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98" r:id="rId20"/>
    <p:sldId id="29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-178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3:46:29.1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2605 2174 0 0,'0'0'0'0,"0"0"0"15,0 0 435-15,0 0 25 0,0 0-59 16,0 0-43-16,0 0-50 0,0 0-32 0,0 0-36 16,0 0-47-16,0 0-29 0,0 0-33 0,21-87-28 15,-21 87-23-15,0 0-28 0,0 0-21 16,0 0-15-16,0 0-13 0,0 2-3 16,1 4 1-16,1 4 4 0,3 4 8 0,-2 5 1 15,3 5-1-15,-3 3 1 0,1 4 0 0,0 5 1 16,-1 3-1-1,0 6 2-15,-1 3-6 0,-1 4 0 0,-1 1-3 0,2-1 1 0,-2 2 1 16,-5-2-1-16,1 0 1 0,1 0 5 16,-1-4-3-16,0-3 0 0,0-5-3 0,0-6-3 0,-1-3 0 15,0-4 0-15,3-4-1 0,0-5 1 0,-1-3 1 0,0-3 1 16,2-4 3-16,1-1-1 0,-1-4-3 16,0 1-3-16,0-3-1 0,-2-1-1 0,2 0 5 15,-3 0 2-15,0 0-4 0,-2-4-6 0,-1-2-5 16,-4-3-8-16,-1-4-2 0,0 2 5 0,-3-3-1 15,1 1 4-15,-2 1 3 0,2 0-4 16,1 2 5-16,-3 1-1 0,3 0-2 0,-6 2 6 16,5 1-5-16,-4 1 3 0,-1 2 1 0,5 0 1 15,-3 2 3-15,2 0 3 0,1 1 4 16,3 0 0-16,1 0 0 0,4 2-1 16,1 1-1-16,2 2-4 0,2 1-4 0,1 3-2 0,0 0 0 15,4 3 1-15,8-1 6 0,5 3 3 0,6-3 5 16,4 1 5-16,6-1-2 15,5-1 0-15,5-3-3 0,2-1-2 0,3-2 2 0,1-2-3 16,0-2 1-16,-3 1-4 0,-1-1 1 0,-4-3 1 0,-4 0-1 16,-2-1 5-16,-2-1-6 15,-7 0 0-15,-2 0-2 0,-5 3-3 0,-4-2 4 16,-1 1-1-16,-5-2 1 0,-5 2 0 0,2-2-6 16,-4-2-5-16,0-1-10 0,-2-4-16 0,0-1-22 15,0-3-32-15,-2-6-48 0,-6-1-101 16,1-4-280-16,2 4-711 0,0 9-97 15</inkml:trace>
  <inkml:trace contextRef="#ctx0" brushRef="#br0" timeOffset="258.3428">2240 2098 1785 0,'0'0'352'0,"0"0"-14"0,0 0-83 0,0 0-44 0,0 0-49 16,0 0-45-16,0 0-38 0,0 0-34 0,0 0-23 15,0 0-8-15,0 0-6 0,0 0 5 16,0 0-6-16,166-111 2 0,-107 101 3 0,7 1-8 16,-1 1 4-16,2 1-5 0,-1 2-2 0,-3-1 6 15,-4 0-9-15,-1 0 10 0,-5 2-4 0,-2-1-4 16,-4 3 8-16,-5-2-10 16,-6 3 4-16,-5 1 3 0,-6 0-3 15,-6 0-5-15,-3 1-17 0,-6 4-31 0,-3 1-39 0,-3 0-52 16,-4 4-81-16,0-1-185 0,-4-1-555 0,1-3-608 15</inkml:trace>
  <inkml:trace contextRef="#ctx0" brushRef="#br0" timeOffset="663.6077">3220 2409 276 0,'0'0'731'0,"0"0"-427"0,0 0 44 0,0 0-28 16,0 0-55-16,0 0-61 0,0 0-44 0,80 130-32 15,-73-109-32-15,-1 4-23 0,-2 0-15 16,0 2-17-16,-1 0-8 0,-2 0-9 0,0-1-5 16,-1 0 3-16,0-3-4 15,0-4 1-15,0-4-1 0,0-5-6 0,0-3 1 0,0-2-4 0,1-4 7 16,-1-1 14-16,0 0 7 16,3 0 17-16,0-1 1 0,1-5-11 0,3-3-12 15,1-3-16-15,4-6-8 0,1-3-4 0,0 0 4 0,2-4-4 16,-2 2 1-16,-1-1-1 0,1 2-2 15,-1 3-1-15,0 3-2 0,-1 2 1 0,-2 3 0 0,0 5-3 16,-5 0 2-16,3 4-1 0,-2 1-1 0,2 2 0 16,1 0-1-16,2 5 0 0,-2 1-1 15,3 5 4-15,2 2 3 0,1 1-1 16,2 1 6-16,-1 0-6 0,2 0 2 0,0-1 2 16,1-2-5-16,-1-3 9 0,3-2-2 0,-2-1 2 15,-2-2 6-15,3-3-1 0,-3-2 2 0,2 0 2 16,0 0 2-16,0-5-3 0,1-1-1 0,0-3-2 15,0 1-13-15,1-2-11 0,-3-1-27 16,2-3-39-16,-3-2-59 0,3-1-146 0,-7 4-629 16,-3 2-785-16</inkml:trace>
  <inkml:trace contextRef="#ctx0" brushRef="#br0" timeOffset="1799.796">4646 2805 1451 0,'0'0'369'0,"0"0"-375"0,0 0 63 16,0 0 80-16,0 0 38 0,0 0-2 0,0 0-17 15,0 0-10-15,0 0-5 0,0 0-11 0,0 0-7 16,0 0-16-16,0 0-23 0,0 0-22 0,64-12-20 15,-54-3-12-15,3-3-5 0,1-1-10 16,2-6-1-16,2-6-4 0,4-1-4 16,2-5 3-16,2-6-3 0,0-4 2 0,4-6-1 0,-1-7-2 15,0-3-1-15,-1-4-3 0,-1 2 3 0,-3 0-2 16,-6 8 4-16,-3 5 5 0,-3 7-1 0,-4 6 4 16,-1 9-6-16,-5 5 0 0,0 5 3 0,-3 5 5 15,1 5 13-15,0 4 0 0,0 4-5 0,0 2-14 16,0 0-22-16,-1 5-13 15,-1 6 0-15,-2 9 7 0,-2 11 10 0,-3 9 6 16,3 9 2-16,-3 7-4 0,1 6 5 16,1 1 1-16,5 1-1 0,3-3 3 0,-1-4-4 15,6-7 2-15,8-7 0 0,-1-5 0 16,6-7 1-16,0-7-1 0,4-3 0 0,1-5-1 0,0-4 4 0,0-4 0 16,2-6-1-16,-3-2 5 0,4-3-3 0,-3-9 3 15,3-2 0-15,-4-5-2 0,2-5 1 0,-1-4-4 16,-3-5 0-16,-1-4 1 15,0-7-4-15,-4-3 2 0,-1-7-5 0,-2-3 0 16,3-2-2-16,-6 1-1 0,-4 2 3 16,0 4 0-16,-3 4 10 0,-3 8-1 0,0 5-1 0,0 7 0 15,-3 5-9-15,-1 6 2 0,-1 4 1 0,3 5-4 16,1 3 4-16,-1 2-8 0,1 3-12 16,1 0-21-16,0 1-12 0,0 8 7 0,0 5 11 15,0 7 26-15,0 5 8 0,0 7 2 0,1 6 0 0,1 6-9 16,-1 3 6-16,-1 4-4 0,0 3 1 15,0 6 8-15,-1-1-1 0,-1 0 2 0,-2-5-1 16,4-8 1-16,0-8-2 0,0-9-4 16,7-8 2-16,0-6-3 0,-1-4 2 0,2-5 0 15,-2-4-2-15,3-1 4 0,2-1-2 0,2-3 4 16,2-5-1-16,3-7 1 0,3-2-1 0,1-3-3 16,-2-3-1-16,3-3-3 0,1-2-3 15,-3-3-3-15,-1-1 1 0,0 1 1 0,0 2 0 16,-7 5 1-16,0 5 4 0,-4 5-3 0,-2 5 0 15,-4 6-11-15,-1 2-33 0,1 0-18 0,-1 3 0 16,0 9 11-16,6 4 31 0,-2 5 23 0,1 5 2 16,1 2 1-16,3 2 2 0,0 1 0 15,2-2 2-15,3-1 1 0,4-3 1 16,0 0 5-16,5-7 1 0,2-1 0 16,2-6 4-16,3-2-2 0,2-5-1 0,0-4 0 0,-1-1-1 15,1-7 0-15,2-4-1 0,0-1 1 0,1-3-3 0,-1 0-1 16,-2-4 0-16,-4 0 2 0,0-3 2 15,-7 0 4-15,-3-5 4 0,-1-1 1 0,-1 0 1 16,-6-1 1-16,-2 4 8 0,-8 3 6 16,1 3 11-16,-3 5 7 0,0 2-7 0,-5 6-7 15,-3 2-13-15,-1 2-12 0,-2 3-8 16,-2 0-4-16,-5 7-3 0,-1 4-1 0,-4 6 1 16,0 3 0-16,0 7 1 0,3 1 1 0,4 5-1 0,4 0 0 15,4-1-3-15,7-2-2 0,1-3 2 0,6-1 1 16,9-2 1-16,3-3 1 0,4-1-3 15,0-4-8-15,8-2-6 0,-2-2-9 16,3-5-18-16,-2-2-16 0,0-3-29 0,-2-1-52 0,1-2-89 16,-5-6-258-16,-5 0-690 0,-7 1-213 0</inkml:trace>
  <inkml:trace contextRef="#ctx0" brushRef="#br0" timeOffset="2019.7255">4812 2280 1622 0,'0'0'356'0,"0"0"-134"0,0 0 33 16,0 0-51-16,0 0-36 0,0 0-90 16,0 0-70-16,0 0-31 0,0 0 4 0,0 0 32 0,0 0-14 15,149-38-89-15,-88 31-249 0,-18 2-917 0</inkml:trace>
  <inkml:trace contextRef="#ctx0" brushRef="#br0" timeOffset="4553.3996">7635 1658 2770 0,'0'0'130'0,"0"0"-54"0,0 0-22 15,0 0-40-15,0 0-21 0,0 0 7 16,0 0 7-16,0 0 17 0,0 0 25 0,0 0 9 16,14 148 2-16,-9-80-7 0,-4 13-22 0,-1 15-10 15,0 10-4-15,-8 7-2 16,3 4 5-16,-2 2-6 0,-2-3-1 0,-1-1-1 0,2-4-2 16,2-4 2-16,-2-6 2 0,-1-7-2 0,0-9-1 15,1-9 0-15,4-12-2 0,-2-9-3 0,3-10 2 16,2-12-5-16,-2-7-4 0,-1-10-5 15,2-5-9-15,0-5-7 16,-3-5-8-16,2-2-20 0,-6-11-35 0,1-6-47 0,-3-10-63 0,-2-10-58 16,1-8-66-16,-4-8-95 0,3-9-136 15,-4-8-46-15,3-8-24 0,-4-6 381 0,4-3 239 16,-2 2 0-16,3 3 0 0,-1 2 0 0,2 6 130 16,2 6 498-16,5 4-73 0,-2 5-94 0,7 4-126 15,0 4-66-15,6 4-65 0,5 5-34 16,3 4-33-16,11 5-43 0,1 2-15 0,10 5-27 0,7 4-17 15,4 5-11-15,4 6-10 0,3 5 0 16,-1 8-3-16,2 0-2 0,-4 12 3 0,-4 4-8 16,2 6-3-16,-7 4-3 0,-2 6-3 15,-7 4 4-15,-4 6 5 0,-5 5-2 0,-8 1 3 16,-5 2 1-16,-6 1-14 0,-4-3 9 0,-9 0 4 16,-4-3-8-16,-7-5 8 0,-2-4-11 0,2-7-11 15,-3-8 5-15,0-6 8 0,1-5 2 0,-4-5 10 16,1-3 2-16,1-3-3 0,0-3 2 15,6-6-7-15,1-5 3 0,5-7-3 0,4-2-10 16,7-3-7-16,4-5-8 0,9-1 0 0,6-4 5 16,6-1 8-16,8-1-1 0,2 3 0 0,3 1-2 15,4 2-2-15,0 1 10 0,1 6 5 16,1 2 8-16,-1 5 4 16,-2 4 2-16,-1 4-1 0,-5 4-1 0,3 5 2 15,-6 1-6-15,0 4-4 0,-2 6-5 0,-1 5-3 0,-3 5 3 0,-3 2 1 16,-3 4 2-16,-5 5 4 0,0-1-3 15,-6 1 1-15,-4 0 2 0,-5-1-1 16,0 1 5-16,-6-1-5 0,-8-2-6 0,2-5-11 0,-1-4-10 16,-4-4-4-16,4-4 2 0,-4-4 7 0,3-3 2 15,-3-4 2-15,5 0 0 0,1-1-1 0,3-8 2 16,6 0-8-16,2-5-10 0,2-4-9 16,8-2-5-16,6 0 2 0,1-1 9 0,7-2 7 15,0-1 7-15,6 0 5 0,2 0 1 0,2 2-2 16,2 0-4-16,4 2 1 0,-6 4 5 15,4 0 7-15,-6 1 13 0,0 3 7 0,2 1 5 0,-7 3 1 16,2 3-3-16,-2 5-2 0,-6 0-6 0,1 0-2 16,-3 5-3-16,-2 2-2 0,-2 3 1 15,1 1 0-15,-2 2 0 0,-2-1 1 16,3 1-2-16,-4-3 3 0,-2-1 1 0,1 1 2 16,-4-3 4-16,2-3 0 0,-2 0 0 0,-2-1 2 15,1-2 1-15,-1-1 4 0,0 0 7 16,3-1 0-16,0-5-4 0,1-2-8 0,2-2-11 15,0-3-3-15,1-3 0 0,1-1-1 0,-1-3 0 16,1-3 1-16,-2 0-2 0,1 0 0 0,-1 0 3 16,-1 2 1-16,-2 0 2 0,-3 5 6 0,-2 0 4 15,-2 4 4-15,0 1 12 0,0 3 5 16,0 3 4-16,-3-1 1 0,-2 3-7 16,1-1-7-16,-3 3-8 0,1 1-10 0,-3 0-7 0,0 2-2 15,-3 8-1-15,-4 2 0 0,2 5 0 0,-4 4 0 16,5 2 0-16,-2 2 2 0,5 6 0 15,4-1 0-15,-1 6 2 0,5 1-2 0,2 0 5 16,1-2-2-16,5-2-9 0,6-7-13 0,2-3-15 16,7-5-6-16,4-6-1 0,0-4-1 0,2-5 3 15,3-3-6-15,-4-1 0 0,9-7 5 0,-4-1 2 16,0-3 8-16,-1-3 3 0,-3 1 1 16,0-2 4-16,-1 0 5 0,-1-3 7 0,2 0 8 15,-4 3 2-15,-3-4 2 0,0-1 0 0,-5 4 2 16,2-1-3-16,-6 1 2 0,0 3 4 15,-2 2 8-15,0 0 6 0,1 1 2 16,-1 0 0-16,-1 2-6 0,0 1 3 0,-1 0 3 0,2 0 2 16,-3 2 5-16,-1 0 0 0,3 3-1 0,-3-1 1 15,0 3-1-15,-3 0-2 0,-1 0-2 0,-1 1-5 16,2 0-7-16,-2 0-6 0,0 0-5 0,0 0-2 16,0 0-2-16,0 0-2 0,0 0 1 15,0 0-3-15,0 0 0 0,0 0 1 0,0 0 1 16,0 0 3-16,0 0 3 0,0 0 1 0,0 0 6 15,0 0 1-15,0 0 4 0,0 0 4 16,0 0 3-16,0 0 2 0,0 0-1 0,0 0 3 16,0 0-2-16,0 0 3 0,0 0 6 0,0 0-1 15,0 0 1-15,0 0-2 0,0 0-4 16,0-1 3-16,0 0-4 0,0-2-6 0,0 1-9 16,0-2-7-16,0 2-3 0,0-2-2 0,0 1 3 15,0 0 0-15,0 0-2 0,0 0 4 0,0 1-3 16,0 0 3-16,0 1 0 0,0-1 3 0,0 1 2 15,0 1-1-15,0-1 3 0,0 1-4 16,0 0 0-16,0 0 1 0,0 0-3 0,0 0 3 16,0 0-1-16,0 0-2 0,0 0 3 15,0 0-7-15,0 0 1 0,0 0 1 0,0 1-6 16,0-1 5-16,0 0-3 0,0 0 1 16,0 0 2-16,0 0-4 0,0 0 0 0,0 0-4 15,0 1 0-15,0 1-2 0,0-1 3 0,0-1 1 0,0 3 4 16,0 1 6-16,0 0-4 0,0 1 1 0,0-1 0 15,0-2-4-15,0 1 4 0,0-2 0 0,0 1-3 16,0-1 3-16,0 1-2 0,0-1 1 0,0-1 1 16,0 0-1-16,0 0-1 0,0 0-2 15,0 0 2-15,0 0-1 0,0 1 2 0,0-1 1 16,0 0-2-16,0 0 3 0,0 0-2 0,0 0-1 16,0 0 4-16,0 0-3 0,0 0 1 15,0 0-2-15,0 0 0 0,0 0 0 0,0 0 0 16,0 0 2-16,0 0-4 0,0 0 4 15,0 0-1-15,0 0-2 0,0 0 5 0,0 0-4 0,0 0 3 16,0 0-1-16,0 0 0 0,0 0 4 0,0 0-6 16,0 0 5-16,0 0-4 0,0 0 0 15,0 0 3-15,0 0-3 0,0 0 3 0,0 0-4 16,0 0 3-16,0 0-1 0,0 0-1 16,0 0 1-16,0 0-2 0,0 0 0 0,0 0 1 15,0 0-1-15,0 0 3 0,0 0-1 0,0 0 0 16,0 0 3-16,0 0-2 0,0 0 3 15,0 0 2-15,0 0 1 0,0 0-1 0,0 0-1 0,0 0-3 16,0 0-2-16,0 0 3 0,0 0-3 16,0 0 2-16,0 0-1 0,0 0-4 0,0 0 2 15,0 0 1-15,1 0-4 0,-1 0 3 0,0 0 2 16,0 0 1-16,0 0 1 0,0 0 0 0,0 0 0 16,0 0 0-16,0 0 1 0,0 0-5 0,2 0-1 15,-2 0-1-15,0 1 1 0,0-1 13 16,0 0 4-16,0 0 5 0,0 0 4 15,0 0-4-15,0 0-4 0,0 0-4 0,0 0-1 16,0 0-3-16,0 0 0 0,0 0 1 0,0 0-6 16,0 0 3-16,0 0-1 0,0 0-4 0,0 0 8 15,0 0-11-15,0 0 2 0,0 0-1 0,0 0-8 0,0 0 8 16,0 0-4-16,0 0 1 0,0 1-1 16,0 2-8-16,0 1 2 0,1 4-1 15,-1 7 5-15,3 3 2 0,2 4 2 0,1 6 2 16,2 1-6-16,-1 2 7 0,0-1-2 0,4 1 1 15,-3 0 3-15,1-3-3 0,1-2 0 0,0-2-1 16,-1-5-3-16,2-3 4 0,-2-2-3 16,1-4 1-16,0-2 2 0,0-3-2 0,-1-2 1 15,1-3-2-15,1 0 5 0,2-2-3 0,3-6-1 16,-2-3 2-16,5-4-8 0,-2-4 6 0,-2-1 0 16,1-2-3-16,-1-3 4 0,1 0-8 0,1-6-1 15,0-4 0-15,2 1-1 0,-3 0 8 16,-1 6-1-16,0 3-2 0,-1 5-4 0,-2 3 0 15,3 3-1-15,-1 2-2 0,-1 4 4 0,0 2-9 16,3 5 2-16,-1 0 2 16,2 1-8-16,0 0 9 0,-1 4-3 0,-2 3 2 0,0 2 6 15,-1 2-7-15,1 3 5 0,-3 2-1 0,0 2 0 0,1 5 3 16,-2-1 1-16,0 2 3 0,0-1-2 0,0-1 5 16,-1-2 0-16,1-4 0 15,1-2 6-15,-1-1-6 0,1-3 1 0,2-2 2 16,1-1-7-16,0-5 8 0,-1-1-1 15,2-1 1-15,-3 1 3 0,4-1-3 0,-2-3 2 16,0-2 0-16,-3-2 3 0,3-2-4 0,-3 1-1 16,-1 0 1-16,2 0-10 0,-2 2 9 0,-1-1-3 15,-2 1-2-15,-2 1 10 0,1 3-8 0,-4 0 2 16,-1 2 1-16,-1 0-3 0,0 0 5 16,0 0-4-16,0 0-2 0,0 0-2 0,0 0 0 0,0 0-2 15,0 0-5-15,-1 0 4 0,1 0-12 0,0 0-1 16,-1 0 0-16,1 0-10 0,0 0 8 15,-1 0 0-15,1 1 0 0,0 0 9 0,-1 1-1 16,1 2-17-16,0-2-24 0,0 0-38 0,0-1-57 16,-2-1-72-16,2 0-172 0,-1 0-558 15,-1 0-657-15</inkml:trace>
  <inkml:trace contextRef="#ctx0" brushRef="#br0" timeOffset="4792.4529">10554 1887 1996 0,'0'0'267'0,"0"0"-24"0,0 0-66 16,0 0-16-16,0 0-32 0,0 0-36 0,0 0-22 16,-34-118-19-16,34 113-18 0,0 4-17 0,0 0-28 15,0 1-29-15,0 0-32 0,0 1 9 0,3 5 15 16,0 2 3-16,3 2-31 0,0 4-132 0,-1 2-213 15,3-3-499-15,-6-4-416 0</inkml:trace>
  <inkml:trace contextRef="#ctx0" brushRef="#br0" timeOffset="5146.9002">11105 2245 2237 0,'0'0'279'0,"0"0"-120"0,0 0-48 0,0 0 3 16,0 0 6-16,0 0-23 0,0 0-38 16,0 0-27-16,0 0-28 0,0 0-14 0,0 0 4 15,0 0 2-15,0 0 18 0,0 0 10 16,-24 83-1-16,16-58 1 0,-4 2-8 0,4 0-1 0,-1 1 0 16,1-1-5-16,1-3-2 0,4-1-2 15,3-2 0-15,0-3-2 0,2-3 1 0,7-2-1 16,1-2-2-16,0-3 0 0,1-2 1 15,2-2 3-15,1-4 5 0,3 0 2 0,-1-2 4 16,1-5-2-16,0-1 1 16,2-2 2-16,-3-2-3 0,0-1 1 0,-1-2 0 0,-1-2 3 0,-4 1-2 15,1-4-1-15,-2-5-1 0,-4-1-7 16,1-4 1-16,-3-2-4 0,-1-1-3 0,-2 0 5 16,-6 2-3-16,-3 1-1 0,-4 3-2 0,-7 0-10 15,-4 3-3-15,-1 1-6 0,-4 2-3 16,3 4-9-16,2 3-19 0,2 5-33 0,5 3-59 15,4 5-135-15,7 1-281 0,3 1-491 16,3 2-331-16</inkml:trace>
  <inkml:trace contextRef="#ctx0" brushRef="#br0" timeOffset="5707.5487">11491 2263 1982 0,'0'0'86'0,"0"0"-18"16,0 0 38-16,0 0 53 0,0 0 22 0,0 0-35 0,0 0-43 15,0 0-31-15,0 0-18 0,0 0-11 16,0 0-6-16,0 0-1 0,-9 115-1 0,16-99-5 16,0 0-1-16,4-3-1 0,1-2 0 0,5-1-4 15,-1-2-7-15,5-3-14 0,3-2-12 0,1-1-11 16,1-1-9-16,0-1 2 0,2-6 1 16,-1 0 4-16,-1-2 1 0,0-2-1 15,-3-2 3-15,2-2 7 0,0-1 6 0,-3 0 6 16,-1-4 2-16,0 2 1 0,-1-1 4 0,-4-1 3 0,-2 3 4 15,-3 0 9-15,-3 2 19 0,-1 4 17 16,-3 1 17-16,-3 6 8 0,-1 0-16 0,0 3-22 16,0 0-23-16,0 0-24 15,-2 2-11-15,-3 5-1 0,-1 2 0 0,-3 5 9 0,0 4 4 16,0 2 2-16,3 2 1 0,2 2-1 0,1 0-1 16,3 1 0-16,0-3-1 0,7 1 2 0,7-3-1 15,1-5-3-15,7 0-9 0,4-5-2 0,4-3-3 16,5-4-1-16,4-3 3 0,1 1-3 15,4-7-1-15,-1-2 4 0,1-1 4 0,-1-4 4 0,-3-2 6 16,1 0 3-16,-5-7 1 0,0-1-2 0,-1-2 0 16,-5-5 0-16,0-1 3 0,-6 1 2 15,-3 0 3-15,-5 3 3 0,-5 0-3 16,-1 5 6-16,-5 3 14 0,-3 2 9 0,1 5 11 0,-3 6-1 16,1 2-14-16,0 2-15 0,-1 2-11 15,1 0-11-15,2 0-5 0,1 5 1 0,6 4 1 16,0 5 2-16,5 3 3 0,1 5 1 0,3 3 1 15,-2 3 0-15,-1 2-2 0,2 1-1 16,-2 1-2-16,-1 1 2 0,-3 1 1 0,-2-3 0 16,-1-3 4-16,1-3-3 0,-7-2 0 15,0-4 0-15,-3-2-4 0,0-2-2 0,-5-3-5 0,-4-1-12 16,-3 1-15-16,-3-3-23 0,-4-2-44 16,-6 0-83-16,7-3-273 0,5 0-974 0</inkml:trace>
  <inkml:trace contextRef="#ctx0" brushRef="#br0" timeOffset="6372.5118">13852 2731 1775 0,'0'0'135'0,"0"0"62"0,0 0 48 16,0 0-20-16,0 0-45 0,0 0-56 15,0 0-73-15,0 0-13 0,0 0 5 0,127-115-7 16,-96 84 2-16,3-3-1 0,1-3-1 0,-1-4-3 15,3-6-3-15,-3-3-10 0,-1-8-2 16,-4-3 1-16,-4-1-3 0,-4 0 0 0,-6 5 1 16,-6 4-2-16,-3 6 0 0,-6 8 3 15,-4 7-5-15,-7 4 4 0,-2 9-3 0,0 3-2 16,-5 6-5-16,-2 4-11 0,0 3 0 0,-4 3-6 0,-5 5-2 16,1 6 1-16,3 4 2 0,1 6 2 15,6 4 2-15,4 5 3 16,7 3 3-16,9 6-1 0,2 3-2 15,15 3-6-15,5 2 4 0,11 0 3 16,3 0 5-16,6-1 3 0,-3-2-3 0,0-2-3 0,-1-3 2 0,-8-3 1 16,-3-6-1-16,-8-3-1 0,-5-5-2 0,-2-4-6 0,-7-1 6 0,-4-5 2 15,-3-1-1-15,0-3 6 0,-8 2-5 16,-2-2 0-16,-3 0 1 0,-6 0-2 0,-3-2 2 16,-4 0-2-16,1-1-4 0,-5 1-8 15,1-1-15-15,-1-1-27 0,-1-1-33 0,0-1-42 16,2-2-77-16,-1-2-137 0,10 0-358 0,9 1-802 15</inkml:trace>
  <inkml:trace contextRef="#ctx0" brushRef="#br0" timeOffset="7285.6228">14682 2378 776 0,'0'0'508'0,"0"0"-178"15,0 0-112-15,150-32-49 0,-117 26-19 16,-2 1-47-16,-3 1-29 0,-7-1-15 0,-2 0 8 15,-6 2 13-15,-1-1 2 0,-6 2 1 0,-1 2-8 16,-4 0-10-16,0 0-1 0,-1 0 1 16,0 0-10-16,0 0-16 0,-5-2-24 0,3 5-10 15,-6 3-8-15,-4 3 0 0,-2 4 9 0,-7 4-3 16,-5 3 3-16,4 1 0 0,-3 0 1 16,2 2-3-16,6-2-2 0,2-2-2 15,6 3-2-15,7-3 1 0,2-2 3 0,1-2 3 16,8-3 5-16,4-2 3 0,8-3 6 0,7-3 1 15,3-2 0-15,6-2 1 0,-1-4-1 0,3-5-3 16,0 0-1-16,-5-4-8 0,1 0-1 0,-4-5 1 0,0-1 2 16,1-5 1-16,-2-1-4 0,-2-4-2 15,1 0-1-15,-3-4 2 0,2 1 2 16,-6 1 2-16,0 3 1 0,-3-1-2 0,-7 7 0 0,-2 4 3 16,-2 2 3-16,-6 3 7 0,-2 5 3 0,-1-1 0 15,1 4-4-15,-1 1-2 0,0 2-1 16,-1 1-8-16,2 1-8 0,0 0-24 0,0 1-18 15,-1 7 3-15,1 4 5 0,1 3 20 0,-1 7 13 16,0 2 1-16,3 4 0 0,6 2-2 0,0 3 0 16,0 2-1-16,1 0 3 0,-5-1-2 0,2 1 1 15,-4-2 1-15,2-2-2 0,-4-4 3 16,0-1 0-16,-1-4 1 0,0-4 1 0,0-4-4 16,-1-2-1-16,1-6-1 15,0-1 0-15,0-2 2 0,0-3-1 0,0 0 2 0,3 0-1 0,7-6 0 16,6-2 3-16,4-5-1 0,5-3 2 15,4-5-1-15,2-2-3 0,1-3 0 0,3-5-3 16,1-4 2-16,4-3 2 0,-1 0-2 16,-1-1 2-16,-4 2-2 0,-4 2 1 0,-6 3 3 15,-5 5 0-15,-7 2 4 0,-5 2 2 0,-5 4-1 16,-2 2-2-16,-3 2-4 0,-7 3-8 16,-3 3-3-16,-4 2-1 0,-3 1 0 0,2 5 1 15,2 1 1-15,0 1-3 0,2 6 0 0,3 6 0 16,1 1-5-16,3 8 4 0,3-1 2 0,5 6 0 15,0 1 7-15,10 0 0 0,3 2 3 16,7 1 0-16,3 2 2 0,3 2-2 0,2-2-1 16,2 1 2-16,-1-4 0 0,0-2 3 0,-2-3-2 15,-5-3-1-15,-1 0-2 0,-4-2 0 0,0-2 1 0,-7-4 0 16,-2 0 1-16,-1-2 0 0,-4-2-4 16,-2-2-1-16,-1-3-1 0,-1-1-5 15,3-3 3-15,-3-1 4 0,0 0 10 0,-3 0 2 16,1-6-4-16,-1-2 0 0,-2-4-11 0,2-2 2 15,3-2 1-15,0-2-8 0,2-1-3 16,7-2-2-16,6-2-3 0,2-2 4 0,7 0 0 16,0 2 0-16,3 1 4 0,0 1 5 0,2 4 5 0,1 3 7 15,-2 3 4-15,-3 5-3 0,3 2 7 16,-6 4-4-16,3 0 1 0,-4 2 0 0,-1 5-4 16,-3 3 1-16,0 4-6 0,-1 2-1 15,-2 3-1-15,-3 0-2 0,-1 2 5 0,0 0-2 16,-4-1 2-16,-3-1 1 0,-2 1-4 15,-1 0 4-15,0-2-2 0,-2 0-9 0,-2-4-5 16,0-2-14-16,3-5-15 0,0 0-28 0,-1-4-58 0,-1-2-72 16,1-1-105-16,1 0-485 0,1 0-762 0</inkml:trace>
  <inkml:trace contextRef="#ctx0" brushRef="#br0" timeOffset="7452.392">16600 1855 1371 0,'0'0'580'0,"0"0"-330"0,0 0-73 16,0 0-102-16,0 0-111 0,0 0-53 15,0 0-18-15,0 0 21 0,0 0 86 0,0 0-15 16,0 0-165-16,0 0-472 0,0 0-636 0</inkml:trace>
  <inkml:trace contextRef="#ctx0" brushRef="#br0" timeOffset="8017.7127">17443 2435 1730 0,'0'0'350'0,"0"0"-115"0,0 0-51 16,0 0-17-16,-141-50-8 0,110 43-26 16,0 1-32-16,1 4-30 0,1 1-21 0,4-1-19 15,3 4-13-15,5 4-9 0,3 1-7 0,4 4-3 16,2 1-6-16,2 2 1 0,3 4 2 15,1-1-6-15,2 0 7 0,0-1 0 0,7 0 1 16,3-1 8-16,3-1 1 0,1-1 2 0,4-2 0 16,2-3-4-16,3-1-4 0,-1-1-3 15,3-5-4 1,-1 1-4-16,2-2 0 0,-1 0 1 0,3-2 2 0,-4-2 7 16,2-3 0-16,-3-3 1 0,-2 1 3 0,-2-1-2 0,0-2 4 15,-4 0-2-15,2 0 1 0,-5 2-3 0,3 0 0 0,-5 4 1 16,-5 0 1-16,1 2 11 0,-4 4-2 15,-1 0-2-15,-1 0-5 0,0 0-20 0,0 0-18 16,0 4 1-16,0 3 2 0,0 3 14 0,0 4 20 16,0 1 1-16,-2 2 4 0,1 1-5 0,-3 2 5 15,2 0-1-15,0-1-3 16,0-1-1-16,2 2-7 0,0-5-6 0,1-2-4 0,2-2 0 16,5-5-2-16,1-1 2 0,2-2 3 15,2-3 1-15,3 0 7 0,2 0 1 0,4-6 2 0,-2-1 2 16,3-1-2-16,0-3 2 0,-1-1 1 0,3-1-2 15,1 1 1-15,1-1-2 0,-2-3 2 0,1 4 0 16,-3-2 13-16,-1 0 9 16,-4 2 6-16,0 2 13 0,-4 3-4 15,-4 3 1-15,-2-1-8 0,1 4-12 0,-4 0-1 0,0 1-9 16,0 0-1-16,1 0 1 0,0 5-9 0,1 2 1 16,0 4 0-16,-1 2 3 0,-2 1-2 15,3 2 1-15,-3 3-1 0,2 0-6 0,-3 0 9 0,-2 2-1 16,-1 0 1-16,0-1 7 0,0 2-9 0,0-1-9 15,0-1-20-15,-2-1-45 0,-2-2-74 16,3-3-230-16,-2-4-880 0,1-4-435 0</inkml:trace>
  <inkml:trace contextRef="#ctx0" brushRef="#br0" timeOffset="12242.8726">18564 2793 0 0,'0'0'0'0,"0"0"0"16,0 0 0-16,0 0 0 0,0 0 106 0,0 0 244 15,0 0-25-15,0 0-27 0,0 0-30 0,0 0-23 16,0 0-18-16,0 0-15 0,-1-49-14 0,1 47-14 15,0-2-22-15,0 2-28 0,0-1-24 0,0 1-26 16,1 1-19-16,0-1-17 0,2 2-15 0,-1 0-13 16,-1 0-11-16,2 0-13 0,2 0-2 15,-1 0-1-15,3 5 0 0,1 5 7 0,2-2-2 16,2 5 2-16,-1 4 2 0,0 0-1 0,1 2 3 16,-1 2-1-16,-2 1 2 0,0 0-1 15,-2 1-4-15,-1-1 0 0,-1 1-1 0,-2-1 0 0,-3-1 3 16,1-1 2-16,-1-1 1 15,0 0 7-15,-4-1 1 0,-4-2 3 0,0 0 4 0,-3 0-1 0,-1-1 3 16,-4-1 4-16,2-2 1 16,-4 1 0-16,1-2 0 0,-1-1 0 0,2-2-3 0,-1-3-1 15,2 1-2-15,3 0-2 0,1-3 1 16,3-2-2-16,4 1 2 0,-1-2 2 0,5 0-4 16,0 0-5-16,0 0-22 0,0-3-34 0,0 1-54 15,7-2-69-15,3 0-166 0,-1 0-598 16,-2 1-709-16</inkml:trace>
  <inkml:trace contextRef="#ctx0" brushRef="#br0" timeOffset="14055.3607">19421 2549 704 0,'0'0'827'0,"0"0"-439"16,0 0-36-16,0 0-70 0,0 0-63 0,0 0-49 0,0 0-37 16,0 0-29-16,0 0-23 0,0 0-26 15,0 0-23-15,0 0-17 0,0 0-11 0,-11-36-12 16,9 39-1-16,1 4 2 0,0 4 1 16,0 3 7-16,1 4 1 0,-3 1 1 0,2 3 1 15,0-1-1-15,-1 4 1 0,2 0-3 0,0-1 2 16,0 1 0-16,3-2-1 0,3 1 5 0,2-3-2 15,1-3-3 1,2-1 2-16,0-3-1 0,2-3 2 0,2-3 3 16,1-3 1-16,1-3-3 0,4-2 0 0,-1 0-2 15,1-7-2-15,3-1-1 0,-2-3-3 0,0-5-1 0,-1 1-2 16,0-3-1-16,-3-3 2 0,0-2 1 16,-2 0-2-16,-1-3 0 0,0 1 0 0,-4-1-2 0,-2 1 5 15,-1 2 4-15,-4 1 0 0,-3 1 1 0,-1 5 1 16,-1-1-2-16,-1 4 3 0,-6 1-3 0,3 2 3 15,-2 1 2-15,2 3-2 0,1 2 1 16,0 2-1-16,-1 1-3 0,3 1-4 0,1 0-9 16,-2 3-7-16,-1 7-1 0,1 3 2 0,-4 5 10 15,4 1 4-15,-4 1 2 0,6 2 2 16,1 1 0-16,0 1 0 0,0 0 0 0,8 1-1 16,-3 2 2-16,2-2-1 0,4 0 1 0,3-3-2 15,0-1 0-15,2-2 1 0,1-2 1 0,2-5 3 16,1 0 6-16,-4-4-6 0,3-4-1 15,-4-3 0-15,2-1-7 0,-3 0 6 0,2-5 2 0,-2-4 1 16,1 0 3-16,1-5-3 0,-1-1 0 16,0 1-3-16,-2-4 5 0,1 1-3 15,0 0-3-15,-2-1 2 0,1 2-8 16,2 0 2-16,-4 4 3 0,2 2-2 0,-1 0 5 16,-1 3-5-16,-1 1-4 0,-3 3-6 0,0 3-3 15,-1 0 0-15,0 0-2 0,2 1 1 0,-1 4-2 16,0 1 6-16,2 4 0 0,0 1 5 0,0 0 6 15,0 2-1-15,2 1 0 0,-3-1 0 0,0 3-4 0,2-4 0 16,-2 2-6-16,0-4-13 16,4 1-9-16,-3-5-16 0,2 1-12 0,3-3-4 15,0-3-4-15,0-1 4 0,3 0 0 0,2-5-7 16,1 0-10-16,2 0-12 0,4-2-14 0,1 0-13 16,3 0-13-16,1 3-19 0,2-1-8 0,2-1 2 15,-2 1 10-15,5 2 25 0,2-2 23 16,0 1 23-16,2 1 24 0,0-2 15 0,-1 0 8 15,0 1 7-15,0-2 2 0,-1 0-4 0,-2-1-2 0,-5-1 8 16,-3 1 32-16,-2 0 62 0,-6 0 66 16,-4-2 59-16,-4 2 33 0,-4 2 5 0,-1-1-6 15,-4 1-16-15,-2-2-21 16,-2 3-26-16,-1-1-28 0,0 1-32 0,-1 1-28 16,-7-2-21-16,3 1-18 0,-2 1-11 0,-1 0-6 15,-3 2-12-15,-1 1-6 0,-4-1-5 0,0 2-8 0,-5 6 5 16,1 3-1-16,-4 1 2 15,2 1 2-15,2 5-3 0,0 1-4 0,-1 3 1 16,6 2 5-16,1 2-1 0,3 2 1 0,6-4-1 0,2 2-5 0,5-2-2 16,4-5-4-16,5-3-8 0,9-4-1 15,7-6 2-15,4-5 3 0,3 1 1 16,7-8-1-16,5-5 1 0,-2-3 5 16,6-3 4-16,-4-3 5 0,0 0 2 0,-3-3 0 15,0-2 1-15,-5-3 5 0,1-1-2 0,-2-5 0 0,-2 0 0 16,4-4-7-16,-7-1 2 0,2-3 0 15,-6-1 4-15,-1 1 12 0,-9 1-1 16,-5 4 4-16,-8 4 2 0,-3 6 3 0,-2 4 14 0,-4 7 16 16,-1 4 0-16,-6 2-7 0,-1 5-15 0,-1 2-15 15,1 1-7-15,0 3-1 0,-4 2-3 0,2 7-7 16,-3 6-3-16,4 6-1 0,-4 8 4 0,4 2 4 16,1 8 4-16,2 3-4 0,2 2-2 15,5 3-2-15,0 0-1 0,3-1 2 0,3-3 0 16,4-4 0-16,7-7-2 0,0-1-4 15,4-4-5-15,5-6-1 0,4-3-2 0,2-5 3 16,3-3-1-16,1-6 2 0,5-3 0 16,-2-1 0-16,1-3 5 0,2-6 1 0,0-2 0 0,-2-3 3 0,0-3 1 15,-2 0-1-15,-3-2 5 16,-3-1 2-16,-2-3-2 0,-1-3 1 0,-4 3-2 0,-2-2-2 16,-6 2 6-16,-1 2 4 0,-7-1 4 15,0 2 3-15,-5 4-1 0,-1 3-2 0,0 5 3 16,0 4 0-16,-2 1 1 0,-2 3-8 0,2 0-18 0,-5 3-4 15,-2 7-3-15,-3 4 4 16,-2 5 10-16,-3 2 1 0,4 2 1 0,1 2-5 16,1 1 1-16,3 0-1 0,0 2 0 15,5-1 5-15,3 0 0 0,0-1 0 0,5-3-3 0,10-1-5 16,2-6-2-16,6-3-3 16,1-4 2-16,6-5 3 0,1-3 2 0,0-1 1 0,3-8 2 0,0 0 2 15,-1-5 0-15,-1 0 4 0,3-3-1 16,-2-2-2-16,-1 0-1 0,2-2-2 0,1-2 1 15,-2 0 2-15,3-2 2 0,-5 2 2 16,-6-1 2-16,-4 2 4 0,-2 3 3 0,-9 2 7 16,-1 2 7-16,-6 2 5 0,1 4 6 0,-3 4 2 15,-1 4-5-15,0-2-5 0,0 2-12 16,-1 0-7-16,-2 0-10 0,1 2-10 0,-2 5-1 0,-5 2-1 16,-3 4 4-16,-3 2 6 0,1 3-1 15,-4 3 1-15,5 1 0 0,2 0-1 0,1 1 1 16,3-1-1-16,6 2 1 0,2-3-1 0,2 0-1 15,11 0-5-15,1 0 2 0,10-1-7 16,2-1-19-16,8 1-37 0,5-2-64 0,5-2-108 0,-7-4-289 16,-13-4-785-16</inkml:trace>
  <inkml:trace contextRef="#ctx0" brushRef="#br0" timeOffset="15252.3842">23501 2836 1121 0,'0'0'73'0,"0"0"-80"16,0 0 74-16,0 0 65 0,0 0 35 0,0 0 30 15,0 0-48-15,0 0-22 0,0 0-14 0,0 0-13 16,0 0-13-16,0 0-11 0,0 0-11 15,0 0-4-15,20 45 5 0,-13-44 10 0,-2 0 9 16,4-1 4-16,3 0-4 0,3-5-12 0,4-3-15 16,2-2-16-16,2-1-12 0,0-5-8 0,5-1-3 15,0-1 0-15,1-6 1 0,1-2-2 16,1-3 1-16,0-3 1 0,2-7-5 0,-1-3 1 16,2-4-6-16,0-2-3 0,-1-4-1 15,-2 2 0-15,-1-1 0 0,-3 4 0 0,-3 5 0 16,-6 3-1-16,-3 6 0 0,-1 2 4 0,-3 6 3 15,-6 5 4-15,1 7 3 0,-5 2 5 0,-1 5 7 16,0 3 3-16,0 3-7 0,0 0-20 0,0 0-23 16,-5 2-20-16,0 10 2 0,-7 5 6 15,-3 8 15-15,0 6 10 0,-3 6 0 0,4 6 5 16,-1 0-2-16,4 6 0 0,2-1 2 0,6 4 0 16,3-7-1-16,0-3 4 0,7-3 0 0,6-5-3 15,1-4 0-15,10-4-1 0,-1-2 0 16,5-5 2-16,4-3 1 0,1-4 0 0,4-4 1 15,-1-5-3-15,3-3 2 0,-1-2-3 0,-3-7-2 16,2-4 3-16,-5-3-1 0,2-2 1 16,-2-4-2-16,-6-3 0 0,2-4 0 0,-5-5-4 0,-2-3 4 15,-1-3-3-15,0-2 1 0,-4-3 2 0,-2 3-2 16,-6 0 2-16,-3 1-2 0,-2 3 2 16,-3 4 2-16,-1 2-2 0,-1 6 7 0,-1 2-3 15,-3 3 4-15,2 5-2 0,1 2-7 16,-2 5 0-16,3 3 4 0,0 2 3 0,1 3-3 15,0 0-12-15,0 1-24 0,-1 0-34 0,-1 7 3 16,0 7 14-16,-4 6 20 0,2 6 27 16,-3 4 1-16,1 8-2 0,2 3-1 15,-1 7 7-15,-3 0-1 0,4 5 1 0,-2 2 2 16,-1 1-2-16,4-2 2 0,2-4-1 0,-1-5-4 0,6-5 1 16,-2-7-6-16,6-8-1 0,1-5-1 0,2-5-3 15,3-6 2-15,0-3-1 0,0-4 5 16,1-2 5-16,3-3 1 0,1-8 3 0,2 0-4 15,1-5 4-15,0 1-1 0,1-5 0 0,3-1 6 16,-2 0-7-16,0-5-1 0,4 2-1 0,-1-3-3 16,0 2 3-16,-4-2 1 0,-2 4-2 15,-3 4 4-15,-5 2-2 0,-3 3 1 0,0 5 0 16,-5 3-1-16,-1 3-3 0,0 2-5 0,-2 1-12 16,1 0-23-16,-1 1 3 0,0 6 3 0,4 4 12 15,0 6 25-15,1 4-1 0,-2 2 4 0,4 2 0 16,0 2-1-16,3-2 2 0,1-1 2 0,3 2 1 15,5-4 0-15,4 0 4 0,2-2-2 16,3-2 1-16,7-6 2 0,-2-1-4 16,3-2-2-16,1-6 1 0,-2-3-8 0,-1 0 9 0,0-6 2 15,-3-3-1-15,-3-4 7 16,-1 1-3-16,-3-3 4 0,-5-3 1 0,3 0-1 0,-2-3 13 16,-4 1-3-16,2-4 0 0,-4-1 1 0,-1 1-15 15,-4-1 1-15,-4 0 3 0,-2 5 14 0,-4 3 4 16,0 3 6-16,-2 4 1 0,-4 5-18 15,-1 0-3-15,-2 4-9 0,-3 1-10 0,-7 0-1 0,-4 7-5 16,-4 5 3-16,-1 5 2 0,-3 3 1 16,1 2-4-16,3 3-1 0,4 1 0 15,4-1-6-15,1 2 10 0,8 0-3 0,7-2 0 16,2 2 8-16,1-1-10 0,10-1 2 0,5-1 1 16,4-1-8-16,7-4-1 0,1-2-16 0,5-3-17 0,1-3-8 15,-1-3-15-15,1-2-16 16,-1-4-32-16,-3 0-68 0,1-2-119 0,-9-4-278 15,-6 0-621-15</inkml:trace>
  <inkml:trace contextRef="#ctx0" brushRef="#br0" timeOffset="15535.2119">24046 2516 908 0,'0'0'727'0,"0"0"-427"0,0 0-48 0,0 0-6 0,0 0-14 16,0 0-40-16,0 0-58 0,0 0-46 15,0 0-38-15,0 0-20 0,0 0-17 0,0 0-7 16,0 0 2-16,125-40-8 0,-81 30 2 15,7 1-1-15,5 1-21 0,4-1-80 0,-12 3-235 16,-15 2-913-16</inkml:trace>
  <inkml:trace contextRef="#ctx0" brushRef="#br0" timeOffset="17531.4184">2059 4449 1981 0,'0'0'233'16,"0"0"1"-16,0 0-38 0,0 0-15 0,0 0-17 16,0 0-24-16,0 0-32 0,0 0-35 15,0 0-31-15,0 0-28 0,0 0-26 0,0 0-4 16,-44-51 5-16,44 71 5 0,0 9 12 0,0 8 2 15,0 10 0-15,0 7-1 0,-1 9 2 0,-1 2 0 16,-4 4 0-16,2 5-1 0,-2 2-2 16,0 1-2-16,0 0-1 0,4-2-2 15,-3-4 5-15,4-5-1 0,1-5 1 0,-1-9 6 0,2-9-6 16,-1-6 2-16,0-8-1 0,0-8-2 0,0-8 1 16,-1-3-2-16,1-6 1 0,0-1 7 15,-1-2 11-15,1-1 7 0,-1-1 6 0,-2-6-8 16,-1-5-16-16,-4-2-9 0,1-6-9 0,-2-3-3 15,-2-5 4-15,-4-4-3 0,3-6-1 16,-4-7 3-16,1-5-5 0,-3-8 4 0,3-4 0 16,-2-2-1-16,1-4 5 0,1 0-1 0,2 0 1 0,0 0-3 15,5 1 1-15,1 0-1 0,4 3-1 16,3 0 1-16,0 2-1 0,4 4 1 16,6 4-2-16,9 4 0 0,4 4-1 0,4 3-5 15,7 6-2-15,2 2 1 0,5 6 2 0,1 4 3 16,2 4 6-16,2 8 1 0,-2 2-1 0,-2 7 1 15,-3 6-3-15,0 6-1 0,-6 7 0 16,-2 9-1-16,-2 7 3 0,-9 6 0 0,-2 4 0 16,-11 7 1-16,-5 2 2 0,-2 3-1 0,-12 1 5 15,-7 0 0-15,-4-1 1 0,-1-3 1 16,-4-6 1-16,3-6-1 0,-2-6 2 0,3-6 0 16,-2-4-1-16,5-5 1 0,0-2 2 0,1-5-1 0,3-1 5 15,3-6 5-15,3-3 5 0,2 0 6 16,5 0-5-16,-2-7-7 0,5-4-11 0,1-1-13 0,0-4-7 15,7-2-2-15,3-2-2 16,3-1 4-16,6-2 5 0,3 0 0 0,0-1 1 16,8 2 1-16,-1 0-3 0,2 1 1 0,5 3 1 0,-2 3-3 15,-1 4 4-15,3 1-2 0,-3 7 0 16,-3 2-2-16,0 1-2 0,-1 2 1 0,-4 6 2 16,4 4 3-16,0 1 1 0,-3 5 3 15,1 4 3-15,2 1-1 0,-7 3 2 0,1 0 0 0,-7-1-1 16,-1 2 3-16,-8 0-8 0,-3 1-11 15,-4-3-12-15,-3 0-14 0,-7-2-3 16,-2-2 2-16,-4-3 7 0,-4-3 9 0,-1-2 14 0,-2-4 8 16,1-2 4-16,-2-4 4 0,-1-1-5 15,4-4-2-15,2 2-3 0,4-4-10 16,-3-3-3-16,5-2-8 0,2-3-7 0,3-1-4 16,4-4-12-16,4-3-6 0,5 0-5 0,6-3-3 0,10 0 2 15,7-1 1-15,5-2 2 0,4 3 5 0,1-2 17 16,3 2 21-16,-1 0 25 0,0 1 32 0,-2 2 18 15,-1 1 10-15,-3 2 4 0,-4 4-6 16,-1 3-10-16,-6 5-11 0,-4 2-17 16,-4 4-20-16,-5-1-3 0,-2 6-1 0,-2 4 9 15,-4 4 13-15,-2 2-2 16,0 5 5-16,0 0-6 0,-1 2-5 0,-5 2 3 0,0-4-3 0,-1 3-6 16,1-3 1-16,1 0-8 15,1-1 1-15,2-2 2 0,2-2-1 0,0-3 3 0,3-1 0 0,2-4 0 16,4-2 4-16,1-2 4 0,0-3 5 15,7-1 5-15,3-3 4 0,0-4-9 0,3-5-5 16,1-1-8-16,3-3-9 0,-2-2 0 0,1-4 0 16,1-2 0-16,-2-1 4 0,3-4-4 0,-2-2 2 15,1-4 1-15,-4-2-1 0,2-2 0 16,-3 1 2-16,-4 0 2 0,-5 3 0 16,-3 0 6-16,-6 5 0 0,1 2 3 0,-5 4 10 15,0 6-1-15,-6 3 9 0,0 3 4 0,-3 5-7 16,2 0 3-16,0 4-8 0,3 3-11 0,0 0-8 0,-2 3-9 15,2 6-3-15,-4 4 0 0,-2 6 6 0,2 9-1 16,2 3 1-16,1 4 0 0,3 7-6 16,1 3 8-16,-1 4-1 0,2 5 2 0,0 4 6 15,2 4-7-15,-2 2 2 0,0 6 0 16,0 3-1-16,1 5 3 0,-1 1 1 0,2 5 0 16,-2-2-2-16,1-5 0 0,2-2-1 0,2-7-1 15,-1-7 4-15,2-5 0 0,-2-5 2 16,1-6 1-16,-3-5 6 0,-1-6-5 0,1-5-6 15,-2-8-14-15,0-2-26 0,1-7-25 0,-1-3-32 16,0-6-25-16,0-3-47 0,0-3-240 0,0-4-636 16,0 1-560-16</inkml:trace>
  <inkml:trace contextRef="#ctx0" brushRef="#br0" timeOffset="18212.1288">3654 4755 1802 0,'0'0'84'16,"0"0"-64"-16,0 0 20 0,148-83 15 0,-105 64 15 15,-1 2 15-15,-4 0-2 0,1 1-3 16,-4 0-4-16,-4 3-17 0,-1 2-16 0,-3 0-11 16,-4 2-12-16,-5 3 2 0,-7 1 4 0,-3 3 19 15,-6 2 23-15,-2 0 5 0,0 0-12 0,-4 2-22 16,-5 7-22-16,-5 3-8 0,-7 6 8 0,-7 2 5 15,-1 5-3-15,-6 0 1 0,2 0-1 16,-3 0-1-16,4 0 4 0,3-1-7 0,5-1-3 16,6-1-2-16,7-2-8 0,3-1 1 15,5-3 0-15,3-2 1 0,7-4 7 0,8 1 3 0,1-1 6 16,8-4 5-16,5-3 1 0,5-3-4 16,3 0-5-16,2-6-7 0,2-2-5 0,0-2 0 15,-1-3-3-15,0 2-2 0,-4-3 2 0,0 0-5 16,-5-1 2-16,-1-1 2 0,-5 1-1 15,-4 0 3-15,-3 0 1 0,-6 4 2 0,-2 0 1 16,-5 2 3-16,-2 3 2 0,-3 4-3 0,0 2-6 16,-3 0-18-16,-3 1-10 0,-6 8-3 0,-2 4 3 15,-5 2 14-15,2 4 8 0,-2 2 1 16,5 3 3-16,2-2-3 0,2 1 1 0,7 0 0 16,3-2-2-16,2-2 4 0,8-5 2 0,7-4 3 0,9-4 2 15,5-4 3-15,4-2 0 16,5-4 1-16,5-6-1 0,-2-3-4 0,0-3-1 15,0-2-2-15,2-2-1 0,0-3 3 0,-4-5-1 16,1 0 1-16,1-5 3 0,-2 1-2 0,-4-4 3 16,-2-5 3-16,-6-2 3 0,-3-4-1 15,-6-2 0-15,-3-2 0 0,-3 2-2 0,-7 1 7 16,-4 5 3-16,-3 6 3 0,0 4 12 0,-3 6 0 16,-4 6 7-16,-2 6 3 0,0 5-8 0,5 4-3 15,-2 3-10-15,3 2-9 0,3 1-14 0,-3 0-12 16,1 6-8-16,-4 6 0 0,-2 8 10 0,0 7 0 15,2 8 6-15,0 4-2 0,5 5-3 16,-1 2 6-16,2 2-1 0,2 2 2 0,1 2 0 16,1 0-2-16,0 1 0 0,1-4 2 15,-1 0-5-15,0-5-6 0,1-5-20 16,1-4-28-16,-1-6-25 0,1-4-35 0,0-7-45 0,1-3-85 16,-2-6-217-16,-1-5-584 0,-1-1-449 0</inkml:trace>
  <inkml:trace contextRef="#ctx0" brushRef="#br0" timeOffset="18382.2849">4879 4475 2855 0,'0'0'232'0,"0"0"-139"16,0 0-28-16,0 0-30 0,0 0-18 0,0 0-4 16,0 0-2-16,0 0-5 0,0 0-2 0,153-26-1 15,-100 26 0-15,5 1-5 0,3-1-29 0,4 2-84 16,2-2-230-16,-15 0-844 0,-18 0-466 0</inkml:trace>
  <inkml:trace contextRef="#ctx0" brushRef="#br0" timeOffset="19513.3273">6026 5091 2430 0,'0'0'109'16,"0"0"13"-16,0 0 13 0,0 0-15 0,0 0-19 15,0 0-29-15,0 0-27 0,0 0-18 0,0 0-15 16,0-134 0-16,13 106-4 0,3-4-2 0,5-4 3 16,5-5-5-16,4-2 1 0,1-4-3 15,2-8-2-15,5-3 4 0,-2-6 1 0,1-2 0 16,2-3 0-16,-3 1-2 0,-1 2 3 15,-4 1 0-15,-2 5-1 0,-6 4 4 16,-3 7-1-16,-3 6 1 0,-5 7-1 0,-4 7 2 0,-4 7 6 16,-1 4 15-16,-3 5 12 0,0 7 5 0,0 1-5 15,0 4-25-15,-2 1-27 0,-2 4-19 0,-5 9-3 16,-4 8 7-16,-4 9 13 0,-4 10 9 0,-2 8 1 16,-3 7 2-16,4 5 4 0,0 4-3 15,3 2 0-15,3-2-1 0,8 0-5 0,3-4 5 0,5-5 1 16,9-7 1-16,4-7 4 15,8-6-4-15,4-10-1 0,0-4 0 0,5-7 3 0,1-6-3 16,5-5 0-16,-3-3 0 0,3-9-4 16,-1-6 4-16,-2-3 0 0,0-4 1 0,-1-4 5 15,-7-5-3-15,-1-2-1 0,-1-2 2 16,-5-1-7-16,-1-2 4 0,-1-2 2 0,-3 2-1 16,-3 0 1-16,-2 2-1 0,-5 4 2 0,-2 2 4 0,-1 8 3 15,0 3-3-15,0 2-1 16,-1 6-3-16,0 1-2 0,-1 5 3 0,-1 0 2 15,0 3 0-15,1 0-2 0,2 2-9 0,0 0-10 0,-1 0-14 16,-1 3-7-16,-3 4 6 0,2 4 7 16,-5 4 12-16,3 4 7 0,-2 0-1 0,0 3 1 15,4 3 0-15,-2 0 5 0,2 4-4 0,2 0 0 16,1 1 1-16,0-3-9 16,0 1 8-16,2-1 1 0,6-3 0 0,-2-1 4 15,0-4-4-15,3-1 0 0,1-4 1 0,0-1-3 0,1-4 5 0,4-3 0 16,-2-2 0-16,0-3 0 15,5-1 1-15,2-1 1 0,1-8 1 0,-1 1 1 0,3-5-7 16,2-1 1-16,-4-3-1 16,2-1-4-16,0-2 5 0,2 0 0 0,-5 0 0 0,1 2 1 0,-4 1-3 15,-2 1 1-15,-1 2-1 0,-1 3 2 16,-3 1-2-16,-1 3-2 0,-3 2 1 0,-4 2-8 16,3 2-4-16,-4 1-14 0,0 0-6 0,2 4 9 15,3 4 2-15,-3 2 13 0,6 3 6 16,-1 2-3-16,-3 1 4 0,2-1 2 0,3 1 1 0,-2 0 1 15,2 0-1-15,0-2-1 16,0 1 1-16,0 0 0 0,2-1-7 0,-2-1-7 16,0-4-11-16,0 1-19 0,1-4-3 0,-2-2-5 15,2-2 1-15,0-2 6 0,-1-1-6 0,3-4-6 16,-2-2-5-16,3-2 1 0,-2-2 10 0,-1 0 17 16,3-2 14-16,1 0 10 0,0-1 5 15,1-3 2-15,-1 2-1 0,2 0 4 0,-1-1-3 0,-2 0-2 16,5 1-3-16,-6 0-9 0,4 3 0 0,-5-1-1 15,0 2 0-15,-2 3 2 0,-1 2-7 16,1 2-6-16,-2 1-6 0,-4 2-8 16,2 0-12-16,-3 1-16 0,3 0-13 0,-2 1-1 15,2 3 12-15,-2 3 24 0,1 2 22 0,0 3 17 16,1 1 5-16,0 0 4 0,2 2 3 16,0 0 3-16,5-1 6 0,-2 1 4 0,4-3-2 15,2 3-26-15,3-3-58 0,0 1-107 0,7-3-160 0,0-1-195 16,1-2-83-16,5-3 245 15,0-1 370-15,-9-3 0 0,-6 0 0 0</inkml:trace>
  <inkml:trace contextRef="#ctx0" brushRef="#br0" timeOffset="19753.1081">8368 4474 0 0,'0'0'160'0,"0"0"375"15,0 0-57-15,0 0-97 0,123-88-91 16,-104 69-48-16,1-2-45 0,-3 0-28 0,-3 3-28 0,-3-2-18 16,1 3-10-16,-4 1-15 0,0 1-1 0,-6 3-7 15,0 1-2-15,1 3-1 0,-3 2-14 0,0 2-11 16,0 2-9-16,-4 1-8 0,2 1-20 15,-3 0-14-15,-3 4-12 0,-9 5-10 0,-1 2 9 16,-4 7 4-16,-3 4 0 0,-3 3 5 16,1 2-3-16,6 0-2 0,0 3 2 0,7-2-6 15,4 1 2-15,4-1 0 0,6-1 0 0,8 0 1 16,10-3 1-16,5 1 2 0,7-4-6 0,3-2-7 16,6-4-14-16,2-6-17 0,1-4-12 0,0-3-22 15,2 0-21-15,-3-2-41 16,-6-5-52-16,1-5-62 0,-4 1-106 0,-2-5-282 15,-7 3-389-15,-11 3 347 0</inkml:trace>
  <inkml:trace contextRef="#ctx0" brushRef="#br0" timeOffset="20046.8078">6259 4184 1773 0,'0'0'256'0,"0"0"8"0,0 0-23 0,0 0-73 15,0 0-76-15,0 0-64 0,0 0-32 16,0 0 7-16,0 0 1 0,138-38 0 0,-87 34 1 0,4-1 4 15,4 2-1 1,7 0-19-16,2-2-89 0,4 0-209 0,-16 1-601 16,-17 1-611-1</inkml:trace>
  <inkml:trace contextRef="#ctx0" brushRef="#br0" timeOffset="23597.008">9730 4361 610 0,'0'0'400'0,"0"0"13"15,0 0-97-15,0 0-56 0,0 0-30 16,0 0-52-16,0 0-50 0,0 0-28 0,0 0-30 16,31-121-28-16,-15 108-16 0,-1 0-5 0,5 2-12 15,0 2-1-15,1 4-4 0,0 2-4 0,3 4 0 16,-5 0-5-16,3 7-4 0,-1 4 1 15,-1 4-2-15,0 5 5 0,-6 2 3 0,1 5 1 16,-2 5 3-16,-5 2 1 0,-4 6 3 16,-2 1 6-16,-2 1 3 0,0-1-1 15,-6-2-3-15,0-6-4 0,-3-6-8 0,2-7 1 16,-1-7 4-16,0-3 1 0,-1-3 10 16,1-4 5-16,0-1 17 0,2-3 10 0,0 0 5 0,2-3-6 0,-3-5-16 15,2-5-19-15,-1-3-9 0,4-5-4 16,-2-2-2-16,4-2-1 0,0-1 0 0,2-3-7 0,3 1-1 15,5-2-3-15,3-1-1 0,2-1 0 16,4 1-1-16,3 0-1 0,4 0 2 0,4 1 1 16,4 3 2-16,0 2 1 0,3 4-1 0,-3 3 1 15,0 3 2-15,-2 4 1 0,-3 3-1 16,1 3 3-16,-3 3-4 0,2 2-1 16,-4 4 2-16,-1 5-6 0,-3 4 0 0,-1 5 2 15,-5 1 0-15,1 3 7 0,-4 2 4 0,-2 3 3 16,-2 0 3-16,-5 3 0 0,-3 3 2 0,0-1-2 15,0 2-10-15,-7-2-25 0,0-4-30 0,-3-3-24 16,2-4-13-16,0-5 19 0,-1-5 24 0,3-6 23 16,-1-3 16-16,1-2-4 0,3 0-24 0,1-5-38 15,2-5-28-15,-1-3-16 0,2-4 10 16,5-2 27-16,3-2 17 16,2-2 11-16,5-1 7 0,2-3 5 0,2 1 8 0,4-2 7 15,3 2 0-15,2-3-2 16,2 4 0-16,1 0 25 0,1 2 42 0,-2 5 44 0,1 1 38 0,2 2 1 15,-5 6-12-15,1 4-30 0,-3 3-29 0,0 2-22 16,-6 5-23-16,1 5-7 0,-3 6 5 0,-1 2 10 16,0 3 4-16,-2 3 8 0,3-2-4 0,-2 3-9 15,1 0 5-15,3 0 5 16,1 0 9-16,3 2 14 0,2-2-1 16,2-5-3-16,3-4-9 0,0-3-12 0,0-5-11 15,1-3-11-15,-3-5-7 0,-1-1 1 0,0-8 9 0,-4-4 10 16,-1 1 9-16,-2-5 6 0,-3-2 4 0,-2-2 5 15,1-1 4-15,-2 0 10 0,-3-3 8 0,0 0 12 16,-6-1 12-16,0-2-3 0,-2-1-9 0,-4 2-8 16,-1 0-7-16,0 3 4 0,-4 3 11 0,-3 4 8 15,-2 5 1-15,-2 1-12 0,-3 4-16 16,-3 4-22-16,-4 3-21 16,-3 0 0-16,-7 7-3 0,-3 5 2 0,-3 2 7 0,-6 6-3 0,3 2 3 15,2 3 1-15,0 2-3 0,9 2-4 0,6 0-4 16,4 0-3-16,11 0 0 0,5-1 1 15,4 1 8-15,9 1 4 0,8-3 2 0,6-5-1 16,5-3-1-16,4-7-1 0,5-5 1 0,1-4 1 16,-3-3 2-16,2-2-1 15,-2-5-3-15,-2-3 0 0,-3-2-1 0,1-3 1 0,-4-2 0 0,1-2-1 16,-5-2 1-16,-1-1 0 0,-3-1 3 16,-2 0 3-16,-3-2 1 0,-4 0 4 15,-4 1 2-15,1 0 0 0,-5 3 3 0,-1 1 0 0,-4 2-1 16,2 3 1-16,-3 1 0 0,-3 2-3 15,-2 3-3-15,-1 2-5 0,-2 0-4 0,0 4-2 16,0 0 1-16,0 3-3 0,1 0-4 0,0 3-3 16,-4 5-5-16,3 4 4 0,-3 1 2 15,0 4-2-15,4 0 3 0,1 2-3 0,5 1 0 0,1 2 3 16,3 1 2-16,0 1 0 0,7-2 3 0,5-1-1 16,0-2-1-16,3-3-1 0,3-2 1 15,-2-2-2-15,0-4-1 0,3-3-1 0,-1-1-4 16,0-1-1-16,-1-3 0 15,1 1 1-15,2-1 7 16,-2-3 5-16,0-3 4 0,-1-2 1 0,1-1-2 0,-2 0-1 0,-1-2 2 0,1 1-1 16,-2-1 0-16,-1 2-1 15,0-1-3-15,-1 3-3 0,-1 0-2 0,-2 3-3 16,-1 2-2-16,0-1 1 0,0 2-1 0,-1 1 0 0,1 0-1 16,3 0-1-16,-1 0 3 0,3 4 1 0,-1-2 2 0,2 2 1 15,0 1 0-15,-1 0 1 0,1-1 4 16,-3 1-1-16,0 0-2 0,-1-1-20 0,-1 0-21 15,-1 1-22-15,-1-2-32 0,1 0-47 16,-1-2-16-16,0-1-22 0,2 1-24 0,3-1-2 16,3-1-29-16,4-4-20 0,1-2-81 0,1 1-59 15,3-1-6-15,-1 1 272 0,3-1 131 0,-2 0 0 16,1 0 0-16,0 1 0 0,4-1 0 16,-1 3 0-16,1-4 0 0,3 1 0 0,2-1 0 0,-1 1 0 15,3-1 0-15,-2 0 0 16,2 4 155-16,-2 1 162 0,-2 0-60 0,2 2-62 0,-2 1-46 15,0 0-39-15,-1 1-17 0,-3 3-13 0,-1-1-15 16,1 0-11-16,-4 3-8 16,2-1-10-16,-1 0-7 0,0 0-8 0,-2-1-9 0,-2 1-3 15,-1-1 2-15,-2 0 1 0,1-2 6 16,-5 1 4-16,0-2 4 0,-2-1 16 0,-1 0 18 0,-3 0 21 16,0-3 14-16,-1 0 4 15,2-1-4-15,-3-2-8 0,-1-1-7 0,2 0-3 0,-4-1-2 16,3-2-3-16,-2 2-5 0,0-1-3 0,-2 1 1 15,1 0 0-15,-3 1 2 0,1-2-3 16,-1 2-6-16,0 0-4 0,0 1-6 0,0 0-4 16,-2 0-6-16,-1 0-6 0,-1 0-5 0,3 2-3 15,-3-1 0-15,-1 2-2 0,2 0 0 16,-1-1-1-16,1 0-4 0,1 2 0 16,-2-1-4-16,1 2-3 0,0 0-2 0,2 0-4 0,-2 0-1 15,2 1-4-15,-3 0-1 0,3 0-1 0,1 0 1 16,-1 0-1-16,1 0-2 0,0 0-1 0,0 0-2 15,-1 0-2-15,1 1 4 0,-1 1 1 0,-2 1 4 16,0-1 2-16,1 0-1 0,-2 1 2 0,0 1-1 16,1-1 2-16,-3 0 0 0,1 0-2 15,-1 2 0-15,2-1 0 0,-2 0-1 16,2 0 0-16,-2 0 1 0,3 0 0 0,-2-1-1 16,1 2 2-16,0-1-3 0,0 1 2 0,2 1-1 15,-2-2-1-15,0 3 1 0,1-2 0 16,-1 1 0-16,0-1-2 0,2 2 2 0,-2 0-1 0,-1 2 2 15,3 0 1-15,-2 1-2 0,-1 0 2 0,3 1-1 16,-1-2-3-16,2-1 1 0,1 0 0 16,0 0 0-16,0 0 4 0,1-1-2 15,4 0 1-15,0 0 2 0,0-2-3 0,1 0 2 0,1-1 1 16,2 0 0-16,1-1 1 0,0 0 3 16,2-2 0-16,1 0 0 0,-1-1 4 0,1 0-6 15,-3 0 2-15,3-3-2 0,-1 0-2 0,-1 0 2 16,0-2 1-16,-2 2 2 0,-2-1 8 15,0-1-4-15,0 0 1 0,-3 1 2 0,1-2-3 16,-1 1 3-16,-3-1 0 0,0 0-1 16,1 0-2-16,-2 0-1 0,2-1 0 0,-2 0-3 0,0-1 1 0,0 0-4 15,0 0 2-15,0 0-4 0,0 1-1 16,0-2 1-16,-2 2-4 0,2 0 3 0,0-2-2 16,0 3 0-16,0 0 3 0,0-1-3 0,0 1 2 15,-1 2-1-15,1 0-2 0,0 1 0 16,0 2-2-16,0 0 2 0,0 0-1 0,0 1 0 15,0 0 1-15,0 0-6 0,0 0-3 16,0 0-11-16,0 0-15 0,1 2 7 0,6 2 3 16,-3 3 12-16,3 1 12 0,3 2 2 15,0-2-1-15,1 1 0 0,4-2 7 0,5-1-4 0,4-1 1 16,3 0 1-16,8-2-7 0,1-2 6 0,4-1-3 16,0 2 0-16,1-2 5 0,-3-6-5 15,-1 0 2-15,-4 0 1 0,-1-5-1 0,-4-1 2 16,-2 1 0-16,-4-1 2 0,-8 0-1 0,1-2 6 15,-6 0 2-15,-4 0-2 0,-3-1 4 0,-2 2-6 16,0 0-3-16,-3 2-1 0,-5 3-8 16,-2 1 2-16,-4 1-3 0,-3 2-2 0,-5 1 1 0,-7 1-2 15,0 2 3-15,-1 0 1 0,3 4 3 16,2 3-5-16,6 3-2 0,4 3 1 0,2 4-8 16,3 3 10-16,5 2-2 0,4 4 3 15,1 5 4-15,9 1-4 0,5 7 2 0,7 2-3 16,8 5-2-16,1 2 1 0,3 3 2 0,3 2 0 0,-3 2 0 15,-2 1 2-15,-1-2 0 0,-2-1 0 16,-4-4 4-16,-1-4-3 0,0-6 0 0,-7-5 1 16,-1-7-3-16,-6-4 2 0,-4-6-1 15,-4-4-1-15,-1-5 6 0,0-4-6 0,0-1 5 0,-2-3 1 16,-4 0 2-16,1-5 3 16,-4-5-2-16,0-4-1 0,-1-2-4 0,0-4-1 15,3-2-1-15,-1-2-2 0,0-2 3 0,1-2-3 16,5-1-2-16,1-5-2 15,0-1-6-15,4-5-1 0,8-2 0 0,7-2-2 0,3-1 5 16,3 0 0-16,4 1 2 0,2 5 3 0,-1 1-2 16,0 5 5-16,-7 2 1 0,-2 5 1 0,0 1-1 15,-7 3 5-15,0 4 0 0,-4 4 5 0,-3 2 13 16,1 3-5-16,-5 5 2 0,-1 0 0 16,-1 4-12-16,0 0-2 0,0 0-11 0,0 0-15 0,-3 8 1 15,-4 4 6-15,-3 6 8 0,-1 4 12 0,-4 5 2 16,1 1-5-16,2-1-3 0,2 1 1 15,1 1-5-15,4 0 3 0,2-1 2 16,3-2 1-16,6 1 1 0,4-3 2 0,2-1-1 0,8-2-1 16,3-2 2-16,5-2-1 0,4 0-3 15,6-4 2-15,5-2-5 0,7-2-15 0,3-2-25 16,6-2-48-16,1-2-87 0,0-2-184 16,-17-2-759-16,-13-2-584 0</inkml:trace>
  <inkml:trace contextRef="#ctx0" brushRef="#br0" timeOffset="24904.8222">14771 4311 1161 0,'0'0'503'0,"0"0"-157"16,0 0-136-16,0 0-61 0,0 0-36 0,0 0-33 16,0 0-17-16,0 0-9 0,0 0-4 0,0 0-6 15,117-82-9-15,-90 76-8 0,2 2-12 16,1 4-4-16,-3 0-4 0,-3 4-5 0,-1 5 1 16,1 2-4-16,-4 5-1 0,-4 1-2 0,1 2 1 15,-6 3 1-15,-2 0 2 0,-4 2 5 16,-2 2 6-16,-3-1 1 0,0 0 3 0,-5-2-2 15,1-1-4-15,-1-6 0 16,1-2 2-16,-2-5-2 0,4-2 6 0,-1-2 2 0,1-4 7 16,-1 0 15-16,2-1 14 0,0 0 0 15,0-3-7-15,-1-3-14 0,0-3-25 16,-1-3-2-16,3-3-4 0,0-1-1 0,0-2 1 0,7-3-4 16,0-2-2-16,-1 2-2 0,8-1-6 0,-3 1 2 0,2 3-3 15,5 0-3-15,-2 4 2 0,2 1-2 0,3 2-1 16,-3 3 0-16,3 3 0 0,-2 1 0 15,0 2 3-15,1 2-1 0,1 3-1 16,-1 4 0-16,1 2 1 0,-1 4 4 0,-2 3 6 0,0 0 1 16,-1 1 3-16,1 2 4 0,1 1-2 0,-5-1 6 15,2 1-2-15,-3 0-4 0,-2-1-10 0,-1-4-25 16,-2 0-37-16,0-3-45 0,-3-4-19 0,4-2 4 16,-1-5 31-16,-2-1 42 0,3 0 13 0,2-6 14 15,3-3 7-15,0-2 5 16,-1-2 12-16,5-2 5 0,-2-2 1 0,0-2 3 0,2-1-4 15,2-1 4-15,1-1 3 0,-1-1-2 16,1 0 9-16,-1 2 7 0,-2 2 17 16,-5-1 24-16,-2 3 19 0,-3 4 21 0,-5 1 15 15,0 4 0-15,-3 1-9 0,0 2-20 0,-6 1-29 16,-3 2-24-16,-2 1-19 0,-3 1-13 16,-4 0-4-16,-4 5-1 0,-2 2 2 0,3 3 0 0,5 1-3 15,-1 1-2-15,7-1-5 0,3 1-3 0,6-1 1 16,2 2 2-16,7 0 8 0,9-2 3 0,3 0 5 15,9-3 3-15,6 1-2 0,6-3 4 16,6-1-1-16,-1 0-1 0,2-1 2 0,-1-2-4 16,-3 1 0-16,-3-2-2 0,-1 4 1 15,-7-2-2-15,-1 2-1 0,-3 1-1 0,-2 1-5 0,-5 2 3 16,-2 0-1-16,0 1 1 0,-6 0 7 16,2 1-5-16,-5 1 0 15,-2 0 1-15,0 2-5 0,-5-1 4 0,-3 0-3 0,-1-1-5 0,0-1-15 16,0-4-11-16,0-2 1 0,0-3 14 0,0-1 32 15,0-1 21-15,0 0-8 16,1-3-19-16,6-3-27 0,1 0-11 0,3-4 6 0,0 0 10 16,1-1 7-16,6-1 2 0,0-2 1 15,0 0 3-15,4-1 0 0,0-1 3 0,-1 1 2 16,1 0 0-16,-1 0 0 0,-1 0 9 0,1 2 8 0,-3 1 8 16,-5 2 14-16,-3 4-4 0,0 1-7 15,-3 4-9-15,-4 1-14 0,3 0-3 0,-3 0-6 16,7 4-2-16,-3 3 3 0,-1 3-1 15,3-1 1-15,4 2 3 0,1 1 2 0,1-1 1 16,3 2-2-16,4-4 4 0,4 0 1 0,-1-4 6 16,5-1 4-16,1-1-2 0,-1-3 0 15,1 0-6-15,-1-4-4 0,-2-1 2 0,-3-5-4 0,-1-1 9 16,-3-4 2-16,-3-1 0 0,-3 0 1 16,1-3 1-16,-4 0 2 0,0-4 0 0,3-1 2 0,-2-3-5 15,-1 1 2-15,0-4 2 0,-3 1 3 16,-1-2 7-16,0 1-3 0,-6 0 3 15,-2 0 2-15,0 0-1 0,-1 2 6 0,-8 1 2 16,1 3 6-16,1 3 0 0,0 5-1 0,-1 4-1 0,0 4-8 16,6 4-1-16,0 1-10 0,1 3-13 15,1 0-13-15,0 2-18 0,0 6 0 16,1 5 2-16,-1 7 7 0,3 4 13 0,1 5 0 16,4 2 0-16,2 1 2 0,2 2-3 0,3-4-1 15,-3 4 1-15,0 0 6 0,4 0-4 0,-3 2 2 16,1-1-1-16,-1 0-12 0,0-1-11 0,-3 0-37 15,-2-3-42-15,-4-2-67 0,2-4-119 0,-4-5-196 16,-2-7-586-16,1-5-526 16</inkml:trace>
  <inkml:trace contextRef="#ctx0" brushRef="#br0" timeOffset="25071.5463">17280 4134 2526 0,'0'0'282'0,"0"0"-107"0,0 0-80 16,0 0-41-16,0 0-21 0,0 0-9 0,0 0-11 0,126-54-13 16,-80 52 1-16,4 2-2 0,9 0-38 15,6 1-159-15,-15-1-673 0,-16 0-773 0</inkml:trace>
  <inkml:trace contextRef="#ctx0" brushRef="#br0" timeOffset="25668.6676">18928 4173 2025 0,'0'0'607'0,"0"0"-421"0,0 0 13 0,0 0-46 0,0 0-20 0,0 0-42 0,0 0-41 15,0 0-29-15,0 0-20 0,0 0-13 16,0 0 1-16,0 0 5 0,0 0 7 0,2 34 12 16,-4 1 2-16,-2 7-8 0,0 1-2 15,-1 5-2-15,-1 5-2 0,-3 3 3 0,-2 3 4 16,1 1-2-16,-3-3 1 0,2-4-8 0,1-7-9 15,2-8-10-15,2-11-15 16,1-6-22-16,2-6-47 0,2-8-85 0,1-4-134 16,0-3-288-16,2 0-981 0</inkml:trace>
  <inkml:trace contextRef="#ctx0" brushRef="#br0" timeOffset="26504.7489">19452 3959 2606 0,'0'0'357'0,"0"0"-249"0,0 0-20 16,0 0-25-16,0 0-11 0,0 0-15 0,0 0-20 16,0 0-6-16,0 0 3 0,-150 80 3 15,111-44-1-15,0 3-3 0,2 1-2 0,3 1-7 16,3 1-2-16,5 5 1 0,5-6-2 0,7 2 0 16,8-5 0-16,7-3 0 0,3-5-1 15,8-5 4-15,8-5 2 0,4-7 1 16,2-4 5-1,4-5 2-15,3-4 1 0,5 0 0 0,-3-10-1 16,2-1-1-16,-1-4 1 0,-1-1-1 0,1-3-2 16,-2 0-4-16,-5-2-1 0,1-1-3 0,-1 2 1 0,0-1 0 0,-4 2-2 15,0 2 3-15,-4 3-4 0,-4 4 0 0,-1 2 0 0,-3 2-4 16,-3 3-6-16,-3 3-5 0,-2 0-9 0,2 3 1 16,-4 5 3-16,3 4 7 15,-2 4 6-15,4 2 4 0,-5 4-2 0,2 1 4 16,-1 2 0-16,3 1-2 0,-3-1 4 0,1 2-1 0,0-2 0 15,3 1 1-15,0-2-1 0,1-3-1 0,2-2-2 0,3-4-5 16,0-4-2-16,2-3-4 0,1-3-4 16,2-3 1-16,0-2-1 0,3-2 2 15,2-5-2-15,-2-2 4 0,1-2-2 0,2-1 2 16,-2 1 0-16,2-2-3 0,-1 1-1 16,-2 1 0-16,0 3 1 0,0-1 3 0,-4 1 1 15,1 1 1-15,-1 3 2 0,-1-1-1 0,1 3-2 16,-1 0-3-16,2 2 0 15,-3 0-1-15,2 0 2 0,0 0 3 0,4 3 3 0,0 0 4 0,2 3-1 16,0-1 2-16,5 1 2 0,1-1-4 0,2 0 7 16,4-1-2-16,2 0-2 0,0-1 0 0,2-2-3 15,0-1-2-15,-3 0 0 0,-1 0 3 0,2-5 1 16,-4 1 1-16,3-1 2 0,-5-3-3 16,-2 0 5-16,-3-3-1 0,0 2 3 0,0-3 9 15,-4 0 2-15,-3 2 6 0,-3 0 8 16,-4 1 5-16,-3 1 8 0,-5 4 10 0,-2-1 4 15,-3 3 2-15,0-1-5 0,0 1-13 16,-4 1-14-16,-2 0-9 0,-3 1-14 0,-5 0-3 16,-1 4-1-16,-6 5-4 0,0 1 7 15,-2 3-1-15,-1 5 2 0,5-1 0 0,3 2-2 16,2 1-1-16,5 1-2 0,3 0 2 16,5 3-1-16,1 0 2 0,3 1 0 0,7 0-4 0,6-4 5 0,1-3 1 15,7-5-1-15,-1-2 8 0,2-4-7 0,1-4 1 16,2-3 0-16,-2 0-1 0,0-3 1 15,-1-5 2-15,-2-2-1 0,0-2 4 0,-2-2-2 16,0-4 1-16,-2 0 4 0,-1-2 0 0,-4-3 0 16,3 2 1-16,-6-3-1 0,-2 1-9 15,-4-2 4-15,1-1 1 0,-5 0-1 0,-2 1 5 16,1 1-7-16,-9 0-4 0,-1 1 0 16,-8 1-8-16,-3 2-3 0,-1 5-1 15,-6 0-7-15,0 3-2 0,-2 5-11 0,2 3-27 0,0 4-32 16,0 0-61-16,4 7-108 0,3 4-231 0,6-1-518 0,7-3-536 15</inkml:trace>
  <inkml:trace contextRef="#ctx0" brushRef="#br0" timeOffset="27829.0289">21757 4450 2129 0,'0'0'305'0,"0"0"5"0,0 0-113 16,0 0-41-16,0 0-28 0,0 0-47 15,0 0-29-15,0 0-33 0,0 0-30 0,0 0-26 0,0 0-15 16,0 0 8-16,0 0 12 16,0 0 30-16,0 30 10 0,3-7 2 0,-3-1 3 0,0 2-9 15,3-5 4-15,2 2-3 0,1-1 1 0,3 0 3 16,2-4-4-16,-1-1-5 0,8-3-5 15,-5-4-8-15,6-3 2 0,-2-5 1 0,0 1 5 16,0-6 3-16,1-3 6 0,-4-1-1 16,2-3 3-16,-4-2 4 0,0 2-1 15,-2-4 2-15,1-1 0 0,0-1-6 0,-2 0 5 16,0-2-3-16,0 2 2 0,-3-2 3 0,0 5-2 0,-2-1 1 16,-2 5 1-16,-1 3 8 0,0 2 5 0,-1 4 1 15,0 0-3-15,0 2-16 0,0 0-7 0,0 0-16 16,0 0-22-16,0 5 6 0,-1 3-2 0,0 4 11 15,-4 5 22-15,3 1-4 0,0 2 5 16,1 0 1-16,2 0-1 0,-1 0 1 0,3 0 0 16,4 1 0-16,6-2 0 0,-1 1 5 0,6-4-5 15,0-2 2-15,2-4 0 0,2-3-5 16,1-3 3-16,4-2-4 0,-2-2 0 0,3-3 1 16,2-7-4-16,-2 0 2 0,2-4 1 0,-3-3 1 15,0-3 4-15,1-1 5 0,-5-5-1 16,4-1-1-16,-3-5 5 0,2-2-6 0,-2-3 2 0,2-6 4 15,-2 0-6-15,0-3 0 16,0-3 1-16,-3-2-6 0,1-1 4 0,-2 2 3 0,-5 1 0 16,1 5 6-16,-6 1 3 0,-3 4-2 15,-2 7 0-15,-5 4 4 0,1 7 0 0,0 5 7 0,-1 5 5 16,0 5-6-16,0 3-5 0,0 2-14 0,0 1-29 16,-2 3-4-16,-1 8-1 15,-4 5 8-15,-2 9 21 0,1 4 1 0,0 5 1 0,1 2-1 16,-1 5 0-16,3-1 1 15,-2 5 1-15,5 3-1 0,2 3 0 0,1 0 4 16,7 3-4-16,5-2 1 0,6 0 2 0,2-3-7 16,4-1 7-16,3-6-1 0,3-5 0 0,0-4 3 0,1-7-6 15,1-4 0-15,-1-8-2 0,0-4-1 0,0-6 2 16,1-4 1-16,1 0 2 0,-2-8 0 16,-1-2 4-16,-2-4 1 0,-4-1 1 0,1-2 2 0,-2-2-1 15,-4-1-1-15,1-2 2 0,-3-1-1 16,-5-1 3-16,3-2 4 0,-5-2-4 15,-3 0 0-15,-3 3 1 0,3-1-6 0,-7 3 0 16,0 1 3-16,-1 4-4 0,0 4 1 0,0 3 2 16,-3 3-9-16,-2 2 8 0,2 2-3 15,2 2-5-15,0 2 1 0,0 0-23 0,-3 5-1 0,0 4 2 16,-3 5 5-16,-2 3 16 0,1 3 0 16,0 2 1-16,1 1-2 0,3 3 1 0,-3 1-2 15,6 0 3-15,-1-2-2 0,-2 0 0 0,3-2 2 16,1-1-1-16,0-3 1 0,0 0 0 0,0-5-1 15,0-2 1-15,1-3-1 0,3-1 1 16,-1 0 1-16,0-1-2 0,4 0 3 0,1-1 2 16,3-3 3-16,2 1 1 0,4-1 1 0,2-2-4 15,3 0-3-15,-1 1-1 16,1-2-2-16,1 0 3 0,1 0 1 0,-3 1-2 0,-1-1-1 0,-4 0 0 16,0-3-1-16,-4 0 4 0,-1 1 1 15,-4-1 0-15,-2 2 3 0,0-2 2 0,-3 1 1 0,1 0 1 16,2-2 2-16,-4 1-2 0,1-2 0 15,-2 2-3-15,1 0 0 0,0-2-1 16,2 1-1-16,-1 0 1 0,-2 0-3 0,1 0-1 16,1 0-2-16,-1 0 0 0,0 1-2 15,3 0 2-15,-3 1 1 0,0-1-3 0,0 2 2 16,-1 0-3-16,1 1 0 0,-1 0 1 16,0 0 1-16,0 0 0 0,0 0 1 0,0 0 0 0,0 0-3 15,0 0 1-15,0 0-2 0,0 0 1 0,0 0-1 16,0 0 2-16,0 0-2 0,0 0 2 0,0 0 1 15,0 0 0-15,0 0-1 0,0 0 1 16,0 0-1-16,0 0-1 0,0 0-1 0,0 0 2 0,0 0 0 16,0 0 1-16,0 0 0 0,0 0-1 15,0 0 0-15,0 0 0 0,0 0 1 0,0 0-2 16,0 0-1-16,0 0 0 16,0 0-2-16,0 0 3 0,0 0 1 15,0 0 0-15,0 0 5 0,0 0-6 0,0 0 1 16,0 0 0-16,0 0-4 0,0 0 4 0,0 0 2 0,0 0-1 15,0 0 0-15,0 0 0 0,0-1-2 16,0 1-1-16,0-2 2 0,0 2-7 0,0 0-12 0,0 0-13 16,0 0-23-16,0 0-20 0,0 0-13 15,0 0-13-15,1 4-39 0,5 0-85 0,-3-1-170 16,-1 2-483-16,2-3-725 0</inkml:trace>
  <inkml:trace contextRef="#ctx0" brushRef="#br0" timeOffset="28726.8477">24040 4603 1123 0,'0'0'599'0,"0"0"-196"0,0 0-85 0,0 0-61 15,0 0-44-15,0 0-47 0,0 0-31 0,0 0-38 16,0 0-24-16,0 0-16 0,0 0-14 0,0 0-1 16,0 0-2-16,6-93-6 0,-11 89-3 15,0 1-10-15,-1-1-8 0,2 1-5 0,-4 0-6 16,-1 1-1-16,-3 2-3 0,-4 0-1 15,0 0 0-15,-2 6 0 0,-2 2 1 0,-1 0 2 16,0 4 1-16,0 2-3 0,0 0 0 0,2 1-1 16,1 1-5-16,2 2 5 0,2-1 1 0,4 0 1 15,6-1 1-15,0-1-4 0,4 0-5 16,4-2-3-16,6-2 2 0,3 0 2 0,8-3 4 16,5-2 2-16,1-1-1 0,6-2 7 0,1-2-1 15,3-1-1-15,-1-1 7 0,3-4-8 0,-5-4 3 16,1-4 0-16,-3-1 3 0,-2-5 1 15,-2-3 0-15,-1-1 3 0,1-6-4 0,-1-2 1 0,2-6-1 16,-4-2-1-16,0-2 6 0,-1-6-4 16,-5 3 4-16,-1-4-3 0,-3 1-3 0,-3 0 1 15,-2 2-6-15,-3 1 2 0,-4 7 0 0,-2 1 3 16,-1 5-3-16,0 3 3 0,-1 5-2 16,0 6-3-16,-1 2 1 0,0 6-3 0,-2 4 0 0,3 2 1 15,1 2-1-15,0 1-7 0,-1 0-10 16,-1 1-8-16,-2 5 1 0,-1 3 6 0,-4 3 9 15,-1 5 7-15,2 3 2 16,0 1-1-16,0 1 1 0,1 0 0 0,-1 0 1 0,3 3 0 0,-2-1 2 16,3 0-1-16,-2 2-2 0,3 1-1 15,-2-1-1-15,3 0 2 0,-1 0 0 0,4 1 4 16,-1-3 0-16,1 0-2 0,8-1 1 0,3-1 1 16,5 0 0-16,5 0 2 0,7-3-1 15,4-1-2-15,7-2-4 0,3-2 6 0,8-4-3 16,3-1-1-16,3-2 8 0,3-2-9 0,1-3 0 15,0-2 2-15,0 0-7 0,0-6 9 16,-7-4 1-16,1-3-1 0,-4-3 5 0,-7-3-4 16,-4-3 2-16,-2 0 2 0,-9-4-1 0,-5 0 3 15,-5 2 0-15,-8 0-3 0,-2 0-5 0,-6 1 2 16,-4 4-3-16,-2 0-3 0,-7 1 3 0,-3 3-7 16,-3 2-3-16,-4 2 1 0,-6 2-1 0,-4 3 5 15,-3 1 2-15,-2 5 1 0,-6 0 0 0,2 5 1 16,1 5-3-16,4 4 1 15,4 2 1-15,2 4-2 0,4 3 1 0,4 1-4 16,4 2-4-16,5 1 0 0,2 1 3 0,6 3 3 16,3 1 8-16,1 1-3 0,6 3-2 0,8 2 1 15,4 1-2-15,7 5 2 0,2 2 2 16,6 2 0-16,0-1-2 0,0 3 3 0,0-1-1 0,-3 2-1 16,-2-2 7-16,-7-1-7 0,0-2 0 0,-5-2 1 15,-4 0-7-15,-4-3 6 0,-2-3 0 16,-3-2-2-16,-3-1 3 0,-1-2-2 15,-5 0 0-15,-4-4 0 0,-3 1-1 16,-2-6 1-16,0-6 0 0,-5-1-2 0,-1-4 0 0,1-4 0 16,-1-4-3-16,1-4-3 0,1-1-4 0,2 0-14 0,-2-7-16 15,0-3-20-15,3-1-30 0,-1-3-44 16,4-4-86-16,3 4-282 0,6 4-779 16</inkml:trace>
  <inkml:trace contextRef="#ctx0" brushRef="#br0" timeOffset="29089.5839">25713 4689 2497 0,'0'0'-34'0,"0"0"-41"0,0 0 8 0,0 0 37 0,0 0 70 0,0 0 17 15,0 0 18-15,0 0 22 0,0 0 11 16,0 0-8-16,0 0-15 0,0 0-26 0,136 71-16 15,-105-67-7-15,-1-4-3 0,2 0-1 0,-1 0-1 16,-1-4 0-16,-1-4 0 0,-2-2 5 0,-3-5-1 16,-2-2-5-16,1-5-3 0,-3-3-9 15,-1-1 1-15,-2-2-1 0,-5-1 1 0,-3-2-4 16,-3 1-4-16,-2 2-2 16,-4 5-2-16,-2 3 3 15,0 2 6-15,-4 4 4 0,-3 4 4 0,-3 2-4 0,-7 3-8 16,-5 5-6-16,-5 0-2 0,-4 6 1 0,-3 5 1 15,2 6 0-15,1 1 0 0,3 6 1 0,9 3-2 0,4 2-1 16,9 5 0-16,5-1-1 0,4 4 3 0,11-2 2 16,9 4 0-16,6-2 4 0,5-5 5 0,10 1-2 0,3-4 1 15,2-1-4-15,5-4-17 0,2-2-18 16,2-4-31-16,-1-4-48 0,2-2-108 0,-14-5-345 16,-15-4-1120-16</inkml:trace>
  <inkml:trace contextRef="#ctx0" brushRef="#br0" timeOffset="30832.3942">1895 6572 1867 0,'0'0'168'0,"0"0"17"0,0 0 0 15,0 0-10-15,0 0-11 0,0 0-14 0,-37-125-27 16,25 110-22-16,1 0-21 0,-4 4-13 0,-1-1-11 16,1 3-11-16,-5 3-9 0,0 2-13 15,-6 4-12-15,0 0-4 0,-9 8-4 0,-5 4-3 16,1 4 2-16,2 1-1 0,0 2 10 0,6 0 4 16,-3 3-6-16,-4 4-1 15,-2 2-13-15,1 3-7 0,4 4 7 16,-2 0 0-16,7 3 1 0,7-3 2 0,4 0-2 15,10-3-2-15,8-4 2 0,3-1 4 16,14-7-3-16,6-6 5 0,19-2 2 0,15-8-3 16,17-6-6-16,5-11-2 0,-3-7-4 0,-10-3 5 0,-7-1 3 0,-7-3-1 15,-8 1 5-15,-3 1-5 0,-3-1 5 0,-10 2 2 16,-3 2 0-16,-9 0 2 0,-5 1 2 0,-3-1 3 16,-5 3 0-16,-2 0 3 0,0 0-7 15,-8 2 1-15,0 3 0 0,-5 2-7 0,2 2 6 0,0 3 2 16,-5 1 0-16,2 3 4 0,1 3-1 15,-4 0-5-15,3 1-3 16,-1 7-3-16,0 4-3 0,1 4-1 0,0 3 2 0,1 5-1 0,1 1 2 16,4 2-1-16,1 3 0 15,6-1 5-15,1 5-5 0,0-2 0 0,9 2 4 0,3-1-7 16,4-1 6-16,0-3 0 0,4-6 0 0,3-3 4 16,2-2-2-16,1-6-1 0,0-4 2 15,-2-3 2-15,2-2-2 0,-1-2-1 0,2-1 0 0,-1-7-3 16,-2-4-2-16,4-2-1 0,-1-4-2 15,0-4-2-15,0-1-1 16,-3-5 1-16,2 0 4 0,-3-4-3 0,0 0 9 0,2-3-1 16,-2 0 1-16,-2-1 0 0,0-1-1 0,0 2 1 15,-2 1-2-15,0 5 6 0,-3 1-6 0,0 5-1 16,-3 5-1-16,1 2-10 0,-1 4 3 0,-1 4-4 16,-1 2-1-16,1 4 1 0,2 1-1 15,-2 2 2-15,0 9 3 0,3 0 1 0,-2 7 4 16,-1 2 1-16,4 1 1 0,-1 2-1 0,3 2 1 15,0 0 1-15,1 1-1 0,0-2 5 16,5 3-3-16,0-6 1 0,0-2 0 16,3-2-3-16,3-4 3 0,0-2 1 0,1-4 1 0,4-4 2 0,0 0 0 15,-3-3 0-15,1-4-2 0,-3-5 2 16,-3-2 1-16,-2-2 3 16,-3-3 2-16,-3-3 0 0,0-1-1 15,-3-2 1-15,-3-2-2 0,0-2 6 0,-1 0-5 0,-2-1 0 0,-2-2-2 16,-2 0-3-16,2 0 1 0,-4-2 1 0,-1 2-2 15,-3 1-3-15,-1 3 5 0,-3 0-2 0,-3 3 0 16,-3 3 4-16,-3 2-6 0,-1 5-3 0,-3 1 0 16,-3 4-10-16,0 4 3 0,-3 3-1 15,-2 0-1-15,-4 4 9 0,-2 7-2 0,0 4-1 16,0 5 2-16,4 1-6 0,1 4 2 0,8 2-1 16,5 3 1-16,4 2-2 0,8 2 2 0,1 1 1 15,4 0 1-15,10-2 3 0,3-2-2 16,7-1 0-16,4-5 0 0,5-5-4 0,6-3 0 0,3-10 0 15,4-5-2-15,1-2 4 0,4-4 2 16,0-7 0 0,3-3 1-16,-2-3-2 0,-3 0 2 0,-1 0 0 0,-6-2 2 0,-5 2 0 15,-5 1 1-15,-8 2-1 0,-2 2 0 0,-7 2 2 16,-5 4-1-16,-5 3-1 0,-2 1-1 0,-2 2-4 16,-1 0-1-16,0 0-8 0,0 4 3 15,0 3-1-15,1 4 6 0,0 3 8 0,3 3-4 0,1 2 4 16,-1 3-2-16,1 0 1 0,-1 2 1 15,1 1 2-15,0-1-3 0,-1 2 0 0,0-1 0 16,0 1 0-16,2 1 0 0,-3-1 3 16,1 2 1-16,-2 0 0 0,0-1 1 0,0-1-5 15,0-3-20-15,-2-2-35 0,0-2-95 0,0-1-262 16,0-7-827-16,0-3-463 0</inkml:trace>
  <inkml:trace contextRef="#ctx0" brushRef="#br0" timeOffset="33086.358">4311 6676 944 0,'0'0'988'0,"0"0"-547"0,0 0-130 16,0 0-88-16,0 0-52 0,0 0-32 16,0 0-27-16,0 0-22 0,0 0-15 0,0 0-16 0,0 0-14 15,0 0-12-15,14-47-12 0,-13 47-8 16,-1 0-7-16,0 0-3 0,0 0-3 0,2 1 2 16,4 4-2-16,-4 0 2 0,3 2-1 15,-1 3-2-15,2 1 1 0,-1 4 1 0,2 2 1 16,-3 3 2-16,-1 1 1 0,-2 3 1 0,-1 4 2 15,0 3 0-15,-3 1-1 0,-3 1 1 0,-5 1 1 16,-1 1-4-16,-3 0 3 0,-4 0-1 0,-1-2 0 16,-2 1 0-16,0-4 0 0,0-4-1 0,-2-3-1 15,4-4 0-15,-2-4-5 0,2-2-3 16,3-1-14-16,-1-2-21 0,4-2-32 16,5-3-64-16,2-5-204 0,4 0-810 0,1 0-586 0</inkml:trace>
  <inkml:trace contextRef="#ctx0" brushRef="#br0" timeOffset="36539.3166">5422 6261 1892 0,'0'0'289'0,"0"0"-3"0,0 0-59 16,0 0-40-16,0 0-36 0,0 0-29 15,0 0-22-15,0 0-24 0,0 0-24 16,0 0-23-16,0 0-18 0,0 0-10 0,-46-41-1 16,43 55 2-16,3 5 7 0,0 8 1 0,0 4 2 15,0 6 0-15,0 4-1 0,3 3-5 16,-3 3 0-16,0 2-1 0,0 3-1 0,1 3 9 0,-5 1-7 16,1-1 2-1,-2-3 2-15,0-2-8 0,0-8 8 0,0-6 0 0,-3-7 1 16,4-6-2-16,-1-6 1 0,2-4-1 0,2-7 1 0,-1-1 6 15,1-4 7-15,0-1 10 0,-2 0 4 16,1-3-11-16,-3-5-6 0,-1-5-12 0,-2-5-7 16,2-2 6-16,-3-5-7 0,2-7-1 0,-2-5 1 15,0-4-2-15,2-7-3 0,0-6 1 16,-1-4-2-16,0-4-5 0,2-4 7 16,0 1-5-16,2-3 1 0,2 1 5 0,0 2-4 0,1 4 5 15,2 1 2-15,6 6-3 0,5 0 0 0,3 3-5 16,5 6-1-16,5 4-1 0,5 7-2 0,1 5 1 15,2 7-2-15,3 2 2 0,-2 6-4 0,1 5 0 16,-3 4-2-16,0 5-7 0,-2 4 5 16,0 8 3-16,-3 5 3 0,-3 7 11 0,-3 3-3 15,-7 7 2-15,-2 1 1 0,-6 5-1 16,-6 2 2-16,-2 1 0 0,-11 4 0 0,-3-2 1 0,-6-1 1 16,-4-2-1-16,1-4 0 0,-1-4 4 15,3-3-4-15,2-5 2 0,0-3 1 0,2-4-6 16,3-5 8-16,2-4 1 0,1-2 0 0,4-4 7 15,2-3 4-15,5-1 4 0,1 0 2 0,1-4-4 16,0-5-9-16,1-2-9 0,5-4-9 0,6-3-5 16,3-2 4-16,5-1 0 0,7-1 2 15,1-1 5-15,6 2-4 0,6 1 2 0,-2 2 0 16,4 1-5-16,0 2 4 16,-2 2-1-16,1 2 0 0,0 4 1 0,-1 2-1 0,-2 2-2 0,-1 3 0 15,2 0 5-15,-7 7-1 0,2 1 2 16,-3 5 1-16,-2 2-9 0,-3 4 4 0,1-1 0 15,-6 4 0-15,-1 2 9 0,-7 2-8 0,-3 2 0 16,-1 1 2-16,-8 1-7 0,-1 1 5 16,-5 1-1-16,-9-3-1 0,0 0-1 0,-6 0-5 15,-3-5-2-15,3-5 0 0,0-4 4 0,1-4 3 16,2-4 5-16,-1-5 4 0,5-2-2 0,0 0 3 16,3-6-2-16,2-2-1 15,1-4 1-15,4-3-7 0,2-1-7 0,1-3-7 0,4-4-9 16,7-4-2-16,8-2 1 0,2-1 5 15,6-4 6-15,4 2 3 0,0 1 3 0,1 1 2 16,5 4 10-16,-5 0 0 0,5 4 5 0,-2 3 4 0,-2 1-2 16,2 4 5-16,-7 3 1 0,-1 3 0 0,-6 4-1 15,0 4-3-15,-3 1-4 0,-3 3-2 16,-1 6-2-16,-4 4 3 0,-1 3 4 16,-5 2 2-16,2 4 0 0,-4 2 2 15,-2-1-2-15,1 3-1 0,-3-1 2 0,-2 0-4 0,1-3-1 16,2-1-2-16,1-4-4 0,0-2 4 15,0-3 2-15,4-3 1 0,2-5 10 0,1-3 7 0,-2-2 10 16,4 0 3-16,3-7 1 0,3-6-7 0,-2-1-6 16,5-5-5-16,-5-1-4 0,1 0 2 15,0-3-3-15,-4 1-1 0,-1-2 1 0,-2-2-4 16,0 3 0-16,0-3 0 0,-5 2 0 0,-1 0-2 16,-1 0 0-16,0 3-1 0,-3-1-5 15,-5 2 3-15,-2 3-3 0,-1-1-3 0,-7 3 2 16,3 3-7-16,-8 4-3 0,-2 2-1 0,2 5-7 15,-6 1-12-15,-2 4-33 16,1 7-70-16,1 4-151 0,6-1-655 0,6-5-730 0</inkml:trace>
  <inkml:trace contextRef="#ctx0" brushRef="#br0" timeOffset="37080.9696">7343 6064 2265 0,'0'0'278'16,"0"0"-42"-16,0 0-60 0,0 0-45 0,0 0-34 16,0 0-34-16,0 0-34 0,0 0-24 15,0 0-9-15,0 0-1 0,0 0 6 0,0 0 6 16,0 0 2-16,56 78 0 0,-39-38 2 0,1 3-2 16,1 3-1-16,-6 1-1 0,1 3-1 0,-7 0 3 15,-2-3 0-15,-5-3 2 0,1-1 3 16,-10-5-5-16,-2-1 4 0,-7-4 0 15,-4-3 5-15,0-4 7 0,-7-2 3 0,-3-3 1 0,-5-4 2 16,-2-3-4-16,-2-2-3 0,-2-7-1 0,0 0-1 16,1-4-4-16,-1-1-4 0,8-5-3 0,2-2-9 15,5-4-8-15,5-2-22 0,5-1-38 16,0-1-58-16,9-6-141 0,5 6-649 16,0 3-786-16</inkml:trace>
  <inkml:trace contextRef="#ctx0" brushRef="#br0" timeOffset="37853.638">7159 6152 750 0,'0'0'836'0,"0"0"-711"16,0 0 27-16,143-61-5 0,-87 42-13 16,1 4-19-16,9 0-34 0,0 2-22 0,2 2-11 0,0 4-8 15,-2 2-10-15,-5 2-5 16,-1 3-8-16,-8 0-6 0,-3 0-3 0,-10 1-4 0,-7 4-2 15,-8 1-4-15,-5 2 0 0,-8 2-1 0,-3-1 16 16,-8 1 18-16,0 2 22 16,-3 0 20-16,-7 2 5 0,-7 1-1 0,-2 1-3 15,-4 1-8-15,-5-2-6 0,-1 4-8 0,-3-2-9 0,1 1-10 16,1-2-4-16,5 0-4 0,0-1-6 0,10-1-3 16,-3 1-8-16,9-2-4 0,5-2-1 15,0 0-5-15,4 0 4 0,3 0 0 16,4-1 4-16,9-1 3 0,2-1 2 0,7-2 2 15,5-2 0-15,9-4 0 0,3 0-2 0,0 0-3 16,6-6-5-16,0-2-4 0,-3-1-3 0,3 2-3 16,-5-5 1-16,1 0 5 0,-1 1-4 0,0-3 1 15,-1 4-1-15,-2-5-6 0,1 1 6 0,-3 0 1 16,-4 2 2-16,-1 0 2 0,1 1 0 16,-7-2 0-16,1 2 0 0,-5 0 1 0,0 1 0 15,-6 2-1-15,1 0 0 0,-5 2-5 0,-3 1 4 16,-1 2 2-16,-3 2 0 0,-4 0 3 15,-1 1-5-15,-1 0-5 0,0 0-8 0,0 3 1 16,-4 4 7-16,-6 5 7 0,-4 5 10 0,-2 0 4 16,-9 5-2-16,1 1 0 0,-5 1-1 0,-2 1 0 15,2-2-3-15,5-1-4 0,5 0-3 0,3-2-4 16,10-2 1-16,5 0 1 0,2-3 0 16,12-1 5-16,10-3 0 0,13-7 1 0,9-2 2 15,13-4-3-15,6-8-3 0,5-3-4 0,3-5-5 16,-1-3-4-16,-1-3 5 0,-7-2 0 15,-3-6 5-15,-2 0 5 0,-5-4-3 0,-2-5 2 0,-1-3-2 16,-5-3-1-16,-4-1 5 0,0-2-1 16,-7 2 4-16,-4 2 4 0,-6 2 0 0,-7 2 8 15,-4 2 9-15,-6 2 11 0,-5 5 5 0,-3 2-1 16,1 4-2-16,-2 0-5 0,-4 6-3 0,-1 3-2 16,0 2 2-16,1 3-3 15,1 2 1-15,-1 5-1 0,3 1-6 0,-1 3-5 0,2 1-9 16,2 1-7-16,0 0-8 0,-1 6-7 0,1 3 1 15,-1 7 4-15,-1 6 3 0,1 6 7 16,-1 6-3-16,4 4-2 0,-2 2 1 0,2 4-8 16,3 2 7-16,0 2 1 15,-3 3 0-15,0 1 7 0,-2 5-6 0,2-1-2 0,-5 0 1 0,-1-2 0 16,-3-1-2-16,3-4-8 0,-1-4-16 16,4-5-25-16,1-5-29 0,1-6-31 0,1-6-55 0,2-5-107 15,-1-6-314-15,-2-5-1032 0</inkml:trace>
  <inkml:trace contextRef="#ctx0" brushRef="#br0" timeOffset="38050.2843">9469 5918 1619 0,'0'0'1177'0,"0"0"-986"0,0 0-72 0,0 0-47 16,0 0-44-16,0 0-24 0,0 0-10 0,125-88 6 15,-70 78 2-15,12-1 0 0,6 2 7 0,3 1-34 16,5 0-84-16,1 0-194 16,-18 2-645-16,-22 3-677 0</inkml:trace>
  <inkml:trace contextRef="#ctx0" brushRef="#br0" timeOffset="38907.7741">10661 6585 2304 0,'0'0'164'0,"0"0"29"0,0 0 5 15,0 0-48-15,0 0-33 0,0 0-52 0,-28-138-26 16,47 98-16-16,7-3-5 0,10-5-4 15,6-5-7-15,12-5 4 0,6-3-5 0,5-8-1 16,3-4-1 0,-1-1-1-16,-3 1 1 0,-9 6 0 0,-11 11 5 0,-13 9 2 15,-11 7 4-15,-8 6 4 0,-7 7-2 0,-7 4 3 16,-1 8-9-16,-12 3-7 0,-3 5-8 0,-7 5-9 0,-3 1-2 16,-7 5 1-16,0 8 4 0,-1 5 0 0,-1 4 5 15,3 5 1-15,4 4 1 0,4 3 7 0,7 2-2 16,3 2 2-16,9 0-1 0,7 1-6 15,1 0 2-15,10-1 0 0,7-1 0 0,4 0 1 0,3-2-2 16,0-1 0-16,3-4-1 0,0-4 3 16,0-2 0-16,-4-5 0 0,0-3-1 0,-8-1 0 15,0-3 1-15,-4-2-2 0,-3-2 2 16,-3 0 0-16,-1 0-1 0,-3 0 0 0,-2 0-1 16,0 1-1-16,0-2 4 0,-2 1-2 0,-3 0 2 15,-3 0 1-15,-1 0-2 0,-2 1 0 0,-3 1 0 16,0 0-2-16,-4-1-2 0,-1 1-8 15,0-2-16-15,1 0-31 0,0-1-40 0,1-2-72 16,4-2-151-16,3-2-423 0,4 2-816 0</inkml:trace>
  <inkml:trace contextRef="#ctx0" brushRef="#br0" timeOffset="40926.9896">11835 5882 2146 0,'0'0'355'0,"0"0"-40"0,0 0-127 15,0 0-32-15,0 0-21 0,0 0-25 16,0 0-27-16,0 0-23 0,0 0-27 0,0 0-21 16,0 0-12-16,0 0-2 0,0 0 3 15,-6-12 1-15,-22 37 2 0,-3 3 2 0,0 1-1 16,0 1 0-16,2-2-1 0,1 4-1 0,9-4-2 16,2 1-1-16,6-4 0 0,9-3 0 0,2-3 0 15,9-6 0-15,9-2-1 0,11-7-1 0,6-1 0 16,6-4-3-16,6-9-4 0,2-3-5 15,1-5-1-15,0-5-2 0,-3-4 3 0,-4-6 2 0,2 0 3 16,-5-6 4-16,1-4 1 0,2-2 4 16,-1-3-1-16,-1-2 1 0,2-3 1 0,-1 0 2 15,-6 2 0-15,-3 1-2 0,-5 3 3 16,-7 5-2-16,-9 3 2 0,-4 5 5 16,-5 6-2-16,-3 4 5 0,0 5-1 0,-3 5 1 0,-5 4 3 15,4 3 2-15,0 4 1 0,1 2-6 0,2 1-7 16,-1 0-16-16,-4 9-5 0,1 4 7 0,-4 6-1 15,-3 7 12-15,2 4-1 0,-2 3-4 16,2 4 4-16,1 3-2 0,-1 3 1 0,3 3 2 16,-1 5 0-16,1 2-1 0,0 2 2 0,0 1-4 15,2-1 1-15,1 0 1 0,3-6-4 16,1-5-2-16,3-10-10 0,5-8-3 0,6-10-1 16,1-6 5-16,6-7 7 0,0-3 6 0,7-3 2 0,2-10 0 15,3-3 0-15,5-4 0 0,-4-2-1 16,4-2 3-16,-5 1-4 0,-2 1 1 15,-1 2 0-15,-2-1-3 0,-3 3 2 0,-2 1 0 16,-4 2 1-16,-4 2 3 0,-3 4-3 0,-4 3 1 16,1 2-2-16,-7 1-2 0,-1 2-4 0,0 1-15 15,-1 0-4-15,3 6 0 0,0-1 7 16,-2 4 14-16,4 0 4 0,1 4 4 0,2-1-2 16,-1 1-1-16,0-1 0 0,5 1-2 0,3-1 2 15,-2-1 1-15,6 1 2 0,3-2 3 0,4-1-1 16,-1-2 1-16,5-2 1 0,1-4 2 0,-1-1-1 15,1 0 0-15,-3-6 1 0,0-1-5 16,-5 0 6-16,-1-3 0 0,-2-1-1 0,-1-2 2 16,0-1-4-16,0 1 0 0,-5-4-1 15,4 1-2-15,-6 0 4 0,3 0-1 0,-2-1 0 0,-1-1 0 16,-3 4-1-16,-3 0 4 0,-1 2 0 16,-4 2 3-16,0 3-3 0,-1 1-3 15,0 2-2-15,-2 2-11 0,-4 1-2 0,-3 1-5 0,-6 0-3 16,-3 3 5-16,-4 6 2 15,-2 0 3-15,-4 6 2 0,7 1 0 0,1 1-3 0,10 3 1 0,6 2-2 16,6-1-5-16,13 3-7 0,15-3-23 16,10 0-25-16,17-1-51 0,7-4-76 0,12-2-81 15,8-3-104-15,0-3-23 0,5-2 56 0,-4-4 86 16,0-1 116-16,-5-1 65 0,-4-2 13 16,-6-4 33-16,-7-2 63 0,-3-1 81 0,-8-1 76 0,-5 0 49 15,-11-1 15-15,-6 0-14 0,-4-1-8 16,-11-1-14-16,-6 0-25 0,-3 1-26 15,-8-2-36-15,0 1-32 0,-8 1-28 16,-3 1-26-16,-6-1-8 0,-5 2-11 0,-5 0-5 0,-8 2 4 16,2 0 5-16,-5 2 5 0,0 2-1 0,3 2 2 15,1 2-13-15,1-1-8 0,6 6-5 16,2 4-12-16,0 2 8 0,6 0-2 0,7 2-3 0,-2 2 9 16,6-1-9-16,3 4-2 0,3 0 3 15,3 0-5-15,2-2 4 0,1-1-3 0,10-2-5 16,4-3 1-16,4-2 4 0,8-5 5 0,3 0 4 0,4-3 6 15,3 0-12-15,3-4-4 0,1-4-1 16,0-1-11-16,0-2 12 0,-1-2 3 16,2-3 2-16,-5-3 6 0,0-1-3 15,1-4 1-15,-2-1 0 0,-4-4 1 0,-3-2-1 0,-4 1 2 16,0-5-1-16,-5-2-2 0,-1 0 2 0,-8-1 0 16,-1 1 3-16,-2 3 4 0,-4 0-4 0,-5 4 2 15,0 4 1-15,-2 3 2 0,-3 3 9 16,-3 4 8-16,2 4 6 0,0 1 4 0,2 5-1 15,-2 3-9-15,3 1-8 0,-4 2-9 16,3 8-9-16,-4 3-3 0,-2 7 0 0,-2 6-2 16,1 3 4-16,-1 4 1 0,6 4-1 0,-1 2 4 15,6 1-5-15,1 0 1 0,0 2-1 16,2-2-2-16,7 2 3 0,2-3-1 0,6 0 1 16,1-2-3-16,3-2-4 0,2-2-9 0,6-3-20 0,1-1-12 15,3-4-23-15,0-1-20 0,5-6-25 16,-3-4-41-16,0-4-41 0,-2-5-50 15,-1-3-50-15,1 1-56 0,-2-8-39 0,-6-3 32 0,-2-1 77 16,-4-3 111-16,-1-1 119 0,-6 0 114 16,-3-3 107-16,-1-1 98 0,-6-2 82 0,-2 1 4 15,0-1-36-15,0 1-43 0,-4 2-56 0,-4 1-38 16,-1 1-29-16,0 4-38 0,0 1-18 0,-1 2-16 16,0 1-17-16,0 2-11 15,-1 3-15-15,5 0-11 0,-2 1-11 0,0 2-7 0,0 3-7 0,3 4-3 16,-2 4-1-16,0 4-3 0,3 3 5 0,1 2 1 15,4 2-1-15,-1 1 5 0,2 1-6 16,8 0-10-16,0 1-13 0,1-2-19 0,5-2-22 16,0-1-20-16,3-2-5 0,2-5 0 15,5-1 18-15,-3-5 26 0,1-3 17 0,3-4 17 16,-4 0 6-16,-1-2 2 0,-3-6 5 0,0-3 2 16,-2 1 7-16,-3-4 3 0,0-2 4 0,-2 0 7 15,-2-1 3-15,-1-2 12 0,-2 0 10 16,2-2 6-16,-1 0 2 0,-1 0-4 0,-3 1-8 15,4 3-6-15,-5 2 3 0,3 2 0 0,-4 5 0 16,-1 2 2-16,-1 4-7 0,0 1-10 0,0 1-10 16,0 0-16-16,0 0-18 0,0 3-6 15,0 4 3-15,-2 4 8 0,0 3 12 0,-1 2 4 16,2 3 0-16,2-2 1 0,-1 2-2 0,5 0 1 16,4 0 1-16,4 0-5 15,4-2 3-15,4-3-1 0,4 0-3 0,6-2 2 0,5-4-5 0,-1-1-3 16,4-1-2-16,1-4-4 0,0-2-2 15,-1 0 0-15,-3-6 4 0,3-4 4 0,-3-4 5 16,-3-1 3-16,-1-3 2 0,-2-2 1 16,2-6 0-16,-2-3 1 0,0-5 3 0,-1-2-2 0,-5-4 2 15,-1-2 0-15,-2-5 1 0,-4 1 2 0,-1-1-2 16,-6 3 2-16,0 2 0 0,-7 4 4 16,0 5 1-16,-1 3 8 0,-2 3 6 15,0 5 2-15,-2 4 10 0,2 3-2 0,0 4-2 16,0 5 4-16,0 2-19 0,0 3-11 0,0 1-18 15,0 4-18-15,0 7 8 0,0 7 4 0,2 8 10 16,-2 3 9-16,0 9-3 0,1 2 0 16,-1 0 0-16,0 5 0 0,1 1-1 0,-1-1 2 15,1 0-1-15,0 0-2 0,6-4 2 0,4-3-1 16,2-3 1-16,8-4 2 0,4-5-2 16,4-2-1-16,3-3 1 0,3-4-2 0,4-4 1 0,1-5 2 15,4-4 0-15,-1-4 1 0,1 0 1 16,-1-6 1-16,-2-4 1 0,0-2 2 0,-1-4-2 15,-2-2 3-15,-4-2-2 0,-2-5 1 0,0-2 3 16,-5 0-2-16,-6-1 4 0,-2 0 0 16,-8 2 0-16,-3 3-2 0,-6 3 0 0,-3 4-6 15,-2 4-1-15,-7 2-3 0,-5 3-3 0,1 3-3 16,-6 2 3-16,-3 2 1 0,-5 3 3 0,1 8 5 16,-3 0-5-16,2 5-1 0,2 2-1 0,3 2-2 15,5 1 0-15,1 3 1 0,7 0 0 0,7 1 1 16,0 0 0-16,3 1-1 0,6-1 0 15,10 0 3-15,4 0-4 0,4-1 0 0,7 0-5 16,6 2-11-16,5 1-13 0,7 0-25 0,2-1-44 16,4-2-89-16,5-3-258 0,-13-7-794 0,-17-6-462 0</inkml:trace>
  <inkml:trace contextRef="#ctx0" brushRef="#br0" timeOffset="42628.6775">18083 5866 2493 0,'0'0'244'0,"0"0"-5"0,0 0-83 0,0 0-10 16,0 0-17-16,0 0-25 15,0 0-19-15,0 0-23 0,0 0-19 0,0 0-20 16,0 0-13-16,0 0-7 0,-16-66-5 0,10 80 0 0,-2 4-3 16,1 6 5-16,-2 4 2 0,1 2 1 15,0 2 7-15,5 1-8 0,-2 2-1 0,5 0-1 16,0-1-4-16,5 1 5 0,2-3-1 0,7-4 0 15,0-6 2-15,5-4-1 16,3-5 0 0,3-5 0-16,0-3 4 0,4-4-4 0,1-1 0 0,0-4 0 0,0-6-7 15,1-5 8-15,0-3 0 0,-1-2 0 0,0-6 7 0,-1-2-7 0,-2-3 0 16,0 1 0-16,-3-5-6 0,1 2 6 0,-2-1 0 16,-4 3-1-16,-3 1 0 0,-2 6 3 15,-6 4 1-15,-4 5 2 0,-2 5 5 0,-2 4-5 0,0 3 2 16,0 1-5-16,0 2-9 0,0 0 1 0,-3 3-4 15,0 5-1-15,-3 6 8 16,-2 3-2-16,2 5 1 0,0 2 0 0,5 2 1 16,0-3-1-16,1 3 0 0,4-3 2 0,4-1-6 15,5-1 6-15,2-3-1 0,4-2 1 0,3-1 7 16,0-4-6-16,2-5 0 0,2-3-5 0,-1-3-4 16,2 0 5-16,-3-8-1 0,2 0 7 15,-1-5 0-15,0-3-1 0,-1 0-1 0,-4-3-1 0,0-1 6 16,-1-1-4-16,-3-5 0 15,0-1 1-15,-3-2-8 0,-2-2 8 0,0 1 1 16,-4-1 0-16,-1 0 7 0,-5 2-7 0,-1 1-1 16,0 3-2-16,-8 1-2 0,-2 2 0 0,-4 3 0 15,-3 1 1-15,-5 2-8 0,-1 3 1 0,-2 3-1 16,-1 1-5-16,1 5 0 0,4 3-19 16,4 0-22-16,6 3-26 0,10 8-17 0,5 3 1 0,16 1-8 15,11 5 0-15,12-1-9 0,14 0-22 16,10 3-17-16,7-2-12 0,5-1-2 0,1 0 15 15,-3 0 29-15,-5-3 21 0,-6-2 8 0,-6-2 28 16,-8-4 46-16,-5 0 66 0,-9-4 79 16,-10 0 44-16,-5-2 18 0,-9 0-6 0,-6 0-11 15,-5 0 3-15,-3 0-12 0,0 1-16 0,0-1-32 16,-6 1-35-16,-1 2-19 0,-5 2-12 0,-7 2 1 16,-6 3-7-16,-2 0-6 0,-7 1-5 15,-1 3-9-15,1 1-3 0,1-2-4 0,5 2-6 0,3 0 1 16,8 0-9-16,4 0-1 0,3 1 0 0,6 0-5 15,4 3 3-15,4-1-2 0,11-1 0 16,5-3-1-16,6-1 1 0,6-3-1 0,7-5 1 16,-1-3 2-16,0-3-2 0,-2 0 2 15,-1-8 0-15,-2-2-3 0,0-1 7 16,-2-5-2-16,-1 1 2 0,1-3 2 0,0-2-3 16,-1-3 0-16,-1 2 2 0,-5-3 1 0,0 0-2 0,-7-2 3 15,1 1-1-15,-4 0-1 0,-3 0 3 16,-5 2 1-16,-2 3-1 0,-3 1 8 0,-1 3-8 0,0 2-2 15,-6 4 1-15,-2 3-9 0,-3 2 6 16,2 1-1-16,-1 4-1 0,-1 0-1 0,2 0-2 16,1 7-1-16,-2 3 1 0,2 3 1 15,3 3-2-15,2 1 2 0,0 2-2 0,3 1-2 16,3-3 4-16,7 3 0 0,3-2 0 0,7 0 4 16,7-4-4-16,4-1 0 0,2-5 2 0,5-2-4 15,-1-5-1-15,-1 1-3 0,-1-5-2 0,-3-4 0 16,-1-2 4-16,-2-2 1 0,-2-1 5 15,-2-2 2-15,-2-1-2 0,-3-3 1 0,-2-2 0 16,-3 1-1-16,0-5 3 0,-3 1 0 16,-4-4 1-16,1 1 2 0,-3 1-2 0,-4-1 0 0,0 2-1 15,-2 1 1-15,-2 5 0 0,-5 0-1 16,-5 5-1-16,-2 1-6 0,-4 6 3 16,1 1 0-16,-1 4 2 0,0 1 2 0,3 3-3 0,2 5-1 15,1 6-4-15,4 4-2 0,5 2 2 16,4 3 1-16,1 3 1 0,9 2 4 0,4 4-1 15,1 1 0-15,2 1 3 0,5 3-1 0,-1-1 0 0,2 2-1 16,-3-1-2-16,0-1-2 0,-2-3 4 16,-2-1-1-16,-4-1 1 15,-3-2 1-15,-1-2 0 0,-4-3-2 0,0-2 2 0,-3-4-3 0,-2-3 1 16,0-2 0-16,0-4-1 0,-5 1 1 0,-1-3-4 16,-5-1-3-16,-2-3-7 0,-3-1-10 0,-2-1-19 15,-3-1-28-15,-1 0-39 0,0-5-71 16,-5-4-173-16,7 2-726 0,8 1-601 0</inkml:trace>
  <inkml:trace contextRef="#ctx0" brushRef="#br0" timeOffset="44766.9498">21907 5815 2322 0,'0'0'167'0,"0"0"23"16,0 0-23-16,0 0-21 0,0 0-25 15,0 0-39-15,-142-20-17 0,111 29-11 0,-2 5-4 16,-3 3-5-16,-1 1-8 0,-1 2-5 0,2 2-6 16,2 0-6-16,4 2-5 0,7-3-5 15,2 2-4-15,4-3-4 0,6 0-1 0,9 0-1 16,3-1 0-16,4-2 1 0,10-5 1 0,7-1 2 15,9-5 3-15,8-5-1 0,10-2 3 0,3-10-2 32,1-4-1-32,5-3-2 0,-3-6-2 0,1-2-1 0,-5-6-1 0,-1-3-3 15,-4-7-1-15,3-3-4 0,-2-6-1 16,-2-1 0-16,-3-3 1 0,-1-1 1 0,-4 2 6 16,-6 2 0-16,-4 3 1 0,-11 4 2 0,1 3 1 0,-9 8 0 15,-6 4 3-15,-2 8 1 0,-1 4 1 0,-6 6 4 16,-4 4-1-16,1 4 0 0,-1 4-2 15,-6 0-6-15,-1 11-1 0,-6 5-2 0,-1 9 1 0,-4 8-2 16,0 4 3-16,3 7-1 0,4 0 0 16,6 3 1-16,6 0-1 0,4-1-1 15,7 3 1-15,6-1-2 0,11-1 5 16,5-1-1-16,8-3-1 0,7-4 2 0,6-3-2 0,4-7-1 16,5-5 2-16,-1-7-2 0,-1-5-5 0,1-6 3 15,-2-6-4-15,-2 0 0 0,-4-6 3 0,0-4-3 16,-7-5 2-16,3-2 3 0,-5-4-1 0,-3-3 1 15,-6-2 3-15,1-2-1 0,-6-2 2 0,-4-1 0 16,-4-3 2-16,-3 1-1 0,-8 0 2 16,-2 3-2-16,0 3 0 0,-10 2 2 15,-1 4 2-15,-4 5 2 0,-3 1-1 0,-5 5-3 0,-3 3 1 16,-4 2-4-16,-2 5 1 0,-2 0 0 16,-2 7-3-16,6 4-1 0,0 5 1 15,7 3-4-15,3 6 2 0,3 1 0 0,8 5-2 16,6 2 1-16,3 2 1 0,6 2-2 0,7 2-1 0,8-1-8 15,3 0-13-15,12-3-17 0,4-2-27 16,6-5-12-16,7-4-10 0,2-9-21 0,2-4-26 16,-1-4-53-16,0-7-54 0,-1 0-59 0,-5-7-49 15,-1-5-30-15,-5-3-11 16,2-3 13-16,-5-3 51 0,-5-4 81 0,1-3 84 0,-5-4 133 16,-2 0 178-16,-6-1 183 0,0-1 143 0,-10 3 65 15,-2 1-52-15,-4 3-98 0,-7 4-91 0,0 3-74 16,-1 4-52-16,-1 5-39 0,-7 1-32 0,3 5-28 15,-4-1-17-15,0 6-21 0,0 0-18 0,-3 0-9 16,1 8-6-16,-7 4-1 0,4 3 1 0,-4 6 0 16,5 4-1-16,3 2 0 0,2 3 0 15,4 0-1-15,5 1-1 0,-1 1 2 0,7 0-5 16,6 1 4-16,1-4-2 0,6 0-5 0,2-4 6 16,6-3-13-16,2-5-4 15,1-4-6-15,1-6-12 0,-1-2 1 0,2-4-3 0,3-1-1 16,-2-6 1-16,3-5 1 0,-3 1 6 15,3-5 7-15,-4-3 12 0,-2-2 7 0,-1 0 6 0,-3-4 2 16,-3-1-3-16,2 0 4 0,-5-1 4 0,-6 0 5 16,1 0 11-16,-7 2 0 0,-4 0 5 0,1 1 8 15,-3 2 1-15,-5 2 8 0,2 4 0 16,-1 3-4-16,-4 3-4 0,1 2-3 0,-2 2-6 16,3 3-8-16,-4 2-3 0,2-1-12 15,-3 3-6-15,-1 7 0 0,-1 4-4 0,-2 5 2 16,1 4 3-16,-1 2-3 0,3 2 4 0,5 1-4 15,2 1 0-15,2 1 1 0,8 0-2 0,3-2 4 16,4 0-3-16,6-2-3 0,1-2-5 16,6-4-11-16,2-2-7 0,3-6-6 0,2-3 5 15,4-5 1-15,-1-3 6 0,0 0 5 16,-2-5 1-16,1-4 10 0,-3-4 3 0,-3 0 6 0,0-4 0 16,-1-3-1-16,0 0 2 0,0-3 1 0,-3-3 2 15,-3 0 1-15,-2 1 1 0,-3-2 8 16,-4 2 7-16,-4 3 7 0,-6 1 7 15,1 3 3-15,-5 1 2 0,-1 5-7 0,0 2-4 16,-4 4-6-16,-1 1-10 16,-3 2 0-16,3 2-7 0,-3 1-5 0,-3 1-3 0,-5 7 0 0,1 5-1 15,-4 0 0-15,0 7 2 0,5 2-6 16,-2 2 2-16,6 1 0 0,0 3-4 0,4 1 7 0,1-1-1 16,4-1 0-16,1-1 1 0,2-3-7 15,12 1-8-15,2-5-2 0,5-1-10 0,6-4-3 16,3-2-7-16,3-3-9 0,4-4-5 0,4-2 5 15,-2-3 5-15,3 0 11 0,1-5 13 16,-1-3 3-16,0-3 6 0,5-2 4 0,-3-3 1 16,4-3 3-16,-4-2 3 0,4-6-1 0,-2 0 3 0,1-7-2 15,-3 1 2-15,-3-5 3 0,-4-1-1 16,-6-1 3-16,-2-1 1 0,-8 1 5 0,-3 4 2 16,-7 3 11-16,-3 3 6 0,-6 6 2 0,-2 4 6 15,0 4-8-15,-4 4-5 0,-2 5-8 0,0 1-9 16,-2 4-3-16,0 2-5 15,-6 0-3-15,0 7-3 0,-5 6-2 0,-2 6 2 0,1 3-1 16,-2 4 5-16,0 4-2 0,3 4 0 0,-1 2 1 16,2 2-7-16,3 1 5 0,-1 0-1 15,5 1-1-15,2-4 5 0,6 0-5 0,3-1 1 16,0-4-2-16,10-2-5 0,2-6-3 0,7 0-5 16,2-5-1-16,5-2-4 0,0-2-1 0,5-3 3 15,0-4-1-15,7-1 7 0,-2-3 3 16,2-3 3-16,2 1 3 0,1-2-1 15,-3-5 4-15,-5-4 2 0,0 1 1 0,-2-4 5 0,-3 0 0 16,-6-3 2-16,-4-1 1 16,-1 0 0-16,-7-1 7 0,-5 0 3 0,-1 2 4 0,-2 3 2 0,-2 0-3 15,-2 3-2-15,-4 0-3 0,-1 2 0 16,1 3-7-16,0 2-3 0,-3 2-3 0,3 1-7 16,-3 0 0-16,-1 2-2 0,-2 6-1 0,-3 3 2 15,3 3 0-15,0 3 1 0,3 1 1 0,-1 1 0 16,2 2 0-16,5-1 0 0,1 1 2 15,0 1-3-15,1-2-8 0,1 1-12 0,4-1-12 16,3-1-6-16,6-2-1 0,1-2 2 16,5-5 2-16,1-2-2 0,1-5 0 0,0-2 2 0,1-1 1 15,-1-3-1-15,3-4-2 0,0-2 2 16,-1-2 5-16,3-2 7 0,-3-1 8 0,5-4 1 16,-1 2 4-16,-1-3 3 0,-2-3 3 15,1-1 1-15,-4 0 1 0,1-2 2 0,-3-1 0 0,-2 4 2 16,-1 0 1-16,-3 0 0 0,-4 6 1 15,1-2 4-15,-1 3-1 0,1 0 1 16,-4 1 2-16,2-3 4 0,1 1 3 0,0-1 5 16,-1 0 3-16,3-3-1 0,-1 0 4 0,0-1-2 0,-3 0 2 15,3-2-3-15,-2-3 2 0,-3 1 3 0,2-1 3 16,-2 1 9-16,-2 1 2 0,-1 1 1 16,-1 1-2-16,-1 2-2 0,0 4-3 15,0 0-1-15,0 7 0 0,0 2-3 0,-1 2-4 16,0 3-2-16,0 2-10 0,1 0-6 0,0 0-7 0,-3 1-15 15,1 6 2-15,-2 3 1 16,-1 7 3-16,0 4 6 0,0 6 0 0,-1 5 0 0,0 3 0 16,-1 6 3-16,2 5-1 0,-2 5-1 0,-3 6 2 15,-1 4-3-15,-1 6 0 0,-4 4-1 0,2 4 0 16,-4 3 1-16,0 0 1 0,-1 1 1 16,-1-1 1-16,3-2-4 0,-1-3 2 15,-2-1-8-15,4-5-14 0,0-4-14 0,5-6-34 16,3-5-13-16,3-7-20 0,4-6-31 0,1-6-48 15,1-8-141-15,-1-10-416 0,0-6-869 0</inkml:trace>
  <inkml:trace contextRef="#ctx0" brushRef="#br0" timeOffset="45727.2143">26235 5985 1417 0,'0'0'120'16,"0"0"-10"-16,0 0 21 0,142-75 14 0,-105 65 20 16,-2 4-5-16,-7 4-17 0,-3 1-22 0,-5 1-33 15,-2 1-30-15,-3 7-26 0,0 3-10 0,-5 6-2 16,0 4 3-16,-4 1-1 0,-3 6-2 16,-3 2 1-16,-3 2-2 0,-8 3 5 0,-2-1 2 15,-2 2 0-15,-1-2 0 0,0-5-16 0,1-1-15 16,1-6-18-16,2-4-25 0,3-4-14 15,2-7-3-15,4 0 5 0,1-6 22 0,2-1 19 16,0 0-7-16,5-6-9 0,7-1-9 16,3-4-4-16,2-3 18 0,5-1 16 0,-2-2 6 15,4-1 8-15,0-4 4 16,2-3 2-16,3 0 1 0,-3-5-4 16,4 0 0-16,-1 1 11 0,-3 2 18 0,-1 1 24 0,-7 2 25 0,-3 2 12 15,-3 4-2-15,-4 1 6 0,0 2-1 16,-6 2-1-16,1 2-4 0,-2 4-7 0,-1 3-14 0,0 1-14 15,-1 1-12-15,1 2-17 0,-3 0-14 0,-2 0-9 0,-1 5-5 16,-7 2 1-16,0 4 0 16,-3 1 1-16,-3 3 6 15,1 2-5-15,3 1-1 0,-1 2 0 0,5 0-6 0,0 2 6 16,3 0 1-16,5-2-2 0,1 1 7 0,2 1-4 0,3-1 0 16,6-1 0-16,3-3 1 0,3 0 1 0,4-3-1 15,0-3 0-15,5 0-4 0,2-3 4 0,4 0 1 16,4-1-1-16,3 0 4 0,6-2-7 0,0-1-6 15,4-3-1-15,2 1-7 0,3-2 4 16,2 0 1-16,0-2 1 0,0-4 1 0,0-2-3 16,-3 0 0-16,-5-3 3 0,-1-1 2 15,-8 1 0-15,-3-4 2 0,-6 1-1 0,-4 0 2 16,-5-1 6-16,-3-1 0 0,-5-2 1 0,-2 2 5 0,0 2-8 16,-5-2 1-16,2 3-2 15,-4-1-3-15,-2 2 4 0,0-1-1 0,0 2 2 16,0 1-1-16,-1 1-1 0,-6-1 0 0,-1 1-1 15,-6 1 2-15,0 1-3 0,-4 1 0 0,-6 3 1 0,-3 0-4 16,-3 3 8-16,-5 0 0 0,-1-2-1 0,1 8 6 16,-1 3-8-16,3 2 1 15,1 4-2-15,3 2-2 0,5 3 0 0,2 0-3 16,7 3 3-16,6 0-6 0,5 1 7 0,4-1 1 16,8-3-1-16,7 0 9 0,7-2-7 0,4-3 0 15,5-4 2-15,5 0-9 0,1-6 7 0,2-4 1 16,-1-1 0-16,0-1 0 0,-2-5-2 0,-1-6 1 15,-4-4-2-15,-1-4 6 0,1-5 1 16,-6-5-1-16,1-2-1 0,-6-4-4 0,4-2 2 16,-3-3 0-16,-1 0-1 0,1-4 6 0,-3 4-6 15,-2-1 0-15,-3 4-2 0,-4-1 0 16,0 5 3-16,-6 3 0 0,2 2 0 0,-5 4-2 16,0 3 4-16,0 4 2 0,0 2 2 15,0 5 9-15,-2 2 0 0,1 3 6 0,-1 3 0 0,1 2-6 0,1 1-4 16,-1 0-7-16,1 0-8 0,-1 1-2 15,-3 5-4-15,-1 4 1 0,-1 2 4 16,-3 6 2-16,2 4 2 0,-1 3-1 0,0 3-1 0,4 5-5 16,-5 3 6-16,5 5 1 0,-2 5-1 15,5 1 6-15,0 5-5 0,1 3 0 0,0 0 0 16,1 3-6-16,0-3 5 0,5-1-10 0,-2-4-16 16,6-1-31-16,-4-5-56 0,-1-1-127 15,0-11-340-15,-1-10-1082 0</inkml:trace>
  <inkml:trace contextRef="#ctx0" brushRef="#br0" timeOffset="53577.5828">1375 8220 0 0,'0'0'583'0,"0"0"-41"0,0 0-151 16,0 0-74-16,0 0-33 0,0 0-46 0,0 0-29 15,0 0-34-15,0 0-34 0,0 0-28 0,0 0-32 16,0 0-31-16,-91-80-22 0,99 69-15 0,2 1-7 16,4-1-2-16,13-3 3 0,7-1-9 15,10 1-2-15,3 3-2 0,-1 5-4 0,-7 5 12 16,-2 1-2-16,-6 10 1 0,-1 3 1 16,-1 5-3-16,-6 4 0 0,-2 6 0 15,-2 2-1-15,-6 4 4 0,-3 6 2 0,-3-3 2 16,-7 3 0-16,0-3-1 0,-3-3 1 0,-5-5-2 0,-3-4 4 0,-2-3 0 15,-3-4 1-15,1-2 3 0,-1-4 1 16,-2-4 4-16,5-3 5 0,-1-1 6 16,-2-4 4-16,4 0-3 0,-4-7-4 15,4-2-8-15,1-3-6 0,1-1-5 0,2-4-5 0,6-1-3 16,1-3-9-16,1-2 0 0,3-4-2 0,7-3 2 16,6-5 4-16,3 0 0 0,2-4 0 15,5 3 0-15,3 0-2 0,3 3 2 0,4 3 1 16,-2 1 0-16,4 6 0 0,-2 3-1 0,-1 4 0 15,-2 5 1-15,-4 4 1 0,0 5 1 16,-3 2-2-16,0 1 0 0,-3 6-4 0,2 7 4 16,-4 2 2-16,-2 3 1 0,-4 1 4 0,-1 4-1 15,-2 2-2-15,-4 1 0 0,-4 4 1 0,-3 1-1 16,-1 4-4-16,-2-1-17 0,-7-1-28 0,-1-3-43 16,0-5-23-16,0-4-7 0,1-8 21 0,3-7 49 15,2-4 30-15,1-3 20 0,-3-3-7 16,5-4-25-1,1-5-14-15,0-3-4 0,1-4 6 0,7-1 11 0,1-5 8 0,3-4 3 16,2 1 4-16,3-3 1 0,2 1 2 0,3-1 7 16,2 1 9-16,2 1 14 0,2 3 13 0,3 2 9 0,0 5 5 15,-2 1 3-15,1 6-4 0,-2 2-4 16,-1 4-6-16,1 4-3 0,-2 2-5 0,1 5-4 16,1 5-3-16,-5 7-2 0,5 3 0 0,0 3 0 15,-4 3-1-15,2 1-2 0,-1 3-1 16,-1-1 3-16,2 4 1 0,0-1 2 0,3-1 7 15,0-2 0-15,1-1 3 0,3-6-7 16,0-4-15-16,0-5-15 0,-1-4-11 0,-3-6-2 0,1-3 7 16,-5-1 9-16,0-7 6 0,-6-5 6 0,0-2 5 15,-3-2 3-15,0-4 6 0,-3-1 1 16,-1-1 2-16,-3-3 2 0,-2 0 5 0,-3 0 2 16,-2-3 6-16,2 0 9 0,-4 0 7 0,-2-2-1 15,0 0 1-15,-2 3-2 0,-2 3-1 0,0 2-1 16,-4 5-3-16,-1 1-5 0,-2 5-8 15,-3 4-8-15,-1 3-7 0,-5 4-9 16,0 1-2-16,-6 7-3 0,2 5 0 0,-4 3 2 0,2 6-3 16,-1 4 2-16,6 2 0 0,0 2-4 15,10 1 0-15,3 4 1 0,6 0 0 0,4 0-1 16,2 2 4-16,9-3 0 0,2-1 1 0,6-2-2 0,0-6-4 16,4-6-2-16,1-3-2 0,1-4 1 15,2-6 4-15,-4-5 2 0,2 0 1 16,-2-3 2-16,0-7 1 0,-3-1 2 0,1-4 2 0,0-2 2 15,-2-5-2-15,2 0-1 0,-1-5 1 16,-1 1-2-16,1-2 4 0,-3-1-1 16,-2 0 2-16,-2-3-1 15,-1-1 0-15,0 3 1 0,-4 1 1 0,-1 3 2 16,-3 3 1-16,-4 4-1 16,0 4-1-16,-2 2 0 0,-7 4 0 15,1 3 1-15,-4 1-4 0,-3 4-3 0,0 1-4 0,-2 1-1 0,-3 6-2 0,0 5 1 0,-3 3 2 16,3 2 0-16,0 2-1 0,0 5-2 0,4 0 0 15,4 2-1-15,2 2 2 0,3 1 3 0,4 0-2 16,2-1 0-16,1-3-2 0,2-1 0 0,7-4 2 16,2-3-2-16,0-3 3 0,4-3 0 0,0-4-3 15,-1-4 5-15,2-3 0 0,3 0 0 16,1-3 3-16,2-4-2 16,0-4 0-16,5 1-1 0,-1-3-3 0,1 0 2 0,1 0 1 0,-3 0 0 15,-1 1-2-15,-2 1 1 0,-1 4-3 16,1-1 1-16,-3 2 0 0,1 2-6 0,-2 0 1 15,-1 4-3-15,2 0-3 0,-4 2 5 0,-1 6-1 16,-1 1 3-16,-2 1 1 0,0 4 1 0,-1 0 0 16,-3-1 0-16,1 2 2 0,-3-1-1 15,0 0 1-15,-1-2-5 0,0 1-11 0,0-5-15 16,-3 0-18-16,3 1-14 0,0-7 1 0,0 0 9 16,2-2 13-16,1-5 8 0,4-4 4 15,2-2 3-15,3 0 3 0,4-3 5 0,1-1 4 16,-1 1 7-16,2-4 1 0,-2 1 5 15,-1-4 4-15,3 1-4 0,-2-4 6 0,0 1 4 0,1 1 3 16,0-1 10-16,-1 5 1 0,0 2 4 0,-1 2-1 16,-2 5-4-16,-1 3-2 0,-4 4-5 0,-2 3-4 15,-1-1-5-15,-1 4-2 0,-2 4 1 16,2 2 1-16,1 3 4 0,2 2 0 0,-1 3 0 16,1 2 5-16,1 3-2 0,2-4 1 15,0 2 0-15,3-2-6 0,-1-1 2 0,5 0-5 16,2-5-5-16,2-3-2 0,2-3-8 0,0-5-2 15,2-2-1-15,-1 0 0 0,-2-5 0 0,-2-5 5 16,-1-1 2-16,-2-3 2 0,1-1 6 0,-4 0-2 16,1-4 4-16,-7-1 1 0,3 0-6 15,-6-3 5-15,0 0 0 0,-2 0 1 0,-2-2 4 16,-1 1 1-16,-2 1 3 0,-2 1 10 0,-1 2 7 16,1 2 7-16,-1 3 5 0,-3 4-1 15,-1 2-5-15,0 4-3 0,0 3-6 0,1 2-10 0,-1 0-6 16,-1 3-7-16,-1 8-3 0,-3 3 1 0,0 5-1 15,1 3 1-15,-2 4-1 0,4 0-1 16,4 0 0-16,0 2 1 0,3-2 0 0,0-2-4 16,4 0 6-16,5-1-4 0,2-3 1 15,1-3 1-15,6-2-8 0,2-2 7 0,6-4-1 0,0-2 0 16,5-3 4-16,0-4-1 0,0 0 1 16,2-3 0-16,-1-4-1 0,-3 0-2 0,-1-3 0 15,-1 0 1-15,-5-1-2 0,-3-1 4 16,-6-2-1-16,-2-2 3 0,-2 1 7 0,-3-2-3 15,-5-1-1-15,-1-1 0 0,0 0-10 0,-5-1 6 16,-3-1-3-16,-1 0-2 0,-4-1 7 0,0 2-5 16,0 0-2-16,-1 1 2 0,1 2 0 15,0 2 0-15,4 3 3 0,0 0 4 0,3 5-1 16,1 1 5-16,4 4 2 0,0 0-2 0,1 2-4 16,0 0-6-16,0 0-6 0,0 4 1 0,1 6-1 15,3 1 1-15,3 7 1 16,2 1 0-16,1 3 1 0,-1 1 0 0,3 2 2 0,-1-3-2 15,3 2 5-15,0-2-2 0,0 0-3 0,3 0 2 0,1-4-10 16,4 2 7-16,4-6-5 0,5-3-4 16,4-4 6-16,7-2-7 15,0-3-2-15,4-2 0 0,2 0-4 0,1-6 4 0,1-3 5 16,2 0 2-16,1-3-2 0,-3-1 1 0,-1-2 1 16,0-1-2-16,-6-1 11 0,-1 0-5 0,-4-3 3 15,-8 2 1-15,-3 0-7 0,-10 0 9 0,-6 2 5 16,-6 0-1-16,-5 2 4 0,-3 0-5 15,-7 3-6-15,-5 2 0 0,-2 0-1 16,-4 0-3-16,-4 6 1 0,-3-1 0 0,-1 3-2 0,-4-1 4 16,1 2 0-16,-1 5 0 0,-1 2 2 0,8 3-2 15,1 2 0-15,5 0-2 0,6 2-3 16,3 1 2-16,6-1 0 0,2 0 0 0,3-1 3 16,3 0-1-16,6 0-1 15,6 0-1-15,5-2-3 0,1 1-7 0,6-6-7 0,5 0-6 0,-3-4-11 16,4-2 4-16,-5 0 4 0,1 0 5 15,-3-5 14-15,-3-2 4 0,-3-1 5 16,0-2 3-16,-4 1-3 0,-3-2 4 0,-3 2-1 0,0-2 4 16,-5 1 1-16,0 0 1 0,-2-1 3 0,2 1-1 15,-3 0 11-15,-2 0 0 0,0 3 6 16,0 0 6-16,0 2-10 0,0 2 3 0,0 1-4 16,0 2-10-16,0 0-3 0,0 0-15 0,0 0-8 15,0 5 0-15,-2 4 1 0,-1 2 6 0,-1 3 6 16,3 1 1-16,0 1-1 0,2 2 3 0,-1-1 0 15,0 2-3-15,3 0 4 0,4-2-7 16,4 0-7-16,-1 1-7 0,4-4-15 0,4-3 4 16,2-3 6-16,3-4 5 0,4-1 9 0,5-3-2 15,1 1-4-15,3-7 4 0,3-2 3 0,-5-1 3 16,3-4 2-16,-5-1 2 16,-2-1-2-16,1-3 2 0,-3-1 0 0,-5-5 0 0,-2-1 7 15,-1-1-3-15,-1-4 0 0,-4-2 2 0,0-2-5 16,-4 1 4-16,-3-2 2 0,-5 1 2 0,-1 1 4 15,-2 4 10-15,-3 0 6 0,-5 4 5 0,1 3 5 16,-1 2-7-16,-4 4-5 16,5 2-4-16,-1 4-12 0,0 2 3 0,4 5-4 0,0-1-5 0,0 4 3 15,1 0-8-15,-3 9-3 0,3 7 1 16,-5 4 0 0,5 3 2-16,-1 1 2 0,4 2-2 0,0 2-2 0,3-2 3 0,2 1-1 0,6 0-1 15,-1-1 9-15,3 1-6 16,2-2 0-16,-1 0 2 0,4-2-10 0,1-1 5 15,1-2-1-15,2-5-7 0,5-2-1 0,-2-2-7 0,3-4-7 16,1-2 0-16,-3-3-7 0,1-2-9 16,1-4-2-16,-4-3-8 0,2-4-9 15,-3-2-8-15,-2-2-6 0,3-2-3 0,-1-3 16 0,-3 0 14 16,1-2 13-16,1-3 14 0,-4 1 7 0,-2-1 6 16,0-2 5-16,-3-2 2 0,-3 2 4 15,-2 0 1-15,-4 4 3 0,-2-1 5 0,-2 4 9 16,-2 2 4-16,-2 2 5 0,-1 6 3 15,1 3-6-15,1 1 0 0,2 5-8 0,-1 1-13 0,2 0-7 16,0 2-11-16,0 7 0 0,2 4 6 16,-2 5 5-16,3 0 1 0,5 2 1 0,0 3 1 15,5-3 1-15,1 0 1 0,5 0 1 16,4 0-1-16,6-4 0 0,3-1-2 16,5-2-6-16,4 0-10 0,3-6-16 0,2-1-9 0,-2-3-8 15,2-2 3-15,-3-4 10 0,-5-4 10 16,-5-2 9-16,-3-1 8 0,-5-2 4 0,-1-2 4 15,-5-3 1-15,-5-1 3 0,-3-2 2 0,-4-2 5 0,-4 0 2 16,-3-3 3-16,0-1 9 0,-2-1 6 16,-5 0 8-16,-1 4 10 15,-3 1 1-15,4 4 6 0,-2 5-2 0,0 1-4 0,0 4-7 0,0 3-13 16,5 3-11-16,-2 2-12 0,4 0-6 0,-4 6-4 16,3 6-1-16,0 5 2 0,-2 5-3 15,4 6 4-15,2 6 1 0,0 5-1 0,7 6 6 16,4 2-4-16,3 6-1 0,1 6 1 15,2 3-2-15,2 6 2 0,-1 4 0 0,0 3 2 0,0 5-1 16,-5-1 0-16,3 2-2 0,-4-3-1 16,-2-4 0-16,-1-3 1 0,-1-2 2 15,-7-6-1-15,-1-3 0 0,2-4-2 0,-6-11-1 0,-1-6 1 0,-4-7 2 16,-2-7 3-16,-2-8 2 0,0-6 11 16,-5-8 4-16,3-3 9 0,-4-4 2 0,0-10-1 15,-3-6-7-15,2-6-10 0,0-5-6 16,-2-4-6-16,5-5-2 0,-3-5 5 0,1-3-1 15,5-1-4-15,2-3-2 0,1-2-2 0,3 1 0 16,3 0 3-16,4-1 3 0,0 3-5 16,5-1-6-16,5 4-3 0,6 5-16 0,5 4-4 0,2 5-16 15,6 8-21-15,5 4-20 0,6 7-51 16,5 4-73-16,2 6-206 0,-9 4-628 0,-15 1-576 16</inkml:trace>
  <inkml:trace contextRef="#ctx0" brushRef="#br0" timeOffset="53775.6489">8427 7967 2702 0,'0'0'108'0,"0"0"-23"0,0 0-22 0,0 0-11 16,0 0-11-16,0 0-10 0,0 0-15 0,0 0-5 15,0 0-2-15,0 0-1 0,123 67 3 16,-119-48-3-16,1 2-26 0,-5 0-87 0,0-3-294 0,-2-7-1194 15</inkml:trace>
  <inkml:trace contextRef="#ctx0" brushRef="#br0" timeOffset="55307.3692">9935 7721 1502 0,'0'0'326'0,"0"0"-40"0,0 0-52 0,0 0-41 15,0 0-7-15,0 0-30 0,0-133-28 0,-4 114-24 16,-4 3-17-16,1 1-13 0,-2 4-10 16,-2 0-8-16,-2 4-11 0,-3 2-9 0,-2 2-12 15,-6 3-7-15,-6 5-7 0,-5 9-3 0,-10 4-1 16,-4 7-2-16,-6 4 2 0,-1 3 0 15,1 0 0-15,4 0 3 0,4 1-5 0,8-1-3 16,8 1-2-16,8 0-3 16,7-1 3-16,10 0 1 0,6-3-1 15,2-1 3-15,11-5-5 0,8-3 2 0,7-3 1 16,4-4 4-16,7-6 1 16,4-5-1-16,-1-2 2 0,4-2-3 0,-3-7 1 0,-3-3 2 0,-1-2 2 0,-4-2 1 0,1-1-4 15,-5-3-1-15,-4-3-4 0,-2 2 0 0,-2-3 2 16,-3-1 1-16,-4 0 1 0,-1 1 0 0,-5 0 1 15,-2 3 0-15,-5 0 2 0,1 4 2 16,-4 2-4-16,0 2 0 0,-4 2-2 16,1 3-4-16,-5 1 3 0,-1 3-1 0,0 0-1 15,-1 3-1-15,-2 1-4 0,0 2-1 0,0 6 0 0,-2 3 1 16,1 5 2-16,3 0 2 0,-1 2 1 16,2 2-3-16,6-2 3 0,2 3-2 15,1 0 0-15,4-1 5 0,8 1-5 0,3-3 1 0,3-1-1 16,6-3-5-16,1-4 6 0,6-4-1 0,1-3 1 15,1-3-1-15,0 0-5 0,4-2-2 0,-2-4-2 16,4-1 1-16,-1-2-1 0,-1 0 0 16,3-2 1-1,-2 2-4-15,2-2 5 0,1 3-1 0,4-2 3 16,1 1 2-16,4 2-1 0,3 0-2 0,4 1 1 0,0 1-1 0,4 2 3 0,5 0 1 16,0 1 0-16,1 1 2 0,-2 0-1 15,0 1-1-15,-3 1 0 0,-2-1 1 0,-2-1-3 16,-2 0 1-16,-2-1-1 0,-2 1-1 0,-2-3 3 15,-3 0 3-15,-2-1 0 0,-4 0 3 0,-1-2-2 16,-3 0 0-16,-4-3 0 0,-3 2 1 16,-8-2 2-16,-1-1 0 0,-3-2 2 15,-6 0 1-15,-2 1 3 0,0-1 2 0,-5 0 1 0,-2 1 5 16,-3-1-3-16,0 1 2 0,-4 0 1 16,-2 0-1-16,-5 2-2 0,-3 0-3 0,-2 2-3 15,-4 2-5-15,-8 2 0 0,-3 4-1 0,-4 0 0 16,-7 4 1-16,-4 4-1 0,-5 4-1 0,-3 3 0 15,2 2-2-15,0 0 3 0,6 1-1 0,4 0 1 16,13-2 0-16,9 2-6 0,10 1 0 16,8-1-1-16,2 0 1 15,10 1 2-15,12-2 2 0,5-6 0 0,7-1 2 0,6-8 0 0,6-2 0 16,0-2 1-16,3-8 2 0,-1 3-4 16,-3-6 1-16,-4 0-2 0,0-3-2 15,-3 1 4-15,0-4 2 0,-5-2 3 0,-3-3-1 0,-2-4 2 16,-2-2 0-16,-5-5 1 0,-2-1 1 15,-2-3 0-15,-4-3 0 0,-2 1 1 0,-3-1-1 16,-5 3 3-16,-3 2 1 0,-1 3 1 0,-2 2 7 16,-4 4-2-16,-4 4 4 0,2 2 3 15,-1 3 0-15,0 4 4 0,2 4 0 0,3 3-2 16,0 3-2-16,3 3-7 0,1 0-8 0,1 2-5 16,0 0-5-16,0 5-6 0,0 5-1 0,0 7-1 0,0 6 0 15,0 8 6-15,0 5 2 16,2 3-2-16,6 2 2 0,-1 3 0 15,3 1-2-15,1 2 0 0,1 0 0 0,-4 2-1 0,3 0 1 16,-2-2 3-16,0 2-5 0,-2-6 2 0,0-1-6 16,-2-2-18-16,-2-3-30 0,0 0-57 0,3-4-128 15,-2-9-569-15,-2-9-985 0</inkml:trace>
  <inkml:trace contextRef="#ctx0" brushRef="#br0" timeOffset="56447.935">13217 7046 2647 0,'0'0'161'0,"0"0"-9"0,0 0-47 16,0 0-35-16,0 0-22 0,0 0-18 0,0 0-13 15,0 0-7-15,0 0 1 0,0 0 10 0,0 0 6 16,0 0 9-16,101 76 2 0,-92-35-1 0,-7 5-3 16,-1 4-4-16,0 6-3 15,-3 4-2-15,-6 1 0 0,-5 5-6 0,-2 0 1 0,-2-4-2 16,-3-6-9 0,1-6 4-16,3-11-4 0,2-10-3 15,3-6 3-15,1-10-2 0,4-3 3 0,2-6 6 0,-1-2 10 0,1-2 6 0,1-5-1 16,-1-6-6-16,0-3-14 0,2-5-10 0,2-3 0 15,-1-3-4-15,2-2 6 0,5-2-6 0,6 0-1 16,2-2-1-16,4 0-8 0,0 0 8 16,5 2-2-16,-1 3-1 0,5 1 6 0,0 5-5 15,1 0 1-15,5 5 0 0,0 3 0 16,-2 2-1-16,-1 5-2 0,-4 2-1 0,-1 3-10 16,-5 5 5-16,0 6-1 0,-5 3 2 0,-1 3 12 15,-2 4-2-15,-2 2 2 0,-4 2 2 0,1 1-8 0,-4 1 8 16,-2 0-2-16,-1-1 1 15,0-1 3-15,0-4-1 0,-2 0-1 0,1-5 0 0,-2-2 2 16,1-4-2-16,2-2 2 0,0-3 0 0,0-4-4 16,5-1 4-16,4 0 1 0,5-7 1 15,10-3 5-15,8-4-6 0,2-1-2 16,8-3 2-16,4-3-5 0,-1-2 3 0,4-4-1 0,0 1 1 16,-6-2-1-16,1 1 1 0,-2 2-1 15,-5 3 0-15,-5 3 4 0,-4 4-4 0,-8 5 2 16,-9 4 1-16,-3 4-11 0,-7 2 3 0,-1 0-2 15,0 2-1-15,0 7 8 0,-5 2 0 0,-1 3 1 16,-1 2 2-16,4 3-3 0,-3 0 0 0,3 0 2 16,3-1-2-16,0 1-1 0,10-1 4 15,2-3-1-15,7-1 2 0,3-5 8 16,6-3-3-16,3-1 0 0,1-5 0 0,7 0-10 0,-2-8 1 16,-3-6 2-16,1-1-2 15,-6-2 7-15,0-4-3 0,-1-1-1 0,-4-1 0 0,2-2 1 0,-4 0-1 16,-1-4 2-16,-2 5 1 0,-6 0-4 15,-2 2 4-15,-1 3-1 0,-3 3 2 0,-5 3 7 16,1 4-2-16,-3 3 3 0,-2 4 1 0,2 0-9 16,0 2-4-16,0 0-10 0,-2 6-6 0,0 7 3 15,-5 4 4-15,3 8 4 0,-4 8 3 16,1 5 0-16,5 5-1 0,1 10 1 0,1 6 1 16,0 8-1-16,1 8 2 0,6 5 1 0,-5 6-1 15,6 5 4-15,-5 7-1 0,1 2-2 16,-1 0 0-16,-2 0-4 0,0-5 0 15,-9-1 4-15,-2-4 1 0,-2-3 3 0,-8-3-5 0,-3-3-1 16,-5-5-1-16,-2-7 0 0,-1-8 3 0,-2-10 2 16,-3-9 4-16,3-11 3 0,-1-9-3 0,-2-10 2 15,2-7 0-15,-1-5 6 0,3-11-1 16,1-8-3-16,0-8-2 0,2-8-9 0,2-10 2 16,1-6 0-16,5-7-1 0,2-8 3 0,3-3-8 15,6-6 0-15,6 0-5 0,3-1 1 0,2 1 3 16,8 1-1-16,9 2 3 0,0 3-7 0,8 2 1 15,5 1-2-15,8 3-3 0,3 4 3 16,5 1-12-16,5 4-9 0,5 0-5 0,4 4-8 16,4 4-6-16,2 1-10 0,0 7-24 0,2 9-43 15,-6 2-67-15,-3 5-126 16,-17 9-483-16,-14 3-855 0</inkml:trace>
  <inkml:trace contextRef="#ctx0" brushRef="#br0" timeOffset="57744.8536">15837 7279 2240 0,'0'0'386'0,"0"0"-160"0,0 0-30 16,0 0-36-16,0 0-26 15,0 0-36-15,0 0-40 0,0 0-32 0,0 0-19 0,0 0-9 16,0 0 2-16,0 0 4 0,0 0 5 15,0 0 2-15,-3 63-1 0,-4-26-1 0,5 1-1 16,1-1-3-16,1 0 1 0,4 0 1 0,7-2 4 16,8-1-1-16,1-2 1 0,3-4 0 0,7-3-3 15,5-4 1-15,1-6 0 16,2-5-2-16,0-5 2 0,-4-3-6 16,2-1-2-16,-3-7-1 0,-5-3-2 15,-3-4 2-15,-4-2 2 0,-2-2 2 0,-1-3-3 0,-5-4 2 0,-1-2-2 16,-2-4 1-16,-2 0 2 0,2-2-2 0,-5 2 0 15,1 0-1-15,-6 1 0 0,2 4 0 0,-2 1 2 16,0 4 2-16,0 2-1 0,-1 5-3 0,0 3 0 16,0 4-2-16,0 3-1 0,1 1-1 0,0 2-7 15,0 0-3-15,-1 5-3 0,1 4 3 16,-1 2 4-16,1 5 7 0,0 2 2 16,0 4 0-16,1 2 0 0,3 2-2 0,6 0-1 0,2 1 4 15,5-2-1-15,1 0 1 0,2-2 2 16,2-1-1-16,1-4-1 0,4-4-1 15,-2-5 3-15,3-4 1 0,0-3 0 0,-3-2 1 0,4-2-3 16,0-6 2-16,-1-3 0 0,-3-3 0 0,1-4 4 16,-3-2-4-16,-3 0-1 0,-1-1 0 15,-3-2-2-15,1-1 2 16,-1 0 1-16,-1-4 0 0,-4 0 0 0,4 0-2 0,-4 0 0 0,-3 3 0 16,-2 2 3-16,-3 3-3 0,-3 3 1 15,0 3 1-15,-2 1-2 0,-3 3 1 0,-2 1-1 0,4 2-2 16,-1 4-3-16,1 0-3 0,2 3-8 0,0 0-3 15,0 5 2-15,0 4 2 0,1 2 9 0,0 5 2 16,0 1 0-16,3 1 0 0,6-1 1 16,0 3 1-16,3-1 1 0,-1 1-1 15,2 1 2-15,0-2-4 0,-2 2-2 0,1-2 5 16,-3 0-1-16,0-2 2 0,-1 2 1 0,-1-1-4 16,1 0 1-16,-1-2-1 0,-1 1 1 15,0-2 1-15,-2 1 0 0,2-2-1 0,-3-2-1 0,-1-4 1 16,3 1 0-16,-1-5-1 0,-1 0 5 15,1-1-7-15,-2-1-3 0,2-2 0 0,2 0-8 16,2 0 10-16,3-5 2 0,1-3-2 0,7-4 4 16,0 0-4-16,2-5 1 0,2 0 1 0,3-1 0 15,-2-2 0-15,2-1 0 0,-1 1 0 16,3-2-2-16,-2 0 3 0,1 0 0 0,-4 4 1 0,-2-1 6 16,-3 3-4-16,-1 3-2 15,-4 1-1-15,-3 1-3 16,-1 4 5-16,-1 1 3 0,-4 1 2 0,-1 3 1 0,0 2-4 0,-3 0-4 15,0 0-2-15,0 0 2 0,0 6-2 0,2 2 1 16,0 3 0-16,0 2-4 0,2 2 6 16,0 0 1-16,3-1 1 0,2 3 5 0,-1-2-5 0,5-1-1 15,-1 1-1-15,6-3-2 0,-1 0 4 0,4 1 0 16,-1-5 0-16,4 0-2 0,-2-2-1 16,0-3-2-16,-2-2-1 0,3-1 1 15,1-1-7-15,-1-5-3 16,2 0 0-16,1-3-5 0,-1-1 10 0,2-2 2 0,2-2 4 15,-1-1 7-15,-3 1-8 0,0-5 2 0,-1 1-1 16,-3 0-1-16,-2 2 4 0,-2-1 0 0,-4 3 0 0,-2 2-2 16,-3 2 1-16,-3 2 0 0,-1 2 0 0,-2 3 4 15,0 3-14-15,-2 0-12 0,4 0-4 0,0 0-8 16,1 0 15-16,3 4 11 0,2 2 6 0,4 0 6 16,2-1-3-16,5-1 1 0,5 1 0 15,4-3 2-15,4 0 0 0,4-1 1 0,5-1-1 16,-1 0-4-16,5-6 3 0,-4 0 3 15,-1-2 1-15,2-4 6 0,-5 0 0 0,-1-3-2 0,-4-2 6 16,-4-4 0-16,-2-2 1 16,-4-1 5-16,-4-2-3 0,-3 0-3 0,-6 0 3 15,-2 1 2-15,-6 3 3 0,-4 4 6 0,1 2-4 0,-5 4-5 16,-3 1-6-16,-3 4-11 0,-1 1 1 0,-3 3-2 16,-4 3-2-16,-2 2 1 0,-2 5-2 15,-3 3-1-15,1 5 0 0,-1 5 3 0,2 4-3 16,4 5-1-16,6 6 1 0,4 7-7 15,6 4 8-15,4 8 1 0,10 4 0 0,5 2 7 0,4 7-9 16,3 1 0-16,-1 2-1 0,1 1-4 0,-1-4 5 16,0-1-2-16,-5-3 2 0,-1-3 2 15,-3-1-3-15,-4-4 3 0,-2-5-1 0,-6 0-1 16,-1-5 0-16,-12-2-3 0,-8-4-1 16,-6-3-8-16,-10-4-11 0,-10-5-22 0,-7-5-32 15,-9-1-48-15,-9-9-116 0,16-2-524 0,16-4-928 16</inkml:trace>
  <inkml:trace contextRef="#ctx0" brushRef="#br0" timeOffset="58864.0823">20374 7181 2395 0,'0'0'241'0,"0"0"0"15,0 0-104-15,0 0-48 0,0 0-44 0,0 0-33 0,0 0-4 16,0 0 6-16,0 0 10 0,0 0 6 15,0 0 5-15,54 126-1 0,-45-90-3 0,-2 4-2 16,0 4-8-16,-4 0-7 0,1 4-1 16,0-2-4-16,-4 0 2 0,2-3 0 0,1-5-1 15,-1-6 3-15,-2-6-3 0,2-6-2 16,-2-6-4-16,0-5-5 0,1-1-6 0,-1-6 3 0,0-2 0 16,0-4-3-16,-1-6-4 0,1-7-9 0,0-4-10 15,0-6 4 1,-2-4-4-16,5-5 0 0,-2-5 0 0,0-5-5 0,3-2 6 0,-3-4 5 15,2-1 5-15,-2 1 8 0,-1 1 7 16,1 1 2-16,-1 4 4 0,3 6 2 0,1 3 1 0,-1 6 10 16,6 5 11-16,0 2 8 0,-3 7 5 15,4 5-4-15,-4 2-10 0,2 6-8 0,-1 2-11 16,0 2-8-16,6 6 2 0,1 7-2 0,2 5 3 16,0 5 4-16,4 6-2 0,-3 5 1 0,1 0 1 15,0 2-1-15,0 2-1 0,1-1 2 0,-3 1-3 16,1 0 1-16,1 0 3 0,-4 1-4 15,2-4 3-15,-3-3 2 0,1-5-2 0,-1-5 5 16,-2-5-2-16,-1-7-1 0,-3-5 7 16,0-4 3-16,1-1 8 0,1-7 1 0,0-4-2 15,1-4-8-15,-2-4-1 0,2 0-4 0,-3-5-2 16,1-2 2-16,0-3-5 0,-1-3-1 16,-1-1-1-16,-1-2-6 0,-1 0 4 0,1-1 2 0,0-1-4 15,-3 3 3-15,3 0-1 0,-2 3-2 0,0 5 2 16,4 3 0-16,-2 5-2 0,2 4-1 0,0 3 0 15,0 3-4-15,1 2 0 0,3 4-1 0,1 2-2 16,3 0 4-16,0 6 0 0,5 4 1 16,0 5 3-16,4 5 0 0,-1 2 0 15,0 5 2-15,1 2-2 0,0 1-1 16,-3 0 3-16,3 1-2 0,-1-1 1 16,0 0 3-16,-1-2-10 0,0 1-13 0,-2-4-23 0,5 0-35 0,-2-5-40 15,2-6-58-15,1-3-116 0,-3-6-298 0,-6-1-682 0</inkml:trace>
  <inkml:trace contextRef="#ctx0" brushRef="#br0" timeOffset="59173.9003">22027 7022 1047 0,'0'0'663'16,"0"0"-105"-16,0 0-216 0,0 0-89 16,0 0-77-16,0 0-55 0,0 0-40 0,0 0-24 15,0 0-17-15,0 0-8 0,-133-58-8 0,115 71-2 16,6 0-3-16,0 6-5 0,3 0-4 15,2 3-1-15,5 2-4 0,2 0 2 0,8 2 1 16,4 1 2-16,5 2 2 0,6 2-2 0,3 0 1 16,5 1-3-16,2 0 1 0,1 0-4 0,0-2-1 15,0 2 1 1,-3-2-6-16,-7-3 3 0,-1-2-1 0,-8-3 0 16,-3-2 7-16,-3-4-6 0,-3 0 0 0,-4-4 0 0,-2-2-3 15,0-2 3-15,-4-1 3 0,-1-1 4 0,-4-1 1 16,-2-1 3-16,1-1 0 0,-3-1-1 0,-3-1 3 0,-1-1-5 15,0 0 0-15,-3 0-2 0,1 0-7 0,-2 0 2 16,0-4-3-16,3 0-11 16,-2 0-17-16,3-2-31 0,4 0-57 0,3-1-126 0,5 0-694 15,0 2-775-15</inkml:trace>
  <inkml:trace contextRef="#ctx0" brushRef="#br0" timeOffset="60540.654">23767 7170 2144 0,'0'0'277'0,"0"0"-1"0,0 0-88 16,0 0-66-16,0 0-45 0,0 0-46 15,0 0-12-15,0 0-5 0,0 0 11 0,0 0 13 16,0 0-3-16,0 0 3 0,-12 140-3 15,11-99-6-15,-1 4-1 0,0 4-7 0,-3 3-5 16,2 4-2-16,-3-1-4 0,1-2 1 0,-2-2 0 16,2-5 1-16,0-5 0 15,1-8 0-15,3-7-2 0,1-7-2 0,0-8 0 16,0-4 1-16,0-5 11 0,0-1 16 0,0-1 11 0,0-3 5 16,0-7-9-16,1-6-19 0,-1-6-11 0,2-4-9 15,-2-3-3-15,-1-5-2 0,1-5-7 0,-5-8 1 16,2-4-2-16,-5-5-1 0,2-3 3 15,0-4-2-15,-3 0 1 0,-1 0-2 0,4 2 7 0,-3 0 0 16,0 4 0-16,0 4 2 16,1 2-4-16,4 3 4 0,0 3 1 0,4 7-1 15,3 0-1-15,7 7-4 0,4 4-4 0,4 4-7 16,6 6-1-16,7 2-1 0,8 3 3 0,5 6 5 0,4 3-3 16,3 3 9-16,0 4 0 0,-3 7 1 0,-4 7 6 15,1 4-5-15,-9 7 0 0,0 5 1 16,-5 2-3-16,-6 6 1 0,0-1 4 15,-9 2-1-15,-2 2 0 0,-8 1 2 16,-6 0-2-16,2-1 2 0,-10-2 1 0,-6-1-1 0,-1-4 3 16,-4-5 1-16,-2-4-1 0,-1-4 0 0,-3-6 0 15,5-5-2-15,-1-4 5 0,1-4 0 16,4-2 2-16,-2-3 1 0,2-1 0 0,4-1 3 16,0-7-1-16,2-2 1 0,0-3-2 0,2-2-6 0,5-1-3 15,2-2-3-15,1-2-5 0,1-2 0 16,7 1-3-16,5-2 0 0,4 1-2 15,5 0-1-15,7 0 0 0,4 2-1 0,6 0 4 16,2 2 2-16,4 4 2 0,5 2 0 0,1 1 3 0,0 3-2 16,-2 2 0-16,1 2 1 0,-1 3-5 15,-5 2 3-15,-2-1-1 0,1 2 1 16,-5 6 3-16,-3 2-2 0,-2 2-1 0,-3 3 2 0,-5 2-6 16,1 1 5-16,-5 0-1 0,-5 0 1 15,-2 2-1-15,-4-1 0 0,-4-1 0 0,-2 3-1 16,-4-1 1-16,0 0 2 0,-7 1 1 0,-2-3 2 15,-4 3 0-15,-5-4-2 0,-3 0 0 0,-2-1-1 16,-5-2 4-16,-2-2-1 0,0-3 0 0,1-1 0 16,3-2-2-16,-1-3 4 0,4-3 0 15,3 0 4 1,5 0 1-16,6-5 0 16,3 1 0-16,6-3-6 0,0-2-5 0,11-3-4 0,5-1-3 0,6-1 2 0,5-3 2 15,6 0 0-15,5-3 1 0,7 1 2 0,4 0 4 0,3-3-1 16,4 1 0-16,4 2 1 15,-1 0 1-15,-1 3 2 0,-3 0 2 0,-4 3 1 0,-5 3 0 0,-4 1 1 16,-8 2-1-16,-4 1-1 0,-10 2 5 16,-4 2-3-16,-8 1 2 0,-4 1-1 0,-3 0-5 15,-1 0-3-15,0 2-3 16,-5 4 1-16,-2 2 3 0,-4 2 3 0,-5 3 1 16,-4 2 1-16,0-1 0 0,-3 0 0 0,0 1-2 0,1-3-1 15,1 1-1-15,3 1-2 0,2-3 0 16,5 1-1-16,3-2 0 0,6 0 1 15,3-3-1-15,-1-1 2 0,9-1-1 0,6-2 5 0,6-2 3 16,7-1-1-16,9 0 5 0,3-6-8 0,2 0-3 16,3-3 0-16,2-2-3 0,2-4 3 0,0 0 3 15,-1-3 2-15,3-2-2 0,-2-2 1 0,-4-4 0 16,-2-1-2-16,-5-2 3 0,-3-2-1 16,-9 3 2-16,-3-1-1 0,-7 2 1 0,-6 2 4 15,-4 1-2-15,-4 4 4 0,-2 2-3 0,-2 3-4 16,-5 1-1-16,0 4-5 0,-3 2 3 15,-1 1-2-15,-2 3-1 0,-1 3 0 0,-2 1-4 0,0 3 2 16,-1 5 0-16,0 4 0 0,2 5 2 16,2 4-2-16,0 6 1 0,2 5-1 0,6 4 0 15,3 8 2-15,0 4 2 0,4 5-2 0,0 5 3 16,2 6-4-16,-2 0 0 0,2 6 0 0,-3-1-1 16,-2 0 4-16,-8 0-1 0,-2-3 1 0,-4-1-5 15,1-5 5-15,-2 0-1 16,3-5 3-16,0-4 4 0,-2-4-5 0,4-6-1 0,-1-5-5 15,2-6-5-15,3-5-11 0,1-4-21 16,1-5-29-16,2-3-45 0,3-5-76 0,0-3-119 16,0-4-433-16,6-1-878 0</inkml:trace>
  <inkml:trace contextRef="#ctx0" brushRef="#br0" timeOffset="61247.4907">26171 7297 1431 0,'0'0'150'0,"0"0"52"0,151-25-1 0,-89 18-4 0,-2 1-8 16,-5 1-34-16,0 0-33 0,-6 2-23 0,-3-1-28 16,-3 1-17-16,-7 0-14 15,-5 2-9-15,-6 0 1 0,-8 0 2 0,-4 0 4 16,-8 1 5-16,-3 0 6 0,-2 0-1 0,0 0-13 15,-6 0-6-15,-5 6-13 0,-9 2 0 16,-6 2 10-16,-8 4-2 0,-2-1 0 0,-6 4-2 16,-1-3-5-16,2 3 2 0,1 0-7 0,5 0-6 15,7 1-3-15,7 1-6 0,8 1 3 0,7-2 1 16,7 3 1-16,4-3 5 0,10 0 2 16,8 0 4-16,9-2 2 0,7-2 3 15,3-1-4-15,1-2-3 0,2-4-2 0,-1-1-8 0,-2-4 4 0,-4-2 0 16,-5 1-1-16,0-4 4 0,-2-4-7 15,0-1 0-15,-3-2-1 0,0 0-4 0,-2-1 6 16,-6-3 1-16,0 0-2 0,-5-1 0 0,-4 1 1 16,-4 2 0-16,-3-1 2 0,-1 4 2 15,-3 2-7-15,0 4-5 0,-5 0-10 0,-3 3-7 16,-4 0 3-16,-4 7 6 0,-4 3 10 0,-2 0 7 16,1 5-3-16,3-1 0 0,3 0-2 0,5 3 1 15,7 0 2-15,5-1 1 0,12 2 4 0,9 0 3 16,12 0 4-16,8-2 0 15,11-3-2-15,4-3-1 0,5-1-5 0,-1-3-1 0,-1-3-1 0,-5-3-2 16,-4-3 6-16,-6-6 2 16,-2-6 1-16,-2-5-3 0,-7-3-2 0,0-5 3 15,-3-2-2-15,1-5 6 0,-4-3-2 0,-4-2-3 16,0-4-1-16,-4 0-3 0,-6 0 5 0,-1 3 1 16,-6 1-1-16,-2 5 3 0,-5 2-6 15,-1 3 1-15,-1 7-2 0,0 2 2 0,-4 4 7 16,0 5 3-16,4 5 5 0,-3 2-2 0,1 3-3 15,3 2-8-15,-1 0-9 0,1 0-5 0,-1 7-3 16,-4 3 0-16,0 7 5 0,-4 5-4 16,4 5 8-16,-2 8 0 0,-1 3 1 0,-2 4 6 15,1 6-7-15,-1 3-1 0,-3 5 0 16,1 3 2-16,-6 4-1 0,4 0-1 16,-3 3-1-16,3-5-19 0,-2-3-26 0,6-4-34 0,2-10-36 15,4-3-42-15,4-9-81 0,0-8-206 0,0-9-623 16,0-6-525-16</inkml:trace>
  <inkml:trace contextRef="#ctx0" brushRef="#br0" timeOffset="61571.9548">27749 7301 2410 0,'0'0'261'0,"0"0"-10"16,0 0-73-16,0 0-57 0,0 0-35 15,0 0-28-15,0 0-10 0,0 0 0 0,139-63-15 16,-86 63-9-16,8 0-7 0,7 1-6 0,2 5 3 16,1-2-2-16,-1 3 4 0,-3-2 1 15,-1-2 4-15,-2 0 3 0,-5-2 0 0,-3-1 2 16,-1 2-6-16,-5-2-3 0,-6 0 1 0,-7-4-5 16,-8 0 5-16,-4-1 2 0,-7 0 3 0,-5-1 5 15,-3 0-2-15,-5 0 0 0,0 1-3 0,-4 0-2 16,-1-1-6-16,0 0-7 0,-1 1-5 15,-5 0-7-15,2 0 2 0,-6 1 0 0,0-1-1 16,-6 2 6-16,2-1-9 0,-5 3 1 16,-1 1-8-16,-3 0-17 0,-3 5-20 15,2 1-37-15,-4 5-50 0,2 1-98 0,5-1-400 0,7-4-1105 16</inkml:trace>
  <inkml:trace contextRef="#ctx0" brushRef="#br0" timeOffset="63251.4096">1244 10165 2284 0,'0'0'161'0,"0"0"-27"16,0 0-33-16,0 0-35 0,0 0-10 15,0 0 2-15,0 0 0 0,50-136-1 0,-13 89 3 16,13-14-13-16,11-12-6 0,7-4-4 0,-3 6-14 15,-4 2 7-15,-5 4-4 0,4 0-5 0,-5 1 1 16,-4 3-1-16,-5 5-2 0,-9 5 1 0,-8 8 1 16,-9 9 5-16,-10 6 11 0,-4 8 10 15,-7 2 0-15,-8 6-9 0,-5 4-18 0,-10 4-20 16,-3 4-9-16,-12 8-4 16,-8 9 0-16,-5 7 9 15,-3 4-2-15,0 6 0 0,3 3 1 16,8 1-1-16,2 2 3 0,7 1 3 0,13-3 0 0,9-5 5 15,5 3-8-15,9 2-2 0,6 6-1 0,14-1-4 0,8-4 7 0,8-10 7 0,9-3-1 16,7-5 0-16,5-5 6 0,2 0-3 0,2-2 0 16,-4-1 3-16,-3 0-7 0,-5-1 1 0,-7-1-2 15,-5 2-1-15,-8-2 0 0,-9-1-2 0,-5 2-2 16,-9 0-5-16,-4 2 1 0,-3 0-1 16,-10 0 3-16,-6 3 6 0,-8-2-6 0,-4-1 8 15,-7 2-1-15,-2-3-2 0,-2 0 7 16,-1-2-6-16,-2-2 1 0,2-2 2 0,2-2-3 15,4-1 3-15,6-4 2 0,6 0 3 0,6-5 2 16,6-6-1-16,9-2-10 0,4-4-15 0,14-7-6 16,11-2 1-16,11-5 7 0,7-1 12 0,11-5 0 15,5-1 1-15,2 0 0 0,4 1-1 0,-5 0 6 16,1 4 1-16,-3 1 2 0,-5 3 1 0,-6 3-1 16,-6 5 0-16,-5 4 0 15,-9 1 8-15,-9 7 1 0,-9 2 5 0,-3 4 4 16,-6 2-1-16,-3 1 0 0,0 0-8 0,-1 1-11 15,-4 4-6-15,-3 5-6 0,-4 3 6 0,-6 3 4 0,-3 4 0 16,1 1 7-16,-3 1-3 16,2 1 0-16,2-1-3 0,0 1-3 0,7 1-2 0,1-2-3 15,4 1 6-15,5-1-5 0,2-2 3 16,3 0 0-16,6 0-6 0,6-4 10 0,1-4-4 0,5-1 0 16,3-4 1-16,3-4-6 0,3-1-2 15,1-4 0-15,0-6-1 0,3-4 1 0,-2-3 3 16,-3-5 0-16,0-2-2 0,-5-2 5 15,-1-2-1-15,-3 1-1 0,-5 0 6 0,-1-1-7 16,-5 1 7-16,-5-1-1 0,1-2-3 16,-5 2 7-16,0 5-2 0,-5 1 0 0,1 5 1 0,-2 4-5 15,0 3 0-15,1 2-2 16,1 3 1-16,1 2-3 0,1 1-13 0,2 0-12 16,0 3-4-16,2 5 7 0,6 3 9 0,2 2 15 0,9-1 5 15,2 0-4-15,9-5 4 0,7-1-3 0,6-3 2 16,5-3 4-16,3-2-2 0,0-5 2 0,-3-3-3 15,0-3 1-15,-4-2-1 0,-3-2-1 0,-4-4 4 16,-1-1 0-16,-5-2 1 0,0-4 1 16,-5-1 0-16,-1-4 4 0,-6 0-1 15,-4-2 2-15,-5-5 0 0,-3 0-2 0,-5-1 0 16,-2-3-1-16,0-1 0 0,-9 4 0 0,2 4 4 16,-4 3 7-16,1 8 0 0,0 4 13 15,3 7-1-15,-1 5-4 0,3 4 3 0,2 4-19 0,2 2-6 16,-1 1-10-16,1 9-7 0,-1 8 8 15,1 10-1-15,-2 8 6 0,3 12-1 0,0 6-3 0,0 6 0 16,2 8-2-16,0 5 5 0,-2 5-4 16,2 7 3-16,-2 3 1 0,-4 7-5 0,0 1 6 15,-6 0-3-15,-1 2 2 0,0-2 5 0,-3-6-4 16,3-7-3-16,0-9-5 0,5-12-5 16,2-10-4-16,0-12-8 0,2-10-9 0,-1-7-24 15,2-6-25-15,-1-8-31 0,2-7-33 0,0-2-86 16,2-7-309-16,0 0-839 0</inkml:trace>
  <inkml:trace contextRef="#ctx0" brushRef="#br0" timeOffset="63420.7833">3229 9823 2657 0,'0'0'161'15,"0"0"-13"-15,0 0-42 0,0 0-28 0,0 0-36 16,0 0-22-16,0 0-13 0,0 0-5 0,135-107 0 15,-86 93-29-15,7-2-109 0,-12 4-481 16,-13 5-1043-16</inkml:trace>
  <inkml:trace contextRef="#ctx0" brushRef="#br0" timeOffset="63723.869">4188 8971 2897 0,'0'0'127'0,"0"0"1"0,0 0-3 15,0 0-19-15,0 0-17 0,0 0-17 0,0 0-25 16,0 0-23-16,0 0-14 0,0 0-9 0,0 0 1 15,0 0 9-15,0 0 2 0,0 0 8 0,-10 124 2 16,3-75-8-16,0 2 2 0,0 6-6 16,-2 5-3-16,-1 4 1 0,0 5-1 0,1 3-1 15,-2 4-2 1,0 0 1-16,1-1-9 0,-2-5-12 0,0-5-18 0,4-9-30 16,0-6-20-16,5-10-34 0,-1-9-53 0,2-8-104 15,0-7-235-15,1-8-560 0,1-5-377 0</inkml:trace>
  <inkml:trace contextRef="#ctx0" brushRef="#br0" timeOffset="64328.0115">3823 9706 1981 0,'0'0'311'0,"0"0"-186"0,0 0-10 0,0 0-32 15,0 0-7-15,0 0-7 0,142-127-9 0,-98 105 1 16,7 2 0-16,3-2 2 0,3 2-12 0,2 0-5 15,-3 1-8-15,0 2-9 0,-2 2-4 16,-9 1-6-16,-3 3-4 0,-7 2-2 0,-8 3 8 16,-8 3-1-16,-4 1-1 0,-8 2 1 15,-3 0-10-15,-3 1 0 0,-1 4 6 16,0 3 1-16,-5 5 8 0,-2 2 1 0,-4 4-3 16,1 4-6-16,0-1-7 0,-3 0 2 0,2 2-1 0,2-2 1 0,1-1 2 15,4 0-11-15,3-3-2 0,1 2-2 16,4-4-1-16,3-2 6 0,3-3 2 0,4 0 3 15,-1-4 2-15,5-3 1 0,-1-3 0 0,4-1-2 16,2-3 3-16,2-5-7 16,1-3-3-16,-1-1-1 0,1-2-6 0,-2-2 6 15,-1-2 0-15,-2-2 2 0,-2 0 3 0,0-2-4 0,-3 0 0 16,-1-1-3-16,-4 2 2 0,2 1 1 16,-5 4 1-16,-2 4 0 0,2 4-6 0,-6 3 2 0,1 1 0 15,-3 4-4-15,1 0 1 0,0 0-6 16,1 6-2-16,-1 3 4 0,1 1 0 0,1 4 7 15,-1 1 3-15,1 2-1 0,1-2 2 0,2 3-4 16,-1-4-2-16,0-1 0 0,5 0 3 16,1-3 2-16,1-1-1 0,5-5 3 0,4 0-8 15,0-4 7-15,4 1-1 0,0-6 0 0,4-3 5 16,-4-2-6-16,3-1-1 0,-3-2-2 0,0-2-2 16,-5-2 4-16,1-1 3 0,-1 0 4 0,-7-4 0 15,4-1-3-15,-6-3 0 0,0 0 1 16,1-1 1-16,-4-3 0 0,-3 3-2 0,-4-1-2 15,-1 1-1-15,-1 1 2 0,-6 2 1 16,-5 2-1-16,-5 2-3 0,-3 1-7 0,-2 2-1 0,-7 4-3 16,-3 4 2-16,-4 3 0 0,1 4-9 15,0 1-13-15,6 4-23 0,5 5-23 16,7 3-39-16,8 1-56 0,8 5-114 0,1-6-301 0,1-1-809 0</inkml:trace>
  <inkml:trace contextRef="#ctx0" brushRef="#br0" timeOffset="65181.15">5778 9229 1367 0,'0'0'946'0,"0"0"-626"15,0 0-108-15,0 0-43 0,0 0-34 0,0 0-26 16,0 0-26-16,0 0-18 0,0 0-15 0,0 0-7 16,-121-44-13-16,94 51-7 0,0 2-6 15,-2 5-6-15,3 1 0 0,2 2 0 0,3 3-4 16,1 2 0-16,1 0-6 0,5 0-2 0,2 3 0 15,4 0-1-15,2-1 1 0,5 1 2 0,2-4-1 16,3 0-2-16,6-2 0 0,4-5-2 16,7-2 0-16,0-6 5 0,8-5-2 15,2-1-2-15,2-5-2 0,4-4-4 0,-4-3 6 0,-1-1 2 16,0-3 4-16,-5-2 1 0,1 2-2 0,-7-3-2 16,0-1 1-16,0 1 2 0,-4-2 3 15,-3 1-3-15,-3 1 1 0,-2-1-3 0,0 3 3 16,-7 2 3-16,1 1 1 0,-3 4 5 0,0 0-6 15,0 3 1-15,-3 2 0 0,1 1-3 0,-5 0 5 16,4 2 0-16,-1 1 1 0,-2 1-5 0,2 0-4 16,-3 4-2-16,-3 3-2 0,2 3 6 0,1 2-3 15,-2 3-2-15,2 1 1 0,0 0-5 16,4 0 5-16,-1 0 1 0,2 1 0 0,1 1 5 16,1-3-6-16,0 2-2 0,3-2-1 0,2-1-3 15,1 0 6-15,0-3 1 16,3-1 1-16,0-2 1 0,2-2-5 15,1-2 2-15,1-4 0 0,3 0 2 0,1 0 0 0,-1-6-2 0,2-2-3 16,4-3-3-16,-2 0 3 0,1-2 3 16,4-3 1-16,-3-2 0 0,2-4-4 0,2-2-1 0,1-4 2 15,4-1 0-15,2 0 2 0,0-1-2 16,2 2 1-16,-1 2-4 0,-4 4 2 0,0 1 3 16,-6 5-1-16,2 3 4 0,-5 5-8 15,-6 1-5-15,2 5-3 0,-7 2-6 0,-1 0 7 0,-4 5 2 16,2 3 6-16,-2 6 2 0,0 1-1 0,-4 4 3 15,-1 1-2-15,1 1 4 0,-1 2 0 16,0 0-2-16,3 1 0 0,2-1-7 16,-2 0 6-16,5 0 3 0,2-3 0 0,3-3 9 15,4-2-9-15,5-2-2 0,6-4 0 0,2-3-2 16,3-5 6-16,2-1 0 0,2-1 0 0,3-8 1 16,-5 1-1-16,1-4 1 0,-1 1 1 0,-1-4 1 15,-2-3-1-15,-1 0-4 0,0-2-2 16,-2-2-1-16,-1 1 5 0,-4-4 4 0,-1 1-2 15,-3 0 4-15,-1 0-5 0,-4 2 0 16,-5 1 3-16,-6 3-1 0,-4 0 3 0,0 1-2 0,-1 2 2 16,-9 2-9-16,1 1 6 0,-1 3 1 0,-5 2 0 15,-1 2 5-15,0 2-6 0,-2 3-4 16,-2 1-1-16,0 7-2 0,-1 4 3 0,-3 3 2 16,5 1-1-16,-1 4 4 0,2 2-7 0,1-1 0 15,4 2 0-15,3 0-5 0,3 2 5 0,6 0 0 16,1-2-1-16,1 2 1 15,9-2 0-15,4-1 1 0,4 0 1 0,8-4 3 0,4 1-6 16,2-4-9-16,6-1-16 0,1 0-26 0,4-2-24 16,-2-4-55-16,-1-1-160 0,-9-4-800 15,-13 1-640-15</inkml:trace>
  <inkml:trace contextRef="#ctx0" brushRef="#br0" timeOffset="80490.4961">8178 9198 0 0,'0'0'0'0,"0"0"172"0,0 0 248 16,0 0 6-16,0 0-6 0,0 0-41 0,0 0-62 15,0 0-56-15,0 0-48 0,0 0-43 0,0 0-29 16,0 0-25-16,-4-38-19 0,5 36-17 16,-1 2-13-16,0 0-11 0,0 0-12 0,0 0-12 15,0 3-7-15,0-2-8 0,0 1 0 0,0 1 8 16,0 1 3-16,0 1 7 0,0 1-2 15,0 1-7-15,0 1-4 0,0 0-7 0,0 0 0 16,0 0-1-16,0 0 0 0,0 0-5 0,0 0-3 16,0-2-3-16,0 0-3 0,0-2 7 0,0 0-1 15,0-2-1-15,0-1 1 0,0-1-4 16,0 1 6-16,0-1 6 0,0 0 5 0,0 0 5 16,0 0 2-16,0 0-2 0,0 0 2 0,1-1 1 15,-1-2 1-15,2-2-3 0,-2-2-6 0,-2-3-10 16,4-2-7-16,-2-2 0 0,0 3-3 0,0-1 5 15,0 3 0-15,1 1-4 0,-1 1 3 0,0 1-6 16,0 0 3-16,0 3 2 0,0 0 1 16,0 1 0-16,0 1-2 0,0 1-1 0,0-2-3 15,0 2 4-15,0 0-1 0,0 0 1 0,0 0-1 16,-1 0-4-16,1 0-2 0,0 0 1 16,0 0-3-16,-2 0 2 0,2 0-14 0,0 2-20 15,-1 4-31-15,1 3-52 0,-1 4-73 16,1 0-216-16,-1-3-830 0,1-3-492 0</inkml:trace>
  <inkml:trace contextRef="#ctx0" brushRef="#br0" timeOffset="82917.9299">9429 9135 1470 0,'0'0'483'0,"0"0"-209"0,0 0-62 16,0 0-24-16,0 0-30 0,0 0-21 15,0 0-44-15,0 0-31 0,0 0-29 0,0 0-22 16,0 0-2-16,0 0 10 0,48-38 16 0,-52 59 9 15,-5 5 2-15,-3 4-8 0,-6 3-11 0,-1 4-6 16,-4 3-6-16,-5 4-2 16,4-1-1-16,-3-1-3 0,1-4 3 0,2-3-4 0,3-8 2 15,0-5 2-15,4-4-4 0,4-8 2 0,2-1 3 16,2-5 8-16,3-2 13 0,1-2 5 0,1-6-2 16,1-6-11-16,2-5-13 0,1-7-11 15,4-3-2-15,5-5 2 0,4-8-5 0,1-5 5 16,9-5 0-16,3-5-3 0,4-5 7 0,2-5-5 15,7-1 1-15,4 0-1 0,-2 2-3 16,2 7 3-16,0 7-2 0,-8 10 4 0,-4 9 0 16,-1 7 5-16,-8 8 1 0,-3 4-6 0,-2 5 7 0,-6 3-7 15,1 4-2-15,-3 3 5 0,-1 7-8 16,1 7 3-16,0 5 2 16,0 7-2-16,-2 6 5 0,3 6 0 0,-4 7 0 0,-1 1-1 15,2 4-1-15,-4 1-3 0,3-1-1 0,-3 4 4 16,-2 0-8-16,-1-1 3 15,-1 2-13-15,-3-2-25 0,-2-4-19 0,3-5-31 0,-3-7-29 0,5-5-44 16,-2-7-74-16,-2-5-154 0,3-10-434 16,0-3-760-16</inkml:trace>
  <inkml:trace contextRef="#ctx0" brushRef="#br0" timeOffset="83853.2609">9364 9432 2410 0,'0'0'-1'0,"0"0"-3"16,0 0 26-16,0 0 33 0,0 0 40 15,0 0-1-15,150 10-29 0,-97-13-11 16,7-3-16-16,6-6-7 0,5-4-5 0,4-1-6 0,-1-5 1 16,2-2-3-16,-2-3 2 15,-2 1-6-15,-3-5 1 0,-5-2-4 0,-2-2-4 0,-3-2 8 16,-8-3-5-16,-3-4 3 0,-7-3 1 0,-7-1-2 15,-3-1 4-15,-3 0 1 0,-7 2 2 0,-4 4 1 16,-5 2 6-16,-6 6 20 0,-2 2 15 0,-4 7 19 16,-1 3 6-16,-2 5-8 0,0 3-3 15,-2 2-14-15,0 5-3 0,2 3-11 0,-1 1-17 0,1 4-7 16,1 0-13-16,-1 4-8 0,-2 7-2 16,-4 7 0-16,-1 9 0 0,-2 8 2 15,0 6 0-15,1 7-4 0,0 4 4 0,1 1-4 16,2 7 3-16,-1 0 2 0,-1 2-5 0,5 1 2 15,-3-5-2-15,3-2 0 0,3-6 4 0,4-9-2 16,6-6-2-16,5-5 2 0,3-9-6 16,-1-5-1-16,7-8 2 0,0-5-5 0,2-3-2 0,6-11-2 15,0-5-6-15,3-2-3 0,-1-8-1 16,2-2-1-16,0-6-2 0,4-3 1 0,-2-2 1 16,2-6 4-16,1-4 7 15,-4-4 5-15,-1-6 6 0,-4 1 5 16,-4 0 1-16,-1 3 0 0,-8 3-1 0,-2 6 1 0,-5 6 1 0,-4 7 11 15,-3 6 3-15,-3 5 13 0,0 6 7 0,0 4-3 16,-4 5 10-16,2 3-15 0,0 2-8 0,1 2-7 16,-1 0-19-16,-1 4 2 0,0 7 2 0,-1 8-5 15,-3 6 8-15,1 6-3 0,2 7-2 16,1 4-1-16,2 1 2 0,2 3-1 16,-1 0 1-16,5 3 4 0,1-1-3 0,3-2 0 0,1-2 1 15,2-6-6-15,4-3 8 0,0-9-5 16,6-4 3-16,0-5 0 0,2-6-12 0,-2-4 1 15,2-4 0-15,1-3-1 0,1-4 4 0,-3-6 0 16,1-2 0-16,-1-1 1 0,-2-5 3 0,-1 1 0 16,-3-4 2-16,-3-2 2 0,-1-2-1 0,-1 0 0 15,-1-3 3-15,-4 4-3 0,0 2 3 0,-5 5-1 16,-1 4 0-16,1 6 1 0,-2 3-6 16,0 3-2-16,0 1-7 0,-3 1-2 15,-1 6 2-15,-3 5 2 0,-2 5 6 0,2 2-1 0,-1 3 5 16,3 2 0-16,3 0-1 0,2 1 4 15,0-3-8-15,6 1 5 0,4-3 2 0,3-2-3 16,4-2 5-16,3-5-2 16,3-1 1-16,2-5-1 0,3-3-5 15,3-2 1-15,-1-4 2 0,-2-3 3 0,2-5 0 0,-2-1 0 0,-2-2-3 0,4 0-2 16,-3-3 1-16,-1-2 1 0,2-1 3 16,-5-4 1-16,3 0-1 0,-4 0 0 0,-5 0 0 15,-2 4 3-15,-4 1 9 0,-2 5 7 0,-3 6 2 16,-2 2 4-16,-4 5-4 0,0 2-6 0,0 0-6 15,0 1-5-15,-3 8-4 0,-4 5-2 16,-4 4 5-16,-1 5-3 0,-4 6 7 0,0 0 1 16,-3 3-5-16,2-1 1 0,1-1-5 15,4-2 0-15,4-4 2 0,4-1 0 0,4-3 1 16,5 0-4-16,9-1 1 0,6-3-4 16,1-3 1-16,6-1-9 0,3-5-18 0,4-4-31 0,1-3-71 15,3-3-143-15,-10-3-789 0,-8 2-713 0</inkml:trace>
  <inkml:trace contextRef="#ctx0" brushRef="#br0" timeOffset="85352.4151">13064 9365 2270 0,'0'0'160'0,"0"0"0"0,0 0-46 0,0 0-2 16,0 0 12-16,0 0-16 0,0 0-16 0,0 0-9 16,0 0-10-16,0 0-16 0,0 0-15 15,0 0-16-15,36-32-6 0,-17 18 0 0,3-5-7 16,4-2-3-16,3-1-4 0,1-4-2 0,3 0 3 16,-1-4 2-16,3-1-1 0,-2-6 0 15,-1-5 0-15,1-2 0 0,-2-3 0 0,-3-3 5 16,-1 0 0-16,-7 2 2 0,-3 2-2 15,-4 4-8-15,-2 2 5 0,-5 7 6 0,-3 6 8 16,-1 3 11-16,-2 5 1 0,0 5-3 16,-2 3-1-16,-4 4-6 0,4 2-4 0,-6 4-8 0,4 1-7 15,-4 6-7-15,-3 7-2 0,-8 8 0 0,-1 8 0 16,-1 8 5-16,-1 4 0 0,-3 8-3 0,2 2-1 16,6 2-1-16,2 1 1 0,7-1 2 15,6-3 1-15,2-2-1 0,4-7-3 0,8-5 0 0,3-5-2 16,5-6 6-16,5-3-3 15,0-4 2-15,5-6 1 0,2-4-6 0,0-7 6 0,6-1-1 16,-5-9-2-16,4-3 1 0,-2-7-6 0,0-2-3 16,-2-3-1-16,-2-5 0 15,0-6 4-15,-1-5 2 0,0-5-1 0,-1-3-1 0,-4-4 0 16,1-1-1-16,-5 2 4 0,-7 0 4 0,-2 6-1 16,-4 3 0-16,-1 6 0 0,-6 6-2 15,-1 6 3-15,0 6 2 0,-1 6 3 0,-4 3 4 16,1 3 0-16,3 3-2 0,-2 3-6 0,0 0-6 15,-1 8 0-15,-1 6 0 0,0 7 3 0,-3 7-1 16,2 5 1-16,1 7 2 0,2 2-1 16,2 2 3-16,1 5-3 0,0 2-1 0,1-1-1 15,-1 3-2-15,0-2 2 0,3-2 3 0,5-6 2 16,0-5-3-16,-2-5 0 0,5-8-5 0,3-6-4 16,-3-3 4-16,2-8-4 0,1-5 3 0,3-3 3 15,1-7-3-15,4-7 4 0,2-3 1 16,0-2-1-16,0-3 3 0,3-4-1 0,-4 0-3 15,1-3 0-15,-4-1-4 0,-2-1 3 16,-1 2 3-16,-3 2-1 0,0 6 2 0,-3 2-1 16,-2 7-4-16,-5 3 2 0,0 5 0 0,-1 2-12 15,-3 2-13-15,1 0-6 0,-1 6-1 16,1 4 10-16,0 3 17 0,4 5 7 0,-2 0 5 0,1 3-4 16,3-1-3-16,3 1 0 0,2-1 0 0,0-1 2 15,8-5 3-15,1 0 2 16,6-3-2-16,4-3 1 0,5-2-1 0,4-4 0 15,3-2 4-15,2 0-3 0,3-4 1 0,-1-4-2 0,-1-2-2 16,1-4 1-16,-3 0 2 0,-2-3 3 0,-2-3 1 16,-4-1 2-16,-1-2-3 0,-4-2 1 15,-3 1-1-15,-4 1-2 0,-2 2 3 16,-5 2 1-16,-1 1 6 0,-10 6 13 0,0 2 9 16,-5 1 5-16,-1 4-1 0,0 3-12 15,-7 1-10-15,-3 1-9 0,-3 1-3 0,-7 8-5 0,-4 5 3 16,-6 2 2-16,-4 6-3 0,3 1 0 0,1 2-4 15,4 2-1-15,4-1 4 0,4 1-4 0,3-1 3 16,9-1-2-16,2-1-2 0,4-1 4 16,7-2 0-16,6-3 3 0,7 0-1 0,6-5 0 15,4 0 0-15,3-5-9 0,4-2-5 0,1-6-11 16,6 2-19-16,-4-4-17 0,0-6-36 0,1-2-42 16,-6-4-77-16,1-2-142 0,-11 4-570 15,-8 3-731-15</inkml:trace>
  <inkml:trace contextRef="#ctx0" brushRef="#br0" timeOffset="85673.7178">13300 8875 1940 0,'0'0'250'0,"0"0"34"0,0 0-55 16,0 0-25-16,0 0-24 0,0 0-55 0,0 0-34 0,0 0-33 16,0 0-22-16,0 0-13 0,0 0-7 15,0 0 3-15,0 0-4 0,0 0 1 0,124-44-5 16,-76 38-1-16,7-1 1 0,3 1-6 15,7-2 2-15,0 3-24 0,7-4-55 16,5 1-150 0,-19 3-715-16,-20 2-780 0</inkml:trace>
  <inkml:trace contextRef="#ctx0" brushRef="#br0" timeOffset="87481.9781">16972 9090 1629 0,'0'0'394'0,"0"0"-124"16,0 0-59-16,0 0-27 0,0 0-6 0,0 0-35 16,0 0-31-16,0 0-26 0,-28-121-19 0,19 110-14 0,-2 1-8 15,-2 2-5-15,-3 1-3 16,-1 1-5-16,-2 3-11 0,-6 1-5 0,-2 1-2 0,-3 1-4 16,-3 3 7-16,-2 5-2 0,-3 3-2 15,1 4 0-15,3 3-8 0,1 1 3 16,2 4 0-16,3 2-1 0,2 3 2 0,6 0-5 0,3 0-3 15,5 0-2-15,4-1 1 16,6-2 1-16,3-2 0 0,3-2 2 0,12-4-3 16,2-3 0-16,6-4 4 0,4-4 1 0,5-5 4 0,3 0-3 15,4-6 0-15,4-5-3 0,2-5-5 0,1-2 1 16,0-4-4-16,0-1-3 0,0-4-1 0,-3-5-3 16,-2-5-4-16,-2-4 0 15,-3-2 3-15,-3-6 5 0,-1-2 2 0,-4-1 3 16,0-2-4-16,-7 1 1 0,-1 2 4 0,-4 0 0 0,-6 6 5 15,-1 3-2-15,-6 5 0 0,-2 6 1 0,-2 7 2 16,-4 5 1-16,-1 4 6 0,-5 5 4 0,-1 3-1 16,-1 4 1-16,-2 2-5 0,1 5-1 0,-4 8 1 15,2 6-3-15,-2 6 1 0,1 5-1 16,2 5-6-16,4 6 2 0,6 2 1 0,2 2-2 16,2 2 4-16,7 2-5 0,6 1-1 15,4-2-4-15,7 0 0 0,0-3 5 0,5-2-1 16,2-3 3-16,1-7-5 0,1-4-1 0,3-8 3 15,-1-6-1-15,3-5 4 0,0-4-2 0,3-5-2 16,-5 0-3-16,4-6-7 0,-1-3 5 16,0-5 2-16,-5-1 4 0,-3-3 7 0,-2-2-7 15,-6-3-1-15,-2-1 2 0,-3-3-3 0,-1-2 4 16,-4-2 1-16,-3-1-2 0,-1 0 0 16,-3 0 1-16,-4 0 1 0,-2 3-1 0,0 3 7 0,-7 6-4 15,-3 2-3-15,0 6 0 0,-4 3-8 0,0 2 12 16,-2 2 1-16,-2 4 1 15,-1 0 4-15,-2 8-10 0,0 3-1 0,-1 5-1 0,0 4-1 16,4 3 2-16,3 3-2 0,8 3 0 16,3 2 1-16,4 2-3 0,10 2 3 0,7 1 1 15,5 0-3-15,8 1-7 0,6-1-14 0,6-3-23 16,2-4-26-16,9-6-24 0,4-6-36 16,2-4-45-16,1-7-67 0,1-5-141 0,-6-1-282 15,-8-3-263-15,-19 0-20 0</inkml:trace>
  <inkml:trace contextRef="#ctx0" brushRef="#br0" timeOffset="89016.2567">18634 9042 190 0,'0'0'814'16,"0"0"-104"-16,0 0-202 0,0 0-135 0,0 0-96 16,35-118-72-16,-40 105-51 0,-1 1-39 0,-3 0-22 15,-1 2-16-15,0 2-11 0,-4 3-15 16,4 2-13-16,0 2-15 0,0 1-13 0,2 2-5 16,0 5-1-16,-1 5 0 0,1 3 3 0,2 5-7 15,2 2-1-15,1 3-2 0,3 1 0 16,1 3 3-16,6 1 0 0,5-1 0 0,3 0-2 15,4-3 0-15,3-3-1 16,5-1-6-16,1-4-3 0,1-3-8 0,-2-3-9 16,1-4 0-16,-2-5-6 0,-1-3 10 15,3 0 8-15,-4-6 4 0,2-3 10 0,0-2-2 0,0-2 5 0,-2 0 0 16,0-4 4-16,-2-1-1 0,-1-3-1 0,-2-2 0 16,-1-2-4-16,0-2 4 0,-4 1 0 0,-1-1 3 15,0 6 6-15,-6-2-2 0,0 3 3 16,-5 3 9-16,0 2 4 0,1 2 9 15,-3 4 0-15,0 2-4 0,0 2-3 0,-3 2-7 16,1 2-3-16,1 0-8 0,1 1-3 0,-1 0-5 16,-2 7-4-16,2 3-1 15,-3 4-4-15,1 3 9 0,1 4-1 0,3 1 3 0,-1 1 3 0,1 1-8 16,6 1 1-16,5 0-4 0,2 0-7 16,3-4-3-16,3 0-13 0,3-3-8 0,1-4-2 0,3-5-3 15,1-2 7-15,0-3 3 0,2-3 3 0,1-1-1 16,-1 0 2-16,-3-7 6 0,0-3 7 15,0-1 11-15,-3-5 5 0,0 0 1 0,0-4 1 16,-2-3-3-16,2-2 1 0,-4-1 0 16,0-2 3-16,-3 2 7 0,-3-1 5 15,-2 2 8-15,-6 2 11 0,-2 1 6 0,-3 4 5 0,-1 0 1 0,-3 3-7 16,-4 3-8-16,-1 2-7 0,-2 1-5 16,1 5-5-16,-1 0-1 0,1 3-4 0,-1 1-1 15,2 2-8-15,-3 9-3 0,2 3 2 16,0 4-3-16,2 5 5 0,3 2-2 0,1 1-3 15,3 2 0-15,0 0-2 0,7 1 3 0,3 0 2 16,1-1-5-16,6-2-1 0,1-2-12 16,8-3-5-16,1-5 0 0,4-1 0 0,7-5 6 15,2-3-3-15,4-4-3 0,1-2-2 0,4-1 3 16,-4-3 7-16,1-3 8 0,-4-4 7 0,1-4 0 16,0-3 0-16,-2-4-2 0,0-4-3 15,-1-1 4-15,1-4 2 0,0-2 3 0,-1-4 2 0,-5-1-4 16,0-4 2-16,-8-2-1 0,-3-2 2 15,-8 4 2-15,-4-1-1 0,-6 6 7 0,-4 2 2 16,-2 5 4-16,-2 4 4 0,-6 5-3 0,0 4 1 16,2 5-7-16,-1 1-6 0,-2 5-3 0,3 2-8 15,-1 3 4-15,0 0 0 0,1 7-1 16,1 5-2-16,-2 5-1 0,2 4 2 0,-2 5-2 16,5 5 4-16,-2 2-2 0,1 3-2 0,2 1 2 15,0 0-3-15,0 0 2 16,2 1 2-16,-1-1 0 0,1 1 1 0,8-3-5 15,1-1-2-15,9-2-2 0,1-4 0 0,2-3 3 0,6-3-2 16,-1-5 4-16,5-2-3 0,-2-5 1 0,1-3 4 16,-1-2-1-16,-3-3 6 0,2-1-3 0,-6-1-2 15,1-3-2-15,-3-4 0 0,-2-4 4 16,-3-1 2-16,1-3 4 0,-6-3-1 16,1-2-2-16,-3 1-2 0,-3 0-1 0,-2 2 2 0,-3 0 1 15,-2 2 0-15,1 2-1 0,0 1-5 0,-5 3 4 16,0 2 0-16,-3 3 2 0,1 0 1 0,0 3-4 15,-2 1-1-15,0-1-2 0,-1 4-1 16,1 3 2-16,2 2 0 0,0 1 1 0,-1 2-1 16,5 0-3-16,0 1 1 0,3 0 0 0,0 1 2 15,0 1-1-15,4-2-1 0,0 1-3 16,5-2-7-16,2 1-3 0,5-3-5 0,-1 0-5 16,8-5-3-16,0 0-8 0,-1-3-7 15,1 1-5-15,4-2 9 0,-2-4 1 0,3-3 1 0,-1-3 0 16,-2-1-16-16,3-2 4 0,0-2 2 0,-2 1-3 15,2-3 8-15,-3 1-2 0,-1 0 7 16,-3 0 13-16,-2 2 10 0,-6 0 9 16,1 4 6-16,-3-2 3 0,1 2 1 0,-1 0 0 15,-1-1-1-15,0 2-1 0,2-1 2 0,-1-1 2 16,0-2 2-16,3 1-1 0,1-2-1 0,0-1 2 16,0-1 1-16,3 1 0 0,-4-3 7 0,4-1 3 15,-5-2 4-15,4-1 3 0,-5-1 1 16,1 2-1-16,1 0-1 0,-2-1 2 0,-3 3 1 0,-4 0 3 15,2 4 4-15,-5 2 2 0,1 3 3 16,-3 4 0-16,0 2-6 0,0 1-7 0,0 3-13 16,0 0-8-16,-2 3-5 0,-2 6-2 0,-4 5 5 15,-2 9-3-15,0 4-1 0,0 7 0 0,0 7-2 16,0 7 4-16,4 8 3 0,-1 7-1 0,0 7 1 16,3 5-2-16,-4 5-2 15,1 5-1-15,3 0 5 0,-4 1-4 0,3-1 2 16,-1-2 1-16,6-6-5 0,1-7 4 0,3-9-1 15,2-9 1-15,2-12-1 0,-4-8 0 0,2-9-3 16,-3-8-1-16,-2-8 6 0,2-4 9 0,0-3 10 16,-2-8 1-16,1-6-5 0,0-4-4 0,4-8-10 15,-4-5 1-15,0-4 2 0,2-5-8 0,-3-4 2 16,1-6-4-16,-2-4-3 0,2-5 1 16,1-3-2-16,0-3 0 0,0-6-3 15,2-1 0-15,1 0 0 0,3 2-1 0,1 6 7 0,3 5-1 16,5 7 0-16,2 9 0 0,3 7-7 0,5 7 1 15,1 6 0-15,1 7-2 16,2 6 1-16,1 4 1 0,3 6 3 0,-3 2 3 16,3 9 3-16,-2 4 1 0,-3 4 0 0,-3 5 4 0,-1 3-3 15,-3 3 2-15,-3 2-2 0,-8 0 0 0,-3-1 1 16,-8 1 0-16,-2-4 2 0,-11 0-1 0,-3-4 3 16,-10-3 2-16,-3-3 4 0,-7-4 0 0,-3-3-3 15,-8-3 0-15,-2-5-3 0,-7-2-3 16,-1-1 3-16,2 0-16 0,2-6-22 0,3-3-58 15,13 0-162-15,8 2-830 0,12 1-701 16</inkml:trace>
  <inkml:trace contextRef="#ctx0" brushRef="#br0" timeOffset="90847.7319">22525 8922 1742 0,'0'0'288'0,"0"0"-20"16,0 0-51-16,0 0-16 0,0 0-35 0,0 0-42 0,0 0-32 15,0 0-17-15,0 0-20 16,0 0-23-16,0 0-11 0,0 0-15 0,7-20-6 15,14 19 2-15,7 0-2 0,3 1 4 0,1 1 1 16,0 5-1-16,0 1-2 0,-3 3-1 0,-5 0-2 16,2 1 1-16,-5 2 4 0,-3 3-5 0,-3-1 0 15,-4 3 0-15,-3-1-7 0,-2 1 7 16,-4 0 3-16,-2 0 1 31,-8-1 7-31,-2-2-6 0,-2 0 1 0,-1-2 0 0,-2-1-3 0,-3-4 8 16,5-1 1-16,-5-1 1 0,5-1-2 0,0-3 1 15,2-1 4-15,1-1 5 0,1 0 8 0,2-3-4 0,2-3-2 0,-2-2-8 0,2-1-5 16,1-4-2-16,4-1-3 0,0-2 1 0,0-2 1 16,0-2-6-16,8-1 0 0,1 0-4 0,1-1 2 15,3-1 2-15,0 0 0 0,6 0 0 16,2-2-5-16,4 1 4 0,0 3 0 0,3 1 6 16,1 3 1-16,-2 2-3 0,3 2 1 0,-1 2-4 15,1 3-2-15,-3 2 4 0,1 1 2 0,-2 5 0 16,-3 0-2-16,3 0-2 0,-4 1-3 0,-3 5 1 15,0 3 3-15,-5 3-1 16,2 1-2-16,-4 4 0 0,-2 0-1 0,-1 3 0 0,-4 0 2 16,3 1 3-16,-7 1 2 0,0 0-4 15,-1 1-1-15,-1-1-2 0,-4 0-3 0,-4-3 6 0,0-1 0 16,1-1-2-16,3-4 3 0,-2-5-4 16,1-1 3-16,2-3 0 0,4-3 5 0,-1-1-2 15,1 0-5-15,0-2-2 0,0-5-9 16,1-2 1-16,3-3 4 0,2-1-1 0,1-1 0 0,2 0-3 15,3-2-5-15,1-2-3 0,6-2 0 16,1 0-4-16,3-1 0 0,4-2 3 16,-1 3 0-16,3 1 7 0,0 2 4 0,1 1 3 15,0 0 5-15,1 2-5 0,0 1-1 0,0 2 1 0,0 0-1 16,-1 1 6-16,-1 3 3 0,-5 0 1 16,0 2-1-16,-3 0 1 0,-6 0 2 0,2 1-1 15,-6 0 7-15,-1 1 0 0,-6 0 0 0,2 2 5 16,-5 0-1-16,-1 1 7 0,0 0 1 0,-1 0-6 15,-7 4 0-15,-3 3-13 0,-3 2-2 16,-6 2 3-16,-7 3-3 0,-3 1 7 0,-1 2-2 16,-3 0 0-16,-2 2-1 0,5-2-3 15,5 1 3-15,2-1-3 0,11-1 3 0,5-2-3 16,7 1-4-16,2-2 1 0,9-1 1 0,9-2 5 16,4-3 4-16,12-1 4 0,2-4-1 0,8-2-3 15,1 1-4-15,2-1-1 0,0-1-2 16,-4-4 3-16,-1 2-1 0,-3 0-1 0,-1-1-4 15,-5 2 1-15,-1 1 0 0,-3 0 1 0,-4 1 2 16,0 1-3-16,-4-1-2 0,-4 0 0 0,-4 2-2 16,-4 2 3-16,-1 0 1 0,-2 2 0 0,-3 1-2 15,-2 0 1-15,2 1-2 0,-3 0-1 0,-1 1 6 16,0-1-4-16,0 2-1 0,-6-3-4 16,2 1-7-16,-2-2-5 0,2-1-2 0,-1-2 4 15,4-2 4-15,1 1 5 0,0-2 1 16,0 0-4-16,1-2-2 0,5-3-1 0,2-1 0 15,2-4 3-15,2 1 1 0,1-2 1 16,6-1 4-16,0 1 0 0,3-1 4 0,-1 2-2 0,0 0 0 16,-1 3 1-16,0 0 0 0,-2 1 4 0,-1 3 5 15,-2 0 1-15,0 2 0 0,0 1-4 0,-3 0-1 16,5 4-3-16,-4 3 2 0,5 2-2 16,1 1 2-16,0 3-1 0,3 0-1 0,2-1 3 15,3 2 2-15,-2-2 3 0,4 0 1 0,0-4-4 16,0-2-2-16,2-1-5 0,-1-3 1 0,0-2 1 15,-1 0 1-15,-3-2 2 0,1-4-3 0,-4-4 0 16,-3 0 2-16,1-2 0 0,0-2 2 16,-3-1 1-16,3-3-1 0,-1 0 1 0,-2-4-2 15,-1-2 4-15,-1-2 2 0,-1-6 8 0,-3 0 5 16,-2-4-2-16,-2-3 3 0,-1-3-3 16,-1 0 0-16,-3 4 6 0,-3 1 7 0,0 7 9 15,0 4 8-15,-6 7 0 0,2 6-5 0,1 4-8 16,-2 6-6-16,4 2-12 0,-1 1-12 15,0 0-6-15,-2 10-7 0,0 2 4 0,-2 8 4 0,1 5 2 16,-2 6 0-16,1 3-3 0,-1 5-2 0,2 3-2 16,1 5 4-16,0 0-1 0,-4 0-2 15,0 3 3-15,-1 2-6 0,-1-1-5 0,-1-2-14 16,1-2-28-16,5-4-31 0,0-7-26 16,5-8-21-16,0-8-36 0,5-5-99 0,0-5-306 15,0-5-825-15</inkml:trace>
  <inkml:trace contextRef="#ctx0" brushRef="#br0" timeOffset="91045.7989">25032 8842 2318 0,'0'0'286'16,"0"0"-98"-16,0 0-68 0,0 0-30 0,0 0-36 15,0 0-12-15,0 0-12 0,131-57-8 16,-88 55-9-16,6 2-1 0,2 2-5 0,2-2-7 15,2 3-28-15,5 2-39 0,1-1-55 0,3 1-110 32,2-3-175-32,4 2-351 0,-19-2-174 0,-17-1 296 0</inkml:trace>
  <inkml:trace contextRef="#ctx0" brushRef="#br0" timeOffset="91632.9474">26322 8797 526 0,'0'0'797'0,"0"0"-194"16,0 0-138-16,0 0-102 0,0 0-93 15,0 0-72-15,0 0-52 0,0 0-35 0,0 0-22 0,0 0-19 16,0 0-21-16,0 0-15 0,0 0-14 0,0 0-10 15,21-59-3-15,-39 63-2 0,-1 3 3 16,-1 1 1-16,0 2-1 0,1 0-3 0,4 2-1 16,0 1-3-16,5 0-2 0,4 0 6 15,2 2-5-15,3 2-1 0,1-3-1 0,0 2-4 16,3-2 6-16,3 0 0 0,2-1-2 16,1-4-3-1,4-2-6-15,-2-3-6 0,6-1-2 0,2-3 0 0,2 0-1 16,3-3 1-16,0-3-3 0,-1-1-4 0,2-3-2 0,2 0-1 0,-2-2 1 15,1-4 5-15,-3 1-2 0,1-2 2 16,-3-2-3-16,-5-1 4 0,-1 1 5 0,-5 0 8 0,-1 2 6 16,-5 1 4-16,-2 2 0 15,-2 2-1-15,0 2 0 0,1 2 1 0,2 2 1 16,-1 1 1-16,2 1 1 0,0 1 0 0,3 0 2 16,5 1-1-16,5 0 3 0,2 0 0 0,8 1-1 15,4-1 1-15,7 0-2 0,7 0 0 0,5-1 3 16,5 1-1-16,5-3 0 0,2 1-3 0,3 0 0 15,2-3-2-15,0 0 2 0,-3-4 3 0,-3-2 0 16,-5-3 2-16,-7-2 2 0,-1-4-1 16,-7-4 4-16,-8 1 2 0,-5-3-2 0,-8 1 4 0,-9-1 0 15,-6 3 0-15,-5 0 2 0,-1 3 4 16,-8 1 0-16,-5 3-1 0,1 2-3 16,-6 4-7-16,-2 3-5 0,-2 3-1 0,-3 4-2 15,0 2 3-15,0 3-4 0,-1 7-1 0,1 4-2 0,0 8-1 16,3 4 2-16,-1 3 1 0,1 8 0 15,0 4-2-15,1 4 1 0,-4 5-3 16,1 8-1-16,1 6 4 0,3 7-4 0,1 5 2 16,5 5-1-16,1 3-3 0,7-1 6 15,2-2-1-15,5-7 0 0,1-4 3 0,4-7-5 0,4-6-2 16,4-4-1-16,0-6 1 0,-2-4 2 16,3-4 0-16,-4-6-2 0,1-4-8 0,-2-8-10 15,-3-3-15-15,-1-5-26 0,-3-5-25 16,1-3-42-16,-3-4-46 0,1-1-74 15,-1 0-435-15,0-2-968 0</inkml:trace>
  <inkml:trace contextRef="#ctx0" brushRef="#br0" timeOffset="91959.2746">27014 9263 3043 0,'0'0'104'0,"0"0"3"0,0 0-14 0,0 0-7 0,0 0 5 15,140-30-17-15,-88 27-8 0,9-1-19 16,7 0-10-16,7 4-6 0,2-1-9 0,1-1-4 16,-5 2-6-16,-1-2-4 0,-4-1 1 0,-6-1 1 15,-9-1 8-15,-6-1-3 0,-5-1 8 0,-10 2 0 16,-8-1 2-16,-6-1 11 16,-8 0-7-16,-1 0 6 0,-7 1-8 0,0 1-21 15,-2-2-6-15,0 1 0 0,0 1 0 0,-4-1 0 0,2 2 0 16,-3-2 0-16,2 1 0 15,1 2 0-15,1 1 0 0,-2-1 0 0,3 2 0 16,0 1 0-16,0 0 0 0,0 0 0 0,0 0 0 0,0 0 0 16,0 0 0-16,-1 0 0 0,-2 2-33 15,0 5-39-15,-5-1-17 0,-2 0-45 0,-2 4-98 0,-1-4-500 16,6-1-1060-16</inkml:trace>
  <inkml:trace contextRef="#ctx0" brushRef="#br0" timeOffset="96676.4319">1551 11139 2614 0,'0'0'181'0,"0"0"9"0,0 0-19 0,0 0-40 15,0 0-37-15,0 0-32 0,0 0-30 16,0 0-23-16,0 0-5 0,0 0-4 16,0 0 12-16,0 0 8 0,-37 69 2 0,39-29 8 0,0 5-8 15,5 3-3-15,-2 2-1 0,3 3-6 16,-5 4 2-16,4 4-4 0,-5 2-1 0,-1 3 0 15,-1 1-4 1,2 1 1-16,-6-3-1 0,-2 0 0 0,0-7 1 16,-2-8 1-16,1-9 1 0,2-11 0 15,-2-8 0-15,4-9-1 0,-1-7 4 16,1-4 9-16,-1-2 8 0,-3 0 2 0,4-3-4 0,-5-6-13 16,2-1 6-16,-5-5-7 0,3-5 0 0,-5-7 3 0,0-3-17 0,3-12 0 0,-3-2-3 15,1-9-1-15,-1-5 3 0,2-6 1 16,5-6 0-16,0-3-4 0,3-2-1 15,0-3 0-15,3 0 2 0,3 0 4 0,2 7 0 0,11-11 0 16,5-1 1-16,8 4-17 0,3 9 0 0,2 19-2 16,2 16 0-16,-6 10 10 0,-1 8 3 15,-2 5 1-15,1 8-3 0,-1 4 9 0,-3 0-7 16,-1 13 3-16,-1 5 0 16,-2 5-1-16,-3 6 0 0,-3 5-2 0,-6 3 3 0,0 5-3 15,-7 2 6-15,-1 5 2 0,-10 2-2 0,-4 1 2 0,-4-2-2 16,0-5 0-16,-3-6 3 0,3-6-2 0,2-5-1 15,-3-6 0-15,2-4-1 0,3-3 2 16,2-6 3-16,4-1 3 0,0-4 4 0,7-4 1 16,1 0 1-16,0-6-6 0,0-6-4 15,8-5-7-15,1-3-2 0,4-3 0 0,8-4-1 0,2 1 0 16,11-3 0-16,1 1 1 0,6 0 2 16,5 3 0-16,-3 3 0 0,0 3 1 0,0 4-1 0,-4 2 3 15,2 4 1-15,-2 4 0 0,-2 4-2 16,-3 1-2-16,-3 5 1 0,-1 3-1 15,-3 5 4-15,-6 4 0 0,-3 1 0 16,-4 3 0-16,-3 4-5 0,-7 1 3 0,-2 0 0 0,-2 2 1 16,-9 0 1-16,-8 1-3 0,-2-1 0 0,-2-1-5 15,-3-2-2-15,-3-4 1 0,2-1 0 16,-2-2 4-16,-1-5 0 0,6-4-2 0,0-2 4 16,3-4 1-16,3-3 2 0,5-2 1 15,4-2-2-15,2-5-3 0,3-4-12 0,2-2-4 0,11-3-3 16,2-3 0-16,5-3 8 0,8-3 1 0,2 1 3 15,7-2 1-15,3-1 2 0,3-1 6 16,1 0-1-16,1 0 5 0,1 3-4 16,1 3 1-16,-4 3 2 0,0 3 0 0,-7 3 4 0,1 4-3 0,-6 2-1 15,-3 2-2 1,-6 4 0-16,-1 0 0 0,-8 3 1 0,0 0 0 0,-7 4-2 16,0 3 0-16,-2 2 0 0,-2 1 2 0,0 3 4 15,0 2 4-15,-2 1-1 0,-3 2-2 16,0 1-3-16,-4 0-1 0,5 0 2 0,-2-2-1 15,1-2 0-15,1-1-2 0,3-3 0 16,1-1-2-16,0-3 2 0,0-1 1 0,1-2 0 16,6 0 1-16,-1-2 0 0,3-1-1 0,3-1 2 0,0 0 0 15,3 1 2-15,0-5 3 0,0 0-4 16,1-3 0-16,-1 1-1 0,-2 1-2 0,1-4 4 0,-3 3 2 16,-3 1 0-16,-2-2 3 0,-1 2 0 15,-1-1 1-15,-4-1 2 0,2 0 1 16,-2-1-2-16,0 1-1 0,-2 0-4 0,-2 0-4 15,-1-1 3-15,-1 0-2 0,-3-1 1 0,-1-2 3 16,-1 2-7-16,1-1 0 0,-6 2-2 0,5-1 0 16,1 1 2-16,-3 1 0 0,2 0 1 0,-2 1-5 15,2-1 5-15,1 3-4 0,0-2 2 0,2 1 5 16,-1 2-4-16,1-1-1 0,0 2 0 16,4-1-6-16,-2 1 6 0,3 1 0 15,-4 1 1-15,4-2 2 0,-2 2-5 16,1 0 0-16,1 0 0 0,-3 0 1 0,3 0 1 0,-3 0 2 15,3 0-2-15,-5 0-6 0,5 0 6 16,-2 2-2-16,1-1 3 0,1-1 6 0,-3 1-7 0,5-1 1 16,0 0-2-16,0 0-1 0,-1 0 4 0,2 1 0 15,0-1 1-15,0 0 0 0,0 0-3 16,0 0 0-16,0 0-1 0,0 0 4 0,0 0-2 16,0 0-1-16,0 0 0 0,0 0-6 0,0 2 4 15,0-2 0-15,0 0 2 0,0 0 5 0,3 0-7 16,0 0-1-16,6 0 2 0,1 0-5 15,11 0 8-15,5-2 2 0,3-1-4 0,8-2 3 16,6-3-1-16,4-1 0 0,0-1 0 0,5-5 5 16,-1 0-3-16,-1-2 2 0,2 1-5 0,-3-3-2 15,-4 1 5-15,-1 0 0 0,-6-2 3 0,-4 3 2 16,-6 1-6-16,-3-1 1 0,-9 2-1 16,-2 2 5-16,-6 2 5 0,-2 2 3 0,-4 2 0 15,-2 0-5-15,0 2 0 0,-6 0-3 0,-1 2-1 16,-3 1 2-16,0 2-6 0,-5 0 0 0,0 1-5 15,-3 10-2-15,0 1 6 0,0 4-1 0,0 4 1 16,-1 3 1-16,5 4-3 0,-1 4-2 16,3 5 1-16,-1 3 3 0,4 7-2 0,1 4 4 15,5 4-4-15,-1 7-5 0,0 4 7 0,3 3-2 16,1 5 5-16,0 0 3 0,-1 5-6 16,-1 3-1-16,0-1-1 0,-2 2-1 0,0-3 3 15,-2-2 2-15,-1-4-1 0,0-7 2 0,1-7-3 16,0-9 2-16,0-5 0 0,-3-9 4 15,2-7-6-15,1-7-1 0,0-5-8 0,4-7-10 16,1-6-6-16,1-4-17 0,0 0-12 0,1-9-36 16,4-7-73-16,7-9-143 0,-1 4-701 0,-5 5-738 0</inkml:trace>
  <inkml:trace contextRef="#ctx0" brushRef="#br0" timeOffset="97345.1801">3320 11203 2247 0,'0'0'592'16,"0"0"-561"-16,0 0-11 15,0 0 5-15,0 0-2 0,0 0-5 0,0 0 4 0,0 0-4 16,142-61 3-16,-111 56 6 0,0 1-1 16,4-3-3-16,-2 2-4 0,-1-1-5 0,0-1-1 15,-1 0 2-15,-1 0-2 16,-3-2-4-16,-5 0 2 0,-2 2-1 0,-8 0 5 0,-2 3 13 0,-4 0 6 15,-5 2 12-15,-1 2 4 0,0 0-4 0,-3 0-8 16,-5 0-16-16,-3 2-9 0,-4 6-10 16,-7 4 2-16,-1 3 1 0,-5 2 7 0,1 2 6 15,3 0-4-15,0 2-2 0,5 0-5 16,3 0-9-16,5-2 5 0,4 2-2 0,3-3 0 16,4-1 4-16,0 0-4 0,7-2-1 0,5-3 1 15,7 1 0-15,5-3 3 0,7-3 1 0,4-2 1 0,5-2-5 16,3-3 2-1,-1 0-2-15,0-7-4 0,-2-1 1 0,-3-2-4 0,-2-4 0 0,-4-1 1 16,-2-2 0-16,-3-1 5 0,-3-1 0 0,-5-1 5 16,-2 2 1-16,-2-2-1 15,-3 4 1-15,-6 2 0 0,-1 3 3 0,-3 2-1 0,-1 3 0 16,0 3-4-16,-2 1-6 0,-2 2-1 0,-4 2-5 16,-2 5 1-16,-1 5 3 0,-2 3-1 15,0 5 3-15,0 1-2 0,1 2-1 0,6 0 3 16,2-2 1-16,4-1-1 0,3-3 2 15,8-2-2-15,8 0-2 0,7-4 2 0,6-6 1 0,7-4 0 16,2-1-3-16,5-8-3 0,-3-3-11 16,0-5 1-16,-3-2 1 0,1-5 5 0,0-4 7 15,-3-4-1-15,0-3 3 0,-1-3-1 0,2-4 3 16,-6-2 0-16,0-4 3 0,-7-2 1 0,-4-5-1 16,-4 3 3-16,-6-3 2 0,-2 4 2 0,-5 5 9 15,-4 5 2-15,-1 8 11 16,0 8 2-16,-6 7-2 0,-1 7 8 15,2 3-5-15,0 7-5 0,0 0-9 0,-3 3-12 16,-2 9-7-16,-2 8-3 0,-4 5 1 0,1 8 0 0,-1 4-1 16,3 6 2-16,4 3-4 0,2 4 3 0,2 4 1 15,2 0-1-15,2 3 2 0,-1 0-3 0,-1 0-2 16,1 1-4-16,-1 0-11 0,2-4-24 0,-2-3-40 16,3-5-48-16,0-7-87 0,5-8-143 0,2-10-384 15,-2-9-918-15</inkml:trace>
  <inkml:trace contextRef="#ctx0" brushRef="#br0" timeOffset="97555.6687">4722 11004 1940 0,'0'0'791'16,"0"0"-585"-16,0 0-50 0,0 0-35 0,0 0-27 16,0 0-13-16,0 0-17 0,0 0-16 15,0 0-19-15,0 0-14 0,0 0-7 0,120-108-5 0,-82 101 3 16,7-1-5-16,6 3-14 0,4 2-37 15,6-3-79-15,7 0-164 0,-15 2-832 16,-17 0-586-16</inkml:trace>
  <inkml:trace contextRef="#ctx0" brushRef="#br0" timeOffset="98004.0219">5533 11510 2952 0,'0'0'64'0,"0"0"10"0,0 0 2 16,0 0-20-16,0 0-11 0,-3-143-7 15,17 102-5-15,6 0 2 0,2-7-1 0,6-1-3 0,5-4-5 16,5-6-9-16,2-3-5 0,0-3-4 0,2-5 1 15,-5 1-1-15,-2 1 1 16,-5 2 1-16,-4 6-3 0,-10 6 2 0,-2 8 2 16,-9 6 3-16,-4 7 2 0,-1 7 2 0,-6 3-1 0,-4 7 1 15,0 4-3-15,0 4-1 0,-4 5-2 0,4 3-4 16,0 0-4-16,-1 3-7 16,1 8-4-16,0 6-1 0,0 4 2 15,6 6 3-15,-1 6 2 0,7 2 0 0,2 4-3 0,8 0 2 0,3 3 1 16,6-2 2-16,3-1 3 0,-1 2-3 15,5-4-4-15,-1-1 0 0,-1 0-1 16,-1-6 4-16,-3 1 5 0,-4-4-2 0,-4-2 1 16,-3-4-4-16,-8-1-2 0,-1-1 1 0,-2-2 3 15,-5-3-4-15,-6 0 3 0,-1-1 0 0,-7-1-3 16,-1-2 5-16,-5 0-2 16,-5-4 1-16,-3 0 3 0,1-2-4 0,0-1-2 15,0 1-5-15,3-1-5 0,2-1-13 0,8-1-19 0,4-1-26 16,6 0-49-16,8-2-124 0,1-2-432 15,0 1-1011-15</inkml:trace>
  <inkml:trace contextRef="#ctx0" brushRef="#br0" timeOffset="99989.8441">6903 10770 2759 0,'0'0'104'0,"0"0"7"0,0 0-1 16,0 0-13-16,0 0-4 0,-128-2-16 0,96 10-11 15,-2 3-2-15,-3 3-5 0,4 3-15 16,-1 4-11-16,6 2-11 0,1 4-11 0,3 2 1 16,2 0-4-16,6 4-1 0,1-1-2 0,8 2-4 15,1-1-2-15,6-1 2 0,6-2 0 16,6-2 0-16,8-5 3 0,6-5 2 0,7-7-3 0,3-4 3 16,9-5-7-16,0-2-6 15,5-9-6-15,1-4-7 0,0-7-2 0,1-4-2 16,-3-4-2-16,1-3 3 0,-7-6 0 0,4-5 0 15,-5-5 4-15,1-4 4 0,-1-6 2 0,-2-3 6 16,-2-5 5-16,-1-5 2 0,-8 1 4 0,-4-4 1 16,-4 2 0-16,-6 4 1 0,-3 6 1 0,-9 8 6 15,-3 8 10-15,0 7 5 0,-4 8 4 16,-4 7-1-16,-4 5-3 0,2 5-3 0,1 5-2 16,1 4-4-16,-1 2-6 15,5 2-7-15,-3 5-6 0,-2 6-4 0,-1 5 2 0,0 7 2 0,-2 5 0 16,2 6 1-16,0 5-4 0,0 4 3 15,0 8-1-15,3 3 2 16,3 1 2-16,-4 3-3 0,6 0-2 0,1-2-1 0,2-2 1 0,3-5 1 16,5-4 1-16,6-3 1 0,0-6-1 0,4-7-1 15,1-2-3-15,1-8-3 0,-1-5-1 16,3-4-7-16,2-6 2 0,-2-4 0 0,-2-3 0 16,6-6 4-16,-4-3 1 0,4-4 1 0,-3-2 5 15,-3-4 0-15,4 2 2 16,-3 1-1-16,-2-1 2 0,-5 3-2 15,3 1 2-15,-7 3 1 0,-1 2-4 0,-2 4 3 16,-6 3-4-16,1 3-6 0,0 1-11 0,-2 1-6 0,-1 6 1 16,1 6 7-16,1 2 9 0,-1 4 5 0,5 3 4 15,-3 2 1-15,6 0 1 0,1 2-5 16,1-1-1-16,2-1-1 16,5 3 3-16,3-4-2 0,1-2 4 0,3-4 2 15,4-3-2-15,-1-3 8 0,2-3-5 0,1-4 2 0,-1-4-1 0,0 0-8 0,-1-7 5 16,0-3 1-16,-5 0-1 0,2-2 5 0,-7-2-1 15,-3-3 2-15,-1-1 1 0,-4-1 5 0,-2-3-5 16,-5-1 1-16,2-2 0 0,-5 0-3 16,-1 0 2-16,0 0-1 0,-2 4-2 0,-4 1 4 15,-3 4-1-15,1 2 3 0,1 5 0 16,-2 0-5-16,-2 3 0 0,0 4-3 16,1 2 1-16,-4 0-2 0,2 4-2 0,0 6 0 0,-1 2-3 15,0 4 3-15,6 5-2 0,0 2-1 16,5 4 6-16,2 0-6 0,10 1-1 0,4 1 0 0,11-1-10 15,6 1-7-15,5-4-12 0,11-2-21 16,4-1-14-16,5-6-20 0,5-3-24 0,3-3-5 16,-1-5-1-16,0-5-3 0,-2 0 25 0,-3-5 18 15,-4-7 18-15,-4-2 37 0,-7-1 16 16,-3-3 18-16,-2-1 30 0,-6-3 24 0,-5 1 29 16,-5-1 15-16,-4-1 2 0,-8 2-6 15,-5 0-8-15,-4 1-9 0,-1 2-15 0,-6 0-13 0,-9 2-13 16,-4 3-12-16,-4 1-5 0,-5 4-6 15,-4 2-3-15,-2 1-2 0,-5 2-6 0,-2 3 3 16,-6-1-3-16,5 8-2 0,-3 2-1 0,1 4-7 16,9 5-1-16,-2 0-2 0,12 4 0 0,0 2-2 15,7 1 2-15,4 1 2 0,8 2-5 0,2 0 4 16,8-3-2-16,3-2-5 0,10-4 2 16,5-2-7-16,7-4 1 0,9-6-2 0,4-2-5 15,3-5-3-15,4 0-3 0,1-8 1 16,0-2 4-16,-3-5 6 0,-1-1 3 0,-1-5 4 15,-1-3 3-15,-2-2 0 0,-2-3 0 0,1-5 4 16,-4-3-2-16,-2-3 6 0,-1-4-2 0,-4-2-1 16,-2-5 3-16,-2-3-5 0,-5-4 5 0,-6 1-1 15,0-1 3-15,-6 2 7 0,-7 2 7 0,-1 4 7 16,-1 5 3-16,-5 10 4 0,-2 4-4 16,-2 6-2-16,1 7 4 0,4 5-6 0,-3 2-2 15,4 6-4-15,-2 3-10 0,3 2-7 0,2 0-7 16,-2 5-3-16,0 5 0 15,-3 9-1-15,1 8 4 0,-2 7-1 16,4 9 2-16,0 2 0 0,0 8 3 0,4 1-1 0,-2 6-5 0,3 0 7 16,4-1-4-16,-2 1 1 0,4-4 3 15,2-1-10-15,2-1-6 0,3-5-18 0,-2-4-32 16,5-2-19-16,4-9-19 0,2-5-17 0,4-6-16 0,0-5-18 16,-1-6-41-16,-1-6-36 0,3-6-48 0,-4 0-25 15,-1-10 43-15,-5-3 64 16,1-2 91-16,-3-4 76 0,-5-4 51 0,0 0 60 0,0-3 62 15,-3-2 45-15,-3-1 31 0,0-1-8 16,-1 3-16-16,-3 2-12 0,-2 1-26 16,-1 5-20-16,0 2-22 0,-4 3-20 0,-3 2-22 0,0 3-17 0,1 2-12 15,0 3-20-15,2 3-8 16,-3 1-8-16,-2 1-11 0,2 6 5 0,-4 6-5 16,-1 3 0-16,4 5 2 0,0 1-4 0,1 3 1 15,1 0 0-15,6 1 1 0,0-2-2 0,0 3-8 0,7-2-16 16,4-1-25-16,0-2-21 0,8-5-16 15,2-3-6-15,4-4 8 0,0-4 8 16,3-4 9-16,-1-2 11 0,-1 0 10 16,-1-8 16-16,-1-2 15 0,-2-2 14 0,-2-1 7 0,-2-3 3 15,-2-1 5-15,-1-1 7 0,-2-4 13 0,-3 1 17 16,1 0 13-16,-3-1 15 16,-1 0 1-16,-2 1 2 0,1 2-2 0,-3 5-7 15,1 0-1-15,-3 4-17 0,-1 3-4 0,0 1-9 0,0 2-10 16,0 3-4-16,0 1-13 0,0 0-10 0,0 3-7 15,0 5-1-15,-1 2 1 0,-1 4 2 0,2 1 3 16,0 2-1-16,0 1 1 0,3 0 1 0,3 1-2 16,2 2 3-16,2 0-2 0,2 0 0 15,6-3 1-15,2 0-7 16,3-6 0-16,2-1-7 0,4-2-4 0,-2-4-3 16,4-4-5-16,-1-1 2 0,1-1 3 0,-2-7 5 0,1-3 8 15,-1-6 5-15,-3-2 2 0,2-4-1 0,0-6 1 16,-2-5 0-16,1-4-4 0,-1-6 6 0,1-4-1 15,0-3 0-15,-1-5 3 0,0-1-3 16,-2-4-1-16,-4 2 0 0,-2-2 2 0,-5 7 2 16,-2 3 2-16,-5 8 3 0,-3 6 3 0,-2 5 9 15,-1 7 4-15,0 4 4 0,0 7 3 0,0 6-13 16,0 4 0-16,0 2-12 0,-1 2-12 16,-2 7 0-16,1 7-1 0,-3 7 3 0,0 8 5 0,-2 7-2 15,-1 6 0-15,3 2-2 0,0 6 3 0,1 4-2 16,-2 3 2-16,5 2-1 15,1 0 0-15,4-4 1 0,8-1-2 0,9-7 2 0,3-4-1 16,10-4-2-16,4-6 0 0,3-3 0 0,2-8 2 16,-1-4 2-16,-2-8 2 0,-3-6 1 15,-3-4-1-15,-1-2 1 0,-1-8 0 0,-3-3 0 16,-2-3 5-16,-3-3-4 0,0-5 2 16,-3-2-1-16,-5-3-5 15,1-2 6-15,-5-2-1 0,-2 1-1 0,-2 1 1 0,-4 2-3 16,-2 4-1-16,-2 3 2 0,0 4-1 0,-6 4 2 0,-2 4 1 15,1 3-1-15,-3 5-1 0,-1 2 0 0,-2 0-2 16,-4 8 3-16,-3 3 1 0,-2 4-1 16,-1 5-1-16,3 1 0 0,0 2-2 0,5 2-1 0,3 3 1 15,8 1 0-15,1-1-1 0,3 4-1 16,8-2 0-16,8 1-2 0,3-3 5 16,7 2-2-16,6-1-9 0,6-1-16 0,5-1-37 0,5 0-64 15,3-2-133-15,-13-7-751 16,-13-8-763-16</inkml:trace>
  <inkml:trace contextRef="#ctx0" brushRef="#br0" timeOffset="102723.953">12038 11071 2736 0,'0'0'153'0,"0"0"6"0,0 0-26 0,0 0-26 0,0 0-29 16,0 0-37-16,0 0-18 0,0 0-11 0,0 0-3 16,0 0 1-16,0 0 3 0,0 0 4 15,32 20 4-15,-19-4 6 0,2 5-1 16,-2 1-2-16,2 3-3 0,-2 4-6 0,-2 1-1 0,-2 0-1 15,-3 0 1-15,-5 0-1 0,-1-4-1 16,-1 0-1-16,-5 0 1 0,-3-3 0 0,-5-1 3 0,0-1 0 31,-3-2 2-31,-3-2-3 0,-4 0 1 16,-2-2-4-16,-4-2-1 0,1 0 1 0,-3-3-5 0,1-2-1 16,1 1-11-16,-1-5-21 0,3 0-35 15,0-3-71-15,5-1-173 0,5 0-902 0,6 0-567 0</inkml:trace>
  <inkml:trace contextRef="#ctx0" brushRef="#br0" timeOffset="104678.5593">13473 10562 1462 0,'0'0'1055'0,"0"0"-855"0,0 0 9 16,0 0-52-16,0 0-25 0,0 0-20 0,0 0-37 16,0 0-26-16,0 0-22 0,0 0-24 15,0 0 1-15,0 0-1 0,17-52 7 0,-9 77 10 16,0 8-3-16,0 3 6 0,-1 6-2 15,-2 3 0-15,0 6 0 0,-5 4-3 0,0 6-4 16,-5 4-5-16,-2 3-1 0,-3 3-2 0,-1 2 4 16,-1-6 4-16,2-5-6 15,2-10-3-15,0-9-1 0,-1-8-2 0,3-6 3 0,-1-9 3 0,0-3-1 16,3-6 1-16,-2-4 1 16,4-5 6-16,-2-2 5 0,-2-4 0 0,1-8-5 0,0-5-7 15,-3-6-10-15,1-5-4 0,1-4 3 0,-1-6-2 16,4-6 4-16,-1-7 1 0,0-5-4 0,3-4-1 15,-1-6 4-15,0-2-6 0,-3-5 7 16,3 0 0-16,0-1-3 0,-4 3 5 0,4 0-5 16,2 7 3-16,-1 5-1 15,2 2 4-15,8 5-4 0,3 5-5 16,6 5 1-16,4 5-7 0,8 5 5 0,2 6 6 0,3 4-2 16,1 6-2-16,4 7-1 0,-4 4-3 0,0 5 0 0,-2 7 2 0,0 7 1 15,-4 6 2-15,-2 6-2 0,-2 3 3 16,-4 5 1-16,-4 5 0 0,0 3 2 0,-8 4 0 15,-6 2-2-15,-4 0-2 0,-1 2 1 0,-9-4-3 16,-3-5 5-16,-6-3 3 0,-3-5 1 16,-4-2-1-16,2-4-1 0,-4-3-2 0,-3-2 0 15,2-3 5-15,3-5-3 0,4-5 6 0,5-3-3 16,1-4-1-16,5-2 6 0,2 0 1 16,5-8 1-16,-2-1 4 0,5-5-10 0,1-3-5 15,1-2-3-15,7-2-6 0,5-2 6 0,4-2-2 16,4-1 3-16,4 0-2 0,6 1-1 0,4 1 2 15,4-1 0-15,3 2 3 0,-1 2-2 16,2 0 1-16,3 4-1 0,-4 3-3 0,0 2 5 16,-1 6 0-16,-2 2 3 0,-3 3 0 0,1 1-4 15,-4 2 0-15,2 7-4 0,-3 5 2 0,-2 2 2 16,-1 4-2-16,-5-1 2 0,4 3-1 16,-6 1-1-16,1 2 2 0,-5-2 0 15,0 3 5-15,-8 1-5 16,-3 3-2-16,-4-2-1 0,-3 2-5 0,-9 0-1 0,-4-2-8 0,-6-2-4 0,0-4 0 15,-4-3 2-15,-1-5 10 0,1-3 4 16,1-3 5-16,-2-4 1 0,3-1 0 0,2-3 1 0,2 0-2 16,3-6 5-16,4-3 0 0,4-3 0 15,4-2-1-15,2-5-5 0,2-2-4 0,9-2-3 16,7-2-1-16,4 0 3 0,7-2 1 16,3-1 1-16,4 1 0 0,7-2-1 15,3 1 2-15,3 1 2 0,4-1 4 0,5 0 0 0,-2 2 3 16,0 0 0-16,-1 3 0 0,-2 4 4 0,-4 1 0 15,-5 6-1-15,-4 2-1 0,-6 2 0 0,-8 2-3 16,-5 2 0-16,-7 3-2 0,-5 1 1 16,-7 0-1-16,-2 5 2 0,0 3-1 0,-2 5 6 0,-7 2 5 15,-4 6 3-15,-4 3 2 0,-3-1-3 16,-2 2-5 0,2-2-2-16,-2 0-1 0,1-1 0 15,3-3 1-15,4 1-2 0,2-2-2 0,7-1-4 0,1 1-2 0,4-1 0 16,0-3 1-16,5 0 2 0,5-2 0 0,2-2 1 15,4-2-1-15,-2-1 2 0,5-4 2 0,1 0 1 0,0-3 0 16,1 0-3-16,-1-3-2 0,2-4-6 16,-1-2 0-16,0-2 1 0,-2-1-3 0,1-1-1 15,-2-2-9-15,-1 0 0 0,-3-1 0 0,-3 0 1 16,-1-1 3-16,-2 1-1 0,-3-2 1 0,-1 2 3 16,-2 1-1-16,-2 1 6 0,0 1 4 0,-1 1 3 15,1 2 1-15,-1-1-3 0,0 3-1 16,1 0-3-16,0 2 1 0,0 0-1 15,3 1-1-15,5-2-4 0,3 1-4 0,4-2 1 16,9 1 3-16,0-1 2 0,7-2 6 0,8-1 1 16,1-2-1-16,3-2 0 15,3 0-2-15,-4-2 2 0,0-2 1 0,-7 1 2 0,-1-3-2 0,-7 0 1 16,-1 0 0-16,-6-1 1 0,-5-1 4 0,-1 0 0 16,-8 1 0-16,2 1 6 0,-8 2 4 0,0 1 7 15,-1 4 6-15,-7 0 0 0,2 5-2 16,-4 1-8-16,-5 3-6 0,3 2-6 15,-7 3-5-15,4 1 2 0,-4 8 1 0,0 4-1 16,0 6 0-16,1 5-5 0,6 6 0 0,2 7 0 0,2 4 4 16,5 7-2-16,4 6 0 0,-1 7-1 15,1 3-2-15,5 6 3 0,-3 1 1 0,0 3 1 16,-3 1 1-16,3 0-4 0,-9-2-1 0,-2 1 0 16,2-2-2-16,-3-6 1 0,0-2 3 0,-1-5 1 15,1-9-2-15,0-5 7 0,-1-6-6 16,4-8 1-16,-4-5 1 0,2-4-6 0,-3-5 0 15,3-4-3-15,1-5-8 0,4-3-8 0,3-5-12 16,0-1-44-16,3-9-79 0,10-5-213 0,-2 2-812 16,-5 4-571-16</inkml:trace>
  <inkml:trace contextRef="#ctx0" brushRef="#br0" timeOffset="105520.9106">16261 10583 939 0,'0'0'786'0,"0"0"-531"0,0 0 33 0,0 0-69 0,0 0-14 0,0 0-38 16,0 0-42-16,0 0-24 0,0 0-24 16,0 0-22-16,0 0-17 0,0 0-14 15,0 0-10-15,0 0-4 0,51-53-3 0,-35 48 1 16,4-2 2-16,4-1-1 0,0-1-3 0,1-2 0 16,2 2-2-16,1-1-1 0,-3 0 3 0,0-2 1 15,-4 0 1-15,-3 0 3 0,-4-1-2 16,-2 1 6-16,-2 0 1 0,-2-1 3 0,-1 1-2 0,-5 2 0 15,-2-1 0-15,0 3-3 0,-2 2 3 0,-7 2 0 16,-1 1-2-16,-6 3 1 0,1 0-8 16,-11 7 2-16,-2 4 0 0,-6 4 2 15,-1 3 3-15,-2 2-3 0,-1 2 1 0,6 3-2 16,4 1-5-16,5 3 2 0,4-1-3 0,9 1-2 16,8 1 1-16,3 0-2 0,9 2-2 0,12 1 0 15,8-1 4-15,13-1-3 0,8-3 4 0,8-4-3 16,9-5-7-16,3-7 1 0,2-5-9 15,-2-4-9-15,-2-3-3 0,-3-4-7 0,-7-6 3 16,-1-3 8-16,-8-2 6 0,-7-4 7 0,-3-2 5 16,-3-3 3-16,-6 1-1 15,-9-2 4-15,-3 1-1 0,-7 0 0 0,-4 1 5 0,-7-1-5 16,-1 3 2-16,-9 0 1 0,-2 4-1 0,-7 1 2 16,-2 5 1-16,-3 3 2 0,-5 5 2 0,-2 2 1 15,-1-1-4-15,0 7 0 0,2 4 0 0,5 2-3 16,3 5 2-16,4 0-1 15,8 1-8-15,7 4 6 0,2-2-4 0,10 1-2 0,10 1 6 16,8-3-4-16,6-1 3 0,10-3 1 16,5-2-5-16,7-6 2 0,-3-1-4 0,2-5-8 0,-3 1-4 15,-3-7-2-15,-1-3-2 0,-7-7 5 0,0-1 5 16,-5-5 1-16,-3-2 8 0,-2-4 2 0,-1-1-2 16,-4-6 5-16,-1-1-2 15,-5-3 2-15,-2-1 2 0,-4-2-3 0,-3-1 7 16,-1 0 5-16,-3 1 5 0,-4 2 6 0,-4 3 2 15,1 3 1-15,-3 5-3 0,-6 5 6 0,1 5-4 16,-2 5 0-16,1 6 1 0,5 3-6 0,-2 3-7 16,1 0-7-16,-1 6-10 0,2 6 1 0,-3 8 0 15,1 5 2-15,1 7 4 0,0 5-7 16,5 6 0-16,0 5-3 0,4 3 1 0,0 6 0 16,5 2 2-16,0 2 1 0,-2 0-2 0,3 0 3 15,-3-2-5-15,1-4-9 0,1-3-12 0,-2-5-28 16,0-5-19-16,0-5-31 15,1-8-37-15,0-5-72 0,-3-5-157 0,2-8-559 0,-4-4-743 16</inkml:trace>
  <inkml:trace contextRef="#ctx0" brushRef="#br0" timeOffset="105852.7844">17657 10223 2889 0,'0'0'160'0,"0"0"19"0,0 0-50 16,0 0-20-16,0 0-37 0,0 0-31 0,0 0-12 15,0 0 0-15,0 0-1 0,0 0 7 0,148-30-12 16,-83 30-5-16,10-1-2 0,2 2-10 0,3-4 4 16,-1 2-1-16,-2-3-2 15,-8 1 7-15,-2-1-3 0,-6-1 4 16,-9-1 5-16,-7 0 0 0,-4 0 5 0,-8 0-1 15,-5-1 3-15,-10 1-2 0,-5 1 4 0,-5 0 1 0,-4 3 0 16,-1-2 1-16,-3 2-26 0,0-1-5 0,0 1 0 16,-5 0 0-16,-1-1 0 0,-7 0 0 15,1-1 0-15,-3 2 0 0,-3 0 0 16,0 1 0-16,3 1 0 16,1 0 0-16,4 0 0 0,4 0 0 0,1 2-25 0,2 3-53 0,2 2-37 15,1 1-81-15,0-1-317 0,0-3-1280 0</inkml:trace>
  <inkml:trace contextRef="#ctx0" brushRef="#br0" timeOffset="107471.86">19766 10044 2179 0,'0'0'201'16,"0"0"-7"-16,0 0-22 0,0 0-11 0,0 0-19 15,0 0-19-15,0 0-24 0,0 0-13 16,0 0-19-16,0 0-20 0,0 0-13 0,0 0-14 16,-75-88-1-16,49 99-4 0,-9 5-2 0,-4 5 4 0,-4 1-6 15,-4 8 6-15,-5 0 3 0,0 7-1 0,1 1 1 16,1 4-7-16,0 5-6 0,2 3-2 16,3 4-4-16,6 2 3 15,6-2-1-15,8 1-1 16,9-3-1-16,10-6-1 0,7-5 0 0,8-5 1 0,14-5 6 0,10-3-1 15,9-6-1-15,8-5 1 0,9-4-6 16,6-6 6-16,10-4 3 0,2-3-1 0,6-5-2 0,2-7-9 16,-1-1-7-16,0-4-4 0,-3-2-1 0,-3-2 1 15,-6-3 1-15,-10 0 4 0,-6-2 2 0,-8 0 0 16,-6-2 4-16,-8-1 1 0,-9-2 5 0,-2 1-2 16,-8 1 0-16,0 2 0 0,-9 1-3 15,-2 3 5-15,-4 0-1 0,0 1 3 0,-4 2 0 16,-6 4-2-16,-3-1-1 0,-2 3-3 0,1 2 0 0,-5 2 2 15,-1 0 0-15,0 5-1 16,-6 1-1-16,-3 2 2 0,-3 2-1 0,-3-1 3 0,-5 7 0 16,0 2-3-16,-1 5 1 15,-2 3-2-15,-1-1-2 0,2 3 5 0,5 1-2 0,4 2 0 16,6 1 0-16,7 1-1 0,2 2 0 16,6 2 0-16,2 0 2 0,8 1-1 0,2-2-1 0,0 1 0 15,3-4-2-15,8-3 3 0,1-3 0 16,4-5 2-16,0-1 3 0,6-6-1 0,2-2-2 0,6-3 2 15,1 0-3-15,4-5 3 0,0-2 0 16,3-1 0-16,-2-5-2 0,4-2-1 16,-1-1 2-16,1-3 1 0,2-3 0 0,-1-1-2 0,3-2 0 15,2-3-4-15,-1 1 2 16,2 2 0-16,-3 0 2 0,2 4 3 0,-5 4-4 16,-2 2 0-16,-4 5 0 0,-1 3-5 0,-8 2 4 0,-1 3-2 15,-6 2-1-15,-4 2 0 0,-4-1-2 16,-1 7 1-16,-2 2 3 15,-4 1 0-15,-1 5 3 0,-1 2-2 0,-2 1-2 0,2 0-1 0,-9 2-1 0,3 0 4 16,-4-3 1-16,0 3 2 16,2-3-3-16,-2 1 0 0,0-2 0 0,3-3 0 15,0-2 0-15,4-4-1 0,0-4-2 0,1-3-1 16,0-1-3-16,2 0 2 0,6-4 3 0,4-4-1 16,8-4 2-16,1-1-3 0,5-3-4 15,2 1-3-15,0-2 0 0,2 1 0 0,0-1 0 16,0 0 1-16,0 4-4 0,0 0 1 0,0 4 3 0,0 1 2 15,-2 1 6-15,2 2-2 0,-2 2-4 16,1 0 2-16,1 3 0 0,1-1 2 0,1 1 3 16,5 0 1-16,1-2-1 0,2 0 1 0,2 0-1 15,1-2-1-15,-1 1 3 0,-1-3-1 16,-1 0 0-16,0-2 2 0,-5-1-4 0,-2-1 2 16,-2-1 3-16,-5-2-1 0,1-1 4 0,-6-3-2 15,3-1-2-15,-1-2 1 16,-7 0 2-16,3-4 5 0,-1-2 3 0,-6-3 4 15,-2-2-1-15,-1-2-1 0,-5-1 2 0,-2 0-2 0,-2 0 4 16,0 0-3-16,-5 3-3 0,-4 2 3 0,-1 4-3 16,1 2 6-16,-2 5 4 0,3 4-2 0,1 3-1 15,0 6-9-15,1 3-6 0,2 2-6 16,0 0 0-16,-3 7 1 0,-2 6 0 0,-2 5 2 16,-4 9-4-16,-2 6 1 0,1 7 0 15,0 3 0-15,0 7 6 0,2 4-3 0,-1 7 1 0,2 7-4 16,-2 5-6-16,-1 6 2 0,-1 4 1 15,1 3 5-15,-2 2-1 0,-1 0 0 0,-1 1 0 16,6-4-5-16,-2-6 1 0,7-5-8 0,6-10-8 16,3-10-9-16,0-10-16 0,0-9-11 15,3-10-21-15,0-8-26 0,-1-6-34 0,-1-8-23 16,1-3-22-16,0-5-74 0,6-10-188 0,-3 3-449 16,0 2-527-16</inkml:trace>
  <inkml:trace contextRef="#ctx0" brushRef="#br0" timeOffset="107731.3959">21780 10357 1148 0,'0'0'621'0,"0"0"-262"0,0 0-81 0,0 0-93 16,125-137-43-16,-85 118-30 0,1 4-22 0,2 7-11 16,5 2-6-16,-5 5-15 0,5 1-14 15,-6 10-16-15,-2 5-10 0,-1 6-9 16,-6 5-4-16,-3 4-2 15,-3 2-1-15,-9 2 1 0,-2 1 0 0,-8-1 0 16,-6 1 4-16,-3-3 2 0,-10 1 2 0,-6-4 1 0,-5-1-1 16,-3-4 2-16,-4-5-1 0,-5-3 3 0,-2-5-2 15,-2-5 3-15,-3-4-1 0,-1-1-3 0,1-1-3 16,2-3-2-16,2-5-6 0,10-1-3 0,4-4-20 16,9-1-33-16,5-3-82 0,8-2-195 0,1 4-766 15,6 3-567-15</inkml:trace>
  <inkml:trace contextRef="#ctx0" brushRef="#br0" timeOffset="108103.5285">23072 9839 2405 0,'0'0'123'0,"0"0"9"15,0 0 13-15,0 0-9 0,0 0 5 16,0 0-11-16,0 0-24 0,0 0-19 0,0 0-27 16,0 0-24-16,0 0-16 0,0 0-5 0,0 0 1 15,0 0 10-15,111-37 7 0,-116 67 1 0,0 5 0 16,-3 1-7-16,4 1-5 0,-4 4-2 0,0 1-5 15,0 2-4-15,4 1-2 0,-4 3-5 0,4 3 2 16,-3 0-2-16,-3 4 3 16,3 0-3-16,0 1 0 0,0-4-6 0,0-2-10 15,3-2-15-15,3-9-21 0,0-5-23 0,1-6-31 16,1-5-56-16,2-4-110 0,-1-8-292 16,2-4-1034-16</inkml:trace>
  <inkml:trace contextRef="#ctx0" brushRef="#br0" timeOffset="108972.6915">23386 10418 1495 0,'0'0'995'0,"0"0"-905"0,0 0 15 0,0 0-7 0,121-64-9 16,-86 52-6-16,6 1-20 0,4 3-18 0,-1-2-2 15,-1 2-7-15,3 1-11 0,-5 1-1 16,-5-1-10-16,-1 2-4 0,-6 0 3 0,-6 1-5 15,-9 0 9 1,0 2 17-16,-9-1 19 0,-3 2 11 0,-2 0 6 0,0-1-11 0,-1 0-24 16,-4 1-8-16,-6-1-17 0,-5 1-6 0,-7 1 2 15,-6 3-6-15,-4 2 3 0,-4 2 0 16,-1 1-2-16,4 3 8 0,1 0-3 0,4 2 1 0,2 3-3 16,7 1-4-16,8 2-2 0,2 2 1 15,8 3 2-15,4-2-4 0,11 2 4 16,12-2 1-16,6 0 0 15,4-2 7-15,10-2-5 0,2-2-1 0,3-4 0 0,4-1-10 0,-6-7-1 16,0-3-5-16,-1-1 0 0,-5-1 2 16,-1-8 2-16,-4 0 3 0,-1-3-3 0,-3-2 3 0,-1-1 0 15,-1-2 3-15,-3 0 3 0,-2-3-2 16,-4 2 3-16,-4-3 2 0,-5 0-3 0,-4 1 6 16,-5 0-2-16,0 1-1 0,-4 1 0 0,-2 1-3 15,-1 2 0-15,0 2-1 0,-5 2 3 0,3 1 0 16,-2 4 2-16,-1 1 0 15,4 3-4-15,-2 0-1 0,4 2-2 16,0 2-2-16,2 4 3 0,0 1-1 0,0 4 1 0,4 2 1 0,7 1-1 16,6 3 6-16,3-1-3 0,4 0 2 0,6-2 0 15,5 1-4-15,1-4 3 0,4-3-3 0,0 0 1 16,-1-6-2-16,0-2 1 0,-2-2 1 0,1-6-3 16,-1-4 5-16,-3-2-2 0,2-4 1 15,-3-4 1-15,-1-3-2 16,-1-2 1-16,-3-5 0 0,0-2 5 0,-3-4 1 15,-3-2 0-15,-1-3 2 0,-3 2-6 0,-5-3 2 0,0 1-3 0,-7 2-2 16,1 3 5-16,-5 4-6 0,1 5 4 16,-3 3 4-16,2 6-1 0,-2 5 9 0,0 4 2 15,1 5 3-15,-1 2-3 0,0 4-11 0,0 0-9 16,0 3-7-16,0 8-1 0,-4 6 2 16,0 6 9-16,-1 7-2 0,0 3 1 0,-3 5 5 15,1 4-6-15,1 0 2 0,-3 5 4 16,0 3-10-16,-2 0 6 0,0 6-2 0,-1 1-5 0,2 0 7 15,0-5-7-15,4 0-8 0,5-9-9 0,1-6-6 16,1-9 2-16,7-8 11 0,0-8 11 16,-1-6 6-16,5-6 2 0,-1 0 1 0,3-9-2 15,3-3 1-15,2-5 1 0,1-3-2 0,3-3 2 16,0-2-3-16,3-1 0 0,-2-5 1 0,5 1-2 16,-1-3 4-16,2 2-2 0,-1 2 3 0,1 4 0 15,0 3-4-15,-2 5-3 0,-1 4 1 16,-3 3 0-16,-2 3 1 0,-2 3 4 15,-1 3 1-15,-2 1-4 0,-2 0 8 0,-1 6-6 0,0 2 0 16,-1 2 2-16,2 3-8 0,-3 2 2 16,-1 3 0-16,3 1-1 0,1 4 3 0,-1 1 1 15,0 0 3-15,0 2-3 16,-1-1 0-16,2-1-5 0,-3-3-10 16,1-3-16-16,-2-2-31 0,-1-3-43 0,-3-4-65 15,-1-3-102-15,-1-3-203 0,-3-2-561 0,0-1-401 0</inkml:trace>
  <inkml:trace contextRef="#ctx0" brushRef="#br0" timeOffset="109163.3252">25634 9716 2073 0,'0'0'277'16,"0"0"-59"-16,0 0-25 0,0 0-42 0,0 0-22 15,0 0-24-15,0 0-34 0,0 0-26 16,0 0-23-16,0 0-25 0,0 0-12 0,0 0-4 15,0 0 6-15,0 0-22 0,43-48-85 0,-15 70-197 16,-8-2-710-16,-3-8-614 0</inkml:trace>
  <inkml:trace contextRef="#ctx0" brushRef="#br0" timeOffset="109886.6135">26479 10144 2526 0,'0'0'132'0,"0"0"24"0,0 0-7 16,0 0-19-16,0 0-17 0,0 0-32 16,0 0-22-16,0 0-22 0,0 0-17 0,0 0-14 15,0 0-5-15,0 0 1 0,0 0 3 0,0 0-1 0,-79 21-2 16,68-3-1-16,1 2 0 0,2 1-1 15,4 1 4-15,-1-2 3 0,4 1-5 16,2 0 4-16,-1-1-6 0,5-2-2 0,2-3 8 16,4-1-1-16,2-2 4 0,2-3 3 0,0-3-3 15,4-3-2-15,-1-3 1 0,3 0-1 16,1-2 0-16,-1-4 0 0,1-1-3 0,3-3-4 0,0-2 2 16,-3-2 0-16,6-3 4 0,-3 0 3 15,2 0-7-15,3-4 3 0,-3 1-6 16,2 2 1-16,-2 2 2 0,-2 2-1 0,-6 5 1 15,-4 2-1-15,-5 2-2 0,-4 2-2 0,-2 0 5 16,-3 2-1-16,-1 1-1 0,1 0-4 0,-1 1-6 0,0 5 0 16,0 4 7-16,2 2 2 0,-2 4 3 15,0 0 2-15,0 4-6 0,-2 1 2 0,0 1-2 0,2 1 1 16,1-1 2-16,-1 3 1 0,0-3 0 16,0 0-4-16,6-3 2 0,-2-4 2 15,2-1 0-15,2-5 5 0,0-2-3 0,5-3-2 16,0-3-2-16,4-1-2 0,0 0 3 0,3-4-2 15,1-4 4-15,0 0 1 0,0-2-3 16,2-2 1-16,-3 0-1 0,2-2 4 16,2-3-4-16,-3-1-1 0,0-1 0 0,3-1-8 15,1-1 9-15,-3 3 0 0,2 0 3 0,0 2 2 16,-5 0-6-16,-1 5 1 0,-3 3-3 0,-3 2-7 0,1 4 6 16,-6 3-3-16,2-1 0 0,-1 0-1 0,0 4 1 15,0 5-2-15,-1 0 5 0,2 5 8 16,2-1-4-16,-3 2 1 0,-1 2-4 15,1 0-4-15,1 2 6 0,3-1 2 0,-1 0 2 0,0 0 3 16,2-2-7-16,-1-3 2 0,2-1-2 0,1-3 0 16,-3-1 8-16,0-4-2 15,3 0 4-15,-1-4-6 0,5 0 5 0,1-4 4 0,-1-1-2 16,4-5 10-16,2-4-8 0,1-1-4 0,-4-2-2 0,6-4-9 16,1-3 7-16,-3-2 2 0,3-3 1 15,-1-1-1-15,2 1-8 0,-4-1-11 16,-2 1-16-16,-7 6-26 0,-4 5-50 0,-7 2-113 15,-2 8-652-15,-3 3-853 0</inkml:trace>
  <inkml:trace contextRef="#ctx0" brushRef="#br0" timeOffset="110868.1413">1651 12538 2313 0,'0'0'559'0,"0"0"-426"0,0 0 8 0,0 0-31 16,0 0 0-16,0 0-9 0,0 0-16 0,0 0-17 15,0 0-32-15,0 0-21 0,0 0-13 16,0 0-5-16,-49-67 4 0,54 90 3 0,0 9 2 16,4 7 0-16,-1 3 2 0,2 8-1 15,0 2 2-15,0 8 8 0,-2 3-10 0,-4 3 1 0,5 6-3 16,-7 3-7-16,3 2 7 0,-3-2-6 16,-1-4-10-16,0-12-10 15,1-6-14-15,2-11-13 0,-2-5-19 0,-1-6-33 0,-1-7-61 16,0-3-102-16,0-9-229 0,0-7-687 0,0-2-194 0</inkml:trace>
  <inkml:trace contextRef="#ctx0" brushRef="#br0" timeOffset="111245.4457">1376 12985 2521 0,'0'0'174'15,"0"0"-44"-15,0 0-78 0,0 0-37 16,0 0 13-16,0 0 15 0,0 0-10 15,121-7-2-15,-77 7-7 0,7 0-6 0,-1 0 10 0,6 0-1 16,-1 1-8-16,3-1 0 0,-3-2-5 16,-2-3-7-16,-3-1 8 15,-5-2-1-15,-4 0 2 0,-4-6 9 0,-2 1-7 16,-4-2 2-16,-3-3 1 0,-6 0-1 0,-7 1 9 16,-1-2 5-1,-7-1 1-15,-2 0 3 0,-4-2 10 0,2 3 4 0,-3-1 4 0,0 4 4 0,0 1-15 0,-2 2-5 16,0 4-5-16,0 2-7 0,1 4-1 0,1 2-4 15,-2-1-7-15,2 2-7 0,0 0-10 0,0 4-6 16,0 5 2-16,3 3 1 0,1 6 5 16,2 4 0-16,0 3 0 0,2 5-8 0,2 1 8 15,-1 3-1 1,0 0 1-16,-1 1 8 0,-4-1-10 0,2-1 0 16,-2-1-1-16,1-3-8 0,-1-4-6 0,-3-4-11 15,0-3-19-15,0-4-20 0,1-3-34 0,-1-3-41 0,-1-3-90 0,2-5-166 16,-2 0-751-16,0-1-531 0</inkml:trace>
  <inkml:trace contextRef="#ctx0" brushRef="#br0" timeOffset="111447.6951">1979 12264 2558 0,'0'0'145'0,"0"0"-12"0,0 0-17 0,0 0-34 0,0 0-23 0,0 0-17 16,0 0-19-16,0 0-12 0,0 0-6 0,0 0-6 15,0 0-3-15,0 0 5 0,130-36 0 16,-102 54-21-16,0 1-55 0,-3 6-125 0,1 1-250 16,-6-5-608-16,-9-6-310 0</inkml:trace>
  <inkml:trace contextRef="#ctx0" brushRef="#br0" timeOffset="112358.7753">2662 12798 2760 0,'0'0'141'0,"0"0"-29"0,0 0-20 0,0 0-11 15,0 0-3-15,0 0-4 0,0 0-14 16,0 0-5-16,0 0-13 0,0 0-6 0,0 0-6 16,133 57-6-16,-119-38-4 0,4 3-3 15,-6 3-4-15,3 1-4 0,-5 2 1 0,-2-1-2 16,-2 1 0-16,0 0 4 0,-3-2-7 0,-1-3 3 15,-1-2-4-15,0-6 1 0,-1-5 0 0,0-4 0 16,0-3 2-16,0-1-2 0,0-2 8 0,0 0 3 16,0 0 4-16,0-3 0 0,0-5-9 15,0-2-4-15,-1-5-8 0,-1-3-3 0,1-2 4 16,1-2-3-16,0-3 1 0,0-6 5 16,2 3-5-16,3-3 1 0,1 0 0 0,5 2-4 15,-2 0 4-15,0 2 0 0,2 0 0 0,1 2-1 16,3 4-1-16,-1 0-1 0,0 4 1 0,2 2-1 15,-1 1-2-15,1 4 1 0,-2 3-3 0,3 2 1 16,1 4 0-16,1 1 0 16,-2 1 2-16,2 7 0 0,-1 2 1 0,0 3-1 0,-2 2 2 15,0 4 2-15,-4 0-2 0,-2 1 1 0,0-1 0 16,0-1-3-16,-4 0-5 0,-3-1-11 0,-2-1-12 0,1-1-14 16,-1-2-10-16,-1-1-9 0,0-3-11 0,0-1-7 15,0-3-1-15,-1-4 10 0,1-1 18 16,0 0 7-16,0-2-3 0,0-4-7 0,1-2-4 15,4-3 8-15,2-1 17 16,1-1 16-16,0-1 9 0,2 0 5 0,4 1 9 0,-1-1 2 16,1 3 7-16,2 1 6 0,1 1 0 15,0 1 0-15,4 5 0 0,-1 1-2 0,0 2 2 0,0 0 1 16,1 3 0-16,1 5 0 0,1 1 2 16,1 0-3-16,-1-1 0 0,0 3-2 15,1 0-4-15,1-2 1 0,1 1 0 0,2-2 1 0,4-2 5 16,1-1 0-16,-1-3 2 0,2-2 3 15,0 0-5-15,-2-5 0 0,-1-2 0 0,-3-2 2 16,-3-1 0-16,-3-2 3 0,-3-2 6 0,-1 0 10 16,-5-4 10-16,0 0 4 0,-1-1 3 0,-5-2-3 15,0 1-7-15,-1-2-1 0,-3 1-5 16,-1 0-6-16,-2 0-2 0,0 0-2 0,0 2 0 16,-2 3-1-16,-1 0 0 0,-3 4-3 0,1 2-3 15,0 4-1-15,-4 1-5 0,1 3 0 16,-2 2-7-16,-1 0-4 0,-2 7 2 0,-2 4-4 0,-3 5 5 15,1 7-1-15,-2 0-3 0,3 2 1 0,2 3-3 16,5 1 0-16,6 1 1 16,3 1 0-16,0-2 1 0,11 0-2 0,7-4 3 15,4-1-3-15,3-3 2 0,5-2 2 16,6-4-3-16,5-3 4 0,1-4-3 0,4-4-1 16,-1-3 2-16,0-1 0 0,-4-7 1 0,-3-4 0 0,-1 0-2 15,-5-3-2-15,-2-1 1 0,-3 1 1 16,-4 1 2-16,-8-2 4 0,1 1 2 0,-9 2-2 15,-2 1 4-15,0 0-3 0,-4 1 1 0,-1 0 0 16,0 3-5-16,-1 0-1 0,-5 1-2 0,0 1-6 16,1 1 1-16,-2 1-1 0,2 1 1 15,-2 1-1-15,3 0 2 0,1 0-6 0,-2 1-9 16,1 0-7-16,0 0-21 0,2 2-15 16,-2 1-28-16,-2 2-41 0,2 1-76 0,-2 0-220 0,1-2-810 15,1 0-488-15</inkml:trace>
  <inkml:trace contextRef="#ctx0" brushRef="#br0" timeOffset="117307.8746">5949 12501 1635 0,'0'0'286'0,"0"0"-22"15,0 0-14-15,0 0-34 0,-1-118-27 16,-6 95-23-16,1 3-36 0,-7 1-32 0,3 0-20 15,-2 3-13-15,-3 0-12 0,-1 5-8 0,-2 1-9 16,-4 5-5-16,-1 4-10 0,-10 1-3 16,-4 7-4-16,-7 7-5 0,-5 7 3 15,-3 5-1-15,0 4 3 0,0 4 2 0,4 3-4 0,5 1-1 16,6 1-6-16,4-1-4 0,7 2-1 16,5 0 0-16,7-3 2 0,5 3-2 15,5-4 0-15,4-2-1 0,7-6 1 0,8-1 3 0,5-9-2 16,6-3 2-16,6-6 2 0,6-4-2 0,3-4 4 15,6-2-3-15,0-7-2 0,2-4-4 16,1-2-3-16,-4-1-3 0,-1-5 2 0,-5-1 1 16,-5-2 0-16,-5-1 4 0,-2-1 0 0,-7 2-1 15,-2-4 5-15,-5 4-4 0,-2-5 2 0,-5 3 5 16,-1 0-6-16,-3-1 4 0,-4 2-2 0,1 2-2 16,0 3 3-16,-7 3-2 0,3 2 0 15,-4 3 0-15,2 3-1 0,-1 1 1 0,-1 3 2 16,1 2 1-16,3 2-4 0,-4 0 0 15,-2 6-1-15,1 8-3 0,-2 3 4 0,-1 3 2 16,0 5 1-16,-2 3-1 0,5-2-3 0,2 3 1 16,1 0-2-16,4 1 1 0,2 0-1 0,0 1-1 15,2-2 3-15,7 1-1 0,2-2 4 0,6-3-3 16,0-3 0-16,6-5 0 0,-1-6-5 16,7-3 1-16,1-5-4 0,2-3-3 0,5-3 2 15,0-8-3-15,2-2-2 0,1-1-3 0,0-5-3 16,-1-1-3-16,-1 0-1 0,-1-1 3 15,2-2-2-15,-4 1 6 0,2-2 4 0,2 1 1 0,-6 2 7 16,1 1-3-16,-4 4 1 0,-2 2 2 0,-2 3-3 16,-4 2 1-16,-1 3-2 15,2 3 1-15,2 0-1 0,-2 3 3 0,5 0-1 0,2 0 0 16,0 3 5-16,3 3-4 0,1 3 0 16,6 0 5-16,1 3-3 0,5-1 2 0,5-2 2 15,2 0-1-15,7 0 1 0,2-1 0 16,6-2 1-16,-2-2 1 0,3-2-1 15,-1-2 1-15,-6 0 0 0,-3-1 0 0,-6-6-1 16,-3-2 3-16,-6-3-1 0,-2-1-1 16,-4 0 3-16,-6-2-1 0,-2-1-2 0,-3 0 2 0,-7 1-1 0,-4-3 5 15,-1 2 3-15,-6 2 4 0,-6-2 10 0,-3 4 2 16,-1-1 4-16,-7 2 0 0,-3 0-7 0,-6 1-5 16,-5 2-6-16,-2 0-3 0,-7 2-2 15,-6 3-3-15,-6 2 0 0,-6 1-3 0,-5 4 2 16,-4 4 3-16,4 5-1 15,-3 1 7-15,6 1-4 0,10 4-1 16,7 2-3-16,8 0-5 0,7 3-1 0,8-1 1 0,8-2-1 16,4 0 0-16,7 0 3 0,5-4-3 0,13-2 0 0,0-3 3 15,11-5-6-15,4-4 5 0,0-3 1 0,1 0-1 16,1-3 8-16,-4-5-6 0,1-4-2 0,-4-3-1 16,-3-2-1-16,-4-4 3 0,-3-3-1 0,0-1 2 15,-2-4-1-15,-1-3 0 0,3-3 0 16,-5-4-3-16,5-2 3 0,-5-2-1 0,-5 0 3 15,0 1 4-15,-6-2-1 0,-5 3 5 0,-1 2 5 16,-4 1 5-16,0 2 8 0,-1 7 3 16,-4 1 2-16,-3 8-1 0,5 2-2 0,-3 7-5 15,3 4-4-15,1 4-2 0,2 2-9 0,-1 1-1 16,1 0-8-16,0 4-4 0,0 6 4 0,0 8-4 16,0 7 4-16,3 6 0 0,0 6-3 15,4 2 2-15,1 2-3 0,1 1 2 0,1-1 2 16,1 4-3-16,-1-1 4 0,2 0-2 0,-1 2 8 15,0-1-6-15,0 2 0 0,0-2-2 0,-1-3-24 16,-2 2-21-16,0-2-58 0,-4-3-117 0,0-10-496 16,-1-9-1109-16</inkml:trace>
  <inkml:trace contextRef="#ctx0" brushRef="#br0" timeOffset="118353.8731">10094 12083 1536 0,'0'0'317'15,"0"0"-19"-15,0 0-37 0,0 0-62 0,0 0-21 16,0 0-37-16,0 0-36 0,0 0-16 0,-79-118-14 16,68 110-8-16,-1 2-6 0,1 3-6 0,-2 3-11 15,-2 0-11-15,2 10-9 0,-7 6-6 16,-4 8 3-16,-4 8 1 0,-5 5 1 0,-1 4 2 15,1 1-2-15,-4 1-2 0,6 0-1 0,3 0-6 16,4 1-5-16,8-2-5 16,5 2-1-1,8-6-4-15,3 1 2 0,12-4 1 0,6-4 0 0,11-3 3 0,4-4-2 0,8-6 2 0,3-3-4 16,6-6-10-16,1-3-24 0,5-4-35 16,-1-1-56-16,2-3-123 0,-15-3-358 15,-13 1-1097-15</inkml:trace>
  <inkml:trace contextRef="#ctx0" brushRef="#br0" timeOffset="119020.722">10624 12223 0 0,'0'0'563'16,"0"0"26"-16,0 0-154 0,0 0-63 16,0 0-52-16,0 0-69 0,0 0-63 0,0 0-43 0,0 0-31 15,0 0-24-15,0 0-15 0,0 0-10 16,0 0-8-16,0 0-8 0,69-76-4 0,-39 71-4 16,3 3-7-16,7 2-5 0,0 1-6 0,2 4-8 15,2 3-1-15,-1 3-6 0,-6 3 1 16,-2 3-5-16,-3 4 0 0,-7 0 0 0,0 3-3 15,-5 3 3-15,-5 1-1 0,-3 3 1 0,-5 0 1 16,-4 0 0-16,-3-4 1 16,-3 0-1-16,-8-6 6 15,0-1-6-15,-4-3 2 0,-3-2 0 0,-3-4-8 0,-2-2 4 0,0-4 0 0,2-3-3 0,-1-2 6 16,4 0-5-16,0-5 1 0,3-3 0 16,3-4-8-16,3 0 4 0,4-4-2 15,3-3-1-15,2-2-2 0,10-4 1 0,6-3 3 0,2-1-3 16,9-1 5-16,2-1-2 0,3 0-2 0,5-1 1 15,1 5-1-15,3 0 2 16,3 3 4-16,1 3 1 0,-1 4 7 0,0 3 2 0,-3 3 2 16,-1 4 1-16,-1 4-4 0,-3 3 1 0,-6 0-4 15,-1 7 0-15,-6 2-2 0,0 7 0 0,-6 2 1 16,0 1-4-16,-4 2 5 0,-3 4-3 16,0 0 0-16,-6 4 3 0,0-1-5 0,-4 1 1 15,2-2 1-15,-2 2 0 0,-6-3 2 0,2-4-1 16,0 2-8-16,-1-7-18 0,2-2-27 15,1-3-43-15,-1-4-73 0,2-5-135 0,0-1-467 16,1-2-926-16</inkml:trace>
  <inkml:trace contextRef="#ctx0" brushRef="#br0" timeOffset="119165.1721">11632 11751 1924 0,'0'0'138'0,"0"0"-43"0,0 0-64 0,0 0-47 16,0 0-70-16,0 0-150 16,0 0-414-16,0 0-550 0</inkml:trace>
  <inkml:trace contextRef="#ctx0" brushRef="#br0" timeOffset="119459.6288">12243 11848 2733 0,'0'0'118'0,"0"0"20"0,0 0-6 16,0 0-26-16,0 0-28 0,0 0-43 0,0 0-22 15,0 0-11-15,0 0 11 0,0 0 7 0,0 0 2 16,8 117 3-16,3-75-5 0,5 1-5 0,-2 3-4 15,1 2 4-15,-1 2-6 0,-3 3 0 16,1 1 1-16,-3 2-13 0,-3-2-11 16,-2-3-28-16,1-2-35 0,-5-7-32 15,0-8-44-15,1-7-45 0,-2-8-59 0,-5-8-80 0,-1-5-155 16,0-6-197-16,-2-4-92 0,2-3 409 0,3 1 372 16</inkml:trace>
  <inkml:trace contextRef="#ctx0" brushRef="#br0" timeOffset="119657.6893">12270 12287 0 0,'0'0'712'0,"0"0"-46"15,0 0-188-15,62-125-133 0,-37 99-102 0,2 5-45 16,3 0-36-16,5 4-15 0,0 2-22 16,4 2-21-16,-3 4-22 0,2 3-19 0,1 4-10 15,2 2-13-15,-4 3-7 0,3 6-6 0,-5 6-9 16,1 1-3-16,-4 3-4 0,-3 5-4 0,-3 1 2 16,-4 3-1-16,-2 2 1 0,-6 4-3 15,0-3 3-15,-8 3-4 0,-1-4-1 16,-4 0 4-16,-1-3-6 0,0-2 1 0,-2-4-3 0,-4-3-10 15,2-4-10-15,-4-4-18 0,3-2-22 16,-1-4-27-16,0-4-52 0,1 0-126 0,-1-4-460 16,3-1-937-16</inkml:trace>
  <inkml:trace contextRef="#ctx0" brushRef="#br0" timeOffset="119852.8997">12801 11651 1402 0,'0'0'964'0,"0"0"-773"0,0 0-30 16,0 0-68-16,0 0-34 0,0 0-27 16,0 0-25-16,0 0-11 0,0 0-4 0,0 0 5 15,0 0-18-15,0 0-99 0,0 0-267 16,124-29-1087-16</inkml:trace>
  <inkml:trace contextRef="#ctx0" brushRef="#br0" timeOffset="120660.7291">13713 11829 2455 0,'0'0'229'16,"0"0"-95"-16,0 0 8 0,0 0-13 15,0 0-6-15,0 0-23 0,0 0-27 0,0 0-22 16,0 0-17-16,0 0-16 0,0 0-12 0,0 0-4 15,0 0 0-15,0 0 1 0,-108 20 6 16,93 11-2-16,-3 3 2 0,-1 5-2 0,0 2-1 0,2 2-2 16,0 2-2-16,6 1 2 0,1-1-2 15,1 0 0-15,4 1 2 16,6-2-4-16,2-4 4 0,9-1-4 16,6-5-1-16,5-7-2 0,7-4-4 0,8-8-2 15,3-7-3-15,4-8-1 0,6-1 4 0,2-12 0 0,3-2 3 0,0-6 1 16,0-1 1-16,0-3 6 0,-4-3-2 0,-5-1 5 15,0-2-3-15,-5 0-1 0,-5 0 0 0,-4 1 0 16,-5 0 2-16,-6 2 1 16,-8 2 1-16,-3 4 2 0,-4 2-2 0,-6 4 2 15,-1 5 2-15,-1 0 0 0,-6 1 2 0,-5 6-2 0,-2 2-3 16,-5 2-1-16,-4 0-1 0,-4 7 2 0,2 2-2 16,-1 2 1-16,-1 2-1 0,5 1-2 15,4 2-1-15,4 0-1 0,3 1 1 0,3 0 0 16,6 3 0-16,2-1-2 15,3 1-1-15,7-3 1 0,6-1 0 0,4-1 3 0,3-2-3 0,3-1-5 16,4-4-3-16,3-4-10 0,-1-2-1 16,0-2 1-16,-1-1 3 0,0-5 4 0,-2-4 2 15,-1 0 2-15,-5-4 2 0,-1 2 3 0,-2-1 5 0,-1-2-2 16,-2 0 1-16,-4-1-2 16,-2 2-1-16,-1-2 2 0,-1-2 0 15,-1 2 2-15,-5-1 0 0,-1 1-1 0,-1 4 0 0,-1 1-1 0,0 4 2 16,0 2 0-16,0 2-1 0,0 3-7 15,-1 0-5-15,-1 5-4 0,-1 5 0 0,-3 4 7 16,5 2 5-16,0 1 1 0,2 1 2 0,1 3-3 16,9-2-1-16,6-2 5 0,4-1-2 15,7-3 4-15,5-5 1 0,3-5-4 16,3-3-1-16,-1 0-3 0,2-5-1 0,-1-6 0 0,-1-1 2 16,3-3 1-16,-2-2 0 0,-3-2 2 0,5-5-1 15,-1-1 2-15,-1-5 3 0,0-3-1 16,1-4 1-16,-5-3-4 0,1-3 2 0,-6 1 5 15,-5-1 3-15,-5 2 7 0,-3 2 5 0,-7 4 4 16,-7 4 8-16,-4 5 2 0,0 5 5 16,-7 3 0-16,-2 7-4 0,-4 5-6 0,-1 2-8 15,1 4-5-15,-3 0-8 0,-3 9 1 0,-1 5 0 0,0 4-5 16,-3 5 3-16,3 6-4 0,5 5-2 16,2 3 4-16,6 4-3 0,6 1 1 15,3 2-3-15,4 0 1 0,11 1-2 0,-3-2 1 0,8-1 5 16,1-2-4-16,3-1 3 0,4 0-6 0,-3-3-9 15,8-1-6-15,0-4-20 0,-2-2-29 16,6-1-54-16,-5-4-129 0,-12-6-541 0,-4-7-968 16</inkml:trace>
  <inkml:trace contextRef="#ctx0" brushRef="#br0" timeOffset="121582.8534">16439 11489 2662 0,'0'0'187'16,"0"0"-68"-16,0 0 10 0,0 0-50 0,0 0-20 15,0 0-18-15,0 0 0 0,0 0 18 0,0 0 7 16,0 0 2-16,0 163-13 0,6-104-11 16,-3 9-8-16,2 6-9 0,-2 9 0 0,-1 7-5 15,5 7-2-15,-5 2-2 16,0 3-8-16,1 2-1 0,0 0-4 0,-1-1 0 0,-2-6-2 15,1-8 3-15,0-12-2 0,2-11-4 0,-1-14 4 16,0-12-5-16,0-9 3 0,-2-11 2 16,0-8-4-16,0-7 3 0,0-5 1 15,0-6 0-15,0-10 3 0,0-10-3 16,-1-9-2-16,-1-6-2 0,-1-6 0 0,-1-8-2 0,0-6-3 0,-1-8 4 16,3-5-4-16,0-8 3 0,-1-2 2 0,3-5-2 15,-3 1 2-15,2-1 0 0,0 0 3 0,1 3 2 16,0 4-2-16,-1 3-1 0,2 8-2 15,4 6-2-15,1 5 1 0,8 6 2 0,4 8-1 16,7 3-2-16,6 5-2 0,4 5-2 0,12 4 2 0,3 7 2 16,2 4 0-16,1 6 2 15,0 6 1-15,-2 6-10 0,-3 2 9 0,-6 10-1 16,-6 9 1-16,-5 4 8 0,-9 3-11 0,-2 4 0 16,-7 5-1-16,-4 2-4 0,-5 5 5 0,-4 1 3 15,-2 3-1-15,-9 4 1 0,-7-4-1 0,-4 2-1 16,-5-3 0-16,-7-1 4 0,-1-3-2 0,-5-5 1 15,-2-3 0-15,0-7-3 0,0-2 4 16,-1-7 0-16,7-1 0 0,1-3-2 0,8-6-9 16,3-3-14-16,11-2-13 0,5-4-21 0,8 0-43 15,5-7-47-15,11-5-68 0,13-6-97 0,9-4-145 16,-6 6-336-16,-11 4-442 0</inkml:trace>
  <inkml:trace contextRef="#ctx0" brushRef="#br0" timeOffset="122144.1571">17455 11807 529 0,'0'0'954'15,"0"0"-350"-15,0 0-229 0,0 0-125 0,0 0-62 0,0 0-45 16,0 0-35-16,0 0-30 0,0 0-15 0,0 0-7 16,0 0-3-16,0 0-3 0,0 0-4 15,0 0-7-15,-13 59-2 0,-16-32-3 0,-1-1-6 16,5 3-6-16,0-2-7 0,4 0-5 16,8-3-5-16,2 1 0 0,5-3-4 0,5-2 1 15,4-1-3-15,8-2 0 0,4 0 1 16,7-3 2-16,4-5-1 0,6-6 1 15,4-3-2-15,3-3 0 0,7-9-2 0,-3-2 1 16,2-1-3-16,1-5-2 0,-4-2 3 0,0-3-1 0,-2-2 2 16,-4 0 1-16,-4-2 3 0,-5 0 1 15,-1 0-1-15,-5 3 0 0,-5 3-3 0,-3 1 2 16,-4 7 1-16,-4 2 0 0,-1 4 4 0,-4 4-2 0,0 3 0 16,0 2-4-16,-6 0-1 15,-2 7-2-15,-5 6 0 0,-6 3 3 16,-2 5 1-16,-3 4 0 0,0 2 1 0,3 0-1 15,4 1-1-15,5 1 2 0,6-1-4 0,7 1 1 0,0-4-2 16,9-3 2-16,10-3-1 0,1-6 2 16,8-4 1-16,3-5 0 0,5-3-3 0,3-3-4 0,0-7-1 15,0-1 1-15,-1-7 0 0,-1-2 2 16,2-3 1-16,-2-6-2 0,2-4 6 16,-3-4 1-16,2-4 0 0,1-5 1 0,-2-2-2 15,0-4-1-15,-4-1 0 0,-3 0 2 0,-1 1 3 0,-7 1 1 16,-5 4 7-16,-4 5-1 15,-5 7 10-15,-5 7 7 0,-3 6 4 0,-1 7 6 0,0 4-8 16,-5 4-5-16,0 4-8 0,-1 2-7 0,-4 0-4 0,0 8-4 16,-2 4 1-16,-3 8 0 0,-1 4-3 15,-1 6 0-15,2 4-2 0,3 5 2 0,1 0-1 16,2 3-2-16,1 2 1 0,-1 2-4 16,3 1 4-16,0 3-1 0,-3-1 0 0,2 2-4 15,-2 1-16-15,3-3-21 0,-2-2-29 16,1-5-36-16,4-5-40 0,1-6-56 0,1-7-86 0,1-6-187 15,1-5-528-15,0-8-539 0</inkml:trace>
  <inkml:trace contextRef="#ctx0" brushRef="#br0" timeOffset="122698.3471">18445 11785 1665 0,'0'0'126'0,"0"0"-17"15,0 0-53-15,0 0 16 0,0 0 29 16,146-64 13-16,-102 54-2 0,10-2-11 0,1-1-18 0,5 0-19 16,1 0-16-16,2-1-15 0,-2-3-6 0,3-1-6 15,-1-3-3-15,-2-1 2 16,-4-2-3-16,-3-1 1 0,-7-1 1 0,-6 0 7 0,-6-2 27 16,-5-1 19-16,-7-1 14 0,-5-1 5 15,-7 0-14-15,-7-2-9 0,-3 1-7 0,-1 1-4 16,-5 3-5-16,-4 2-3 0,-2 6-4 0,-3 2-5 15,1 6-4-15,-1 2-4 0,-2 3-7 0,2 4-6 16,-3 3-6-16,0 0-5 0,1 10-4 16,0 5-1-16,-2 8 1 0,-1 6 1 15,0 6 2-15,2 6-2 0,2 5 2 0,2 3-1 16,2 1-1-16,2 2 1 0,2 3-5 0,-1 1 0 0,2 0 0 16,1 0-1-16,1-1 1 0,2-3 0 15,3-8 2-15,-1-4-1 0,3-8 1 0,4-5-3 16,2-5-1-16,1-7 2 0,-1-4-5 0,1-5 7 15,3-3 3-15,2-3-2 0,3-5 8 16,1-6-6-16,3-2-1 0,3-3 0 0,-2-3-4 16,5-1 0-16,-2-2-1 0,0-2 1 0,3 2-1 0,-1 1 2 15,-2 1 0-15,2 8-3 0,-5 1 3 16,1 6-5-16,-4 2-2 0,-1 3 5 0,-4 3-7 16,2 5 5-16,-4 2 1 0,-2 2 0 15,-1 4 4-15,-1 1-3 0,-1 3 3 0,-3 0 0 16,1 0-3-16,-1 0 1 0,3 0-2 0,0-1 1 15,0-2-2-15,2-2 5 0,5-4 2 16,-3 0-1-16,6-5 8 0,-1 0-6 0,6-4 2 16,1-2 0-16,5-2-11 0,1-6-7 0,2-2-19 15,1-4-27-15,0-2-39 0,1-4-80 16,1-3-247-16,-9 3-900 0,-8 6-425 0</inkml:trace>
  <inkml:trace contextRef="#ctx0" brushRef="#br0" timeOffset="124113.5792">21052 11687 2142 0,'0'0'210'0,"0"0"7"0,0 0-37 16,0 0-39-16,0 0-12 0,0 0-18 0,0 0-18 16,0 0-18-16,0 0-15 0,0 0-15 0,0 0-21 15,0 0-7-15,0 0-3 0,63-77 3 0,-56 99 9 16,-4 4 5-16,4 6 2 0,-2 4-7 0,1 4 0 16,-1 0-6-16,1 1-5 0,3 1 0 15,2-1-10-15,4 1 3 0,2-3 0 0,6-2-3 16,3-6 8-1,5-2-5-15,3-7 2 0,3-3-1 0,4-4-5 0,-1-6 2 0,1-4-2 16,0-5 1 0,-2 0-1-16,-3-6-3 0,0-4 1 0,-4-3-3 0,1-4 4 0,-3-4-1 0,-3-4-2 0,-5-4 4 15,-1-5-8-15,-3-1 5 0,2-5 0 16,-6-1-3-16,2 1 9 0,-5-1-4 0,0 5 2 16,-3 1-2-16,-5 6-4 0,0 6 1 15,-3 3 0-15,0 6 4 0,0 5-4 0,-1 3 2 0,-1 4 1 16,1 1-5-16,0 1 6 0,1 2-8 15,-2 6-1-15,-1 3 3 0,0 7-5 16,3 4 5-16,1 2-2 0,3 4 3 16,3 0 1-16,8 2 1 0,-1 0 1 0,7 0-2 15,7-3-2-15,1 0 2 0,3-5-3 0,5-4 2 0,1-4-6 16,4-6 0-16,-1-4-1 0,-4-4-3 0,0 0 5 16,-4-8-2-16,0-4 3 0,-4-1 2 15,0-2-4-15,0-5 5 0,-2-3-1 0,-3-2 2 0,-5-4 2 16,1-2-1-16,-7-2 0 0,-1 1-2 15,-3-1 2-15,-1 2 2 0,-7 2 2 0,-1 4 2 16,0 1-4-16,-1 8-1 0,-3 2-1 16,-2 3 2-16,3 5 6 0,-2 3-3 0,2 3 1 0,0 0-2 15,-3 4-5-15,-2 7 1 0,4 4-1 0,-2 3 3 16,3 4-6-16,2 1 4 0,1 2 2 16,3 2-4-16,7-2 7 0,5 1-6 0,2-2-1 15,8-1 2-15,5-1-3 0,3-5 3 0,4-2-2 16,4-3 1-16,0-5 1 0,-1-4-2 15,-3-3 0-15,3 0-1 0,-1-3-3 16,-3-7 2-16,-2-3 1 0,-2-2 3 0,-2-2 0 0,1-3 1 16,-1-5 0-16,-1-1-2 0,1-3 3 15,-2-3 3-15,-3 0 1 16,-2-2 1-16,-3 1-5 0,-1 3-2 0,-5 2-1 0,-6 3 1 0,-1 6 4 16,-5 3-1-16,-3 6 3 0,1 4-3 15,0 5 3-15,-3-1-2 0,-5 2-4 0,3 2 3 16,-4 7-8-16,0 4 5 0,-3 3 0 0,2 4-2 15,0 1 6-15,2 4-2 0,5 1 0 0,3 3 0 16,0-1-8-16,6-1 3 0,3 1-3 0,2-2 3 16,8 0 4-16,1-2-1 15,3-2 1-15,5-4-3 0,1-4 1 0,1-4-1 0,-1-4 0 16,-2-5 2-16,3-1-1 0,-2-2-1 16,0-6-1-16,-3-3 0 0,3-2 3 15,0-2 1-15,1-2 0 0,-3-1-1 16,3 0-1-16,-1-4 0 0,-3-1 1 0,3 0 4 0,-5 0-3 0,3 0 1 0,-4 2 3 15,-2 2-8-15,-6 2 7 16,3 4-2-16,-6 3-3 0,-1 2 3 0,-1 3-5 0,-6 2 2 16,2 0-3-16,-4 3 0 0,-1 0 0 15,1 3-2-15,-1 4 4 0,0 6-1 0,0 4 4 16,1 3-1-16,-1 1-1 0,0 1 2 0,1-1-6 16,5 0 1-16,-1 0 1 15,5-2-3-15,-1 0 5 0,7-2 2 0,0 0 3 0,5-3 1 16,4-3-4-16,1-2 0 0,8-5-5 0,-1-4-1 15,2 0 5-15,1-3-4 0,-2-5 5 0,2-2-3 16,-2-1-3-16,-2-3 6 0,2-1-3 0,-2-3 4 16,-2-2 1-16,-1-2-2 0,-3-1 0 0,1-3-1 15,-3 0 3-15,2-1-1 16,-6 0 1-16,1 1 1 0,-4 3-4 0,0 4 1 0,-7 4 3 16,1 5 2-16,-4 4 6 0,-4 3 1 0,-3 2-2 15,0 1-7-15,0 0 0 0,0 4-5 16,0 4 0-16,-1 5 4 0,-1 2-4 15,-4 5 4-15,3 0-1 0,0 1-1 0,0 1 2 0,3-1 0 16,0 0 1-16,8 0-2 16,2-2-1-16,7-2 4 0,-1-1 1 0,5-3 1 0,6-2 3 0,2-1-4 15,4-2 1-15,5-5-1 0,1 0 0 0,3-3 2 16,-2 0-2-16,0-4-3 0,-1-3-11 16,-1-3-20-16,-2-2-29 0,-3-4-60 0,-1-3-144 15,-8 5-898-15,-10 3-627 0</inkml:trace>
  <inkml:trace contextRef="#ctx0" brushRef="#br0" timeOffset="125623.1634">1293 14114 1243 0,'0'0'516'0,"0"0"-272"16,0 0 14-16,0 0-61 0,0 0-52 16,0 0-43-16,0 0-48 0,0 0-31 0,0 0-6 15,0 0 8-15,0 0 18 0,0 0 13 0,-38 11 6 0,48-7 2 16,2 0-2-16,12 0-6 0,9-4-7 15,16 0-1-15,12-8-27 0,3-5-6 0,1-3-7 16,-4-2-10-16,-6 0 18 0,-2-3-2 0,-5-1 1 16,-4 1 2-16,-6 0-2 15,-6 0 1-15,-5 2 5 0,-11 1 1 0,1-2 1 0,-8 5 2 16,-6-1-2-16,-3 1-5 0,0 3 5 0,-2 1-5 0,-9 1-3 16,-1 2 2-16,-5 3-14 0,-4 5-2 15,-6 0-2-15,-5 10-4 0,-3 7 7 16,-7 8 1-16,-4 4 1 0,2 4 0 0,-2 6-1 15,6 2 1-15,5 6 2 0,6-5 0 0,3-4-5 16,12 0 12-16,2-6-4 0,3 14-1 0,3 9 4 16,6 5-23-16,8 1 2 0,13-11 4 0,9-17-4 15,10-11 14-15,7-7-1 0,6-10 1 16,6-5 4-16,3-10 2 0,2-7-3 0,5-6-4 16,0-4 4-16,-4-3-4 0,3-5 3 0,-5-2 4 15,-1-3-6-15,-2-1 1 0,-5-5-1 0,-5 2-5 16,-4-2 6-16,-6 2 2 0,-7 0 1 15,-4 0 0-15,-6 3 0 0,-5 4 1 0,-7 5 1 16,-7 1 5-16,-3 6-6 0,-1 4 1 0,-7 3-4 16,-7 2-7-16,0 5 5 0,-6 4-5 15,-5 4 1-15,-4 3 4 0,-8 2-8 0,-1 9 0 0,-4 4-1 16,0 6-4-16,1 1 9 0,7 7-2 0,3-2-1 16,6 1-1-16,13 3-4 0,9-1 0 15,4 1 5-15,12 3 1 0,8-2 1 0,9 0-1 16,6-1 0-16,2-2-1 0,6 0 2 15,-3-1 0-15,0 1 2 0,-4-4 0 16,0-2-4-16,-3 2 2 0,-4-2-2 0,-3-3 3 16,-8 0-2-16,-3-1 2 0,-6-1-2 0,-4-2-2 0,-6-1 2 15,0-1-2-15,-3 1 3 0,-8-2 3 16,-6-2-5-16,-4 0 3 0,-2 0-5 0,-5-1-2 16,-2 1-1-16,1-3-5 0,-2-3-9 0,1-2-14 15,3-3-20-15,2 0-33 0,4-6-45 0,2-6-71 16,5-6-197-16,4 4-750 0,4 1-521 0</inkml:trace>
  <inkml:trace contextRef="#ctx0" brushRef="#br0" timeOffset="125993.0601">2846 13779 1949 0,'0'0'756'16,"0"0"-688"-16,0 0-18 0,0 0 14 0,0 0 34 15,0 0 13-15,0 0-16 0,-1 129-24 16,-1-94-26-16,2 4-16 0,3-2-8 0,1 3-5 15,5-1-3-15,1 1-5 0,0-1 1 0,2 2-1 16,3-4 1-16,-2-1 3 0,1-5-6 16,-1-5-1-16,-1-6-6 0,-2-4-5 15,-3-6 1-15,-1-6 2 0,-2-1 4 0,-3-3 3 0,1 0 7 16,0-6 0-16,0-3 0 0,5-6-1 16,0-3-7-16,0-3 1 0,3-5-4 0,4-3 0 15,2-4 3-15,3 0-4 0,0-1 1 0,4 3 2 16,3 5-4-16,-1 2 4 0,3 4 0 15,-2 1 3-15,1 5 6 0,0 1 0 0,-1 6 3 16,2 2-2-16,-1 5-1 0,1 0-2 16,1 3 1-16,-2 5 1 0,-2 6-5 0,0 1 0 15,-4 3-3-15,-1 2-2 0,-4 3 2 0,0 2 0 0,-3 1 3 16,-2 4 1-16,-1 2-1 0,-5-3 1 16,-2 3-2-16,-2-5-2 0,-1-3-12 0,0-3-14 15,-3-3-27-15,-3-4-41 0,2-4-56 16,-6-4-99-16,4-4-249 0,1-2-712 0,2 0-164 0</inkml:trace>
  <inkml:trace contextRef="#ctx0" brushRef="#br0" timeOffset="126125.4166">3260 13616 2151 0,'0'0'245'0,"0"0"-108"15,0 0-60-15,0 0-44 0,0 0-30 0,0 0-13 16,0 0-9-16,0 0-10 0,0 0-86 0,0 0-225 15,0 0-591-15,128-70-271 0</inkml:trace>
  <inkml:trace contextRef="#ctx0" brushRef="#br0" timeOffset="127972.7266">3905 14183 2365 0,'0'0'203'0,"0"0"-20"0,0 0-23 0,0 0-25 15,0 0-21-15,0 0-17 0,0 0-22 16,0 0-17-16,0 0-18 0,-32-129-13 16,43 118-9-16,6 1-11 0,2 3-2 0,5 2-1 15,1 3-3-15,0 2 4 0,-2 0-3 16,2 8-3-16,1 5 3 0,-2 2-3 0,0 3 2 0,-4 4 2 15,1 1-5-15,-4 2 3 0,-3 2 0 0,-4 1 1 16,-5 6 3-16,-3-3-2 16,-2 0 0-16,-7-3-2 0,-3-2-2 15,-1-5-4-15,-3-2-2 0,3-3 4 0,-2-4-1 0,1-2 4 16,-1-4-1-16,1-2-3 0,1-3 8 0,0-1-4 16,1-1 5-16,2-7 0 0,2-2-1 0,2-3-4 15,1-4-3-15,3-2 1 0,0-2-1 0,7-5 2 0,0-5 3 16,3-1-2-16,4-4 4 0,0-1-5 15,4-1 2-15,2 2 3 0,2 3-8 16,1 1 8-16,4 3-3 0,-2 2 0 0,2 4 3 16,-1 2-3-16,0 4 4 0,1 3-2 0,-2 2 0 15,3 6 0-15,-5 1-2 0,5 5 1 0,-5 0-6 16,4 7 6-16,-4 4-2 16,-2 4 0-16,2 3 9 0,-5 3-10 0,0 3 4 0,-2 1-1 0,-2 1-6 15,-3 3 5-15,-2 0-3 0,-4 2-1 16,-5 3-5-16,0-4-12 0,-4-1-20 0,-2-4-20 15,-2-4-6-15,1-9 0 16,0-5 13-16,3-5 21 0,-2-2 5 0,2-5 2 0,1-4-11 0,-1-5-7 16,4-3 2-16,0-4 3 0,5-1 10 15,1 0 5-15,4-4 1 0,2 1 8 0,3-1 4 16,1 1 3-16,2 2-1 0,5-1 1 16,1 3 2-16,-1 3-1 0,4 3 9 0,0 1-5 0,0 4 3 15,3 2 4-15,-1 2 0 0,2 4 7 0,1 2-1 16,0 0-1-16,1 5 4 0,2 5-8 15,0 1 3-15,0 4-5 0,4 1-4 16,-1 2 2-16,-2 1-3 0,1 1 4 0,-2-1-1 16,3-2 7-16,-6-2-1 0,3-1-1 0,-3-4 4 15,-1-5-7-15,-2-1 1 0,-3-4 1 0,0 0-10 16,-3-4 8-16,-2-3-3 0,-1-3 0 16,-4-2 6-16,0 0-3 0,-4-2 6 0,-2-1 1 15,-1-1 3-15,-2-1 0 0,-4 1 1 0,-1-2 3 0,-2 0-1 16,0 0 5-16,0 0 2 0,-3 3 4 15,-4 1 11-15,2 5-1 0,-4 3 0 16,-1 2-6-16,-3 3-14 0,-2 1-4 0,1 3-5 0,-8 7-1 16,0 5 0-16,-3 1-2 0,3 5-1 0,-2 2-1 15,1 4 2-15,7-2-7 0,2 4 1 16,10-2 0-16,3 0-9 0,2-1 9 0,9-1-2 16,7-2 0-16,5 1 4 0,2-7-9 15,5-3-4-15,2-5-7 0,2-7-8 16,4-2 5-16,-4-5 3 0,2-6 9 0,-5-4 3 0,0-1 6 15,-4-3 1-15,-3 0-2 0,-1-2 10 0,-3 0-8 16,-1-2 2-16,-1 0 3 0,-5 0-8 0,0-2 8 16,-2-2 4-16,-1 0 3 0,2 1 14 15,-3-1 0-15,-4 3 6 0,2 2 2 0,-3 2 0 16,0 5 2-16,-2 3-2 0,-1 4 3 0,0 3-10 16,0 4-1-16,0 1-12 0,0 0-11 15,0 0-3-15,-1 7-7 0,-2 6 1 0,0 5 3 16,-1 5-4-16,1 5 5 0,1 3-1 0,2 0 1 15,0 2 3-15,0 2-2 0,6-1 2 0,4 1-4 16,5 0 2-16,3-1-7 0,4-3-15 0,1-1-8 16,5-9-17-16,4-4 3 0,5-7 6 15,-3-3 3-15,5-7 11 0,1 0-7 0,-3-7 1 0,0-6 4 16,0-5 3-16,-3-2 10 0,3-6 6 16,-6-1 7-16,0-3 0 0,-2-4 4 0,-5-2-1 15,5-3 0-15,-4-4 4 0,1-2-3 16,-3-4 4-16,2-3 4 0,-7 0-3 15,0-2 13-15,-1 2 3 0,-4 1 6 0,-3 4 10 16,-2 4-1-16,-3 4 7 0,0 7 0 0,-4 7-1 0,-1 5-2 16,0 6-7-16,0 6-2 0,-1 5-12 0,1 3-9 15,-1 0-8-15,-3 8-8 0,0 11 4 16,2 4-3-16,-6 10 3 0,0 5 0 0,3 5-6 16,-4 3 5-16,4 3-1 0,1-1 0 15,1 4 1-15,3 2-1 0,-2 1 0 0,2 1 0 16,2-3 0-16,5-3-2 0,5-7-4 0,3-5 3 15,6-7-6-15,0-7 8 16,5-4 0-16,-4-7-1 0,1-5 4 0,1-5-4 0,-1-3 0 0,-1-4 2 16,0-8-3-16,1-2 2 0,0-5 1 15,0-3 0-15,-3-1-1 0,1-4 1 0,0 0 2 0,-2-3-3 16,0-2 2-16,-2 0 0 0,-2 1-1 16,2 0 4-16,-6 0-6 0,-1 3 4 15,-4 2 0-15,0 4-2 0,-4 2 8 0,-2 4-5 16,-1 5 0-16,1 1 2 0,-3 4-6 0,-3 1 1 0,3 2 0 15,-3 3-1-15,3 0-5 0,-3 3 2 16,2 7-1-16,-2 3-1 0,3 4 9 16,2 4-6-16,1 0 2 0,8 3 0 0,6 0-6 0,10 4 2 15,10-3-2-15,9 0-2 0,13-2 0 16,7-2-10-16,3-4-1 0,9-5-3 0,-8-3 4 16,3-3 6-16,-2-6 4 0,-8 0 6 0,-4-6 2 15,-2-1 2-15,-8-3-1 0,-7-2 1 0,-7 0 0 16,-10-4 3-16,-7 1 5 0,-9-3 4 15,-3 1-1-15,-3 1 4 0,-13-1-1 0,-2 0 2 16,-5 3 1-16,-8 2-3 0,-1 4-1 0,-4 5-6 16,-7 3 4-16,-2 2-2 0,-5 8-1 15,3 5 0-15,0 5-8 0,2 1 1 0,6 7-1 16,7-1-2-16,10 4 1 0,7 0 2 0,11 1-2 0,1-3-2 16,19-4-2-16,5-4 0 0,13-6 1 15,6-5-2-15,9-5-2 0,7-5-4 0,3-1 2 16,5-9-2-16,-2-3 6 0,4-1 4 15,-3-5-1-15,0 0 1 0,-4-5-3 0,-2-2 0 16,-6-6 0-16,-4 0 4 0,-2-6 3 16,-8 1 0-16,-8-5 2 0,-8-1-1 0,-4-2 0 0,-4-3 2 15,-6 1-1-15,-6 0 5 0,2 0 1 16,-6 5 4-16,-1 3 5 0,-4 3 2 0,0 8 11 16,-3 5-1-16,1 8 3 0,4 4-2 0,-1 5-10 15,0 3-2-15,3 1-9 0,1 2-6 0,-1 2-1 16,1 7-6-16,0 7 3 0,0 7-2 15,0 6 1-15,0 8 0 0,0 5-2 0,0 3 2 0,0 4-3 16,1 1 0-16,-1 4 0 16,-1 1 0-16,-3 3 3 0,-3 2 0 0,-1 0-3 15,-1 1-8-15,5-1-14 0,-4-1-18 0,5-4-23 0,-1-1-24 16,4-4-36-16,0-4-55 0,0-5-111 16,3-12-378-16,0-13-1026 0</inkml:trace>
  <inkml:trace contextRef="#ctx0" brushRef="#br0" timeOffset="146654.3317">9202 13809 140 0,'0'0'622'0,"0"0"-34"15,0 0-138-15,0 0-101 0,0 0-62 16,0 0-67-16,0 0-48 0,0 0-24 0,0 0-29 0,0 0-21 16,0 0-20-16,0 0-26 0,48-87-9 15,-48 87-15-15,0 0-4 0,0 5 8 0,0 4-1 16,-2 3 7-16,-4 5 0 0,-2 3-3 0,0 2-2 16,-5 0-6-16,2 0-7 0,-1-1-9 0,1 0-3 15,1-3-3-15,0 1 0 0,2-2 3 16,3-2-6-16,0-1 1 15,1-1-2-15,0-4-1 0,1-2 3 0,3-4 0 0,0 0 2 16,0-3 6-16,0 0 10 0,0 0 8 0,0-4 2 16,0-5-2-16,5-2-13 0,0-5-6 0,-2-2-5 0,5-3-5 15,-1-1 4-15,2 1-3 0,-3-4 3 16,3 0 2-16,0 1-4 0,0-1-1 0,-1 4-1 16,-4 0-4-16,1 5 6 0,-2 0 0 0,-2 2-1 15,-1 3 0-15,1 3 0 0,-1 4-3 0,0 2-1 16,0 2 0-16,0 0-17 0,1 6-21 0,-1 5-37 15,3 3-63-15,-3 4-153 16,2-3-853-16,-2-5-627 0</inkml:trace>
  <inkml:trace contextRef="#ctx0" brushRef="#br0" timeOffset="148083.1472">1062 15404 1681 0,'0'0'275'0,"0"0"28"0,0 0-32 15,0 0-44-15,0 0-29 0,0 0-45 16,0 0-37-16,0 0-26 0,0 0-35 16,0 0-22-16,0 0-23 0,0 0-9 0,-65-66-2 15,65 75 6-15,0 5 8 0,0 4 1 0,0 4 9 0,0 6-6 16,0 4-1-16,0 4 0 0,0 4-8 16,0 0 3-16,0 3-4 0,1 2-2 0,-1-2 5 15,1 0-4-15,0-3 1 16,3-1 1-16,3-4 0 0,-1-1-2 0,-1-7-2 0,3-3 4 0,4-4-4 15,-1-3 5-15,4-4-2 0,-2-4 0 16,0-3 5-16,4-5-3 0,-1-1 2 0,1-1-3 16,2-8-7-16,-1-2 3 0,1-4-4 0,-2-4 3 15,0-3 1-15,1 0 2 0,-4-5 1 16,2-2-7-16,-4-1 4 0,-2 0-4 16,1-1 0-16,-4 2 6 0,-3 0-4 0,3 3 3 0,-5 3-2 15,0 4-4-15,-1 1 7 0,-1 7-5 0,0 2 5 16,0 3-4-16,0 1-7 0,0 4 0 15,0 1-7-15,0 0 6 0,0 6 1 0,-1 3 4 0,0 4 1 16,0 2-3-16,1 4 4 16,0 3-4-16,0 2 3 0,0 3 4 0,3-2-6 15,5 1 5-15,4 5-2 0,7 0-2 0,3 1-10 16,6-2-4-16,2-12-2 0,-1-4-6 0,0-8 9 16,-3-5-2-16,4-1-2 0,-1-6 4 0,1-5 0 15,0-6 3-15,-1 1 3 0,0-5-2 0,-1-2 7 16,-2-4 1-16,-3-3 2 0,1-2 7 0,-7 0-5 15,-3-1 2-15,-6 1-1 0,-1 2 0 0,-4 3 2 16,-3 2 0-16,0 5 1 0,0 4 0 16,-3 3-2-16,-1 3 2 0,-2 3 2 0,4 3 3 15,0 2 1-15,-1 2-3 0,3 0-9 16,-2 1-9-16,1 5-1 0,0 7 0 0,1 4 7 16,0 2 2-16,0 3-3 0,7 3 4 0,2-4-2 15,3 1 2-15,4-2 4 0,3 0-2 0,8-2 2 16,4-3-3-16,2-3-1 0,6-1 0 15,1-8 2-15,5-3-2 0,1 0-2 0,-1-10-2 16,0-5-2-16,-2-2 1 0,-3-3 3 0,-1-2 0 16,-4-3 3-16,-4-1 2 0,-3-1-3 0,0-4 3 15,-6 0 0-15,-3 0 2 0,-6-2 5 16,-3 5-1-16,-3 2 2 0,-5 3-1 0,-2 6 4 16,-4 2-1-16,-5 5 0 0,-4 2 2 0,-3 3-8 15,-5 5 1-15,-7 0-2 0,-1 4-1 16,-3 6 8-16,-2 4-5 0,-4 5 0 0,6 1-4 0,3 4-7 15,6 1 3-15,3 3-2 0,3 3 3 0,10 1 4 16,4 0-5-16,3 3 0 0,7-2-2 16,6 2-2-16,7 1-2 0,7 2-19 15,5-2-29-15,4-2-61 0,6-3-92 0,4-1-142 0,-7-10-260 16,-14-8-659-16</inkml:trace>
  <inkml:trace contextRef="#ctx0" brushRef="#br0" timeOffset="149258.2308">4078 15507 2414 0,'0'0'200'0,"0"0"-11"0,0 0-10 16,0 0-4-16,0 0-32 0,0 0-32 15,0 0-33-15,-124-77-22 0,108 76-18 0,0 1-10 16,-1 3-13-16,-3 8-3 0,-1 2-7 15,-1 6-4-15,-1-1 3 0,1 4 1 0,2 1-1 16,1 2 0-16,2-1 0 0,3 2-6 0,4-1 2 16,3 2 2-16,3-4-3 0,4 2 4 15,0-2-3-15,9-5-4 0,2-6 2 0,3-4-3 0,3-3 5 16,2-4 3-16,-1-1 3 0,6-3-3 0,1-5-1 16,1-4-2-16,3-2-1 0,-4-4 4 15,1-3-1-15,1-2 0 0,-2 1-2 0,0-3-2 16,-4 0 2-16,-1 0 4 0,-1 3-4 15,-5 1 4-15,-4 2-4 0,-2 2-6 0,-3 4 10 0,-2 2 0 16,-2 2 5-16,-1 3 6 0,0 2-12 16,0 1 4-16,0 3-5 0,-4 0-6 0,0 0 5 15,-2 6-1-15,-4 6-2 0,0 3 2 0,-1 4-2 16,-1 3-2-16,3 5 4 0,0-1 4 16,3 1-3-16,2 1 0 0,2 1-3 0,2-1-7 0,0 0 7 15,9-5 0-15,2-4 2 0,4-3 4 16,6-3-6-16,4-6-4 0,4-4-1 0,4-3-1 15,3 0-1-15,0-6 3 0,0-3-1 16,-3-3-3-16,0-6 8 0,2-3-2 0,-1-1 4 16,-4-4 4-16,-1-2-3 15,-4-3-1-15,2 1-1 0,-4-6-2 0,-2 0 7 0,-2-3 1 16,0-2 3-16,-4 1-1 0,0 0-7 0,-3 2 1 0,-2 3 0 16,-2 2 7-16,-6 4 5 0,0 3 5 15,-2 3 1-15,0 1 1 0,0 3 1 0,0-2 1 16,-1 2 3-16,-1 2-2 0,1 2-4 0,-2 0-2 15,0 1-4-15,1 4 2 0,1 2 1 0,1 2-1 16,0 2-3-16,0 2-3 0,0 1-4 16,-1 1-2-16,1 0-1 0,-2 0-1 15,0 1-5-15,-2 8 2 0,2 4-3 0,-3 7-1 16,-2 4 6-16,0 5 1 0,-2 2 1 0,0 4 3 16,2 3-5-16,1 2 0 0,-3 0-2 0,4 2 0 15,1 0 3-15,1 1-1 0,3-4-1 0,1-2 1 16,0-4-2-16,7-7 0 0,3-4 4 0,4-3 4 15,1-5-7-15,3-4-1 0,2-5 1 16,2-2-7-16,5-3 10 0,0-3 4 0,5-5-4 16,-2-3 3-16,1-3-5 0,2-2-4 0,0-3 2 15,-3-1 1-15,1-1 1 0,-2-2 0 16,-1 0-3-16,-3-1-7 0,-2 1 8 0,-2 2 0 0,-5 3 4 16,-3 4 11-16,-2-1-15 0,-1 5 4 0,-3 2-4 15,0 3-8-15,-4 2 8 0,3 2-1 16,-2 1-5-16,0 0-2 0,4 2-4 0,-1 3 2 15,1 5 5-15,1 4 7 0,4 0-3 16,-3 2 3-16,-1 4-2 0,2 1-5 0,-1 2 11 0,3 0-2 16,-1 0-2-16,0-1-3 0,6 1-22 15,1-4-12-15,1-2-8 0,7-2-1 16,-3-5 9-16,4-1-1 0,1-6 0 0,2-2 2 0,-2-1 2 16,4-1 7-16,1-5 10 0,-2-3 8 15,4-2 1-15,-5-3 6 0,0-1 0 0,-3 1-2 16,0-4 6-16,-7-1 0 0,3 3 4 15,-4-3 3-15,-4 2-3 0,1 1 10 0,-6 4 3 16,-2 3 11-16,-3 1 9 0,-5 4-2 0,-1 3-3 0,-1 0-10 16,0 1-11-16,0 0-8 0,0 2-3 0,-3 6 4 15,-5 4-4-15,-3 3 1 0,1 3-3 16,0 4-5-16,0 1 8 16,4 0-1-16,2-1 0 0,4 2 2 0,0-2-6 15,7 0 0-15,6-2 2 0,6-3-1 0,3-1 2 0,4-5 2 16,4-3-3-16,1-3-5 0,1-4 3 0,1-1 1 15,-2-2 2-15,-1-6 7 0,0-2-8 0,-1-3 0 16,-7-1 0-16,-1-4 0 0,-1 1 5 0,-8 0 1 16,1-2 5-16,-7-1 2 0,-1-2 2 0,-5-3 2 15,0 2 5-15,-4-1 0 0,-8-1-1 16,0 1-3-16,-9 4-10 0,-4 2-5 16,-6 1 2-16,-4 1-4 0,-5 4 5 0,-1 4 1 0,-1 3-8 15,4 4-1-15,4 1-20 16,3 6-38-16,4 4-67 0,5 5-214 0,5-5-896 15,7-2-567-15</inkml:trace>
  <inkml:trace contextRef="#ctx0" brushRef="#br0" timeOffset="150624.7009">7914 15419 1056 0,'0'0'397'16,"0"0"-56"-16,0 0-41 0,0 0-37 0,0 0-40 15,0 0-40-15,0 0-43 0,0 0-26 16,43-129-19-16,-43 118-6 0,0 1-13 0,-4 0-8 0,1 2-10 16,-4 1-10-16,-2 1-5 0,-1 4-11 15,-2-2-6-15,-3 3-5 0,-9 1-9 0,0 1-1 16,-8 8 0-16,-6 4 0 0,-4 3 1 16,0 4 2-16,-6 5-3 0,-1 2-2 0,2 4 3 15,-1 3-7 1,0 2 0-16,6 3-1 0,2-1-5 0,9 2 1 0,10-3-2 0,2-4 1 15,10-1 3-15,10-6-3 0,1-2 2 0,12-5-2 16,8-7 1-16,8-4 0 0,11-8 0 0,8-2 5 16,6-14-5-16,7-3 4 0,3-6-2 0,-2-2-4 15,-1-3 4-15,0-4-5 0,-2-3 3 16,0-4 2-16,-5-3-7 0,0-3 6 16,-4-6-3-16,-6 0 0 0,0-4 7 15,-8 2-3-15,0-1 2 0,-8 1-2 0,-6 1-1 0,-3 1-3 16,-10 6 3-16,-1 3 3 0,-8 8-3 0,-1 4 6 0,-1 6-2 15,-7 7-2-15,-1 2 6 0,-2 6-3 16,2 4 4-16,2 3 0 0,-1 4-5 0,-3 0-1 16,-3 8-4-16,0 6 2 0,1 6-1 0,-5 6 1 15,1 6 0-15,3 2-3 0,2 4 3 16,3 3-3-16,1 2 1 0,5-2 3 0,2 3-6 16,1-3 5-16,4 0-4 0,6-2-1 0,2-2 4 0,6-3-3 15,3-2 4-15,5-6-4 16,0-2-2-16,4-6-3 0,1-6-3 0,0-3 2 15,1-8-1-15,2-1 4 0,-4-1 0 0,1-7-2 16,-5-4 6-16,2-2-6 0,-1-2 4 0,-3-4 4 16,-3-2-3-16,0-1 5 0,-2 2-3 0,-3-3 0 15,-2 0 2-15,-3 0-1 0,-2 1 1 0,-2 1-1 16,-3 2 1-16,-3 2-2 0,-1 5 0 16,0 2 3-16,0 4-4 0,-3 4 3 0,0 0-2 15,-1 3-3-15,3 0 4 0,-1 4-5 0,-4 4 2 16,3 4 4-16,-4 2-7 0,4 4 5 0,-1 2-2 15,0 1 0-15,3 1 3 16,1 1 0-16,2-2 1 0,6 2-4 0,2-3 5 0,1 2-6 16,6-1 3-16,-2-4 2 0,7-2-6 0,1-3 5 15,1-6 0-15,3-4-3 0,2-2 7 16,-2-5-4-16,5-5 1 0,1-4-1 0,-2-3-3 0,4-2 3 16,-4 0 1-16,4-5 3 0,-3 0-2 0,1-2 2 15,-2-2-4-15,1-1-1 16,2 0 3-16,-2 0-4 0,-1 4 2 0,0 1 2 15,0 5-5-15,-1 3 4 0,1 3-3 0,-2 4-1 16,-2 6 5-16,-3 3-2 0,-3 0 1 0,-1 7 0 16,-4 4-1-16,1 4 0 0,-6 3-1 0,2 2 2 15,-3 5-2-15,-4 3 2 0,2 0 0 16,-5 0-3-16,-2 2 5 0,-1 1-4 16,0-3 2-16,-1-2 2 0,-1 0-10 0,-5-4 4 0,5-3-12 15,-2-3-8-15,-1-5-18 0,2 0-28 0,-4-5-31 16,4-3-55-16,-5-3-115 0,6 0-524 0,-2-3-873 0</inkml:trace>
  <inkml:trace contextRef="#ctx0" brushRef="#br0" timeOffset="150776.7887">9108 14448 1204 0,'0'0'82'0,"0"0"-21"15,0 0-65-15,0 0-83 0,0 0-363 0,0 0-356 0</inkml:trace>
  <inkml:trace contextRef="#ctx0" brushRef="#br0" timeOffset="152729.714">10451 14933 1965 0,'0'0'288'16,"0"0"-7"-16,0 0-103 0,0 0-57 0,0 0-21 16,0 0-27-16,0 0-23 0,0 0-16 0,0 0-5 15,0 0-7-15,122-11 0 0,-104 18-3 16,-5-2-2-16,4 0 0 0,-4-1-3 0,3-3 6 15,-4-1-4-15,0 0 2 0,-1 0 3 0,1-5-9 16,-1-1 10-16,-3-4 0 0,1-1 0 16,-2-3 7-16,-1-2-9 0,-2-1-2 0,-2-2-2 15,-2 2-3-15,0-4 4 0,-1 2 1 0,-3 0 8 16,-1 0 3-16,-4-1-2 16,-1 2-3-16,-1-1-7 0,-2 3 2 15,-3 3-6-15,3 5 1 0,-4 2-1 0,-1 5-14 0,0 1 7 16,-4 8-5-16,-2 7 0 0,0 5 7 0,-3 3-8 0,6 8 2 15,-1 3-1-15,1 1-2 16,4 7-2-16,5 1 1 0,6 1 2 0,6-1-4 16,4 1 7-16,11-5-3 0,11-2-3 0,4-1 7 0,5-5-9 15,5-2 2-15,8-6-4 0,1-5-14 0,4-4 4 16,3-7-9-16,3-4-1 0,1-3 1 0,-1-4-8 16,2-5 2-16,-4-3-1 0,-1-3 11 15,-5-1 7-15,-6-3 8 0,-2-4 7 0,-7 1-3 16,-5-2 6-16,-6-2-1 0,-6-2-1 0,-4 1 9 15,-5-2-2-15,-2 2 7 0,-5-3 9 16,-3 3 1-16,0 3 12 0,-4 3 1 0,-4 3 0 16,-1 4-2-16,0 3-7 0,-4 4-6 0,3 3-8 0,-3 4-2 15,1 0-10-15,-1 8-1 0,-1 6 2 16,1 2-9-16,0 5 8 0,4 2-5 16,4 2 0-16,3 2 7 0,3 4-6 0,1-1 3 0,7-2-1 15,3 0-4-15,5-2 2 0,3 1 0 16,-2-5 1-16,6-1-5 0,1-3-1 0,0-3-9 15,0-4-7-15,3-1 8 0,1-6-6 16,1-2 5-16,-1-2 3 0,0-1-7 16,-1-5 6-16,-2-5 2 0,-1-1 5 0,-5-3 5 0,0-2 1 15,-1 0 2-15,-5-1-1 0,1-2 1 16,-4 0 0-16,-2-1 0 0,-3-2 3 0,2-2-3 0,-7 0 3 16,3 3 2-16,-3-1 2 0,-1 4 8 0,0 3 1 15,0 4 1-15,0 4-2 0,0 4-5 16,0 0 1-16,0 2-2 0,0 2-3 0,0 0-2 15,0 0-5-15,0 4-3 0,-3 7-2 0,1 7 3 16,-1 1-1-16,-1 4 1 0,1 2 3 16,1 2-4-16,2-1 3 0,0 2-2 0,0-3-1 15,2 0 5-15,7 0-3 0,1-3 2 0,0 1-2 16,6-6-4-16,-1-2 3 0,5-5 0 16,0-4 3-16,2-3 0 0,2-3 0 0,3 0 1 15,2-5-6-15,1-3 2 0,0-3-2 0,1-3 4 0,-3-2 2 16,1-3-3-16,-2 0 2 0,3-3-4 15,-2-6 1-15,2 1 5 0,0-2-4 16,-3-2 4-16,0-1-5 0,-1 2 0 0,-2 2 0 0,-4 1 2 16,0 6 2-16,-3 4-2 0,-4 5 1 0,-2 4-2 15,0 3-1-15,-2 4 3 0,-1 1-3 16,-1 1 3-16,0 8-2 0,0 2-2 0,-1 6 1 16,-1 5-1-16,-3 3 3 0,3 4 2 15,-5 0-2-15,0 1 2 0,-1-1-4 16,-5-1-1-16,-3 2 1 0,1-3 2 15,2-2 1-15,-1-2-1 0,6-2 2 0,1-2-4 0,0-3-1 0,7-4 4 16,3-3-4-16,1-2 3 0,4-3-1 0,2-4-4 16,4 0 2-16,1-6 0 0,-2-4 2 15,6-3 2-15,-2-2 2 0,-1-2-3 0,2-5-1 16,0 0-1-16,2-3-1 0,-4-3 4 0,2-1 1 16,-4-3-2-16,0-1 2 0,-4-1-3 15,-1 2-2-15,-5 5 6 0,-4 2-3 0,-3 5 4 16,-2 4 0-16,-2 2-3 0,0 3 5 0,-1 2 4 0,-2 2 5 15,-1 2 6-15,1 1-4 0,2 3-6 16,-1 1-8-16,-2 0-4 0,1 1-5 0,1 5 5 16,-3 2 2-16,1 3-4 0,2 2 6 0,1 2-6 15,1 1 2-15,1 1 2 0,-1 3-2 16,3 0 4-16,4 1-4 0,0 1-2 0,3-1-1 16,1 1 1-16,3-3 5 0,1 1 2 15,1 1-3-15,3-1-2 0,-3-3-3 0,-1 3 1 16,1-2 0-16,-3-2 4 0,-1 0-1 0,-4-1-2 15,-2-1 3-15,-2-2-4 0,-2-1 2 16,-2 0 2-16,0-1-6 0,1-1 0 0,-1-5-3 0,0-1-1 16,0-2 5-16,0-1 1 0,0 0 4 15,0 0 1-15,0-1-4 0,0-3-1 0,-1-3-2 16,1-2 2-16,2-1 1 0,2 1 0 0,3-2-3 16,0-1-3-16,3 0 0 0,1-1 0 0,1 1 4 15,1-1 3-15,2 2-2 0,-2 0 1 16,5 1-3-16,0-1-2 0,4 2 5 0,0-2 0 15,3 1 2-15,-1 2 1 0,5 0-3 0,-5 0-1 16,1 0-2-16,-1 2 3 16,-4-1 1-16,0 3 4 0,-4-1 0 0,-1 0-4 0,-3-1 5 0,-1 0 2 15,-2 0 3-15,-2 0 3 0,-4 0-2 0,1 2 1 16,-1 0-4-16,-3-1 2 0,0 1 3 16,0 1-1-16,-2-1 0 0,-4 1-5 0,1-1-3 15,-2 0 0-15,-2 4-1 0,-2-1 5 16,0 1-5-16,-2 1 0 0,-1 4-1 0,3 3-8 15,0 1 6-15,3-2 0 0,1 2 2 0,2 0 5 16,-2 1-7-16,4 0 0 0,2 0-1 0,1 1-2 16,1 1 5-16,7 1-1 0,2 2 0 15,4-3 0-15,10 1 0 0,6-1-1 0,6-2 3 16,7 0 7-16,5 0-8 0,4-1 0 0,6 0-3 0,-2-1-9 16,3-2 12-16,1-3-1 0,0 0 3 15,-4-3 5-15,1 0-7 0,1-2-2 16,-5-2 0-16,-4-3-2 0,-4-2 2 0,-5-2 4 15,-3 1-2-15,-8-3 1 0,-8-1 2 0,-8 1 1 16,-3-1 2-16,-8 1 8 0,-2 0-14 0,-2 2 2 16,-8 0-5-16,-4 2-11 15,-8 2 16-15,-4 2-4 0,-7 3-1 0,-4 2 5 0,-3 0-9 16,0 3 2-16,3 5 3 0,3 4-3 0,6 0 2 16,4 6 1-16,3 0-4 0,5 1 0 0,4 2 2 15,7-3 1-15,3 1 0 0,4-3 8 16,8-2-10-16,6-3 0 0,8-2 1 0,1-2-7 0,7-2 12 15,1-3 0-15,2-2 0 0,3 0-1 16,-4-5-3-16,3-2-2 0,-3-5 3 0,1 0 4 16,0-6-4-16,-3-3 3 0,5-2-4 0,-4-3-5 15,0-4 10-15,0-2-5 0,-4-5 5 16,-2-1 7-16,-7-3-13 0,-7 0 2 0,-4 2 1 16,-7-1-6-16,-2 5 8 0,0 4-1 15,-5 2-2-15,-4 5 0 0,0 5 1 0,0 1 1 0,5 8 6 16,-3 3 7-16,4 4-8 0,-2 3-2 15,3 0-5-15,0 3-8 0,-4 7 10 0,1 5 1 16,-3 9 0-16,-2 3 5 0,0 4-8 0,-1 6-2 16,0 2 3-16,1 6-3 0,2 0 2 0,2 2 3 15,0 0-2-15,3 0-4 0,1-2 4 16,0-1-2-16,4-2 5 0,-2 1 5 0,3-4-15 0,0-1-10 16,2-2-29-16,0-2-36 0,0-5-47 15,0-2-79-15,-2-8-302 0,1-5-864 0</inkml:trace>
  <inkml:trace contextRef="#ctx0" brushRef="#br0" timeOffset="154210.8185">16213 14893 2272 0,'0'0'179'0,"0"0"0"16,0 0-27-16,0 0 3 0,0 0-8 15,0 0-16-15,0 0-18 0,0 0-26 0,0 0-19 16,0 0-27-16,0 0-17 0,0 0-6 16,-13-67 1-16,-13 80 2 0,1 6 4 0,-9 2-2 15,1 2-6-15,-1 3 4 0,-3 0-3 0,5 1-2 16,2 0 5-16,2 1-13 0,6-4-3 15,3 2-1-15,5-4-7 0,3 2 5 0,3-4 2 16,5-2-4-16,5-1 2 0,0-3-2 16,8-4-2-16,6-2 4 0,5-4 5 0,4-2-6 15,6-2 0-15,7-4-7 16,1-4-12-16,3-3 4 0,0-3-7 0,-2-3-2 0,3 1 5 16,-3-5-14-16,-1-1 3 0,-1-2-1 0,-6-3 0 0,-3-1 8 0,-6-7 3 15,-1 2 4-15,-2-1 2 16,-5-3 7-16,-3 3 3 0,-8 1 3 0,-1 4 6 15,-3 0-6-15,-2 4 2 0,-2 2-3 0,-6 4-4 16,2 3 8-16,0-1 0 0,3 3 2 16,-1 3 10-16,4-1-8 0,2 3 0 0,2 0-2 0,8-1-4 15,6 1 0-15,7 0 0 0,5 0-3 0,6 1-3 16,6-2 4-16,10 1 0 0,2-2 1 16,9-2 2-16,1-3-2 0,7-4 1 0,0 0-2 15,-4-5 0-15,1-1 5 0,-9 0-2 16,-5-1 3-16,-8 1 0 0,-11 0-1 0,-3 0 3 0,-9 3 4 15,-11 1 13-15,-1 4 7 0,-8 1 7 16,-1 6 1-16,-9 3-9 0,-2 3-5 0,-3 3-10 0,-7 2-3 16,-5 8-1-16,-3 7-8 0,-2 6 1 0,0 5-3 15,0 5 0-15,1 2 3 0,-1 4-1 16,2 5 1-16,5-1-7 0,2 3 4 16,2 1 0-16,6 0 0 0,3 0 8 0,7-2-10 15,4-1 2-15,0-4-2 0,10-5-7 0,4-3 10 16,7-7-2-16,5-3 2 0,2-5 2 15,1-5-6-15,1-2 1 0,1-3-2 0,2-1 1 16,-2-4 0-16,-1 1 2 0,-3 0-3 0,-3 2-3 16,-4 0 4-16,-6 1-5 0,-3 3 3 15,-1 1 2-15,-5 1-9 0,-4 2 2 0,-1 3-1 16,-7 2-1-16,-7 3 7 0,-3 0-4 0,-5-1-1 16,-3-1-1-16,-2-1-3 0,-3-2-3 0,-1 1 3 15,1-3 0-15,1-4 2 0,5-4 6 16,6-2 0-16,5-2 3 0,7-2 5 0,5-6-4 15,1-3 2-15,12-4 1 0,8-4-9 0,5-1 3 0,9-5-3 16,6 0 1-16,5-3 4 0,6 1 2 0,8-2 0 16,0 0-1-16,3 1-1 0,2 3 0 15,-2 2 2-15,4 3 3 0,-4 2 0 0,-2 3 4 16,-7 1 0-16,-5 3-1 0,-7 3 6 0,-6 1 2 16,-8 4 1-16,-6 1 3 0,-5 2-9 15,-9 0-3-15,-4 6-2 0,-3 3 2 0,-4 6 4 16,-8 3 3-16,-6 2 2 0,-5 3-7 15,-5 3 1-15,0 1-5 0,0 0 1 0,-2 0 2 16,3 3-5-16,-1-1 0 0,6 1-3 0,2-3-3 16,7 0 6-16,5-8-2 0,4 0 3 0,6-5 0 15,1-2-3-15,7-4 0 0,6 0 1 0,2-3-1 16,6-4 4-16,0-1 4 0,4-2-3 0,-1-5 0 16,-1-2 1-16,3-2-5 0,-2-2 5 15,-3-4 4-15,-2-1-7 0,0-4 2 0,-2-3-2 16,-3 0 0-16,-2-4 3 0,-3 0 1 0,-3 0-3 15,-3-2-2-15,-1 1 0 0,-5 3-2 16,-2-1 2-16,-1 2 1 0,-7 2-4 0,-5 2 2 16,-4 5-3-16,-4-1-4 0,-3 3 6 0,-3 6-6 15,-1 1-4-15,1 3-6 0,3 3-25 0,2 2-20 16,4 0-34-16,5 6-43 0,7 3-58 0,6 2-91 16,4 2-192-16,6-1-579 0,-1-5-423 0</inkml:trace>
  <inkml:trace contextRef="#ctx0" brushRef="#br0" timeOffset="154824.771">18467 14807 2284 0,'0'0'397'0,"0"0"-132"15,0 0-97-15,0 0-35 0,0 0-16 0,0 0-13 16,0 0-17-16,0 0-15 0,0 0-19 0,-131 64-13 16,116-49-9-16,5-1-11 0,3 0-2 15,5-1-9-15,2-1-3 0,1 3 0 0,9-1-1 0,3-1 6 16,7-2-3-16,3-2 3 0,4-2-4 15,4-2-3-15,1-3 2 0,5-2-4 16,-3 0 1-16,-1-4-3 0,1-5-3 16,-1-1-1-16,1-3 0 0,1-3 3 0,-1-3 3 15,0-3 1-15,0-2 1 0,-2 1-8 0,-6-2 4 16,0-4-3-16,-5 2 1 0,-4-1 6 0,-2 0-5 16,-5 4 3-16,-1 2-2 0,-5 5 0 0,-1 3 4 15,-2 4-3-15,-1 4 5 0,0 4-4 16,0 0-4-16,-4 2 0 0,0 4-3 0,-5 7 3 0,-1 4 2 15,-2 4 1-15,-1 4 0 0,0 1-4 0,4 3 3 16,2 1-3-16,2-1 3 0,3 1 6 16,2 0-6-16,1-3 0 0,6 1-4 15,7-5-6-15,6-2 4 0,7-1-2 0,6-4 2 0,8-4-1 16,5-3-1-16,4-3 3 0,2-4-1 16,5 0 2-16,1-3 2 0,-1-6 1 0,-1-4 1 0,-1-2-2 15,-2-7 4-15,0-3-1 0,-5-3 0 0,-2-6 3 16,-1-3-6-16,-4-5 3 0,-5-3-1 15,-5-3 0-15,-3-2 7 0,-7 3 1 0,-7-1-1 16,-6 5 2-16,-6 4-2 0,-2 4 2 0,-7 6 4 16,-5 4 7-16,-3 6 1 0,3 4 3 15,-3 3-5-15,1 4-5 0,1 7-1 16,1 1-5-16,-1 5-1 0,0 6-1 0,2 6-5 0,-2 4 0 16,1 7-1-16,0 3-1 0,1 4 3 0,4 6 2 15,2 4 0-15,-1 3-7 0,4 5 4 16,1 1-6-16,2 6 3 0,1-2 7 0,4-1-7 15,4-2 5-15,6-4-6 0,1-5-2 0,7-2-3 16,3-6-9-16,2-6-13 0,1-5-19 16,0-3-18-16,-4-7-21 0,-2-5-30 0,-4-6-49 15,-2-5-92-15,1-1-208 0,-4-3-651 0,-6-2-488 0</inkml:trace>
  <inkml:trace contextRef="#ctx0" brushRef="#br0" timeOffset="155115.4661">19692 14697 2171 0,'0'0'371'0,"0"0"-64"0,0 0-78 16,0 0-34-16,0 0-54 0,0 0-52 0,0 0-38 15,0 0-18-15,0 0 1 0,0 0 4 16,0 0-1-16,141-54-6 0,-65 54 0 0,5 1-7 16,1-1 0-16,-5 0 3 0,2 0-9 0,-9 0 1 15,-5 0-5-15,-2 0-2 0,-6-3 5 16,-5 0-1-16,-7-2 3 0,-5 1-1 15,-8-2-3-15,-8-1 3 0,-4 2 1 16,-6-2 1-16,-5 1 0 0,-3-2-3 0,-5 2-2 0,-1-2-10 0,0 1-5 16,-5 0 0-16,-3 1 0 0,-3 1 0 15,0 2 0-15,-4-1 0 0,1 3 0 0,-2 1 0 16,1 0 0-16,-2 2 0 0,3 3 0 0,-1 2-16 16,4 2-31-16,1 2-34 0,-2 1-43 0,3 3-83 15,0-4-250-15,5-5-1223 0</inkml:trace>
  <inkml:trace contextRef="#ctx0" brushRef="#br0" timeOffset="156510.438">21000 15237 2293 0,'0'0'289'0,"0"0"-124"0,0 0-6 0,0 0-26 0,0 0-12 15,0 0-24-15,0 0-26 0,0 0-15 16,0 0-17-16,0 0-9 0,0 0-2 0,0 0-9 0,72-101-1 16,-51 85-2-16,0-2-7 0,6-2 3 15,1-2-1-15,6-2-1 0,2-4-1 0,2-4-4 16,6-4-3-16,2-3 2 0,4-4 0 0,3-3 0 15,-2-4 3-15,-3-2-3 0,-6 0-4 16,-4-2 5-16,-7 2 0 0,-4 1 0 16,-6 2 8-16,-6 6-7 0,-5 3-1 0,-1 7 0 0,-7 2-5 15,0 6 10-15,-2 4 5 0,-1 5 9 0,1 3 5 16,-2 5-2-16,-4 4-7 0,2 4-6 16,-5 3-4-16,-2 12-6 0,-7 6 1 0,-1 6-4 0,-3 8-4 15,-1 4 7-15,-1 4 0 16,2 1-1-16,0 6 7 0,4 3-9 0,2 0-2 15,4 2 1-15,4-2-3 0,8-1 4 0,0-6 3 0,18-5-3 16,2-5-1-16,10-7 0 0,4-5-1 0,7-6 2 16,1-7 4-16,7-4-4 0,-1-7-5 0,-2 0-5 15,2-10-2-15,-4-6 4 16,2-2 5-16,-3-4 3 0,-1-4-1 0,-1-3-3 16,4-4 1-16,-4-2 0 0,-1-3 0 0,-4-4-1 15,1 0 4-15,-4-4-1 0,-4 1-2 16,-5-2 6-16,-1-1-7 0,-8 3 4 0,-3 1 9 0,-4 1-12 15,-2 4 4-15,-6 2-4 0,0 5-7 16,0 4 12-16,-6 7 1 0,4 7 5 0,-2 5 2 16,1 4-1-16,2 4-3 0,0 1-5 15,0 3-5-15,0 9-1 0,-2 6 3 0,0 7 1 0,2 6-5 16,0 6 7-16,2 2-1 0,-1 3 1 16,1 1 8-16,2 1-11 0,1 2 0 15,-4 4 0-15,1-1-4 0,0 2 4 0,-1-2-3 16,1-5-7-16,5-2-6 0,5-9-5 15,0-5-3-15,2-7 4 16,5-8 3-16,-1-4-1 0,-2-7 4 0,5-2 0 0,0-3 1 0,3-7 8 0,4-2-3 0,1-6 6 16,-2-2 0-16,2 0 0 0,-4-2-1 0,-1 0 3 15,-3 0 1-15,-6 2-2 0,2 4 4 0,-5 1-4 16,-5 3-3-16,3 5 2 16,-3 3-6-16,-2 3-3 15,2 1 0-15,-2 4-6 0,5 4 4 0,0 2 5 0,0 4 4 0,4 1 4 0,-1 3 1 16,5 2 4-16,0-2-4 15,4 1 1-15,0-1-2 0,4-1 1 0,5-3 4 16,5-2-4-16,1-4 5 0,4-3-3 0,3-4-2 0,1-1 4 16,-3-2-4-16,-1-8 1 0,-4-1 2 0,3-5-5 15,-2 0 5-15,-3-6-1 0,-2-1 0 16,-2 0 4-16,-1-6 0 0,-2-1 2 0,-3-3 2 16,-5 0 5-16,-4 2 2 0,-1 1 9 15,-9 4 5-15,0 4 1 0,-5 6 3 16,-4 4-7-16,-2 3-5 0,-3 5-2 0,-2 1-6 0,-7 3-2 15,-2 3-1-15,-3 5-5 0,-3 7-1 0,-3 4 1 16,3 4 0-16,-1 3 1 16,5 4-1-16,5 1-7 0,6 1-2 0,8 2 2 0,4 0-3 15,3 0 7-15,12-1 1 0,3-2-3 0,3-1-1 16,5-3 0-16,0-4-1 0,7-2 3 0,0-4 0 16,-1-3-2-16,6-4-7 0,-3-2-6 0,-2-3-13 15,-2-3-12-15,-2-2-13 0,-2 0-15 0,-3-6-19 16,-1-3-45-16,-4-5-70 0,-4-3-149 15,-6 2-629-15,-2 5-718 0</inkml:trace>
  <inkml:trace contextRef="#ctx0" brushRef="#br0" timeOffset="156883.059">21676 14510 0 0,'0'0'689'0,"0"0"-199"0,0 0-22 0,0 0-77 15,0 0-40-15,0 0-78 0,0 0-82 16,0 0-55-16,0 0-43 0,0 0-30 0,0 0-19 16,0 0 0-16,0 0 4 0,0 0 3 15,1-57 0-15,31 57-10 0,2 0-6 0,6 0-7 16,1 0-14-16,1 0-4 0,8 0-5 0,-1 0-2 16,4 0 4-16,5 0-7 0,2-1-28 0,2-3-60 31,1 0-153-31,-15 0-697 0,-15 0-793 0</inkml:trace>
  <inkml:trace contextRef="#ctx0" brushRef="#br0" timeOffset="161523.942">24827 14965 1785 0,'0'0'186'0,"0"0"-63"0,0 0-32 0,0 0 1 0,0 0 9 15,0 0 3-15,0 0-29 0,0 0-7 0,0 0-3 16,0 0 5-16,0 0 13 0,0 0 7 0,5 10 9 16,3-10-5-16,0-5-12 0,4-2-20 0,4-5-18 15,6-2-14-15,2-4-9 0,1-4-3 16,2-2-4-16,2-4-1 0,1-3 4 0,3-2-2 15,-2-5 4-15,6-5 0 0,-2-5-1 0,1-3 0 16,-2-5-5-16,-3-1 0 16,2-5-3-16,-7-4-1 0,2 0-1 0,-5-5-1 15,-3 3-1-15,-4 3-1 0,-1 4 4 0,-5 5 6 0,-3 8 3 16,-4 5 8-16,-1 7 1 0,-2 5-4 0,0 4 5 16,-2 7-3-16,2 2 1 0,0 4 5 15,-2 5-10-15,1 3-2 0,0 3-6 0,-2 3-7 16,2 0-2-16,-1 1-3 15,-1 9-2-15,-3 4-2 0,-1 8 3 16,0 4 0-16,-3 8 1 0,0 5-2 0,-4 6 0 0,3 5 2 16,-4 6-5-16,0 6 6 0,-1 5 0 0,1 3-2 0,0 2 3 15,3 0 0-15,2-2-4 0,1-1 0 0,7-3 1 16,3-5-2-16,4-4-1 0,9-8 2 0,4-4-1 16,5-7-2-16,1-5 4 0,4-4 0 15,3-7 2-15,0-5 1 0,1-4-2 0,2-7-3 16,3-3-2-16,2-3 2 0,1-5 0 15,1-5 0-15,2-4 2 0,0-2-3 0,-1-2-1 16,2-3-1-16,-4-2 1 0,-4-2 2 16,-4-2-2-16,-3 0 3 0,-5-2-3 0,-6 5 0 0,-4-1 6 15,-5 3-2-15,-7 3 3 0,-2 2 1 0,0 1-4 16,-8 4 0-16,-3-1-1 0,-8 4-2 0,1 1 2 16,-5 2 3-16,-4 1-1 0,0 4 0 15,-2 1 2-15,-1 0-3 0,1 7 3 16,2 5 0-16,2 1-3 0,0 2 1 0,4 5-2 0,4 1-2 15,0 1 4-15,7 1-1 0,2 1 1 16,6 1 0-16,2 1-1 0,0 0-2 0,10 0-1 16,3-3 4-16,5 0-2 0,4-7 3 0,4-1-1 15,3-4-3-15,3-5 2 0,0 1-3 0,2-6 2 16,3-1 3-16,-4-2-5 0,0-7 2 0,0-2-4 16,-3-3 3-16,0-2 2 15,-3-2 2-15,-3-3 0 0,-3 0-3 0,-5-1 3 0,-2 1-3 0,-3 1 1 16,-4 3 3-16,-4 1-5 15,-2 4 5-15,-1-2-3 0,-1 4-2 0,-4 0 5 16,-4 3-5-16,2 2 4 0,-1 1 2 16,-4 2-8-16,2 2 2 0,0 0-4 0,-1 4 1 0,0 3 4 15,0 4-1-15,2 1 0 0,1 1-2 0,2 0 3 16,3 1-3-16,4 1 1 0,-1-1 4 16,4-1-7-16,5-4 7 0,7 1-2 0,2-4-3 15,5-2 10-15,5-2-4 0,3-2 0 0,4 0-3 16,1-6-2-16,2-3-1 0,1-3-1 0,2-3 5 15,0-4-3-15,0-1 4 16,-2-4 4-16,1-4-3 0,1-1 3 0,-3-4-3 16,-1-5-1-16,-3-3 4 0,-1-4-6 0,-3-3 3 0,-4-5-2 15,-1-3-2-15,-4-3 3 0,-7 0 1 0,-3 0 1 16,-4 2 0-16,-3 4-3 0,-5 3 1 0,-1 5 0 16,-3 4-1-16,-6 3 3 0,1 4 0 15,-1 3-2-15,0 5 2 0,3 6 1 0,1 5 2 16,3 5 3-16,-2 3 3 0,5 4-6 0,0 2-3 15,-2 1-5-15,1 6-4 0,-2 7 3 0,-2 7 2 16,-1 7 2-16,-1 7 0 0,-1 9 0 0,3 8-5 16,-2 6 1-16,0 9 4 15,-1 6-3-15,1 6 2 0,-1 2 0 0,0 2-3 16,0-3 4-16,4-3-1 0,1-2-1 0,5-6-5 16,1-5-4-16,8-6-5 0,7-8-5 0,6-9 6 15,1-6-1-15,6-11 7 0,5-6 4 0,0-8-3 16,5-6 5-16,0-3-7 0,1-6 3 0,0-6 4 15,-1-2-4-15,-2-3 5 0,0-5-3 0,-1-2 1 16,-3-5 5-16,-1-1-5 0,-5-1 5 0,-1 0-3 16,-8 0 2-16,-2 4 3 0,-6 2-2 15,-6 4 3-15,-2 7-6 0,-3 1 2 0,-8 4 1 16,-4 0-4-16,-5 4 3 0,-6 4-1 16,-2 1 3-16,-5 0 5 0,-1 1-5 0,0 6 2 15,-1 1-2-15,3 1-3 0,4 2 5 0,3 1-1 16,8 3 0-16,2 0-3 0,3 1 0 0,6 1-6 0,5 1 0 15,4-1 4-15,9 0-6 0,5 0 10 16,7 0 0-16,6-2-4 0,0-3 10 16,6-1-10-16,-2-4 0 0,3-2 1 0,-1-2-13 15,-1-3 5-15,-1 1-4 0,-4-6 3 0,-2-1 3 16,-4-3 2-16,-4 0 2 0,-3-2-1 16,-6-2 2-16,0-1-2 0,-4-1 5 0,-2-1 2 15,-4 2-8-15,-3-2 11 0,-1 2-5 0,0 2-2 16,-5 1 9-16,-3 1-9 0,0 2 1 15,-4 1 1-15,-1 3-3 0,0 1 1 0,1 3 0 16,-1 0 2-16,2 3 0 0,3 3 0 0,0 3-1 16,2 2-4-16,2 2 5 0,4-1-8 0,0 3 4 15,10 1 1-15,2 0-8 0,6-2 10 0,4 2-2 16,6-2 0-16,4-3 10 0,0-4-6 0,6-2 0 16,-1-3-4-16,3-2-2 0,0-2 2 15,-2-5-2-15,2-3 7 0,1-3-6 0,-2-2 4 16,0-4 0-16,-6-3-2 0,5-3 7 0,-5-4-1 15,1-5 1-15,-3-3 1 16,0-5-8-16,-4 0 2 0,-3-1-2 0,0-2 0 0,-4 0 3 16,-5 1-1-16,1 0 3 0,-7 4-2 0,-5 2 6 15,-2 6-4-15,-2 4 4 0,0 4 7 0,-2 4-1 0,0 3 8 16,0 3-2-16,-2 4-4 0,1 3 3 16,2 2-7-16,-1 3 0 0,-1 2-3 15,0 0-9-15,1 5 1 0,-5 8-2 0,-2 6 0 16,-1 6 2-16,-3 6 0 0,1 5-2 15,0 6 0-15,1 5 2 0,-4 3-1 0,2 5-1 16,3 2 3-16,0 2-7 0,3-1 6 16,3-2-2-16,5-4-5 0,9-3 9 0,4-5-7 0,5-4 2 0,3-7 2 15,4-4-3-15,0-2 2 16,0-6-1-16,4-6 3 0,0-3-4 0,0-5 1 0,1-3-2 16,0-4-10-16,1 0 5 0,2-5-12 15,-2-6-6-15,1-2-7 0,-2-5-18 0,-1-4-4 0,1-3-29 16,-2-5-32-16,-5-1-41 0,3-3-83 15,-8 0-191-15,-5 7-644 0,-5 11-558 16</inkml:trace>
  <inkml:trace contextRef="#ctx0" brushRef="#br0" timeOffset="161897.3905">25172 14130 1017 0,'0'0'438'0,"0"0"-31"0,0 0-75 15,0 0-62-15,0 0-41 0,0 0-56 16,0 0-62-16,-118-10-36 0,118 13-21 0,0 3-14 16,0 1 10-16,7 1 2 0,0 1 1 0,4-1 2 15,5 1-6-15,2-2-1 0,5-1-5 16,8-2-4-16,3-1-9 0,7-2-4 0,6-1-6 16,4 0-11-16,6-1 3 0,3-5-4 0,4-1-7 15,4-1 12-15,4 2-12 0,5-4 0 16,4 2-4-16,5-1-27 0,4 0-38 15,2 0-78-15,2-2-165 0,-23 2-713 0,-22 4-704 16</inkml:trace>
  <inkml:trace contextRef="#ctx0" brushRef="#br0" timeOffset="162346.4538">26638 14047 1479 0,'0'0'369'16,"0"0"-53"-16,0 0-30 0,0 0-37 0,0 0-67 16,0 0-48-16,0 0-47 0,0 0-26 0,0 0-8 15,0 0-20-15,0 0-3 0,0 0-5 16,0 0-1-16,-2-4 1 0,8 2-3 0,3 1 0 0,3-1-5 15,4 0 0-15,5 0-3 0,4 0-4 0,5 0 4 16,4 1-6-16,4-1 0 0,5 2-1 16,3-1-5-16,2 1 2 0,2 0-2 15,2 0 1-15,2 0 1 16,-2-1-1-16,2 1 0 0,-3-2-2 0,-5 0 3 16,-1 0-3-16,-9-1 1 0,-6-1 4 0,-7-1-3 15,-6 0 14-15,-7 0 14 0,-4-2 9 0,-5 0 15 0,-1 0-7 16,-3 1-11-16,-5-1-14 0,-3 1-9 0,-3-1-4 0,-2 1-2 15,-1 1 2-15,-2 0-3 0,-1 1-2 16,1 3 0-16,2-2-5 0,3 2 3 16,2 0-1-16,2 1-2 0,2 0 4 0,-1 0-4 15,4 0-1-15,2 1 1 16,-1 0-2-16,3 2 3 0,-2 0-5 0,1 1-8 0,2 1-17 0,0 2-25 16,0 3-37-16,0 0-52 0,0 0-112 0,0-2-415 15,0-2-1055-15</inkml:trace>
  <inkml:trace contextRef="#ctx0" brushRef="#br0" timeOffset="164469.4923">745 17294 1678 0,'0'0'230'0,"0"0"1"0,0 0 4 15,0 0-49-15,0 0-32 0,0 0-22 16,0 0-24-16,0 0-13 0,0 0-21 0,8-138-22 0,9 105-8 16,8-4-11-16,5-4 0 0,4-5-1 15,7-1-9-15,8-3-2 0,1-3-5 0,4-2-1 0,3 1 5 16,-2-4 3-16,11-11-9 16,-2-7-1-16,-3-2-1 15,-11 9-1-15,-20 17 22 0,-17 18 8 0,-6 9 2 16,-7 7 3-16,-2 3-11 0,-8 5-17 0,-5 3-3 0,3 2-10 0,-2 5 11 15,-5 0 7-15,-5 7-12 0,-2 5-7 16,-5 2-13-16,-5 6-7 0,1 4 8 0,-3 6 4 0,4 2 0 16,4 4 1-16,3-1-3 0,8 4-1 0,8-3 1 15,8 2 6-15,4-2-2 0,6 0 3 0,6-4-3 16,9 0-5-16,6-3 8 0,2 1 0 16,3-4 3-16,3 0 8 0,7 4-19 0,5 3-6 15,-3 1-6-15,-5-1-13 0,-14-5 5 0,-11-5 6 16,-6-1-3-16,-7 1-1 0,-2-3 2 15,-3-1-6-15,-9 0 11 0,-2-4 5 16,0-2 1-16,0-2 10 0,-2-3-5 0,-1 0 1 16,-1-1 5-16,1-1-4 0,-3-4 5 0,0-1 2 0,2-1 0 15,0-4-3-15,5-8-5 0,3-2-3 16,7-4-2-16,3-5 0 0,3-7 2 0,18-13 3 16,13-13 4-16,13-13-10 0,13-9 5 0,-2 4 1 15,-3 6 6-15,2 2 13 0,-4 5 4 0,0-2-1 16,-3 5 3-16,1 6 10 0,-4 3 4 0,-4 8 4 15,-10 8-1-15,-3 5-4 16,-6 6 0-16,-8 7 3 0,-7 6 1 16,-2 4 6-16,-6 3-6 0,-1 2-12 0,0 0-5 0,0 0-18 0,-1 7-2 15,-4 3 1-15,-2 7-4 0,0 10-2 16,-3 4 1-16,-2 8-1 0,0 5 4 0,-1 4 5 16,1 4-4-16,3 1-1 0,0 4 0 0,6-1-2 0,3-4 3 15,2-2 1-15,7-4 2 16,3-4-2-16,7-6-2 0,1-3 0 0,7-6-2 0,-3-4 6 15,5-3 3-15,1-4-1 16,1-4 3-16,1-5-8 0,3-6-2 16,1-1 6-16,3-7-5 0,-3-5 5 0,1-2-1 0,-1-6-3 0,-4 1-1 15,-1-1 4-15,-4-2 1 0,-3-1 5 0,-3 3-3 16,-6-2-3-16,-1 0 0 0,-4 1-4 16,-5 1 4-16,-1 2 4 0,-4 3 0 0,0 2 0 15,-6 2-5-15,-3 4-3 0,-1 2 0 0,-1 1 1 16,-1 2 0-16,-3 1-1 0,0 1-2 0,-3 3-5 15,3 2-1-15,-4 8 5 16,0 1 3-16,0 3 3 0,4 2 1 0,0 2-5 0,4 0-4 16,4-1 1-16,4 4 3 15,3-3 0-15,0 1 3 0,7 3-1 0,3-4-3 0,2-2-2 0,6 2 3 16,0-7 0-16,2 0-7 0,4-7 3 16,-2-3-6-16,3-4-2 0,1 0 4 0,0-5 1 15,0-3 0-15,2-1 3 0,-5-2-5 0,3-2 0 0,-2-1-5 16,-3-1 3-16,-1-2 3 15,1-1-2-15,-4-1 5 0,-1-1-3 0,-2 2 4 16,-2 2 3-16,-3-2 4 0,-3 5 4 0,0 0 1 0,-5 0-1 16,-1 3-2-16,0-1-3 0,0 1 0 15,0 3 4-15,0 3 4 0,-3-1-1 16,1 0 1-16,0 1-6 0,2 0-1 0,0 2 0 16,0 0-2-16,4-1-3 0,6 0-2 0,2-4-3 15,7 2 0-15,4 0 5 0,8-1 3 0,3 0 2 16,2 1 2-16,4-1-2 0,1 1-2 0,0 2 0 15,-2-2-1-15,-1 3 3 0,-5-1 2 0,-1 2-4 16,-3 1 2-16,-5-1-2 0,-5 0 1 16,-3 0 1-16,-5 1 5 0,-6 0-4 0,-4 0-2 15,-1 0-7-15,0 1-9 0,-3 3 1 16,-5 3 3-16,-4 6 9 0,-1 2 3 16,-5 2 5-16,0 4-4 0,2 1 4 0,-1 0-2 15,5 2 0-15,3 1 1 0,4 0-7 0,4 0 5 16,1 1-3-16,7-3 0 0,6-3 8 0,8-5-3 0,6-2 2 15,4-4-4-15,9-4-6 0,7-5 3 0,0 0 2 16,4-7 7-16,-1-5-1 0,2-2-4 0,-4-5-2 16,-1-1-4-16,-3-4 8 0,-4-2 2 0,-3 0 1 15,-4-3-1-15,-2-1-3 16,-2 1 3-16,-6-5 0 0,-5 2 7 0,-1-4 5 16,-5 0-6-16,-4 0 7 0,-2-2 1 0,-3 6 0 0,-2 1 10 15,-2 7-3-15,1 5 0 0,0 6-3 16,-1 3-6-16,1 4-3 0,-3 3-5 0,2 1 0 15,0 2-5-15,-2 0-5 0,1 9-3 0,-4 3-6 16,-1 7 6-16,-1 7-2 0,-4 5 5 16,1 6 2-16,0 2-5 0,-1 2 4 0,-1 3-7 15,-2 2 4-15,-1 4 4 0,-4 2-2 0,0 0-8 16,0 4-24-16,2-2-32 0,1 0-59 16,5-4-75-16,6-5-156 0,2-12-516 15,3-15-793-15</inkml:trace>
  <inkml:trace contextRef="#ctx0" brushRef="#br0" timeOffset="164838.5663">4546 16222 2659 0,'0'0'226'16,"0"0"-43"-16,0 0-60 0,0 0-42 15,0 0-30-15,0 0-21 0,0 0-9 0,0 0-4 0,0 0-1 16,0 0-3-16,0 0 2 0,-119 133-4 15,95-97-6-15,1 4 2 0,-3 2-5 0,2 0 0 16,-6 0 7-16,-1 0-3 16,-5-3 2-16,0-1-1 0,1-5-5 0,-1-1 2 0,-1-3-2 15,1-2 3-15,-1-4-2 0,2-3 2 16,0-6-2-16,4-5-5 0,3-4 6 16,7-4-4-16,4-1 2 0,7-1 5 0,4-5-9 0,5-4-3 0,1 0-8 15,5-5-7-15,5 0 3 0,2-1 0 16,8 0 5-16,4 2 0 0,2 0 4 0,4 4-3 15,0 2 2-15,1 1 5 0,1 3-8 16,2 3 10-16,-1 1-5 0,0 0-2 0,3 0 8 16,0 7-4-16,3 4 2 0,2 3 3 0,-1 0-5 15,4 4 4-15,4 2-3 0,3 3 3 16,2 3 5-16,5 2-9 0,3 2-25 0,1 1-44 0,9 0-74 16,0-1-154-16,-14-8-515 0,-20-8-816 0</inkml:trace>
  <inkml:trace contextRef="#ctx0" brushRef="#br0" timeOffset="165808.4648">6614 16533 2345 0,'0'0'214'0,"0"0"-51"0,0 0-45 16,0 0-19-16,-113-118-16 0,80 107-5 0,-7 4-15 15,-3 3-5-15,-7 4-5 0,-2 6-2 0,-2 8-8 16,2 5-12-16,1 8-7 0,4 2-16 15,1 5-1-15,5 4-3 0,1-1-7 16,5 3 6-16,2-2-5 0,6 0 1 0,4-1 0 16,7-4-2-16,8-1-5 0,8-7-6 0,4-4-4 0,10-7 0 15,11-2 6-15,6-5 6 0,5-6-7 16,6-1 4-16,3-5-12 0,1-9 0 0,-1-1 12 16,-1-3-6-16,-2-2 12 0,-2-1 2 15,-2-5 0-15,-5 0 4 0,-1-2-1 0,-2-4 1 16,-3-3 1-16,-4 3 2 0,-2-3 2 0,-3 2-3 15,-5 0 6-15,-4 2 0 0,-4 3 6 0,-3 5 11 16,-2 2-4-16,-6 7 6 0,-4 2-2 16,-1 3-5-16,0 4-1 0,-7 3-9 0,4 2-4 15,-5 2-6-15,-1 7-5 0,-1 7 1 0,-1 4-1 16,2 7 4-16,0 2-5 0,0 5 3 0,3 1 1 16,5 3-5-16,2 0 7 0,2 2-8 15,6 0 3-15,2 2-7 0,1-4-15 0,8-3-4 16,7-1-6-16,3-7-2 0,7-6 14 0,2-4-3 15,1-5-3-15,6-5-1 0,2-3-7 16,3-4-3-16,3-2 6 0,-1-7 9 0,1-4 5 16,1-1 12-16,1-4 2 0,-3-3 0 0,2-2 7 0,2-1-2 15,-4-1 3-15,3-3 2 0,-2 1-5 16,-2 1 3-16,2 1-5 0,-4 1 1 0,-1 6 2 16,-4 4-4-16,0 5 1 0,1 1-4 15,-4 5 1-15,0 0-2 0,1 3 1 0,-1 0 2 16,1 3-7-16,5 3 8 0,-3 2-2 15,5 3-1-15,3 0 10 0,4 4-8 0,0 3 3 0,4 0-1 16,6 1-4-16,1-1 3 16,8 1-1-16,0-4 2 0,7-1 2 0,1-1-1 0,2-4 1 0,0-1-2 15,-4-3 3-15,1-3-3 0,-3-2 2 16,-5 0 3-16,-5-1-7 0,-6-6 11 0,-3-4-1 16,-3-3 7-16,-10-3 15 0,-1-1 3 15,-9-3 8-15,-6-1 2 0,-8-1 1 0,-6-3 2 0,-8 1 1 16,-3 1 4-16,-7 3-12 0,-10 0 0 15,-2 3-8-15,-8 1-15 0,-6 5 1 0,-4 1-12 16,-4 4 1-16,-4 2 1 0,-4 5 0 0,-4 2-1 16,-1 8-2-16,3 3-1 0,2 4 3 15,4 4-5-15,7 4 1 0,7 1-4 16,10 1 1-16,7 0-5 0,8-1-6 0,10-4-8 0,1-1-13 16,18-5 5-16,10-2 2 0,7-7 5 15,11-5 9-15,6-2-10 0,5 0 3 0,0-7 1 16,-3-3-2-16,2-5 13 15,-4-1 5-15,-3-5 4 0,-5 0 5 0,-4-4 1 0,-1-2-1 16,-5-4-1-16,-4-3 4 0,-7-7 0 0,-4-3 8 0,-1-5 8 16,-6-1 2-16,2 2 9 0,-4-1 0 0,-2 2 2 15,-3 3 12-15,-1 5-4 16,-4 6 8-16,-2 5 4 0,1 7-8 0,-6 4-1 0,3 6-5 16,0 2-7-16,-1 7-11 0,3 0-6 0,1 2-9 15,0 4-11-15,-1 7 9 0,0 4-10 16,1 7 4-16,0 5 5 0,0 10-9 0,2 4 4 0,0 8 1 15,4 4-6-15,2 5 9 0,-4 3-3 16,4 2-1-16,-6 2 0 16,0-1-6-16,-2-2-10 0,2 0-29 0,-6 0-53 0,1-1-107 0,-2-16-345 15,4-15-1062-15</inkml:trace>
  <inkml:trace contextRef="#ctx0" brushRef="#br0" timeOffset="166491.4979">11194 15812 2300 0,'0'0'204'0,"0"0"-1"16,0 0-8-16,-140-25-39 0,98 25-12 0,-3 4-28 0,-3 7-27 15,-1 9-19-15,-2 3-7 0,1 8-8 0,0 8-6 16,-2 8-5-16,1 8-8 0,-2 10-6 16,4 10-4-16,1 8-8 15,5 10-4-15,8 5-4 0,6 4-7 0,9 1 0 0,7-2 0 0,9 0 7 16,5-2 0-16,2-3-7 16,9-4-5-16,0-5-9 0,2-7-2 0,1-5-12 0,-4-9-14 15,2-9-22-15,-5-10-31 0,2-9-36 16,-3-10-49-16,-4-9-85 0,-2-10-152 0,1-6-436 0,-1-3-764 0</inkml:trace>
  <inkml:trace contextRef="#ctx0" brushRef="#br0" timeOffset="167187.0393">10187 16667 2134 0,'0'0'208'0,"0"0"38"0,0 0-27 16,155-134-42-16,-100 101-35 0,1 6-50 15,5 5-28-15,5 7-15 0,-1 6-22 0,-1 8-12 16,0 1-8-16,-4 12-4 16,-4 5 1-16,-3 7 3 0,-5 3-4 0,-6 3-3 0,-5 2-1 15,-8 2-3-15,-4 2 2 0,-8 1 2 0,-8 3 0 16,-6 0-2-16,-3 0-6 0,-7 0-6 0,-8-3 3 16,-4-1 1-16,-3-6 1 0,-4-3 6 15,1-5-6-15,0-5 2 0,-1-3 7 0,2-5-1 16,3-4 6-16,4-2 1 0,3-3-6 0,7-5 1 15,4-6-6-15,3-6 0 0,5-1 4 0,10-7-2 16,6-2 0-16,6-4 0 0,10-3 0 16,1-3-1-16,6 0 3 0,4-4 4 0,5 3-3 15,1 0 3-15,5 2 0 0,1 1 2 0,1 3 3 16,-2 0 7-16,-3 5 7 0,-3 3 2 16,-3 2-2-16,-8 5-4 0,-2 4-5 0,-10 4 0 0,-7 0 4 15,-5 7-4-15,-8 2 0 0,-5 0-4 16,0 4 0-16,-5 7 0 0,0 5 9 0,-5 4 10 15,-3 5-10-15,-3 3 3 0,-4 2-8 16,0-2-8-16,-1-1 4 0,2 0-3 0,1-2-1 0,6 1-3 16,4-3 0-16,3-2-4 0,1-1 1 0,10-4 2 15,5-2 1-15,5-5 2 0,7-6-3 16,4-3-2-16,7 0-1 0,3-8 0 16,7-1 8-16,2-3-2 0,0-2-3 0,1-4-3 0,2 0-3 15,-2-4-1-15,0-3 0 0,-2-3 6 16,-1 0 2-16,-3-1 0 0,-5 0 6 0,-1 0-8 15,-7-2 0-15,-3 3 4 0,-5 2-5 16,-6 2 6-16,-5 2-2 0,-5 1-3 0,-4 3 5 0,-1 6 5 16,-4-1 12-16,0 3 4 0,-4 3 3 15,-2 1-6-15,-5 4-8 0,-2 2-1 0,-4 0 0 16,-4 5 1-16,-7 8-3 0,-1 4 1 0,0 2 1 16,-2 4-1-16,7 5 3 15,3 2-1-15,6 3-5 0,3 1 0 0,5 2-5 0,5-4-3 0,2-2 6 16,4 2-4-16,7-3 4 0,4 1-1 15,6-3-9-15,4-3 4 0,5-2-3 16,1-5 8-16,5-3 2 0,3-5-7 0,-1-3-13 16,6-5-28-16,-1-1-37 0,5-3-68 0,-2-6-151 15,-10-1-893-15,-13 4-625 0</inkml:trace>
  <inkml:trace contextRef="#ctx0" brushRef="#br0" timeOffset="168952.0671">13625 16835 961 0,'0'0'344'15,"0"0"-187"-15,0 0 104 0,0 0 33 0,0 0 32 0,0 0-59 16,0 0-94-16,0 0-41 0,0 0-26 16,0 0-20-16,102-136-11 0,-71 96-12 0,6-5-9 0,3-6-2 15,4-3-7-15,0-3-9 0,2-7-8 16,-6 1-6-16,-2-1-4 0,-7-1 2 0,-7 2-1 16,-4 5-1-16,-9 3 1 0,-5 7-4 15,-6 7 5-15,-7 9 4 0,-6 6-5 0,-6 5-1 16,-6 8-11-16,-4 7-10 0,-7 4 4 0,-3 4-1 15,-4 8 3-15,-1 7 4 0,-3 6-5 0,6 6-2 16,2 2 0-16,8 2 0 0,8 6 2 16,5 3 0-16,11 3-3 0,8 5 1 0,3 5-2 15,13 1-4-15,8 3 4 0,5-1-3 0,8 0 2 16,2-3 3-16,3-4-6 0,-1-4-5 0,-2-8 2 16,-3-3-3-16,-8-5-2 0,-4-1-4 15,-5-3-8-15,-8-4-8 0,-2-1 4 0,-6-4 4 16,-3-4 4-16,1-1 9 0,-5-2 0 0,-4-2 3 15,-3-3 3-15,0-2 4 0,-1-2 3 16,2-2 3-16,1 0 4 0,0-1-3 0,6-5-5 16,1-5-1-16,-1-4 2 0,7-5-1 0,9-4 1 0,2-5-4 15,11-3-1-15,5-5 1 0,6-4 2 16,5-4 5-16,8-3-1 0,7-6-1 16,-1-4-1-16,9-5-3 0,-3-2 3 0,6-1 9 15,0-2 12-15,-3 2 9 0,1 2-1 0,-7 5-3 0,-6 5-5 16,-5 3-4-16,-8 6 6 0,-7 5 0 0,-5 5 4 15,-9 5 1-15,-9 7 2 0,-4 5 2 16,-4 5 0-16,-3 5 6 0,0 2-12 0,0 4-4 16,-5 2-10-16,-3 2-20 0,-3 8 8 0,-9 8-1 15,-7 9 4-15,-5 6 5 0,-6 7-7 16,-1 3-1-16,4 2 0 0,-4 3-1 16,5 7 5-16,-1 1-2 0,5 6-4 0,4 1-3 15,7 2 2-15,3-1-3 0,13-2 8 0,4-5 3 0,19-7-8 16,8-6 4-16,5-7-4 0,8-7-2 15,8-9 4-15,1-7 1 0,3-4 1 0,5-7-2 16,0-3-3-16,0-2-6 0,1-9 0 16,-2-1 5-16,-2-6 0 0,-1-2 2 0,0-6-3 0,-8-1-3 15,1-5 7-15,-8 1 1 16,-5-1 4-16,-3 2 1 0,-5 0-2 16,-5 3 0-16,-8-1-2 0,-3 7 3 0,-7 2 1 0,-3 4 1 15,0 3 0-15,-4 1-9 0,-7 3 0 0,-4 2 0 0,2 3 3 16,-6 3 5-16,-1 0-3 0,-2 2 1 15,-3 6-2-15,-2 5-3 0,-2 3 4 0,5 3-1 0,-2 4 0 16,4 1 3-16,2 1-6 0,8 3 0 16,2-1 0-16,2 1 2 0,8 1 3 15,0 0 0-15,8 3 0 0,4-1-7 0,5-2 2 0,3-4-3 16,4-3 0-16,3-6 1 16,-1-4-6-16,4-5 2 0,0-6 0 0,0-1 0 15,0-6 7-15,0-4-4 0,-1-6 0 0,0 0-1 16,-3-4-4-16,2-1 1 0,-2-2 3 0,-3-4 7 15,-2-2 1-15,-2-1 3 0,-3-1-1 0,0 2-5 16,-2-3-1-16,0 4 1 0,-4 0 4 0,-4 4 3 16,1 3-3-16,-4 0-3 0,1 7-3 0,-3 1 2 15,-1 2 1-15,0 4 6 16,0 2-1-16,-1 1-3 0,-2 2 1 0,2 1-4 0,0 1-4 16,0 0 0-16,1 6-3 0,0 1 3 15,0 5 3-15,0 3-2 0,0 5 7 0,7 3-3 16,2 2 3-16,4 3 0 0,4-1-5 0,4 0 2 15,4-2-3-15,4-1 4 0,3-1-1 0,7-2 2 16,1-4 0-16,4-4-4 0,2-3 3 0,2-4-4 16,-1-4 3-16,2-2 4 0,-1-2-8 0,-4-6 8 15,-1-3-4-15,-1-3 2 0,-2-3 5 16,-2-4-5-16,1 0 2 0,-6-4-2 16,-2-1-1-16,-2-2 2 0,-5-1-2 0,-1-1 4 0,-6 0-2 15,-1-1 4-15,-4 3-1 0,-4 4-3 16,-5 1 5-16,-2 4-1 0,-2 5 7 0,1 2 7 15,-3 4-7-15,-5 3 2 0,-2 3-9 0,-2 2-3 16,-6 4 4-16,-2 6-4 0,-1 6 2 0,-3 5-1 16,-1 3-2-16,7 4-2 0,2 2 1 15,5 2 2-15,4 0-4 0,6-1 5 0,1-1-5 16,7-2-1-16,6-4 5 0,6-1-4 0,7-4 5 16,5-5 1-16,9 0-3 0,8-4 1 0,2-3-3 15,10-1 3-15,0-4 0 0,-1-2 2 0,-1-2-1 16,-1-7-4-16,-6-5 2 0,-2-3-5 0,-2-5 2 15,-3-3 4-15,-3-5-3 0,-2-7 4 16,-4-2-3-16,-1-3-3 0,-2-1 7 16,-4-1-5-16,-1-1 3 0,-6 6 0 0,-1 2-7 0,-10 5 4 15,1 4 4-15,-5 5 4 0,-4 4 6 0,-1 3 6 16,-1 5 2-16,0 3-2 0,-1 2 0 16,1 4-3-16,0 2-5 0,0 0-2 15,-2 1-7-15,-1 6 0 0,0 6-4 0,-3 5-1 0,-1 5 4 16,-2 5-1-16,0 3 2 0,1 4 0 0,2-1-4 15,-4 6 2-15,0 4-2 0,-3 2 2 0,-1 3-2 16,-1 3 1-16,-1 5-2 0,-3-1-8 16,4 3-2-16,1-1-29 0,2-2-25 0,4-5-23 15,5-3-42-15,3-4-39 0,1-10-99 16,12-6-275-16,-1-10-718 0,-5-8-154 0</inkml:trace>
  <inkml:trace contextRef="#ctx0" brushRef="#br0" timeOffset="169503.6978">18659 15948 2473 0,'0'0'347'0,"0"0"-122"0,0 0-59 0,0 0-37 16,0 0-14-16,0 0-24 0,0 0-15 0,0 0-18 16,0 0-19-16,0 0-13 0,0 0-15 15,0 0-7-15,0 0-4 0,0 0 1 16,5-57 1-16,-27 79 4 0,-1 2-1 0,-8 2-5 0,-5 4 3 15,-6-1-1-15,-7 4 0 0,-3 2 5 0,-3 1-6 16,-5 0 1-16,-5-1-4 0,0 0-5 16,3-4 5-16,3-6-4 0,10-6 5 15,10-4-3-15,11-6 3 0,7-4-3 0,6-1 1 16,7-4 3-16,5 1-5 0,3-1 3 16,1 0-4-16,9-3-5 0,6-3 6 0,6-1-6 15,6 2 7-15,4 2 2 0,2 2-9 0,3 2 9 0,0 1-5 16,1 5 1-16,-2 5 7 0,2 2-2 0,3 6 5 15,-1 2-3-15,5 7 4 0,1 4-2 0,3 5-1 16,0 2 3-16,1 2-7 0,-2 0 4 0,-1-1 0 16,-2 1-3-16,1-5 9 0,-3 0-8 15,0-2 4-15,0-4 4 0,0-2-13 16,-4-6 8-16,1-6-2 0,-4-3 2 16,0-5 6-16,-4-2-1 0,-4-2-2 0,-3-2-8 0,0-2 4 15,-4-1-4-15,-1 0 9 0,0-1 6 0,-5-4-6 0,0-1 9 16,-4-1-7-16,-1-4-1 0,-1 1 10 15,-4-1-10-15,-1 1 2 0,-1 1-3 0,-1 0-8 16,-2 3 3-16,0-1 0 0,1 1 3 16,-1 3-5-16,0 0 7 0,0 1-4 0,0 1-4 15,0-1 11-15,0 0-13 0,0 2 5 16,0 0 2-16,0 0-15 0,0 0 9 0,-1 0-4 16,-2 0-1-16,-1 2 0 0,-1 2-23 0,-3 3-21 0,0 1-49 15,-3 3-80-15,-1-1-215 0,2-3-872 16,1-3-481-16</inkml:trace>
  <inkml:trace contextRef="#ctx0" brushRef="#br0" timeOffset="176436.3793">20239 15855 1681 0,'0'0'328'0,"0"0"3"0,0 0-31 15,0 0-55-15,0 0-32 0,0 0-35 16,0 0-34-16,0 0-30 0,0 0-27 0,0 0-24 16,0 0-25-16,0 0-22 0,31-92-4 0,-30 110 1 15,3 3 6-15,-1 8 12 0,-2 6 5 16,5 3-3-16,-2 2-1 0,-1 5-8 16,1 2-6-16,0 4-1 0,-3-1-2 0,2 3-2 0,-2 3 0 15,-1 2-2-15,0-1-7 0,-4 2 4 16,-1 1-6-16,-1 0 3 0,0-2 1 0,-1-7-8 15,-1-2 6-15,0-5-5 0,1-5-6 0,0-2 1 0,3-4-18 16,0-4-13-16,-1-4-13 16,2-3-32-16,2-4-37 0,-1-2-74 0,-1-7-130 15,1-4-332-15,0-2-995 0</inkml:trace>
  <inkml:trace contextRef="#ctx0" brushRef="#br0" timeOffset="177633.5242">20320 16349 2560 0,'0'0'145'0,"0"0"28"15,0 0-16-15,0 0-1 0,141-124-24 0,-100 104-35 16,0 3-25-16,1 5-18 0,4 3-15 16,1 3-6-16,2 4-5 0,-2 2-13 0,-2 6 2 15,-3 5-8-15,1 3-3 0,-7 3 6 16,0 7-7-16,-4 0 0 0,-6 4 0 0,-3 0-12 15,-7 2 5-15,1 2-1 0,-7 1 3 0,-5 1 3 0,-3 1 3 16,-1 1-1-16,-7-3-5 0,-6-2 12 16,-6-2-13-16,-1-4-1 0,-2-2 1 0,-5-3-15 15,0-4 8-15,-2-5-1 0,1-5-2 16,3-4 3-16,2-2-2 0,2-2 3 16,4-7-2-16,1-4 0 0,5-4-4 0,6-2-6 0,3-3 4 15,-1-1-4-15,13 0 1 0,5-5 2 0,4-1 0 16,7-3 11-16,7-1-4 0,6 2 3 15,3-1 5-15,7 2-14 0,3 0 13 16,8 0-3-16,5 3-5 0,3 1 15 0,4 4-7 0,0 2 3 16,-1 4 2-16,-1 2-2 0,-5 4 2 0,-3 2-1 15,-9 2 4-15,-3 0-3 0,-9 2 1 0,-5 0-1 16,-8 1-3-16,-10 2 8 0,-5 0-3 0,-7 1 10 16,-6 0 14-16,-1 0-2 15,-1 0 8-15,-7 0-13 0,-7 0-11 0,-4 0-5 0,-6 5-3 16,-6 2 2-16,-7 1 2 15,0 3-3-15,-6 1-1 0,2 3 1 0,1 0 4 0,0 3-7 16,6 1 9-16,4-1-3 0,6 2-7 0,7 2 11 16,6 1-12-16,7 0 3 0,5 0 1 0,2 0-11 15,10-1 10-15,6 1-4 0,4-3 2 16,5-3 8-16,3-2-5 0,4-4 3 0,1-5-4 16,3-4 4-16,0-2-6 0,-3-3 2 0,2-6 3 15,-3 1-9-15,5-2 8 0,-2-1-3 0,-1-2-2 16,2 0 9-16,-4-1-7 0,3 1 1 15,-4 4 2-15,-2-1-7 0,-1 2 3 0,-2 2 0 0,-6 3 1 16,-3 2-3-16,-6 1 5 0,-1 0-3 16,-4 1-3-16,-1 7 4 15,-4 0-4-15,3 3 2 0,-4 0 4 0,-1 4-5 0,0 0 2 0,-1 0-2 16,0 1 0-16,0-1 5 0,-1 0-3 0,0-1 4 16,0-1-6-16,-2-4 1 0,0 1-1 0,2-4-3 15,1-2 4-15,0-1-5 16,0-2 2-16,0-1-2 0,5 0-2 0,-2 0 8 15,4-3-4-15,-1-1 5 0,3-2 4 0,2-2-12 16,4-1 8-16,-2-4-3 0,1-2 1 0,3-1 4 16,3-2-1-16,-1 0 1 0,2 0-5 0,1-1 5 15,-1 1-4-15,4 1 1 0,-3 1 0 0,-1 3-5 16,-2 3 4-16,0 1-2 0,-5 2-1 16,3 2 9-16,-5 1-7 0,-1 4 5 0,-2 0 1 15,-1 0-7-15,-2 4 4 0,2 2-3 0,0 2 2 16,-5 1 5-16,2 2-1 0,-2 2-1 0,-2 2-3 15,-1 1 0-15,1 2 2 0,-1 1 0 0,0 1 2 16,0-2-6-16,0 3 2 0,-3-4-2 0,1 1 0 16,-2-4 4-16,3 0-4 0,1-1 0 15,1-3-3-15,-1-1-6 0,5-1 1 0,-1-3-1 16,6-3 4-16,-1-2 2 0,2 0 4 0,1 0 0 16,3-4-5-16,0-3 6 0,2-3-6 0,2 2 6 15,-3-2 3-15,5-1-7 0,3-3 7 16,-2-3-5-16,0-2 1 0,0-2 6 15,3 1-5-15,-5-2 4 0,1 3-4 0,-1 4-2 0,-1-1 2 16,-2 5-5-16,2 0 9 0,-6 3-1 16,2 1 0-16,-3 3 2 0,-2 0-1 0,-1 2-1 15,-1 1 0-15,-3-1 1 0,2 2-4 0,-3 0-2 16,3 4 2-16,1 1-2 0,-2 2 2 16,3 2 5-16,-1 2-3 0,3 3 3 0,-2 2-5 15,0 2-2-15,3-2 2 0,-1 0 0 0,2 0 3 16,4-2 0-16,3-1 0 0,0-2-1 0,6-4-2 15,1-3 5-15,7-1-3 0,0-2 4 0,-2-1-1 16,5-1-7-16,-4-7 6 0,-1-3-2 16,0-5 4-16,2 1 4 0,-2-2 1 0,-3 2 2 15,-3 1 1-15,-6-3 2 0,0 2-2 0,-8 1 1 16,-1 1 6-16,-3 2-5 16,-2 2 5-16,-5 0-9 0,-1 1-4 0,0 0 3 0,0 1-10 15,0 2 6-15,-2 1-8 0,-2 1-22 0,3 1-28 0,1-2-76 16,-1 0-222-16,1 1-919 15,0 0-563-15</inkml:trace>
  <inkml:trace contextRef="#ctx0" brushRef="#br0" timeOffset="179148.3551">24892 16635 1934 0,'0'0'279'0,"0"0"-49"16,0 0-30-16,0 0-53 0,0 0-15 0,0 0-6 0,0 0-25 0,0 0-15 15,0 0-26-15,0 0-10 0,0 0-16 16,3 6-5-16,3-6 7 0,2-5 1 0,4-3 3 16,4-5-7-16,6-3-12 0,3-7-5 0,5-4-6 15,4-3 4-15,3-5-1 0,2 0-2 16,0-5-3-16,1-4-5 0,1-3 2 0,-3-3-1 15,0-3 8-15,2-4-1 0,0 0-7 16,-8-2 3-16,-2 1-9 0,-4 2 4 16,-9 2 2-16,0 3 1 15,-7 3 4-15,-2 7-1 0,-5 6 12 16,-3 8 2-16,0 6 6 0,-5 4 6 0,-5 8-14 0,0 3 2 16,-6 6-10-16,-4 3-8 0,-1 12 11 0,-8 8-12 15,-2 8 5-15,-4 9-1 0,1 6-11 0,1 4 6 0,8 3-4 0,3 1 6 16,5 5-4-16,8 0 4 0,6 0-5 0,4-2-4 15,9-5 4-15,10-4-6 0,5-6 7 0,9-5 4 0,5-6-2 16,5-5 3-16,1-7-10 16,4-6-4-16,-1-6 5 0,-2-7-5 0,2 0 7 15,-2-10-7-15,-2-5-4 0,-1-5 0 16,-2-5 1-16,-1-4 5 0,1-4 3 0,-1-3-1 0,-4-6-1 16,1-1 1-16,-1-4 1 0,-1-2-2 15,-4-2 2-15,-4 2 2 0,-4-1-7 0,-5 3 8 16,-7 1-3-16,-4 3 0 0,-6 4 8 0,-1 6-4 15,-3 8 3-15,-3 6-2 0,1 8-5 16,1 4 2-16,0 5-2 0,2 2-4 0,-2 5-3 16,-1 11 2-16,1 10 2 0,-3 6 2 0,2 6 9 0,-1 6-5 15,2-1 1-15,2 3 5 16,2 0-8-16,1 2 5 0,-1-1-4 0,1 0 2 16,-1 1 0-16,4-1-7 0,1 0-13 0,1-5-27 0,5-6-20 15,4-7-4-15,0-11 11 0,4-8 17 16,-1-6 19-16,4-4 6 0,0-5 5 0,0-8 5 15,6-3 3-15,-3-4 4 0,2-2 2 16,2-3 1-16,-3-2-4 0,3-2 2 0,-3-3 2 0,3 2 2 16,0-5 4-16,-4 4-3 15,1 4-3-15,-3 4-4 0,-3 3-1 0,-4 6-1 0,-1 4 2 16,-3 4 0-16,1 4-2 0,-5 2 1 0,1 0-2 0,-1 3 0 16,1 6 7-16,-1 3 1 15,1 5 4-15,1 3 0 0,0 4-3 16,2 2 1-16,3-3-1 0,3 3-1 0,3-2 0 15,6-1-3-15,2-1 1 0,6-3 1 0,1-2-5 0,4-3 3 16,2-5 3-16,0-2 2 0,2-5 1 0,-3-2 1 16,-1-1-5-16,2-6 2 0,-3-3 3 0,-1-3-3 15,0-2 2-15,-2-2-3 0,1-3-4 16,-2-1 7-16,-3-3 3 0,-1-2 4 0,-1-2 10 16,-2 0 5-16,-8 4-1 0,-2-1 3 0,-5 5 6 15,-4 3-2-15,-7 6 9 0,-2 4-2 0,0 2-6 16,-5 3-6-16,-7 2-12 0,-5 1-4 15,-8 7-2-15,-4 7-3 0,-6 3-2 0,-5 3-1 16,3 4-3-16,1 0 0 0,1 2 1 16,3 1-3-16,8 0 4 0,3-2-5 0,9 3-4 15,6-3 2-15,6 0-4 0,6-3 4 0,10 0 5 16,6-2 1-16,5-4-3 0,5-1 1 0,3-5-10 16,2-1-5-16,1-5-7 0,1-1-14 0,-2-2-7 15,1-2-10-15,1 0-18 0,-2-6-21 0,-3-3-28 16,-3-3-69-16,-1-3-111 0,-10 3-345 15,-9 3-666-15</inkml:trace>
  <inkml:trace contextRef="#ctx0" brushRef="#br0" timeOffset="179461.6332">25493 15912 1587 0,'0'0'433'0,"0"0"-94"0,0 0-40 15,0 0-46-15,0 0-60 0,0 0-57 0,0 0-60 16,0 0-34-16,0 0-16 0,0 0-9 15,0 0-6-15,0 0 0 0,0 0-5 0,134-37 1 16,-76 28-1-16,10-1-23 0,6 0-61 16,4-2-173-16,-16 4-823 0,-19 1-661 0</inkml:trace>
  <inkml:trace contextRef="#ctx0" brushRef="#br0" timeOffset="182545.0647">2075 17511 1681 0,'0'0'257'0,"0"0"12"16,0 0-33-16,0 0-36 0,0 0-18 16,0 0-46-16,0 0-29 0,0 0-31 0,-128-78-21 15,107 85-11-15,-4 6-16 0,-2 3-3 0,-3 7-10 16,-1 2-1-16,1 3 0 0,-1 7-6 16,0 0-1-16,2 4-8 0,8-6 1 0,5-1-6 15,1-4 8-15,5-2 3 0,2 2-7 0,2 4 2 0,0 0-14 16,5 3-14-16,1 0 19 15,1-1-32-15,10-2-13 0,2-2-19 16,8-6-76-16,6-6-23 0,2-6-51 0,4-6-62 0,5-6-45 16,2-1-78-16,2-11-43 0,-1-5 13 0,-1-4 58 15,-1-3 113-15,-2-2 237 0,-1-2 30 16,-1-7 0-16,2-5 0 0,0 0 203 0,-4-3 126 0,-5 8 76 16,-7 8-10-16,-2 5-31 0,-4 3-46 15,2 4-58-15,-4 2-32 0,1 3-44 0,-2 3-36 16,-3 2-40-16,2 4-26 0,-3 1-24 0,1 0-21 15,1 3-1-15,2 6-15 0,0 3 3 0,0 4 1 16,0 5-13-16,-2 1 8 0,2-1-11 16,-4-3 0-16,-2 1 13 0,-2-2-7 0,-3 2 7 15,5 4-10-15,-4 1-20 0,-2 3 6 0,0 1-7 16,0-2 17-16,0-2-6 0,0 0 2 16,-1-7-11-16,-3-2-14 0,3-5 26 0,-1-3-7 0,2-5 16 15,0-2 1-15,0-6-20 0,2-4 6 0,4-5-6 16,-1-3 3-16,5-7 26 0,4-2-13 0,5-13 12 15,7-4-24-15,6-6-12 16,2 1 4-16,-2 13-5 0,-3 6 26 0,-4 7-6 0,4 3 11 16,-3 2-6-16,0 3 0 0,2 4 6 0,-3 4-11 15,1 5 5-15,-3 2-6 0,-3 1-8 16,0 6 3-16,-1 1-2 0,-4 5 2 16,0 3 4-16,-3 0-1 0,1 3-5 0,-5 1-2 0,1 2 5 15,-1-3-5-15,-3-1 5 0,-3-2 1 16,1-2-13-16,-3-3 0 0,1-1-39 0,-1 1-55 15,0-3-58-15,0 0-150 0,0-3-238 0,0-1-611 16,0-3 81-16</inkml:trace>
  <inkml:trace contextRef="#ctx0" brushRef="#br0" timeOffset="182687.4267">2863 17206 1624 0,'0'0'338'0,"0"0"-169"15,0 0-61-15,0 0-31 0,0 0-91 16,0 0-40-16,0 0-15 0,0 0-104 0,0 0-241 16,0 0-967-16</inkml:trace>
  <inkml:trace contextRef="#ctx0" brushRef="#br0" timeOffset="183258.0693">3499 17302 949 0,'0'0'437'0,"0"0"1"16,0 0-103-16,0 0-45 0,0 0-42 0,0 0-47 15,0 0-39-15,0 0-15 0,0 0-30 16,25-118-27-16,-25 118-26 0,3 0-29 0,-3 0-13 15,0 0-13-15,0 2-3 0,0 6 2 0,1 6 1 16,1 5 8-16,-1 6 1 0,2 3 5 0,0 6-2 16,-1 1-2-16,-1 4-4 0,1-2-10 15,-2 4 1-15,0-3-6 0,0 1-1 16,0 1 7-16,0-4-3 16,-2-2 1-16,1-5-1 0,0-2-3 0,1 1-1 0,0 1-2 0,0 0-10 15,1 2-15-15,-1-3-22 0,3-1-29 0,0-2-41 0,4-5-55 16,-1-1-90-16,-3-5-167 0,1-6-443 15,-1-3-721-15</inkml:trace>
  <inkml:trace contextRef="#ctx0" brushRef="#br0" timeOffset="183511.4896">3500 17631 1823 0,'0'0'243'0,"0"0"9"0,0 0-27 16,0 0-23-16,0 0-46 0,0 0-40 0,0 0-31 15,125-126-14-15,-96 118-21 0,0 3-12 16,3 3-14-16,0 2-10 0,0 0 2 0,2 9 0 16,0 5-2-16,-4 4-4 0,1 4-8 0,-1 1-4 15,-3 6-2-15,-6-5 6 0,-1 1 4 16,-6-3 15-16,-4-2-11 0,-2 2-13 0,-1 4 4 16,-1 0-21-16,0 2 13 0,-3 1-1 15,-3-1-13-15,0-3 1 0,0-1-25 0,-7-6-8 16,0-4-23-16,-1-4-48 0,-2-3-63 15,-3-4-194-15,5-1-568 0,1-2-548 0</inkml:trace>
  <inkml:trace contextRef="#ctx0" brushRef="#br0" timeOffset="183680.1576">3900 17242 1992 0,'0'0'354'0,"0"0"-140"0,0 0-41 0,0 0-18 16,0 0-45-16,0 0-40 0,0 0-38 15,0 0-34-15,0 0-20 0,0 0-4 16,0 0-1-16,0 0 4 0,0 0-70 0,60-11-153 16,-49 21-362-16,-5-2-995 0</inkml:trace>
  <inkml:trace contextRef="#ctx0" brushRef="#br0" timeOffset="184482.4456">4611 17405 2468 0,'0'0'122'0,"0"0"27"0,0 0 8 0,0 0 2 16,0 0-13-16,0 0-37 0,0 0-30 0,0 0-32 16,0 0-19-16,0 0-13 0,0 0-6 15,0 0-4-15,0 0-6 0,-43-24-1 0,33 41-1 16,-2 4-4-16,-1 3 8 0,2 3-4 0,-2 2 2 15,2 2-7-15,2 1-4 0,-2-2 4 16,6 5 0-16,1-6 7 0,3-3 1 0,1-4 8 16,0-4-6-16,4-3-4 0,3 4 0 15,7-5-9 1,0 2 10-16,6-4 9 0,2-2-6 0,7-5 6 0,2-2-17 16,4-3 5-16,1 0 13 0,15-10-9 0,4-5 7 0,4-2-23 0,1-4-9 15,-11 2 8-15,-15 2 8 0,-7 2 17 0,-6 1 0 0,-6-1 0 16,-5 3-5-16,-3-1 0 15,-3 0 5-15,-4 4 1 0,0 1 4 16,-7 1-7-16,-1 1-5 0,-3 2-2 0,-5 1-4 0,1 3 7 16,-6 0 2-16,0 1-3 0,1 5 2 0,1 0-5 15,1 1-4-15,6-1 3 0,3 3 1 16,4 0 4-16,1 0-4 0,3 1-3 0,1-1-1 16,3 0-2-16,4-1 8 0,6 0-1 0,4 0 1 0,7 1-3 15,2-2-4-15,3 0 3 0,3-2 1 16,-1-2 1-16,1-1 2 0,2-1-14 15,0-1-10-15,-3 0-5 0,1-3-5 0,-1-2 10 0,-2-1 13 16,-3-2 4-16,-3 1 7 0,-5 0 0 16,-3-1-3-16,-1 1 7 0,-7 2 2 0,0 1 0 15,-5 0 0-15,-1 1-9 0,-1 2 2 16,0-2 4-16,0 3 0 0,0-1 7 0,-2 1 0 16,1 0-11-16,-3 0-7 0,1 5-5 0,1-1-1 15,2 2 8-15,0 2 6 0,0 3-3 0,5 0 1 16,6 1-2-16,0-3-3 0,2-3 8 0,1-1 17 15,3-4 2-15,13-1-4 16,11 0-18-16,10-3-18 0,6-7 4 0,1-3 8 16,-1-3 16-16,-5-4 2 0,-2 0-4 0,3-5-2 15,-2-2 2-15,-2-3 1 0,1-1 2 0,-6-5 4 0,2 0-1 16,-6-2-6-16,-7-2 3 0,-2-3 2 16,-10 2 5-16,-4 0 8 0,-7 5-1 15,-8 1 2-15,-2 7 3 0,-10 6 2 0,-2 3 8 0,-6 4 3 16,-1 6-3-16,-1 5-2 0,-3 4-7 0,1 0-10 15,-5 8 3-15,5 4-5 0,-2 6 0 0,4 4-4 16,3 5-10-16,1 5-3 0,4 3-1 0,6 5 0 16,5 1 5-16,1 2-1 15,1-1-2-15,8 0-4 0,5-1-5 0,-2-1 2 16,7-1-1-16,0 1 6 0,-3-5-6 0,3-5-19 0,-2-3-9 16,0-4-46-16,0 1-40 0,6 1-108 15,-7-5-295-15,-4-7-766 0</inkml:trace>
  <inkml:trace contextRef="#ctx0" brushRef="#br0" timeOffset="185934.5589">7494 17175 2118 0,'0'0'193'0,"0"0"28"0,0 0 11 16,0 0-80-16,0 0-33 0,0 0-52 0,0 0-22 15,0 0 26-15,0 0 16 0,0 0 11 0,-17 122-12 16,15-68-25-16,1 3-20 0,-1 3-8 0,-1 5-3 16,-2-5-17-16,2-2 7 0,-4-4-3 0,5-1-13 15,-6 6 16-15,-1 4-29 0,3 6-1 16,-4 2 2-16,1 1-18 0,-1-4 26 0,1-6-14 16,1-17 3-16,4-7 27 0,-2-15 4 0,4-6 11 15,0 1-4-15,-2-5-6 0,1 2-9 16,0-7-5-16,-3-2 8 0,-3-6-19 0,3-7 2 15,-4-10 2-15,-3-6-4 0,-1-6 12 16,1-5-10-16,-4-5 6 0,0-3 4 0,2-4-11 16,-1-5 7-16,2-3-10 0,1-17 14 15,1-11-6-15,6-5-4 0,6 2 4 0,1 17-15 0,10 15 13 16,8 9-2-16,3 4 4 0,6 4 3 0,3 2-10 16,3 4 8-16,6 2-6 0,4 2-1 0,1 2 11 15,4 4-7-15,1 5 2 0,2 3-4 16,1 4-5-16,0 5 3 0,1 3-2 0,-6 2 5 15,-1 10-2-15,-5 4 0 0,-3 3 0 0,-7 4-7 16,-8 2 4-16,-5 1-6 0,-4 5 5 0,-10 3 2 16,-5 0-9-16,-1 1 8 15,-12 1-6-15,-7 0 2 0,-9 1 8 16,1-7-6-16,-2-1 3 0,5-4 8 0,-3-6-4 0,-2 2 1 16,-2-2 6-16,-2 2-5 0,-3-2 8 0,3-2 4 0,-2-2-14 15,5-3-19-15,8-4 20 0,4-3-13 0,8-2 22 16,9-3 11-16,2-6-27 0,22-8 13 0,18-9-15 15,20-7-3-15,14-7 6 0,6 3-1 0,1 1 3 16,-1 2 3-16,1 2 2 0,-5-3 1 16,3 5 1-16,-7 2 7 0,-4 1-9 15,-4 5 1-15,-7 1-2 0,-9 5-5 0,-6 3 12 16,-7 1-7-16,-9 4 6 0,-9 3-4 16,-8 2-9-16,-6 0 8 0,-3 0-5 0,-2 2 6 15,-8 7 8-15,-7 3-4 0,-8 5 1 0,-4 5-4 0,-3-1 0 16,-2 4 0-16,-5 0 4 0,1 1 3 15,-1 0-9-15,6 0 5 0,4-3-6 0,8-5-2 0,6 0 8 16,6-4-1-16,3-3 17 0,5 1-15 16,1 1-18-16,0 0 1 0,9 0-8 0,2-1 25 15,8-2 11-15,4-5-7 0,5-2-10 16,5-3-20-16,5 0 7 0,12-11 0 0,6-6 7 16,10-5-2-16,-3-3-9 0,-13-3 7 0,-9 1-10 15,-10 0 15-15,-4 2 8 0,-5 2-4 0,-7 3 6 16,-1 4-7-16,-9 2 0 0,0 1 1 0,-4 3 0 15,-1 2 9-15,-2 3-4 0,-3 2 1 16,-3 2-6-16,3 1-5 0,-3 0 1 0,-2 2-3 16,0 6 9-16,2 6-3 0,2 1-5 0,1 0 3 15,4 5-3-15,2-2 1 0,8 1 8 0,2 1-4 16,9-1 0-16,1-2-1 0,8-3-2 16,4-3 1-16,4-5 3 0,5-4 3 15,-1-2-8-15,7-2 8 0,-4-7-11 0,4-6 3 16,-4-2 8-16,2-5-5 0,-3-2 10 0,-2-3-4 15,1-1-4-15,-4-3 4 0,-5-1-1 0,-2-3 4 0,-2-1 4 16,-7-1-2-16,0 0 1 0,-4 0-6 0,-3 0 1 16,-4 2 0-16,-7 6 2 0,-3 4 5 15,-1 5 1-15,0 4 4 0,-1 6-2 16,-2 2 1-16,0 3 4 0,0 4-8 0,2 1-1 16,1 0-7-16,-1 7-10 0,-1 3 1 15,0 6 1-15,-2 5 5 0,2 6 2 0,2 2-3 0,-1 6-2 16,2-1-7-16,-1 1 2 0,0 1-1 0,0 0 6 15,0 4 2-15,-3 4-9 0,-3 1-8 16,-1-4-20-16,1-3-27 0,-2-3-21 0,1-4-67 16,2 6-104-16,-3 1-166 0,-2-1-347 0,6-7-415 15,-2-11 373-15</inkml:trace>
  <inkml:trace contextRef="#ctx0" brushRef="#br0" timeOffset="186483.1879">9597 17495 1653 0,'0'0'177'0,"0"0"-155"0,0 0 19 0,0 0 49 16,0 0 41-16,133 11 12 0,-84-8-20 0,6 0-30 16,9-3-19-16,9 0-11 0,2 0-8 0,9-4-6 15,1-1-15-15,-2-3-10 16,-3-2-11-16,-7-5-4 0,-4-2 3 0,-8-2-3 15,-8-6 5-15,-6 4-3 0,-5-2-4 0,-9-2 5 16,-3 0-1-16,-9 0 9 0,-5 0 20 0,-8 1 6 16,-6 2 4-16,-4 1 3 0,-12 2-4 0,-4 3-2 15,-8 5 7-15,-3 2-1 0,-4 7-5 16,-3 2-1-16,2 0-12 0,-5 10-3 0,4 1-4 0,1 5-8 16,5 5-2-16,2 4-10 0,4 2-8 0,6 2 0 15,0 3-2-15,6 1 4 0,2 1 5 16,2-1-6-16,4 0-4 0,5-2-4 15,-2-1-3-15,5 1 5 0,1-2 4 0,2-2 0 16,2 0 0-16,3-4-1 0,1-3 0 0,-1-6 2 16,1-3 4-16,1-1-1 0,-3-4 3 15,2-2-8-15,3-4-4 0,1 0 6 16,0-7-2-16,3-4 8 0,0-2 4 0,1-1-7 0,2-5-1 0,2-1-5 16,-1-2 4-16,2 1 1 0,-4 2 3 15,2 4 2-15,-2 1-6 0,-2 1-3 16,-2 6-5-16,1 3 3 0,-4 4 0 0,3 0 1 0,1 8-1 15,-2 5-5-15,4 4-4 0,-1 1 5 0,1 4 4 16,2 2 4-16,1 2 8 16,1 1-3-16,-4-5-4 0,2-4-2 0,-4-4 26 15,-3-2-5-15,7-1 4 0,1-1 0 0,4 0-36 16,3-2 8-16,2-3 1 0,4-1 4 0,4-2-7 0,1-2-30 16,13-1-67-16,9-8-128 0,-11 0-320 15,-11 1-782-15</inkml:trace>
  <inkml:trace contextRef="#ctx0" brushRef="#br0" timeOffset="188963.3648">12702 17117 2552 0,'0'0'165'15,"0"0"10"-15,0 0-24 0,0 0-40 16,0 0-8-16,0 0-16 0,0 0-17 0,0 0-16 15,0 0-9-15,0 0-3 0,0 0-2 0,0 0 4 16,120 46-9-16,-109 4-7 0,1 5-9 0,-4 5-10 16,5 4-4-16,-3 5-6 0,-3 3 4 0,2-4-3 15,-5-6-2-15,-2-5 15 16,0-3-16-16,-2 8 1 0,0 1 2 16,1 2-15-16,-2 3 15 0,-3-2-8 0,1-4 5 0,2-7-12 0,-1-9-2 15,-2-11 21-15,4-10-9 0,0-5 23 16,0-10-7-16,-1-5-28 0,1-5 12 15,-3-5-1-15,2-8 8 0,-4-4 14 0,0-5-3 0,0-3-13 16,-4-6-9-16,2-6 2 0,-3-3-3 16,1-6 11-16,-2-4 11 0,-4-14-5 0,-1-15-11 15,2-5-9-15,2 0 5 0,8 13 9 0,3 13 8 0,6 8 2 16,10 1-11-16,4 6-1 0,5-1-2 16,7 6 1-16,8 2 4 0,3 4-2 0,7 2 2 15,2 3-3-15,1 6-4 0,6 4 6 16,-3 7-2-16,-1 6 3 0,-2 4 0 0,-7 7-6 15,1 6 1-15,-6 8-5 0,-5 3 4 16,-5 4 0-16,-6 5-3 0,-5 2 4 0,-8 0-5 16,-4 5-3-16,-6-1 6 0,-2 2 0 0,-8 4 2 15,-4-1-1-15,-5-5-1 0,-3-4-6 0,2-7 11 16,-2-5 11-16,-1 1-13 0,-6-1 16 0,0 1-9 16,-6-4-18-16,-1 0 25 0,-1-3-21 0,0-4 7 15,1-3 17-15,3-7-11 0,2-3 3 0,3-2-9 16,6-10-1-16,4-9-5 15,6-8-1-15,9-5 3 0,4-4-7 0,15 3 0 0,11 5 5 16,5 3 2-16,7 0 2 0,10 4 0 0,1 1 5 16,6 4-4-16,3 0-5 0,2 0 5 0,1 3 0 15,0 1 8-15,-2 3 2 0,1 0-2 16,-1 0-2-16,0 1-9 0,-2-3 4 0,-6 0-2 16,-2 4 5-16,-5 1 3 0,-8 1-3 15,-3 3 5-15,-6-2-8 0,-6 1 1 0,-3 0 8 16,-8 2-4-16,-3 0 1 0,-4 1 2 0,-2 1-5 15,-3-1 12-15,0 1-5 0,0 0 5 0,-5 0-4 16,0 1-11-16,-3 0 6 0,-2 1-6 0,-4 3 2 16,-1 5-2-16,0 4 3 15,-2 4 2-15,1 4-6 0,2 1 4 16,1 2-4-16,2 2 3 0,2 0 5 0,2 5 2 0,3-1-4 0,5 2-7 16,-1 0-2-16,3-4 4 0,6-5-2 0,-1-4 21 15,1-6-6-15,4 1-3 0,4-1 5 16,0-3-15-16,9-1 17 0,1-2 3 0,3-3 6 15,5-3-5-15,3-1-16 0,9-8 6 0,11-8-34 16,3-4 11-16,-1-3 4 0,-8 0-7 0,-11-2 22 0,0-1-6 16,-2 0 0-16,-5-3-2 15,3 1 11-15,-4 0 3 0,-2 4-5 0,-3 3-2 16,0 5-3-16,-5 3-2 0,-2 4 5 0,-3 2-7 16,-4 4 5-16,0 3-5 0,-3 0-1 0,-3 0 9 15,-1 6-7-15,1 4 6 0,-1 2-1 16,-2 4-2-16,3 2 0 0,-5 2-8 15,4 2 4-15,1 3 3 0,-2-3 2 0,3 2 1 0,5-1-4 16,1-4-2-16,2-1-1 0,5-5 6 0,1-4 6 16,7 0-13-16,0-7 15 0,6-2-3 0,-1 0-5 15,4-10 17-15,3 1-15 16,-3-1 5-16,0-4 0 0,-5-1-2 0,-3-2-2 0,0-2-1 16,-3-2 4-16,-5-1 4 0,-1 0-2 0,-3 1 0 15,-1 2-8-15,-6 0 0 0,-1 4 1 0,-3 4 5 16,-5 2 5-16,1 2-8 0,-3 2 3 0,-1 2-8 15,0 1 0-15,0-1 0 0,0 3 3 16,0 0 1-16,0 0-2 0,-1 0-3 0,0-1 0 16,1 1-1-16,0 0 4 0,0 0 6 0,0 0-3 15,0 0-6-15,0 0-2 0,0 0 4 0,0-1-5 16,0 1 6-16,0 0 0 0,0 0-5 16,0 0 4-16,0 0-5 0,0 0 2 15,0 0 0-15,0 0 1 0,0 0 4 0,0 0-5 16,0 0-3-16,0 0 1 0,0 0-1 15,0 0 8-15,0 0-1 0,0 0 4 0,0 0-5 16,0 0-6-16,0 0 7 0,0 0-4 0,0 0 6 16,0 0 1-16,0 0-4 0,0 0 0 0,0 0-8 15,0 0 7-15,0 0 1 0,0 0 3 0,0 0 3 0,0-1-8 16,0-1-1-16,0 1 0 0,0 1 0 16,0 0 6-16,0 0-5 0,0 0 4 0,0 0-3 15,0 0-4-15,0 0 0 0,0 0 1 0,0 0 8 16,0 0-5-16,0 0 0 0,0 0-1 0,0 0-4 15,0 0 4-15,0 0 3 0,0 0 0 16,0 0-2-16,0 0-4 0,0 0 4 0,0 0-4 16,0 0 2-16,0 0 8 0,0 0-10 0,0 0 7 15,0 0-8-15,0 0-1 0,0 0 10 0,0 0-6 16,0 0 6-16,0 0-6 0,0 0-3 16,0 0 5-16,0 0-4 0,0 0 6 0,0 0-4 15,0 0-1-15,0 0 0 0,0 0-4 0,0 0 7 0,0 0-6 16,0 0 5-16,0 0 1 15,0 0-13-15,0 0 11 0,0 0-7 0,0 0 4 0,0 0 12 16,1 0-6-16,0-1 4 16,0-1-5-16,1-2-7 0,4 0-1 15,-3-1 3-15,-1 0 5 0,3 2-4 16,-2 0 9-16,-1-1-4 0,2 2-5 0,-2-1 14 0,-1-1-12 0,0 2 4 16,0-1 1-16,-1 2-8 0,0-1 5 0,1-1 0 0,-1 1 0 15,0-1 4-15,0 0-2 0,0 1 3 16,0 1-7-16,0-1 3 0,0-1-5 0,0 2 2 15,0-1 7-15,0 2-10 0,0 0 8 0,0 0-6 16,0 0 0-16,0-1 10 0,0 1-7 16,0 0 4-16,0 0-3 0,0 0-10 15,0 0 3-15,0 0-3 0,-1 0 3 16,1 0 4 0,-1 0 1-16,1 1 1 0,-1 1-2 0,0-2 3 15,0 0-5-15,1 0 7 0,0 0 2 16,0 1-10-16,0-1 8 0,0 0-8 0,0 0 0 0,0 0 11 0,0 0-7 0,0 0 6 0,0 0-5 0,0 0-3 15,0 0 2-15,0 0-3 0,0 0 7 16,0 0-6-16,0 0 6 0,0 0 0 0,0 0-4 16,0 0 6-16,0 0-6 0,0 0 6 0,0 0 0 15,0 0-10-15,0 0 8 0,0 0-7 16,0 0 5-16,0 0 9 0,0-1-9 16,0 1 5-16,0 0-8 0,0 0 3 15,0-2-3-15,0 1 2 0,1 0 4 0,-1 0-9 0,1-1 12 16,-1 0-8-16,0 1-5 0,0-2 15 0,0 2-11 0,0 0 6 15,0 1 2-15,0 0-13 0,0 0 7 16,0 0-4-16,0 0 3 0,0 0 7 0,0 0-2 16,-1 0-1-16,0 0-4 0,0 0 2 0,-2 0-4 15,1 0 3-15,1 0 3 0,-1 0-11 0,-4 0 11 16,4 1-7-16,-5 0 0 0,4 1 16 16,-1-1-15-16,-2 2 8 0,2 1-4 15,-2 2-10-15,-2-1 9 0,4 1-4 0,-3 1 6 16,4 0 6-16,-2 4-4 0,2-2-3 0,3 3-6 0,0 0 2 15,2-2-1-15,5 3 7 0,2-2 4 16,4 0-10-16,4 2 9 0,4-1-6 0,2-1-2 16,4-2 12-16,1 2-9 0,5-1 6 0,0 1-2 15,4 0-10-15,-3-2 3 0,4 0-3 0,-6 0 7 16,0 0-1-16,-5 0 3 0,-3 0-3 16,-3 1-9-16,-3-1 11 0,-1 0-5 0,-6 1 1 15,-2 0 6-15,-3 1-12 0,0-2 5 0,-5 1-2 0,-1 1 1 16,-1-2 9-16,-5-1-5 15,0 0 28-15,-2 2 1 0,-2-3-21 0,-5 1 5 0,2 2-25 16,-7-2 4-16,1 1 15 0,-2-1 1 0,0-1-7 16,-2-1-11-16,1-2 11 0,1-1-18 15,2-1 6-15,2 0-14 0,2-2-39 0,2 0-17 16,8-1-84-16,0-5-103 0,5-5-307 0,6 1-699 16,-2 2-194-16</inkml:trace>
  <inkml:trace contextRef="#ctx0" brushRef="#br0" timeOffset="189511.9613">16618 17209 0 0,'0'0'0'0,"0"0"0"16,0 0 314-16,0 0 159 0,0 0-52 16,0 0-65-16,0 0-53 0,0 0-54 0,0 0-48 15,0 0-16-15,0 0-18 0,0 0-6 0,0 0-9 16,73-114-24-16,-72 114-28 0,0-1-25 0,1 1-19 16,0 0-9-16,-1 0-2 0,0 5 3 15,1 2-2-15,0 5 5 0,0 2-2 16,2 6-2-16,-3 1 3 0,1 7-11 0,-1 4-6 0,0 2-8 15,-1 3-9-15,4 0 7 16,-2 7-6-16,1 0 1 0,3 3-5 0,-1 5-11 16,2-6 3-16,0-2-4 0,-2-6 17 0,1-1 10 15,-1 3-4-15,4 4-22 0,-2 3-21 0,1 2-3 0,-3 4 2 0,5-2 31 16,-4 1-2-16,-1-4-13 0,1-1-2 16,-3-4-25-16,-2-12 3 0,2-2-1 15,-1-9-4-15,-1-4-15 0,-1 2-46 16,0-3-53-16,0 0-57 0,0-7-66 0,0 7-68 15,2-7-241-15,-2-1-612 0</inkml:trace>
  <inkml:trace contextRef="#ctx0" brushRef="#br0" timeOffset="191018.3563">16796 17493 1600 0,'0'0'214'0,"0"0"51"16,0 0-21-16,128-85 0 0,-90 69-30 0,2 6-60 0,-2 3-45 15,0 6-33-15,0 1-29 0,-6 9-15 16,-1 3-14-16,-2 6-8 0,-5 0-5 0,-3 3-2 16,-3 2-1-16,-8 3-2 0,-1-2 1 15,-7 5-4-15,-2-4 0 0,-1 1 3 0,-6-1 2 16,-5 3 4-16,0-7 1 0,2-2-6 16,-1-5 17-16,-3-2-4 0,0-1 12 0,0-1 5 15,-3 1-19-15,2-2 3 0,-1-1-19 16,-1-1-3-16,3-2 5 15,5-2 17-15,1 0 7 0,5-3-5 0,3 0 1 16,7-3-26-16,13-5 5 0,12-6-6 0,14-2-4 0,5-2 11 16,3 1-9-16,0-1 13 0,-1 1 2 0,4-1-4 0,-1-1 6 15,2 0 2-15,-2 1-1 0,-2 2-1 0,-5 0-3 16,-5 3-2-16,-4-1 1 0,-9 3 5 16,-7 4 6-16,-8 1 3 0,-4 3 7 15,-5-1 5-15,-5 2 11 0,-2 1 2 0,0 0-7 0,-7 1-8 16,-6 0-18-16,-2 1-10 0,-9 5 4 15,-5 2 1-15,-2 1 6 0,-2 3 6 0,2 2-6 0,1-2-6 16,3 2-5-16,6 0-2 0,6 1 2 0,5 1 2 16,4 0 1-16,6 1-4 0,3-1 2 0,4-2-5 15,6 0 7-15,5-4 27 0,2 1-2 16,7-2-11-16,9 1-14 0,7 1-28 16,6-2-9-16,6 1 5 15,6 0 8-15,7-3-9 0,0-2 5 0,0-2-4 0,3-2 2 16,-4-1 17-16,-1 0 2 0,10-8 25 0,-1-3-9 15,-1-3-25-15,-10-1 5 0,-23-3-14 0,-17 4 17 0,-12 0 23 16,-8 1-1-16,-4 2 1 0,-4 0-8 0,-5 1-8 16,-5 2 6-16,-6 2 3 0,-3 2 10 0,-6 3 8 15,-1 1-2-15,-2 2-6 0,-2 6 1 16,3 1-1-16,4 4-5 0,3 2 2 0,8 0-10 16,6-1-12-16,4-2 20 0,3 0 2 0,3-1 5 15,1 2 7-15,12 1-22 0,1 1-8 16,9-1-6-16,7 0 7 0,6-2-2 0,10 0 18 15,3-4-1-15,5-2-26 16,5-3 6-16,-3-3-18 0,2 0 9 0,-4-9 23 0,10-7 2 0,2-10 8 0,-2-8-23 16,-1-10-8-16,-15-2 5 15,-8-1 0-15,-9-4 26 0,-6-2 8 0,-5-4-7 16,-6-3-1-16,-3-5-4 0,-5 1-2 0,-5-1 4 16,-2 2 1-16,-5 10-2 0,-5 5 0 0,0 6 4 15,-4 8 2-15,0 6 7 0,2 7 6 0,2 8-4 16,5 4-6-16,0 5-10 0,2 4-17 15,0 2 2-15,0 11 5 0,-2 5 3 0,-1 8 4 16,0 6-5-16,0 7-8 0,0 5-1 16,-1 4 0-16,2 5 1 0,1 6 1 0,-1 1-2 15,2 0-2-15,-1 2-4 0,1-3 1 0,3-1 3 16,0-7-1-16,2-10-3 0,0-8 12 0,4-8-10 16,5 0 9-16,-1-3 0 0,1-1-4 0,5-3 5 15,-3-3-4-15,6-5 9 0,-3-3-14 0,4-4 8 16,0-3 12-16,2-6-5 0,7-9 12 15,7-7-29-15,2-4-11 0,3-3 2 0,-7 0 0 16,-2 4 28-16,-3 0 4 0,-1 4-2 0,-3 1-8 16,-2 4-3-16,0 3-6 0,-2 5 2 15,-3 3 5-15,-1 5 1 0,-2 0-3 0,-3 4-1 16,0 3-4-16,-1 0 3 0,0 1 4 0,1 6 1 16,1 0 1-16,-1 1-4 0,3 2-3 0,-3 0 1 0,1 0 1 15,1-1 6-15,-1-2 4 16,1 0 14-16,-3-6-5 0,2 2-15 0,2 0 5 15,2-2-15-15,0 0 13 0,4-1 5 0,4-3-11 16,-3-1 3-16,4-2-8 0,1-1 11 16,0 0 8-16,1-1-4 0,2-4 2 0,4-4-14 15,4 1-16-15,-1-4 3 0,-2-1 6 0,-11 2 11 16,-5-2 10-16,-6 3 0 0,-2-1-14 0,-1 2-1 16,-3 2 5-16,-1 1-1 15,-3 2 9-15,-1 2-4 0,1 1-4 0,-1 1-1 0,-1 0-7 0,0 2 4 16,0 5 8-16,0 3-3 0,2 3-2 15,-1 1-3-15,1-3-6 0,2 1 19 0,0-3 7 16,4 3 4-16,0-1-11 0,0 2-10 16,6 0-12-16,0-1 4 15,5 1 15-15,-2-2-9 0,3-1 23 0,4-4-17 0,-3 0-23 0,1-1 17 16,3-3-12-16,0-1 25 0,1-1 6 16,-2 0-7-16,2-2-9 0,0-4-16 0,2-1 13 0,-1-2 1 15,0 0 12-15,5-6 4 0,5-2-10 0,-1-4-15 16,0-2-5-16,-10 3 0 0,-6 2 10 15,-5 1 13-15,-4 5 0 0,-1-1-5 0,-1 5-5 16,-3 2 2-16,-1 1 1 0,-2 2 7 0,0 2-1 16,-3 1-1-16,2 0-6 0,-2 0-6 0,1 5 4 15,0 1-1-15,1 3 9 0,3 1-2 16,-2 4-6-16,4 0 1 16,1-1-5-16,-2-4 12 0,1 0 19 0,-2-2-8 0,5-2-1 15,2 3-18-15,4-2-11 0,-1 0 6 0,3-1 5 16,2-1 15-16,1 0-7 0,5-3 9 0,-5-1-16 0,2 0 3 15,5-5 14-15,3-3-28 0,0-3 16 16,-1-3-6-16,-1 0-16 0,-7-1 24 0,-1-1-1 16,0 0 3-16,-1 2 4 0,-1 1-3 15,-6 1-3-15,0 1-5 0,-1 3 0 0,-4 2 0 16,0 2 2-16,0 3 3 0,2 1-7 0,-2 0 3 16,0 0-6-16,3 4 2 0,-3 0 5 0,2 1-2 15,1 4 7-15,1-1-11 0,0 1 1 16,2 2-8-16,2-2-18 0,-2 3-31 0,4 1-69 15,3-2-133-15,-3-1-341 0,-8-4-731 0</inkml:trace>
  <inkml:trace contextRef="#ctx0" brushRef="#br0" timeOffset="191183.032">22211 17588 2018 0,'0'0'71'0,"0"0"-74"0,0 0-14 15,0 0-2-15,0 0 13 0,0 0-12 0,0 0-46 16,0 0-92-16,0 0-136 0,0 0-400 0,0 0-130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3:49:45.5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1127 1909 0 0,'0'0'0'0,"0"0"0"0,0 0 300 16,0 0 136-16,0 0-62 0,0 0-79 15,0 0-62-15,0 0-61 0,0 0-16 0,0 0-18 0,0 0-20 16,0 0-15-16,-114-38-20 0,109 37-15 15,-3 1-10-15,5-1-12 0,-2 1-5 0,3 0-12 16,0 0-6-16,1 0-5 0,1 0-10 0,-1 0-2 16,1 0-6-16,0 0 0 0,0 1-2 15,0 2 0-15,0 0 2 0,0 2 0 0,2-1 10 16,1 2 4-16,6 1 8 0,3 0 12 0,4 1-3 16,3 0 3-16,6-1-1 0,4 0-9 0,3-1 1 15,8-1-7-15,18 1 1 0,12-1 1 16,10-2-9-16,6 2-2 0,-10-3-3 0,-7-2-4 15,-1 1 9-15,-4-4-2 0,2 0 1 0,-2-4-2 16,-3 3 3-16,-2-5-1 0,-6 4-2 16,-2-2 1-16,-3 0-5 0,-8 1 9 0,-6 1-2 15,-4-1-1-15,-6 1 2 0,-7-1-5 16,0 3 5-16,-10-1 9 0,-1 1 12 16,-5 1 6-16,1 1 1 0,-2-1-1 0,0 0-14 0,0 0-3 0,-2 0-5 15,0-2-8-15,-3 1 1 0,1 0-8 16,-2-1-2-16,0 2-2 0,-2-1-3 0,4 1-8 15,-2 0-20-15,-1-1-27 0,1 0-43 16,-2-1-65-16,-1 0-104 0,2-1-265 16,2 1-600-16,0 2 52 0</inkml:trace>
  <inkml:trace contextRef="#ctx0" brushRef="#br0" timeOffset="458.1299">1966 1523 169 0,'0'0'523'0,"0"0"-18"0,0 0-136 16,0 0-72-16,0 0-69 0,0 0-19 0,-122-53-43 0,111 49-22 16,0 2-24-16,2 1-30 0,6 1-29 15,0 0-32-15,3 0-36 0,0 0-11 0,0 3-4 16,4 4 4-16,4 3 19 16,3 1 2-16,5 3 3 0,8 2 2 0,3 2 4 0,9 3 5 0,1 1 0 15,7 1 2-15,3 0-5 0,0 0-4 16,4 1 6-1,-4 0-2-15,-3 1 1 0,-2 0-3 0,-1 0-7 16,-2-1 0-16,-5 0-2 0,-4 0 0 0,-2 0 1 0,0-2-2 0,-5-1 4 16,-1 1-5-16,-4-1 0 0,-2-3 1 15,-5 1-1-15,-4-3-2 0,-2 0 1 0,-4-2-1 0,-1 1 1 16,-4-1 8-16,-7 0 5 0,-4 2 4 0,-1-1 4 16,-7 0 0-16,1 2-4 0,-2-3-4 15,-3-1-1-15,-3 1-1 0,1 1-2 16,-2-1 4-16,0 0-5 0,0 0-3 0,-2 2-2 0,1-1-4 15,-4 1 3-15,4-3 2 0,0 2-1 0,1-1 2 16,1 0 0-16,2-1 1 0,0-2 4 0,4 1 3 16,-2-2-2-16,2 0 0 0,5-2-1 15,-1-1-8-15,5-1 7 0,-1-1-2 0,6-3 1 16,-1 0 3-16,7 1-6 16,-2-2 0-16,4-1 1 0,1 0-3 0,1 0 3 0,0 0-5 15,0 0-16-15,0 0-28 0,3-4-69 0,3-4-111 16,-1 0-369-16,1 2-1050 0</inkml:trace>
  <inkml:trace contextRef="#ctx0" brushRef="#br0" timeOffset="2226.0987">3228 2421 1617 0,'0'0'149'0,"0"0"21"0,0 0 48 0,0 0 3 16,0 0-7-16,0 0-30 0,0 0-46 15,0 0-37-15,-72-120-27 0,72 86-18 0,0-2-16 16,5-4-8-16,6-1-7 0,1-3-3 0,5-2-3 15,1-4 0-15,2-1 1 0,3-5-9 0,2-1-2 16,1-2-6-16,-2 3-5 0,-1 0 5 16,-1 2 2-16,-6 5-1 0,-3 5 1 15,-5 7 0-15,-4 8 0 0,-1 8 2 0,-3 5 0 0,0 5 4 16,0 6-7-16,-5 1-8 0,0 3-9 16,-4 1-6-16,-4 3 0 0,-3 4 3 0,-5 7 10 0,-1 5-3 15,2 4 2-15,1 1-1 0,4 3-7 16,6 1 6-16,3 3 3 0,6-1 1 15,0 4 3-15,8 0 3 0,4 1-4 0,5 0 7 16,3 2 1-16,3-2-3 0,1 0 3 0,4 1-6 16,-1 0-3-16,-3-3 2 0,0 1-2 0,0-3 2 15,-8 0 7-15,1-3-5 0,-5 0 2 0,-5-2 1 16,-4-1-6-16,-3-3 7 0,0 0 0 0,-7-1 0 16,-3-3 1-16,-2 0-1 0,-1-2 0 15,-1-5 0-15,-3 0 2 0,1-3-1 0,1-5 3 16,-3-2-4-16,3-1 0 0,-3-1-3 0,1-7 0 15,3-3-2-15,3-5-3 0,1-4-6 0,4-6-6 16,4-1-5-16,2-5-3 0,9-5-1 0,5-5-1 16,7-6-5-16,7 0-4 0,5-8-9 0,7-1-6 15,6-1 4-15,3 0 9 0,2 1 8 0,0 3 7 16,-3 3 5-16,1 1 1 0,-7 5 9 16,-3 5 9-16,-4 2 17 0,-5 6 13 0,-3 3 8 15,-6 5 13-15,-5 3 6 0,-3 6 7 16,-6 3 6-16,-3 2-1 0,-2 3-6 15,-2 4-13-15,0 0-13 0,0 3-23 0,0 0-21 16,-3 7-6-16,-5 6-6 0,-3 5 6 0,-4 11 13 0,-6 9 0 16,-2 6 3-16,-2 7 1 0,1 4-2 15,-1 3 3-15,5 2-3 0,-2-2 1 0,11 0 0 16,3-3 1-16,8-3-1 0,1-6-3 0,11-6-4 16,7-5-4-16,5-5 4 0,2-5 3 0,4-4 3 15,3-4 5-15,2-6 0 0,4-3 0 16,2-5 0-16,3-3-1 0,-3-6 2 0,2-6 1 15,0-3-2-15,-3-2-1 0,-2-1-1 0,-1-3-1 16,-4-2 5-16,-2 0 4 0,-4-1 0 16,-3-1-5-16,-5-1-1 0,-6 3-6 0,-3 1 1 15,-3 5 6-15,-6 1-1 0,-1 4 3 0,0 2-5 16,-3 2-11-16,-3 3-4 0,-3 1-4 0,-4 4-2 0,-1 0 5 16,-2 2-1-16,-4 5 4 15,-1 3 3-15,1 4-1 0,1 2 5 16,-1 4 1-16,6-1-3 0,1 2 0 0,4 2-2 0,3 0-2 15,4-1-1-15,2 2 2 0,2-1 1 0,5 0 1 16,6 0 5-16,2-2-4 0,3-1 0 0,3-5-2 16,3-3 0-16,-2-5 2 0,0-4-4 0,0-3 1 15,-2 0 0-15,0-1 1 0,-1-4-1 16,-4-4-2-16,1 0 1 0,-2 0-3 0,-2-4-1 0,-3 1 4 16,-2-2-1-16,1 0 1 0,-5-1 2 15,0-2 0-15,-2 2-3 0,-1-3 0 16,0-2 2-16,0 2-4 0,-1 1 7 0,-4-1-1 15,4 0-5-15,-4 4 7 0,2-1-3 0,1 4 2 16,2 2 3-16,-2 1-5 0,2 2 4 0,0 0-2 16,0 2-1-16,0 1-4 0,3-1-5 0,4 1-2 15,2-1-6-15,5 1 2 0,6-1 0 16,2 3 3-16,7-1 5 0,2 2 3 0,5 0 5 16,2 0-3-16,2 0 2 0,4 0 2 0,0 0-3 15,-1-3 2-15,-2 0 4 0,0 0-3 16,1-2 3-16,-5 0-3 0,-1 0-1 0,-4-1 0 15,-7 1 4-15,-3 0 2 0,-4 1-2 0,-7 1 2 0,-2 2-3 16,-5-1 5-16,-3 2 8 0,-1 0 4 16,0 0 2-16,-4 0-9 0,-6 2-5 0,-2 5-8 15,-10 4 0-15,-6 4 7 0,-4 2-2 16,-2 3 12-16,-1 1-9 0,4 4-3 0,4 2 3 16,3-1-7-16,5-1 4 0,6 0-7 0,5 0-2 15,7-4-1-15,1 0 1 0,9-5 8 16,11 0 2-16,2-3 4 0,11-4 6 0,6-3-2 15,7-2 1-15,1-4-5 0,4 0-5 0,2-5 4 0,-5-4-1 16,1-3 6-16,-3-3-1 0,-2-2-3 16,-2-2 1-16,-2 0 5 0,1-6 0 0,-1 0-1 15,-3-4-2-15,-2-2-4 0,-4-2-2 16,-2 1 1-16,-5-2 2 0,-4 2-5 0,-4-1 4 16,-5 3-1-16,-8 2-1 0,0 4-3 0,-3 1 0 15,-2 3 2-15,-4 1-3 0,-1 3-2 0,2 3 2 16,-1 6 0-16,1 2 1 15,1 1 5-15,-1 3-5 0,2 1-8 0,0 0-7 0,-2 10 3 16,-1 3-4-16,-3 7 9 0,-2 4 5 0,1 3-5 16,-1 4 6-16,0 2-3 0,-2 5 2 0,0 1 4 15,1 2-2-15,1 2 2 0,-3 2-3 0,1-1-8 16,1 3 2-16,3-3-4 0,2 0 3 16,2-4 3-16,5-2-7 0,0-5-11 0,0-3-19 15,6-6-13-15,2-3-18 0,3-4-20 0,0-4-42 16,2-4-68-16,1-5-136 0,-4-3-544 15,-2-1-727-15</inkml:trace>
  <inkml:trace contextRef="#ctx0" brushRef="#br0" timeOffset="2651.9071">6324 1471 2284 0,'0'0'243'0,"0"0"-30"16,0 0-59-16,0 0-46 0,0 0-41 15,0 0-35-15,0 0-11 0,0 0-3 16,0 0-5-16,0 0 10 0,0 0-3 0,0 0-8 16,-130 137 1-16,101-100-1 0,-1-2-1 0,-1 2 7 15,-1 0 0-15,1-2-1 0,1-1-3 0,-1-2-3 16,2-4-4-16,5-3-2 0,-1-3 3 16,5-7-6-16,2-3 1 0,4-5-3 0,5-2 1 0,5-3 4 15,-2 0 1-15,6-2 3 0,0 0-4 16,0 0-10-16,2-3-6 0,2-2-6 15,-2-1 0-15,3-2 3 0,1-1-2 0,2-1-4 16,4 3-6-16,3-2-3 0,4 3 2 0,-1 2 11 16,5 1 7-16,1 3 7 0,-2 0 5 15,-2 5 1-15,2 6-1 0,-1 0 4 0,1 4-2 0,0 2-2 16,-1 2-3-16,0 2-2 0,1 4 3 16,-1-1 0-16,0 1 6 0,-1 1-1 0,2-2 2 15,2 1-3-15,1-3-1 0,4-1 4 0,2-3-3 16,1-3 8-16,-1-3 3 0,0-2-1 0,-3-6 6 15,-4-1-4-15,-4-2 3 0,-2-1 5 16,1-6 0-16,-5-3 6 0,4-2-7 0,1-2-5 16,-3-2-3-16,1-3-5 0,0 2-9 0,-2-5-17 15,2-2-34-15,-3 0-70 0,2-2-140 0,-4 8-740 16,-5 5-696-16</inkml:trace>
  <inkml:trace contextRef="#ctx0" brushRef="#br0" timeOffset="3512.0857">7604 1765 2038 0,'0'0'281'0,"0"0"-78"0,0 0 24 16,0 0-56-16,0 0-23 0,0 0-34 15,0 0-42-15,0 0-31 0,0 0-31 0,0 0-14 0,0 0-3 16,0 0 5-16,-28-6 6 0,19 38 5 16,-2 7 5-16,3 4-4 0,-2 1 3 15,4-1-4-15,-1 2-9 0,4-6-1 0,3-3 0 16,1-6-1-16,1-2 7 0,8-6 3 0,1-5-2 16,6-5 1-16,-3-5 3 0,5-4 3 0,1-3 4 15,3-5 1-15,4-6-1 16,2-5-1-16,0-5-3 0,-1-3-2 15,6 0 1-15,-2-7 5 0,0-1-2 0,-1-2-4 16,2-2-1-16,1 1-10 0,-3-3 0 0,0 6 1 16,-2 4-3-16,-3 3 0 0,1 5 0 0,-5 6-7 0,-1 3 3 0,-1 4-5 15,-4 4 1-15,-1 2-2 0,0 1-6 16,-2 4 4-16,-1 5 1 0,-2 7 8 16,1 3 6-16,-2 3-1 0,-2 3 2 0,-2 4-2 15,0 2 1-15,-4 4 2 0,-1-1-3 0,0 3 1 0,-1-3 1 16,-6-4-5-16,-1-3 2 0,3-7 0 0,-2-4 1 15,-3-3 2-15,2-6-8 0,-1-1-10 16,-1-2-25-16,-2-3-47 0,1-1-91 0,-1-4-260 16,2-2-789-16,2 2-232 0</inkml:trace>
  <inkml:trace contextRef="#ctx0" brushRef="#br0" timeOffset="3691.6069">7908 1068 2090 0,'0'0'538'0,"0"0"-424"0,0 0-5 16,0 0-40-16,0 0-26 0,0 0-30 0,0 0-63 15,0 0-8-15,0 0-31 0,0 0-158 16,0 0-488-16,0 0-826 0</inkml:trace>
  <inkml:trace contextRef="#ctx0" brushRef="#br0" timeOffset="5069.4965">9239 2175 909 0,'0'0'364'0,"0"0"-144"0,0 0 20 0,0 0-28 16,0 0-2-16,0 0-19 0,0 0-37 0,0 0-17 16,0 0-13-16,0 0-17 0,0 0-18 15,0 0-16-15,3-10-19 0,4 4-10 0,5-3-10 16,1-3-8-16,6-1-3 0,0-5-1 0,3-4-6 16,5-3 1-16,3-2-1 0,-2-4-5 15,2-1 4-15,1-3-4 0,-1-1-5 0,-1-3 6 16,5-4-5-16,-3-1 0 31,1-6 2-31,-1-4-4 0,-1 0 4 0,-3-1-4 0,-1 2 0 0,-6 2-3 0,1 3 2 0,-5 4 1 0,-2 4-3 16,-4 11 6-16,-4 7-2 0,-2 7 4 15,-3 7 18-15,-1 3-9 0,0 2 17 0,0 2-28 16,0 1-32-16,-4 1 0 0,-4 14-21 0,-4 5 27 16,-6 13 15-16,-1 6 8 0,-2 8-1 0,1 3-2 15,0 8 2-15,5 2-4 0,0 3 8 0,5-3-3 0,9 1-1 16,1-7 4-16,9-4-6 0,8-6 3 15,6-5 3-15,5-6-2 0,5-6 3 0,1-8-7 16,8-6 2-16,5-7 3 0,0-6 2 16,2-1 9-16,2-9-5 0,1-6 2 15,-3-5-9-15,-2-4-8 0,-2-3 3 0,-3-4-10 0,-6-4 8 16,1-1 0-16,-4-7-5 0,-3 0 5 16,-2-4-15-16,-5-3-1 0,-2-2 1 0,-3 3-3 0,-7-2 7 15,-4 3 2-15,-4 5 4 0,-3 5 1 16,0 7 5-16,-6 8 0 0,0 7-2 0,0 5 13 15,-2 4-4-15,1 1-3 0,-1 3 2 0,-2 1-24 16,-1 3 10-16,-2 1-13 0,0 11 0 0,0 7 12 16,2 6-9-16,0 5 17 0,3 6 1 15,3 3-1-15,1 2 3 0,1 4-2 0,2 3 4 16,2 2-3-16,-1 0 5 0,1 0 1 0,7-2-5 16,-1-5 6-16,7-3-8 0,-1-4 2 0,5-7-1 15,-2-4-4-15,1-5 0 0,3-7-9 0,-2-5-7 16,2-3 4-16,-1-5-3 15,3-2 6-15,-1-7 3 0,1-4-1 0,-1-5-2 0,1-1-3 16,-4-3 0-16,3 1-1 0,-5-3 3 0,-2 1 1 16,-2 0 0-16,-1 1 3 0,-4 1 1 0,0 4 5 15,-4 6 3-15,-1 2 1 0,-2 3 6 16,0 3-6-16,0 2-13 0,0 1-19 0,0 0-33 16,0 5 7-16,0 3 14 0,0 3 20 0,1 4 27 15,0 4 0-15,6 1 0 0,1 3-1 16,6 3 5-16,5-3 1 0,7 0 2 0,5-2 4 15,3-2-3-15,6-2 6 0,7-4 5 0,-2-6 0 16,6-4 0-16,2-3-3 0,-3-6-1 0,2-4-4 16,-3-5 2-16,-1-1-2 0,-3-3-4 15,-1-3 3-15,-4-1-2 0,-4-2 2 0,-3-1 2 16,1-2-2-16,-8-2 3 0,-2 1-3 16,-7-1 3-16,-4 0 4 0,-7 1 1 0,-4 7 13 15,-2 1 1-15,-2 5 3 0,-8 3-7 0,0 2-7 0,-8 4-9 16,1 4-9-16,-8 3-2 0,-1 0-1 15,-4 9-3-15,-5 5 3 0,-1 6-2 0,-1 4-3 16,2 2 5-16,4 3-3 0,5-3-1 0,7 1 0 16,8 1-2-16,5 0 0 0,6 0 1 15,6-1 2-15,9 0-2 0,6-5 2 0,5-1-3 16,4-5-11-16,2-2-7 0,4-1-19 0,-2-6-7 16,1 0-16-16,-2-6-27 0,0 0-46 0,-2-1-92 15,-4-4-179-15,-7-1-585 0,-7 1-547 0</inkml:trace>
  <inkml:trace contextRef="#ctx0" brushRef="#br0" timeOffset="5290.2309">9771 1451 2295 0,'0'0'59'0,"0"0"43"0,0 0 42 0,0 0-10 15,0 0-54-15,0 0-54 0,0 0-42 0,0 0 2 16,0 0 33-16,0 0 0 0,0 0-6 16,171-5-13-16,-87 4-63 0,6 0-169 15,-18 1-474-15,-23 1-885 0</inkml:trace>
  <inkml:trace contextRef="#ctx0" brushRef="#br0" timeOffset="5653.8269">13045 1395 2313 0,'0'0'139'0,"0"0"38"0,0 0 8 0,0 0-44 16,0 0-54-16,0 0-53 0,0 0-40 0,0 0-6 15,0 0 6-15,0 0 8 0,0 0 15 0,0 0 4 16,0 0 3-16,19 126 1 0,-11-81-1 0,3 3-3 15,-2 4-5-15,1 5 1 0,-2 0 0 16,-2 4 1-16,1 1-4 0,-4 0-17 16,1-1-26-16,0-6-37 0,-1-6-41 0,3-6-51 15,-4-7-89-15,-2-9-143 0,0-8-371 16,0-9-742-16</inkml:trace>
  <inkml:trace contextRef="#ctx0" brushRef="#br0" timeOffset="5992.2678">12860 1821 1418 0,'0'0'385'0,"0"0"-425"0,0 0 3 15,0 0 10-15,0 0 78 0,0 0 24 16,128-13-6-16,-83 12-18 0,6-1-10 0,3-2-5 0,3-1 4 16,0 0 5-16,0-5-3 0,2 2 0 15,-7-5-6-15,-2 1 0 16,-7 1-4-16,-4-3 5 15,-9 1 5-15,-5-2 8 0,-7 0 17 0,-1-1 7 0,-9 0 8 0,-5 0 19 0,-2 2 6 16,-1-1 1-16,-1 3 0 0,-4 1-22 0,-1 1-20 16,-3 2-7-16,0 2-16 0,2 0-8 0,1 5-3 15,-2 1-15-15,3 0-10 0,-2 1-8 16,-1 7-7-16,0 4 2 0,1 4 4 0,0 3-1 16,3 4 8-16,3 4-6 0,2 2 0 0,2 2 2 15,5 5-2-15,2 0 5 0,3 2 1 16,0 0 0-16,1 0-6 0,1-1-9 0,0-2-16 0,1-6-23 15,-1-1-31-15,0-9-63 0,-5-4-110 16,0-2-235-16,-1-6-569 0,-6-3-249 0</inkml:trace>
  <inkml:trace contextRef="#ctx0" brushRef="#br0" timeOffset="6186.1981">13431 1187 2057 0,'0'0'202'16,"0"0"-51"-16,0 0-15 0,0 0-81 0,0 0-36 0,0 0-40 16,0 0-8-16,0 0 0 15,0 0 3-15,0 0 17 0,0 0 5 0,0 0 2 0,132 43-62 16,-101 3-150-16,-11-9-315 0,-5-12-935 0</inkml:trace>
  <inkml:trace contextRef="#ctx0" brushRef="#br0" timeOffset="6936.7072">14269 1730 2666 0,'0'0'146'0,"0"0"-29"0,0 0-76 0,0 0-28 0,0 0-7 15,0 0-4-15,0 0 1 0,0 0 7 0,0 0 7 16,0 0 0-16,0 0-6 0,0 0 3 15,37 137 2-15,-30-109 4 0,-4 3 3 0,4-2-4 16,-4 0-6-16,2 0-5 0,-2-1-2 0,2-4 1 16,-2-2 4-16,-1-6-1 0,-1-4 4 15,0-4-5-15,2-1 0 0,-1-6 16 16,-2-1 15-16,0 0 23 0,0 0 15 0,0-1-6 0,1-6-21 16,-1-3-27-16,1-2-14 0,0-6-8 15,1-2 0-15,1-1 3 0,1-1-3 0,-2-4-4 16,6-1-1-16,-4-1 1 15,4 1-4-15,2-1 0 0,0 4 1 0,0 1-1 16,0 3-1-16,1 3-1 0,0 0-5 0,3 7-2 0,0-3 0 16,-2 4 0-16,4 0-5 0,-2 4 3 0,1 1 0 15,-1 3-3-15,0 2 4 0,1-1-5 0,-2 5-1 0,0 3 6 16,2 4 2-16,-2 1 8 0,-1 2 3 16,1 2-2-16,-1 1-1 0,0 1 2 15,-3 1 5-15,-4 1 4 0,3-1 0 0,-1 2-20 0,-5-1-30 16,-1-2-56-16,0 0-54 0,1-5-14 15,2-4-7-15,-2-3 20 0,1-5 26 0,2-2 9 16,-1 0 2-16,6-2-2 0,0-6-5 16,0-1-7-16,7-3 17 0,-4-2 22 0,4 1 25 15,-3-2 17-15,3-2 10 0,-4-1 10 16,4-1 6-16,-4 4 9 0,0-3 8 0,-2 4 3 0,3 3 23 16,-2 0 22-16,0 1 32 0,-1 3 25 15,-1 4 4-15,0 0-10 0,0 3-24 0,0 0-22 16,2 0-11-16,4 6-14 0,-1 1-3 15,8 3-4-15,1 1 0 0,4 3 6 0,3 0 5 16,3-2 7-16,4 0 3 0,3-3 6 0,0-2 0 0,0-4 4 16,0-3 8-16,-2 1-7 15,-5-4 8-15,1-5-4 0,-7-2-7 0,0-2 2 0,-2 0-6 16,-5-3 3-16,-5 3 3 0,1-6 11 0,-6-2 2 16,-1 1 5-16,-1 0 9 0,-6-2-5 0,2 1 4 15,-5-1-2-15,-1 1 2 0,-9 2-2 0,0 3-12 16,-6 3-8-16,2 4-23 0,-6 3-3 15,-6 4 0-15,1 1-9 0,-6 7 9 0,-6 7-9 16,3 5-3-16,-2 4 6 0,4 1-10 0,3 3 1 16,7 1-2-16,4-2-2 0,6 5 4 15,8-2-3-15,5 3 3 0,2-4-1 0,14 1 5 16,6-2-1-16,7-2 5 0,8-4 0 0,4 1-12 16,7-3-7-16,2-5-39 0,1-2-63 15,0 0-146-15,-14-6-542 0,-12-3-887 0</inkml:trace>
  <inkml:trace contextRef="#ctx0" brushRef="#br0" timeOffset="8358.1244">17069 1624 1988 0,'0'0'259'0,"0"0"19"0,0 0-20 0,0 0-69 15,0 0-27-15,0 0-43 0,0 0-40 16,0 0-38-16,0 0-43 0,0 0-24 0,0 0-1 15,0 0 4-15,-22-29 16 0,17 64 14 16,-2 6 3-16,-1 8 1 0,-3 4-2 0,0 4-4 16,1 1 3-16,-2 2 1 0,3-5 2 0,0 0 4 15,2-8-7-15,2-2-3 0,1-7-1 0,1-6-4 16,2-4 4-16,0-7 1 16,1-7 1-16,0-3-1 0,0-7 0 0,0-1 9 0,0-3 14 0,0 0 14 15,0 0 9-15,0-6-10 0,1-4-16 16,1-4-15-16,6-4-15 15,-3-2 0-15,2-3-2 0,3-3-2 0,5-1-7 16,-1 0-3-16,7-1-4 0,5 0 1 0,2 2 4 0,3 1 1 16,2 3 0-16,0 2-1 0,-1 3 1 15,-1 6 2-15,-1 3 0 0,0 1 7 0,-3 4-4 0,-4 1-3 16,-3 4-2-16,-1 1-8 0,-6 5 2 0,-1 3 7 16,-1 2 4-16,-4 4 9 0,0 1 1 15,-3 4-1-15,1 0 2 0,-4 2-1 0,-1 1 5 0,0-2 0 16,-7 2 0-16,0-1 3 0,1-3-3 15,-1-2 3-15,5-3-1 0,0-6-1 0,0-2-1 16,2-3-4-16,0-3-3 0,6-2 2 16,3 0 2-16,3-7 4 0,8-4 0 0,6-3-4 15,4-4-1-15,3-2-4 0,2-3 3 16,1 0-4-16,-1 0 0 0,2-2-1 0,-5 2-3 16,-1 1-1-16,-1 3-1 0,-1 4 2 0,-5 3 0 15,0 1 6-15,-4 4-3 0,-2 5 0 0,-2 1 5 16,-5 1-4-16,0 0 8 15,-3 3 0-15,-1 3-2 0,-2 1 1 0,4 0-4 0,-1 2 3 16,1 1 2-16,2 1 5 0,3-2 2 16,2-1-1-16,0-1 1 0,3-3-1 0,2-1 2 0,0-2 0 15,1-1-3-15,-2-3 0 0,0-4-4 16,0-2-5-16,-3-2 0 0,0-3 0 0,-3-1 2 0,0-3 5 16,-2 0-3-16,-4 1 4 0,1-1 0 0,-3 0-3 15,-4 1 5-15,3 3-4 16,-4 2 5-16,-1 3 0 0,0 3 4 0,0 3 0 15,0 1-2-15,0 2-9 0,0 0-20 0,-1 3-8 0,-2 5-6 16,1 6 8-16,-1 6 19 0,2 8 6 0,-2 5 6 16,3 8-1-16,1 5 0 0,-1 11-4 15,2 9-2-15,0 5 2 0,2 10 0 16,-1 4 4-16,-1 6-2 0,-1-1-2 0,0 5 0 0,-2 2 2 16,-7 2-1-16,-3 4 5 0,-1 0 1 0,-6-2-1 15,3-2 5-15,-3-10-6 0,1-9 2 0,-4-12-3 16,5-10-5-16,-3-15 4 0,0-8 5 15,-1-11 9-15,-1-9 15 16,-1-9 10-16,-1-6 3 0,0-5-2 0,0-12-5 0,-2-7-12 16,3-9-9-16,1-6-8 15,3-7-7-15,4-7-1 0,2-6-1 0,5-4-2 0,5-7-1 0,2-2-2 16,8-1-1-16,5-2 1 0,5 4-1 0,0 3 4 16,6 6-4-16,-1 4 0 0,7 5-3 0,1 4 1 0,7 1 0 15,4 5-2-15,7 2 2 16,4 2-3-16,7 1-2 0,9 2 2 0,4 5-3 0,3 4 5 15,5 4-25-15,0 7-42 0,-1 5-81 16,-1 1-202-16,-19 5-760 0,-21 3-580 16</inkml:trace>
  <inkml:trace contextRef="#ctx0" brushRef="#br0" timeOffset="9679.2041">19759 1957 1795 0,'0'0'442'0,"0"0"-326"0,0 0 30 0,0 0 30 16,0 0 1-16,0 0-37 0,0 0-54 15,0 0-51-15,0 0-36 0,0 0-2 0,0 0 2 16,0 0 14-16,0 0 13 0,0 0 2 0,-69 102 1 0,51-54-14 15,-2 4-9-15,4-1 1 0,-1 2-5 16,7-4 6-16,-1-2 2 0,7-4-2 16,5-4-1-16,2-4 4 0,10-5-2 0,5-6-2 15,4-5 4-15,7-5-3 0,4-4 4 16,6-5 4-16,3-5-4 16,2-1 2-16,1-5-4 0,-4-5-6 0,-1-1 1 0,-3-3-7 0,-2-2-2 0,-4-4 0 15,-1-4-5-15,-9-1 0 0,1-4-2 16,-3 1 1-16,-6-4 4 0,-5 4 0 0,1-1 10 15,-7 3-5-15,-3 4 2 0,1 3 2 0,-2 4-6 0,-7 3 5 16,2 1-2-16,-3 3 1 0,-3 2 11 0,2 1-7 16,2 3 3-16,-1 3-4 15,3 0-12-15,-1 3-1 0,0 7-3 16,-2 4 0-16,3 5 4 0,4 2 2 0,2 1 1 16,1 4 1-16,6 0 7 0,4 3-5 0,6 0 2 15,4 1 3-15,0-2-9 0,2 2 8 0,4-5-9 16,0-3-6-16,3-5 0 0,-1-6-9 15,-2-3-8-15,0-4-6 0,-1-3-11 0,0-1-2 16,-4-5-3-16,2-5-4 0,1-1-1 16,-1-7-3-16,-2-3-5 0,0-1-1 0,1-4 3 0,-3 0-5 15,1-2 4-15,-5-2-2 0,0-1-6 0,-5 2 16 0,0-2 17 16,-6 1 14-16,1 4 17 0,-7 2 3 16,2 4 10-16,-1 2 19 0,-3 2 15 15,3 5 11-15,-1 2 3 0,0 3 0 0,1 4-6 0,-2 0-11 16,3 2-30-16,3 0-34 0,2 0-10 15,6 0 0-15,4 5 16 0,2 2 20 0,9 2 4 16,1 0-3-16,4-2 2 0,5 1 3 0,-1-2 3 16,2-1 10-16,3-2 3 0,-5-3-5 15,1 0-14-15,-1-2-17 0,-1-5-21 0,-4-3-6 0,-2-3-3 16,-3-2 9-16,-4-3 11 0,-2-1 11 16,-4-5 18-16,-4 0 1 0,-5 0 9 0,1 1 4 15,-4-1 11-15,-3 2 44 0,-2 2 28 0,-2 6 7 16,-1 1 4-16,-3 4-20 15,1 3-20-15,0 2-6 0,-1 4-24 0,2 0-31 0,-3 5-14 16,0 6-1-16,-3 5-1 0,2 2 9 16,-3 6 3-16,5 3-2 0,-1 7 4 0,4 0-3 15,-4 8 2-15,5 2-6 0,0 3-2 0,1 5 0 16,2 2 3-16,1 3 6 0,0 1 0 0,2-1-4 16,7-3-13-16,5-8-23 0,1-6-8 0,6-9-5 15,0-9 1-15,0-8 12 0,2-6 6 0,2-6 5 0,-2-1 8 16,4-9 1-16,-2-4 2 15,3-4-5-15,0-2 1 0,-3-3 3 0,2-1-2 16,-3-3 0-16,-2-3-3 0,2 1-2 16,-2-2-1-16,-4 5 6 0,-2 1 5 0,1 6 2 0,-6 3 6 15,-1 4-1-15,-1 4 5 0,-6 4 2 16,4 1-4-16,-5 1-4 0,2 0-9 0,1 2-2 16,2 6 8-16,1 5 7 0,2 3 11 0,2 4 1 15,1 3-3-15,-2 3-2 0,3 0-6 0,3 2 0 16,3-2 4-16,0 0 8 0,7-2-1 15,-3-2 3-15,6-2 1 0,0-4-3 0,2-2 3 0,0-5-4 16,1-4-12-16,1-3-10 0,-2-2-15 16,-1-2-5-16,-2-6 5 0,-3-3 9 0,-1 0 12 15,-3-4 4-15,-3-2 3 0,0-3 4 16,-5-2 0-16,3-3 3 0,-5-3-3 16,3-2 4-16,-5-1 6 0,1 1 6 0,-5 4 19 15,0 2 9-15,-3 4 8 0,-2 5 11 0,0 4-2 0,-1 3-2 16,2 3-6-16,-2 4-16 0,0-1-22 0,0 2-25 15,2 0-33-15,0 5-3 0,0 6 6 0,4 3 6 16,-2 5 25-16,6 5 0 0,-2 3-1 16,0 5 6-16,0 1-1 0,1-2 0 15,-1 0 2-15,1 1-9 0,-1-4-30 0,-4 0-53 0,3-4-76 16,-4-1-116-16,3-4-180 0,-4-7-509 16,-1-5-227-1</inkml:trace>
  <inkml:trace contextRef="#ctx0" brushRef="#br0" timeOffset="9852.5732">22186 1977 1546 0,'0'0'157'16,"0"0"-80"-16,0 0-111 0,0 0-44 0,0 0-26 0,0 0 45 15,0 0 56-15,0 0-8 0,0 0-125 16,123 81-405-16,-106-69-273 0</inkml:trace>
  <inkml:trace contextRef="#ctx0" brushRef="#br0" timeOffset="10440.0478">23165 2395 576 0,'0'0'916'0,"0"0"-441"15,0 0-190-15,0 0-87 0,0 0-56 0,0 0-70 16,0 0-39-16,0 0-9 0,0 0 0 0,0 0 4 0,0 0-2 15,0 0-5-15,-135 65-7 16,116-43-6-16,1 4 1 0,4-1-3 0,5 2 3 16,3-2 1-16,6-1-8 0,8-2-2 0,12-2-8 15,7-4-3-15,8-1 7 0,8-5-1 0,7-2 0 16,6-2-6 0,-1-5-7-16,4-1-5 0,-5-1-1 0,2-9 0 0,-7-1 4 15,-4-5 9-15,-2-2 6 0,-3-5 6 0,-1-2 5 0,-3-4 1 0,-3-4 1 16,-2-5 6-16,0-5-2 0,-4-1 3 15,-4-5 1-15,-3 2 0 0,-6 2 7 0,-2-2 2 16,-6 6 12-16,0 4 14 0,-4 6 16 0,-2 6 2 16,1 5-3-16,-1 5-4 0,-1 4-9 15,1 4 6-15,0 2-6 0,0 2-15 16,0 3-13-16,0 0-23 0,0 0-18 0,0 3-7 16,0 3-7-16,0 5 10 0,1 5 7 0,-1 5 10 0,-1 5 0 15,2 8 1-15,-2 5 3 0,1 3-3 16,-4 5 3-16,0 2 0 15,1 2 1-15,-3 4 3 0,1 0 2 0,-2-2-1 16,-2-1 0-16,1-5-7 0,4-2-5 0,2-5-6 0,1-6-6 16,2-5-2-16,0-9-1 0,3-6 1 0,4-8 3 15,2 1 6-15,1-7 7 16,1 0 7-16,8-7 1 0,5-2 0 16,1-4-3-16,4-4-2 0,6-3 3 0,-2-1-1 0,3 1 0 0,-1-1 1 0,4 2-4 15,0 2 0-15,0 2-3 0,0 7-1 16,-2 0-2-16,-4 5-1 0,-3 3 0 15,-1 1 3-15,-2 0 5 0,-4 4 7 0,2 0 3 16,-4 2 3-16,-1 1 3 0,-3-1-2 0,1 0-2 0,-5 0-1 16,1-1 0-16,-2-2 1 0,-1 1 5 0,-1-2 0 15,0-1 0-15,2-1 6 16,0-1 3-16,0 0 3 0,-1-3 5 16,1-4-8-16,3 0-12 0,-2-2-24 15,2-5-41-15,2-3-68 0,-3-1-182 0,-1 3-879 0,-8 4-529 16</inkml:trace>
  <inkml:trace contextRef="#ctx0" brushRef="#br0" timeOffset="12191.0866">1834 3604 1046 0,'0'0'770'0,"0"0"-593"0,0 0 23 15,0 0 12-15,0 0-29 0,0 0-34 16,-133-119-31-16,113 110-40 0,-6 3-25 0,0 5-19 15,-4 1-12-15,0 7-11 0,2 5-8 0,3 0-1 0,-3 5 7 16,-2 7-2-16,-2 3 0 16,-2 8-3-16,-4 5-8 0,-1 7 0 0,-1 5 1 15,5 4 0 1,0 4 1-16,9 0 1 0,3 1-2 0,8-1 3 0,7-3 2 0,7-4-5 16,2-4 4-16,11-8 1 15,12-5 0-15,3-8 11 0,11-7-3 0,13-8-1 0,17-11-11 0,6-6-9 0,5-14 1 16,-14-9-3-16,-6-4 5 0,-7-3 1 15,-4-3 2-15,-5-2 1 0,-2-1 4 0,-5-3 4 16,-6 1-1-16,-6-2-2 16,-5-1 0-16,-6-1-1 0,-3 0 2 0,-3 1 4 0,-5 2-1 0,-2 5 6 15,-2 3-2-15,-7 6 1 16,-1 4 2-16,-1 4-3 0,0 6 5 0,1 3-3 16,-1 5-2-16,2 4-8 0,-2 3-8 0,-3 3-6 0,0 9-3 15,-4 7 4-15,0 5 0 16,1 9 5-16,0 5 1 0,5 4-5 0,3 2 4 15,0 3-1-15,5 1 3 0,-1 2 6 0,3-2-1 0,2-1 2 0,0-3 1 16,1 1 0-16,9-5-1 0,0-6 0 16,6-6-3-16,5-9-4 0,2-5 4 15,5-8 2-15,2-6 5 0,2-1 7 0,0-10-4 16,3-2 0-16,1-6 1 0,-2-3-5 0,0-1 6 16,-2-4-3-16,-4 1 3 0,-3-2 1 0,-1-2 1 15,-3 0 0-15,-1-2-1 0,-3 1 0 0,1 0-6 16,0 0-1-16,-5 4-2 0,-1 4-7 0,0 5 3 15,-2 4 0-15,-2 5-4 0,-1 4 3 16,-4 2-19-16,0 3-8 0,2 0-6 0,0 8-3 16,2 1 12-16,3 5 7 0,3 4 9 0,1 3 7 15,-1 3 0-15,2 0 4 0,0 2-1 0,0-2 3 16,0 2-1-16,1-1-1 16,-1 1 4-16,0-3-6 0,1 0 6 0,2-6-2 15,-1-3-4-15,0-5 3 0,3-4-4 0,-3-3 1 0,0-2 3 16,2-5-1-16,0-4 1 0,5-4 2 0,-2-4-4 15,1 0 2-15,2-2 3 0,-1-2-2 16,0 0 4-16,-5-1 0 16,2 0-1-16,0-2 0 0,-2 1-1 0,0 0-7 15,-1 0 5-15,-1 4-3 0,-2 1-4 0,-3 7 5 0,-2 3-5 16,-3 3 2-16,-3 4-3 0,3 1-1 0,-3 5-1 16,2 4 3-16,0 5 6 0,1 4 5 15,3 6 5-15,-2 0 2 16,-2-1 3-16,4 1 9 0,-3-1-3 0,3-1 2 0,4-2-4 0,0-1-5 15,2-2 4-15,3-4 5 0,3-1 7 0,4-3 8 0,2-1-2 16,2-5-1-16,4-3-3 0,1 0-1 16,2-3-3-16,1-6-2 0,1-3-4 15,-4-3-9-15,-2-1 3 0,-1-2-2 0,-2-1-8 0,0-3-4 16,-3-3-21-16,1-2-24 16,-6-3-32-16,-2-1-67 0,-2-3-133 0,-7 10-755 0,-5 8-667 15</inkml:trace>
  <inkml:trace contextRef="#ctx0" brushRef="#br0" timeOffset="13532.5372">4995 3537 2051 0,'0'0'188'0,"0"0"18"16,0 0-10-16,0 0-35 0,0 0-29 16,0 0-33-16,0 0-22 0,0 0-22 0,-131-115-18 15,109 115-14-15,-8 10-11 0,0 7-6 0,-5 8 2 16,-2 3 1-16,-3 9-1 0,1 4 3 0,3 2-3 15,5 4-4-15,4 0 1 0,8 0-1 16,7-2-3-16,3-3 4 0,9-3-5 0,0-5 1 16,9-6-1-16,4-3-3 0,6-6 4 15,6-4 4-15,3-7 6 0,7-4 6 16,1-4 0-16,5-4-1 0,0-6-5 0,2-4-5 16,-1-4-3-16,2-3-1 0,-1-4 0 0,-3-5 2 0,-1-2 1 15,-7-2 0-15,1-2-1 16,-7-1 3-16,-2-3-4 0,-1 2 1 0,-7 0-1 0,-2 4 5 0,-8 4 1 15,-2 4 3-15,-4 5 1 0,0 4-10 0,-4 5 3 16,-1 2-6-16,-2 5-5 0,2 2 1 16,0 0-11-16,-2 3-6 0,0 3-1 15,-3 5-4-15,-1 8 9 0,-1 3 3 0,1 7 5 0,5 6 6 16,2 3-2-16,6 4 2 0,5 4 1 0,14 1-2 16,7-2 4-16,11 0-4 0,6-2-3 15,9-4-9-15,9-5-11 16,0-8-9-16,8-5-9 0,0-8-1 0,0-7-2 15,-4-3 4-15,0-6 8 0,-5-6 3 0,-3-2 10 0,-4-4 5 16,-1-4 7-16,-3-1 7 0,-6-3 4 0,0-2 2 16,-8 0 0-16,0-2 3 0,-8 1 3 0,-6-1 3 15,-5 0 4-15,-4 0 3 0,-4 2 6 0,-2-1 4 0,-4 4 10 16,-4 0 7-16,0 5 4 0,-4 2-2 16,-4 3-6-16,-3 4-8 0,0 1-8 15,-2 2-11-15,-5 2-7 0,-2 5-7 0,-3 1-5 16,-4 7-3-16,1 5-1 0,0 5 0 0,1 6 3 15,3 5 1-15,6 2 2 0,7 3-2 0,5 1 1 16,4 0-3-16,14 2 0 0,8-1 1 16,10-5-3-16,10-2-3 0,7-6-6 0,9-8-3 15,0-7 1 1,5-6 0-16,-1-1-1 0,-2-7-5 0,-4-8-4 0,1-4 2 0,-7-5 7 0,-4-4 10 0,-1-5 11 16,-7-1 5-16,-1-6 4 15,-1-3 1-15,-5-5-1 0,-3-4 6 16,-2-3-1-16,-7 0 3 0,-3-3 1 0,-8 1-4 0,-3 2 1 15,-5 3 1-15,-1 4 9 0,-11 3 7 16,-2 11 8-16,0 5-2 0,-4 8 0 0,3 7-4 16,0 6-10-16,4 5-6 0,1 3-15 0,-3 8-11 15,-2 8-1-15,0 9-3 0,-2 9 9 16,1 6 2-16,3 6-4 0,2 2 5 0,5 5-4 0,0 4 3 16,-1 3 2-16,5 3-4 15,-2 2 3-15,2 0 0 0,4-1 1 0,-2-3 0 0,6-4-8 16,7-7-5-16,3-10-6 0,3-10-1 15,2-9 0-15,1-11 4 16,-2-5 9-16,1-4 7 0,4-7 10 0,-4-7-1 0,2-7 0 16,5-4 0-16,-5-2-3 0,2-3 1 0,0 2 1 0,2-6-4 15,0 1 1-15,3-3-1 0,5-3-2 16,-3 4 1-16,0-2-3 0,0 5 0 0,-1 4-2 16,-2 5-1-16,1 6-2 0,-8 4 2 0,-1 5 1 0,-2 3-3 15,-2 4 2-15,-4 0-4 0,-1 0 1 16,3 7 2-16,-3 5 1 0,-2 3-1 0,-1 2 1 15,0 1-3-15,-4 4 3 0,2-1 0 16,-2 4 2-16,4 2 2 0,0-1-1 0,1 1-5 0,0-2-13 16,2-1-32-16,2-1-47 15,1-1-83-15,-3-3-186 0,-2-8-643 16,-1-2-594-16</inkml:trace>
  <inkml:trace contextRef="#ctx0" brushRef="#br0" timeOffset="13716.0698">7304 2977 2215 0,'0'0'102'0,"0"0"-32"0,0 0-46 0,0 0-94 0,0 0-49 16,0 0 0-16,0 0 19 0,0 0-21 15,0 0-219-15,0 0-480 0,0 0 98 0</inkml:trace>
  <inkml:trace contextRef="#ctx0" brushRef="#br0" timeOffset="14930.3979">8034 3412 2421 0,'0'0'217'0,"0"0"-37"0,0 0-55 0,0 0-51 0,0 0-44 15,0 0-45-15,0 0-4 0,0 0 0 16,0 0 12-16,0 0 21 0,0 0-4 0,0 0 1 16,0 0-3-16,-31 143-1 0,39-110 1 0,1-2-1 15,6 2 6-15,4-1 2 0,3-6-2 16,6-4 2-16,3-3-8 0,2-4-7 0,3-6-2 15,-1-4-13-15,0-5 3 0,-2 0-3 16,-4-4-2-16,-5-4 2 16,3-2 4-16,-5-3 2 0,-3-2 6 0,-6-1 7 0,2-2 0 0,-3 1 3 0,-7-4 1 15,2-2-5-15,0 0 5 0,-4 1 2 16,-2 2 3-16,0 3 10 0,-1 3 0 16,0 3 11-16,0 4 8 0,0 2 2 0,-1 3-6 0,1 2-18 15,0 0-26-15,-1 0-28 0,-1 4 0 16,0 3 3-16,-4 5 12 0,4 2 22 15,-3 4-3-15,4 2 0 0,1 0 0 0,0 2-7 16,6 3 9-16,-2 0 0 0,5 1 0 0,0 1 4 16,4 0-5-16,4-3-5 0,3-2-6 15,0-3-3-15,2-7-2 0,4-1 3 16,-2-9 1-16,2-2 2 0,-3-2 5 0,0-6 3 16,-2-2 4-16,-1-2 6 0,0-3-2 0,-3-1-1 0,-2-3 2 0,3 0-3 15,-5-2 3-15,5-2 0 0,-6-1-1 16,3 0 2-16,-3 0-4 0,-2 1 3 0,-1 2 3 0,-3 2 2 15,0 3 0-15,-4 4 1 0,1 3 3 16,-1 2 0-16,-2 2 14 0,0 2-3 16,0 2-10-16,0 1-11 0,0 0-39 0,0 4-3 0,0 4 1 15,-4 6 6-15,2 3 27 0,0 6 3 16,0 0 0-16,-1 2 1 0,3 0-1 0,0 0 0 16,4-2 1-16,0 0 2 0,5-1-2 0,2-4-3 15,1-2 0-15,6-4-4 0,0-3 1 16,5-7 5-16,3 0-3 0,0-6 4 0,5-6-6 15,0-5 0-15,1-1 1 0,1-5 0 0,-3-3 6 0,-5-2-1 16,4-4 3-16,0-2 0 16,0-6-2-16,1-5 2 0,1-2-2 15,1-5 3-15,-2-4-2 0,1-2-2 0,-2-3-1 0,-5-2-6 16,0 0 5-16,-4-2 1 0,-3 4 1 0,-4 5 6 16,-5 7-3-16,-5 5 1 0,-5 9 4 15,2 6 2-15,-3 7 4 0,-3 4 2 16,2 9-2-16,1 2-6 0,0 4-8 15,0 1-28-15,2 1-17 0,-4 11 4 0,-2 5 1 0,-2 9 21 0,-1 8 14 16,0 6-5-16,0 7 5 0,1 5 2 0,5 6 1 16,0 2 3-16,3 2-2 0,2 0-1 0,6-3-9 15,7-2-23-15,9-4-19 16,5-7-10-16,8-6-26 0,4-10-27 0,0-6-38 0,1-9-64 16,2-7-52-16,-3-5-59 0,0-3-65 0,-3-6-41 15,-1-6-6-15,-5 1 75 0,-4-2 100 16,-5 2 219-16,-2-1 44 0,-6 0 0 0,-3 4 105 0,-4-3 184 15,-1 2 59-15,-3 0-8 0,-2 0-58 0,2-1-49 16,-3 1-42-16,0 0-47 16,0-1-17-16,0 2-1 0,-2-2-6 15,2 1 5-15,0 0-14 0,0-1-21 0,0 2-16 16,0 1-16-16,2 0 0 0,1 2-1 0,-2-1-5 16,1 3-5-16,-1 0-13 0,-1 2-21 0,3 1-21 0,-3 0-36 15,3 1-10-15,-1 6 6 0,1 4 12 16,6 5 26-16,-1 6 10 0,2 4 0 0,0 6 2 15,1 4 3-15,1 6-5 0,2 5 0 0,2 5-2 16,-2 5-1-16,3 7 1 0,-6 5 2 0,-1 5-1 16,-1 6 2-16,-8 1 1 0,1 6 3 0,-4 1 1 15,-2 2 3-15,-5 0-2 0,-1-1 1 16,-4-3 1-16,-2-4-1 0,-4-7 1 16,-3-3 2-16,-4-9 2 0,-3-5 3 0,0-9 3 0,2-10 3 15,1-7 5-15,0-13 10 0,3-10 12 0,-2-6 4 16,2-3 2-16,-3-12-1 15,0-6-9-15,3-9-4 0,3-8-8 0,2-4-12 0,1-9-6 16,5-6-6-16,3-5 0 0,3-7-3 0,3-7-3 0,4-6 2 16,10-4-6-16,8-7-2 0,9-3 0 15,11 1-4-15,12 2 1 16,11 1 0-16,8 5-2 0,7 2 0 16,3 4-1-16,8 4-20 0,-2 9-33 0,0 10-72 15,-2 7-133-15,-24 19-541 0,-20 10-831 0</inkml:trace>
  <inkml:trace contextRef="#ctx0" brushRef="#br0" timeOffset="16608.7877">12028 3039 1325 0,'0'0'685'0,"0"0"-449"0,0 0 22 16,0 0-50-16,-19-125-17 0,15 109-28 15,-2 1-38-15,0 5-31 0,-1 4-30 0,-2 3-27 0,0 3-20 16,-7 4-15-16,-5 10-7 0,-8 9 1 0,-8 7 2 15,-6 10 4-15,-6 6 0 0,-1 10 0 16,-1 2 0-16,1 9-1 0,5 4 1 16,0 7-3-16,8 5 2 0,3 4-1 0,8 3-1 0,7 0 2 15,10-3-2-15,9-6 1 16,11-8-2-16,15-12-3 0,9-10-4 0,8-13-4 16,11-12-2-16,6-9 2 0,6-10 5 0,2-6-2 0,4-10 1 15,-2-11-7-15,1-6 0 0,-2-2 3 0,-5-7 2 16,-1-3 8-16,-4-4-4 0,-4-4 6 15,-4-2 1-15,-2-2 0 0,-7 1 8 0,-4 0-5 16,-7 1 0-16,-8 4 3 0,-6 3 1 16,-5 6 12-16,-7 5 3 0,-4 5-3 0,-1 4 5 0,-3 3-8 15,-5 5 4-15,-2 2 2 0,-3 6-8 16,-3 1-8-16,-1 4-7 0,-11 5-4 16,-2 7-2-16,-4 9 2 0,-7 6 1 0,1 3 0 0,1 6 1 0,3 3 0 15,2 0 2 1,4 5-3-16,4 1 0 0,5 1 2 15,7-2 0-15,7 1-1 0,7-4-2 0,3-4-5 0,14-6-5 0,7-8-3 16,4-5 3-16,6-9 0 0,6-7 3 0,0-2 3 16,3-6-4-16,3-8 6 0,-2-4 1 15,-1-3 0-15,-3-6 7 0,-1-3-1 16,-2-3-1-16,-3-1 2 0,-2-3-1 0,-3 0 2 0,-3-1-1 16,-6 0 1-16,-3 3-2 0,-4 1 1 0,-3 5 3 15,-5 2 4-15,-5 4 4 0,0 3 0 0,-3 4 0 16,-3 2 1-16,-4 4-2 0,-1 2-2 15,0 3-2-15,-7 2-5 0,3 3-3 0,-5 0-4 16,-1 8-2-16,-2 5 1 0,0 3 1 16,1 2-4-16,-1 6 4 0,5 3 0 15,-1 4-6-15,4 1 12 0,-1 2-2 0,5 0 1 0,1 2 6 0,3 1-6 16,5-3-3-16,3 1 1 0,3-3-2 0,6-3 3 16,4-3 2-16,-1-3-1 0,6-7 1 15,1-4-2-15,1-6 2 0,4-2 4 16,3-4 4-16,4 0-4 0,-1-9 1 0,3-2-3 15,-1-2-7-15,-2-5 8 0,2-2 0 0,-4 0 1 0,3-3 7 16,3-1-7-16,-3-3-1 0,-1 4-3 16,0-4-5-16,1 4 6 0,-2 2-1 0,0 4-1 15,0 1 0-15,-3 3-3 0,-3 3 1 0,0 3-2 16,-3 1 3-16,-2 3-4 0,-1 1 0 0,-2 2-1 16,-2 2-7-16,0 5 7 0,1 3 0 15,-4 2 1-15,-1 3 9 16,0 4-8-16,0 0 3 0,-2 3 1 0,-1 1-4 15,-2 1 5-15,1 3 2 0,-1-1-3 0,-1 4 0 16,0 1 1-16,-1 0-5 0,2-4-10 0,-1-4-10 0,3-6-13 16,-2-5-6-16,4-5 9 0,2-6 8 0,0 0 14 15,5-6 9-15,-2-5 1 0,4-4 5 0,2-3-2 16,1-4-2-16,0-2 3 0,4-2 1 16,-1-1-1-16,0-2 0 0,2 2-1 0,-3-1-4 15,0-1 6-15,-1 3-1 0,-2 0 2 0,-4 7 3 16,1 2-5-16,-5 4 5 0,1 1 4 15,-2 4-1-15,1 4 7 0,-2 2-3 0,-2 1-6 16,2 0 0-16,1 5-3 0,-1 3-2 0,2 3 2 16,1 3 1-16,-3 0 0 0,2 0 0 0,-1 2-1 15,3 2-4-15,3-1 2 0,-1-1 4 16,3-2 3-16,5-2 9 0,-1-3 2 16,7-2 0-16,1-1-2 0,5-3-4 15,-2-3-7-15,4 0-9 0,-3-3-10 0,2-4-12 0,0-4-19 0,-1-2-28 16,-1-3-74-16,1-2-162 0,-8 2-692 15,-9 7-638-15</inkml:trace>
  <inkml:trace contextRef="#ctx0" brushRef="#br0" timeOffset="17335.0031">15685 3028 2481 0,'0'0'209'0,"0"0"-18"0,0 0-53 0,0 0-72 0,0 0-48 15,0 0-38-15,0 0-10 0,0 0 12 16,0 0 24-16,0 0 12 0,0 0 0 0,-62 128-1 0,53-84-5 16,1 0-1-16,2 3 2 0,-3 1-4 15,-1 2-1-15,2 0-1 0,-2 2-1 0,2-4 9 16,3-3 4-16,-1-10-1 0,4-5 0 16,3-9-8-16,-1-6-4 0,0-5-1 15,0-6 1-15,1-3 12 0,1-1 15 0,5-4 5 16,2-5-2-16,5-5-11 0,6-3-15 0,7-5-6 0,3-3 0 15,2 1-8-15,4-2-5 0,2 1-3 0,2 2-6 16,4 3 5-16,0 5 4 0,0 2-2 16,3 4 5-16,-5 6-5 0,0 3-5 0,-5 3-4 15,-5 7-1-15,-3 7 0 0,-8 0 0 0,-3 1 2 16,-7 4-3-16,-4 1 3 16,-3 3 7-16,-4 1 3 0,-8 4 6 0,-1 1-4 15,-9 1-1-15,-4-1-2 0,-3-3-6 0,-3-2 1 0,-2-5 1 16,1-5 4-16,3-3 10 0,1-4 1 0,4-4 2 15,1-2 2-15,7-6 4 0,1 2 6 0,6-5 0 16,6-3-10-16,2-6-16 0,13-1-13 16,5-5-7-16,10-2 1 0,8 1 5 0,10-5 4 15,10 1 4-15,3-1 6 0,4 0 4 16,3-3 4-16,1 3 3 0,-3-3 2 0,-2 2 3 16,-3 1 1-16,-5 1 6 0,-6 1 3 0,-6 3 8 15,-5 2 6-15,-8 3 8 0,-5 3 4 0,-9 1 9 16,-3 3 11-16,-7 2 9 0,-4 4 2 15,-3 1-4-15,0 0-20 0,-1 2-23 0,-5 0-21 16,-5 3-14-16,-8 3-3 0,-4 5 5 0,-8 3 8 0,-5 3 0 16,2 4 3-16,-3 0-2 0,5 4 2 15,2 3 5-15,5-1-8 16,4 2-3-16,6-1 0 0,12 1-4 0,3 0 8 0,8 0 7 16,13-3 2-16,4-1 6 0,15-1 1 0,4-6 1 15,11-3-1-15,4 0-3 0,5-5-21 0,0-1-33 16,5-7-75-16,-6 0-217 0,-13-2-880 0,-19 0-509 15</inkml:trace>
  <inkml:trace contextRef="#ctx0" brushRef="#br0" timeOffset="20024.8111">19513 3907 838 0,'0'0'897'0,"0"0"-643"0,0 0 18 0,0 0-57 0,0 0-27 15,0 0-36-15,0 0-43 0,-49-117-25 0,31 109-21 16,-2 0-7-16,-4 3-10 0,-3 2-15 0,-3 3-7 16,-3 0-10-16,-4 10-5 15,-2 5-3-15,-4 5 2 0,-2 3 1 0,-2 4 0 0,2 1 2 16,2 2-5-16,4 1-2 0,6-2-1 16,8-1-6-16,7-1 4 15,7-5-4-15,7-3-3 0,4-2 2 0,15-4-1 0,5-4 7 16,10-5 9-16,9-4 4 0,10-4 4 0,10-8-2 15,7-8-3-15,1-1-6 0,1-6 0 16,-2-2-3-16,-2-4-8 0,0-5 3 0,0-6-10 0,0-3-4 0,-2-5-1 16,0-5-7-16,-1-3 6 0,-2-2 1 15,-6-2 5-15,-5 1 7 0,-6 6 2 0,-9 4 2 16,-5 8 2-16,-13 6 6 0,-5 7 2 0,-5 5 6 0,-5 4 6 16,-9 5 2-16,0 4 5 0,-2 3 2 15,0 3-4-15,-3 5-9 0,-1 3-13 16,-1 6-9-16,-3 8-2 0,-3 9-4 0,-1 6 7 0,0 6 0 15,2 5 2-15,2 4 0 16,3 4-1-16,2 6 0 0,5 4-1 0,6 4 2 16,2 1-4-16,2-1 1 0,9 0 1 0,5-6-6 0,10-8 7 15,4-7-3-15,5-7-4 0,5-9 7 16,3-6-10-16,-2-6 1 0,3-8 5 16,2-2-7-16,-1-3 10 0,0-8-1 0,2-4-1 0,-4-5 1 15,-1-2 0-15,-1-4 2 0,-4-1 0 0,-1 1 7 16,-3-4-4-16,-3 2 0 0,-3 0 0 15,-4-2-4-15,-7 6 7 0,-3 0 5 16,-6 3 1-16,-5 4 10 0,-1 3-5 0,0 2 1 0,-5 3-1 16,-2 1-9-16,-6 4-3 0,-2 1-5 15,-4 0-6-15,-4 10 2 0,-2 1 0 0,-4 8 1 16,-1 2 2-16,-1 5 4 0,4 3-3 0,-1 2 0 16,6 2-1-16,3 4-6 15,6 0 7-15,4 1-1 0,5-2-2 16,4-4 1-16,6-5-8 0,12-5 2 0,4-6 2 0,8-5 1 15,8-5 4-15,6-6 0 0,5 0 0 0,6-10-4 0,2-4-1 16,2-4 1-16,0-2 1 0,-1-5 5 16,1-2 0-16,1-6-4 0,-1-4 1 0,-1-5-7 15,3-5 7-15,2-6 2 0,0-5 1 16,0-4 5-16,-3-4-4 0,-3-2 0 0,-6 0 0 0,-7 0 2 0,-3 5 1 16,-11 3-2-16,-5 3 3 0,-9 6-2 15,-6 5 12-15,-3 7 1 0,-7 5 4 16,-2 7 7-16,-3 4-3 0,-4 5 4 0,2 4-4 0,1 5-12 15,-3 3-3-15,2 3-10 0,3 3-6 16,-5 4-8-16,-1 10-5 0,-2 6 3 0,-6 8 7 16,0 9 10-16,-1 9-2 0,-1 7 1 15,-2 7 1-15,3 5-7 0,-1 3 7 0,-2 4-1 16,1 4 0-16,4 2 6 0,0 1-5 0,4 1 0 16,7-3-4-16,6-6-9 0,12-8-9 0,17-15-5 15,6-9 0-15,10-10 7 0,6-8 12 0,2-6 4 16,6-6 3-16,1-5 1 0,-2-4-4 0,2-1 1 15,0-9 1-15,-2-5-2 16,0-1 4-16,-4-3 1 0,-3-6 1 0,-3 0 5 0,-5-6-1 16,-5 3 1-16,-7-2 3 0,-7 2-2 0,-6 2 8 15,-6 1 4-15,-3 1 4 0,-8 4-2 0,-1 3 1 16,-1-1-1-16,-3 3-1 0,-6 3-2 16,1 0-1-16,-1 3-1 0,-3 4-5 0,-1 0-6 15,-1 3-4-15,-4 1-9 0,-3 5-2 0,-4 6 7 16,2 3-3-16,-3 3 2 0,2 7 1 15,-1 2-3-15,1 1 1 0,0 5 0 0,6 0 4 0,3 0-1 16,-1 1 1-16,5 0-1 0,4-3 0 16,4-2-1-16,2-3-6 0,4-6-4 15,2-3-5-15,6-3-8 0,3-2 3 0,4-3 2 16,4-4 5-16,1 0 0 0,6-3-1 0,0 1 0 0,2-4-2 16,0-4-1-16,0-2 2 0,0 0-1 15,1-5 0-15,-1-1 2 0,-1 0 4 16,-1-1 2-16,-1-1 4 0,-4 0 5 0,-1 2-2 15,-4-1 3-15,-3 4 1 0,-3-1-1 0,-3 2 0 16,-1 0 1-16,0 1 0 0,0 1-1 0,-1 0 2 16,-3 2-2-16,4-1-2 0,-4 2-3 0,2-1-2 15,-2 0-1-15,4 2-2 0,0-2 0 0,-3 0 0 16,3 0-2-16,1 1-2 16,-1 1-3-16,-3 2-2 0,3 0-1 0,-2 2-4 0,-2 1-1 15,4 0 0-15,-3 0-1 0,3 0 4 0,-1 3-2 16,-2 2 2-16,4 4 0 15,0 2-1-15,-1 1 6 0,2 4 3 0,0 0 6 0,1 1 5 0,2 0-3 16,6 1-15-16,2-2-27 0,6-2-30 16,4 1-15-16,3-3 6 15,6-4 24-15,2-3 20 0,3-4 7 0,-2 0-1 16,0-3 0-16,-2-5 6 0,0-1 10 0,0-5 10 0,-1 1 3 16,-1-2 5-16,0-2 3 0,-5-2 6 0,-3-1 8 15,-2-3 9-15,-2-1 16 0,-7-2 13 0,0-4 13 16,-6 1 11-16,-2-2 13 0,-2 1 12 0,-3 2-1 15,-5 0-6-15,-1 2-12 0,-1 1-11 0,-1 2-1 16,-3 3 2-16,-3 4-5 0,-2 0-4 16,4 8-7-16,-2 0-9 0,3 3-6 15,-1 4-19-15,4 0-19 0,-3 1-10 0,-2 6-9 0,-5 6 6 16,0 4 4-16,-1 6 3 0,-2 5-1 16,4 3-1-16,6 6 1 0,-2 4-1 15,7 4 2-15,-1 7 0 0,6 4 3 0,3 5-1 16,1 4 2-16,3 2-1 0,-2 4 1 0,4 0 0 15,-2 5-3-15,-1 0 1 0,4 2-2 0,-3 0-3 0,4 0-5 16,-3-3-1-16,-1-3-2 16,3-6 3-16,-3-7 3 0,2-6-3 0,-4-9 0 0,0-6 1 0,-6-9 0 15,1-8 7-15,-5-9 1 16,-1-6 3-16,0-5 12 0,-7-1-6 0,-3-3 1 0,-2-7-2 16,-1-1-12-16,-3-4 4 0,3-3-2 15,0-3-1-15,-2-2 0 0,5 0-6 0,4-3-6 16,-2-2-14-16,5-2-9 0,0-1-7 15,3-2-3-15,7-2 8 0,3-2 3 0,6-1 10 0,2 2 0 16,10-4 1-16,5 2 6 0,7-2 1 16,6 2 11-16,0-1 10 0,8 1-1 0,1 0 3 15,-2-1 1-15,6-1-1 0,0-1 2 16,1 0 2-16,-1-2-4 0,-2 1 3 0,1 2 7 0,-7 1 9 16,-2 6 13-16,-8-2 11 0,-7 6 7 15,-4 1 0-15,-8 3-3 0,-2-1-7 0,-3 4-3 16,-6 1-5-16,-3 0-2 0,-5 2 6 15,-2 2-3-15,-2 4 0 0,1 2-7 0,-6 0-12 0,-2 3-8 16,-3-1-4-16,-4 1-1 0,-4 2-2 0,-3 1 1 16,-1 1-4-16,-7 4 1 0,-2 0-1 15,-3 1-5-15,2 5 5 16,4 4 1-16,0 3-2 0,4 0 5 0,2 4-6 0,4 3 0 16,2 0 2-16,8 5 0 0,3 1 0 0,6 5-2 15,0 2 0-15,14 5-3 0,8 0 1 0,9 1 0 16,11-1 0-16,12-5-3 0,7-2-3 0,6-2-2 15,6-5-1-15,4-4-4 0,1-2 3 0,-1-6-1 16,2-1 0-16,0-7 5 0,-4-1-1 0,4-3 5 16,-4 2 3-16,-3-6 4 0,-1-1 1 15,-3-6 0-15,0 0-2 16,-5-5-2-16,-3 0 2 16,-5-3-3-16,-7-1 1 0,-8 0 8 0,-9-1-4 0,-8 0 7 0,-7 2 4 0,-7 0 0 0,-7 1 9 15,-2 1 1-15,-6 1-5 0,-5 1-3 0,-4 2-8 16,-9 1-7-16,-2 1 1 0,-6 3 2 0,-5 2-1 15,-6 2 2-15,0 4-2 16,-6 0-6-16,2 1 4 0,2 7 0 0,5 4 0 16,6 0 2-16,6 6-7 0,5 3 0 15,9 1-1-15,7 2-3 0,7 0 0 0,5-3-4 0,13-1 1 16,7-3 2-16,11-2 7 0,2-4-2 0,5-2-11 16,-1-5 5-16,3-3-1 0,0-1 10 0,-1-4 11 15,-3-6-4-15,-2-2 0 16,0-5 0-16,-5-3 4 0,-2-5 6 0,2-4-7 0,0-4-2 15,-3-5-4-15,3 0-2 0,-5-7 3 0,0 0 4 16,-3-3 2-16,-5-1-4 0,-4 3 2 0,-3 0 2 16,-6 2 1-16,-3 4 2 0,-3 2 4 15,-2 4 8-15,-1 4 0 0,-2 3 4 16,-3 5 0-16,-3 5-4 0,4 3 2 0,0 3 3 0,1 5 2 16,2 1-3-16,0 4-8 0,2 1-11 15,-1 0-19-15,1 3-6 0,-1 6 1 0,1 2 4 16,-3 8 11-16,4 4 4 0,-1 6 2 15,2 7 4-15,-2 7-1 0,6 8-3 16,-1 5 3-16,1 8-7 0,2 8 3 0,0 4 3 16,0 8-1-16,0 3 3 0,5 3-1 0,1 2-8 0,3-1-28 15,2-3-35-15,3-4-88 0,1-8-274 0,-8-23-786 16,-4-21-494-16</inkml:trace>
  <inkml:trace contextRef="#ctx0" brushRef="#br0" timeOffset="25975.7861">991 5907 2639 0,'0'0'111'15,"0"0"25"-15,0 0 11 0,0 0-18 0,0 0-11 16,0 0-27-16,0 0-32 0,0 0-30 16,0 0-27-16,0 0-8 0,0 0 0 0,0 0 5 15,-76-32 4-15,67 57-1 0,0 7-1 0,1 6-2 16,-2 5 2-16,2 3 0 0,4 4 0 0,1 2 2 16,3 2-3-16,0-2 2 0,4 1 0 15,9-3 0-15,3-4 3 0,6-2 0 0,2-8 2 16,4-6 1-16,1-7 3 0,5-9 4 15,2-7 2-15,-2-6 2 0,3-4 0 0,-2-11-1 16,0-6-3-16,-1-4-2 16,2-3 1-16,-3-6-4 0,1-10-11 0,4-6-2 0,-3-6-3 0,-6 2 0 15,-9 9 11-15,-5 10-2 0,-8 6 3 0,0 6-1 16,-5 5-1-16,-2 4 1 0,0 5-1 16,0 3 1-16,0 3-6 0,-2 2-10 0,1 0-16 0,-5 4-4 15,-2 7 4-15,-2 6 6 16,0-1 16-16,-1 3 13 0,4-3-12 0,0-1 11 0,5 1-3 15,0 4-10-15,2 5 3 0,2 5-12 16,8 1 3-16,10-2-2 0,1-8 10 0,9-8 0 0,1-7 0 16,3-4-2-16,3-2 1 0,0-5-1 15,1-5-1-15,0-4 0 0,2-5 1 0,-3-2 2 16,-4-3 4-16,-2-1 1 0,-2-2 2 16,-5-1 1-16,-2-4-1 0,2-3 1 0,-4-3-2 0,0-2 2 15,-3-1 0-15,-1 2-2 0,-1 7 1 16,-1 1-1-16,-1 6-2 0,-3 5 2 15,0 4 0-15,0 5-1 0,-4 4 1 0,-2 2-1 16,-2 3-2-16,3 2-4 0,-2 0-1 0,2 4 0 16,1 7 2-16,1 5 4 0,0 4 0 0,3 3 3 15,-4 4 0-15,2 0 0 0,-3 3 0 0,1 2-2 16,-1 2 1-16,-2 0 1 0,-1 3 0 0,0-3 3 16,-1 0-1-16,1-1 4 0,1-4-8 0,-2-2-11 15,1-4-19-15,-1-3-36 0,3-5-47 16,1-3-81-16,-3-6-154 0,4-3-365 0,-4-2-872 15</inkml:trace>
  <inkml:trace contextRef="#ctx0" brushRef="#br0" timeOffset="26113.0004">2068 5402 1584 0,'0'0'265'0,"0"0"-262"0,0 0-109 15,0 0-28-15,0 0-16 0,0 0-46 16,0 0-144-16,0 0-284 0,0 0 322 0</inkml:trace>
  <inkml:trace contextRef="#ctx0" brushRef="#br0" timeOffset="26337.3722">2727 5461 2468 0,'0'0'188'0,"0"0"-51"0,0 0-99 0,0 0-22 16,0 0 16-16,0 0 20 0,0 0 19 0,0 0 18 16,0 0-11-16,0 0-18 0,8 144-16 0,-4-106-14 15,5 4-7-15,-2 1-4 0,1 7-1 16,0 3 2-16,-2 4-1 0,-4 4-3 0,3 3-3 16,-5 1-17-16,-3 1-23 0,-3-3-41 15,-4-3-67-15,-4-2-118 0,0-5-220 0,2-15-482 16,4-15-561-16</inkml:trace>
  <inkml:trace contextRef="#ctx0" brushRef="#br0" timeOffset="27204.0743">2677 6082 1496 0,'0'0'54'0,"0"0"40"15,0 0 17-15,123-65 12 0,-78 44 3 16,1-2-16-16,3 0-23 16,1-3-28-16,1-1-16 0,-1 0-10 0,0-3-6 0,-3-1-1 0,-1 1-1 15,-6 1 2-15,-4-3 1 16,-1 0 3-16,-9-2 5 16,-2-2 1-16,-6-1 0 0,-4 0 0 0,-4-1 0 15,-8 5 4-15,-2 1 7 0,0 4 12 0,-8 1 5 0,-2 4 4 0,0 4-4 16,-3 1-6-16,2 9-5 0,2 0-11 0,1 6-14 0,2 3-16 15,0 0-18-15,-1 10-6 0,0 7-1 16,-2 6 5-16,1 6 7 0,1 6 2 0,3 2-1 16,1 5 1-16,-1 2-1 0,5 4 2 15,-1 3-1-15,0 4 1 0,5 0 0 0,0 1 1 0,1 0 1 16,1-1-1 0,2-3 5-16,-1-3-5 0,0-1 0 15,1-4-1-15,2-8-8 0,-1-3 4 0,0-7-4 0,1-7-4 0,-1-6-1 16,2-6-12-16,0-5 2 0,1-2 2 0,5-2 2 15,1-7 3-15,6-4-4 0,0-3-5 16,5-3-8-16,0 1 1 0,-1-4 4 16,3-1 0-16,-3-1 10 0,-1 0-3 0,-3 1-1 0,-3 2 3 0,-2 3 0 15,0 2 5-15,-2 3 4 0,-2 1 0 16,0 3 0-16,-1 1-7 0,-1 2 1 0,-1 1 0 16,-1 0 4-16,0 1 6 0,0 1 2 0,0 1 1 15,2 1-2-15,-1-1 5 0,2-1-1 0,0 2 0 16,1 0 4-16,0 0-6 0,3 1 0 15,-3 0 0-15,3 0-7 0,3 0 7 0,-2 0 0 16,3 2-1-16,-1 2 3 0,-1 0-5 16,0 1 0-16,-1 0 0 0,-2 0 0 0,-1 1 3 15,1 1-1-15,-1-3 2 16,-2 1-2-16,4 0 0 0,-6 0 2 0,1 1-3 0,0 0 5 16,-3 0-6-16,-2 0 0 0,-1 1-1 0,1-1-3 0,-5 1 3 0,1 0 0 15,-3 2 2-15,-1-2 2 16,-1 3-3-16,0 1 0 0,0 1 1 15,-2 2 1-15,-2 0 0 0,0 0-2 0,1-1 0 0,-1-1-3 16,2-2 4-16,2 0 4 0,0-2-1 0,0-2 4 16,0 1-4-16,0-2 1 0,0 0 4 0,3-1 1 15,3 0 10-15,-2-2 2 0,4 2 8 16,1-4 8-16,3 0 0 0,3 0 3 16,2-1-5-16,2-4-4 0,3-2-5 0,1-2-4 0,0-1-1 15,-1-2-5-15,-1-2 2 0,0 0 2 0,-2-4 0 16,-2 0 4-16,-3-2 1 0,-1 1 3 0,-4-1 3 15,-2 1 0-15,-4 1 3 0,-2 0-1 16,-1 0-3-16,-2 1-7 0,-4 0-1 16,-3-1-4-16,-5 0-3 0,1 2 1 0,-7-2-7 15,1 2-3-15,-6 2-3 0,-2 2-6 0,-4 1 3 0,-2-2-2 16,-1 7 1-16,1 1 0 0,0 4-8 16,4-1-13-16,0 8-46 0,7 6-94 0,2 5-260 15,6-3-805-15,5-6-285 0</inkml:trace>
  <inkml:trace contextRef="#ctx0" brushRef="#br0" timeOffset="27983.3174">5018 5720 2044 0,'0'0'204'0,"0"0"8"0,0 0-28 0,0 0-17 16,0 0-20-16,0 0-40 0,0 0-44 15,0 0-37-15,0 0-26 0,0 0-5 16,0 0 4-16,0 0 11 0,0 0 12 16,0 0-2-16,23 58 1 0,-27-32-3 0,3 1-3 15,-3 1 0-15,3-2-2 0,1-2-2 0,3 1-2 0,2-4-1 16,3 0 1-16,2-4 3 0,5-1-3 16,-1-3 2-16,2-2 0 0,-1-5-2 0,2-2 2 0,-2-3 0 15,4-1-1 1,-5-1 1-16,2-6-2 0,1-4-1 15,-2-3 1-15,2 0-3 0,-4-6 2 0,1-1 1 16,2 0-4-16,-4-5 1 0,2-1-3 0,0-2 0 0,-3-1 2 0,1 0-1 16,-2 3 1-16,-2 2 0 0,-1 4-1 0,-4 5 0 15,-1 4-1-15,-2 4 2 0,0 2 0 0,0 2 1 16,0 3-3-16,0 1-9 0,0 0-1 16,0 0-8-16,0 0-11 0,0 4 3 0,0 1-2 15,0 5 7-15,0 2 14 0,0 4 3 16,0 0 1-16,5 3 1 0,1-1-1 15,2 2-1-15,4-2 2 0,4 1 0 16,1-2 0 0,5 1 2-16,1-5-1 0,1-1 0 0,4-6-1 0,2-2 0 0,-1-4 0 15,3-1 2-15,-2-8-2 0,1-3 0 16,-1-5 3-16,-1-2-1 0,-4-2 1 0,3-3 1 16,-6-3-1-16,2-4-1 0,1-1 1 0,-3-4-5 0,-2-1 4 0,1 0 1 15,0-2 0-15,-3 1 5 0,0-1-3 0,-6 3 3 16,-1 4 4-16,-6 3 1 0,-1 4 3 15,-3 4 2-15,0 4 2 0,-1 5 5 0,0 3 4 0,-1 5-1 16,1 1-7-16,0 3-10 0,-1 0-15 16,0 3-13-16,-2 6 1 0,-2 7-4 0,-1 5 10 15,0 5 9-15,-3 4-1 0,5 4 5 0,0 1-3 16,2 4 0-16,2 4 0 0,0 1-3 0,6 3 4 0,1 1 0 16,2-4 0-16,5-1 3 0,0-3 0 15,5-2-6-15,-2-5-9 0,6-4-14 16,-1-5-18-16,1-3-14 0,0-5-20 0,0-4-36 0,-2-5-50 15,-1-3-101-15,-5-4-271 0,-2 0-648 16,-5-1 0-16</inkml:trace>
  <inkml:trace contextRef="#ctx0" brushRef="#br0" timeOffset="28130.2687">5973 5568 2317 0,'0'0'281'0,"0"0"-74"0,0 0-45 0,0 0-51 0,0 0-48 15,0 0-29-15,0 0-17 0,0 0-8 16,0 0-4-16,149-77-1 0,-94 74-4 0,12 1-30 16,5 2-85-16,-18 0-269 0,-16 2-1147 0</inkml:trace>
  <inkml:trace contextRef="#ctx0" brushRef="#br0" timeOffset="31123.063">7740 5855 2227 0,'0'0'135'0,"0"0"14"0,0 0 3 0,0 0-14 0,0 0-2 0,0 0-26 16,0 0-27-16,0 0-23 16,-134-94-16-16,108 94-13 0,-3 1-11 0,-4 9 0 0,-2 6-7 15,-4 4-1-15,-1 3 3 0,1 1-9 0,5 3 0 16,1 2-2-16,4 1-3 15,7-1 2-15,4 0-2 0,6-1-3 0,5-5 1 16,7-1-2-16,3-3 0 0,14-6 3 0,4-5 0 16,9-4-3-16,11-4 7 0,5-12 4 15,7-6 1-15,6-4 4 0,-1-7-3 0,3-3-2 0,3-4 1 0,-6-4-5 16,1-3 4-16,-2-5-1 0,-2-2-1 16,3-2 0-16,-5-5-1 0,-2-2-2 0,-2-1-1 15,-5-1 2-15,-3 2-2 0,-4 2 1 16,-9 4 0-16,-8 6 2 0,-8 7 3 15,-8 7 1-15,0 7 2 0,-4 5 4 16,-4 8-4-16,-5 1 2 0,2 6 1 0,-9 1-5 16,2 5-6-16,-7 3-3 0,-3 8-6 0,0 9-4 0,-5 6 7 15,1 9 0-15,1 8 3 0,1 6 5 0,5 6-6 16,8 4 1-16,3 3 0 0,10 2-5 16,1 1 5-16,14-3-1 0,9-3-1 0,7-6 4 15,4-8-3-15,6-6-1 0,4-9 1 0,-2-5 2 0,-1-8-1 16,-1-5 1-16,1-8-1 0,-1-4-2 0,-1-2 3 15,-1-10-2-15,-6-1 2 16,2-6 8-16,-4-2-5 0,-1-2 1 0,-2-1 0 0,-3 0-6 16,-3-2 3-16,-4-1 0 0,-5 1 1 15,-1 0 4-15,-5 3 0 0,-5 0 0 0,-1 5 0 16,-1 2 2-16,-1 4-1 0,-3 4-1 0,-4 1-1 16,1 4-11-16,-1 2 2 0,-5 1-4 0,1 1-2 15,-2 9 3-15,-4 4-1 16,-2 6 3-16,-2 4 2 15,4 3-4-15,0 3 5 0,6 5 1 0,1-2-2 16,7 5 3-16,4 0 0 0,0 3-3 0,6-5 0 0,12-3 0 0,3-6-3 16,5-7 1-16,4-6 0 0,5-5 0 15,-2-7 4-15,6-2 0 0,1-9 1 0,0-5 6 16,2-7-6-16,0-3 2 16,5-4 0-16,-5-3-6 0,1-6 4 0,0-1 1 0,1-6 0 15,-1-3 3-15,-2-5-2 0,0-2 0 0,1-5-2 0,-3-3 0 0,0-4 0 16,-6-2 0-16,-3 2 1 0,-4 0-5 15,-10 7 5-15,-4 7 3 0,-8 9 0 0,-5 4 4 16,-5 11-4-16,-4 4-2 16,-2 4-3-16,0 5 5 0,1 5 1 0,0 3 1 0,2 4 1 0,0 3-10 15,-1 0-4-15,1 7-7 0,-3 8 0 16,-5 4 6-16,3 8 3 0,-3 5 4 16,4 7 2-16,-1 6-7 0,2 6 2 0,5 6 1 15,2 5-1-15,3 2 5 0,3 2-2 0,2-4 0 0,13-3 0 16,1-5-4-1,9-4 2-15,5-9-1 0,10-3-3 0,0-9 1 16,9-7-3-16,1-5 0 0,3-9 1 0,2-5 2 0,-2-2 0 16,1-8 2-16,-1-5 2 0,-2-3-1 0,-4-3 2 0,-2-3 3 15,-5-2-1-15,-2 1 4 0,-3-3-3 16,-6 0-1-16,-2 0 4 0,-6 1-1 0,-7 1 1 0,-3 4 3 16,-6 1 2-16,-5 2-5 0,-1 6 5 15,0 2-3-15,-9 1-4 0,2 2 3 0,-7 3-10 16,0 2-2-16,-7 2 2 15,-5 4-7-15,-4 6 7 0,1 0 3 16,0 8 0-16,3 2 1 0,-1 2-1 16,6 2 0-16,4 3-3 0,3 0 4 0,4 2-4 0,6-1 2 0,4-2-2 0,1-1 1 15,10-3-1-15,3-2 1 0,4-2-1 16,4-5 1-16,2-2-2 0,3-2 1 0,0-5-2 16,4-5-3-16,0-1 0 15,1-4 0-15,2-3-2 0,-3-2 3 0,0-4-3 0,-3 0-2 0,-1 1 1 16,0-5-3-16,-4 0 2 0,-1 1 1 0,-4-4 2 15,-2 2-1-15,-2 1 4 0,-3-3 3 16,-5 0 2-16,-1 0 3 16,-3 3-1-16,-2-1 0 15,0 1-2-15,0-1 1 0,0 1 0 0,-3 1 0 0,-2 2 1 0,2-1 0 16,-3 2 0-16,2 3 2 0,0 3 2 0,-1 0 3 0,2 3-3 16,1 1 0-16,-1 2-3 0,3 1-11 15,0 0-12-15,0 0-24 0,-2 1-1 0,2 6 9 16,-1 3 9-16,2 2 24 0,-1 3 2 0,0 3 1 0,0 0 0 15,7-1 1-15,-1 0 0 0,4 0-3 16,4-3 5-16,1 0-2 0,5-3-2 0,3-2-6 16,2-3-14-16,5 0-12 15,1-4-17-15,1 1-18 0,4-3-10 0,-1 0-16 16,-1-4-4-16,2-2 12 0,-2-5 5 0,3 1 17 16,0-3 16-16,-2 0 13 0,2-1 12 0,-4-4 11 15,-2-1 7-15,-4 0 5 0,-1-2 6 0,-8-1 9 0,1 1 19 16,-5 2 28-16,-6-1 30 0,-2 3 26 0,-5 0 5 15,-1 3 6-15,-4-1-14 0,-1 3-18 16,-1-1-7-16,-4 3-16 0,2 0-9 0,1 4-10 16,-2 2-9-16,3 0-11 0,2 3-10 0,1 0-9 15,0 1-14-15,2 0-15 16,-2 6 0-16,0 4 0 0,-4 8 4 0,0 5 11 0,2 2-1 16,1 7-2-16,3 3 3 0,1 2-2 0,2 6-1 15,8 9 2-15,3 4 0 0,2 8 4 0,3 7 4 16,0 10 1-16,2 4 0 0,-3 4-8 15,2 1-3-15,1-4-2 0,-4 0-1 0,1 0 5 0,-2-3-2 16,-1 2 0-16,-3-2 1 0,0-2-4 0,-2-5 4 16,-4-6 2-16,-1-8-1 15,-3-7 3-15,1-7-3 0,-2-9 1 0,-2-8 0 16,-4-9 2-16,-4-7-3 0,-5-8 1 0,-1-4-1 16,-5-3-5-16,-2-5 4 0,0-7-5 0,0-3-4 15,0-7-2-15,-2-3-7 0,2-4-3 16,0-3 0-16,0-5-2 0,2-4 5 0,4-7 2 15,1-2 0-15,4-2-5 0,4-5 2 0,5-1 0 16,3 0-1-16,10-1 5 0,5-2-3 0,10-1-2 16,6-3 4-16,5-1-1 15,9 0 5-15,2-2 0 0,7-4-2 0,2-1 3 0,2 3-3 0,3 1 5 16,-1 5 5-16,-3 2 1 0,2 7 6 16,-2 4 3-16,-3 6 10 0,-3 6 6 0,-10 7 10 15,-5 4 8-15,-10 9 3 0,-6 4 5 0,-6 7 2 16,-8 2-5-16,-4 3-9 0,0 3-13 15,-2 0-16-15,0 0-15 0,-3 6-3 0,-1 6 2 0,-4 4 6 16,-2 4 8-16,-1 8 3 0,-3 4-1 16,-1 3-2-16,4 3-1 0,-1-1-1 0,3 2-1 15,2-4 2-15,5 1 0 0,2-1 3 16,0-2 1-16,10-3-5 0,7-2 0 0,7-4-2 0,1-5-1 16,7-2 4-16,2-6-2 0,3-4 0 15,-2-3-5-15,1-3-2 0,-2-1-3 0,-1-8-2 16,0-3 4-16,-5-3-3 0,0 0-2 15,-3-5 1-15,-3-3-9 0,-2-2 6 16,-3-4 0-16,-1 0-3 0,-4-2 11 0,-2 1-5 0,-5 1 3 0,-1 3 4 16,-3 3 3-16,-1 3 3 15,-1 6 1-15,1 2 1 0,-3 5 0 0,2 2-2 16,-1 1-3-16,1 3-5 0,0 0-17 0,0 0-42 0,0 2-9 16,-3 6 5-16,-1 5 15 0,-2 3 41 15,2 2 13-15,-1 3 0 0,4 0 4 0,1-1-4 16,1 3 0-16,0-1 0 0,3-1-12 15,7-1-14-15,1-1-28 0,5-5-23 0,1-3-7 0,5-6 5 16,1-4 21-16,0-1 17 16,4-6 17-16,-5-5 9 0,0-1 8 0,1-2 4 0,-2-1 0 15,-1-1 6-15,-4-2 1 16,2-2 2-16,-5 0 3 0,2-3-2 0,-2 1 1 0,-3 1 0 0,-2 1 2 16,0 4 4-16,-3 3 8 0,1 1 4 15,-2 4-2-15,4 1-6 0,0 1-10 0,3 2-9 16,6 1-3-16,3-1 0 0,6 2 3 0,2 0 5 15,6 0 3-15,-1 1 3 16,7 2 0-16,0-1-1 0,2 0-2 0,3 0 0 0,2 2 1 0,2-2 1 16,4-5 5-16,-2 0 2 15,5-3 2-15,-5-3 1 0,-3-1-2 16,-2-4 3-16,-5-1 2 0,-2-4 1 0,-8 2 6 16,-6-4 1-16,-4 0-4 0,-6-2 6 15,-4 0 8-15,-3-1 2 0,-8 0 11 0,0 3-3 16,-8 1-6-16,-4 5-1 0,-6 1-11 0,-2 3-9 0,-4 3-6 15,-6 3-12-15,-4 3 1 0,-1 3-2 0,0 1-7 0,0 7 6 16,4 6-1-16,1 5 1 0,6 4 3 16,2 8-5-16,6 3-1 0,7 6-1 15,3 3-1-15,6 5 1 0,3 4 3 0,9 5 0 0,8 4-1 16,5 6 2-16,3 2-1 16,3 2 0-16,2 2 4 0,-5 3-4 0,1-1-1 0,-2-4 3 15,-5-2-6-15,-4-5 6 0,-6-4 1 16,-3-4-3-16,-7-5 2 0,-2-6-10 0,-12-3-13 0,-8-4-18 15,-9-6-26-15,-4-5-41 0,-9-6-59 16,-4-4-127-16,11-7-408 0,9-3-834 0</inkml:trace>
  <inkml:trace contextRef="#ctx0" brushRef="#br0" timeOffset="32495.3951">14618 6077 1849 0,'0'0'209'0,"0"0"37"0,0 0-46 0,0 0-7 16,0 0-22-16,0 0-43 0,0 0-27 0,0 0-24 15,0 0-15-15,0 0-9 0,0 0-12 0,-20 7-5 16,26-9-10-16,0-5-6 0,10-5-7 15,4-6-7-15,6-6-4 0,10-5 0 16,3-2 2-16,5-6-2 0,7-5 1 0,2-4 0 0,6-4-3 16,2-7 3-16,2-4 0 0,2-3-2 15,-4-6 4-15,-4-3-3 0,-2-3 1 16,-8 2 1-16,-8 1 0 0,-7 6 2 16,-5 10 3-16,-14 7 2 0,-2 9 2 15,-6 7 6-15,-5 8 0 0,-1 4 2 0,-3 7 9 16,0 5-2-16,-4 5 1 0,4 5-8 0,-3 0-16 15,-4 9-10-15,-7 7-3 0,-4 11 1 0,-8 8 3 16,-1 9 3-16,0 8-1 0,2 4 1 0,6 9 2 0,0 2-1 0,5 8-1 16,6-1 3-16,5-1-7 0,7-3 5 0,1-6-1 15,16-8-2-15,6-9 4 0,9-9-4 0,7-9-2 16,5-8-1-16,4-9-6 0,0-8 3 16,-2-4-1-16,2-10-1 0,-5-5 5 0,2-6 0 15,-4-3 2-15,-2-5 3 0,-2-3 3 0,0-4-3 16,-4-2 0-16,-1-5-5 0,3-6-12 15,-4-3-2-15,0-6-5 0,-5-3-5 16,0-1 12-16,-4-3-2 0,-5 5 9 0,-5 5 8 0,-3 9 1 16,-7 6 4-16,-2 8 3 15,0 7 3-15,-8 4 7 0,-1 7 4 0,4 4 2 0,-3 3-1 0,4 4-7 16,-2 3-15-16,-2 4-11 0,4 8-5 16,-5 6-1-16,-1 9 9 0,-1 6 8 0,2 7 2 15,0 5 2-15,4 3-1 0,0 4-2 0,4 2 1 16,1 3-2-16,0 0 2 0,1 3 2 0,-1-2-1 15,1 0-8-15,2-1-13 0,-3-6-24 16,4-1-31-16,3-8-26 0,0-10-17 16,7-10 2-16,0-9 27 0,1-10 34 0,0-3 31 15,4-10 23-15,2-7 5 0,0-4 3 0,6-2-3 0,-4-4-1 16,5-3 1-16,-4 0-4 0,-1-1 3 16,2 0 0-16,-6 3 0 0,1 1-3 15,-3 4 2-15,0 7 1 0,-3 0 2 0,3 8 8 0,-6 2-1 16,4 2-3-16,-4 6-3 0,3-2-9 0,0 7 4 15,3 1 3-15,1 5-1 0,3 2 5 16,1 3-4-16,-1 1-1 0,8 1 3 16,1 0 1-16,9-1 3 0,1-2 4 0,4-3 2 15,5-6 2-15,2-2 2 0,-1-4 1 0,2-2 1 16,-1-3 2-16,-2-5-9 0,-4-4 0 0,0 0-2 16,-4-3-7-16,-1-2 6 0,-6-2 2 0,-3-1-1 0,-3-3 8 15,-5-1 0-15,-3-1 3 0,-2-1 3 16,-5-1 5-16,-3 0 12 0,-3 0 10 0,-6 3 9 15,-1 5-1-15,-4 1-4 0,-7 5-10 16,-2 2-10-16,-2 4-7 0,-7 4-12 0,-2 3-5 16,-3 1-5-16,-6 10-5 15,-2 7 0-15,-4 1 0 0,0 7-2 0,4 5-1 0,4 2-1 0,4 1 0 16,9 1-1-16,6 2 4 0,8 0-4 16,4-2 1-16,6 1 0 0,12-2-2 0,4-2 3 15,9-3-2-15,2-4-1 0,4-2-3 16,2-5-10-16,1-1-11 0,-3-7-17 0,-2-3-19 0,-3-6-26 15,-1-1-42-15,-2-3-71 0,-4-5-146 0,-8 0-615 16,-5 2-674-16</inkml:trace>
  <inkml:trace contextRef="#ctx0" brushRef="#br0" timeOffset="32728.9825">15157 5358 2512 0,'0'0'115'0,"0"0"20"16,0 0-16-16,0 0-42 0,0 0-30 0,0 0-35 16,0 0-9-16,0 0 9 0,130-6 0 0,-55 3 1 15,15 1-18-15,8 0-95 0,-24 0-301 0,-21 0-1209 16</inkml:trace>
  <inkml:trace contextRef="#ctx0" brushRef="#br0" timeOffset="34753.1837">19291 4999 2502 0,'0'0'539'0,"0"0"-513"16,0 0-19-16,0 0-14 0,0 0 3 15,0 0 15-15,0 0 7 0,-95 142 6 0,79-81 3 0,2 8 1 16,1 10 0-16,2 8-2 15,0 7-6-15,1 4 0 16,0 5-1-16,0 5-1 0,4 2 1 0,0 0 0 16,0-4-1-16,0-7-4 0,1-7-6 0,0-10-5 0,0-12-5 0,3-14-2 15,-3-11-3-15,1-13 0 0,3-12 2 0,-2-9 5 16,2-8 12-16,0-3 2 0,-2-8-7 16,1-7-10-1,0-8-14-15,1-8-5 0,0-5 6 0,0-6 4 0,1-6 5 16,-1-5 6-16,1-6-6 0,3-5 3 0,0-8 0 0,-1-6-1 15,2-4 5-15,1-6 0 0,0 2 0 16,0-1-3-16,2 4 3 0,2 7 2 0,5 5-3 0,0 6 1 16,5 6-4-16,7 6-4 0,4 6 3 0,3 6-2 0,5 3 4 15,6 11 3-15,1 4-2 0,0 7 3 16,3 8-4-16,-4 6-1 0,3 2-2 16,-4 12-1-16,-2 8 0 0,-5 8 1 0,-6 8 1 0,-3 7 0 15,-8 5 2-15,-6 4 2 0,-5 2 0 16,-8 3 5-16,0 1-2 0,-14 4 0 0,-5 0-1 15,-7 3-5-15,-6-3 5 0,-2-3 2 16,-3-6 0-16,2-11 3 0,0-8-3 0,6-9 2 16,1-10 6-16,2-5 4 0,3-4 6 0,2-6 5 0,6 0 4 15,3-8-1-15,6-5 0 0,3-4-9 16,3-5-12-16,6-5-3 0,9-3-11 16,6-4-1-16,4-2 0 0,7-3-3 0,5-2 4 0,6 1 1 15,6-4 0-15,2 2 2 0,6 2 0 0,4 3-3 16,2 3 1-16,0 5 2 0,-1 3-4 15,-2 5 1-15,-3 2 0 0,-2 6-4 0,-5 1 2 16,-3 3 4-16,-4 5-1 0,-4 2 1 16,-2 2 0-16,-6 1-3 0,-3 7 2 0,-5 2-2 15,-1 1 3-15,-3 3-1 0,-1 3 2 0,-5 2-3 16,-3 1 3-16,-1 2 2 0,0 1 0 0,-6 1 7 0,1 1-6 16,-3-1 0-16,-1 2 0 0,-1 0-6 15,-4-1 4-15,-5-2-3 0,0-3-2 16,-1-2 5-16,-5-5-2 0,-1-2 0 0,0-2 2 15,-4-3-2-15,3-1-1 0,0-4 1 0,2-1-2 16,1 0 0-16,2-5 3 0,2-1 1 0,5-2-1 0,2-2-5 16,4-3-13-16,0-1-10 0,9-2-4 15,5-4-4-15,5-1 12 0,5-1 5 0,2 0 4 16,6-1 7-16,2 2-3 0,2 0 4 16,4 1 11-16,0 2 11 0,-1 0 8 15,-1 3 12-15,-2 0 3 0,-2 3 1 0,-6 3 3 0,-3 2-4 16,-7 3-7-16,-4 2 5 0,-7 1-10 15,-2 1-5-15,-4 0-7 0,-1 0-10 16,0 1 4-16,0 4 4 0,0 4 4 0,-1 2 2 16,-6 4-1-16,3 2-2 0,-5 5-4 15,0-1 6-15,-1 3-7 0,-2 2 1 0,2 4 1 0,-2-2-9 0,-2 0 7 16,4 0-1-16,1-1 1 0,-1-1 5 16,3-5-7-16,-1 0 1 0,6-5-3 0,-5-1-1 15,4-2 0-15,3-5-2 0,0-2 2 0,0-3-3 16,0-3-1-16,3 0 2 0,5 0 1 15,2-4 8-15,2-5-1 0,7-5-3 16,0-2-3-16,1-3-5 0,-1-3 1 0,0-1-4 0,0-4-2 16,-1 0 4-16,-1-3-3 0,3 0 3 0,-4 1 2 15,0 1-3-15,-6-1 5 16,1 2 1-16,-2 2-1 0,-3 1 0 0,-2 1 2 16,-3 4 1-16,0 1-1 0,-1 0 5 0,0 1-5 0,-1 2 0 15,0 2 1-15,-1 4-6 0,0 1 5 0,2 0-2 16,0 5 0-16,0-1-2 0,2 1-7 15,2 1-8-15,7-2-2 0,6 0 0 0,5-1 5 16,8 2 6-16,9-1 1 0,5 1 2 16,4-4 3-16,4 0 0 0,3 1 2 0,-1-2 6 0,-2 0-5 15,-3-3 0-15,-5 1 0 0,-3 0-7 16,-1-3 6-16,-9 2 2 0,-3 0 1 0,-7 1 3 16,-5 2 2-16,-4-2 4 0,-7 2 6 0,1 1 2 15,-5 0-3-15,-1 1-4 0,-1 0-2 0,-6 2-8 16,3-1 2-16,-4 1-2 0,-1-1-1 0,-1 1 4 15,0 2-5-15,0 0 0 0,-1 1 0 16,1-1-4-16,1 2 3 0,0 0 0 0,6 0 0 16,-1 0 1-16,1 0-2 0,3 0-1 0,0 0 1 0,0 0 3 15,0 0-3-15,0 0-1 16,0 0 1-16,0 0-5 0,0 0 4 16,0 0 0-16,0 0 0 0,0 0 1 0,0 0 0 0,0 0-2 15,0 0 1-15,0 0 0 0,0 0 0 16,0 0 2-16,0 0 0 15,0 0-2-15,2 0 2 0,-2 0 0 0,0 0 0 16,1 0 2-16,-1 0-2 0,0 0 0 0,0 0 1 16,2 0-2-16,-2 0 2 0,0 0 1 0,0 0 0 15,0 0 4-15,0 0-4 0,0 0 0 16,0 0 1-16,0 0-1 0,0 0 2 16,0 0 0-16,0-1-1 0,0 1-3 0,0-1 4 15,0 1-1-15,0 0-1 0,0 0 2 0,0 0-3 0,0 0-2 0,0 0 1 16,0 0-4-16,0 0 1 0,0 0 0 0,0 0-2 15,0 0 0-15,0 1-2 0,2 3 2 0,-1 1 3 16,1 4 4-16,5 0 1 0,-4 3-2 0,4 3 0 16,-5 5 1-16,4 3 2 0,-4 5 3 15,-1 6 3-15,-1 7 2 0,0 7 1 0,-10 8 2 16,-1 7-3-16,-7 5-4 0,-2 11 4 16,-2 6 0-16,-3 9-1 0,-1 7 0 0,-2 4-4 0,3 4 0 15,0 0 0-15,3-2 2 0,2-1 1 0,7-5 2 16,3-4 0-16,6-8-2 0,4-12 0 0,3-10-3 15,8-11-2-15,-1-15 0 0,1-10-6 16,0-8-17-16,-3-7-27 0,-2-7-31 0,0-6-39 16,4-3-56-16,-1-6-166 0,-1-2-763 0,-2 1-588 15</inkml:trace>
  <inkml:trace contextRef="#ctx0" brushRef="#br0" timeOffset="35491.7498">22188 5549 2460 0,'0'0'45'0,"0"0"-36"0,0 0 1 0,0 0 4 15,0 0 19-15,0 0 13 0,0 0-5 0,0 0-12 16,0 0-11-16,134-33-9 0,-103 30-2 0,1 2-1 15,4-1 3-15,-4-1 1 16,0 2 2-16,-1-3 4 0,-1-1 0 0,0 0 3 0,-7-1-1 0,1-1-1 16,-8 0 5-16,-1 0 4 0,-6 1 14 0,-5 0 13 15,-3 1 3-15,-1 0 0 16,-1 0-11-16,-6 1-12 0,-5 2-11 0,-3 2-6 16,-12 0-3-16,-3 3 2 0,-4 5 5 15,-7 3 1-15,-4 3 3 16,3 0-3-16,4 1-3 0,4 3-3 0,4-2-3 0,10 2-5 15,5 1-2-15,5 2-4 0,5 0 2 0,5 0 1 16,9 1 2-16,11-1 2 0,7 0 0 0,7-1 0 0,6-4 1 16,2-2 2-16,7-5 0 0,0-2-2 0,0-3-3 15,-3-4-4-15,1 0 1 0,-3-5-4 0,-3-3-3 16,-1-2 2-16,1-3-4 0,-3 1 3 16,-3-3 3-16,2-1 0 0,-5-2-2 0,-3 0 1 15,-5 0-1-15,-3 3 3 0,-4 2 1 0,-7 3 0 16,-7 4 3-16,-2 3-1 0,-1 2-2 0,0-1-5 15,-3 1-9-15,-5 1-6 0,1 0-4 0,-3 7 5 16,-5 3 2-16,3 1 7 0,0 5 2 16,2 2-1-16,4 1 3 0,5 1 1 15,1 0-1-15,10 0 2 0,8-1 1 0,5-4-1 0,4-1 3 16,4-7-1-16,2-3 1 0,0-3 1 16,4-1-3-16,-3-3 1 0,4-6 0 0,2-4 0 15,1-2 2-15,0-4 1 0,-2-1-1 16,1-2 2-16,-1-3 1 0,-4-3 1 15,2-3 2-15,-4-6 0 0,-2-2-1 0,-2-5 0 16,-2-4-1-16,-4-2-1 0,-2 2 4 0,-8 1-1 0,-2 6 3 16,-4 3 6-16,-5 4 2 0,-3 7 6 15,1 5 10-15,-5 5 5 0,-1 6 2 0,2 4-4 16,-1 4-10-16,2 1-15 0,-2 2-13 0,2 5-7 0,-6 7-2 16,0 7 0-16,-2 7 7 0,-1 5 1 15,1 4 1-15,3 8 1 0,-2 3 0 0,7 3-1 16,-3 6 0-16,3 1 1 0,-3 5-2 15,3 0-9-15,-1 0-25 0,-2-1-47 0,6-3-68 16,0-8-112-16,7-7-171 16,-2-14-389-16,2-11-807 0</inkml:trace>
  <inkml:trace contextRef="#ctx0" brushRef="#br0" timeOffset="35877.276">23888 5327 2517 0,'0'0'169'0,"0"0"-30"0,0 0-51 0,0 0-8 0,0 0 13 15,0 0-3-15,159-40-20 0,-108 37-19 16,8 3-7-16,5 0-5 0,7 0-5 0,3 1 2 16,5-1-2-16,-1 1-2 15,1-1 9-15,-2 3-4 0,-2-3 2 0,-4 1 0 0,-4-1-3 16,-6-4 3-16,-6-1 0 0,-7-1 3 0,-8 1-2 15,-9-2-3-15,-4 1-2 0,-9 1-6 0,-5 0 4 16,-5 1-1-16,-4-1-1 0,-3 3-1 0,-1-2-30 16,0 2 0-1,0 1 0-15,0-1 0 0,0-1 0 0,0 1 0 0,-1 0 0 0,1 0 0 16,0 2 0-16,0-1 0 0,0 1 0 0,0 0 0 0,0 0 0 16,0 0 0-16,0 0 0 0,0 0 0 15,0 0 0-15,0 0 0 16,0 0 0-16,0 0 0 0,-1 0 0 15,-1-1 0-15,-4 1 0 0,-2 0-49 0,-7 0-33 16,-6-1-29-16,-6 3-53 0,-8 2-126 0,8-2-769 16,7-1-729-16</inkml:trace>
  <inkml:trace contextRef="#ctx0" brushRef="#br0" timeOffset="37656.4467">1051 7506 2279 0,'0'0'117'15,"0"0"3"-15,0 0 11 0,0 0-8 0,0 0-3 0,0 0-10 16,0 0-26-16,0 0-29 0,0 0-26 16,0 0-21-16,0 0-10 0,0 0-2 0,-124-70 3 15,98 91-3-15,5-1 4 0,-3 4-2 0,-3 2 27 16,5 0 2-16,-7 9-5 0,5-1 0 15,-4 5-33-15,1 4 0 0,1 6-2 0,-2 2-2 16,3 5 7-16,-1 2-1 0,5 1 7 16,1 0 4-16,7 2-3 0,-1-1 11 0,9 2-3 15,4-5 6-15,4 10 6 0,18-2-35 16,17-2 1-16,16-8 0 0,14-24-3 0,7-19 31 0,10-14 0 16,0-16 0-16,-4-10-3 0,18-15 3 0,5-14-6 0,6-10-12 15,-6-5 1-15,-20 5-4 0,-17 5 4 16,-14 5 12-16,-7 3 0 0,-9 1 5 15,-3 3-3-15,-10 6 0 0,-7 3 3 16,-9 8-4-16,-4 4 2 0,-4 6 1 0,-7 4-1 0,-6 5-3 16,-5 6-5-16,-5 2-5 0,-7 5-4 0,-7 1 2 15,-4 4-1-15,-1 7 2 0,3 2 1 16,3 2 8-16,-1 2-1 0,-4 4-1 0,-2 4-1 16,-5 4-9-16,-2 4 1 0,-1 3-1 0,0 3 1 15,7 3-2-15,4 0 0 0,5 0 0 0,9 2 2 16,7-2-4-16,10-2 4 0,7-2 4 15,4-3-1-15,10-5 6 0,13-7 1 0,5-7 1 0,5-5 5 16,18-10-6-16,16-6 6 16,9-15-12-16,2-6-4 0,-6-6 4 0,-9-2-2 0,-5 1 9 15,-1-4 3-15,-2 2 2 0,-2-3-4 0,-3 0 0 16,-2 2 1-16,-2 2-10 0,-7 4 8 16,-2 4-1-16,-6 2-4 0,-1 6 4 15,-3 7-7-15,-7 1-1 0,2 6-1 0,-6 4-7 16,0 0 3-16,-1 3-2 0,-5 8 1 0,0 4 6 15,-2 3-1-15,-1 4 6 0,-1 1-1 0,-3 2 1 0,1 3 0 16,-3 2-3-16,-3 1 2 0,0 0-4 16,0 0 4-16,-3-1-4 15,-3-4-11-15,2-2-6 0,-4-2-22 0,4-4-25 0,-2-4-21 16,3-3-27-16,2-7-16 0,-1-3 15 16,2-1 22-16,2-4 15 0,3-6 18 0,5-8-2 15,9-1 6-15,0-5 14 0,3-3 13 0,6 0 8 0,2-3 5 16,2 0-1-16,4-2-1 0,2 3-1 15,2 0-5-15,3 3-5 0,1 1-3 0,0 4 0 16,-2 1 11-16,2 2 11 0,-1 4 16 16,1 0 16-16,-1 4 3 0,4-1 8 0,-2 3 1 0,3 0-5 15,-1 1-2-15,0 2-6 0,-1-1-5 0,-3 1 3 16,0-2 4-16,-5-2 2 16,2 1 6-16,-6-4 1 0,0-2 3 0,-3-3 6 0,-7 0 4 15,-1-2 7-15,-5-3 8 0,-6-3 12 0,-2-2 13 16,-4-2 8-16,-5-3-1 0,-1-4-11 0,-1 0-12 15,-8 0-6-15,-1-2-9 0,-2 1-2 16,-3 1-9-16,1 1-6 0,-3 4-1 0,3 4-5 0,-5 4 5 16,7 5 0-16,0 6-2 0,-1 3 0 15,6 4-10-15,0 4-10 0,0 1-9 0,0 6-9 16,-5 8-3-16,-2 9 4 16,0 6 1-16,-3 8-2 0,5 8 4 0,-2 7-2 0,0 10 0 0,1 6 7 15,-2 7-4-15,1 7 0 0,-2 4 1 16,3 7-5-16,0 2 5 0,1 5-2 15,0 5 2-15,1-2 3 0,1 1-2 0,4-2-2 16,-2-5-1-16,4-5-9 0,1-4-12 0,3-11-16 16,0-12-19-16,0-11-18 0,6-14-21 0,-1-12-40 15,0-10-59-15,-3-10-54 0,0-8-38 16,2-8-155-16,-2-4-287 0,0 1-480 0</inkml:trace>
  <inkml:trace contextRef="#ctx0" brushRef="#br0" timeOffset="38690.4302">3263 7813 907 0,'0'0'366'15,"0"0"-50"-15,0 0-123 0,123-71-53 0,-87 59-26 16,0 6-31-16,-3 4-21 0,-2 4-19 16,0 2-19-16,-1 7-7 0,1 7-5 0,0 4 0 15,-2 3 1-15,-6 7-1 0,-3 6 4 0,-5 1 11 16,-6 2 2-16,-6 4-2 0,-3-1-29 0,-11-1-51 15,-2-2-66-15,-5-5-37 0,-1-6 7 0,0-8 39 16,-3-5 59-16,2-7 41 0,-1-5 21 0,-1-5 10 16,4 0 3-16,1-11 7 15,4-6 0-15,4-7-6 0,7-4-7 16,2-5-15-16,10-2-14 0,5-5-6 0,8-2-2 0,7-6 8 16,4-4 6-16,6-5 6 0,5-2 1 0,3-6-2 15,2-2 0-15,3-3 6 0,1-2 40 16,-1 1 42-16,-3 1 42 0,-4 9 33 0,-1 7-3 15,-8 7-3-15,-3 8-17 0,-8 6-12 0,-6 8-10 0,-4 5-17 16,-9 8-6-16,-2 3-15 0,-3 6-21 16,-2 1-26-16,0 2-23 0,0 7-15 0,-4 8-7 0,-5 9 6 15,-1 7 7-15,-5 10 1 0,1 6 5 16,0 7-7-16,0 4 1 0,2 5 0 16,2 2-6-16,1 3 5 0,5-5 2 15,4-2 1-15,4-4 2 0,6-8-2 0,8-5-1 0,4-6-1 16,5-8 1-1,3-7 3-15,2-3 1 0,1-8 0 0,5-6-2 16,1-5-2-16,-1-1-3 0,2-7-1 0,0-6 2 0,-1-4 0 0,-2-1 0 0,-3-3 0 16,-3-1 0-16,-1-2 0 0,-5-1 2 15,-3-1-1-15,-2 0 0 0,-5 0 1 0,-3 2-1 16,-4 1 0-16,-3 2 3 0,-4 3-2 0,-1 1 1 16,-3 3-1-16,-1 4-6 0,-6 3 3 0,0 3-3 15,-2 1-3-15,-4 3 2 0,-1 3 0 0,-2 6-1 16,-2 3 0-16,4 3-1 0,-1 5-1 15,7 0 1-15,0 4 2 0,6-1 1 16,3 2 2-16,2 1 0 0,7-2-1 0,8 2 4 0,3-3-3 16,9-2 1-16,1-2 0 15,7-2-4-15,6-4 0 0,4-5-4 0,3-4-5 16,2-3 2-16,1-4-1 0,0-5 4 0,-2-5 6 0,0-5 2 16,-6-1 2-16,-3-6 0 0,1-2 1 15,-3-3-2-15,-5-5 1 0,1-1 1 0,-3-5-2 16,-1-4 4-16,-4-6-1 0,-1-3 1 0,-4-7 0 15,-4 1-1-15,1-4 0 0,-6 3 1 0,-2 1 0 16,-1 7 2-16,-3 7 1 0,-2 6 0 0,-4 8 1 16,-1 3 5-16,1 7-2 0,0 7 4 0,-3 3 0 15,2 4-4-15,-1 4 0 0,1 3-8 0,1 1-16 16,-1 1-1-16,1 10-6 16,-1 4 4-16,1 7 13 0,-1 6 1 0,-2 7 3 0,1 4 2 15,-1 4-3-15,1 2 2 0,-2 6 0 0,-1 7 0 16,1 1 2-16,-2 4 2 15,1 1 1-15,0 0 0 0,5-8-4 0,5-6-6 0,4-10-4 16,6-7-2-16,-1-8 0 0,1-5 2 0,-1-10 2 16,-1-2 1-16,-1-8 3 0,1 0 2 0,-1-11 1 15,3-4 1-15,-1-4 1 0,2-3-2 16,-1 0 0-16,0-5-2 0,0-3 1 16,-1-1 0-16,3-3-1 0,3-2 2 15,0 0-1-15,0 3-1 0,0 2 0 0,1 3 0 16,-1 6-3-16,-3 5 1 0,-1 4-5 0,3 6-3 0,-1 3-3 0,2 4-3 15,-1 0 1-15,2 5 3 0,0 7 3 16,0 5 5-16,-4 3 2 0,3 3-1 0,-2 3 1 16,0 2 0-16,0 3 3 0,-3 2-1 15,2-3 3-15,-1 0-2 0,-1 0 0 0,3-4 1 16,-4-3 1 0,0-3 0-16,1-3-4 0,-2-2-13 0,0-1-25 0,0-4-45 0,-3-4-72 15,0-4-102-15,-5-2-294 0,0 0-960 0</inkml:trace>
  <inkml:trace contextRef="#ctx0" brushRef="#br0" timeOffset="38875.5552">6102 6892 2094 0,'0'0'211'0,"0"0"-12"0,0 0-68 0,0 0-45 15,0 0-23-15,0 0-32 0,0 0-34 16,0 0-23-16,0 0-7 0,0 0 0 0,0 0 18 15,0 0-23-15,0 0-155 0,0 0-435 16,82 9-898-16</inkml:trace>
  <inkml:trace contextRef="#ctx0" brushRef="#br0" timeOffset="39591.77">7075 7380 2311 0,'0'0'199'0,"0"0"-81"0,0 0 3 0,0 0-24 0,0 0-7 0,0 0-4 15,0 0-23-15,0 0-12 0,0 0-16 16,-121-77-8-16,95 83-4 0,0 6-5 0,-2 2-3 0,-1 5-2 16,5 3-2-16,-2 1-6 0,2 7-2 0,2 3-3 15,0 1-2-15,6 2 5 0,1-3 0 0,9-1 0 16,6-5 2-16,1-4-2 0,12-5-1 0,6-2 1 16,9-6 3-16,2-2 4 0,4-4 2 15,7-4 1-15,0 0-4 0,6-7-2 16,-2-3 0-16,2-5-2 0,-3-2 7 0,2-2-5 15,-3-5 0-15,-3 1 0 16,-3-6-5-16,-5 1 6 0,-2-1 1 0,-5-1 1 0,0 0 2 0,-3 4-6 16,-7 1-1-16,2 4-2 0,-6 4-2 0,-1 3 1 15,-1 4 0-15,-6 5-1 0,-1 3-6 16,1 2-7-16,-2 0-4 0,-1 3 0 0,0 6 8 16,0 4 1-16,1 4 5 0,-1 5 1 15,0 1-6-15,0 3 8 0,0 1-1 0,0 0 1 0,0 1 5 16,1 0-5-16,-1 1 0 0,0-4 1 0,0 0-2 15,2-4 2-15,3-1-4 0,-1-4-2 0,4-4-7 16,-4-4 2-16,4-5 2 0,2-3 3 16,2 0 8-16,5-6-3 0,1-4-1 0,3-3-1 15,2-1-4-15,0-3 5 0,5-3 0 0,1 0 0 16,-3-5 4-16,1 0-4 16,3-2 2-16,-7-3-1 0,4 1 2 0,-3 2-1 0,2 1-1 15,-4 2-1-15,-1 5-2 0,-1 3 3 0,-3 5 3 16,-3 2 0-16,-4 5 6 15,1 3-7-15,-1 1-2 0,0 4 1 0,2 6-5 0,1 4 8 16,-1 5 4-16,1 3 3 0,-1 2 2 0,5 3-1 0,-3 0-2 16,4 3 0-16,-1-3 2 0,3-4-5 15,0 0 3-15,0-6 1 0,3-2-1 0,0-4 10 16,4-2 3-16,-4-4 0 0,5-2 7 16,-4-3-9-16,3 0-1 0,-4-3-1 0,-3-4-5 15,1 0 7-15,-1-7-2 16,-4 0-2-16,-2-5-4 0,-4-2-14 0,-1-5-15 0,-6-4-26 0,3-3-33 15,-6-2-52-15,0-2-89 0,-8 9-321 0,6 8-1129 0</inkml:trace>
  <inkml:trace contextRef="#ctx0" brushRef="#br0" timeOffset="40187.9539">9554 6899 2875 0,'0'0'142'0,"0"0"5"0,0 0-3 15,0 0-30-15,0 0-19 0,0 0-23 0,0 0-24 16,0 0-24-16,0 0-20 0,0 0-7 15,0 0 0-15,-28-49 3 0,28 77 2 16,0 6 3-16,1 5-2 0,-1 3 1 0,7 4 1 16,-2 6-3-16,3 4 3 0,1 5 1 0,1 2 1 0,2 4 4 15,4-3-1-15,-1-3-5 16,5 0-3-16,1-7-12 0,2-3-22 16,0-6-23-16,-6-6-34 0,1-3-46 15,-5-6-77-15,-1-6-174 0,-7-8-530 0,-4-7-721 0</inkml:trace>
  <inkml:trace contextRef="#ctx0" brushRef="#br0" timeOffset="40541.1508">9585 7418 2045 0,'0'0'231'0,"0"0"-43"0,0 0-98 0,0 0-47 0,0 0 2 15,0 0 9-15,145-41 2 0,-94 34-2 16,3 1-11-16,4-2-5 0,3 1-7 0,2-2-7 15,-1-2 1-15,-5 2-6 0,1-3-1 16,-7-2 1-16,-7 0-2 16,-4 0 1-16,-5 2 2 0,-7-3 9 0,-6 1 19 15,-5 0 18-15,-6 0 12 0,-2 2 2 0,-2 1-9 0,-5-2-8 0,-1 5-6 16,-1 2-2-16,0 1-6 0,0 3-11 16,-1 1-12-16,-1 1-16 0,-2 0-10 0,1 2-9 15,1 5-3-15,-3 3 3 0,0 6 4 0,-3 4 4 16,4 6 0-16,-2 5 1 0,2 3-3 0,3 3 1 15,2 5 2-15,-1 0-2 0,4 0 8 0,5 0-7 16,1-2-1-16,1-3-7 0,0-5-22 0,1-4-18 16,-1-5-25-16,-3-5-34 15,0-4-65-15,-4-4-152 0,0-4-525 16,-1-2-808-16</inkml:trace>
  <inkml:trace contextRef="#ctx0" brushRef="#br0" timeOffset="40728.1834">10269 6629 2318 0,'0'0'273'0,"0"0"-102"0,0 0-50 0,0 0-65 16,0 0-37-16,0 0-22 0,0 0-14 16,0 0-4-16,0 0 5 0,0 0 7 0,0 0 7 15,136 39 2-15,-112-8-20 0,0 6-81 16,2 4-170-16,-9-9-387 0,-5-7-886 0</inkml:trace>
  <inkml:trace contextRef="#ctx0" brushRef="#br0" timeOffset="41520.6875">11123 7251 2328 0,'0'0'221'0,"0"0"-43"0,0 0-66 0,0 0-28 15,0 0 1-15,0 0-17 0,0 0-14 0,0 0-5 16,0 0-5-16,0 0 0 0,0 0-5 0,119 119-12 16,-108-92-3-16,0 4-10 15,-1-2-2-15,-3 3 4 0,-2-1-5 0,1 1 2 16,-5-1-1-16,-1-3-1 0,0-1 0 0,-1-2 2 16,-3-4 0-16,-3-1-5 0,0-3 4 15,3-5-4-15,0-3-1 0,1-4 7 0,1-2 2 0,1-3 14 16,1 0 13-16,0 0-7 0,0-7-6 0,-3-4-15 15,3-2-14-15,0-5 2 0,0-5-3 16,1-1-1-16,4-3-1 0,2-4-1 16,0-3 1-16,2 0 0 0,3-2 2 15,2 1-6-15,2 2 3 0,2 2-2 0,1 2 1 0,2 3 4 16,0 3-4-16,1 4-2 0,2 3-2 0,-2 3-4 16,0 4 2-16,2 2 2 0,-2 1 2 0,1 2 4 15,-3 3-2-15,3 1-1 0,-1 1-2 0,-2 5 3 16,1 3-2-16,-1 3 2 0,-4 3 1 15,1 2-3-15,-3 3 4 0,-2 0 0 0,-2 1-1 16,-2 1 5-16,-3 3-2 0,-3 0-3 0,0 1-7 16,-2 3-22-16,-5-1-22 0,-4 0-24 15,-2-2-38-15,-2-1-41 0,-1-6-56 0,3-5-65 0,3-6-18 16,3-3 60-16,3-5 71 0,2 0 82 16,0-8 58-16,5-1-9 0,4-6 18 15,5-1 31-15,1-1 27 0,5-2 28 0,1 0-2 16,0 2-12-16,4-3-12 0,0 0-1 15,0-2 10-15,2 2 13 0,2-1 5 0,3 3-1 0,0 0-3 0,1 4-6 16,2 2 0-16,0 2 6 16,0 3-2-16,-1 3 1 0,-1 3-6 0,-1 2-10 0,-3 0-9 15,-2 4-8-15,2 3-8 0,1 0-3 0,-2 3-4 16,1 0-6-16,-1 3-1 16,0-3-3-16,-2 0 4 0,-1-2 6 15,0-3 4-15,1-1 3 0,0-4 3 0,1 1-3 0,2-2-3 0,0-3-2 16,1-4-2-16,1-3-2 0,-4 0-2 15,-2-4-2-15,0-1 0 0,-1-2 0 0,-2-3 1 16,-3-1 2-16,-2-1 0 16,-3-2 1-16,-2 2-1 0,-3-4 4 0,0 2-7 0,-4 0 0 0,1 1 3 15,-5 2-8-15,-1 3 19 0,0 4 6 16,-1 2 1-16,-8 5 9 0,2 1-15 16,-3 3-10-16,-6 3-6 0,-3 0-10 0,-6 9 2 0,-7 0-1 15,-1 7 1-15,0 2 1 0,-3 4-1 0,6 3 0 16,5 3 0-16,4 3 0 0,3 1-1 15,7 4 1-15,5-1-2 0,2 1 1 0,4-1-1 16,5-3-2-16,9-3 1 0,5-1 0 0,6-2-8 0,9-2-13 16,5-1-21-16,7-1-47 0,1-4-56 15,6-5-130-15,-15-5-562 0,-12-2-831 16</inkml:trace>
  <inkml:trace contextRef="#ctx0" brushRef="#br0" timeOffset="42103.2208">13639 7315 1206 0,'0'0'989'0,"0"0"-682"0,0 0-117 0,0 0-22 0,0 0-6 0,0 0-10 16,0 0-37-16,0 0-34 0,0 0-24 15,0 0-18-15,0 0-12 0,0 0-9 0,0 0-5 16,0 0-2-16,74-41-4 0,-74 41-1 0,0 0-3 16,0 0-3-16,0 3 1 0,0 0-1 0,0 0 1 15,-1 2 3-15,0 1 2 0,-1 0-2 16,-1 0 1-16,1-1-2 0,2 2 0 0,-2-1 2 0,-1 1-1 16,0 0 1-16,2 0 1 0,1-1-2 15,0-1 0-15,0-2-1 0,0-1 1 0,0-1 0 16,0 0 0-16,0-1-1 0,0 0-1 0,0 0 2 15,0 0 4-15,0 0 4 0,0 0 3 16,1 0 2-16,2-1-5 0,0-3-3 0,-1-1-2 16,3-1-1-16,-1 0 0 0,-1 0 0 0,4 0 0 15,-5 2-4-15,0 0 2 0,0 0 1 0,-1 2-1 16,-1 0 4-16,0 2-5 0,0 0-4 16,0 0-2-16,0 0-8 0,0 0 0 0,0 0-2 15,0 2 0-15,-3 1 5 0,1 1 0 0,2 2 3 16,-1 0 1-16,0 0 2 0,0 0 1 0,-2 0 2 15,3-1 0-15,0 0-6 0,0 0 6 16,0-4-1-16,0 2 2 0,0-2 3 16,3-1-4-16,-2 2 2 0,1-2 1 0,-1 0-2 0,3 0 9 15,1-3 0-15,-1-1 0 0,1-2 0 0,1-1-5 16,-1-2-1-16,2 0-1 0,-4 0 2 0,0 2-3 16,1-2-3-16,-2 0-2 0,-1 1-13 0,-1 0-12 15,0 3-34-15,-1 2-60 0,-7 0-133 16,0 3-594-16,4 0-881 0</inkml:trace>
  <inkml:trace contextRef="#ctx0" brushRef="#br0" timeOffset="63679.6014">462 10407 1460 0,'0'0'187'0,"0"0"26"16,0 0 10-16,0 0 6 16,0 0-12-16,0 0-25 0,0 0-33 0,0 0-26 15,0 0-21-15,0 0-20 0,0 0-24 0,0 0-20 16,-68-6-23-16,64 5-12 0,4 1 32 15,0 0-4-15,0 0 10 0,0 0 11 0,0 0-28 0,0 0-31 16,2-3 1-16,14 2-5 0,13-3-5 16,15-1 8-16,8 0-4 0,12-1-4 0,12-1-7 15,3 1 21-15,3-2 2 0,-1 2 0 16,-6 0 3-16,-4 2 2 0,0 0-8 0,8-2 1 0,5 0-12 16,2 0-2-16,-6 0 4 0,-15 2-1 15,-20 1 10-15,-6 2-3 0,-9-1-2 0,-7 1-1 16,-2 0-2-16,-6 0 6 0,-4 1-4 15,-5 0 2-15,-3 0-2 0,-2 0 1 0,-1 0 6 16,0 0 2-16,0 0 6 0,0 0 1 0,0 0-4 16,-1 0-1-16,-2 0-4 0,0 0-4 15,1-1-3-15,-4 0-11 0,1-1-11 0,-3-2-21 16,3 1-26-16,-2-3-35 0,-2 0-56 0,7-1-105 16,-2 1-311-16,2 2-950 15</inkml:trace>
  <inkml:trace contextRef="#ctx0" brushRef="#br0" timeOffset="64013.3565">1095 9974 1609 0,'0'0'312'0,"0"0"-33"0,0 0-13 0,0 0-46 16,0 0-38-16,0 0-28 15,0 0-42-15,0 0-42 0,0 0-26 0,0 0-19 0,0 0-17 16,0 0-7-16,0 0-6 0,0 0 0 0,-112-36 6 16,119 40 5-16,-1 0 10 15,2 2 5-15,5-1 1 0,0 3 1 0,4 2-3 0,0-1 0 16,2 1 3-16,3 1 2 0,4 0 0 0,-1 1-3 16,2-1-2-16,3 1-7 15,2 2-2-15,5-1 2 0,6 3 0 0,10 7-8 0,7-3-2 16,-2 1-3-16,-9 0-1 0,-5-6 6 15,-6 2 4-15,-3 0 0 0,2-1-3 0,-4 1 2 16,-1 1-13-16,1 0-8 0,-5-2-27 0,0 1-33 16,-3-1-42-16,-4-1-99 15,-2-2-179-15,-5-4-608 0,-9-3-654 0</inkml:trace>
  <inkml:trace contextRef="#ctx0" brushRef="#br0" timeOffset="64398.2631">2031 10274 2388 0,'0'0'142'0,"0"0"-30"0,0 0-26 16,0 0 6-16,0 0-5 0,0 0-8 15,0 0-21-15,0 0-24 0,0 0-3 0,0 0 9 16,0 0 4-16,0 0 11 0,0 0-1 0,-62 91-1 15,39-64-2-15,-7 4-2 0,-3 6-8 0,-7 5-12 16,-6 3 3-16,-2 1-4 0,-3 2-4 16,-1-2 4-16,6-5-13 0,6-7 0 0,6-4 8 15,5-4-2-15,-2 3 0 0,-1 0-2 16,-3 0-10-16,4-1-4 0,0 0 5 0,6-2-1 16,-2-2-2-16,7-6 3 15,1-1-7-15,8-5-1 0,2-3 1 0,5-2-5 0,-3-2 7 0,5-2-1 0,1-2 3 16,1-1-2-16,0 0-1 0,0 0 2 15,0 0-4-15,0 0 3 0,0 0-2 0,0 0-2 16,0 0-4-16,0 0-10 0,1-1-16 0,1 0-17 16,4 0-28-16,-3 0-45 0,5 0-99 15,-4-1-308-15,2 1-1102 16</inkml:trace>
  <inkml:trace contextRef="#ctx0" brushRef="#br0" timeOffset="65316.112">3002 10165 2604 0,'0'0'157'0,"0"0"-39"15,0 0 6-15,0 0-27 0,0 0-35 0,0 0-21 16,0 0-24-16,0 0-1 16,0 0 7-16,0 0 11 0,0 0 13 0,0 0 3 0,3 81 0 15,-1-44 2-15,1 4-7 0,-1 4-4 0,-1 5-10 16,-1 3-10-16,0 3-5 0,0-1-1 16,0 3-1-16,-4 1 0 0,-3-2-5 15,3-2-4 1,-2-3-4-16,2-9-5 0,0-6 6 0,2-10 4 15,1-7-2-15,1-6 7 0,0-5-5 0,0-5-1 0,0-2 10 16,0-1 11-16,0-1 12 0,0-1 11 0,0-7-8 0,-1-6-13 0,-1-6-9 16,-1-7-13-16,-2-7 2 0,2-7 1 0,-2-4-4 15,3-6-3-15,-4-6-3 0,3-4 0 0,-3-8 2 16,3-3 2-16,-2-7-1 0,-1-5-5 0,5 4 3 16,0-5-1-16,-1 4 4 0,2 2 4 0,0 3-6 15,1 5 4-15,6 4-8 0,4 2 1 16,3 3 2-16,2 4-3 0,4 3 6 0,3 4-6 15,0 6-3-15,4 2 3 0,-3 7-4 0,6 4 4 16,-2 5 2-16,-2 6-5 16,0 2 0-16,-3 6 0 0,-1 4-2 0,2 4 3 0,-5 3-2 0,4 2-4 15,-3 7 0-15,2 5-12 0,-1 8-12 16,-2 3-7-16,-2 5-18 0,0 5-15 0,-6 3-15 0,-3 5-32 16,-1 4-57-16,-4 3-116 15,-3-9-409-15,2-14-940 0</inkml:trace>
  <inkml:trace contextRef="#ctx0" brushRef="#br0" timeOffset="66024.8204">3032 10207 2450 0,'0'0'95'0,"0"0"-52"0,0 0 24 0,0 0 15 0,0 0 14 16,135-108 5-16,-97 90-20 0,-1 2-16 0,4 2-13 0,0 5-13 16,0 2-10-16,2 4-8 0,-3 3-8 15,-1 4-6-15,-4 6 0 0,-1 2-5 16,-5 5 1-16,0 4 2 0,-1 2-3 0,-5 2 4 16,1 2-2-16,-7 2 2 15,-1 2 2-15,-6 0 1 0,-2 3 2 0,-5-4-1 0,-3-1-1 16,-2-1-1-16,-4-1-4 0,-4-3 6 0,-3-3-1 0,-3-2 0 15,-1-1 1-15,2-5-10 0,-1-1 0 16,0-5-5-16,5-3-2 0,0-4 3 0,2 0-5 16,0-6 3-16,6-4-7 0,-2-1-3 15,4-2-3-15,1-3-5 0,0-3 5 16,6-3-5-16,1-1 5 0,3-2 2 0,5-3 0 0,3 1 10 16,2-5 1-16,2 3 0 0,2 1-2 0,2 1-5 15,1 4-2-15,2 2 2 16,2 3 8-16,0 0 7 0,0 4 6 0,2 2 4 0,-1 3-7 15,-3 2 0-15,-1 2 1 0,0 4 0 0,-3 1 2 16,-2 0-5-16,1 6-5 16,2 5 0-16,-2 1 1 0,-1 1 4 0,-1 3 0 0,1-1 4 0,0 1 0 15,-3-3-2-15,2 1 3 0,-1-2-4 16,1-3 4-16,0-1 2 0,1-3 1 16,0-2 1-16,2-1-2 0,-3-2 3 0,3-3 1 0,0-2-1 15,0-3 2-15,-4-2-5 0,4 0-2 16,-4-3-2-16,2 3 1 15,-5-4 2-15,2 0 3 0,-2-2 0 0,-2-1 0 0,0-1-3 0,-1 0 1 16,-1-2 0-16,-2 3 1 0,-3-3 1 16,-3 4-1-16,-1-1 1 0,0 3-3 0,-5 2 9 0,0 0 8 15,0 4 7-15,0 1 6 0,-6 3-7 16,1 1-9-16,-5 3-10 0,0 0-7 0,-2 3 2 16,-6 6-4-16,-3 3 0 0,-3 6-1 0,-3 2 2 15,3 3 2-15,-2 3 3 0,2-1-1 16,4 0-4-16,3 2-1 0,6-2-1 0,3-2-1 15,6 1 2-15,2-3 3 0,9 0-2 16,4-3 3-16,6 0-1 0,6-3 0 0,6-3 5 0,6-3 1 16,8-3-11-16,1-4-27 0,5 0-40 15,1-4-64-15,1-6-132 0,-11 1-715 0,-17 3-770 0</inkml:trace>
  <inkml:trace contextRef="#ctx0" brushRef="#br0" timeOffset="70208.4279">5438 10591 2231 0,'0'0'269'0,"0"0"-218"0,0 0 4 15,-1-118 12-15,14 81 10 0,2-3 15 16,5-7-6-16,7-1-10 0,-1-1-19 0,3-4-15 0,7-4-8 15,-3-3-7-15,6-3 1 0,-5-1-1 16,-1-1-3 0,-5 4 1-16,-2 1-5 0,-8 2-2 15,-4 9 1-15,-4 6 0 0,-8 7 5 0,-2 8 7 0,-1 7 5 0,-5 5 0 16,-4 4-6-16,-5 5-13 0,-5 4-13 0,-5 3-10 0,-6 3-2 16,-5 8 1-16,-4 4 6 0,-2 3-1 15,2 4 2-15,6 2-1 0,3 2-4 0,7 3 1 0,8-1 1 16,5 1-1-16,10 1 1 0,1-1 0 15,8 0-2-15,10 3 1 0,2-5 1 0,7-1 2 16,5-3 3-16,0-1 0 0,4-1-2 0,1 0 2 16,2 2-2-16,-4-1-2 15,-4 1 4-15,-5-1-4 0,-1 2 0 0,-7-2-1 16,-2 0-4-16,-5-2 4 0,-7 1-4 0,2-1-1 0,-6-2 0 16,-3-1-3-16,-6 1 0 0,-4-1-1 0,-1-1 2 15,-2-2 2-15,1-2 3 0,-3-5 2 16,6-1-1-16,-1-3 7 0,3-3-2 0,1 0 2 0,1-2 1 15,6-7-13-15,2-2-1 0,0-6-6 16,9-2-5-16,3-6 7 16,10-2-2-16,6-4 5 0,6-4 3 0,7-3 2 0,8-4 2 0,5-2 0 15,3-3 3-15,3-2-1 0,-1 0 3 0,-3-4 2 16,-3 1-2-16,-2 2 5 0,-5 0-2 16,-5 5 3-16,-2 4 6 15,-9 4 0-15,-4 5 7 0,-7 4 5 0,-3 4 6 0,-6 4 6 16,-6 2 6-16,-1 4 0 0,-3 3-6 0,0 2-6 15,-2 2-6-15,-1 2-7 0,-5 2 0 0,2 2-9 16,-4 1-5-16,-3 1-2 0,-2 7-7 16,-5 4 1-16,1 5 3 15,-2 4-2-15,0 3 6 0,1 4-4 0,1 3-1 0,5 4 1 0,-2 4-3 16,5 0 5-16,2 3 0 0,5 0 1 0,3 1-2 16,2 1 1-16,1-2-3 0,8-3-1 15,1-1 6-15,8-3-6 0,2-4 3 0,2-2 0 16,6-3-2-16,2-4 8 0,3-5-5 0,0-4 4 15,0-4 1-15,5-6-4 0,-2-3-1 0,-2-1-1 16,4-7 1-16,0-3-2 0,-6-4 7 0,2 1 1 16,-3-2-3-16,-1-1 3 0,-5-1-7 0,0 1-1 15,-5-1 5-15,-3 2-6 0,-6-1 5 16,0 0 0-16,-5 4-3 0,-4 1 7 0,-3 2-2 16,0 1 0-16,0 3-1 0,-7 3-6 15,0 1-1-15,-3 2-5 0,-5 0 0 0,-4 0 1 0,-2 5 3 16,-1 1 6-16,-2 3-4 0,-1 0 7 0,3 2-6 15,4 1-5-15,4 0 3 0,2 1-5 16,1 1 4-16,4-1 1 0,6 1-1 16,1-1 4-16,2 0-3 0,8 0 2 0,6-4 4 15,5 0-2-15,3-4 1 0,6-1 0 0,5-3 1 16,1-1-2-16,2-2 0 0,-3-5 3 0,1-1-6 16,-3-2 6-16,-2 2-7 0,1-3-2 15,-3 1 0-15,0-2-7 0,-6 2 2 0,2-1 0 16,-9-2-2-16,2 1 6 0,-6-1 2 0,3 1 2 15,-8-1 3-15,0 0-1 0,0 0-1 0,-4-2-1 16,-2 1 4-16,-1 0-4 0,0 2 3 0,0-1 0 16,0 3-3-16,-3 2 5 0,-4 2-3 15,5 1-1-15,-4 0 2 0,3 3-9 16,2 2 0-16,-2 0-5 0,-2 0-4 0,3 5 6 0,-6 3 2 16,3 2 6-16,-2 6 1 0,0 0 1 0,3 3-2 15,2-1 0-15,0 1 3 0,2 0-3 0,5 0 3 16,5-2 0-16,7 1-3 0,0-1 6 15,10-3 0-15,4-3 2 0,2-3 4 0,5-4-6 16,3-3 1-16,-4 1-2 0,-1-5-1 16,1-5 2-16,-3-2-1 0,3-3 0 15,-5-1-1-15,1-4 3 0,-2-1-4 0,0-1 0 0,-1-3 4 0,0-2-6 16,-2 0 4-16,-1-1 1 0,-4 1-1 16,-2-1 6-16,-3 2-1 0,-5 1 2 15,-3 0 2-15,-2 5-2 0,-4-1 5 0,1 2 4 0,-3 4 7 16,-2 1 5-16,0 2 1 0,0 3 1 0,0 2-5 15,0 2-1-15,0 1-5 0,0 2-6 16,0 0-1-16,0 0-11 0,0 0-9 0,0 3-2 16,0 6-3-16,0 5 9 0,0 4 3 0,0 5 2 15,0 1-3-15,0 4-2 0,1 3-2 16,-1 2-1-16,-3 3 6 0,-5 4-2 0,0 0 1 16,-1 2 2-16,-2 1-12 0,-1-3-11 15,0 1-23-15,-1-1-32 0,-1-3-38 0,4-3-80 0,1-5-150 16,5-10-432-16,2-8-877 0</inkml:trace>
  <inkml:trace contextRef="#ctx0" brushRef="#br0" timeOffset="70608.5293">8659 9450 2657 0,'0'0'220'0,"0"0"-41"0,0 0-36 16,0 0-36-16,0 0-11 0,0 0-20 15,0 0-36-15,0 0-16 0,0 0-18 0,0 0-7 16,0 0 2-16,0 0-1 0,0 0 0 0,0 0 0 16,-137 72 2-16,97-41 1 0,-3 1 1 0,-7 0 3 15,1 1-7-15,-1 0 0 0,0 0 1 0,5-5-4 16,2-1 9-16,5-5-3 0,5-5 0 16,8-3-1-16,5-3-3 0,8-4 1 15,3-2 1-15,7-2 1 0,1 0-3 0,1-1-3 0,0 1-1 16,2 1-2-16,6 1 3 15,3 2 2-15,5 2 2 0,0 1 2 0,9 2-4 16,-2 0 0-16,6 4 2 0,3 1-5 16,0 0 8-16,6 2-2 0,-3 1-1 0,3 0 3 0,-1 1-6 15,-2 0 4-15,5-2 1 0,-6 2-3 0,3-1 4 16,-5-2-5-16,0-2-1 0,-2 0 4 0,-2-4-2 0,-4 2 7 16,1-3-5-16,-5 0-1 0,-5-3 0 15,0 0-5-15,-3-1 5 0,-3-1 0 0,-5-3 4 16,2 0 4-16,-4-1-7 0,0-2 0 0,-2 0-6 15,0 0-12-15,0 0-16 0,0 0-46 0,0-3-132 16,0 0-678-16,0-1-830 0</inkml:trace>
  <inkml:trace contextRef="#ctx0" brushRef="#br0" timeOffset="75639.8977">10083 10217 2196 0,'0'0'260'0,"0"0"-40"16,0 0-47-16,0 0-35 0,0 0-19 0,0 0-32 16,0 0-20-16,0 0-19 0,0 0-10 0,0 0-12 15,0 0-14-15,0 0-6 0,29-56-8 0,-14 45 0 16,8-2 3-16,1-1 2 0,3-3 0 16,6-2-2-16,-2 1 1 0,0-2-2 0,0-3 3 15,-2 2 2-15,-2-1 1 0,0 1 2 0,-6 2-2 0,-1-1 3 16,-2 3 1-16,-5 1 2 15,-2 4 4-15,-2 2 1 0,-3 0 5 0,-3 5 0 16,-2 0 1-16,-1 2-2 0,0 3-8 0,0 0-13 16,0 0-19-16,0 4-4 0,0 5-2 0,-2 3 5 15,1 5 17-15,-3 4 2 0,1 7 2 0,0 1 1 0,-1 3-3 16,1 0 2-16,3-3 1 16,1-3-1-16,-1-4 2 15,6-5-2-15,1-5-1 0,1-4 0 0,4-4 2 16,-2-2 4-16,4-2 5 0,-1-3 2 0,6-8 0 0,1-1-3 0,2-6-3 15,2-2-3-15,2-3 3 0,3-1-1 16,-1-2-1-16,1-1-2 0,3-2 0 0,0-2-1 16,2 0 2-16,2-2 0 0,-1 0 2 0,3 1-5 15,-3 3-1-15,1 2-1 0,-5 5-1 0,-1 4 5 16,-1 5-1-16,-5 4 3 0,0 3-5 0,-1 5 0 16,-6 1-1-16,0 1-3 0,-3 10 4 15,2 3-3-15,-5 4 0 0,-1 2 3 16,2 6-6-16,-7 0 5 0,-3 3 2 0,-1-1-1 0,1 1 5 15,-2-2 0-15,-7-3-4 0,1-2 1 0,-3-1-4 16,-1-2-14-16,2-1-22 0,-3-3-34 16,-1-1-60-16,1-3-99 0,1-4-286 0,3-3-1002 15</inkml:trace>
  <inkml:trace contextRef="#ctx0" brushRef="#br0" timeOffset="75799.9305">10927 9207 2467 0,'0'0'88'0,"0"0"-31"0,0 0-31 0,0 0-58 15,0 0-25-15,0 0-7 0,0 0-98 16,0 0-225-16,0 0-1015 0</inkml:trace>
  <inkml:trace contextRef="#ctx0" brushRef="#br0" timeOffset="76916.8284">12313 10234 1878 0,'0'0'275'0,"0"0"-137"0,0 0 32 16,0 0-19-16,0 0-19 0,0 0-7 0,0 0-34 15,0 0-23-15,0 0-17 0,0 0-13 0,0 0-10 16,0 0-6-16,0 0-8 0,0 0-3 0,79-81 0 16,-57 60-1-16,8-4 2 15,0-3-3-15,2-5 1 0,4-3-3 0,2-6 0 0,1-5 1 16,2-7 2-16,4-6 4 0,-1-7-5 0,2-5 0 16,1-2-5-16,2 0-1 15,-6 3 3-15,1 3 0 0,-3 6 4 0,-4 7-3 0,0 6 1 16,-6 6 8-16,-2 8 3 0,-6 4 12 15,-3 4 4-15,-5 6 0 0,-4 5 3 0,-4 6-7 0,-3 4-5 0,-2 4-12 16,-2 2-15-16,0 6-11 0,-2 8-2 16,-5 10 3-1,-3 7 7-15,-7 9 8 0,-1 10 0 0,-6 6-2 0,3 7 2 0,-4 7-5 16,1 3-1-16,3 2 3 0,8-1-2 0,4-5 6 16,7-6-2-16,4-9-5 0,10-9 1 15,7-9-4-15,5-10 4 0,2-4 6 0,3-8 0 16,2-6 3-16,0-6-4 0,4-2-4 0,-1-4 0 0,2-9 0 15,0-4 2-15,-2-5 0 0,3-6-1 16,-3-5-4-16,2-6-3 16,-3-4-2-16,-3-5-1 0,-1-4 8 0,-6-1-1 0,-2-1-2 15,-2 0 1-15,-4 1-5 0,-2 2 8 0,-8 2 4 16,3 7 0-16,-5 5 1 0,0 5-3 0,-3 7-2 16,0 4 1-16,0 5 4 0,0 5 1 0,-3 4 2 0,2 3 2 15,0 3-9-15,1 1-7 16,-1 1-3-16,1 8-2 0,-1 5 8 0,-2 6 2 15,-1 7-1-15,2 7 1 0,0 6-5 0,-2 5 5 16,1 3 2-16,1 8 1 0,-3 0-2 16,2 3 0-16,0 1-2 0,2-3 0 0,1-3-4 15,1-8-2-15,5-8-6 0,4-7-1 0,4-9-3 16,-2-7 4-16,3-6 6 0,1-5 3 16,4-4 9-16,-1-1-4 0,3-9-2 0,0-4-2 15,4-1-4-15,-1-7 6 0,3-1 1 16,1-3 3-16,0-3 1 0,-3 2-7 0,2-2 1 0,-2 4-2 15,-1 2 2-15,-5 3 1 0,-1 4 0 0,-1 4-4 16,-4 5-7-16,-3 3-2 0,0 3-5 16,-1 1-4-16,-1 4 6 0,0 6-2 0,3 1 3 15,-2 4 5-15,2 2 1 0,2 2 8 0,0 1 4 0,5 0 2 16,1-1 0-16,0-3-2 16,2 1 2-16,6-5 0 0,1-1 3 0,4-4 3 15,0-5-1-15,5 0-1 0,2-2-4 0,-1-6 3 16,1-5 3-16,-4-1-1 0,4-3 7 15,-1-2-7-15,-5 0-2 0,1-3 0 0,-4 0 0 0,-2-3 4 16,-4-2 8-16,-3-2 10 0,-3 0 5 0,0 2 4 16,-7-2 0-16,-1 5-4 0,-3 3 5 15,-5 4-3-15,0 5-1 0,-3 3-3 0,0 1-10 16,-4 4 2-16,0 2-5 0,-4 0-7 0,-5 1 0 0,-4 7-9 16,-4 3 1-16,0 5-2 15,-2 2-3-15,2 3 5 0,1 2-1 0,4 3-2 0,2 1-1 16,6-1-1-16,1 2 2 15,8-2 0-15,-1 2 3 0,7-4-2 0,4-2-2 0,7-2 0 16,0-1 0-16,5-2 0 0,0-4 0 0,6-2-4 16,1-5-12-16,0 0-19 0,1-5-21 15,-2-1-24-15,-4-2-26 0,1-6-46 0,-4-4-88 0,0-2-267 16,-6 0-734-16,-5 4-124 0</inkml:trace>
  <inkml:trace contextRef="#ctx0" brushRef="#br0" timeOffset="77155.3046">13114 9312 2068 0,'0'0'109'0,"0"0"44"0,0 0 6 0,0 0-11 15,0 0-28-15,0 0-59 0,0 0-45 16,0 0-9-16,0 0 8 0,0 0 1 0,128 6 5 15,-55-5-23-15,3 1-81 16,-17-1-225-16,-18 2-871 0</inkml:trace>
  <inkml:trace contextRef="#ctx0" brushRef="#br0" timeOffset="79673.538">16823 8964 2026 0,'0'0'356'0,"0"0"-14"0,0 0-112 16,-6-116-54-16,4 93-27 0,6 5-24 16,-3 3-16-16,0 4-13 0,-1 5-17 0,0 3-29 0,0 3-19 15,0 3-16-15,-2 8-8 0,-3 6 0 16,2 6-1-16,-3 8 2 15,0 5 0-15,0 5 1 0,2 4 1 0,-1 5 0 0,3 2-3 0,0 2-3 16,-4 3-3-16,3 6 0 0,-5 3-1 16,3 3 9-16,-1 4-2 0,2-3 2 15,0-4-1-15,4-7-5 0,0-5-4 0,0-5-13 16,2-5-15-16,0-6-25 0,0-5-30 16,-2-7-35-16,0-5-56 0,0-4-121 0,0-6-291 0,0-5-874 15</inkml:trace>
  <inkml:trace contextRef="#ctx0" brushRef="#br0" timeOffset="80027.5898">16507 9581 2447 0,'0'0'241'0,"0"0"2"0,0 0-105 0,0 0-36 16,0 0-43-16,0 0-38 0,0 0-18 0,0 0 3 15,0 0 4-15,130-43 0 0,-75 34-3 16,6 1 0-16,3 0-2 0,1-1 1 0,-1-2 4 15,-2-3 0-15,-2 0 1 32,-3-4 3-32,-6 0-6 0,-7-3 2 0,-3 2 1 0,-2-1-4 0,-8 0 7 0,-3 0-4 15,-6 2 3-15,-3-1 1 0,-6 3 8 0,-3 1 23 0,-4 3 15 16,-2 1 7-16,-3 3-3 0,-1 2-16 0,0 1-11 16,0 4-11-16,0 1-6 0,0 0-8 0,0 0-11 15,0 7-1-15,0 4-6 0,2 5 4 0,-2 7 2 16,0 3-2-16,0 5 5 0,3 4-3 0,1 2 0 15,5 2 0-15,-4 1-2 0,2 1 2 16,0-3 0-16,-2 0 2 0,2-5-5 0,-3-2-11 16,0-5-15-16,-2-3-25 0,-1-3-30 0,-1-4-42 0,0-4-62 15,0-5-136-15,-1-5-351 0,0-1-967 16</inkml:trace>
  <inkml:trace contextRef="#ctx0" brushRef="#br0" timeOffset="80197.9387">17393 8815 2149 0,'0'0'270'0,"0"0"-19"0,0 0-135 0,0 0-43 15,0 0-32-15,0 0-27 0,0 0-18 16,0 0-7-16,0 0 0 0,0 0 2 0,0 0-33 0,0 0-108 16,0 0-232-16,122 36-555 0,-110-20-431 15</inkml:trace>
  <inkml:trace contextRef="#ctx0" brushRef="#br0" timeOffset="80970.7132">17989 9371 1581 0,'0'0'885'0,"0"0"-711"0,0 0-35 0,0 0-38 15,0 0 14-15,0 0-7 0,0 0-31 0,0 0-14 16,0 0-11-16,0 0-9 0,0 0-6 0,0 0-11 15,82 134-5-15,-76-111-7 0,2 0-1 16,-1 0-1-16,-1-1 0 0,-1-1-3 0,1-1-1 0,-3-1 1 16,-1-3-3-16,0 1 3 15,1-3 1-15,-3-1-7 0,2-3 7 0,-2-1-1 0,0-1-4 16,0-3 3-16,0-2-3 0,0-1 1 16,0-2 9-16,0 0 0 0,-1-3 2 0,0-4-5 15,1-4-6-15,-3-4 0 0,3-1-3 0,0-4 1 16,0 0-4-16,4-4 3 0,1-1-4 15,2-1-1-15,2-2 5 16,1 2-8-16,2-1 6 0,0 3 0 0,1 1-5 16,2 2 8-16,0 1-4 0,0 3 0 0,-2 2 1 15,1 5-4-15,-2 2-4 0,0 1-3 16,-2 4-1-16,-1 1 0 0,2 2 2 0,-2 0 1 16,2 2-1-16,1 6 4 0,0 2-2 0,0 3 3 0,2 3 4 0,-1 2-5 15,-1 2 4-15,1-1-2 0,-2 3-1 16,1 0 5-16,-5 1-1 0,-1 0 0 0,0 1-14 0,-4 2-20 15,-2-2-23-15,0-1-36 0,-2-3-37 16,-3-2-28-16,3-5-14 0,1-5 13 16,1-5 51-16,0-3 47 0,1-4 37 0,4-6 19 15,3-1-3-15,3-5-5 0,-1 0 2 0,1-3 2 0,1-1 3 16,4-1 4-16,0-4-1 0,3 0 0 16,4-3-4-16,0 2-2 0,4 0-4 0,0 2-8 15,1 2-3-15,1 3 2 0,-1 4 12 0,-2 4 16 16,-2 2 19-16,0 3 18 0,-1 1 5 15,-1 4 2-15,-2 1-8 0,0 0-15 0,0 6-7 16,-4 2-4-16,0 1-2 0,0 4 4 0,-1-3-1 16,2 3 0-16,-4-1-1 0,2 0-3 0,1-1-1 15,1-1-1-15,2-2 7 0,0-3 4 16,4-1 7-16,-1-2 7 0,2-2-6 16,2 0 0-16,-2-6-5 0,0-1-5 0,-1-4 2 0,2-1-5 0,-4-4 0 15,1-1-3-15,-2-1 1 16,-2-2 3-16,-2-1 12 0,0 0 15 0,-2 0 1 0,-2 0 7 15,-3-1-5-15,0 1-6 0,-8 3 9 0,1 3-3 16,-2 3 4-16,0 4-2 0,-6 2-14 16,-2 2-3-16,-5 3-13 0,-4 1-9 0,-5 5-3 15,-5 4-1-15,-2 7 0 0,-2 0 0 16,1 6-1-16,3 1-2 0,3 2 0 0,4 3-1 0,5-2-2 16,7 4 4-16,5-1-6 0,3-1 0 15,8-1 4-15,10-2-4 0,5-2 4 16,8 2 1-16,7-5-5 0,5-1-7 15,3-2-20-15,4 0-36 0,1-5-63 0,-4 2-146 0,-8-6-440 16,-17-4-981-16</inkml:trace>
  <inkml:trace contextRef="#ctx0" brushRef="#br0" timeOffset="84297.4228">21374 8567 2764 0,'0'0'121'0,"0"0"16"0,0 0-17 16,0 0-47-16,0 0-31 0,0 0-28 15,0 0-10-15,0 0 3 0,0 0 12 0,0 0 8 0,0 0 3 16,-69 159 2-16,59-106-6 0,-1 3-3 16,0 9-6-16,-3 5-5 0,0 4 0 0,0 3-5 15,-1-1 3-15,2-2-1 16,1-5-2-16,0-8 2 0,5-9-5 0,0-10 0 0,5-9-1 16,1-8 0-16,0-10 0 0,1-5 4 0,0-6 12 15,0-3 8-15,0-1 20 0,0-3 1 16,2-8-7-16,6-5-9 0,2-8-22 0,2-6-7 15,5-6-3-15,4-2-6 0,1-4 6 16,2-1-2-16,6 2 0 0,1 2 2 0,6 1-3 0,-2 3-3 16,3 1 3-16,3 5 0 0,-3 1 0 0,-3 6 2 15,1 3-2-15,-3 6-3 0,-3 8-1 0,-3 3-4 16,-3 2-2-16,-4 4 3 16,-3 8-4-16,-2 7 3 0,-3 3 1 15,-1 3-1-15,-3 3 8 0,-3 2 1 0,-5 1 2 16,-4 1 0-16,-8 0 0 0,-2 4-2 0,-5 1 0 0,-6-1 2 15,1-1 0-15,2-5 3 0,1-5 1 0,4-7-2 0,6-7 3 16,5-4-6-16,3-4 1 16,3-3 5-16,0 0-9 0,9-4 2 0,4-6-5 0,12-6-7 0,5-5 3 15,5-7-3-15,6-3-2 16,8-3-3-16,0-2-5 0,3-4-1 16,0-1 2-16,0 2 10 0,3 1 5 0,-7 3 5 0,-3 3 1 0,-5 4-4 15,-7 4 6-15,-4 8-1 16,-8 3 2-16,-9 6 3 0,-2 2-2 0,-6 5-2 0,-2 0-4 15,-2 0 2-15,0 5 2 0,0 2 4 0,-5 7 3 16,2 0-1-16,-5 4 1 0,4 3-4 0,-3 0-2 16,3 1 3-16,-1 0-6 0,5-1 4 15,0-1 1-15,0 1-4 16,6-2 4-16,4-1-1 0,4-1 3 0,0-2 1 0,4-3 0 0,1-2 1 16,5-2-1-16,1-2-1 0,-1-1-1 15,3 2 0-15,-5 0 0 0,5 4-6 0,-3 3 3 0,2 4-5 16,-3 3-1-16,-4 4 4 0,0 6-3 0,-6 3 4 15,-1 4 1-15,-3 9-3 16,-6 5 5-16,0 5-3 0,-9 8 0 0,-3 1 1 16,-7 2-2-16,-6 2 0 0,-2-1 0 0,-6 1 3 0,-4-5-1 15,-7 2 2-15,-4-3 1 0,0-5-2 0,-3-7 1 16,-2-7 2 0,7-10 1-16,-1-8 3 0,2-9 6 0,5-9 2 0,1-5 1 0,5-4 2 15,3-12-2-15,2-5 0 0,3-7-1 16,-2-6-4-16,8-5-6 0,1-7-1 0,7-4-5 15,3-3 1-15,4-2 0 0,9-1 0 16,4 0 1-16,9 2-7 0,5 0 5 0,6 0-3 16,4 0-2-16,6 1 4 0,8 0-7 0,2 1-3 15,8 0-2-15,3 6-7 0,4 2-9 0,7 2-13 16,2 4-28-16,1 4-64 16,3 5-144-16,-18 4-616 0,-20 9-812 0</inkml:trace>
  <inkml:trace contextRef="#ctx0" brushRef="#br0" timeOffset="86123.2194">24411 9017 1533 0,'0'0'319'0,"0"0"-7"0,0 0-61 16,0 0-73-16,0 0-17 0,0 0-32 0,0 0-26 15,0 0-22-15,0 0-26 0,0 0-23 0,0 0-19 16,0 0-5-16,0 0-1 0,24-54 11 16,-34 78 5-16,-1 6 3 15,-2 3 4-15,-3 6-12 0,2 1-2 0,-3 0-4 0,2 1-6 0,0-2 3 16,4 1-3-16,3-3-1 0,6 1 2 0,2-7-3 15,6-2 4 1,7-7-1-16,0-3 6 0,7-5 5 0,3-3 2 0,1-4 3 0,0-5-5 0,6-2-1 16,0-1 0-16,1-7-2 0,-1-4 0 15,1-3-3-15,-1-3-4 16,-1-3 0-16,-4-3-3 0,1-1 3 0,-4 1-3 0,-3-2-2 16,0 1-1-16,-6 3-2 0,3 0 0 0,-8 2 1 15,-2 2 3-15,0 4-3 0,-4 0 3 0,-1 3-1 0,-2 3-3 16,1 2 1-16,0 3-3 0,-2 1-1 15,1 0-2-15,-1 2-12 0,-1 0-2 16,2 2-2-16,-2 5 2 0,-2 2 9 16,2 3 5-16,-2 1 1 15,2 2 2-15,2 2-1 0,1 0 0 0,3-1 0 0,4 1 2 16,1-1 0-16,2 0 1 0,3-1 1 0,4-1-3 0,2-2 1 0,1-2-4 16,4-4-2-16,-1 0-3 0,4-5-7 15,-4 0 2-15,3-1 0 0,-2-6-2 16,3-3 4-16,-2-1-3 0,2-3-2 15,-3 0 2-15,-5-1 3 0,2-2 2 16,-2-1 1-16,-2-1 5 0,-5-2 2 0,0 1-1 0,-4 1 1 0,-2 1-2 0,-1 3 2 16,-2 0 1-16,-3 3 1 0,0 0 2 0,0 2-4 15,0 0 2-15,0 3 2 0,0 0-3 0,0 1 2 16,0 0 0-16,3 4-9 16,0 1-8-16,1 0-1 0,5 3-7 0,1 2 9 0,9 2 11 15,2 0-3-15,4 2 8 0,5-1 0 0,3 1-2 16,3-2 4-16,4 0 0 0,7-4 1 15,0 0 2-15,3-3-4 16,1 0 3-16,3-7-1 0,0-6-2 0,-1-3 4 16,-3-2-5-16,1-6 0 0,-4-3 0 0,-4-3 0 0,-2-3 0 0,-4-4 0 15,-2-3 2-15,-7-3-3 0,-4-4 4 16,-3-4 1-16,-5-2-2 0,-2-3 7 0,-6 4-4 16,-4 1 1-16,-5 3 4 0,0 8-5 15,-9 5 10-15,-4 5 1 0,0 6 3 0,2 6 3 0,1 3-5 16,1 8-4-16,1 2-7 15,-1 5-4-15,0 3-6 0,-1 8-2 0,-5 6 4 0,-2 9-7 16,-1 3 9-16,0 8-1 0,0 6-1 16,2 7 9-16,1 7-5 0,2 6 2 15,0 8-1-15,1 4-5 0,3 6 4 16,0-3 2-16,2-2-1 0,5-4 1 0,3-11-8 0,3-9-7 0,9-11-3 16,2-6 0-16,3-9 3 0,1-6 2 0,2-7 5 0,-1-7-4 15,2-3 3-15,2-3 4 0,4-8-3 16,1-3 5-16,2-5-3 15,0-3-3-15,2-1 5 0,-1-2-7 0,2 1 2 0,-2 0 4 16,-1-2-3-16,-3 5 4 0,-3 1-1 16,0 4-1-16,-6 1-3 0,0 4 2 15,-5 1-1-15,-3 4-1 0,-2 2 0 0,0 1-5 16,-3 1-1-16,0 5 1 0,-1 2 1 0,2 3 9 0,1 2-1 16,-3 3 1-16,0 2 2 0,1 1-5 15,0 1 3-15,3-2 2 0,-1 2 0 0,-1-1 2 16,2-2 0-16,2-1-3 0,0-2 2 15,2-2 2-15,3-3 2 0,0-1 3 0,4-3-1 0,-2-4-3 16,3-1-1-16,1-3-2 0,1-5 0 0,0-2 3 16,0-2-2-16,0-2 0 0,1-1-2 15,1-3-1-15,-3-3 4 0,-2-3 1 0,2 2 2 0,-4-2 0 16,-1 1-1-16,1 1-1 0,-6 1-4 16,-1 4 4-16,0 0 2 0,-4 5 0 0,-2 2 7 15,-3 4-4-15,1 0 4 0,-2 1 4 16,2 4-4-16,-2 0-2 0,0 1-13 0,0 1-9 15,0 6-1-15,1 3-2 0,-4 2 8 0,2 4 5 16,0 3 3-16,1 2-2 0,1 1-1 0,7 0-2 16,3 2-3-16,1 0 4 0,7 0-5 15,0 2-12-15,6-1-18 0,2-2-27 0,4-2-27 16,5-4-33-16,6-4-34 0,1-4-20 0,4-4-7 16,-1-3 16-16,1 0 31 0,-4-4 32 0,-3-5 34 15,-1-1 25-15,-5-4 17 0,1-1 13 16,-2-1 3-16,-6-3 12 0,0-2 25 0,0-1 33 15,-5 2 37-15,-1-1 23 0,-3 0 8 0,-5 1-2 0,-3 2-2 16,-1-1-5-16,-3 5-7 0,-3 0-7 16,-3 2-17-16,0 1-17 0,0 2-11 15,0 1-16-15,0 1-5 0,0 2-7 0,-2 2-10 0,1 0-11 16,-3 1-13-16,2 1-5 0,0 4-3 0,-2 6 6 16,0 2 6-16,3 4 0 15,0 0 2-15,1 4-3 16,6 2 3-16,7-4 3 0,3 1 0 0,7-1 4 15,4-4-5-15,4-1-4 0,6-3-5 0,0-2-8 0,4-4 0 16,2-1 0-16,-2-4 0 0,-1-1 2 0,1-7 1 0,-2-2 4 16,-1-3 3-16,0-5 6 0,0-1-4 0,-3-1 1 15,3-6-2-15,-4-2-2 0,1-5 6 16,-3-4 2-16,-1-5 1 16,-3-3 5-16,-4-5-5 0,-4 2-2 0,-4 1-2 0,-7 2-1 15,-3 4 7-15,-5 7 1 0,-1 4 4 0,-2 5 2 0,-4 4 3 16,-1 5 7-16,-1 1 6 0,2 8 3 15,1 2-10-15,-3 3-9 0,2 2-11 0,-1 4-8 16,-6 6 1-16,-3 6 2 0,-3 6 3 16,-2 3 4-16,0 9-5 0,-2 4-2 0,-2 4-1 0,1 8 1 15,-3 2 3-15,3 7 3 16,-4 0 0-16,4 0-3 0,2-2 0 0,4-4-1 16,5-3 0-16,6-5 3 0,7-7-2 0,2-3-3 15,6-8-2-15,2-4-5 0,3-6 6 0,-3-4 3 0,4-5 4 16,1-3 2-16,-3-4-4 0,6-1 2 15,-1-3-2-15,6-5-1 0,0-1 2 0,5 0-4 0,0-4 0 16,2-1-2-16,1 1-1 16,3-1 3-16,-3 3 0 0,0 1 3 0,-1 2-5 0,-1 3-3 15,-6 3 1-15,0 2-6 0,-2 0 6 16,-5 0 2-16,2 7 2 0,-6-1 8 16,3 3-4-16,-2 0 1 0,0 3 0 0,-1 0 1 0,4 0 2 15,-3 1 1-15,1-1-1 0,2 2-2 0,3 0 0 16,0 0 3-16,4-1 1 0,0-1 2 15,5 1-2-15,3-1-12 0,0-1-31 0,5-2-52 16,-2-1-125-16,-5-4-453 0,-11 0-958 0</inkml:trace>
  <inkml:trace contextRef="#ctx0" brushRef="#br0" timeOffset="90720.2668">2324 11836 2274 0,'0'0'85'16,"0"0"-11"-16,0 0 21 0,0 0 11 0,0 0 12 0,0 0 0 16,0 0-28-16,0 0-17 0,-78-117-24 15,61 112-14-15,1 5-7 0,-8 0-6 0,0 5 1 16,-9 8-1-16,-2 2-2 0,-5 10 3 0,-4 2 0 16,-3 7-3-16,-4 2-2 0,1 6-3 0,-2 4-4 15,3 1-2-15,4 0 0 16,-1 3-3-16,9-3-1 0,1-1-1 15,7-1-4-15,6-1 2 0,5-2-2 0,6-5 0 16,8 1 3-16,4-8-9 0,2-5 3 0,11-2 3 0,7-7 1 0,7-4 10 16,4-7 3-16,6-5 3 0,7-4-1 15,4-9 0-15,5-5-4 0,-1-3-2 0,2-2 0 16,-5-4-3-16,-1-3 1 0,-3-4-1 0,-5 1-4 16,1-2 4-16,-4 1-2 0,-5-3 0 15,-5 1 5-15,-3-1-5 0,-6-1 2 16,-3 1-1-16,-4-1-2 0,-3 4 2 0,-1 1 1 0,-5 4 0 15,-2 3 0-15,0 5 1 0,-7 1-2 0,3 6 1 16,-3 1 2-16,1 3-4 0,0 1 5 16,-2 5-1-16,4 1-1 0,-2 3 2 0,4 0-9 15,-5 7-1-15,1 6-5 0,-4 4-2 16,-2 5 3-16,-2 5 0 16,3 2 1-16,-1 5 2 0,0 2 0 0,2 0 2 0,1 3-2 15,0-3 3-15,4 0-3 0,3-2-1 0,2-2 3 0,0 2-5 16,6-4 4-16,4-1 1 0,3-4-3 15,3-2 6-15,1-7-4 0,1-6 2 0,6-5 3 16,-1-5-1-16,4-5 0 16,4-8-1-16,2-4-1 0,0-6 0 0,-2 0 1 0,1-4 0 0,-3 1-1 15,0 0 3-15,-3 2-2 0,-1 2-1 0,-2-1 0 16,-3 3-2-16,1 0-1 0,-1 5 3 16,-2 2-4-16,0 2 2 0,-5 3-2 0,-1 2-2 15,-2 1-1-15,-1 4-1 0,1 1-3 0,-2 1 1 0,-1 7 1 16,2 2-2-16,-1 0 5 15,1 4 2-15,-1-2-1 0,1 2 6 16,-1 2-3-16,-2-1 0 0,2 0 2 16,-2 0-6-16,1-2 1 0,0-2-5 0,-1-2-6 0,0-2-2 15,3-2-3-15,0-3 5 0,-2-2 5 0,3 0 6 0,3-1 0 16,0-5 1-16,2-2 1 0,1-2-2 0,2 0 4 16,-2-4 2-16,1-1-3 0,1-1 6 0,0 0-4 15,0 0-1-15,-1-2 2 0,0 4-7 16,0 1 2-16,0 1 0 0,0 4 1 0,2 2 3 15,-1 4 0-15,-1 2 1 0,2 0-1 0,-1 3 3 16,-1 4-4-16,0 4 0 0,-1-2 3 16,-2 1-2-16,1-1 7 0,0 1 1 0,2-2 0 15,-3-1 6-15,4-1-2 0,2-2 1 16,-1-3-1-16,4-1-4 0,1 0 1 0,3-5 0 0,-2-2-2 16,2-4 2-16,1-2-1 0,-2-1-1 0,3-2-3 15,0-4 5-15,-1 1-9 0,-1-2-7 16,-1 1-11-16,-2-2-36 0,-1 0-39 0,-4-1-98 15,-5 6-292-15,-6 3-895 0</inkml:trace>
  <inkml:trace contextRef="#ctx0" brushRef="#br0" timeOffset="91947.6637">5121 11868 2025 0,'0'0'198'0,"0"0"20"0,0 0-30 15,0 0-19-15,0 0-17 0,0 0-22 0,0 0-31 16,-17-121-21-16,9 112-15 0,-3 1-16 0,-1 3-6 16,-3 0-7-16,-2 4-7 0,-6-1-4 0,-5 7-3 15,-5 6-2-15,-5 7-4 0,-4 6 3 0,-1 2-2 16,1 5-3-16,2 2-1 0,3 2-8 15,2 2 1-15,6 4-1 0,4-3-3 16,7 2 4-16,3-2-2 0,6-2-2 0,6-2 2 0,3-4-3 16,14-1-1-16,7-6-1 15,9-7 1-15,6-2 2 0,8-7 2 16,6-6-2-16,3-2-4 0,2-10-5 0,3-4 0 0,-5-2-4 0,-2-4 3 16,-2-2 3-16,-5-1 0 0,-4-4 3 0,0 0-2 15,-1-3 8-15,-7 0-1 0,-2 0 1 0,-8 2 3 16,-2 4-7-16,-4 2 4 15,-6 3-1-15,-5 5 1 0,-2 2 4 0,-3 3-1 0,0 2 0 16,-4 3-1-16,-2 2 1 0,-3 2-4 0,-1 1-1 16,-1 3 0-16,-5 8-3 0,-1 4-1 0,-1 6 1 15,2 5 0-15,-3 1 4 0,5 6-1 16,2-3 0-16,7 2 0 0,3 0-4 0,3-1 2 16,5-2-1-16,9-3 1 0,5-1 0 0,7-1 2 15,7-5-1-15,7-5-7 0,9-6-5 0,6-3-11 16,5-5-13-16,1-4-4 0,3-7-5 15,-1-2 7-15,0-4 9 0,-1-3 10 16,-4-3 13-16,-2-1 4 0,1-4 6 0,-5 0 0 0,0-4 0 16,-4-4 0-16,-2-2-3 0,-5 1 2 0,-5 1 0 15,-5 2 1-15,-8 6 5 0,-4 1 2 16,-10 7 13-16,-2 3 7 0,-6 2 9 16,-2 4 6-16,0 3-6 0,-8 4-4 0,-1-1-12 15,-5 4-9-15,-4 1-4 0,-4 3-3 0,-3 7 1 0,-3 4-2 16,-2 4 0-16,-1 4-1 0,2 3-1 0,-1 3 0 15,9 1-1-15,3 3-2 16,8 1 0-16,7-1-4 0,3-1 4 0,11 0-1 16,6-1 1-16,10-4 1 0,10-2-5 0,5-5 2 15,9-6-5-15,5-8-1 0,2-5-7 0,10 0-8 16,-3-10-6-16,2-3-3 0,-4-6-2 16,3-4 3-16,-4-8 6 0,-2-3 7 0,-4-9 10 0,2-2 3 15,-5-8 4-15,-2-5 0 0,1-4 3 16,-4-2 2-16,-2-6 1 0,-7-1 2 0,-3 0-4 0,-7-2 2 15,-6 1 3-15,-3 1 6 0,-9 1 5 16,-3 7 6-16,-6 4 6 0,-2 10-2 16,-7 6 6-16,0 9-4 0,-3 7-2 0,-4 8 2 0,7 6-12 15,-1 6-1-15,0 4-7 0,5 3-10 0,-4 1 2 16,0 10-7-16,0 8 2 16,-4 8-1-16,0 7 1 0,-2 7-1 0,3 7 0 0,5 6 3 15,-3 6-2-15,-2 6 1 0,3 3 1 0,-1 4-2 16,0 2 3-16,-3 5-4 0,1 0 0 0,0 1 0 15,1-3-6-15,2-4-6 0,6-9-6 16,1-10-10-16,1-11 1 0,8-12 4 0,2-8 7 16,-2-8 9-16,0-9 3 0,1-6 4 0,-1-1 2 15,3-10 4-15,2-7 1 0,4-6-1 16,1-3-1-16,3-8-2 0,-2-1 1 16,1-4 2-16,2-1-2 0,3-4 2 15,2 3-2-15,-2 0-2 0,2 0 3 0,3 4 4 0,-3 5 6 16,-3 4 1-16,3 6 2 0,-1 4-4 0,-2 4-6 15,2 4 1-15,-4 3-4 0,4 3 2 16,-3 4-5-16,-2 0 0 0,-1 8 2 0,2 4-3 0,-6 3 4 16,1 3-2-16,-4 5-1 0,3 1 2 15,-5 7-4-15,-2-1 2 0,1 3-1 0,-2 0 2 0,-1 2 0 16,-2-1-5-16,-2-1-11 0,-1-1-19 0,3-4-21 16,-2-4-26-16,2-6-37 0,-3-7-75 15,3-4-159-15,-3-3-600 0,-2-4-705 16</inkml:trace>
  <inkml:trace contextRef="#ctx0" brushRef="#br0" timeOffset="92144.0233">7923 10998 2306 0,'0'0'135'0,"0"0"-53"0,0 0-34 15,0 0-36-15,0 0-37 0,0 0-17 0,0 0-7 16,0 0-38-16,0 0-115 15,0 0-289-15,0 0-847 0</inkml:trace>
  <inkml:trace contextRef="#ctx0" brushRef="#br0" timeOffset="93598.6456">8446 11528 2651 0,'0'0'176'15,"0"0"-53"-15,0 0-48 0,0 0-42 0,0 0-17 16,0 0 7-16,0 0 8 0,0 0 10 16,0 0 5-16,0 0-3 0,0 0-6 0,0 0-11 15,32 127-7-15,-28-99-1 0,4 3-6 16,-5-1-3-16,4 1 0 0,-1-2-5 0,-1 0 5 15,4-4-5-15,1-1-7 0,1-7-9 16,5-5-5-16,0-6-1 0,4-4 1 16,5-2 8-16,-2-5-6 0,-1-4 2 0,5-3 4 15,-3-3 1-15,-3-2 5 0,1 0 2 0,-2-1 1 16,-1-3 4-16,-1-1-2 0,0 0-1 0,-4-2 0 16,-1 1-5-16,1 1 7 0,-4 2 2 0,0 6 3 15,-5 0 8-15,1 7 3 0,-3 0 6 0,-3 3 5 16,0 2 2-16,1 2-10 0,-1 0-9 0,0 0-9 15,0 0-8-15,0 5 1 0,0 1 0 0,0 3 5 16,0 2 4-16,0 3-4 0,1 2-1 16,-1 3-1-16,5-1-4 0,-1 1 6 15,3-2 0-15,-3 1-1 0,4-2 0 0,3 1 0 16,-2-4 0-16,1 0 0 0,2-4 4 16,1-2-8-16,1-1 1 0,0-4-3 0,1-1-11 15,-1-1 12-15,-3 0 1 0,6-5 4 0,-4-1 10 0,-1 0-12 16,3-1 0-16,-3 0-1 0,1 0-3 0,-2 0 7 15,1 3-1 1,-5-1 1-16,1 0 0 0,-3 3-3 0,0 0-1 0,-3 1-1 16,4 1 1-16,-3 0-6 0,-1 0 0 0,4 0-2 0,-3 3-3 15,0 2 10-15,2 0 0 0,-2 0 3 0,5-2 3 16,-1 1-3-16,-2 0 1 16,4-3 1-16,2 1-2 0,2-2 5 0,3 0 1 0,2-3-2 15,3-3 1-15,2-3-2 0,4-3 1 16,-2-1 0-16,4-3 5 15,2-2-6-15,-1-3 1 0,2-2-2 0,1-4-4 0,1-2 6 0,0-6 1 0,2-3 1 16,-1-4 0-16,2-5-2 0,-3-6-1 16,-3-3 1-16,-1-1 3 0,-2-5-2 0,-5-3 2 15,-2 2-2-15,-2 2-5 0,-3 3 8 0,-6 1 0 16,-3 6 4-16,-4 6 12 16,-1 3-2-16,-2 8 4 0,0 2-2 0,-1 8-2 0,-2 3 0 15,-1 7 1-15,1 5 0 0,-1 3-7 0,1 5-6 16,-1 1-10-16,-4 2-2 0,-2 11 0 0,-7 5 0 15,2 9 4-15,-3 5-2 0,-1 8-2 16,2 4 2-16,2 6-2 0,1 1 2 0,3 5 6 16,5-2-7-16,5 1-1 0,2-3-1 0,7-4-6 15,7-1 9-15,4-6 1 16,3-7-1-16,5-4-1 0,2-4-5 0,1-6-4 16,-1-6-2-16,3-5 1 15,-1-4-2-15,0-5-3 0,-1 1-2 0,1-7-7 0,-1-3 1 0,1-2 1 0,-3-3 4 16,1-1 11-16,-5-1 0 0,-3-3 3 0,-4 2 2 15,-4 1-2-15,-3 1 7 0,-3 4 1 16,-4 4 0-16,-2 1-2 0,-1 2-2 0,0 4-7 0,-7 0-3 16,2 0 1-16,-4 7-3 0,-4 2 3 15,-1 4 4-15,2 3-2 0,-1 1 6 0,1 4 1 16,6-4 1-16,2 1 3 0,4 1-5 16,3-1 0-16,6-1 0 0,5-1-1 15,7-2 4-15,0-3-2 0,8-1-5 0,-2-4-12 16,4-2-5-16,-1-2-4 0,1-2 4 0,0 0 13 0,0-6 2 15,-2-1 5-15,-2-2 0 16,-2 1-6-16,-3-2 9 0,0 2 1 0,-4 0 2 0,-3-1 6 16,-2 4-5-16,-5 0 3 0,-1 2 3 0,0 2-1 15,-4 1 2-15,-3 0-4 0,2 1-3 0,-2 7-4 16,0 2 5-16,0 6-1 0,0 4 6 16,-3 4 6-16,-1 4-8 0,-1 10 5 0,0 4-2 15,-2 10-3-15,1 5 6 0,2 8-2 0,-3 8 0 16,-2 3-1-16,1 3-3 0,-4 6-3 0,0-2 2 15,-3 5-1-15,-4-4 0 0,-1 2 2 0,-3-3-4 16,-5-1-2-16,-2-5 3 0,-3-4-5 16,-4-5 5-16,-1-8-1 0,0-7 0 0,0-6-1 15,-1-9-1-15,2-9 3 0,2-7 3 0,5-10 5 16,4-8 6-16,2-4 3 0,5-13 0 16,4-6-3-16,-1-10-4 0,5-5-3 0,2-7-7 0,1-8 1 15,4-7-3-15,2-5-3 0,1-7 3 16,5-2-3-16,7-4 1 15,8 3 1-15,9 0-2 0,8 5 1 0,9 4-2 0,5 7-2 16,8 3 1-16,7 7-2 0,6 5 2 0,3 4-1 0,8 3 1 16,7 3 0-16,4 4 1 0,6 2 2 15,2 5-1-15,2 3 2 0,-1 4 0 0,-2 3-2 16,-4 4 5-16,-3 3-2 0,-2 1 3 0,-4 1 2 16,-2 3-3-16,-4 0 2 0,-5 3-2 15,-8 0 2-15,-4 0 2 0,-8-1 0 0,-6-3 2 16,-9 0-3-16,-7 0 2 0,-6-1-2 0,-6-1 1 15,-5 0 2-15,-9 0-2 0,0 0 3 0,-6 0-2 16,-1 0-1-16,-1 0 3 0,0 0-3 0,0 0-1 16,0 0-1-16,-1 0-3 0,-1 0-2 0,-4 0 0 15,-2 0-1-15,0 0 0 0,-2 0 1 16,-1 0 0-16,0 0-1 0,-1 0 0 16,2-1 0-16,0-1 0 0,1 1 4 0,-2 0-6 15,1 0 0-15,1 0-9 0,-1 1-15 0,-1 0-17 16,-3 0-25-16,-2 0-36 0,-4 2-62 0,0 2-187 15,4-2-847-15,5-1-564 0</inkml:trace>
  <inkml:trace contextRef="#ctx0" brushRef="#br0" timeOffset="95302.6454">13222 10926 61 0,'0'0'510'0,"0"0"-30"0,0 0-112 0,0 0-57 16,0 0-24-16,-34-121-39 0,28 102-38 15,-4 3-29-15,1 2-30 0,-3 4-27 0,1 0-23 16,-4 2-23-16,-3 3-25 0,-2 1-19 0,-3 4-13 16,-7 2-8-16,-3 8-2 0,-9 5 0 0,-5 7 0 15,-3 7 2-15,-4 5 0 0,-5 9 2 16,-1 8 4-16,-1 5-2 16,-1 9-1-16,1 8-2 15,2 6-8-15,6 4 2 0,7 0-3 0,8-4 2 0,11-4 0 16,8-4-2-16,16-9-2 0,3-4 0 0,11-5 2 15,12-5-3-15,8-7 1 0,12-6 4 0,4-6-3 0,11-7 4 16,5-8 1-16,6-7 0 0,4-5 5 0,3-2-3 16,3-10-3-16,2-6-3 0,2-4-7 15,-1-5-2-15,-4-4-2 0,2-3-1 0,-8-4-2 0,-2-2 1 0,-7-2 5 0,-5-3 1 16,-8 0 6 0,-8-1-1-16,-3-1-1 0,-9 3 3 0,-8 0-8 0,-5 4 7 15,-6 2 1-15,-6 5-3 0,-3 3 8 0,-2 2-2 16,-5 4 3-16,-6 5 0 0,-5 4 1 0,1 3-3 15,-6 5-3-15,-5 2-1 16,0 3-2-16,-8 11-4 0,0 7 1 0,-5 3-3 16,0 6 1-16,0 4 2 0,3 2 1 0,0 2-1 0,5 1-5 15,4 2 2-15,6 0 0 0,4 0 0 0,7 2 3 16,5-4-2-16,5-3 1 16,13-3-2-16,6-6 1 0,6-4 0 0,4-7-1 15,4-2 5-15,6-6-4 0,1-5 2 0,1-2-1 16,1-7-2-16,0-3 1 0,-1-6-1 0,-1 0 1 15,-2-5 2-15,-3-1-3 0,-2-4 1 0,-3-2-1 16,-4-2 4-16,-3 0 3 0,-4-2-3 0,-1 2 4 16,-7 0-5-16,0 1 4 15,-3 2-1-15,-7 1-1 0,0 3 2 0,-1 2-4 0,-1 1 4 0,-2 6-1 16,-5 1-2-16,-2 3 8 0,2 4-6 0,-1 2 0 16,0 4 0-16,0 2-8 15,-3 2 0-15,-2 9 0 0,-1 4 0 0,-2 5 3 0,-1 4 2 16,2 2 0-16,2 3-2 0,2 1 2 0,3 0 0 15,1 0-2-15,5-1 4 0,-2 2-8 16,5-3 4-16,2-1 1 0,1-4-3 0,4 0 8 16,4-5-4-16,3-2 3 0,1-5-1 15,5-2-2-15,4-5 2 0,-1-3-1 0,6-1 2 0,2-5 1 16,3-4-1-16,3 0 1 0,-1-3-3 16,-1 0 3-16,0-1-2 0,0 0-1 0,-4 1 2 0,1 1-5 15,-1 0 2-15,-1 1 0 0,0 1-1 16,0 3 3-16,-3 3-2 0,-3 2-1 0,-4 1-1 15,2 0-3-15,-3 3 0 16,1 4-1-16,-1 2 2 0,-2 1-1 0,-2 1 2 0,0 3 1 0,-1 1-3 16,-3 1 5-16,-2 0-4 0,-3 3-1 15,0-3-1-15,-2-2-7 0,0-1-3 0,-3-2-3 16,0-3-1-16,1-2 5 0,1-4 2 16,0 0 7-16,-1-2 1 0,3 0 2 15,3-5 3-15,2-4-1 0,4 0 3 0,-1-4 0 16,1 0-1-16,2-5 1 0,3 0-2 0,-2-1 4 0,5-1-2 15,-1 1-2-15,0 1 3 0,-1 2-5 0,-2 2 5 16,-2 2 0-16,4 3 4 0,-7 4 4 16,3 1-2-16,-3 4 1 0,3 0-4 15,-3 5 1-15,5 2-1 0,-4 3 3 0,4 3 2 0,-1 1-1 16,-2 0 4-16,4 2-3 0,0-1-1 0,1 1 4 16,0-3 0-16,2 1 1 0,0-3 4 15,4-4-2-15,0-2 1 0,2-3-2 0,1 0-1 16,2-2 1-16,-1-4-3 0,-1-2 0 0,-3 0-3 15,1-3 1-15,-5-2 1 0,-2 0 0 16,0-3 2-16,-2-3-3 0,-5 0-2 0,3-2 2 0,-4-3-2 16,-2-2 1-16,1-4-1 0,-3 0-4 15,-4-4-4-15,2-2-11 16,-2-2-12-16,-2-4-19 0,2 5-25 0,-2 0-29 0,0 3-44 16,-1 4-73-16,-1 3-161 0,0 7-661 0,0 6-625 15</inkml:trace>
  <inkml:trace contextRef="#ctx0" brushRef="#br0" timeOffset="96079.5072">16417 10838 2816 0,'0'0'126'0,"0"0"-50"16,0 0-14-16,0 0-24 0,0 0-11 0,0 0-7 0,0 0-5 15,0 0 7-15,0 0 16 16,0 0 14-16,0 0-2 0,-72 135-6 0,51-93-12 0,-1 4-12 16,3 4-3-16,-2 0-4 0,2 1 0 15,2-2-3-15,5-7-3 0,4-6 2 0,6-7-4 16,2-8 2-16,0-5 1 16,9-3-1-16,0-5 3 0,-1-2-1 15,3-2 3-15,2-4 6 0,3 0-1 0,3-4 0 16,4-5-3-16,0-2-6 0,6-4-1 0,2-1-3 0,1-3 0 15,5-3 0-15,-1-1-1 0,3-1-4 0,0 0-2 0,0 1 1 16,-3 2-1-16,2 3 4 0,-1 3 2 16,-5 3-5-16,-1 5 0 0,-5 2-2 0,-1 5-1 15,-5 1-1-15,-6 6 0 0,1 4 3 16,-3 4-4-16,-3 3 2 0,-3 3 0 0,-2 3 2 16,-1 3 4-16,-3 0 0 0,0 2 0 0,-7-1-3 0,0 0-2 15,-1 0 3-15,-4-3 0 0,-1 1 1 16,0-5 2-16,1-3-5 0,1-3-1 15,3-6-2-15,1-3 1 0,4-3 3 0,2-2 2 0,1-1-2 0,2-2-5 16,8-6-3-16,5-3-3 0,3-3 2 16,7-4 7-16,3 0 0 0,6-3 2 15,4-2-1-15,1 0-2 0,3-6 5 0,2-1 0 16,2-5 4-16,0-2 1 0,3 1-5 16,-1 2-1-16,-4 2-1 15,1 4-1-15,-4 5 6 0,-4 3 5 0,-1 5 2 0,-11 4 1 16,-2 2 3-16,-7 3 0 0,-6 2 0 0,-5 2 0 0,-2 2-7 15,-3 0-3-15,0 6-4 0,-1 4-2 0,-6 5 6 16,-3 6 1-16,-3 3 3 0,-3 4 0 0,-1 2-5 16,0 0 0-16,-3 4-2 0,3 0 1 0,3-2 1 15,5 1 0-15,4-4-1 0,8-3-3 16,7-2 5-16,9-3 0 0,7-2 6 0,5-4 5 16,8-2-4-16,3-5 2 0,7-2-3 0,4-5-4 15,4-1 6-15,3-2-2 0,-4-4-2 0,2-2 4 16,-4 0-8-16,-5-2 0 15,-1-1 1-15,-7 2 0 0,-5-1 0 0,-6 2 2 16,-4 0-3-16,-6 1-4 0,-8 1 9 0,-3 2 0 16,-3-1 6-16,-3 2 4 0,-2 0-7 0,-1 2-2 0,0 0-6 15,-3 0-6-15,-3 0 4 0,-4 1-2 16,-3 0 1-16,-4 0 3 0,-3 0-6 16,1 0-2-16,-3 2 0 0,1 1-11 15,-1 3-23-15,2 0-29 0,0 1-52 0,1 1-95 0,5-1-316 16,5-3-1097-16</inkml:trace>
  <inkml:trace contextRef="#ctx0" brushRef="#br0" timeOffset="99120.5415">19862 11307 1260 0,'0'0'485'15,"0"0"-250"-15,0 0 3 0,0 0-50 0,0 0 4 0,11-120-16 0,-11 102-30 16,-8 3-21-16,1 0-25 0,-3 2-20 0,-3 1-19 15,0 3-17-15,-6 0-10 0,-1 4-8 16,0 1-7-16,-2 3 0 0,-6 1-2 0,0 2-1 0,-3 6-2 16,0 2-1-16,-2 4-7 0,1 3 1 15,2 3-3-15,0 2-2 0,4 0 2 0,5 2-1 16,1 1-2-16,5 3 0 16,5 1-1-16,0-1-2 0,6 1 1 15,3-5 1-15,1-2-1 0,5-3 1 0,6-5-1 0,8-3 1 0,4-5 2 16,5-6 1-16,4 0 1 0,7-11 0 15,1-2-2-15,2-4-1 0,4-5-1 16,-1-2 4-16,4-5-1 0,-3-3 1 0,2-5-1 16,1-3 0-16,-2-2-2 0,0-3 0 0,0-6 2 15,-3-2 0-15,-2-5-2 0,-2 0 1 0,-1-3-2 16,-4 2 3-16,-7 1 2 0,0 0 0 0,-3 2 4 0,-5 1-4 16,-4 4-2-16,-3 7 1 0,-5 6-2 15,-3 5 5-15,-5 10 2 0,0 3 1 0,0 6-1 16,-2 7-2-16,-2 4-3 0,0 3-7 0,-2 1-5 15,-4 8-5-15,-2 9 0 0,-7 8 2 16,-1 7 4-16,0 7 6 0,-2 7 1 0,3 4 3 16,0 1 0-16,6 2-6 0,1 3-1 0,5 0 0 15,4 0 4-15,5-2 0 16,0-2 0-16,13-6-2 0,1-4-1 0,8-4 2 0,3-6 1 16,5-7 0-16,6-8 0 0,2-7-1 0,4-7 0 15,3-4 0-15,1-4 1 0,-2-4 1 0,3-5 1 16,0-5 2-16,-6 0-2 0,-1-2 0 0,-1 0-1 15,-2-1-2-15,-7 3 2 0,-2-2 0 16,-1 0 0-16,-8 2 1 0,-2 1-5 16,-6 0 5-16,-4 3-1 0,-2 4 5 0,-5-1-1 0,-2 3 0 15,0 1 0-15,-1 3-5 0,-6 3-2 0,-2 1-1 16,-4 4 0-16,-3 5-1 16,-5 6 4-16,-4 2-1 0,-1 4 0 0,2 4 0 0,-4 3 1 0,6 1 0 15,1 2-2-15,6-1 2 0,3 3-5 16,8-3 6-16,3 0-1 0,2-4-1 15,11-3 2-15,5-4-4 0,4-6 2 16,5-3-1-16,5-7 1 0,3-3 3 16,3-2 0-16,1-9 2 0,3-3-6 0,1-4 1 0,0-3-1 0,2-2 0 15,-2-3 4-15,0-3-2 0,2-5 1 16,-1-4 0-16,2-8-2 0,2-1 3 0,-1-6-1 16,2-6 3-16,0-3-2 0,-4-4-1 15,-1 0 0-15,-3 1-2 0,-4 0 3 0,-7 3 0 16,-7 5 2-16,-5 4 2 0,-4 6-5 0,-4 5 3 15,-6 6-1-15,-2 3 0 0,-1 5 5 0,0 4-2 16,0 5 0-16,0 3 2 0,-2 7-1 0,0 2 4 16,-2 4 1-16,2 3-6 0,1 0-7 0,-4 10-7 15,0 4-1-15,-5 8 2 0,1 8 4 16,0 6 3-16,-1 5 1 0,2 6 1 0,0 4-3 16,0 8-1-16,-3 2 1 0,1 4-2 15,1 2 5-15,-1 2-3 0,1-2-1 0,7-3 0 0,3-5-7 16,4-5 2-16,13-10-1 0,4-8 1 0,5-6 3 15,3-8 0-15,3-3 2 0,4-6-1 16,-3-6 1-16,4-5 2 0,0-2 0 16,0-5 1-16,3-5-1 0,-1-3 3 0,1-1-2 15,0-3 0-15,-3-1 1 0,-1-1-4 0,-5 1 2 0,-1 0-1 16,-3 0-2-16,-6 2 6 0,-4 3-1 16,-5-3 4-16,-4 4-2 15,-4 1-1-15,-1 3-1 0,-5 2 0 0,1 2 2 0,-3 2-5 16,-4 1 1-16,-4 1-5 0,-6 1 0 0,-4 8 4 15,-5 0 1-15,1 5 0 0,-5 2 3 0,1 3-3 16,-2 2-1-16,2 0 0 0,1 3-1 0,3 0 1 16,5 1 1-16,6-4 1 15,4 3-1-15,4-4 2 0,5 0-3 0,1-2 0 16,3-3 1-16,6-1-4 0,4-4 5 0,4-1 0 16,4-6-1-16,4-1 5 0,0-2-3 0,4 0-1 0,-1-7 1 15,-3-1-1-15,3-1-1 0,-4-1 0 16,0-1 1-16,-2 0-2 0,-3-3 3 0,-4 0 1 0,3-2-2 15,-5 0 3-15,3-2-3 0,-4-1 1 16,-1 0 0-16,-2-1-4 0,-1 0 2 0,-3 3 0 0,1 1-1 16,-4 2 4-16,0 3-1 0,0 0 2 15,1 4-2-15,-2 0-1 0,0 4-1 0,0 1-4 16,-1 0 1-16,0 2-2 0,0 0-1 0,0 0-2 16,1 0-5-16,-1 4 6 0,1 2 1 0,2 1 2 15,3 3 5-15,-2 0-4 0,1 1 2 16,2 1 1-16,-2 0-4 0,4 1-1 15,0 0-13-15,3 1-17 0,3 0-20 0,1-3-17 0,7 0-3 16,4-5 6-16,5-2 15 0,5-2 18 16,-2-2 17-16,4-3 10 0,1-2 3 0,-1-4 8 15,-4 1-4-15,-1 0 1 0,-7-1 3 0,0 2-5 0,-7-4 3 16,-3 2 2-16,-4-1-2 0,-2 0 6 16,-3-1-1-16,-5 3 1 0,-1-2 3 15,1 3 0-15,-3 2 6 0,0 1 2 0,0 2 7 16,-3 1-3-16,2-1-3 0,0 2-8 15,1 0-9-15,0 0-2 16,0 6 0-16,2 1 2 0,4 1 6 0,2 2-6 0,3-2 2 0,2 0 2 16,6 1-1-16,1-2 6 0,3-2 0 0,5-2-1 0,0-2-3 15,-1-1 3-15,1 0-5 0,1-3-1 16,-4-5 1-16,1-3-2 0,-3-3 1 16,3-2 1-16,-4-2-4 0,-2-1 4 0,-1-1 0 0,-5 0 2 15,2 1 4-15,-3-3-3 0,-2-1 1 16,-2 2 0-16,-6-2 3 0,2-1 0 0,-4 2 8 15,-1 1 8-15,-2 0 4 0,-4 3 3 0,-2 3-4 16,-2 2-6-16,4 2-2 0,-3 5-10 0,1 3-3 16,0 3-5-16,4 0-4 0,-4 5 0 0,4 6 0 15,-3 6 0-15,-3 4 2 0,6 5-2 16,1 8-1-16,3 7-1 16,3 6-1-16,1 9 1 0,6 9 2 0,-1 8 1 15,1 8-1-15,1 7 0 0,-2 7 0 0,2 4-2 0,-1 0 4 16,-1 2-6-16,-1 3 1 0,-2 1 0 0,2 0-2 0,-5 1 5 15,1-2 2-15,-2-3-1 16,-1-5 1-16,-2-8-4 0,-6-5 1 0,-2-7-1 16,-1-9 2-16,-4-9 4 0,-4-8-6 0,-3-9 0 0,0-9-2 15,-7-10-5-15,1-10 4 0,-6-7-1 16,1-5-1-16,1-9 7 0,-1-10-6 0,2-4-3 16,-1-6-1-16,2-5-9 0,0-4-1 15,6-5-1-15,1-4-4 0,5-2 0 0,6-3 5 16,2-1 3-16,6 0 8 0,3 1 5 0,0 2 1 0,7 2-3 15,4 1-2-15,3 1-3 0,4 1 3 16,5-2 1-16,3 1 2 0,6-2 2 0,2-2-1 16,5-2 0-16,3 1 0 0,7-2 6 15,0 0-1-15,5 2 1 0,5 0-1 0,3 3-6 16,1 0 2-16,5 1-1 16,-3-1 3-16,3 3-1 0,-5-2 2 0,0 1 0 0,1 1-1 15,-5 1 4-15,-1-1 1 0,-1 4 1 0,-3 0 2 16,-3 1-1-16,-5 3 2 0,-2 0 1 0,-6 1 0 0,-5 4 4 15,-3 0 3 1,-6 4 2-16,-5 2 2 0,-1 5 4 0,-7 2-5 0,-1 3 1 0,-6 3 4 16,0 0-7-16,-4 6 6 0,0 0-2 0,0 2-8 15,-4 3 1-15,-2 2-10 0,-5 0-3 16,-5 6-3-16,-5 6-3 0,-3 4 4 0,-5 3 0 16,-2 8 1-16,-2 2-1 0,-2 5 2 15,4 0 0-15,1 5-3 0,5 2 5 0,1 0-5 0,8-1 0 16,6 0 2-16,5-4-4 0,6-4 2 0,15 0 0 15,8-5-1-15,12 0 5 0,7-6-1 16,10-3 1 0,7-4 2-16,8-4-4 0,4-3 0 0,1-2 0 0,1-5 0 0,4 0 1 15,-1-5-2-15,-1-2 2 0,5-4-3 0,-1-5 1 16,-1 0 1-16,1-5-1 0,-2-3 2 0,-3-2-5 16,-6 1 2-16,-5-1-1 0,-10-1 3 0,-7 4 2 15,-11 3 1-15,-8 3 5 0,-7 2-2 0,-11 1 1 16,-4 3-1-16,-6-1-4 0,0 1 1 15,-10 1-3-15,-5-1-2 0,-4 4 2 0,-6 1-5 16,-4 3 6-16,-5 3-2 0,-5 0-3 16,-3 8 8-16,-3 5-11 0,0 3 5 0,2 3 0 0,3 3-3 15,0 2 6-15,6 4-1 0,9 2 0 0,7 0-2 16,7-3-2-16,14 0-1 16,2-5-1-16,14-5 5 15,8-2 2-15,9-6 1 0,7-2-2 0,4-5-2 0,4-2 0 16,1-4 2-16,0-4 2 0,-1-6 2 0,-1-2-1 15,-2-3-1-15,-3-3 0 0,0-4-1 0,-1-3 3 0,-2-3 0 0,-1-5 4 16,0-1-1-16,1-5-1 16,-4-3-4-16,0 2-3 0,-5-1 2 0,-2 3-1 15,-7 0 1-15,-5 2 2 0,-5-1-4 0,-7 1 6 0,-2 3-2 16,-4 4-1-16,-1 4 3 0,0 5-5 16,-5 4 3-16,-1 3 0 15,1 2 5-15,2 3 4 0,-1 2 0 0,1 4 2 0,2 3-7 16,-1 1-1-16,1 2-6 0,1 0-7 0,0 4 3 0,-1 4-3 15,0 5 3-15,0 2 4 0,1 6-2 16,1 4 4-16,-1 4 0 0,1 4 0 0,0 5 0 16,0 2-4-16,-1 3 1 0,2 1-1 15,-8 3 1-15,-2 4 2 16,1 2 0-16,-3 1 1 0,3 1-5 0,1 0 1 0,1-3-1 16,4-2-1-16,2-3 5 0,-1-5 0 0,9-5-1 0,0-2 0 15,2-3-1-15,3-3-1 0,0-3 4 16,6-3 0-16,0-5 1 0,4-4-2 15,2-2 0-15,2-4-7 0,2-2-9 0,2-2-14 16,3-2-31-16,2-1-38 0,2-1-69 0,2 0-164 0,-10-3-737 16,-10 0-631-16</inkml:trace>
  <inkml:trace contextRef="#ctx0" brushRef="#br0" timeOffset="103543.5568">1344 13447 2597 0,'0'0'126'0,"0"0"-13"16,0 0 19-16,0 0-6 0,0 0-21 0,0 0-9 16,0 0-29-16,0 0-22 15,0 0-23-15,0 0-13 0,0 0-4 0,0 0 0 0,-59-61 4 0,55 78 4 16,-3 7 3-16,0 2 4 0,1 6-3 16,-2 6 0-16,-2 3-4 0,1 4-4 0,0 1 3 15,4 3-7-15,-3 0 0 0,1 2 0 16,6 1-6-16,1-4 3 15,0 0 0-15,7-5 1 0,5-5 3 0,3-3 1 16,8-8 3-16,1-8-1 0,14-6 9 16,12-8-21-16,4-5-2 0,8-12-1 15,-5-10-17-15,-9-3 20 0,-2-3-3 0,-4-5-1 0,-2-2 9 0,0-2-8 0,1-2 2 0,-3 2 0 16,-5 2-4-16,-2 2 6 16,-9 7 0-16,-4 4 4 0,-6 3 1 0,-4 4 4 15,-6 3-1-15,0 4-2 0,-2 3 4 0,0 3-6 0,-2 2-1 16,0 0-2-16,-6 7-5 0,-2 3 3 15,0 7-1-15,-1 3 2 0,-1 3 2 0,1 2-1 16,-1 2 3-16,5 1-4 16,5-2 1-16,2 0-1 0,3-1-1 0,9-3 1 15,4-3-1-15,5-3 3 0,2-2 0 0,5-8-3 16,3-3-4-16,4-3-1 0,1-9 1 0,1-5 3 0,-2-2-3 16,4-5 3-16,-1 1-2 0,-4-3-3 0,0 1 5 15,0-2-4-15,-3-1 0 0,-4 1 3 16,-1-1-1-16,-5 0 1 0,0 1 0 0,-4 3 4 15,-4 1 0-15,-3 4 2 0,-1 3 0 0,-4 4-2 16,-1 1 5-16,-1 3-6 0,-2 4-1 0,1 0 0 16,0 1-10-16,1 0 7 0,1 1 2 15,4 6 3-15,2 0 9 0,0 2-2 0,1 3 2 16,1 1 0-16,1 3-1 0,1 3 0 0,-3 1 1 16,4 0 0-16,0 3-3 0,2-1 3 15,-2 0 0-15,3 0-4 0,-1 0 7 0,-2 0-7 0,5-3 0 16,-4-1 1-16,0-3-6 0,1-1 7 15,0-7 0-15,-2-2 0 0,4-4 4 16,-4-1-1-16,1-1 0 0,1-7-3 16,-2-2 2-16,3-3-5 0,-3-3 2 0,0-2 2 15,1 2-8-15,-1-4 4 0,-2-1-1 0,-1 0-4 0,0 1 10 0,-2 0-9 16,-1 1 1-16,1-1 0 0,-3 1-5 16,0 3 2-16,-1-2-1 0,1 0 2 15,0 3 0-15,0-2 2 0,0-2 2 16,0 1-2-16,2 0 5 0,-2 0-5 0,0 2 0 15,-1 0 2-15,-2 1-9 0,0 2 9 0,0 2-3 0,-2 4 0 16,-1 0 8-16,-1 0-8 0,2 3 4 0,-1 1-1 16,-1 1-3-16,0-1 3 0,1 0-3 15,-1 0 4-15,0 1-6 0,0 1 5 16,0-3 0-16,0 2-3 0,2 0 7 0,-2-2-5 0,0 2 0 0,1 0 4 16,-1-1-9-16,0-1 5 0,1 1-1 15,0-2-1-15,0 2 2 0,-1-3 1 0,0 1 0 16,3-1-2-16,-2 0 3 0,2 2-1 0,-1-2-2 15,-1 0 0-15,3 0-1 0,-1 1 2 16,-1 1 3-16,-1-2 1 0,0 1 11 16,2 0-5-16,-1 2 3 0,-1-1 4 0,0 2-7 15,-1 0 7-15,0-1-1 0,1 2 0 0,-1 1 3 0,0 0-5 16,0 0-4-16,0 0-4 0,0 0-5 16,0 0 1-16,0 0-4 15,0 3 1-15,0 1-7 0,0 4 3 0,0 3 6 16,0 3-3-16,1 4 11 0,1 2-8 0,0 5 0 15,1 1-1-15,0 3-4 0,1 2 5 0,1 0-1 16,-3 0-1-16,4 1 4 0,-4 0-4 0,0 0 4 0,0 2-1 16,0-2 1-16,0 1-1 0,1 0-3 0,-2-2 1 15,1-1-11-15,0 0-10 0,1-6-15 16,-1 0-28-16,2-4-23 0,1-3-38 0,-3-4-68 0,2-3-179 16,-1-4-699-16,-2-1-637 0</inkml:trace>
  <inkml:trace contextRef="#ctx0" brushRef="#br0" timeOffset="104369.4833">3076 13704 1346 0,'0'0'158'0,"0"0"-133"0,0 0 58 0,0 0 19 16,156-33-1-16,-112 25-7 0,3 0-37 0,1-1-22 15,2-2-7-15,-1-2-4 0,1 0 1 0,-5-3 0 16,-2-3-1-16,-6-2 0 0,0-3-1 0,-4-2 1 16,-4-1 2-16,-3-2 2 0,-5-2 4 0,-1 2 12 15,-8 0 11-15,-2-1 30 0,-4-1 20 16,-5 0 14-16,-1-1 7 0,-2 2-11 0,-5 2-5 16,0 4-7-16,-2 4-6 0,2 4-9 15,0 4-15-15,2 6-16 0,1 1-23 0,2 5-13 16,-2 0-13-16,2 4-11 0,-3 8 4 0,0 6-5 0,-3 7 4 15,2 3 2-15,-2 6-8 0,3 4 6 16,1 0 0-16,0 2 0 0,1 7 2 0,2-3-1 16,1 3 1-16,0 0-2 0,0 1 1 0,0-6-1 15,1 0 0-15,3-7 1 0,0 1-2 0,3-7-3 16,-2-3-1-16,2-4-8 0,0-3-5 16,2-7-5-16,2-4-5 0,0-4 4 15,5-4 1-15,2-4 5 0,4-6 1 0,1-4-2 16,5-2 3-16,-2 0-3 0,2 0 4 0,-1 2 1 15,0 1-2-15,-1 3 4 0,2-1 2 0,-2 1 3 16,-1 2 2-16,3 1 1 0,0 2-1 0,-3 1-1 16,1 4 0-16,-3-1 2 0,0 1 1 0,-2 0 2 15,3 0 0-15,-2 1-2 16,3-1 0-16,2 3 2 0,-2-2 2 0,6 2-1 16,3-1 1-16,1 0-2 0,-3 0 2 0,3-1 2 0,0-1-2 15,2 0 2-15,0-3-1 0,2-1-2 0,-1-3 2 0,0-1-1 16,0 0 2-16,0-3 0 15,0 3-1-15,-4-2 1 0,-4 1-1 16,-2-1 3-16,-7 1 3 0,-8 0 7 0,0 1 8 16,-6 1 8-16,-1 1 6 0,-5 2 1 0,-1 0-2 15,0 1-1-15,-7 1-10 0,-2-1-6 0,-5 3-8 0,-1 0-8 16,-5 0 1-16,-4 7-2 0,-3 0 4 0,-2 5 2 16,0 4 2-16,0 0-3 0,3 2 0 15,6 1-2-15,0-2-3 0,6 1 1 16,4 0 0-16,4 0-2 0,5 1-1 15,1-3 0-15,4 0 0 0,4-4 2 0,7-1 1 0,1-3 4 16,7-3-1-16,0-4 2 0,5-1-1 0,2-5-3 16,-2-3 2-16,-1-1-3 0,-1-4 1 15,-2 2 0-15,-1-3-4 0,-3-1 5 0,-4-3 1 16,-1-1 0-16,-2 0 3 0,-3 0-4 0,1-1 1 16,-4 0 0-16,-3-1-2 0,1 1 2 0,-4 0 0 0,-1-1 1 15,-1 1-1-15,-4 3-3 16,-2 0-2-16,-3 3-3 0,-3 1 2 0,-1 3-4 0,-3 5-1 15,-4 3-5-15,1 2-8 0,-5 1-10 16,0 7-24-16,1 2-39 0,2 2-62 16,-1 3-140-16,5 3-232 0,5-4-575 0,4-4-297 0</inkml:trace>
  <inkml:trace contextRef="#ctx0" brushRef="#br0" timeOffset="105023.5224">5533 13555 3050 0,'0'0'74'0,"0"0"-60"0,0 0 7 0,0 0 14 15,0 0 31-15,0 0 18 0,0 0 1 16,0 0-9-16,0 0-25 0,0 0-13 0,0 0-12 16,0 0-8-16,0 0-3 0,0 0-3 0,-106 97-1 15,106-79-5-15,0 0-1 0,6 1-2 16,3-2 1-16,1-1 5 0,2-1-5 0,3 0 0 15,-1-2-4-15,5-2-7 0,-2-3 1 16,-1-3-4-16,3-2-3 0,-1-3 0 0,1 0-12 16,-1-5 0-16,1-3 1 0,1-2-1 15,0-4 12-15,1-2 5 0,-2-2 4 16,-1 0 3-16,1-5 0 0,-6 1 2 0,1-1 0 16,-3-1 6-16,-1 2-3 0,-2-3 0 15,-1 2 0-15,-2 0-7 0,-1-1 10 0,-3 3 2 0,1 1 6 0,-2 2 9 0,0 5-7 16,0 2 0-16,0 4-3 0,0 3-2 15,0 2-3-15,0 2-7 0,0 0-8 0,0 4-4 16,0 4 0-16,0 5 2 0,0 4 6 0,3 4 8 16,3 1-7-16,-1 3 2 0,2-1-3 15,2-2-5-15,6 0 5 0,-1-2-10 0,6-2-10 16,1-3-10-16,6-4-15 16,2-3 4-16,1-5 4 0,4-3-2 0,-1-5 8 0,-2-6 0 0,1-2 4 15,-2-5 10-15,-2-1 11 0,2-4 4 16,-4-4 4-16,-1-3 9 15,-2 0-7-15,-4-5 3 0,0-3 2 0,0-3 0 0,-5-4 14 0,4-2 9 16,-1 0 10-16,-3 0 6 0,-4 0-2 0,0 2-3 16,-4 3-1-16,-2 6 1 0,-4 4-1 15,0 8 3-15,0 7-7 0,-5 4-5 16,-2 4-2-16,-1 4-8 0,1 3-4 0,1 2-4 0,-3 2-7 16,-1 8-3-16,-3 7-3 0,-2 5 0 15,3 6 2-15,0 6 2 0,3 4 1 0,1 6-2 0,7 2-3 16,1 4-1-16,0-1 0 0,6 4 2 15,6-1 1-15,1-3-2 0,5-3 1 16,4-5-8-16,4-3 4 0,2-9-4 16,5-4-9-16,1-4-3 0,-2-7-27 0,0-1-21 15,-2-5-24-15,-1-3-40 0,-3-4-65 0,-1-1-148 0,-10 0-608 16,-5-4-738-16</inkml:trace>
  <inkml:trace contextRef="#ctx0" brushRef="#br0" timeOffset="105294.6377">6417 13282 2873 0,'0'0'140'0,"0"0"-30"0,0 0-29 0,0 0-16 0,0 0 6 0,0 0 4 16,124-36-9-16,-80 30-8 0,2 0-20 16,5 2-9-16,2 1-6 0,2-3-5 15,-2 1-1-15,-2 1-1 0,-3-2-3 0,-3 1-7 16,-5 2 1-16,-1 0-2 0,-7-1 0 0,-4 2 3 0,-5-1-4 15,-5 1 0-15,-7 1-1 0,-3 0-3 16,-5 1 10-16,-3-2 0 0,0 2 3 16,0-1 1-16,0 1-10 0,-7 0-6 0,-1 0-14 15,-5 0-20-15,-3 0-22 0,-3 3-43 16,-1 1-65-16,-5 1-178 0,10 0-742 16,5-3-639-16</inkml:trace>
  <inkml:trace contextRef="#ctx0" brushRef="#br0" timeOffset="108184.0005">7982 13530 2712 0,'0'0'53'16,"0"0"-16"-16,0 0 19 0,0 0 12 0,0 0 8 0,0 0 8 16,-122-33-11-16,98 33-14 0,-3 1-8 15,-3 7-7-15,-3 4-10 0,0 3-2 0,-2 3-8 16,4 4-4-16,0 2-1 0,3 0-3 0,5 2-2 15,-1-1-5-15,5 0-3 0,3 0-3 16,5-1-3-16,8-5 2 0,3-1-4 0,4-4 4 16,12-4 1-16,7-6-1 0,8-4 7 0,7-1-1 15,10-12 2 1,7-5 0-16,5-6-4 0,3-4 0 0,5-3-2 0,-3-2-1 16,-3-5-1-16,-2-7 0 0,-4-1 1 15,-4-8-2-15,-5-4 3 0,-2-3-4 0,-5-4 1 0,-6-1 2 16,2-2-2-16,-6 1 5 0,-6 1-2 0,-1 2-3 0,-3 7 2 15,-5 2 0-15,-5 6 1 0,-6 6 5 0,-4 7 0 16,0 5 8 0,-8 10 5-16,2 6 4 15,-3 4-2-15,-1 6-3 0,-5 5-9 0,3 0-8 0,-3 11-1 0,-3 9-4 0,-4 10 0 16,0 9 3-16,2 8-3 0,2 4 2 0,1 3-2 16,7 3-2-16,7 2 4 0,2 2-4 0,1 0 2 0,9 2-1 15,5-6 1-15,6-3-1 16,9-6-2-16,4-6 3 0,8-5-4 0,5-8 5 0,1-6 0 15,3-5-3-15,3-6 6 0,-2-6-8 0,-2-6 0 16,0 0-1-16,-2-9-7 0,-3-5 6 16,-4-2 0-16,1-2 2 0,-8-2 4 15,1-1-3-15,-10-1 4 0,2 0 0 0,-10-2 1 16,-1-1 0-16,-6 3 0 0,-4 0 2 0,-5 2-6 16,0 0 6-16,-8 2 0 15,0 1-3-15,-4 4 8 0,0 2-6 0,-1 6 1 0,-3 1 1 0,2 3-2 16,-5 1 3-16,0 3-1 15,0 6 1-15,0 5 2 0,2 1-4 0,-1 5 2 0,3 3 0 0,3 3-2 16,2 1-1-16,8 0-2 16,2 1 0-16,1 0-6 0,14 2 6 0,-1-3 0 15,9-1 0-15,5 0 8 0,7-3-6 0,7-5 2 0,3-8 1 16,4-6-8-16,2-4 3 0,0-2-5 16,-1-7-2-16,0-5 0 0,-3-4-4 0,1-4 1 15,1-3 0-15,-7-3 5 0,-1-3 1 0,-1-4 1 16,-3-4 0-16,-5-4-5 15,-1-5 8-15,-2-3 1 0,-5-6-3 0,-1 0 8 16,-4-2-6-16,-3-2 2 0,-4 3 2 0,-3 1-3 0,-4-1 0 16,-3 4-1-16,-2 3 2 0,0 7 0 0,-5 4 3 15,-2 5 4-15,0 5 2 0,-4 6 3 16,2 5 1-16,1 5-1 0,-1 4 1 0,0 4-4 16,6 3 1-16,-1 3-7 0,0 0-8 15,2 6 1-15,-3 7-4 0,-2 9 4 0,-3 8 2 0,0 8 0 16,-4 8 2-16,2 7-4 0,2 5 1 15,-2 6-1-15,3 4 1 0,-1 3 3 0,2-1-3 16,1 3 6-16,1-3-7 0,6 0 0 0,0-6 0 16,13-5-7-16,8-7 6 0,5-9 2 0,6-4-2 15,6-11 10-15,4-6-7 0,0-8-2 16,5-5-2-16,1-9-1 0,2-1-1 0,1-12-2 0,2-5 1 16,-1-2-2-16,-2-3 5 0,-1-4 2 15,-3-1 1-15,-4-1 7 0,-2-1-5 16,-7 0-1-16,-5 0 3 0,-1 0-10 0,-7 1 8 0,-7 2 0 15,-4 3 0-15,-4 1 7 0,-5 5-3 16,0 4 2-16,-8 1-1 0,-5 2-2 16,-2 4-2-16,-5 1-2 0,-1 1 2 0,-6 5-2 0,4 0 4 15,-3 5 0-15,1 3-2 0,0 3 5 0,2 4-7 16,2 2 2-16,3 4-1 0,3 3-9 0,3 2 6 16,3-1 0-16,1 2 0 0,6-1 6 15,3 2-3-15,-1-5 0 0,8 1-1 0,0-3-2 0,4-1 0 16,1-3 0-16,1 0 2 15,3-6 3-15,-2-1-2 0,2-3 0 0,1-4-4 0,-2-3 2 16,0 0 0-16,-1 0-1 0,0-3 3 0,-1-3-5 16,-3-1 4-16,2-1-2 0,-2 0 2 15,-1-3 1-15,2-2-1 0,-3 0 3 16,0-2-3-16,1-1 3 0,-2-4-3 0,0-1 0 16,0 0 2-16,1-2-6 0,-2 2 4 0,0-3 1 15,0 5-2-15,0 0 6 0,-3 3-1 16,2 4-2-16,-3 2 0 0,0 2-6 0,-2 2 3 0,2 0 2 15,-4 2 1-15,3 2 0 0,-3 1 4 0,1 1-2 16,0 0-1-16,0 0 6 0,0 0-9 16,0 0-1-16,1 3 2 0,-1 3-9 0,0 0 7 15,0 0 3-15,-1 3-4 0,1 0 9 16,0 1-6-16,0 1 1 0,0 2 0 0,0-2-6 0,1 1 4 16,2 0-2-16,2 0 2 0,2 1 3 15,0-2 0-15,1 2-2 0,2 0-1 0,1 0 0 16,0 1 0-16,1-1 2 0,2 0 2 0,1-1-4 15,-3-1 1-15,4 0 0 0,0-3 0 16,1 1 3-16,-3-3 0 0,4-1 1 16,1-1 0-16,0-2-3 0,3-2 4 0,-1 0-2 0,5-2 0 15,-2-5 2-15,1-1-2 0,2-3 1 0,0-1-2 16,-2-4 3-16,3-3-2 0,-3-2 1 16,2-1 3-16,0-3-7 0,-1-1 2 0,-1-2-1 15,-2 2-1-15,-1-2 7 0,-4 2-4 0,-1-2 1 16,-4 4 0-16,-2-3-4 0,-3 4 1 0,-3 2 1 15,-1 1-1-15,-2 1-4 0,-2 4 6 0,0 2-1 0,0 1-1 16,0 4 11-16,0 2-11 16,0 4 0-16,-2 1 0 0,-1 1-5 0,1 0 0 15,-2 3 0-15,-2 6-3 0,-6 3 4 0,2 7 2 0,0 1 1 16,-1 3 0-16,3 1-1 0,3 1 0 16,2-2-4-16,3 0 5 0,1-2-5 15,7 1 2-15,6-3 3 0,0-3-4 0,6-2 4 16,2-2-2-16,1-2 0 0,5-4 2 0,-2-2-7 15,4-3 1-15,-2 0-5 0,2-7 1 0,0-3 4 16,-1-2 1-16,-2-2 2 0,-4-4 2 0,2-2-2 16,-2 0 2-16,1-3-1 0,-2-1 2 0,1-1-2 15,-2 1 1-15,-2-1 2 0,-2 2-3 16,-3 1 6-16,-2 1-2 0,-4 4-2 16,-2 1 3-16,-2 6-4 0,-2-1 3 15,0 3 0-15,-2 2 2 0,0 2 0 0,0 2 0 0,0 1-2 0,-3 0-4 16,-1 3 3-16,2 4-3 0,-6 4-2 15,-1 2 4-15,-2 6-6 0,-1 3 3 16,-1 4 2-16,-3 4-2 0,5 4 6 16,0 7-3-16,3 6 2 0,6 3-3 0,2 6-4 0,0 6 3 15,1 2-1-15,3 7 1 0,-1 4 6 0,-1 0-5 16,1 1 1-16,-3 0-3 0,2 2-4 0,-2-4 7 16,-3 2-3-16,-3-4 3 0,0-3 2 15,-3-7-6-15,-2-6 1 0,2-8-1 0,1-11-2 16,1-11 5-16,-2-8-1 0,1-7 2 0,-2-4-2 15,-3-9-1-15,2 1 1 0,-3-9 1 0,2-6 4 16,0-5-6-16,0-4 1 0,0-6-3 0,-1-6-8 16,3-2 8-16,2-3-2 15,0-4 0-15,3-1 4 0,5-4-8 0,0-3 0 0,10-1 1 16,4-3-2-16,6 0 4 0,4-1-1 0,6 0-1 16,5-3-2-16,4 1-2 0,5-2 0 15,3 0 3-15,-1 1 5 0,-1 3 2 0,-3 4 2 16,0 4 1-16,-3 6 0 0,-2 7 1 0,-4 5 2 15,-3 5 1-15,-7 9-1 0,-3 3 6 16,-5 4 1-16,-5 4 2 0,-2 3 1 0,-6 3-5 0,-1 2-3 16,-1 0-5-16,0 5-2 0,0 6 1 0,2 2 0 15,-5 5 1-15,-1 4 1 0,2 2-1 16,-2 1 1 0,2 2-1-16,0-1-3 0,4 0 3 0,-2-2 0 0,2 0 0 15,7-1 2-15,3-2-4 0,2-3 1 0,4 1 0 0,4-6 3 0,1-2-4 16,4-2-1-16,0-4-5 0,3-4-10 15,0-1 3-15,2-1-3 0,0-6 2 0,-1-3 8 16,0 0-7-16,-4-2 2 0,-2-2 3 0,-4-2-7 16,-2-1 12-16,-3 1 0 0,-5-1 2 0,-1 0 3 15,-4 0-2-15,-2-1 1 0,-1 3 1 16,-2-1 3-16,-2 0-1 0,1 3 1 0,0 1-3 16,-2 0-2-16,0 3 1 0,-1 0 2 0,1 1 0 15,1 2 1-15,-1 2-1 0,2 1-2 16,0 1-1-16,0 0 1 0,0 2-4 15,0 0-2-15,5 0-2 0,4 4-4 0,6 2 5 16,4 0 3-16,8-1 3 0,7 3 4 0,4-2-1 0,10 1 0 16,0-3-2-16,5-1-1 0,1-2 1 0,4-1 1 15,-3-2 0-15,1-7 0 0,-1 1-2 16,0-5 1-16,-4 0-1 0,-2-2 3 0,-5-2 0 16,-6-3 1-16,-3-1 0 0,-6-1-3 0,-4-1 4 15,-5-3-1-15,-3-1 2 0,-7-2 4 0,-3 0-5 16,-4 1 3-16,-3 1-4 0,-3 2 1 15,-9 2 3-15,-2 4 1 0,-4 3-1 16,-4 3 0-16,0 4-3 0,-8 0 1 16,0 5 0-16,-1 4 4 0,-1 0 0 0,1 9 0 0,-1 4-4 15,5 7-3-15,-1 3-1 0,5 4 1 16,2 6 2-16,3 1 1 0,6 4-2 0,2 4 0 0,6 5-2 16,1 2-2-16,3 5 6 0,2 4-1 0,3 4 3 15,4 1 1-15,3 3-5 0,-1 1-1 16,8-2 0-16,-3 1-2 0,4-2 3 15,0 0 1-15,-2-2-2 0,4-2-1 0,-5 1 2 16,2-2-1-16,1-2 2 0,-5 0 3 0,1-5-5 0,-4-3 0 16,3-3-2-16,-4-7 1 0,-4-6 2 0,-3-4 1 15,-4-5-1-15,-4-5 1 0,-6-3-5 16,-5-4-3-16,-3-2-6 0,-4-5-15 0,-6-1-25 16,-4-4-50-16,-7 0-102 0,-5-12-334 0,10 3-754 15,9 3-240-15</inkml:trace>
  <inkml:trace contextRef="#ctx0" brushRef="#br0" timeOffset="109502.2072">14335 13637 1925 0,'0'0'141'16,"0"0"-32"-16,0 0 32 0,0 0-20 16,0 0 6-16,0 0-22 0,0 0-14 0,0 0 7 15,0 0 5-15,0 0-2 0,0 0-16 0,0 0-20 16,48 16-24-16,-13-36-14 0,12-8-5 0,2-4-9 15,5-6-3-15,8-4-4 0,2-6-4 16,3-2 7-16,-4-6 0 0,1-4 2 16,-7-3 4-16,0-3-5 0,-5-5 3 15,-6 1-1-15,-2 0 1 0,-4 0 0 0,-6 1 1 16,-4 2 2-16,-6 6 6 0,-6 5 11 16,-2 8 4-16,-7 8 6 0,-5 6 0 15,-4 7-6-15,0 4-7 0,0 7-5 0,-1 4-3 0,-2 6-6 0,-3 3-3 0,-3 5-9 16,-2 10-6-16,-3 10 0 0,-10 10-1 15,1 10 3-15,-4 9 0 0,4 7 0 0,1 5 1 16,5 4-2-16,5 2-5 0,9-1 5 16,3-4-2-16,4-3 2 0,15-6 3 0,4-7-5 15,8-8 2-15,7-8-2 0,1-6-2 0,3-5 5 16,6-7-2-16,1-7-2 0,1-7-3 0,-1-2-3 16,-1-11-5-16,-1-4 3 0,-3-6 5 0,-3-5-2 15,-3-3 4-15,-3-5 0 0,0-5-3 16,-3-4 8-16,-3-4 1 0,-3-4 0 0,0-6 3 0,-6-1-3 15,0-2 0-15,-4-1 1 16,-2 1 2-16,-4 4-2 0,-5 4 1 0,0 7 1 16,-5 5-4-16,-1 9 4 0,-3 7-1 0,2 5 3 0,-5 8 3 15,4 5-1-15,0 4-3 0,-1 4-7 0,2 5-1 16,0 9-1-16,-1 8-1 0,-3 9 6 16,-2 7-1-16,4 7-2 0,2 3-1 15,1 5 1-15,1 3 1 0,0 4 1 0,1 1-1 16,0 3-1-16,2-2-4 0,6-3 3 15,1-4-1-15,2-6 2 0,7-6 3 0,0-7-9 0,3-8-3 0,0-9-4 16,4-8-6-16,-2-8 9 0,2-3 4 16,-1-8 2-16,4-6 3 0,2-7-3 15,-2-2-2-15,1-4 0 0,-2-3 0 16,-2-1 1-16,2-3 1 0,-5 2-2 0,2-2-1 16,-2 2 5-16,-3 1 1 0,-2 2 3 0,-2 4 5 0,2 2-6 15,-3 4-1-15,0 6-2 0,-3 3-2 0,-1 5 4 16,1 3 2-16,-4 2 2 0,1 6-2 0,1 6 0 15,2 5 0-15,3 5 1 0,-2 3 2 16,0 3-1-16,5 1 1 0,0-1-3 0,3 3-5 16,2-3 6-16,6-1-1 0,3-1 5 0,6-3 4 15,5-2-5-15,6-5 0 0,4-2-2 0,3-7-5 16,-1-4 7-16,2-3-2 0,-4-1 1 16,-1-7 0-16,-1-4-2 15,-3-3-1-15,-3-2 1 0,0-2 6 16,-6-5-4-16,-2-1 3 0,-3-1-1 0,-5-2-6 0,-3 0 8 0,-5 0 0 15,-6 1 2-15,-1 2 8 0,-10 2 1 0,-1 2 6 0,-4 5 1 16,-3 3-4-16,-8 3-3 16,-5 4-5-16,-4 4-3 0,-9 2-1 0,-2 2 0 0,-7 7 1 15,-2 5 2-15,-3 4 5 0,-3 7-3 16,6 2-1-16,0 1-4 16,8 2-9-16,4-1 6 0,8-1-2 0,9 1 0 0,7 0 6 0,8 0-9 0,11-2-1 15,8 0 1-15,9 0-2 16,5-5 3-16,4 0 3 0,5-5-3 15,-1-4-5-15,2-2-8 0,-4-6-15 16,-3-1-13-16,-4-3-14 0,-1-1-20 0,-6-3-16 0,-1-6-36 0,-1-2-70 16,-5-3-170-16,-7 3-723 0,-5 1-605 0</inkml:trace>
  <inkml:trace contextRef="#ctx0" brushRef="#br0" timeOffset="109746.0982">15372 12703 2390 0,'0'0'67'0,"0"0"5"16,0 0 14-16,0 0 6 0,0 0 10 15,0 0-13-15,0 0-4 0,0 0-12 0,127 0-19 16,-71 0-17-16,12 0-15 0,5 0-6 0,7 1-6 15,4 0-31-15,6 0-84 16,-22 0-246-16,-22 0-1025 0</inkml:trace>
  <inkml:trace contextRef="#ctx0" brushRef="#br0" timeOffset="111646.3528">18826 13710 1385 0,'0'0'337'0,"0"0"-136"0,0 0-16 0,0 0-32 0,0 0-16 0,0 0-27 16,0 0-32-16,0 0-35 0,0 0-14 16,0 0 3-16,0 0 1 0,0 0 2 0,-3-5 1 0,11 8 3 15,3 0-2-15,1 1-1 0,6 0 1 16,1 0-9-16,3-2 1 0,3 2-5 0,2-4-5 16,-1 4-3-16,3-3 0 15,1-1-1-15,1 0 3 0,4 0 3 0,1 0-1 16,4-1-2-16,3-2-1 0,0-1-1 15,2 1-1-15,2-2 0 0,0 1-2 0,3-1 5 0,3 0-7 16,2 2-1-16,-1-2 5 0,6 0-9 0,-1 2 9 16,5-2 0-16,-1 1-3 0,6-1 8 0,-3 1-8 15,0 0 1-15,2 2-2 0,-4 0-3 16,3-1 1-16,-2 1-5 0,2 1 1 0,-1 0-4 0,0-1 2 0,1 2 2 16,1-1-4-16,1 1 9 0,-2-1-8 15,2 0 0-15,0 1 3 0,-4-2-13 16,5 1 7-16,-1 0 0 0,-1 1-3 0,0-1 12 15,3 1-7-15,2 0 3 0,-2 0-2 0,3 0-1 0,-3-2 2 16,0 2-4-16,2 0 3 0,-3-1-3 16,1 0 1-16,3 0 1 0,-3-2-1 15,0 2 8-15,3-1-7 0,-3 1 0 16,-1-2 1-16,0 1-8 0,0 1 6 0,-2-1-4 0,-1-1 2 16,3 1 4-16,1 1-4 0,1 2 4 15,5-2-1-15,-3 0 0 0,-1-1-1 0,4 1 0 0,-4 0 0 16,1 0-5-16,1 1 5 0,-1-3-1 0,4 1 0 15,-3 1 6-15,3-2-3 0,-4 1-2 16,5 0 0-16,-6-1-4 16,0 1 3-16,-2-2-1 0,-1 1 2 0,2-1 2 15,-2 2-1-15,0-1 1 0,0 1-1 0,1-1 2 0,-1 0-4 0,0 0 1 16,-1-1 1-16,3 1-7 0,-4 1 9 16,1 2-2-16,0-1-2 0,1 1 8 0,-3 0-7 15,3 0 1-15,0 0 2 0,2 0-6 16,-4 1 2-16,-1 1-3 0,1 0 0 15,0-1 1-15,-1 1 2 0,2 0 3 0,0-1 0 0,1 1 4 0,0 0-6 16,-2-1 1-16,1-1 2 0,-3 0-8 16,-2 0 7-16,0 0-1 15,-3-2-1-15,-1-2 4 0,-1-1-3 0,1-2 1 0,0 1 0 16,1-4-4-16,0-1 3 0,-2 1-1 16,-1-2 1-16,-1 1 2 0,-2 2 0 0,-2-1 0 15,-1 2-3-15,-3 1 5 0,-1 0-2 0,-2 2-1 0,-2-1 4 16,-1 3-2-16,-3 1-1 0,2 2 4 0,0-2-5 15,1 2 8-15,-2 0-5 0,0 2 0 16,0 1 1-16,-1 0-8 0,4 0 5 16,-3 2-4-16,0-1 1 0,1-1 2 0,-1 1 0 15,-1-2 1-15,1 1-2 0,-1 0 2 0,-4-3 0 16,-1 1 0-16,5-1 0 0,-4 0-4 0,1 0 2 0,1 0 1 16,-3 0 0-16,-2-1 3 0,2 1-2 15,-4 0 0-15,0 0-2 16,0 0-3-16,-1 0 3 0,-1 3-1 0,0 1 0 15,-2-1 0-15,0 2 0 0,1-1 0 0,-2 2 0 0,0-1 4 16,0 0-2-16,-2 0-1 0,-1 1 3 0,1-2-6 16,0 1 2-16,-4-2-1 0,1 2 0 0,-1-1 3 15,-1-1 1-15,1 1-1 0,0 0 1 0,-2-3-4 16,1 1 2-16,-2 0-1 16,2-2 0-16,-4 0 1 0,0 0 0 0,-3 0 0 15,0 0 0-15,-2 0 2 0,-1 0-2 0,0 0 1 0,-1 0 0 16,-1 0-2-16,-2 0 1 15,3 0-1-15,-5 0 2 0,1 0 3 0,-1 0-3 0,-1 1 5 16,-2-1-3-16,1 0 0 0,-1 0 1 16,0 0-1-16,0 0 2 0,0 0-1 0,0 0 0 15,0 0-1-15,0 0-1 0,0 0 0 0,0 0 0 16,0 0-1-16,0 0 1 0,0 0-5 0,0 0 2 16,0 0-2-16,0 0 2 0,0-1 2 0,0 1-1 15,0 0 0-15,0 0-2 0,0 0-2 16,0 0 1-16,0 0 2 0,0 0 0 15,0 0 0-15,0 0-2 0,0 0 1 0,0 0-2 0,0 0 3 16,0 0-1-16,0 0-1 0,0 0 2 16,0 0-4-16,0 0 0 0,0 0 3 15,0 0-2-15,0 0 4 0,0 0-2 0,0 0 0 16,0 0-1-16,0 0-2 0,0 0 1 0,0 0-1 0,0 0 0 16,0 0-3-16,0 0-1 15,0 0-1-15,-1 0 0 0,1 0 3 0,-1 0 1 0,0 0-1 16,-1-2-3-16,1 2-4 0,-1 2-1 0,1-2-2 0,0 0-3 15,0 0 1-15,-1 0-6 0,-2 0-8 16,1 0-12-16,1 0-17 0,-5 1-21 0,3-1-33 16,-4 2-49-16,-1-1-89 0,-1 3-142 0,3-2-399 15,2 1-724-15</inkml:trace>
  <inkml:trace contextRef="#ctx0" brushRef="#br0" timeOffset="168855.0204">19817 12500 0 0,'0'0'0'0,"0"0"342"15,0 0 19-15,0 0-51 0,0 0-17 16,0 0-23-16,0 0-31 0,0 0-16 0,0 0-28 15,0 0-24-15,47-120-17 0,-47 112-16 0,0 2-14 16,-1 1-21-16,-5 1-21 0,-3 1-21 0,-2 2-21 16,-3 1-12-16,-7 0-8 0,-8 4-5 15,-3 6 4-15,-7 3-2 0,-4 3 6 0,-5 0 3 16,-3 4 3-16,-2 3 5 0,-2 4-4 16,-1 2-2-16,0 3-7 0,0 2-7 15,-1 1-1-15,2 1-3 0,4 1 0 16,6-1-1-16,6 0-5 15,8-2-2-15,6 0-2 16,11-3-1-16,6-3 1 0,3 3 0 0,5-6 1 0,9-1-3 0,5-3 2 16,6-3 2-16,7-4 2 0,2-3 6 15,7-4-3-15,4-3 2 0,3-3-3 0,-1-1-4 0,2-1 4 0,-2-5-1 16,-5-3 2-16,1-1 1 0,-2-3-2 0,-4-1-1 0,-1 0-1 16,-2-1-1-16,-4 2 3 0,-5 0 0 0,-6 2 1 15,-3 0-1-15,-5 3 3 0,-2 1 0 16,-4 1 1-16,0 2 3 0,-2 1-7 0,-3 3-2 0,-6 0-5 0,0 0-5 15,-8 2 4-15,-2 5-1 0,-6 4 3 16,-4 2 3-16,-2 1-4 0,-2 3 0 16,1 1 1-16,4 2-1 0,1-1 0 0,7 3 2 0,2 0-1 15,8 1-4-15,5 3 2 0,5-3-2 16,6 2 0-16,9-1 1 0,7-1 1 16,7-2 2-16,7-4-1 0,6-2 1 0,5-5 1 0,7-3-1 15,0-4 2-15,5-2 2 0,-3-6-4 0,3-4 0 16,-1-4 1-16,2-2 2 0,-5-1-2 15,-2-1 1-15,1-3 0 0,-3 0-7 0,-3-3 6 16,-2-1-1-16,-7 1 0 0,-3 2 10 16,-7 0-8-16,-4 1 1 0,-7 3-3 15,-5 1-4-15,-5 3 8 0,-4 3 1 0,-2 1 1 0,-2 1 2 0,-8 2-7 16,-1 0-1-16,-8 3-1 0,-1 2-1 16,-4 1 3-16,-5 1 0 0,-1 4 0 15,-2 3-2-15,2 2 2 0,0-1-1 0,4 2 2 16,4 1 5-16,9-1-8 0,3 2-1 0,5 0-3 0,5 0-3 15,4 2 8-15,6-1 0 0,2 0 2 16,8 1 2-16,0-3-4 0,0 1-1 0,5-2-1 16,1-3 4-16,-3-2-1 0,1-2-1 0,0-3 1 15,1-1-5-15,-3-2 4 0,-1-5 1 0,2-2-1 16,-2-3 8-16,-1-1-7 0,1 0-1 16,-2-2-1-16,0-1-5 0,-2 0 8 15,-1-1 1-15,0-1-1 0,-2 1-1 0,-3 1 0 0,-2 1 1 16,-3 1 1-16,-2 2 7 0,-3 4-5 15,-1-1 1-15,0 2-1 0,0 3-8 0,-1-1 8 16,-3 2-1-16,1 1 0 0,0 1 7 16,-2 1-11-16,1 0-1 0,-2 6-2 0,-3 1-3 0,3 4 5 15,-4 0 2-15,2 3-1 0,0 1 2 0,3 0-2 16,0 0-2-16,1 2 3 0,4-2 1 16,0 0-2-16,0-3 3 0,2 0-4 0,6-3-5 15,-2-1 6-15,5-2 0 0,0-1 3 16,1-3 3-16,5-1-4 0,-2-1 2 0,5-1-2 0,1-6-1 15,1-1 3-15,3-3 1 0,-1 0-2 16,4-3 2-16,0 1-4 0,2-4-2 16,1 2 3-16,2-2 5 0,-1-1-5 15,-1 0 2-15,0 0-4 0,-1 3-3 0,-1 1 4 0,-6 2-1 16,-1 5 1-16,-3 1 5 0,-2 1-6 16,-6 4-1-16,-1 1-4 0,-1 0-1 0,-5 4 3 0,3 4 1 15,-6 0 2-15,1 5-3 0,1 1 3 16,-3 3-2-16,2 1 2 0,-1 0 3 0,0 2-3 0,1-2 1 15,5 0-3-15,0-1-6 16,2-2 8-16,2-3 1 0,5-1 1 0,-1-3 4 0,7-1-8 16,0-3-1-16,4-4 0 0,2 0 1 0,3-2 1 15,2-6 4-15,1-2-3 0,-1-3 0 16,1-2 1-16,2-3-2 0,-1-2 3 0,2-4 5 16,2-3-7-16,-2-4 3 0,1-6-3 15,1-5-7-15,1-5 10 0,0-8-2 0,-2-6 2 16,-3-2 5-16,1-1-7 0,-8-2 0 0,-2 2 1 0,-5 0-2 15,-2 4 2-15,-8 6 3 0,-2 5-2 0,-7 5-5 16,-1 5 5-16,-2 3-2 16,0 5 4-16,-3 5 8 0,-3 5-8 0,2 6 1 15,1 5-2-15,2 4-7 0,-1 4 8 0,-1 2-8 0,2 3-2 16,-3 9 5-16,-3 6-7 0,-1 8 3 0,-8 8 4 16,3 3-4-16,-4 6 5 0,-2 7 1 15,-1 6-3-15,-2 6-5 16,0 6 4-16,4 4-1 0,2 1 2 0,7-4 5 0,3-4-6 0,7-5 2 15,8-6-1-15,7-7-4 16,5-6 7-16,5-7-1 0,2-5 1 0,5-5 1 0,0-6-3 16,1-2 2-16,5-8-2 0,-1-2 3 0,1-5-1 15,2-1 0-15,-1-8 0 0,2-4-2 16,0-4 3-16,-1-4-2 0,-1-2 2 16,-3-3 3-16,-3-3-3 0,-5-2 0 0,-3-1-4 15,-5-1 0-15,-6 3 4 0,-1 1 1 0,-5 6 1 0,-3 2-2 16,-3 4 1-16,-2 4-3 0,0 5 1 15,0 1 1-15,0 1-1 0,0 4 1 0,0 1-3 16,-2 0-6-16,0 5 3 0,-3 5 0 16,2 5 2-16,-5 5 6 0,5 4-5 0,-3 5 2 15,4 2-4-15,0 2 1 0,-1 1 0 0,1-1 1 16,4-4 1-16,-2-1 0 0,5-3 1 0,4-3-4 0,2-2 2 16,0-5 4-16,3-3-4 15,3-1 5-15,0-4-4 0,-1-4-1 0,3 1 5 0,1-3-1 0,1-1 1 16,0-3 1-16,3-2-1 0,-4-3-1 15,2-3 0-15,0-2-2 0,-1 0 2 0,5-2 2 16,-2 0-3-16,-2 0 1 0,-2 2-2 16,-3 1-2-16,-5 2 2 0,-2 3 1 0,-7 2-1 15,2 1 3-15,-4 0-2 0,0 2-1 16,-1 1 3-16,0 1-3 0,0 0 1 0,0 0 2 16,0 0-6-16,0 0 1 0,0 0 0 0,0 0 0 15,0 0 2-15,0 0-1 0,0 0 0 0,1-3-3 16,0 1 2-16,1-2 0 0,2 0 0 0,-1-1 1 15,0-1-4-15,4-1-2 16,-3 1-5-16,3-2-8 0,-4 3-3 0,4-1-3 0,-2 1-3 16,1 1-1-16,-1 1-2 0,-1 1-2 0,-1 1-3 15,2 1-4-15,-2 0-8 0,-1 0-6 0,3 0-11 16,-3 0-11-16,0 3-12 0,-1-2-11 16,0 1-4-16,2 0-1 0,-2-1 3 0,-1-1 8 15,0 0 7-15,0 0 12 0,0 0 8 0,0 0 1 16,0 0-11-16,0 0-42 0,0-3-65 0,0 1-112 15,0 1-154-15,0-1-184 0,0 0-82 0,0 1 658 16,0 1 56-16</inkml:trace>
  <inkml:trace contextRef="#ctx0" brushRef="#br0" timeOffset="169743.0358">22975 12850 0 0,'0'0'209'0,"0"0"187"0,0 0-40 0,0 0 0 0,0 0 6 16,0 0-37-16,0 0-70 0,0 0-67 15,0 0-45-15,0 0-40 0,0 0-27 0,0 0-20 16,0 0-9-16,25-15-3 0,-20 10 1 0,3 0 0 16,2-4-2-16,0 2-8 0,0-2-4 0,1-2-5 15,1 1-3-15,2-3-3 0,0 0 0 0,-3-1 2 16,4 0 1-16,-4 1 4 0,-1 1-2 15,0 1-1-15,-6 1 2 0,3 0-4 16,-4 1 4-16,2 1 0 0,-3 0 1 0,-2 4 6 16,0 0-4-16,0 1 1 0,0 0-3 0,0 2-6 0,-5 1-7 15,0 0-6-15,-4 4-3 0,-3 4-2 16,-4 2 3-16,1 3 0 0,-2 3-1 16,-1 2 0-16,6 3-4 0,-2 2 1 0,0 2 3 0,4-1-5 15,3 0 2-15,0 0-1 16,4-2-2-16,0-4 2 0,3-1 1 15,6-3 1-15,3-1 0 0,4-3 2 0,3-2 0 0,4-1 0 0,4-1 4 16,5-4-2-16,3-2 1 0,0 0-1 16,5-6-1-16,-2-2 0 0,2-2-5 0,-1-3 3 15,2-2 0-15,-1-4-1 0,-2-1 3 16,2-3-3-16,-3-2 0 0,3-3 2 0,-4-2-1 0,-5-3 3 16,-5 0 1-16,-3-1-1 0,-9 3-1 15,-1 4-2-15,-8 3 1 0,-2 1-4 0,-2 4 5 0,-9 5-2 16,0 2-4-16,-8 1 3 0,-1 3-4 15,-3 3 0-15,-4 4 2 0,3 1-4 16,-2 2 3-16,5 6-2 0,4 4-4 0,2 3 2 16,4 3 1-16,4 3 1 0,5 2 0 0,3 3 3 15,0 1-2-15,7 3 0 0,4 4 2 0,3-1-5 16,1 2 2-16,2 1 1 0,3-3-1 0,0 1 5 16,-1-3-3-16,1-1-1 0,-1-3 4 15,-1-2-7-15,-1-4 2 0,-5-2 0 16,-1-3-3-16,-2-3 5 15,-3-4 0-15,0-2 0 0,-4-3-3 0,-2-1 0 0,-1-2-1 0,0-1 1 0,0 0-1 16,0-2-10-16,1-5-5 0,3-3-11 0,-1-2-11 16,0-4-7-16,5-2-15 0,4-4-15 15,0-3-20-15,6-3-21 0,2-5-14 0,6-2 2 16,-1-5 16-16,6 0 30 0,-1-2 29 0,0 1 23 16,0 4 16-16,-3 4 17 0,-2 4 22 0,-3 6 32 15,3 4 26-15,-2 4 16 16,-2 3 11-16,-1 3-4 0,0 3-7 15,-4 3-8-15,-2 2-14 0,-3 1-14 0,0 1-8 16,-1 5-9-16,0 3-5 0,-3 3-3 0,0 6-1 16,-2 3-7-16,-2 5-2 0,1 2-2 0,-2 5-9 0,0 3 5 0,-2 5-9 15,1 3-3-15,0 3-1 0,-1 2-5 16,-1 1 3-16,-1-1-2 0,0 0-3 0,1-7 3 16,2-4-11-16,-1-4-8 0,1-8-8 0,-1-4-14 15,1-7-10-15,0-5-12 0,-1-3-5 0,1-4-2 16,-1-3-9-16,1-3-30 0,3-7-38 15,-2-4-44 1,0-3-64-16,4-4-91 0,-5-3-207 0,1 7-380 16,-1 3 73-16</inkml:trace>
  <inkml:trace contextRef="#ctx0" brushRef="#br0" timeOffset="169975.282">24251 12826 630 0,'0'0'752'0,"0"0"-211"0,0 0-143 0,0 0-123 0,0 0-73 0,0 0-66 0,0 0-27 15,0 0-13-15,115-79-21 0,-76 75-9 0,7 1-10 16,-1 0-9-16,6 2 2 0,0-1-7 0,-3-2-1 15,-4 1-1-15,-4-1-4 0,-4 0-1 0,-6 0-2 16,-4 0-1-16,-6-1-6 0,-2 0 3 16,-5 1 0-16,-4-2 2 0,-5 0 6 0,-1 1-8 15,-2-1-2-15,-1 0-7 0,0 2-10 0,-1-2-1 16,-3 1-2-16,0 0-2 0,-1 1 3 16,0 0-4-16,-3-1-2 0,3 3-2 0,-1-1 2 15,-1 1-6-15,2 1-1 0,-4 1-9 16,1 0-26-16,3 0-16 0,-3 2-37 15,-1 4-56-15,-1 1-117 0,6-2-457 0,-2 0-1052 16</inkml:trace>
  <inkml:trace contextRef="#ctx0" brushRef="#br0" timeOffset="170803.7509">25034 13204 2401 0,'0'0'104'0,"0"0"-1"0,0 0 0 0,0 0-16 16,0 0 2-16,123-86-4 0,-84 63-18 0,6-4-8 0,3-3-5 16,5-4-13-16,1-3-6 0,1-3-9 15,2-7-9-15,-2-5-2 0,0-8-3 16,-5-3 2-16,-2-3-1 16,-8 0 0-16,-6 3 1 15,-8 5 2-15,-9 6 2 0,-10 6 1 0,-7 9 5 0,-1 5 6 0,-12 8 5 0,-4 4 6 0,-4 4-8 16,0 6-7-16,-3 2-10 0,-4 4-6 0,-2 3-4 15,3 1-2-15,2 5 0 0,3 4-1 0,1 4 0 16,4 4-4-16,7 4-1 16,4 5 1-16,6 3-2 0,0 3 3 0,13 4 4 0,4 1-8 0,7 2 2 15,1 2-3-15,6 2-3 0,3-1 8 16,-2 1 1-16,2-3 0 0,-2-3 1 16,-1 1-2-16,-3-5-1 0,-5-2 1 15,-3-2 1-15,-6-3-1 0,-3-5 1 0,-8-2-2 0,-3 0-2 16,0-5 3-16,-7 2 0 0,-4-2 1 15,-3-1 6-15,-6 0-7 0,-2-2 1 0,-5-1-3 16,2-1 0-16,-4-4 5 0,0-1 0 0,-1-2 1 16,0-2-3-16,3 0 0 0,0-1-1 0,3-5-1 15,4-2-2-15,3-4-7 0,7 0-13 0,5-5-23 16,5-4-33-16,8-4-43 0,13-2-55 0,8-5-84 16,10-6-186-16,-9 8-412 0,-6 8-718 15</inkml:trace>
  <inkml:trace contextRef="#ctx0" brushRef="#br0" timeOffset="170987.6005">26412 12236 1057 0,'0'0'666'0,"0"0"-202"16,0 0-160-16,0 0-77 0,0 0-53 0,0 0-38 15,0 0-53-15,0 0-38 0,0 0-15 0,0 0 1 16,0 0 9-16,0 0 2 0,0 0-3 0,0 0-11 16,113 117-10-16,-113-70-7 0,1 6-2 15,-3 6-1-15,-2 4-1 0,1 3-1 0,0 2-20 16,1 1-36-16,4-6-56 15,-1-6-75-15,3-5-103 0,4-7-137 0,0-12-418 0,-3-14-691 16</inkml:trace>
  <inkml:trace contextRef="#ctx0" brushRef="#br0" timeOffset="171974.0388">26192 12706 1494 0,'0'0'252'0,"0"0"-45"0,0 0-61 0,0 0-65 0,0 0-21 16,0 0 7-16,0 0 13 0,160-71 3 15,-100 65-6-15,7 3-14 0,8 0-18 0,7 1-10 16,1 0-9-16,-1 0-6 0,-1 0-5 0,-6 1-3 0,-4-1-3 16,-6-1 1-16,-8-2 2 0,-8 1 8 15,-7-2 21-15,-10 2 13 0,-5-1 17 16,-9 2 10-16,-7 0 8 15,-6-1 8-15,-4 2 1 0,-1 0-14 0,-4 0-25 0,-6 2-25 16,-7 0-19-16,-4 4-9 0,-6 5 0 16,-7 1-1-16,-1 3-2 0,-6 3 3 15,1 2-3-15,0 1 2 0,4 1 0 0,4-1-3 0,6 3-1 0,6-1-2 16,5-1-3-16,4 2 4 0,7-4 0 0,5-3 2 16,-1 0 0-16,8-2-2 0,5-2 1 15,1-1 1-15,6-3 2 0,4-1 0 0,2-4 0 16,4-2-1-16,1 0-1 0,0-2 4 0,-1-5-3 0,0-1 2 15,0-1 3-15,-3-3-5 0,2-2 0 16,-2 1-2-16,2-3-2 0,-4 1 4 16,-4 1 0-16,-5 1 1 0,-1 0 0 0,-5 2 1 15,-3 1 2-15,-1 0 1 0,-4 3 2 0,0 0-2 16,-4 2 1-16,2 1-1 0,0 0-6 16,0 2 5-16,0 1-3 0,-1 1-1 15,1 0 3-15,-3 0-6 0,2 0-2 0,-2 0-2 0,0 6 1 16,-4 2 1-16,0 4 2 0,-3 2 0 15,1 3 1-15,1 1-1 16,-2 2-1-16,1 1 0 0,3 0 2 16,1 0-3-16,0-3 3 0,2-1-2 0,3-1-1 0,0-2 4 15,4-1-2-15,1-2 0 0,4-4 3 0,-2-1-3 0,4-2 1 0,2-2 0 16,3 0-2-16,0-2 2 0,4 0 3 16,2-7-1-16,1 1 1 0,2-2-1 0,-2-2-2 15,5 0 0-15,-1-3 2 0,-1-1-2 0,2-3 3 16,-5-1-2-16,4-3-4 0,-5-2 3 0,-2-1-3 0,1 1 4 15,-1 1 2-15,-4 2-1 0,0 4-2 16,-3 2-2-16,1 4 3 0,-6 1-2 16,0 2 2-16,-2 2-2 0,2 2-2 0,-6 0 2 15,0 3-2-15,0 0 1 0,-1 0 0 0,0 0-3 16,1 3 3-16,0 4-2 0,-1 1 0 0,4 5 2 16,-1 3 0-16,0 2 2 0,2 3 1 0,-1 0-2 15,1 0 0-15,2 2-1 0,3-2 0 16,-1-1 1-16,2-5 1 0,6-3-1 0,-1-1 0 15,4-5 2-15,4 0-2 0,0-4 3 16,2 0 1-16,2-1-4 0,2-4 3 0,-1-4-2 0,1-2-1 16,-3-2 4-16,-2-5 0 15,1-6 1-15,1-3 1 0,-4-7-3 0,4-1 1 0,-5-6-2 16,-1-4 1-16,0-2-1 0,-4 0 2 0,-3 0 0 16,-4 2-2-16,-4 4 2 0,-3 5-2 0,-4 3 4 15,0 5 2-15,-2 5 0 0,-5 4 6 0,4 5 4 16,-3 3 3-16,3 2 6 0,-1 4-3 15,1 2-4-15,2 1-5 0,0 0-10 0,0 2-5 16,-3 9-1-16,1 3 2 16,1 7 2-16,-1 6 2 15,0 2-2-15,1 6-6 0,1 2 1 0,0 4-1 0,1 1 0 0,-1 5 5 0,1-1-4 16,1-1 3-16,-1-1-2 0,0-2 0 0,1-3-1 16,5-4-2-16,-3-7-5 0,2-2-7 0,0-5-15 15,1-2-16-15,-2-5-22 0,2-4-22 16,1 0-32-16,1-6-55 0,2-2-79 0,0-2-220 0,0 0-688 15,-4-1-321-15</inkml:trace>
  <inkml:trace contextRef="#ctx0" brushRef="#br0" timeOffset="172307.9623">28409 12578 2005 0,'0'0'303'0,"0"0"-43"0,0 0-34 16,0 0-33-16,0 0-30 0,0 0-43 0,0 0-35 15,0 0-24-15,0 0-18 0,0 0-12 0,0 0-4 16,0 0 3-16,0 0-9 0,161-34 5 0,-108 33-2 16,7 1-3-16,0-2 4 0,1 1-4 15,1 1 3-15,-3-2 3 0,-3-1 0 16,1 0-1-16,-8-1-2 0,-5 1-1 0,-6-3-1 16,-6-1 2-16,-8 4 1 0,-2-5-1 0,-8 3 7 15,-4 0-3-15,-3 0 0 0,-4 2 2 16,-1-1-9-16,-1 1-4 0,-1-1-8 0,0 3-9 0,0-2 0 15,0 2 0-15,-1-1 0 0,0 1 0 16,-1-2 0-16,-2 2 0 16,2 0 0-16,-1-1 0 0,1 2 0 15,-2-2 0-15,2 1 0 0,1 0 0 0,-1 0 0 16,0 1 0-16,-1 0 0 0,1 0 0 0,-1 0-39 0,-3 0-28 0,1 5-36 16,-3 0-61-16,-2 1-147 0,2-1-928 15,3-1-576-15</inkml:trace>
  <inkml:trace contextRef="#ctx0" brushRef="#br0" timeOffset="173617.7323">1170 15091 2351 0,'0'0'261'0,"0"0"-50"0,0 0 5 0,0 0-41 16,0 0-31-16,0 0-37 0,0 0-43 0,0 0-21 15,0 0-19-15,0 0-7 0,0 0-2 0,0 0-1 16,-110-34-2-16,91 47-1 0,-1 4-4 16,2 0-2-16,3 0 0 0,-2 4-1 0,6-3-3 15,3 2 3-15,4-1-2 0,3 0-4 0,1-1 5 16,1-2-3-16,8 1 2 0,3-3 2 15,5 2-4-15,5-5-4 0,0-2-7 0,8-3-7 16,1-2-8-16,3-3-6 0,2-1-4 0,-2-4-6 16,2-4 7-16,-4-2 3 0,-2-3 6 15,-3-2 11-15,-1 0 1 0,-6-3 9 0,-1 0 5 16,-7 1-1-16,-1-1 5 0,-3-2-2 16,-6 3 1-16,-2-1 2 0,0 2-4 0,-3 1 1 0,-5 1-4 15,-3 2 2-15,0 0 0 0,1 3 1 16,-1 2 3-16,2-1-1 0,1 3 2 15,5 0-9-15,2 0-1 0,1 0-3 16,1-1-7-16,10 0 8 0,11-2-1 0,9-5 3 0,11-1-5 16,7-4-1-16,1 1 4 0,-1-1-2 0,-1 0 11 15,-3-2 0-15,-2 2-1 0,0 0 2 0,-7-2 1 16,-3-1 2-16,-5 1 2 0,-5-1 5 0,-5 3 19 16,-6-2 10-16,-5 4 19 0,-6 1 9 15,-1 3-12-15,0 1 2 0,-9 3-10 16,1 3-11-16,-3 3-3 0,-1 1-12 0,-1 0-7 0,-3 2-8 15,-4 9-4-15,3 7-2 0,-5 5-2 0,-1 8 4 16,0 10-3-16,1 3 6 16,-1 8-2-16,4 3-1 0,3 5 3 0,2 3-2 15,5 3 3-15,2 3 0 0,3 3-4 16,4 1 0-16,0 3-3 0,6 0-2 0,3 0 3 0,1-1 0 0,1-1 1 16,1-3-3-16,0-2 5 0,-1-4-6 15,-5-5 0-15,3-3 5 0,0-4-10 16,-3-7 5-16,-2-1-6 0,-3-5-12 0,2-3-1 0,-3-5-20 15,0-1-17-15,0-6-19 0,-4-6-33 16,0-3-26-16,-1-10-29 0,1-5-64 0,-1 0-273 16,3-2-854-16</inkml:trace>
  <inkml:trace contextRef="#ctx0" brushRef="#br0" timeOffset="173793.3298">1454 15727 2547 0,'0'0'249'15,"0"0"-44"-15,0 0-69 0,0 0-16 16,0 0-44-16,0 0 6 0,0 0-30 0,0 0-18 0,0 0-7 16,121-84-15-16,-84 74 0 15,8 2-3-15,-1-2-11 0,6 1 8 0,-2 0-5 0,-1-2-7 16,2 1-21-16,-2-3-53 0,-4 1-109 16,-10 1-381-16,-13 4-1167 0</inkml:trace>
  <inkml:trace contextRef="#ctx0" brushRef="#br0" timeOffset="174692.7832">2599 15937 2603 0,'0'0'330'16,"0"0"-263"-16,0 0 15 0,0 0 14 0,0 0-3 15,0 0-10-15,0 0-19 0,0 0-17 16,0 0-15-16,0 0-14 0,0 0-5 0,0 0-4 16,94-130-5-16,-70 107 6 0,5-1-7 15,-3-3 4-15,2 1 0 0,1-2-7 0,-2 3 8 0,-2-4-4 16,0 2 2-16,-2 1 8 0,-3-1-4 15,-4 2 3-15,1 4 1 0,-7 3 2 0,0 0 5 16,-1 4 4-16,-4 4 7 0,0 3-5 0,-4 4 2 16,-1 1-8-16,0 2-11 0,0 0-2 15,0 2-11-15,-1 5 0 0,-7 4 1 0,2 7-6 0,-1 3 8 16,-1 0-3-16,1 4 1 0,3 0 6 16,3-5-2-16,1 1-1 0,0-1-2 15,8-6-1-15,3-2-2 16,2-4 2-16,5-3 3 0,2-3-4 0,3-2 1 15,4-4-3-15,4-6-6 0,1-5 5 16,0-3-6-16,-1-7 5 0,2-1 2 0,-1-4-2 0,0-4 8 16,1-5-3-16,-1-4 2 0,-1-3 0 0,1-5 2 0,-3-3 0 0,-1-3-1 15,-5-5 3-15,-1 0-5 0,-4-3 1 0,-2-1 3 16,-3 2-9-16,-4 6 12 16,-4 3-2-16,-2 9 0 15,-5 6 19-15,2 7-9 0,-1 6 10 0,-4 6 0 0,0 3-8 16,2 5 7-16,-2 1-3 0,3 4 0 0,0 3-1 0,2 1-5 15,0 1 0-15,0 3-10 0,0 0-1 0,0 0-8 16,0 7-1-16,2 4 4 0,4 4-5 16,-1 7 9-16,3 7-2 0,1 5-4 15,0 5 10-15,-1 6-8 0,-2 5 2 0,0 5 1 0,-3 4-8 16,-2 3 6-16,-1 3 0 0,0-1 2 0,-1 0 0 16,1-7 4-16,0-3-2 15,0-6-4-15,0-7 6 0,2-3-8 0,6-9 1 16,-1-3 5-16,0-1-5 0,4-8 3 0,-1-3-2 0,0-6-2 15,3-4 6-15,0-4-3 0,3 0 5 0,1-8 3 16,5-6-5-16,1-5 5 0,1-8-3 16,2-1 0-16,0-7 2 0,3-3-3 0,-1 0 0 15,1-5-1-15,-2 2 1 0,3-1-3 0,0 3 0 16,0 3 2-16,0 1-8 0,1 5 6 0,-1 4-3 16,-3 3 1-16,-3 5 6 0,-3 4-6 0,-1 6 4 15,-4 3-3-15,-1 4-4 0,1 1 3 0,-1 4-1 16,2 6 3-16,-1 5-1 0,1 5 2 15,1 5-3-15,-1 3-1 0,-3 2 7 0,2 2-9 16,-4 1 5-16,-2 1 2 16,0-1-8-16,-2 2 6 0,-3-4-2 0,0 0 0 0,-3-2 5 0,0-3-3 15,-2-4 0-15,0 1-3 0,-7-4-5 16,0-3-2-16,-3-2-8 0,-4-4-3 0,-2-1-11 16,-2-3-19-16,-4-2-30 0,-2-3-59 0,-1-1-117 15,6-2-733-15,3-2-802 0</inkml:trace>
  <inkml:trace contextRef="#ctx0" brushRef="#br0" timeOffset="175953.4404">5455 15811 2896 0,'0'0'35'0,"0"0"-46"16,0 0 16-16,0 0 28 0,0 0 12 0,0 0 14 16,0 0-2-16,119-157-3 0,-87 114-2 0,7-8 0 0,7-5-2 15,8-3-4-15,1-7-3 0,6-2-9 16,0-2-6-16,0-5 2 15,-2 0-9-15,-4-1 0 16,-7-5-3-16,-8 1-7 0,-8-1 6 0,-4 6-2 0,-14 7 0 0,-8 7 3 16,-6 11 1-16,-6 7 4 0,-10 10 0 15,-7 6 5-15,-4 8-8 0,-7 5-3 0,-2 6-8 0,-4 7-6 0,-3 1-1 16,-3 8-2-16,1 7 3 0,-2 6 1 16,3 5-3-16,4 4 2 0,10 5-4 15,7 1 0-15,10 6 1 0,10 2 0 0,6 4 0 16,12 3 0-16,11 1-1 0,9-2 0 0,6 2-1 0,9-4 2 0,1-4 6 15,5-4-4-15,-1-4-2 16,-4-5-4-16,-4-2 0 0,-4-5 0 16,-9-3 5-16,-5-1 5 0,-6-3-7 15,-7-3 0-15,-6-2-2 0,-8 0-2 0,-2-2 4 0,-5 0 3 16,-10 2 0-16,-4-3 2 0,-5 0-4 0,-7 0-2 0,-6-1 1 16,0-2 4-16,-1 0 0 0,0-2-2 0,4-3-1 15,5-1-6-15,3 0 6 0,12-5 1 16,5-4 0-16,9-5 6 0,3-2-12 0,15-2 0 15,10-5-2-15,5-1-5 0,12-4 8 0,6 1 3 16,6-2 0-16,6 2 1 0,5-1-1 16,2-1-2-16,-2 2 2 0,-2 2 1 0,-4-1 0 15,-3 4 1-15,-8 3-1 0,-5 1-4 16,-8 5 4-16,-5 3 1 16,-7 2 1-16,-7 5 9 0,-7 3-11 0,-4 0 0 0,-6 5-1 0,-2 8-2 15,-1 3 13-15,-7 4-1 0,-3 4 3 0,-2 4 5 16,-5-1-11-16,-1 4-2 0,3-4 2 0,-1 0-1 15,2-1-3-15,5-1 3 0,5-2-5 0,4-3-8 16,1-4 9-16,4-3-2 16,10-3 3-16,2-6 8 0,5-2-5 15,7-2-1-15,1-5 1 0,4-4-7 0,5-5 8 0,-4-2 0 16,4-3 0-16,-3 0-2 0,-2-2-3 0,-1 0-1 0,-2-3 4 16,-1-2 2-16,-5 0-1 0,-1-1-2 15,-2 0-2-15,-5 0-5 16,-5 3 8-16,-2 2 0 0,-6 5 4 0,0 1 9 0,-3 1-14 0,0 4 4 15,0 2 0-15,0 2-2 0,-2 2 14 16,1 2 2-16,1 2-4 0,0 0-3 0,0 1-6 0,0 0-6 16,0 0-1-16,1 3 7 0,5 7-8 15,1 3 2-15,1 6-3 16,6 0-10-16,-3 5 13 0,3 3-2 16,1 2 2-16,-1-2 8 0,2 2-12 0,-3 0-1 15,0 0-1-15,2 2-13 0,-1-1-13 0,1 0-28 0,3-3-40 0,3-3-53 16,5-4-99-16,-6-8-263 0,-7-5-890 0</inkml:trace>
  <inkml:trace contextRef="#ctx0" brushRef="#br0" timeOffset="176244.5942">8106 14754 1893 0,'0'0'777'0,"0"0"-545"15,0 0-57-15,0 0-16 0,0 0-31 0,0 0-18 16,0 0-20-16,0 0-28 0,0 0-15 0,0 0-18 15,0 0-12-15,0 0-9 0,0 0-1 16,0 0-4-16,-52-45-1 0,44 65 6 0,1 3-1 16,-2 4 2-16,-1 1 2 0,1 3-4 15,-1 2 1-15,0 2-3 0,1 2-6 0,1 1 5 16,6-1-1-16,1-3 1 0,1-3 2 16,4-1-4-16,10-4-2 15,0-3 0-15,8-4 2 0,5-3-2 0,6-5-1 0,7-7-6 16,7-4-10-16,5 0-9 0,1-8-13 15,6-2-13-15,-4-4-15 0,4-3-25 0,1-1-41 0,-1-2-77 0,-3-3-116 16,2-3-209-16,-17 7-434 0,-13 6-371 16</inkml:trace>
  <inkml:trace contextRef="#ctx0" brushRef="#br0" timeOffset="180624.4006">8980 14793 2456 0,'0'0'183'0,"0"0"-73"0,0 0 5 0,0 0-26 16,0 0-19-16,0 0 9 16,0 0-12-16,0 0-4 0,0 0-9 0,0 0-13 0,0 0-6 15,0 0-8-15,110-11-2 0,-80 11-5 16,2 0-5-16,1 0-2 0,2 0-6 15,-2-6 1-15,5 0-3 0,-4-2 2 0,2-2 2 0,-3-2-6 16,-2-1 6-16,0 0-6 0,-3-3 3 16,-5 2 1-16,-6 0 0 0,-4 2 4 0,-6 2 0 15,-5 1 1-15,-2 3-1 0,0 2-2 0,-9 1-1 0,-5 3-5 16,-4 1 4-16,-7 9 1 0,-6 4 1 16,-3 6 8-16,-2 3-2 0,-1 6 3 15,-2 3-1-15,5 2-4 16,-2 7-1-16,5-2-6 0,6 3 0 15,1-1 1-15,11-2-4 0,3-2 1 0,10-5-5 0,3-5 0 16,13-8 1-16,6-4 1 0,9-5 5 0,7-5 0 0,6-5 1 0,7 0-2 16,7-10-5-16,1-4 2 0,3-4 1 15,0-3 0-15,1-6 1 0,-2-1-5 0,0-4 1 16,0-6-3-16,-2 1 1 0,-1-3 3 0,-5 1-4 16,0-1 7-16,-2 3-6 0,-7 2 1 0,0 7 4 15,-10 4-1-15,-5 3 6 0,-9 6-3 0,-5 4-2 16,-5 6-3-16,-4 2 2 0,-3 3 4 0,-1 0-6 15,0 8 2-15,-2 7 1 0,-2 6-7 16,-4 5 7-16,-2 4-2 0,-2 3 1 0,-1 4 5 16,1 1-5-16,0 2 1 0,0 1-3 15,5-2-5-15,3-1 4 0,2-6 1 0,5-4 2 0,7-6 1 16,4-6-2-16,2-5-1 0,5-5-1 16,0-6 2-16,6 0-1 0,1-8 5 0,1-4-3 0,1-5-1 15,0-4 2-15,0-3-4 0,0-2 5 16,2-3 2-16,-5 0-4 0,0-1 1 15,1 0-2-15,-3-2-4 16,0-2 8-16,-3 1-4 0,-3 0 2 0,0 4 1 0,-4 1-2 0,-5 6 2 16,-2 5-2-16,-3 3 2 0,-3 6 0 15,-1 4 0-15,0 3 1 0,-3 1-4 0,0 0 0 16,0 0-2-16,0 5 1 0,0 6 0 0,-3 3 2 0,0 4-4 16,1 5-2-16,0 2 0 0,1 3 4 15,1 1 1-15,0 2 1 0,0 1 3 0,0-2-10 16,5-2 3-16,3 0 0 0,3-2-4 15,0-4 3-15,5-1 0 0,0-5-6 0,1-2-4 16,3-5 1-16,2-5-1 0,2-4 3 16,5 0 9-16,-2-7-6 0,7-5 2 0,-1-2 1 0,3-3-5 15,1 0 9-15,0-3 0 0,0 0 3 0,1-2 0 16,-2 1-5-16,-4-1 0 16,1 0 2-16,-5 4-2 0,-2 3 5 0,-4 4 0 15,-4 1-2-15,-4 4 2 0,-3 3 1 0,-3 1 1 0,-1 0 2 16,-2 2 7-16,-1 0-10 0,-2 4-1 15,1 3-3-15,-3 2-5 0,1 3 7 0,0 5 1 0,-1 1 0 16,1 3-1-16,1-2-2 0,-1 1-1 16,1 2 1-16,1-1 4 0,3 3-3 0,4-1 1 15,-1 0-4-15,2-1 5 0,3-4-6 16,2-2 0-16,0-2 5 0,4-6-3 0,1-1 3 0,4-3-3 16,0-3-3-16,4-1-4 0,-1 0 7 15,1-5 4-15,3-2-1 0,-3 0 2 0,2-2-2 16,-1 1-4-16,-1-1 2 0,-2 1 3 15,2 1-2-15,-2-1 0 0,-2 2-1 0,2 3-9 0,-5-1 7 16,-1 3 0-16,0 1 5 16,-2 0 11-16,-5 0-14 0,0 1 0 0,0 4-1 15,-4-2-11-15,-1 2 12 0,-2 0 4 0,-3-2-4 16,-2-1 3-16,-1-1-2 0,-1-1-4 0,0 0 5 0,0 0 7 16,0 0 1-16,0 0 5 15,0 0 0-15,0-3-9 0,0-4 4 0,2 0-6 16,2-1 0-16,2-1 4 0,4-2-10 15,2 0 1-15,7-4-1 0,2-1-6 0,6-2 10 0,7-1-6 16,8-3-9-16,4 0-14 0,8-1-24 16,2 2-31-16,0 3-53 0,-2 2-89 0,-12 5-327 0,-17 4-878 0</inkml:trace>
  <inkml:trace contextRef="#ctx0" brushRef="#br0" timeOffset="184705.1272">13746 14779 842 0,'0'0'827'0,"0"0"-566"0,0 0 39 16,0 0-80-16,0 0-25 0,0 0-22 0,0 0-52 15,0 0-34-15,0 0-31 0,0 0-25 0,0 0-8 16,0 0-1-16,45-49 4 16,-41 59 9-16,-2 2-10 0,2 1-3 0,-1 3-5 15,-1-3-8-15,-1 2 2 0,0 0 2 0,1-1-2 0,-2 2-2 16,1-4-1-16,-1-2-3 0,3 0 0 16,-2-3 3-16,0-2-2 15,0 1 1-15,0-4-2 0,0-1-1 0,-1-1 17 0,2 0 5 0,0 0 7 16,-1-6 7-16,1-2-18 0,0-2-8 0,-1-3-6 15,4 1-8-15,-3-1 6 0,-2-1 2 16,1 1-1-16,-1 0-1 0,0 1-2 0,0 0-2 0,0-1 2 16,0 3 3-16,-1-2-5 0,-1 3 3 15,-1-1-4-15,-1 1-6 16,3 2 8-16,-2 1-3 0,-2 3 4 0,3-1 5 0,1 3-9 16,-3-2-2-16,3 2-3 0,-1 1-10 0,1 0-11 0,1 0-26 15,-1 0-41-15,0 2-67 16,1 3-131-16,0-1-388 0,0-3-1000 0</inkml:trace>
  <inkml:trace contextRef="#ctx0" brushRef="#br0" timeOffset="185447.759">15470 14442 2571 0,'0'0'67'0,"0"0"-5"15,0 0 15-15,0 0 7 0,0 0 15 0,0 0 2 16,0 0-14-16,0 0-16 0,-129-60-17 0,108 60-13 16,1 4-9-16,-1 3-7 0,-2 1 1 0,2 2-3 15,0 0-5-15,2 1-5 0,2-1 0 16,6-1-7-16,2-1 1 0,6-1-1 0,1 0-4 15,2-1 1-15,0-1-3 0,4-1-1 0,5-1 8 16,3-1 2-16,-1-2 6 0,7-2 2 0,0-3-6 16,2-4-2-16,1 1-3 15,1-4 0-15,1 2-2 16,3-1-1-16,-4 0 0 16,-1 2-4-16,0 3 1 0,-1 0 0 0,-2 4-1 0,-3 2 4 0,1 1-6 0,-3 7 0 15,-2 4 1-15,-2 6-4 0,-1 6 9 0,-5 4 0 0,3 5 1 16,-6 4 0-16,1 4-3 0,-3 6 1 0,-7 2-1 15,-6 3 4-15,0 2-1 0,-6 3 0 16,-5 0-1-16,1 0-9 0,-3-2-2 0,-2-4-9 16,0-5-8-16,2-9 2 0,3-4-4 0,-3-10 7 0,5-7 9 15,2-5 3-15,3-4 10 0,2-8-4 16,3 1-1-16,3-6-3 0,5-6-13 16,0-3-5-16,5-3-1 0,0-4 0 0,6-3 3 15,7-3 5-15,4-1 0 0,6-2-2 16,7 1 6-16,2 2 0 0,6 1 3 0,4 2 6 15,1 0-3-15,5 5 1 0,1 0 0 0,2 3-3 16,-5 1 7-16,5 1 1 0,-2 0 1 0,0 0 1 16,0-1-1-16,-4 2 2 0,2-4 4 15,-5 0 8-15,-1-1 6 0,-4-4 11 0,-6 1 6 16,-5-3 5-16,-5-2 10 0,-3-2-2 0,-6-1 2 0,2-3 4 16,-8 1-13-16,0 1-1 0,-4 0-4 0,0 4-7 15,-1 2 8-15,-1 3 0 0,-1 4-2 0,1 2-1 16,-1 5-6-16,0 3-4 0,0 3-3 0,0 3-4 15,0 2-7-15,1 0-5 0,-1 1-6 16,-2 9-10-16,2 5 10 0,0 6 0 16,1 7 1-16,-1 6 7 0,1 6-10 0,1 5 0 15,-2 2 0-15,1 3-3 0,0 3 2 16,-2 4 1-16,-3-1-7 0,2-1-15 0,1-2-19 0,0-5-21 16,3-9-11-16,-1-7-9 0,0-7-15 15,0-7-21-15,0-7-38 0,0-6-59 0,0-5-49 0,0 0-137 16,0-9-307-16,0 0-274 0,0 3 240 0</inkml:trace>
  <inkml:trace contextRef="#ctx0" brushRef="#br0" timeOffset="185604.5503">16044 14695 364 0,'0'0'973'0,"0"0"-343"0,0 0-201 0,0 0-135 16,0 0-65-16,0 0-64 0,0 0-48 0,0 0-30 16,0 0-39-16,0 0-17 0,0 0-15 0,0 0-9 0,0 0 1 15,0 0-1-15,120-86-2 0,-73 86-3 16,5 0-6-16,6 0-24 0,4 1-40 0,2-1-66 15,7-1-101-15,5-1-149 0,-18 0-383 16,-18 1-829-16</inkml:trace>
  <inkml:trace contextRef="#ctx0" brushRef="#br0" timeOffset="186733.0554">18043 14565 2033 0,'0'0'241'0,"0"0"-6"0,0 0-54 0,0 0-4 15,-119-31-9-15,88 28-34 0,-2-1-25 16,-2 3-17-16,-2 1-18 0,-1 0-17 0,2 4-8 16,0 3-12-16,4 4-1 0,-1 2-2 0,4 2-8 15,1 2-1-15,4 0-8 0,4 3-5 0,1-2 1 16,7 4-3-16,1 0-3 0,5-1-2 16,7 0-2-16,-1 0-4 0,8-1 3 0,4-3 4 15,7-1-4-15,4-4 6 0,3-2-4 16,4-3-3-1,0-5 4-15,2-1-4 0,1-1 2 0,2-4-1 16,-2-5-4-16,0-2 0 0,-3 0 0 0,0-5 1 16,-3-1 2-16,-2-1 1 0,-1-5 0 0,-3-1-2 15,-2 0 2-15,-2 0-3 0,-5 1 4 0,-2 1 2 0,-2 1-3 16,-5 3 2-16,-2 1-2 0,-1 3-1 0,0 3 5 0,-6 4-2 16,0 1 3-16,-2 2 3 0,0 4-7 15,-3 0 1-15,-2 0-4 0,1 7 0 0,-2 4 1 0,-2 3 1 16,3 3-1-16,1 4-3 0,-2 1 4 0,7 3-5 15,-1 4 4-15,3 1 1 0,2 2-6 16,4 2 8-16,1-3-8 0,7-2-2 16,8 0 3-16,4-6-7 0,7-5 4 0,4-2-2 0,5-7-5 15,-1-4-1-15,4-5-3 0,0 0 3 0,1-6-2 16,1-5 4-16,1-3 2 0,1-2 2 16,-2-1 4-16,-1-5 0 0,1-2 4 15,-2-2 1-15,-1-5-3 0,-3-5 3 0,1-3-1 0,-4-4-2 16,-4-2 6-16,0-3-3 0,-5-2 2 15,-2 1 0-15,-3 2-2 0,-4 1 0 0,-4 5 1 0,-6 4 4 16,-1 4 8-16,-4 2 4 0,-1 5 3 16,1 6-3-16,-2 4 3 0,-2 2-2 0,3 7 0 15,-1 3-1-15,-2 3-8 0,2 1-5 16,-2 4-6-16,-2 7-2 0,-2 8 3 0,-2 5 0 16,0 5 2-16,0 5 1 0,2 3-4 0,-3 1 0 0,1 3 0 15,1 0 1-15,-1 0 0 16,3 3 2-16,3-2-1 15,0-1-2-15,4-1 1 0,4-7 0 0,6-4-1 0,6-4 2 16,1-5-3-16,3-4 1 16,4-3-3-16,-3-3-2 0,6-5 2 0,1-3-5 0,0-2-2 0,2-5-5 0,0-4 2 15,1-5-1-15,0-1 5 0,4-1 5 0,-2-4-4 16,2 0 6-16,-2-1 3 0,1-2-2 16,-3-1 5-16,-1 3-1 15,-4-1-2-15,0 4 3 0,-2 2-5 0,-4 3 2 16,-4 2-2-16,-3 4-1 0,-1 2 0 0,-5 3 0 0,1 2 1 0,-1 0-1 15,-3 1-2-15,1 6 1 0,0 5 1 16,-1 3 4-16,-2 5-1 0,1 2 2 0,-2 4-3 16,4 0-4-16,-3 1 5 0,1 0-3 0,3 1 2 15,-1-3 3-15,4 1-8 16,3-4 5-16,2 0-2 0,3-3-6 0,6-3-1 0,2-1-12 16,2-5-1-16,5-3 2 0,1-3 5 0,0-4 3 15,6 0 5-15,-2-1 4 0,1-5-3 0,-1-2 8 16,3-2-3-16,-4-1 0 15,-1-1 6-15,0-3-6 0,-2-1 4 0,0 0 2 16,-3-3-4-16,-6-1 5 0,-2 3 2 16,-7 0 7-16,-3 4 9 0,-6 1 8 0,-3 4 2 15,-3 4-5-15,0 1-3 0,-7 3-12 0,-2 0-5 0,-5 4-2 0,-4 7-8 16,1 3 4-16,-3 4-3 0,4 1-2 16,0 3 7-16,3 0-6 0,6-1 4 0,3-1 0 15,4-1-4-15,0-2 2 0,9-1-2 0,2 0 2 16,5-4 0-16,7-1 3 0,-1-4 1 0,5-2-4 15,2-2 3-15,1-3-4 0,0 1 3 0,1-5 2 16,-1-2-4-16,-2-4 6 0,-1-2-5 16,-4-3 2-16,-4-1 8 0,-3-3-5 0,-3-3 4 15,-6 0-1-15,-2-3-2 0,-2-1 0 16,-5 2-1-16,1 1 4 0,-8 2-8 0,-7 3 9 16,-5 3-3-16,-8 0-5 0,-8 3 7 15,-4 2-15-15,-5 5-13 0,-3 1-30 0,2 3-64 0,-3 1-157 16,18 5-939-16,9-1-621 0</inkml:trace>
  <inkml:trace contextRef="#ctx0" brushRef="#br0" timeOffset="191180.7339">21345 15066 225 0,'0'0'519'0,"0"0"-180"0,0 0-17 0,0 0-29 15,0 0-5-15,0 0-26 0,0 0-42 16,0 0-32-16,0 0-30 0,0 0-33 0,0 0-27 16,0 0-27-16,-50-59-16 0,58 47-10 0,0 0-9 15,2-2-2 1,5-1-3-16,-2-3-9 0,5 1-1 0,2-2-3 0,0 0-5 0,5-2 0 16,1-2-1-16,0-3-4 0,-1-4-2 0,4-4 1 15,0-3-4-15,-3-3 2 0,3-4 4 16,1-1-4-16,-2-4 2 15,-3 0-3-15,0 2-7 0,-4-1 8 16,-1 3-1-16,-6 4 7 0,2 5 11 0,-7 2-2 16,-4 4 3-16,3 5 1 0,-7 3-3 0,1 6 5 15,-2 5 2-15,0 3-2 0,0 3-5 0,0 3-7 0,0 2-5 16,-2 2-8-16,-7 10 8 0,-2 4-8 0,-1 7 1 0,-8 6 1 16,-1 3-11-16,0 5 13 0,-2 1-3 15,0 3 2-15,1 0 5 0,2 2-9 16,1 1 0-16,7 0 1 0,0-3-6 15,4-1 8-15,8-4 2 0,0-4-1 0,8-4-4 0,6-4 2 0,4-3-3 16,2-4 4-16,8-6 4 0,-2-1-5 16,6-6 0-16,1-4-1 0,1 0-7 0,-2-6 4 15,4-4 0-15,-3-2 0 0,-2-3 3 0,0-2-3 16,-1 0 1-16,0-2-1 0,-3-2 2 16,-1-1 3-16,0 0 2 0,-1 0-3 0,1 3-1 0,-3-1 0 15,1 4-3-15,-5 2 3 0,-2 3 0 16,0 3-3-16,-6 2 2 0,-1 2-4 15,0 4-3-15,-4 2 4 0,1 2-1 0,2 5 3 0,1 3 2 16,-2 4-4-16,0 4 2 0,1 3-1 16,1 0-1-16,-1 1 0 0,0 0 1 0,2 0-1 15,-2 1 1-15,-1 0 3 0,1 0-12 0,-4-2-8 16,2-2-10-16,0-3-17 0,-1-3-2 16,5-5-2-16,1-5 8 0,5-5 12 0,0 0 5 15,3-6 10-15,2-3 1 0,-1-3 3 0,5-1 4 16,-1-2 3-16,4-3 1 0,1 0 0 0,1-3 3 15,0 2-2-15,-1-1 0 0,0 3 2 0,-1 2-3 16,-2 2 2-16,2 4 1 0,1 2-5 16,-1 3 0-16,0 1-2 0,-2 3 1 0,-1 0 2 15,3 0 2-15,-1 5 0 0,3 3-2 0,-1 0 0 16,2 5-1-16,1-1 3 0,5 2 3 0,-2 1-4 16,2-1 3-16,2 0-4 0,-2-1-1 15,1-2 5-15,-3-2-2 0,2-1 1 0,-4-1 3 0,1-3-4 16,-3-4 2-16,-1 0-1 15,-2-1 1-15,-3-5 2 0,0-1 0 0,-4-3 2 16,-4-1-3-16,-3-2 1 0,0-1 0 0,-3 1 1 0,-3-3 3 16,-4 0-2-16,0-1 5 0,-3 2 2 0,-2-2 1 15,0 1 5-15,-3 2 0 16,-6 2 0-16,-8 0 0 0,1 2-4 16,-9 1-1-16,-1 3-1 0,-7-1 2 0,0 1 3 0,0 3 3 15,-3 1-2-15,4 2-3 0,1 0-4 0,2 4-3 0,5 5-1 16,2 2-1-16,4 5-3 0,4 1 1 0,6 1-6 15,3 2-1-15,5 1 3 16,6 0-2-16,9 0 6 0,10 0 0 0,6-4-1 16,8-2 0-16,5-1-2 0,4-5 2 0,2-3-6 15,3-4 1-15,0-2-1 0,-2-1-4 0,1-8 7 16,-2-4-4-16,-1-2 4 0,-5-4 3 16,1-3-5-16,-3-4 5 0,-2 0-2 0,0-5-1 15,-3-1 3-15,-2-4-2 0,-2-2 3 0,-3-1-1 16,-2-2-2-16,-3 0 1 15,-1 1-2-15,-5-1 3 0,-4-1 0 0,-4 2 3 0,-2 3 2 0,-7 3 2 16,-2 8 5-16,0 4 3 0,-4 5 0 0,-3 5 1 16,-1 4-6-16,3 0-1 0,-2 6-5 15,-3 2-4-15,-1 1 1 0,-1 10-2 16,-6 2 2-16,-2 7 0 0,1 5-3 0,-3 4 1 0,1 6-2 16,2 1 3-16,-1 6-2 0,6 0 2 0,-3 2 0 15,9 0-4-15,5 1 4 0,4-2-3 0,7-1 2 16,11-4 3-16,4-4-9 0,7-2 4 15,3-6-3-15,6-2-4 0,5-6 7 16,2-5-5-16,2-5 3 0,-1-5-3 0,2-3 2 16,-2-3-2-16,-3-6 1 0,-2-5 6 0,-2-2-2 15,-2-2 3-15,-6-3 4 0,-1-3-6 0,-3 1 5 0,-5-2-3 16,-3-1 0-16,-2 2 2 0,-5 2-4 16,0 2 5-16,-6 5 2 0,-1 1 3 15,-2 4 5-15,-3 2 1 0,-1 4 2 0,0 1-3 16,0 2-3-16,0 1-8 0,0 0-3 15,0 7 0-15,-6 5-3 0,-1 3 5 0,0 2-2 0,2 4-5 16,-1 1 8-16,-1 3-6 0,3 1 5 16,0 3-1-16,-2-1-7 0,3-1 0 15,-2 0-9-15,3-2-8 0,1-3-6 0,1-2-17 0,-1-5-12 16,1-1-21-16,0-3-21 0,1-4-38 0,4-4-62 16,5-2-141-16,-4-1-613 0,1 0-689 15</inkml:trace>
  <inkml:trace contextRef="#ctx0" brushRef="#br0" timeOffset="191365.684">25083 14087 2014 0,'0'0'173'0,"0"0"-25"0,0 0-3 0,0 0-28 16,0 0-23-16,0 0-25 0,0 0-41 0,0 0-28 15,0 0-11-15,0 0-6 0,0 0-37 16,0 0-150-16,0 0-474 0,20-16-908 0</inkml:trace>
  <inkml:trace contextRef="#ctx0" brushRef="#br0" timeOffset="192494.6204">25929 14192 2015 0,'0'0'197'0,"0"0"-14"0,0 0-20 16,0 0-27-16,0 0 1 0,0 0-11 15,0 0-33-15,0 0-28 0,0 0-30 0,0 0-11 16,0 0-7-16,0 0 7 0,0 0 7 15,0 0-2-15,-86 48 2 0,57-24-6 0,-1 2-2 16,-2 2-2-16,-2 2-6 0,3-3-2 0,1 3-4 16,5 1-1-16,6-2-3 0,5 0-1 15,6 0 0-15,8-2-4 0,0 1 4 0,11-2-1 16,9-1-1 0,5-4 7-16,6 0-9 0,9-1-3 0,7-4-7 0,3-3-13 15,5-2 0-15,3-4-4 0,0-4 3 16,-3-1 6-16,-1-2 4 0,0-2 6 0,-4-5-1 0,-6-3 3 15,-1-3 2-15,-5-4-1 0,-4-1 8 0,-3-2-5 0,-5 0 8 0,-8 0 2 16,-2 0-5-16,-9 3 9 16,-4 2-7-16,-3 2 6 0,0 2 5 0,-9 2-1 15,-3 1 4-15,-6 1 1 0,-3 4-1 0,-3 0 4 16,-3 3-2-16,0 0-2 0,-3 4-2 0,2 2 3 16,0 6-10-16,3 1-1 15,3 3-1-15,1 2-11 0,4 1 7 0,5 2-4 0,6 0 1 0,3 2 6 16,3 1-6-16,9 0 2 0,7 1-2 15,2-2-10-15,5-1 2 0,5-5-12 0,2-2-3 16,4-5-2-16,2-3-10 0,-1-3 0 16,1-2-6-16,-2-2 5 0,-2-2 7 0,-2-5 10 0,-1-4 10 15,-2 0 1-15,-2-5 7 16,-5-1-1-16,0-1-1 0,0-5 5 0,-7 0-2 16,1-2 2-16,-4 0 0 0,-2 1 2 0,-2 1 1 0,-4 1 1 15,1 4 5-15,-3 2 2 0,0 2 10 0,-4 4 3 16,0 3-1-16,-1 2-2 0,0 2-8 15,-2 3-6-15,-4 0-3 0,1 4-9 0,0 6 6 16,-3 1-3-16,1 3-1 0,2 3 6 0,1 1-5 16,4 2-2-16,5 0 0 0,0 0-4 15,4 0 1-15,8 0 5 0,1-2-1 0,5-1 2 16,4-2-3-16,1-1-4 0,5-4-6 0,3-2-4 16,2-3-6-16,5-4-1 0,1-1 3 0,3-2 0 15,-1-5 4-15,1-4 0 0,-3-3 2 0,2-4 9 16,1-4-1-16,-1-1 5 0,0-8 3 0,3-3-3 15,-2-1 4-15,3-7-2 0,-1-2-1 16,-3 0-2-16,-2 0 3 0,-5 0 0 0,-7-1 0 16,-4 2 10-16,-6 2 0 0,-3 4 6 0,-3 4 10 15,-4 6 0-15,-2 5 5 0,-4 5 1 0,-1 5-7 16,0 4 3-16,0 3-11 0,0 5-10 16,0 0-6-16,-3 5-8 0,-4 8 0 0,-4 5 5 0,-3 6 1 15,-2 7-4-15,-2 3 5 0,1 7-1 16,2 0-2-16,0 6 6 15,0 0-5-15,3 4 0 0,4 0-3 0,5 2-16 0,4-4-4 16,9-3-9-16,10-5-4 0,7-4 10 0,5-5-2 16,6-4 3-16,3-6 6 0,1-6 2 0,3-4 4 15,2-6 7-15,1-4 3 0,1-2 3 16,0-2 3-16,-3-5-1 0,-1-6-4 0,-5-2 4 0,-4-4 0 16,0-2 1-16,-6-4 3 0,-3-1-2 15,-3-3 2-15,-9 0 3 0,0 2 6 0,-8 3 9 16,-4 2 6-16,-3 3 5 0,0 4-2 15,-5 3-5-15,-5 2-4 0,-5 3-8 16,-4 4 0-16,-3 2-7 0,-7 1 6 0,0 4 0 0,-3 7-2 16,1 4 7-16,1 2-8 0,5 5-1 0,4 2-2 15,7 3-9-15,9 2 4 0,5-1-3 0,4 2 4 16,7 0 4-16,9 0 2 0,6-2-1 16,3-1-4-16,6-2 0 0,4-2-2 0,3-4 2 15,0-4 1-15,0 0 0 0,3-5-9 0,-2-2-7 16,0-6-17-16,-4-2-13 0,0-1-23 0,-5-5-24 15,1-6-35-15,-1-4-78 0,-4-3-188 0,-8 4-758 16,-6 3-518-16</inkml:trace>
  <inkml:trace contextRef="#ctx0" brushRef="#br0" timeOffset="194219.8584">702 17298 1168 0,'0'0'825'0,"0"0"-693"0,0 0 35 16,0 0 14-16,0 0 1 0,0 0-21 0,0 0-28 15,0 0-37-15,0 0-15 0,0 0-18 0,0 0-9 16,0 0 4-16,-44 2-23 16,50-5-1-16,1-3-10 0,6-5-15 0,5-3 5 15,5-4-4-15,6-4 4 0,7-4 5 0,5-4-2 16,5-4 1-16,4-3-6 0,1-4 1 0,0 1-1 15,0-4 0-15,-4 1 4 16,-2-2-8-16,-4 0 7 0,-2-1 0 0,-7 1 0 16,-4-1 5-16,-7 2-18 0,-4 1 14 0,-3 2-16 15,-4 5 0-15,-6 0 18 0,-1 6 2 0,-1 3 22 0,-2 4-5 16,0 5 1-16,-6 5-19 0,3 1-7 0,-4 6 1 16,4 0-12-16,-4 5 0 0,3 1-1 0,-4 7-13 15,-1 6 14-15,0 5-5 0,2 3-2 0,0 6 12 16,-2 3-9-16,4 4 4 15,2-1 2-15,3 0-8 0,1 3 3 0,8-4 0 0,11 9 2 16,10-1-14-16,6-3 3 0,1-3-2 0,4-14-4 16,-1-10 21-16,-2-7-9 0,-1-3 5 0,-1-1 3 15,-6-6-14-15,2-4 10 0,-2-3-5 0,0-4 0 16,-4-1 10-16,-2 0-4 0,0-2 3 16,-5-2-1-16,-2 1-2 0,-2-1 0 0,-5-2 0 15,-2 0 3-15,1 0-1 0,-5-2 5 16,0 1-5-16,-3 1-2 0,-1-1 8 0,0 6-9 0,0 5 4 15,0 3 0-15,-1 3-9 0,0 5 8 16,-2 2-5-16,1 2 2 0,2 0 2 16,-1 0-13-16,0 6 4 0,-1 6-5 0,0 3 1 15,-1 3 7-15,1 4-1 0,1 2 7 16,1-1-3-16,0 0 2 0,0 0 0 16,5 0-5-16,0 0 8 0,5 1-6 0,-1-1 1 0,1 1 3 15,1-2-20-15,1-1-1 16,5-3-17-16,-4-5-13 0,6 0 7 0,-1-7 0 0,2-4 15 0,1-2 10 15,1-6 7-15,2-8 7 0,2-1 2 16,2-3 9-16,-3-1-1 0,4 0 2 0,-2 0-3 16,-4 0-7-16,0-1 7 0,-3 1-6 0,-1 2 5 0,-2 1 1 15,-5 5-8-15,0 3 5 0,-4 1-3 0,-3 4 0 16,0 0 2-16,-3 3-2 16,2 2 0-16,3 3-1 15,-1 5-1-15,-2 0 2 0,3 4 0 0,-1 2 4 0,2 2-2 0,1 1 2 16,1 0-3-16,4 0-3 0,1-1 8 0,7-2-6 15,3-1 6-15,4-1 2 0,7-5-5 0,2-2 6 16,6-4-1-16,-2-3 2 0,2-1 3 16,1-7-3-16,-4-1 2 0,-1-1-2 0,-3-2-2 15,-2-1 1-15,-4-2 0 0,-5 0 4 16,-1-3-2-16,-4-1 5 0,-1 0-4 0,-6-1 2 0,0 0 4 0,-5 1 0 16,-5 1 8-16,0 1 1 0,-1 1-1 15,-3 3 2-15,0 2-6 0,-1 1 2 0,-5 3-2 16,3 4-4-16,-4 2-4 0,3 1-10 15,-4 1-1-15,-1 6-3 0,-1 4 1 0,-2 4 4 16,0 1-3-16,-2 5 0 0,2-2-2 0,4 0-2 16,4 0 4-16,3 0-2 0,1 0 2 15,6 0-1-15,7-1-5 0,4-2 3 16,8-4-7-16,2-4 1 0,3-1-8 0,5-3-7 0,1-2-11 16,1-2-21-16,3 0-10 0,0-4-20 0,-2-3-14 0,-5-2-16 15,-2-1-35-15,-6-2-49 0,-1-4-111 16,-8 1-283-16,-1 2-521 0,-10 6 118 15</inkml:trace>
  <inkml:trace contextRef="#ctx0" brushRef="#br0" timeOffset="194478.1847">1114 16570 2080 0,'0'0'356'15,"0"0"-379"-15,0 0 25 0,0 0 72 0,0 0 21 0,0 0-1 0,0 0-20 16,0 0-25-16,137 20-10 0,-87-19-9 16,12-1-28-16,6 0-75 0,-17-1-237 15,-18-2-865-15</inkml:trace>
  <inkml:trace contextRef="#ctx0" brushRef="#br0" timeOffset="199016.8779">3676 16505 1100 0,'0'0'585'15,"0"0"-332"-15,0 0 25 0,0 0-62 0,0 0-34 0,0 0-20 0,0 0-43 16,0 0-40-16,0 0-33 0,0 0-27 0,0 0-8 15,0 0 5-15,27-33 3 16,-13 51 9-16,0 4 4 0,-1 4-1 0,4 1-1 0,-2 1-3 16,-3 1-7-16,2-2-8 0,-1 0-2 15,-1 2-3-15,0-1-1 0,-3 0 2 0,0-3-4 0,-2-1 2 16,-2-4 2-16,0-1-3 0,-2-5 6 16,-1-5-5-1,1-4 6-15,-3-1 5 0,1-3 4 0,-1-1 13 0,0 0 8 16,0 0 3-16,0-5-10 0,0-2-7 0,0-4-16 15,0-3-10-15,0-4 3 0,0 0-5 0,1-1 0 0,2-3 2 0,-2-1-6 16,1 1 4-16,3 1-3 0,0-1-2 16,1-1 4-16,1 7-4 0,-1-1 2 0,1 6-4 15,5 2-4-15,-5 0-4 0,-1 5-4 0,3 3-1 16,0 1-3-16,-2 0 5 0,6 3 5 16,-3 5 0-16,2 2 11 0,4 1-4 0,-3 1 4 15,3 1 4-15,-2 2-9 0,-4 3 9 0,5-2-4 16,-4 0-2-16,4 1 7 0,-5-1-10 0,0 1-7 15,2-2-13-15,-3-2-12 0,0-4-9 16,-1-2-4-16,1-2-3 0,0-4-3 16,0-1 1-16,3-1-3 0,2-6 4 0,0-4 14 0,3-6 3 15,0 0 15-15,0-5 9 0,0-1-2 16,1-1 13-16,-4-1 3 0,0 1 2 0,-1 2 7 0,0 0-10 16,1 1 4-16,-2 2-5 0,2 3-4 15,-4 4 3-15,0 2 2 0,0 4 5 0,-3 4-1 16,-1 2 3-16,1 0-3 0,4 6-1 0,-2 2 17 15,-1 5-2-15,3 1 5 0,-1 3 3 0,0 4-13 16,3-5 5-16,-3 1-6 0,1 1-4 0,4-2 5 16,-3 2-8-16,3-3 5 15,-1-1-3-15,3-3 0 0,2-2 5 0,1-4-2 0,5-3 9 16,0-2-1-16,-3-3 2 0,6-6-2 0,-4-2-5 16,4-1 5-16,1-2-7 0,-5-1 1 15,0-1 4-15,-3 0-9 0,-2-1 5 0,-3-1 0 0,-2 1-1 16,-4-4 8-16,-1 0-2 0,-4 2 2 15,-1 1 0-15,-1-2-2 0,-3 4 0 0,0 3 1 16,0 2 1-16,-4 1-1 0,-2 2 4 16,0 2-1-16,-4 3-3 0,0-1 9 15,-1 2-10-15,0 0 2 0,-4 2-1 0,1-1-10 0,-1 6 3 16,0 1-4-16,-1 4-1 0,1 2 0 16,-1 4-2-16,2 2 1 0,3 5-3 0,1 1 3 15,2-1-4-15,5 1-1 16,-1 0 2-16,4 1-6 0,0-2 7 0,2 1-2 0,3-1-2 15,4-2 7-15,1 1-4 0,2 1 0 0,5-5 1 0,-3 0-9 16,6-6 8-16,-1-2 0 0,2-2 2 0,0-4 7 16,2-3-2-16,-1-1 0 15,2-1-3-15,1-5 4 0,-2-5-3 0,1 0 2 0,1-2 3 16,0-1-8-16,0-1 5 0,-1-4-1 16,0-2-6-16,2 2 11 0,-4-2-8 0,-2-1 3 15,1 1 0-15,-1-1-9 0,-2 0 6 0,0-3-3 16,-3 0 3-16,1 2 1 0,-1 2 0 0,0 2-3 15,-1 2-1-15,2 5 0 0,-1 0-2 16,-3 4 1-16,-1 2 2 0,-1 5-9 0,1 1 7 16,-2 0-2-16,0 2-4 0,1 8 10 0,0 1-6 15,-2 5 2-15,0 2 1 0,-2 2-5 0,3 3 3 16,0-4-1-16,1 3 2 0,1-2 3 16,-2-4-2-16,5 1 4 0,3-2-6 15,0 0 4-15,5-5-4 0,-1 0 2 0,3-4 6 16,5-4-7-16,2-2 8 0,4-1-6 0,1-7-1 0,5-2 6 15,-1-1-4-15,2-4 3 0,1 1 2 0,-4-4-8 16,1-1 4-16,0-4-6 16,-2-4 5-16,-6 1 1 0,0-2 1 0,-4-2 2 0,-6 3-6 15,-3 0 3-15,-3 2-3 0,-6 1 2 0,-3 5 4 16,-2 3-1-16,-5 2 3 0,0 3-4 0,-5 1-1 16,0 1 4-16,-4 5-6 0,-6 2 2 15,1 2-2-15,-7 0-7 0,-1 9 5 0,-3 2-2 16,0 3 5-16,-1 2 3 0,3 1 0 0,7 4 0 15,1 1-5-15,7 2 1 0,6 1-4 0,2 0 2 16,0 2 2-16,10 1-5 0,2 0 6 0,5 0-4 16,2 0-2-16,1-2 8 0,2 3-6 15,0 1 2-15,-2 1 0 16,0 2-5-16,1 2 3 16,-6 1-2-16,1-1 4 0,-2 3 1 0,-3 0 0 0,-4-1-1 0,0 1-4 0,-5-3 0 15,-2-3-1-15,0-5 4 0,-1-2 3 0,-4-5-3 16,-2 0 3-16,-4-8-4 0,-1-3 0 0,-3-2 9 15,3-5-3-15,-2-2 2 0,-2 0-4 0,2-3-5 16,0-8-1-16,2-3 4 0,1-4 3 16,1-1 3-16,3-5-3 0,5 1-6 0,2-6-1 0,5-3-3 15,8-1 1-15,4-4 4 0,8 0-2 16,4-4 1-16,5 1 3 0,5-3-3 16,7 4 0-16,0-1 7 0,5 2-4 0,0 3 1 0,3-2 0 15,1 1-5-15,-2 1 2 0,-3 3 1 0,-2 2 4 16,-6 3-1-16,-7 4 2 0,-3 4-4 15,-8 7 0-15,-7 1 4 0,-9 8 3 0,-2 0 4 16,-6 3 4-16,0 1-6 0,-4 7-2 16,-3 4-7-16,-5 5 2 0,-3 5 2 0,1 4 0 15,-1 3 1-15,3 1-7 0,1 2 1 0,2-1-2 16,3-3 3-16,2-1 1 0,4-3 0 16,0-5-1-16,6-1 0 0,5-3-4 0,2-5 6 0,3-6-2 15,3-2 3-15,2-2 2 0,2-2-3 16,0-4 2-16,4-6-3 0,-3 1 0 15,2-2 3-15,-3 1-3 0,0-2 1 0,0 0 0 0,-3-3-4 16,2-2 2-16,-7-2 1 0,3-1 5 16,-5-1-3-16,4-1 2 0,-5 3-3 0,1 2-5 0,0 2 4 15,-2 5-3-15,-4 3 5 0,3 2-1 0,-1 3-5 16,0 2 0-16,-1 2-3 0,0 0 1 16,-3 4 8-16,5 4-3 0,-1 2 3 0,-1 2-4 15,2 1-2-15,0 2-1 0,-1-2 1 0,1 3 7 16,0 1-2-16,0-1 2 0,3 0-3 0,0-2-3 15,6-1 3-15,0-1-2 0,2-1 4 16,8-4 1-16,2 0-6 0,3-2 1 16,4-1-14-16,4-3-15 15,4 0-23-15,-1-1-42 0,5 0-46 16,3 0-81-16,5-4-178 0,-16 0-621 0,-13 1-628 0</inkml:trace>
  <inkml:trace contextRef="#ctx0" brushRef="#br0" timeOffset="199636.3104">8833 16363 1609 0,'0'0'977'0,"0"0"-801"0,0 0-49 0,0 0-20 15,0 0-12-15,0 0-2 0,0 0-10 0,0 0-13 16,0 0-15-16,-125 39-18 0,120-30-12 0,1-1-6 16,1 3-8-16,3 0-3 0,0 2-5 15,0-1-6-15,7-1 5 0,1 0 2 0,-1 0 3 16,4-3 2-16,2 0-3 0,0-1-2 0,3-4-1 15,-3 1 0-15,4-3-3 0,-2-1-3 16,5 0-8-16,0-2-5 0,0-4-4 0,1-5-3 16,2-1 4-16,0-3 3 0,1 1-3 15,-2-1 1-15,0 0-3 16,2-2 1-16,-4 2 6 0,-3-1 3 0,0 1 2 0,-2-1-2 0,-2 1 0 16,-2-1-3-16,0 1 4 15,0 1 4-15,-2 3 4 0,0 0 7 0,-4 4-5 0,3-2-2 16,-1 1 2-16,-1 1-2 0,2-1 4 0,2 0 5 15,0-2-9-15,7-2 1 0,3-1-2 0,2-1-4 16,4-4 5-16,4 0 2 0,-1-2 4 16,7-3 0-16,-3 1 0 0,6-1-4 0,-5-2-1 0,3 1 3 15,-4-3-2-15,-3 2 2 0,0 1-1 0,-6 2-1 16,-1 0 1-16,-5 1 0 0,-2 2 3 16,-5 3 5-16,-4 1 9 0,-4 2 11 0,-3 4 5 15,0 0 7-15,-6 3-4 0,-2 1-3 16,-8 4-7-16,2 1-7 0,-6 4-1 0,-6 4-5 15,1 4 3-15,-4 4 2 0,-2 4-3 0,-1 4 2 16,-2 5-6-16,2 5-5 0,7 4 2 16,-2 1-4-16,7 6 4 0,7 5 8 0,2 6-6 0,5 5-6 15,5 6 0-15,2 4-8 0,0 1 6 0,7 5 5 16,-1-1 1-16,-2-3-2 16,4-2-2-16,-1-4-5 0,2-4 0 15,-1-7 5-15,1-2-4 0,1-7 2 0,0-2-9 16,0-6-3-16,1-5 0 0,-1-6 1 0,1-6 0 0,-2-3-6 0,-3-4-10 15,-2-6-17-15,-3-4-14 0,-1-4-13 0,0-1-6 16,-1 0-19-16,0-4-53 0,0-6-114 16,0-1-305-16,0 0-633 0,0 3 33 15</inkml:trace>
  <inkml:trace contextRef="#ctx0" brushRef="#br0" timeOffset="199985.6171">9400 16756 1999 0,'0'0'234'0,"0"0"28"0,0 0-49 16,0 0-38-16,0 0-28 0,0 0-45 0,0 0-21 15,0 0-14-15,0 0-7 0,117-60-6 16,-70 55-8-16,-2 0-7 0,6 0-7 16,2-1-7-16,1-1 1 0,0 1 0 0,-2 0-2 15,-1 2-5-15,-1 0-7 16,-1 0-7-16,-3 1 2 0,-4-2 1 0,-7 2 4 0,0-2 3 15,-9 1-5-15,-3 2-2 0,-5-1 1 0,-7 1-2 0,-3-1 5 16,-3 2 8-16,-4 0-1 0,-1 0 0 16,0-2 0-16,0 1-6 0,0-2 1 15,-1 1 0-15,-3-1-6 0,1 1-1 16,-1 1-5-16,1-1-4 0,1 0 1 0,1 2 2 0,1 1 2 16,0 0 4-16,0 0-4 0,0 0-8 0,0 0-10 0,0 0-17 15,0 0-22-15,0 1-35 0,0 5-67 16,-1-1-141-16,1 1-695 0,0-2-780 15</inkml:trace>
  <inkml:trace contextRef="#ctx0" brushRef="#br0" timeOffset="204938.8703">10815 16269 1873 0,'0'0'310'0,"0"0"-124"0,0 0 12 15,0 0-25-15,0 0-4 0,0 0-29 0,0 0-24 16,74-127-28-16,-53 116-19 0,0 0-14 0,3 4-16 15,-1 3-7-15,-1 2-8 0,5 2-4 16,-3 2-2-16,0 5-3 0,1 6 2 0,0 0-8 0,-2 6 3 16,1 1-4-16,-4 4-5 0,1 3 10 15,-3 2-8-15,-4 1 4 0,-2 2 2 0,-3 4-9 16,-3-2 7 0,-4 0-4-16,-2 1-2 0,0-4 9 0,-1-1-5 0,-5-4 2 0,-1-1-3 15,-3-6-2 1,-2-5 1-16,2-2 1 0,-2-6 7 15,1 0-3-15,0-3 4 0,2-3 0 0,1 0-4 0,3-4 0 0,-1-4-2 16,1-3-3-16,3-5 1 0,1-2-7 16,1-7 0-16,0 1-1 0,4-5 3 0,6-1 3 0,0-1-2 0,4 1-2 15,2 1-4-15,4 2 1 0,0-2-2 16,2 5 3-16,6 0 1 0,-3 6-5 16,2 2 4-16,2 5-3 0,-4 3-5 0,1 4 13 0,0 4-11 15,-2 5 6-15,0 8 1 0,-3 2-10 16,0 4 9-16,-2 3-3 0,0 1 5 0,0 5 2 0,1-1-2 15,-4 3 0-15,3 0-2 0,-2 3-1 16,2-2-6-16,-2-1-10 0,5-2-6 16,0-3-16-16,3-7 2 0,1-4 0 0,1-6 1 0,6-6 11 15,-1-2-3-15,4-5 5 0,-1-7 5 16,0-2-4-16,-1-6 12 0,-1-3 5 0,-2-4 2 16,-1-4 9-16,-1 0-3 0,-2-2 3 0,1-2-4 15,-7 1 1-15,0 0-1 0,-2 4 1 0,-7-1 6 16,-3 8-4-16,0 2 5 0,-7 3 1 0,-2 5 5 15,0 1 13-15,-6 5-2 0,-7 3 3 0,0 4-3 16,-8 0-13-16,-6 3 1 0,-3 6-4 16,-3 4 0-16,-2 2 6 0,-1 3-1 0,-2 3 0 15,5-2-4-15,-1 3-4 0,7 2-1 0,3 0 0 16,6-1 1-16,5-2-5 0,7 0 2 16,6-2-4-16,1-3-2 0,10-4 6 0,10-1-1 15,6-4 3-15,5-4 4 0,4-3-5 16,5 0 1-16,2-6-1 0,1-4-1 0,3 0-1 15,-3-3 3-15,-1 1-1 0,1-2-3 16,-4 1 3-16,-1 1-4 0,-3 2 1 16,1 2 3-16,-6 1-3 0,-1 1 3 0,-5 3-6 0,2 1-2 0,-5 2 6 15,-1 0-4-15,-1 2 5 0,-1 6-1 0,-4 1-6 16,1 3 3-16,-5 0-2 0,1 2 2 0,-1 1 4 16,-3 3-1-16,2 2 0 15,-4 1-5-15,-1 2-1 0,-1 0 0 0,-1 0 3 0,-3-3 3 16,0-2-3-16,1-2-1 0,-1-7-3 0,0-2 0 15,0-5 5-15,0-1-1 0,2-1 4 0,1 0-1 16,2-5-5-16,1-6 2 0,1-3-1 16,5-5 4-16,4-1 1 0,0-3 1 0,3-2-3 15,3 0-4-15,1-1 1 0,0 2 0 0,5-1 4 16,-2 1 0-16,1 2-2 16,3 2 0-16,0 4-1 0,0 4 1 0,-1 2 3 0,-4 6 1 0,-1 4 3 15,0 0-5-15,-5 4-2 0,-3 7 1 0,1 1-1 16,-2 4 7-16,1 4 2 15,0 0 0-15,-2-1 0 16,3 2-4-16,-2-3 1 16,3 0 1-16,1-1 4 0,-1-2 2 0,5 0-3 0,-1-5 1 0,6-3-5 0,-3-2 2 0,5-5 4 15,-1 0-3-15,1-3 1 0,0-5-7 16,-1-1-1-16,-1-4 0 0,-2-3 0 0,2-2 0 16,-2-3-9-16,0-1-16 0,2-2-25 0,-1-4-38 15,2-6-40-15,3-3-89 0,1-2-265 0,-9 9-784 16,-6 10-317-16</inkml:trace>
  <inkml:trace contextRef="#ctx0" brushRef="#br0" timeOffset="205730.3531">15188 16143 1351 0,'0'0'384'0,"0"0"-124"16,0 0 23-16,0 0-45 0,0 0-3 0,0 0-47 16,0 0-47-16,0 0-33 0,0 0-34 15,0 0-21-15,0 0-9 0,0 0-11 0,0 0-3 16,-111-98-2-16,70 114-3 0,-2 4 0 0,-6 4-1 16,4 3-2-16,-2 3 1 0,8 2-4 0,7 3-8 15,4 4-6-15,6 0-9 0,10 4 0 16,3-1 6-16,9 0 1 0,0-2 3 15,13-5-4-15,7-3-4 0,9-10 0 16,7-5-3-16,6-10 5 0,3-4 2 0,4-3 0 0,1-8-6 16,-3-5 0-16,-2-2 0 15,-2-5 1-15,1-3 8 0,-8-2-3 0,2 0 0 0,-5-2-4 16,2 2-1-16,-4 0 1 0,0 3 3 0,-2 0 3 0,-1 4 5 16,-1 3-5-16,-4 5-4 0,-3 0 1 15,-1 4 1-15,1 4 4 0,-7 2 4 0,4 1-3 0,-6 6-7 16,1 4 4-16,4 1-4 15,-4 5 4-15,-1 3 5 0,-1 2-6 0,0 2-1 0,-2 1-3 16,-3 3-7-16,1 1 6 0,-5 3 6 0,0-2 2 16,-1-2 3-1,0-3-5-15,-1-3-9 0,-1-5 0 0,0-3 0 0,2-5 0 0,0-2 4 16,0-4-3-16,0-2-1 16,0-1 1-16,2-2 0 0,3-7 4 0,4-1 10 15,7-8-7-15,-1 0-1 0,6-5-6 0,3-3-6 0,1-3 7 0,4-4 7 16,0 0 2-16,3 0 1 0,1 2-1 15,2 2-6-15,0 4 0 0,1 1 2 16,-2 5 0-16,4 2 5 16,-3 6 0-16,3 3-4 0,-1 4 7 0,-4 1-3 0,-3 3 5 0,-1 1 6 0,-5 8-9 15,-4 2-3-15,1 5-4 0,-4 1-9 16,-3 4 7-16,-5 3 4 0,1 2 1 16,-3 0 4-16,-5 1-6 0,-2 2-4 0,0-4-2 15,-4 0-3-15,-1-3-7 0,-3-4-7 0,3-5-17 16,-1-4-23-16,3-4-20 0,-2-3-29 0,3-2-32 0,0-1-67 15,0-6-157-15,1 0-453 0,-4 3-778 16</inkml:trace>
  <inkml:trace contextRef="#ctx0" brushRef="#br0" timeOffset="205869.8887">16326 15866 992 0,'0'0'591'0,"0"0"-188"15,0 0-78-15,0 0-85 0,0 0-34 0,-54-121-69 16,47 110-52-16,4 4-35 0,-3 2-23 0,5 2-21 15,1 2-20-15,0 1-8 0,2 4-29 0,6 3-77 16,1 2-174-16,0-1-587 0,-3-3-724 0</inkml:trace>
  <inkml:trace contextRef="#ctx0" brushRef="#br0" timeOffset="206330.9158">16929 15822 2818 0,'0'0'87'0,"0"0"12"0,0 0-17 15,0 0 5-15,0 0-9 0,0 0-8 16,0 0-10-16,0 0-9 0,0 0-1 0,0 0-12 16,0 0-4-16,83 146-2 0,-68-110-17 0,-5 1-6 0,1 4-2 15,-4 1-7-15,-3 2 5 0,-2-1 2 16,0 3-5-16,-2-1-9 0,-5 0-18 15,-2-1-35-15,-6 1-39 0,2-6-39 16,-4-5-38-16,-1-9-23 16,3-7 14-16,2-9 42 0,1-5 60 0,3-4 56 0,1-6 32 15,2-7 10-15,4-4-5 0,0-5 12 0,1-4 8 0,8 0 12 16,1-3 20-16,1 1-3 0,7-1-3 0,0 0-4 16,3-2-11-16,2 1-2 0,3 0 4 0,1 1 3 15,2 2 8-15,1 4 2 0,1 3-2 0,0 3 0 16,4 4 3-16,-2 3 2 15,-2 4 3-15,0 3-4 0,-3 3-11 0,-3 0-10 0,2 4-7 16,-3 6-4-16,-1 1-5 0,-3 4 1 16,-2 2-7-16,1 5-5 0,-5 0 0 0,0 3-5 15,-5 2 1-15,-4-1 0 0,0 1-3 0,-4 0 2 0,0 0-4 16,-2-4-2-16,-5 0 0 0,1-1-10 16,-2-4-9-16,-1-3-11 0,4-2-27 0,-3-4-23 15,3-5-40-15,-2-1-65 0,-1-3-119 16,3-1-358-16,2-3-827 0</inkml:trace>
  <inkml:trace contextRef="#ctx0" brushRef="#br0" timeOffset="206514.5326">17619 15640 1860 0,'0'0'259'0,"0"0"20"0,0 0-67 0,0 0-26 15,0 0-29-15,0 0-53 0,0 0-35 16,0 0-26-16,0 0-26 0,0 0-14 0,0 0-6 15,0 0-6-15,0 0 8 0,0 0-2 0,-30-40-23 16,37 55-49-16,3 1-95 0,1 2-198 16,-1-6-401-16,0-3-831 0</inkml:trace>
  <inkml:trace contextRef="#ctx0" brushRef="#br0" timeOffset="207303.5523">18346 15849 2326 0,'0'0'186'0,"0"0"13"0,0 0-53 16,0 0-1-16,0 0-14 0,0 0-36 0,0 0-18 15,0 0-15-15,0 0-9 0,-120 1-13 16,99 10-8-16,4 3-9 0,-1 4-6 0,-1 2 2 16,1 3-4-16,-1 2 0 0,2 2-2 0,1 2-7 15,-1-1-1-15,6 3-4 0,1 0 1 16,4 2 4-16,4-1-3 0,3-3 0 15,4 0-5-15,7-2 2 0,8 0-3 0,3-5 1 16,6-1 3-16,4-4-9 0,5-5 4 0,1-4-7 16,2-4-2-16,2-3 10 15,-2-1-5-15,-1-2 6 0,1-5-1 0,-1-2-3 0,-3-2 4 0,-3 0 0 16,-5-2 3-16,-1-1 3 16,-5-1-1-16,-1 0 1 15,-6-1-5-15,-4 0 4 0,-2 1 0 0,-5 0 0 0,0 2 8 0,-3 2-7 0,-2 2 3 16,-2 1-2-16,-4 1-2 0,-3 2 8 0,-3 2 0 15,-1 0 6-15,-3 2-2 0,2 1-4 16,-3 0-1-16,2 1-4 16,-2 5 0-16,4 1 2 0,1 1-3 0,1 1-5 0,3 1-2 15,3 1 4-15,4 3-4 0,1 0 3 0,5 0 2 0,5 0-5 16,5 3 2-16,3-2-5 0,4-1-8 0,1-3-2 16,1-1-8-16,0-2-3 0,2-1 1 15,0-4 0-15,0-2-3 0,-1-1-7 0,2 0-3 16,-4-1-4-16,-1-5 9 0,-1-2 11 0,-2-2 7 15,1 0 9-15,-1-1 0 0,-1-3 5 0,0 2 4 16,-3-4-3-16,2 1 3 0,-4 0-1 16,-1-2-3-16,-2 3 7 0,-1 0-2 0,-3 5 5 15,-1-1 4-15,0 3 0 0,-3 2 2 16,0 2 3-16,-1 1 1 16,0 2-6-16,-1 0-4 0,3 0-7 0,-1 0-6 15,2 4 3-15,3 2-2 0,3 1 5 0,4 3 1 0,3-1-5 0,6 1 3 16,3 1-3-16,5-2 1 0,5-2 5 15,3-2-2-15,-2-3 1 0,1-2-3 0,1 0-3 16,-1-3-1-16,-1-4 0 0,1-4 5 0,-2 0-1 16,-3-4 4-16,1-5-4 0,-4-4-5 0,-3 0 9 15,-1-5-5-15,-2-4 7 0,-2-3 1 0,-4-2-4 16,-1-2 0-16,-4-1 0 0,-5-1 2 16,-3 2 12-16,-3 2 4 0,-4 3 13 0,-3 4 3 15,-6 5-2-15,-1 7-3 0,-4 6-6 0,-2 4 3 16,-2 6-7-16,-2 3 0 15,2 3-6-15,-3 9-5 0,0 5 1 0,0 7-4 0,2 6 0 16,1 3 1-16,5 4-6 0,0 3 1 0,7 1-3 16,4 2 1-16,4 3 3 15,1 3-1-15,8 1 3 0,6 0-7 16,2 1 5-16,6-1-6 0,3 0-5 0,4-2-1 16,1 1-22-16,4 0-16 0,1-2-43 0,4-2-70 0,-2-3-151 0,-12-13-887 0,-7-10-578 0</inkml:trace>
  <inkml:trace contextRef="#ctx0" brushRef="#br0" timeOffset="208974.6269">21213 15539 1704 0,'0'0'332'15,"0"0"19"-15,0 0-59 0,0 0-68 0,0 0-34 0,-51-127-29 16,51 114-33-16,0 2-25 0,-1 7-34 0,4 4-29 15,-1 6-17-15,4 11-10 0,0 8 6 0,1 9 6 16,1 9-1-16,0 10 4 0,-2 8-7 0,1 7-5 16,-4 7 0-16,2 8-3 0,-4 6-4 15,0 6-8-15,-1 3 7 0,-5 5-8 0,1-1 2 16,2-7 6-16,-1-6-11 0,2-15 7 16,1-11-2-16,-2-11-6 15,0-9 12-15,-1-7-11 0,-4-7 1 0,1-6 3 0,-1-7-9 0,-1-5 8 0,-2-8 0 16,2-3 2-16,0-2 1 0,-3-10-2 15,-2-4-2-15,2-5-6 0,-1-4 3 16,1-4-2-16,0-5 2 0,1-1 5 0,2-5-10 0,-1-3 8 16,-1-5-5-16,2-5-1 0,3-7 12 15,-1 1-9-15,3-3 8 16,-2 0-2-16,5 0-4 0,-2 2 1 0,7 2-2 0,4 3-1 0,1 3 3 0,7 3 1 16,3 0-2-16,8 2 0 15,8-1 0-15,8 3-5 0,6 1 2 16,11 4 3-16,8 3-6 15,6 6 6-15,2 5-1 0,-2 10-2 0,-4 4 6 0,-5 8-2 0,-8 4-2 0,-4 7-2 16,-7 9-1-16,-8 5-1 0,-7 7 2 0,-4 4 2 16,-11 7-1-16,-3 3 3 0,-12 1 0 15,-2 2-3-15,-14 2 7 0,-8-1-5 0,-5 1 2 16,-10 0 5-16,-5-2-7 0,-1 0 5 0,-6-3-4 0,-1-6-3 16,0-4 9-16,5-4-7 15,0-5 5-15,9-5-1 0,6-4-4 0,7-4 1 0,8-4 0 16,10-5 4-16,5-1-2 15,5-3 4-15,13-8 0 0,9-5-6 0,10-4 5 0,13-4-6 16,5-1 2-16,6-2 4 0,4-3-8 16,2-2 5-16,1-1-2 0,3-2-2 0,-1 1 6 15,-5 3-3-15,-1 3 3 0,-6 5-4 0,-4 1 2 0,-9 3-2 16,-3 3-1-16,-5 3 4 0,-8 3-6 16,-9 2 5-16,-7 3-1 0,-5 2-1 15,-6 2 10-15,-2 1-5 0,0 0 0 0,0 0 3 16,-9 4-12-16,-3 3 10 0,-7 3-2 0,-3 1 2 0,-6 5 7 15,2-1-5-15,-2 2 2 0,1 3-4 16,3 0-1-16,2 2-3 16,4 0 0-16,5 1 2 0,6-1-7 0,4 2 8 0,3-1-2 0,1-2-6 15,9-1 9-15,3-4-8 16,6 1 4-16,4-4 4 0,7-3-4 0,0-4 3 0,1-3-2 0,1-3 0 16,2 0 5-16,-5-4-4 0,-1-2-3 15,1-2-5-15,-2-3-2 0,-3 0 0 16,4-4 7-16,-4-1 2 0,4-3-4 15,-5-1 6-15,3 0-8 0,-6-1 2 0,0-2 3 0,-5 1-6 16,1 1 5-16,-6 2 2 0,-2 1-7 16,-4 0 6-16,-2 3-3 0,-2 1 3 0,0 2 1 15,0 3 0-15,0 3 1 0,0 2-4 0,-1 3 4 0,0 1-9 16,-1 0 4-16,-4 6 1 0,3 3-5 0,-4 4 8 16,3 2-2-16,-1 2-3 15,3 3 11-15,3 0-8 0,0 0 2 0,8 1 2 16,5 0-9-16,3-1 7 0,7-1-4 0,2-2 3 15,5-6 0-15,4-1 0 0,0-7 1 16,1-3-4-16,-1 0 1 0,2-8-2 0,-2-5 2 0,2-1 6 16,-3-4-10-16,2-3 9 0,-5-1-3 0,0-4-6 15,0-3 14-15,-3-1-11 0,-3-1 4 16,1-3 0-16,-5-4-8 0,0-2 8 0,-7-4-3 16,2 0 2-16,-7 3 1 0,-4 3-2 0,-4 5 5 15,-1 5 0-15,0 4 7 0,-3 5-3 16,-5 4 3-16,5 6 4 0,-3 2-8 0,4 2 6 0,0 4-6 15,1 1-6-15,-4 0 5 0,3 8-9 16,1 6 4-16,-2 4-2 0,-1 7-3 0,2 5 4 0,2 3-3 16,0 4 3-16,0 4-2 15,1 4 2-15,-1 1 1 0,1 2-4 16,2-2 5-16,-3 1-7 0,1-4-5 0,0-2-7 0,8-5-14 16,1-3-5-16,1-4-12 0,3-2-23 0,1-4-26 15,0-3-42-15,-2-4-50 0,3-2-94 16,-3-7-222-16,-3-1-589 15,-1-3-288-15</inkml:trace>
  <inkml:trace contextRef="#ctx0" brushRef="#br0" timeOffset="209469.3495">23479 15881 1090 0,'0'0'246'0,"0"0"-32"0,0 0-55 0,0 0-41 16,0 0 22-16,0 0-6 0,123-30-34 0,-82 26-25 15,6 1-27-15,5-2-13 0,2 0-8 0,3 0-5 16,-1-2-4-16,3-2-6 0,1-3 0 0,-2-5-1 16,-3-2 4-16,-2-6 0 0,-5-1 2 15,0-4-2-15,-8 2-1 0,-6-2 9 0,-2 2 16 16,-4-1 22-16,-7 1 26 0,-5 3 16 0,-5 0 2 16,-7 3-6-16,-3 1-8 0,-1 4-5 15,-1 2-12-15,-3 4-4 0,-4 3-12 16,0 2-14-16,3 5-8 0,-2 1-16 0,-2 0-4 15,1 10-8-15,-2 3-2 0,-2 7-1 0,0 5-3 0,0 5 4 16,-4 5-2-16,5 2 4 0,0 3 2 16,1 3-7-16,1 1 3 0,0 2-4 15,4 1-1-15,-2-4 6 0,3 1-2 0,-1-3 2 0,5-2-4 16,0-4-2-16,1-6 0 0,4-6 0 0,3-6 1 16,3-5 2-16,2-7 1 0,1-5-1 15,4 0-4-15,3-10 5 0,5-3-6 0,-2-3 3 16,4-2 3-16,-2-3-8 0,1-1 4 15,0-2-3-15,-2 0 2 0,1 0 2 0,-2 2-3 16,4 3 2-16,-4 5-3 0,4 2-1 0,-3 5 1 16,2 0 0-16,-3 5 2 0,1 2 6 0,-2 0-1 0,0 5-1 15,0 3-4-15,-1 0 2 16,0 5-3-16,-1 0 4 0,-3 2 0 0,0 1-5 16,-3 0 2-16,1 2-1 0,-3-2 1 0,-1 1 3 15,1 0-2-15,0 2 1 16,1-2-8-16,2-1-11 0,5-1-16 0,1-1-25 15,4 0-39-15,4-2-76 0,5 0-189 0,-9-4-780 0,-9-3-573 0</inkml:trace>
  <inkml:trace contextRef="#ctx0" brushRef="#br0" timeOffset="210885.4489">26037 15707 2579 0,'0'0'126'0,"0"0"7"0,0 0-5 0,0 0-20 16,0 0-11-16,0 0-21 0,0 0-24 0,0 0-6 15,0 0-1-15,0 0-2 0,0 0-9 16,0 0-4-16,-40 122-7 0,39-94-6 0,1 3-3 16,0-2-6-16,-1-2 1 0,2 2 0 15,-1-1-2-15,1-1 0 0,5 1-4 0,3-4-9 16,2-2 7-16,4-5 1 0,1-3 2 0,3-4 10 15,1-3-10-15,1-5-2 0,1-2-4 16,0-1-4-16,1-6 3 16,1-3 3-16,-3 0-4 0,0-4 0 0,0-3-1 15,0-3-4-15,-2-2 6 0,4-2 3 16,-1-1-1-16,-2-2-3 0,0 2-2 0,0 2-1 16,-4 2 3-16,-1 5 4 0,-4 3 2 15,-1 3 1-15,-2 2-1 0,-4 3-2 0,-1 2-2 0,-2 3 2 0,-1 0-2 0,0 3 4 16,0 4-3-16,0 4-1 0,-2 3 3 15,2 2-2-15,-3 2 5 0,2 0 1 0,0 2-3 0,2-1 2 16,-1 0-7-16,0-2-2 0,4-1 5 16,2-1 0-16,4-3 6 0,2-1 2 0,2-3-3 15,3-3-3-15,1-2-2 0,3-2 2 16,1-1-2-16,2 0 0 0,4-3-2 0,-1-3-4 0,2-1 1 16,-1-4-1-16,0-1 4 0,2 1 4 15,-4-1-2-15,0-4 2 0,-1 3-5 0,0-1-5 16,-4 0 8-16,0 0 0 0,-5 0 2 15,0 3 5-15,-2-2-3 0,-5 4-5 0,-2-2 4 16,-1 1-1-16,-3 1 1 0,-1 2 5 0,1 1-3 16,-2 1-4-16,2 3 4 0,-3-1-3 0,0 2 3 15,1 1 5-15,-1 0-10 0,1 0-2 0,3 1-2 16,1 4-5-16,1 1 9 0,4 1 2 0,4 1 0 16,-2 1 7-16,6-1-8 15,-1-1-1-15,4-1-1 0,3 1-2 16,1-1 6-16,1 0 0 0,4-3-3 0,0 1-4 15,1-4 1-15,-1 0 2 0,1 0 4 0,-4-4 4 0,1-2-3 0,-3-2-4 16,-4-1-1-16,0-1-5 0,-4-3 5 16,-3 0 4-16,0-2 0 0,-4-2 4 0,1-1-5 15,-1-3-1-15,-4-2 0 0,3-1 5 16,-4-1-4-16,-1-1 1 0,2 2-1 0,-1 2-8 0,-2 1 7 16,1 5 2-16,1-1 3 0,0 3 11 15,-1 2-2-15,3 1-1 0,-4 2-1 0,1 1-5 16,1 1 7-16,-4 3 2 0,1 0 1 0,1 2-1 15,-3 1-4-15,1 1-8 0,-1 0-1 0,0 0-3 16,0 4-4-16,0 4 5 0,-1 5-2 16,-2-1-4-16,0 5 6 0,-4 1-2 15,1 1 3-15,0 4 9 0,0 0-15 0,1 3 2 0,1 0-1 16,-1-1-3-16,3-2 9 0,3 0-1 16,-1-4 1-16,1 0 2 0,4-2-6 15,5-1-2-15,2-2 2 0,1-1 3 0,4-3 0 0,2-1 3 0,1-2-4 16,2-2-5-16,1-3-1 0,0 0 6 15,4-2 2-15,-1-2 5 0,1-3-2 0,3-2-7 16,0-1-1-16,-1-3-3 0,-2-1 6 16,0 0 1-16,0-3 1 0,-3-2-2 0,0-1-6 15,-3-2 4-15,-1 0 0 0,-3-1 5 16,0 0 1-16,-5 0-4 0,-2 1-2 0,-5 3-5 0,-1 2 2 16,-3 4 2-16,-1 1 6 0,1 2 3 0,-1 3-4 15,0 2-4-15,0 0-2 0,0 3-4 16,0 0 4-16,-1 2 0 15,-2 5-1-15,-3 3-2 0,2 5 1 16,-4 5 2-16,-2 3 2 0,2 2 7 16,4-3-6-16,-2 2 2 0,4 0-3 0,2-2-11 0,0 0 12 15,5-3-4-15,5 0 6 0,5-2 8 0,1-3-14 0,5-1 4 0,3-4-4 0,-2-2-3 16,5-3 7-16,-3-4 0 0,3 0-2 16,-2-1 1-16,2-6-3 0,-1-3 2 0,-1-3 4 15,1 0 2-15,-3-2-2 0,-1-3-1 16,-1-2-6-16,0-2-2 0,-2-3 8 0,2-1-3 0,-3-2 4 15,-1-1 1-15,-1-1-6 0,-2 3 0 16,1 0 2-16,-4 8-3 0,-2 2 3 0,1 5 3 16,-4 3-3-16,0 3-2 0,-4 3 1 0,3 2-1 15,-4 1 0-15,0 1 6 0,0 6-5 16,0 4 1-16,0 4-2 0,2 5-3 0,0 2 5 16,-2 3-2-16,0 1 5 15,-1 2 2-15,0 0-5 0,1-1 0 0,-1 1-2 16,0-1 2-16,1-2-1 0,-1-1 4 0,3 1-3 0,2-5-2 15,-1-1 4-15,2-2-4 0,0-4 5 16,1-2-2-16,1-4-1 0,2-2 0 16,0-2-2-16,0-1-3 0,1-2 8 0,3 0-3 0,1 0 3 0,0-3 1 15,1-1-7-15,2 1 1 0,-3-1 2 16,3 1 1-16,-3 1 0 0,1 0 2 16,-2 2-4-16,0 0-2 0,-3 0 5 15,0 0-3-15,-3 0 2 0,-1 2 7 0,-1 2-10 0,3-2 5 16,-3 1-4-16,0 0-1 0,3 1 4 0,2 0-2 0,0 1 4 15,6-1-2-15,2 1-1 16,2 0-3-16,2-2 2 0,2 1 0 16,2-1-7-16,3-1-21 0,1-1-29 0,2-1-53 15,4 0-74-15,1 0-258 0,-10-4-850 0,-9 1-453 0</inkml:trace>
  <inkml:trace contextRef="#ctx0" brushRef="#br0" timeOffset="212292.2897">1842 17136 2305 0,'0'0'138'0,"0"0"-8"0,0 0 3 0,0 0-26 0,0 0-4 16,0 0-15-16,-132-14-21 0,101 38-16 15,-8 7-17-15,1 7-2 0,2 2-6 0,-2 6 3 0,2 0 1 0,5 2-6 16,8 2-4-16,2 0-15 0,7-2-10 16,6-1-2-16,8-2 0 0,0-10 8 0,12-7-5 15,-1-7 15-15,8-6-7 0,1-1-9 16,8-3 22-16,3-3-18 0,6-3 16 0,19-5-1 15,8-8-20-15,12-13-9 0,-3-4-6 0,-12-6 7 16,-9 0 7-16,-11-2 12 0,1 5-1 0,-4 0-2 16,-6 1 1-16,-1 3 0 0,-4 4 6 15,-5 1 1-15,-3 4-4 0,-3 5 1 0,-3 2-9 0,-3 2-3 16,0 4 4-16,-4 2-2 0,2 0 5 16,-1 7 0-16,1 3 4 0,1 3-1 0,-2 2-3 15,2 5 6-15,1 1-2 0,-2 5 3 0,-2 2 0 16,1 1-8-16,1 1 0 0,-5-2-4 0,3-3 2 15,-3-2 6-15,-1-5-11 0,2-6 20 16,-3-3-3-16,0-1-2 0,0-2 12 0,0-1-27 16,-1-2 6-16,1 1 0 0,5-4-2 0,-2-6 8 15,5-5-12-15,3-8 3 0,5-4-1 16,-1-4 4-16,5-1 7 0,0-3-3 0,2 2 4 16,-1 0-6-16,3 0 0 0,0 5 5 0,1 5-7 15,1-1 5-15,-3 6-5 0,2 2-2 0,-2 4 7 16,0 2-2-16,-3 3 4 0,1 3-5 15,-1 0-4-15,0 6 0 0,-2 4-4 0,1 4 8 16,-5 3-5-16,2 3 3 0,-3 0 2 0,-1 3-8 16,-2-1 3-16,-5 3-3 0,-1-1 5 0,-2-1 2 15,0 0-10-15,-3-6-10 0,0-3-25 0,0-5-23 16,0-4-32-16,0-3-46 0,-3-2-67 0,-1-2-238 16,-1-3-683-16,2 2-131 0</inkml:trace>
  <inkml:trace contextRef="#ctx0" brushRef="#br0" timeOffset="212434.7839">2711 17073 1516 0,'0'0'124'0,"0"0"-27"16,0 0-64-16,0 0-81 0,0 0-17 16,0 0-15-16,0 0-25 0,0 0-175 0,0 0-494 15,0 0 356-15</inkml:trace>
  <inkml:trace contextRef="#ctx0" brushRef="#br0" timeOffset="212859.2976">3245 17177 2453 0,'0'0'106'0,"0"0"-53"15,0 0 12-15,0 0 33 0,0 0 15 16,0 0 1-16,0 0-21 0,0 0-25 0,0 0-16 15,91 152-17-15,-73-113-16 0,-4 2 0 0,3 4-8 16,-5 2 4-16,-3 2-4 0,-6 2-7 0,3-8-4 16,-4-2-19-16,-2-10-9 0,1-6-5 15,-1-1-1-15,0-2 19 0,0-1-3 16,0-5 9-16,1-2-2 0,-1-4-3 0,-1-4 17 16,-2-4-7-16,1-2 11 0,0-2-1 0,-1-12-16 15,1-9 16-15,1-8-15 0,1-6 5 0,0-1 12 16,6 3-5-16,2-1 12 0,4 5-2 15,3-1 5-15,-2 6-1 0,6 2 6 0,0 1 4 16,-2 6-8-16,3 0 7 0,-2 3-2 0,3 3-2 16,-2 0 11-16,2 2-12 0,-2 6 3 0,3 3-7 15,-2 0-11-15,1 6 3 0,2 4-5 0,-1 1 7 16,0 3 3-16,-1 3 2 0,1 2-7 16,-1 4-4-16,-3 0-1 0,-1 2-6 0,-1 4 5 15,-5 0 1-15,0 1-13 16,-2-1 7-16,-2-5-12 0,-3-5-5 0,0-4 4 15,-3-4-14-15,0-4-13 0,-1 0-33 0,0-3-58 16,0 1-75-16,0-4-95 0,0 0-424 0,0-1-843 0</inkml:trace>
  <inkml:trace contextRef="#ctx0" brushRef="#br0" timeOffset="213005.3317">3777 17170 2135 0,'0'0'227'0,"0"0"-10"15,0 0-47-15,0 0-22 0,0 0-40 0,0 0-54 16,0 0-36-16,0 0-39 0,0 0-14 0,0 0 7 16,0 0-38-16,0 0-76 0,0 0-208 15,0 0-541-15,5 20-653 0</inkml:trace>
  <inkml:trace contextRef="#ctx0" brushRef="#br0" timeOffset="213828.3279">4375 17292 2112 0,'0'0'246'0,"0"0"-45"0,0 0 10 16,0 0-11-16,0 0-39 16,0 0-27-16,0 0-41 0,0 0-21 0,0 0-27 0,0 0-18 0,0 0-11 15,0 0-8-15,0 0 1 0,0 0-7 16,-60-6 3-16,54 26-2 0,-1 2-6 15,-1 2 8-15,2 4-6 0,1 0 2 0,0 5 1 0,1 2-9 16,1 2 5-16,3 1-5 0,0-1 2 16,2 1 4-16,4-5-3 15,0-4 1-15,3-2-1 0,3-7-11 16,3 1 2-16,5-3 3 0,4-1 6 0,4-3 9 16,6-3 2-16,5-4-10 15,2-6-10-15,7-1 10 0,15-11-5 0,5-5 4 16,8-4 4-16,-3-6-13 0,-13 5 7 0,-11-1 6 0,-11 1 2 15,-4 0 8-15,-5 3-4 0,-10 1 0 0,-5 4-3 0,-6 0 0 0,-5 0 4 0,-3 3 5 16,-2 2 2-16,-8 0-6 0,-2 3-1 16,-4 0-5-16,-1 2-3 0,-1 1 8 0,-1 1-3 15,-1 1 6-15,0 3 1 0,1 2-8 0,3 0 6 16,2 1-7-16,4-1 3 0,2 2 1 16,3 0-6-16,1 4 2 15,3 2-9-15,1 1 1 0,2 1 0 16,7 2-2-16,4-3 8 0,2 2-7 0,3-1 7 0,4-2-7 0,2-2-8 0,-4-3 0 15,0-1-17-15,-3-2 11 0,-2-2-6 16,8-2-6-16,0-1 3 0,5 0-5 16,1-6 12-16,-7-2 15 0,-2 0 10 15,-8-3 1-15,0 2-2 0,0-3-3 0,-2-2 1 0,0 1 5 0,-3-1 5 16,1 1-5-16,-2-1 5 0,-2 0-3 0,2-2-4 16,-2 3 9-16,-2 1-4 0,-1 3 2 15,1 3 3-15,-1 3-3 0,0 1 3 16,-1 1-6-16,2 1 2 0,-1 0-10 15,0 0-2-15,0 3 1 0,4 3-2 0,1 4 7 0,3 3-4 16,1 0 2-16,5 5 1 0,0-3-5 16,2 1 4-16,2-4-5 0,4-1-1 0,0-5 7 15,3-3-5-15,3-2 3 0,-3-1-6 0,5 0-3 0,1-8 1 16,0-2-1-16,3-3 6 0,-4-2 3 0,-5-1 2 16,0-3 3-16,-4 0-3 15,-1-2 3-15,-4-1-1 0,-5-2 3 0,-2 1 7 0,-2-2-4 16,-6 0 4-16,-1-2-3 0,-1 2-2 0,0-1 10 15,-3 4 4-15,-5 4 8 0,0 4 4 16,0 3-6-16,2 1 1 0,-2 4-6 0,1 3-3 16,2 3-3-16,-3 0-7 0,4 5-8 15,-3 5-3-15,4 5 0 0,-3-1-2 0,4 4 4 16,0 1 2-16,2 4-6 0,0 1 2 0,2 1-3 0,7 3-4 16,-2-1 7-16,3 0-8 15,3 2-2-15,-2 1-18 0,3 0-25 0,3 1-31 16,3-1-75-16,-2-6-146 0,-4-5-435 0,-5-8-915 0</inkml:trace>
  <inkml:trace contextRef="#ctx0" brushRef="#br0" timeOffset="214326.0806">6925 17347 2773 0,'0'0'221'0,"0"0"-202"0,0 0-10 16,0 0 6-16,0 0 11 0,0 0 27 0,0 0 13 16,0 0 2-16,-20 151-13 0,22-106-20 15,3-2-4-15,-1-3-12 0,-3 0 19 0,2-3-8 16,0 4-18-16,-2 6 5 0,1 4-32 16,0 4 9-16,2 1 12 15,-1 0-21-15,-2-2 17 0,3-6-9 0,2-5-14 0,-3-9 21 16,3-5-9-16,-3-6 29 15,4-10 5-15,-4-4 18 0,2-4-10 0,-3-5-17 0,0-1 15 16,-2-10-25-16,0-3 13 0,0-6-1 0,0-6-11 0,-10-3 13 16,2-7-15-16,-3-6 8 0,-2-4 12 0,-4-4-7 15,-5-19 11-15,-2-13-32 0,-3-11-10 0,6 0 1 16,2 11-1-16,9 11 28 0,5 7 0 0,1 5-4 16,4 4-3-16,6 5-4 0,4 3-4 0,6 7 3 15,5 7 0-15,5 3 0 0,5 7-4 16,6 3 0-16,3 6-5 0,2 3 3 0,-1 5 6 15,0 6-3-15,1 2 2 0,-3 9-6 0,0 4-8 16,-6 5 6-16,-2 2 2 0,-2 6 2 0,-7 2 5 16,-3 4-4-16,-6 2-4 0,-4 0-3 0,-1 3 0 15,-8-1 2-15,-2 2 2 0,-12 1 0 16,0 3-6-16,-8-2-12 0,-6 0-21 16,0-2-29-16,3-3-36 15,-3-7-49-15,8-8-59 0,6-4-88 0,5-6-158 0,3-7-402 16,5-3-582-16</inkml:trace>
  <inkml:trace contextRef="#ctx0" brushRef="#br0" timeOffset="214889.9171">7718 17454 542 0,'0'0'645'0,"0"0"-62"0,0 0-160 16,0 0-79-16,0 0-64 0,0 0-67 0,0 0-68 16,0 0-54-16,0 0-32 0,0 0-4 0,0 0 1 0,0 0-1 15,0 0-8-15,0 0-11 0,-88 125-9 16,72-95-9-16,5-2-1 0,3-1-1 0,1-5-7 15,6-5 8-15,1-2-8 0,1-1-3 16,5 2-3-16,2-3-4 0,3-1 9 0,5 0-9 16,3-5 11-16,8-2-18 0,-2-4-16 15,6-1 14-15,4-3-13 0,8-9 17 0,4-7-12 16,1-8-8-16,0 0 7 0,-7-2-5 16,-12 1 27-16,-5-2 7 15,-1 2-3-15,-7-4 3 0,0 4-7 0,-6 1-5 0,-4 1 3 16,-1 5 7-16,-5 5 0 0,0 4 4 0,0 2-4 0,-5 3-10 0,1 2 4 15,-2 2 0-15,2 3 3 0,-5 1 1 16,0 9-4-16,-2 2-4 16,1 5 1-16,-3 1-2 0,3 4 3 0,2 1 4 0,4 2-4 15,0 0-4-15,4 1-4 0,5-2 0 0,5-1 0 16,4 1 8-16,7-3 0 0,6-3-5 0,3-4-2 16,4-6-6-16,5-5-2 0,0-3 1 0,2-7-3 15,-1-5 5-15,-1-3-2 0,-4-3-3 0,1-3 10 16,-3-2 0-16,-4-1 12 0,-3-3 8 15,1 1-4-15,-7-3 1 0,-5-1-2 16,0-2-6-16,-4-1 4 0,-2-1 6 16,-1 2-1-16,-3 0 8 0,2-2 3 0,-4 6 1 0,-2 1 4 15,-1 6 6-15,0 3-1 0,0 7 2 0,-1 4-6 16,0 5-12-16,0 1-5 0,0 1-8 16,1 2 2-16,-2 6 0 0,-1 6-3 15,3 7-2-15,-1 2-3 0,0 5-5 0,1 4 4 0,0 2 2 16,0 2 2-16,1 3 2 0,3-2-6 0,-4 3-4 15,0-1 0-15,2 3 1 0,-2-4-4 0,-5-5-8 16,2 0-14-16,1-7-32 0,-4 2-32 0,4-1-35 16,-1 2-32-16,-3-1-38 0,3-3-65 15,-4-1-105-15,6-5-218 0,-1-7-346 0,1-4 51 0</inkml:trace>
  <inkml:trace contextRef="#ctx0" brushRef="#br0" timeOffset="215410.4701">8644 17527 1251 0,'0'0'273'0,"0"0"-14"0,0 0-62 0,0 0-26 15,0 0 14-15,0 0-15 0,0 0-42 0,0 0-39 16,123 23-26-16,-85-22-20 0,5-1-4 0,6 0-5 16,2 0-5-16,5-7-5 0,0-1-5 0,3-4-2 15,-1-1-2-15,-3-2 5 16,-3-1-1-16,-2-2-2 15,-8-1 2-15,-3-2-6 0,-8-3 4 0,-4 1 8 0,-8-1 3 0,-5 0 11 16,-7-1 9-16,-8 1 4 0,-1 0 3 0,-9 3-1 16,-3 1-4-16,-4 4-2 0,2 2-1 15,-4 3-8-15,2 4-7 0,-1 4-6 0,-1 3-11 16,2 2 1-16,1 11-6 0,-1 3-7 0,0 8 7 16,2 1-10-16,2 5 4 0,4 0 3 0,0 5-13 15,6-2 9-15,-2 5-11 0,5-2 2 16,0 1 2-16,2 2 1 0,-1-1 6 15,1-1-5-15,8-5-2 0,2-1-1 0,0-8 0 0,4-2 8 16,-4-6 10-16,-1-2 7 0,3-2-5 0,-1-1-9 16,4 0 4-16,-1-4-20 0,4 0 22 0,1-2 6 15,9-4-12-15,4-3 7 0,7-7-29 16,0-4 2-16,-6 0 5 0,-6 1 1 0,0-1 17 0,-5 2-8 16,2 2 0-16,0 3-3 0,2 4 1 0,-2 2 4 15,4 1 0-15,-1 0 3 0,1 5-6 16,-4 2-7-16,1 2 1 15,-4 2 0-15,-2-2 11 0,-4 0 17 0,0 0 0 0,1 1-9 16,1 1-12-16,3 0-8 0,0 2-2 0,2-1 7 0,-1 1 13 16,-1-1-17-16,2-2 7 0,-1-2-14 15,0-3-15-15,-2-2 3 0,1-1-73 16,-1-2-71-16,-6-2-260 0,-4 0-925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3:54:27.4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358 1073 0 0,'0'0'0'16,"0"0"222"-16,0 0 265 0,0 0-49 0,0 0-78 16,0 0-60-16,0 0-72 0,0 0-56 15,0 0-31-15,0 0-7 0,0 0 4 0,0 0-25 16,-77-29-13-16,66 26-13 0,7 2-21 0,-4 0-14 15,4 0-13-15,4 1-17 0,-7-1-8 0,-1-2-1 16,1 2-10-16,2 1 3 0,5 0-5 0,0 0-2 16,0 0 0-16,0 0 9 0,0 0 3 15,1 0 16-15,6 0 7 0,7 4-1 0,8-1 8 0,6-1-12 16,14 2 2-16,14 1-39 0,16-2-11 16,15 3 3-16,11-3-9 0,5 1 33 15,1-3 4-15,-5 0-3 0,-8-1 7 0,-5 1 3 16,-9-1-5-16,0-3-3 0,-8 1-9 15,-5-1-1-15,-8-1 4 0,-5 0 1 0,-5 1 1 16,-9-1-2-16,-5 2 3 0,-10 2-5 0,-6-1 9 16,-2-1 16-16,-9 2 0 0,0 0 22 0,-2 0-5 15,-3 0-9-15,0-1 5 0,-1 1-21 16,-7-1-4-16,4 0-4 0,-3-1-8 0,-2-1 0 16,-2 2-6-16,1-2-4 0,1 1-17 15,1 0-3-15,0-1-17 0,2 1-26 16,-1-2-21-16,4 2-58 0,-1-1-76 0,0-2-146 0,2 1-479 0,2 2-776 15</inkml:trace>
  <inkml:trace contextRef="#ctx0" brushRef="#br0" timeOffset="596.0908">1191 659 571 0,'0'0'447'0,"0"0"-11"16,0 0-99-16,0 0-25 0,0 0-37 0,0 0-71 15,0 0-33-15,0 0-24 0,0 0-26 16,-119-83-31-16,111 78-17 0,2-1-38 0,-1 0-15 16,-1 0-10-16,4 2-32 0,4 4 3 0,-6-3-7 15,2 1 1-15,-2 2 9 0,4 0 4 0,7 3 4 16,7 8 6-16,1 4 11 0,8 3-3 16,1 1-3-16,6 0 2 0,2 3-6 0,2 1 15 15,7 0 2-15,0 3-7 0,2-3 12 0,3 2-12 16,2 0-2-16,0-2 8 0,1 2-14 0,2-4 7 15,-5 1 1-15,0-2-7 0,1-3 6 16,-5 3-9-16,-4-4 10 0,1-2-2 0,-5 2-2 0,-3-4 1 16,-5 0-8-16,-2 0 2 0,-5-1 2 15,-4-2 1-15,1 0 1 0,-7-1-4 0,-1-1 4 16,-4 1-7-16,2-1 0 0,-3 0 9 16,-1 1-6-16,0-1 16 0,-1 1-4 15,-5 1-2-15,-3 1 8 0,0-2-9 0,-3 3 6 16,-4-1-1-16,-8 5-1 0,-8 3-5 0,-7 2 2 0,-7 3-5 15,1-3-6-15,3 1 6 0,1-2-1 0,1 1-4 16,7-2 5-16,1-2-6 0,2 0 10 16,3-3 3-16,-3 1 2 0,-1 3 9 15,-5 0-7-15,-2 3 4 0,-3-1-1 0,0 1-3 0,-4 3 4 16,3-5-3-16,1 2-4 0,5-1-1 0,0-1-11 16,4-3 6-16,2 0-5 0,3-1 3 15,5-1 1-15,2-3-5 0,5 0 1 16,1-2-2-16,4 0 1 0,3-4 1 15,1 0-3-15,3 0 2 0,-2-1-1 0,4 0-1 0,0-2 2 16,0 0-3-16,2 0 4 0,-1-1 0 0,0 0-1 16,0 1 1-16,0-1-3 0,0 0-5 0,0 0-12 15,0 0-16-15,1 0-34 0,1 0-42 16,4-2-94-16,1-2-217 0,-2 2-790 0,-2 0-378 16</inkml:trace>
  <inkml:trace contextRef="#ctx0" brushRef="#br0" timeOffset="996.6887">2933 860 2120 0,'0'0'231'0,"0"0"13"0,0 0-22 15,0 0-41-15,0 0-43 0,0 0-45 0,0 0-39 16,0 0-38-16,0 0-17 0,0 0-7 0,0 0 12 15,0 0 3-15,0 0 6 0,0 0 4 0,-42 46-10 16,36-18 6-16,0 7-5 16,-3 4 1-16,2 15 6 0,-3 10-2 0,-3 6 0 0,3-1-1 0,0-8 2 15,1-11-1-15,4-8-4 0,-1-4-7 16,4-6-20 0,-1-3-16-16,-2-5-27 0,4-6-27 0,-2-2-47 0,1-6-83 15,0-4-163-15,-1-3-321 16,3-3-857-16</inkml:trace>
  <inkml:trace contextRef="#ctx0" brushRef="#br0" timeOffset="1361.8786">2870 985 1478 0,'0'0'477'16,"0"0"-64"-16,0 0-140 0,0 0-82 0,0 0-81 16,0 0-65-16,0 0-51 0,0 0-10 15,0 0-1-15,0 0 15 0,0 0 14 0,0 0-3 16,0 0 3-16,0 0 2 0,80 56 2 0,-59-32 5 15,6 0-1-15,0 0 4 0,3-1-1 0,4 0-7 16,9 0-1-16,3-2-15 0,0-4-5 16,-6-7 3-16,-11-6 4 0,-8-4 11 0,-5-4 0 15,1-4 6-15,-2-4-6 0,1-1 4 16,0-4 3-16,-3-4-1 16,-1-1-2-16,-3-3-10 0,0-2-3 0,-4-1 3 15,1-2-2-15,-3-1 7 0,-1 2 12 16,1 0 7-16,-3 3 16 0,0 1 12 15,0 3-1-15,0 4-3 0,0 2-7 0,-1 3-11 0,-1 4-5 0,0 2-9 16,0 1-13-16,1 2-1 0,1 3-7 0,-1 1-18 0,1 1 11 16,0 6-8-16,0 4 3 0,1 3 21 0,-1 6-7 0,3 2 5 15,1 4-2-15,0 2-5 16,0 4-2-16,3 2 1 0,0 3 2 0,-1 2 10 16,4 9-5-16,4 7-11 0,1 3-11 0,5-3-20 15,-1-12-22-15,4-12-22 0,3-7-33 16,2-2-64-16,-1-6-124 0,-3-5-306 0,-11-6-987 0</inkml:trace>
  <inkml:trace contextRef="#ctx0" brushRef="#br0" timeOffset="1683.0006">4031 984 1081 0,'0'0'972'0,"0"0"-556"16,0 0-152-16,0 0-55 0,0 0-53 0,0 0-43 15,0 0-40-15,0 0-27 0,0 0-14 16,-119-60-4-16,99 69-6 0,-2 3 4 0,1 5-12 15,1 2-4-15,2 5-4 0,1 3-8 0,2 11 10 16,6 8 3-16,5 7-11 0,4 1 0 0,13-10-4 16,4-9 4-16,6-10 11 0,2-5 4 0,1-3 1 15,2-7-5-15,-2-2 1 0,0-5-1 16,-1-3 3-16,0 2 6 16,-2-9 5-16,-2-4 1 0,-2-3-5 0,-2-3 1 0,-1-2-7 15,-2-2 2-15,-3 3-3 0,-5-2-4 0,-1 2 4 16,-1 2-5-16,-2-3 3 0,-1-1-6 0,-1-3-1 15,0 1 1-15,-6-4-8 0,-3 1-3 16,-3 2-3-16,-4 1-10 0,-7 3 4 0,1 1 5 16,-4 3-9-16,-2 1-7 0,-3 4-22 0,3 2-32 15,-2 1-35-15,2 3-58 0,6 2-114 0,4 2-244 0,5 0-437 16,8 0-532-16</inkml:trace>
  <inkml:trace contextRef="#ctx0" brushRef="#br0" timeOffset="2481.915">4396 910 1677 0,'0'0'587'0,"0"0"-250"0,0 0-129 15,0 0-39-15,0 0-46 0,0 0-36 0,0 0-33 0,0 0-11 16,0 0-10-16,0 0-12 16,0 0-1-16,0 0-11 0,0 0-4 0,0 0 3 0,-74 55-3 15,72-40 8-15,1 2 0 0,1 2-8 0,0 0 1 16,6 3 0-16,6-3 7 0,0 1 6 15,5 5 8-15,5 0-5 0,5-1-19 0,0-3 0 16,-3-7-12-16,-5-5 8 16,-2-7 15-16,0-2-1 0,-3 0 2 0,-1 0-4 15,-1-4 5-15,-3-3-1 0,3 0-5 16,-3-3 5-16,1-1-8 0,1-2-2 16,-1-3 8-16,-1 1-13 0,0-4 6 0,-2 0-3 0,-1 0 1 15,-1 1 8-15,-1-1-14 0,-2 2 2 0,1 2-3 16,0 0 6-16,-3 3 5 0,0 3 2 0,0 3 5 0,0 0-16 0,0 4-3 15,0-1-4-15,0 3-23 0,0 0 16 0,-2 4 0 16,1 3 0-16,-1 2 13 0,2 4-8 0,0 3 9 16,0 3 9-1,0 0-18-15,5 2 22 0,1 1-11 0,2 0-3 0,5 2 22 16,6 1-19-16,4 0-2 0,3-4-3 16,-4-10-4-16,3-7 5 0,-5-3 6 0,-2 1 9 15,-2-2 26-15,-4-6-16 0,6-2 4 0,-1-2-11 0,2-3-25 0,-1-4 11 16,2 0 1-16,1-3 9 15,-1-5 5-15,-3 0-6 0,1-1-2 0,-4-2-6 16,1-1-6-16,-5 1 4 0,-4-2 1 0,1 2 1 16,-7 0 6-16,0 4-10 0,-2-1-2 0,-5 5 4 15,-6 0-18-15,-4 4 16 0,-2 3-8 0,-3 1-2 16,-5 3 14-16,-1 1-10 0,-1 2 11 16,-2 2 6-16,3 3-11 0,-2-1 9 0,6 1-12 0,3 1-5 15,4 3 14-15,3 0-9 0,4 2 8 16,5 1-7-16,4 1-4 0,1-1 9 0,9 1-1 15,9 1 11-15,9 0-1 0,11 0 2 0,10-2-3 16,9-1-6-16,10-1-2 0,4-3-5 16,4-1 7-16,4 2-1 0,2-6 3 0,-4-2 3 15,0 0-13-15,-5 0 11 0,-2-2-3 16,-5 1-1-16,-5 0 12 0,-5 1-5 16,-11 1-8-16,-6 0 14 0,-8 1-4 0,-8 1 10 0,-9 0 16 15,-1 2-16-15,-6 0-1 0,-4 1-7 0,0 0-7 16,-2 0 6-16,0 0 5 0,0 0-2 15,0 0 4-15,-2 0-6 0,1 0-8 0,0 0-1 16,0 0-2-16,-2 0 3 0,-2 0-1 0,3 0 1 16,-2 0-8-16,-1 0 1 15,3 0 6-15,-4 0-2 0,3 0 7 0,2 0-3 0,-3 0-4 0,0 0-4 16,2 0 9-16,0 0-13 0,-5 0-11 16,2 0-3-16,-6 0-49 0,1 1-18 0,-5 3-52 15,-3 1-102-15,5-2-368 0,1-1-1175 0</inkml:trace>
  <inkml:trace contextRef="#ctx0" brushRef="#br0" timeOffset="5699.0505">6603 849 975 0,'0'0'573'0,"0"0"-80"0,0 0-155 0,0 0-45 16,0 0-73-16,0 0-62 0,0 0-54 15,0 0-38-15,0 0-25 0,0 0-20 0,0 0-2 16,9-10-11-16,-8 10-3 0,2 3 2 16,0 3 4-16,-1 1 15 0,0 1 10 0,3 3 1 0,-1 2 5 15,3 2-5-15,-4 3-6 0,4 2 5 16,-4 2-9-16,3 1-1 0,-3 2-9 0,2 0-1 15,1 9-6-15,-1 4 1 0,0 1-5 16,1 0-7-16,-4-8 6 0,-1-5-4 16,1-5 9-16,-1 0-1 0,1-2 1 15,-2-3 0-15,0 0 0 0,0-2 2 0,0 0-15 0,0-1-25 0,-2-1-30 16,1-3-52-16,1-2-70 0,0-3-160 0,0-2-570 16,0-2-795-16</inkml:trace>
  <inkml:trace contextRef="#ctx0" brushRef="#br0" timeOffset="7251.9126">7038 883 2377 0,'0'0'107'0,"0"0"-25"0,0 0-58 0,0 0 15 15,0 0 22-15,0 0-1 0,0 0 1 16,0 0 2-16,0 0-4 0,0 0-6 15,0 0 3-15,0 0-24 0,90 129-8 0,-79-102 4 0,5 8-9 16,-3 7 4-16,-1 1-11 16,0-1-7-16,-4-9 4 0,0-8-3 0,-4-8 10 0,1-3-3 0,-3-2-5 15,-1-4 2-15,2-2-3 16,-3-2 6-16,2-2 4 0,-2-1 17 0,0-1 23 0,2 0 13 16,-2-2 5-16,1-4-26 0,1-4-20 15,-1-4-20-15,3-3-11 0,-1 2 8 0,-1-2-7 16,1 3 9-16,1 0 1 0,-1-3-8 15,4-3 5-15,-3 0-9 0,4-3-7 16,0-2 6-16,-2 3 0 0,4-2-4 0,-1 5 8 0,0 1-2 16,1 1-5-16,-1 4-3 15,-1 3-6-15,-2 1-3 0,3 3 2 0,0 2-3 0,0 2-3 16,1 0 0-16,-1 2-4 0,0 2 9 0,3 4 13 0,-1 3-3 0,1 1 10 16,1 1-4-16,0 4-2 0,0 1 5 15,-2 3-4-15,-1 0 8 0,0 1-2 16,0 4 5-16,-1 3-1 0,2-1-20 0,-2-2-1 15,-4-9-11-15,2-6 2 0,-5-3 6 0,3-5 1 16,-3-1 5-16,0 0-2 0,-1 0 7 0,4-1 3 16,-1-3-1-16,2-1 10 0,-2-2-1 15,5-1 0-15,-2-2-5 0,-1-3-7 0,3-2-4 16,3-2 3-16,2 1 0 0,-1-4-6 16,-1 1-2-16,5 0-1 0,-3-1-7 15,4 2 11-15,-4 0 3 0,3 1-9 0,0 5 4 0,-3 0-8 16,-1 3-4-16,3 1 4 0,-4 2-12 0,0 4-6 15,5 1 7-15,-5 1 6 0,6 3 14 0,-4 4 8 16,4 3 10-16,2 2 0 0,-1 2 0 16,2 1 1-16,-1 2-5 0,3 1 3 0,2 1 3 0,0-2 7 15,2-2 4-15,-1 2-3 0,2-2 1 16,2-3-7-16,0-3 0 0,1-2 1 0,-1-1-7 16,1-5 9-16,-3-1-9 0,1 0-2 0,-3-4 2 15,2-4-4-15,-1 0 5 0,-2-4 6 16,-5-1 2-16,2 0-1 0,-2-1-1 0,-1 0-2 15,-3-1 0-15,-4-1 5 0,-1 2 6 0,-3 1-2 16,-4-1 4-16,0 3-9 0,-2-1-1 0,-2 3 7 16,0 2-6-16,0 2 5 0,-6 0-3 15,2 2-13-15,-3 3-1 0,-3 0-3 16,0 0 6-16,0 6 4 0,-3 2 0 0,-2 3 1 0,1 5-10 16,-4 1 6-16,4 3 0 0,-1 0 5 15,3 4 1-15,1 8-2 0,1 6 1 0,2 1-14 0,6-2 0 16,2-9 1-16,6-6-8 0,0-7 18 15,5-3-5-15,-1-4 0 0,4-1 8 0,-2-4-5 16,1-2 5-16,3-1-1 16,-1 1-1-16,2-3-6 0,1-3 2 0,-2-1 0 15,4-3-1-15,0 0 1 0,-1-1 3 0,0-1-4 0,-6 0 6 16,3 1-7-16,-6 0 7 0,-4 1 4 0,3-3-11 16,0 1 10-16,-1-4-12 0,0 0-5 0,-2-1 5 15,1-2-2-15,-3-2 0 0,1 1 6 16,-3 1-2-16,-1 2-2 0,-2-2 2 0,1 2-4 15,0 2-3-15,-1 0 6 0,-2 1 0 0,-3 3 2 16,4 0 6-16,-3 2-9 0,3 0 3 0,-1 2 2 0,0 2-6 16,-1 1 1-16,3 2-18 0,1-1-33 15,0 2 3-15,0 0 0 0,0 4 24 0,2 2 27 16,6 1 1-16,0 1 4 0,2 1-4 16,3 2 6-16,5-1 0 0,4 0 4 15,6 0 1-15,3-3-7 0,2-1 4 0,5 1-9 0,1-5-1 16,2-2 7-16,-1 1-4 0,-3-1 10 0,1-3-3 15,-3-4-5-15,-4-2 4 0,-1 0-2 16,-6-4 5-16,-3 4 9 0,-3-3-1 0,-6 0 3 16,-3 0-1-16,-4 0 3 0,0 1 0 0,-5 3 4 15,0-1 2-15,-5 2-15 0,1-1-2 0,-5 3-13 16,-1 2-7-16,-2 2 10 0,-5 1-5 16,2 0 3-16,-2 6-2 0,-2 2-5 0,-1 7 3 15,3 1 1-15,2 5 6 0,2 3-1 16,1 6 5-16,6 6-5 0,4 14-1 0,2 13-5 0,3 9-5 15,9 2 3-15,4-8 2 0,1-9 5 16,-1-5 4-16,3-2-3 0,-6-3-4 0,5-3 3 16,-7-5-5-16,0-8 6 0,-3-6 1 0,-6-8-2 15,1-3 3-15,-3-6-6 0,0-3 5 16,-3-4 8-16,-5-1 5 0,0-1 3 0,-5-7 1 16,1-2-9-16,0-2-6 0,0-3 6 0,0-2-5 15,1-2-4-15,3 0 1 0,0-4-10 16,-1-2-5-16,2 0 1 0,5-3-9 15,1 1 3-15,1-1-4 0,3 2-11 0,13-1 2 0,2 2-3 0,7 0-1 16,4 0 9-16,6 0 7 0,4 1 3 16,7 1 1-16,-4 2 6 15,-5 3-3-15,-4 4 18 0,-3 1-2 0,0-2-3 0,2 1 7 16,1-1-15-16,-2-3 8 0,2 0 15 0,-2 1-3 0,-3-2 13 16,0 1 5-16,-7 4-4 0,-2-2 7 15,-2 1 1-15,-4 0 6 0,-3 0-3 0,-2 2-1 0,-3-1-7 16,-1 3-3-16,0 0-3 0,-3 5-6 15,0-2 8-15,-2 2-12 0,2 1-9 16,-1 3-1-16,0 1-26 0,0 1-2 0,0 0 0 16,0 6 2-16,0 3 15 15,0 2 2-15,0 4 9 0,0 5-10 0,0 2 12 0,0 3-4 0,0 9-6 16,1 5 3-16,-1 3-16 0,0-1 6 16,2-8 5-16,2-7 2 15,-3-4 4-15,0-3 0 0,-1-5-6 0,0 0-10 0,1-2-26 16,-1-3-35-16,0-1-50 15,0-4-65-15,-1-2-137 0,-2-2-665 0,-2 0-711 0</inkml:trace>
  <inkml:trace contextRef="#ctx0" brushRef="#br0" timeOffset="7418.9788">9698 609 1995 0,'0'0'478'0,"0"0"-331"0,0 0-45 0,0 0-37 0,0 0-40 15,0 0-41-15,0 0-46 0,0 0-15 0,0 0-85 16,0 0-299-16,0 0-1052 0</inkml:trace>
  <inkml:trace contextRef="#ctx0" brushRef="#br0" timeOffset="8254.7098">10400 980 2183 0,'0'0'268'0,"0"0"-36"0,0 0-94 0,0 0-39 16,0 0-18-16,0 0-28 0,0 0-25 15,0 0-32-15,0 0-11 0,0 0 8 16,0 0 7-16,0 0 10 0,0 0 9 0,0 0-4 0,27 55-4 16,-25-33 4-16,0-1-3 0,-1 2-3 0,1 6 6 15,-2 3-8-15,0-3-2 0,1-1 1 16,-1-8-6-16,0-7 6 0,2-3 4 15,-1-5-1-15,0-2-1 0,0 0-2 0,0-3-6 16,0 0-2-16,5-2 2 0,1-5 2 0,3 1 0 0,0-3 0 16,3-1 5-16,-3-1-1 0,2-2 0 15,1-1-1-15,0-3-5 16,2-2-1-16,-3 0-4 0,2 0 4 0,1-1-10 16,-3 2 5-16,0-1 3 0,-1 4-6 0,-2 1 10 0,0 4-14 15,-1 1-13-15,0 3-8 0,-2 3-8 0,2 2 12 16,0 2 8-16,0 0 13 0,-1 7 3 15,6 1 4-15,-3 4 3 0,3 1-4 0,-1 2 7 0,4 1 2 16,-1 1-4-16,4 3 10 0,5 1-8 0,6 2-7 16,8-2 9-1,0-5-2-15,-5-8 6 0,-2-3 6 16,1-6-3-16,-6 0-3 0,-4-2 0 0,-1-3 11 0,-1 1-1 0,-1-3 3 0,2-3-5 16,1-2-12-16,-1-2 0 0,1-2-1 15,2-2 6-15,-2-4 2 0,-3-1-5 0,-2 2 0 16,-1-2-4-16,-3 1 2 0,-2 0 1 0,-3 4 5 15,-1 0 8-15,-3 5 0 0,-4 1 4 0,0 2-7 16,0 3-6-16,-7 2-5 0,-1 2-2 16,-3 1 0-16,-3 2 1 0,-1 3 0 0,-5 4 3 15,-1 3-1-15,-3 4 5 0,0 0-3 0,1 4 5 16,2 3-2-16,1 1-6 0,5 0 9 0,1 0-3 16,8 9 7-16,6 3 0 0,11 0-6 0,15 0-2 15,8-6 1-15,9-6 6 0,5-2 2 16,4-5-5-16,4 1-15 0,3-7-38 15,-2 0-57-15,3-5-142 0,-18-3-689 0,-12 2-828 0</inkml:trace>
  <inkml:trace contextRef="#ctx0" brushRef="#br0" timeOffset="9881.2184">12110 2020 1561 0,'0'0'55'0,"0"0"12"0,0 0 9 0,0 0 43 15,0 0 56-15,0 0-1 0,0 0-19 16,0 0-24-16,0 0-19 0,0 0-14 0,0 0-10 16,0 0-14-16,40-28-18 0,-26 12-12 0,3-3-5 15,2-6-13-15,3-2-2 0,3-5-5 0,2-4-6 16,3-3 5-16,3-7-8 0,3-5 2 16,-3-8 0-16,4-3-3 0,-4-9 2 0,-4 7 0 31,-4 3-1-31,-4 7 1 0,-4 7 4 15,2-6 0-15,-3-3 11 0,1 1 11 0,0-2-1 0,0 2 12 0,-4 2-2 0,-1 5-6 0,-3 5 11 0,-4 8-4 16,-4 4-4-16,1 7-3 0,-2 3-2 0,0 7-6 16,0 2-3-16,-3 4-6 0,-1 2-14 15,3 6-16-15,-4 0 0 16,0 4-10-16,-5 11 11 0,-1 5 8 0,-7 9-1 0,-1 9 13 16,-4 10-16-16,-9 25 8 0,-7 22 5 0,-2 18-17 15,3 8 10-15,14-16-3 0,12-18-6 0,10-17 14 16,7-15-6-16,11-9-2 0,5-10-1 15,5-8 0-15,4-5-3 0,1-9-1 0,4-5 2 16,-1-6-5-16,3-2 7 0,2-9-2 0,-3-6-4 0,3-4 6 16,-2-7-8-16,0-2 3 0,1-7 4 15,-4-2-11-15,2-2 12 0,-5-2-3 16,-1 0-1-16,-5 1 6 0,-1 2-2 0,-9 7-1 0,-1 6 2 16,-6 5 15-16,-1 6-6 0,-4-1-1 15,0 2 5-15,0 0-17 0,-3 3 10 16,0-1 5-16,0 3-4 0,-1 2 9 15,-4 1-19-15,2 4 1 0,-2 0-2 0,-1 0-7 0,-3 11 12 16,-5 7-12-16,-2 8-1 0,1 3 3 0,2 4-2 0,1 3 9 16,3 0 0-16,3 1 0 15,2-3 4-15,2 0-3 0,2-2 3 0,0-3-7 0,9-4 1 16,1-1 3-16,2-4-4 0,2-5 10 16,2-3-6-16,2-4 1 15,1-3 1-15,0-4-7 0,4-1 7 0,-1-7-4 0,-2-3 0 0,2-4 4 16,-1-2-3-16,1-1 3 0,-1-4-2 15,-2 3 5-15,-1-1-7 0,1-1 1 0,-5 2 3 0,-1 0-5 16,-1-1 8-16,-1 4-2 0,-4-2-3 16,-2 1 5-16,0 2-4 0,-1 3 2 15,-3 1 6-15,0 3-7 0,-1 0 6 0,2 1-5 16,-2 1-3-16,0 3 3 0,0 1-1 0,0 1 1 0,0 0-1 16,0 0-5-16,0 0-8 0,0 0-11 15,0 7 6-15,0 2 0 0,0 5 8 0,0 4 11 16,0 3-5-16,0 1 8 0,2 1-8 0,-1 1 4 15,3 0 0-15,4 0-6 0,0 0 9 16,5-2-5-16,-1-3-1 0,3-3 2 0,2-4-5 16,2-3 3-16,-1-6-6 0,2-3 1 15,2 0-2-15,-1-6 0 0,4-4 1 0,0-3-3 0,-3-1 9 16,1-1-1-16,-1-2-1 0,-1-1 5 16,-2-2-6-16,4 0 3 0,-1-1 2 15,0-2-2-15,2 0 2 0,0 2-3 0,-2 1-2 0,-1 3 6 0,-4 2-5 16,-3 4 4-16,-3 1 1 15,-2 2-2-15,-2 4 0 0,-3 1-2 16,0 1 3-16,-4 2-1 0,0 0 1 16,0 0-1-16,0 2-7 0,0 3 0 0,0 4 0 15,0 5 4-15,-3 3 7 0,0 5-2 0,-4 0 5 16,4 4-5-16,-1 2 0 0,0-1 1 0,3 0-3 0,1 3 4 16,0 0-2-16,7-1 0 0,2-3 1 0,4-5-3 0,3-3 3 15,4-5-1-15,1-4 3 16,2-3-1-16,1-6-1 0,3 0 3 15,-3-4-4-15,3-6 6 0,-4-4 1 0,-3 0-2 0,1-4 4 16,-3-1-2-16,-4-2-1 0,-2-2 1 0,-3 1 3 0,-1 0-3 16,-1 0 0-16,-5 0 4 0,-2-1-7 15,0 3 3-15,-5-2-2 0,-3 2-4 0,-8 1 1 16,1 0-2-16,-7 3-2 16,-4 1-1-16,-4 3-2 0,-1 1-2 0,-2 3 3 0,-4 3-3 0,4 2-12 15,-1 0-24-15,-1 3-40 0,3 0-59 16,-1 1-118-16,8 2-389 0,8 2-968 15</inkml:trace>
  <inkml:trace contextRef="#ctx0" brushRef="#br0" timeOffset="10423.0018">12443 1100 1102 0,'0'0'386'0,"0"0"-22"0,0 0-15 0,0 0-68 0,0 0-42 16,-120-19-71-16,98 14-44 0,2 2-18 15,1-1-23-15,5 2-12 0,1-2-11 16,3 3-18-16,2-1-1 0,1 1-9 0,3 0-11 0,1 1-2 16,1 0-6-16,1 0-1 0,1 0 1 15,0 0-4-15,0 0 0 0,0 0-8 0,0 0 1 16,0 0-5-16,1 0 7 0,1 0 7 16,0 0-11-16,2 1 18 0,2-1-4 0,4-1 9 0,5 1 13 15,6-3-8-15,10 0-2 0,9-1-7 16,10-2-8-16,8-1 0 15,9-2-6-15,13-1 7 0,5 0-4 16,11-2-5-16,3-1 4 0,6 3-13 16,4-1 11-16,2 0-5 0,1 1 4 0,-3-1 3 0,-3 2-8 15,-8 2 11-15,-9-2-11 0,-9 3 2 0,-12 0 4 0,-13 1-1 16,-9 2 14-16,-13 0-6 0,-10 1 6 0,-7 1 6 0,-8 0 0 16,-3 1 8-16,-5 0-4 0,0 0-4 15,0 0-13-15,-5 0-2 0,-1 0-6 0,-4 2-4 16,-1 0 3-16,-2 1 9 0,-2-1-13 0,1-1 7 15,-1 2-8-15,4-1-17 0,-1-1 2 0,6 1-27 16,1 0-32-16,1-1-38 0,3 2-81 16,1-1-194-16,0-1-889 0,0 1-501 15</inkml:trace>
  <inkml:trace contextRef="#ctx0" brushRef="#br0" timeOffset="11554.4576">15887 2038 1984 0,'0'0'548'0,"0"0"-423"0,0 0 6 0,0 0-34 15,0 0-6-15,0 0-19 0,3-133-25 0,17 102-16 0,5-3 1 16,1-1-2-16,5-5-3 15,5-1 3-15,-1-3-14 0,3 3-4 0,-5 1-1 0,-2 5-5 16,-4 5 10-16,-8 6 12 0,-6 6 5 16,-4 4 12-16,-6 3-4 0,-1 4-1 15,-2 3 4-15,0 1-11 0,-4 2-9 0,-6 1-26 16,-5 0-13-16,-5 5-10 0,-6 7 4 16,-5 5 10-16,-6 2 5 0,1 4 9 0,-1 2-4 0,5 2-1 0,4 1 1 15,11-1-14-15,1 2 12 0,12 1 1 16,1 0-4-16,7-1 10 0,9-1-7 15,7 1 2-15,9-1 1 0,5-2 2 16,8 1 0-16,6-2 2 0,0 1-1 0,-3-4 0 0,1 1-1 0,-5-3 5 16,-7 1-7-16,-3-3 8 15,-5-1-12-15,-11 0-3 0,0-2-3 0,-9-1-12 16,-4-1 11-16,-2 1-2 0,-8 1 8 16,-8-1 5-16,-3-1 1 0,-5 2 3 0,-4-2-1 0,-3-2 0 15,1-1 1-15,-1-4-2 0,1-1 2 0,6-2 3 16,3-3 2-16,3 0 4 0,6-4 2 0,3-5-3 15,4-2-8-15,4-7-11 0,11-3-8 0,8-5-4 16,9-3 5-16,6-3 8 0,8 0-1 16,5-1 4-16,2 3-7 0,7-1 2 0,-3 5 5 0,0 1-1 15,-5 3 9-15,0 4 3 0,-6 4 4 16,-5 2 0-16,-5 5-1 0,-7 4-5 0,-4 2-3 16,-4 1 2-16,-3 1-7 0,-4 7 1 0,0 4 3 15,-2 3-4-15,0 1 10 0,-5 4-3 16,0 1-1-16,0 3 2 0,-2 0-1 15,-5 3 1-15,0-2 5 0,-3-3-1 0,1-1-7 0,2-4-2 16,-1-3-6-16,-1-3-9 0,2-3-11 0,0 0-19 16,2-3-38-16,1-4-36 0,1-1-44 0,1-2-190 15,0-3-643-15,0 1-638 0</inkml:trace>
  <inkml:trace contextRef="#ctx0" brushRef="#br0" timeOffset="11712.0587">16790 1351 390 0,'0'0'700'16,"0"0"-597"-16,0 0-48 0,0 0-69 0,0 0-135 0,0 0-22 15,0 0-151-15,0 0-270 0,0 0 592 16</inkml:trace>
  <inkml:trace contextRef="#ctx0" brushRef="#br0" timeOffset="11913.7191">17314 1544 2759 0,'0'0'187'0,"0"0"-81"0,0 0-60 0,0 0-33 0,0 0 10 0,0 0 13 16,0 0 11-16,0 0 9 0,0 0-1 0,38 120-13 0,-25-81-6 16,1 3-8-16,-1-1-8 0,-2 3-2 15,-1 0-3-15,0 3 0 0,-2 3 2 16,-2 4-3-16,-2-3-21 0,-1 0-33 15,4-6-36-15,-4-7-31 0,3-6-34 0,-2-5-57 16,-3-6-165-16,3-6-443 0,-4-7-794 16</inkml:trace>
  <inkml:trace contextRef="#ctx0" brushRef="#br0" timeOffset="13908.4516">17201 2055 1249 0,'0'0'553'0,"0"0"-323"0,0 0-72 16,0 0-20-16,0 0-1 0,136-91-28 0,-92 78-28 16,7-1-26-16,1 2-12 15,6 0-14-15,-4 1-8 0,3 1-4 0,-2 3-1 0,-5 0-4 0,-6-1-3 16,-3 3-1-16,-5 0-3 0,-8 2 2 16,-6 3 1-16,-4-2 4 15,-8 1 4-15,-6 1-2 0,-1 0 3 0,-3 0 1 0,0 6 16 0,-3 2 22 16,-3 4 7-16,-1 0-2 0,-4 6-15 15,-1 2-19-15,-1-2-9 0,2 1-6 0,6-1-4 16,-1 2-2-16,4 0-3 0,2-3 4 0,1 1-3 16,8-3 3-16,3-2 3 0,2-3-1 15,3-4 2-15,0-1 3 0,5-4 3 0,1 1 2 16,0-2 2-16,4-2-2 0,0-4-3 0,-3 0-1 16,3-3-5-16,-5-2-2 0,-1 0-3 15,-1-3-1-15,-3 2 1 0,-3-3-1 0,-3 1-2 0,-1 0 5 16,-1 1 1-16,-4 3 4 0,-1-1 2 15,-2 2-3 1,-2 2 0-16,0 0-3 0,0-1 2 0,-1 5 2 0,-1-2-1 0,-2 0 0 0,3 1 2 16,-3 1 0-16,2 0 0 15,0 2 4-15,2 0 2 0,0 1-3 16,0 0-1-16,0 0-5 0,0 0-8 0,0 0-2 0,0 0-4 0,0 0-7 16,3 0-4-16,-1 2 0 15,3 3 5-15,3 3 3 0,3 0 5 0,5 3 6 16,5-1 0-16,4 0-1 0,6 2-3 0,5-2-5 0,4 0-5 15,4-3-2-15,7-1-5 0,3-3-1 0,1-1-6 0,0-1 0 16,4-1-1-16,-1-1 3 16,0-4 7-16,-1-1 4 0,0-1 9 15,-2-2-4-15,-3-1 2 0,-3 0 1 0,-5 0-1 0,-4 1 6 16,-7-1 2-16,-9 0 0 0,-5 1 1 0,-7 4 1 16,-4-1 12-16,-5 1 8 0,-3 0 5 0,0 1 2 15,-8 1-11-15,-1 1-10 0,-4-1-10 16,-3 3-3-16,-4-1 2 0,-5 1 1 15,-2 2 4-15,-3 4-4 0,-3-1-3 0,1 4 2 0,1 1 1 16,1 0 2-16,5 1 0 0,3 1 0 0,7 2-4 16,3-1-5-16,5 1-2 15,6 0 1-15,1 2 6 0,4-2 0 0,5 3 3 0,5-4-2 0,5 0-3 16,3-4 2-16,5-2 2 0,1-1-1 16,1-6-1-16,-1 0 0 0,-3 0-2 0,0-6 1 15,-2-1-4-15,-2-2 6 0,0-2 5 16,-4 1-4-16,1-3 1 0,-3 1-3 0,1-2-6 15,-5 0 5-15,1 2 4 0,-3 0 2 0,-4 1 4 16,0 1 0-16,-2-1-5 0,-3 2 1 0,0 2-3 16,0-2-1-16,0 3 3 0,-1 1-2 15,-2 1-3-15,1 1 3 0,-2 1-3 0,4 2 1 16,-2 0 2-16,2 0-6 0,0 0-8 0,0 0-10 0,2 2-6 16,-2 5 7-16,-2 4 8 0,2 0 13 15,0 5 5-15,0-2-5 0,0 2 1 0,4 2-2 16,5-2 1-16,1 0 0 0,1-2-1 0,4 0-6 15,0-3-4-15,6-1-3 0,3-4-7 16,1-2 2-16,2-4-2 0,1 0-3 0,0-3 3 16,1-4 0-16,-3-2-4 15,-1-2 12-15,1-2 5 0,-2-3 5 0,1-3 8 0,-2 0-5 16,0-4 2-16,-2-3-2 0,0-3 2 0,-1-3 1 16,-5-2 2-16,1-5 0 0,-5-1 0 0,-3-2 1 15,0 0-2-15,-5 1 4 0,-1 3 12 0,-3 4 2 16,1 4 9-16,0 4 10 0,-1 7-7 0,-5 4 3 15,1 5 0-15,2 4-9 0,1 1-3 16,0 4-7-16,1 1-10 0,0 0-16 0,0 4-5 16,-4 7-3-16,0 5 0 0,-5 8 14 0,0 7-3 15,0 5 4-15,2 5 3 0,4 7 0 16,0 0 7-16,0 5-7 0,5 0 0 0,0 0-2 0,2 1-9 16,7-8 0-16,5-3-5 0,5-6-2 15,0-8 7-15,3-4-10 0,2-5-3 0,-1-8 2 16,-3-3-1-16,3-3 14 0,-2-6 6 15,1 0 2-15,-3-7 1 0,-1-4 1 0,-1 2 6 0,-3-7 3 16,0 0 1-16,-3-5-3 0,0 1-11 16,0-2 1-16,-2-3-5 0,1 3 2 0,0-2 7 15,-1 1-5-15,-1-1 7 0,-1 2-4 16,-3 4-1-16,-1 3 2 0,-1 1 3 0,-2 3 1 0,1 4 2 16,-2 0 1-16,2 4 3 0,-2 0 0 15,0 3 0-15,0 0-6 0,0 0-5 0,0 0-13 16,0 2-13-16,-2 5 0 0,-1 4 3 0,0 4 12 15,-2 4 10-15,2 2 1 0,-1 4-1 0,0 3 2 16,4 2-1-16,0 0 3 0,0 3-2 16,5 0-8-16,6 1-16 0,4-2-15 0,9-2-7 15,3-4-1-15,6-5 15 0,3-4 11 0,4-5 1 0,2-2 2 16,3-4-1-16,1-3 2 16,-1-2 6-16,1-1 4 0,-5-7 5 0,-1-3 1 0,-4-1 2 15,0-3-1-15,-5 0-1 0,-1-4 3 16,-9 0 3-16,-1-3 5 0,-2-1 1 0,-8 0-1 15,-4 3 2-15,-2-1 1 0,-4 2 5 0,-2 1 1 16,-4 1 1-16,-3 2-8 0,-3 3-7 16,0 2-1-16,-6 2-10 0,-2 1 5 0,0 1 4 15,-3 3-4-15,-4 0 4 16,2 2-6-16,-1 8-2 0,1 1 6 0,0 3-4 0,2 2 2 0,4 4-1 16,2 2-2-16,3-1 2 0,4 5-3 0,5-1-2 15,1 0 1-15,4-2 0 0,3 0 2 16,8-2-2-16,0-1 0 0,4-3 2 15,5-4-2-15,3-2 6 0,5-3-2 0,1-1-1 0,1-5 2 16,1 0-1-16,1 0 1 0,0-4 0 16,2-4 1-16,0-2-1 0,-2 3-1 15,-1-5 0-15,-1 1 0 0,-1-1 0 0,-3 1 1 0,-1 0 0 16,-5 1 1-16,-1 1-1 0,-4 1-1 0,1 3 5 16,-6 0-3-16,-4 3 2 0,-1 2 0 0,-3 0-6 15,-2 0-3-15,0 0-2 0,0 0-1 16,0 0-11-16,1 0 1 0,0 5 0 0,4 2 1 15,-2 2 13-15,4 2 5 0,-2 0 0 0,5 0 0 16,0 0 0-16,0 0 3 0,4-2-3 16,0 1 1-16,4-2 2 0,0 1-4 0,2-1 3 15,3-2-2-15,-5-3-4 0,0-2 2 0,-1-1-2 16,1 0 1-16,-5-3 0 16,5-3 1-16,-5-1-1 0,4 0-1 0,-4 0 2 0,4-3-2 0,-4 2 3 15,-1 1 1-15,-1 0 2 0,-1-3-1 16,1 2-4-16,-2 1-1 0,1 1-1 0,0 3-1 15,-1-1 3-15,1 3-4 0,-1-1-6 16,-5 2 2-16,2 0-4 0,-4 0-1 0,0 0 1 0,2 0-3 16,-2 3 2-16,-1 4-1 0,1 2 6 15,0 4 1-15,2 2 5 0,-3 0 4 16,1 1 1-16,0 2 3 0,1 1-5 0,1-2 0 16,-2 0-6-16,5-3-6 0,-4-1-5 0,4-3-15 15,-3-5-3-15,4-1 4 0,0-3 8 16,3-1 12-16,1-1 11 0,6-6 1 0,-3 0-1 0,7-1 1 15,-4-4-3-15,4-1 2 0,-4-1 4 0,1 0 7 16,2-4 4-16,-1 0 5 0,0 1 6 0,0-2 8 16,0 2 1-16,-2 2-5 0,0 2-1 15,-2 2-4-15,1 1-1 0,-4 2 1 0,-3 4-4 16,-1 0-11-16,-1 3-5 0,-3 0 2 0,1 0-7 16,1 1-4-16,-1 0-1 15,4 3-4-15,-2 4 5 0,2 0-2 0,-1 2-3 0,1 3 8 16,2 2-7-16,-1 1 9 0,0 0-2 15,1 1-19-15,0-1-21 0,-1 1-38 0,-3-1-44 0,-1-2-128 16,-5-5-434-16,2-3-926 0</inkml:trace>
  <inkml:trace contextRef="#ctx0" brushRef="#br0" timeOffset="14410.3937">19687 1709 0 0,'0'0'0'0,"0"0"0"0,0 0 196 16,0 0 158-16,0 0-35 0,0 0-68 0,0 0-72 15,0 0-60-15,0 0-44 0,0 0-22 16,0 0-18-16,0 0-11 0,0 0-2 0,0 0-10 16,28-1-3-16,-23 1 0 0,6-1-3 15,-1 2 2-15,4-2 0 0,2 0-5 0,5 1 5 16,1 0 0-16,6 0-5 0,0 1-60 0,-5-1-209 15,-8 0-952-15</inkml:trace>
  <inkml:trace contextRef="#ctx0" brushRef="#br0" timeOffset="18141.6805">1407 3386 227 0,'0'0'608'15,"0"0"-145"-15,0 0-64 0,0 0-68 0,0 0-62 0,0 0-68 16,0 0-41-16,0 0-31 0,0 0-22 15,0 0-12-15,0 0-12 0,0 0-9 16,7-84-9-16,-13 77-6 0,3-1-13 0,-6-1-9 16,1 3-7-16,-3 0-10 0,0-3-3 0,-3 3-4 15,-6 1-6-15,0 2 2 0,-7-1-7 16,1 4-3-16,-7-1 2 0,0 1-4 0,-6 5 4 0,0 2 0 16,-2 2-2-1,1 3 0-15,-1 3 1 0,1 1-2 0,4 2 2 16,0 3 1-16,5 2-2 0,5 2 1 0,2 2-3 0,6 0-2 15,4 3 2-15,6-2 1 0,5 1 4 0,3-2-1 16,0 0 2-16,10-3 0 16,5-1 1-16,1-3 1 0,6-3 3 0,3-4 1 15,0-2 3-15,5-4 2 0,1-2 0 0,3-5 2 0,-2 1-1 0,1-5-1 16,-2-2-1-16,-2-5-1 0,0-2-1 0,-5 1 1 16,-1-3 3-16,-1-1 3 0,-5-1-2 15,1-2 1-15,-7 1-2 0,1-2-5 16,1 1 1-16,-6 0-6 0,1-2 0 0,0 4 2 0,-5 0-2 15,3 2 0-15,-3 3 0 0,-2 1-2 0,1 1 2 16,2 3 5-16,-3 1-2 0,0 2-2 16,0 2-6-16,-1 1-7 0,0 1-8 15,1 0-2-15,-1 0 2 0,1 6 8 16,0 1 4-16,5 3 2 0,-3 2 1 0,3 3-2 0,-3 2 1 0,4 3 2 16,-3 1-1-16,3 2 0 0,-2-1 0 15,0 6 2-15,-2-4-2 0,1 0 3 0,0 0-2 16,-2-2-4-16,6 0-10 0,-5-1-20 0,5-3-31 15,-1-2-28-15,6 0-54 0,0-4-79 0,7-4-150 16,-1-4-463-16,-8-4-799 0</inkml:trace>
  <inkml:trace contextRef="#ctx0" brushRef="#br0" timeOffset="18962.2989">1576 2767 1280 0,'0'0'251'0,"0"0"15"0,0 0-44 16,0 0 3-16,-98-126-26 0,81 110-38 0,4 1-29 15,1 4-39-15,0 0-12 0,-3 1-20 0,-1 3-23 16,-2-1-14-16,-5 2-15 0,-4 2-3 0,-4 0-4 16,-4 4 1-16,-2 0 2 0,-4 4 1 15,-3 3 0-15,-3 6 2 0,-3 1 5 0,-1 4-4 16,-1 3 6-16,5-1-2 0,8-2 24 15,6 0 0-15,5-1-3 0,2 0-4 0,-3 2-30 16,0 1-1-16,1 0 0 0,2 3-1 16,-2 2 0-16,0 2 0 0,5 0 2 0,-4 2 0 15,4 2 2-15,-2 2 3 0,-1 1-1 0,4 1 2 0,-1 4 1 16,-1-1-1-16,3 2-4 0,5 0 0 16,-2 3 33-16,0 0-4 0,0 1 7 15,6 3-5-15,-2-1-31 0,0-1 3 0,3 4-3 0,6-1 4 16,-3 0-2-16,6 0 1 0,0-1 5 0,3-1-1 15,-1 0 3-15,3 0 5 0,5-2-3 0,4-1 5 16,-1-3 10-16,8-2 0 0,-1 0 6 0,4-3 1 16,1-3-5-16,14 2-43 0,6 4 1 0,11-3-29 15,11 0-5-15,-1-8 48 16,0-10-12-16,2-7 28 0,-2-7 1 0,-6-3-13 0,2 0 11 0,-4-8-2 16,3-1-2-16,1-1 8 0,10-8-10 15,8-3 0-15,5-6-13 0,-4 1-3 16,-12 1 0-16,-12 1-2 0,-8 2 11 15,-5 3 0-15,-2-5 4 0,0 0-1 0,-3-1 3 0,-3 0 4 16,0-1-6-16,-5 0 2 0,-1-1 0 0,-1-5-1 16,-4 0 4-16,-2-5 3 0,-2-3-2 0,-3 0 2 15,0 0-2-15,-4-3-2 0,1 0-2 16,-3 2 1-16,-3 0-5 0,0 1 0 0,-5 4 0 0,2-1-1 16,-2 1 0-16,-2 0 0 15,-2 2-1-15,2-1 0 0,0 3-3 0,-4 1 1 0,0 1-1 16,-2 0 0-16,0 1 2 0,0-2-2 15,-3 3 0-15,3-2-1 0,-2 3 0 0,-1 2 0 16,0 2 1-16,0 0 1 0,0 1-2 0,-2 2-3 16,1 0 2-16,-3 1-1 0,-1 2 2 0,0 0-1 15,-2 2-1-15,0 0 1 0,-3 1-2 16,-1 1 1-16,-4 2 0 0,-2 0-3 0,2 1 4 16,-3-2-2-16,2 1-2 0,-1 2 1 0,-2 0 1 15,3-1 1-15,-2 2 3 16,4 1-1-16,-2 0-3 0,2 1-1 0,1 0 0 0,2 1 0 15,2 2 2-15,5 1 0 0,3 1 9 0,1-1-2 16,-2 2-2-16,1 0-1 0,1 0-13 16,-2-1-2-16,0 2-6 0,2 2-6 0,-1-1-6 0,1 1-1 15,3 2-4-15,-1-2-9 0,-3 3-9 0,2 0-25 16,3 3-28-16,-2 1-43 0,-2 2-79 16,4 4-203-16,-1-5-692 0,5-3-481 0</inkml:trace>
  <inkml:trace contextRef="#ctx0" brushRef="#br0" timeOffset="24905.6501">2952 3227 2463 0,'0'0'126'0,"0"0"8"0,0 0 3 0,0 0-23 15,0 0-27-15,0 0-33 16,0 0-28-16,0 0-20 0,0 0-9 0,0 0-2 15,0 0 3-15,0 0 10 0,-7 47 3 0,4-16 4 16,0 4 1-16,-5 3-1 0,1 6 4 16,-5 4-3-16,-3 3 0 0,-1 1-1 0,-4-1-4 0,2-1 0 15,1-6-1-15,0-9 0 0,5-6 1 16,0-8 2-16,4-8 0 0,0-3 2 0,5-4 10 16,-1-4 22-16,1-2 17 0,2-3 1 0,0-8-6 15,-4-6-30-15,2-7-21 0,3-6-2 0,0-6-5 16,2-4 2-16,6-5-1 0,1-3-1 15,2-4 1-15,6-6 0 0,-2-1-2 0,4-4 4 0,4 1-3 16,-2-1 0-16,4 1 1 16,-3 4-2-16,5 5 1 0,-6 8-3 0,-1 9 1 15,-3 6 1-15,-2 8 1 0,-4 8 3 0,-1 4 0 16,-3 2-2-16,-3 6-4 0,4 1-2 0,1 1-1 16,3 7-1-16,2 5 1 0,2 7 1 15,4 4 0-15,-1 9 3 0,3 4 1 0,0 6 0 0,-3 5 1 16,1 6-1-16,-1 3-1 0,-7 1-2 0,-2 4-6 15,-2 4-26-15,-6 0-26 0,-2 3-53 16,-4-1-90-16,-4-3-184 0,0-17-454 16,3-18-820-16</inkml:trace>
  <inkml:trace contextRef="#ctx0" brushRef="#br0" timeOffset="25688.6621">2837 3674 1711 0,'0'0'168'0,"0"0"-144"0,0 0 46 0,0 0 34 0,152-21 11 16,-98 13-17-16,9-3-43 0,4-1-8 0,2-3-7 0,3-2-5 16,2-6 5-16,-3-2-3 15,0-3-4-15,-2-4-2 0,-4-2-1 0,-4-2-7 0,-2-3-1 16,-4 0 0-16,-2-7-2 0,-4-2 4 0,-4-4 0 15,-1-4 6-15,-7-3 1 16,-4-3 3-16,-5 0-1 0,-6 0-4 0,-6 2 2 0,-5 2 2 0,-5 5 12 16,-4 5 14-16,-2 7 9 0,-2 7 5 0,-4 7 0 15,-3 5-8-15,0 6-4 16,0 6-7-16,3 4-13 0,1 3-13 0,2 3-17 16,-1 0-18-16,-1 8-3 0,-4 7-1 0,-3 7 4 0,-2 10 7 15,-1 9 0-15,0 6 0 0,4 7 3 0,0 6 0 16,2 4 2-16,3 5-5 15,-2 3-3-15,2 1 2 0,2 0 1 16,3-3 2-16,1-7 7 0,3-8-7 0,5-7 0 16,5-9-2-16,4-8-5 0,2-7 3 0,3-8 0 0,0-7 1 15,4-8 4-15,0-1-3 0,4-8-1 16,0-10 0-16,-1-3-1 0,1-5 3 0,0-2 1 16,-4-3 0-16,0-1-5 15,-3 0 3-15,-1-3 0 0,-3 1 0 0,-1-1 6 0,-5 3-3 0,-2 2-2 16,-3 4 0-16,-2 6-6 0,-2 4 6 0,-4 4 2 15,0 5 1-15,0 3 4 0,0 1-11 0,0 3-8 16,0 0-14-16,0 4-11 0,0 5 4 16,1 6 8-16,-1 7 13 0,0 4 8 0,0 5 3 15,0 1-1-15,4 0 2 0,2-2 5 16,2 2-6-16,-1 2 0 0,2-3-1 16,2-1-6-16,2-2 3 0,-1-4-3 0,4-3-7 0,-2-7 0 15,1-5-1-15,1-5 5 0,-2-4 9 0,2-5 1 16,2-6 4-16,0-3 2 0,0-2-2 0,2-4-3 15,-2 0 1-15,2-1 0 16,-3-2 2-16,3-2 7 0,-2-1-6 16,1 0-1-16,1-1-1 0,-1 0-5 0,0 3 5 15,-6 2 0-15,1 1 2 0,-4 3 8 0,-2 5 0 0,-2 3 5 0,-1 2 4 16,-1 5 4-16,-3 0-2 0,0 2-5 0,0 1-10 16,-1 0-14-16,0 0-5 0,1 5 0 15,-1 4 2-15,2 4 8 0,0 4 1 0,1 3 3 16,-2 4-2-16,1-2-4 15,1-1 4-15,2 0 2 0,1-2 0 0,0-2 7 16,2-3-5-16,3-2 1 0,4-1 4 0,0-2 2 0,2-1 3 16,5-4 2-16,-1-1-6 0,5-3-20 15,0 0-35-15,4 0-73 0,0-6-214 0,-7 0-880 0,-6 1-540 16</inkml:trace>
  <inkml:trace contextRef="#ctx0" brushRef="#br0" timeOffset="26902.8325">5859 3369 1505 0,'0'0'232'0,"0"0"25"0,0 0 14 0,0 0-10 0,0 0-34 16,0 0-55-16,0 0-49 0,0 0-22 0,0 0-16 15,0 0-8-15,0 0-4 0,0 0-8 0,0 0-13 16,0 0-19-16,-3-15-18 0,8 2-12 0,6-3-5 0,6-2 0 15,1-4 3-15,4-3-2 0,1-1-3 16,7-3 2-16,0-3 2 0,1-1 1 0,-1-7 2 16,0-1 0-16,0-4 0 15,-2-2-1-15,-5-1 2 0,-3-3 2 0,-1 3 1 0,-7-2 2 16,0 3-1-16,-4 2-3 0,0 6-2 0,-5 6 1 16,1 5 1-16,-4 7 3 0,0 5 6 15,0 5 1-15,0 5 4 0,-2 2-1 0,-1 4-9 0,2 0-19 16,-4 5-14-16,-1 9 1 0,-7 7 1 15,-3 11 17-15,-4 9 7 0,0 7 1 16,0 3 1-16,7 2-4 0,-1 3-2 16,5 1 0-16,4-3 2 0,5 1 0 0,2-4 2 0,11-5-1 15,8-7 1-15,6-8 0 0,10-6 0 0,4-10 2 16,8-3 2-16,3-8-3 0,0-4 1 16,0-7-2-16,0-7-3 15,-4-4 2-15,-4-3 0 0,-6-5 1 0,-6-5 2 0,-3-4-2 0,-3-1 2 0,-5-7-3 16,-2-1-4-16,-2-4 1 0,-1 0 0 0,-3-2-1 15,-4 3 2 1,-3 2 0-16,-3 5 1 16,-2 4-1-16,-2 5 5 0,-2 7-2 0,-2 5-1 0,-2 3 0 0,3 8-3 0,-3 0 6 15,4 5 2-15,1 2-1 0,-1 1-6 0,0 0-24 16,1 8 0-16,-3 6 1 0,-3 7 6 16,-1 7 20-16,1 5 0 0,0 7 0 0,6 1 0 15,0 3-4-15,2 4 0 0,0 2 2 0,1 2 0 0,0 0 4 16,4 0 0-16,1 0-3 0,3-5-4 15,2-7-6-15,1-9-5 0,3-12-1 0,1-9 2 16,2-5 5-16,0-5 5 0,2-5 3 0,0-6 2 16,2-3-2-16,4-5 2 15,0-4-2-15,2-2-1 0,-4-2 0 0,3-1-2 0,-5-1 0 16,1 2 1-16,-2-1-2 16,-2 3 1-16,0 0-1 0,-7 3 0 0,2 5 3 0,-7 0 2 0,1 5-2 15,-1 4 1-15,-5 2 0 0,-1 4-5 0,1 2-8 16,-2 0-19-16,2 0-26 0,1 4 4 15,0 4 6-15,4 5 20 0,2 3 25 0,2 5 0 16,0 1 4-16,6 4 0 0,-1-1 0 0,7-1 0 16,5 1 0-16,2-1 0 0,6-2 3 0,1-4 1 15,4-3 4-15,5-5 2 16,-3-5 1-16,4-5-2 0,-3 0-3 0,-2-9 0 16,-2-4-1-16,0-1 4 0,-7-4 1 0,2-2 1 0,-1-1 1 15,-7-3 1-15,-3 1 0 0,-3-2 3 0,-3-3 0 16,-5 1-2-16,-4 1 1 0,-1 1-1 15,-5 4 4-15,-5 5 12 0,2 1 4 0,-3 4 1 16,-5 3-6-16,-1 2-15 0,-5 4-6 16,-4 2-6-16,-5 0-1 0,-4 3 1 15,-6 9 0-15,-2 2 2 0,3 5-1 0,1 1-2 0,2 1 2 16,7 3-2-16,4-1-1 0,6-1-1 16,7 2-1-16,2 0 0 0,6-1 1 0,4 0 1 0,10-1 2 15,5-1 0-15,3-3-1 0,7-1-1 16,2-3-7-16,5-4-11 0,0-3-23 0,-5-2-25 15,-1-4-36-15,-3-1-49 0,-2-3-90 0,-2-4-244 16,-12-1-686-16,-3 2-248 0</inkml:trace>
  <inkml:trace contextRef="#ctx0" brushRef="#br0" timeOffset="27134.6209">5834 2763 1847 0,'0'0'224'16,"0"0"-42"-16,0 0-3 0,0 0-60 0,0 0-58 16,0 0-39-16,0 0-18 0,0 0 5 0,0 0-3 15,162-15 3-15,-97 13-15 0,7 1-163 0,-14-1-639 16,-19 2-740-16</inkml:trace>
  <inkml:trace contextRef="#ctx0" brushRef="#br0" timeOffset="29649.1364">9354 2909 972 0,'0'0'470'15,"0"0"-34"-15,0 0-133 0,0 0-48 16,0 0-42-16,0 0-61 0,0 0-40 0,0 0-13 15,0 0-25-15,0 0-14 0,0 0-14 0,0 0-26 16,-118-109-2-16,85 107-3 0,-7 2-1 0,-3 0 4 16,-3 0-2-16,-2 5 3 0,0 2 1 15,-3 5-3-15,4 2-3 0,2 2-2 0,1 3-5 16,5 4-8-16,2 0 4 0,5 2-2 0,6 2-2 16,4 2 6-16,9 0-8 0,5 0 0 0,8-2-2 15,8-3-2-15,13-4 4 16,10-4 4-16,8-9 7 0,13-4 5 0,8-4 4 15,9-8-2-15,5-8-3 0,1-3 0 0,-2-4-9 16,-2 0 1-16,-5-2-1 0,1-3-7 0,-12-3 6 16,2-2-1-16,-9-3-1 0,-4-1 7 0,-7-3-5 0,-2-2 0 15,-6 0 1-15,-6 0-4 16,-2 0 5-16,-2 3-4 0,-8 4 1 16,-3 3 2-16,-6 6 5 0,-2 5 3 0,0 4-1 0,-8 5 2 15,0 4-4-15,-3 2-3 0,-1 4 2 0,1 3-11 0,-4 2-2 16,-4 9-1-16,-6 6-2 15,2 6 4-15,-3 7 2 0,1 3 3 16,5 6-2-16,2 3 4 0,7 3-4 0,6 4 1 0,5 3-2 16,0 2 4-16,11 2-1 0,9-4-1 0,3 0 2 15,8-6-1-15,10-7-3 0,0-5-2 0,5-8 2 16,0-11-8-16,0-6 9 0,-1-6-2 16,2-3 1-16,-3-8 3 0,0-6-4 15,-1-6 2-15,-7-4 3 0,3 0-4 0,-7-4 5 0,0 1 1 16,-5 0-3-16,-3-4 6 15,-7 3-1-15,0-1 1 0,-6 2 2 0,-5 2 4 16,-1 4-3-16,-5 3 1 0,0 2-2 16,-4 4-5-16,-3 3 2 0,-2 1-2 0,-2 2-2 0,-1 2 2 0,-4 4-6 15,1 0-2-15,-6 6-1 0,-4 8-2 16,-1 5 3-16,0 3 1 0,2 5 4 0,3 1-2 16,4 4-2-16,6 2 2 0,5 4-3 0,4 3 2 0,4 1-5 15,11 2-14-15,8-2-21 0,8-3-31 0,9-7-17 16,8-10-18-16,6-6-17 0,2-8-18 15,7-7-53-15,0-1-32 0,0-8 0 0,0-6 15 16,0-3 60-16,0-4 57 0,-5-2 34 16,-3-4 28-16,-3-1 9 0,-6-4 6 0,-1 3 3 15,-7-1 9-15,-5 0 29 0,-8 1 58 16,-4 3 71-16,-5 2 59 0,-7 4 39 0,-1 2-6 16,-6 1-24-16,0 5-31 0,0 3-39 0,-6 2-38 15,4 3-36-15,-2 2-31 0,2 2-18 0,0 0-21 16,-2 1-9-16,-3 7-4 0,-1 1 2 0,-4 6 6 15,-1 4 0-15,0 2-1 0,1 1 0 16,3 5 0-16,2 0 3 0,3 1-4 0,2 3 2 16,2 0-1-16,8 2-6 0,3-3-10 0,6-5-16 15,3-4-4-15,3-6 7 0,5-5 9 0,2-7 18 16,1-2 3-16,3-3 1 0,-1-8 2 0,3-3 0 16,-2-2 0-16,-1-3 1 0,-3-2 2 0,-3-4-2 15,0 1 1-15,-3-1 3 16,0-2-5-16,0 0 5 0,-4 1 0 0,-2 0-3 0,-1-1 7 15,-4 3 1-15,-4 1 7 0,-1 3 7 16,-6-1 8-16,2 4 6 0,-3 0 5 0,-1 4 3 16,-1 2 0-16,1 3 0 0,0 3-2 0,-3 2-11 15,3 0-4-15,-1 2-26 0,1 0-17 0,-1 2-21 16,0 4-7-16,-3 5 16 0,-1 4 9 16,1 6 18-16,-2 3 1 0,2 2-2 0,-2 1-1 0,5 2 1 15,-2 0-2-15,2 1 0 0,2-3-1 16,0 1 1-16,6-3-1 0,3-2 2 15,3 0-2-15,3-8 1 0,3-1 0 0,7-7 0 0,2-5 4 16,4 0 0-16,2-8-1 0,3-7 0 0,-1-1 0 16,0-6-2-16,-2-4 3 0,1 1-1 15,0-2 2-15,0-2 1 0,0-4-2 0,-2-1 1 16,2-7-2-16,-2-1 1 0,0 0-5 0,-3-4 3 16,-2 1 0-16,-3 1 5 0,-5 1 7 15,-4 0-8-15,-4 4 5 0,-6 2-6 16,-5 6-5-16,-1 0 10 0,0 3-4 0,-4 2 3 0,-2 0 7 0,-1 5-2 15,-2 3 4-15,1 3 2 0,2 5-3 16,1 3-5-16,3 3-6 0,-2 2-12 16,0 2-12-16,-3 9 4 0,-2 7 1 15,-3 7 6-15,-2 7 14 0,3 4-9 0,2 3-1 0,2 3 3 16,3 4-8-16,4 4 8 0,0 1 0 16,0 2 0-16,7 0 4 0,8-1-6 15,5-3-3-15,6-3-5 0,8-6-7 0,3-7-1 0,6-4-3 0,3-7 5 16,3-7 4-16,5-5 5 0,1-5 4 15,-2-5-1-15,2 0 1 0,-4-10 1 16,-1-1 2-16,-6-4 3 0,-3-3-1 0,-3-1 0 0,-4-2 2 16,-4-4 1-16,-8 2 3 15,-2-2 0-15,-5-1 2 0,-5 2-1 16,-5-1-3-16,-3 3 3 0,-2 3-4 0,-1 1-1 0,-1 4-2 0,-3 4 2 16,1 4-1-16,-2 1-4 0,2 1 2 15,-1 4-10-15,-1 0-2 0,-4 5 1 16,-5 4-7-16,0 3 11 0,-1 3 1 0,1 4 0 0,3-1 3 15,0 5-3-15,5 2 1 0,-2 2 3 16,6 2 0-16,-2 0 0 0,3 0 0 0,3-3-4 16,-1-2-7-16,3-3-10 0,3-4-7 15,4-3 1-15,-1-5 5 0,1-3 10 0,2-3 6 0,1-3 2 16,3-1 3-16,-1-7-5 0,2-2-4 0,1-2-3 16,0-2-1-16,-2 0-3 0,2-4-5 15,-2 0-9-15,1-1-10 0,1-2-12 0,-3-1-13 16,2-2-14-16,-1-2-18 0,-2 2-8 0,0 1 16 15,-3 3 22-15,-4 2 29 0,0 2 25 16,-6 2 9-16,1 2 12 0,0 2 14 0,-1 4 17 16,2 0 16-16,-2 1-2 0,2 3-10 15,3-1-20-15,2 3-19 0,5-1-9 0,3 1 2 0,5 0 1 16,5 1 6-16,6 2 0 0,6-1 0 0,4 3 3 16,6-3-2-16,-1-1 3 0,1 1 3 0,1-2-1 15,1-3 4-15,-6-3 2 0,3-3-1 16,-6-2 2-16,-3 0-2 15,-6-3 1-15,-3 0 5 0,-5-2 9 0,-4-2 11 0,-8 0 1 0,-3-4 3 0,-5 1-1 16,-4-2-2-16,-3-1-1 0,-7 1-6 16,-2 2 0-16,-4 0-8 0,-1 3-4 15,-1 1 7-15,-1 5-1 0,6 4 0 0,-4 2 0 16,6 4-12-16,0 2-13 0,-1 2-8 16,-4 7-3-16,0 7 1 0,-3 8 5 0,-2 4 4 15,1 8-1-15,2 8 0 0,3 8-1 0,2 7-1 16,3 9 3-16,0 7 5 0,5 7-4 0,-3 3-1 0,3 5-4 15,-2 1-7-15,-1-1 9 0,-1-2 1 16,0-2 0-16,6-6 5 0,2-8-6 0,1-8-2 16,3-11 1-16,7-12-4 0,-1-10 4 15,0-10 2-15,-3-10 2 0,-2-5 8 0,-3-6 16 16,-1-2 7-16,0-11-1 0,1-4-7 0,-1-9-17 16,1-3-8-16,-1-5 0 0,0-4-4 0,-1-4 2 15,1-7 2-15,-1-3-1 16,1-4 3-16,0-5-6 0,1-4-4 15,7 1 3-15,-1-7-5 0,8 0 1 0,2 0-4 16,6 3-1-16,5 4-1 0,-2 7 3 0,6 6-1 0,0 7 0 16,3 10-2-16,2 4-2 0,-1 10 1 0,3 6 5 15,-4 4 4-15,-1 6 5 0,-4 4 2 0,-5 1 1 16,0 9-1-16,-2 2-1 0,-2 6-1 0,-1 3 0 16,-2 6 0-16,-5 2 2 0,-5 4 1 0,-6 2 0 15,-2 0 1-15,-9 1-1 0,-5-1 0 0,-6-4 2 16,-3-4 5-16,-4-1-1 0,-7-3 2 15,-2-4 1-15,-7-1-5 0,-5-4 1 16,-4-3-12-16,-3-2-32 0,-2-3-63 0,-3-4-171 0,17-2-689 16,13 0-737-16</inkml:trace>
  <inkml:trace contextRef="#ctx0" brushRef="#br0" timeOffset="31119.1713">14280 3100 1748 0,'0'0'365'0,"0"0"-105"0,0 0-54 0,0 0-62 0,0 0-17 0,0 0-36 16,65-118-27-1,-44 106-15-15,4 0-20 0,0 5-15 0,3 5-7 0,1 2-11 16,1 2 2-16,-3 9-1 0,1 3-1 0,1 8 8 0,-7 1-7 15,0 5 2-15,-4 1 1 0,-8 6-5 16,-3 3 6-16,-7 2 1 0,-4 0 3 0,-6-2 1 16,-4-2 4-16,-4-6 1 0,-2-4 2 0,0-6 5 15,2-3-3-15,1-6 2 0,0-1 2 16,4-6-3-16,1 0 13 16,2-6 13-16,2 2 5 0,0-4 7 0,5-4-12 15,-2-4-17-15,4-3-11 0,1-2-14 0,0-3-4 0,7-3-3 0,3-1-4 16,2-3 2-16,4-2-1 0,3 2 1 15,4 1 1-15,0-1 4 0,4 4-3 0,-2 3 0 0,3 1-1 16,-4 3-7-16,3 3 7 0,-6 4 1 16,1 0-1-16,-1 2 4 0,-1 2-4 0,0 3-2 15,-1 2-2-15,-1 0-2 0,-1 6 0 0,-1 2 4 16,-3 2 2-16,1 3-4 16,-4 2 8-16,1 3 0 0,-6 1-1 0,1 2 7 15,-4 3-6-15,-1-1-9 0,-1 0-14 0,0-2-14 16,-3-2-8-16,-5-1-10 0,4-3-5 0,-2-3 4 0,2-4 0 15,0-6 21-15,4-1 27 16,0-1 20-16,3 0 6 0,3-6-7 0,4-4-13 16,5 0-12-16,0-5 6 0,6 3 3 0,-1-4 2 15,6 0 0-15,-1-4-2 0,5 4 1 0,1-4 0 0,0 1-1 16,0 4 8-16,-2-3 8 0,-2 3 9 16,-5 0 9-16,-3 5 2 0,-6 2 8 0,-3 3 13 15,-3 2 18-15,-5 2 4 0,-2 1-7 0,0 0-22 16,0 0-32-16,-3 1-29 0,-3 4 2 0,-5 6 5 15,1-1 12 1,-3 7 16-16,-2 1-10 0,3 0-4 0,1 0-5 0,3 2 2 0,6-2 2 16,1 1 0-16,1-3 4 0,1 0-2 0,9 0 1 15,3-2 2-15,4-1 0 0,4-5 4 0,6-2 2 16,-2-3 0-16,5-1-3 0,0-2-1 16,1 1 1-16,-2-1 0 0,-2-3 3 0,-5-1-4 0,0-2-3 15,-2 2-2-15,-2-3-2 16,-1 0 1-16,0 0-1 0,1-1-1 0,-6-1 0 0,2 2-5 15,1-1-1-15,-2-1 2 0,-1 0-2 16,4-1 1-16,-4 1-1 0,-1 0-4 0,0 0 1 0,-1 2 5 16,-2 0 4-16,1 1 5 15,-5 1 0-15,2 0-2 0,-3 0-2 0,3 1-2 0,-3 0-2 16,3 2 1-16,-2-1 1 0,-2 2-4 16,4-1 2-16,-4 0-4 0,4 2 0 0,-2 0 1 15,6 0 1-15,-2 0 4 0,3 0 0 16,1 5-1-16,0-2 1 0,6 1 0 0,0 1 1 0,3 1 1 15,2 0 2-15,3-1 1 0,1 1 0 0,6-2 0 16,0-3-1-16,2-1 7 16,3 1 0-16,-5-3 1 0,2-6 3 0,-5-2-3 0,-3-1 2 15,1-4 2-15,0-1-4 0,-5-3 1 0,3 0 1 16,-3-2-1-16,-1-4 0 0,-2 0 1 16,1-1 2-16,-3-1 8 15,-6-4 4-15,-2 2 7 0,-2 1 9 16,-4-1-1-16,1 2-2 0,-5 3 8 0,-1 3 0 0,1 2 0 0,-5 6 5 0,2 2-10 15,-4 5-8-15,5 2 0 0,0 2-9 0,1 0-5 16,-1 2-12-16,0 0-15 0,0 6-5 16,0 6-2-16,-5 3 7 0,3 6 6 0,-4 6 6 15,7 2-4-15,-1 1 1 0,2 3-2 0,0 4-4 16,1 0 4-16,1 3 0 0,5 0 1 16,-3 2 0-16,2 2-6 0,-1 0-17 0,2-1-29 0,3-5-31 15,-1-7-32-15,0-5-35 0,4-7-58 16,-3-6-108-16,-2-7-283 0,-4-1-725 0</inkml:trace>
  <inkml:trace contextRef="#ctx0" brushRef="#br0" timeOffset="31315.7412">16509 2970 1561 0,'0'0'904'0,"0"0"-548"15,0 0-149-15,0 0-69 0,0 0-53 16,0 0-37-16,0 0-19 0,0 0-10 0,0 0-7 15,0 0-6-15,159-88-2 0,-107 84-2 0,3 2 0 16,6-1-2-16,6 1-29 0,-4-1-61 16,3 1-140-16,-16-2-379 15,-17 2-1066-15</inkml:trace>
  <inkml:trace contextRef="#ctx0" brushRef="#br0" timeOffset="31966.1438">18224 3139 1614 0,'0'0'323'0,"0"0"-103"15,0 0-10-15,-143-36-28 0,112 29-9 16,3 6-35-16,5 0-34 0,2 1-32 0,1 0-20 16,4 4-15-16,2 2-13 0,3 3-10 15,1 1-3-15,3 2-5 0,1 3 0 0,3 2-1 16,3 2 1-16,2 0 1 0,4 1 1 0,5-1 1 16,3-2 3-16,7-1 2 0,3-2 3 0,5-4 3 15,3-2-1-15,7-4-1 0,-1-1-4 31,1-3-5-31,0 0-4 0,-1-5-6 0,-3-4-2 16,-3-1-6-16,-3-2 0 0,0 2-4 16,-8-4 0-16,0-2 0 0,-2-1-6 15,-4-4 4-15,-3-3-1 0,-3 1-3 0,-3-2 4 0,-2 1-1 16,-2 1 4-16,-1 4 4 0,-1-1 2 16,0 2 2-16,-3 1 0 0,-3 2 2 0,4 1 0 0,0 3 2 0,-1 1 2 0,3 2-1 0,0 2 0 15,3-1-14-15,5 2-11 0,8 0-9 0,4-1-5 16,9 1 11-16,7-2 8 0,10 2 10 0,6-1 8 15,3 0-4-15,4 0 2 16,2-1 1-16,-5 1-1 0,-4-1 6 0,-4-1 0 0,-6-1 5 16,-7-2 5-16,-4 0 7 0,-6-3 10 0,-9-1 14 15,-2 0 16-15,-8 1 9 0,-2 1 7 0,-4 2-5 16,-2 1-8-16,-3 2-10 0,-6 1-19 0,-4 2-15 16,-5 2-10-16,-5 2-4 0,-6 1 0 15,-2 7-1-15,-2 5 2 0,-1 5 0 0,2 8-2 0,4 2-1 16,3 6 1-16,6 7-1 0,3 3 1 15,5 7 0-15,6 2 4 0,5 5-7 0,2 7 0 16,1 0 2-16,8 3-9 0,-1 0 10 0,4-2-1 16,0 2 3-16,-4-1 5 0,0-2-15 0,0-2-13 15,-4-5-20-15,1-6-34 0,-5-3-17 16,4-10-27-16,-1-6-50 0,-3-8-68 0,1-6-146 16,-1-8-335-16,0-4-813 0</inkml:trace>
  <inkml:trace contextRef="#ctx0" brushRef="#br0" timeOffset="32135.1608">18502 3531 2378 0,'0'0'197'0,"0"0"-52"0,0 0-57 0,0 0-6 16,120-64-2-16,-74 50-23 0,9 1-23 15,6 1-17-15,7 3-8 0,8 2-2 0,0 1-1 16,2 0-35-16,1 2-100 0,-20 1-289 15,-21 3-1198-15</inkml:trace>
  <inkml:trace contextRef="#ctx0" brushRef="#br0" timeOffset="33779.744">20829 3133 2557 0,'0'0'248'0,"0"0"-5"15,0 0-79-15,0 0-20 0,0 0-34 0,0 0-31 16,0 0-28-16,0 0-25 0,0 0-17 15,0 0-19-15,0 0 0 0,0 0 1 0,0 0 3 16,-57 17 9-16,48 29-2 0,3 6 1 0,-4 5 0 16,1 2 1-16,2 4 0 0,-2 3-1 0,0 3 2 15,1 0-3-15,-1-4-1 16,2-4-5-16,4-9-5 0,-1-9-5 16,3-8-2-16,1-8 0 0,-3-7-3 0,3-8 0 0,0-6 5 15,0-5 7-15,0-2 6 0,0-9 1 16,0-7-6-16,3-7-5 0,-2-3 1 0,3-6 6 0,-2-3 4 0,-1-5 1 15,4-5-3-15,-3-2 1 0,0-6 2 16,1-5-2-16,2-2-2 0,-1-1-1 16,2-2-3-16,-3 2 4 0,4 2 2 0,-2 1 1 0,1 5 0 15,4 7-2-15,2 4 0 16,5 7-1-16,2 2-2 0,2 5 5 16,3 6 1-16,4 5 3 0,-2 3-2 15,2 6-2-15,0 5-1 0,1 4-7 0,-5 3-1 0,2 8 1 16,-3 8-4-16,-3 3 6 0,1 7 2 0,-6 3 1 0,0 5 1 15,-5 3 2-15,-2 4 0 0,-6 4-1 0,-1 2 2 16,-11 2 0-16,-2-2 1 0,-5-4 3 16,-1-6-1-16,-5-5 1 0,0-3-4 15,0-5 2-15,-3-4 2 0,3-4 3 0,-1-5 5 0,3-4 2 0,5-4 1 16,1-4 3-16,5-2 3 0,2-1 3 16,2-6-3-16,5-5-4 0,1-1-11 0,1-4-11 15,9-2-7-15,2-2-4 0,8-2 1 0,5-1 0 16,4-1 2-16,5-1 3 0,1 1 0 0,7 2 3 15,4 0-1-15,-2 2 1 0,5 2 3 16,-4 3 0-16,1 2 4 0,-5 2 0 0,-1 4 0 16,-2 2 2-16,-7 4-2 0,-1 2 0 0,-5 1 0 15,2 7-1-15,-5 3 0 0,0 2-2 16,-4 0-1-16,0 2 2 0,-5 2-2 0,-1 1 4 16,-3 2-1-16,-2 1 0 15,-3 1-1-15,-4 0 1 0,0-1 2 0,0 0 1 0,-4 0 0 16,-4-1-4-16,-2-3-1 0,-3-1 2 0,-4 0 2 0,-2-1 4 15,-1-3 3-15,3-2-4 0,-1-4-1 16,0-2-1-16,5-2 0 0,0-2 1 16,4 0 3-16,2-4-2 0,1-3-2 15,6-1-8-15,0-2-10 0,5-2-5 16,5-2-3-16,3 2 1 0,6-3 4 0,2-1 2 0,5-2 2 0,7 2 5 16,0-2 1-16,5 0 3 0,-4 0 4 0,4 0-2 15,-4 2 5-15,3-2-3 0,-4 2 2 16,-3 4 4-16,-2-1-2 15,-7 3 5-15,-5 3 2 0,-3 3 4 0,-6 2 4 16,-3 1 5-16,-3 1 1 0,-1 0-6 0,0 0-6 0,0 0-10 16,0 0-13-16,-2 4 1 0,-4 3 4 0,2 4 4 0,-3 3 9 15,-4 1 1-15,2 3-5 0,-1-1 0 0,-1 0 0 16,2-1 2-16,3 2-1 0,1-2 0 0,4 0-2 16,1-2-2-16,0-3-2 0,6-1 1 0,1-4 2 15,3-2 1-15,6-3 3 16,-2-1 0-16,5-1 0 0,3-5 2 0,3-2-2 15,0-2 0-15,3-2 1 0,0-2-4 0,-3 1 0 16,1-5-2-16,-1 0-1 0,0-3 1 16,0-2 3-16,3-2-2 0,-1-4 0 0,0 1-1 0,0-1-2 15,-5-1 3-15,-1 2 1 0,-2 2 3 0,-7 1 1 16,-2 2-1 0,0 0 1-16,-4 3-2 0,-2-2 5 0,2 3 1 15,-4 3 2-15,-1 2 5 0,0 3 0 16,-2 4 8-16,1 2 8 0,0 2-4 0,0 2-4 0,0 1-14 0,0 0-18 0,0 0-19 15,0 6-13-15,1 2 11 0,-1 8 11 0,1 6 18 16,2 5 14-16,2 4-6 0,-2 5-1 16,3 5-1-16,-3 4 7 0,-1 7 2 0,2 5-1 15,-3 5 1-15,0 5-5 0,-8 6-1 0,-2 5-1 16,-2 5 0-16,-1 6 0 0,-1-1-2 16,-4 3-1-16,5-3-3 0,-1-3-2 0,3-7 6 0,2-5 1 15,3-12-1-15,7-6-1 0,-2-13-5 0,2-5-5 16,1-10-11-16,-2-6-22 15,4-7-29-15,-2-6-29 0,-2-7-18 0,5-1-41 16,-2-9-89-16,3-2-293 0,-4 3-714 16</inkml:trace>
  <inkml:trace contextRef="#ctx0" brushRef="#br0" timeOffset="34534.5475">22968 3388 2348 0,'0'0'117'0,"0"0"-8"0,0 0 3 0,0 0-12 0,0 0 1 0,0 0-25 16,0 0-24-16,0 0-33 0,0 0-11 15,0 0-9-15,0 0-2 0,0 0 4 0,0 0 1 16,0 0-1-16,94-20 2 0,-76 19 2 0,2-2 0 0,0 1 3 15,-3-1-2-15,2-2-5 16,-1-1 6-16,-1 2 2 0,-3-3 7 0,-3 2 10 0,-1-2 0 16,-2 0 3-16,-5 2 0 0,-2 0-7 15,-1 2 2-15,0-1-8 0,-3 2-9 0,-6 1-2 16,-2 1-12-16,-6 0-3 0,-3 3 6 0,-3 7 3 16,-5 2 3-16,-2 2 3 15,2 0-2 1,0 3-5-16,2 1 2 0,10-1-1 0,-1 3-1 0,8 2 2 0,7 1-2 15,3 1 2-15,5 3 0 0,9 0-3 0,11-3 2 0,6-2-2 16,8-6 1-16,4-3 2 0,6-7-2 0,-1-3 4 16,2-2-2-16,-2-1 2 15,-4-6-2-15,2-1 1 0,-5-2 1 0,0-2 1 0,-1-3 0 16,-5-1 1-16,-3 0 2 0,-3-1 7 0,-6-1-3 0,-4-1 2 16,0 2 2-16,-8-1-4 15,-1 2 10-15,-4 1 1 0,-5 1-1 0,-3 1 1 0,1 2-6 16,0 2-1-16,-4 1-1 0,-4 2-2 0,-2 3-5 0,-2-1-4 15,-5 3-4-15,2 0-6 0,-4 6 5 16,1 2 1-16,-1 3-2 0,9 2 6 16,0 2-6-16,8-1-1 0,2 6 2 0,1 0-3 15,15 1 4-15,0 0 2 0,12-2 0 0,3-4 6 16,7-2-7-16,2-3-1 0,1-6-2 16,1-4-1-16,-2 0 2 0,-1-6-1 0,-3-4 2 15,3-3-3-15,-4-3 6 0,-1 0 3 0,-2-3 2 16,-2-3 3-16,-4-3-2 0,-1-2-1 0,-2-3 1 15,-3-2-1-15,-1-2 3 16,-3-2 2-16,-5-5-1 0,-5 1 0 0,0 3 1 0,-7 1 3 16,1 6 9-16,-7 5 4 0,0 7 8 0,0 4 5 15,-1 3-3-15,2 6-3 0,2 2-9 0,3 2-10 0,-1 1-14 16,1 1-2-16,-3 7-6 0,1 5-2 16,-1 6 6-16,0 3-3 15,2 6 5-15,2 3 2 0,0 3-1 0,1 3 2 16,-1 1-1-16,1 3-1 0,0 0 0 0,0 3 0 15,-1-2-4-15,2 3-19 0,-2-5-21 16,0 1-42-16,0-5-40 0,0-6-44 0,4-7-90 0,-1-5-173 0,3-6-492 16,-4-5-706-16</inkml:trace>
  <inkml:trace contextRef="#ctx0" brushRef="#br0" timeOffset="34922.8997">24335 3178 2668 0,'0'0'202'0,"0"0"-1"0,0 0-48 16,0 0-39-16,0 0-35 0,0 0-28 15,0 0-18-15,0 0-13 0,0 0-7 0,0 0-3 0,151-50 1 16,-94 50 3-16,5 2-2 0,2 1 1 16,7 3 4-16,2-2 0 0,-1 1 3 15,-4-2 3 1,-1 1 3-16,-6-2 2 0,-7-1 4 0,-5 2-2 15,-9-3-2-15,-6 0 2 0,-4 1 0 0,-8-4 3 16,-6 0 1-16,-5 2-1 0,-6-2 6 0,-2 2 0 0,-3 0 0 16,0-1-36-16,0 0-3 0,0-1 0 0,0 0 0 15,-2 0 0-15,1-1 0 0,-1 2 0 0,2-1 0 0,0 2 0 0,0 0 0 16,0 1 0-16,0 0 0 0,0 0 0 16,0 0 0-16,0 0 0 0,-1 0 0 15,1 0 0-15,0 0 0 0,-1 0 0 0,0 0 0 16,0 0 0-16,-3 0 0 0,-3 0 0 0,-3 0 0 15,-7 2-35-15,-4 1-37 0,-8 0-32 16,-5-2-49-16,-7 2-142 0,7-1-896 0,12-2-624 16</inkml:trace>
  <inkml:trace contextRef="#ctx0" brushRef="#br0" timeOffset="35894.6569">931 4792 2799 0,'0'0'83'0,"0"0"10"0,0 0 16 15,0 0 2-15,0 0 8 0,0 0-11 16,0 0-29-16,0 0-33 0,0 0-34 0,0 0-25 16,0 0-4-16,0 0 1 0,-2-63 13 15,1 79 7-15,0 6 5 0,-1 6 1 0,-3 7-3 0,4 6 1 16,-2 6-3-16,-3 5 3 0,3 6-1 16,-3 5 2-16,3 2 1 0,0 3 1 15,-1 4-2-15,3-4 2 0,1-1-5 0,0-3-4 0,7-7-8 16,-3-4-25-16,5-6-31 0,1-7-56 15,-1-6-116-15,-1-8-298 16,-5-11-1067-16</inkml:trace>
  <inkml:trace contextRef="#ctx0" brushRef="#br0" timeOffset="36244.6892">552 5287 2535 0,'0'0'56'0,"0"0"-23"0,0 0-12 0,0 0-10 0,0 0 14 16,0 0-23-16,0 0-5 0,0 0-8 16,134-42 6-16,-82 33 35 0,7 1 3 0,8 0 8 0,-2 1-9 15,2-1-5-15,-2 0-4 0,1 0-8 16,8-6-2-16,0-4-2 0,3 0-15 0,-12-4 2 16,-17 4-1-16,-18 0 5 0,-11 1 23 15,-7 2 14-15,-8 1 10 16,-3 1 11-16,-1 1 11 0,0 1 5 0,-3 0 6 0,-7 3 0 0,6 2-10 15,-3 0-11-15,0 1-10 16,5 2-10-16,-1 2-13 0,-2 1-12 0,4 0-11 0,0 2-6 16,-2 7-4-16,-3 3-3 0,2 6 6 15,-2 4-2-15,3 4 1 0,-2 5 5 0,2 1-3 0,3 5 0 16,0 2 2-16,0 1-6 0,7 0 6 0,-3-2 0 16,4-1-4-16,-3-5-7 0,1-3-26 15,-2-5-29-15,3-3-47 0,-1-5-78 0,-3-2-185 16,3-7-624-16,-4-3-669 0</inkml:trace>
  <inkml:trace contextRef="#ctx0" brushRef="#br0" timeOffset="36456.1733">1281 4607 2738 0,'0'0'114'0,"0"0"-6"0,0 0-39 0,0 0-46 15,0 0-63-15,0 0-17 16,0 0 2-16,0 0 20 0,0 0 40 16,0 0-14-16,0 0-99 0,0 0-273 0,0 0-654 0,126 119-302 15</inkml:trace>
  <inkml:trace contextRef="#ctx0" brushRef="#br0" timeOffset="36858.2482">1851 5113 2566 0,'0'0'18'0,"0"0"-15"0,0 0 18 16,0 0 28-16,0 0 38 0,0 0 6 0,0 0-12 0,0 0-6 16,0 0-10-16,0 0-11 0,55 139-11 0,-45-115-10 15,0 2-12-15,-1-1-7 0,1 1-3 16,0-2-2-16,-1-4 5 0,-1-1 2 0,-4-3 1 15,4-3 1-15,-4-3-6 0,1-1 0 16,-3-2-3-16,-1-3-2 0,0 1 2 0,-1-4 5 16,1-1 10-16,-1 0 10 0,0 0 14 0,0-2-3 15,0-5-15-15,-1-1-12 0,0-3-16 0,-1-3-6 16,0 0 2-16,-2-5-8 0,3-2 4 0,-1-3-4 16,2-2-1-16,2-3 4 15,3-2-5-15,1 1 0 0,2 1 3 16,2 2 0-16,1 1 3 0,0 5-1 0,0 1 0 0,1 5-1 0,-2 2-4 15,3 4-1-15,-5 3-4 0,1 3 0 0,2 2-4 16,1 1-2-16,0 4 2 0,1 4 2 16,1 4 9-16,2 3 4 15,-3 1 5-15,3 2 6 0,-4 2-3 0,-2 3 0 0,4-1-6 16,-2 1-26-16,-3 1-29 0,0 2-54 0,-2 3-92 0,-1-2-138 16,-3-3-247-16,2-8-395 0,-1-3 13 15</inkml:trace>
  <inkml:trace contextRef="#ctx0" brushRef="#br0" timeOffset="37189.6745">2464 5121 0 0,'0'0'0'0,"0"0"333"0,0 0 216 0,0 0-127 16,0 0-162-16,0 0-120 0,0 0-68 0,0 0-29 16,0 0 3-16,0 0 4 0,0 0-4 15,0 0-4-15,130 4-4 0,-111 7 1 0,2-2 8 16,1-1 4-16,5-1 6 0,3-1 2 15,3-2 1-15,2-4-5 0,4 0-6 0,-2-3-8 0,-1-4-15 16,-2-5-8-16,-2-1-3 0,-5-2-6 0,-2-3 6 16,-5 1 2-16,1-2 3 0,-2-2 6 15,-4 0 0-15,1 0 6 0,-5 2 12 0,-3-2 16 16,-5 1 13 0,1 2 4-16,-4 0-8 0,0 2-10 15,-4 2-1-15,-3 1 1 0,1 5-5 0,-4 2-5 0,-2 2-20 0,-4 4-12 0,2 0-8 0,-4 6-7 16,-5 6 4-16,-1 4 1 15,-1 6 3-15,1 0 5 0,2 3-6 0,0 3-3 0,8 0 2 16,-1 3-2-16,6 1-2 0,4-1-1 16,5-1-1-16,1-3 2 15,10 1 2-15,10-3 5 0,5 0 2 0,5-5-4 0,7 0-20 0,7-3-41 16,4-4-93-16,-12-2-255 0,-11-6-1105 0</inkml:trace>
  <inkml:trace contextRef="#ctx0" brushRef="#br0" timeOffset="40198.3326">3939 4974 0 0,'0'0'0'0,"0"0"359"0,0 0 228 0,0 0-70 16,0 0-121-16,0 0-85 0,0 0-74 0,0 0-68 16,0 0-44-16,0 0-34 0,0 0-30 0,0 0-15 15,-80-113-13-15,91 101-9 0,2 0-2 16,4 1-8-16,2 2-4 0,5 1-5 0,2 4-3 15,2 4-2-15,0 0-3 0,2 7-3 0,-3 5-1 16,3 3 3-16,-4 5 1 0,-3 3 3 0,-2 6 5 16,-6 5-4-1,-2 3 2-15,-8 4 2 0,-1 0 0 0,-4-1 3 0,1-3 0 0,-8-7 1 16,-1-3 0-16,-3-5 1 0,0-3 2 0,-1-4 1 16,0-3 2-16,0-3 2 0,-2-3 6 15,3-5 9-15,3-1 8 0,0 0 4 0,2-7-5 0,-2-5-13 16,2-3-14-16,2-3-13 0,2-3-7 0,2-1-3 15,3-2-6-15,6-2-1 0,5-3 2 16,3 0 2-16,7-3 2 0,-2 1 2 16,4 1 0-16,3 1 0 0,0 3 3 0,1 0-3 0,1 3 2 0,-1 3-1 15,1 4-3-15,-3 2 4 16,-2 5 1-16,-1 3-4 0,-3 3 1 0,-1 3-8 0,-4 6-3 16,-1 4 1-16,2 2 1 0,-2 6 8 0,1 1 4 15,-2 4 5-15,0 5 1 16,2-1 3-16,-5 4-1 0,0 2 1 0,-2-1 0 15,-1 2 0-15,-1-3 0 0,-5-1 0 0,0-5-1 0,-2-3-3 16,-1-6-1-16,0-2-1 0,0-4 0 16,0-4-2-16,-1-3 2 0,-2-2 6 0,2-1 14 15,0 0-4-15,0-3-4 0,-1-4-17 0,0-5-17 16,0-2-3-16,2 0 0 0,0-4 4 16,2-2 3-16,3 1 6 0,1-5 2 0,3 1 4 15,1-2 2-15,0-1 0 0,1 0-1 16,4 3 1-16,-3 2-2 0,6-2-5 0,-2 3-2 15,1 3 0-15,2 1-6 0,0 3 4 0,-3 2 4 0,-1 4 2 16,4 1 2-16,-5 5-2 0,4 1-4 0,0 5-5 16,0 2 5-16,2 6 5 0,1 3 4 15,0 1 6-15,0 1 0 0,0 3 4 16,1 0 0-16,-2 2 0 0,0-2 3 16,1 2-1-16,0 0 2 0,1-3-1 15,-2-4-2-15,1-3-1 0,2-4-2 0,-3-2 2 0,2-4 2 0,2-3 1 16,0 0 1-16,3-1 0 0,5-6-3 0,2-3-1 15,1-1-2-15,1-3 3 16,0-4-1-16,2-1 0 0,-5-3 1 16,4-1 1-16,-4-2 3 0,-3-1 2 0,-4-1 4 0,-1 0 7 0,-4-3 5 15,-2 4 10-15,-6 0 10 0,-1 3 10 0,-3 0 7 16,-2 4 2-16,-5 1 0 0,-2 5-5 16,0 0-3-16,0 1-8 0,-3 2-9 0,-4 2-8 15,-3 2-8-15,1 2-9 0,-1 0-6 16,-3 4-8-16,-1-1-2 0,-7 6-2 0,-3 5 0 0,1 5 3 15,-8 2-3-15,1 5 4 0,-1 0-1 16,2 3-3-16,2-1 2 0,6 4 1 0,7 1 0 16,3 1 1-16,4-2-2 0,7 1-1 0,0-4-2 0,12-5 2 15,6-2 1-15,5-6 0 0,7-3 2 16,4-3 0-16,1-6-1 0,1 0 2 16,-1-6 2-16,-4-1 0 0,0-4 0 0,-3-2 0 15,-2-2 1-15,-4 0 3 0,-5-3 1 0,1-1-1 16,-1 1 0-16,-5 0-3 15,-3-1 5-15,-4 1-1 0,2 2 1 0,-5 0 2 16,-1 2-4-16,-1 2 4 0,0 0-1 0,0 3 1 0,-2 0 2 0,1 4 0 16,-4-1 0-16,2 2 4 0,1 1 2 15,1-1 3-15,0 1 2 0,-2 1 0 0,0-1 1 16,1 0-2-16,2 1-2 0,-2 1 1 16,0-2-4-16,1 3 1 0,-1-1-1 15,1 0-2-15,0 1 2 0,0 0-4 0,1 0-3 0,0 0-2 16,0 0-2-16,0 0-2 0,0 0-2 15,0 0-1-15,0 1-3 0,0-1 1 0,0 0 0 0,0 0 0 16,0 0 0-16,0 0 0 0,0 0-1 16,0 0 2-16,0 0-2 0,0 1 2 0,0-1 1 15,0 0 0-15,0 0 3 0,0 0 1 16,0 0-2-16,0 0-1 0,0 0 1 0,0 0-4 16,0 0 1-16,0 0 2 0,0 0-5 0,0 0-2 0,-1 0 0 15,1 0-5-15,0 0 2 0,-2 1-6 16,-1 4 5-16,1 0 2 0,-1 1 2 15,2 2 5-15,-2 2-1 0,0 1-2 0,1 2 4 0,1 1-2 16,-1 1-1-16,0 2 2 0,2 1-4 16,0 1 2-16,0 2 2 0,2 0-2 0,1-1 1 0,5 1 0 15,-2-3-3-15,2 0 3 0,2-2 2 16,3 0-3-16,1-4 0 0,-2 0 0 0,4-3-10 16,-2-1 11-16,-1-5 4 0,2-1-2 15,-1-1 8-15,0-1-11 0,2 0-2 16,1-5 1-16,-2-3-6 0,1-1 5 0,-1-2 2 0,1 0 0 15,-2-1 3-15,1-4-1 0,-2 1 0 16,2-1-2-16,-1-4 2 0,1-1-2 0,0 2-3 16,-1-3 0-16,3 1-4 0,-3 1 2 0,3 2 2 0,0 6 0 15,-3-3 0-15,4 5-1 0,-5 1-3 16,4 1-2-16,-4 2-1 0,-1 2 1 0,-1 3-2 16,-1 0 2-16,3 1-5 15,-1 1 0-15,1 5 1 0,-2 3 2 0,3 4 6 16,1 1-1-16,-4 1 2 0,5 1 2 0,-2 1-2 15,-2 1 2-15,2 1 3 0,-1 1-6 0,-3 0-10 0,0 1-25 16,0-2-24-16,-5-1-16 0,2-3-9 16,-3-2-11-16,2-5-10 0,0-5 1 0,0-3 8 15,1 0 20-15,2-4 16 0,3-7 8 0,0-2 8 16,6-2 7-16,-1-2 14 16,1-1 14-16,0-3-2 0,3-1 10 0,0-1 1 0,0-1-1 0,4-2 5 15,-1 1-1-15,1 1 4 0,-1 0 7 0,-2 3 7 16,1 3 14-16,-2-1 15 15,-2 4 7-15,0 2-1 0,0-1-3 0,0 6-3 0,-5 0-3 16,2 2 0-16,-4 2-14 0,5 3-12 0,-4 2-10 16,0-1-6-16,4 3 5 0,1 4-2 15,-3 0 2-15,6 2 0 16,0 2-2-16,4 0 2 0,-2 1 5 0,5-1 2 0,1-3 7 0,2-1 4 16,-1-2-1-16,3-2-2 0,-2-3-4 0,0 0-3 15,-2-2-3-15,0-4 4 0,-5-1-7 16,3-1 2-16,-4-3 2 0,-5 1 2 0,-3 0 7 15,0-1 4-15,-3 0 1 0,-3-2-2 0,0 1-1 16,-5-1 1-16,-2 0 5 0,-2 3 2 0,0-1 2 16,0 3 2-16,0 1-1 0,-3 2-1 15,0 1 1-15,-3 2-4 0,-1 1-5 0,2 0-3 16,-6 1-13-16,-4 1-5 0,0 6-2 0,-4 4-4 16,-4 3 5-16,-3 1 2 0,5 2-1 15,1 0 2-15,2 1-3 0,6 1 0 0,0 2 0 0,3 1-1 16,1 1 1-16,4 0-1 0,3 2 0 15,1-3-1-15,2-1 1 0,6 0 1 0,3-6 1 16,3-1 6-16,3-2-7 16,2-4 0-16,2-5 0 0,0-3-6 0,1 0 9 0,0-3-2 0,-1-4 1 15,3 0 3-15,-3-2-6 0,-5-2 1 16,2 2-1-16,1-4-3 0,-7 1 5 16,0-2-1-16,-1 1 2 0,-2-1-2 15,-1 0 1-15,-3-1 1 0,-1 1 1 0,-3 0 3 0,-1 1-5 16,0-1 0-16,0 1 0 0,-1 1-5 0,-6 0 4 15,5 0-1-15,-2 1 1 0,-1 0 4 16,2 0-4-16,-2 2-1 0,2 0 1 0,2 0-2 16,-2 4 2-16,-1 1 0 0,4 0 0 15,0 3-2-15,0 0-1 0,0 1-3 0,0 0-7 0,0 0-7 16,8 0-8-16,-1 0 2 0,5 1 7 0,6 0 9 16,6 2 9-16,6-3 2 0,1 1-1 15,1-1 4-15,0-4-4 0,-3-1-1 0,0 0 4 16,-2-1 0-16,-4-5 3 0,0 0 2 15,2-1-1-15,-6-2-1 0,-3 1 3 0,-1-1 1 16,-3 0 2-16,-2 1 9 0,-6 1-5 0,1-1-1 0,-5 1-1 16,0 3-8-16,0 0 5 0,-1 2 1 0,-5 2 0 15,3-1 2 1,-4 2-8-16,-3 2-3 0,1 1-2 0,-3 1-6 0,-2 0 1 0,-2 4 1 16,-3 5 0-16,4 2-2 0,-2 3 3 0,3 1-1 15,0 3 0-15,7 4 4 0,0 3-4 16,1 3 0-16,6 4-2 0,1 5-2 0,4 2 4 15,5 4 2-15,1 2 2 0,6 1 1 0,0 3-1 16,1 2-3-16,2 3 2 0,-2-1 0 16,0-2-1-16,-3 0 2 0,2-1-2 0,-6-5 0 0,-1-4 2 15,-6-5-1-15,0-7 1 0,-4-3 1 0,-4-7-1 16,-1-3 1-16,-5-7 2 0,1-5 7 16,-2-2 6-16,-4-4 7 0,2-6-1 0,-1-6-4 15,-1-4-5-15,1-3-6 0,3-2-2 0,1-2-3 16,-1-2 0-16,4-1-3 0,4-3-2 15,0-5-4-15,6-1-1 0,8-1-2 0,8-3-4 16,6-2 2-16,7-3-4 0,8 0-1 0,8-1 2 16,1 1-4-16,4 3 3 0,-2 0 5 15,-1 4 4-15,-6 3 5 0,-3 0 1 0,-4 5-2 16,-6 3 2-16,-3 4 0 16,-6 5 2-16,-8 6 6 0,-3 1 6 0,-3 6 4 0,-6 2 6 15,0 2-3-15,-2 2-7 0,0 0-7 0,0 0-13 16,-4 6-4-16,-6 5 0 0,-2 6 2 0,-6 5 6 0,-3 6 3 15,0 2-1-15,2 3 1 0,4 0 0 16,1-4-2-16,8 0 2 0,1-3 0 16,5-3-2-16,8-2 2 0,5-1 3 0,14-1 1 15,5-3 5-15,8 0 1 0,11-6-1 0,2-2 3 0,6-5-4 16,-2-1-2-16,-2-1-1 16,-3-1-6-16,-3-6 5 0,-6 0 0 0,-4-1-1 0,-8-2 4 15,-4 0-1-15,-7-2 1 0,-6 1 3 0,-3 1 2 0,-2 0-1 16,-4-1 1-16,-3 3-4 15,-2 0-6-15,0 2 1 0,0 0-1 0,-5 1-3 0,3 0 2 16,-2 0-5-16,-3 2-2 16,5 0-1-16,0 1-10 0,0 1-13 0,-1 0-21 0,2 0-30 15,-1 5-52-15,-4 1-97 0,4 2-322 16,0-4-1091-16</inkml:trace>
  <inkml:trace contextRef="#ctx0" brushRef="#br0" timeOffset="41670.2555">9254 4741 1160 0,'0'0'384'0,"0"0"-22"0,0 0-41 0,0 0-46 0,0 0-48 15,0 0-55-15,0 0-43 0,0 0-42 0,0 0-28 0,-46-129-18 16,61 108-15-16,10 1-7 0,5 1-8 15,5-2-5-15,5 3-2 0,2 4 4 16,-1 5-4-16,5 3-1 0,-5 3-2 0,0 3-4 16,-5 4 1-16,0 7 0 0,-4 3-2 0,-3 3 7 15,-5 5-6-15,-2 4-1 0,-4 3 2 0,-5 1-7 16,-2 0 7-16,-4 3 1 0,-1-3 1 16,-4-1 3-16,-2-1-1 15,1-3 1-15,-3-2 1 0,-5 0 2 0,3-4-1 0,-3-2 1 0,-1-3 0 16,2-5-5-16,0-3 12 0,1-2 3 15,0-2 9-15,3-2 12 0,-3 0-2 0,1 0 1 0,0-3-4 16,-1-4-16-16,2-2 0 0,-1-4-9 16,1-1-6-16,2-2-2 0,1-1-9 0,0-3-5 15,7-2-1-15,2-1-1 16,3-1-2-16,4 0 1 0,1-1-2 0,3 1-1 16,6 0 6-16,-1 1 2 0,3 3 4 0,3-1 7 0,0 1-5 15,1 4-1-15,1 2 1 0,-2 3-7 0,0 2 2 16,0 4-1-16,-2 4-4 0,-1 1 1 0,-1 4 2 15,-4 5 0-15,0 1 5 0,-1 2 3 0,-1-1 2 16,-2 1 1-16,-1-1 1 0,2 2-2 16,-1-3 4-16,0-2 0 0,-4 0 0 15,3-3 6-15,-3-2-3 0,-2-2 2 0,-2-1 3 0,-1 0-1 16,1-4 6-16,-3-3 2 0,-2 0 2 0,1-3 1 16,-1-2-1-16,-3 0-4 15,-2 0-2-15,-2-1 0 0,1 1-1 0,0 0-1 0,-6 2-1 16,0 1-7-16,-2 0 0 0,-2 4-6 0,-4 1-6 15,-2 3 1-15,-4 1-4 0,-3 4 5 0,-5 3 3 16,2 2-1-16,1 3 6 0,4 1-2 16,1 1 1-16,9 0 1 0,3 0-4 0,6 2 0 15,3-1 2-15,0 0 1 0,9 1 1 0,7-3 0 16,4 0 3-16,4-2 1 0,9-3 3 16,2-2 3-16,7-1 1 0,0 0 1 15,2-2-8-15,-3-1 1 0,-3 2-2 0,2 1-4 0,-3 1 2 16,-2-3-1-16,-3 4 0 0,-2 0 2 0,-3-1-2 15,-1 2 1-15,0 0-2 0,-4 2 1 0,-3-1-1 16,-3 1-8-16,-5-1-5 16,-2 1-10-16,-1 0-9 0,-4-1-8 0,-3-1-14 0,1 1-4 15,-2-5 1-15,-1 0 16 0,0-3 25 0,0-1 12 0,0 0 22 16,0 0-4-16,0-5-8 0,0-2-2 16,0-2-16-16,0 0 1 0,0-2 2 15,0 0 0-15,2-1 0 0,1-4-1 16,3 1 2-16,4-1-1 0,-1 0 1 0,2 0 4 0,3 1 6 0,-2 1 6 15,3 0 5-15,-3 3 4 16,5 0 1-16,-2 2 0 0,2 2 2 0,-2 1-1 16,4 1-5-16,-3 3-2 0,1 1-4 0,2 1-1 15,-2 0-3-15,5 4 2 0,-2 0 0 0,1 0 0 16,2-1 0-16,1 1 2 16,0-3 4-16,6-1 5 0,0 1 2 0,-2-2 3 15,2-4-5-15,-4-1-1 0,2-3 0 0,-4-1 2 0,0-1 3 16,-1-5 3-16,-2 1-3 0,0-3 0 0,-4 0-1 15,-1 1 0-15,-3-3-1 0,-1 1 2 0,-3-1 5 16,-3-1 8 0,1 1 7-16,-4 0 5 0,-1 2 3 0,-2-1-6 0,0 3-3 0,0 2-2 0,-5 2-2 15,2 4 1-15,-1 3 1 0,2 1-6 16,1 4-7-16,-1-2-5 0,2 2-10 16,0 0-5-16,-1 0-7 0,1 2-11 0,-1 3 0 0,0 4 1 15,-1 4 1-15,1 4 9 0,1 4 2 16,0 3 1-16,0 1 1 0,3 3 1 0,2 1-1 15,2 2 1-15,-1 1-1 0,2 3-1 0,0 1-10 16,0 0-20-16,0 0-32 0,0-4-37 16,1-3-31-16,2-5-71 0,0-2-199 0,-3-8-703 15,-2-5-565-15</inkml:trace>
  <inkml:trace contextRef="#ctx0" brushRef="#br0" timeOffset="41868.8473">11609 4490 2558 0,'0'0'208'0,"0"0"-63"0,0 0-84 0,0 0-36 0,0 0-5 0,139-40 3 16,-86 31-3-16,8 2-4 0,5 0-3 0,5 2 2 0,0 1-6 16,1 2-17-16,3 0-40 15,-3-1-83-15,0 0-140 0,-3-1-270 0,-20-2-523 16,-17 3 14-16</inkml:trace>
  <inkml:trace contextRef="#ctx0" brushRef="#br0" timeOffset="42119.2828">12778 4093 1828 0,'0'0'431'0,"0"0"-131"0,0 0-100 16,0 0-95-16,0 0-61 0,0 0-43 0,0 0-1 15,0 0 9-15,0 0 10 0,0 0 31 16,0 0-2-16,0 0 0 0,7 137 1 0,0-103-5 0,1 5-8 15,-3 6-5-15,0 2-7 0,-5 6-8 0,1 4-2 16,-1 4-2-16,-1 5 4 0,-6 1-1 16,3 2 2-16,-5-1-2 0,3-2-4 15,2-9 2-15,3-5-4 0,1-7-4 0,0-8-4 0,0-9-13 16,1-7-18-16,0-7-20 0,0-6-28 0,-1-4 2 16,0-4-11-16,0-4-63 0,-3-8-90 15,-1-4-205-15,-1-6-350 0,3 3-229 0,-3 6 600 16</inkml:trace>
  <inkml:trace contextRef="#ctx0" brushRef="#br0" timeOffset="43346.7045">12739 4452 239 0,'0'0'425'0,"0"0"-64"0,0 0-50 16,117-68 0-16,-81 57-49 0,-4 4-69 0,2 4-69 16,0 4-50-16,-3 1-19 0,0 8-21 15,-1 4-14-15,1 4-7 0,-3 5-9 16,-4 2 0-16,-3 3 4 0,-3 1 6 0,-7 3 3 15,-2 2 4-15,-9 1-5 0,0 1-29 0,-8-1-33 0,-6-2-80 16,-6-6-73-16,-1-5-24 16,1-4 9-16,-2-6 73 0,6-7 83 0,1-4 54 0,4-1 47 15,2-1 16-15,3-9-6 0,6-4-13 16,-1-3-26-16,4-2-20 0,10-3 1 16,2-3 0-16,6-2 8 15,2-4 7-15,7-2 2 0,3-3-1 0,4-3-1 16,2-4-3-16,5 0-1 0,3-7 10 15,1 0 11-15,1-4 30 0,-1-1 36 0,-1 0 42 0,-4 3 39 16,-3 5-1-16,-8 4 3 0,-3 6-20 16,-8 5-29-16,-4 5-4 0,-6 4-20 0,-6 3 0 0,0 4-2 0,-4 5-8 0,-2 3-9 15,1 2-20-15,0 5-21 0,-1 1-22 0,-3 0-30 16,1 8-12-16,-5 6-3 0,0 6 7 16,-5 7 15-16,-2 4 3 0,-2 6 2 15,2 4-3-15,1 4 1 0,2 6-1 16,2 3 0-16,0 3 0 0,2 4 1 0,5-3 5 15,3-2-2-15,0-4-1 0,11-3-1 0,-1-7-5 0,8-3 5 0,3-5 0 16,2-7-2-16,7-5-4 0,0-6-12 16,3-3-8-16,3-9-7 0,-1-4-6 15,3 0 3-15,-2-9-1 0,-1-3-7 0,-1-3-2 0,1-4 3 16,-3-3 9-16,-1-3 14 0,0-3 14 0,-2 0 4 16,-4-1 2-16,0-2 1 15,-6 1-6-15,-4 0 6 0,-4 0 4 0,-3 3-1 0,0 0 11 16,-7 5-2-16,0 1 5 0,-1 5 11 0,0 3 5 15,-2 2 7-15,-4 3-4 0,1 2-10 16,-3 4-12-16,-3 1-11 0,-5-1-8 16,2 6-2-16,-7 6-2 0,-1 5-1 0,-2 2 3 0,2 6-1 0,2 2-1 15,7 4 4-15,-1 1 1 16,8 2 0-16,4 1 5 0,2-1-8 16,1-1-10-16,10-2-9 15,7-3-9-15,3-3 2 0,4-7 3 0,3-5 6 0,3-5 5 0,-1-5 5 0,1-1 5 16,-3-5 4-16,-4-4 3 0,3-6 0 0,-4 0 1 15,-2-2 1-15,0-2-2 0,0-2 1 16,-3 0 3-16,2-1 0 0,-7-1 5 16,3 0-1-16,-7-1-2 0,1 0 0 0,-5 3 1 15,2-2 0-15,-6 5 5 0,0 0 2 0,-1 4 4 0,0 2 4 16,-1 3 4-16,1 1 1 0,-2 2-1 16,-3 3-2-16,3-1-6 15,1 2-3-15,-1 1-9 0,1-1 0 0,-1 2-3 0,-1 0-3 16,3 0-2-16,0 0-10 0,0 0-7 0,-2 3 2 15,0 3 3-15,-4 1 7 0,2 2 5 0,-3 1 0 0,4 2 0 16,-5 2 0-16,5 3 1 0,-3 0 1 16,4 3 3-16,0-1-3 15,-1 1-1-15,1 3-1 0,2-2-2 0,0-1 3 0,2-2 0 0,2 1 2 16,0-4 1-16,3-1-1 0,1-2 0 16,-1-1 0-16,1-1 0 0,1-4 1 0,1-1 4 15,0-2-2-15,2-1 0 0,4-2 2 0,-3 0-2 16,7-1 2-16,0-5 1 0,0-2-2 15,0 1-2-15,2-2-1 0,-1-2-4 0,4-2 1 0,-2 0 1 16,0-2 0-16,1 1 0 0,0-2-2 16,-1 0-3-16,3 0 0 15,-3 0 1-15,-2 2-1 0,1-1 3 0,-2 3-2 0,-2 1 1 0,0 1-2 16,-5 2 3-16,0 3-1 0,1-1 0 0,-4 3-2 16,1 0-7-16,-3 2-4 0,-3 1-7 0,1 0 2 15,-2 1 0-15,2 5 1 0,-3 1 6 16,-1 2 3-16,0 4 4 0,2-1 4 15,-2 3 2-15,0 1-1 0,1-1-1 16,1 0 2-16,-1-1-2 0,4 0 3 0,-2 0 0 0,8 0-1 16,0-2 4-16,1-1-2 0,5-2 0 0,4-2 1 15,1-2 2-15,0-1 2 0,4-4 2 0,1 0 2 16,-3 0-2-16,3-4 1 0,1-1-1 0,-2-3 0 16,1-1 0-16,-5-1-1 15,3-1 0-15,-3 0-3 0,3-1-1 0,-3 0 0 16,2 0 6-16,-5 2 9 0,-1 0 9 0,-5 2 3 0,1 0 1 15,-5 2-2-15,-1 2-3 0,-5-1 0 16,1 3-5-16,-4-1-3 0,-2 2-5 0,0 1-6 0,0 0-5 16,0 0-4-16,0 0-5 0,0 0-5 15,0 0-4-15,0 1 3 0,1 4 2 16,5 0 7-16,-2 3 6 0,6 0-1 0,-1 3-4 0,1-2-24 16,3 1-44-16,3 0-72 0,-1 0-200 15,-1-1-831-15,-5-3-559 0</inkml:trace>
  <inkml:trace contextRef="#ctx0" brushRef="#br0" timeOffset="44807.2713">16829 4879 2177 0,'0'0'171'0,"0"0"-22"0,0 0 2 0,0 0 1 16,0 0 17-16,0 0-15 0,0 0-28 15,0 0-37-15,0 0-33 0,0 0-31 0,0 0-23 16,0 0-7-16,4-56 1 0,17 40 0 0,7 1 4 16,4-6 0-16,3-2 1 0,3-2 2 15,2-7 0-15,2-1 0 0,3-5 3 0,-3-5-1 0,-2-2 4 16,1-3-1-16,-4-5-1 0,0-1 2 16,0-1-2-16,-4 0 2 15,-3 2 0-15,-8 6 9 0,-3 0-3 0,-7 6 0 16,-5 5-2-16,-4 4-8 0,-3 3 7 15,0 4 4-15,-4 5 5 0,-3 1 1 0,-2 5-3 16,-2 5-3-16,0 3-7 0,-1 5-7 0,-5 1-3 0,2 10-5 0,-5 6-2 16,-1 10 2-16,-1 5 3 0,-1 5 3 15,3 6 2-15,6 5-4 0,2 3-1 0,5 4-2 16,5 1 2-16,3 1 1 0,4-4 4 16,12-2 0-16,3-6-2 0,9-5 5 0,3-5-3 15,7-6-1-15,1-5-1 0,3-6-2 0,4-4-1 0,-1-8-2 16,3-5-3-16,-5-2 0 0,1-9-3 15,-5-6-1-15,-3-2 0 0,-1-4 2 16,-4-4 1-16,-2-3 3 0,-3-2 4 0,-3-4-5 16,-2-1 5-16,-5 0-3 0,-2-3-1 0,-2 1 4 0,-5 2-3 15,-1 1 5-15,-4 3 1 0,-5 3-2 16,2 5 3-16,-4 2 0 0,-2 5 4 0,-2 7 7 16,2 1 7-16,2 5 4 15,1 2-4-15,0 3-10 0,-1 0-15 0,-3 8-6 0,-1 6-1 0,-1 6 4 16,-2 5 6-16,0 2 0 0,3 5 1 15,4 2 0-15,-1 2-2 0,5 3 1 0,2 2 0 16,1-2 0-16,1 3 2 0,6 0 0 16,0-3-2-16,1-3-3 0,1-6-9 15,5-5-14-15,-1-7-3 0,2-4-3 0,3-8 5 16,3-5 10-16,3-1 4 0,2-8 0 0,3-6 8 0,2-4 1 16,-1-2-2-16,5-2 7 0,-4-1-7 0,0-1-1 15,0-1 0-15,-2-1-2 0,-3 3 4 16,-4 2 1-16,-4 2 3 0,-2 4 2 0,-8 4-1 0,-1 5 2 15,-4 2 2-15,-4 2-2 16,-2 2-3-16,0 0-12 0,0 5 0 0,3 4-3 0,0 3 11 16,0 3 10-16,2 6 0 0,2 1 4 0,0 1-6 15,2 1 2-15,4-1 0 0,0 0-4 0,5-1 6 16,4 0 0-16,5-1 0 0,3-3 4 16,5 2 0-16,4-4-1 15,3-3 0-15,2-6 0 0,0-1-7 0,1-3-1 16,1-3-2-16,-2-4-7 0,-1-4 8 15,-2-3 0-15,-2-4 2 0,-3-1 9 0,-5-2-7 0,-5-2 3 0,-2-1 6 0,-8-2 0 16,-2-2 13-16,-5 1 10 0,-4 1 14 16,-2 2 6-16,-4 2 3 0,-1 2-3 15,-6 3-9-15,-1 3-6 16,-2 3-13-16,-3 3-8 0,-3 3-7 16,-3 2-12-16,-2 1 4 0,-2 6-1 0,-2 5-3 0,0 1 5 0,1 5-3 0,4 2-2 15,6 1 0-15,4 2-3 0,5-1 0 0,5 2 1 16,2-2-1-16,11 2 2 15,3-1 0-15,8-2-1 0,6-1 2 0,4-1 1 16,2-4-8-16,4-3-11 0,0-3-12 0,0-3-23 0,-2-1-14 16,-1-4-27-16,-4-1-45 0,-2-3-103 0,-3-5-197 15,-7 3-742-15,-8 0-328 0</inkml:trace>
  <inkml:trace contextRef="#ctx0" brushRef="#br0" timeOffset="45045.2146">17352 4260 2197 0,'0'0'568'0,"0"0"-486"0,0 0 39 0,-127-6 2 0,122 5-8 0,8 0-33 0,14-3-54 15,12 1-28-15,12-1-6 0,19-2 9 0,13 2 0 16,19-2-17-16,10 4-37 0,9 0-102 15,-23 0-270-15,-27 2-1165 0</inkml:trace>
  <inkml:trace contextRef="#ctx0" brushRef="#br0" timeOffset="45630.3049">20325 4344 2304 0,'0'0'114'0,"0"0"-37"0,0 0-79 16,0 0 13-16,0 0 37 0,0 0 34 0,0 0 30 16,0 0-4-16,41 122-10 0,-29-82-14 0,0 7-29 15,-1 5-13-15,-1 2-9 0,-1 3-9 0,-5-2 0 16,3 0-6-16,-5-1-2 0,-2 0 0 16,2-4 0-16,-2-4 2 0,2-6-5 0,-2-11-9 15,0-6 4-15,0-7 1 0,1-6 4 16,-1-3 12-16,0-3 10 0,0-4 24 0,0 0 17 15,0-7-8-15,-3-6-12 0,-1-5-26 0,-3-8-20 16,1-6-3-16,-2-6-6 0,-2-6-2 0,-1-5-2 16,-1-3-1-16,1-4 0 0,1-4-3 0,3-6-4 0,0-2 0 15,4-5-2-15,2 1 3 16,-1 4 3-16,11 5-1 0,-1 7 5 0,6 6-1 16,2 7-4-16,5 8-4 0,5 4-8 15,0 8-3-15,6 6-3 0,2 4 3 0,0 5 6 0,5 4 5 0,-4 5 4 16,-1-1 1-16,-2 9 4 15,-3 5-1-15,-5 2 1 0,-2 7 2 0,-1 3-2 0,-5 4-1 16,-4 4 1-16,-4 1 0 0,-3 5-1 16,-3-1 2-16,-2 1 0 0,-7 0 1 15,-5 0 2-15,-6-2 1 0,-1-1 2 16,-3-2 1-16,-4-4 1 0,0-2 0 0,-4-3 1 16,0-5 2-16,-1-2 0 0,0-4 1 0,1-4-1 0,5-2-1 0,1-4 0 15,8-1-4-15,5-3-3 0,5-1-7 0,4 0-21 16,2 0-56-1,3-5-140-15,7-2-289 0,-1 1-677 0,-1 0-297 0</inkml:trace>
  <inkml:trace contextRef="#ctx0" brushRef="#br0" timeOffset="46457.0368">21240 4470 2534 0,'0'0'240'0,"0"0"-7"0,0 0-78 0,0 0-47 0,0 0-40 0,0 0-47 0,0 0-18 15,0 0-5-15,0 0 0 0,0 0 3 16,141-3 0-16,-96 20 1 0,-3 5 2 0,6 4-1 16,-4 3-2-16,-4 5 2 0,1 1-5 15,-10-1 0-15,-3 2 1 0,-8-1-1 0,-5-3 4 16,-6-2-1-16,-3-4-1 0,-6-3 0 15,1-5-1-15,-9-1 4 0,-2-4 2 0,-3-2 1 16,-4-3 3-16,0-4 2 0,-2-1 0 0,-4-3 1 0,1-3 3 31,0-5-6-31,3-1-1 0,2-4-1 0,3-2-10 16,2-1 3-16,5-3-7 0,6 0-8 16,1-1-2-16,10-5-13 0,10-1 0 15,9-1 5-15,4-1 0 0,7 0 6 0,8 3 2 0,4 2-1 16,1 3 2-16,6 1 4 0,1 5 2 0,-5-1 2 0,4 3 4 15,-7 1 1-15,-3 4 3 0,-5 0 7 0,-6 1-2 0,-6 1 10 16,-5 3 3-16,-8 0 1 0,-6 1 2 0,-7 1-6 0,-3 0-4 16,-3 0-4-16,0 0-7 15,0 2-4-15,-5 5 5 0,-1 2 7 0,-4 3 7 16,-2 5 6-16,-5 0-5 0,3 0-6 0,-3 2 0 16,2-2-7-16,1 2 0 0,1 0-1 0,2 0-3 0,1 3 3 15,4-6-1-15,4 2 1 0,2-3 3 16,1 0-2-16,9-2-2 0,1 0 1 15,7-2-3-15,3-3 3 0,4-5 1 0,3-1-3 16,2-2-6-16,1-2-1 0,0-4-2 0,-1-3 0 16,-1 0 6-16,-2-3-5 0,-4 0 0 0,2-2-5 15,0-1-4-15,-3-2 5 0,0-3 1 16,-2 0 1-16,-2-1 10 0,-6 0-6 0,-2-1 3 16,-1 1 0-16,-8 1-2 0,1 1 4 0,-2 1 1 15,0 0 1-15,-1-1-2 0,1 3 1 16,0 1 1-16,1 0-1 0,5 2 4 0,1 1-8 0,-1 0-1 15,9 1-5-15,-1 1-7 16,6 0 6-16,3 1 2 0,5 1 2 0,1-2 5 0,-2 4-4 16,-1 0 1-16,1 0 3 0,-4 0 1 0,-3 2 2 15,-4 0 1-15,-5 1 0 0,-6 2 0 0,0 1 3 16,-4 0-1-16,-1 0-1 0,0 0-5 0,0 3-4 16,-6 5 0-16,1 4 5 15,-2 5 3-15,-2 5 7 0,1 7 0 0,0 3-1 16,0 7 8-16,1 7-7 0,4 6 2 0,-2 7 1 0,4 6-4 15,0 5 6-15,0 3-1 0,-2 4-3 16,-3 3-3-16,3 4 1 0,-4 1 1 0,-1 1-1 0,3-1 5 16,-4-1-1-16,0-1-1 0,0-6 0 15,0-2-16-15,3-9-23 0,0-6-31 0,2-10-45 16,0-10-69-16,2-12-154 16,0-8-440-16,1-11-855 0</inkml:trace>
  <inkml:trace contextRef="#ctx0" brushRef="#br0" timeOffset="47145.7404">23386 4664 1862 0,'0'0'135'0,"0"0"-32"0,0 0 15 0,136-90-29 0,-94 73 16 0,3 1 0 15,-5 3-15-15,-5 2-14 0,0 1-24 16,-3 3-15-16,-3 3-8 0,-4 0-10 16,-3 2-4-16,-3 1-3 0,-3 1-4 0,-8 0-2 15,-2 0-6-15,-6 0-2 0,0 0-10 0,0 2 2 16,-6 5 19-16,-5 4 17 0,-4 3 24 16,-6 4 11-16,-7-1-11 0,-3 2-10 0,-2 0-13 15,-3-2-7-15,5 1-6 0,7-1-3 0,2-1-4 16,5 1-5-16,6-2 2 0,5-1-4 15,6-3 0-15,3 2 3 0,8-2 5 16,5 0 11-16,9-1 5 0,6-1 1 0,3 1-4 0,7-4-4 0,4 1-8 16,1-3 0-16,0-4 0 0,-1 0-2 15,2 0 2-15,-3-8-3 0,-4 0-3 0,-3-1 1 0,-3-4 1 16,-5 1 0-16,-1-1 1 0,-5-1 0 16,-4-1-2-16,-6 0 0 15,-5 2 0-15,-5 2 2 0,-1-1 1 0,-2 5-2 0,0-1-3 16,-5 2-9-16,-3 3-8 0,-2 0-4 15,-3 3 0-15,-3 0 2 0,-3 2 5 0,3 6 2 0,-1 3 1 0,3 3 2 16,3 3 0-16,5 1 2 16,5 3 1-16,1 1 2 0,13 0 3 0,6 0 0 15,9-2 1-15,9-3 2 0,8-4 1 0,5-4-3 16,3-4-3-16,1-4-3 0,3 0-2 0,-4-4 1 16,3-4 5-16,-3-6-3 0,-3-2 2 15,-6 0 2-15,3-8-1 0,-5-1 6 0,-3-5 2 0,-2-4 3 16,-4-3 4-16,-2-2-4 0,-5-5 3 15,0 2-2-15,-6-1-1 0,-6 4 2 0,-3 0 8 16,-4 5 3-16,-7 3 4 0,0 4-1 0,0 4-6 16,-7 3 2-16,2 6 8 0,-1 5 7 0,4 2 3 15,1 3-10-15,0 3-18 0,1 0-11 16,-1 0-18-16,1 5-4 0,-4 6 8 0,1 3-2 16,0 7 9-16,-2 6 4 0,1 2-6 15,1 6 5-15,0 3 1 16,3 4 2-16,-1 2 3 0,1 6-4 0,-1 3-1 0,-1 3-11 0,-1 2-31 15,0 0-54-15,0-3-90 0,1-3-229 16,2-15-723-16,-2-13-542 0</inkml:trace>
  <inkml:trace contextRef="#ctx0" brushRef="#br0" timeOffset="47495.35">25024 4498 2653 0,'0'0'124'0,"0"0"-20"0,0 0-20 0,0 0-22 0,0 0 11 0,0 0-4 0,133-48-16 0,-92 47-16 0,10 1-14 16,8 1-9-16,4 1 0 0,7 3-3 16,1 1-3-16,6 0 3 15,-3 0-3-15,1-2 6 0,-3-2 5 16,-2-2 1-16,-2 1 4 0,-9-6 0 0,-6-1 2 0,-5-2 6 15,-8 0 7-15,-8 0 4 0,-6-3 8 0,-9 2 6 16,-3 0 0-16,-6 1-4 16,-4 2-9-16,-3-2-13 0,-2 1-10 0,1-1-8 0,-4 0-8 0,-1 1-3 0,-2 1-8 15,-3 1 2-15,3 2-3 0,0 0 0 0,-1 2 3 16,-1 1-3-16,1 0-1 0,-1 2 2 16,0 5 1-16,-3 3-1 0,2 2-7 15,-2 2-23-15,0 3-35 0,0 5-40 0,1 4-68 16,-1 0-170-16,5-6-773 0,2-5-620 0</inkml:trace>
  <inkml:trace contextRef="#ctx0" brushRef="#br0" timeOffset="49085.5077">1282 6153 2278 0,'0'0'146'0,"0"0"-3"16,0 0-4-16,0 0-23 0,0 0-12 0,0 0-18 15,0 0-23-15,-121-69-18 0,93 69-16 16,-3 6-9-16,-2 6-5 0,-8 8-3 0,-6 7 1 15,6 1 1-15,0 0 1 0,3 1 25 0,7-2-2 0,-1 4-5 16,-2 4-3-16,-3 4-33 0,2 5-3 16,-1 2-3-16,3 6 3 0,1 1 2 15,2 1 6-15,2 2 7 0,8 1-2 0,1 0 3 16,8-1 1-16,3 0-2 0,8-4 8 16,10 5 5-16,21 0-30 0,18-8 1 0,20-8-6 0,12-20-5 15,10-21 27-15,0-9-11 0,-2-15 2 0,-7-7 0 16,-7-5 2-16,8-12 1 0,6-7-10 15,-7-6-2-15,-5 0-1 0,-26 8 7 0,-18 9 7 16,-12 8 1-16,-8 3 3 0,-5 6-7 0,-6 1 7 16,-2 4 0-16,-2 2-3 0,-8 3 5 0,-3 2-8 15,-3 4-3-15,-5 1 0 0,3 4-4 0,-1 4 0 16,2 0 1-16,-2 2 12 0,-3 2 2 0,-6 6-2 16,-2 3-2-16,-1 4-11 0,-5 2 2 15,1 2-2-15,1 6 2 0,-2 1 0 16,4 4-8-16,8 1 6 0,-1 1 0 0,6 2-1 0,6 0 8 15,3 0-3-15,7 0 1 0,3-4 1 0,2-1-3 16,9-5 1-16,7-3 2 16,3-5 3-16,7-4 5 0,4-8 0 0,11-4 0 15,15-6 0-15,6-11-9 0,5-5-5 16,-14-2 0-16,-4 1-1 0,-7 1 6 0,-7-2 6 16,1-1-1-16,-1-1-1 0,-2-1 3 0,-1 1-4 0,1 4 0 0,-2 2-2 15,-3 5-2-15,-6 4-2 0,-5 5-1 16,0 3-2-16,-8 3-4 15,-1 0 1-15,0 3 0 0,-1 6-1 0,-3 2 5 16,-2 5-1-16,0 1 3 0,-1 1 3 0,-1 3-4 0,-2 0 3 16,0 2-6-16,-1-2-8 0,-1 0-5 15,-1-1-23-15,1-2-16 0,2-4-10 0,0-5-11 16,10 0 2-16,-1-5 17 0,8-3 12 0,3-1 14 0,5-4 16 16,8-6 7-16,4 1 3 15,4-4 5-15,6-2 2 0,0-2 0 16,5-2 4-16,5-4-2 0,0 0 2 0,2-1 0 0,4-2 1 15,0-1 4-15,-2-2-1 0,-2 0 2 0,-4-3 5 0,-5 3 5 16,-1-4 7-16,-7-1 8 16,-5 1 5-16,-8 0 4 0,-4 2 6 0,-7 0 2 15,-8 1 6-15,-6 1 8 0,-2 4-7 0,-2 1-2 16,-5 4-8-16,-5 2-10 0,-1 2 1 0,0 1-7 0,-1 2-3 16,-2 4-3-16,3 2-3 0,0 3-2 15,2 3-4-15,3 1-6 0,2 0-9 16,-3 7-3-16,-2 7-1 0,-1 6-5 0,-3 5 8 15,1 7 0-15,0 5 0 0,1 8 6 0,2 3-7 16,0 6-2-16,0 6 3 0,2 7-7 0,2 4 6 16,0 4 0-16,0 6 0 0,1-1 2 0,0 3-1 15,1 1 2-15,-2 2 0 0,2-3-5 0,-3 4-2 16,2-5-13-16,0-3-25 0,-1-10-33 0,4-13-52 16,1-11-73-16,1-15-122 0,1-12-318 15,1-9-929-15</inkml:trace>
  <inkml:trace contextRef="#ctx0" brushRef="#br0" timeOffset="50727.2258">2864 6785 1178 0,'0'0'395'0,"0"0"-81"0,0 0-100 15,0 0-43-15,0 0-45 0,143-100-44 0,-118 97-36 16,0 3-17-16,2 3-13 0,1 7-5 0,-3 8-2 15,0 3-2-15,-3 2 1 0,-4 5 3 0,-1 3 2 16,-6-1 0-16,-5 0 2 0,0 0 2 16,-5-1 2-16,-1-3-1 0,-5 1 1 0,-4-4-7 15,-5-3-4-15,4-5 0 0,-2-2 1 16,0-4 5-16,2-3 3 0,0-5 6 0,2-1 4 16,2 0-2-16,3-3-9 0,3-6-14 0,0-4-17 15,4-3-9-15,9-4-4 0,3-4 5 0,8-1 6 16,1-4 5-16,7 0 5 15,3-5 4-15,2 0 4 0,1-3 1 0,5-1 1 16,-5 1 3-16,2-1 10 16,-1-1 11-16,-4 2 19 0,0 0 8 0,-3 2 3 0,-2 2 0 15,-4 3-7-15,-3-1-3 0,-5 2 6 0,-4 2-5 0,-3-1-3 0,-5 0-4 16,-2 2-13-16,-3 0 0 0,-1-1-8 16,0 0-2-16,0 3 2 15,0-3-6-15,-3 4 1 0,-1-1-6 0,1 2-2 0,0-4-4 16,0 0 1-16,0-1 0 0,2 1-4 0,-1-1 2 0,2 3 0 15,0 1 0-15,0 1 1 0,0 2-2 16,0 0 1-16,2 1-1 0,-1 4-2 0,-1-1 3 0,2 1 1 16,-1 1 1-16,0 2 7 0,-1 2 3 0,2-1 3 15,-4 3 2-15,2 2-1 16,0 2-2-16,0 1 0 0,0 0-1 0,0 2-2 16,0 1-2-16,0 0-5 0,0 0-5 0,0 0 0 0,0 0-4 15,0 0-2-15,0 0-1 0,0 0-4 16,0 0 3-16,0 0 1 0,0 0-1 0,0 0 3 15,0 0-2-15,0 0-1 16,0 0 0-16,0 0-1 0,0 0 0 0,0 0-1 16,0 0 0-16,0 0-1 0,0 0 2 15,0 1 3-15,0 1 2 0,-1 0 5 0,0 0-1 0,1 0 1 0,-2 0 0 16,2-1-3-16,0 1 0 0,-1-1 1 16,1-1 1-16,0 0 1 0,0 0-1 15,0 1-1-15,0-1 2 0,0 0-2 16,0 1 2-16,0-1-1 0,0 0 1 0,0 0-2 15,0 0 2-15,0 0-2 0,0 0-1 0,-2 0 0 0,2 0 2 0,0 0 0 16,0 0-1-16,0 0 0 0,0 0-1 16,0 0 2-16,0 0-1 0,0 0 2 0,0 0 0 15,0 0-1-15,0 0 1 0,0 0-1 0,0 0 1 16,0 0 1-16,0 0 0 0,0 0 0 16,0 0-1-16,0 0 0 0,0 0-1 0,0 0 1 0,0 0 0 15,-1 0-1-15,1 0 0 0,0 0-1 16,0 0 1-16,0 0 0 0,0 0 1 0,0 0 0 15,0 0-1-15,0 0-1 0,0 0 1 16,0 0-3-16,0 0 3 0,0 0-1 16,-1 0 0-16,1 0-1 0,-2 1 0 15,1 2 0-15,0 0 0 0,-4 3 3 0,0 1-1 0,0 2 0 0,0 2-1 0,-4 1 0 16,2 2 1-16,-2 2 0 16,-2 2-1-16,1 4 3 0,0 3-2 0,-4 4 0 0,3 3 3 15,-1 5-3-15,-1 4 1 0,2 1 1 16,-3 3 1-16,3 4-2 0,-1 3 4 15,1 1-1-15,3 1-1 0,-1 1 1 0,4-3-4 0,1 1 2 16,4-4-1-16,0-2 0 0,7-3 2 16,4-2-1-16,-1-3 3 0,8-3 1 0,1-3-1 15,3-5 1-15,6-6 0 0,0-6-6 0,5-3 9 0,2-7-1 16,1-5 1-16,1-1 3 16,0-1-7-16,1-7 1 15,-1-4-1-15,-1-2-5 0,-3-3 4 0,-5-1 0 0,-4-4 0 0,0 2 3 0,-5 0-1 16,-3-4 0-16,0 1 1 0,-4 0 1 15,1 0-3-15,-6 3-2 0,-2 0-1 16,-2 3-6-16,-3 2 7 0,0 1-1 0,-2 2-1 16,-2 4 4-16,-1 1-7 0,-1 2-2 0,0 3-1 0,0 0-6 15,-2 2 4-15,-4 0-2 0,1 7 1 0,-3 4 1 16,-2 3 0-16,-1 4 4 16,2 0 0-16,1 3 5 0,1 1-5 0,5 1 0 0,3 0-1 15,2-1-4-15,3 4 4 0,4 0 1 16,6-2 1-16,6 1 6 0,4-2-9 0,7-5-1 15,5-1-5-15,5-8-6 0,3-3 2 0,2-4-1 16,2 0 2-16,0-6 2 0,1-4 1 0,-1-6 3 16,1-2 0-16,-2-3 6 0,-3-3-1 15,0-2 0-15,-1-4 2 0,-2-1-7 16,0-3 7-16,-2-4 3 16,1-3 0-16,0-3 4 0,2-5-5 0,-2-2-3 15,-1-1 1-15,-4-2-2 0,-4 0 2 0,-5 1 2 0,-5 3 2 16,-6 3 0-16,-4 1-3 0,-3 4 2 0,-4 2 0 0,-2 3 2 15,-5 6-3-15,-2 2 1 0,-1 6 0 0,-4 0-5 16,3 3 7-16,-2 5 1 0,0 1 4 0,0 3 2 16,2 3-4-16,0 3-2 0,2 3-6 0,-1 1-2 15,1 8-4-15,-2 7 0 0,-3 6 1 16,2 9 1-16,-2 4 2 0,4 6 1 0,2 4-1 16,1 5 5-16,1 0-3 0,1 4 0 15,2 1-1-15,-4 2-6 0,3-1 6 0,1 1 3 0,-1-2 1 16,1-6 3-16,3-5-6 15,0-7-4-15,3-6-2 0,3-6-3 0,2-4 2 0,-1-6-2 16,2-5 0-16,1-4 0 0,-3-3 3 16,2-3 5-16,2-4 2 0,-1-6 3 0,4-3-3 15,-1-2-1-15,1-3 2 0,1-2-4 0,0-2 5 16,0-3 0-16,0 2 0 0,-1-4 1 0,1-1-3 16,1 2 1-16,0 0-4 0,4 1-3 0,0 0 2 15,-1 4 1-15,3 0 0 0,0 4 3 16,0 3-2-16,0 3-1 0,3 4 1 0,0 3 4 15,-2 4-6-15,1 0 1 0,-3 3-1 0,-1 7-7 16,-1 1 8-16,-4 5 3 0,1 3-2 16,-3 3 6-16,-2-1-7 0,-2 2-1 15,-2 0 1-15,-2 1-4 0,-4 0 6 0,0 1 1 16,0-1 0-16,-1 0-1 0,0-2-9 0,-1-2-23 16,-1-4-31-16,1-4-30 0,-2-3-53 0,2-3-85 15,1-2-167-15,-3-4-593 0,3 0-629 0</inkml:trace>
  <inkml:trace contextRef="#ctx0" brushRef="#br0" timeOffset="50911.3612">5311 5908 2270 0,'0'0'232'0,"0"0"-18"0,0 0-70 0,0 0-15 15,0 0-23-15,0 0-26 0,0 0-27 0,0 0-39 16,0 0-34-16,0 0-12 0,0 0 5 0,0 0 12 15,0 0 11-15,0 0-34 0,11 10-76 0,6 17-127 16,1 1-234-16,-4-5-579 0,-1-8-168 0</inkml:trace>
  <inkml:trace contextRef="#ctx0" brushRef="#br0" timeOffset="51527.9898">5950 6317 1739 0,'0'0'256'0,"0"0"-39"0,0 0-40 0,0 0-1 16,0 0-7-16,0 0-29 0,-129-22-27 15,108 22-30-15,4 5-27 0,-1 2-15 0,0 3-9 16,0 2-10-16,4 4-4 0,-3-1-5 0,0 5-3 16,2 0 1-16,3 0-5 15,1 2-1-15,3 1 0 0,3-3-1 0,5 2 0 0,0-2 3 16,4-1-1-16,6-3 4 0,2-1 2 0,3-3 1 15,5-2 1-15,0-3 0 0,5-4 0 16,-2-3 1-16,5 0 1 16,-2-6-1-16,1-3-1 0,-1-2-2 0,-2-4-3 15,4 3 1-15,-6-5 0 0,3 1-2 0,-5 0 0 0,-1-2 0 16,-1 1 2-16,-1 1 3 0,-3 1-2 0,-2 0-4 16,0 2 1-16,-1 3-5 0,-2 1-2 15,-3 3 0-15,3 2-7 0,-5 0 1 0,3 4-2 0,-4 0-2 16,3 0 1-16,-1 1 0 0,1 6 1 0,0 4 4 15,0 0 0-15,0 1-1 0,-2 4 3 16,3-1-2-16,-2 2 1 16,1-1 2-16,0 0 1 0,-1 2 1 0,2-4 1 0,-4 1-4 15,5-3 1-15,-3-2 0 0,2-3 1 16,-2-1 0-16,0-4 2 0,4 0-2 0,-2-2 2 0,2 0 2 16,5-3 0-16,-2-3 0 0,0-1 1 15,4 0-2-15,-1-4-2 0,3 0 1 0,0 0 0 0,-1-1 0 16,4-1 0-16,-4 1-1 0,2 2 0 15,-3 2-2-15,-2 1 0 0,-4 2 4 0,0 1 1 0,-4 3 4 16,-1 0 1-16,2 1-1 16,-4 0-3-16,6 2-3 0,-3 2 0 0,0 4 1 0,2 0 1 15,1 1 0-15,-1 1 3 0,4 1 4 16,0-1 4-16,0-2 9 0,7 1 3 16,-1-4 5-16,4-1 1 0,1-2-4 0,5-2-4 0,-2 0-6 15,0-1-5-15,1-4 0 0,-4-2 1 0,-1-2 0 16,-3 0-1-16,-1-1-1 0,-6-1-4 15,-1 0-7-15,-3-2-10 0,-6-1-32 0,-2-5-43 16,0 0-90-16,-3 4-335 0,-3 4-1295 0</inkml:trace>
  <inkml:trace contextRef="#ctx0" brushRef="#br0" timeOffset="52054.6549">7593 5884 1893 0,'0'0'789'16,"0"0"-638"-16,0 0 26 0,37-132-9 15,-29 109-24-15,-1 8-12 0,-5 3-25 0,-1 5-30 0,-1 5-23 16,0 2-27-16,0 4-20 0,1 6-7 16,4 6-4-16,-2 9 3 0,0 5 5 0,4 7 1 15,2 4 2-15,-2 5-2 0,4 6-1 0,-5 3-3 16,4 6 1-16,-2 3 2 0,1 5 3 15,-2 1 2-15,-2 3-4 0,4-2-5 32,-1-3-15-32,0-6-17 0,2-9-17 0,-2-8-21 0,1-8-24 0,-3-6-36 0,-5-6-70 0,-1-4-135 0,0-9-330 15,-2-4-951-15</inkml:trace>
  <inkml:trace contextRef="#ctx0" brushRef="#br0" timeOffset="52392.6553">7554 6333 1685 0,'0'0'254'0,"0"0"-47"0,0 0-109 16,0 0-44-16,0 0-8 0,0 0 14 0,0 0 23 15,120-5 8-15,-73 6-7 0,9-1-11 0,3 0-19 16,3 2-14-16,2-5-9 0,-4-3-6 16,-3 0-3-16,-4-4 0 15,-7 0-1-15,-6 0 3 0,-4-3 7 0,-11 0 2 16,0 0 7-16,-11-1 6 0,-3-1 8 0,-2-1 16 15,-3-1 5-15,-4 2 0 0,-2-2-5 0,0 2-16 0,-2-1-6 16,-4 3-4-16,3-1-4 0,-5 1-1 0,1 2-4 16,2 4-4-16,-1 2-8 15,2 3-1-15,2-1-7 0,-3 3-8 0,5 0-7 0,-1 5-7 16,1 7-1-16,-1 5 0 0,0 5 2 16,1 3 3-16,0 4 4 0,0 0 1 0,0 3 3 15,1 2-3-15,1 2-2 0,5 3 0 0,-4 1 0 16,3-1-8-16,-3 1-13 0,0-5-19 15,3-6-28-15,-4-1-22 0,-1-5-32 0,0-3-65 0,3-4-140 0,-4-4-370 16,0-5-958-16</inkml:trace>
  <inkml:trace contextRef="#ctx0" brushRef="#br0" timeOffset="52620.6466">8255 5703 2067 0,'0'0'612'0,"0"0"-388"0,0 0-53 0,0 0-46 16,-16-135-31-16,16 119-25 0,0 4-30 0,0 4-17 16,5 4-17-16,-2 3-17 0,5 1-8 0,1 7-2 15,3 5 6-15,-1 3 8 0,0 8-6 0,6 2-27 16,-4 4-50-16,4 3-80 0,-4 3-150 0,-3-8-342 16,-3-6-928-16</inkml:trace>
  <inkml:trace contextRef="#ctx0" brushRef="#br0" timeOffset="53398.8962">8905 6220 2597 0,'0'0'123'0,"0"0"-51"0,0 0-28 0,0 0 17 0,0 0 26 0,0 0 18 15,0 0-13-15,0 0-20 0,0 0-16 16,0 0-17-16,0 0-5 0,41 132-6 0,-35-110-7 15,-1 0 1-15,0 0-10 0,1 0-3 16,-1-1 3-16,1-3-2 0,1-2 1 0,-3-2 2 16,2-2-2-16,-2-2-3 0,2-2 5 0,-3-2 0 15,-1-3-2-15,2-1 5 0,-4-2 5 0,1 0 10 16,-1 0 14-16,0-1-4 0,0-5-7 16,1-3-12-16,0-4-14 0,0-1-2 0,-1-4-4 15,2 0 0-15,2-3-1 0,-1-2 0 16,0-4 0-16,6 1 0 15,-2-1-3-15,1-2-1 0,2 3 3 0,3-1 0 16,-1 3-1-16,4 1 7 0,-2 3-6 0,3 3-3 0,-4 3 1 16,0 2-7-16,1 4 1 0,-3 3-2 15,0 1-2-15,-1 4 0 0,0 0-2 0,1 1 1 0,-1 6 3 0,1 2 3 16,1 3 1-16,1 0 1 0,0 5 3 16,-1-1-2-16,0 1 4 0,-1 3-1 0,0 1-9 15,-2 1-15-15,1 2-26 0,-2 0-29 0,-5 0-30 16,0 0-46-16,1-5-48 0,-2-4-75 0,-1-2-66 15,3-7-2-15,-1-4 51 0,0-2 83 0,3-1 77 16,-1-7 42-16,4-1 9 0,3-3 11 16,2-1 18-16,1-1 18 15,0-1 14-15,0-2 29 0,2 2 47 0,-2-3 62 0,3 0 49 16,0 1 18-16,-1 2-1 0,0 0-19 0,2 2-14 0,-5 2-3 16,2 1-8-16,-5 3-12 0,-1 1-12 15,-2 2-27-15,-4 4-28 0,3 0-25 0,-4 1-19 16,4 8-3-16,-2 1 5 0,3 3 6 0,1 3 4 15,-1 3-2-15,0 0-1 0,1 4-2 16,3-3-3-16,0 1-1 0,1 0 1 0,3-3-2 16,1-2 5-16,2-2 1 0,5-4 1 15,0-2 6-15,3-3-2 0,-1-3 0 0,3-2 3 0,-2-2-4 16,-2-6-1-16,0-4 0 0,-1-1-3 16,-3-3-5-16,-1-3 5 0,1 0-3 0,-1-1-1 15,-1-3 5-15,-3 0-4 0,-1-2 1 0,-1-1-2 16,-4 0-3-16,-2 0 2 0,0 1 2 15,-5 0 1-15,0 1 4 0,-3 1 4 0,0 4 5 16,0 4 2-16,-1 3 0 0,-3 2-6 0,-1 5-6 16,-1 0-2-16,-2 1-7 0,3 3-3 15,-2 1-4-15,-2 0-6 0,-1 7 0 16,-1 5 0-16,-2 4-1 0,0 4 2 0,3 4-2 0,1 1 2 16,3 0-1-16,3 1 0 0,1 0 1 15,2 1-1-15,4-1 1 0,4 0-1 0,5 1 0 0,5-3-1 16,4-1-2-16,4-2-7 0,5-4-11 0,5-3-19 15,3-2-24-15,2-3-45 0,2-4-74 16,7 0-143-16,-15-4-722 0,-9 0-626 0</inkml:trace>
  <inkml:trace contextRef="#ctx0" brushRef="#br0" timeOffset="53902.6193">11725 6010 2355 0,'0'0'324'0,"0"0"-77"16,0 0-91-16,0 0-33 0,0 0-29 0,0 0-20 0,0 0-24 15,0 0-20-15,0 0-17 0,0 0-10 16,0 0 0-16,0 0 6 0,0 0 10 0,0 0 7 15,-15 79 3-15,12-52-3 0,-1-1-3 16,1 0-7-16,-2 1-5 0,3 1-2 0,2 1-3 16,0-1 0-16,0-1 5 0,1-1-3 0,7-6 1 15,3-3-2-15,1-4-2 0,2-7 1 0,2-2 1 16,2-4-1-16,4 0-1 16,4-7 0-16,3-2-5 0,4-5 0 0,0-2-1 15,2-3-1-15,1 0 2 0,-5-2-3 16,3-2 1-16,-2-1 1 0,2 0-2 0,0-3 3 0,0 2 0 15,-2 2 0-15,1-1-1 0,-5 3 4 0,0 2-4 0,-4 5 1 16,-2 2 0-16,-2 3-5 16,-3 4 1-16,-2 5-1 0,-2 0-1 0,-1 0 3 15,-2 5 1-15,-3 2 1 0,2 6 0 0,-3 0 1 0,-2 4 0 16,-1 2 1-16,-2 0 0 0,0 0-1 0,-1 2 1 16,0-2 0-16,-4 1 0 15,1-2 2-15,-2 0-1 0,0 0 0 0,-2-3-1 16,4-2-4-16,-4-3-4 0,0-1-15 0,-3-2-29 0,-1 0-48 15,-5-1-67-15,-2-4-169 0,4-2-761 16,2 0-597-16</inkml:trace>
  <inkml:trace contextRef="#ctx0" brushRef="#br0" timeOffset="54038.6398">11728 5450 2588 0,'0'0'167'0,"0"0"-29"0,0 0-29 0,0 0-47 16,0 0-22-16,0 0-28 0,0 0-24 16,0 0-10-16,0 0-17 0,0 0-96 0,0 0-277 0,0 0-1166 0</inkml:trace>
  <inkml:trace contextRef="#ctx0" brushRef="#br0" timeOffset="54690.5725">13918 5723 2495 0,'0'0'186'0,"0"0"-2"0,0 0-6 15,0 0-39-15,0 0-18 0,0 0-12 16,0 0-16-16,0 0-19 16,0 0-15-16,0 0-27 0,0 0-17 0,0 0-9 0,32-66-6 0,-29 81 3 15,1 7 3-15,-2 9 4 0,4 6 1 16,-1 6-1-16,2 7-2 0,1 2-2 15,-3 4 3-15,6 2-4 0,-2 0-1 0,1 1-2 0,4-2-2 16,-4-2 6 0,3-1 0-16,-3-4 2 0,-2 0-2 0,-2-4-13 15,1-1-25-15,-6-4-37 0,-1-1-56 0,2-6-93 16,-2-9-270-16,0-11-1000 0</inkml:trace>
  <inkml:trace contextRef="#ctx0" brushRef="#br0" timeOffset="55346.329">14888 5856 3089 0,'0'0'113'16,"0"0"13"-16,0 0-18 0,0 0-9 16,0 0-20-16,0 0-32 0,0 0-25 0,0 0-12 0,0 0-5 15,0 0-1-15,0 0 1 0,-118 48-1 16,98-18 0-16,0 1-1 0,2 0 1 0,2 3-3 15,-1 2 0-15,3-2 1 0,1 1-4 16,4-3 4-16,5-1-2 0,4-3 0 0,0-4 3 16,2 0-2-16,8-6 1 0,1 0 0 0,3-6-2 15,0-1 1-15,3-4 3 0,-1-5-1 0,4-2 3 16,2 0 2 0,2-6-1-16,-1-2-1 15,0-4-1-15,1-2-6 0,-3-2 0 0,-1-3-1 0,-5-1-2 0,2-1 1 16,-5-2 2-16,0-2-1 0,-4-3 4 0,0 0-1 0,-5-1-1 15,-2 0 0-15,-1 1 0 0,-1 0-2 0,1 3 3 16,-2-1 0-16,-1 4-2 0,-2 0 3 0,4 3-1 16,1 2-1-16,0 2 0 0,6 1-5 0,1 4-5 0,5 0-5 15,3 3-3-15,5 1 1 0,2 4 1 16,5 0 5-16,3 2 4 0,1 3 1 16,1 6 2-16,-1 3 1 0,-3 2 0 0,-2 4 2 15,0-1 1-15,-3 2-1 0,-4 2 1 0,-1 1 0 16,-5 2 2-16,0-1-1 0,-5 2 4 0,-1 3-4 15,-5-1 1-15,-2 3 2 16,0-3-5-16,0-2 3 0,0-2 0 0,-1-3-2 0,0-2 3 0,1-5-2 16,0-3 0-16,4 0 1 0,5-5 3 15,2 0 4-15,7-3 5 0,0-2 3 0,6 0-3 16,3-4-1-16,4-6-3 0,2 1-3 16,0-4 2-16,4-2-4 15,-3 0 0-15,4-2 0 0,-5-4-2 0,-1-2 5 0,2-1 2 16,-5-3 0-16,-3-1 5 0,-6 1-2 0,0-2 2 0,-4 1-2 15,-5 1 0-15,-7-1-3 0,-2 2-1 16,-3-1-1-16,-2 3-3 0,-9 1 1 0,-4 2-3 16,-5 2-2-16,0 2-1 0,-9-1-4 0,-3 4-4 15,-6 4-2-15,-3 2-1 0,-6 2-11 0,2 3-17 0,-3 3-26 16,1 3-45-16,2 7-92 0,11-1-292 16,14 0-1020-16</inkml:trace>
  <inkml:trace contextRef="#ctx0" brushRef="#br0" timeOffset="56644.6356">17158 5876 2491 0,'0'0'157'0,"0"0"28"0,0 0-33 16,0 0-1-16,0 0-19 0,-130-59-38 16,108 55-30-16,-3 4-15 0,-4 0-10 0,-3 8-9 0,-4 5-2 15,-3 2-2-15,1 6-6 0,2 1-1 0,-2 2-6 16,7-1-4-16,5 3-1 15,2-2-5-15,8-2-1 0,2 2 1 0,9-5-4 0,0-1 1 16,5-2 0-16,11-2 2 0,8-4 4 16,10-5 6-16,10-5 0 0,7-1 1 15,9-11-1-15,2-4-6 0,1-5 2 0,0-3-1 16,0-4 0-16,-5-3 6 0,-2-4-4 16,-2-5-1-16,-3-2 1 0,-1-5-5 15,-2-3-1-15,-2-3 1 0,-2-1-4 0,-5 0 1 0,-3-1 2 16,-1 1-3-16,-9 4 5 0,-3 2-2 0,-7 4-1 0,-7 4 3 15,-1 7-1-15,-3 7-2 0,-6 4 3 16,-3 6 0-16,-2 3 1 0,1 4 1 0,-3 3-2 16,-4 6-2-16,-2 0-3 0,-3 12-1 0,-8 6-1 15,-1 8 2-15,0 4-2 0,0 8 2 0,1 3-2 16,8 4 2-16,3 4 0 0,5 3 2 0,4 2-3 16,3 1 0-16,8 4 1 0,3 0-6 0,12-2 5 15,6-2-3-15,8-3 2 0,10-4 3 16,9-7-3-16,3-4-3 0,7-8 0 0,4-6-1 15,-1-5 0-15,7-6 1 0,-6-9-2 0,-2-2-1 16,-1-6 2-16,-6-9-1 0,-3-2 4 0,-3-4 3 16,-7-2 0-16,-4-1 1 15,-7-2 3-15,-6-2-6 0,-5 0 6 0,-5-2 0 0,-4 2-1 16,-5 2 3-16,-6 1-3 0,1 1-1 0,-8 4 2 16,-4 3-2-16,-7 1 0 0,-1 4 0 0,-2 3-3 15,-5 0 0-15,2 7 2 0,-5 1-1 16,0 4-1-16,0 8 3 0,-1 2-2 0,2 4-2 15,0 5 1-15,8 2-7 0,1 3 4 16,7 1 2-16,4 1 0 16,5 3 3-16,4-3-2 0,6-1 1 0,5-2-2 15,7-2 1-15,5-4-3 0,3-3 0 0,5-4 0 0,-1-5-5 0,2-3 5 16,0-6-1-16,0 0 0 0,1-7 7 0,0-4-5 16,-1 0 1-16,0-4 1 15,-2 1-8-15,-1-4 7 0,-2-1 1 0,-1-3 1 0,-1-2 8 0,-3-2-6 16,-4 0 0-16,-2-1-1 0,-4 0-1 15,-3 0 2-15,-5 2 0 0,-2 2 3 16,-2 4-3-16,0 2 1 0,-5 1 0 0,0 5-1 0,-1 2 4 16,-4 6-1-16,3 0-1 0,0 3-3 15,-2 0-4-15,-3 5 0 0,0 5 0 0,-2 6 1 16,4 3 2-16,2 0-1 0,0 3-2 0,4 1 1 16,4 2-3-16,4 1 4 0,5 2 0 0,5 0 0 15,7 0-1-15,1-3-2 0,4-3-5 16,2-4-5-16,0-3 5 0,4-4-7 0,-3-5 3 15,3-4 4-15,-3-2-10 0,1-4 9 0,-1-5 3 16,-1-4 2-16,-3-2 9 0,1-1-3 16,-3-3-3-16,-2 0 1 0,0-4-3 0,-1 1-1 0,-2-1 6 15,-3 3-1-15,-3 3-1 0,-2 0 3 16,-1 4-1-16,-4 3-1 0,-3 5 6 0,0 1-5 16,-2 3-2-16,0 1-12 0,0 0-27 0,0 6 3 15,0 4 3-15,-3 2 12 0,3 5 22 16,1 0-3-16,-1 0 2 0,2 2 1 0,3-3-1 15,2 1 1-15,6-1 2 0,-1 0-2 0,4-1-1 16,2-2 3-16,4-2 0 0,0 0-1 16,1-4 5-16,2-1-3 0,2-4 0 0,1-2 0 0,0 1-6 15,1-7 7-15,-3-4 2 0,-1-2 1 16,-3-1 6-16,1-4-1 0,-3 1 1 16,-3-7 0-16,2 0 2 0,-3-2 5 0,0-2 5 0,-1 3 5 0,-1-1 2 15,-2 2 0-15,-1 3-3 16,-2 5-1-16,0 0 4 0,-4 6-4 0,-1 2 1 15,-3 4 1-15,0 0-12 0,-1 3 0 0,0 0-8 16,0 0-9-16,0 4-1 0,0 6-3 0,0 5-1 16,-1 7 2-16,1 6 3 0,0 5-1 15,0 6 1-15,1 4 0 0,-1 5-2 0,0 5 2 16,-4 5 0-16,-3 4 0 0,-3 2 5 0,-7 2-4 0,-4 3 1 16,-6 1 1-16,-2 3-3 0,-3 1 2 15,-3-3-1-15,3-1-3 0,1-3-8 0,3-5-10 16,5-5-18-16,3-5-21 0,1-6-34 0,3-4-45 15,3-4-92-15,2-12-339 0,5-10-1150 16</inkml:trace>
  <inkml:trace contextRef="#ctx0" brushRef="#br0" timeOffset="57691.4513">20346 5661 2466 0,'0'0'147'0,"0"0"-23"0,0 0-42 0,0 0-6 0,0 0 0 0,0 0-6 16,0 0-7-16,-141 25-9 0,106-6-4 0,-1 2-6 16,0 2-12-16,0 0-4 0,4 2-5 0,6 1-8 15,-1 0-7-15,10 2 0 0,4-1-4 16,6 0-1-16,7-1 1 0,5-1 0 16,10-1 5-16,7-2 4 0,7-3 2 0,5-1 3 0,0-4-1 15,5-1-5-15,-1-1 0 0,-5-3-4 16,-3-1-2-16,-8-4-1 0,-2 1-1 15,-7-1-1-15,-5 0-2 0,-2-1-4 16,-6 0-2-16,0 2-1 0,-2-1-1 0,-5 2 2 16,-4 1-1-16,-3 0-2 0,-3 1-3 15,-6-1-9-15,-2 0-11 0,-1-2-10 0,-3 1-15 0,2 1-21 16,-2-2-43-16,5-1-74 0,-2 0-169 0,10-2-540 0,5-1-697 16</inkml:trace>
  <inkml:trace contextRef="#ctx0" brushRef="#br0" timeOffset="57942.1635">21264 5554 2702 0,'0'0'207'0,"0"0"-64"0,0 0-32 16,0 0-27-16,0 0-4 0,0 0-23 0,0 0-18 15,0 0-8-15,0 0 3 0,-150 49 2 16,107-16-5-16,-1 8-4 0,0 3-6 0,3 6-5 15,1 3-2-15,7 5-3 0,2 4-4 16,3 4-2-16,8 2-1 0,8 4 1 16,3 0-1-16,11-3-1 0,6-3 1 0,11-5-2 15,11-5-6-15,9-9-9 0,4-5-18 0,8-9-27 0,1-8-42 16,6-7-81-16,-1-10-159 0,-13-5-591 0,-13-3-770 16</inkml:trace>
  <inkml:trace contextRef="#ctx0" brushRef="#br0" timeOffset="58401.0913">21705 5759 2483 0,'0'0'206'0,"0"0"-29"0,0 0-69 0,0 0-39 15,0 0-20-15,0 0-9 0,0 0-9 0,0 0 2 16,0 0-1-16,131 44-6 0,-102-18-1 15,-1 4-3-15,-1 3-5 0,-2 2-2 0,-4 1-4 0,-1 3 1 16,-7-2-2-16,-2 2-1 0,-3-1 4 0,-5-2-4 16,-3-3-1-16,-2-2-1 15,-3-6-7-15,-5-6-4 0,1-4-3 0,1-4-2 0,2-5 3 16,2-6 12-16,0 0 5 0,1-3 0 0,0-6 2 16,3-4-9-16,0-2-4 15,1-2 0-15,8-5-4 0,0-2 2 0,3-2 0 16,6-2 1-16,0-1 0 15,5-1-2-15,4 0 1 0,0 1-3 0,5 4-1 0,1 1 2 0,1 3-1 16,2 6 1-16,-1 3 3 0,-2 2 5 16,0 5 6-16,-5 7 4 15,-2-2 3-15,-5 3-5 0,-2 8-3 0,-6 2-2 0,3 2-3 0,-3 4 5 0,-2 2 1 0,0 3-1 16,1 1 3-16,3 1-3 0,-4 0 0 16,1 0-2-16,1-1 1 0,2-2-1 0,0-3 0 15,3-1 1 1,4-2-3-16,6-2-2 0,3-3-17 0,7 0-33 0,6-3-49 0,3 0-81 15,5-2-134-15,-13-3-330 0,-14-4-971 16</inkml:trace>
  <inkml:trace contextRef="#ctx0" brushRef="#br0" timeOffset="59413.5987">23689 5975 2082 0,'0'0'312'0,"0"0"-58"16,0 0-58-16,0 0-31 0,0 0-33 0,0 0-33 15,0 0-23-15,0 0-17 0,-121-75-15 0,90 74-13 16,-5 1-7-16,2-2-2 0,-3 5-2 0,-1 5-2 16,1 2 3-16,-1 2-11 0,0 4-4 15,6 4-1-15,1 3-9 0,3 2 6 0,5 4-1 16,5-1 2-16,6 3 0 0,4-3-5 0,11 0 1 16,0-4 0-16,9-2-2 0,6-4 5 0,5-2-1 15,7-5 1-15,1-2-2 0,7-3 3 16,2-4 0-16,2-1-1 15,-1-2 5-15,0-7-7 0,2-3 0 0,2-1 2 0,-2-5-4 0,-1-5 7 16,-1-2 0-16,2-7 2 0,-3-4 2 0,4-5-4 16,-3-3-1-16,-2-4 0 0,-2-2 1 15,-1-5 0-15,0 3 0 0,-5-3-3 16,-1 1-3-16,0 2 2 0,-9 4 0 0,-1 4 2 0,-6 8 4 16,-3 3-5-16,-6 7 1 0,-3 3 0 15,2 6-3-15,-3 4 6 0,-1 5 6 0,0 2 3 16,0 5-3-16,0 0-9 0,-2 0-9 0,-4 8-4 15,-5 5 4-15,-4 4 1 16,-2 7 4-16,-4 4 3 0,-2 2-6 0,0 4 6 16,2 3 0-16,-1 6-2 0,1 3 7 0,4 2-9 0,5 4-1 15,4 2-1-15,10 0-3 0,3 0 9 0,15-1 1 16,9-4 0-16,5-3 2 16,12-6-6-16,0-5 0 0,6-7-1 15,2-8 0-15,0-8-2 0,-1-5 1 0,-3-3 0 0,-1-4-2 0,-6-6 5 16,1-5 2-16,-6-1 2 0,-3-4 7 0,-5-5-7 15,-4 1-3-15,-6-6 1 16,-2 0-7-16,-5-1 8 0,-5 2 1 16,-3 1-3-16,-5 0 7 0,0 4-8 0,-7 0 2 0,-3 3-1 0,-4 2-2 0,0 3 5 15,-4 2-3-15,3 4 2 0,-5 4-5 16,0 2 3-16,0 0-1 0,-1 6-2 0,0 6 7 16,1 0-7-16,0 4 0 0,3 4 2 0,3 1-6 15,3-2 6-15,2 4-2 0,3 2 2 0,5 0 1 16,1 1-2-16,0 0-1 0,7-2-2 15,5-4 0-15,0-1-2 0,8-4-1 16,1-4 0-16,5-2-4 0,-1-2 2 16,4-3-2-16,-2-2 0 0,-2-2 1 0,1 0-10 0,-4-1 2 0,1-4 2 15,0-2-2-15,-3-2 10 0,3-2 0 16,-2-3 0-16,-2-2-3 16,-3-1 2-16,1-4 0 0,-4 0 3 15,-2 1 5-15,-1 1-1 0,-2-1 1 0,-3 4 1 0,-1 1 0 0,-2 3 0 0,-2 1 0 16,0 2-3-16,-1 2 6 0,1 2-7 15,0 1-1-15,-2 3 0 0,1 1-13 0,-1 0-8 16,-1 0-1-16,-1 6 0 16,-2 0 7-16,1 3 10 0,-1 3 1 0,1 2 4 15,1 1 0-15,3 1 2 0,2 0 1 0,-1 2 1 0,7-2-3 16,1 0 4-16,4-2 0 0,1-2 0 0,7-1 5 16,2-5-4-16,5 0-1 0,0-3-1 0,2-1-6 15,1-2 2-15,-2-2 0 0,1-6 4 16,-1 0 4-16,-4-8 0 0,2-1 1 0,-5-2-1 15,0-1 0-15,-1-2 0 0,0-1 1 16,-1 1-2-16,0-2 0 0,-3 2 4 0,2 2 2 0,-5 2 8 16,-3 6 11-16,0 1 7 15,-4 4 6-15,-3 4 2 0,-2 2-10 0,-1 1-7 16,0 0-14-16,0 0-16 0,0 5-2 0,0 8 0 16,-4 3 5-16,-2 5 7 0,-1 6 0 0,-1 2-2 15,-2 6 0-15,-2 2 1 0,-2 5 0 0,0 3 2 16,-3 4-1-16,-3 4-1 0,1 1 2 0,-2 3 1 15,2 1-1-15,1-1-1 0,1 0-14 0,3-2-13 16,2-3-21-16,4-4-33 0,5-2-30 16,3-7-63-16,2-3-105 0,9-5-201 0,-1-10-611 15,-3-9-272-15</inkml:trace>
  <inkml:trace contextRef="#ctx0" brushRef="#br0" timeOffset="59802.5823">26134 5850 2103 0,'0'0'217'0,"0"0"-35"0,0 0-18 0,0 0-40 0,0 0-3 0,0 0-8 16,-96-123-36-16,78 118-23 0,1 5-28 0,4 3-16 15,2 10-10-15,0 5-3 0,4 4 4 0,1 7 1 16,2 2 4-16,4 4 4 0,0 2 0 0,1 5 1 15,5 2 1-15,2 1-5 0,4 3 4 16,-1 1-2-16,0 2 1 0,5-4-1 16,-3 0 1-16,3-5-1 0,-2-2 0 15,1-5 1-15,-2-4-2 0,-3-3-4 16,1-6-2-16,-4-3-4 0,-1-5 2 0,-3-5 0 0,-2-3 0 16,-1-1 2-16,0-3-2 0,-4 0 7 0,-6 0 8 15,-4-2 4-15,-4 0 3 0,-7-1-3 0,-1-5-6 0,-3-2-4 16,-1-2-2-16,0-5-5 0,1 3-9 15,-1-5-12-15,3-1-18 0,1-2-15 0,3-1-17 0,4 0-29 16,6 0-51-16,5-1-118 0,3 5-386 16,5 4-942-16</inkml:trace>
  <inkml:trace contextRef="#ctx0" brushRef="#br0" timeOffset="60090.4023">26608 5632 1291 0,'0'0'274'0,"0"0"-2"0,0 0-49 0,0 0-37 16,0 0-23-16,0 0-37 0,0 0-37 15,130-11-27-15,-108 22-14 0,0 3-14 0,-1 4 0 16,-2 4 4-16,-2 3 3 0,1 5 3 16,0 4-1-16,-3 4-1 0,2 3-3 0,-2 4-2 0,0 5-4 15,-1 7-5-15,-3 2-4 0,-2 4-5 16,-3 0 1-16,-1 4-3 15,-4-2-3-15,0 3 1 0,-7-3-4 0,-3-4 0 0,-4-5-3 16,-1-2 0-16,-3-9 1 0,-3-4 4 0,-2-7 0 16,-4-6 7-16,0-4 5 0,-5-5 0 0,-4-3 1 15,-2-5-5-15,-3-3-6 0,-4-3-3 16,1-5-9-16,-4 0-17 0,0-2-26 0,-1-7-53 16,3 0-84-16,3-4-190 0,11 3-730 0,13 3-566 15</inkml:trace>
  <inkml:trace contextRef="#ctx0" brushRef="#br0" timeOffset="60554.5576">27527 6416 1436 0,'0'0'270'0,"0"0"8"0,0 0-55 0,0 0 0 0,0 0 9 15,0 0-45-15,0 0-60 0,0 0-57 16,0 0-46-16,0 0-28 0,0 0-10 0,0 0-1 16,0 0 3-16,0 0 7 0,3 0 5 15,-8 7 2-15,-2 3-1 0,1-1 1 0,1 1 1 0,2-3 0 16,-1 0 0-16,1 0 0 0,1-2 2 15,2 0-1-15,0-2 0 0,0 0 2 16,0-1-4-16,0 0 3 0,0-1 3 0,0-1 3 0,0 0 13 16,0 0 2-16,0 0 6 0,0 0 1 0,1 0-6 15,2 0-8-15,2-3-8 0,0 0-7 0,1-1-4 16,1 0 3-16,-1-1-2 0,1 1 1 0,-2 1 4 16,0 0-8-16,-1-1 5 0,0 0-3 15,-1 1-5-15,-2-1 9 0,2 2-1 16,-2 0-1-16,-1-1 4 0,1 2-5 0,-1 0-3 0,0 0 6 15,0 1-9-15,-1-1 4 0,1 1-11 16,0-1-24-16,0-1-51 0,0 1-152 0,0 1-367 16,0 0-1043-16</inkml:trace>
  <inkml:trace contextRef="#ctx0" brushRef="#br0" timeOffset="67683.1547">591 7999 2386 0,'0'0'230'0,"0"0"-4"0,0 0-40 0,0 0-38 16,0 0-16-16,0 0-11 0,0 0-17 0,0 0-22 16,0 0-36-16,0 0-29 0,0 0-17 0,0 0-4 15,-7-113 3-15,7 113 5 0,0 0 2 16,0 0 0-16,0 6-3 0,1 11 0 15,5 10-2-15,-4 9 3 0,-1 0 5 0,-1 5-3 0,0 3-4 16,0 3 0-16,0 3-4 0,0 2 6 16,-2 1 3-16,0-2-1 0,-3 1 1 0,2-1-6 15,-2-4-2-15,2-1-2 0,-2-6 2 0,-1-4 7 16,3-4 7-16,-2-10 11 0,3 0-7 16,-1-9-7-16,-1-5-7 0,3 1-13 15,1-9 7-15,0 0-5 0,0 0-3 0,0 0-4 0,-3-5-7 16,-3-4 3-16,4-11 7 0,1 1 7 15,1-2 8-15,11-5-7 0,4-3 0 0,7-12-33 0,7 0-2 16,6-1 4-16,6 6-2 16,6 7 33-16,-3 7-4 0,-2 7-1 15,-1 7 4-15,-2 6-1 0,-2 2 4 0,-4 2-2 0,-2 6-3 16,-1 2 2-16,-6 4-5 0,-2 1 6 0,-4 2 3 0,-3 2-1 16,-6 1 6-16,-5 1-6 15,-4 1 0-15,0-2 2 0,-10 3 0 0,-2-2 6 0,-6 0 1 16,-3-2 0-16,-3-1-2 0,-5 0-3 0,-1 0 1 15,-6-2 0-15,1 0 6 0,-2-2-5 16,11-4-4-16,0 0 22 0,7-4-15 16,4-1-12-16,-1-2-29 0,2 0-72 0,-4-1-92 0,8-2-156 15,-3-2-230-15,6-4-405 0,5 2-224 0</inkml:trace>
  <inkml:trace contextRef="#ctx0" brushRef="#br0" timeOffset="68257.2897">1122 8368 262 0,'0'0'703'16,"0"0"-165"-16,0 0-160 0,0 0-115 0,0 0-79 15,0 0-70-15,0 0-17 0,0 0 8 0,0 0-1 16,0 0 12-16,0 0-15 0,122 17-15 0,-120 1-14 16,4 1-16-16,-5 3-13 0,1 0-11 0,-1 0-2 15,4 0-11-15,-1-1-1 0,4 0-4 16,2-1-4-16,1 0 10 0,5-4 4 0,0 1 5 16,11-3 3-16,5-1-18 0,4-5-5 15,2-5-5-15,0-3-7 0,-5-11 10 16,2-3-3-16,-2-4-1 0,-2-4 2 15,1-2-3-15,-2-3 1 0,-3-1 1 16,-2-3 5-16,-4 0-2 0,2-1-1 0,-6 2 0 0,-1 0-6 0,-3 2 9 0,-4 2-1 16,-6 4 3-16,-2 2 5 0,-1 5-4 15,-1 3-2-15,0 3 0 0,0 5-2 0,-2 0 4 16,-1 4-2-16,2 0-5 0,-1 0-8 16,-1 8-5-16,0 5 2 0,-2 4 2 15,1 7 7-15,2 2-3 0,3 1-1 16,0 1 1-16,6 0-5 0,9-2 5 15,3 4 2-15,5-4 1 0,2 0 5 0,2 0-6 0,4-5-1 0,2-3-1 0,1-8-1 16,1-4 4-16,0-6-3 16,-1 0 0-16,-1-10-4 0,-1-5 6 0,1-3 2 15,-2-5 2-15,1-3 5 0,-4-1-9 0,0-3 0 16,0-2 1-16,-4-4-7 0,2-2 8 0,-4-3 2 0,-2-5 0 16,-2-1 4-16,-5-2-4 0,-4 2 0 15,-4 0-1-15,-1 2 1 0,-4 6 1 16,0 5 7-16,-4 7 10 0,0 8 8 0,-2 7 4 15,3 4-3-15,2 5-10 0,-1 3-7 0,1 0-15 0,-2 9-5 16,-1 9-2-16,-3 6-2 0,1 7 11 16,0 7-1-16,0 5 1 0,3 4-1 0,3 2-2 15,2 3-1-15,-2 3-2 0,4 1 0 16,-2 2 3-16,2-1 0 0,-1-1 0 0,0-1 0 0,6-3-2 16,-1-5-2-16,0-7-10 0,5-6-17 0,-5-4-27 15,1-8-39-15,0-4-50 0,-1-5-104 16,-2-7-278-16,-3-1-874 15</inkml:trace>
  <inkml:trace contextRef="#ctx0" brushRef="#br0" timeOffset="68407.217">2446 8283 2541 0,'0'0'268'0,"0"0"-62"15,0 0-58-15,0 0-51 0,0 0-40 0,0 0-29 16,0 0-14-16,0 0-9 0,140-87-1 15,-86 76-1-15,4 3-8 0,6-2-36 0,1 1-105 0,-15 2-300 16,-16 3-1204-16</inkml:trace>
  <inkml:trace contextRef="#ctx0" brushRef="#br0" timeOffset="69414.5999">3333 8804 1330 0,'0'0'1045'0,"0"0"-888"0,0 0 19 15,0 0-16-15,0 0-23 16,0 0-15-16,0 0-24 0,0 0-23 0,0 0-15 0,0 0-14 0,-93-122-12 15,101 109-6-15,4-2-10 0,4-1-4 16,5-5-2-16,5-4-2 0,3-2 1 0,6-3-1 16,3-4 0-16,3-1-1 0,0-2-2 0,0-3-1 15,3-3-1-15,0-3 3 0,1-4 1 16,-3-4 0-16,0-3 0 16,-2-1-1-16,-3-1 0 0,-4 2 1 15,-3-1 2-15,-5 2 1 0,-2 2-3 16,-5 4-1-16,-4 5 0 0,-4 6-4 0,-5 4 7 0,-3 8 4 0,-2 5 6 0,0 7 5 15,0 7-7-15,-2 2-2 0,-2 3-11 0,-2 3-7 16,-4 6-4-16,-1 8-2 0,-9 8 1 0,-5 8 2 16,-1 8 4-16,-6 8 0 0,3 5 0 15,3 6 5-15,1 2-2 0,6 2-2 16,6 0-1-16,7 1-3 0,8-3 2 0,2-4 1 0,16-4 3 16,6-8-6-16,9-8 3 0,5-8 0 15,5-8 1-15,6-8 3 0,3-7-3 0,-2-4-5 0,2-5-1 16,-2-8-5-16,-3-6-1 0,-1-7 0 15,-6-5 1-15,-2-6 1 16,-5-4-1-16,-1-2 1 0,-4-5 0 0,-4-1 5 0,-6-3 1 0,0 0 0 16,-10-4 1-16,1 1-4 0,-10 2 2 15,0 0 4-15,-1 5-2 0,-4 3 3 0,-7 6 1 16,1 4-1-16,-2 7 2 0,-1 6-1 0,2 7 2 16,1 6 0-16,2 7-1 0,1 2-2 0,1 4-5 15,-3 10-3-15,1 7 1 0,-4 8 0 16,1 5 5-16,1 6 3 0,3 6 1 0,2 3-1 15,5 2 0-15,0 5-1 0,1 1 0 0,5 3 3 0,-1 3-2 16,2-3-1-16,1 1-1 0,1-2-6 16,-2-5-3-16,3-7-7 15,2-9-9-15,-1-10-3 0,4-10-2 16,-2-8 3-16,5-8 7 0,1-2 9 0,2-12 1 0,2-3 7 16,2-8 0-16,2-3-3 0,-1-5 3 0,1-3 0 0,-1-1 0 15,-1-3 4-15,-1 1-1 0,-3 0 0 16,0 1 1-16,-1 4-3 0,-2 1 0 0,0 7 4 15,-4 4-1-15,-2 3 2 0,-2 7-4 0,-2 3-1 16,-1 3-3-16,0 4-2 0,0 0 4 0,0 6 1 16,0 6 3-16,1 4 2 0,1 2 0 15,0 4-2-15,2 2 0 0,2 3 4 16,2-3-6-16,3 1 3 0,4-2-2 0,6 0 0 0,5-3 4 16,3-4 1-16,7-3 5 0,3-2-1 15,0-6-2-15,1-5 0 16,0 0-1-16,-4-7-1 0,-2-4 2 15,-2-2 3-15,-5-5 2 0,0-1-5 0,-8-3 4 16,1-1-2-16,-5-1 0 0,-5-2 5 0,-3 2-4 0,-5 0 0 0,-3 1 1 0,-3 1-3 16,-3 3 10-16,-7 3 3 0,-3 3 1 15,-1 4 2-15,-2 2-9 0,-3 2-4 0,2 5-5 0,-4 0-4 16,-3 8 1-16,-1 4 0 16,-1 3 3-16,0 3-2 0,0 3 2 0,3 5-1 0,5-1-3 15,1 1 0-15,8 0-1 0,4 0-2 0,2 1 1 16,6-2-2-16,10 0 4 0,5 0 0 15,5-3 0-15,8-2 0 0,1-3-11 16,6-1-16-16,1-3-18 0,0-5-29 0,-3-2-35 0,-4-3-42 16,-8-3-91-16,-3-1-255 0,-10-5-738 15,-4 3-215-15</inkml:trace>
  <inkml:trace contextRef="#ctx0" brushRef="#br0" timeOffset="69648.8713">3662 7881 1529 0,'0'0'1046'0,"0"0"-926"0,0 0 47 0,-124-9 9 16,119 8-25-16,5-1-41 0,12-2-59 15,14-1-38-15,12-1-17 0,17 2 3 0,12-1 0 16,16 3-38-16,11 1-134 0,-19 1-687 0,-23-2-852 0</inkml:trace>
  <inkml:trace contextRef="#ctx0" brushRef="#br0" timeOffset="73135.562">6906 7815 2064 0,'0'0'291'15,"0"0"-86"-15,0 0 5 0,0 0-58 0,0 0-23 16,0 0-31-16,0 0-41 0,0 0-30 16,0 0-21-16,0 0-1 0,0 0 7 0,0 0 9 15,27-2 10-15,-22 33-1 0,3 8 2 0,1 9-6 16,-6 4-4-16,2 8 0 0,-3 7-5 15,-2 5-2-15,1 2-2 0,-3 1-4 0,-4-2 0 16,3-5-2-16,-3-4 1 16,1-7-1-16,1-7 0 0,0-8-1 0,3-9-5 0,0-6 4 15,-1-8 3-15,0-7 0 0,0-1 6 16,1-6 3-16,1-4 12 0,-1-1 14 0,1-3 5 0,-2-8-6 16,-2-4-16-16,-3-7-16 0,-1-5-8 0,1-5-4 15,-3-4 0-15,3-5 1 0,-3-2 1 16,0-6-2-16,0-5-3 0,0-6-2 0,1-4-4 15,-2-7 7-15,2 0 2 16,1-1 2-16,2-3 2 0,2 3-5 0,4 3 1 0,-1 5-2 16,3 4-1-16,7 7 5 0,7 3-2 15,3 4-2-15,7 3-1 0,5 3-4 16,7 3 1-16,0 3 2 0,2 8 4 0,0 4-4 0,-2 7 1 0,1 5-2 16,2 7-4-16,-5 4 4 0,-3 10-2 0,-1 6 1 15,-4 8 6-15,-4 10-6 0,-3 3 4 0,-3 7 0 16,-6 4-2-16,-3 2 5 0,-9 3 0 0,-2 1 1 15,-11 1 2-15,-5 0-4 0,-3-3 0 16,-6-5 0-16,2-3 2 0,-2-8 0 0,-3-5 0 16,0-4 0-16,2-5-3 0,1-6 4 15,2-6 3-15,5-2 2 0,7-7 3 0,2-2 0 16,3-4 1-16,6-7-5 0,2-4-1 0,1-6-5 0,8-3-4 16,5-3 2-16,7-2-1 15,5-1-1-15,6-1 2 0,5 1 0 0,2 0 7 16,4 0-5-16,0 3 0 0,1 1-2 0,4 3-7 0,-1 6 7 15,-2 2-1-15,3 5 1 0,-4 2 2 16,1 7-6-16,-2 1-2 0,-3 3 0 0,-5 6-3 16,-3 6 6-16,-4 1 1 0,-6 5-2 15,-4 0 2-15,-4 0 0 0,-6 2 1 0,-2 1 5 16,-6 1 4-16,-2 0-4 0,-11 1-1 0,-2 2-3 16,-4 0 0-16,-7-1 1 0,2-3 2 0,2-3 0 15,-5-3 0-15,5-6-1 0,2-2-2 16,-1-2 0-16,2-3 2 0,6-3 0 0,3-2 1 0,2 0 0 15,6-4-5-15,2-6-7 0,2-1-5 16,8-5-5-16,8-2 1 0,3-3 2 16,7-2 3-16,6-1 4 0,2 1 1 0,6-2 5 0,-1 2 3 15,3-2 0-15,2 1 2 0,-3 2-1 0,0-1-1 16,-2 3 2-16,-5 0-2 16,-2 2 4-16,-4 4 2 0,-7 2 0 0,-2 3 2 15,-4 1 1-15,-5 3-1 0,-4 3 1 0,-4 2-1 0,1 0-4 16,-3 0-2-16,-2 5-1 0,0 4 1 0,1 1 5 15,-1 4 1-15,-3 1 4 0,-5 3 1 16,0 2-4-16,0-1 1 0,0 1-2 16,-2 0 0-16,2 0 2 0,0 0-1 0,4-2-1 15,3 2-5-15,-3-3 0 0,4 1 1 0,0-2 0 0,4 0 3 16,0-4-1-16,5-1 1 0,0-6 1 0,0 0 4 16,4-5 6-16,-1 0 2 0,7-8 1 15,0-2-4-15,1-4-5 0,2-1-2 16,-1-3-5-16,0 0 4 0,2-2-4 0,2-1 0 15,-3-4-2-15,1 0-3 0,2-2 1 0,-3-1 0 16,-3 0 2-16,0 0 3 0,-6 1-3 16,-2 0 0-16,-3 3 0 0,-4 0-4 0,-3 3 5 0,-1 0 0 15,0 2 3-15,-1 2-1 0,-2 1-1 0,-4 0-1 16,3 2 0-16,-5 1-1 0,2 3 4 16,4 0 0-16,0 1 2 0,-2 4 1 15,5 0 2-15,0 4-3 0,0 1-1 0,0 0-4 0,1 4-5 16,7 7-1-16,1 3 2 0,4 5 0 15,4 5 3-15,2 5 1 0,2 4 1 16,-1 1 0-16,-1 7-1 0,-4 4-2 0,-1 4 2 0,-6 4 1 16,-1 3 0-16,-6 7 0 0,-1 4 0 15,-2 2-2-15,-6 5 1 0,-4 0 2 16,-5-1 0-16,0-2 0 0,-5-2 1 0,1-3-3 16,3-3 2-16,0-6-1 0,0-7-1 0,5-6 3 15,-2-8 1-15,5-7-4 0,-1-7 3 0,6-7-13 0,-2-4-14 16,4-6-12-16,2-5-33 0,1 0-44 15,0-11-111-15,6-6-313 0,3 2-712 16,-3 3-185-16</inkml:trace>
  <inkml:trace contextRef="#ctx0" brushRef="#br0" timeOffset="73847.6068">8814 7807 1141 0,'0'0'236'0,"0"0"-66"16,0 0 30-16,120-78-11 0,-78 61 10 0,1 0-12 0,1 3-44 16,2 0-31-16,-3 3-32 0,3 1-25 15,-4 0-14-15,0 4-8 0,-3 0-3 0,-6 3 0 16,-2-1-2 0,-5 4-3-16,-6-1-3 0,-5 1-6 0,-4 0-5 0,-3 1-5 0,-6 3-3 15,-2 2 3-15,0 2 7 0,-5 2 8 0,-10 3 7 16,-3 1 6-16,-7 4-3 0,0-1-3 15,-3 1-3-15,-5 2-3 0,5-2-1 16,0 0-4-16,2-1-6 0,8 0-2 0,3 0-5 16,6-2-2-16,6 1 1 0,3-2-1 0,1 1 2 15,14-3 7-15,1 1 5 0,10-5 5 0,5-1 1 0,7-4-1 16,4-2-3-16,3 1-4 0,5-2-2 0,-1-2-2 16,-6-3-2-16,4-4-7 0,-6 1-1 15,-3-3-2-15,0-2-4 16,-1 0 5-16,-5-3-3 0,-2 0 2 0,-8 0 2 0,-1 0-2 0,-3 0 7 15,-6 0 1-15,-5 2 0 0,-5 0 1 0,-2 1 0 16,0 4-4-16,-4 2-3 0,-3 2-2 16,-3 3-8-16,-2 2 3 0,-2 0-2 0,-2 2 3 15,-1 4 5-15,3 5 0 0,-2 2 1 16,5 1 1-16,4 1-2 0,3 0 2 0,4 1 1 16,0 1-2-16,9-1 1 0,6 0 3 0,2 0 1 0,9-5 2 15,6-1 5-15,4-4-2 0,3-4 2 16,2-2-1-16,1-2-4 0,-1-5 0 0,-2-6 0 15,0-1-2-15,-2-3 3 0,1-2-1 16,-3-5 1-16,-2 0 2 0,-3-2-2 16,-2-2 3-16,-5-2-1 0,1-4 1 0,-4-1 1 0,-3-3 2 15,-3-1 2-15,-4-1-1 0,-4 2 2 0,1 2 1 16,-7 6 7-16,0 6 3 0,-4 4 3 0,0 6-1 16,-1 3-2-16,1 5-6 0,2 1-3 15,0 5-6-15,-1 0-10 0,0 3-4 0,-1 6-4 16,-3 7 0-16,-2 7 3 0,2 5 1 0,-2 6 0 15,2 6 2-15,-1 2-1 0,4 3 0 0,-2 1 3 16,-2 4-3-16,1-1 0 0,0 3 2 16,-3 0-4-16,0 1 1 0,1-3 1 15,-1-2-7-15,6-5-11 0,-2-4-23 0,5-7-24 0,1-5-26 16,0-8-20-16,3-6-36 0,5-4-63 0,-2-6-105 16,-2-3-321-16,0 0-703 0</inkml:trace>
  <inkml:trace contextRef="#ctx0" brushRef="#br0" timeOffset="74107.1047">10216 7604 2040 0,'0'0'265'0,"0"0"-60"16,0 0-68-16,0 0-37 0,0 0-5 0,0 0 6 16,137-72-11-16,-87 64-12 0,6-1-8 0,5 1-13 15,3 1-5-15,3 0-2 0,-2-1-9 0,-4 0 2 16,-1-1 1-16,-8 4-2 0,-4-2-5 15,-10 2-1-15,-7-1-2 0,-9 1-1 0,-10 1 10 16,-2 4 5-16,-7-3 2 0,-3 2-1 16,0 0-16-16,-2-1-10 0,-4-3-11 15,-2 2-8-15,-5-1 3 0,-2 1-7 0,-4 0 0 0,-2 0 0 16,1 1-4-16,-3 0 3 0,3 1-1 0,3 1-6 16,3 0-11-16,3 0-28 0,0 4-39 15,4 2-57-15,2 1-113 0,2-3-488 0,2 1-1007 16</inkml:trace>
  <inkml:trace contextRef="#ctx0" brushRef="#br0" timeOffset="74919.9375">11396 8257 2315 0,'0'0'152'0,"0"0"-16"0,0 0-13 15,2-119-34-15,19 76-8 0,9-5-10 16,10-5-14-16,11-6-6 0,7-5-8 15,12-6-8-15,5-4-8 0,3-4-1 16,-1-2-1-16,-1 2 1 16,-6 5 1-16,-8 6-2 0,-9 6-2 0,-12 9 1 0,-8 8-1 15,-12 8 5-15,-9 9 13 0,-7 5 5 0,-5 6 1 0,-8 3-6 0,-5 7-21 16,-9 3-16-16,-6 3-9 0,-7 8-5 0,-8 10 3 16,-2 6 5-16,-5 9 1 0,-4 4 5 0,4 5-2 15,4 2-2 1,3-1 0-16,9 2-1 0,7 1-1 0,7 0 1 0,10 0-2 0,10 0-1 15,7-3 3-15,14 0 0 0,11-7 1 0,10-1 5 16,10-5-1-16,8 0 2 0,5-4-1 16,3-3-7-16,1-2 4 0,-5 0-2 0,-1-3 0 15,-7-1 2-15,-9-5-1 0,-6 3-4 0,-11-3 1 16,-9-1-3-16,-6-2-1 0,-7-4 3 16,-7-1-2-16,-1 1 0 0,-1 0 4 15,-8-1 0-15,-6 1-1 0,-5 1 5 0,-5-1-3 0,-5 2 3 16,-3 2 1-16,-4-3-4 0,-1 2 0 0,-2-2 0 15,0 0 0-15,-1 0 3 0,3-2-1 0,-1 1-2 16,5-3 1-16,2 0-11 0,6-4-14 16,5 2-25-16,4-7-40 0,9-2-85 0,8-5-170 15,0 3-554-15,6 2-772 0</inkml:trace>
  <inkml:trace contextRef="#ctx0" brushRef="#br0" timeOffset="76533.9614">12751 7242 2457 0,'0'0'274'0,"0"0"-36"0,0 0-48 16,0 0-49-16,0 0-26 0,0 0-42 0,0 0-43 16,0 0-22-16,0 0-11 0,0 0 2 0,0 0 10 15,0 0-1-15,0 0 1 0,39 161-1 16,-34-96-5-16,0 3 3 0,0 6 0 0,-1 4-1 16,-3 1 2-16,-1 5 2 15,0 3-2-15,-7 1 1 0,-4 1 0 0,-1-4-3 16,0-6-2-16,-2-8-3 15,1-15-3-15,5-11-2 0,-1-13-1 0,2-9-1 16,-2-5 1-16,-1-7-2 0,0-4 1 0,0-6 2 0,-5-2-3 0,2-9-2 0,-1-5-4 16,-3-5-3-16,1-5 3 0,1-2-1 0,-2-4-2 15,3-4-9-15,-1-4-9 16,3-6-4-16,2-4 0 0,1-4 4 16,3-4 8-16,5-2 8 0,-1 0 6 0,2-1 4 0,6 3 4 15,6 2 1-15,0 6-1 0,4 4-3 0,5 5-1 16,5 3 2-16,-1 3 4 0,5 6 6 0,3 3 3 15,1 5 5-15,0 5-1 0,0 8-2 16,1 4 0-16,-2 3-4 0,0 9-1 0,-2 8 0 0,-4 5-7 16,-2 7 3-16,-6 3-1 0,-4 1 1 15,-9 4 4-15,-1 2 0 0,-5 4-1 0,-10 2 2 0,-3 2-2 16,-6 0-1-16,-1-1 0 0,-5-2-8 16,2-5-3-16,5-7-3 0,3-7-4 15,5-7 6-15,5-9 2 0,2-4 4 0,3-5-3 0,9-2-5 16,8-8-10-16,6-6-13 0,11-6-5 15,7-3-7 1,5-4-5-16,7-2-17 0,2-2-21 0,5-4-4 0,4-5 8 0,-1 0 27 0,6-5 29 16,-5 0 14-16,1-1 8 0,-4 4 9 0,-5 3 15 15,-10 3 14-15,-7 6 20 0,-8 6 19 0,-10 2 17 16,-7 7 20-16,-10 3 6 0,-5 4-8 16,0 2-24-1,-10 3-29-15,-6 4-22 16,-6-1-14-16,-5 9-5 0,-6 6-1 0,-5 3 1 0,-3 7 6 0,-4-1 5 0,-1 3 0 0,-1 2 2 0,1 0-3 15,4 1-4-15,6-2-5 0,4 1-3 16,8 0-4-16,7 1-1 0,9-6-2 16,8 0-2-16,4-4 2 0,11-5 6 15,7-1 1-15,5-4 8 0,5-6 0 0,6 0-1 16,2-2 0-16,2-6-5 0,0-4 0 0,-1-1-3 0,0-4-1 0,-4-2 1 16,0-2 0-16,0 0 0 0,-1-1-1 15,-2 2 1-15,-1-1-3 0,-4 3 1 0,1 2-2 16,-6 4-2-16,0 4-1 15,-6 2-2-15,2 3-2 0,-2 2 2 16,-3 1-1-16,0 7 1 0,-1 3 3 0,-2 3-2 0,0 3 0 16,-3 0 2-16,-2 3 0 0,1 3 1 0,-3-1 0 15,0 2-1-15,-2 1-2 0,-2-1 0 0,1 2-1 16,-5-3-6-16,-3-1-11 0,0-7-11 0,4-2-6 16,-2-6-2-16,3-3 10 0,2-4 11 15,0-1 5-15,0-5-3 0,7-4-9 0,2-2-4 0,3-6 1 16,0-2 10-16,6-2 8 0,2 0 2 15,1-2-2-15,4 0 1 0,1-1 1 0,1-1 2 16,0 2 3-16,0-2 1 0,1 0-2 16,-1 4 2-16,-1 1-2 15,1 2-1-15,-4 3 1 0,2 1 3 0,-1 5 2 0,-2 1 6 0,-3 3 2 16,-2 4-2-16,-2 1-2 0,2 0 1 0,-4 3-3 16,-2 5 3-16,-1 1-2 0,0 1 1 0,1 0-2 0,-1 0 1 15,7-3 2-15,-4 0 2 16,7-2 4-16,1-3 1 0,5-2 2 15,-1 0-1-15,2-7-1 0,-3-1 2 16,3-3-3-16,-4-3 0 0,2-1-1 0,-2-4-2 0,-1-1 0 0,-3-5 1 0,0 1 2 16,-5-2 0-16,1 1 2 0,-3-4 0 15,-6-2 0-15,2 0-2 0,-6-1 1 0,-2-1 0 16,-1 5 4-16,-8 3 2 0,-2 5-4 0,-8 2-1 16,-2 6-6-16,-5 3-1 0,-8 5-3 15,-1 4-1-15,-4 0-1 0,-2 9 1 0,3 0-1 16,5 4 2-16,5 2-2 0,8 4 1 15,9 5-2-15,8 3-3 0,3 3 0 0,4 1-1 16,13 2 2-16,3 0 3 0,3 0 0 16,5 1-1-16,0-1-1 0,-4-1 1 0,3-1-3 0,-2-4 2 15,0-1 1-15,-1-2-2 0,-4-3 1 16,2-1-1-16,-1-3 2 0,-3-2 1 0,-1 1 0 16,-3-3 3-16,-2-2-3 0,-2 0-2 0,-2-3-1 15,-2-2-3-15,-4 0 3 16,0-2 0-16,-2-1 0 0,0-1 1 15,0 1-1-15,-7-3-2 0,3 0-4 16,-4 0-3-16,0-3-7 0,4-1-6 0,-4-4-12 0,7-2-22 0,1-4-17 16,10-3-18-16,3-3-15 0,12-2-2 0,1-4-11 0,9-1-2 15,0-4 14-15,4-1 17 0,0-3 29 16,-1-1 31-16,-5 3 28 0,-4 2 44 0,-6 4 47 16,-3 4 48-16,-2 3 26 0,-7 3 1 0,-3 2-15 0,-5 3-25 15,-2 3-26-15,-1 1-27 16,-1 2-18-16,-8 3-20 0,0 0-14 0,-5 3-4 15,-3 2-11-15,-4 5-1 0,-2 2-1 0,-2 5-3 0,2 3 4 16,2 0-1-16,3 1 2 0,4 1 3 16,4 2-6-16,1 0 0 15,7 1 0-15,2 0-2 0,2 1 3 0,8-2 0 0,2-3 1 0,8-1-3 16,3-3 7-16,3-2 0 0,5-2 1 0,0-2 5 16,6 1-8-16,-1 0-1 15,3 0 0-15,-1 0-6 0,-4 0 5 16,3 0 1-16,-3 4-2 0,-3 0 4 15,4 1-5-15,-3 0 0 0,-1 3 0 0,-6-2-1 0,0 2 0 0,-9-2-1 0,0 0-3 16,-7-2-8-16,-6-1 4 0,-3-2-1 16,0-2 2-16,-2-1 11 0,-7-2-6 0,-2-3 2 15,1-2 1-15,-1-1-8 16,0-1 11-16,1-7 2 0,2-1 1 0,0-3 5 0,5-3-8 16,2-4-1-16,1-1 0 0,2-1-2 0,8-3 1 0,1 0 0 15,7-2-1-15,3-1-2 0,2-4 4 16,6 0-1-16,4-2 0 0,4-1 6 0,4 2-9 15,1 0-1-15,-2 4-3 0,2 0-24 16,-2 5-22-16,0 2-49 0,0 2-114 16,-11 6-374-16,-10 5-1005 0</inkml:trace>
  <inkml:trace contextRef="#ctx0" brushRef="#br0" timeOffset="77530.6613">17260 7482 2486 0,'0'0'261'15,"0"0"12"-15,0 0-94 0,0 0-20 16,0 0-36-16,0 0-41 0,0 0-34 15,0 0-26-15,0 0-11 0,0 0-7 0,0 0 0 0,0 0 0 16,-40 32-1-16,36-2 3 0,1 3-1 16,3 1 1-16,0 0-1 0,6-2-1 15,3-1-2-15,3-3 0 0,4-3 2 0,0-2-1 0,2-4 1 16,3-5 2-16,-1-4-3 16,-1-5 2-16,2-5 2 0,1 0 1 0,-2-7 1 15,0-4-4-15,1-2-3 0,-1-3-1 16,0-2-4-16,1 0 3 0,-1-4 1 0,-2-2 1 15,1-1-1-15,-2 0-1 0,0 0-2 0,0 3-1 16,-3 0 1-16,-1 6 3 0,-4 5-1 0,-3 5 2 0,-4 2-2 0,-2 3 0 16,0 1-2-1,0 0-7-15,0 1 5 0,-2 8-5 0,-6 4 2 16,4 3 4-16,-3 5 0 0,4 2 3 16,3-1 0-16,0-1 2 15,2 0-1-15,6-1-1 0,4-4 1 0,0-2-1 16,3-3 1-16,0-4 2 0,3 1 0 0,1-7 2 0,1-1-3 15,0-1 4-15,2-8 1 0,0-1 1 0,0-4 2 0,1-3-4 0,2-1-2 0,-2-6 2 16,0-2-5-16,0-4 5 0,-1-3 0 0,-1-4 1 16,-2 0 1-16,-1-3-3 0,-3-2 0 15,-3 1 1-15,-4 3-2 0,-7 1 2 16,-1 6-3-16,0 2-1 0,-9 4-2 0,-5 3 0 16,-1 2 1-16,-4 3 1 0,-2 3-1 15,-2 4-4-15,0 4-3 0,0 3-5 0,-2 2-4 0,5 1-15 16,5 4-21-16,6 5-27 0,6 5-23 0,5 2-18 15,13 3-13-15,11 1-31 0,15 2-51 0,9-1-83 16,12-1-168-16,11 0-285 16,-15-5-151-16,-17-5 403 0</inkml:trace>
  <inkml:trace contextRef="#ctx0" brushRef="#br0" timeOffset="78729.4452">18842 7368 0 0,'0'0'853'0,"0"0"-188"0,0 0-194 16,117-34-82-16,-107 26-68 0,-5 3-60 15,-5-1-56-15,0 1-57 0,-4 2-45 0,-3-1-33 16,-7 3-27-16,-2 0-11 0,-8 1-6 0,-3 1-3 0,-4 6 6 15,-4 4-7-15,-5 1 2 0,-5 2 0 16,-1 2-5-16,-1 2 2 0,-2 3-3 0,2-1-5 16,7 1-3-16,6 0-5 0,7 1-3 0,10-1-2 15,7-2-1-15,8 2 0 0,5 1-1 16,9-2 0 0,9-2-3-16,6-4 4 0,4-5 2 0,5-3 1 0,2-5 10 15,2-1-10-15,-1 0-1 0,-3-8-2 0,0-3-12 0,-2-2 9 16,-3-3 0-16,-1-2 1 0,1-2 5 15,-3-1-3-15,0-1 0 0,-3-1-1 0,-3 1 1 0,-3 1 2 16,-2 0-1-16,-4 2 2 0,-2 1-4 16,-6 3 3-16,-2 3 2 0,-1 1 1 0,-4 2 3 15,-2 2-6-15,-5 2-2 0,-4 2-2 0,-4 2-7 16,-3 1 8-16,-6 1 2 0,-3 6 2 0,-2 3 5 16,-1 3-4-16,-1 1-2 15,3 3 3-15,4 2-1 0,4 0 0 0,6 1 2 0,3 2-5 0,7 1-1 16,4 1 0-16,3 3 2 0,3-1-1 15,8 1 7-15,4-2-8 0,2-3-3 16,0-2-1-16,5-7-4 0,3-4 8 0,0-3 3 0,1-4 2 16,2 0 0-16,0-2-2 0,3-4 0 15,-1-2-1-15,2 0-1 0,1-1 1 0,-1-1-3 16,2-3-1-16,-2 1-4 0,-2-2 2 16,1-3 0-16,-3 4 0 0,0-3 4 0,0 1-9 0,-2 3 0 15,2 1 0 1,-6 3-3-16,-3 3 8 0,0 0 2 0,-3 3-2 0,-3 0 3 0,-1 1-6 15,-1 7 0-15,0-1 0 0,-1 1 1 16,1 3 3-16,1-1 2 0,-1 1 1 16,1-1 0-16,-2-3 0 0,0 0 1 15,-2-2 0-15,1 0 3 0,-3-2-5 16,-3 0-2-16,1-1 0 0,-3-1-5 0,1 0 6 0,-3 0 0 0,2 1 1 0,2-1 3 16,1-1-6-16,2 1-2 0,2 0-1 0,0-1-2 15,5 0 1-15,-1 0-2 0,5 0 2 16,1-2-2-16,3 1-2 0,3 1-13 15,1 0-4-15,2 0 6 0,4 1 0 0,-3-1 9 16,3-3 1-16,-5 1-2 0,0-2 4 0,1-1 5 0,-1-1 4 16,-1-1 2-16,1-2-1 0,-3 0 2 0,0 0 0 15,-1-3 0-15,-1-1 3 0,-2 1-1 0,-4-3 2 16,0-1-2-16,-1-2 2 0,0 0 4 16,0-3 7-16,-1-1 8 0,2 0 3 15,-1-5 5-15,0 0 1 0,-1-2-1 0,-2-1 0 16,-2-1-2-16,0 0-3 0,0-1-1 15,-1 3-2-15,-2-2-2 0,2 4 1 0,-3 2 2 16,0 3-1-16,-1 2-2 0,2 3 0 0,-4 3-7 0,3 0 3 16,-2 5 2-16,-2 0-2 0,0 3 7 0,-1 3-11 15,-1 1-2-15,0 2-5 0,0 0-10 16,0 2 3-16,0 5-2 0,-3 5 2 0,0 6 2 16,-4 3-1-16,2 7 2 15,-1 4-2-15,2 3 3 0,-2 2-2 0,3 0-1 0,-1 4-1 0,4-4-3 16,0 1 3-16,3-1 1 15,5-1 2-15,4-2 3 0,5-4-5 16,0-5-1-16,4-4 1 0,5-5-2 0,-1-3 3 16,3-4 1-16,2-5 0 0,0-4 0 0,2 0-1 0,-2-6 1 15,-1-4-1-15,-3-1 3 0,0-2-1 0,2-3-1 16,-5-1 0-16,2-2-4 0,-1 0 4 16,-4-1 1-16,0-1 1 0,-6 0 2 0,1 1-4 0,-5-2 1 15,2 1-2-15,-5-2-2 0,-1 4 4 16,2-2 1-16,-4 0-1 0,4 2 3 0,-3 2-5 0,0 1-1 15,2 2 2-15,-4 3 0 0,2 4-2 16,-3 2 1-16,1 1-1 0,-2 2-5 0,-1 0 5 16,0 2 0-16,0 0 0 15,0 0 6-15,0 0-8 0,0 0 0 0,0 0-4 0,0 1-6 0,1 2 8 16,3 3 1-16,0 1 4 0,-2 2 1 16,5 1-2-16,-3 1 0 0,4 4-1 0,1-2 3 15,0 4-1-15,1-1-2 0,1 1 0 16,-1 2-2-16,2 1 1 0,-2 2 1 0,2 2 2 15,4 3 1-15,-2-1-2 0,3 1 1 16,-3 0-3-16,2 0 1 0,-5-2 1 16,-1 2 0-16,-4-4 1 0,-1 3-1 0,-4-3 0 15,-1 0 0-15,0-3 0 0,0-3 2 0,-6-2 0 0,-2-4-2 16,-1 0 0-16,-3-2-3 0,-2-2 4 16,1 0-1-16,-7-3-1 0,1 0-6 0,-2-3-12 0,0 1-14 15,-1-2-19-15,2-2-27 0,0-1-53 16,3-1-121-16,6-1-704 0,7 2-832 0</inkml:trace>
  <inkml:trace contextRef="#ctx0" brushRef="#br0" timeOffset="79399.4344">22555 6912 2315 0,'0'0'280'0,"0"0"-113"0,0 0 21 0,0 0-21 0,-53-116-8 16,52 105-21-16,-2 7-29 0,1 2-38 0,2 2-28 16,0 5-24-16,0 8-14 0,2 6 3 15,-2 10 3-15,0 7 2 0,5 7 4 0,-1 7-3 16,4 3 1-16,2 5-3 0,2 4-3 0,3 4 2 0,3 4 0 16,4 3-2-16,2-1-1 0,6-5-2 15,5-4-7-15,5-7-3 16,7-11-6-16,2-8-5 0,-1-12-2 0,-2-10-9 15,-5-5-2-15,-1-7-2 16,-6-3 2-16,0-7 9 0,-3-8 8 0,-5-4 6 0,0-4 1 0,-4-3 4 16,-2-2-1-16,-4-4 0 0,-3-2 5 0,-5 2-3 15,-4 1 2-15,-3 6 0 0,-1 1-3 0,0 4 4 0,-4 5 4 16,-4 4 1-16,-4 3 6 0,-3 4 0 16,0 3-4-16,-3 1 0 0,-1 5-4 0,3 5-1 15,-3 6 0-15,2 2-1 0,4 3-1 0,3 1 0 16,4 1-2-16,6 0-1 0,1 2 4 15,14 2 0-15,6-2 2 0,7-2 2 16,5-2-4-16,7-4 1 0,2-4 0 0,1-5-2 16,2-3 5-16,-4-3-5 0,-5-2 1 0,-4-2 1 0,-4-6-2 15,-6-3 2-15,-3-2 2 0,-3-2-1 16,-6-4-1-16,-6-1 1 16,1-2-2-16,-4-2 0 0,-1-1 1 0,-6 0-4 0,-4 0-2 0,-3-2 2 15,-6 1-5-15,-2 1-2 0,-7 2-1 0,-3 2-5 16,-7 2 1-16,-2 4-6 0,-4 3-4 15,1 0-12-15,0 4-16 0,3 3-20 0,4 3-39 16,3 2-57-16,3 0-134 0,10 2-352 0,8 2-1001 0</inkml:trace>
  <inkml:trace contextRef="#ctx0" brushRef="#br0" timeOffset="79759.3735">22414 7160 2493 0,'0'0'198'16,"0"0"16"-16,0 0-8 0,0 0-31 0,0 0-26 15,0 0-42-15,0 0-41 0,0 0-28 0,0 0-19 16,0 0-10-16,0 0-5 0,0 0-1 16,0 0 2-16,192-107-2 0,-105 101 1 15,7 0 5-15,8 1-2 0,3 1 3 16,5-1 3-16,2 2-1 0,2 0 3 0,1 0-2 15,-6 3-5-15,-3-1 2 0,-12-1-3 0,-7-1 1 0,-16 2 3 16,-13-3 2-16,-9 0 4 0,-13 0 5 16,-11 0 5-16,-8-1 3 0,-7 0 5 0,-7 1-2 0,-2 1-5 15,-1-1-3-15,0 1-11 0,-2-1-3 16,-5 1-5-16,1-1-3 0,-3 1 2 0,-2 0-5 0,-2 1 0 16,-1 0 1-16,3-1-2 0,-3 2-1 15,0 0-3-15,2 1-14 0,2 0-25 16,2 2-28-16,-2 4-41 0,4 2-61 0,-2 3-151 15,0-4-872-15,6 0-597 0</inkml:trace>
  <inkml:trace contextRef="#ctx0" brushRef="#br0" timeOffset="81665.084">818 9325 1439 0,'0'0'309'0,"0"0"-25"0,0 0-27 0,0 0-53 0,0 0-4 0,0 0-38 0,0 0-51 16,0 0-32-16,0 0-49 0,0 0-7 0,-127-47 3 15,109 47 0-15,-1 5 0 0,-2 6 1 16,-8 6-3-16,6 2-6 0,-9 9-7 15,4 2-6-15,0 3-5 0,0 6 0 0,2 5 2 16,-2 5 1-16,4 3 0 0,-1 1 37 0,4 5 1 0,6 1 3 16,0 1 2-1,6-1-31-15,7 0 4 0,2-2 5 0,9-5 2 16,14 7 8-16,18-2 1 0,23-4-71 0,18-11-4 16,13-21-11-16,9-19-3 0,8-12 64 0,-1-18-1 0,18-19 0 15,5-14-12-15,-1-7-1 0,-5-3 0 0,-34 10-5 16,-24 6 9-16,-18 8-1 0,-13 1 2 15,-9 1 6-15,-7 1-1 0,-12 3 3 0,-3 6-4 16,-8 0-1-16,-2 4 1 0,-13 5-2 16,-1 5 2-16,-7 4-5 0,-2 4-2 0,-6 5-1 0,-8 5-1 0,5 3 4 15,-2 0 3-15,2 6 1 0,-2 3 6 16,-4 3-3 0,-4 6-3-16,-7 1-2 0,-3 6-6 0,-6 5 2 0,-2 2 0 15,-1 6 0-15,1 0-4 0,8 1 1 0,3 1 3 0,8 1 0 0,5-1 4 16,9 0-5-16,9-3-1 15,9-1-1-15,10-2-1 0,1-4 6 0,11-4 4 16,9-5 4-16,8-4 0 0,5-7 2 0,7-6-1 0,2-4 1 16,7-4 1-16,1-7 1 0,7-6-2 0,8-7 1 15,10-8-5-15,4-5-7 0,0-1 2 16,-17 5-2-16,-13 5 2 0,-8 5 2 0,-7 3-1 16,2 2-2-16,-6 7-1 0,-2 1 0 15,-1 3-1-15,-3 6 0 0,-1 1-4 16,-1 4 1-16,0 5 1 0,0 3 0 0,-4 2 4 0,3 4-1 0,-5 4 2 15,-1-1 0-15,-2 4-3 0,0 0 2 16,-2 3 1-16,-5-2-1 0,2 1 2 0,-1-4-2 16,-4-3-3-16,3-4-5 0,-3-6-2 0,-2-4 0 15,4-5 6-15,-2-1 4 0,3-5 4 0,3-7 1 16,4-3-3-16,2-4 0 16,4-4 1-16,2 0 1 0,-1-1-3 0,1-3 3 0,2 1-2 15,2-3 1-15,-2-2 3 0,1-2-1 0,1 0 2 16,2 2-4-16,-2 1-3 0,3 5-2 15,-4 3 0-15,3 6 4 0,-6 4 2 16,0 2 2-16,-2 7-3 0,-1 2-1 0,0 1-2 0,-1 4-1 16,4 7 1-16,-3 5 1 0,1 3-2 0,1 2 3 15,-1 2-4-15,3 1 3 0,0 2 1 16,3-2-1-16,1-3 5 0,1 1-4 0,2-4 0 16,3-2 0-16,3-1 1 0,-1-5 6 0,2-3 3 15,-1-5 4-15,1-2 3 0,-2-1-2 16,-3-7-1-16,-3-1-1 0,1-2 4 0,-5-1-3 15,-3-1 3-15,-4-1 0 0,0 2-3 0,-6-2 5 16,-4 0 1-16,-1 1 2 0,1-1 2 16,-4 2-1-16,-3 0-7 0,0 2-5 0,0-1-1 0,0 1-2 15,-4 1 1-15,-2 0 2 16,0-1-8-16,-1 3-1 0,0-2-2 16,1 3-2-16,-1-1 5 0,1 2-4 0,0 0 2 0,0 1-4 0,2 1-2 15,-2 1 0-15,2 2-6 0,-2 0-13 0,2 0-19 16,-2 5-35-16,-2 4-44 15,1 4-65-15,0 1-187 16,2-4-810-16,2-2-568 0</inkml:trace>
  <inkml:trace contextRef="#ctx0" brushRef="#br0" timeOffset="82743.9382">2967 9794 0 0,'0'0'0'0,"0"0"250"0,0 0 153 0,0 0-58 0,0 0-57 0,0 0-40 16,0 0-26-16,0 0-16 0,0 0-34 0,61-118-35 15,-48 109-45-15,-1 2-39 0,7 2-21 0,-2 5-17 16,4 0-13-16,-1 9 4 0,0 7 5 16,-1 3 7-16,1 3 3 0,-2 1 1 0,1 4-6 15,-2-3-1-15,4-1 1 0,0-3 2 0,4-2 4 16,5-5 8-16,7-3 4 0,2-4 5 15,3-4 0-15,3 0 0 16,0-6 0 0,-1-3-6-16,2-7 0 0,-5-1-3 0,0-3-4 0,-5-5-5 0,-4-3-2 15,-5-3-3-15,1-2-5 0,-7-4 4 0,0-1-6 0,-5 2 0 0,-1-3 3 16,-5-3-7-16,0 0 4 0,-5 0 2 0,-2 0-3 0,-4 0 5 16,1 3-2-16,-7 2 0 15,-3 5 5-15,2 2 0 0,-1 5 6 0,0 6 10 0,-2 6 7 16,2 2 7-16,2 4 2 0,0 4-12 15,2 1-16-15,1 0-13 0,-1 9-12 0,-2 8-2 16,1 4 4-16,0 8 2 0,1 5 3 16,3 7 1-16,2 3-4 0,0 5 3 0,0 3-1 15,3 5-3-15,3 5 5 0,-2 3-6 0,4 5 3 0,-4 1 1 16,2 2 0-16,-4-1 5 0,2 1-3 16,-1 1-4-16,1-4-20 0,0-2-31 15,-1-6-44-15,0-6-66 0,1-13-75 0,1-10-124 16,0-9-215-16,-1-10-437 0,-2-8 98 15</inkml:trace>
  <inkml:trace contextRef="#ctx0" brushRef="#br0" timeOffset="83963.324">4035 9565 1942 0,'0'0'114'16,"0"0"-3"-16,0 0-38 0,0 0-25 15,0 0-14-15,127-15-15 0,-101 33-7 0,-3 7 0 16,-1 3-1-16,-2 6 8 0,-2 1 3 0,-5 3-1 16,-2 1 5-16,-4-1-5 15,-5-3-7-15,-1 1-10 0,-5-5-21 0,-6-5-7 0,-3-4-2 16,-2-3 4-16,-2-6 14 0,-1-2 8 16,0-4 2-16,1-4 3 0,1-3 2 0,2-2-4 0,4-7-7 15,5-5-13-15,1-5-16 0,4-3-8 16,10-5-2-16,10-3 4 15,3-6 11-15,9-3 1 0,3-9 0 0,8-6-6 16,5-4-8-16,4-4 0 0,2-1 6 0,2-5 9 0,-3 1 10 16,2 5 19-16,-3 1 25 0,-3 4 27 0,-4 5 24 15,-5 7 10-15,-6 6 7 0,-6 3 3 0,-6 6 1 16,-3 4 9-16,-9 5-1 0,-8 4-8 0,-2 4-2 16,0 3-20-16,-7-1-18 15,-3 5-11-15,0 3-20 0,-3-1-10 0,-1 4-10 16,0 0-5-16,-1 0 1 0,1 0-1 0,1 4 2 0,2-1-1 15,1 1-1-15,3-1-2 16,0 0 0-16,4 0 2 16,-1-2-3-16,3 2 3 0,0-3 1 0,1 0-3 0,0 0 4 15,0 0-1-15,0 0 1 0,0 0 5 16,0 0-3-16,0 0 4 0,0 0 1 0,1 0 1 0,-1 0 1 0,0 0 3 16,0 0-1-16,0 0-4 0,0 0 0 0,0 0-8 15,0 0-2-15,0 0 1 0,0 0-7 0,0 1 1 16,0-1-2-16,0 0-4 0,0 3 5 0,0 0-4 15,0 3 3-15,0 3 4 0,1 4-2 16,-2 5 2-16,0 2 0 0,0 8 1 16,-1 1 2-16,-3 7 5 0,0 2 1 0,-3 5 0 15,0 5 3-15,1 3-3 0,1 2 0 0,-3 3-1 0,8 0-3 16,0-2-1-16,1 0-1 0,4-4-3 0,10-1 0 16,0-6 2-16,6-3 1 0,3-4 2 15,5-6 0-15,3-6-1 0,4-5 2 0,4-7 2 0,3-6 3 16,1-6 1-16,-2 0 1 0,1-7-3 15,-4-5-3-15,-1-6-4 16,0-4-2-16,-5-3 6 0,-3-1 0 0,-5-3 0 16,0 0 0-16,-5 1-4 0,-2-1 2 0,-4 1 1 0,-5 3 0 0,0 2 1 15,-6 4 0-15,-2 4-4 16,0 4 0-16,-5 2-1 0,-3 1-2 0,-1 3 1 0,-1 3 0 16,-2 2-5-16,-2 0-1 0,-2 9-4 0,-1 3-1 15,-1 7 6-15,-1 2 2 16,-1 4 1-16,2 3 2 0,2 1-4 15,2 4 1-15,3 1 1 0,4 2 0 0,3 0 1 0,4-2 0 16,2-3-4-16,8-3 1 0,8-8 1 0,5-7 2 16,6-3 3-16,5-7 4 0,6-2-3 0,2-7-2 0,7-6 2 15,-1-6-4-15,1-4 4 0,-2-5-1 16,2-3-2-16,-6-5 2 0,3-3-3 16,-4-3 0-16,-2 0 3 0,-3-7-4 0,-2-1 8 15,-2-5-3-15,-2-2-1 0,-2-4 2 16,-4-4-3-16,-5 2 1 15,-5 0 1-15,-4 1 3 0,-3 1-5 0,-6 4 4 0,-2 2-5 0,0 8 0 16,-8 7 3-16,0 6-3 0,2 7 5 0,-2 5 3 16,1 6 3-16,3 6 8 0,2 4-3 0,1 4-10 0,-1 1-6 15,1 10-12-15,-2 7 0 0,1 10 8 16,1 11 1-16,0 5 2 0,-1 9 2 16,2 5-3-16,2 6-1 0,1 2 1 0,4 6 0 0,-4 0 1 15,2 0 1-15,2-1 0 0,1-3 0 16,4-6 0-16,5-7-5 0,0-8 2 0,6-11 1 15,-1-6 0-15,5-9 4 0,0-4-1 0,1-9-2 16,3-7 4-16,2-1-2 0,-1-10 1 16,2-6 3-16,-3-2-3 0,0-5 3 0,-2-4 1 15,-1 0-2-15,-3-4 3 0,-5 0 0 0,0-1 1 16,-8 3-3-16,-2 0-1 16,-1 3-1-16,-4 2 2 0,-2 4 4 0,-3 4 0 0,0 3 1 0,-3 3-7 15,-2 4 2-15,2 2-2 0,-4 2-1 16,-1 3 2-16,-3 3-3 0,-1 8 0 15,-5 6-2-15,-2 3 3 0,-3 3-2 16,6 2-2-16,0-2 2 0,7 2-7 16,7 2 6-16,2 0-3 0,2 0-1 0,14-1 5 0,1-3-1 0,9-1 1 0,4-4 2 15,5-2-6-15,4-5-12 0,8-1-15 16,-1-6-21-16,2 1-33 16,3-4-59-16,-1-1-129 0,-10 0-522 0,-17 0-928 0</inkml:trace>
  <inkml:trace contextRef="#ctx0" brushRef="#br0" timeOffset="85058.0132">7567 9779 2336 0,'0'0'41'15,"0"0"20"-15,0 0 35 0,0 0 19 0,0 0 19 0,0 0-1 16,0 0-12-16,0 0-9 0,0 0-7 0,0 0-11 15,0 0-12-15,0 0-18 0,0 0-19 16,-35 3-13-16,48-16-14 0,10-6-4 16,8-3-6-16,7-1-5 0,5-4 0 0,7-2-7 0,5-1 6 15,0-1 0-15,2-6 4 0,3-2 4 0,-4-4-4 16,1-2 0-16,-6-4-1 16,-5-1 1-16,-1-1 4 0,-4-1-2 15,-7 2 4-15,-4-1-3 0,-3 1-1 0,-5 1 2 16,-7 3-3-16,0 4 5 15,-9 8-1-15,0 3-2 0,-5 10 6 0,-1 5 0 0,0 4 6 16,-3 5-3-16,-4 5-4 0,-3 2-8 0,-1 8-7 0,-8 10-1 0,-2 7-5 16,-7 8 4-16,-2 7 0 0,3 8 1 0,0 5 4 15,4 4-4-15,4 1-1 0,3 1 2 16,11-1 0-16,6 2 4 0,1-5-3 0,17-3-4 16,5-6-1-16,11-6-3 15,4-8 5-15,5-9 6 16,4-4-1-16,3-9 7 0,0-8-8 0,2-2-5 0,-2-7 0 15,-2-10-6-15,-3-4 8 0,1-3 1 0,-6-7 0 0,-3-4 2 0,-5-3-3 16,-3-6 3-16,-1-2-1 0,-4-5 1 0,-1-2-1 16,-3 1 0-16,-5-3 0 0,-1 1 2 0,-8 0-2 15,0 3 3-15,-3 2 2 0,-4 6-4 16,-2 6 1-16,0 6-2 0,-5 7-1 0,1 6 1 16,-3 6 1-16,2 2-1 0,1 8-4 0,0 2-9 15,-3 8-2-15,0 7 0 0,0 7 2 16,-1 7 12-16,3 6-1 0,1 7-3 0,3 3 2 15,5 5-5-15,-2 3 7 0,7 1 1 0,0 0 2 16,5 1 0-16,2 1-6 0,-1-2-3 16,5-2-13-16,0-3-19 0,2-4-13 0,-1-10-12 0,1-8 0 15,2-10 7-15,1-9 15 0,5-5 12 16,1-6 11-16,2-10 8 0,0-2-2 0,1-6-3 16,-1-1 0-16,0-3-4 15,-1-1 11-15,-2-1 3 0,-4-1 4 16,3 1 6-16,-5 2-2 0,-3 1-2 0,-6 3 0 0,-2 5-1 0,-1 2 5 0,-4 3 2 15,-2 4 4-15,-1 3-1 0,-1 3-4 16,-1 1-5-16,0 0-1 0,1 7 1 0,0 4 1 16,3 3 5-16,-2 3 1 0,0 2-5 0,5 1 2 15,1 1 3-15,3 0 1 0,3-2 6 16,6-1-6-16,4-3-1 0,6-2 0 16,8-2 1-16,1-4 5 0,6-4 0 0,0-3 0 0,3 0-1 15,-3-8-3-15,2-2 0 0,-2-2-1 16,-3-5 6-16,-1-2-4 15,-2 0-1-15,-2-3-1 0,-5-2-4 0,-3 0 9 0,-4-2 7 0,-6-2 6 16,-3 1 8-16,-6 0-3 0,-2 1 5 0,-2 4 2 16,-5 2-3-16,-3 4 5 0,-2 5-6 0,-3 3-9 15,-3 3-10-15,-3 3-8 0,-6 2-3 16,-6 6-2-16,-5 6 7 0,-4 4-5 0,-1 3-3 16,1 5-2-16,2 0-5 0,5 3 6 0,6 1 2 15,5 2 0-15,6-2 2 0,6 1-4 16,3-1-3-16,4 0-1 0,10-1 1 0,4-2 3 15,9-1 0-15,4-2 2 0,1-3-8 0,7-3-7 16,2-3-7-16,-2-3-12 0,-3-6-9 0,-1-1-15 16,-3-3-15-16,-3 1-23 0,-3-7-36 0,-3-2-61 15,-6-4-124-15,-2 2-486 0,-9 3-841 0</inkml:trace>
  <inkml:trace contextRef="#ctx0" brushRef="#br0" timeOffset="85257.0068">8092 9137 2376 0,'0'0'106'16,"0"0"-8"-16,0 0-3 0,-121 14-37 0,121-13 3 16,19-1-2-16,13 0-3 0,19-6-11 15,16 0-13-15,17-2-9 0,15 0-34 0,14 1-156 16,-25 1-818-16,-24 3-654 0</inkml:trace>
  <inkml:trace contextRef="#ctx0" brushRef="#br0" timeOffset="87935.8596">11615 8993 2541 0,'0'0'242'0,"0"0"-83"0,0 0-30 0,0 0-53 16,0 0-39-16,0 0-15 0,0 0-7 15,0 0 5-15,0 0 16 0,0 0 9 0,0 0 8 16,0 0 1-16,26 147-8 0,-16-97-2 16,1 4-10-16,-1 5-7 0,-4 5-5 0,0 4-11 15,-1 4-6-15,-1 1-3 16,-4 0-3-16,0-4 4 16,1 1-1-16,-2-8 0 0,-4-6-1 15,-1-6 0-15,1-6 2 0,0-10 1 0,-3-6 6 0,2-9 1 0,-1-6-2 0,0-5 6 0,4-4 5 16,-4-4 10-16,1-4 2 0,-1-9-3 0,-2-5-12 15,0-6-12-15,-1-8-7 0,2-4-3 0,1-7-1 16,0-5 3-16,2-9-2 16,-1-5 2-16,1-6-3 0,1-5-3 0,3-4 2 0,-3-2 1 15,1 0 5-15,1-3-2 16,1 2 0-16,1 0 1 0,1 2-3 0,9 3 5 0,6 4 1 0,3 7-2 16,7 5 3-16,8 7-6 0,8 4-6 15,1 10-2-15,5 3 1 0,4 6 3 16,-1 8 3-16,-1 8 3 0,-1 6-6 15,-3 8 2-15,-5 4 1 0,-3 12-3 0,-3 6 8 0,-1 6-4 16,-4 10 1-16,-4 1 1 0,-5 6-5 0,-6 3 6 16,-4 6 0-16,-10 4 3 0,-1 3 3 15,-15 2-6-15,-6 1-1 0,-6-1-2 0,-6-3 0 0,0-2 2 16,-3-6 2-16,1-6 2 0,4-8-3 16,0-7 1-16,7-8 1 0,4-8-1 0,3-4 8 15,4-5-1-15,6-6 4 0,1-1 3 0,3-6-6 16,3-9 4-16,4-3-5 0,8-6-3 0,6-7 0 0,5-1-3 15,7-2-1-15,4-2-3 16,7-1 0-16,2 1 1 0,4 0 0 0,4 0 4 16,1 3-3-16,1 0-1 0,0 5 2 0,2 1-2 15,-4 3 6-15,-4 5-4 0,-2 3-5 0,-5 4 1 16,-3 5-5-16,-3 3 3 0,-4 4 3 16,-5 0 0-16,-2 2 1 0,-4 6-4 0,-3 2-2 0,-2 4-2 15,1 2 3-15,-5 4 4 0,-3-1 0 16,-1 2 3-16,1 1-3 0,-5-1 0 0,-2 0 1 15,0 3-1-15,-2-2 4 0,-6 0-2 16,-1 2-1-16,-2-2 2 0,1 0-3 0,-5 0-1 16,0-2 4-16,0-2 3 0,-1-2-3 0,-2-2-3 15,4-1-1-15,-5-3-1 0,3-1 4 0,1-2-1 16,1-2 0-16,3-4 1 0,4 1-2 0,0-2 4 16,6 0-3-16,0-3-3 0,1-3-3 15,0-2-8-15,3-1-5 0,5-2-1 16,3 0-2-16,5-2 9 0,4 0 4 0,3-1 3 0,7-3 3 15,1 0-4-15,4-1 2 0,3-1 0 0,1 1 4 16,1-2 2-16,1 2 1 16,-3 0 3-16,-2 1-4 0,3-1 3 0,-3 3 2 15,-2 3 0-15,-3 2 7 0,-3 3-3 0,-6 3-1 0,-6 1 0 16,-2 3-7-16,-4 0 5 0,-5 3 0 16,1 2-2-16,-5 4 7 0,0 1-5 0,0 1 1 15,-1 4-1-15,2 1-2 0,-6 1 5 0,-4 1 0 0,-2 2 2 16,2-1-5-16,-5 2 3 15,1 1-1-15,-3-1-1 0,-1 3 2 0,-1-1-4 16,2-1 0-16,-1-2-4 0,5 0 0 0,7-4 1 0,-1-5 1 16,5-4 2-16,0-3 2 0,2-1 1 15,5-3 5-15,7 0 0 0,1-3 5 0,8-6-4 16,3-2-4-16,-2-2 0 0,2-2-7 0,-2-4 1 16,4 1 0-16,-5-4-3 0,2-3 2 0,-2 0-4 15,-1-2-5-15,1-3-2 0,0 1-2 0,-3 0 6 16,0 1 4-16,-4 3 4 15,-2 0-1-15,-6 4-2 0,-1-1 0 0,-5 1-1 0,-1 2 3 0,-2-1-1 16,1 2 0-16,-1 0 4 16,-1 3-5-16,-2-2 1 0,0 4 1 0,1 0-2 15,0 1 6-15,1 0-4 0,2-1-2 16,2 1-1-16,4 1-5 0,3 0 5 0,2-1-1 0,1 2 1 16,7-1-1-16,0 1-2 0,3 0 0 0,2 1-3 15,1 2 4-15,-4 1 2 0,0 2 1 16,-1 1 2-16,-7 3-4 0,-1 0 2 0,-2 5 2 15,-3 6 0-15,1 3 4 0,-3 3-3 16,1 6-1-16,-5 2 2 0,1 7 1 0,3 2 3 0,-4 7 5 16,1 1 4-16,-1 6-2 0,4 3 1 0,-2 2-4 15,-2 4-2-15,2 6 5 16,-3 5-2-16,1 4 0 0,-2 4-3 0,-4 6-5 0,-3 0 0 16,-1-2-1-16,-1 0 2 0,0-7 0 15,-1-4-4-15,-1-6 1 0,2-7-1 0,0-8-1 16,-1-10 2-16,3-9 0 0,4-7-1 15,-3-8-5-15,5-7-7 0,-2-2-9 0,3-5-10 0,-1-2-17 0,2-8-24 16,0-7-38-16,0-8-51 16,0-5-81-16,7-8-255 15,-4 9-686-15,1 7-326 0</inkml:trace>
  <inkml:trace contextRef="#ctx0" brushRef="#br0" timeOffset="88606.4045">14235 9022 1997 0,'0'0'216'0,"0"0"23"0,0 0-75 0,0 0-20 16,0 0-19-16,140-126-33 0,-113 112-24 15,-4 1-21-15,2 4-11 0,1 2-9 0,-1 3-6 16,0 3-4-16,-4 1-8 0,1 5-2 16,-2 4-3-16,-1 3-2 0,-4 2 3 0,-1 1 0 15,-5 3 0-15,-5 1 1 0,-3 2 0 0,0 1 7 16,-4 5 8-16,-7-2 5 0,-3 1 3 15,-5 1-1-15,-1-4-1 0,-1 2-7 0,-1-4-1 16,3 0-4-16,2-1-4 16,0-4-3-16,5-1-5 0,7-4-1 0,0 0 1 15,4-2 2-15,5-4 7 0,8-2 4 0,5-2 4 0,5-1-1 0,8 0-2 16,8-6-4-16,2-4-2 0,1 1-2 16,6-5-4-16,-5-1-1 0,3-2-4 0,-1-2-1 0,-4 0 4 15,1 1-4-15,-3-3 3 16,-3 0 1-16,-9 3-2 15,-2-1 5-15,-10 3-2 0,0 4 3 0,-9 1 1 16,0 2-3-16,-5 4 1 0,-1 0-2 0,0 2-4 0,-4 3-2 16,-4 0-6-16,-3 4 3 0,-4 5-3 0,0 5 4 0,-5 2-1 15,0 6-1-15,0-1 8 0,3-1-4 16,6 1 4-16,2 0-2 0,7-2-1 0,2 0 3 16,8-1 1-16,6-2 0 0,11-1 4 0,2-2-2 15,10-3 1-15,4-5 1 0,6-1-3 16,-1-4 3-16,4-2-2 0,-2-7 0 0,1-3-1 0,-2-3-1 15,2-3-2-15,-1-3 1 0,-3-2 3 0,1-4-3 16,-4-5 2-16,-2-2 4 0,-2-5-2 16,-3-4 5-16,-3-3 0 0,-4-2 0 15,-6-2 5-15,-2 2-3 0,-4-1-5 16,-5 3 0-16,-7 4 1 0,1 3 2 0,-5 5 7 0,-3 6 5 0,-2 4-1 16,-2 6 2-16,-2 4-2 15,4 4-3-15,-2 4-2 0,4 3-4 0,-2 3-5 0,1 0-3 16,-3 4-6-16,2 7 2 15,-2 6-3-15,-2 6 2 0,0 5 1 0,3 6-4 16,0 3 3-16,5 5-2 0,0 2 2 0,2 4 1 0,-1 6 2 0,1 1 0 16,-1 2-4-16,0 0 3 15,0-1-5-15,1-2-2 0,-1-6 4 0,0-3-5 16,1-5-2-16,4-5-9 0,-2-6-20 16,5-4-11-16,-4-4-21 0,2-6-23 0,-2-4-18 0,2-5-35 15,2-3-64-15,-2-2-89 0,1-1-330 0,-4-2-973 0</inkml:trace>
  <inkml:trace contextRef="#ctx0" brushRef="#br0" timeOffset="88921.0411">15584 8796 2099 0,'0'0'277'0,"0"0"5"0,0 0-89 15,0 0-40-15,0 0-49 16,0 0-39-16,0 0-13 0,0 0 7 0,148-77-4 0,-86 70 0 15,8 1-9-15,5 3-7 0,5-3 0 16,2 1-2-16,-3 0 6 0,-2-2 2 0,-2-1 0 16,-6 3-6-16,-3-2-5 0,-5-1-4 15,-8 1-5-15,-3 1-3 0,-8 0 2 0,-4 0-3 16,-10 1 2-16,-11 1 1 0,-3 0 0 0,-10 1 3 0,-1-1 2 16,-3 1-3-16,0 2-5 0,0-2-10 15,-6 0-4-15,-4 1-4 0,-2-1-2 16,-7-1 1-16,-1 0-1 0,-2 1 0 0,1 1-1 15,3-1 1-15,0 2-1 0,6 1-3 0,2 0-1 0,1 0-16 16,5 4-19-16,-3 1-28 16,-2 3-40-16,5 1-55 0,-4 3-158 0,2-4-889 0,3-2-572 15</inkml:trace>
  <inkml:trace contextRef="#ctx0" brushRef="#br0" timeOffset="89931.9826">17535 8802 2183 0,'0'0'316'0,"0"0"-60"0,0 0-50 0,0 0-46 0,0 0-25 0,0 0-42 0,0 0-45 0,0 0-23 16,0 0-17-16,0 0 1 0,0 0 11 0,0 0-4 16,-33 32 1-16,25-3-3 0,5 4-6 15,-3 2 2-15,4 2-1 0,3 0-3 0,-1 0 1 0,0 0-3 16,9-2-1-16,2-4-1 0,1-4 4 16,7-4-1-16,1-7 1 0,2-5 1 0,5-7-1 15,1-4 5-15,-1-2 3 16,4-8 2-16,0-4-1 0,1-2-4 15,-3-3-4-15,1-3-2 16,-2-4-4-16,2-1 5 0,0-3 0 16,0 0 1-16,-1-1-1 0,1 3-4 0,-3 2-1 0,0 3 0 0,-1 4 5 0,-4 4-6 15,-2 4-1-15,-3 5-3 0,-3 4-4 0,-3 2 3 0,0 0-1 0,-1 8 1 16,-1 3 4-16,0 5-1 0,-2 1-2 16,-1 0 1-16,3 1-2 0,-1 1 5 15,-4-1 0-15,1 2 3 0,0-1-1 0,-2 0-4 16,2 0 1-16,-3-1-1 0,4-5-2 0,-3-3-2 0,1-3-4 15,0-3 2-15,-1-4-2 0,1 0 7 0,5-4 4 16,2-4 2-16,4-3 5 0,3-3-7 16,1-2-1-16,3 0-2 0,2-1-2 0,0-1 4 0,3 3 1 15,0 0 0-15,-2 2 3 0,1 1-1 16,-3 3-1-16,0 0 0 0,-1 3 4 0,1 1-1 16,-2 3-1-16,-1 2-2 0,-4 0-6 15,1 0 6-15,-6 6 0 0,1-1 2 0,-2 3 1 16,0 3-4-16,-3-1-2 0,2 3-1 0,-3 1-2 15,1-2 4-15,-1 1 1 0,-1-1 1 0,-2-4-1 16,3-1-6-16,-2-1-7 16,1-2-13-16,-2-2-19 0,1-1-41 0,-1-1-59 15,0-1-115-15,-3-4-377 0,1 2-1010 0</inkml:trace>
  <inkml:trace contextRef="#ctx0" brushRef="#br0" timeOffset="90109.1751">18457 8238 1241 0,'0'0'726'16,"0"0"-461"-16,0 0-46 0,0 0-88 0,0 0-53 15,0 0-48-15,0 0-40 0,0 0-10 0,0 0-6 16,0 0-110-16,0 0-344 0,0 0-1048 0</inkml:trace>
  <inkml:trace contextRef="#ctx0" brushRef="#br0" timeOffset="90734.7676">20092 8681 1885 0,'0'0'146'0,"0"0"-3"0,0 0 39 0,0 0 5 0,-117-44-5 16,103 39-43-16,4 2-44 0,2 3-25 0,-1 0-19 16,3 4-12-16,1 2-6 0,0 5-1 0,1 2 7 15,3 3 4-15,1 0 3 0,1 6 0 0,5 1-4 16,3 3-6-16,7 3-4 0,-1 2-5 15,7 4-3-15,2 0-3 0,5 1-3 0,-2 3-6 16,7 0-4-16,-2 4-1 0,3-1 0 16,0 1 0-16,-5 0-2 15,-2-2-3-15,-6-2-1 0,-1-1-1 0,-5-2 4 0,-4-4-2 16,-5-4 2-16,-5-1 1 0,0-3-4 0,-8-2-1 0,-6 0-3 16,-4-4 1-16,-4 0 2 0,-5-4 2 15,-5-3 2-15,-1-2-6 0,-5-6 2 0,-3-1 0 0,1-2-4 16,-1-5 4-16,-1-5-1 15,0-6 0-15,0-3 2 0,6-3-3 0,-1-5 4 0,9-2 1 0,3-7 1 16,13 0-2-16,9-4-5 0,5-3-3 16,15-1-3-16,13-2 4 0,9 0-1 0,10-3 1 15,5 0 3-15,6 2-1 16,4-1 2-16,3 3 1 0,-1 4-1 0,1 0 6 0,-2 5-2 16,-4 2 1-16,-3 2 2 0,-4 3-2 0,-9 5 6 15,-8 0 3-15,-8 5 3 0,-10 2 4 0,-7 2 1 16,-7 1 4-16,-1 2-1 0,-6 0-4 15,-6 0-4-15,-2 3-6 0,-5 1-3 16,-5 0-3-16,-4 5-4 0,-4 0 0 0,-6 2 0 16,-5 1 3-16,-2 0-2 0,-2 0-1 0,0 0-1 0,1 3-4 15,5-1 4-15,1 1 2 0,6 1-1 16,4 1 4-16,7 1-8 0,4 0-12 0,6 1-23 16,3 3-28-16,4 0-33 0,5 2-33 0,9 2-40 15,7 2-127-15,-1-3-383 0,-8-4-961 0</inkml:trace>
  <inkml:trace contextRef="#ctx0" brushRef="#br0" timeOffset="91067.0011">21209 8712 1501 0,'0'0'991'0,"0"0"-811"0,0 0-2 0,0 0-22 0,0 0 0 15,-126 21-17-15,98-7-34 0,2 0-24 0,0 5-20 16,2 3-15-16,0 2-10 0,4 1-11 15,2 4-5-15,2 1-4 0,5 0-10 0,6 2-1 16,7 1-1-16,0-2 0 0,13 0 5 16,10-4-2-16,4-3 2 0,5-3-3 0,6-4-1 15,2-5 2-15,2-5 1 0,-1-5 3 16,-3-2-1-16,-4-1-3 16,-2-5-3-16,-2-4-2 0,-6-3 5 0,1-2-3 0,-5-2 2 15,-1-3-1-15,-5-1-6 0,-3-3 5 16,-4 3-1-16,-4-2-2 0,-5-2 3 0,0 1-4 0,-3 0 0 15,-4 1 0-15,-7-4-4 0,0 4 1 0,-8-2 1 16,-4 3 2-16,-2 1-4 0,-5 1-2 0,-3 2-6 16,-1 6-11-16,-2-1-11 0,-1 5-23 0,2 4-37 15,6 1-61-15,10 3-146 0,5 1-608 16,10 2-809-16</inkml:trace>
  <inkml:trace contextRef="#ctx0" brushRef="#br0" timeOffset="92216.2026">22434 8938 2198 0,'0'0'201'0,"0"0"-46"0,0 0-2 0,0 0-7 15,0 0-7-15,0 0-18 0,0 0-21 0,-136-128-16 16,111 114-10-16,1 0-5 0,-4 4-15 0,-3 2-10 16,-2 4-7-16,-5 2-13 0,-3 2-3 0,-3 9-2 15,-3 5-5-15,2 2 0 0,-2 5 0 16,6 1-6-1,1 1-3-15,10 0-1 0,8 1-3 0,3 1 2 16,9 1-2-16,10-1-3 0,0-1 3 0,12 1-1 16,14-5 2-16,7-3 5 0,11-2-4 15,10-9 2-15,6-4 1 0,3-2-5 0,0-7 4 0,0-6-2 0,-3-5-1 0,0-3-1 16,-5-2 0-16,-1-5-4 0,-4-3 0 0,0-4 5 16,-5-1-6-16,2-3 7 0,-4-3-1 0,0-2-7 15,-5-2 7-15,-3-2-5 0,0 1 1 16,-5 1 5-16,-6 0-5 0,-2 5 3 0,-6 2 0 15,-4 2-1-15,-5 3 2 0,-6 2 1 0,-1 4 1 16,-5 6-2-16,-6 1 2 0,1 6-2 16,-1 4-2-16,-3 2 1 0,-3 5-2 0,-1 4 2 15,0 0 1-15,-5 10-4 0,0 6 2 16,-1 10 0-16,-3 4-1 0,6 7 4 0,0 4-3 16,6 2-2-16,4 1 1 0,10 6-3 0,1 2 4 0,7 1 0 15,7 2 1-15,4 1 2 0,8-4-4 16,4-1-2-16,3-5-2 0,7-7 1 15,2-8-4-15,2-8 4 16,5-8 3-16,-3-7-5 16,-1-8 8-16,-4 0-2 0,1-10-1 0,-2-4 6 0,-1-3-7 0,-5-2 3 0,0-4-2 15,-3-2-1-15,-5-2 2 0,1 1 2 0,-5 1 3 0,-2-2-3 16,-7 1-1-16,0 0 0 16,-6 3-3-16,-2 1 4 0,-4 4-2 15,-1 2 4-15,-1 4-2 0,-7 2-3 16,-1 4 5-16,-1 1-4 0,-3 4 2 0,-5 1 2 0,-1 2-6 0,3 7 2 0,-4 2-2 15,0 6 0-15,3 1 2 0,3 3 0 0,5 1 5 16,3 2-5-16,5 1 3 0,1 2-5 16,10-1-3-16,3 2 4 0,6-3-2 0,7 1 2 15,0-4 3-15,7-1-5 0,1-5 3 0,-1-2-2 16,3-4-4-16,-3-1 6 0,-1-6-8 0,4-3 0 16,-4 0 1-16,-1-5-5 0,-2-3 6 15,-4-4 0-15,1 1 1 0,-5-4 3 0,-2-2-1 16,-4-2 2-16,-5-3 0 0,1-2 2 0,-2 2 0 15,-1 0 1-15,-6 1 1 0,3-2-4 0,-5 2 4 16,0 2-3-16,-3 1-3 0,0 2 6 16,-4 2-8-16,3 3 5 0,-3 2 2 0,3 2-4 15,-4 5 2-15,5 2 1 0,-3 0-2 0,-2 4-2 0,2 7 2 16,-3 3-4-16,0 4 2 0,1 3 4 16,6 1-4-16,0 3 3 0,2 0-2 15,1 2-3-15,8-2 5 0,3 0-2 16,2-2 1-16,5-2 3 0,5-3-4 0,1-3 0 0,2-3 0 15,-1-6-4-15,4-1 4 0,-1-4-1 16,-2-1-1-16,-2-1 1 0,3-7 0 0,-5-3 1 16,3-3 3-16,-2-3 0 0,2-2-2 15,-2-3 3-15,-3 0 0 0,3-2-3 0,-2 0 6 0,-2 1-2 0,-4 0-2 16,2 3 5-16,-5 2-1 0,-1 3 7 16,-5 2 6-16,0 3 4 0,-4 5 5 15,-1 1-1-15,-2 4-5 0,0 0-9 0,0 0-5 16,0 9-8-16,2 2-1 0,-7 8 4 0,1 5-1 15,-2 6 1-15,2 6-2 0,-3 5 0 0,-2 4 2 16,1 7 0-16,-3 4 0 0,-2 5 3 0,-4 3-6 16,0 3 1-16,-7-1 3 0,0 0-3 15,-4 0 2-15,0 1 3 0,2-3-2 0,-1-2-7 16,5-3-11-16,2-7-18 0,1-4-19 16,9-6-11-16,1-7-20 0,7-8-37 0,3-5-59 0,5-8-134 15,0-6-449-15,2-5-896 0</inkml:trace>
  <inkml:trace contextRef="#ctx0" brushRef="#br0" timeOffset="92545.8101">25035 8652 1440 0,'0'0'451'0,"0"0"-138"0,0 0-58 15,0 0-62-15,0 0-32 0,0 0-34 0,-127-110-33 16,108 108-24-16,3 2-18 0,3 6-19 15,4 5-9-15,6 4-5 0,3 3 1 0,1 7 10 0,10 5-2 16,7 5-2-16,4 3-3 0,1 4-10 16,7 2-1-16,0 3-3 0,0 2-6 0,-1 1 2 15,-3 1-1-15,-1 1-2 0,-5-2 2 16,-6-3-3-16,-4-5 0 0,-5-5 2 16,-4-6-1-16,-4-4 3 15,-8-4-1-15,-5-4-1 0,-4-3-2 0,-4-1 1 16,-2-3 0-16,-3-1 1 0,0-4 2 0,-2-2-3 0,0 0-1 15,-1-2-3-15,0-3-6 0,0 0-3 0,2 0-12 0,3-4-24 0,5-1-33 16,3 0-81-16,3-3-201 0,6 3-802 16,6 1-424-16</inkml:trace>
  <inkml:trace contextRef="#ctx0" brushRef="#br0" timeOffset="93046.0891">26507 8359 2532 0,'0'0'128'15,"0"0"-19"-15,0 0-3 0,0 0-29 0,0 0-5 0,0 0 15 16,0 0 14-16,-134 74-3 0,82-30-9 0,-7 5-14 16,-1 9-19-16,2 7-14 0,1 4-7 15,3 7-8-15,7 4-3 0,3 6 0 16,9 1-6-16,6 4-3 15,8 1-6-15,8 0-5 0,8 1-5 0,7-2-4 0,15-5 5 16,11-6 2-16,7-9 2 16,7-7 1-16,9-11-14 0,3-11-15 0,5-9-22 15,0-12-34-15,5-9-46 0,3-9-105 0,-19-3-265 0,-15 0-1000 0</inkml:trace>
  <inkml:trace contextRef="#ctx0" brushRef="#br0" timeOffset="93469.4957">26987 8563 2532 0,'0'0'182'0,"0"0"-62"0,0 0-23 0,0 0-46 16,0 0-7-16,0 0 10 0,0 0 6 0,0 0 8 0,0 0-9 15,0 0-10-15,-18 143-8 0,20-99-8 16,-2 3-4-16,1 3-11 0,0 2-7 0,-1-2-5 15,1 3-5-15,-2-2 7 0,-3-5 1 16,2-7-1 0,-3-7 0-16,5-9-7 0,0-9 0 0,0-5-3 0,0-6 6 15,0-3 7-15,5 0 0 0,0-6 4 0,4-6-9 16,2-5-1-16,2-4-1 0,3-4 0 0,1-2 7 0,4-3-6 16,-1-4-4-16,4 1-3 0,2 0-2 15,1-1 5-15,3 1 2 0,1 1 2 0,2 4-3 0,-2 3-4 16,-1 8 0-16,-3 2-1 0,-4 5 5 0,-1 4 1 15,-1 4 0-15,-3 2 2 0,-2 1-9 16,0 7 5-16,-3 3-1 0,1 2 2 0,0 6-2 16,-5 1 3-16,-2 3-4 0,0 3-2 15,0 0 1-15,-6 1 0 0,0-1 2 0,2 0-7 16,-3-1-17-16,1 0-47 0,-1-1-64 16,-3-2-139-16,3-4-259 15,2-5-664-15,-2-6-132 0</inkml:trace>
  <inkml:trace contextRef="#ctx0" brushRef="#br0" timeOffset="93665.0341">27769 8786 2356 0,'0'0'352'0,"0"0"-78"0,0 0-80 16,0 0-56-16,0 0-44 0,0 0-47 0,0 0-25 16,0 0-6-16,0 0-1 0,0 0 8 15,0 0 3-15,0 0-4 0,0 0-5 0,32 142-8 16,-24-109-1-16,-1 1-1 0,-2 1-2 15,5-2-21-15,-6 3-43 0,1 0-85 0,-4-10-296 16,-1-9-1208-16</inkml:trace>
  <inkml:trace contextRef="#ctx0" brushRef="#br0" timeOffset="95589.2948">782 11257 2319 0,'0'0'83'0,"0"0"8"0,0 0 46 15,0 0 30-15,0 0 18 0,15-124-18 0,-15 102-41 16,-3 3-30-16,-7 2-31 0,2 6-17 0,1 2 11 16,-3 5-11-16,0 1-9 0,-5 2-12 0,-4 0-28 15,-1 2-3-15,-10 10 0 16,2 2 4-16,-5 5-11 0,0 3-2 0,-5 2-5 15,3 4-10-15,-3 4 12 0,-1 0-2 0,-2 5 5 0,3 3 52 0,2 0-7 32,1 3 3-32,4 1 2 0,7-3-33 15,4 0 1-15,7-2 10 0,6-5 4 0,5-8-3 16,6 0 9-16,11-5-3 0,9-7 2 0,18 0 6 0,17-12-12 0,15-13-72 16,17-16-8-16,2-15-5 0,2-8 1 0,-9-8 68 0,-7-5 2 15,-10 1 2-15,-8-1-3 0,-8 0 1 0,-7 0 1 16,-3 0-2-16,-8-3 4 0,-5 5-1 15,-3 1-2-15,-7 4 0 0,-7 3 1 0,-5 8 2 16,-5 2 4-16,-3 7 1 0,0 7-2 0,-8 3 2 16,-3 7-5-16,-1 7-5 0,-3 2 2 0,0 8-7 15,-3 3 2-15,-3 2 4 16,-1 11-7-16,1 4 3 0,-6 7-3 0,4 6 2 0,-2 6 1 16,2 4-2-16,1 5 3 0,6 4-7 0,2 3 6 15,5 5 1-15,7 0-1 0,2 4 4 16,0-2-5-16,11 0-1 0,6-2-1 0,4-5-1 15,7-2 3-15,4-9 2 0,2-6-1 16,6-7-4-16,7-6-2 0,-4-9 1 0,15-8 1 0,6-5-8 16,4-11 0-16,-5-10 3 0,-13-3-2 0,-9-4 10 15,-8 0 2-15,-3-3 1 0,-6-2 2 16,-3 0 3-16,-4 0-3 0,-7 3 1 0,-3-1-1 0,-5 6 1 16,-2 3 0-1,-4 4-2-15,-9 3 3 0,2 2-2 0,-1 6-2 0,-3 3 1 16,-1 4-4-16,-6 4 0 0,-3 10-2 0,-2 6 1 15,0 1 1-15,1 2 9 0,3-1 4 0,7 1-2 16,-2 2 2-16,-1 1-11 0,3 6-1 16,1-2-2-16,5 2 0 0,2 2 0 0,7-1 1 0,1-1 1 15,9 0 1-15,14 0-15 0,10-4-2 0,7-6-6 16,0-13 0-16,0-9 16 16,-2-6-2-16,-1-7 2 0,-3-3 1 0,-2-3-1 15,1-3 7-15,-3 1 2 0,-3-4 1 0,-1 0 1 0,-5 0-2 16,-4 0 1-16,-3-1 1 0,-5 0 0 15,-5 2 2-15,-4 2 1 0,0 1 1 0,0 4-2 16,-4 2 2-16,-2 5 0 0,-3 3-2 0,4 2 4 16,-1 2-4-16,0 2-1 0,2 1-3 0,0 0-7 15,-2 3 0-15,-1 7-1 16,2 2 2-16,-2 6 4 0,4 4-4 16,0 3 2-16,1 0-1 0,2 0 1 0,6 1 2 0,4-2-1 0,3-3 2 0,6 0-1 15,4 0 0-15,1-4-1 0,1-1-8 16,3-5-5-16,4-3-10 0,-3-5-5 15,6-3-5-15,-2-1-4 0,-1-8 5 0,-2 0 4 0,-1-4 8 16,-5-2 7-16,1-2 7 0,-1-3 4 16,-4 2 3-16,-4-2 2 0,1 0 0 0,-6 0 1 15,-2 0 3-15,0-1 2 0,-7 2 2 16,1-2 1-16,-3 3 2 0,0 1 6 16,-3 0-2-16,0 1 5 0,-4 1 4 0,2 4-2 0,-1 2 2 15,2 2-4-15,-1 2-4 0,4 2-4 0,1 1-10 16,0 2-6-16,0 0-12 0,0 0-4 15,0 3 1-15,3 4 4 0,4 1 9 0,3 0 0 16,5 0 5-16,0 2 0 0,6-3-1 16,0-1 3-16,2-1-1 0,1-4-1 0,-2-1 2 0,0 0-2 15,-2-3 5-15,1-4-1 0,-1-2 1 0,0-3 2 16,1 0-4 0,-1-2 1-16,0-1-2 0,1-1 0 0,-1 3 0 0,-4-1 1 15,-1 1 5-15,-3 3 4 0,-4 3 6 0,-1 2 3 0,-3 3-5 16,1 2-3-16,-3 0-6 0,0 0-5 0,1 7-1 15,3 3-2-15,-2 6 3 0,2 5 2 0,-2 3 0 16,1 5 2-16,-2 2-2 16,-3 4 0-16,0 4-1 0,0 2 0 15,-3 3-1-15,-4 4 2 0,-4 2 1 16,2 2-2-16,-2 2-3 0,0 2-15 0,0 0-27 0,1 0-31 0,1-6-49 16,7-5-55-16,2-8-116 0,0-12-289 0,2-11-694 0</inkml:trace>
  <inkml:trace contextRef="#ctx0" brushRef="#br0" timeOffset="96299.0243">3348 10973 1635 0,'0'0'470'0,"0"0"-138"16,0 0-70-16,0 0-43 0,0 0-43 0,0 0-28 15,0 0-37-15,0 0-20 0,0 0-20 0,0 0-21 0,0 0-16 16,0 0-15-16,0 0-5 0,0 0-6 15,-129-43-4-15,115 57 0 0,5 0-4 0,5 4 4 16,0 3-4-16,4-1 0 0,0 2 2 0,7-3-7 16,6 3 5-16,5-2 0 0,2-1-1 0,7-1 7 15,1-1-4-15,4 0 1 0,0-2 0 16,-2-2-8 0,-3 2 5-16,-2-3-1 0,-6 2-1 0,-5-1 2 0,-3-2-2 15,-3-1 0-15,-4-1-3 16,-1 0 4-16,-3-2-4 0,-3 3-3 0,-7-2 7 0,-3 1-8 0,-1-1 5 0,-6-1 0 15,-3 0-2-15,0-4 6 0,1 2-5 0,0 0-5 0,2-2-8 16,1-3-19-16,5 0-25 0,2 0-45 16,2 0-103-16,3-3-313 0,3 1-1104 0</inkml:trace>
  <inkml:trace contextRef="#ctx0" brushRef="#br0" timeOffset="98703.1018">4629 10949 1098 0,'0'0'789'0,"0"0"-582"16,0 0 12-16,0 0-49 0,0 0-18 0,0 0-7 15,0 0-16-15,0 0-13 0,0 0-24 0,0 0-27 16,0 0-20-16,0 0-23 0,0 0-11 0,-4-45-1 16,4 55-4-16,0 2 4 0,1 6 2 0,-2 3 4 15,0 1 2-15,1 5 3 0,0-1-2 16,0-2-8-16,1 0-2 0,4-2-5 0,5-1 1 16,0 1 6-16,2-4-4 0,6-1 3 0,0-1-1 15,4-2-5-15,0-3 7 0,5-3-1 31,1-3 1-31,2-4 3 0,2-1-10 0,2-2-4 0,-2-5-5 16,2-2-2-16,-3-2 2 0,-3 0 0 0,0-1-2 0,-6-3-3 16,-2 3 2-16,-1-2-2 0,-7 0 4 0,1 1 6 15,-3-2-3-15,-4 3 4 0,-1-2-3 16,-2 0-5-16,-2-1 10 0,-1 3-1 16,0 0 0-16,-4 2 8 0,-1 1-9 0,0-1-1 15,-1 2 2-15,2 1-2 0,-3 1 4 0,0 0 0 0,4 1-1 0,-1 2-2 0,0 2 1 0,3-1-3 16,1 1 0-16,-1 1 1 0,1 0-12 15,0 0-5-15,0 1-5 0,1 8-4 0,2 1 15 16,3 3 6-16,3 4 3 0,2 0 8 16,0 1-9-16,3 3 3 0,3-2-1 0,3-1-5 15,0-2 7-15,5-2 2 16,2 0-1-16,3-7-1 0,3-1 3 0,4-6-2 0,4 0 1 16,-2-6 1-16,2-3-10 0,0-6-4 0,-3-1-9 0,-1-3-7 15,-1-2 8-15,-4-2 3 0,-1-1 6 16,-2-3 10-16,-6 0-2 0,-2-1 1 15,-2-3-1-15,-1-1 1 0,-6 0 4 0,-1-2 2 0,-2 1 1 16,-4-1-3-16,-2 0 3 0,-3 1 3 0,-2 3 8 16,2 3 6-16,-4 2 3 0,0 7 5 15,-2 3-3-15,0 3-1 16,0 4 5-16,1 3-4 0,0 4-4 0,0 1-7 16,0 0-14-16,-4 7-4 0,0 7-3 0,-1 4 3 0,-3 5 1 0,3 5 1 15,0 5-1-15,2 2-3 0,5 3 1 16,3 0-2-16,0 5 3 0,0 0 7 0,0 0-7 15,5 1 3-15,1 0-6 0,-1-1-10 16,3-3-1-16,0-5-13 0,3-6-8 0,3-7-3 0,1-3-4 16,0-9 7-16,2-7 9 15,2-3 4-15,4-3 8 0,2-8 5 0,-1-4 0 0,3-1 1 16,0-4 3-16,-1-2 1 0,4 0 6 16,-2-5 4-16,-3 3-3 0,4-2 3 0,-3 2-6 0,-1 0-4 15,0 3 4-15,-4 2-2 0,1 4 2 16,-8 2 10-16,-2 4-5 0,-3 2 5 15,-2 5-1-15,-6 1-5 0,1 1 0 16,-2 0-3-16,0 2 1 0,0 3-2 16,0 6 7-16,-1 2 7 0,-1 2 0 0,-4 2 2 15,3 1-7-15,-1 2-6 0,1 0-2 0,1 0-5 16,2-3 6-16,0 1 1 0,8 0 0 0,-1-2 3 0,5-2-4 16,1-1-2-16,6-5-2 15,1-3-2-15,2-5-2 0,6 0-3 0,0-3-4 0,-2-5 0 0,3-4 2 16,-1 0 6-16,-3-2 2 0,1-2 6 15,-3 1-2-15,-1-2-2 0,-2-2 2 0,-1 1-4 16,0 0 6-16,-5-2 1 0,2 1 2 0,-4 1 0 16,-2 3-1-16,0 2 4 0,0 3 1 0,-2 2 4 0,-5 4-3 15,4 0-9 1,-4 2 0-16,3 2-11 0,-2 0 6 16,3 6 2-16,-3 1-1 0,3 5 7 0,-2 1-4 0,3 1 0 0,-2 1 0 0,-2 2-1 15,4-1 0-15,-5 4 1 0,5-4 0 16,-4 4 2-16,3-5-2 0,3 0-1 15,1-1-2-15,-1-3 0 0,1-1 0 16,6-4-2-16,-5-3-1 0,6-2-4 0,-1-1 3 16,0 0 2-16,3-6 2 0,-1-3 4 0,2 0-4 0,-2-3 2 0,2 1-1 15,-1-3-3-15,-1 0 5 0,2-1 3 16,-2 1 0-16,-3 0 1 0,4 1-1 16,-3 1 0-16,1 1 4 0,-5 2 4 0,0 3 1 0,0 0 0 15,-2 3 0-15,-4 0-2 0,2 2 1 16,-1 1-1-16,3 0-2 0,-4 0 1 15,1 3-4-15,-3 1-3 0,5 5-1 0,0-3-3 16,0 3 3-16,1 0 0 0,0 1 1 0,4 0 5 0,-2-1-2 16,0 1 2-16,5 1-1 15,2-1-7-15,1-2-22 0,1 0-34 16,5-3-59-16,-4 0-135 16,-4-2-397-16,-6 0-1018 0</inkml:trace>
  <inkml:trace contextRef="#ctx0" brushRef="#br0" timeOffset="99273.4436">8419 10757 2248 0,'0'0'211'0,"0"0"-16"16,0 0-5-16,0 0-50 0,0 0-29 0,0 0-25 0,0 0-24 15,0 0-8-15,0 0-9 0,0 0-6 0,27-126-9 16,0 116-10-16,9 2-6 0,2 3-5 15,0 5-1-15,5 0-2 0,-1 5-2 0,-4 6-2 16,-2 6-2-16,-1-1 3 0,-8 6 1 0,0 1 1 16,-5 4 0-16,-8-1-2 0,-1 3-1 15,-6-1 0-15,-2 4-3 0,-5-1 6 16,0 0 3-16,-5-1-2 16,0-5 2-16,-3-3-5 0,-1-5 1 15,5-3 0-15,-2-3 0 0,4-6-3 0,-1-1-1 16,2-3 0-16,1-1 1 0,0 0 4 15,0-4 0-15,5-2-1 0,-2-5-2 0,5-3-4 0,1-1 0 0,2-2-1 0,0 0 2 0,4-3 1 16,-1 1 1-16,5-3 1 16,0 0-1-16,4 0-2 0,-1-2-1 0,2 2 0 0,0 1-3 15,0 4 2-15,1 2 0 0,-3 3-2 0,1 3-2 16,-2 4 5-16,-3 3 2 0,2 2 2 0,-3 0 2 0,-3 7-4 16,3 4-1-16,-5 2 0 15,-1 2 1-15,0 4 0 0,-2 0 3 0,-2 2 0 16,-3 1-1-16,3-2 0 0,-5 0 0 15,0 0-2-15,-2 0 1 0,1 0-8 0,-1 0-22 0,0-1-50 16,4 0-122-16,-2-4-255 0,0-4-773 0,-1-5-310 0</inkml:trace>
  <inkml:trace contextRef="#ctx0" brushRef="#br0" timeOffset="99501.8908">9696 10794 2856 0,'0'0'182'0,"0"0"-44"0,0 0-41 16,0 0-19-16,0 0-10 0,0 0-12 0,0 0-17 16,0 0-11-16,0 0 0 0,0 0 4 15,0 0-4-15,0 0-4 0,0 0-8 0,50 118-8 0,-37-95 3 16,-1-1-3-16,4 1 3 0,-3-2-2 16,0 1-8-16,-1-3-15 0,1 1-28 0,-3-2-41 15,0-2-60-15,-3-5-139 0,1-4-438 16,-2-3-1010-16</inkml:trace>
  <inkml:trace contextRef="#ctx0" brushRef="#br0" timeOffset="100289.2678">11837 10610 1538 0,'0'0'270'0,"0"0"-7"0,0 0-65 0,0 0-35 0,0 0-4 16,0 0-24-16,0 0-11 0,0 0-7 0,0 0-26 15,0 0-20-15,0 0-23 0,0 0-19 16,0 0-5-16,-128-43-3 0,96 57 2 0,-4 2 4 0,-3 5-2 16,-3 2-3-16,-1-1-2 15,-5 5 0-15,-2 0-1 0,-4 3-3 0,-3 1-3 0,-3 2-4 16,1 0 0-1,-1-2-3-15,1-1 0 0,7-5 0 0,2-2-5 0,10-4 5 16,7-5-2-16,6-3 1 0,10-2 6 0,6-3-5 0,6-3 0 16,1-1 3-16,4-1-5 0,0-1 5 15,0 0-1-15,5 0 1 0,2 0 0 0,4 0 0 16,9 0 1-16,8 0-3 16,8 2 2-16,9 3-6 0,6 0 0 0,6 5 0 15,4-2-4-15,3 2 3 0,2 3-1 0,-1-1-1 16,2 1 7-16,-4-3-6 0,-2 1 3 0,-3 0-3 0,-5-2-4 15,-3 0 5-15,-6-2-2 0,-1-2 1 0,-5 2 3 0,-5 0 4 16,-3-1 3-16,-2-2-1 0,-5 0 5 16,-5-2-6-16,-2 1-4 0,-7-2 4 15,-3-1-7-15,-5 0 7 0,0 0 8 0,-1 0 0 16,0 0 11-16,0 0-3 0,0 0-1 0,-1 0-6 16,0 0-9-16,-3 0-3 0,0 0-5 15,2-1 1-15,-2-2 0 0,1 1 0 0,2 1 1 16,0-1-3-16,1 2 6 0,0-1-6 0,0 1-4 15,0-1 0-15,0-1-15 0,0 1-5 0,0-2-14 0,0 0-24 16,0 0-26-16,1 0-56 0,3-2-114 16,-1 2-351-16,-2 2-1101 15</inkml:trace>
  <inkml:trace contextRef="#ctx0" brushRef="#br0" timeOffset="101425.8554">12667 10680 732 0,'0'0'506'0,"0"0"-47"0,0 0-107 16,0 0-48-16,0 0-70 15,0 0-68-15,0 0-52 0,0 0-31 0,0 0-14 16,0 0-16-16,0 0-6 0,0 0-10 0,16-15-5 15,-1 10-3-15,5 0-1 0,2 0 4 16,4 3-4-16,-1 0 0 0,4 2-8 0,-4 0-9 16,-1 1 5-16,-1 6-7 0,-5 2 1 0,-3 3 3 15,2 3-8-15,-5 2 2 0,-2 4 0 0,0 3 3 0,-2 2 4 32,-6 4-1-32,0 1 2 0,-2 3-3 0,-3-1-1 0,-5 0 1 15,-2-1-2-15,0-5 0 16,-1-2-3-16,4-8-1 0,1-5-2 0,2-4 0 15,1-4 9-15,2-3 7 0,1-1 5 0,0-3 3 16,0-5-11-16,5-3-10 0,1-7-9 0,3-3-2 0,6-2 2 0,0-4 1 0,5-1 2 16,3 0-5-16,5-2 2 0,-2 0 0 15,3 2 2-15,1-2 4 0,-2 5-3 16,2 2 1-16,-1 2-5 0,-2 6-1 0,-2-1 3 16,0 6 2-16,-2 3 2 0,-3 1 2 0,-2 5-7 0,-3 1 1 15,0 0-3-15,0 7 2 0,-5 4 1 0,2 4 0 16,-2 0 1-16,0 5-5 0,-1 3 4 15,-1 1 0-15,-3 2 4 0,0 1 3 0,-3 1-5 16,-2 0 1-16,1 0-7 0,-1 0-20 0,0 0-15 16,0-3-32-16,0-3-44 0,1-3-77 15,-1-3-168-15,5-4-604 0,-2-5-715 0</inkml:trace>
  <inkml:trace contextRef="#ctx0" brushRef="#br0" timeOffset="101784.8619">14049 10344 2149 0,'0'0'339'0,"0"0"-159"0,0 0-32 0,0 0-12 0,0 0 4 0,0 0-10 16,0 0-25-16,0 0-21 0,0 0-22 0,0 0-19 15,0 0-12-15,120-87-8 16,-108 97 0-16,7 8 2 0,2 3 1 0,-1 4-1 0,3 6 5 16,3 4 0-16,-3 2-1 0,-2 4 0 0,-2 2-7 15,-4 2-2-15,-2 0-2 16,-7 3 1-16,-2 1-2 0,-3 1-3 0,-6 2-3 16,-5-1-2-16,-3-1-1 15,-2-1 3-15,-2-6-2 0,-2-2 1 0,-3-7-5 16,0-3-1-16,-4-2 0 0,3-6-1 15,-4 0 1-15,2-5 1 0,-3-3-5 0,0-3-9 16,3-2-15-16,0-3-20 0,3-2-32 16,1-4-54-16,4-1-113 0,5-1-465 0,7-1-1090 0</inkml:trace>
  <inkml:trace contextRef="#ctx0" brushRef="#br0" timeOffset="102563.4247">15270 10203 816 0,'0'0'360'0,"0"0"52"0,0 0-88 16,0 0-20-16,0 0-38 0,0 0-55 0,0 0-32 15,0 0-34-15,-36-134-31 0,36 117-22 0,0-3-22 16,3 1-10-16,1 0-10 0,5-1-8 0,6 0-7 15,-1 1-5-15,4-1-3 0,2 4-4 0,2 0-1 16,2 3-3-16,3 1-3 0,0 3-1 16,-2 2-9-16,3 5 4 0,-4 0-1 0,3 2-2 15,-3 0 4-15,3 2-5 0,-4 6-4 16,4 1 0-16,-4 3 0 0,-1 3 5 0,3 2 5 16,-5 4 1-16,0 1 2 0,-3 3-1 0,1 4 3 15,1 3-1-15,-7 1 7 0,3 4 0 16,-4 0-1-16,-1 2-2 0,-1 3-3 15,-2 1 0-15,1 3 0 0,-1 2 1 0,-3 2-1 0,1 0-5 0,-1 2-4 16,-3 1-2-16,-1-2-2 0,0 0 1 16,1-3 2-16,-1-1 1 0,1-3-6 15,-1-1 3-15,0-4-1 0,3-2-6 16,-2-4 5-16,1-3-4 0,0-3 3 0,-2-3 3 16,0-4-3-16,0 0 7 0,0-3-2 0,-2-3 2 0,0-1 1 15,-4-2-3-15,-2-1 1 0,2-1 2 0,-5 0 0 16,-5 0-10-16,-4-1 0 0,-3 0 0 15,-9-1 0-15,-5 0 0 0,-8-1 0 16,-4-1 0-16,-7 0 0 0,-4-2 0 0,-2 2 0 16,-4 1 0-16,-5 2 0 0,-1 1 0 0,-6 3-23 0,-3 2-117 0,20-3-255 15,17-2-1327-15</inkml:trace>
  <inkml:trace contextRef="#ctx0" brushRef="#br0" timeOffset="179145.4996">916 12850 1312 0,'0'0'467'16,"0"0"-11"-16,0 0-140 0,0 0-61 0,0 0-52 16,0 0-37-16,0 0-35 0,0 0-22 0,0 0-26 15,0 0-36-15,0 0-26 0,0 0-21 0,-8-99-5 16,7 106 5-16,1 6 5 0,0 3 7 0,-1 6 7 15,-1 4-7-15,-1 6-3 16,1 6-1-16,0 4-3 0,-3 2 2 0,2 2 0 0,0 0-4 0,-2-2-8 16,3-1 6-16,-1-4 0 15,2-1 2-15,0-5 5 0,-3-4-7 16,2-1 2-16,2-6-2 0,-2-2-3 16,1-3 8-16,0-2-1 0,-2-5 3 0,2-2 3 0,0-2 4 15,0-1 9-15,1-4 12 0,0 0 15 0,0-1 1 0,0 0-7 16,0-5-15-16,0-3-19 0,0-3-6 15,0-4-5-15,0-3 2 0,2-2 4 0,6-5-8 16,1 1 0-16,3-3-1 0,3 0-4 0,3 2 8 16,6-1-1-1,-1 2 0-15,5 2-1 0,1 3-2 0,-1 2 0 0,2 2 0 16,1 2 3-16,-2 2-1 0,1 5-1 0,0 2-2 0,-2 4-3 16,-5 0 5-16,4 6-2 0,-6 4 6 0,1 2 6 0,-2 5-9 15,-5 4-1-15,1 2 0 0,-7 4-6 16,-2 1 7-16,-5 3 2 0,-1 0 0 0,-2 3-3 15,-9-2 2-15,-3-1-3 16,-3 1 1-16,-5-2 4 0,0-1-2 0,-6-2 1 0,3-2-1 16,-5-3-5-16,0-2 6 0,1-4-1 0,2-2 3 15,-2 1 3-15,5-7-4 0,-4 0 1 0,6-2 1 16,-1-1-1-16,3-2 5 0,0-3-1 0,6 0 0 16,-5 0-1-16,7-3-2 0,-3-4-6 0,4 0 0 15,1-3-2-15,0 2-14 16,1-4-9-16,1 0-21 15,4-1-37-15,2-2-40 0,1-1-58 16,0-1-98-16,0 3-270 0,1 6-721 0</inkml:trace>
  <inkml:trace contextRef="#ctx0" brushRef="#br0" timeOffset="180074.7832">1549 12694 1954 0,'0'0'346'0,"0"0"-85"0,0 0-55 0,0 0-29 16,0 0-42-16,-20-135-23 0,13 114-21 0,1 2-22 16,-2 0-4-16,1-2-18 0,1 3-7 0,-3 1-3 15,2 2-9-15,2 3 0 0,-2 2 0 16,-1 1 10-16,4 0 2 0,-4-2-7 0,-3 0-1 16,-1 1-15-16,-3-1-6 0,-1 0-2 0,-2-2 0 15,-4 2 1-15,1 2-1 0,-5 0 1 0,3 1-3 16,-4 2-7-16,2 0 6 15,-2 2-2-15,-2 0 3 0,3 3 2 16,-3-1-7-16,0 2 0 0,-2 0-3 16,1 2-4-16,-1 1 9 0,-1 3-2 15,0 0 2-15,-2 1 3 0,2 1-6 0,9-2-1 0,-4 1 0 0,12-2 36 16,-3 1-8-16,0 0-2 16,-2 2-2-16,4-1-39 0,-7 2 8 0,5 2 1 0,-6 0 2 0,-2 4 2 15,0 0-5-15,-4 3 0 0,7-1-3 0,-3 0 1 16,3 2 5-16,-2 1-1 0,-1 1 1 15,2 2 1-15,-2 1-4 0,4 1-1 0,0 0 43 0,0 1 4 16,2 1-3-16,0 0 4 0,2-1-47 0,1 5-5 16,2-4 10-16,3 2-1 15,-2-1 5-15,4 4 3 0,0-4-7 0,4 4 2 0,-2 0-4 16,2-1 4-16,3 2 3 0,1-1-2 16,1 1 3-16,1 2-2 0,0 0 3 0,1 1-3 15,0 0 1-15,1 3 4 0,5-3-7 0,-3 1 8 0,5 0-4 16,0 0-2-16,-1-1 6 0,3 0-4 15,-1 0 4-15,2-3-8 16,-1 2 0-16,2-4 0 0,2 1 0 0,-1-2 0 0,3-2 0 0,1-1 0 16,-5-7 0-16,6 3 0 15,-5-7 0-15,7 6 0 0,7 2-3 0,2-2-21 0,12 7 29 16,0-5-23-16,7 1-3 0,-2-7-1 0,-2-4 5 16,-3-3 23-16,-1-3 3 0,0-3-1 0,-2-3-4 15,1-2 2-15,-1 0-1 0,2 0 2 16,-1-2-3-16,0-3 4 0,1-2 0 0,-1 0-2 15,0-2 7-15,2-1-8 0,1-2 1 0,10-5-1 16,7-3-13-16,7-3 4 0,-4 0-4 16,-10 3-5-16,-6 0 21 0,-4 0-3 0,-3 0 6 15,1-4-2-15,1 2-9 0,-3 0 0 0,1 0 0 16,-5-1 0-16,-1 0 0 0,-4-1 0 16,-2 1 0-16,-2-4 0 0,-2-1 0 0,0-3 0 0,-2-1 0 15,-1-2 0-15,0-2 0 0,-1 1 0 16,1-7 0-16,-2 4 0 0,-2-1 0 0,-2-1 0 15,1 2 0-15,-3-1 0 0,-3 3 0 16,-1 0 0-16,0 0 0 0,-5 1 0 0,2 2 0 0,-4 0 0 16,-2 2 0-16,0-1 0 0,-5-1 0 15,-2 2 0-15,-2 0 0 0,-2 0 0 16,-5 0 0-16,3 1 0 0,-6 2 0 0,-1 1 0 0,0 0 0 0,-1 4 0 16,0-2 0-16,-4 1 0 0,-1 3 0 15,-2 0 0-15,3 4 0 0,-5-1 0 16,-4 3 0-16,-1 0 0 0,-5 0 0 0,0 1 0 15,-4 1 0-15,-3 1 0 0,2 4 0 0,-3-3 0 16,4 4 0-16,4 3 0 0,3 0 0 0,0 3 0 16,-1 1 0-16,-7 0 0 0,-6-2 0 0,-2 4 0 15,-8 4 0-15,-2 2 0 0,-6 3-33 16,0 2-92-16,12 1-80 0,12-4-235 0,21-3-1162 16</inkml:trace>
  <inkml:trace contextRef="#ctx0" brushRef="#br0" timeOffset="191976.5914">3584 12392 2724 0,'0'0'209'16,"0"0"-25"-16,0 0-49 0,0 0-19 0,0 0-19 15,0 0-27-15,0 0-28 0,0 0-25 0,0 0-17 16,0 0-7-16,0 0 4 0,0 0 6 16,3 26 2-16,0 3 11 0,2 4-6 0,1 3-1 15,-1 2 0-15,2 4-7 0,1 1 5 0,-1 2-2 16,-1 0-1-16,-1 1 7 0,-2-1-4 0,-3-3 4 16,2-1-1-16,-2-3-3 0,-2-1-5 15,-4-6-8-15,-2-2-5 0,-5-3-4 16,-2-1 2-16,-4-5 2 0,-1-2 0 0,-3-5 5 15,-5-1-2-15,-2-3 2 0,-1-4 3 16,-3-1-6-16,-1-2 8 0,3-2-1 16,-1 0 1-16,1-2 8 0,1-3-6 0,3-1 3 0,3 1-1 0,3-2-2 15,7 3 2-15,1-1-3 0,4 0 2 0,5 2 2 16,2 3 2-16,0-1 4 0,3 0-2 0,0 1 4 16,0 0-7-16,0 0-4 0,5 0-1 15,0 0-8-15,6 2 7 0,5 5 0 0,3 0 1 16,6 2 6-16,5 0-2 0,4-1 0 0,1 0-1 15,5-1-2-15,0-2 1 0,1-2 0 0,1 0 3 16,-3-3-3-16,-3 0 2 0,0 0 2 16,-3-5-3-16,-1-1 8 0,-2 0-5 0,-4-1-4 15,-1 0 3-15,-2-1-12 0,-3 1-4 0,-3-3-9 0,-2 0-19 16,0-1-16-16,-4 0-34 16,0-1-54-16,-3-4-81 0,-3-2-228 0,-2 4-682 15,-1 4-414-15</inkml:trace>
  <inkml:trace contextRef="#ctx0" brushRef="#br0" timeOffset="192208.5333">3025 12478 2229 0,'0'0'250'0,"0"0"10"16,0 0-65-16,0 0-47 0,0 0-42 0,0 0-50 15,0 0-16-15,0 0-13 0,0 0-3 16,0 0 3-16,0 0-5 0,136-126-1 0,-86 114-6 15,3 1-2-15,0-1-2 0,1 4-3 0,-3 0 1 16,-3 1-4-16,-4 3 1 0,-5-2-1 0,-3 1-1 16,-5 2 3-16,-6-1-3 15,0 2-1-15,-6 1 2 0,-5-1-7 16,1 2 4-16,-3 0-7 0,-2 0-20 0,1 0-30 0,-2 0-66 16,-2 2-136-16,0 0-392 0,-5 0-1043 0</inkml:trace>
  <inkml:trace contextRef="#ctx0" brushRef="#br0" timeOffset="193761.2509">4349 12689 2749 0,'0'0'125'0,"0"0"11"0,0 0-10 15,0 0-21-15,0 0-15 0,0 0-25 0,0 0-22 16,0 0-21-16,0 0-17 0,0 0-5 0,0 0-1 16,0 0 5-16,0 0-3 0,0 0 2 0,63 68 0 15,-49-43-4-15,-1 1 3 0,0-1 2 16,-2 1-1-16,-3 0 8 0,-3 0-5 0,2-1 3 16,-3-3-3-16,-1-1-1 0,0-5 3 15,0-4-2-15,-2-4 2 0,-1-2 0 0,0-3 0 16,0-2 5-16,0-1 6 0,0 0 8 0,1 0 10 0,-1-1-3 15,1-6-7-15,0-2-14 0,1-4-8 16,2-4-3-16,-2-5 0 0,5-4 5 0,1-1-5 16,-1-2 0-1,3-4-3-15,3 0 1 0,1-3 1 0,-2-1-2 0,3 2 2 0,1 3-2 0,0 5-2 16,0 3 1-16,1 7-2 0,-4 1 2 16,1 5-3-16,0 2-1 0,-4 2 1 15,1 2-7-15,0 1 5 0,-1 3-2 0,-1 1-1 16,-1 0 2-16,0 5 1 0,1 3 0 0,-1 4 2 15,2 2-1-15,-2 4 2 0,2 0 1 0,0 4 1 16,0 1 3-16,-3 1-2 0,3 0 2 16,0-2-1-16,-1-1-1 0,2-5 1 0,2-1-3 15,-2-4-2-15,2-4-3 0,0-3-2 0,0-3-1 16,0-1 3-16,2 0 3 0,1-5 1 0,4-4 3 0,-1-1 1 16,2-3-2-16,2-1 0 0,0-3-1 15,1-1 2-15,-2-2 1 16,1 1-2-16,0-1 0 0,1 0-3 0,-1 2 1 0,1 1 1 15,-1 1 0-15,-2 2 3 0,0-2-2 16,-1 1 0-16,1 1 0 0,4 2-5 0,-1 1 5 0,-1 3-2 16,1 3 0-16,1 2 2 0,-4 2-4 15,-1 2 2-15,-1-1 0 0,-1 2-1 0,-1 4 3 0,1 3 0 16,-2 4 1-16,0 2 1 16,2 1-2-16,-1 4 2 0,1-2-2 0,-1 0 2 15,3 1 1-15,-3-1-1 0,-1 1 0 0,2-3-2 0,1-2 3 16,1-1 0-16,-3-1 2 0,5-3 0 15,0-2-2-15,0-2 2 0,2-5-1 0,2 0 1 16,-1-5 1-16,1-2-1 0,-3-1 1 0,3-2-3 16,-4 0 0-16,-1-1 2 0,-1-3-1 0,0 0 1 15,-1-1 2-15,-2 2-2 16,-2-1 1-16,2 0-1 0,-5 2 2 0,-2-1 2 0,-4 5 2 16,-1 0 1-16,-3-1 0 0,-1 4 1 0,-1-1 1 15,0 2 1-15,0 1 8 0,0 0-1 0,0 3 0 16,0 0-5-16,-1 0-9 0,-1 0-2 15,0 3-6-15,-5 4 2 0,1 2 0 0,-4 3 0 16,-2 0 2-16,4 4-3 0,-3 1 0 0,4 2 1 16,-1 0 2-16,3 5-1 0,2-2-2 0,1 2 1 15,2-1-1-15,2-2 0 0,6 1 4 0,1-3-2 16,1-2 1-16,3-1-2 0,1-3-2 16,1-2 3-16,4-4 0 0,-2 1 3 0,1-7 3 15,-1 0-5-15,3-1 0 0,-1 0-1 16,1-4-1-16,1-3 1 0,-2-1 0 0,1-1-1 0,1-2-2 15,-4-2 0-15,1-4 0 0,0 0 0 16,-5-2 2-16,2-4-1 0,-4-3 1 16,-1 0-2-16,-3-4-4 0,-1 0 5 0,-1 2-2 15,-3-1 5-15,-2 4 3 0,0-2-5 16,-8 6 1-16,0 0-3 0,1 4 0 0,0 1 4 0,-3 3 1 16,2 1 0-16,3 4-3 0,1 2 0 15,3 1-2-15,-1 3 1 0,2 0 2 0,0 2-6 16,0 0-9-16,0 0-6 0,0 0-4 0,3 4 6 15,5 1 10-15,2 2 6 0,4-2 6 0,4 3-3 16,6-2 0-16,1 0-1 0,4-2-3 0,1-2 6 16,3-1 0-16,-1 0-1 15,0-1 0-15,3 0-1 0,-4 0-1 0,-3-2 1 0,0 0 3 0,0 2-3 16,-1 0-1-16,-3 0-1 0,-2 0-3 16,-1 3 3-16,2 4 0 0,-6 1 0 0,3 3 5 15,-2 3-5-15,1 6-1 0,-2 0 0 16,0 7-4-16,1 3 6 0,0 7 0 0,-3 4 0 0,3 3 1 15,2 4 0-15,0 0-1 0,-2 1 2 16,-1-2 2-16,0 1-2 0,0-3 2 16,-6-1-3-16,-5-1-1 0,1-5 3 0,-7-3 0 15,0-3 2-15,-7-6 4 0,-1-4-7 0,-6-4 1 16,0-3-2-16,-4-3-3 0,-3-4 6 0,1-4 0 16,-2-2-1-16,0-2 1 0,1-6-3 0,3-5-1 15,-1-2 1-15,7-2 1 0,0-6-3 16,-1-1 2-16,7-3-5 0,0-4-5 0,4-2 3 15,1 1-1-15,4-4 1 0,8 1 8 0,9-2-8 16,5 2 0-16,6 1 0 0,5 0-4 0,5 0 8 16,4-2 2-16,0 0 0 0,2 0 0 15,-3 1-1-15,2 0-1 0,-3 3 3 0,-8 1 2 16,1 1 4-16,-6 5 4 0,-6 0 2 0,-4 3 0 16,-2 4 8-16,-7-1 3 0,-1 3 4 0,-7 2 12 15,1 0-9-15,-4 3 1 0,0 0-2 0,0 0-10 16,-5 3 5-16,4 2-6 0,-1 3-3 0,1 0-5 15,-1 1-8-15,2 0-5 0,-3 0-3 16,3 6 4-16,0 3-4 0,0 6 3 16,0 3-1-16,0 6-5 0,3 1 7 0,-3 6-1 15,4 3 4-15,-1 0 5 0,4 1-7 0,-1 1 1 16,-1 2-2-16,3-4-9 0,-4-2 10 0,2-2-2 16,-4-4-3-16,0-3-10 0,-1-3-21 0,-1-1-26 0,0-6-29 15,-1-2-41-15,-1-1-79 16,-2-7-168-16,-1-3-753 0,4 0-585 15</inkml:trace>
  <inkml:trace contextRef="#ctx0" brushRef="#br0" timeOffset="193900.4826">7463 12112 1655 0,'0'0'641'0,"0"0"-423"0,0 0-50 15,0 0-50-15,0 0-40 0,0 0-30 0,0 0-38 16,0 0-29-16,0 0-9 0,0 0 0 0,0 0 6 15,0 0-53-15,0 0-163 0,27-15-387 16,-22 25-961-16</inkml:trace>
  <inkml:trace contextRef="#ctx0" brushRef="#br0" timeOffset="194558.4623">8123 12540 2452 0,'0'0'229'0,"0"0"-29"0,0 0-51 0,0 0-40 16,0 0-12-16,0 0-27 0,0 0-23 0,0 0-14 16,0 0-14-16,0 0-4 0,0 0 3 15,0 0-7-15,0 0 1 0,100 66-4 0,-87-44-2 0,-2 1 2 16,0 1-2-1,-2-1 1-15,1-1 0 0,-3 0-2 0,-2-2 0 0,1 0 0 16,-4-4 0-16,-2-2 2 0,1-4 2 0,-1-2-4 16,0-2-1-16,0-1-4 0,0-3-7 0,0 0-4 15,1-2-2-15,3 0-6 0,-3-4-8 0,2-4-11 16,3-4-8-16,0-4 4 0,9-2 11 16,-4-5 13-16,2-2 10 0,5-3 3 0,-3-1 1 31,4 1 0-31,1 1 1 0,0 0-1 0,0 5 1 0,-2-1 0 15,-3 3-1-15,3 5 1 0,-2 1-1 0,-3 4 1 0,-3 3 2 16,0 2 0-16,-1 3 1 0,0 2-3 0,-3 0 1 0,2 3-2 16,2 5 2-16,0 4 2 0,0 3 1 0,3 0-1 15,2 7 0-15,1-2 0 0,2 1 0 16,4 0 2-16,4 0 1 0,-1-1 1 0,4-1-2 16,-1-4 3-16,-1-3-1 0,-1-3 4 0,4-4 5 15,-1-5-7-15,2 1 4 0,1-6-4 0,0-4-2 16,3-2 1-16,-4-3 1 0,0-2 0 15,-2-2 2-15,-1-2-2 0,-1-2 0 0,1 0 1 0,-5-3-1 16,4-1 1-16,-7-1 3 0,-1-1 0 16,-5 2 0-16,-2 1 10 0,-3 4 12 0,-5 1 10 15,-1 4 11-15,-3 3-3 0,0 3-5 0,-7 2-7 16,-1 2-10-16,-5 5-2 0,1 1-9 0,-6 1-1 16,-3 9 0-16,-6 2-3 0,3 4-1 15,-5 5-1-15,5 3-3 0,1 3 0 16,5 2 0-16,3 3-2 0,5 1 0 15,8-1 1-15,2 2-2 0,7-1 2 0,12 0 1 0,6-1-1 0,6-1 1 16,8-4-4-16,4-2-2 0,7-4-15 16,2-4-28-16,5-2-49 0,-3-2-86 0,6-6-218 15,-19-3-927-15,-11-3-453 0</inkml:trace>
  <inkml:trace contextRef="#ctx0" brushRef="#br0" timeOffset="195124.2662">10933 12642 2402 0,'0'0'235'0,"0"0"-89"0,0 0-18 0,0 0-7 16,0 0 4-16,124-131-3 0,-114 111-15 15,-3 1-12-15,-3 2-17 0,-5 0-15 0,1 2-14 16,-4 1-11-16,-6 1-6 0,-2-1-8 0,-6 2-2 16,-2 3-7-16,-7 0-2 0,-7 3 2 0,-6 3-6 15,-4 3 1-15,-4 0-4 0,-5 7-4 16,-1 3 6-16,-2 5-2 0,1 4 0 15,4 5-1-15,0 6-1 0,5 5-2 16,5 3-2-16,8 1-1 0,8 1 0 16,9-3 1-16,7-1 0 0,9-2-2 15,12-5 4-15,10-4-1 0,9-4 2 16,6-3 0-16,10-7-1 0,6-3 2 0,5-4-3 0,0-4 0 0,0 0 2 16,-1-9-3-16,-3-3 4 0,-3-5-2 0,-4-2 3 0,-1-3-2 15,-5-3 0-15,-3-1 4 0,-5-2-5 16,-7-1 4-16,-4-1 1 0,-5 3-1 0,-5-1 3 0,-4 4-3 15,-5 1-1-15,-2 4 5 0,-1 5-7 0,-1 1 3 16,-5 5-2-16,0 2-4 0,-3 2 2 16,-1 4-1-16,1 0 1 0,-2 4-2 0,-2 4 4 15,1 5-2-15,0 1-2 0,2 5 4 16,2 2-4-16,4 1 0 0,4 4 1 16,3-1-1-16,7 0 5 0,9 0-2 0,6-1 0 0,5 0 1 15,7-2-2-15,7-2 2 0,5-2-7 0,4-7-9 16,0 0-20-16,2-6-34 0,2-5-69 15,0 0-166-15,-13-5-957 0,-15 0-575 0</inkml:trace>
  <inkml:trace contextRef="#ctx0" brushRef="#br0" timeOffset="197674.2039">12453 13157 1278 0,'0'0'405'0,"0"0"-131"0,0 0-6 0,0 0-76 16,0 0-23-16,0 0-44 0,0 0-39 0,52-127-15 15,-37 104-10-15,1-1-10 0,4-4-3 16,0-2-6-16,5-5-8 0,1-2 1 0,4-6-5 15,1-3-4-15,-1-6 0 0,1 1-4 0,-2-3-1 16,-5-2-1 15,-2-1-3-31,-5-1 2 0,-5 1-1 0,-2 5-1 0,-7 1-4 0,-3 5 2 16,-2 6-1-16,-6 9 4 0,-2 4 12 0,-5 6-7 0,0 4 2 0,-1 5-7 0,-5 5-12 0,-1 5 3 16,-4 2-5-16,2 5-1 15,-5 6 4-15,0 5-8 0,2 6-1 0,2 2 0 16,5 4-3-16,9 3 4 0,6 3 1 0,5 4-1 0,4 2-2 15,9 3 2-15,10 3-2 0,5-2 3 0,6 1 3 16,5-4-4-16,3 0 2 0,0-4-3 0,2-4-2 16,-5 0 4-16,-2-3 0 0,-2-3-1 15,-7-3 0-15,-4-2-4 0,-4-2-3 16,-9-5 0-16,-3-1-1 0,-7-1 2 16,-1-4 1-16,-9 1 2 0,-4-1 1 0,-5-3 3 0,-7 3-2 0,-1-4 4 15,-3 0 1-15,-1 0-2 0,0-3 1 16,1-1 0-16,2-1-3 0,4 0 4 0,4-1 2 15,5-2 1-15,9-3 1 16,3-2-5-16,4-3-4 0,11-1-4 0,7-4-2 16,8-3 0-16,6-2 2 0,8 1 1 0,7-2-1 15,4 0 3-15,6 1 0 0,2 0 3 0,-1 3 2 0,0 0-3 16,-5-1 2-16,-4 3-2 0,-3 0 0 16,-9 1 3-16,-5 2 0 0,-4 2 4 0,-6 0 3 0,-6 1 4 15,-6 3 6-15,-4 3 7 16,-2 0 7-16,-5 2 6 0,-1 1 3 0,0 1-6 0,-1 0-14 15,-8-2-7-15,-1 5-10 0,-2 5-2 0,-7 2 0 16,-2 5-3-16,-2 1 4 0,-1 2-3 16,2 0-2-16,6 1 3 0,1 1-2 0,6 0 0 15,7 0 0-15,3 2-2 0,5 1-1 0,11-1 0 16,10 0 2-16,13-3-7 0,7-5-5 16,13-5-11-16,8-7-8 0,8-3-5 0,3-10-5 0,3-3 2 15,0-4 5-15,-2-2 4 0,-2-4 11 16,-5-1 3-16,1-3 4 0,-7 1 5 0,-3-4 3 15,-5-2 5-15,-3-1 1 0,-6-2 1 16,-6 1 0-16,-7 0 1 0,-6 2-1 0,-8 3 6 0,-8 3 10 16,-8 2 11-16,-4 4 11 0,-3 0 6 0,-12 6-3 15,0 2-4-15,-7 1-5 0,-3 2-9 16,-1 5-4-16,-6 1-8 0,-3 4-2 16,-6 0-1-16,0 1-1 0,3 7 0 0,-1 1 0 0,3 4-5 15,5 3 0-15,5 0-3 0,3 4-2 16,9 3 1-16,2 1-1 0,9 3-2 0,1 0 0 0,14 3-1 15,6 0 1-15,4 1 2 16,11 1-2-16,2-2-9 0,8-1-8 0,6-4-12 0,9-2-7 16,8-8 2-16,3-6 2 0,2-6 3 15,6-3 6-15,0-4-2 0,-1-6 0 0,0-4 0 0,-3-2 5 16,4-5 6-16,-3-2 6 16,0-1 7-16,-1-6 2 0,-2 0 3 0,-8 0-2 0,-1-2 1 15,-9 2 0-15,-6 1 0 16,-4 1 4-16,-12 5 2 0,-5 0 5 0,-10 4 11 0,-6 3 10 15,-5 2 10-15,-7 2 2 0,-1 2-6 16,-9 3-7-16,-2 0-12 0,-9 4-6 0,-3 2-5 16,-8 1-5-16,-5 3 1 0,1 5-2 0,-7 5 0 15,3 3 0-15,0 6 1 0,0-1 3 0,5 4-5 0,-2 2 3 16,5 3-5-16,6 0-1 0,-1 2 4 16,4-1-1-16,2 0 1 0,8-3 0 15,2 1-3-15,4-4-1 0,6 0-1 16,7-4 1-16,6-3 2 0,12-6 1 0,2-3 2 0,10-3-3 0,3-6 3 15,5-2-1-15,3-7 0 0,2-3 1 16,-3-4-4-16,-2-2 2 0,-2-3-3 0,-2-1 0 16,-3-1 3-16,-5-2 0 0,-2 0 1 0,-3 1 1 15,-5 0-1-15,-4 3 0 0,-3 0-1 16,-5 2 1-16,-4 2 1 0,-2 1 0 0,-5 1 1 16,0 2-2-16,0 0 2 0,-2 5-2 0,-6 0 0 15,-1 2 1-15,-2 1-5 0,-4 2 0 16,-4 3 1-16,-3 0-1 0,-4 0 3 0,1 4 0 0,-1 3 2 15,5 0 0-15,2 2-3 0,0 1 1 16,9-1-4-16,5 0 0 0,1 1 2 0,3 1 2 16,1-1 0-16,5 1-2 15,4-3 2-15,5 5-2 0,6-4 1 16,3 1 2-16,6 0-2 0,4 0 0 0,3-2-2 0,-1 3 0 0,1-1 2 0,2-3 1 16,-3 0 1-16,2-1 0 0,-3 0-1 15,3-3-1-15,-3 0-1 0,4-2 1 16,-4 1-4-16,2 0 5 0,-2-2 1 0,-1 0-4 15,2 0 6-15,-2 0-5 0,-1-2 0 0,0 2 1 16,3-2-3-16,-1 1-1 0,-2-1 0 0,3 1-1 16,-2 0 3-16,-1 2 0 15,-1-2 2-15,5 1 0 0,-1 0 0 0,1 0-3 0,3 0 1 16,-2 0 1-16,4 0-4 0,0 0 5 16,2 0 0-16,2 0-1 0,-1 1 6 15,5-1-5-15,0 1-1 0,3-1 2 16,0 2-9-16,7-2 8 0,1 0-1 0,2 1 0 0,1-1 7 0,6 2-4 15,-3-2-1-15,-1 0 0 0,0 0 0 0,-4 0-1 16,0-3-1-16,-4 0 0 0,-3-1-2 0,-4-2 3 16,-2-1 2-16,-7 0-2 0,-7-1 5 15,0-2-1-15,-5 0-2 0,-4 0 1 0,-3 0-3 0,-9 0 6 16,-3 0-2-16,-8 0 3 0,1-2 1 16,-3 2-3-16,-5 1 3 0,-5-1-3 0,-3 2-3 15,-7 1 0-15,-4 2-2 0,-5 3 0 0,-5 0 1 16,-4 2 2-16,-2 2 0 0,-2 4-3 15,-3 2 4-15,6 3-2 0,2 0-2 0,6 4 4 0,3 2-5 16,6 2-2-16,2 1 0 0,6-1-1 16,4 0 3-16,7-2 1 0,3-4 1 15,11-1-1-15,7-4 1 0,3-3 1 0,4-2-2 16,4-2 0-16,5-1-2 0,0-1 2 16,0-7 2-16,1-3-2 0,0-4 4 0,-3-2-3 0,1-3 0 0,-1-5 3 15,-1-2-6-15,1-5 5 0,-1-4 0 16,-3-3-2-16,1-4 6 0,-3-4-3 15,-3-3 1-15,-4-4 0 16,0-1-1-16,-8-1 0 0,0 0 0 0,-4 6 1 0,-4 6 0 0,-3 3 10 16,-1 9 8-16,-1 5 5 0,-1 7 10 15,-2 5-4-15,2 5-6 0,0 3-1 0,-1 3-11 0,4 4-3 16,-1 0-8-16,1 3-4 0,1 7 0 16,-1 8-2-16,0 7 4 0,0 8 1 0,6 9-4 15,0 7 2-15,4 7-3 0,3 3 1 16,-2 3-1-16,1 1 1 0,1 1 3 0,-2-2-2 15,0 2 4-15,3 0-4 0,0 1-3 0,2-1-2 16,0-2-25-16,5-1-31 0,3-4-80 0,-1-5-249 16,-5-15-954-16,-6-14-517 0</inkml:trace>
  <inkml:trace contextRef="#ctx0" brushRef="#br0" timeOffset="204678.2149">20091 12714 0 0,'0'0'499'0,"0"0"-169"0,0 0-15 15,0 0-56-15,0 0 10 0,0 0-17 0,0 0-39 16,0 0-22-16,69-142-33 0,-47 109-18 0,3-1-16 0,2-2-17 16,1-3-12-16,6-2-21 0,0-4-15 15,6-2-17-15,1-4-8 0,1-2-6 0,4-3-2 16,-5 2 4-1,-1 0-2-15,-5 4 1 0,-5 4 1 0,-4 4-4 0,-6 8 8 0,-9 5 4 16,-6 6 1-16,-5 3 4 0,0 4-6 16,-6 4-7-16,-7 1-5 15,-4 4-9-15,-2 4-10 0,-6 3-4 0,-2 1-2 0,-3 6-4 16,-1 6 5-16,1 2 0 0,3 3-3 0,3 2 7 0,8 3-8 0,4 2-3 16,6 4 4-16,6 0-9 15,3 4 8-15,12 1 1 0,5 0 1 16,9 3 4-16,3-3-3 0,9 1 1 15,1-3-1-15,7 0-1 0,-3-2-1 0,0-1 0 0,-5-2 1 0,-5 0-2 0,-4-3 3 16,-8-1-1-16,-2-4-2 0,-6-1 5 16,-4-2-5-16,-6-4-4 0,-2 3 1 0,-4-4-10 15,-1 1 4-15,-9-1 1 16,-7 0-2-16,-2 0 6 0,-4-1-2 0,-3 0 0 0,-1-4 4 0,-2 0-1 16,0-2 2-16,6-2 2 0,2-2 1 15,2 0 1-15,8-2 2 0,2-5 1 0,9-4-5 16,6-1-5-16,9-4-4 0,10 0-2 0,6-3 3 15,6-2-2-15,6 1 8 0,4 0-1 0,4-2 1 16,1 2 9-16,4-3-8 16,-3 3 3-16,-1-1 3 0,-2 3-3 0,0 1 13 0,-6 3 4 15,0 2 3-15,-8 3 1 0,-2 2 1 0,-8 4-3 16,-5 2-7-16,-4 1 2 0,-7 0-10 16,-6 6-3-16,0 3 3 0,-4 3-6 0,0 3 10 15,-4 2 1-15,-1 3 0 0,-5 2 4 0,-4 1-4 16,1 1-3-16,0-1 0 0,-2 0-5 0,4-3 0 15,0-2 0-15,2-1 0 16,4-2 0-16,-2-2-4 0,4-1-8 0,-2-1-14 0,3-4-19 16,1-1-20-16,1-4-15 15,-1-2-14-15,0-1-63 0,1-6-114 0,-1-1-295 0,1 2-650 16</inkml:trace>
  <inkml:trace contextRef="#ctx0" brushRef="#br0" timeOffset="205114.9903">22312 11405 2807 0,'0'0'142'0,"0"0"-17"0,0 0-17 0,0 0-21 16,0 0-23-16,0 0-20 0,0 0-15 16,0 0-2-16,0 0 7 0,0 0 9 0,0 0 4 0,0 0-3 15,0 0 2-15,33 127-1 0,-23-88-8 16,3 5 1-16,2 6-13 0,-3 2-5 15,7 4-2-15,-2 5-9 0,0 3 3 0,-1 5-3 32,0 1-5-32,-2 2 3 0,-2 1-2 0,-1 0-3 0,-2 1 0 0,1 0-1 0,-3-2 0 15,-3-1 3-15,0-5-1 0,-1 0 2 0,-2-9-2 16,-1-4 1-16,0-7-6 0,-1-6-8 16,-5-5-6-16,1-7-14 0,-4-3-16 0,0-5-19 0,-1-5-30 15,-1-4-31-15,0-5-40 0,1-6-84 0,0-2-182 16,1-5-617-16,5 3-565 0</inkml:trace>
  <inkml:trace contextRef="#ctx0" brushRef="#br0" timeOffset="207070.6289">22353 12464 331 0,'0'0'674'15,"0"0"-389"-15,0 0 0 0,0 0-61 16,0 0-25-16,122-84-25 0,-92 71-39 0,1 3-16 15,1-1-11-15,5 2-13 0,0 0-14 0,2 2-11 16,5 0-7-16,-2 0-6 0,1 2-7 0,-1 0-2 16,3-1-3-16,-3 0 1 15,-6 1-1-15,1 0-1 16,-6 1 1-16,-3 0-4 0,-5 3-4 0,-5 1-6 0,-4 0-9 0,-3 1-3 16,-1 4-6-16,-4 1 0 0,-4 3-1 0,0 4-1 15,2-1 0-15,-3 5-2 0,0 0 2 0,1 1-1 16,0 1-2-16,3-1 4 0,-1-2-3 15,4-1 1-15,0-3 0 16,2 1 0-16,2-4 3 0,0-2 0 0,4 0 3 0,-1-2-6 0,4-1-4 0,0-2 3 16,3-2-2-16,-1 0 3 0,2-1 3 15,1-4-5-15,-2-1-1 0,-2-1-2 0,-2 1-7 16,-2-2 9-16,-1 0 1 0,-2-2 1 0,-2 0 2 16,-3-1-3-16,2 1-2 15,-2-3 0-15,-3 0 2 0,3 0-4 0,-4 3 0 0,4 0-1 16,-2 0-2-16,-2 2 0 0,-2 0 1 0,4 1 0 0,-3 1 2 15,4 2-4-15,-4-1 1 0,4 3-4 16,-2-1 0-16,3 2 2 0,3 1-1 16,4 0 0-16,0 1 0 0,4 3 0 15,3 2-1-15,4 1 1 0,4 1 2 0,3 0 0 0,5 1 2 16,8 2-3-16,4-1-2 0,7-1 3 16,4 1-1-16,4-2 4 0,4-1 0 0,4 0-4 15,0-2-3-15,5 0-1 0,-4-2-6 0,-3-1 9 16,-1-2-3-16,-6 0 8 0,-6 0 1 15,-5-2-5-15,-4-3 1 0,-8-4-1 0,-3 0 3 0,-10-3-1 16,-7 0 4-16,-7 2-3 0,-6-1-2 0,-8 0 4 16,-1 0-3-16,-8-1 2 0,-6 2-1 15,-4 0-2-15,-5 2 0 0,0 1-2 16,-4 1 0-16,-2 1 4 0,-1 4 0 0,4 1 5 0,0 0-1 16,0 1-4-16,6 3 0 0,-1 4-3 0,4 3 2 15,5 0-2-15,2 1 1 0,1 4-2 16,3 0-1-16,4 0 3 0,2 0-1 15,2 0 2-15,-1-1 3 0,3-3-7 0,4 1-2 0,4-2 2 16,1-2-6-16,6-1 10 0,1-2 1 16,3-3-1-16,0-1 5 0,0-2-6 0,3 0-1 15,-1 0 1-15,-1-5 0 0,1-2 0 0,-1-1 3 16,-1-2-3-16,-1 1-5 0,-2-1 7 16,-2-1-4-16,-3 0 6 0,0-2 4 0,-2 2-6 15,-6-1 1-15,3 1-3 0,-5 2-3 0,1 0 4 16,-4 1 2-16,0 2-1 0,1 1 4 0,-2 1-6 0,0 3 0 15,0 0-2-15,0 1 3 0,0 0-4 16,0 0 0-16,0 0-2 0,-2 5-7 0,0 1 9 16,0 2-1-16,2 1 3 15,-1 0 4-15,1 1-5 0,0 2 3 0,5-1-3 16,2 0-2-16,3 1 4 0,6-3-1 0,2 0 3 16,7-1-2-16,3-1-2 0,5 0-1 0,3-3-2 0,4 1 0 15,3-5-2-15,2 0-1 16,-1 0-2-16,4-8-1 0,-2 0 1 15,2-5 2-15,-1-1 3 0,0-5 8 0,0-6-4 16,-2-2-1-16,1-4-1 0,-4-5-8 0,-1-2 11 0,-1-5 2 0,-1-3-1 16,-6-5 5-16,-4-5-6 0,-5-1-1 15,-6-3 1-15,-3 0 0 0,-7 1 2 0,-2 5 2 16,-5 5 0-16,-2 5-3 0,1 5 2 16,-1 6-2-16,-5 5 5 0,3 6 4 15,0 6 1-15,-1 4 1 0,2 6-5 16,1 2 0-16,1 3-5 0,-1 1-7 0,0 4-1 0,0 4-3 0,-2 6 1 0,-1 6 5 15,1 5 1-15,-3 4 4 0,2 6 0 16,-1 3 0-16,-1 6-2 0,2 4-6 0,-4 5 5 16,4 2-1-16,1 4 4 15,5-2 4-15,-2 1-5 0,9-4 1 0,5-4-2 0,5-5-6 16,5-5 8-16,3-7 1 0,3-3 0 0,-1-7 5 16,1-5-6-16,1-5 0 0,-2-6 0 0,-2-5 2 0,1-2-1 15,-1-4 1-15,-2-8-2 0,2-3-4 16,-2-6 6-16,-1-2-3 0,-2-3 3 15,1-3 6-15,-7-2-7 0,1-1 1 0,-2-2-2 16,-2-1-8-16,-3 1 10 0,0 0-2 0,-3 3 2 16,-3 5 3-16,-2 7-6 0,1 4-1 15,-2 4 0-15,-1 5 1 0,0 4-1 0,1 2-3 16,-1 0-5-16,0 2-8 0,0 7 6 0,0 7 1 16,-1 4 8-16,0 6 7 0,1 2-7 0,1 5 0 15,-1 0-1-15,1 0-5 16,6-1 8-16,3 0-1 0,3 0 2 0,2-2 6 0,6-1-8 15,7 1 0-15,3-3 0 0,4-2-5 0,6-4 6 16,0-1 0-16,4-3-5 0,5-5-3 0,1-1-2 16,0-1-3-16,0-3 3 0,1-3 3 15,-3-3-1-15,-2-1 3 0,-2-1-1 0,-1-9-1 16,-1-1 9-16,-3-5 1 0,-3-3 2 0,-2-4 1 16,-4-4-6-16,-7 0 0 0,-1-3-3 0,-5 0 0 15,-4 1 4-15,-5-1-2 0,-3 1 2 0,-5 4 2 16,-1 0-4-16,-3 4-1 0,-4-1 2 0,-3 3 1 15,0 0-1-15,-4 2-1 0,2 1-1 16,-3 3-6-16,-1 2 8 16,-3 1-1-16,3 3 1 0,-4 3 2 0,-1 1-5 0,2 2-1 0,-2 2 0 0,-1 7-1 15,0 3 2-15,1 0 2 0,0 6-2 16,2 0 0-16,-2 2 0 0,1 3-1 16,4 0 2-16,2-1 2 0,4-1-2 0,3-1 0 15,7-3-2-15,0-1-2 0,4-3 4 16,7-1 2-16,5-3 2 0,1-2 4 15,6-1-5-15,2-2 0 0,6 0-1 0,4-3-2 0,2 1 4 16,5-1 0-16,1-4-1 0,-1-1-3 16,3 0 2-16,0-1-2 15,-2 0 1-15,0 0 4 0,0-1-6 0,-4 1 2 16,-3 1-1-16,-4 0-7 0,-3 1 8 0,-3 1 0 0,-3 2 2 0,-6 0 5 16,-1 1-9-16,-6 0 0 0,-1 1-2 0,-3 3-2 15,0 3 3-15,-1 0 0 16,-1 3 1-16,2 4 0 0,-1 1 0 0,4 3 1 0,-3 1 0 0,0 1 3 15,2 1-2-15,1-2 2 0,-1 0-4 16,1 0-2-16,0-4 6 0,3-1-3 0,0-2 1 0,1-3 2 16,-1-4-8-16,5-1 1 0,-4-4 1 0,6 0-1 15,0 0 4-15,0-5 1 16,3-3 2-16,-1-2-1 0,4 1-1 0,1 0-1 16,0-2 1-16,-1-1 1 0,-3-1-1 0,4 1 3 15,-3-3-3-15,-3 3-3 0,2 1 4 0,-1 0-5 0,0 2 2 16,0 2 1-16,-2 5-4 15,-1-1 3-15,1 3-1 0,0 0 1 0,-4 0 5 16,3 5-1-16,0 0 2 0,-3 4-3 0,3 0 0 16,-2 3-1-16,-2 1 2 0,2 2 1 0,-1 0-2 15,0 0 3-15,1 1-3 0,3-1-1 0,0-1 5 16,0-3-3-16,3-3 5 0,1 1 0 16,5-4-2-16,-2 0 1 0,2-2-1 0,5 0 1 15,3-3-3-15,0 0 1 0,2 0 1 0,2 0-2 16,1 0 2-16,0-5-3 0,1-1 2 15,2 0 4-15,-2-4-5 16,-1-1 5-16,0-1-5 0,-5 0-3 0,-2-3 4 0,-3 1-2 0,-2-1 4 16,-7 0-1-16,-3 0-3 15,-5 3-4-15,-5 0-17 0,-7 3-22 0,-2 0-49 0,-1 5-102 16,-3 1-309-16,-2 0-803 0</inkml:trace>
  <inkml:trace contextRef="#ctx0" brushRef="#br0" timeOffset="214527.9348">30141 12253 190 0,'0'0'631'0,"0"0"-294"0,0 0-33 15,0 0-20-15,0 0-33 0,0 0-32 0,0 0-49 16,0 0-30-16,0 0-32 0,0 0-28 0,0 0-19 15,0 0-18-15,12-23-13 0,-12 23-10 0,0 0-7 16,0 2-4-16,0-1-1 0,0 4 5 0,0 0 5 16,0 3 3-16,0 3 3 0,-4-1 1 0,2 3 2 15,2 0 1-15,-4 0-4 0,-1 3-2 16,0 0-6-16,0-2-2 0,1 1 0 0,-3 0-2 16,3 1 2-16,-2-3-4 0,4 0-2 0,-5-3-1 15,5-1-8-15,0-2 7 0,1-1-2 0,0-3 4 16,1-1 9-16,0-2-7 0,0 0 5 15,0 0 6-15,0 0 0 0,0 0 15 0,3-1 0 16,2-5-6-16,2-1-2 0,1-2-16 16,1-4-2-16,-1 0-3 15,1-1-1-15,-1-3 1 0,1 1 0 0,1-1-1 16,-1 1-4-16,-2-2 3 0,-3 3-2 0,2 1 2 16,-2 0 2-16,2 0-4 0,-4 3 1 0,-1 2-3 0,0 2 2 0,-1 1 1 15,0 0-1-15,0 2 2 0,0 2-2 16,0 0-2-16,0-1-3 15,0 2-2-15,-1 1-4 0,1 0-19 0,0 0-40 0,0 1-74 16,0 6-195-16,0-1-824 0,0-1-562 0</inkml:trace>
  <inkml:trace contextRef="#ctx0" brushRef="#br0" timeOffset="217576.8254">2840 13726 0 0,'0'0'0'0,"0"0"0"0,0 0 297 0,0 0 48 15,0 0-83-15,0 0-66 0,0 0-57 0,0 0-25 16,0 0-1-16,0 0-4 0,0 0-10 0,0 0-10 15,-62-8-17-15,61 8-8 0,-1 0-5 0,1 0-3 16,1 0-1-16,0 0-7 0,0 0-8 0,0 1-11 16,0-1-11-16,0 2 0 0,2-1 4 15,0 1 15-15,2-1 13 0,3 1 6 16,0 0 4-16,3 1-4 0,4-2-5 0,3-1-7 16,4 0-5-16,0 0-7 15,4 0-7-15,4 0-5 16,-1 0-6-16,5 0-5 0,2 0 1 0,-1 1-3 0,6-1 2 15,0 0 0-15,1 0-2 0,3 0 0 16,2 0-2-16,3-1 1 0,4 1 0 16,1 0 0-16,-1-1 1 0,4 1-2 0,-2-2 2 0,1 2-1 0,0-1-1 0,2-1 2 15,-2 0-3-15,1 1 1 0,0-2-1 0,0 0 0 0,3 0-1 0,0-1 0 16,2 1 1-16,0 0-1 16,3 0-1-16,-3 2 1 15,2-2-1-15,1 0 1 0,1-2 2 0,-3 2 0 0,6-4 2 16,-3 3-3-16,3-1-2 0,1-1 1 0,2 0-1 0,3-1 3 15,-1 1-2-15,0-1 1 0,-2 0 1 0,2 1-2 16,2 0 2-16,-5 0-1 16,2 0-1-16,1 0-1 0,0 1 0 15,-1 2-1-15,-3 0-1 0,0 0 0 0,-5 0 1 0,2 0-1 16,-4 1 2-16,-2-1-2 0,1 1 1 0,-2-1 2 0,0 0 8 16,-1 2 9-16,2-3 4 0,-5 1 4 0,3 1-5 15,1 1-5-15,-3 0-3 0,1 0-1 16,0 0 1-16,-4-1 0 0,4 2-3 0,0 0-1 15,-1 0-5-15,2 0-3 0,1 0 2 16,-1 0-1-16,1 2 2 0,1-2-3 0,-2 0 0 16,-2-3 0-16,2 1-3 0,-1-1 4 15,-3-1-2-15,2 1 2 0,-2-2-1 0,-2 0-1 0,4 0 1 16,-2-1 3-16,3 1 3 0,-1-1 7 16,-3 1-2-16,3 2 2 0,-3-2-2 0,-1 1-2 15,-2 1 1-15,1 0-4 0,-1 1 1 16,-1-1-1-16,0 0-3 0,2 1 1 0,-2-1-2 15,1 2 2-15,1-2-2 0,-2 3 0 0,1 0 0 16,0-2-3-16,-2 0 5 0,2-1-2 0,-3 0 3 16,3-1 2-16,-1 1-1 0,-1-1 0 0,-2 2-4 15,2-1 1-15,0 2-1 0,0-3 2 0,-4 2-1 16,6 0 0-16,-2-1-2 0,1 1-1 0,-1 0 1 16,-4 1 1-16,4-1-1 15,-7 2 0-15,4 0-1 0,-3 0-4 0,-1 2 3 0,-3-2-2 16,3 0 2-16,-3 0 5 0,0 0-5 15,2 1 1-15,-3 0-1 0,2-1-3 0,-2 1 6 16,4-1-1-16,0 0 2 0,-2 1-1 0,1 0-1 16,0-1-1-16,-3 0-1 0,5 0 1 0,-3 0 2 0,-1 0 0 15,-1 0-1-15,-1 0-1 0,-1 0 0 16,-1-1-1-16,1 0 2 16,-3 1 5-16,1 0-4 0,-3 0 1 0,1 1-3 0,-2-1-3 0,2 0 6 15,1 0-2-15,-1 0-1 0,-1 0 3 16,0 1-4-16,-1 1 0 0,1-1-1 0,-1 0 0 15,2 0 3-15,2-1-1 0,0 0 1 0,1 0-4 16,-1 0 2-16,1 1-1 0,1-2 3 16,3-1 3-16,-2 1-5 0,1-2 0 0,0 2-1 15,0 0-6-15,0-1 7 0,2-1 2 0,-1 2-1 16,4-1 5-16,-2 1-8 0,3-2 0 0,1 0-1 16,-2 3 0-16,5-1 3 0,-3-1 1 15,3 1 0-15,0 0-3 0,1 0 0 0,2 0 0 16,-1-1 0-16,1 1 6 15,3 1-5-15,-1 0 2 0,5 1-3 16,0-1-6-16,0-1 7 0,0 1 0 0,2 0 2 0,-2 0 0 0,-1 0-3 16,2 0-1-16,-3 0-1 0,2 1 0 0,0-1 4 0,1 0-1 15,-3 2 1-15,3 0-3 0,0 0 1 16,-1 0-1-16,-3-1 2 0,3 3 6 16,-4-1-5-16,1-1-1 15,0 0-3-15,-4 1-4 0,1-1 6 0,-1-1 0 0,-1 0 3 16,1 2 5-16,-1-3-9 0,-1 1 0 0,2-1 1 0,-1 0-3 15,-1 0 5-15,0 0 1 16,0 0-1-16,0 0-5 0,-3 1 2 0,0 0 0 0,1 0 2 16,-1-1 8-16,0 0-8 0,0 0 0 15,2 0 0-15,0 0-11 0,-2 0 10 0,3 0 2 0,2 0 1 16,-1 0 6-16,-1 2-8 0,0-2-1 0,-2 0 2 0,2-2-4 16,-1 1 7-1,-2 0 0-15,2 0-1 0,-1-1 0 16,-2 0-2-16,4 0-1 0,-2 1 0 0,1 1 7 0,2-1-8 0,2 0 2 15,2 1-1-15,-1-2-10 0,-1 2 11 0,0 0 1 16,1 0-1-16,1-1 6 0,0 1-7 16,-1 1-1-16,3-2-1 0,-3 0-3 0,0 0 6 15,3 0 0-15,0-2 0 0,1 2-1 16,-2-2-1-16,4 3-1 0,-3-1 3 0,1-1 0 0,0 1-1 16,-1 0 0-16,2-1-2 0,-5 0-2 0,6 1 5 15,-5-1-1-15,6 2 1 0,-2 0 6 16,2-3-8-16,0 2 0 0,-1 0-1 0,2-1-3 15,-2 1 5-15,1 0-1 0,1-1 2 16,-1-1-3-16,3 3 1 0,-1-2-1 0,3 0 2 0,-1 0 5 16,3-1-4-16,-2 1-1 0,3 0-2 0,-1-2 0 15,2 3 2-15,-1-1-1 16,1-2 2-16,-2 1-3 0,5-1 0 0,-3 2 0 16,5-1 0-16,1 0-1 0,-2 0 4 0,2-2 0 15,1 0 0-15,-1 1-2 0,1-1 0 0,0-1-2 16,3 1 2-16,0 0 6 0,4-1-6 0,1 1 3 15,-3-1-4-15,5-1-5 0,-3 1 7 0,2 0-1 16,-3 1 3-16,4-2 2 0,1 1-4 16,-1 1 0-16,1 0-1 0,-1-1-1 15,1 0 3-15,0 2 1 0,-2-2 0 0,1 1-2 0,-1 1 0 16,0-1-1-16,4 1 1 0,-4-1 8 16,4 1-7-16,0-1-2 0,-2 1-2 0,1 1-8 0,3-1 10 15,1 1 0-15,6-1 4 0,-3 3 6 16,5-1-10-16,-3 0 1 0,0 0-1 0,2 1-4 15,-1 1 8-15,6-1 0 16,-2-1 0-16,2 2-2 0,-1 2-1 16,-1-2 0-16,-1 0-1 0,2 0 7 0,-3 0-4 0,1 1 0 0,1-1-2 0,-4 1-10 15,-2 1 7-15,-4-2 0 0,1 2 1 16,2-2 7-16,-2 0-4 0,1 0-1 0,4 2 1 16,-1-1-5-16,2 1 6 0,-1-1 1 0,3 1-1 0,-3 0 3 15,6 1-4-15,-1-1-1 0,0 0 2 16,-1 1 5-16,-2 0-6 0,-3 1 3 15,3-1-4-15,3-2-8 0,-2 4 10 0,3-4 1 16,2 1-2-16,-2 1 5 0,1 0-6 16,3 1-2-16,0 1 3 0,1 0-4 15,2-2 7-15,-3 3-1 0,2-3-1 0,-2 1 0 16,3 1-1-16,0-1 0 0,-1 2 1 0,1-1 1 0,-1 1-2 0,-2-2 0 16,2 3 0-16,-1-2-4 0,2 1 4 15,0 1 0-15,0-1-2 0,-3 0 3 0,1 2-4 16,-4-2 1-16,0 0 1 0,1 1-1 15,-3 1 4-15,2-1-2 0,-5 0 0 16,-1 0-1-16,0 2 0 0,-5-2 0 0,3 1 1 0,-2 0 3 16,-4-1-3-16,-2 0 0 0,-4 0-4 15,-3-1-3-15,-3 2 4 0,-4-2 0 0,0 0 4 16,-3 0 2-16,-6 0-5 0,1 0 1 0,-5 0-2 16,-3-1-2-16,-4 2 5 0,-5-1 0 15,0 0 1-15,-5 0-1 0,-1-2-3 0,-4 2 0 0,-6-1 2 16,-3 1 1-16,-1-1 0 0,-3 0 0 15,-3-2-2-15,-3 1-4 0,-5-2 6 16,-4 0-2-16,-2 0 1 0,-7-1 2 0,2-1-4 0,-4 0 1 16,0 1 0-16,-1-1-2 0,0 0 3 0,0 0 0 15,0 0-1-15,0 0 0 0,0 0 1 0,0 0-1 16,0 0 3-16,0 0 1 0,0 0-3 0,0 0 1 16,0 0 1-16,0 0-3 15,0 0 3-15,0 0 1 0,0 0 3 0,0 0 1 16,0 0-2-16,0 0 1 0,0 0-1 0,0 0 0 0,0 0 4 15,0 0 1-15,0-2 1 0,-1-1-4 16,1-2-2-16,-1 0-4 0,0-4 1 16,-3 1-3-16,3 0-3 0,0-1-3 0,-1 1-12 15,1 1-13-15,-1 0-14 0,2 3-24 0,0 0-34 0,0 2-79 16,0 1-194-16,0 1-781 0,0 0-639 16</inkml:trace>
  <inkml:trace contextRef="#ctx0" brushRef="#br0" timeOffset="218796.6013">1636 14683 1586 0,'0'0'881'0,"0"0"-699"0,0 0 2 0,0 0-36 0,0 0-8 15,0 0-12-15,0 0-26 0,0 0-33 0,0 0-17 16,0 0-14-16,0 0-16 0,0 0-2 0,-101-46-13 15,101 46-1-15,1 0-2 0,6 0-7 16,7 0 8-16,6-3-4 0,10 0 4 16,7-2-3-16,10 0 2 0,5 2 1 0,6 0-2 15,1-1 4-15,0 2-1 0,-3 1-1 0,-4 1-1 16,-5 0-4-16,-6 0 0 0,-7 5 0 0,-5 1-2 16,-8 5 6-16,-1 2-5 0,-10 2 0 15,-1 5 1-15,-7 4-5 0,-2 5 4 0,-4 2 1 16,-12 5 4-16,-5 2 3 0,-3-1-1 0,-6 6 1 15,-7-1-3-15,3 0 0 16,-3-1-2-16,0 0 1 0,-1-4 5 0,-1-2-4 0,1-5 0 16,6-1-2-16,2-3-1 0,1-2 1 15,5-5 2-15,4-1 2 0,-1-3 2 0,4-5 0 0,2-1 7 16,1-5-2-16,3 0 2 0,2-3 5 0,1-1-5 0,-1 0 2 16,-1 0-4-16,0-4-4 15,-6-1 1-15,5-2-5 0,-7-4 3 0,4 0-1 16,-6 0-1-16,2-1-2 0,0 1-5 0,4 1 14 15,-3-1-7-15,3-1-1 16,-6 1-9-16,1-3-31 0,-1 1-14 0,-1-4-22 0,2 0-34 0,5 2-57 16,-2 0-99-16,10 4-248 0,0 4-823 0</inkml:trace>
  <inkml:trace contextRef="#ctx0" brushRef="#br0" timeOffset="219410.8262">2462 14503 2278 0,'0'0'62'0,"0"0"3"16,0 0 47-16,0 0 32 0,0 0 13 15,0 0-11-15,0 0-31 0,0 0-24 0,63 142-27 16,-62-106-13-16,1 1-7 0,0 4-13 0,-1 4-7 16,-1-1-8-16,0 0-10 0,1 1 3 15,0-5-1-15,1-3 2 0,7-7 5 16,-2-8-9-16,1-2-2 0,2-7-4 15,-2-6-5-15,1-4 4 0,0-1 1 0,2-2 1 16,3-7-1-16,2-4 1 0,3-6-4 0,1-5 3 0,1 0 8 16,-1-5-5-16,0-1 1 0,-1 1-2 15,0-1-10-15,0-1 7 0,-3 4 1 0,2 1 2 16,-3 1 5-16,-1 6-3 0,-3 2-5 16,-2 4 0-16,-1 4-2 0,-1 2 1 0,-2 3 3 0,-2 2 0 15,1 0-3-15,1 1 1 0,1 6-2 0,1 4 2 16,3 3 4-16,1 3-3 15,1 1 3-15,2 1-3 0,0-1-4 0,4 1 6 0,1-2-2 16,2-2 7-16,2-3 7 0,1-1-10 16,3-2 4-16,3-4-3 0,0-3-3 0,-2-2 12 15,0-1 0-15,1-5 0 0,-2-3 0 0,0-3-4 0,-3-4-2 16,4 1 3-16,-2-1 2 16,0-2-3-16,-2 2 2 0,-6-2-1 15,1 0 2-15,-6 2 15 0,-4 0 4 0,-2 2 5 0,-4 3 2 16,-3 1-11-16,0 3-1 0,0 0-5 0,0 5-10 0,-2 0 5 15,-4 2-5-15,-3 0-5 0,-4 4 2 16,-4 7-8-16,-4 0-1 0,-3 4 2 16,-3 4 4-16,3 0-6 0,1 4 3 15,4 3-1-15,1-1-7 0,5-1 10 0,4 2-3 0,3 0 1 16,3-2 6-16,3 0-8 0,3 1 2 0,8-4-1 16,2-2-3-16,4-2 9 0,0-3 0 0,8-2 0 15,3-3 9-15,1-3-11 0,3-2-1 16,0-3 0-16,1-1-5 0,-2 0-1 15,-3-6-9-15,1-2-13 16,-1-1-28-16,0-1-27 0,-2-3-80 0,-7 2-232 16,-6 3-1015-16</inkml:trace>
  <inkml:trace contextRef="#ctx0" brushRef="#br0" timeOffset="221178.5991">4448 14664 1802 0,'0'0'374'0,"0"0"-31"0,0 0-94 0,0 0-59 0,0 0-33 15,0 0-26-15,0 0-33 0,0 0-30 16,0 0-31-16,0 0-18 0,0 0-15 16,0 0-3-16,-22-48 8 0,25 72-4 0,2 5 5 0,-1 7 0 15,1 10-3-15,-2 1 7 0,0 9-1 16,1 3 1-16,-3-1-1 0,2 3-3 0,1-6-2 15,-1-6-2-15,2-4-1 0,3-8-2 0,0-4-7 16,-1-5-10-16,-1-5-13 0,-1-5-14 16,-1-2-16-16,-3-7-11 0,-1-4 2 15,0-5 1-15,0 0-21 0,-2-11-43 0,-4-5-52 16,-1-5-57-16,1-5-31 0,-3-5-23 16,0-3-14-16,2-4 2 0,1-6 30 0,-4-4 72 0,1-5 73 0,-1-4 73 15,1 1 71-15,-1 0 74 0,4 3 97 16,0 5 61-16,-3 4 26 0,7 3-15 0,2 5-40 15,0 0-26-15,3 3-17 0,9-1-19 0,1 3-34 16,7 3-18-16,4 1-22 0,6 4-15 0,2 3-6 16,4 3-19-16,2 3-9 0,-1 5-9 15,5 3-11-15,-3 6-4 0,1 0-3 0,-5 9-4 0,-3 3-4 16,-3 6 1-16,-4 3 1 0,-4 4 0 16,-8 3 6-16,0 4-5 0,-8 3 2 0,-5 1-2 15,-4-1-4-15,-7-1 6 16,-5 0-4-16,-3-4 2 0,-3-2-2 0,-6-3-1 15,-1 0 1-15,0-6 3 0,-4-3 0 0,2 0 2 0,2-5 0 16,3-2-2-16,4-2 1 0,5-5-1 0,3 2-2 16,5-1 2-16,5-3 4 0,2 0-10 15,2 0 1-15,4 0-3 0,6 2-5 16,6 0 11-16,4 0-1 0,7 0 3 0,7-1 0 0,1 0-2 0,6-1-1 16,0 0 0-16,4 0 1 0,-2 0 0 15,2-4 3-15,0-2 0 0,-4-1-2 16,0 0 3-16,-4-2-3 0,-3-3 2 0,1-1 2 0,-4-3-2 15,-3 0 2-15,-1-1-1 0,-6-2 0 0,-1-2 9 16,-4-1 0-16,-3-3 2 0,-3-2 3 16,-3-2-7-16,-2-2 4 15,-1-1 7-15,-4-2 6 0,0-1 6 0,-2 0 3 0,-2 1 1 16,-4 0 0-16,3 4 3 0,-1 4-1 0,3 0-2 0,-1 6 5 16,3 1-3-16,-1 5 0 0,2 1-1 15,0 4-10-15,0 2 4 0,0 3-7 16,0 2-5-16,-1 2-6 0,1 0-14 0,0 6-4 0,0 4-1 15,0 7 1-15,0 5 3 16,0 4 1-16,1 8 1 0,0 2-3 0,4 4 5 16,-1 4-2-16,-2 2-1 0,6 2 6 15,-1 3-10-15,5-2 4 0,-1-1-4 0,5-1-3 0,1-2 8 0,4-5-4 16,3-6-3-16,1-1-6 0,1-6-10 16,0-6-9-16,3-3-11 0,0-4-10 0,1-6-14 15,1-5-19-15,0-3-24 0,3-4-30 16,3-7-33-16,-4-4-34 0,-1-2-30 0,1-2-37 0,-3-2-38 15,-3 0-17-15,-3 0 13 0,0 0 56 16,-5-1 83-16,-5 0 73 0,1 3 54 0,-5-1 27 16,-3 3 14-16,-1 1 18 0,-4 0 25 0,-1 4 31 15,-1 1 37-15,0 3 33 0,-1-1 19 0,-5 2-2 16,1 2-11-16,1 0-20 0,-2 0-8 16,1 1 14-16,0 1 11 0,0-1 8 15,-1 1-4-15,5-1-18 0,-2 0-16 0,0 0-17 16,3-1-16-16,0 1-12 0,0 1-13 0,0-2-5 0,0 1-7 15,2-2-3-15,-1 3-2 0,1-2-3 16,0 2 0-16,-2 2 0 0,1-2-2 0,-1 2-2 16,1 1 0-16,-1 0-2 0,0 0-7 15,0-1-2-15,0 1-6 0,0 0-5 0,0 0 1 16,0 0-1-16,0 0 1 0,0 0-1 0,0 0-1 0,0 0-1 16,-1 0-2-16,0 0 0 0,0 0 2 15,-2 0 0-15,2 0 1 0,-2 0-2 16,2 0 1-16,1 0 0 0,-1 0 2 15,1 0 1-15,0 0-1 0,0 0 1 0,0-2-2 16,-1 2-3-16,1 0 2 0,-1 0-2 0,-1 0 1 0,1 0 1 16,-1 0-4-16,1 0 0 0,0 0-1 15,1 0 1-15,-1 0 0 0,-1 0 1 0,1 0 1 0,-1-1-2 16,2 1 2-16,-2-1-3 0,2 1 1 16,0 0 3-16,0 0-4 0,0 0 3 0,0 0-4 15,0 0-3-15,-1 0 5 0,1 0-3 0,-1 0 3 16,0 0 2-16,-1 2-4 0,-1 1-2 0,1 1-7 15,0-3-6-15,1 2-9 0,0 0-5 0,0 0-6 16,-1-1-8-16,2 1-15 0,-1 0-22 0,1-2-42 16,-2 2-67-16,1-1-127 0,-1 1-259 15,2-2-464-15,-1 0 55 0</inkml:trace>
  <inkml:trace contextRef="#ctx0" brushRef="#br0" timeOffset="222253.8516">5380 14601 0 0,'0'0'137'0,"0"0"440"0,0 0-120 0,0 0-67 0,0 0-54 0,0 0-65 0,0 0-54 16,0 0-36-16,0 0-32 15,0 0-14-15,0 0-18 0,0 0-14 0,0 0-15 0,0 0-22 16,-101-86-17-16,105 85-19 0,4 0-9 0,5 1 2 0,2 0 1 16,4 1 5-16,4 1 1 0,6 6-1 15,2 4-3-15,2 0 0 0,2 5-6 0,0 4-4 16,3 1 0 0,-5 3-7-16,-1 4-2 0,1 3 2 0,-6 0-9 0,1 4 7 15,-7 0-4-15,-2-2 1 0,-6 2 5 0,-3-4-9 16,-2-1 6-16,-7-1-1 0,-1-3-6 0,-1-4 5 15,-7-1-1-15,-4-4-1 0,-2-3 3 0,-4 0 1 0,1-3-1 16,-4-4-1-16,2-2 5 0,3-4-9 16,0 0 3-16,2-2 2 0,2-2-11 15,2-5 8-15,4-2-4 0,3-5-3 0,3-2 5 16,3-4-9-16,9-2 1 16,11-4 1-16,6-1-5 0,10-4 6 0,5 2-1 0,5-1 4 0,2 0 3 0,3-2-1 15,0 3 2-15,-1 0-3 0,-1 0-1 16,0 1 1-16,-3 4 2 15,0 2 2-15,-7 4 2 0,-4 1 0 0,-5 4-2 16,-6 1 2-16,-5 3 5 0,-9 2-3 0,-2 4 4 0,-5 0 2 0,-5 3-5 16,-1 0 3-16,-2 3-5 0,-6 4 0 15,-6 4-1-15,-2 4 2 16,-5 2 2-16,-3 2-2 0,-1 1 7 0,3 5-6 0,-2-2 0 0,1 0 2 16,6 0-11-16,1 2 10 15,5-1-5-15,1 0-4 0,6-2 11 0,4 0-10 0,0 0 3 16,4-4-1-16,8-1-6 0,2-4 5 15,1-2 0-15,5-3 2 0,1-5 2 0,1-3 1 0,4 0 0 16,-2-5-2-16,3-4 5 0,1-6-10 0,-1-1 2 16,2-1 0-16,0-3-11 15,-2-1 7-15,-2-4-2 0,-3 1 1 16,1-3 8-16,-2 0-5 0,-1-2 1 0,-3 1 0 0,1 2-5 16,-6 2 7-16,-1 2-3 0,0 2 2 0,-2 1 0 0,-1 4 1 15,-5 1 0-15,4 1-3 0,-4 2 6 16,2 0-6-16,-2 0 1 0,0 3 4 0,2 0-8 15,-3 0 6-15,3 0-2 0,1 1-2 0,-3 0 7 16,3 0-6-16,-1 0 3 0,0 0 0 0,0 2-6 16,1-1 4-16,1 1-2 0,-4 0 2 15,2 1-2-15,0 2 3 0,-4-1 0 0,1 2-1 0,-2 1 4 16,2 0-6-16,-2 0-1 0,0 1 2 0,0 5-6 16,0 3 8-16,0 2-1 15,-3 5-2-15,0 2 12 0,-4 5-9 16,2 5 4-16,-3 4 2 0,-2 4-3 0,1 8 9 15,1 3 3-15,4 7 5 0,-2 7 1 0,3 7-1 0,3 7-5 16,-1 4-5-16,-1 3 5 0,0 2-8 0,-3 2 0 16,2 2 1-16,-3-1-7 0,2-3 2 15,-4-6-2-15,6-12-2 0,-3-12 2 16,3-13 0-16,2-11 0 0,0-9 3 0,0-8-7 16,0-4 2-16,0-5-4 0,0-4-3 0,0 0-1 0,0-2-11 0,2-8-15 15,4-4-28-15,0-5-29 0,1-8-39 16,1-3-64-16,-2-8-156 15,-1 8-769-15,-3 9-623 0</inkml:trace>
  <inkml:trace contextRef="#ctx0" brushRef="#br0" timeOffset="223183.489">7086 14750 1228 0,'0'0'1012'0,"0"0"-804"15,0 0-4-15,0 0-38 0,0 0-31 0,0 0-18 16,0 0-37-16,0 0-22 0,0 0-19 16,0 0-9-16,0 0-6 0,0 0-4 0,0 0-3 15,125-88-5-15,-108 88 1 0,-4 0-1 16,0 0-1-16,1 0 1 0,-3 2-3 0,0 0-1 16,-3 0-2-16,-4-1 0 0,3 1 2 0,-4-1-4 15,0 0 1-15,1 1-3 0,-3-1-1 0,-1 0 0 16,1-1 2-16,1 0 5 0,0 0 1 0,3 0 2 15,-3 0-2-15,5 0-3 0,-3-1 0 16,5 0-5-16,0-2 5 0,-1 1-2 0,4 0-2 0,-3-1 4 16,1-1-5-16,1 0 0 15,-2 1 3-15,1-3-4 16,0 5 2-16,-4-1 0 0,2 1-3 0,-5 1 3 16,3-1-2-16,-5-1 2 0,1 2 3 0,-2 0-1 15,0 0 5-15,0 0 0 0,0 0 0 0,0 0 1 0,0 0-1 16,-4 4 0-16,-4 3-1 0,-4 3 6 0,-6 1-1 15,-3 3 2-15,0 1 3 0,-6 1-3 0,4 2 3 16,2 0-2-16,2-2-6 0,4 1 1 0,2-2-6 16,6-1 2-16,0 2-1 0,6-1-6 0,1 1 3 15,1-3-3-15,10-1 1 0,2 0 4 0,6-3 1 16,9 0 1-16,2-5 1 0,4-1 2 16,7-3-5-16,6 0 0 0,-2-5 1 15,3-1-4-15,0-1 4 0,-3 0-4 0,0 0-3 16,-3 0 2-16,-2-3-1 0,-5 2 5 0,1-1-1 0,-5 0-2 15,-2-2 0-15,-4 1-3 0,-4-1 2 16,-2 1 2-16,-2 0 2 0,-7-1 4 0,-1 0-2 16,-5 0 1-16,3-2-4 0,-4 2-1 15,-1 0 2-15,-1 0-2 0,3 2 2 0,-3 0-4 16,-1 0-3-16,1 0 2 0,0-2 1 0,0 1 4 16,1-1 2-16,2 0-7 0,-1 1 1 0,0-1-2 15,2 2 2-15,-1-1 1 0,-2-1 3 16,4 3-2-16,-4-1-4 0,3 1 5 0,-3 0-6 0,0 0 3 15,-2 2 1-15,2 0-2 0,-1 2 4 16,-1-2-4-16,0 1-2 0,0 0 0 0,0-1 2 16,0-1 2-16,0 0-1 0,0 0 1 0,-3-1-1 15,2 0-3-15,0-2 4 0,-1-1-2 16,-3-1 3-16,4-2 1 0,0-1-6 0,1-1 2 16,0 0-1-16,0-2 0 0,0 2 5 0,0-1 1 15,0 3-1-15,1 0-3 0,0 1-2 0,4-1-1 0,-2 0 1 16,0 0 6-16,3 1 3 15,-3 0 1-15,3 1 4 0,-3 2-3 16,-1 3 3-16,0 0-1 0,1 4-1 0,-2 3 0 16,-1 0-4-16,0 0-2 0,0 0-3 0,0 4-1 15,0 7 1-15,0 2 2 0,0 7 0 0,-1 3-2 16,-3 3-1-16,2 3 3 0,2 1 0 0,0-1 3 0,0 2 2 16,0 5-1-16,0 0 0 0,1 0-4 15,6 4-2-15,-2 0-2 0,4 0 0 16,0-1 0-16,1-2 0 0,7-3 0 15,-1-3 0-15,7-4 0 0,1-5 0 0,3-4 0 0,1 0 0 0,5-4 0 16,-2-5-10-16,2 1-8 0,-1-6-14 16,-1-2-16-16,0-2-18 0,-1 0-37 0,-3-6-42 0,-3-4-74 15,-4-3-153-15,-4 1-730 0,-8 4-639 16</inkml:trace>
  <inkml:trace contextRef="#ctx0" brushRef="#br0" timeOffset="223503.6893">8151 14505 1902 0,'0'0'398'0,"0"0"-37"0,0 0-100 0,0 0-47 15,0 0-46-15,0 0-58 0,0 0-45 0,0 0-24 16,0 0-4-16,0 0-1 0,0 0 4 0,0 0 0 16,146-66-8-16,-74 58-2 0,6-3-8 15,4 2-3-15,2-1 2 0,-1-1-1 0,2 2 1 16,-9-1-1-16,-5 2-4 0,-5-2 1 0,-9 1 0 0,-1 2 1 15,-11 1-2-15,-6 1-2 16,-7 1-2-16,-6 1-7 0,-10 0 3 0,-7 2 2 16,-3-1 7-16,-5 2 9 0,-1 0-4 0,0 0-3 0,-2 0-9 15,-5 0-7-15,-2 0 0 16,-4 0-2-16,-3 0 2 0,0 1-3 0,-2 1-2 16,-1 2 1-16,6-1-2 0,1 1 0 0,3 0-10 0,1 1-15 15,2 0-22-15,3 2-33 16,1 2-45-16,2-1-85 0,-1-3-272 0,1 0-1296 0</inkml:trace>
  <inkml:trace contextRef="#ctx0" brushRef="#br0" timeOffset="224253.6552">9929 14113 2484 0,'0'0'231'0,"0"0"-9"16,0 0-36-16,0 0-42 0,0 0-8 0,0 0-21 15,0 0-35-15,0 0-31 0,0 0-24 16,0 0-20-16,0 0 0 0,0 0 1 0,-43-8 9 16,48 49 9-16,-1 6-3 0,4 6 4 15,-1 4-7-15,0 5-3 0,-1 2-1 0,4 8-4 0,-4 2-2 16,-3 3-1-16,-1 4-3 16,-2 0-1-16,3-2-1 0,-3-2 1 15,2-6-6-15,-1-8 1 0,2-10-5 0,-3-8-13 0,3-9-7 0,0-5-26 16,-3-9-23-16,0-3-29 0,0-8-47 15,0-7-24-15,0-4-135 0,0-4-650 0,0-1-718 0</inkml:trace>
  <inkml:trace contextRef="#ctx0" brushRef="#br0" timeOffset="224762.4247">10076 14398 1952 0,'0'0'344'16,"0"0"-40"-16,0 0-93 0,0 0-48 0,125-123-35 0,-93 106-48 15,-6 4-30-15,3 5-19 0,-4 5-12 0,-1 3-9 16,-2 2-2-16,-1 9-6 0,-1 5-1 16,-3 3 1-16,-3 2-4 0,-1 5 2 0,-6 0 2 15,1 2-1-15,-7 3 3 0,-1-2 0 0,-9 3 0 16,-4 0 3-16,-4-3-4 0,-3-2 4 0,-1-3-2 16,0-4 0-16,1-3 2 0,0-4-1 15,6-5 2-15,0-3 1 0,4-4 12 0,6-1 1 16,3-3 4-16,1-8-4 0,5-3-13 15,9-5-3-15,6-6-6 0,5-2-3 0,5-1 6 16,3-5-4-16,4 0 4 16,1-3 0-16,0-2-3 0,2-4 1 15,-2-4-1-15,0-3 0 0,-3-1 0 0,-1-3 1 16,-1 2 3-16,-4 3-2 0,-4 1 4 0,-4 7-3 0,-4 5 10 16,-5 5 14-16,-3 3 9 0,-5 6 13 0,-2 3 1 0,-4 6-5 15,2 2-1-15,-2 5-9 0,-1 1-5 0,-2 3-8 16,2 1-11-16,-1 2-3 0,-2 8-6 0,-1 4 0 15,0 5-1-15,-2 5 2 16,1 7 1-16,-1 0-4 16,5 5 7-16,2 5-6 0,0 6-1 0,2 1 7 0,2 4-12 0,0 3 8 15,6-1 0-15,0 1-1 0,2-1 7 0,3-2-7 0,2-1 0 16,4-3-2-16,1-2-9 0,4-7-1 16,4-5-10-16,2-7-12 0,1-5-16 0,3-5-21 15,0-6-32-15,-1-6-41 0,2-5-56 16,1-2-88-16,1-9-211 15,-11 1-556-15,-6 2-398 0</inkml:trace>
  <inkml:trace contextRef="#ctx0" brushRef="#br0" timeOffset="225529.5002">11510 14361 204 0,'0'0'906'0,"0"0"-207"15,0 0-220-15,0 0-117 0,0 0-89 0,-13-132-65 16,5 116-46-16,-1 3-32 0,-2 3-24 0,2 3-31 16,-1 3-16-16,0 1-18 0,2 2-16 15,-4 1-2-15,1 2-13 0,1 7-1 0,-1 3-3 0,0 4-8 16,2 6 4-16,3 0-2 0,1 3-1 15,1 3 4-15,4 0-1 0,1 1 1 0,-1 3-3 16,3-1 5-16,3 3-8 0,2-3 1 0,3-2 2 16,2-4-10-16,3-5 6 0,2-4-4 15,2-8-2-15,0-5 9 0,4-3-7 16,-2-2 0-16,1-6 3 0,1-3-10 0,1-3 13 16,-1-5 0-16,-1-1 0 0,2-1 4 0,-2-4-4 15,-2 1 4-15,1-2-4 0,-2 0 4 0,-2-2-4 16,-5-2 2-16,-2 2 3 0,-4 1-4 15,-3 0 5-15,-3 3-2 0,-1 1-2 0,0 4 9 0,-5 3-7 16,0 3 5-16,-2 2 2 0,-1 4-3 16,2 2 5-16,-2 1-4 0,1 2 1 15,-3 2-1-15,2 0-3 0,1 0 0 0,-2 7-3 16,0 3 2-16,1 4-4 0,-1 4 0 0,-1 1 5 0,4 4-11 16,1 3 8-16,1 0-1 0,3-1-2 15,2 1 8-15,-1-1-6 16,0 1 2-16,2 3 0 0,4-4-7 0,1 1 6 0,3-5-2 15,-1-1 2-15,3-4 4 0,2-5-3 16,0-5 0-16,0-1 0 0,3-4-4 0,0-1 6 16,1-3 0-16,4-5 1 0,-1-3 2 0,1-1-3 0,-2-3 0 15,3-1-3-15,-3-2 6 0,0 1-7 16,0 0 3-16,-2 0 1 0,3-2-9 0,-1 1 8 16,-1 2-3-16,0 1 2 15,-3 0 2-15,-1 3-3 0,-1 4 3 0,-1 1-5 0,-2 4 0 0,2-1 1 16,-3 3-2-16,0 1 2 0,2 0-3 0,-2 1 2 15,-1 5 0-15,2-1-2 0,0 4 9 0,2 1-7 16,0 2 1-16,1 0 3 16,2 3-8-16,0-1 5 0,-1 2 0 0,2-2-3 0,-1 0 5 15,-2 0-1-15,3-1-1 0,-3-1-1 0,1-1-5 16,0-5-2-16,-1-1-1 0,2-4 1 16,-2-1-2-16,3-1 7 0,0-5 1 0,-1-2-1 15,3-2 6-15,-2-1-3 0,2 0-1 16,0-2 1-16,-2 2-2 0,2-3 1 0,0-1 2 0,-3-1-1 15,2 0 3-15,-1-1-3 0,0 1 2 0,0 2-3 16,2 1 0-16,1 1 2 0,-2 4-1 16,-1 0 4-16,-2 3-1 15,-2 4 2-15,0 1-3 0,-3 1-1 0,1 7 2 16,-2-1-3-16,-2 3 4 0,2 3-1 0,-1 0-3 0,-1 2 2 0,-1 0-3 16,3 0 2-16,-3 0 3 0,2 0-2 15,-1 0 1-15,3 2-4 0,-1-5-1 0,2-1-1 16,2 0-4-16,3-5-6 0,1 2-17 0,6-5-27 15,0 1-32-15,6-3-51 0,3-1-86 0,7-1-188 16,-10-3-761-16,-8 1-505 0</inkml:trace>
  <inkml:trace contextRef="#ctx0" brushRef="#br0" timeOffset="225936.8074">14101 14100 2738 0,'0'0'203'0,"0"0"-19"0,0 0-53 16,0 0-15-16,0 0-21 0,0 0-39 0,0 0-27 0,0 0-15 15,0 0-2-15,0 0 4 0,0 0 3 0,0 0 1 16,0 0-2-16,0 0-5 0,61 143-3 16,-49-116-3-16,5-1 0 0,-5-1-1 0,6-2 0 15,-5-1-1-15,4-2-2 0,-1-3 2 0,1-4 1 16,-1-6 3-16,0-2 2 0,2-4-2 0,1-1 1 15,1-3-3-15,0-4 1 0,2-3-3 16,1-2 1-16,3-2-1 16,-3-1-1-16,5-3 0 0,-4-4-2 15,4 0-2-15,0-2 4 0,-2 0-3 16,3 0 3-16,2 2-2 0,0 2-4 16,0 3 4-16,-1 2-1 0,0 3 0 0,-3 3 4 15,-5 3-4-15,-2 3 2 0,-4 3-1 0,-1 0-2 16,-5 7 3-16,1 2-1 0,-3 3 1 0,-4 3-2 0,3 2-1 0,-5 1-2 15,2 4 2-15,-4-1 2 0,0-1-1 0,1 0 2 0,-1 0-3 16,-4-3-3-16,2-1 4 0,-2-3-5 16,-1-2-2-16,4 0-7 0,-1-3-22 0,-2-1-19 15,1-3-26-15,1 0-28 0,-2-4-32 0,-2 0-82 16,4 0-260-16,-3-2-775 0</inkml:trace>
  <inkml:trace contextRef="#ctx0" brushRef="#br0" timeOffset="226098.9409">14572 13604 1397 0,'0'0'711'0,"0"0"-454"0,0 0-37 15,0 0-59-15,0 0-28 0,0 0-42 0,0 0-46 16,0 0-43-16,0 0-18 0,0 0-6 16,0 0 0-16,0 0-43 0,0 0-223 0,-2-13-817 15,10 22-394-15</inkml:trace>
  <inkml:trace contextRef="#ctx0" brushRef="#br0" timeOffset="230888.2256">16301 13868 968 0,'0'0'700'0,"0"0"-403"0,0 0 32 0,0 0-51 0,-118-135-42 15,108 116-44-15,3 1-40 0,4 2-31 16,2 5-15-16,1 3-21 0,-1 2-17 15,1 2-18-15,0 4-25 0,0 0-12 16,2 8-11-16,1 6 0 0,4 7 2 0,-1 7 3 0,0 5 3 16,0 10 1-16,-3 6-1 0,-3 6-1 0,0 8 0 15,-3 5 0-15,-5 4-2 0,-1-2 1 16,1-1-1-16,3-7-4 16,-2-7 5-16,1-6-6 0,1-7 1 0,0-4 2 15,-2-5-8-15,-1-8 8 0,3-3-2 0,-1-6-2 0,3-7 13 0,-2-4-4 16,4-3 10-16,0-2 9 0,1 0 0 0,0-5-2 15,0-5-8-15,0-5-7 0,0-2-8 0,0-4 2 16,2-2-2-16,4-2-3 0,-2-2 6 0,6 1-8 16,0 0 3-16,4 0 1 0,1 0-11 15,2-1 9-15,3 0-3 0,2-1-1 0,2 1 8 16,3 1-5-16,2 1 1 0,2 4-2 16,2 1-3-16,6 4 1 0,-1 4-1 0,-2 4 3 15,4 3-2-15,-1 4 4 0,-6 1-2 0,3 0-2 16,-5 7 6-16,0 3-7 15,-2 2 1-15,1 5 3 0,-5 1-7 0,-2 3 6 0,1 3 0 0,-4 2-4 16,-6 1 6-16,0 1-3 0,-2 2 3 0,-7-1-1 16,0 0-3-16,-4 1 0 15,-1 0 1-15,-7-3 0 0,-2 0-2 0,-3-1 2 16,-6-3 1-16,2 0-1 16,-3-5 9-16,-3-2-11 0,-4-2 2 0,4-2 4 0,-6-3-9 0,4-2 10 0,-3-3-3 15,4-3-5-15,3-1 7 0,0 0-5 16,1-2 3-16,2-3-1 0,4 0 3 0,3 3-2 15,2-3 2-15,4 0 2 0,-3 1-8 16,5 0 4-16,1 2 0 0,1-2-6 0,0 1 7 16,0 1-15-16,3-2 0 0,6-1 4 0,3 0-3 15,7-2 6-15,4-2 0 0,5-3 0 16,10 1 3-16,4-2 1 0,8-1 2 16,3-1 0-16,10 0-4 0,6-2 5 0,1-1-3 0,3-3 4 15,4 2-3-15,-3 0 3 0,1-1 0 0,-5 0-3 16,-2 1 4-16,-7-1-3 0,-1-3 1 0,-5 1 3 15,-7-3-7-15,0 1 7 0,-9 0-2 0,-6 0-1 16,-7 3 9-16,-6-1-9 0,-6 5 5 16,-5 1 1-16,-5 1-4 0,-3 3 7 0,-1 1-1 15,0 0 1-15,-5 0 0 0,-3 3-3 16,-2 0-1-16,0 1-3 0,-3 2 1 0,0 1-2 0,-1 2-1 0,1 1 2 16,-4 1-5-16,1 0 5 0,0 6-4 15,-2 0 1-15,1 5 5 0,0 2-6 16,-1 4 4-16,-2 1-1 0,1 2-4 0,3 1 3 15,-1 3 0-15,-1 1-1 0,6 1 2 0,0 2-1 16,4-1 1-16,2 1-3 0,3-2 5 16,2 1-4-16,2 0 0 0,2-2 4 0,4-2-8 0,3 2 3 15,7-2 1-15,-3-3 0 0,8-2 5 16,2-4-2-16,3 0 0 0,7-5-1 16,1-3-4-16,5-3 5 0,1-3-2 0,5 0 4 15,0-6-1-15,2-2 2 0,2-1-1 16,-3-1-4-16,1-2 1 0,-2-1 0 0,-2-1-1 0,-3 0 0 15,-1-3 1-15,0-1-1 0,-6 0 1 0,-3-2-1 0,-3-1 6 16,-1 1-4-16,-6-1 1 0,-1-1 1 16,-7 0-4-16,0 0 2 15,-4 0-2-15,-4-2 2 0,-3 4 2 16,-1 1-3-16,-1 2 1 0,0 2-2 0,-1 1 2 0,-1 3 0 0,-1 0-1 16,1 1 1-16,0 2-5 0,1 1 1 15,0 0 2-15,0 2-2 0,0 0 5 0,1 0 1 0,0 3-1 16,-2 1-2-16,2 0-4 0,0 1 2 15,0-2-2-15,0 1 4 0,0 1 1 0,0 0-1 0,0 0 1 16,0 0-5-16,0 0 1 0,0 0-1 16,0 0 2-16,0 0 3 0,0 0-4 15,-1 0 0-15,1 0 0 0,0 0-4 16,0 0 5-16,0 0-2 0,-2 0 1 0,2 1 2 16,0 2-5-16,0 0 3 15,-1 0 0-15,0-2 2 0,0 2 1 0,0-2 2 0,-1 1-2 0,-1 2-2 16,1-1-1-16,2-1 0 0,0 2 2 15,0-2 1-15,0 2 0 0,0-2 0 0,0 2-1 16,0-2-2-16,0 1 3 0,0 1-1 0,0 2 1 0,0-2 0 16,0 2-2-16,0 1 0 0,0-3-1 15,2 2 3-15,-2 1 1 0,1 1-1 16,1 2 1-16,0 0-4 0,-2 1 1 0,0 0-2 16,0 2 2-16,0 0 2 0,0 2-1 0,0-3-2 15,1 3 2-15,-1-2-1 0,1 0 2 0,1-1 1 16,0 1 0-16,1-1-1 0,-1 1-1 15,2-1-2-15,1-2-1 0,0-1 2 0,1 0 2 0,-1-2-1 0,2 0 2 16,0-3-1-16,1 1-1 16,2-3 3-16,2-2 0 0,1 0 1 0,-1 0 2 15,2 0-4-15,2-3-2 0,-2-1 0 0,3-2 2 16,1 1 1-16,1-4-1 0,1 2 0 0,1 0-3 16,-1-4 0-16,1 1-1 0,0-3 4 0,-2 0 2 15,2-2-4-15,-3 2 4 0,0-2-3 16,0 0-4-16,3 1 5 0,-3-1-2 0,1 1 0 15,1 1 5-15,0 3-6 0,-1 2 2 0,-1 3-3 16,1 0-1-16,-2 2 3 0,1 3 0 0,-2 0 1 16,1 5-2-16,0 2-1 15,-1 2-2-15,0 1 2 0,-1 3 3 0,-1 1-1 0,0 3 1 0,-1 1-1 16,-1 0-3-16,-2 1 2 0,0 1-2 0,-3-1 1 16,-1 0 2-16,-1-2-11 0,-2 0-5 15,0-2-7-15,1-5-1 0,0-2 8 0,0-3 7 16,4-3 4-16,-1-2 1 0,2 0 0 15,5-5 0-15,1-3 1 0,3-1 1 0,0-1 0 0,2-2 0 16,2-1-3-16,-1 1-3 0,2-2 5 16,-1-2-2-16,3-3 4 0,-1 1 3 15,2-2-4-15,0 1 0 0,1 0-3 0,1 1-1 16,-2 3 4-16,0 1 0 0,-2 2 0 0,-1 2 2 16,1 1-2-16,0 0-1 0,-3 1 0 0,4 0 1 15,2 2-1-15,1 1 2 0,0 0-1 0,3 0-7 16,2 1 8-16,0-1-2 0,5-1 5 15,2-1 2-15,1 0-4 0,0 0 1 0,5-1-3 0,-1 0 0 16,-4-3 4-16,2 0-1 16,-4 0 2-16,-1-3 0 15,-5-1-4-15,-2-3 1 0,-2-2 1 0,-6 0 5 0,-3-4-1 0,-5 3 1 0,-2 0-3 16,-7-1-1-16,-1 1 3 0,-6 2-1 16,1 0 3-16,-4 5-2 0,-2-2 3 0,-4 6 0 15,1 2-1-15,-1 2 1 0,-3 3-2 0,-2 3-4 16,1 0 2-16,-5 4-4 0,-1 6 0 0,-1 5 0 15,1 2 0-15,3 5 2 0,2 4 0 16,2 4 2-16,3 4-6 0,3 2-5 0,0 4 6 16,2 5-2-16,2 1 6 0,2 2 7 15,2 3-11-15,-1 0 3 0,1 3-5 0,1-3-6 0,3-2 11 16,2-1-2-16,-1-3 2 0,-1-4 6 0,1-3-10 16,-3-2 1-16,-2-4 0 0,-1-3-6 0,-2-4 5 15,-6-3 2-15,-2-2-3 16,-1-4 4-16,-4 0 0 0,-4-2-12 0,-1-2-8 0,-4-2-28 15,-1-1-55-15,-1-4-97 0,9-2-338 16,3-1-806-16</inkml:trace>
  <inkml:trace contextRef="#ctx0" brushRef="#br0" timeOffset="231849.206">22160 13953 0 0,'0'0'0'0,"0"0"223"0,0 0 266 16,0 0-61-16,0 0-54 0,0 0-65 15,0 0-42-15,115-119-37 0,-104 106-36 0,-4 0-27 0,-1 0-24 16,-4 2-19-16,-2-1-20 0,0 2-19 15,-8-1-14-15,-2 2-13 0,-4 1-9 0,-8 3-7 16,-7 1-9-16,-9 4-8 0,-5 1-2 0,-10 9-4 16,-5 5 1-16,-5 5 6 15,-1 3-5-15,0 4 1 16,5 2-3-16,5 4-8 0,9 2 2 0,7 0-4 0,10 2-2 16,7-1 1-16,12 1-7 0,10-3 0 0,5-3-1 0,15-2 2 15,9-3 3-15,8-4 3 0,9-2-1 0,10-5-5 16,5-2 1-16,0-2-2 0,5-5 1 15,-3-3 7-15,-4-3-6 0,-3-4 3 0,-4-5-1 0,-9-4-4 16,-2-1 6-16,-11-1-1 0,-3-2 3 16,-8 2 1-16,-7-1-2 0,-5 1 2 0,-7 3-1 0,-1-1-1 15,-4 4 0-15,-12 0-2 0,-2 3-3 16,-7 2-1-16,-11 4 0 16,-8 0-2-16,-4 6 2 0,-5 4 4 0,-1 0-5 15,1 2 2-15,2 2-1 0,7 1-4 0,6 2 8 16,6-1-3-16,10 3 2 0,5 2-2 0,8 0-5 0,7 2 1 0,4 0 0 15,12 1 1-15,6 0 0 16,7-2 2-16,6 1-2 0,2-3-3 0,10 1 0 16,0-1-8-16,6-3-11 0,-2-3-12 0,3-3-23 15,0-2-19-15,-2-5-24 0,1-3-25 0,-2-1-39 16,-3-3-68-16,-3-5-94 0,-3-3-172 0,-15 2-340 16,-5 3-337-16</inkml:trace>
  <inkml:trace contextRef="#ctx0" brushRef="#br0" timeOffset="232252.1393">22649 14187 0 0,'0'0'770'0,"0"0"-133"0,0 0-149 0,0 0-113 0,0 0-100 0,0 0-101 16,0 0-76-16,0 0-36 0,0 0-7 0,0 0 13 15,0 0 9-15,0 0-4 0,0 0-11 0,0 0-15 16,139 49-10-16,-102-25-12 0,0 0-7 0,5-1-4 16,2 2-7-16,0-4 2 0,-3 1-2 15,1 1-2-15,-1-3 4 0,-3-1-4 16,-1-3-8-16,-5-3-13 0,-6-3-25 0,1-3-24 0,-6-3-25 15,-2-3-29-15,-7-1-25 0,-1-6-25 0,-3-3-8 16,-7-5 2-16,-1-1 17 0,0-3 23 16,0-3 14-16,-8-3 14 0,3-2 17 15,-4-4 20-15,-1-2 19 0,0-1 19 0,-3 2 33 16,-1 3 49-16,1 3 44 0,-4 2 52 0,1 4 28 16,-1 3 10-16,4-1 9 0,-2 5-7 0,5 2-18 15,2 4-26-15,2 1-32 0,-1 5-34 16,4 0-23-16,-3 5-15 0,0 6 1 0,-2 5 9 15,-1 5 4-15,-1 4 6 0,-1 4-7 0,-1 3-6 16,0 3-2-16,-4 0-8 0,2 2-3 0,-2 1-6 16,-3 1-5-16,3 3-7 0,-9 2-3 15,2 4-1-15,-6 4-3 0,-2 2-2 16,1 1-1-16,4 2-7 0,-1-3-7 0,6-4-12 0,3-3-24 16,7-5-28-16,7-7-45 0,4-8-47 0,2-6-114 15,7-9-271-15,-3-7-778 0</inkml:trace>
  <inkml:trace contextRef="#ctx0" brushRef="#br0" timeOffset="234450.6842">23639 14226 1930 0,'0'0'249'0,"0"0"-22"0,0 0-99 15,0 0-65-15,0 0-17 0,0 0-3 0,0 0 6 16,0 0 6-16,0 0-8 0,0 0-10 0,0 0-9 16,0 0-7-16,117 51-3 0,-89-46-3 0,-4-4 2 15,3-1-4-15,-3 0 2 0,1-3-1 0,-4-4-1 16,0-3 4-16,-1-3-2 0,-6-1 2 0,1-4 1 16,-3 0-6-16,-1-2 2 0,-1 1-4 15,-2 1-2-15,-4 0 5 0,1 1 2 0,-3 1 19 16,-2 3 11-16,0 2 10 0,0 2 4 15,-6 2-14-15,1 1-7 0,-7 4-10 0,-3 2-7 16,-4 1-5-16,-3 7-6 0,-3 4 3 16,-3 3-5-16,-2 5 2 0,1 3 1 0,0 2-7 15,7 2 2-15,1 4-3 0,1 3-2 0,6 2 2 0,0 2-2 16,8 0 2-16,5-1 1 0,1-3-6 16,6 1-2-16,13-6-9 0,3-3-11 15,8-7-16-15,7-3-20 0,4-6-24 16,3-4-34-16,6-6-29 0,1 0-37 0,1-6-27 0,5-4-14 0,-2-2 4 15,2-5 20-15,-2-2 38 16,0-4 38-16,-3-1 39 0,-1-3 29 16,-7-3 19-16,3-1 15 15,-7-2 14-15,-6-1 48 0,-3 2 42 0,-3 2 47 0,-7 1 43 0,-9 6 11 0,0 4 5 0,-5 1-6 16,-6 5-14-16,-1 4-24 0,-1 0-22 0,-8 4-26 16,0 1-26-16,-2 4-12 15,-4 0-11-15,-5 0-3 0,-6 7 5 0,-1 5-6 0,-4 1-4 16,-2 6-6-16,1 3-7 0,-2 1-7 15,-3 6-4-15,7-2-4 0,5 3-5 16,1 0 1-16,8 1-1 0,7 0-4 0,2 3 6 0,8-2-7 16,5-2 2-16,9 0 1 0,12-4-7 0,6-7 5 15,12-3-3-15,1-6-5 0,5-2 1 16,5-5-6-16,-1-2 0 0,5-1 4 0,2 0-4 16,0-6 3-16,3-2-5 0,-4-4 1 15,-4-2 3-15,-1 0 5 0,-6-6 5 0,-6-2-1 0,-4-2 7 16,-8-3-6-16,-6 0 1 0,-8-1 3 15,-2 0-5-15,-7 0 5 0,-6-1 0 0,0 2-1 16,-4-1 12-16,-1 2 0 0,-1 2 7 0,-5 1 5 16,1 2-4-16,0 3 4 0,0 2-3 0,-2-1-1 15,4 4 2-15,-2 0-4 0,1 2-3 16,1 2-3-16,1-1-2 0,1 4-2 16,1 2-1-16,0 1 2 0,2 1-12 0,0 2 8 15,0-2-3-15,0 2-5 0,0 0 8 16,0 0-8-16,0 0 2 0,0 0 0 0,0 0-4 0,0 0 2 0,0 0-2 15,0 0 1-15,0 0 4 0,0 0-1 16,0 0 2-16,0 0-5 0,0 0 7 0,0 0-8 16,0 0 0-16,0 0 4 0,0 0-9 15,0 0 7-15,0 0-1 0,0 0-1 0,0 0 6 16,0 0-5-16,0 0 3 0,0 0 0 0,0 2-7 16,0-1 5-16,0 0-2 0,1 1 1 0,-1-1 1 15,0 0 2-15,0-1 1 0,0 0-3 0,0 1 5 16,0-1-6-16,0 0 2 0,0 0 1 15,0 0-7-15,0 0 7 0,0 0-2 0,0 0-3 16,0 0 15-16,0 0-12 0,0 0 1 0,0 0 2 16,0 0-10-16,0 0 7 0,0 0-2 0,0 0 2 15,0 0 0-15,0 0 2 0,0 0-1 0,0 0-2 16,0 0 5-16,0 0-5 0,0 0 0 16,0 0 4-16,0 0-11 15,0 0 11-15,0 0-4 0,0 0-1 0,0 0 9 0,0 0-9 16,0 1 3-16,0 0-2 0,0 3-6 0,0-1 7 0,0 2-1 15,0 1 0-15,-1 0 7 0,0 2-6 0,-1 2 2 16,1 0-3-16,-1 4 3 0,0 1-3 16,-1 2 0-16,0 3 4 0,0 1-9 15,2 1 8-15,-1 3-3 0,1-1-1 0,2 0 6 0,-1 1-5 16,3-4 2-16,5 0 0 0,5-3-8 16,0-1 8-16,6-3-3 0,2-1 1 0,3-3 0 15,5-3 1-15,0-1 3 0,4-2-3 16,-1-2 3-16,0-1-8 15,-2-1 1-15,-2 0 1 0,-1-6-1 0,-1-2 7 0,-2-2-2 0,-3-2-2 16,-3-2 8-16,0 0-9 0,-6 1 3 16,0-2 3-16,-3 1-9 0,-3 1 7 15,-4-2-2-15,-2-1 1 0,0 1 1 0,0 0 0 0,-2 3 0 0,-4 0-2 16,3 2 2-16,-5 1-2 0,5 1 0 16,-1 3 3-16,1 0-6 0,2 3 2 15,0 0 3-15,0 2-2 0,0 0 5 0,-1 0-5 0,1 6-1 16,-2 5 1-16,3 2-5 0,-1 4 6 15,0-1-2-15,1 3 1 0,0 1 3 0,1 0-5 0,2 1 5 16,2-2-4-16,3 0 1 0,0 1-1 16,3-2 0-16,1-1 4 0,2-3-4 0,0 0 1 0,3-3 1 15,-1-2-4-15,2-3 5 0,2-2-1 16,5-3-1-16,1-1 4 0,3 0-7 0,0-5 6 16,3-3-4-16,-3-4 2 15,0-2 2-15,-1 0-2 0,-1-3 3 0,-2-4-5 0,1-4 1 16,3-3 0-16,-5-7 1 0,1-4 2 0,-2-5-2 15,-2-2 1-15,-1-2-2 0,-4-4-2 16,1-3 6-16,-5 2-2 16,-1-2 1-16,-5 0 3 15,0 2-8-15,-4 4 2 0,-4 2 0 0,2 4-2 0,-3 5 4 0,-2 6 0 0,1 4 1 0,-1 5-1 16,1 1-1-16,1 7 0 0,2 4-1 0,-1 4 2 16,2 4-9-16,-1 3 3 0,0 0-2 15,-1 9 0-15,0 6 10 0,-2 6-6 0,2 6 2 16,-1 7 1-16,2 2-8 0,1 6 10 15,1 5-4-15,-1 4-2 0,1 5 7 0,1 5-7 16,-2 4 3-16,2-1-1 0,3-1-1 0,2-2 1 0,4-5 0 16,1-4 2-16,1-5-1 0,5-8 1 15,1-6-2-15,1-5 0 0,2-6 2 16,0-4-1-16,2-4 0 0,2-5 3 0,2-3-3 16,2-5 0-16,0-1-1 0,2-5 0 0,0-4 1 15,1-2 0-15,-2-3 2 0,0-2-2 0,0-3-1 16,-2-3 2-16,1-4-2 0,0-3 2 0,-4-4 1 15,0-1-1-15,-4 0 0 0,-2-1-3 16,-4 2 2-16,-3 3-1 0,-2 2 2 0,-6 6 2 16,-1 3-3-16,-2 4 2 0,-2 3-2 0,0 3-1 15,-1 3 3-15,1 3-4 0,-1 3 0 0,-7 1 0 16,-2 7-3-16,-3 4 5 0,-7 1-2 16,-3 6 2-16,0 1 2 0,-1 4-4 15,3 2 2-15,2 2-4 0,4 1 2 0,1 3 3 0,7-1-1 0,1-1 2 16,6-2-4-16,2-3-1 0,12-4 1 15,4-4-1-15,9-2 6 0,3-3 1 16,6-1-4-16,6-3 2 0,2-2-8 0,5-1 5 16,4-1-3-16,-1-3 1 0,3-1 4 0,1 0-5 15,0-4 1-15,-1-2 0 0,1-3 0 16,0-3 1-16,-1-1 1 0,-1-1 4 0,-2-4-3 0,-4 1-2 16,-7-5 0-16,-4-1-1 0,-7 1 5 0,-7 1-1 15,-7 2 3-15,-6 2-2 0,-4 3-4 16,-6 1 4-16,0 1-2 0,-1 2 0 0,-8 1 3 15,-6 2-4-15,-4 2 1 0,-6 2-2 0,-7 1-2 16,-3 2 6-16,1 0 0 0,-4 7 2 0,6 4-1 16,3 2-5-16,9 1 1 0,7 2-3 15,4 2 3-15,9 1-1 0,2 0 2 0,11-1-1 16,5 0-2-16,9-4 2 0,5-2 0 0,4-4-1 16,6-1 2-16,1-3-9 0,-1-2-1 15,3-2 1-15,-4 0-1 0,1-5 6 16,-3-4 3-16,-1-3 1 0,0-5 1 0,-2-4-1 0,2-5 0 0,-2-4 0 15,-3-4 1-15,-3-3 2 16,-4-3 0-16,-3 0 0 0,-2-2-6 16,-5 0 3-16,-5 2 1 0,-2 2 2 15,-4 5 4-15,-3 2-5 0,-1 4 1 0,-2 4-2 0,1 5 6 16,0 4 3-16,0 4 2 0,0 2 4 0,0 4-8 16,0 3 1-16,0 1-6 0,0 0-5 0,0 2 4 15,0 7-4-15,0 7 3 0,0 5 1 0,-2 4-4 16,2 6 2-16,-2 3 0 0,0 3-1 0,2 6 3 15,0 3-3-15,2 5 0 0,-1 4 0 16,0 4-6-16,6 0 8 0,4 0-1 0,1-2 2 0,4-3 6 16,-1-2-8-16,3-1-2 0,-5-3-2 15,-1-1-6-15,1-3-11 0,-5-4-13 0,1-3-25 16,-3-3-33-16,-3-7-33 0,-3-4-58 0,0-5-108 16,-1-8-350-16,-1-2-785 0</inkml:trace>
  <inkml:trace contextRef="#ctx0" brushRef="#br0" timeOffset="235062.134">26127 13751 162 0,'0'0'460'0,"0"0"-75"0,0 0-35 16,0 0-37-16,0 0-34 0,0 0-67 16,0 0-60-16,0 0-43 0,0 0-34 0,0 0-20 15,0 0-14-15,0 0-9 0,0 0 8 16,0 0 10-16,-19-18 14 0,25 18 8 0,4 0-5 16,7 0-10-16,3 0-13 0,7 0-12 0,2 0-3 15,7 0-4-15,7 0-4 0,2 0-1 0,7 1-3 16,4-1 0-16,3 1-1 0,4 0 3 15,2 0-2-15,1 1 2 0,1-1-1 0,-2-1-6 16,0 0 4-16,-3 0-1 16,-5 0 0-16,-2 0 4 0,-6 1-7 0,-6-3 0 15,-8-1-1-15,-5 0-2 0,-9-1 6 0,-7 1 4 16,-3 0 4-16,-5-1 5 0,-6 0 0 0,0-1-4 0,0 0-2 16,0 1-6-16,-4-1-7 0,-2 0-3 15,-4 1-5-15,0 0-5 0,0 1 5 0,-1-1-1 16,0 2 2-16,-2 0 3 0,5 1-4 0,-1 1-2 15,0 0 0-15,2 0-2 0,0 0 0 0,0 0-10 16,2 3-19-16,-1 0-26 0,-3 2-37 16,4 2-31-16,-2 1-76 15,-1 2-180-15,2-2-637 16,2-2-632-16</inkml:trace>
  <inkml:trace contextRef="#ctx0" brushRef="#br0" timeOffset="243135.5316">1265 16293 0 0,'0'0'0'16,"0"0"79"-16,0 0 411 16,0 0-75-16,0 0-93 0,0 0-60 0,0 0-48 0,0 0-32 15,0 0-11-15,0 0-15 0,0 0-14 0,0 0-6 16,-4-68-20-16,2 61-10 0,0 0-12 16,0 1-16-16,1 0-5 0,-2 0-7 15,-2 0-3-15,2 0-2 0,-2 1-8 0,-1 1-6 0,-3-1-12 16,-1 1-3-16,0-1-13 0,-5 4-2 15,0 1 0-15,-4 0-15 0,-2 2 9 0,-1 4-6 16,-5 2-2-16,1 3 8 16,-4 2-8-16,-1 3 5 0,-1 3-4 15,-2 4-4-15,2 1 4 0,0 2-6 0,0 5 5 0,1 0 0 0,2 3-4 0,0 1 3 16,5 1-5-16,4-2 30 16,2 0-30-16,2-1 29 0,6-2-27 0,7-4-29 15,2-2 31-15,1-1-32 0,4-7 28 16,11-1 6-16,-2-5-1 0,9 0 6 0,5-4 0 15,2-4-6-15,4-3 1 0,5-1-1 0,2-6 3 0,3-5 1 16,-1-1-3-16,0-3-3 0,-1-1-7 0,-1-5 3 16,-1 2 0-16,-2 0 3 0,-5-3 8 15,-6-1-2-15,-2 1 2 0,-4 1-4 0,-7-2-5 16,-1 2 6-16,-3 0-3 0,-3 3 6 0,-4 0 0 16,-2 4-9-16,0-1 5 0,-4 1-2 0,-1 2 0 15,-3 3 6-15,-1 0-2 0,2 1-2 0,-2 1-3 16,1 1 0-16,-3 2 0 0,3 1 4 15,-1 2 4-15,4 1-7 0,-3 1 3 0,0 0-8 16,4 0-2-16,-2 6 7 0,2 2-5 16,-3 1 4-16,3 4 0 0,-2-1-6 15,3 4 4-15,-2 2-4 0,3 1 6 0,1 0 3 0,0 3-1 16,1 1 0-16,0-1-6 0,2 0-1 0,4-1 1 16,-1 0 4-16,4-2 2 0,3-2 1 0,-1-3-1 15,6-4-1-15,-2-1-2 0,4-3 3 16,9-1 0-16,3-3 4 0,7-2-15 0,0 0-3 15,-3-1 0-15,-3-6-4 0,-1 0 17 16,5-2 2-16,-2-2-1 0,2 2-1 0,0-2-4 0,4-3-1 16,4 1 0-16,2-1 1 0,4 1 4 0,0 0 1 15,2 3 1-15,1-2-6 0,3 3 0 16,-3 3 1-16,-1 2 4 0,0 2 5 0,-3 0-2 16,1 1-5-16,-5 1-3 0,1 0 1 0,-5 0 2 15,1 0 4-15,-3 0-3 0,0 0 2 16,-4 0-4-16,2-2-4 0,-5 0 3 0,-7-2 2 0,1-1 4 15,-6 0 5-15,-1-1-3 0,-5-2-5 0,1-3 1 16,-3 2 0-16,-3-3 2 16,-2-2 2-16,0 0 1 0,-3 0 0 0,-1 0-2 15,-2-1-3-15,-1 0 4 0,0 2 2 0,-2 4-2 0,-4-2-1 16,-4 3-6-16,0 2-8 0,0 1 4 16,-5 2-1-16,-4 3 3 0,-2 0 3 15,-7 6-3-15,-3 4 1 0,-4 3-2 0,-1 3 0 0,-3 2 3 16,6 4 5-16,2-2-2 0,3-1-1 15,8 0-1-15,5 1-4 0,4-1 4 0,5 0 2 16,5-3-3-16,1 3 1 0,3-2-3 0,10-5-4 16,5-3 6-16,8-4-1 0,1-5 7 0,9-2 5 15,2-6-4-15,0-6-4 0,-1-3-3 16,-1-1-4-16,-1-3 5 0,-4-1 6 0,0-1-4 16,-2-5 1-16,-2 0-1 0,-3-4 0 0,0-3 4 15,-4-1-1-15,-3-1 3 0,0 2 2 0,-6-1-3 16,-2 4-1-16,-4 2 0 15,1 2 2-15,-3 4 14 0,-2 4 8 0,-1 3 5 16,0 3-1-16,0 3-6 0,0 4-2 0,0 2-4 0,0 3-1 0,0 2-8 16,0 0-10-16,0 4-7 0,0 3-3 15,0 5 4-15,0 8 6 0,0 2-1 16,0 6 1-16,0 2-5 0,3 4-2 0,0 2-1 16,-2 3 2-16,0 0 5 0,-1 4 1 0,0 1-3 15,1 0-13-15,-1 0-21 0,0-4-22 0,0 0-21 16,0-4-28-16,0-4-48 0,8-4-109 0,-1-6-269 15,-1-8-723-15,-2-5-121 0</inkml:trace>
  <inkml:trace contextRef="#ctx0" brushRef="#br0" timeOffset="243432.2483">4335 15609 2973 0,'0'0'78'0,"0"0"9"0,0 0 18 16,0 0-3-16,0 0-5 0,0 0-14 15,0 0-30-15,0 0-17 0,0 0-18 0,0 0-4 16,-122 5-2-16,111 25-4 0,1 4 11 0,1 8 4 16,3 0 4-16,0 5 9 0,2 3-7 0,1 4-4 15,2 5-6-15,2 3-5 0,-1 4-8 16,-1 4 3-16,2 4-2 0,-2 5-1 15,0 2 2-15,0 1-6 0,-2 1-2 0,-1-1 0 16,2-3 0-16,-2 0 1 0,0-5-10 0,1-3-17 16,1-7-21-16,1-4-31 0,0-9-28 0,0-8-42 15,1-7-67-15,0-13-143 0,0-9-352 16,2-7-809-16</inkml:trace>
  <inkml:trace contextRef="#ctx0" brushRef="#br0" timeOffset="244613.8493">3959 16545 1281 0,'0'0'772'16,"0"0"-718"-16,0 0 5 0,0 0 23 0,0 0 4 16,0 0 14-16,0 0 0 0,0 0-19 0,143-90-15 15,-87 75-22-15,8-1-15 0,0 0-7 16,5-1-6-16,2 1-1 0,-5 0 5 15,-1 0-3 1,-6-2-3-16,-3 2-3 0,-5 1-4 0,-3 0 0 16,-8-1 4-16,-7 2 0 0,-4-1 7 0,-6 1 23 0,-5 3 15 15,-7 1 23-15,-5 1 13 0,-3-1-10 0,-3 2-4 0,-4 1-20 16,-3-1-14-16,-6 2-8 0,1 3-7 0,-3 0 0 16,-5 2-3-16,2 1-1 15,0 0-3-15,-1 6-2 0,2 3-1 0,-2 4-2 16,2 2-2-16,0 3-7 0,1 2-2 0,4 2-5 0,-2 3 1 15,4 2 7-15,0-1 2 0,4 3-4 0,0-2-1 16,3 3-7-16,3-1 0 0,0 0 3 0,0-1 0 16,8-1 2-16,0-2-1 0,2-1 0 0,4-3-7 15,4-4-2-15,3-4-5 0,2-4-9 0,6-6-5 16,1-3-17-16,6-3-18 0,0-8-13 16,4-3-29-16,1-3-25 0,-1-2-35 0,-2-5-34 15,-2-1-13-15,1-4 8 0,1-4 36 16,-4 1 52-16,-2-2 48 0,-2 3 33 0,-2 4 19 0,-5 0 13 15,-4 5 26-15,-2 4 35 0,-5 2 43 16,-5 3 39-16,-2 3 22 0,-4-1 0 0,-2 3-19 0,0 2-22 16,-3 2-35-16,-2 2-14 0,-3 1-8 15,-1 1-14-15,0 0-3 0,0 3-9 0,-2 5-9 16,3 2-1-16,-2 3-6 0,-2 1-6 0,5 2-3 16,1 2-7-16,5 1-3 0,1 1-2 15,1 0 2-15,1 0 1 0,8 0 0 16,1 2-4-16,3-1-5 0,2 0 2 0,4 0 0 15,-2 0 5-15,7-2-2 0,-2-4-9 16,2-2-7-16,1-6-11 0,-2-1-1 0,-1-4-3 0,-1-2 10 0,-1 0 7 16,0-4 1-16,-1-4 10 0,-2-3-4 0,-1-1 2 15,-1-3 6-15,0-3 0 16,-3-1 1-16,1-1-1 0,1 1-5 0,-3-2 4 0,5 0-6 16,-3 1 7-16,0 0 0 0,-2 0 1 15,-2 4 6-15,2 3-2 0,-3 2 4 0,-5 3 9 16,1 4-2-16,-1 0 1 0,-2 3-5 0,-1 1-8 0,0 0-6 15,0 1-2-15,1 5 3 0,1 4-3 16,0 2 5-16,2 3-2 16,-2 2-3-16,0 0 2 0,2 2-4 0,0 1 5 15,1-1 2-15,0-1-8 0,6-3 5 0,-1 0-4 16,4-2 0-16,6-1 12 0,2-3-6 0,5-2 5 0,4-2-5 16,2-5-4-16,1 0 2 0,-1-3-1 15,4-6 5-15,-4-3-1 0,2-3 3 0,0-3-3 16,-1-1-6-16,-1-4 4 0,0 1-3 0,-5-4 6 15,-1-2 3-15,1 0-5 0,-3-5 1 0,-2 1-3 16,-7 1 0-16,2 0 4 0,-7 2-1 0,-2 5 3 16,-7 2 2-16,-2 2-6 15,-6 3 1-15,-6 3 0 0,-2 2 1 0,-6 2 2 16,0 0-2-16,-2 2 0 0,-5 4-5 16,2 0 1-16,-3 4 1 0,4 0 2 0,-1 0 2 15,5 0-2-15,4 2 0 0,2 3-4 0,8 0-1 0,-2-1 2 0,6 4-1 16,2 1 3-16,2-2-2 0,9 3-5 15,8 1 4-15,4 1-2 0,11-1 4 16,7-1 3-16,4 1 0 0,6-3-2 0,5-1-1 16,0-3 0-16,5 1-3 0,4-3 7 0,2 1-2 15,2-2-6-15,-1-1 6 0,1 0-7 0,0 0 2 16,0 0 8-16,-6-2-4 0,-1-1 4 16,-2 0 3-16,-8-2-4 0,-2 1 2 0,-3 2 0 15,-8-1-2-15,-6 2 3 0,-4 0 0 0,-7-2 0 16,-8 2-2-16,-4-1 2 0,-2 1 0 0,-6 1 5 15,-1 0 7-15,-1 0-9 0,0 0 4 0,0 0-10 16,0 0-3-16,0 0 4 0,0 0-3 0,0 0 4 16,0 0-2-16,0 0-4 15,-1 0-1-15,0 0-2 16,0 0 2-16,0 0 0 0,-1 0-2 0,-3 0 0 0,4 0 0 16,0 0 0-16,0 0 0 0,-2 0 0 0,-1 0 0 15,2 0 0 1,-5 0-7-16,3 1-17 0,-5 2-19 0,0 2-25 0,-1-1-42 0,-3 1-75 0,1-1-266 15,4-2-966-15</inkml:trace>
  <inkml:trace contextRef="#ctx0" brushRef="#br0" timeOffset="246322.535">8399 16202 1938 0,'0'0'258'0,"0"0"-62"0,0 0 3 0,0 0-28 15,0 0-8-15,0 0-27 0,0 0-28 0,-10-130-16 16,6 117-17-16,-3 2-10 0,-1 0-14 0,2 1-13 16,-8 2-2-16,2 1-8 0,-2 1-3 0,-5 4 2 15,-6-2-10-15,-1 4-1 16,-4 0-4-16,-6 0-6 0,0 6 7 0,-4 5-1 0,-2 1-1 15,-4 4 0-15,2 3-3 0,-1 1-3 16,6 5-1-16,1 0 5 16,2 3-6-16,6 0 3 0,7 2-2 0,2 0-7 0,4 0 8 15,10 0-5-15,3-3 3 0,4-3 2 16,10-5-10-16,9-1 6 0,6-7 0 0,7-5-1 16,8-3 10-16,5-3-3 0,8-7-1 0,6-6-1 0,2-6-7 0,0-3 2 15,0-3 0-15,0-5 4 16,-1-4-4-16,-1-2 2 0,-5-3-2 0,-1-3-7 15,-2-2 9-15,-3 0-6 0,2-4 5 0,-7-1 4 16,3-4-6-16,-7-1 1 0,-5-1-1 0,-5 0-3 16,-7 0 6-16,-6 6 1 0,-5 3-1 0,-7 8 4 15,-2 6-6-15,-2 5 0 16,-1 8 0-16,-4 4 3 0,-2 4-1 0,-3 4 3 0,0 5-3 16,-4 2-6-16,-2 3 7 0,-3 10-4 0,-2 6 4 15,-2 5 0-15,-4 9-5 0,4 0 1 16,-1 6-1-16,2 3-1 0,5 2 5 0,1 3-1 15,2 3 0-15,3 1 0 0,2 0-2 0,2-5 2 16,8 0-3-16,-1-6 2 0,12-2 0 0,7-8-2 0,8-4 4 16,4-7-4-16,6-4 3 0,5-5-3 15,1-7 1-15,3-3 2 16,0-2-6-16,1-9 0 0,-2-3-3 0,2-3-2 0,-4-3 4 0,-1-2 4 16,-2 1 0-16,-2-3 1 0,-4 2-2 15,-4 0 1-15,-3 1 0 0,-5 2 2 16,-8 1 2-16,-4 3 0 0,-1-2-1 0,-6 5-2 15,-3 0 3-15,0 3-3 0,-5 2 4 0,-5 1 1 0,-1 3-4 0,-6 1 0 16,2 2-2-16,-6 0 1 16,-1 6 3-16,-2 3 0 0,3 2 3 0,0 2-2 15,2 0-4-15,0 4 0 0,4 2-1 0,-1 0 4 16,5 0-1-16,0 2 2 0,2-2-2 0,5 3-4 16,-1-2 3-16,4-1-2 0,1 0 2 0,5-2 3 15,1-2-4-15,7-3 1 0,1-4-3 0,2-2 0 16,4-5 5-16,3-1-4 15,1 0 6-15,1-7-2 0,0-1-2 16,0-2 1-16,1 0-2 0,-3-3 2 16,2 1 1-16,-5-3 0 0,2 3-1 0,-3-4-2 0,-4-1 1 0,3 3-1 0,-3-2 2 15,-2 0 3-15,-3-1-4 0,-5 2 3 16,0 2-4-16,-3-1 1 0,-2 5 2 0,0-2 0 16,-3 3 2-16,-3 3-2 15,2-2-2-15,-2 2-1 0,1 2 1 0,0 0 0 16,3 2 3-16,1 0 0 0,0 1-4 0,1 0-2 15,0 2 2-15,0 5-2 0,0 2 3 0,0 1 1 0,4 3-3 0,5-1 2 16,3 1-2-16,1 1 0 0,5 0 4 16,2 0-3-16,3 1 3 0,2-2-1 0,1-2-3 15,1-1 2-15,3-1-8 0,-2-4 1 16,3-1 0-16,0-4-3 16,-1 0 5-16,0-5-4 0,-6-2 4 0,1 0-3 0,-3-1 3 0,-3 1 2 15,-2-2-1-15,0 1 3 0,-5-1 0 0,-1 1-2 16,-2-1 4-16,-2-1-1 15,-4 3 4-15,2 1-1 16,-3 1-3-16,-1 1 0 0,1 2-3 0,-2 2 3 0,0 0-5 0,0 0-2 16,0 4-2-16,0 3-1 0,0 2 4 0,0 3 1 0,0 1 6 15,0 1 0-15,0-1-3 16,3 0 2-16,4-1-2 0,1 0-2 16,5-2 6-16,2-1-2 0,1-1 2 0,6-2-1 0,2-3-6 0,1-2-4 15,3-1-7-15,1 0 1 0,0 0 1 0,-1-7 5 16,-1-1 2-16,-1-3 0 0,-3-3 3 0,-2-1-1 15,-3 1 4-15,0-4-1 0,-3 2 0 16,-1-2 5-16,-1 2-4 0,-2-4 3 16,-3 5 2-16,-2 1-3 0,1 2 10 0,-4 2 4 0,0 3-1 15,0 3 7 1,-2 2 0-16,-1 2-1 0,0 0-3 0,0 0-7 0,0 6-5 0,-5 5-6 16,0 2 4-16,-2 4-1 0,-1 2 3 0,0 6 3 15,-3 2-5-15,3 5 5 0,-1 6-3 16,0 5 3-16,0 7 5 0,0 9-4 0,3 6 0 15,0 6-3-15,-2 5-6 0,5 2 0 0,-4 1-2 16,4-2 4-16,-3-2-3 0,1-4 1 0,-2-4-7 16,1-6-20-16,0-8-14 0,-2-6-34 0,4-8-22 15,0-9-28-15,0-5-59 0,2-9-97 16,-1-7-336-16,2-4-706 0</inkml:trace>
  <inkml:trace contextRef="#ctx0" brushRef="#br0" timeOffset="246712.0901">11060 15843 2603 0,'0'0'116'0,"0"0"8"0,0 0 9 0,0 0-3 0,0 0-3 15,0 0-15-15,0 0-27 0,0 0-24 16,0 0-12-16,0 0-19 0,0 0-8 15,-123-61-5-15,109 74-6 0,1 5-2 0,5 3-4 0,4 1 1 16,2 3-3-16,2 3 0 0,0-1 2 16,6 2-5-16,6-1 7 0,3 1-6 0,3 0 1 15,3 0 5-15,3-3-14 0,2 1 10 0,-4-3-3 16,6-2-3-16,-5-2 13 0,0-2-9 16,-2-1 4-16,-2-3-2 0,-1 0-7 0,-3-3 5 15,-1 0-2-15,-4-2 3 16,-2-2-2-16,-4-1 4 0,3 1-3 0,-7-2-2 0,0 1 6 15,-3-1-5-15,-4 0 5 0,-6 2 1 0,0-1-3 16,-6-1 5-16,-4 0-3 0,-3 1-2 0,-2-1 9 16,-5-1-9-16,-2 1 3 0,-5-1-1 0,0 1-5 15,-4 0 2-15,4-2-4 0,-2 0 3 0,6 0 2 16,3-1-4-16,5 2-15 16,7-1-29-16,7 1-56 0,6 0-152 0,3-3-852 0,4-1-694 0</inkml:trace>
  <inkml:trace contextRef="#ctx0" brushRef="#br0" timeOffset="248847.739">12998 15941 1189 0,'0'0'378'16,"0"0"-41"-16,0 0-66 0,0 0-44 15,0 0-15-15,0 0-46 0,0 0-34 0,0 0-26 16,0 0-25-16,0 0-12 0,0 0-12 0,0 0-7 0,-55-112-10 16,43 109-4-16,-7 2-1 0,1-1-7 15,-3 2 2-15,0 0-6 0,-1 6-4 0,-5 2 3 16,2 4-6-16,-4 2 2 0,-1 5-2 15,4 3-5-15,-1-1 1 0,4 1-4 0,3 0-1 0,3 3 1 16,6-1-4-16,1 0 1 0,2 1-6 16,7-3-1-16,1 0-2 15,2-2 0-15,9-3 5 0,6-3 3 0,5-6 0 16,7-3 0-16,4-4-4 0,4-1 1 0,0-7 2 0,1-4-1 16,0-2 5-16,-6-1-7 0,0-6 1 15,-3 0-3-15,-3-1 1 0,-2-2 3 0,-3-1-1 16,-2 1 2-16,-6-1-4 0,3-1 0 0,-8 2 0 0,0 1 3 15,-2 2 1-15,-4 2-2 16,1 4 4-16,-3 2-2 0,0 4-1 16,0 1 2-16,0 3-2 0,-2 3 4 15,0 1 0-15,1 0-1 0,-4 3 0 0,0 2-6 0,-5 7 1 0,0 2 2 16,-5 4-2-16,1 3 2 0,2 1-2 0,2-1-3 16,1 2 0-16,3 0 1 0,2 0 4 15,3 3 1-15,1 0-1 0,1-1-4 0,2 2-5 0,5-4-1 16,4-5 2-16,4-2 3 0,0-6 0 15,7-5 3-15,1-4-6 0,5-2-3 0,4-9-1 16,1-4 1-16,3-3 4 16,1-3 1-16,0-5 0 0,0-2-5 0,-2-1 1 0,-1-4 3 0,1-2 4 15,-3-1 2-15,0-4-1 16,-2-4 0-16,-1-3 0 0,-4-5-1 0,1-2 0 0,-5 0 2 16,-3-1 0-16,-2 3-2 0,-3 1 3 15,-2 1-2-15,-4 6-1 0,-3 3 3 0,0 5 1 0,-5 6 6 16,0 7 2-16,0 4 5 0,0 5-1 15,-5 3 0-15,2 2 4 0,-1 5-5 16,-1 0 2-16,3 3-7 0,-5 1-7 0,2 11 0 0,-5 5-4 16,-3 8 2-16,-2 8 3 0,4 7-5 15,-6 5 1-15,5 4-1 16,-3 10 3-16,0 4 1 0,-1 6-1 0,-2 9 4 0,0 0-6 16,-2-1-2-16,5-1 3 0,5-6-2 15,2-2 5-15,6-7 2 0,2-3-6 16,3-7 0-16,8-5-3 0,1-6-3 0,7-9 6 0,1-5 3 0,2-7 0 15,5-5 6-15,-2-7-8 0,4-5-4 16,5-4 1-16,1-8-2 0,2-6 2 0,-1-2 2 0,3-4-4 16,-6-1-6-16,3-5 4 0,-4-5-1 15,-2-2 7-15,0-1 5 0,-6-1-2 0,0-2 0 16,-4 4-2-16,-4-1-2 0,-4 1 0 0,-4 2 3 16,-1 2 0-16,-6 4 0 0,-1 0 0 0,-3 2-3 15,-5 0 0-15,-2 5 5 16,-5-1-3-16,1 4 1 0,-5 2-4 15,1 1-3-15,0 3 4 0,1-1 0 0,0 2 5 0,5 1 3 0,0 4-3 16,3 1-2-16,1 3-5 0,1 1-6 0,2 0 4 16,-1 6 2-16,3 3 4 0,1 6 5 15,-1 0-6-15,1 3-2 16,2 3 0-16,2 2-2 0,3 2 4 0,4 5 2 0,-1-3-2 16,5 3-6-16,-1-1 4 0,7-2 0 15,2 1 4-15,1-3 6 0,6-5-6 0,1-4-3 0,2-6-6 16,1-5-3-16,3-4 2 0,3-1 1 0,0-7-1 0,0-4 1 15,0-6-4-15,3-1-1 0,1-6 1 16,-3 0 2-16,5-6 2 0,-5 0 5 0,-3-2 0 16,1-5-3-16,-4-3 5 0,-1-7-1 0,-1-2 1 15,-2-3 8-15,-1-4-5 0,-6 1-2 16,-2-1-2-16,-3 2-6 0,-6 1 10 0,-2 6 0 16,-5 4 3-16,-4 4 5 0,0 8 0 0,0 8 2 15,-1 3 2-15,-2 8 4 0,-3 2-3 16,3 5-1-16,-2 3-4 0,2 2-9 0,0 2-2 15,-4 9 1-15,-3 5 1 0,-1 9 4 0,-4 6-4 16,0 7-1-16,2 6-4 0,-3 2-3 16,5 3 5-16,1 6 0 0,6 1 4 0,-3 0 0 15,7 3-1-15,0-3-4 0,8-5 0 0,4-3 2 16,7-8-2-16,3-6 4 0,6-11-3 0,3-5-6 16,0-5 4-16,1-6-1 0,-1-6 8 0,1-1 5 15,2-7-7-15,-2-4-1 0,2-6-5 0,-1-2-4 16,3-4 7-16,-3-1 2 0,-2-3-1 15,0 0 8-15,-1-3-8 0,-2 0-3 0,-6-1 2 16,-2 2-3-16,-2 1 6 16,-6 4 0-16,-2 3 0 0,-1 3-4 15,-5 2 2-15,1 5-2 0,-3 2 4 0,-1 4 3 0,-1 3-8 0,0 0 4 0,0 2-5 16,0 2-7-16,0 4 11 0,0 6-3 16,0 1 5-16,-2 6 2 0,0 1-2 0,-1 5-4 15,6-1 0-15,-3 1 2 0,0 1 0 0,0 1 2 16,4-5-2-16,3-3 0 15,3-1 2-15,2-4-5 0,3-3 5 0,2-3 4 0,2-2-10 16,2-3 5-16,0-3-5 0,5 0-10 16,-2-3 14-16,-1-4-5 0,3-2 2 0,-2-2 8 15,2-2-12-15,-1-1 3 0,1-1-1 16,-3-2-4-16,0-2 9 0,1-1 2 0,-4-2 1 0,0 0-3 16,-4 1 1-16,1 5-5 0,-4 3 4 0,-3 5 8 15,-3 2-6-15,-4 3 3 0,2 3-6 16,0 0-5-16,-4 2 6 0,1 7 0 0,1 4 2 15,-2 3 6-15,-1 5-3 0,0 1-5 16,1 2 0-16,-3-1-2 0,2 0 0 0,0-1 5 0,0-4 1 16,7 0-4-16,3-1 3 0,7-2 0 15,4-1 1-15,1-3 4 16,8-1-5-16,7-3 0 0,2-2-4 0,3-2-6 0,3-1-1 16,1-2-14-16,1 0-21 0,1-6-48 0,0-3-107 15,-15 1-399-15,-12 2-892 0</inkml:trace>
  <inkml:trace contextRef="#ctx0" brushRef="#br0" timeOffset="250507.4893">17082 16104 1106 0,'0'0'177'0,"0"0"13"0,0 0 8 16,0 0 8-16,0 0 13 0,0 0-19 16,0 0-29-16,0 0-30 0,0 0-15 0,0 0-23 15,0 0-13-15,0 0-20 0,107-53-10 0,-62 31-9 16,3-2-14-16,3-1-7 0,5-3-10 0,-2-2-4 15,1-2-2-15,2-4-5 0,-2-3 2 0,2-4-4 16,-4-6-1 0,1-1 1-16,-5-4-2 0,-3 0 4 0,-4-1-1 15,-5-1 8-15,-6 1 2 0,-7-1 2 16,-5 3 12-16,-5 4 4 0,-5 5 8 0,-4 6 9 0,-5 7-9 0,0 5 8 0,-3 7-6 16,-3 5-5-16,-4 4 6 0,1 3-16 15,0 6-7-15,-1 1-11 0,-3 7-5 0,-3 8-7 16,-3 7-1-16,0 6 4 0,-2 8 2 0,3 9-1 15,2 5-2-15,2 9-4 0,4 6-4 0,2 4 1 16,7 0 2-16,2 1 2 0,8-6-4 0,8-8 5 16,6-8-2-16,4-10 1 0,5-8 4 15,2-7-1-15,3-6 1 0,2-6-4 0,1-7-1 16,1-4-3-16,3-5 0 0,-1-11 2 0,3-2 0 16,-1-6 2-16,-1-3-5 0,2-5-7 15,-4-1 3-15,0-5-2 0,-4-1 1 0,-3-2 2 0,-3-1-3 16,-3-2 5-16,-3-1-2 0,-5 2 8 0,-5 0 4 15,-1 4-2-15,-7 1 4 0,-3 7-6 16,-3 6-1-16,-2 4 0 16,0 4-1-16,-2 6 4 0,-2 5-2 15,0 3 3-15,2 3-1 0,-3 4-3 16,-1 7 6-16,-3 7-6 0,3 7 2 0,-3 4 1 0,1 7-11 0,2 4 10 0,4 2-3 16,0 2-3-16,4 3 7 0,-2-1-5 0,6 0 2 15,4-3-1-15,2-2-7 0,3-7-4 16,8-7-6-16,-1-6 3 0,3-8 3 0,1-6 2 15,-3-4 3-15,2-3-5 0,-1-7 1 0,1-5-2 16,-1-1 3-16,0-1 2 0,1-2-2 0,-1-2 3 0,-1-1-3 16,-3-1 4-16,0 0 3 15,-2 1 0-15,-1 2 5 0,-1 2-4 0,-3 2-2 16,0 4 0-16,0 2-3 0,-1 0 2 0,-2 5 1 16,0 2-2-16,1 1 1 0,0 7 0 0,-1 1 1 15,1 5 3-15,2 2 5 16,-2 4 3-16,3 0-3 0,1 3 1 0,2 0-2 0,3 2-2 15,2-1 5-15,6-2-3 0,3-2 5 0,2-3-2 16,5-5-3-16,3-4 3 0,1-6-2 16,-1-2 4-16,3 0-2 0,-3-7 1 0,-1-4-1 15,-1-3-4-15,0-4 4 0,-1-2-3 0,-2 0 2 16,-1-2 4-16,-4 0-1 0,-1 1 9 0,-4-2 3 16,-4 0 3-16,-6 1 6 0,-1 2-5 15,-4 4 4-15,-7-1 1 0,3 7-4 16,-7 2 2-16,0 0-3 0,0 5-2 0,-8 3-2 0,-2 0-8 15,-2 3-5-15,-7 9-3 0,-2 2-2 0,-4 5 0 0,0 2 5 16,1 3 1-16,3-2-1 0,6 4-3 16,4-2-4-16,7 1-1 0,6 1 3 0,0-1 1 15,10-1 0-15,6-2 0 0,4-4-3 16,6 0 2-16,3-3-3 0,1-5 4 0,5-1 5 16,-3-2-8-16,5-2-3 15,-2-3-13-15,-2-2-14 0,-1 0-6 0,-2-5-8 0,-3-3-15 16,-3 0-18-16,-3-4-38 0,-5-2-55 0,-1-3-81 15,-5-5-225-15,-3 7-711 0,-6 4-248 0</inkml:trace>
  <inkml:trace contextRef="#ctx0" brushRef="#br0" timeOffset="250822.3724">18109 15375 1837 0,'0'0'208'0,"0"0"36"0,0 0 8 0,0 0-24 0,0 0-34 16,0 0-86-16,0 0-55 0,0 0-27 15,0 0-3-15,0 0-5 0,0 0 2 16,0 0-5-16,163-52-7 0,-105 47 1 0,6 0-5 0,3 1-8 16,3 0-44-16,2 1-130 0,-16 1-394 15,-22 1-1128-15</inkml:trace>
  <inkml:trace contextRef="#ctx0" brushRef="#br0" timeOffset="253587.5966">22024 15518 0 0,'0'0'632'0,"0"0"-180"0,0 0-133 0,0 0-22 0,0 0-36 0,0 0-22 15,0 0-32-15,43-123-38 0,-48 111-27 0,-3 1-22 0,-7 0-20 16,-1 2-18-16,-8 2-13 0,-2 4-8 16,-10 3-12-16,-2 0 0 0,-8 7-1 0,-6 5-4 15,-5 2-3-15,2 1-8 0,-3 5-3 0,5 2-6 16,1 2-5-16,4 3 0 0,6-1-11 16,5 1 0-16,10 0 5 0,8 1-13 15,7-1 2-15,9 0-2 0,3 0-13 0,11-2 13 16,11 0 2-16,5-6 1 0,7 0 6 0,5-5-6 0,4-2-2 15,2-5-1-15,-4-2 0 0,1-3 0 16,-3-1 5-16,-5-1-2 0,-5 0-1 16,-3-3 4-16,-11-1-5 0,-2 1 5 0,-7 0 10 15,-5 1-1-15,-1-1 3 0,0 1-4 0,-7 1-12 0,-6 1 1 16,-4 0-3-16,-7 3 4 0,-5 6 3 16,-3 1-5-16,-1 3-2 0,-1 1 0 0,3 1-2 0,3 1 4 15,1 1 5-15,6 1 0 0,6-1-4 16,4 0 3-16,4 1-5 0,4-2-1 0,3 2 8 15,5-2-8-15,8 2 2 0,5-3-1 16,3 2-10-16,7-3 14 0,2 0-2 0,3-1 1 16,2 1 8-16,1-5-16 0,4-1-7 15,-1-1-18-15,-2-2-31 0,0-3-20 0,2-2-32 0,0 0-40 16,-5-3-54-16,3-5-100 0,-4-2-162 16,-10 3-364-16,-6 2-604 0</inkml:trace>
  <inkml:trace contextRef="#ctx0" brushRef="#br0" timeOffset="253788.5192">22198 15759 145 0,'0'0'783'0,"0"0"-103"16,0 0-207-16,0 0-117 0,0 0-99 15,0 0-98-15,0 0-70 0,0 0-44 0,0 0-13 0,0 0 12 16,0 0 14-16,0 0 7 0,0 0-11 16,0 0-11-16,133 57-11 0,-99-31-10 0,3 1 1 15,3 3-6-15,-1 1-2 0,-1 0-6 0,1 1-3 16,1 0-1-16,-1-2 2 0,1-2 4 0,-1-2-9 15,-5-4-10-15,1-5-21 0,-4-2-32 16,-6-5-21-16,0-3-55 0,-5-3-76 0,-4-4-111 16,-5 0-214-16,-3-1-435 0,-2-3-94 15</inkml:trace>
  <inkml:trace contextRef="#ctx0" brushRef="#br0" timeOffset="254004.8478">22774 15738 95 0,'0'0'679'0,"0"0"-41"0,0 0-185 0,0 0-89 15,0 0-72-15,0 0-70 0,-111-116-45 0,104 112-43 16,-1 4-40-16,4 0-30 0,-2 6-20 0,2 6-7 16,-3 6 5-16,-3 2 3 0,5 6-5 0,-3 5-1 15,0 1-10-15,-1 3-7 0,3 1-2 0,-3 3-2 16,-1 3 0-16,-6 4 1 0,2 3-6 16,-6 3-3-16,-1-1-5 0,2 0-3 0,1-4-7 15,5-4-10-15,3-5-15 0,2-4-32 16,4-5-38-16,1-4-69 0,6-4-132 0,-1-8-292 15,0-5-925-15</inkml:trace>
  <inkml:trace contextRef="#ctx0" brushRef="#br0" timeOffset="254457.6888">23490 15784 1446 0,'0'0'149'15,"0"0"-11"-15,0 0-54 0,0 0 13 16,0 0 20-16,0 0-10 0,0 0-21 0,0 0-11 16,0 0-4-16,0 0-10 0,0 0-8 0,0 0-5 15,36 118-4-15,-25-112-4 0,0 0-5 0,0-1-3 16,1-2-5-16,1 0-2 0,2-3 3 15,-1 0-1-15,1-2-1 0,0-3-3 16,0-4-6-16,0 1 4 0,-3-4-2 0,-1 0 1 0,-1-2 1 16,-2 1-8-16,-2-3 3 0,-3 0-3 0,-2-1-2 15,-1 2 3-15,0-2 15 0,-1 2 14 16,-3-1 13-16,-3 3 7 0,-2 2-9 16,-1 2-2-16,-2 3-6 0,-5 4-8 0,1 2-4 0,-4 2-12 0,-6 10-6 15,4 4 1-15,-7 3-4 16,0 3 2-16,0 1 1 0,4 1-7 0,-1 2-1 15,9 1-3-15,-2 1-4 0,4 3 6 16,3 0-3-16,8 1 1 0,0 0-3 0,7 0-2 0,2-4 0 16,11-1-5-16,5-4 1 0,5-4-13 15,9-3-10-15,5-5-15 0,2-2-30 16,2-6-28-16,6 0-55 0,3-3-80 0,2-2-137 0,-1-3-269 16,-12-1-434-16,-13 2 261 0</inkml:trace>
  <inkml:trace contextRef="#ctx0" brushRef="#br0" timeOffset="255514.2587">24589 15841 594 0,'0'0'672'0,"0"0"-164"0,0 0-135 15,0 0-77-15,0 0-55 0,0 0-61 0,0 0-42 16,0 0-36-16,0 0-30 0,0 0-18 0,0 0-14 0,0 0-10 16,0 0-6-16,-75-75 1 0,53 82-7 0,-4 1 0 15,1 3 0-15,-4 2-5 0,-1 2 4 16,0 2-2-16,1 0-4 0,0 3 0 0,4 2-3 15,-2 2-3-15,8 1 1 0,-2 3 0 16,5 1-1-16,2 0-2 0,5 1-1 16,4-2-4-16,5-1 0 0,0-3 4 0,12-2-2 0,5-3 3 15,8-4 1-15,5-2-4 0,8-4 4 16,6-3-2-16,6-1-3 0,2-4-1 0,6-1-11 16,1-1-2-16,0-5-2 0,1-4 2 0,-2-1 8 15,1-3 3-15,-6-1 2 0,-2-2 2 16,-1-2-3-16,-8 0 5 0,-3 0 3 0,-8-3 0 0,-4 3 1 15,-8-2-2-15,-8 2-3 0,-4 1-1 16,-3 0 4-16,-4 3-2 0,0 0 4 0,-7 2 3 16,-3 2-1-16,0 1 5 0,-4 0 1 0,-2 4 0 15,1 0 1-15,-1 1-3 0,-2 3 1 0,4 1-3 16,-2 1-3-16,2 1-3 16,0 6-3-16,0 3 1 0,5 3-4 0,2 2 5 0,1 1-2 15,3 2-3-15,2 3 4 0,2 0-2 0,1 0 2 16,6 3 0-16,6-3-3 0,1 2-3 15,3-3-1-15,4-1 0 0,1-2 1 16,0-2 1-16,4-4 2 0,-2-2-7 0,5-5 2 0,-3-3-1 16,2-1-1-16,-2 0 4 0,1-5-7 0,-2-4 3 15,-4 0-3-15,-2-6 2 16,-3 1 8-16,-1-2 2 0,0-1 4 0,-3-2 1 0,-1 0-5 16,-3-2 0-16,0 0-1 0,0 0-2 0,-3-1 4 15,-1 1-1-15,-2 2 2 0,0 1-1 0,0 4 0 16,-1 5-2-16,-2 3 3 0,1 2 0 15,-1 3-4-15,0 1 1 16,1 0-7-16,-1 1-4 0,0 7 8 0,0 2-5 16,3 4 7-16,0 3 5 0,1 3-9 0,4-1 7 0,1 2-3 0,3-1 0 15,3-2 4-15,5 1-2 0,4-4 2 16,0 2-2-16,8-4-6 0,4-1-3 0,0-2 0 0,2-5 5 16,4 1-6-16,-2-5-2 15,0-1-5-15,2-1-6 0,-2-7 9 16,0-4 4-16,-1-2 2 0,-4-3 4 0,-2-2-4 0,-5-6 4 15,-3-2 1-15,-2-4-1 0,-3-2 7 0,-4-6-4 16,-1-2 2-16,-4-4 0 0,-3-3-3 0,-4-4 1 0,-1 0 0 16,-3 2 2-16,-1 4-1 15,-3 5 7-15,0 6 5 0,-2 8 4 0,1 7 9 0,1 6-3 16,2 6 1-16,0 3-4 0,2 5-17 0,0 0 1 16,0 8-9-16,0 5 1 0,0 7 6 15,2 6-2-15,0 6 3 0,0 6-2 0,0 5 1 16,-1 3-2-16,0 6 0 0,-3 2 2 0,-4 2-2 15,1-1 2-15,-2-2-3 0,6-4-14 16,2-3 0-16,2-9-8 0,9-5-2 0,0-7 12 16,1-8-3-16,-1-6 10 15,-2-5 4-15,0-5 2 0,3-1 8 0,0-7-7 0,2-4 1 0,-1-4 0 16,4-1-2-16,-2-4 0 0,-1-1 2 0,4-3 0 16,-1 0-4-1,2-2 5-15,-1 0-2 0,2-1-5 0,1 0 10 0,-2 4-8 16,3 2 2-16,-1 4 2 0,2 4-8 0,-2 3 6 15,2 5-2-15,0 1-1 0,2 4 7 0,-1 0-3 16,-3 1 3-16,0 6 2 16,-1 4-5-16,-2 0 2 0,-1 4-3 0,-3 3 2 0,2 2-4 0,-3 1 4 15,-1 3 1-15,1 0-5 0,-2 1 9 16,0 1-8-16,-2 0 3 0,0 0-3 0,-3-2-21 16,2-2-2-16,-3-4-21 0,3-3-16 0,-4-5 4 15,0-3-22-15,-3-3-22 0,1-4-16 0,-3 0-66 16,0-7-97-16,0-4-179 0,0 2-462 15,-3 1-183-15</inkml:trace>
  <inkml:trace contextRef="#ctx0" brushRef="#br0" timeOffset="255704.8184">26769 15449 0 0,'0'0'607'0,"0"0"-64"0,0 0-110 0,0 0-97 0,0 0-79 15,0 0-51-15,0 0-63 0,0 0-45 16,0 0-43-16,0 0-43 0,0 0-16 0,0 0-10 15,0 0 1-15,0 0 2 0,27-70-79 0,-12 84-164 16,-4-3-474-16,-2-4-838 0</inkml:trace>
  <inkml:trace contextRef="#ctx0" brushRef="#br0" timeOffset="256329.307">27744 15763 1268 0,'0'0'374'0,"0"0"-57"0,0 0-57 0,0 0-46 16,0 0-30-16,0 0-41 0,0 0-33 16,0 0-23-16,0 0-22 0,0 0-14 0,-117-41-13 15,96 50-10-15,2 3-9 0,0 0-6 0,3 3-2 16,0 2-10-16,4-2 5 0,0 3-2 15,5-1-4-15,2 0 8 0,4-2-6 0,1 0 3 16,1 0 2-16,5-3-6 0,3 0 5 16,6-2 1-16,0-2 3 0,2-1 4 0,4-4-2 15,1 1-1-15,1-2-5 16,3-2 0-16,-1 0-1 0,3 0-4 16,-5-3 3-16,5-2-6 0,-4-1 4 0,3-3 1 15,-5 1-2-15,-1-3 8 0,-1 0-6 0,0 0 2 0,-5-1 1 0,0 0-4 16,-4 0 2-16,-1 2-3 0,0 1 1 0,0 1 2 0,-1 3-4 15,0 0 2-15,-1 1-6 0,0 3 1 16,0 1-1-16,1 0 2 0,1 1 2 16,-3 5-5-16,0-1 4 0,-1 2-1 0,2 3 0 15,-4 0 6-15,4 1-4 0,-3 0 1 0,1 0 0 16,2 1-3-16,-2-2 3 0,-1 0-2 0,4 0 1 16,-3-1-6-16,0 0-11 0,-1-1-12 0,1-2-10 15,4-1 5-15,0-2 8 0,0-2 12 16,4-1 8-16,0 0 2 0,0-3 5 0,2-2 0 15,-3 1-3-15,2-2 6 16,0 2-5-16,-5-1 2 0,4 0 1 0,-1 1-4 0,1-3 3 16,-1 0-2-16,2 0 1 0,-3 1 4 0,6 1-4 0,-3 0 0 15,2 3 0-15,1 0-3 0,-2 0 3 16,3 2 0 0,0 0 4-16,0 0 0 0,-1 4 3 0,0 2 0 0,-1 0 0 0,-3 2 4 15,0 0-3-15,-4 0 4 0,-1-1 1 0,-1 0-5 16,-2-1 3-16,1-1-1 0,-3-2 1 0,3-1 5 15,0-1 0-15,-1-1 3 0,4 0-4 16,1 0-3-16,6-3 0 0,-3-4-4 0,4-1 3 0,3-2-2 16,0-2-2-16,3-1-4 0,2 0-12 15,4-2-12-15,1 0-29 0,0-1-34 0,3-1-68 16,-1-1-128-16,-10 5-375 0,-10 4-971 0</inkml:trace>
  <inkml:trace contextRef="#ctx0" brushRef="#br0" timeOffset="262643.5969">29543 15920 1764 0,'0'0'207'0,"0"0"-61"0,0 0 23 15,0 0 3-15,0 0-5 0,0 0-10 0,0 0-37 16,0 0-29-16,0 0-26 15,0 0-9-15,116-37-11 0,-108 44-3 16,-1 3 3-16,-1 1-8 0,-4 1-1 0,2 4-2 0,-3 3-6 0,-1 0 4 16,-5 4-1-16,1-1-5 0,-6 0-3 15,-1 1-8-15,0-2-2 0,-6 0-8 0,1-1-4 16,-2-2 7-16,-5-2-3 0,0-1 3 16,2-3 1-16,-2-1-1 0,2-2-3 0,0-3 3 15,1-2 1-15,1-1-10 0,1-2-13 16,6-1-30-16,2 0-50 0,2-4-92 15,7 1-278-15,0-1-1033 0</inkml:trace>
  <inkml:trace contextRef="#ctx0" brushRef="#br0" timeOffset="264422.1647">30113 16384 1259 0,'0'0'196'0,"0"0"30"0,0 0 20 16,0 0-8-16,0 0-9 0,0 0-47 15,0 0-57-15,0 0-43 0,0 0-36 0,0 0-18 16,0 0-17-16,0 0-3 0,0 0-3 0,0 0 1 16,73-78 3-16,-40 60-5 0,7-3 3 15,0-2 0-15,1-4-9 0,5-2 16 0,0-4-2 16,1-5 0-16,-2-4 8 0,4-5-13 0,-2-2 4 15,-1-5 8-15,0-3 1 16,-1-3 11-16,-4 1 1 16,-3-3 1-16,-5 4-1 0,-3 2 3 0,-4 8 6 0,-5 6 3 0,-8 6 17 0,-2 7-2 0,-8 8-1 15,1 5 0-15,-4 4-16 0,0 2-3 16,0 6-10-16,-4 3-11 0,1 1-3 0,-7 3-10 16,-2 10-1-16,-8 4 0 0,-4 7-6 0,-7 8-2 15,-3 3 0-15,2 6 2 0,1 4 1 0,-1 4 5 16,3 3-1-16,6 1-1 0,2-3 4 15,5 1-5-15,7-5 1 0,7-5 4 0,3-5-7 16,7-4 3-16,7-4-1 0,4-5-4 0,9-3 7 16,2-3-3-16,4-4 1 0,5-6-3 0,3-3-4 15,5-4-1-15,-2-2-6 16,4-7 2-16,-1-4-5 0,-3-4 3 0,-4-2-1 16,2-3-5-16,-6-3 10 0,2-4-7 0,-6-1 5 15,2-4 4-15,-3-5-4 0,-2-2 7 0,-5-5-3 0,2-1 1 16,-6-3 6-16,0 2-4 15,-5 2 5-15,-5 2-1 0,-4 3-4 0,-1 2 10 0,-5 7-2 16,3 5 2-16,-4 5 4 0,-3 5 0 0,3 3 4 16,0 6 1-16,-1 2 3 0,0 5-7 15,0 1-7-15,0 0-3 0,-1 5-7 0,-3 6 3 0,0 6 0 16,-2 7 2-16,-3 5-1 0,1 4-3 16,-1 3 2-16,0 6-2 0,0 3 3 15,0 2 2-15,-2 3-1 16,0 4 1-16,-1-2-1 0,-1 1-1 0,4-2-11 15,1-5-17-15,4-4-10 0,6-9-13 0,-1-5 5 0,5-8 18 0,9-5 3 0,-1-5 18 16,3-6 2-16,-1-4-5 16,6-1 5-16,1-7-8 0,6-4 1 0,1-1 3 15,0-1-2-15,3-3 5 0,0-3-1 0,0-1-1 16,4 0-4-16,-2 0-4 0,3 0 0 0,-4 0-5 0,-1 3 9 16,-2 5-2-16,-1 2 4 0,-7 1 5 0,-2 5-6 15,-8 0 6-15,-2 4-5 0,-2 1-5 16,-4 0 5-16,-1 8-6 0,-3 3 7 15,0 3 6-15,-5 4-3 0,3 3 8 0,-6 2-2 16,4 1 3-16,3 1 1 0,1 0-1 16,1-1 2-16,9 0-6 0,3-1 5 0,8-2-4 0,7-1 2 15,2-4 5-15,3-2-9 0,7-4 9 0,1-3-6 16,3-4-2-16,3-3 9 0,1 0-11 16,-1-1 5-16,1-5 0 15,1-1-7-15,0-4 5 0,-2-3 0 0,1-2 2 16,-1 0 2-16,-2-6 2 0,-2 1 5 0,-5-1 7 0,-3 2 17 0,-11-1 8 0,-5 4 13 15,-6-1 9-15,-7 5-9 0,-5 0 7 16,-1 3-12-16,-8 2-13 0,-6 1-9 16,-6 3-11-16,-6 3-1 0,-5 1-1 15,-2 4 2-15,-6 5-2 0,0 2-3 16,3 1 0-16,0 2-1 0,7 2-4 0,4 2-1 16,6 2-4-16,7 2 1 0,5-1-3 0,6 2 0 0,2 1 6 15,10 0-8-15,10-1 8 0,8-2-3 0,3-1-8 0,8-1 5 16,5-4-15-16,2 0-6 15,3-3-10-15,-6-3-19 0,-6-4-14 0,-1-1-12 16,-6-4-22-16,2 0-35 0,3 0-77 0,-1-6-162 0,-6 1-499 16,-10 2-742-16</inkml:trace>
  <inkml:trace contextRef="#ctx0" brushRef="#br0" timeOffset="264854.7651">30717 15584 554 0,'0'0'366'0,"0"0"-28"0,0 0-43 0,0 0-11 0,0 0-43 15,0 0-49-15,0 0-59 0,0 0-30 16,0 0-25-16,0 0-15 0,0 0-2 16,0 0 4-16,0 0 4 0,-43 11 4 0,54-9-7 15,6-2-9-15,6 0-15 0,7 0-12 0,5-2-6 16,9 0-9-16,7-2-2 0,4 1-5 0,8 0-26 16,7-2-74-16,-14 2-260 15,-20 0-976-15</inkml:trace>
  <inkml:trace contextRef="#ctx0" brushRef="#br0" timeOffset="268403.3197">764 17359 1203 0,'0'0'245'0,"0"0"-6"15,0 0 9-15,0 0-35 0,0 0-27 0,0 0-47 16,0 0-66-16,0 0-48 0,0 0-24 16,0 0-5-16,0 0 13 0,0 0 10 0,-20 0-3 15,22 20 0-15,4 2-15 0,-2 7 0 0,0 1-2 16,1 5-10-16,-3 0 10 0,-1 5-9 16,0 2 5-16,0 0 9 0,2-1-17 0,-3-1 10 15,0 1-8-15,0-4-1 0,-3-2 6 16,0-3 3-16,2-4 9 0,-2-5-3 15,-2-1 8-15,3-6-3 0,-2-2 4 0,-1-4 24 0,4 0-1 16,-2-5 22-16,-3-2-5 0,4-1-14 16,-6-2 20-16,3 0-32 0,-1-4 8 0,-3-1-13 0,-1-5-19 15,0-1 9-15,-1-3-8 0,2 4 5 0,-1-6 11 0,6 5-2 16,-4-3 20-16,0 2-28 16,1-6 20-16,-1 0-8 0,0-4-17 0,-3-6 28 15,2 1-34-15,-1-3 12 0,3 1-7 0,3-1-6 16,-3-2 10-16,4-2-9 0,3-1 4 0,0-10-18 15,11-10-11-15,6-7 12 16,6-4 0-16,9 4 27 0,7 8 6 0,3 6-5 16,1 9-2-16,1 8-9 0,-2 10-2 0,-6 9-4 0,1 4 0 15,-1 7 3-15,-5 1-4 0,-5 10 5 0,1 6-4 16,-7 7-6-16,-2 3 10 0,-4 6-10 16,-4 4 3-16,-7 3 4 15,1 2-12-15,-4 0 7 0,-6 0-1 0,-4-2 0 0,-2-3 9 0,-5-2-2 16,-3-3 0-16,1-3-1 0,-3-4 2 15,1-2 0-15,2-5 2 0,0-2 12 0,4-4-5 0,3-3 19 16,2-4 2-16,0-3-5 0,4-1 3 0,5-4-23 16,1-3-4-16,0-5-3 0,2-3-12 15,8-2 9-15,5-4-3 16,0 0 7-16,5 0 6 0,5-4-2 16,1 2 7-16,4 2-5 0,0-1 2 0,2 1 0 0,3 4-2 15,-3-2 5-15,-1 5-6 0,0 2 5 0,-3 2-6 0,-2 4-7 16,5 2-5-16,1 4-8 0,1 3 2 0,-5 6 6 15,-8 5-2-15,-2 1 10 0,-3 2-3 16,-4 1 0-16,-4 4 3 0,-1 1-1 0,-5 2 1 16,-1 1-8-16,1 1 5 0,-7-3-6 0,-2 0 0 0,-2-2 7 15,-3 0-5-15,-2-3 3 0,1-3-5 16,1-2-1-16,0-5 11 0,4-3 2 0,4-1 2 16,-3-1 5-16,-1-1-15 0,0-1 1 15,4-2-1-15,-2 0-2 0,3 0 5 0,-3-5-12 16,6-4-16-16,1-2-15 0,0-3-6 0,10-8 4 0,4-3 7 15,12-4 19-15,1-1 6 0,1 5 9 16,1 1 11-16,1 4-5 16,-2 0 10-16,-1-1-3 0,1 4 7 0,1 0 4 0,-2 2-4 15,-2 1 4-15,0 4-3 0,-5-1 0 0,-3 5 3 0,0 0-4 16,-6 3 0-16,-3 3-6 0,-2 0-6 16,0 0 2-16,-5 3-2 0,0 2 14 15,-1 1 6-15,0 4 7 0,-4 2 3 16,-3 4-4-16,-2 0 0 0,3 0-11 15,-3 2 0-15,2 0-5 0,-1-2-9 0,4-2 0 16,0-1-4-16,1-3-1 0,3 1 5 0,0-5 0 0,3 1-3 0,3-2 2 16,3-2 1-16,3-3 2 0,4 0 12 0,4-5 4 15,1-3-1-15,3-3 4 16,4-4-7-16,1-1-4 0,1-3 2 0,1-4-3 16,-3 0 6-16,2-1-3 0,0-1-5 0,-3 2 5 15,0-4-5-15,-5 0 3 0,-3 2 7 16,-6 2-7-16,-1 3 9 0,-4 4-3 0,-7 4-1 0,0 1 1 15,-1 4-2-15,0 2 0 0,-1 0 4 16,0 4 0-16,-2 1-8 0,-2 0-6 0,3 0-5 0,-3 4-7 16,-1 5 4-16,-2 5 2 0,-1 7-8 15,3 5 5-15,-3 3-5 0,2 3 3 0,5 7 2 16,0 1-3-16,2 5 4 0,0 5-6 16,0 6-4-16,0-4-1 0,1-1-1 0,-1-4 16 15,0-3-4-15,0 5-4 0,0 5-5 0,1 4-24 16,-1 1 13-16,-1 0-1 0,-3 0 7 0,1-6 16 15,1-6-15-15,-3-6 13 0,1-8-25 16,0-6-26-16,-2-6-1 0,4-6-44 0,-2-4-13 16,0-6-88-16,3-1-321 0,0-3-672 0</inkml:trace>
  <inkml:trace contextRef="#ctx0" brushRef="#br0" timeOffset="269070.6542">2299 17444 1236 0,'0'0'216'0,"0"0"-116"0,0 0 41 0,0 0 15 15,0 0-6-15,122-92-14 0,-97 80-38 0,2 0-33 16,0 3-23-16,-1 2-13 0,2 0-10 16,-2 2-1-16,0 2-5 0,-2 1-2 0,-2 2 2 15,-6 0-6-15,-1 6 2 0,-7 1-5 0,1 0 1 16,-3 1 2-16,-4 0 5 0,-2 2 11 15,0 1 8-15,0 3 12 0,-2 0 3 0,-4 0-1 16,-1 0 1-16,-2 1-8 0,-4 3-5 0,-1-3-5 16,3 2-14-1,-3 0-4-15,4-2-7 0,1-1-2 0,2 0-1 0,5-2-2 16,1 1 0-16,1-5-5 0,1 1 1 16,7-4 2-16,6-2 3 0,5-1 12 0,4-2 0 15,6-2 2-15,2-5-5 0,3-3-4 0,1-1 5 16,0-1-4-16,2 0 4 0,-2 1 0 0,-1 2-4 0,-3-3 3 0,-1 1-4 15,-4 2 5-15,-4 0 0 0,0 2-3 16,-9 4 0-16,-3-1-5 0,-1 2-2 16,-6 1 3-16,-1 1 5 0,-2 0 3 0,0 0-1 0,0 0-6 15,0 0-12-15,-2 3-6 0,-1 3-2 16,-1 4 3-16,0 1 12 0,0 4-1 0,-2 2 0 16,6-1-1-16,0 1-6 0,1-2 7 0,8 2 3 15,2-2 1-15,8-1-2 0,4-3 0 0,4-4-1 16,5-5 4-16,3-2 10 0,4-3 2 15,3-6 4-15,2-5-2 0,0-3-5 16,2-4 1-16,-3-1-3 0,-4-2 4 0,-3 0 3 0,-4-1 0 16,-3 2-1-16,-3-5 3 0,-5 0 2 15,-5-2 5-15,-3-1 12 0,-3 0-6 0,-5-1 3 16,-4 2-8-16,-1 2-2 0,-1 4 13 0,-6 3 7 0,2 4 11 16,-3 2 1-16,2 5-11 15,0 1-8-15,2 2-7 0,0 5-3 0,2 0-5 16,2 2-5-16,0 0-16 0,0 4-11 0,0 6 0 0,0 4-3 15,0 7 10-15,2 5 6 16,2 5-5-16,0 4 1 0,2 3-8 16,1 4-5-16,2 1 8 0,-2 2 1 0,-2 2 5 0,-1 1-4 0,-2 5-25 15,0-6-46-15,-2-6-56 0,0-6-64 16,0-7-103-16,0-1-179 0,0-6-442 0,-2-9-523 16</inkml:trace>
  <inkml:trace contextRef="#ctx0" brushRef="#br0" timeOffset="269370.1254">3563 17374 1833 0,'0'0'292'0,"0"0"-54"0,0 0-103 0,0 0-23 16,0 0 5-16,0 0-11 0,132-57-26 0,-88 46-17 15,3-1-15-15,2-1-8 0,3 2 0 16,1 0-9-16,2 1-13 0,-3 1-2 0,1 1-5 15,-1-1 4-15,-6 3 2 0,-3-3-3 0,-8 3-1 16,-7 3-6-16,-6-1-2 0,-6 1 7 0,-7 2 3 16,-4 0 13-16,-4 1 17 0,-1 0 0 15,0 0 3-15,0 0-8 0,-2 0-11 0,-2 0-3 16,-2 1-8-16,0 1-3 0,-2 2-9 0,-1-1-4 16,1-1-6-16,0 1 1 0,4 0 4 15,-1-2-13-15,3 2-17 0,2 2-42 0,0-3-62 16,2 1-120-1,3-1-369-15,-1-1-1068 0</inkml:trace>
  <inkml:trace contextRef="#ctx0" brushRef="#br0" timeOffset="270914.0456">5184 17111 1305 0,'0'0'732'16,"0"0"-523"-16,0 0 31 0,0 0-18 0,0 0-40 0,3-128-18 0,-3 115-32 16,1 8-32-16,-1 1-25 0,0 2-26 15,0 2-25-15,2 8-12 0,1 9-16 0,1 8 7 16,-3 9 5-16,4 10 7 0,-3 9 4 0,-2 1-5 16,2 7-3-16,-2 1-8 0,0 4-7 0,-2-2 9 15,-2-2-10-15,1 3 5 0,-1-9 4 16,-2-7-16-16,4-8 15 15,-2-7-4-15,1 2 3 16,1-3 5-16,-2 2-10 0,-1-3 3 0,2-2-12 0,-2-4-5 16,2-5 1-16,-1-4 9 0,1-6 16 0,1-6-5 15,1-5 9-15,0-2-21 0,1-11-10 0,0-5 16 16,-2-11-13-16,2-11 19 0,3-10-13 0,0-7-12 0,4 2 10 0,-1 5-11 0,-1 0 12 16,3 2 12-16,-2 1-1 15,3-2 4-15,0 0 0 0,2-1-5 16,5-3 2-16,0 3 4 0,2 3 5 0,4 5-9 0,4 6 1 0,1 6-8 15,6 0-5-15,-1 8 13 0,1 3-5 0,4 4 5 16,-5 7-1-16,-1 7-8 0,-2 1 7 16,-6 5-7-16,0 8 6 0,-5 4 2 15,-4 6-4-15,-1 3 4 0,-9 4-8 16,-2 2-2-16,-2 5 1 0,-5 1 2 0,-7 2 6 16,-5 0-3-16,-3 2 3 0,-2-5-5 0,0-1-7 0,-4-5 10 15,2-5-7-15,-1-1 5 0,0-5 4 16,2-4-10-16,-2-3 7 0,4-5-4 15,1-4 2-15,7 0 8 0,0-4-5 0,2 0 4 0,5 0-3 16,3-6-11-16,3-4-2 0,4-4-3 16,7-3 3-16,8-3 2 0,2 0 5 0,8 0 1 0,1 0-4 15,4-2 9-15,5 1-6 0,3 0 7 16,5 2 2-16,-2-1-6 0,3 1 6 0,-2 0-3 16,-1 0-1-16,-6 2 10 0,-1 1-4 0,-2 5-1 15,-6 1 1-15,-5 3-6 0,-2 1 2 16,-8 2 1-16,-4 0 6 0,-4 3 2 0,-4-1 1 15,-1 2 1-15,-2 0-6 0,0 2 9 0,-2 4-2 0,-2 6 6 16,-5 3 3-16,-1 4-10 0,-2 5 6 16,-2 0-9-16,-1-1-4 0,5 4 10 15,0-4-9-15,1 2 1 0,7 3-5 0,2-4-7 0,0 0 0 16,3-3 1-16,8-1 7 0,5-5-1 16,0-2 3-16,4-3-1 0,2-4-6 0,3-3 10 15,3-3-5-15,3-1 5 0,1-8 5 16,1 0-12-16,0-4 6 0,2 1-2 0,-2-8-4 0,2 2 10 15,-2 0-7-15,-1-2 4 0,0-2-3 16,-1-1-4 0,-2-1 3-16,0-1-3 0,-1-3 7 15,-5 4-1-15,-1 3 0 0,-4 3-4 0,-2 6-6 0,-3 3 3 0,-2 5-1 0,-4 1 2 16,0 3 1-16,0 1-5 0,2 6 4 0,-4 3-4 16,2 4 5-16,2 4 6 0,-3 1-3 0,2 4 3 0,1 2-6 15,-1-3-7-15,3 1 3 16,2-2-2-16,3 0 6 0,-2-4 3 0,5-2 1 0,1-4-2 15,6-2-4-15,3-3 4 0,5-3-3 16,-1-3 4-16,7 0 7 0,-3-7-9 0,-2-3 7 16,2-1-4-16,-5-3-5 0,-2-3 11 15,-6 0-7-15,-1 0 1 0,-8 1 2 0,-5 2-8 16,-2 0 5-16,-6 0 1 0,-2 1 2 0,0 2 2 0,-2 1-2 16,-6 2-3-16,0 4-8 0,-1 1 2 15,1 0-4 1,-1 3 3-16,1 0 5 0,-1 3-7 0,2 1 2 0,3 0-9 0,2 1-14 15,0-1-8-15,0 0-23 0,2 2-24 0,0-1-38 16,0 1-67-16,4-2-125 0,-2 0-405 16,-1-2-904-16</inkml:trace>
  <inkml:trace contextRef="#ctx0" brushRef="#br0" timeOffset="271507.0555">7567 16816 272 0,'0'0'719'0,"0"0"-253"0,0 0-13 0,0 0-77 0,0 0-61 16,0 0-44-16,-1-122-71 0,1 118-51 15,0 4-46-15,0 0-37 0,0 5-18 0,-2 8-2 0,0 8 1 16,-3 6 9-16,3 7-5 0,1 0-7 16,-1 9-5-16,-2-2-9 0,2 5-5 0,1 1-7 15,1 3-12-15,0 1-2 0,-2 5-2 0,1 0 3 16,-3 5 4-16,2 2-8 16,-1 0-1-16,-3 2-8 0,2-1-3 0,-3-7-4 15,4-9-7-15,-3-4-6 0,4-10-31 16,0 4-19-16,0-2-32 0,-3-1-29 0,3-4-24 15,1-3-85-15,-1-3-135 0,-2-8-362 0,3-8-728 0</inkml:trace>
  <inkml:trace contextRef="#ctx0" brushRef="#br0" timeOffset="272416.2896">7344 17369 925 0,'0'0'261'16,"0"0"-78"-16,0 0 55 0,0 0 7 0,161-84-9 0,-115 67-48 16,2 0-57-16,8 1-34 0,2 0-31 15,3-1-20-15,4 3-3 0,-3 1-7 0,-1 2 3 16,-8 2-1-16,-2 2-12 16,-6 0-9-16,-8 3-8 0,-6-1-4 0,-7 3 5 0,-8 1 8 15,-2 1 3-15,-10 2 5 0,-4 4 12 0,0 3 7 0,-8 3 11 16,-5 2 4-16,-8 4-14 0,-3 1-9 15,-5 5-11-15,0 1-8 0,-2 0 0 16,0 3 0-16,1-3 3 0,2 0 3 16,4 0-6-16,2-3-9 0,6 0-7 0,4-4-7 15,5-1 2-15,6-3 7 0,1-1-1 0,1-3 1 0,9-3 0 16,7-1-4-16,-2-4 6 0,6-2 3 16,4 0 2-16,-3-2 2 0,2-5-3 0,1-2-6 15,-2 0 2-15,-1-6-1 16,-2 1 7-16,-1 1 3 0,-1-4-5 0,-5 2-1 0,-1 0-5 0,-1 1-1 15,-4 1 1-15,1 2 5 0,-5 0 0 0,3 1 2 16,-3 1-3-16,-2-1-3 0,1-1-2 16,2-1 2-16,-2 3-2 0,0-1 4 0,0 3-6 15,3-1-1-15,-2-2 1 0,4 2-2 16,2 0 7-16,-3-2 0 0,4 0-1 0,5 2-5 0,-3 0-2 16,-1-2-5-16,1 3 5 0,-1 1 4 0,3 2 3 15,-7 1 1-15,1 2-6 0,0 0-3 16,-5-1 2-16,3 2 1 0,-4-1 2 0,-1 1 2 15,-1 0-3-15,0 0-6 0,0 0 5 16,0 0 0-16,0 0 5 0,0 0 7 0,0 0-5 16,-1 0-5-16,0 1-3 0,0-1-4 0,-4 0 3 15,4 2 7-15,-1 0 0 0,2-1-1 0,-1-1 1 16,1 2-6-16,0-2 4 16,0 0 6-16,0 0-3 0,0 0 8 0,0 0-2 15,0 0-7-15,0 0 8 0,0 0-7 0,0 0 5 16,0 0 6-16,0 0-9 0,0 0 3 0,0 0-10 0,0 0 0 0,0 0 4 15,0 0 0-15,0 0 3 0,0 0 1 16,0 0-4-16,0 0-6 0,0-2 1 16,0 1 0-16,0 0 3 0,0 0 3 15,0-1-3-15,0 2-2 0,0-1-1 0,1-1-1 16,1-1 4-16,5 1 2 0,-2 0-2 0,8 0-2 0,0-1-5 16,4 0-2-16,5 2 1 0,2 1 8 0,5 0 2 15,0 4-2-15,2 5-1 0,0 2-6 16,0 4 1-16,1 1 2 0,-2 5 2 0,1 1-3 15,-6 5 0-15,-1 1-2 0,-4 1-1 0,-5 0 3 16,-1-1 1-16,-7-1 4 0,-2-2 0 16,-4-5-4-16,-1-2-5 0,0-3-3 0,-8-4 4 15,0-1 6-15,-5-1 1 0,1 0 3 0,1-3 2 0,-6-4-6 16,5-2 3-16,1-1 2 0,0-6-3 16,-2-4 9-16,4-3-7 0,2-2-8 15,4-4 4-15,2-2-1 0,2-4-1 0,8-2 14 0,5-2-7 16,5-2-2-16,2-4 0 0,1 2-8 15,4 0 4-15,0 2 3 0,3 3 1 0,1 4-2 16,0-1-7-16,3 6-18 16,1 0-19-16,2 4-25 0,0 2-52 0,-1 2-87 0,5 0-215 15,-10 4-827-15,-9 2-410 0</inkml:trace>
  <inkml:trace contextRef="#ctx0" brushRef="#br0" timeOffset="274160.7692">9178 17304 1314 0,'0'0'217'0,"0"0"43"0,0 0-22 0,0 0-26 0,0 0 3 0,0 0-54 15,0 0-25-15,0 0-32 16,103-119-9-16,-82 111-11 0,-1 1-15 0,0 2-9 0,2 3-16 0,-1 2-12 16,5 0-7-16,-5 5-7 15,2 4-1-15,-2 5-6 0,-2 4-5 0,-4 3-4 16,-1 3-1-16,-2 1 4 0,-4 4-8 0,-1 0 9 15,-3-1-4-15,-3 0-3 0,-1 1 3 0,0-3-7 16,-8 0 2-16,1-3 2 0,0-1-6 16,-3-6 3-16,1-1-3 15,0-4-1-15,-1-6 12 0,1-1-2 0,4-4 5 0,-2 0-2 0,-3 0-4 16,6-7 2-16,-1-1-3 0,4-5 2 16,1-2 4-16,1-1 1 0,5-4-5 0,4-1 0 0,0-1-3 15,2-2-1-15,1-1 9 0,4 0 0 0,2-1-3 16,2 1 2-16,-1-3-7 0,3 3 0 15,0 2 4-15,-1 2-2 0,2 4 2 16,-2 5 0-16,0 1 3 0,-1 2-6 16,4 1 0-16,-3 3 2 15,-3 2-2-15,1 3 4 0,-4 0-1 0,0 4-7 0,1 4-3 0,-2 4 2 0,1 2 1 16,-1 2 8-16,-3 4-5 16,1 0 0-16,-4 1-4 0,-1 2-2 0,-1 0 2 0,-5-2-1 0,-2 2-3 15,0-3-18-15,-1-1-25 0,-4-1-13 16,-1-3-15-16,-1-4 2 0,4-4 9 15,-2-3 8-15,1-4 6 0,1 0-15 0,-1-4-18 0,3-4-31 16,1-3-20-16,-1-4 7 0,1-2 15 0,2 2 36 16,6-5 27-16,0 1 18 0,3-3 19 15,4-3 1-15,1-1 11 0,3 0 5 0,0 1 2 16,1 2 7-16,2 2 8 0,0 2 11 16,-1 3 11-16,0 4 15 0,6 2 9 0,-4 4 2 0,4 4 14 15,-6 2-10-15,2 0-3 0,-3 8-2 0,-1 6-18 16,2 1 5-16,-2 3-9 0,0 6-11 15,-4 1-3-15,4 2-14 0,-2 2-3 0,-1 1-3 16,2-2-6-16,1-3 0 0,1-3-3 16,2-2 1-16,2-4 4 0,1-2 3 0,0-5 1 15,2-3 0-15,2-6-2 0,1 0-1 0,0-4 2 16,0-6 3-16,1-2 0 0,-4-2 2 16,0-3-2-16,-1 0 0 0,-4-3 5 0,-2-1 0 15,-1-4 5-15,-6 0 3 0,-1 1-5 0,-3-3 3 0,-5 3 1 16,-4-1 2-16,0 3 6 0,-3 3 10 0,-7 4 8 15,-2 3-4-15,-6 2 6 16,-3 6-13-16,-3 3-7 0,-5 1 3 0,-6 5-12 16,-1 8 1-16,-2 2-6 0,-3 4-6 0,7 1 5 15,-1 3-8-15,5 5 0 0,5 1-3 0,5 0-12 0,3 2 6 16,6-1-5-16,7-3 1 0,4-1 7 0,1-1-3 16,9-3 2-16,6-4-5 0,6-5 3 15,3-5-2-15,1-4 3 16,2-4 5-16,0 0-5 0,1-3 3 0,-2-4-4 15,1-2-2-15,-2-4 6 0,-2 0-4 0,1-3 6 0,-5-2 3 16,-1 2-9-16,-4-4 9 0,2 1-7 0,-4-3 3 16,-3-2 2-16,-2 2 2 0,-2 0 2 0,1 1-7 15,-3 4 4-15,-2-1-6 16,-1 5 3-16,-1 1 5 0,0 2-5 0,-1 5 6 0,-2 0-3 16,0 3-3-16,-1-1 11 0,0 3-9 0,0 0 0 15,-2 5-3-15,0 5-8 0,-1 1 4 0,-1 3-2 16,4 2 4-16,-1 0 2 0,2 4-6 15,3 0 3-15,0 0-3 0,0 1-1 0,3 0 3 0,4-2-3 16,0 0 6-16,2 0-5 0,1-2 4 0,1-1-4 16,2-1-7-16,-2-4 8 15,7-3-11-15,-4-1 1 0,4-4-1 0,0 0-11 0,2-3 7 16,2 0-1-16,-1-5 0 0,2-2 8 16,0 0-4-16,1-3 5 0,-3 0-7 0,2-3 0 0,-2 2 1 15,-4-1 1-15,2 2 8 16,1 1-3-16,-3-1 6 0,2 0 0 0,-2 1-3 15,3 1 6-15,-1 0-3 0,-1 0 1 0,0 2 4 16,0 2-8-16,-2 0 6 0,-3 1-4 16,0 1-1-16,-2 1 10 0,-1 1-3 0,0 0 4 15,-1 1-1-15,-1 4-7 0,2 2 0 16,-2 1 0-16,-1 2 2 0,1 0-1 0,2 1 2 16,0-2-2-16,1 0-4 0,1-1 11 15,3 0-9-15,1-3 6 0,2 0 3 0,6-1-12 0,0-2 12 0,3 0-10 16,0-2 5-16,2 0 2 0,-3-2-9 0,0-1 2 15,1-2-7-15,-3 0 1 0,1-2-3 0,-2 0 3 16,-1-1 7-16,1-2-6 0,-2 0 15 16,0-1-3-16,0-4-4 0,-2 3 12 0,-2-3-9 15,-1 2 5-15,-3 2 4 0,-3 1-10 0,-1 2 8 16,-1 0-6-16,-1 5 0 0,2-1 10 16,-3 1-5-16,0 3 5 0,1 0-3 15,0 0-5-15,2 2-2 0,-2 3 0 0,1 0 4 16,3 2-6-16,-1 3 5 0,0 2-5 0,4-1-3 0,1 3 9 0,-1-1-9 15,5-1 3-15,1 2 3 16,2-4-10-16,4 0 9 16,1-3-3-16,5-2 2 0,1-1 8 0,3-2-5 0,0-2 4 0,0 0-5 15,0-1-2-15,0-5 4 0,-1-2-3 0,2-2 7 16,-3-1-2-16,1-4 1 0,-4 1 0 0,-4-4-5 16,-3 0 13-16,-3-2-6 0,-4 1 6 15,-1-4 5-15,-4 1-11 0,-3-1 9 0,-4-3-5 16,0 2 7-16,-5-2 12 0,1 3 0 0,-1 2 8 15,0 3-7-15,-2 3-6 0,-2 2-3 16,-2 6-4-16,-1 2 1 0,1 1-7 0,-1 4 2 0,-3 0-10 16,-3 4-3-16,-3 5 7 15,-3 5-12-15,2 4 9 0,-3 3-3 0,1 4-9 16,2 3 6-16,2 0-6 0,2 1 2 0,6 1 6 16,2 3-4-16,3-2 1 0,3 1-2 0,-1-3-5 15,3-3 0-15,6-1 0 0,7-3 7 0,-1-3-1 0,8 2 0 16,0-3-5-16,4-1-18 0,2-5-18 15,5-1-30-15,3-3-36 0,1-2-57 16,2-4-120-16,-9-1-339 0,-10-1-761 16</inkml:trace>
  <inkml:trace contextRef="#ctx0" brushRef="#br0" timeOffset="278797.6453">14231 17069 1185 0,'0'0'259'0,"0"0"-53"0,0 0 33 16,0 0-1-16,0 0 13 0,0 0-15 0,0 0-47 15,0 0-43-15,0 0-34 0,0 0-44 0,0 0-22 16,0 0-21-16,24-73-10 0,-23 87 4 16,-1 6 7-16,2 4 4 0,-2 5 3 15,-3 4-2-15,1 2-6 0,2 2-4 0,-2 2-7 0,-1 1-11 16,3-1 2-16,-2-2-1 0,2 2-3 0,2-5 3 16,5-5-8-1,3-5 0-15,6-5 3 0,-3-8 6 16,6-5 5-16,0-6 8 0,3 0 1 0,5-10-2 15,-2-6-5-15,6-8-2 0,-2 0-1 0,2-2 5 0,-1-2 2 0,0-4-5 0,0 0-2 16,-1-1-5 0,-5 0 2-16,5 1 3 0,-4 3-1 0,0 4 0 15,-3 4 0-15,-2 3-12 0,1 4 2 0,-2 4 1 0,-2 3 2 0,-3 4 6 16,-1 3-3-16,3 0-6 0,-4 5-4 0,-1 6-1 16,4 3 1-16,-4 5 5 15,-1 4 3-15,1 3-2 0,-2 1 0 0,-3 3-4 16,2 2-2-16,1-1 4 0,-6 0-2 0,3-1 2 0,-2-4-2 15,1-3-7-15,-2-3 5 0,-2-2-1 0,3-2 5 16,-4-4-2-16,0-2-17 0,0-4-12 16,-4-3-21-16,-4-3-21 0,1 0-38 0,-7-2-89 15,0-6-210-15,3 2-715 0,2-2-384 0</inkml:trace>
  <inkml:trace contextRef="#ctx0" brushRef="#br0" timeOffset="278983.6927">14444 16672 837 0,'0'0'514'0,"0"0"-369"15,0 0 34-15,0 0-13 0,0 0-20 0,0 0-50 16,0 0-56-16,0 0-23 0,124-73-45 0,-104 74-137 0,-4 3-268 16,-5-2-553-16</inkml:trace>
  <inkml:trace contextRef="#ctx0" brushRef="#br0" timeOffset="282098.8467">15940 17219 1951 0,'0'0'52'16,"0"0"47"-16,0 0 49 0,0 0 46 0,0 0 15 15,0 0-35-15,0 0-38 0,131-101-36 16,-110 92-19-16,2 1-11 0,5 2-13 0,-1 3-9 16,2 3-9-16,-1 0-7 0,0 1-2 0,0 8-7 15,-3 2-2-15,0 5-7 0,-2 2-7 0,-4 3-4 16,-2 1-6-16,-3 3 5 0,-4 3-5 0,-2 4 4 16,-5 1 0-16,-3-1-6 0,1 2 5 0,-2-3-5 15,-5-3 4 1,-1-5 3-16,-1-2-4 0,-2-5 4 0,1-3-4 15,1-5 4-15,2-3 1 0,-2-4 7 16,0-1 10-16,4 0-4 0,-3-7 2 0,4-4-6 16,-4-4-11-16,4-4 5 0,2-1-4 15,0-3 2-15,1 1 2 0,-3-4-5 0,7-3 10 0,-1 0-11 0,5-5 7 16,-1 1 1-16,1 3-7 0,6-1 7 0,-1 4-9 0,0 3 0 16,6 1-3-16,0 5 5 0,0 2 4 0,2 2-4 15,1 4 1-15,-2 2-5 16,1 4-1-16,1 0 8 15,0 4-6-15,2 0 9 0,-1 4-6 0,-2 5-7 0,0 3 7 16,-1 5-8-16,0 2 4 0,-5 1 2 0,-3 4 0 0,-1 2-3 0,-7 4-4 16,1 2-7-16,-4 0-7 15,-1 1-22-15,-7-1-15 0,-2-3-16 16,2-1-12-16,-2-9 9 0,0-3 17 16,2-5 22-16,0-5 23 0,4-5 16 0,2-1 3 15,1-2-4-15,-1-6 0 0,1-5-7 0,5 1 1 0,3-3-1 16,2 1-1-16,6-4 6 0,-2 0-3 0,6 0 0 0,0-2-1 15,4-1 1-15,1 2 5 0,-1 1 1 0,4 2-2 16,-1 2-4-16,-1 2-2 0,3 2 1 16,-2 5 5-16,-3 1-2 15,0 3 2-15,-1 1-3 0,-1 0-2 0,-2 6 1 0,-1 3 4 0,2 2 4 16,-1 3-4-16,0 1 4 0,1-1-5 16,1 1-5-16,3 1 7 0,0 0-4 0,3-2 5 0,2-1 1 15,4-3-2-15,0-3 0 16,5-4-4-16,0-2 4 0,0-1-3 0,3 0 8 15,-3-6 0-15,1-1-4 0,-1-4 5 0,-2-1-2 0,2-2 2 16,-5-2 3-16,-1 0-4 0,-2-3 4 0,-4 0 0 16,-1-4 0-16,-4-2 2 0,-4-1-2 15,-3 0 6-15,-3-2-2 0,-4 1 4 0,-3 2 5 16,-6 3 1-16,1 1 10 0,-9 5 5 0,-5 1 0 16,-6 4-6-16,-2 3-9 0,-4 1-3 0,-5 3-4 15,-3 3 6-15,-1 1 2 16,-5 7-5-16,-1 4-2 0,-4 4-5 0,4 3-7 0,5 4 7 15,3 2-5-15,4 4-2 0,5 2 0 0,6 2-9 16,5-2 0-16,7 1-2 0,7-4 3 16,1-3 1-16,11-1 4 0,5-6 3 15,5-5-6-15,4-1 4 0,3-5-2 0,2-4 3 0,7-2 7 16,0 0-1-16,0-2 0 0,1-6-5 16,1-2-2-16,-4-3 6 0,1 1-5 0,0-2 6 15,-2 1-1-15,-1 0-7 16,-3-2 4-16,-2 1-4 0,-3 2 3 0,0 2-2 0,-5 2 1 15,2 5 1-15,-6-1-6 0,-3 2 6 0,-4 2-8 0,0 0 2 16,-1 0 6-16,0 2-9 0,0 5 5 0,-1 3-2 16,0 2-4-16,-2 4 6 0,1-2-7 15,0 4 9-15,-1 1-4 16,0 0-6-16,-1 1 6 0,0-1-7 0,-2-1 4 0,-1-4 1 16,1 0-13-16,-3-3-9 0,1-3-18 0,0 0-3 0,0-6-3 15,-1 0 3-15,2-1 10 0,-1-1 2 16,2 0 14-16,3-5 3 0,2-3 1 15,4-1 13-15,2-2-5 0,5 1 7 0,2-2-1 16,3-1-5-16,4-2 2 0,-2-2-1 0,2-1 6 16,-3 0 5-16,1-1 0 0,1-2 2 0,-1 4-4 15,0 0 0-15,-2 2-2 0,-1 5 2 16,-2-1 7-16,-3 4-1 0,-3 3 8 0,0 2-3 0,-4 1 2 16,-2 1 6-16,-2 0-10 0,-3 5 6 15,-1 6-2-15,-2 1-4 0,0 3 0 0,-2 2-4 16,1 2-2-16,0 0-1 0,3 2 0 0,1 0 0 0,3-1-8 15,1 0 4-15,3-2-4 16,4-4 3-16,0-2 5 16,4-2-7-16,4-3 8 0,-3-2-3 15,1-4-3-15,-1-1 5 0,-2 0-4 0,0-2 3 0,-3-2 2 16,0-2-7-16,-1-1 5 0,-1-2-6 0,2-3 2 0,-4 0 7 0,2-3-2 16,0-1 3-16,-4 1-3 0,1-1 3 0,-2-1-5 15,-3 1 2-15,0-2 5 0,0 3-5 0,-1 1 2 16,0 3-1-1,-1 1-1-15,0 1 13 0,1 0-1 16,-3 3 9-16,2 3 1 0,0 0-12 0,-1 1 6 0,0 0-9 0,-1 1 0 0,1 1 0 16,-3 0-3-16,1 0-1 0,0 0-8 15,1 0 4-15,-1 0-5 0,0 1 3 0,2 2 4 16,-2 1-10-16,0-1 10 0,0 0-8 0,2-1 1 16,-1 1 10-1,0-2-11-15,0-1 10 0,0 2 0 0,1-1-5 16,-1 0 8-16,1-1-2 0,1 0 5 0,1 0 5 0,-1-2-7 0,1-1 0 15,-1 0-6-15,1 1 1 0,-2-2 1 16,2 2 3-16,-1 0 4 0,-3 1-5 0,1 0 6 16,0 0-2-16,-1-2-5 0,1 2 6 0,0-1-5 15,-1 0 6-15,1 2 0 0,-2 0-10 0,0 0 5 0,1 0-7 16,-1-1 3-16,0 0 11 0,0 1-4 16,0 0 4-16,0 0-6 0,0 0 0 0,0 0-6 15,0 0 0-15,0 0 6 0,0 0-8 16,0 0 8-16,0 0-5 15,0 0-12-15,0 0 14 0,0 0-10 0,0 0 3 16,0 0 7-16,0 0-17 0,0 0 7 0,0 0 0 0,0 0 0 16,0 0 7-16,0 0-3 0,0 0 1 0,0 1-4 15,-1 0-3-15,1 2 3 0,-2-1-1 16,1 2 6 0,1 1-4-16,-3 2 2 0,1 1-1 0,0 3-6 0,0 0 12 15,-1 3-9-15,1 2 4 0,-2 2-1 0,2 1-6 16,-2 1 2-16,1-1-2 0,2 1 1 0,1-2 8 0,0 0-3 0,0-2 0 0,3 0-3 15,3-3-3-15,4-3 3 0,3 0 1 16,2-3 5-16,3 0-6 0,1-4 6 0,3-2-1 16,3-1-7-16,-2-1 11 0,3-7-10 0,-2 0 5 15,3-3 2-15,0 1-13 0,0-7 11 0,2-4-4 16,1-4 1-16,0-5 12 0,0-3-9 16,-3-6 4-16,0-1-4 0,1-3-3 0,-1-3 5 15,-2-2-2-15,0-4 5 0,0 1-8 0,-5-1 3 16,0 0-2-16,-3 1-6 0,-2 0 15 0,-2 4-9 15,-2 3 4-15,-5 5 1 0,-1 2-13 16,-5 7 9-16,1 2-3 0,-1 6 3 16,0 5 4-16,0 6-4 0,0 3 1 0,0 4-1 0,0 2-3 15,-1 2 0-15,-2 0-1 0,3 7 3 0,-2 9-6 16,0 6 8-16,-2 7-2 0,1 4-4 16,1 6 11-16,-2 3-10 0,4 2 3 0,-2 4 1 0,-1 6-7 15,-1 1 5-15,1 1-1 0,-2-1 0 16,2-2 8-16,4-2-7 0,-1-6 0 15,9-6-3-15,6-4-7 16,0-6 5-16,6-4-4 0,3-2 4 0,-1-5 0 16,5-2-2-16,2-4-1 0,1-4-3 0,-1-5-1 0,1-3 0 0,0 0 1 15,-1-2 3-15,0-5-1 0,1-2 3 0,-3-5 0 16,-3-1 1-16,2-2 10 0,-5-2-4 16,-1 0 8-16,-2 2-7 0,-4 1-4 0,-3-2 5 15,-4 2-5-15,-3 1 7 0,-4 2 0 16,-1 1 2-16,0 3-6 0,-4 0-5 0,-1 4 4 15,-1 2-6-15,-2 1 6 0,-1 2 3 0,-4 0-8 16,-2 5 7-16,-1 4-4 0,-1 2-2 0,-3 0 9 16,5 3-6-16,0 1 2 0,1 1 0 15,4 0-5-15,2 0 2 0,1-1 0 0,6 0 4 0,1-3 0 16,0 4 0-16,0-5 0 0,6-2-6 16,3 1 1-16,1-4 2 0,3-1 3 0,1-2 3 15,1-2-3-15,2-1 0 0,1 0-3 0,2-3-1 16,1-2 7-16,0-2-4 0,3 0 6 15,-3 0-5-15,0-2-4 0,0 2 3 0,0-5-4 16,0 1 9-16,0-1 1 0,0 1 0 0,0 0 1 16,-1 2-10-16,0 1 2 0,-3 2 0 15,-2 2 0-15,2 3 5 0,-4 1-5 16,3 0 5-16,-2 1-9 0,-2 6-2 0,5-1 6 0,-5 4-4 0,6 5 7 16,-5 0-2-16,2 2-6 15,-1 1 2-15,-1 1-2 0,-1-1 5 0,-4 2 2 0,2 0-2 16,-3 1-9-16,-4-1-16 0,-1-4-12 15,-2-3-11-15,1-3 2 0,-4-2 2 0,-1 0 1 16,-4-4 8-16,2-1 2 0,0-1 6 0,-2-2 9 16,3-2-8-16,-1-2 2 0,0-1-2 15,2-1-5-15,3-2 8 0,1-2 0 0,0-2 6 0,1-1 11 16,9 2-1-16,1 0 0 0,1-1-1 16,7-1-5-16,2 2 4 0,7 0 7 15,1 1 6-15,6 2 1 0,4 0 5 0,0 1-2 0,2-1-4 16,-1 3 11-16,-3-1 1 0,-1 3 5 0,2 0 6 15,-6 0-6-15,-1-2 5 0,-3 1-4 16,-5-2 1-16,-2 1 5 0,-3-2-6 0,-6 0 2 16,-1 0-2-16,-2-1 2 0,-2-1-1 0,-4-1-1 15,0-2 3-15,-1 1-9 0,0-1-1 16,-2-4-4-16,-2 2-5 0,2-1 7 0,0 1 0 16,0 2 5-16,0 2 3 0,0 3-6 0,0 2 4 15,-2 0-3-15,1 3-2 0,-1 2 5 0,0 0-11 16,-6 4 1-16,2 6-10 0,-3 1-3 15,-1 3 3-15,1 2 0 0,1 2 6 0,0 0 0 16,5 3-3-16,3-1-2 0,0-2-3 0,1 1 2 16,8 0-1-16,3 0 5 0,8-1 1 15,2 0-5-15,8-2 4 0,3-2-5 0,5-2 4 16,2-2 5-16,3-1-9 0,4-2 4 0,0 0-9 16,3-2-7-16,3-1 4 0,-1-1 0 0,-1-2 5 15,-1-1 3-15,-4 0 2 0,0-6 0 0,-4-3-3 16,-5-5 7-16,-3-2-2 0,-5 0 5 0,-7-2 1 15,-3 0-5-15,-10 2 4 16,-5-2-5-16,-4 3 1 0,0 2 4 0,-10 4-4 0,-4 2-2 16,-7 1-2-16,-6 2 4 0,-4 2-6 0,-7 1 2 15,-3 1 8-15,-1 0-6 0,2 6 5 16,4 1-6-16,8 2-5 0,7 2 0 16,9 1 2-16,8 1 5 0,4 2-1 0,11 0-2 0,10 0 0 15,7-3 0-15,3-1 0 16,9-1 5-16,1-1-3 0,1-2 3 0,3-1-9 0,-2-2-2 0,0-3 5 15,0-1-1-15,2-4 6 0,-4-3 1 16,-2-4-2-16,-3-4-7 0,1-3 4 0,-5-4 3 16,-3-6 0-16,-6-2 5 0,-3-2 1 0,0-4-2 15,-3-1 1-15,-4-3-6 0,-2 1 7 16,-2 0 4-16,-3 3-3 16,-2 1 5-16,-4 5-5 0,0 4-1 0,0 3 7 15,0 3 4-15,-4 6 2 0,1 2 4 0,1 5 0 0,2 3-4 0,0 3-8 16,0 1-1-16,0 0-9 0,0 4 1 0,0 8 0 15,7 4-5-15,-3 3 4 0,5 8-2 16,1 2 0-16,2 5 3 0,-1 4-2 16,5 2 0-16,-3 5-3 0,3 0-5 0,-1 1 2 0,2 2 1 15,-5-1 3-15,0 4 7 0,3-1-2 0,-3-3-8 16,1-1-1-16,-3-3-6 0,0-1 3 0,-3-2 0 0,-3-3-10 16,-2-3-28-16,2-6-40 15,-4-2-63-15,0-6-117 0,0-6-396 16,0-5-693-16</inkml:trace>
  <inkml:trace contextRef="#ctx0" brushRef="#br0" timeOffset="288146.0319">24564 17295 106 0,'0'0'305'0,"0"0"21"0,0 0-16 0,0 0-6 15,0 0-14-15,0 0-22 0,33-131-50 0,-32 115-28 16,-1 0-23-16,0 1-30 15,-4 2-11-15,-4-1-22 0,-2 2-17 16,-2 2-12-16,-5 3-16 0,-3 1-7 0,-2 5-13 0,-8 1-2 0,-6 2-1 16,-8 9-2-16,-7 3 6 0,-2 7-12 15,-6 1 4-15,-2 3-8 0,0 3-1 0,0 1 7 16,2 2-10-16,2 5 1 0,0 0-5 16,7 1-12-16,5-2 1 0,9-2-7 0,11-3-4 15,9-4 8-15,8-1-2 16,12-6 0-16,6-2 0 0,5-3 0 0,11-4-2 0,5-3 7 15,2-7 1-15,6 0-5 0,0-4 8 0,2-6-6 16,-1-5-1-16,0-4 6 0,-4-2-12 0,2 0 7 16,-5-3-4-16,0-1-5 0,-5-1 8 0,0-3-6 15,-5-1 6-15,-2 0 6 0,-5 1-3 16,-3 2 1-16,-3 4-5 0,-3 2-1 0,-5 3 1 16,-1 1 0-16,-1 5 7 0,0 2-11 0,-4 1 8 0,-1 4-7 15,1 1-4-15,-3 3 12 0,2 1-15 0,0 4 7 16,-2 5-2-16,0 4-9 0,-1 1 8 0,0 5 0 15,4 1 2-15,1 0 6 0,0 4-4 16,2 0-1-16,1 2-4 0,1 0-1 0,0-3 0 16,7 0 3-16,2-3 4 0,1-3-8 15,7-1 2-15,3-3-6 0,7-4-9 0,4-6 7 16,4-3-5-16,7-1 3 16,0-6 0-16,4-3-14 0,0-2 1 0,4 1-10 0,0-2 2 0,4 2 3 15,-1-3 2-15,0 1 9 0,5 1 0 16,1 1 12-16,0-1 2 0,4 3 3 15,4 1 5-15,-1 2-3 0,1 2 4 0,3 2-2 0,-1 0-6 16,0 0 7-16,-4 2-7 0,0 0 3 0,-4 2 6 16,-2 1-8-16,-2 1 7 0,-6 0-3 15,-6-3 2-15,-5 1 5 0,-8-1-2 16,-5-1 3-16,-8 0-3 0,-7 0 0 0,-7-4 6 0,-6-2 3 16,-2-1 1-16,-11 2-5 0,-5-1 9 0,-8 1 0 15,-5 2 4-15,-5 1 15 0,-6 1-9 0,-2 1 5 16,-5 0-1-16,2 6-9 15,-2 1 3-15,0 2-8 0,6 2 0 0,3-1 5 16,8 3-12-16,6 0 3 0,11 1-9 0,6 0-4 0,7-1-1 0,2-2-5 16,10-1 6-16,6-3-4 15,11-3 6-15,7-2-1 0,7-2-2 0,5-2 4 16,4-5-8-16,1-2 5 0,2 0 1 16,1-6-10-16,-2-1 10 0,-2-5-1 0,-3-2 1 15,-5-4 11-15,-4 0-6 0,-7 1 4 0,-3-1-4 16,-7-3-7-16,-8 0 6 0,-3-1 0 0,-5-1 3 15,-6 1 3-15,1 2 1 16,-5 2-2-16,-2 3 1 0,-2 4 22 16,-3 2-2-16,0 6 8 0,1 1 4 0,0 4-14 0,1 3 5 0,1 1-10 0,1 3-3 15,-1 3-4-15,-1 6-6 0,0 5-2 16,-1 5-3-16,0 5-5 0,0 2 4 0,3 4-1 16,4 2 7-16,2 3-5 0,3 1-1 0,1 2-2 15,7 1-6-15,2-1 8 0,3 1-8 0,2 0 6 16,0-1-2-16,3-4-4 0,2-2 4 15,-2-3-16-15,1-3-22 0,-2-3-43 0,1-3-105 16,-4-6-317-16,-6-3-910 0</inkml:trace>
  <inkml:trace contextRef="#ctx0" brushRef="#br0" timeOffset="289105.6382">27404 17553 1635 0,'0'0'90'0,"0"0"-56"0,0 0 31 15,0 0 36-15,0 0 25 0,0 0 8 16,0 0-22-16,0 0-22 0,0 0-21 0,0 0 0 16,0 0-10-16,0 0-10 0,22-17-16 0,6 1-16 15,5-1-1-15,2-3-1 0,0-3 0 0,3-1 0 16,-4 0 1-16,-1-2-5 0,-2-4-3 0,-3 1 9 15,-1-1-9-15,-5 0 8 0,-3 3 1 16,-2 2-14-16,-4 3 16 0,-5 4 16 0,-4 6 17 16,-3 3 23-16,0 3 1 0,-1 4-15 0,0 2-18 15,-1 0-21-15,-2 1-13 0,-5 7-5 16,1 2 2-16,1 3 5 0,-3 3-4 0,-1 1-2 16,5 1-6-16,1 0-3 0,2 2 2 0,2-1 2 15,0 1 1-15,4-3-2 0,5-3 2 0,4-4-4 16,3-3 3-16,5-7 6 0,1 0-1 0,7-7 4 15,1-4-6-15,1-5-4 16,3-5 0-16,2-1-2 0,0-3 8 0,-2-2-2 0,-2 0 3 16,-2-3 1-16,-1-3-6 0,-2-2 4 0,-2-3-4 15,-3-2 4-15,1-2 1 0,-4-2 2 0,0 2 3 16,-7 0-5-16,0 2 4 0,-5 5 0 16,0 6 5-16,-6 4 13 0,0 8 11 0,-1 6 6 15,0 6 1-15,0 2-13 0,-2 3-10 16,-2 3-12-16,-2 9-4 0,-3 5-3 0,1 6-2 15,-3 5 4-15,0 4-5 0,2 7 4 16,2 0-2-16,-2 6-12 16,3 2 7-16,-2 3-5 0,2 3 1 0,0 3 7 0,-4 1-15 0,4 1-12 15,2-5-22-15,3-7-25 0,2-8-11 0,4-7-5 16,2-8-5-16,3-6-22 0,-1-4-41 0,-1-5-68 0,-2-6-77 16,2-2-96-16,0-9-150 0,1-6-208 15,-3 2 83-15,0 2 673 16</inkml:trace>
  <inkml:trace contextRef="#ctx0" brushRef="#br0" timeOffset="289370.0168">28478 17155 0 0,'0'0'354'0,"0"0"340"0,0 0-147 0,0 0-119 16,0 0-111-16,0 0-95 0,0 0-73 0,0 0-58 15,0 0-34-15,0 0-22 0,0 0-15 0,0 0 3 16,0 0-12-16,0 0-3 0,143-71 6 0,-103 67-9 16,1-1 4-16,1 2 0 0,0-1-9 0,-1-1-3 15,-1 0-19-15,-5-1-25 16,-5 0-49-16,-3-2-61 0,-3 0-74 0,-4 0-96 0,-5-2-155 15,-4 3-310-15,-6 3-44 0</inkml:trace>
  <inkml:trace contextRef="#ctx0" brushRef="#br0" timeOffset="289536.3224">27994 16617 2026 0,'0'0'112'0,"0"0"-47"16,0 0 26-16,0 0 14 0,0 0-25 16,0 0-12-16,0 0-39 0,0 0-28 0,0 0 1 0,0 0-8 15,0 0-34-15,0 0-98 0,0 0-182 16,76 24-418-16,-63-20-599 0</inkml:trace>
  <inkml:trace contextRef="#ctx0" brushRef="#br0" timeOffset="290096.0395">30202 16931 1493 0,'0'0'191'15,"0"0"31"-15,0 0-15 0,0 0-3 16,0 0-11-16,0 0-19 0,0 0-29 0,0 0-38 16,0 0-26-16,0 0-41 0,0 0-17 0,0 0-3 15,0 0-4-15,0 0 15 0,42-7 6 0,-47 25 8 16,1 4 1-16,-3 4-11 0,-2 1-5 16,4 3-13-16,-2 3-6 0,-1 2-6 0,4-2 2 15,-1-1-1-15,8-1-1 0,-3-4 0 16,7-4-5-16,8-4 0 0,4-2 9 0,2-6-4 31,3-4 7-31,6-2 2 0,1-5-8 0,2-3 7 0,4-6-7 0,0-8 2 16,-1-1 3-16,4-3-3 0,-1 0 2 0,1-2-5 15,-2-2-5-15,-2-2 0 0,2-2 1 0,-4 1 7 16,2 1-3-16,-3 0 4 0,-3 2-6 0,-2 3-6 16,-5 4 6-16,-1 5-6 0,0 2 5 0,-3 5 1 15,1 4-4-15,0 1 2 0,-3 1-3 0,-3 0-2 0,4 7 5 16,-5 4-3-16,-2 5 0 0,2 4-1 0,-6 3-3 15,1 2-1-15,-1 3 3 16,-4 1 4-16,-3 1-2 0,1 1 2 0,-1-1-6 16,-3-3-1-16,0-2 4 0,-3 0-4 0,-1-5 3 0,0-2-1 15,-2-5-10-15,-2-2-3 0,-3-5-11 0,2-1-12 16,-2-4-12-16,-2-1-24 0,1 0-32 16,-1-2-58-16,1-6-116 0,2 1-312 15,7 1-616-15</inkml:trace>
  <inkml:trace contextRef="#ctx0" brushRef="#br0" timeOffset="290311.1036">30693 16572 1458 0,'0'0'180'0,"0"0"7"0,0 0-12 16,0 0-30-16,0 0-49 15,0 0-35-15,0 0-40 0,0 0-17 0,0 0 0 0,0 0-17 16,0 0-83-16,0 0-189 0,0 0-620 15,0 0-127-15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3:59:21.67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2305 1001 1496 0,'0'0'381'0,"0"0"-121"0,0 0-33 0,0 0-81 16,0 0-39-16,0 0-34 0,0 0-14 15,-119-29-18-15,103 41-6 0,4 3 1 16,0 6 3-16,-2 8 2 0,0 17 5 0,-5 22 1 0,4 18-5 15,-2 11-3-15,5 6-9 16,0 0-4-16,4 4-2 0,-1 9-2 0,-1 3-1 0,2 8 0 16,0 5 0-16,0 3-1 0,0 3-5 15,-1 3 1-15,0-1 1 0,3-2-3 0,0-5 2 16,1-6-6-16,2-9-2 0,1-14-3 16,-3-10-7-16,1-13-16 0,0-8-23 0,-3-13-26 0,1-11-32 15,2-15-34-15,-3-10-36 0,4-14-24 0,-5-9-91 0,3-1-331 16,-1-4-656-16</inkml:trace>
  <inkml:trace contextRef="#ctx0" brushRef="#br0" timeOffset="354.3829">2088 2101 1707 0,'0'0'123'0,"0"0"47"0,150-87 4 0,-101 65 3 0,-8 7-13 0,-7 7-58 0,-6 8-40 16,-8 4-22-16,-3 10-11 0,-5 6 8 16,-5 8 18-16,-1 6 3 15,-4 7-5-15,-2 6-8 0,-2 3-15 0,-6 6-11 0,1-4-6 16,2 0-2-16,0-3-5 0,4-8-4 0,1-7-5 0,5-8 1 16,1-6 3-16,3-8-1 0,0-4 3 15,3-5 8-15,2-3 7 0,-1-3 12 0,6-8 1 16,1-7-2-16,1-3-9 0,1-6-2 15,0-1-5-15,-3-4 0 16,1-3-4-16,-3-2-2 0,-4-2 0 16,-3-1-1-16,-2-2 0 0,-6 2 1 15,-1 1-1-15,-2 1-2 0,0 2-1 0,-8 3 1 0,-1 4-2 0,-10 2-6 16,-1 6-6-16,-7 6-11 0,-5 3-9 0,-6 3-2 0,1 4-10 16,-4 4-20-16,0 0-30 0,6 6-72 0,0 5-103 0,11 3-207 15,6-2-537-15,9-3-312 16</inkml:trace>
  <inkml:trace contextRef="#ctx0" brushRef="#br0" timeOffset="1375.3669">3021 1820 1726 0,'0'0'392'0,"0"0"-93"0,0 0-93 0,0 0-61 0,0 0-36 0,0 0-21 0,0 0-24 15,0 0-15-15,0 0-6 0,0 0-10 16,0 0 1-16,-60 118-7 0,51-83-6 0,1 1-6 0,3 1-10 15,4 0-2-15,1-1-2 16,0-4 5-16,7-5 0 0,2-3 0 0,2-6-1 16,2-2 0-16,-2-6-1 0,0-1 1 0,2-4 1 15,0-2-1-15,2-3 0 0,-1 0-1 0,1-4 0 16,-3-3-1-16,2-2 2 0,1-3 0 16,-3-1-1-1,0-2 1-15,0-1-1 0,0 1-2 0,0 0 2 0,-4-1-1 16,-2 1 1-16,3-1-1 0,-2 1 0 0,-3 0-1 15,0 0 2-15,0 2 0 0,-2 0 4 0,0 2 5 0,1-1-3 0,0 1 2 16,-1 1-5-16,-1-1-6 0,1 3 5 16,-1 1-2-16,0 0 3 0,1 2 5 0,-2 1-6 15,1 0 2-15,-1 3 2 0,0-1-3 0,0 2 5 16,0 0-4-16,0 0-2 0,0 0-6 0,0 0-1 16,0 0-3-16,0 0-3 0,0 0-6 15,0 2 1-15,0 2 2 0,0 3 2 0,0 3 9 16,0 3-2-16,0 3 2 0,0-1-5 0,0 3 3 15,1 1-2-15,1 1 0 0,2 1 4 16,0 2-4-16,-2 0 3 0,5-1 2 0,-2 0-3 16,2-1 5-16,-2 0-4 0,1-3-2 15,1-1 5-15,-3-2-3 0,5-2 4 0,-2-4-3 0,-1-1 0 16,2-2-1-16,-1-3-2 0,0-1 3 16,4-2-1-16,1-2 1 0,1-5 0 0,4-3-4 15,0-2-2-15,1-1-2 0,1-2-3 0,1-3-2 16,0 0-4-16,1-3-4 0,0-2-6 0,3-1-4 15,2 0-1-15,0 1 1 0,0 0 4 0,3 4 2 16,-4 2 6-16,1 3 3 0,-3 4 1 16,-2 3 5-16,-1 0-2 0,0 5-2 0,1-1 2 0,-2 3-4 15,0 0 1-15,2 4 0 16,0 0 4-16,2 5 5 0,5-2-4 0,1-1 5 0,4 0-7 16,5 1-7-16,7-1-1 0,3-2-6 15,3-1 4-15,-1-1 4 16,1-2 5-16,1 0 3 0,-2 0-3 0,-1 2 5 0,0-5 3 15,-4-3 2-15,-3-3 5 0,-2-2-1 0,-4 1 0 16,-6-1 2-16,-4 0-3 0,-7-2 5 0,-4-1 5 0,-7 2 4 16,-4-1 17-16,-2 2 10 0,-2 1 9 15,-4-2 5-15,-4 2-15 16,-4-1-10-16,-3 4-14 0,-2 2-6 0,-6 3-4 0,-2 1 2 16,-3 1-2-16,-4 2-3 0,-3 8 4 0,2 3-9 0,-1 5 3 15,2 3 0-15,2 3-2 0,4 0 4 16,5 4-9-16,2 2 3 0,8 0-3 0,3 0 1 15,6-1 6-15,2-4-7 0,9-6-4 0,4-4-5 16,8-6-1-16,7-4 1 0,2-5-2 16,2-2-2-16,2-6-10 0,-2-6-6 0,2-3 3 15,-4-3 3-15,1-3 11 0,-1-1 10 0,-2-3 3 16,-3 0 11-16,0-3-3 0,-3-1 0 0,-4-1 2 16,-2-2-1-16,-2-1 5 0,-4-4 7 15,-2 0 10-15,-1-2 2 0,-6-1 1 0,0 0 0 16,-2 1 4-16,0-1 0 0,-4 5 9 0,-4 5 15 15,0 4 0-15,2 8 2 0,-1 5-1 0,1 5-11 16,1 3-6-16,1 3-3 0,2 1-9 0,2 3-11 16,0 0-11-16,1 0-9 0,0 9-5 15,0 3 4-15,0 8-1 0,0 7 4 16,1 9 0-16,7 5 3 0,0 5-4 0,6 1 4 0,-2 2-1 16,5 1-5-16,-3 1 8 0,4 3-6 0,-2 6 3 15,0-2-11-15,2 4-31 0,-5 0-47 16,5-4-81-16,1-3-198 15,-7-15-819-15,-2-14-566 0</inkml:trace>
  <inkml:trace contextRef="#ctx0" brushRef="#br0" timeOffset="3043.9899">6074 2296 2344 0,'0'0'60'0,"0"0"-12"0,0 0 32 0,0 0 24 0,0 0 4 0,0 0 7 0,0 0-30 0,0 0-23 0,0 0-13 16,0 0-21-16,0 0-8 0,59-122-6 15,-33 100-10-15,4-3 2 0,3-1-3 0,2-4 1 0,3 1-2 16,2-3 8-16,-3-1 2 0,1-2 2 0,0-4 4 15,-5-1-6-15,4-2 1 16,-7-2 2-16,-4-2-5 0,0-1 5 0,-5-2-2 16,-1 3-2-16,-7 1 3 15,2 3-2-15,-5 5-1 0,-3 5 4 0,-2 6 11 0,-4 4 4 16,0 7 7 0,-1 4 4-16,0 5-5 0,0 3-4 0,-2 2-11 15,1 1-16-15,-5 2-7 0,-1 10-9 0,-6 7 0 16,-2 11 9-16,-6 9-2 0,1 6 8 0,-1 6 0 0,3 6-3 15,6 1 4-15,5 0-5 0,6-1 2 0,1-3 2 0,12-3-1 0,9-6 2 0,8-7-3 16,8-4-5-16,4-7-1 0,3-7-1 16,5-4 1-16,3-8 0 0,0-7-2 0,2 1-7 15,1-13-6-15,-2-3-1 0,-4-6-3 16,1-5 5-16,-5-3 0 0,-4-5-2 0,-3-2 4 16,-2-4-8-16,-5-2 3 0,-5-3 3 15,0-4-8-15,-5-2 10 0,-6-3 1 0,1-2 1 16,-7 2 7-16,-6 1 4 0,-3 4 3 0,0 5 2 15,-3 4 1-15,-5 9-3 0,-2 5 0 0,1 6 9 16,1 7-5-16,4 3 15 0,-4 4 0 0,7 2-6 16,-1 3-3-16,2 0-28 0,-1 3-8 0,0 8 1 15,-4 6 5-15,3 8 19 0,-1 4 0 16,-2 9 1-16,4 3-1 0,2 5 3 0,-1 4 4 16,0 4-2-16,0 3 5 0,7-2-5 15,-2-1 2-15,7-3 1 0,0-6-8 0,2-7 4 0,5-7-7 16,1-8-5-16,-3-5 3 0,0-6-8 15,2-4 1-15,0-7 4 0,2-1-6 16,0-5 4-16,4-8-1 0,-1-2-2 0,-1-6 1 16,4 0 0-16,-5-2-2 0,4-3-7 0,-3-1 5 0,0 0-6 15,-2-1 2-15,4 1 6 0,-3 1-8 16,-3 4 10-16,0 2 5 0,-4 1-4 0,-4 6 10 0,-2 4-14 16,-2 5-12-16,-2 3-9 0,1 1-15 15,-1 3 11-15,3 5 9 0,2 3 15 16,1 6 13-16,1 2 0 0,4 2 7 15,-2 2 0-15,4 2 2 0,3 1-2 0,0-2-1 0,8-1 3 0,2-1-2 16,1-5 8-16,3-3 3 0,-1-4 1 16,-3-4 11-16,5-4-6 0,-5-2 2 0,0-2-1 15,-5-6-6 1,4 0 6-16,-3-5-4 0,-3-1 1 0,0-2 1 0,-2-1-3 16,-3-2 5-16,-3 0 0 0,0-3 0 15,-3 0-6-15,-1 0-2 0,-2-1 1 0,0 2-4 0,-2-3 8 0,-2 4-1 16,-3 1 2-16,-2 3 19 0,-1 4 0 15,0 5 9-15,-1 2 0 0,-5 2-17 0,1 2-3 16,-4-1-15-16,-2 2-7 16,-1 0-2-16,-5 7-1 0,-2 2 3 0,-5 6 1 0,-1 3 2 15,2 1-2-15,2 1 1 0,1-1 1 0,0 2-6 0,8 1 6 16,1 0-4-16,2-1-1 0,3 3 6 0,5-1-9 16,1-2 6-16,1 2 0 0,6-3-1 15,4 0 3-15,1-3-5 0,3-1 2 16,-2-3 1-16,0-3 0 0,4 0 5 0,-4-5-2 15,2-2-1-15,-2 0-1 0,4-3-3 0,-3 0 5 0,3-6-5 16,-2-2 3-16,4-2-3 0,0-1-6 0,-5-1 5 16,3 0-6-16,-5-1 3 15,2 0 4-15,-1-1-6 0,-2 2 6 0,1-3-6 0,-1 1 2 16,-2 3 2-16,2 1-3 0,-2-1 4 0,0 1-1 16,-1 1-1-16,-2-2 0 0,1 1-2 15,-4 1 2-15,3 0-1 0,-4 1 5 0,0-1 2 16,1 1-3-16,-3 0 6 0,0 0-7 0,0 2 2 15,0-1-2-15,-4 0-7 0,1 0 9 16,-3 1-6-16,3-1 2 0,-2 1 1 0,1 0-3 16,-1 2 1-16,-1 0 1 0,3 2 0 15,-1 0 1-15,1 1 2 0,3 0 2 0,-1 1-3 0,1 0 2 16,0 0-6-16,0 0-3 0,0 0 2 16,0 0-12-16,-1 3 1 0,0 5 0 15,-4 3 3-15,2 5 9 0,-1 2 1 0,-1 2 0 16,2 0 1-16,0 3 0 0,1 0 2 15,1 1-1-15,2 2-3 16,1-2 2-16,4-1 0 0,4-1-1 0,2-2-1 0,3-6 5 0,1-1-6 16,4-5 1-16,5-3 2 0,0-4-7 0,6 0 1 0,5-6 3 15,0-6-8-15,2-3 0 16,0-2-4-16,1-3-3 0,-4-4 7 0,5-1 1 16,-3-3 7-16,-2-3 0 0,2-5 2 0,-4-3 0 0,0-5-3 15,3-5 2-15,-6 0-1 0,-6 1 2 0,0-1 0 16,-7 1 2-16,-6 8 0 0,-3 7 0 15,-6 5 11-15,0 7 2 0,-2-2-4 0,-2 2 16 16,1-2-8-16,-3 6 0 0,-2-2 3 0,1 5-9 16,-2 3-3-16,-2 4-5 0,1 3-3 0,3 3-6 15,-3 3-5-15,-2 8 5 0,1 12 1 16,-3 8-6-16,1 10 6 0,3 6-4 16,7-1 5-16,1 2 2 0,2-2 1 15,8 3 1-15,1 1-3 0,3 3 6 0,-1-4-2 0,0-5 0 0,4-1 1 16,-1-3-4-16,1-3 0 0,2-5-1 0,0-1-8 15,2-5-10-15,-1-1-15 0,0-6-20 0,1-4-20 16,-5-2-24-16,1-4-27 16,-2-4-54-16,-2-5-79 15,-2 0-254-15,-4-5-581 0,-3 1-103 0</inkml:trace>
  <inkml:trace contextRef="#ctx0" brushRef="#br0" timeOffset="3212.4734">9666 1436 2213 0,'0'0'158'16,"0"0"-36"-16,0 0-54 0,0 0 6 0,129-56 6 0,-90 47-8 16,8 3-21-16,2 0-19 15,5 4-10-15,6-2-11 0,-1 4-2 0,-1 0 1 0,-1 0 5 16,-8 0 3 0,-3-1-19-16,-7 1-43 0,-7-1-87 0,-5-1-179 15,-9-1-473-15,-7 3-808 0</inkml:trace>
  <inkml:trace contextRef="#ctx0" brushRef="#br0" timeOffset="3660.7987">6060 1604 513 0,'0'0'554'0,"0"0"-22"0,0 0-139 0,0 0-61 15,0 0-68-15,0 0-83 0,0 0-50 0,0 0-39 16,0 0-35-16,0 0-22 0,0 0-13 16,0 0-7-16,0 0 1 0,0 0-6 0,51-16-6 15,-28 9-1-15,6 2-7 0,3-1 4 0,7 0 4 16,3 1-4-16,8-2-13 0,5 0-59 15,6 0-174-15,-14 0-619 0,-14 3-813 0</inkml:trace>
  <inkml:trace contextRef="#ctx0" brushRef="#br0" timeOffset="6376.252">11091 2476 1370 0,'0'0'150'0,"0"0"-122"0,0 0-10 0,0 0 29 0,0 0 62 0,0 0 76 0,0 0 46 16,0 0 2-16,0 0-22 0,0 0-38 15,0 0-49-15,0 0-48 0,-13-21-44 0,23 6-33 16,3-5-5-16,9-2 4 0,6-5 0 0,3-3-2 16,3-1 3-16,1 1 0 0,0-6 3 15,3-1 2-15,2-3 0 0,-1-5 0 0,3-3 3 16,-2-5-1-16,0 0 0 15,-3-2 0-15,0 2-1 0,-4-2-2 0,-2 1 2 16,-2-3-3-16,-7 1 0 16,-2 1 5-16,-1 0-5 0,-7 5 8 0,-1 2 1 0,-2 3-2 0,-3 9 13 0,-3 6-7 0,1 8 21 15,-3 5 8-15,1 0 0 16,0 5 10-16,-1 0-17 0,-1 3-15 0,-1 1-23 0,1 5-28 16,0 3-10-16,0 7 5 0,-7 12 10 0,0 10 14 15,-4 9 9-15,-1 5-3 0,0 3 2 16,1 3 9-16,-1 5-3 0,1 2 1 0,-1 2 5 15,4 4-7-15,1-3 3 0,6-2 2 16,1-4-3-16,2-8 3 0,13-4-4 16,5-7-3-16,7-7 3 0,4-7 2 15,8-6 4-15,4-5-2 0,5-6 2 0,2-3-10 0,1-6-4 16,0-9-2-16,1-4-11 0,-3-6 1 0,-3-1-7 0,-2-5 0 16,-4-4 6-16,-5 1 0 0,-4-4 4 15,-4-2 4-15,-4-3-4 0,-5-3 0 0,-5-4 0 16,0 1-1-16,-7-2 4 0,-1 3 4 0,-5 3 2 15,0 3 0-15,-1 8 4 0,-4 6-1 0,0 7 4 16,-1 7 10-16,3 4-1 0,-1 2 12 0,1 2-7 16,2 2-19-16,-2 1-31 0,0 3-22 0,2 5-1 15,0 11 10-15,1 5 27 16,0 8 15-16,0 5 4 0,2 4 2 0,4 3 3 16,-2 1-2-16,4 5 3 0,1 1 1 0,0 4 2 15,-2-1-3-15,4-1 0 16,-2 0 4-16,2-1-4 0,-1-4 4 15,3-3-9-15,-2-8-10 0,1-4-10 16,3-11-13-16,0-5 1 0,0-7-1 0,3-5 3 0,3-2 3 0,2-10-9 16,2-7-12-16,1-1-8 0,-1-4-12 0,1 0-3 15,-3-5 0-15,0 1 0 0,1 0-4 16,-3-1 9-16,1 2 9 0,-3 2 9 0,-3 4 13 0,2 3 5 0,-7 3 10 0,0 6 10 16,-2 2-2-16,0 5-6 15,1 0-7-15,-1 5-4 0,2 4 6 16,1 2 7-16,2 3 4 15,3 1 4-15,2 5 5 0,1 0 8 0,3 0 5 0,4-1-1 0,4-1 0 16,2-1 1-16,5-3 0 0,1-3 6 0,-1-5 5 16,4-1 3-16,-3-5-9 0,-1 0 1 0,0-3-6 15,-5-6 0-15,4-3 10 0,-3-1-5 0,2-3 1 16,-3-4-2-16,-2 3-3 0,-1-5 7 0,-2-2 5 16,-5 2 14-16,-3-1 8 0,0-2 6 0,-7 1 11 15,2 1 17-15,-7 1 20 0,-3 3 13 0,-3 3 6 16,-2 6-11-16,0 2-16 0,0 5-18 15,-2 1-32-15,-1 2-31 0,-6 4-18 16,-5 6-11-16,-3 5 6 0,-8 5 11 0,0 6 5 16,-4 1 0-16,3 1 1 15,3 5 1-15,4-2-2 0,7 0 0 0,2-1 0 0,7 1-4 16,3-1 6-16,1-2-1 0,12-1 3 0,4-1 3 16,4-2 4-16,2-4 1 0,6-3-7 15,2 0-9-15,3-7-14 0,2-2-17 0,2-4-16 16,-3-2-22-16,5-2-33 0,-3-3-50 0,-4-6-80 0,-2 0-140 15,-8 1-373-15,-7 2-728 0</inkml:trace>
  <inkml:trace contextRef="#ctx0" brushRef="#br0" timeOffset="6650.8269">11810 1618 1389 0,'0'0'145'0,"0"0"-92"0,0 0-24 16,0 0-62-16,0 0 35 0,0 0 41 15,0 0-2-15,126-10-4 0,-81 11-2 0,8-2 2 16,9 0-11-16,7-1-72 0,7 0-167 0,-15 1-440 15,-19 0-239-15</inkml:trace>
  <inkml:trace contextRef="#ctx0" brushRef="#br0" timeOffset="7246.0394">15056 1528 1231 0,'0'0'975'0,"0"0"-818"0,0 0 22 0,0 0-5 0,0 0-76 0,0 0-48 0,0 0-84 0,0 0-37 16,0 0 6-16,0 0 24 0,0 0 56 0,0 0 20 16,0 0 6-16,-55 158-7 0,51-90-9 15,3 8-1-15,0 6-1 0,1 7-6 0,-3 2-1 16,-3 7 1-16,1 1-1 16,-3 3 5-16,-1-2 5 0,-1-3-6 0,-1-2-5 0,2-7-6 15,1-6-21-15,5-10-24 0,2-8-28 0,1-11-33 16,0-12-40-16,1-11-90 0,0-10-123 0,0-10-173 15,0-7-156-15,1-3-203 0</inkml:trace>
  <inkml:trace contextRef="#ctx0" brushRef="#br0" timeOffset="8080.3052">14828 2182 727 0,'0'0'202'0,"0"0"4"0,23-118-13 0,-1 77-42 0,8 5-17 0,3 2-5 0,7 3-9 15,7 3-9-15,1 3-31 0,5 5-21 16,2 3-13-16,3 7-28 0,-3 4-7 16,2 7-6-16,-5 1-7 15,-3 10-3-15,-7 8-3 16,-5 5-5-16,-5 6 0 0,-7 4 1 16,-1 4 2-16,-10 3 2 0,-3 3 5 0,-5 2 4 15,-5 2 3-15,-7 1 3 0,-5 0 7 16,-3-4 6-16,-4-4 1 0,-1-5 1 0,0-7-9 15,-1-5 3-15,1-7 9 0,-2-4 10 0,0-5 17 0,-1-3 5 0,1-3 6 0,1-3 5 0,0 0 0 0,1-7 1 16,6-3-6-16,-1-5-9 0,5-3-13 0,4-5-19 0,5 0-18 16,1-4-15-16,13 0-13 0,3-4-6 15,10 1 0-15,4-2 2 0,3 0 4 16,9-2 4-16,3 2-1 0,3 0 7 16,3 1 2-16,6 0 1 15,-3 3 6-15,5 2-3 0,-3 4-3 0,-3 2 4 0,0 2-6 16,0 4 3-16,-4 3 1 0,-4 3 0 0,-4 2 0 0,-4 1-1 0,-7 5-1 15,-2 0-4-15,-7 0 6 0,-3 2-6 0,-5 5-2 16,1 2-4-16,-4 2 3 16,-3 3 5-16,-3 1 10 0,2 1 9 0,-6 3 3 15,-1 0 1-15,1 0 0 0,-3 1 3 0,-6 1-6 0,0-2 5 16,0 3 2-16,-5-1 3 0,2 1 5 0,1-2-4 16,-2-1-2-16,1-1-5 0,1-1-4 15,0 0-2-15,2 0-2 0,3-1-1 16,-1-1 2-16,3-1 4 0,-1 2 2 0,3-2-1 15,-1-1 0-15,2 0-5 0,0-1-8 0,3-3-8 0,4-3-7 16,1-3 0-16,1-3 10 16,3 0 7-16,0-2 9 0,4-3 1 0,0-4-2 15,4-1 1-15,1-3-3 0,6-1 0 0,-1-2-1 0,2-2 2 16,3-3 1-16,1-1 4 0,2-5-1 0,-1 1-3 16,0-4 0-16,4-2-2 0,-3 1-2 15,3-4-1-15,-3 3 2 0,2-1 3 16,-4 1 2-16,-2 1 5 0,-4 2-4 0,-3 1 2 15,-8 3 4-15,2 1-1 0,-8 4 14 0,-4 1 2 16,0 2 1-16,-5 2 8 0,0 0-9 0,-5 4 5 0,1 1-4 16,-3 0-7-16,2 4-5 0,-1 3-11 15,-1 1-4-15,4 2-12 0,-1 0-13 0,-2 5-6 16,-2 6 1-16,-3 5 8 0,0 2 11 16,0 9 5-16,-1 4 4 0,1 5 1 0,0 4 3 15,3 6-3-15,-1 7 1 0,3 4 0 0,1 7 1 16,1 2 5-16,-1 5-2 0,4 4 6 15,0 0 4-15,-2 2-2 0,-1-2 4 0,2-2-5 16,-3 0-4-16,0-1 4 0,-1 2-3 16,0-4 0-16,-1 3 3 0,3-2-2 15,-3-4 5-15,2-3 4 0,-2-4-1 0,0-7-8 0,2-6-16 0,-2-4-29 16,-3-9-50-16,2-7-67 0,3-7-131 0,-1-11-225 16,3-4-480-16,0-4-176 0</inkml:trace>
  <inkml:trace contextRef="#ctx0" brushRef="#br0" timeOffset="8757.6118">17342 2087 1830 0,'0'0'93'0,"0"0"0"0,0 0-11 16,0 0-16-16,0 0 3 15,0 0-5-15,119-65-18 0,-100 64-19 0,-2 1-4 0,4 0-9 16,3 1 2-16,-1 4-2 0,6 0-3 0,-4 2-4 16,-1 0-2-16,-4 3-2 0,-5-2 0 15,-1 2-1-15,-2-1-4 0,-6 3 1 0,-1 0-3 16,-3 2 2-16,-2 1 9 0,-1 1 7 0,-7 2 5 16,-3 1 10-16,-8 2-2 0,-3 1 0 0,-2 4 1 15,-4-3-12 1,0 0 2-16,4-2-6 0,4-5-6 15,4 0 0-15,7-2-7 0,4-4-3 0,6-2-3 0,-1-3-2 16,4-1 5-16,9-4 6 16,2 0 10-16,13-3 6 0,5-4-1 0,7-3-2 0,2-1-8 0,6-1 0 0,-3-2-12 15,3 0-7-15,-3-3-2 16,-1 2-5-16,-2-3 8 0,-3-2 4 0,-5-1 3 16,-1 0 6-16,-4 2-1 0,-5-1 3 0,-6 3 2 15,-4 3 3-15,-7 4 15 0,-2 2 8 0,-4 3 11 0,-1 3 5 0,0 1-14 16,-1 1-20-16,-2 0-28 15,-4 1-9-15,-3 7-3 0,-4 2 12 0,-2 5 15 0,-2 2-3 0,3 1 4 16,3-1-1-16,1 2-2 16,5-1 7-16,4 0-6 0,2 2 3 0,4-4 1 15,9 0 0-15,5-2 11 0,10-2 5 0,4-5 6 16,7-2 0-16,3-5-7 0,6 0-12 16,0-5-9-16,-1-5-3 0,3-4-5 0,-5-3 3 15,2-4 6-15,-3-4-2 0,1-2 6 0,-4-6 1 0,-1-2-1 16,-5-5 10-16,-3 1-2 15,-2-3 4-15,-3 1 3 0,-5-5-1 0,-5 4 0 0,-5 0-1 16,-2 3 2-16,-4 5 4 0,-3 3 10 0,-3 4 14 16,0 5 0-16,-2 5 2 0,-3 3-2 0,0 5-9 15,2 3 1-15,1 4-15 0,2 2-15 16,-2 0-32-16,0 5-22 0,-2 4 4 0,2 8 3 16,-5 6 23-16,1 7 17 15,0 5 1-15,4 6 3 0,0 3-2 0,2 2 0 0,0 4 2 16,2 2 1-16,-2 1 0 0,0 0-7 0,-3 0-12 15,2-3-41-15,-2-1-54 0,1-4-93 0,0-3-221 16,1-10-588-16,0-12-418 0</inkml:trace>
  <inkml:trace contextRef="#ctx0" brushRef="#br0" timeOffset="8952.2217">18781 2075 2154 0,'0'0'114'0,"0"0"-53"0,0 0-64 0,0 0-20 0,0 0 24 0,119-19 0 15,-81 16 4-15,3 0-32 0,4-2-157 16,-9 4-443-16,-11-1-839 0</inkml:trace>
  <inkml:trace contextRef="#ctx0" brushRef="#br0" timeOffset="9820.7849">20417 2048 1493 0,'0'0'582'15,"0"0"-423"-15,0 0-15 0,0 0-82 0,0 0-29 16,0 0-9-16,0 0 17 0,0 0 27 0,0 0 3 16,0 0 3-16,0 0-12 0,-119 122-17 15,109-94-14-15,1 4-13 0,5-2-3 0,0 3-2 16,4-2 2-16,1 0 1 0,5-3 0 0,5-4 5 15,2-1-2-15,7-7 7 0,5-3 3 16,5-6 6-16,5-7 3 0,5 1-6 0,6-8-4 16,1-7-9-16,3-5-4 0,-4-2 1 0,-1-2-5 15,-5 0 2-15,-4 1 0 0,-5 1 0 16,-2-1-1-16,-2 3-3 0,-6 2-2 0,-2 2-4 16,-1 2-1-16,-6 5-1 0,1-1 0 0,-3 5 0 0,2 4-4 15,0 0-2-15,0 0-4 0,1 4 0 16,-3 6 3-16,2 4 2 0,2 4 4 0,-2 6-2 15,1 0 2-15,-4 4 0 0,-1 2 0 0,-1 2 2 16,-4 2 0-16,0 2 0 0,-3 0 1 0,-3-4 0 16,-4 0 0-16,-3-4 4 0,0-4 3 15,-5-2-3-15,1-3-5 0,-3-1-8 16,-3-5-20-16,-1-2-16 0,-3-3-28 0,0-2-62 16,-4-7-127-16,7 1-344 0,4 0-986 0</inkml:trace>
  <inkml:trace contextRef="#ctx0" brushRef="#br0" timeOffset="9989.4535">20176 1659 2322 0,'0'0'84'16,"0"0"-19"-16,0 0-21 0,0 0-59 0,0 0-102 15,0 0-5-15,0 0 1 0,0 0 28 0,0 0-2 16,0 0-319-16,0 0-954 0</inkml:trace>
  <inkml:trace contextRef="#ctx0" brushRef="#br0" timeOffset="13278.9326">22806 2210 118 0,'0'0'555'0,"0"0"-127"0,0 0-28 0,0 0-44 0,0 0-36 15,0 0-62-15,0 0-53 0,0 0-30 0,0 0-51 16,0 0-40-16,0 0-36 0,0 0-45 0,33-106-27 15,-33 112 0-15,0 3 5 0,2 5 10 0,-2 6 19 16,0 5 4-16,0 7-2 0,1 1 5 0,-2 4-3 16,-2 2 1-16,-5 4-2 0,4-1-2 15,-4 3 4-15,0-3-4 0,4-3 4 0,-1-6 2 16,4-8-4-16,1-4-3 0,1-4-4 0,8-6-6 16,-1-2 10-16,2-4 10 0,3-1 13 15,3-4 14-15,5 0-4 0,3-4-9 0,6-8-6 16,2-2-9-16,6-4-4 0,0-2-1 0,1-1-6 15,-3-5-2-15,3 0 2 0,-2-3-1 0,-2 1 0 16,1-1 1-16,-4 4-6 0,1 0-2 16,-3 7 0-16,-2 2-7 0,-5 2 4 15,-2 4 1-15,-3 2 1 0,-4 2 1 0,1 3-7 0,-4 2-9 16,-2 1-5-16,-2 1-4 0,0 6 2 16,2 4 8-16,-2 3 3 0,-2 2 8 15,0 5 0-15,-4 2 3 0,-1 2 0 0,1 3 0 0,-3 2 2 0,-4 1 1 16,-3-3-2-16,-2-3-6 0,1-2-4 15,0-3-9-15,-2-5-14 0,1-1-8 0,-5 0-30 16,3-2-50-16,-3-3-77 0,-1-2-149 0,1-3-363 16,7-2-853-16</inkml:trace>
  <inkml:trace contextRef="#ctx0" brushRef="#br0" timeOffset="13468.7274">23112 1832 1876 0,'0'0'163'0,"0"0"-22"0,0 0-18 0,0 0-47 0,0 0-24 0,0 0-53 15,0 0-89-15,0 0-11 0,0 0-16 16,0 0-103-16,0 0-199 0,0 0-516 0</inkml:trace>
  <inkml:trace contextRef="#ctx0" brushRef="#br0" timeOffset="14958.1219">25142 2113 2163 0,'0'0'197'0,"0"0"-60"0,0 0-2 0,0 0-44 16,0 0-55-16,0 0-35 0,0 0-14 15,0 0 4-15,0 0 24 0,0 0 11 0,0 0 5 16,0 0-1-16,10 118-4 15,-10-78 0-15,1 3 2 0,-6 2-3 0,1 3-6 0,-3 0-3 0,2-1-3 16,0-5 3-16,2-4 4 0,2-6-2 0,-2-6-1 16,3-4-6-16,2-6-1 15,-2-5 1-15,0-1-3 0,0-6 3 0,0-1 13 16,0-2 20-16,0-1 22 0,0 0 19 0,0-1 4 0,0-5-20 16,0-5-24-16,0-2-25 15,1-3-16-15,2-4-2 0,0 0 0 0,3-1-1 0,1-3-3 16,5-2-3-16,0 1-2 0,5-1 1 0,1-2-1 15,4 6 1-15,2-2-1 0,3 5-3 0,-3 3 0 16,4 3 0-16,-2 3-3 16,2 3 1-16,-1 4-4 0,-2 0-6 0,1 5-1 0,-2 0 1 15,2 6 5-15,-1 4 10 0,3 4 3 0,-2 1-1 0,3 6 1 16,-3 4-3-16,-1 1 2 0,1 3 2 0,-5 1-1 16,-3-2 3-16,-5 1-3 0,-5-2-2 15,-5 1-7-15,-3-1-15 0,-5-2 0 16,-7-3-1-16,-4 0 0 0,-3-5 7 0,-2-3 0 0,-4-2 5 15,1-5 8-15,1-1 7 0,-4-4 3 0,4-3-1 16,0-2 1-16,-3 1 3 0,5-3 0 16,0-4 2-16,2-1-2 0,2-2 1 15,4 0 2-15,3 1 1 0,5 0 1 0,0 0-1 16,5 0-9-16,0 1-5 0,8 0-11 0,4 1-6 16,4-2-1-16,7 1-1 0,5-2 5 15,5 2 3-15,5-2 7 0,4 1 4 16,7 2 2-16,3-4 2 0,0 2-2 0,1-3 4 0,2 0 0 0,-5-3 2 15,1 3 2-15,-2-3-4 16,-4-1 0-16,-3 1 2 0,0-4 0 16,-5 2 7-16,-4-1 7 0,-4-2 14 0,-3 4 5 0,-5-2-3 15,-6 2-3-15,0 1-12 0,-5 1 1 0,-2 1 1 16,-2 4 2-16,-3 2 3 0,-1 2-3 0,-2 0 7 16,0 4 0-16,0 0 0 15,0 0-5-15,0 1-14 0,0 0-16 0,-3 0-13 16,-3 3-5-16,-2 6 6 0,-7 5 7 15,-3 5 5-15,-4 4-1 0,-1 1 4 16,0 4 3-16,1 1 1 0,1-2 7 0,7 0-7 0,1 1-2 16,9-4 4-16,4-1-5 0,6-1 5 0,10-3 3 0,9-1-3 0,6-3 4 15,7-4-1-15,4-4-1 0,8-3 0 16,2-4-1-16,2 1 1 16,0-6 1-16,0-4 0 0,-1-2 1 0,-4-2-2 0,0-4 2 15,-3-1-3-15,0-4 3 0,-1-1 0 0,-1-2-2 0,-1-5 1 16,-1 1-2-16,-2-1 2 0,-5-1 0 0,-5 4 0 15,-7 4 3-15,-5 3-2 16,-6 5 3-16,-3 2 5 0,-5 4-5 16,-2 2 3-16,-3 3-4 0,1 0-4 0,0 3-1 0,0 1-12 0,0 0-9 0,-4 0 0 15,-1 7 0-15,-2 3 5 0,-3 4 7 16,0 1 0-16,1 6 2 0,2 0 3 16,3 0 0-16,1 0 1 0,5 2 1 15,-2-1-2-15,5-1 1 0,6 0-3 16,4-3 0-16,5 0 4 0,3-3-1 0,6 1 5 0,2-5 0 15,3-2-7-15,2-1 1 0,-3-2-6 0,5-3-1 16,-2 0-1-16,-1-3-7 0,2 0-1 16,-3 1-9-16,-3-3 3 0,0-4 0 0,-1-1 2 15,0 0 12-15,-3-3 2 0,-4 1 2 0,-1-1 4 16,-2 0-5-16,-5-1 6 0,0 1-2 0,-5-1 0 0,-1 0 5 16,-1 1-5-16,-3-2 2 0,2 2 3 15,-5 0-3-15,0 0-1 0,2 1 0 16,0 1 0-16,-2 2-1 0,2 1 2 0,-1 1 1 0,-2 3-4 15,0 0 0-15,-1 1-19 16,1 0-21-16,2 0-7 0,2 2-8 0,2 4 16 16,7 3 19-16,4 0 10 0,5 4 7 0,7 0 3 0,6 0 1 15,8 1 5-15,2 0-2 0,5-4 3 16,6 0 1-16,1-2 0 0,4-3 1 0,-1-2-1 16,3-3 1-16,3 2-2 15,-3-4 5-15,1-5-5 0,-3-4 1 0,-2 0 3 0,-3-5-6 0,-7-4 9 16,-2-3 4-16,-7-3-1 0,-7-6 11 0,0 1-14 15,-8-4 0-15,-5 0-2 0,-2 2-2 16,-8-2 9-16,-6 5-1 0,-3 0 1 16,-2 5-3-16,-9 2 2 0,-3 3-2 0,-4 4-6 0,-3 2 3 15,-3 1-10-15,-6 3-1 0,-3 6 2 0,-1 3-5 16,-5 1 7-16,2 3-2 16,0 9-1-16,6 3-2 0,1 4-3 0,3 9 1 0,0 4 2 0,0 7 3 15,1 6 0-15,2 6-1 0,6 5 1 16,1 3 0-16,6 3 3 15,7 2-1-15,3-2-3 0,-1 0 6 0,8 2-5 16,5 2 0-16,-1 0 1 0,5 5-6 0,-4-2 4 0,4 0 1 0,-5 1-1 16,-1 0 2-16,-1-1-2 0,-1 0 2 15,-4 0 0-15,-1-2 1 0,-3 2 3 16,0-2 0-16,-2-1 1 0,-5-4-11 16,-8-2-27-16,-6-7-81 0,-4-7-250 0,2-13-800 0,7-13-427 15</inkml:trace>
  <inkml:trace contextRef="#ctx0" brushRef="#br0" timeOffset="17493.5853">1468 4484 1562 0,'0'0'149'0,"0"0"-69"0,0 0 33 0,0 0 1 0,0 0 12 16,-152-39 15-16,112 36-35 0,-1 3-21 15,-1-1-3-15,-6 5-18 0,1 7-9 0,-4 2-9 16,-3 5-7-16,2 6-5 0,1 2-9 16,17-4-6-1,-3 1 22-15,15-7-5 0,2 4-6 0,-4 5-3 0,7-2-27 0,-2 4-6 16,7-2 6-16,2 5 4 0,1 6-26 16,8 1 14-16,3 4-1 0,15-5 5 15,7-8 32-15,12-9-2 0,5-11 4 0,5-7-4 0,3-8 0 16,4-9-5-16,4-6-5 0,-3-3-3 0,2-6-6 0,-3-5-1 0,8-11-2 15,4-13 0-15,1-9-10 0,-4-8-3 16,-14 9 5-16,-13 3-2 16,-5 4 12-16,-4 0 3 0,-5 1-7 15,-4 0 2-15,-3 2 1 0,-6 2-1 0,-4 6 2 16,-4 6-1-16,0 6 1 0,-2 6 4 16,-6 6 2-16,-2 5 1 15,0 5 1-15,1 5 0 0,1 6-5 0,1 3-5 0,-2 2-10 0,-1 6-12 0,-6 9-1 16,2 8 3-16,-5 1 6 0,3 3 7 0,2 0 0 0,4 0 9 15,-1 4 0-15,1 7 1 0,3 6 0 0,4 7-7 16,2 20-9-16,3 15-2 0,14 6 3 16,8-5 0-16,6-19 9 0,8-22 7 0,1-12-3 0,4-9-1 15,0-8 1-15,0-5-4 0,3-7 4 16,-2-5-1-16,-2-4 2 0,2-9 5 0,-3-4-3 16,-5-3 3-16,2-5-2 0,-5-2-3 0,-2-1 4 15,-2-1-2-15,-3-1 4 16,-4 0 0-16,-9 1 3 0,-2-1 2 0,-2-1-2 0,-2 0-2 15,-5 3-3-15,-2 1-2 0,0 6 8 0,-3 1-1 16,-4 8-3-16,-3 1-1 16,1 2-12-16,0 4-2 0,-2 2-6 0,0 2-3 15,0 1 0-15,-4 6-3 0,1 5 3 0,-6 6 3 0,5 4 2 0,-5 4 2 16,0 4 2-16,3 3-2 0,3 2 3 0,2 2 2 16,6 3-3-16,0 3 1 0,5 0-1 15,1 1-5-15,8-2 7 16,7-6 2-16,7-4 0 0,4-9 8 15,9-6-5-15,1-7-1 0,7-6 2 0,1-3-7 0,0-10 7 0,7-7 1 16,0-6-2-16,-1-5 5 0,4-4-5 0,1-8-2 16,-1 0 1-16,-1-6-1 0,-1-4 0 0,-1-3 0 15,-5-3 1-15,-3-4-1 0,0-5 4 16,-6-1-2-16,1-2-1 0,-4-1 2 0,-6-1-4 0,-6-2 0 16,-1 2 0-16,-8 3-2 15,-3 5 5-15,-4 5 1 0,-6 9 0 0,-1 6 3 0,-5 8-1 16,-3 8-1-16,1 4 1 0,-3 10-4 0,2 2-3 15,1 5-3-15,-1 5-8 0,-2 0-4 16,-2 9 0-16,-4 6-1 0,-2 8 6 16,-2 6 5-16,0 8 0 0,1 6 1 0,0 6 0 0,4 7-3 15,2 5 4-15,4 4-1 0,6 3 2 0,-1 1 2 16,5-3 0-16,0-2 0 16,9-6 0-16,5-8 0 0,6-4-5 0,6-9-3 15,2-7-1-15,4-6-6 0,4-4 5 0,1-8 0 0,3-5-1 16,1-5 7-16,0-1-1 0,1-9 4 15,-2-5 1-15,0-3-5 0,-4-2 6 16,-2-3 1-16,-1-1-1 0,-4-1 4 0,-1-2-3 16,-5 3-1-16,-4-1 2 0,-5 0 0 0,-3 6 3 15,-4 0-1-15,-3 1 3 0,-4 4-3 0,0 1 7 0,-2 2-3 16,-4 4-4-16,-3 1 3 0,0 3-16 16,-3 1-5-16,-7 1-1 0,-2 8-5 0,-7 4 9 0,-1 5 5 15,-3 4 1-15,3 3 4 16,3 3-1-16,0 1-1 0,7 0 0 0,4 0-3 0,0 1 1 15,6-3 0-15,6 2 0 0,3-3 0 16,0-4 2-16,9-2-1 16,5-2-1-16,3-5 1 0,4-5 0 0,3-3 0 0,2-3 4 15,4-2-2-15,0-2 3 0,2-6 0 0,0-4-2 0,-2 0 0 16,-4-2-1-16,-4 1 0 16,-4 1 1-16,-4-3 0 0,-1 1 3 15,-5 2 0-15,0-3 2 0,-5 0-2 0,-1 0 0 0,-1 1 1 0,-1-1 1 16,0 0 2-16,-1-2-4 0,-1 2-2 15,-1 0-3-15,-1 0-7 0,3 0 10 16,1 2-3-16,0 1 1 0,0 1 3 0,1 4-8 16,2-1-3-16,-1 3-4 0,0 3-11 0,0 1-8 0,2 1-6 15,0 0-3-15,3 0 1 0,-1 6 6 0,0 2 5 16,3 3 7-16,-2 3 6 0,1 3-1 0,-2 0-3 16,-2 3-9-16,2-1-19 0,0 0-25 15,1 1-46-15,1-2-40 0,2 0-38 16,3-5-21-16,4-2 10 0,1-4 2 0,4-6-22 0,-2-1-28 15,4-6-95-15,-1-4-106 0,3-4 122 16,4-1 335-16,-1-2 0 0,1-3 0 0,1-1 0 16,-2-2 0-16,0-3 0 0,-3 2 0 0,-3 0 0 15,-2 1 0-15,-4 4 0 0,-3 2 563 0,-5 3-28 16,-2 3-80-16,-5 3-67 0,-2 2-70 16,0 2-76-16,0 3-73 0,0-1-58 0,-1 1-44 15,0 1-37-15,1 0-31 0,0 0-32 0,-2 0-9 0,0 4 5 16,-1 1 9-16,1 1 20 0,0 1 8 15,1 0-7-15,0-1 5 0,1 2-1 16,0 0-2-16,2-1 7 0,5 2-4 0,2-4 3 16,3 1 5-16,2-1-2 0,4-1 5 0,-1-2 1 15,0-2 1-15,2 0 1 0,-3 0-4 0,-2-1 3 16,2-4 1-16,-4 0 4 0,-1-2 0 0,-1-1-1 16,-2-1 0-16,0-1-3 15,-1-1 7-15,1 1-1 0,-3-1 0 0,0 0 2 0,-2 0-4 16,2 1 3-16,-4 2 7 0,-1 1 0 0,0 2 5 15,0 1 5-15,0 2-6 0,-1 2-9 0,-1 0-20 0,0 0-25 16,1 3-19-16,-3 4 4 16,-1 3 10-16,0 5 15 0,-2 6 19 0,0 4-5 15,0 7 4-15,2 5 0 0,3 6 1 16,0 8 1-16,2 7-1 0,0 11 1 0,2 6 1 16,-2 8 1-16,2 5 2 0,2 5-1 0,-3-1 0 15,2 1 2-15,-3 3 0 0,0-2 2 0,0-1 1 16,-7 2-4-16,1-5 2 0,-5-4-2 0,-3-4-2 15,-1-6 9-15,-5-5-4 0,-3-6-1 16,-5-4 2-16,0-5-11 0,-3-8 3 16,-4-7-4-16,0-7-8 0,0-7-3 0,-1-9-8 15,0-6-5-15,-2-7-2 0,4-6-6 0,1-10-7 0,3-7-10 16,0-7-21-16,2-6-26 0,1-6-21 0,1-2-6 16,1-6-25-16,-1 0-8 15,5-2-36-15,2 0-59 0,3 1-62 0,6 0-125 0,5-1-111 16,5-1-52-16,5-1 585 0,12-2 14 15,-1 12 0-15,-5 11 0 0</inkml:trace>
  <inkml:trace contextRef="#ctx0" brushRef="#br0" timeOffset="18171.3751">4248 4771 0 0,'0'0'0'0,"143"-76"0"0,-61 33 0 0,-1-2 0 16,-9 6 0-16,-4 1 0 0,-1 1 66 0,-5 3 26 16,-1-1-16-16,-3 1 19 0,-5 0 42 15,-6 3 31-15,-6-1 27 0,-7 3 19 16,-4 0-35-16,-8 3-2 0,-5-1 10 0,-6 2-12 0,-9 2 25 0,-2 3-19 15,0 1-35-15,-8 2-33 16,-4 2-39-16,1 1-9 0,-4 2-12 16,0 1-11-16,0-1-7 0,1 4-6 0,1 1 10 0,2 1 8 15,2 1 7-15,4 2-6 0,-1 2-16 0,3 1-18 16,-1 0-20-16,-1 4-10 0,-3 7-1 16,-6 4 7-16,-2 8 10 15,-2 3 4-15,2 6-2 0,-1 4-2 16,0 3-3-16,3 2-2 0,0 5 3 0,0 2 3 0,4-1 3 0,5-1-2 0,7-5-16 15,4-6-15-15,15-7-8 0,9-5-4 16,7-6 7-16,11-6-9 0,5-4-21 0,9-6-30 16,7-1-26-16,5-8-17 0,4-6 1 0,5-3 17 15,3-5 19-15,3-1 27 0,0-2 5 0,2-9-6 0,-2 1-10 16,-1-4-8-16,-1-3 10 16,-5 0 18-16,-2 1 13 15,-7 2 18-15,-8 2 34 0,-14 8 83 16,-11 3 90-16,-14 5 74 0,-7 4 45 0,-10 3-20 0,-7 1-50 0,-2 3-61 0,-10 2-64 0,-1 2-55 15,-10 2-29-15,-9 2-13 0,-9 2 1 16,-7 8 1-16,-10 8 6 0,-3 1 1 16,-3 9 0-16,2 1-1 0,5 4-3 15,5 1-3-15,9-2-2 0,8-2-3 0,8-1 0 0,12-3 0 0,5-1-3 16,7-5-8-16,2-2-8 0,10-5-6 16,8-5-2-16,9-5 4 15,5-3-11-15,7-2-14 0,6-10-11 0,3-4-10 16,6-5 14-16,-4 0 16 0,1-6 14 0,-4-1 16 0,-3-3 8 15,1-4 4-15,-4-2 2 0,-4-4 0 16,-3 0 4-16,-4 1 7 0,-2-3 6 0,-7-2 4 0,-4-2 5 16,-5-3 13-16,-5 1 12 0,-6 2 13 0,-2 4 7 15,0 5 2-15,-7 7 4 0,1 5 0 16,-3 7 1-16,0 2-1 0,1 6-9 16,4 1-7-1,-2 5-9-15,4 1-11 0,1 3-12 0,0 1-21 16,-2 0-24-16,3 7-8 0,-3 7-1 0,1 6 10 0,0 8 13 0,-3 5 2 0,4 7 1 15,1 5 1-15,1 4 0 0,-1 6-2 0,-2 4 0 16,1 3-4-16,-8 4 2 0,-1 2 6 0,-1 5-2 16,-1 1 3-16,-4-1-17 0,6-4-34 15,1-3-49-15,3-5-137 0,0-16-460 0,4-16-1003 0</inkml:trace>
  <inkml:trace contextRef="#ctx0" brushRef="#br0" timeOffset="24236.0951">736 7189 0 0,'0'0'67'0,"0"0"452"0,0 0-88 15,0 0-67-15,0 0-38 0,0 0-63 16,0 0-65-16,0 0-35 0,0 0-29 0,0 0-7 16,-121 11-12-16,108-9-15 0,-5-1-15 0,5 2-26 0,-3-1-20 15,4-1-22 1,3 1-13-16,-2 0-13 0,4-1 7 0,1 0 9 16,-2 2 7-16,8-3 25 0,0 0 2 0,0 0 5 0,0 0 12 15,8 6-7-15,14 1-30 0,12 1-6 0,17 4-14 16,8-7 0-16,9-3 22 0,6 1-2 15,7-3 0-15,1 1-5 16,20-2 2-16,13-4-1 0,9-3-12 16,2 0-1-16,-14 1-1 15,-14 0-4-15,-10 1 11 0,0 1 0 0,-8-1-2 16,-1 4 1-16,-5-4 1 0,-4-1-4 0,-4 2 5 16,-6-1-2-16,-2-2-2 0,-8 3 2 0,-9-1-4 15,-3 1 2-15,-12-1 2 16,-4 4 2-16,-8-2 11 0,-8 0 14 15,-3 2 10-15,-3-1-4 0,0-3-8 0,-6-1-17 16,-5-1-13-16,0 0-1 0,-5 0-6 0,-1 0-3 16,-6 1 0-16,-2 1-5 0,-1 0 0 0,2-1-2 0,0 0-5 0,1 1-2 0,6 1-4 0,0-3-7 0,7 2-7 0,-1 0-17 15,4-2-25-15,1 1-23 0,-1-1-34 0,1-2-36 16,0-1-50-16,-2 0-55 0,-1-2-51 0,1 1-43 16,-3-2-14-16,-2-1 24 0,-3 1 63 15,1-3 84-15,-5 0 82 0,-1 3 69 0,-2-3 60 16,-4 0 52-16,-3 2 52 0,-1 1 42 15,-2 1 26-15,-6-1 18 0,-1 2 13 0,0 1 8 16,-1 2 9-16,-2-2 13 0,3 3-13 0,2 0-11 16,5-1-27-16,3 3-40 0,1 2-15 15,6 0-14-15,4 2-13 0,6 1-14 0,-2 0-8 16,10 1-17-16,-1 0-8 0,5 0-8 0,1 0-13 0,0 0-13 16,0 0-13-16,0 0-13 0,0 1 3 15,0 4 3-15,7 0 3 0,-2 2 9 16,8 3 2-16,1 1 0 0,6 1 4 0,3 0 7 0,9 4 0 15,6-1 2-15,3 1-3 0,8 3-6 16,2 0-2-16,3 3-2 0,3-2-3 0,1 1 5 16,-1 3-4-16,3-3-1 0,0 4 1 0,-1-3-3 0,-2 4 2 15,1-2 2-15,1 0 0 16,-5-2-1-16,2-2 0 0,-2-1-2 0,-4-1 1 0,-3 0 1 16,-3-3-3-16,-4 0 2 0,-6 0-2 15,-3-4-5-15,-5-1 5 0,-4 0-1 16,-4-2-3-16,-6-2 10 0,-2-1-8 0,-5-2 1 15,-3-1 5-15,0-1 4 0,-2-1 14 16,0 0 12-16,0 0 6 0,-3 0 1 16,-2-1-12-16,-4 1-14 0,-1-2-10 0,-3-1-2 15,-2-1-6-15,-4 0 1 0,2 2 0 0,-4 1-8 0,1 1 4 16,0 0 0-16,0 0 0 16,1-1 4-16,-3 5-4 0,-2 2-1 0,-2 2 1 0,-3 1-6 0,0 3 6 15,1 1 2-15,1 3 0 16,-4-1 3-16,1 4-4 0,1 2 1 0,-2 0 0 15,2 5 0-15,-3 3-1 0,-6 4 2 0,1 6-5 0,-6 5-3 0,-3 5 3 16,-7 2 0-16,-2 3 1 0,-6 3 10 16,0 0-7-16,0 3 2 0,-1 0 1 15,1-3-6-15,1-2 5 0,6-3 2 0,4-5 3 0,6-8 3 16,9-7 12-16,7-7 1 0,6-4 2 0,2 1-1 0,-1-4-14 16,0 1-3-16,4-3 1 15,0-3-5-15,2 0 3 0,3-3 0 16,3-3-3-16,5-3 6 0,-1-3 0 0,4 1 0 15,1-1 1-15,0-1-6 0,0 0 0 0,0 0 1 16,0 0-1-16,0 0 1 0,0 0-1 0,0 0-4 16,0 0 1-16,0 0-5 0,0 0 4 15,0 0 2-15,0 0-1 0,0 0 3 0,0 0-4 16,0 0-5-16,0 0-4 0,0 0-5 0,-1 1-7 0,0 1-16 16,0 2-20-16,1 1-29 0,-1 1-38 15,1 2-45-15,0 0-120 0,1-2-340 16,0-2-1033-16</inkml:trace>
  <inkml:trace contextRef="#ctx0" brushRef="#br1" timeOffset="49182.5414">4038 6629 1747 0,'0'0'144'0,"0"0"-2"0,0 0-3 16,0 0 7-16,0 0 13 0,0 0 4 15,0 0-19-15,0 0-17 0,0 0-33 0,0 0-34 0,0 0-25 16,0 0-20-16,-8-50-13 0,8 52-2 0,-3 5-1 16,-1 0 5-16,1 5 4 15,-3 3 3-15,-1 3 5 0,0 4-1 0,-1 6 4 0,-3 3 5 16,1 5 1-16,-2 4 2 0,-2-1-3 0,0 2 0 16,-1 2-1-16,4 1-5 15,-2 1-2-15,0 2-5 0,4-1-2 0,2-3-2 16,2-3 0-16,5-7-2 0,0 0-4 15,5-7 3-15,5-4-1 0,1-4 2 0,4-3 3 0,2-4 1 16,3-1 1-16,3-6 2 0,2-4-4 0,2 0 6 16,3-5 1-16,1-7-1 15,0-3 5-15,0-2-8 0,-1-2-2 16,-4-3-1-16,-1 1-7 16,-4-4 5-16,-2 0 0 0,-1-1 0 0,-6 1-3 0,-2-2 0 0,-1 5 0 0,-4 1-1 0,-2 3 2 0,-3 1 1 15,0 4-1-15,0 1-1 0,-1 3 0 0,-4 1 0 16,3 2 1-16,-5-1-1 0,3 4 0 15,-1 0-2-15,1 3-2 0,3-1-3 16,-3 1-2-16,1 0 0 0,1 4-1 0,-2 4 2 0,0 4-1 16,-1 0 2-16,3 2 2 0,-1 3 0 15,3 1 2-15,0-1-1 0,4 1-1 0,3 2 1 16,4-2 0-16,-1 0 1 0,3-1 2 16,2-2-1-16,1 0 4 0,3-4-3 0,-2-1-1 15,2-1-1-15,1-4-7 0,0-1 7 0,1-3 1 16,0-1 0-16,3-6 2 0,-3-3-7 0,-1-3-1 15,3 0-2-15,-5-4-1 0,0 1 3 16,1-3-1-16,-2-1 1 0,-1-3-3 0,-2 0 4 0,-1-2 0 16,-2-2 3-16,-2 1 4 15,0 0-4-15,-5 2 1 0,-1 0 1 0,-1 3-3 0,-2 5 4 16,0-1 0-16,0 4-1 0,0 2 0 0,0 2-1 16,-2 2 0-16,2 1-1 15,-1 3 2-15,1 1-10 0,0 1-14 0,0 0-10 16,0 3-7-16,3 4 9 0,4 2 14 0,2 6 9 15,5 1 9-15,1 3-3 0,3-1 2 0,7-1 0 0,2-3-4 16,6-2 2-16,3-2-6 0,4-6-7 0,1-2-15 16,2-2-20-16,3-5-24 0,-2-6-15 0,1-3-7 15,0-4 4-15,-5-2 14 0,-2-4 16 16,-3-4 17-16,0-2 20 0,-5-6 14 0,-5-3 8 16,-3-2 10-16,-2-5 0 0,-5-2 3 0,-4-2 7 15,-6-1 1-15,-2 1 21 0,-3-1 19 16,-4 7 17-16,-4 5 13 0,0 9-1 0,-5 6-7 15,2 6-9-15,0 4-7 0,1 4-11 0,-1 6-11 16,2 3-12-16,3 1-13 0,-2 1-10 0,0 7-7 16,-1 6-1-16,-1 6 1 0,-3 5 0 15,1 7 0-15,1 7 0 0,0 5-4 16,3 7 3-16,2 2 1 0,-1 7 2 0,2 4 7 16,-1 3-5-16,3-4-1 0,-1-2 1 0,1-5-5 0,1-5 5 15,1-6-2-15,1-9-4 0,1-7-5 16,1-9-1-16,5-6 0 0,-2-6 2 0,0-6 6 0,5-2-1 15,-1 0 1-15,4-9 0 16,6-4-11-16,1-3 9 0,1 1-2 0,2-4-1 16,0 3 8-16,-1-2-10 0,0 3-1 15,-1 2 1-15,1 0-7 0,-1 2 2 0,4 3-3 0,-1 1-1 16,3 3 4-16,-1 0-1 0,4 2 4 0,-1 2 1 16,3 0 6-16,3 0-3 0,0 0 0 0,5 1 2 15,4 3-5-15,3-2 7 16,3 0 1-16,0-2 2 0,0 1 2 15,-1-1-2-15,-1 0 0 0,0-3-3 0,0-2-2 0,-3-1 4 0,-3-1-1 16,1-1 2-16,-7 0 0 0,-6-3 0 0,-2 1 2 16,-8-1 0-16,-7 1 6 15,-3 0 1-15,-7-2 2 0,-3 2 2 0,0-2-5 16,-3 2 1-16,-7 1 0 0,0 1-2 0,-5 1 1 16,-2 3-3-16,-4 3-3 0,-5 1 3 0,-2 4-1 0,-4 6 2 15,-1 5 0-15,1 0 1 0,-2 2 0 16,5 3 0-16,1-1-2 15,7 0-3-15,1-1 2 0,6 1-5 0,6-2-1 0,0 0 1 0,6 0-9 16,2 0 9-16,1-3 1 0,10 4 1 16,0-5 8-16,8 0-6 0,2-4 3 0,2 0 0 0,5-6-3 15,2-2 3-15,0 1-3 0,2-6-3 16,0-4-1-16,3-3-7 0,-6-2 0 16,1 0 1-16,-3-3 2 0,-1 1 1 0,-4 0 0 15,-6-2 3-15,0-1-4 0,-3 0 5 0,-1 0 0 0,-3-1 0 16,-1-1 5-16,-2 1-5 0,-4 1 1 0,-1 4-2 15,0 1-3-15,-1 3 6 0,0 4-2 16,-1 1 0-16,0 4-1 0,1 1-7 16,-2 0-4-16,-3 4-1 0,3 6 1 15,-5 1 3-15,3 5 4 0,-4 1 1 0,6 1-1 16,0 3 2-16,2 0 0 0,1 2 0 0,2-2 5 16,6 2-5-16,3-3 0 0,6-2-5 0,2-1-8 0,8-6-4 15,0-2-4-15,6-7-4 16,0-2 4-16,4-1 0 0,0-7 0 15,-1-3 4-15,1-5 2 0,1-5 6 16,-4-2 7-16,1-6 2 0,-4-2 1 0,1-5 3 0,-3-4-1 0,-1-3 3 0,-6-5 2 16,-3 0 1-16,-2-2 5 0,-9 1 9 15,0 3 4-15,-6 3 10 16,-1 4 4-16,-2 6 1 0,0 7 8 0,-3 7-5 0,1 6-1 16,0 5-7-16,-2 5-4 0,2 0-13 0,1 3-8 15,1 0-9-15,-1 3-10 0,-1 6 3 0,-3 7 1 16,3 6 4-16,-5 6 7 0,3 4-4 0,2 6 0 15,-3 3-2-15,4-1-5 0,0 5 4 0,1 2 0 16,0 0 2-16,0 2-1 0,0 2-1 16,0-2-2-16,0-3-14 0,0-1-17 0,0-5-23 15,0-5-22-15,3-4-13 0,3-6-22 0,0-5-45 0,-1-5-85 16,-2-5-174-16,3-5-492 0,-5-3-678 0</inkml:trace>
  <inkml:trace contextRef="#ctx0" brushRef="#br1" timeOffset="49367.7921">7162 6721 2368 0,'0'0'227'0,"0"0"-73"15,0 0-70-15,0 0-12 16,0 0 3-16,0 0-7 0,132-50-20 16,-96 43-15-16,5 0-11 0,4-1-10 0,10 0-1 15,-1 1-5-15,7-3-15 0,5 1-53 0,-2 0-149 16,-15-1-518-1,-18 4-936-15</inkml:trace>
  <inkml:trace contextRef="#ctx0" brushRef="#br1" timeOffset="50952.3487">8290 7245 996 0,'0'0'121'0,"0"0"-41"16,0 0 90-16,0 0 81 0,0 0 49 16,0 0 10-16,0 0-56 0,0 0-71 0,0 0-65 0,0 0-38 15,0 0-26-15,0 0-13 0,16-111-2 0,7 72-1 16,8-5-4-16,8-1-3 16,4-8-5-16,7-5-4 0,1-8-1 0,6-7-5 0,-3-6 3 15,3-4 0 1,-3-2-4-16,-4 2 4 0,-3 2-6 0,-6 4 1 0,-6 8 1 0,-5 8 0 15,-8 5 9-15,-3 9 7 0,-11 9 8 0,-6 7 5 16,-2 6-5-16,-6 2-6 0,-7 7-11 16,-2 5-11-16,-4 4-9 0,-6 7-6 0,-3 1-4 15,-7 13-4-15,0 4 7 0,-4 9 2 16,0 5 2-16,0 6 1 0,7 2-2 0,6 4 0 0,2 0 1 0,12-2-3 16,5 1 2-16,7 0 0 15,7-2 0-15,11 1 4 0,4 0-3 0,5-2 3 16,6-2 0-16,2-3 1 0,4-1 0 0,1-3-1 15,3-4-1-15,-3 1-1 0,-1-4 1 0,-5-1-1 0,-7-3 0 16,-1 1 2-16,-9 1-3 0,-3-1 0 16,-5 1-4-16,-6 1-3 0,-3 1 1 15,-6 0 0-15,-5-1 2 0,-5 0 4 0,-4-3-2 16,-9-2 3-16,-1 0-1 0,-4-5 2 16,-1-1 0-16,-2-3 2 0,1-2-1 0,-1-4-3 0,5 0 4 15,1-3 1-15,7 0 1 0,3 0 3 16,4-5-1-16,6-2-1 0,3-1-2 0,8-3-10 0,7-5-4 15,8-2-5-15,12-3 0 0,8-4 6 16,13-2 2-16,5-6 0 16,13-1 4-16,5-6 0 0,3-1 1 15,5-6 2-15,0-1 0 0,-2-4 0 0,0-1-2 0,-4 0 2 0,-9 0-1 0,-5 2 4 16,-8 5-2-16,-10 1 1 16,-4 5-1-16,-9 3-5 0,-6 4 8 0,-7 1 3 0,-6 5 3 15,-3 2 7-15,-6 4-3 0,0 3 1 0,-5 2 1 16,-2 4-3-16,0 3 1 0,-4 2-3 15,1 2-2-15,0 2-2 0,0 2-1 0,1 1-6 0,-1 1-5 16,0 7 4-16,-4 4-6 16,0 6 1-16,-1 6 5 0,-1 4-6 0,0 7 8 0,2 1 1 15,1 4-2-15,4 3 5 0,-1 3-6 16,-1 4 1-16,1 6-1 0,1 0-1 0,-1 3 4 0,2 0-1 16,3-3 1-16,-1-3-4 0,6-5 2 15,0-6 0-15,0-8 0 0,0-8 2 0,7-6-2 16,-4-7 0-16,4-5 1 0,-1-2-1 0,1-5 4 15,3-1 1-15,1 0 1 0,9-7 2 16,0-5-3-16,4-1-3 16,3-5-2-16,2 1 0 0,-1 0-3 0,-4-1-1 0,3 2-1 0,-5 3-3 15,-3 0 3-15,-2 5 1 0,-1-2-1 16,-2 5 3-16,-1-1-4 0,0 2 0 0,-3 0 1 16,1 2-4-16,0 1 4 0,2 1 0 0,0 0 1 15,0 0 2-15,2 0-1 0,3 0 1 0,2 0-1 16,2 1 4-16,4-1-1 0,0 0 1 0,1 0-1 15,3-1-1-15,1-2 1 0,0 3 0 16,2-2-1-16,1-1 2 0,-1-1-6 16,1-2 0-16,1 2 0 0,0 0-4 0,-4-2 5 0,-1 1 1 15,-2-2 2-15,-7 1 3 0,-1-1 0 16,-6 2-2-16,-1 0 0 0,-5 0 1 16,-2 1 1-16,-3 2 2 0,0 0 4 0,-3 2-2 0,0-1 2 15,0 1-2-15,0 0-4 0,0 0-4 0,-3-1-7 16,0 4 2-16,-3 1 0 0,-2 4 0 0,-2 1 9 15,-3 4-1-15,-1 0 0 16,1 3 4-16,-2 0-4 0,3 0 0 0,2 0 1 16,2 1-2-16,3 2 2 0,1-2-2 0,4 0 2 0,0 1-2 0,2-3 3 15,5 0 1-15,1-2-1 0,2-4 4 16,6-2 2-16,-2-1 4 0,4-5 4 0,-2-1-1 16,2-1 2-16,1-6-1 0,1-3-3 15,-1-3 2-15,-1-2-3 0,-3-1 0 0,0-1 1 0,-2-1-2 16,-3 0 0-16,-1 0-1 15,-2-1-3-15,-1-1-1 0,-3-1 0 0,-3-1-1 16,0 1 1-16,-2-1 0 0,-7 2-7 0,-1-1 2 16,-2 2-4-16,-8 1-3 0,1 3 2 0,-3 2-4 0,-3 1 0 15,-1 1-1-15,-2 4-5 0,3 2-10 16,0 2-18-16,2 3-22 16,3 0-31-16,7 6-54 0,3 3-78 0,7 6-189 0,1-1-605 15,2-6-619-15</inkml:trace>
  <inkml:trace contextRef="#ctx0" brushRef="#br1" timeOffset="51948.168">11030 6588 1592 0,'0'0'714'0,"0"0"-535"0,0 0-35 0,0 0-4 0,0 0-15 0,0 0-12 15,0 0-39-15,0 0-28 0,0 0-13 0,0 0-7 16,0 0-2-16,0 0 1 0,0 0-3 15,0 0-2-15,-37 74 0 0,43-60-3 0,3-1 0 16,1 0-1-16,0 0-5 0,0 0 4 16,2-2-1-16,-1-1 0 0,1-2 3 0,-2-1-1 15,-2-3 1-15,2-1 0 0,0-2 2 16,-2-1-1-16,1 0-1 0,1-2 0 0,0-5-4 16,1 0-2-16,0-5-4 0,0-1-2 15,0-3-1-15,2-2-1 0,-3 0 0 0,2-4 1 0,1 0-5 16,-2-2 4-16,0 1-2 15,-1 3 1-15,-1 1 2 0,-2 3-2 16,1 4 2-16,-6 2-1 0,2 2-2 0,-2 1-1 0,0 4 1 0,-2 0-3 0,0 3-1 16,0 0-1-16,0 0-6 0,0 0-6 15,0 6 4-15,0 1 0 0,0 5 6 0,0 1 6 16,1 4-4-16,-1 0 4 0,0 2 0 0,0 0-1 16,0 2 4-16,3-1-3 0,0 0 1 0,3-2 2 15,0-1-3-15,2-2 0 16,0-2 1-16,3-2 0 0,-1-3 1 15,0-2 1-15,3-4-1 0,0-2 2 0,5 0 3 0,-1-5-1 0,1-3 1 16,1-3-1-16,0-3-6 0,0-2 4 16,-1-2-2-16,1-2-1 0,-4-4 4 0,2-3-2 15,-2-2 0-15,1-4 0 0,-3-2 1 0,-1-2-1 16,-1 1 0-16,-2-2-2 0,0 2 0 0,-6 3 0 16,-3 2 2-16,-1 5 1 0,1 2 0 15,-2 6-1-15,-4 1-2 0,1 4 2 16,-3 3-5-16,4 3 4 0,-1 3 0 0,3 1-2 15,-1 3 2-15,1 0-8 0,-3 0-1 0,4 6-2 16,-3 5 0-16,2 3 4 0,2 4 3 16,0 4-1-16,7 2 3 0,7 2 0 15,4 2 0-15,7 1 0 0,6-1-2 0,4-2-5 0,10-1-5 16,7 0-4-16,4-7-10 0,9-3 5 0,2-4 0 16,2-4 3-16,-2-3 14 0,-2-3-4 0,-4-1 4 15,-4 0 3-15,-7-5-4 0,-5-2 5 16,-5-1 1-16,-7 0 0 0,-5-3 2 0,-7-1 3 15,-9-1 3-15,-2-1 5 0,-6-2 2 0,-4 3-2 0,-3-2-2 16,-8 1-3-16,-5 2-6 0,-5 1-1 0,-8 4-3 16,-7 4 0-16,-4 2 4 0,-6 1-3 15,-1 2 0-15,4 6 2 0,3 2-4 16,3 4 2-16,9 2-1 0,5 3-1 0,8 1 1 0,3 4-2 16,6 1-1-16,3-1 1 0,3 0 0 15,14-3-1-15,6-4-1 0,10-3 1 0,7-8-4 0,8-3 3 16,0-3-2-16,3 0-3 0,-4-7 5 15,1-3-4-15,-8-3 2 0,-1-2 5 16,-1-4-6-16,-2-2 9 0,-5-3 2 0,-3-3-1 16,-4-3 7-16,-3-2-5 0,-5-4 1 0,-4-2-1 15,-1-3 1-15,-6-1-3 0,0-5 2 16,0 0 1-16,-4-1-3 0,2-2 7 0,-3 3-2 0,-1 2 7 16,-1 4 8-16,-1 5 3 0,1 6 4 0,-1 7 0 15,2 6-1-15,-1 5 3 0,3 5-2 0,1 5-7 16,0 2-10-16,1 0-15 0,0 7-7 15,0 5 1-15,1 10 3 0,-1 5 6 16,3 8 1-16,2 7 0 0,2 5-3 0,-2 4 3 0,3 4 0 16,-1 2-1-16,-1-1 4 0,3 1-4 15,-3 1 1-15,-2 2 2 0,-2 0-8 0,1-2-2 16,-3 2-26-16,0-2-50 0,2-3-67 0,-2-4-173 16,1-15-672-16,0-14-732 0</inkml:trace>
  <inkml:trace contextRef="#ctx0" brushRef="#br1" timeOffset="53109.8406">14148 5779 2531 0,'0'0'133'16,"0"0"-37"-16,0 0-84 0,0 0-22 0,0 0 33 15,0 0 30-15,0 0 12 0,0 0 6 0,-19 128-6 16,5-86-9-16,0 8-12 0,-6 4-10 15,0 3-8-15,-2 0-6 0,0 1-7 0,0-4-2 16,3-5-1-16,1-5-3 16,5-9 2-16,0-6-1 0,7-6-4 0,-1-8 1 15,5-3-1-15,-2-5-1 0,3-3 10 0,1-2 18 16,0-2 16-16,0 0 20 0,0-4-4 0,5-6-17 0,1-5-18 16,3-6-21-16,4-3-4 15,1-2-2-15,6-3-2 0,2 0 1 0,6 0-2 0,1 2-2 0,2 0 2 16,2 4-3-16,1 4 1 0,1 2-1 15,-3 4-1-15,-2 5-3 0,0 3-1 16,-6 3-2-16,2 2-3 0,-4 0 5 16,0 7-2-16,-2 3 3 0,1 4 2 0,-2 2-2 0,-1 5 3 15,-4 3 2-15,-4 2-1 0,-3 5 3 0,-4 2-1 16,-3 5-1-16,-8 0 0 0,-7 4-12 0,-5 0-20 16,-3-1-14-16,-5-4-11 0,5-4 6 0,-3-5 21 15,4-8 15-15,4-6 13 0,5-5 10 16,4-4 3-16,3-5 5 0,3-1 1 0,3-9-13 15,1-6-1-15,11-4-8 0,4-5-3 16,11-3 4 0,5-2-1-16,8-2 1 0,3-2 1 0,8 2 3 0,2-1 1 15,5 0 2-15,0 2 6 0,-3 2 4 0,1 1 11 0,-6 5 5 0,-2-1 3 0,0 2 9 16,-7 2-4-16,-1 2 0 0,-6 2 1 16,-4 0-8-16,-4 5 6 0,-7 3 1 15,-6 1 0-15,-5 3 1 0,-4 1-4 0,-2 2-7 0,-2 1-8 16,0 0-9-16,-2 1-10 0,-7 6-1 0,-3 5 1 15,-9 4 2-15,-7 6 9 16,-3 3-1-16,-2 4 1 0,-5 2 1 0,4-1-6 16,1 2 1-16,3 6-1 15,3-5-4-15,8 3 2 0,8-4 0 0,5 1 0 16,6-1 2-16,7-1 0 0,12-2 2 0,7-2 4 0,9-4 4 0,6-4 3 16,6-7 4-16,5-4 4 0,1-5-4 15,1-3 2-15,1-6-5 0,-1-2-4 0,-1-5 1 16,1-1-2-16,-7-1 0 0,-1 0 0 0,-6-3-6 15,-6 1 3-15,-4 1 3 0,-6 0-2 16,-6 2 11-16,-2 2-3 16,-7 2 0-16,-5 3-2 0,-1 2 2 0,2 1-1 0,-5 3-1 0,0 0-2 0,0 1-5 15,0 0-1-15,-1-1-2 16,-4 1-2-16,2 0 3 0,-3-2-7 0,3 2 0 0,-1 0 2 16,-1 0-10-16,2 0 8 0,2 0 0 15,0 0-2-15,1 0-1 0,0-1-23 0,0 1-28 0,0 0-36 16,0 0-43-16,2 0-100 0,0 0-506 15,0 0-1034-15</inkml:trace>
  <inkml:trace contextRef="#ctx0" brushRef="#br1" timeOffset="55389.7592">14416 5931 1977 0,'0'0'341'15,"0"0"-82"-15,0 0-25 0,0 0-59 0,0 0-11 16,0 0-37-16,0 0-34 0,0 0-28 0,0 0-25 15,0 0-16-15,0 0-12 0,0 0-4 16,-65-26 0-16,56 59 4 0,-5 5 2 16,1 10 3-16,1 10 2 0,1 5-5 0,1 8 0 15,1 1-4-15,5 1-4 0,2 2 4 0,4-4-5 32,4-6-2-32,10-4 0 0,5-9-3 15,2-3 4-15,6-10 1 0,3-3 1 16,5-5 1-16,-2-4-1 0,1-6 3 0,-2-5-2 0,2-7-1 0,-2-4 2 0,-1-5 0 0,2-5 2 0,-3-5 5 15,0-8-2-15,-2-3-2 0,0-4-2 16,0-1-1-16,-2-4-1 0,-3 0 0 0,2-3 1 0,-4-3 0 16,-2-1-2-16,-3-2 0 0,-3-1-1 0,0 1 0 15,-5 4 2-15,-1 1 1 0,-6 1-3 16,-1 5 2-16,-1 3-2 0,-1 4 1 0,0 7 4 0,0 3-3 16,-2 4 1-16,1 4-1 0,-1 1-3 15,1 2 0-15,1 0-5 0,-3 2-3 0,1 8 1 16,1 7-2-16,-1 3 3 15,0 6 4-15,2 4-5 0,0 3 5 0,1 1-3 0,3 1 0 0,5 4 4 16,1-2-4-16,2 0 3 0,4 0 0 16,-1-2-2-16,5-5 3 0,4-4-5 15,0-4 1-15,-1-4-2 0,2-7-4 0,0-3 7 16,1-4-2-16,-2-4 3 0,-1-2 0 0,3-8-2 16,1-3 1-16,-2-6-2 0,3-4 1 0,-2-1 2 15,1-3-1-15,-5-1 2 16,0-1-4-16,-2 0 4 0,-2-1 0 0,-5 2-2 0,1-2 4 15,-3 3-5-15,-5-1 0 0,1 2 3 0,-1-1-1 0,-5 2 1 16,0 1 2-16,-1-1-1 0,0 4-2 0,0 0 2 16,-3 1-2-16,-1 1 1 15,3 1 2-15,-2 3-1 0,-1 2 0 0,2 2-1 0,1 1-1 16,0 3 0-16,1 1 3 0,-1 3-1 16,1 2 2-16,0-1-2 0,0 2 0 0,0 0-2 0,0 0 0 15,-1 0-2-15,1 0 1 16,0 0 0-16,0 0-2 0,0 0 2 0,0 0-2 15,0 0 1-15,-1 0 2 0,1 0-2 0,0 0 1 0,0 0 1 16,0 0-3-16,0 2 3 0,0-2 0 16,0 0-1-16,0 0 2 15,0 0-2-15,0 0 0 0,0 0 0 0,0 0 0 16,0 0 0-16,0 0 2 0,0 0-1 0,0 0 0 16,0 0-1-16,0 0 0 0,0 0 0 0,0 0 0 0,0 0 0 15,0 0 1-15,0 0 0 0,0 0-3 16,0 0 3-16,0 0 0 0,0 0 0 15,0 0 2-15,0 0-2 0,0 0-1 16,0 0-2-16,0 0 2 0,0 0 2 0,0 0-1 16,0 0 2-16,0 0-3 0,0 0 0 0,0 0-1 15,0 0 0-15,0 0 0 0,0 0 2 0,0 1-2 0,0 2 2 16,0 3-1-16,0 2 0 0,1-1 2 0,-1 2-3 16,1 1 2-16,1 1-1 0,1 3 0 0,4 1 0 15,-1 2-4-15,5 1 5 0,-1 2-1 16,3 2 1-16,5 1 2 0,3 0-3 0,2 0 1 0,9 2-1 15,6-3 3-15,3-1 1 0,9-1-1 0,1-5 2 16,8-3-5-16,2-4 3 0,3-2-1 16,2-5 2-16,-1-1 1 0,-1-3-1 0,1-7 0 15,-6-3-2-15,-2-1-3 0,0-6 4 16,-5-2 0-16,-2-2 2 0,-6-2 4 0,-2-4-3 0,-3-2-1 16,-8 0 0-16,-1-2-1 0,-6-2 2 15,-2 1 1-15,-6-1 2 0,-6 0-1 0,-4 3 0 16,-5 3-2-16,-1 2-1 0,-7 5-3 0,-4 3-2 15,-7 5 0-15,1 1 0 0,-7 3 0 0,-1 5 0 16,-5 3 0-16,-6 2 0 0,-5 6 0 0,2 6 0 16,-1 5 0-16,2 5 0 0,0 4 0 15,5 6 0-15,5 5 0 0,5 3 0 0,5 5 0 16,8 1 0-16,5 0 0 0,7-2 0 16,2 1 0-16,10-3 0 0,8 0 0 0,2-4 0 15,4-4 0-15,4-3 0 0,2-3 0 16,6-6 0-16,6-1 0 0,2-5 0 0,3-6-14 0,5-3-13 15,-1-4-25-15,4-2-26 0,2-3-49 0,4-4-111 16,-16-1-563-16,-16 2-1007 0</inkml:trace>
  <inkml:trace contextRef="#ctx0" brushRef="#br1" timeOffset="56255.0034">19182 6205 2768 0,'0'0'57'0,"0"0"13"0,0 0 16 15,0 0 18-15,0 0 5 0,0 0-8 0,0 0-23 0,-137-123-16 16,113 112-5-16,0 5-14 0,-4 1-8 0,-3 4-10 16,-5 3-12-16,-7 9-1 0,-3 7-2 15,-4 4 4-15,2 4-1 0,1 0-1 0,5 2-3 16,7 0-4 0,3 2 6-16,4-1-9 0,6 3 1 0,5 2-3 15,6-4-5-15,9-1 5 16,2-5 1-16,10-3 0 0,9-5 7 0,6-3-6 15,6-6 4-15,6-4 1 0,6-3-7 0,4-5 7 0,1-7-3 16,0-3-2-16,2-6-1 0,0-3 0 0,-1-3 2 0,0-5-1 16,1-4 4-16,0-7-6 0,1-5-1 0,-2-7 0 0,1-6-7 0,-1-5 8 15,-3 0 1-15,-5-2 1 0,-2 2 6 0,-7 3-6 16,-5 4 1-16,-6 4 0 0,-4 7-1 16,-6 8 2-1,-7 5 1-15,-2 8 1 0,-2 3 0 0,0 9 3 0,-5 2 4 16,1 4 3-16,1 4 7 0,-2 5-9 0,0 0-7 0,-1 2-5 0,-3 10-12 15,-6 6 5-15,-1 9 4 0,-7 5 1 16,1 9-1-16,2 8 2 0,1 2-1 0,7 9 0 16,-1 5 0-1,10 1-3-15,4 3 1 0,1-3 0 0,16-4 2 0,7-7 0 16,6-5-1-16,7-8-2 0,7-7 4 0,2-7-3 0,7-6-1 16,-1-6 1-16,2-6-5 15,4-5 4-15,0-4 0 0,-2-3 0 0,0-8 6 16,-1-1-8-16,-1-5-1 0,-3-2 2 0,-2-3-5 0,-7-2 7 15,-3 0 1-15,-3-3 1 0,-7 0 2 16,-6 2 0-16,-5 2 1 0,-5 2 0 0,-8 3 4 0,-1 2-2 16,-5 4-2-16,-2 1-1 0,-6 5-7 0,-3 1 7 15,-6 3 1-15,-4 1-1 0,-6 7 7 16,-3 4-6-16,-2 9-1 0,-2 4-1 0,3 3-3 16,2 5 2-16,8 1 0 0,5 2 1 15,5-3 0-15,8 6 0 0,3-5-1 0,8 2-2 0,10-5 3 16,9-4-1-16,5-5 0 0,5-6 2 15,2-3-5-15,3-7 5 0,-1-5-1 0,3-4 1 16,-3-5 3-16,0-7-3 0,-1-3 3 16,0-2-1-16,-4-2-3 0,0-3 4 0,-5-3 0 15,-1-1 0-15,-7-4 2 0,-2-2 0 0,-4-4 0 0,-8 0 0 16,0 0 2-16,-7 1-4 16,-3 4 2-16,-9 3-3 0,-8 5-2 0,-4 3 1 0,-9 3 0 15,-9 3-2-15,-5 5 2 0,-5 2-2 0,-2 4-3 16,-3 7-1-16,8 1-4 0,1 9-17 15,6 8-33-15,8 6-60 0,3 5-154 16,10-4-891-16,8-6-661 0</inkml:trace>
  <inkml:trace contextRef="#ctx0" brushRef="#br1" timeOffset="57476.7267">21866 6572 1219 0,'0'0'381'0,"0"0"-141"0,0 0-33 0,0 0-14 0,0 0-11 16,0 0-3-16,0 0-33 0,0 0-27 15,0 0-13-15,0 0-7 0,0 0-14 0,0 0-23 0,1-7-25 16,7-2-20-16,3-4-10 0,2-3-2 16,4-2 1-16,2-3-2 0,3-4-2 15,8-2 0-15,2-3-1 0,6-5 1 0,0-2 2 0,3-5-1 16,-3-4 3-16,0-4 2 0,-1-2-1 16,-3-4 3-1,-3 3 1-15,-3 0-2 0,-5 5 3 0,-1 6 12 16,-8 5 3-16,-2 5 12 0,-5 6 5 0,-5 4 4 15,-1 3 7-15,-1 4-5 0,-1 5-4 0,-5 2-11 0,3 5-14 0,-4 3-8 0,1 0-8 16,-3 3-7-16,-3 12-6 0,-7 6 5 16,-5 9 1-16,-1 9 4 15,-3 5 6-15,3 8-7 0,-1 2 2 0,5 6-2 16,8-3-2-16,2-5 2 16,6-3-2-16,5-7 2 0,3-6 0 0,5-4 0 0,6-9 0 15,2-2-1-15,3-5 1 0,6-2-3 0,0-6 2 16,4-5 0-16,3-3 2 0,2-3 2 0,2-7-3 0,1-4 1 15,-1-3 0-15,4-3-1 0,-2-1 0 0,-4-4 1 16,2-2-3-16,-3 1 2 0,-3-4-1 0,-1-1 0 16,-4 2 1-16,2 3-1 0,-7 3 0 0,-3 5 1 15,-4 7-1-15,-4 3-1 16,-5 3 0-16,1 2-1 0,-4 3-6 16,0 0-7-16,0 0-7 0,1 6 1 0,5 4 7 0,-3 3 7 0,5 7 5 15,1 4 2-15,0 2-3 0,0 3 1 16,1 2 2-16,1 0 0 0,2 1 1 0,-1-2 2 0,-1-3-3 15,4-2 0-15,-2-7 0 0,1-4-3 0,0-5 3 16,-3-4 0-16,4-4 0 16,-3-1 4-16,6-4-2 0,0-6 0 0,2-1 1 15,2-5-4-15,3 1 2 0,-1-4-1 0,2 2-2 0,1-3 2 16,-1-2 2-16,2-1-2 0,-2-2 3 0,-3 0-1 16,2 1-2-16,-6 3 2 15,-5 3-3-15,0 8 0 0,-4 1 1 0,-6 3-1 0,2 4 1 16,-4 1 2-16,4 1-4 0,-4 2 1 0,6 6 1 15,-1 3-1-15,1 2 3 0,3 5 0 0,-1 1-2 16,0 1 3-16,2-1-1 0,3 0 1 16,-2-2 2-16,3-3 3 15,2 0 1-15,2-4 2 0,1 0 0 0,8-4-4 0,1-3 4 16,3 0-3-16,4-3 1 0,1-1 0 0,0-6-3 16,-4 0-2-16,4-6-10 0,-1-1-20 0,1-2-25 15,-1-3-54-15,3-7-112 0,-9 8-411 0,-12 4-1119 0</inkml:trace>
  <inkml:trace contextRef="#ctx0" brushRef="#br1" timeOffset="59100.8718">24949 6857 2198 0,'0'0'139'0,"0"0"6"0,0 0 3 15,0 0-45-15,0 0 7 0,0 0-12 0,0 0-17 16,0 0-4-16,0 0-12 0,0 0-4 16,0 0-13-16,0 0-8 0,0 0-8 0,0 0-12 15,140-113 1-15,-112 89-3 0,2-4-2 0,4-1 0 16,3-5-4-16,1-2 0 0,3-4 0 0,2-5-3 16,1-6 0-16,3-6-2 0,2-4-1 15,2-8-2-15,2-8 1 0,3-3-1 16,-3-3 0-16,0 2-1 0,-2 3 2 0,-4 6-1 15,-5 5-1-15,-7 8 2 16,-3 9-2-16,-5 4 1 0,-8 7 2 0,-1 6 2 0,-8 5-1 0,-3 3 3 0,-3 7 4 16,-1 7 7-16,-3 4 3 0,0 3-5 0,-4 4-12 15,-3 3-13-15,-4 8-5 0,-8 8 2 16,-3 10 5-16,-11 9 4 0,-2 8 2 16,-2 8 0-16,-2 6-2 0,0 7 0 0,3 2 0 15,9 1 0-15,6 1 0 0,8-4 4 0,12-4-3 0,6-4 0 16,11-6 1-16,8-6-2 0,8-8 3 15,1-7-1-15,7-8-1 0,2-7 0 16,3-3 1-16,1-7 1 0,1-6 2 16,0 0 5-16,0-10-9 0,-1-6-2 0,-1-2-2 0,-1-8-10 15,-2-2 7-15,1-8-1 0,-2-3-3 0,-1-8 1 16,1-3-9-16,-2-3-2 0,-1-3 0 0,-7 0 0 16,-3 0 10-16,-6 5 5 0,-5 0 1 0,-6 5 3 15,-2 4 2-15,-5 5-1 0,-3 5 0 16,-2 6 3-16,1 6-2 0,0 5 5 15,0 4 4-15,0 4 0 0,-2 4-1 0,2 2-7 16,-1 0-15-16,0 4-2 0,-1 6-3 0,-3 7 6 0,1 6 8 16,-2 6 3-16,-2 7 1 0,1 6 2 15,-1 4 1-15,1 8-3 0,-2 1 0 0,2 5 0 16,-5 2 1-16,4 2 5 0,-1-1-3 0,1-3 1 16,5-7-1-16,4-9-6 0,-1-11 3 0,9-7-1 15,-2-9 0-15,2-7 8 0,1-3-5 0,0-5 4 16,1-2 1-16,5-5-3 0,0-6 3 15,6-4-3-15,4-3-3 0,1-3 0 0,3-3-6 16,1-2-3-16,-1-3-3 0,2-2-4 16,-1-2-4-16,2-2-1 0,-2 3 3 0,0 0 0 15,-1 6 7-15,-5 3 4 0,-1 4-1 0,-5 4 6 0,-3 3-6 16,-3 6-2 0,-4 3-1-16,-3 3-9 0,0 0 3 0,-1 4 3 0,0 6 0 0,-1 4 9 15,1 4 2 1,1 4 2-16,-1 3 1 0,3 5 0 0,-1 2 0 0,2 1 0 0,2 1 1 0,4-3 1 15,2-2 0-15,2-3-1 0,5-3 1 16,1-4 5-16,-1-4-1 0,4-5 2 16,0-3 1-16,-1-3-3 0,3-4 2 0,0 0-1 15,1-5-2-15,0-5 0 0,1-1-2 0,1-3-4 16,-2-2-2-16,2-2-1 0,3-4-2 0,-2-4 3 16,0-2 0-16,-3-1-3 0,-3 0 3 15,-1 2 1-15,-6 2 1 0,-4 3 4 0,-3 1-3 16,-3 4 1-16,-3 1 1 0,-5 4-2 0,1 3 3 15,-3 1 2-15,-1 2 1 16,0 2 6-16,-1 2-2 0,-3 2-5 0,-1 0-4 16,-2 7-6-16,-7 1-1 0,0 6 4 0,0 2 1 0,-4 4 1 0,2 0-2 15,1 4 1-15,-1 4-2 0,2 1 3 0,1 1 1 16,1 1-2-16,5 0 1 0,-2-4-3 16,9-2 1-16,0-4 2 0,2-3 0 0,8-4 2 15,4-3 0-15,1-1 0 0,1-3 3 16,4-2 1-16,3-3 2 0,-2-2 0 0,4-1 0 0,2-5 0 15,2-2-3-15,2-3 0 0,0-3-1 16,1-2 1-16,1-2-2 0,-1-2-2 16,1-1 1-16,-2-4-4 0,0-2 2 15,0-1 0-15,-1-1-1 0,-3 4 4 0,0 0-6 0,-1 3-1 16,-4 5 1-16,-1 0-4 16,1 3 4-16,-1 1-1 0,-1 5 0 0,-1 2-2 0,0 1-3 0,0 4-2 15,-1 1-3-15,0 1 3 0,0 7 2 16,1 3 4-16,0 5 0 15,-2 3 1-15,0 2-1 0,1 6 1 0,-4 2 2 0,0 1 1 16,-3 2 0-16,-4 2 1 0,0-1 0 0,1 1-3 0,-3-6 2 16,0-3 0-16,2-5-1 15,1-2 2-15,-2-6-3 0,2-3 1 0,-2-3-1 0,0-3 1 16,4-3 2-16,0 0 2 0,4-4 1 0,2-5-1 0,2-2-1 16,0-3 0-16,3-1-2 0,1-2 3 15,1-1-2-15,3-1 1 0,3-4 0 16,0-2-2-16,6-4 2 0,-2-1 0 0,0-3-1 15,5 3 1-15,-5-1-1 0,3 5 0 0,-4 1-1 16,-3 4 0-16,-7 2 2 0,-3 2 4 0,-6 3 10 16,-4 4 10-16,-4 4 9 0,-2 2 6 0,-2 3-3 15,-1 0-8-15,0 1-10 0,-2 0-14 0,-4 5-5 16,-6 5-4-16,-4 4 1 0,-7 4 5 16,-3 3 0-16,-5 3 1 0,-1 0 0 15,-1 6-1-15,3 1 1 0,1 1 0 0,7-2-1 16,3 1 1-16,8-4 0 0,8 0 0 0,4-2 0 15,6-2 2-15,9 0 1 0,13-1 3 0,9-1 1 16,8-2 2-16,12-2-1 0,4-3-3 0,8-3-1 16,1-5 0-16,1 0-3 15,-2-5 1-15,-7 0-3 0,-3-2-2 0,-1-6-3 0,-6 0-6 16,-3-5-7-16,-1-2-8 0,-6-2-9 16,-5-1-5-16,-6 3-3 0,-10 0-4 0,-4 2-11 15,-8 2-27-15,-7 5-45 0,-3-1-126 16,0 2-576-16,0 2-881 0</inkml:trace>
  <inkml:trace contextRef="#ctx0" brushRef="#br1" timeOffset="60859.5535">2063 9757 2057 0,'0'0'85'0,"0"0"0"0,0 0 13 0,0 0-2 16,0 0-1-16,0 0-8 0,0 0-17 0,0 0-5 0,0 0 8 15,0 0 7-15,0 0 5 16,0 0-4-16,-61 32-17 0,89-57-13 0,13-10-10 0,14-9-12 15,8-9-5-15,9-7-7 0,9-1-5 16,3-6-1-16,2-5 1 0,0-2 1 0,1-5 0 16,-3-4 2-16,-5-6-3 15,0-4 1-15,-8-1 2 0,-7-3-3 16,-6 5 3-16,-9 2-1 0,-7 2-3 0,-7 4 4 0,-5 0-2 0,-9 5-2 0,-5 4 5 16,-10 8-2-16,-5 10-3 0,-2 7 4 15,-11 11-2-15,2 7 1 0,-6 8 4 0,1 3-3 16,-1 7-1-16,0 6-3 0,1 5-7 15,-1 3-3-15,-2 7-5 0,1 10-3 0,-7 9 3 16,1 13 4-16,-2 8 0 0,-1 9 3 0,2 9 1 0,3 3-4 16,3 5 3-16,2 5-3 0,3 1-7 15,0 3 5-15,5 0 0 0,3-1-1 0,5-4 8 16,3-7-6-16,9-6 0 0,5-10 4 16,6-10-8-16,5-7 3 0,4-9-1 0,3-4 2 15,4-8 8-15,1-8 2 0,4-7 2 0,1-2 2 16,2-14-3-16,3-6 0 0,-1-7 0 15,-3-4-2-15,0-3 0 0,-4-4 2 0,-3 0-7 16,-4-3 3-16,-3 1 4 0,-1 0-5 0,-6-3 3 16,-2 3-2-16,-6-1-16 0,-4 3 10 0,-1 3 0 15,-5 4-1-15,-4 6 14 0,-3 6-9 0,0 4-3 16,0 5 3-16,-1 4-5 0,-3 3 1 16,0 3-2-16,0 1-9 0,-5 5-5 0,1 8 0 15,-5 7 5-15,0 8 4 0,-3 4 10 0,0 5-4 16,2 3 1-16,1 4 1 0,5 3-8 15,-1 3 4-15,5-4 0 0,4-1-3 0,0-2 7 0,3-5-1 16,7-9-2-16,5-4 4 0,2-6-4 0,5-6 0 16,0-6 3-16,4-6-2 15,2-1 3-15,4-7 0 0,0-5 0 16,0-5 2-16,3-2-3 0,-1-5 3 0,-3-1 1 16,-1-3 0-16,-4 1-2 0,0-1 0 0,-1 1-2 0,-3-1-2 0,-3 4 10 15,-3-3-1-15,-2 6 0 16,-2-1 0-16,0 1-9 0,-6 1 4 0,-1 1 2 15,1 2-3-15,-2 1 3 0,-3 2-2 0,2 2-2 0,-2 2 1 16,-1 3 2-16,0 1-1 16,0 2 3-16,0 3-4 0,0 1-4 15,0 0-2-15,0 1-5 0,0 5 2 0,0 5 4 0,0 2 1 16,0 3 2-16,1 4 2 0,2 1-5 0,-1 3 1 16,4-1 2-16,0 3-4 0,1 1 4 0,1 2-4 15,1 4 1-15,1 0-2 0,1-2 2 0,1-3 1 16,2-3 1-16,3-7 1 0,-1-6 0 0,0-2 0 0,3-5-1 15,2-5-3-15,-2 0 5 0,2-6 0 16,0-3 0-16,-2-7 2 0,2-2-5 0,-1-3 3 16,-5-2 3-16,1 0-1 15,-5-2 4-15,0 0-5 0,-1-1 0 0,0-1 0 16,-2-1-2-16,-1-2 4 0,-2 3-2 0,0 0-1 16,0 3-1-16,1 2 1 0,1-1-2 0,1 3-2 0,1 0 5 15,2 4-2-15,7 0-3 0,1 2-1 16,4 2-4-16,7 0 0 0,1 4 1 15,5 0 1-15,1 3 4 0,1 3-1 0,-2 2 0 0,-1 0 2 16,-3 0-3-16,-2 6 1 0,0 1 3 0,-1 2 1 16,-6 4-2-16,1 2 0 0,-8 1-1 15,-1 3-1-15,-4 0 5 0,-6 3-3 0,-4 2 1 16,-1 4 2-16,-3-2-6 0,-6 3 4 0,-3-3 1 16,0-1-3-16,1-2 8 0,0-3-6 15,4-1 0-15,0-3-1 16,6-2-2-16,1-2 2 0,0-4 4 0,6-4 3 0,4-1 8 0,6-3 1 15,8-6-2-15,3-6-2 0,7-5-3 16,1-2 1-16,0-2-2 0,1-3 3 0,-1-1-7 16,-3-1-1-16,1 0 2 0,-8-1-1 0,-1 3 3 15,-4 0 2-15,-7 1-1 0,-4 3 0 16,-7 0 0-16,-2 2-2 0,-1 0-1 0,-10 3-3 0,-7 0-7 16,-4 5-12-16,-7 3-17 0,-6 5-22 0,-7 1-36 15,-6 1-71-15,-8 4-213 0,13 2-824 16,12-2-542-16</inkml:trace>
  <inkml:trace contextRef="#ctx0" brushRef="#br1" timeOffset="61286.6909">2389 8469 1978 0,'0'0'170'0,"0"0"-62"0,0 0 44 0,-128-3 14 0,108 2-9 16,6 0-14-16,3 0-25 0,4-1-17 16,2 1-4-16,1 1-13 0,4 0-20 0,0 0-21 0,3 0-25 15,2 0-10-15,3 0-3 0,5 0 8 16,9 1 5-16,9-1 5 0,11 0 0 0,9 0-6 15,8-4 2-15,10-2-4 0,4-2-1 16,5-2-1-16,4-1-6 0,2-1 1 0,2-1 0 16,2-1-3-16,1 0 4 15,2-2-6-15,0 1 1 0,-1-1 0 0,-3 0 0 16,-9-1 1-16,-3 0 2 0,-10 4 1 16,-10 0-3-16,-10 3-1 0,-9-1-2 0,-6 3-2 0,-11 2 4 0,-7 3 3 0,-5 1 6 15,-5 2 8-15,-2 0 3 0,0 0 2 16,0 0-2-16,-5 0-11 0,-1 0-2 15,-1 0-7-15,-1 0-5 0,-3 0-1 0,1 0-6 0,2 1 3 16,-1 0-11-16,4 0-25 0,4 1-43 16,1 3-77-16,0 0-187 15,1-1-842-15,3-2-553 0</inkml:trace>
  <inkml:trace contextRef="#ctx0" brushRef="#br1" timeOffset="62326.3407">6605 9210 2107 0,'0'0'179'0,"0"0"-39"0,0 0 9 0,0 0-42 0,0 0-33 0,-3-116-10 0,27 77-10 16,4-6 5-16,8-9 4 0,7-2 0 0,6-4-3 16,6-6-7-16,8-4-8 0,4-1-8 31,6-5-9-31,0-3-5 0,-5 1-1 0,-1 2 2 0,-8 0 1 15,-11 5 2-15,-7 5-1 0,-7 9 1 0,-10 10 4 0,-7 6 2 16,-11 8 4-16,-3 6 0 0,-6 7-7 16,-8 6-6-16,-3 3-9 0,-6 7-9 0,-4 3-5 15,-11 6-4-15,-4 11-2 16,-4 9 4-16,-8 6-1 0,1 5 0 0,6 3 0 0,5 2 2 0,8 3-3 0,10 1 2 0,11 0-1 16,9 4-3-16,5 0 5 0,15-1-2 15,10-2 2-15,7-1 1 0,10-4-1 0,5-1 0 16,1-2 0-16,5-2-1 0,-2-3 1 0,-2-3-1 15,-5-3 1-15,-5-3-3 0,-7-5-2 16,-10-2-4-16,-6-4-4 0,-4-2 0 0,-9 0-4 16,-6-4 4-16,-1 0 4 0,-10 1 1 15,-7-2 11-15,-6 1-2 0,-4-2 0 0,-6-2 4 0,-5 0-7 16,-2-2 4-16,-1-1-1 0,-1 0-2 16,3-5 3-16,4 0 1 0,0 0 5 15,7-2-4-15,3 1 1 0,7-2 0 0,5 1-1 0,10-3 5 16,3 1-9-16,5-3-1 0,15-3-6 0,10-4-5 15,12-1 10-15,15-5-3 0,6-1 2 16,10-2 4-16,7 0-1 0,2-2 0 0,3 3 4 16,-7 0-3-16,-2 2 0 0,-8 0 2 15,-4 3-1-15,-11-1-1 0,-5 0 2 16,-12 2-1-16,-1-1 2 0,-10 5 10 0,-7 2 2 0,-6 4 15 0,-5 3 5 16,-4 3 0-16,-3 3 0 0,0 2-11 0,0 0-13 15,0 0-5-15,-3 5-11 0,-4 5-2 16,-3 5 3-16,-1 5-3 0,0 3 5 0,-1 3 2 15,1 3-1-15,1 1 0 0,2 3 2 0,-1 0-4 16,5-1 2-16,1 0 0 0,1-5-4 0,2-1 5 16,0-4-4-16,0-4-2 15,2-4 0-15,3-4-19 0,-3-2-16 0,1-3-12 16,1-4-24-16,-3 0 5 0,-1-3-30 0,0-8-88 16,0-3-169-16,-1 1-646 0,1 2-664 0</inkml:trace>
  <inkml:trace contextRef="#ctx0" brushRef="#br1" timeOffset="62446.9383">8009 7613 1117 0,'0'0'126'0,"0"0"-59"0,0 0-40 0,0 0-26 16,95-119-16-16,-74 107-118 0,-3 5-332 0,-6 2-260 0</inkml:trace>
  <inkml:trace contextRef="#ctx0" brushRef="#br1" timeOffset="62697.3466">8776 7462 1056 0,'0'0'787'0,"0"0"-690"16,0 0 50-16,0 0 67 0,0 0 15 0,0 0-8 16,0 0-35-16,50 147-25 0,-39-113-20 15,4 4-31-15,1 5-21 0,4 7-23 0,-1 7-18 16,2 5-13-16,-1 8-4 0,0 9-8 15,-4 3-6-15,-4 3 2 16,-3 5-9-16,-5-2 3 0,-3-4-1 0,0-1-9 0,-3-4 6 0,-8-6-1 16,1-4-5-16,-1-5 8 15,-2-8-7-15,2-7-1 0,-2-6 1 0,3-8-8 0,-1-8-3 0,2-6-4 16,2-8-14-16,-1-4-16 0,0-7-24 0,2-2-54 16,-3-1-84-16,-2-5-201 0,1-2-719 0,5 3-563 15</inkml:trace>
  <inkml:trace contextRef="#ctx0" brushRef="#br1" timeOffset="64520.0888">8755 8503 859 0,'0'0'852'0,"0"0"-573"0,0 0 6 16,119-102-52-16,-76 77-42 0,-1-1-26 0,8 0-46 15,1-2-19-15,1 2-21 0,5 3-21 16,-3 3-5-16,2 3-14 0,-3 3-7 15,-4 4-8-15,-5 5-4 0,-4 1-4 16,-8 4-2-16,-3 0-2 0,-8 4-6 0,-3 5-2 0,-5 5-1 16,-3 6-2-16,-1 1 4 0,-4 8 0 0,-1 1 1 0,-4 5 4 15,0 0-6-15,-6-1 3 0,1 1 0 16,-3-3-2-16,5-1 3 0,-2-5-3 0,4-2-1 16,1-6-3-16,3-2 2 0,3-5 1 0,5-4 8 15,0-2 8-15,8-5 4 0,0 0 3 0,6-7-5 16,3-4-6-16,2-3-2 0,1-2-3 15,-1-2 3-15,1-2-1 0,-3 0-6 0,0 0 3 16,-3-3-4-16,-2-1 0 0,-2 3 2 0,-4-1-1 16,-3 3 0-16,-2 0 1 15,-2 4-2-15,-6 1 3 0,2 0 0 0,-4 2 1 0,-1 3-2 16,0-1-2-16,-1 2-1 0,0 0-2 0,0 3 4 0,0 0-1 16,0 2 2-16,0 1 0 0,0 2-6 15,0 0 0-15,0 0-3 0,0 0-4 16,0 0 0-16,0 0-2 0,0 7-3 0,1 1 4 15,5 5 1-15,2 0 2 0,5 1 3 16,3 2 0-16,5-1 0 0,9 1 1 0,7-1-2 0,10 1-2 16,7-6 2-16,6-1-1 0,3-4-2 15,6-2 3-15,2-3-5 0,3 1 0 0,0-6 0 16,0-1-3-16,-1-2 5 0,-2-1-2 16,-2-2 1-16,-7-1 4 0,-4 1-2 0,-4-3 2 0,-11-1 2 0,-4-1 0 15,-10 3 2-15,-9 0 0 0,-7 2 0 16,-9 2 1-16,-4 1 1 0,-4 2-3 15,-9 0-5-15,-5 2-2 0,-7 1-3 0,-3 1 2 16,-7 2 2-16,0 0 1 0,-1 3 5 0,0 3-1 16,2 2 1-16,3 1-2 0,6 3-2 0,4 1 1 15,1-2 1-15,6 3 0 0,3 1 1 16,5-2-2-16,1 2 0 0,3-2-2 16,4 1 0-16,-2 0 2 0,6 0 0 0,4-1 2 0,4-1-2 15,3 0 1-15,3-2-1 0,4-1-2 16,1-2-3-16,1-3-3 0,-2-3-4 0,0-1 0 15,-1-1 0-15,3-6 5 16,-5-2 4-16,1-3 3 0,-1-2 3 16,0 1-1-16,-3-2-1 0,0 3 0 0,-3-5 1 0,-3-1 1 0,-1 1 2 0,-1 1 1 15,-4-2-3-15,2 4 0 16,-4-1 1-16,-3 3 1 0,-1 3 4 0,0 3 2 16,0 4 1-16,0 1-3 0,0 1-5 0,0 0-6 0,0 0-4 15,-3 4-1-15,1 4 2 0,-4 4 2 0,4 5 3 16,0-1-2-16,2 4-1 0,0-2 2 0,2-3 2 15,10 2 1-15,-2-3-2 0,7-3-5 16,4-1-3-16,7-3-2 0,5-3 3 0,6-2 0 0,2-2-5 16,3-1-6-16,2-6-6 15,0-3-2-15,1-2 8 0,-3-5 5 0,2-4 11 0,-5-2 2 16,0-5-1-16,-3-3 1 0,0-5-2 16,-2-3 3-16,-1-2 2 0,-3-5 1 0,-3-5 3 15,0-1-2-15,-7-6-1 0,-1-1 1 16,-2 0 0-16,-4 0 1 0,-4 1 1 0,-4 2-1 15,0 4 2-15,-4 3 5 0,-4 7 8 0,1 9 4 16,0 8 2-16,-2 9-1 0,0 6-6 0,0 6-5 16,1 1-8-16,1 3-12 15,-3 0-13-15,3 8-2 0,-1 7 0 0,0 6 8 0,-1 11 10 0,1 6 1 16,2 6 3-16,-1 6-1 16,0 3 0-16,2 6 0 0,-6 3-3 0,0 6 2 15,-1 1 0-15,1 2-1 0,3-2 1 0,2-5-6 16,4-7-9-16,8-7-9 0,4-9-8 0,3-10 4 0,3-7 8 15,1-9 8-15,1-6 8 0,-2-7 0 16,3-1 4-16,-1-9 0 0,-4-7 2 0,0-1 2 16,0-5 2-16,-1-1 2 0,-2-3-3 0,-1 0-1 15,-2-3 1-15,1-3-1 0,-3 2 5 0,2-2-2 16,-1 0 2-16,0 0 5 0,-1 2 1 16,1 3 10-16,-4 5 7 0,-3 4-1 0,-1 3 2 15,0 5-8-15,-3 3-9 0,-1 3-7 16,-1 2-4-16,1 1-7 0,-2 0-5 0,2 4 3 0,1 6-4 15,-2 1 3-15,5 3 4 0,-3 3 0 16,3 2 2-16,-2 3 1 0,-1 2-3 0,4 0 1 16,-2 2-2-16,3-1 1 0,6-1 3 0,1 0 0 15,7 0 5-15,5-5-7 0,4-1-1 16,6-3-3-16,3-3-3 0,5-4 5 16,1-2 0-16,1-2 0 0,1-4-2 0,2 0 0 0,-2-4 1 15,2-3 1-15,-3-1 0 0,-1-4 4 0,-2 0 0 16,-4-3-1-16,-6-2-1 0,-3-2 2 0,-3-1 1 15,-6-3 3-15,-4 0 10 0,-7 1-10 16,-3-2-1 0,-6 1-1-16,-2 3-8 0,-2-1 7 0,-8 3-1 0,-6 0 2 0,0 2-1 15,-9 3-4-15,-2 3-1 0,-6 1-2 0,-4 4 3 0,-2 3 1 16,-4 1 0-16,2 4 1 0,-1 7-1 16,6 3-1-16,2 2 0 0,3 4 1 15,6 3 2-15,3 2-3 0,4 2-1 0,8-1-1 16,1-1-6-16,8-4 8 0,2-2 1 0,9-4 3 15,6 1 2-15,6-7-4 0,6 0 1 0,6-2 1 0,6-2-1 16,4-3 2-16,2 0-2 0,-4-1 0 16,4-1 2-16,-3-5-3 0,1-1 2 0,-2 0 0 15,2-2 3-15,-4 0-4 0,-3 0-1 16,-2 3-1-16,-3 0-6 0,-3 0 7 0,-3 4 0 16,-1 1 2-16,-5 1 0 0,2 0-4 0,-6 5-3 15,1 3 1-15,1 2-4 0,-5 2 6 0,2 1 1 16,-4 1-1-16,2 1-1 0,-3 1 0 0,0 0 2 15,-1 1 2-15,0 0 3 0,3 0-4 16,0-1 0-16,-2 0-2 0,0-3-2 0,1-1 4 0,-1-4 1 16,-1-1 2-16,0-1 4 15,2-2-6-15,0-3-1 0,2 0 0 0,2-1-3 0,-1-3 7 16,3-3-2-16,-1-3 2 0,2 2 0 0,2-3-3 16,-1-3 1-16,1 0-1 15,1-1 4-15,-1 2-3 0,1-2 0 0,-1 0-3 16,0 1-6-16,0 0 10 0,0 2 0 15,0 2 2-15,0 1 5 0,0 2-10 0,-3 1-2 0,0 2-1 0,-1 2-3 16,-1 1 6-16,-2 0-2 0,0 1 3 16,-5 4 0-16,2 3-4 0,-3 1 2 0,4 1-1 15,-2 2 6-15,0 1-4 0,1 1 0 16,0 0-1-16,1 0-4 0,1 0 5 0,2-1 1 0,0-2 3 16,2 0 0-16,-1-2 0 0,1-4-2 15,-2 0-2-15,2-3 0 0,-1 2 3 0,1-4 0 16,-2 0-3-16,2 0-6 0,-1 0-10 0,3-4-13 15,3 0-23-15,-1-2-35 16,1-1-78-16,1-4-182 0,-2 2-745 0,-9 3-603 0</inkml:trace>
  <inkml:trace contextRef="#ctx0" brushRef="#br1" timeOffset="64657.2842">15380 8077 1793 0,'0'0'204'0,"0"0"-135"0,0 0-41 0,0 0-1 0,0 0 3 0,0 0-55 15,0 0-193-15,0 0-603 0,0 0-266 0</inkml:trace>
  <inkml:trace contextRef="#ctx0" brushRef="#br1" timeOffset="182337.1787">2924 9610 12 0,'0'0'596'0,"0"0"-87"0,0 0-102 15,0 0-81-15,0 0-49 0,0 0-47 0,0 0-37 16,0 0-42-16,0 0-31 0,0 0-22 0,0 0-17 16,0 0-16-16,-3-112-13 0,2 111-12 15,0 1-13-15,-1 0-12 0,2 0-6 0,-2 0-5 16,1 0-3-16,-2 1-1 0,0 4-3 0,-2 3 1 15,-1 2 3-15,-2 4 0 0,-3 1 3 0,0 3 1 16,-2 2 3-16,-1 2 1 0,2-1 0 0,-1 2 2 16,-3 2-3-16,2 4 4 0,-2 3 0 15,-1 4 1-15,-1 1 0 0,-3 5-2 0,-2 4-2 16,0 2 1-16,-4 3 2 0,-3 6 0 16,2 3-2-16,-1 3-2 0,0 3-5 0,-1 1 0 0,1 3 2 15,3 1-3-15,-3 3 1 0,1-3-2 0,1 0-2 16,0 1 5-16,-1-2-1 0,-1 3 5 15,5 0 4-15,-3 5-5 0,-3 1 5 16,5 2-3-16,-4-1-5 0,1 0 6 16,2-3-2-16,-1 0 1 0,0-2 2 0,3-1-7 0,-4 0 0 15,4-1 0-15,-2 0-2 0,1-2 1 0,-4 0 1 16,1-3 0-16,-1-1-2 0,-1-2 1 0,-1 0 0 16,1 1 2-16,-3-1 1 0,-1 1-3 0,-4-1 1 15,0-6-4-15,6-7 3 0,2-7 12 16,1-5 3-16,-3 3-1 0,-3 2-3 0,-7 2-12 0,-4 2-2 15,-3 0 0-15,-2 2 1 0,-1-2-5 16,2-1 5-16,-1-3-3 0,3-1-3 16,3-4 10-16,-1-2-7 0,4-2 2 0,12-12 3 15,3-1-7-15,10-9 3 0,-3-2 31 0,6 3-2 16,-3-4 3-16,4 1 1 0,-3-4-27 0,4 2 1 16,5-6 6-16,-5 4-6 0,4-3-3 0,3-2 1 15,-2 2-15-15,-1-4 7 16,4 1-4-16,-3 1-3 0,3-1 11 0,4-2-7 0,0 0 2 15,-1-1 6-15,0-5-10 0,-2 0 6 0,3-5 0 16,0 5-1-16,4-3 4 0,-1 0-32 0,0 2 30 16,2-1-35-16,-3 1 34 0,5-2-8 15,-2 0 4-15,4-1 0 0,0 3-36 0,1 2 38 16,0 4-35-16,0-1 33 0,3 2 10 0,3 0-6 0,3 2 0 16,-3 4 6-16,6 2-12 15,3 4 9-15,-2 2 0 0,-1 1-2 0,6 1 4 16,-4 5 0-16,4-1 2 0,1 1-1 15,0 6 0-15,-3-3-3 0,3 2 0 0,-1 1 5 0,2 3-5 16,1-2 3-16,-1 5 2 0,1-1-3 0,-1 2 9 16,11 11-4-16,2 8-1 0,7 6-11 0,0 4-7 15,-3-9 3-15,-6-3-1 0,0-4 13 16,-1 0 3-16,1 2-2 0,2 0 2 0,0 0-1 16,2 0-2-16,-1 0-1 0,1 1 0 0,-2 0 0 15,-4 2 2-15,-1-2 1 0,0 0-3 16,-3 0-1-16,-1-2-7 0,-2 3 6 0,-1-1 3 15,-1 0 2-15,0 0 5 0,-1 3-5 0,-4-5-2 16,4 2-1-16,1 1 1 0,0-2 2 16,-1 3 3-16,0 1-2 0,-1-1-3 15,0 1 1-15,2-1-3 0,0 1 2 0,0-1 3 0,1 1 0 16,2 0-1-16,-1 0-3 0,0-2-4 0,-3-4 2 16,0 1 2-16,-1-3 4 0,1-2 1 0,-1-1-3 15,-1-1-4-15,-1 2-2 0,2 0 4 16,0-2-4-16,-1-1 6 0,1-2 1 0,-2-1-5 15,-2-5 4-15,-1-1-3 0,-2 0 4 0,3-4 4 16,-4 1-3-16,-1-4 1 16,-1 1-5-16,-2-3-1 0,-1 0 5 0,-2-2-3 0,-2-2 3 0,-2-2 1 15,0-2-2-15,-2-3 0 0,-1-1-3 16,-1-2 5-16,-2 2 3 0,2-1 3 0,-2 2-1 16,-1-3-6-16,2 0 0 0,-3 1-2 15,1 0 2-15,-1-1 4 0,-1 0-5 0,2-1 2 0,-1 1-7 16,2 0 0-16,-2 0 3 0,1 0-3 15,-2 0 7-15,1-2-4 0,-1 0-3 0,0-1 1 0,2-1-3 16,-2 0 4-16,0-3 1 0,1 0 2 16,-1-1-4-16,0 0-6 0,0 0 1 0,0 0-5 15,0 0-6-15,0 0-7 0,0-1-23 16,1-4-35-16,1-4-73 0,0-3-180 16,0-1-891-16,1 3-561 0</inkml:trace>
  <inkml:trace contextRef="#ctx0" brushRef="#br0" timeOffset="188502.2048">458 10268 1953 0,'0'0'254'0,"0"0"-75"0,0 0 10 0,0 0-33 15,0 0-26-15,0 0-32 0,0 0-37 0,0 0-40 16,0 0-23-16,0 0-9 0,0 0 0 16,-47-48 14-16,45 51 6 0,-3 3 4 15,2 11 0-15,2 9-4 0,1 2-2 0,0 9-4 16,0 0 6-16,1 6 3 0,0 3-1 0,4 3 1 0,-3 2-4 15,-1 3-2-15,0-1 3 0,1 0 3 0,-1-2 7 16,3-2 8-16,-4-4 14 16,0-2 10-16,0-7 0 0,0-10 1 15,0-1-16-15,0-8-20 0,1-7-9 16,-2-1-15-16,1-9-1 0,-8-4 0 0,0-11 5 16,0-7 2-16,-3-10 2 0,7-3 43 0,-2-5-1 15,3-4-1-15,-4-8-3 0,4-2-36 16,-4-6-1-16,4 0 1 0,-1-3 3 0,0-2-4 0,2 3 7 15,1 1 5-15,1 2 5 0,0 2 4 0,0 4-2 0,0 3-7 0,0 7-5 16,0 2-9-16,1 8 0 16,1 10 0-16,4 0 0 0,-3 9 2 15,-1 6 0-15,11-2 1 0,-8 9-34 0,11 1 1 0,-2 4 1 16,3 15 2-16,4 5 38 0,0 3-4 0,11 22-1 0,2 7-28 16,11 14-3-16,4 13 2 0,-2 1-5 15,0-3 8-15,-7-7-12 0,-6-12-17 16,-4-9-19-16,-5-11-11 0,-7-9-37 0,0-2-57 15,-5-5-99-15,0-4-183 0,-6-6-481 0,-2-5-349 0</inkml:trace>
  <inkml:trace contextRef="#ctx0" brushRef="#br0" timeOffset="189242.8048">419 10663 1956 0,'0'0'99'0,"0"0"49"0,0 0 36 0,0 0 0 16,0 0-21-16,0 0-7 0,0 0-54 16,0 0-31-16,0 0-21 0,0 0-48 0,0 0 3 15,0 0 3-15,0 0 6 0,0 0 5 0,-62-48 5 0,67 35 4 16,10-6 5-16,-1 4-41 0,6-6 0 16,7-4-5-16,4-1-5 0,13-12 8 0,4 1-11 15,6 2-2-15,-2 6-9 16,-3 9 32-16,-6 9 2 0,-5 8 2 15,-5 3 2-15,-3 11-5 0,-1 3 3 16,-3 3 0-16,-3 1-1 0,-1 4 2 0,-2-1 2 16,0 1 1-16,-5 1 0 0,0-2-5 0,-3-3 4 15,-2 0-4-15,-1-5 4 0,-1-1 6 0,-4-2-8 16,2-4 0-16,-3-2-3 0,2-3 2 0,-2-1 13 16,-1-3 5-16,5-4 4 0,-4-4 0 0,4-7-13 15,-2 0-4-15,3-3-4 16,2-6-3-16,0-2 4 0,-2-3-1 0,2 0-2 0,-5 2-6 0,3-3 5 15,-1 2 0-15,-4 2 2 0,4 4 2 16,-4 2-4-16,-2 3-1 0,1 7-4 0,0 2-3 16,0 3-5-16,-1 4-10 0,-1 1-18 0,2 3 2 0,-1 0 4 15,4 4 13-15,0 2 17 0,5 1 3 0,0 4 2 16,2-2 0-16,6 2 1 16,0 0 0-16,2-1-1 0,0-1 2 15,3-2 3-15,-2-3 8 0,7-4-13 0,3-2 0 0,1-10-1 0,-2-4-5 16,-8-3 16-16,-3-4 0 0,-6 0 5 0,-3 0 0 15,-1-4-3-15,-3 2 2 0,-4-2-4 0,-2-4 0 16,0 2 0-16,-2-3-4 0,-6-1 0 0,-2 4-3 16,-1 1 1-16,-4 1 3 0,1 6-3 15,2 5 7-15,-2 6-4 0,4 4 1 16,-1 4-1-16,3 1-11 0,-3 1 4 0,-2 0-8 0,1 3 2 16,1 3 1-16,-1 4-6 0,2 1-2 0,1 2-1 15,2 2 2-15,5-1 5 0,2 4 0 0,9 1 4 16,8 5 1-16,9 2-7 0,12 3 3 15,4 0-1-15,-2-6 5 0,-2 1 0 0,-4-3 2 16,-4-1-4-16,0 1-2 0,-7 1 5 0,2-1-2 16,-7-2 4-16,-2-1 1 0,-6-1-4 15,1-3 0-15,-5-3-1 0,-4 1-1 0,-2-1 7 16,0 0 1 0,-4 0 3-16,-5-1-1 0,-3 2-5 0,-1-2-10 0,-4-1-29 15,-2-3-47-15,2-2-100 0,-2-4-271 16,8 0-766-16,2-2-181 0</inkml:trace>
  <inkml:trace contextRef="#ctx0" brushRef="#br0" timeOffset="189348.3193">1748 9801 1352 0,'0'0'836'0,"0"0"-442"16,0 0-165-16,0 0-73 0,0 0-55 0,0 0-46 0,0 0-31 16,0 0-36-16,0 0-8 0,0 0 0 15,0 0 4-15,0 0 12 0,0 0-52 0,0 0-117 16,43 23-331-16,-40-15-1083 0</inkml:trace>
  <inkml:trace contextRef="#ctx0" brushRef="#br0" timeOffset="189746.3499">726 11256 1013 0,'0'0'589'0,"0"0"-238"16,0 0-34-16,0 0-46 0,0 0-57 0,0 0-69 15,0 0-60-15,0 0-29 0,0 0-16 16,0 0-9-16,0 0 10 0,0 0 14 0,0 0 10 16,0 0-28-16,-48 23-10 0,64-34-13 0,-2-4-5 15,7-3 27-15,6-3-6 0,3-1-6 16,2-4-5-16,4 0-7 0,1-3-2 0,3 0-1 15,5 0-2-15,-2 0 1 0,-1-1-1 16,0 3-1-16,-2-1 1 0,-1 4-2 16,-1 1 3-16,-5 2 0 0,-5 3-1 15,-4 1 6-15,-4 3-3 16,0 3 2-16,-9 1 1 0,-1 3 0 0,-1 3 1 16,-7 0 0-16,0 2 0 0,0 1-5 0,-2 1-5 0,0 0-13 0,0 0-17 15,0 0-22-15,0 0-28 0,-2 2-22 0,0 3-40 0,-1 2-84 16,-5 1-162-16,4-1-389 0,-1-2-820 0</inkml:trace>
  <inkml:trace contextRef="#ctx0" brushRef="#br0" timeOffset="190141.5975">707 11511 656 0,'0'0'571'0,"0"0"-95"16,0 0-124-16,0 0-55 0,0 0-59 15,0 0-72-15,0 0-52 0,0 0-38 0,0 0-29 0,0 0-21 16,0 0-10-16,0 0 7 0,0 0 4 16,0 0 14-16,-32 30 8 0,32-27-37 15,10-3 4-15,4-3-2 0,3-3-4 0,4 0 32 16,1-2-6-16,6-3-5 0,-2-1-4 0,5 0-7 16,1-4-2-16,2-3-4 15,4-1 3-15,1-4-2 16,1-3-2-16,2-2 1 15,0 0-7-15,-1-1 6 0,1-1-5 0,-2 0 0 0,-2 4 0 16,-4-1-5-16,-3 6 2 0,-2 2 1 0,-8 4-10 0,-2 3 16 0,-6 3-6 16,-4 2 18-16,-1 3 18 0,-5 3-8 15,-2-1 13-15,-1 3-14 0,0 0-3 0,0 0-8 0,0 0-3 16,0 0-5-16,0 0-6 0,0 0 3 16,0 0-7-16,0 0-2 0,0 0 3 0,0 0-7 0,0 0 1 0,-1 0 0 0,0 2-5 15,-1-2 3-15,0 1-8 16,-4 0-9-16,4 0-21 15,-3 1-26-15,1 1-40 0,1-1-59 16,-2 2-131-16,2-2-492 0,1 0-915 16</inkml:trace>
  <inkml:trace contextRef="#ctx0" brushRef="#br0" timeOffset="199340.2655">3744 10110 872 0,'0'0'960'16,"0"0"-594"-16,0 0-56 0,0 0-83 0,0 0-49 16,0 0-37-16,0 0-25 15,0 0-22-15,0 0-23 0,0 0-13 0,0 0-19 16,0 0-18-16,-41-100-16 0,41 102-9 16,0 5-1-16,0 4 3 0,4 6 3 0,1 4 4 0,-2 4 3 15,2 7 2-15,-3 4 2 0,-1 6-3 0,-1 2 3 16,0 5 2-16,2 3 0 0,-6 2 1 15,-2 4-3-15,-2 0 1 0,2-1-1 0,-3-3-4 16,0-4 2-16,2-4-3 0,1-4 4 16,0-2 0-16,-1-5-4 0,4-3 1 0,-3-3 0 15,0-1 4-15,4-4-5 0,0-1-6 0,-1-5-14 0,3 0-24 16,0-6-21-16,1 1-32 0,-1-5-47 0,0-3-87 16,0-4-210-16,0-1-618 0,2 0-577 15</inkml:trace>
  <inkml:trace contextRef="#ctx0" brushRef="#br0" timeOffset="201330.611">3716 10074 1636 0,'0'0'290'0,"0"0"-7"0,0 0-116 0,0 0-44 0,56-143-38 0,-32 118-21 16,4 3-13-16,5 1-8 0,0 2-5 15,6 5-9-15,1 2-7 0,1 4-4 16,1 5-3-16,-2 3-5 0,-1 3-3 0,-2 11-2 0,-2 2-6 16,-4 7-1-16,-2 4 0 0,-6 5 1 15,-3 3 3-15,-7 6 3 0,-4 4 6 0,-7 4 3 16,-2 5 7-16,-13-2 7 16,-4 2 0-16,-7-1 3 0,-3-5-3 15,-4-5-8-15,-3-6 1 0,0-5-8 0,-3-1 6 16,0-8 1-16,3-5 1 0,1-2 3 0,0-6-4 15,3-3 1-15,0-1-4 0,4-4-1 0,4-2 5 0,1 0 3 16,2 0 0-16,5-7 5 0,2 1-4 0,3-2-5 16,3-1-1-16,1 0-3 15,1-2-8-15,3-1-4 0,0-1-3 0,1 2-8 0,1-1 0 16,4 1 0-16,3 3-3 0,-2 1 6 0,3 1-6 0,1 1 1 16,1 4-2-16,3 1-1 0,0 0 9 15,1 5 0-15,4 5 3 0,1 6 1 0,3 1-4 16,5 5 2-16,-4 1 0 0,4 4 1 0,2-1 1 15,2 2 1-15,3 2-1 0,2 0-5 16,2-2 4-16,0 1 2 0,1-4 5 0,1 0 6 0,-1-7-6 0,-2-1 0 16,1-3-2-16,-2-2-3 0,-1-4 6 15,-2-2 0-15,-2-2 0 0,-4-2 5 16,0-2-8-16,-2 0 1 0,-4-4 3 0,-1-3 1 16,0 0 4-16,-4-3 1 0,2-1-1 0,-2 0-5 15,-3-2 3-15,0-1 2 0,0 0 0 16,-4-2 2-16,-2 2-5 0,0-3-1 0,-3-1-2 0,0 2-4 15,-1-2 7-15,-3-1-1 0,-1 1 2 0,0-1 5 16,0 1-10-16,-1-1 1 0,-6 1-2 16,1-1 3-16,0 3 6 15,-4 1 2-15,1 3 2 0,1 0-4 0,0 3 1 16,1 2-2-16,-4 2-3 0,3 2 2 0,-3 2-9 0,-2 1-4 16,-3 0-2-16,2 8-5 15,-3 5 8-15,-2 3 0 0,3 4 0 0,1 1 0 0,4 4-4 16,2 0 2-16,7 4-3 0,2 3-1 0,1 0 4 15,11 2-2-15,8 2 1 0,9 0-4 0,11-2 1 16,12-1-1-16,13-6-4 0,12-2 4 0,9-9-6 16,9-5 1-16,4-4-2 15,3-5 2-15,2-2-1 0,-1-7 1 0,-1-4 3 0,-1-3 6 0,-7-2-3 16,-5-2 2-16,-5 0 0 0,-7-2-1 16,-8-1 5-16,-9-1-1 0,-12 1 2 15,-7 1-2-15,-13 1 3 0,-8 2 4 0,-11-1 3 0,-8 4 5 16,-2-2-3-16,-10-1-3 0,-9 2-3 15,-3 2-4-15,-8 0 6 0,-6 1 2 0,-3 2 2 16,-4 1 2-16,-2 2-5 16,2 2 1-16,-2 0-3 0,6 1 0 0,6 3 0 0,3 1-3 0,6 0-1 15,5 5-4-15,3 3 0 0,0 3 1 0,5 3-2 16,2 3 4-16,-1 4-4 0,2 3-3 16,4 4 1-16,0 2-2 0,4 2 5 15,1 1 1-15,0 2 1 0,6-5-2 16,5-5-2-16,4-2-2 0,4-4-2 0,2-8 1 0,9-3 2 0,1-6 2 15,4-2-2-15,3-4-3 0,4-7 1 16,0-6-1-16,-2-4 1 0,2-3 5 0,-1-5-3 16,-1-3 1-16,4-4 0 0,-2-1 0 0,-1-5 3 15,1-5 0-15,-2-3 3 0,0-5 5 0,-7-4-5 16,-1-4-1 0,-6 1-2-16,-6 0-2 0,-7 0 6 0,-2 5 2 0,-5 5 2 15,-7 2-4-15,1 7 0 0,-7 6 2 0,-4 5 1 16,1 5 10-16,-2 5-2 0,-2 5 1 0,2 4-1 0,1 2-9 15,6 6 4-15,-3 1 0 16,2 4-4-16,3 1 0 0,-2 9-8 0,-2 6-5 16,-2 7 1-16,-1 7-2 0,1 7 8 0,2 6 0 0,1 4 3 0,0 7-1 15,6 5-3-15,0 1-2 0,3 2-1 16,6 1 6-16,2-3-2 16,2-2-3-16,1-6 0 0,5-4-2 0,1-8 3 15,0-5 2-15,2-5 3 0,4-6-1 0,-2-6-3 16,0-3 0-16,0-7-1 0,-1-4 0 0,-1-4 5 15,-1-1 0-15,3-9 5 0,-2-3-4 0,1-4 1 16,-4-1 0-16,2-2-1 0,-2-3 5 0,-6 1-3 0,2-4-2 16,-3-1-1-16,-3-2 0 15,-3-2 1-15,2-3 1 0,-6 2 2 16,2 1-1-16,-3 1-1 0,-2 4-3 0,1 3-2 0,0 3 1 16,0 5 2-16,0 4 0 0,0 4 2 0,0 2-5 15,0 4-1-15,0 1-4 0,0 0-10 0,0 5 2 16,0 5-4-16,0 2 5 0,0 8 8 0,0 6 0 15,1 2 4-15,-1 5 1 16,0 2 0-16,0 1 1 0,0 2-3 0,1-2-1 0,1 0-1 16,0-4 1-16,5-2 2 0,1-4 0 0,2-6 0 0,0-3 1 15,1-6-1-15,2-2 0 16,-2-6-1-16,3-1 2 0,1-2 1 0,0-4 0 16,0-6 2-16,3-3-2 0,-3-2 2 15,3-2 0-15,-6-1 1 0,4-1 2 16,-5 0-2-16,0-2-2 0,1 0-1 0,-2-1-1 0,0-3 1 0,0 1 2 15,0-2 0-15,-2 2 0 0,1 0-2 16,-4 4-1-16,3 1-2 16,-1 4 4-16,-2 3-3 0,3 1 2 0,-5 2 0 15,3 5-2-15,-4 0 1 0,-1 3 0 16,0 1-3-16,3 0 0 0,-1 5-2 0,0 3-1 16,6 6 0-16,-2 6-1 0,1-1 4 0,-3 6 2 0,5 4 1 0,-3 1 0 0,-2-1 0 15,3 1-2-15,-1 3-3 0,-3-5 0 16,4 2-8-16,-1-3-13 15,4-1-18-15,2-2-22 0,0-4-11 16,6-9-6-16,3-1-5 0,1-8-5 16,2-2-15-16,-1-4-10 0,4-7-6 0,0-4 7 0,0-5 21 0,-3 0 25 0,3-4 29 0,-4-3 21 15,1-2 12-15,-3-1 5 16,-1 1 6-16,-4-3 12 0,-2 0 18 0,-4 1 24 16,-1 5 23-16,0 1 14 0,-4 4 11 0,-3 3 0 15,-2 1-7-15,-1 6-7 0,0 0-15 0,0 3-13 0,0 3-9 16,0 1-15-16,0 3-9 0,0 1-13 15,0 0-11-15,0 1-9 0,0 8-5 16,0 3 1-16,1 5 2 0,-1 4 5 16,0 2 1-16,1 2-1 0,4 2 2 15,-2 1-2-15,3-1 1 0,0-2 0 0,2-1-2 0,5-3 4 16,5-3-1-16,4-6-1 0,6-2 0 0,3-3-2 16,3-3 5-16,6-4 0 0,3 0 4 0,2-3-3 15,2-1-1-15,-2-6-2 0,2-1-1 16,-2-2 1-16,-4-1 2 0,-2-4 3 0,1-3 2 0,-8-1-1 15,-1-1 3-15,-5 1-1 0,-6 0 2 0,-5 0 6 16,-6 3-2-16,-2-1 5 0,-4 1 3 0,-3 1 0 16,0 3 4-16,-1 2 0 0,-5 1-4 15,2 4-3-15,-4 2-7 0,-3 1-5 0,1 4-6 16,-2 1 1-16,-7 1 0 0,-1 7-2 16,-2 3 5-16,-4 5-7 0,0 3 3 15,0 4-3-15,4 3 0 0,2 1 3 0,5 2-4 0,2-2 0 16,8 1 1-16,-1-3-2 0,10 0 4 0,-4-4-2 15,6-3 0-15,8-3 4 0,2-3-4 16,9-2 0-16,2-3 1 0,11-2 2 16,2-4 0-16,1-1 1 15,2 0 0-15,-2-3-5 0,0-3-4 0,0-1-10 0,-2 0-18 0,1 1-17 16,1-3-40-16,-4-1-57 0,2-1-143 0,-13 1-760 0,-5 1-727 16</inkml:trace>
  <inkml:trace contextRef="#ctx0" brushRef="#br0" timeOffset="202773.5628">9626 10800 1258 0,'0'0'790'0,"0"0"-494"0,0 0-18 15,0 0-58-15,0 0-55 0,0 0-33 16,0 0-41-16,0 0-23 0,0 0-17 0,0 0-17 16,0 0-12-16,0 0-12 0,-18-37-5 15,32 28-2-15,8-2-3 0,4-4 3 0,5-3-1 0,5-1 1 16,4-4 2-16,2-4-1 0,-1-4 0 0,3-4 0 15,2-5 0-15,-1-5 3 0,1-3 2 16,-3-5 0-16,-1-2 1 16,-2-3 0-16,-5 0 1 0,-5-2 1 0,-4 0 3 15,-6 4-4-15,-5 3 2 0,-2 4 2 0,-6 6 0 16,-4 4 16-16,-2 6 6 0,-1 5 3 16,-3 7 6-16,-1 6-16 0,-4 4-4 15,4 6-8-15,-1 5-16 0,-1 3-2 0,-4 12-9 0,-5 8 3 0,-2 9 2 16,-6 7 1-16,2 6 2 0,2 4-2 0,5 3 3 15,4 2-1-15,10 2 1 0,0 0 1 0,7 3-4 0,6-6 3 16,8-4-1-16,3-3-1 0,3-4 6 16,3-7-4-16,3-7-2 0,-2-5 2 0,4-5-5 15,-3-7 3-15,2-5 3 16,0-6-1-16,-2-3 0 0,-2-9-3 0,0-7-1 0,-1-5 0 0,-4-3 2 16,4-6 5-16,-4-2-2 0,-2-3 4 15,-1-4-6-15,-1-3 1 16,-5-2 0-16,0-1 1 0,-4-3 6 0,-3 2-5 0,-3 1 1 15,-2 5-3-15,-2 3 0 0,-4 5 5 0,2 5-2 16,0 5 0-16,0 6 2 0,0 5-6 16,0 7 0-16,0 1-2 0,0 4-2 0,-1 2-10 0,1 8-5 15,-1 8 3-15,1 5-2 0,0 7 14 0,0 8 3 16,1 1-2-16,3 4 6 16,3 1-6-16,4 3 3 0,-2 4 1 0,3-2-4 0,0 0 3 15,2-3 2-15,0 1-3 0,3-8 2 0,0-3-4 16,1-6-7-16,-1-6-4 0,0-6-5 0,-2-2 2 15,-1-8 3-15,5-6 7 0,1-5 4 0,2-10 3 16,4-2 1-16,2-5-1 0,-2-4 4 16,0 0 2-16,-3-2-3 0,0 1 1 15,0-2-3-15,-1 0-4 0,-4 1 7 0,-1 1 0 16,-1 2 1-16,-2 0-1 0,-2 5-3 0,-3 3-1 0,0 5 0 16,-3 3 1-16,-2 3-1 0,0 5-7 15,-1 1-13-15,0 0-4 0,4 9-4 0,-1 3 7 16,3 6 13-1,3 2 7-15,1 5 3 0,2 3 0 0,4-1-2 16,3 3-1-16,4 0 1 0,4-1 1 0,5-3 3 16,5 1 2-16,3-5-3 0,6-3 2 0,1-6-2 0,0-6 3 0,-2-4 3 15,-1-2 1-15,1-3 0 0,-5-7-2 16,1-5 2-16,-7-2 0 0,1-4 4 0,-7-2 3 16,-1-1 5-16,-4-2 10 15,-3 0 4-15,-5 0 4 0,-3-1 2 0,-5 2-2 0,-5 1 1 0,-1 3-2 16,-4 3-6-16,0 1-5 0,-7 3-8 15,-2 3-2-15,-5 2-5 0,0 4-4 0,-5 4-3 16,-2-1-3-16,-5 10-2 0,-3 3-3 0,1 4 8 0,2 3-1 16,-2 5-2-16,7 0 4 0,3 3-11 15,6 2-1-15,5 2 4 0,7 2-1 16,0-1 5-16,9-2 1 0,8 0-4 16,5-3 2-16,5-2-7 0,2-1 3 15,5-6 1-15,3-3-4 0,0-5-4 0,3-4-12 0,-1-4-8 16,1-1-10-16,-3-6-10 0,3-3-7 0,-4-6-30 0,3-1-31 15,-6-3-56-15,-3-2-118 0,-9 4-473 16,-6 6-924-16</inkml:trace>
  <inkml:trace contextRef="#ctx0" brushRef="#br0" timeOffset="203091.0528">10434 10118 874 0,'0'0'583'0,"0"0"-106"0,0 0-127 15,-137-13-78-15,106 8-50 0,3 1-59 16,4-2-35-16,1 3-22 0,4-1-14 0,3 0-14 15,4 3-17-15,4-2-8 0,5 2-9 0,2 0-9 16,1 1-11-16,0-2-12 0,3 2-8 0,5 0-6 16,6-1-2-16,9 1 3 0,5-2 4 15,12 0 1-15,6-2 1 0,8 0 2 0,6 1-5 16,4-3-7-16,6 1-29 0,5-1-55 16,3 0-158-16,-14 0-798 15,-20 3-687-15</inkml:trace>
  <inkml:trace contextRef="#ctx0" brushRef="#br0" timeOffset="204821.6805">13583 9897 2443 0,'0'0'199'0,"0"0"14"16,0 0-46-16,0 0-33 0,0 0-36 16,0 0-45-16,0 0-33 0,0 0-17 0,0 0 0 15,0 0 11-15,0 0 16 0,0 0 5 0,2 107 2 0,3-64-3 16,-2 8-15-16,2 4 1 0,0 4-3 15,-3 1-2-15,5 1 1 0,-4-6-8 0,3-3-3 16,-3-3-3-16,0-4 2 16,2-3 1-16,-5-8 0 0,0-2 1 15,1-6 0-15,-1-7-1 0,-2-4 1 16,-2-4 2-16,1-3 6 16,1-6 9-16,2-2 12 0,-2 0 8 0,-3-6-5 0,2-7-5 15,-6-4-15-15,2-8-6 0,-1-6-4 0,-2-6-3 0,0-8 0 0,-4-5-5 16,3-7 2-16,-1-5 1 0,2-5-1 0,3-4 3 0,3-4-1 15,1-2-3-15,3-1 1 0,2 3-2 0,8 0 3 16,1 3 0-16,8 7-2 0,2 5-2 16,2 6-5-16,6 8 3 0,1 7 1 15,1 7 1-15,0 6 2 0,-1 8-6 0,-2 7-6 0,-3 6-2 16,1 5-6-16,-3 6 8 0,-2 10 3 16,1 7 3-16,-1 5 0 0,-3 5 0 0,-1 7 1 0,-6 4-1 15,-7 1 5-15,-1 7 0 0,-3 2-2 16,-7 1 0-16,-9 0-3 0,-4-1 3 0,-3-1 2 15,-1-2 0-15,-2-7 6 0,0-3-6 0,1-7-2 16,-1-6-1-16,2-3-1 0,4-6 4 16,3-6 3-16,4-3 3 15,5-6 3-15,3-3 2 0,3-1 2 0,-1-4-3 0,3-4-3 16,0-5-3-16,1-3-4 0,8-5-2 0,5-1-4 0,7-3 1 16,2 0 2-16,8-3 0 0,8 1 5 15,2 0-3-15,8-2-3 0,0 5 1 0,5 1-1 0,-3 4 2 16,0 1 2-16,2 6 0 0,-5 2-1 15,1 4-3-15,-7 3 0 0,0 3-3 0,-4 3 5 16,-5 5-1-16,-2 3-1 0,-2 2 2 0,-2 2-5 16,-3 2 2-16,-6 4 0 0,-1 0 3 0,-2 4 1 15,-4 1 0-15,-4 1-3 16,-4 2-1-16,-3-1 0 0,0 2-2 0,-7 0 4 0,-1 0 0 16,-7-1-5-16,1-2 1 0,-4-2-6 15,-2-2-1-15,1-5 6 0,-3-2 1 0,2-5 5 16,1-4 1-16,3-3-2 0,2-4 4 0,3 0 2 0,1-7 0 15,2-4 3-15,6-2-6 16,0-4-4-16,2-2-4 0,1-3-1 0,7 0 3 0,3-3 1 16,1 0 1-16,7-2 3 0,1 0-4 15,4 1 0-15,4 0-2 0,2 1-1 0,1 0 2 16,1 4-1-16,4 1 4 16,-2 0-3-16,-1 5 1 0,1 1 3 15,-8 3 1-15,0 2 4 0,-4 3-2 0,-8 1-1 0,2 2-1 0,-7 2-3 16,-4 1 2-16,2 0 2 15,-5 0 1-15,3 3 0 0,-4 3-2 0,2 1-1 0,-2 4-1 16,-1 0 2-16,0 3 2 0,0 2 1 0,0 1 2 16,-1 2-3-16,-2-2 0 0,3 2 0 0,2 2 0 0,-2-1 1 15,1 1-1-15,2-2-1 0,5 0-2 16,0-1-3-16,2-2 5 0,0-2 1 16,2-3 5-16,3-2 2 0,1-3-1 0,3-3 1 0,2-3 1 15,0 1 0-15,1-7-1 0,1-3 3 16,-2-2 0-16,-3-1-3 0,0-2 2 0,-1-1-4 15,-3-1-3-15,1-2 0 0,-4-2 1 0,0-1-1 16,-3-2 0 0,-3 0 1-16,2-3-3 0,-5 3 2 0,-2-2 1 15,2 1-2-15,-2 1 1 0,0 2-3 0,-2 1 0 16,-5 0 2-16,5 1 0 0,-2 1 1 0,-2 1 1 0,4 0-5 0,-1 1 3 16,0 1-3-16,3 1 0 0,0 3 3 0,7-1-4 15,2 2-2-15,4 0-1 0,5 1-3 16,3 1 3-16,3 3 3 0,3 0 0 15,3 0 4-15,0 4-5 0,1 1-2 0,0 0-1 16,-1 0 1-16,-2 6 1 0,-5 2 2 0,-2 4 0 0,-4 3-3 16,-4 5 0-16,-4 3 1 15,0 4 1-15,-5 2 4 0,3 4 0 0,-3 2-1 16,0 3 1-16,-2 4-2 0,0 4 2 0,-2 3 6 0,0 5 2 16,0 6 6-16,0 4-2 15,-3 4-3-15,-3 3 1 0,3 1 1 0,-6 1 1 0,2-3 2 16,2-6-1-16,-2-4-5 0,-3-9-2 15,5-5-5-15,-1-9-3 0,-2-6 5 0,3-8-7 0,-3-3 8 16,-2-5 1-16,2-5-6 16,2-3 5-16,-2-5-13 0,1-2-15 0,2-4-16 15,-1-5-29-15,2-8-38 0,-1-3-74 0,5-4-182 0,0 3-762 16,0 5-585-16</inkml:trace>
  <inkml:trace contextRef="#ctx0" brushRef="#br0" timeOffset="205570.9363">16060 9953 2088 0,'0'0'210'0,"0"0"-7"16,0 0-67-16,0 0-19 0,0 0-33 0,0 0-37 16,0 0-27-16,0 0-4 0,0 0 5 15,0 0 2-15,0 0 1 0,0 0 1 0,0 0-2 16,139 29-1-16,-112-27-3 0,1-2-1 15,-5 0 0-15,2 0 0 0,-2-1 0 16,-2-4 2-16,-2-2 0 0,0 0-2 0,-6-1 2 16,1-1 2-16,-4 0 2 0,-4 1 10 15,1-1 2-15,-5 0 4 0,-2 3 2 0,0-1-6 0,-7 2-5 16,1 1-6-16,-4-1-5 0,-7 3-7 16,0 2-1-16,-5 0-4 0,-1 0 0 0,-5 6 4 0,-1 2-1 15,3 1 0-15,-1 2 0 0,3 1-7 16,4 3 1-16,3 2-3 0,8 0-2 0,7 3 6 15,2-1-6-15,17 1 3 0,5 1 1 16,9-3-2-16,9-1 7 0,6-3 1 0,8-1 0 0,3-3-1 16,3-2-3-16,0-3-4 0,1-2-2 0,-3-2-1 15,0 1-1-15,-1-4 2 16,0-5 2-16,-3-1-5 0,-2-1 4 0,-2-2-2 16,-9-2-1-16,-2 0 5 0,-7 0-5 0,-6-2 3 15,-8 3 0-15,-5-2 1 0,-8 0 3 0,-5 2 0 0,0-1-1 16,-3 2-2-16,-9 0 0 0,-5 3-5 15,-5 1-1-15,-6 3 6 0,-3 2-4 0,-4 2 4 0,-2-1 3 16,4 1-5-16,3 4 3 0,6 3-3 16,8 1 0-16,6 2-1 15,2 2 0-15,8 2 0 16,5 0 0-16,8 1-2 0,10 1 4 0,6-2 1 0,9 1 0 16,6-4 2-16,5-3-2 0,3-2-3 0,0-4-1 0,5-2 2 15,-3 0-2-15,3-7 4 0,-3-5-1 0,-1-3-1 16,4-1 1-16,-5-4-1 0,-3-4 0 15,-4 0 3-15,-4-3-2 0,-3-2 3 0,-6-5 1 16,-6-1-3-16,-7-5 5 0,-5-4 1 0,-6 0 5 16,-3-1 5-16,-6 4 4 0,1 3 4 0,-10 0 1 0,-1 8-2 0,-3 5 0 15,1 4 2-15,0 6-1 16,1 5-5 0,3 4-4-16,1 4-7 0,4 2-8 0,-4 3 3 0,1 9-8 0,1 4 0 0,-2 7 2 15,-1 4-3-15,8 8 6 0,0 4-2 16,2 5 1-16,-1 5 2 0,1 5-4 0,0 4 0 15,3 2-2-15,-4 1 2 0,2 1-2 0,-1 0 1 0,-1-4-9 16,3-3-20-16,5-8-12 0,3-8-19 16,1-7-14-16,1-8-16 0,2-7-25 15,-5-6-38-15,-1-4-65 0,1-7-117 16,-4 0-420-16,-1 0-867 0</inkml:trace>
  <inkml:trace contextRef="#ctx0" brushRef="#br0" timeOffset="205864.4003">17619 9717 2101 0,'0'0'325'0,"0"0"-17"0,0 0-101 0,0 0-21 15,0 0-46-15,0 0-33 0,0 0-15 0,0 0-18 0,127-105-10 16,-76 100-14-16,3-1-7 0,6 1 0 16,-3 3-7-16,0 0 3 15,-2-1-3-15,-2 0-5 0,-3 0 4 16,-2 0-8-16,-6 1-3 0,-1-2 1 0,-7-1-10 15,-2 2 2-15,-10-1-2 0,-5 2-3 16,-5 0 10-16,-4 0-1 0,-5 1-21 0,-2-1 0 0,-1 2 0 16,0-2 0-16,0 2 0 15,0-1 0-15,0 1 0 0,-1-1 0 0,0 0 0 0,-2 0 0 0,0-1 0 0,-2 0 0 16,1 1 0-16,-1-1 0 0,1 2 0 0,-1 0 0 16,1 0 0-16,-2 0 0 15,1 0 0-15,-1 0 0 16,1 0 0-16,-1 0 0 0,-2 2 0 0,0 3 0 0,-1 1-43 0,0 1-59 0,-3 1-53 15,-1 2-125-15,5-3-812 0,0-2-704 0</inkml:trace>
  <inkml:trace contextRef="#ctx0" brushRef="#br0" timeOffset="207271.5053">19788 9421 2042 0,'0'0'208'0,"0"0"2"0,0 0-34 16,0 0-1-16,0 0-6 0,0 0-17 15,34-124-28-15,-34 117-30 0,-5 4-29 0,-1 1-29 0,-6 2-16 16,-6 7-10-16,-6 7-3 0,-11 6 3 15,-6 6-4-15,-6 7 3 0,-7 7-1 0,-2 4 2 0,-2 6 4 16,-6 9 0-16,-2 5 2 16,0 5-6-16,3 2-1 15,4-4-3-15,12-6-2 0,12-10 0 0,10-8-2 16,14-7-2-16,11-5-1 0,4-2-1 0,13-4 4 0,13-1 6 0,7-8 2 16,12-6 6-16,8-5-2 0,8-5-2 0,8-5-1 15,1-8-2-15,3-3 0 0,-1-4-2 16,1 0-1-16,-3-3-5 0,-5-2 0 0,-5 3-2 15,-3-3-1-15,-11 3 3 0,-10-2-1 0,-8 3 1 16,-7-1 2-16,-7 1-5 0,-5 1 4 16,-7 0 3-16,-5-1-1 0,-1 2 4 0,-7-1-6 15,-4 1-4-15,-4 2 0 0,-2 2-1 0,-4 1 2 16,-2 0 1-16,-1 4 2 0,-1 1-4 16,-4 2 0-16,2 3 0 0,-1 1-1 0,-1 3 4 0,1 0-1 15,1 3-2-15,0 2 3 16,3 4-4-16,-2 2 2 0,3 1 2 0,0 3 1 0,3 3 0 15,1 2-1-15,2 0-2 0,2 3-2 0,0 1 1 16,4 2 1-16,-1-1 1 16,3-1 3-16,2 2-3 0,2-1 0 0,1-1-1 15,4-2-4-15,2-3 7 0,-2-1-3 0,6-3 2 0,3-3 1 0,2-1-4 16,1-3 2-16,5 0 4 16,0-5 1-16,5-1 3 0,1-2 0 0,4-2-3 0,-1-3-2 0,3-2-1 15,2-2 1-15,-2 0 2 0,2-1 1 16,-1 0-4-16,0-3 1 0,1 0 1 15,-4-1-3-15,1 0 5 0,-1 0-2 0,2-2-1 16,-3-1 0-16,0 3-2 0,-1-3 2 0,0 2 0 16,0 0-1-16,-3 2 1 0,-1 1-2 15,-1 1-2-15,-3 2 1 0,0 2-3 0,-2 3 1 16,-1 0 2-16,-2 1 0 0,-1 3-2 0,0 2 0 16,-1 0-4-16,-1 4-1 0,1 2 6 15,-2 3-2-15,3 2 2 0,-4-1 3 0,2 2-5 0,-1 4 4 16,0 0-1-16,2 0-2 0,-4 2 4 15,1-1-4-15,0 2-1 0,-2 1-5 16,-2-1-7-16,-1-3-6 0,-1-1-10 0,3-4-7 0,-1-3-4 16,-1-4 0-16,0-4 8 0,3-1 11 15,-1-1 11-15,4-3 6 0,-1-5 3 0,4-2 2 0,2-3-1 0,-1-2 1 16,4 0 0-16,-2-1 0 0,5-1 2 16,-1-1-2-16,3 1-2 0,2 0 0 15,3-2-3-15,0 4 3 0,3-2-1 0,0 3 1 16,0 2-1-16,3 0-3 0,0 2-1 0,1 4-3 15,5-3 3-15,1 3 0 0,3-1 5 0,0 0 3 16,3 0-4-16,2 1 4 16,1-5-1-16,0 1 0 0,-2-2 3 15,-1-2-1-15,-1 1 1 0,-3-5-1 0,-4 0-1 16,-3-3 6-16,-4-3-1 0,-6 0 4 0,-4-4 2 16,-1-2 0-16,-4-1 1 0,-5-1 0 0,-4 0 5 15,0-1 4-15,-6 0 5 0,0 1 3 0,-4 2-2 0,-2 3 2 16,-3 2-3-16,-1 5 0 15,0 3 2-15,-3 5-3 0,2 4-4 0,3 2-5 16,-2 3-10-16,-2 3-3 0,1 4-1 0,-5 8 0 0,-2 5 1 16,-3 7-3-16,1 7 0 0,1 4-2 0,-1 9 4 15,6 7 0-15,-4 9 0 0,3 9 1 16,-1 6-5-16,0 6 3 0,-3 6-2 0,-3 2-1 16,-1 2 5-16,-1-1-14 0,-2-2-3 0,6-4-15 15,7-8-20-15,3-8-8 0,2-11-19 0,7-8-9 16,1-11-12-16,1-9-52 0,-1-11-79 15,2-7-121-15,5-7-160 0,-3-4-273 16,0 0-286-16</inkml:trace>
  <inkml:trace contextRef="#ctx0" brushRef="#br0" timeOffset="208315.051">21343 10018 0 0,'0'0'209'0,"0"0"400"0,0 0-93 0,39-140-92 0,-21 107-96 0,4 4-64 0,1 1-53 16,0 3-47-16,6 4-36 0,1 4-26 0,1 4-29 15,1 6-22-15,-1 2-20 0,0 5-16 0,0 2-3 16,-2 9-7-16,-6 4-4 0,-1 6-1 0,-4 4-5 16,-1 2 3-16,-6 3 2 0,-3 1 3 15,-5 1 2-15,-2-1 1 0,-1 1 4 0,-7 1 0 16,-3-1 4-16,-5-1-5 0,-3-3 0 16,2-3-3-16,1-6-7 0,2-8 4 0,4-4 1 15,2-4 8-15,5-3 13 0,2-7-4 16,-1-4-3-16,11-5-8 0,1-6-11 15,9-1 3-15,1-4-5 0,3-2 0 0,6-1 4 0,5-2-1 16,2-5 5-16,1-2-2 0,6-6-1 16,1-5-1-16,0-2-2 0,3-3 5 0,2-1-4 15,-1 2 3-15,-4 3 2 0,0 2-4 0,-8 6 12 0,-3 7 10 16,-7 4 17-16,-5 7 17 0,-10 6 6 16,-2 5 3-16,-7 4-10 0,-3 4-9 0,0 4-11 15,0 2-17-15,-9 1-8 0,-1 9-10 0,-4 6-4 16,-5 8 1-16,-5 8 1 0,-2 4 1 0,4 6 0 15,-4 5-1-15,7 4 1 0,2 3-4 16,0-1 5-16,7 6-1 0,2-4 0 0,7-3 2 16,1-5-5-16,8-6 1 0,2-7-1 0,7-6 0 15,1-5 6-15,4-5-3 0,2-5 2 0,0-6 0 16,4-2-4-16,2-5 2 0,0-1-1 0,1-5 6 16,1-3-4-16,-1-3 3 0,4 1 0 15,-4-2-6-15,0 0 5 0,-2 1-4 0,-5 0 1 0,-1 0 2 16,-2-1-4-16,-3 2 2 0,-1-1 1 15,-4 1-2-15,-2-1 6 16,-1 0-1-16,-1 1 0 0,-2 1-2 0,-3 0 0 0,-4 2-2 0,0 3-2 16,0 1 5-16,0 2-4 0,0 1 3 15,0 1-3-15,0 0-9 0,-2 1 2 0,-6 6-3 16,3 3 4-16,-3 4 3 0,-1 2-3 16,-1 2 4-16,1 1 0 15,5 0-2-15,0 0 6 0,4 1-1 0,0-2 0 0,9-2 2 0,9-2-6 0,3 0 0 16,10-6-1-16,5-2 1 0,7-3 2 15,0-3 0-15,7 1 1 0,-2-6-2 0,-1-4 3 16,1-4-1-16,-1-1-3 16,-4-4 4-16,-1-2-3 0,-1-5 1 0,-1-3 4 15,-1-2-3-15,-4-7 3 0,-1-4 2 0,-7-4 1 0,0-2 0 16,-8-3-2-16,-4-3-1 0,-2-2 0 0,-9-1 2 16,-3 4 0-16,-1 0 1 0,-1 8 2 15,-7 5-6-15,-1 6 6 0,-2 4-3 16,4 7-1-16,-2 4 8 0,3 5-4 0,2 2 3 0,-2 5 0 15,5 4-7-15,1 2-5 16,0 1-7-16,0 8-2 0,0 9 3 0,1 4 1 0,-1 8 3 0,0 5 0 16,6 7 1-16,-2 4 4 0,-2 4-1 0,1 8 1 15,-2 4-5-15,-2 4 2 0,-4 4-2 16,1 0 1-16,-2-1 2 0,5-4-4 16,1-9-7-16,1-10-2 0,6-10-6 0,2-10 3 0,-3-8 10 15,2-10 4-15,2-3 9 0,-1-5-2 16,2-3 0-16,5-8-1 15,-1-5-1-15,4-2 2 0,-1-2 0 0,-2 0 0 16,3-2-1-16,-1-1-1 16,1-1-1-16,3-4-1 0,-1-3 1 0,2-1 3 15,2 0-3-15,-1 4 1 0,3 2-4 0,-5 5 1 0,0 3 1 0,-1 4-1 0,-2 3 3 16,0 4 0-16,-6 3-2 0,4 3 0 16,-4 1 0-16,3 0 0 0,-3 7 1 0,-1 2-1 0,3 5 0 15,-3 5-2-15,0 1 0 0,-1 5 0 16,0 2 2-16,-1 0 2 0,-1 2-1 0,2-1 3 0,-3 1-8 15,-1-3-1-15,-2-1-4 16,3-5-21-16,0 0-15 0,-2-5-19 0,2-3-18 0,0-6-12 16,-3-1-27-16,1-5-19 0,-3 0-24 0,2-5-42 15,-3-6-35-15,-1-3-69 0,0-2-88 16,-1-4-57-16,-1-5-70 0,-1-5-42 16,0-5 340-16,-3 6 227 0,5 8 0 0</inkml:trace>
  <inkml:trace contextRef="#ctx0" brushRef="#br0" timeOffset="208459.2752">24163 9299 0 0,'0'0'317'0,"0"0"358"0,-32-134-138 0,20 93-119 0,3 9-90 0,0 4-78 16,-2 6-59-16,7 6-58 0,-2 5-38 16,3 3-28-16,-2 4-28 0,3 3-38 0,1 1-19 15,-3 4-9-15,-1 7-1 0,1 4 18 0,1 4 8 16,0 6-6-16,3 1-45 0,1 4-111 16,5-8-261-16,-3-6-746 0</inkml:trace>
  <inkml:trace contextRef="#ctx0" brushRef="#br0" timeOffset="209105.8175">24881 9628 2209 0,'0'0'216'15,"0"0"-13"-15,0 0-33 0,0 0-13 0,0 0-12 0,0 0-26 16,0 0-26-16,0 0-30 0,0 0-22 15,0 0-17-15,0 0-11 0,0 0-5 0,-117-49-3 16,105 57-3-16,-1 2-1 0,0 3 2 0,-4 2 4 16,1 0-4-16,1 5 2 0,-1 0-4 0,2 2-6 15,2 0 5-15,3-1 2 0,0 1 0 0,7-4 1 16,2-2-3-16,0-2-2 0,5-4 1 0,3-2 4 16,3-3 5-16,6-3 2 15,1-2 0-15,4 0-2 0,1 0-5 0,3-5-1 16,-3-4 2-16,2 0 4 0,0-1-1 0,-2-1-3 15,2 1 0-15,-2-2-5 0,0-1 3 16,-1-1 0-16,-1-1 3 0,-3 2 2 0,2 1-4 16,-4 2 0-16,-2 3-4 0,-3 3-3 15,-1 1 3-15,-1 2-3 0,-2 1 0 0,-2 0-2 16,1 3-3-16,-3 2 3 0,1 4 0 0,-1 2 4 0,0 0 1 16,-2 1 1-16,-1 3 0 15,0 1-5-15,0-1 3 16,-1 2 3-16,-1 0-1 0,0 0 9 0,0-2-8 0,1 0-2 0,1-4 0 15,1-1-5-15,-1-4 8 0,0-3 2 0,3 0 1 0,1-2 3 0,2-1-3 16,-2 0 0-16,6 0-1 16,0-4 0-16,0-1 0 15,0-1 2-15,-1 0-3 0,2-2-4 0,0 1 2 0,0-2 1 16,2-2 2-16,0-3 1 0,1-2-2 0,-2 1-2 16,4 0-1-16,-3-1-4 0,4 2 4 0,-4 1 2 0,1 4 1 15,-2 0 3-15,-2 3-7 0,0 2-4 0,-5 0-1 16,3 3-2-16,-1 1 0 0,-2 0-1 15,3 4-1-15,-2 2-2 0,0 4 5 0,2 0 1 16,0 1 4-16,-3 3 6 0,4-1-3 16,-1 2-1-16,1-1-1 15,2-2 3-15,-2 1-2 0,3-2 2 0,-1-4 1 0,1-1-4 0,7-1 4 0,0-3 0 16,0-1 2-16,2-1 3 0,0 0 1 16,-1-2-1-16,0-5-9 0,0-2-12 15,-3-4-32-15,0-2-41 0,-4-2-82 0,1-5-191 16,-5 6-810-16,-4 3-515 0</inkml:trace>
  <inkml:trace contextRef="#ctx0" brushRef="#br0" timeOffset="213997.8705">26510 9074 1574 0,'0'0'474'0,"0"0"-8"0,0 0-165 16,28-120-105-16,-19 98-40 0,-2 5-25 15,-1 2-16-15,-1 4-12 0,-2 4-20 0,0 2-18 0,-3 4-17 16,0 1-20-16,0 0-8 0,0 0-10 0,0 4-5 16,0 4 1-16,4 6-5 0,-1 6 3 15,1 5-2-15,1 6 4 0,-2 9 4 0,-2 7 1 16,0 9 1-16,-3 4-1 0,-3 6 0 15,-2 5 0-15,0 1-1 0,-3 4-1 0,4-2-3 16,1-1-4-16,1-3-1 0,0-5-4 16,2-3 4-16,2-7 3 15,-3-3 1-15,2-7 2 0,-1-4-5 0,-1-5 0 0,1-2-2 16,2-4 0-16,0-3 4 0,0-4-1 0,0-4 1 0,0-4-4 16,0 1-2-16,1-5-7 0,3 0-11 0,-1-5-7 15,0 0-22-15,1-3-21 0,2-1-22 16,-1-2-36-16,2 0-52 15,4-5-125-15,-4-1-431 0,-1 3-949 0</inkml:trace>
  <inkml:trace contextRef="#ctx0" brushRef="#br0" timeOffset="214350.7864">26369 9765 1438 0,'0'0'434'0,"0"0"-119"15,0 0-59-15,0 0-90 0,0 0-61 0,0 0-48 16,0 0-41-16,0 0 4 15,0 0 12-15,0 0 4 0,0 0 0 0,152-8-5 0,-93 12-6 16,2-3-5-16,2-1-3 0,3 0-5 0,-1 1 0 16,0-6 1-16,-3-2 0 15,0-2 4-15,-4-1-3 0,-5-4-2 0,-5-1-1 0,-4-2 3 16,-6 0 9-16,-6-2 27 0,-5 0 16 0,-6-1 12 0,-4 2 1 16,-6 0-13-16,-1 3-3 0,-6 0 0 15,-3 4 1-15,0 1-7 0,-1 3-6 16,0 2-14-16,0 3-9 15,-1 2-9-15,0 0-10 0,-1 0-6 0,1 7-3 0,0 4-2 16,-2 3-3-16,0 5 3 0,0 6 4 0,2 1-2 0,0 5 5 0,-1 2-4 16,4 2-2-16,-2-1 0 15,1 2-3-15,3-6 6 0,2 1-2 16,0-2-2-16,0-3 3 0,2-4-8 0,-5-2-7 16,3-3-12-16,-4-3-21 0,2-1-22 0,-3-4-36 0,-1-3-45 0,0-3-83 15,0-3-140-15,0 0-690 16,0 0-610-16</inkml:trace>
  <inkml:trace contextRef="#ctx0" brushRef="#br0" timeOffset="214528.7298">27207 9055 2040 0,'0'0'198'0,"0"0"-15"15,0 0-73-15,0 0-65 0,0 0-26 0,0 0-21 16,0 0-9-16,0 0 2 0,0 0 1 0,0 0 5 15,126-13-61-15,-109 34-147 0,-2-5-288 0,-6-3-791 0</inkml:trace>
  <inkml:trace contextRef="#ctx0" brushRef="#br0" timeOffset="215308.5113">27815 9561 1999 0,'0'0'262'0,"0"0"-29"0,0 0-61 0,0 0-12 16,0 0-23-16,0 0-30 0,0 0-24 15,0 0-13-15,0 0-14 0,0 0-13 16,127 128-8-16,-116-99-6 0,0 1-5 0,-3 0-2 16,1 2-6-16,-5-2-5 0,2 3-2 15,-4-6-2-15,0-2 1 0,2-4 0 0,-1-3 1 0,-2-4-5 16,-1-2 2-16,0-1 0 0,1-4 0 15,-1-2 3-15,0-1-1 0,1-2 3 0,-1-2 9 0,0 0 6 16,0 0 13-16,0 0 2 0,0-4-9 0,3-3-10 16,1-3-13-16,-2-2-9 0,3-3-1 15,0-1 1-15,2-2-1 0,1-2 3 0,2-3 2 16,0-2-4 0,4-2-1-16,-3 1 0 0,1-1-1 0,5 5 3 0,-5-1-1 15,3 4-1-15,-2 4-1 0,0-1-3 0,-3 4 3 16,2 2 0-16,-1 5 0 15,1 0-2-15,-2 1-3 0,1 3-3 16,-2 1-2-16,-2 0-1 0,3 5 3 0,-2 1 3 16,-2 4 3-16,1 0-1 0,3 2 1 0,-1-1 0 0,0 3 2 0,0 1 6 0,1 1-4 15,-2-2-2-15,0 2-13 0,1-2-17 16,0-2-3-16,0 0-6 0,-2-4 5 0,1-2 11 16,-1-4 2-16,1-2 2 0,1 0 3 15,2-1-4-15,0-5-1 0,2-2-2 0,4-2 1 0,-1-2 0 16,0 1 5-16,3-2 3 0,-3 1 3 0,1-1 9 15,1 1 1-15,0-1-1 16,-4 2 1-16,3 3-5 0,-4-1 2 0,0 3-2 0,-3 1-1 0,-3 3 0 16,3 1-6-16,-3 1-1 0,0 0 1 15,0 2 2-15,4 4 7 0,1 1 6 16,2 1 4-16,0 0-2 0,5 2 2 16,1-2-2-16,3 1 1 0,3 1 4 15,-1-2-2-15,4-2 5 0,1-2 0 0,0-3-4 0,1-1 4 0,0 0-2 16,-1 0 0-16,-2-6 4 0,-4-1 0 15,1-3-3-15,-6-1 1 0,-3-1 1 0,2-3 1 0,-5 1 6 16,1-4 4-16,-5 1 6 16,-2-2 9-16,-2 0 1 0,-5 1 1 0,0-1 1 0,-2 2-6 15,-4 3 3-15,-3 0 0 0,-6 4-9 0,1 2 0 16,0 3-9-16,-4 3-5 0,-2 2 0 16,-3 0-9-16,0 5 1 0,-1 4-4 0,1 1-3 15,4 3 7-15,0 2-2 0,3 3 1 0,3 3-2 16,6 1 0-16,2 3-3 0,5 1-2 0,0 3 4 15,2-1-4-15,8 3 4 0,6-2 3 0,-1 1-4 16,4-3 5-16,2 0-1 0,4-3-5 16,-1-2-2-16,1-2-22 0,1-2-22 0,-1-4-40 15,3-1-66-15,2-4-145 0,-5-3-808 16,-10-5-628-16</inkml:trace>
  <inkml:trace contextRef="#ctx0" brushRef="#br0" timeOffset="221673.156">3279 12895 848 0,'0'0'754'0,"0"0"-387"0,0 0-57 0,0 0-92 0,0 0-44 0,0 0-27 0,0 0-30 15,0 0-35-15,0 0-38 0,0 0-23 16,0 0-17-16,-23-48 3 0,23 63 10 0,0 6 10 15,0 6 7-15,-2 5-1 0,0 6-2 0,-2 5-6 0,0 5-3 16,-1 3-5-16,0 3-4 16,-3 0-1-16,4 3-4 0,-4-4 0 0,2-6 2 0,2-5-5 15,-1-7 4-15,1-9-2 0,3-8-1 16,-1-5 3-16,1-5-1 16,1-4 11-16,0-4 17 0,0-3 5 0,0-8-2 0,0-7-13 15,4-8-17-15,2-6-10 16,1-9 3-16,4-2 1 0,-1-8 0 0,1-4 5 0,3-5-7 0,-2-4 2 15,3-3 2-15,0 0-5 0,-1 0 4 16,3 1-2-16,0 2-4 0,-3 5 5 0,5 4-3 0,-4 10 3 16,2 4 1-16,-3 9-2 0,0 7 3 15,-3 7-1-15,-3 5-1 0,2 3 1 0,-6 7 0 16,4 3-4-16,1 3 0 0,3 8-3 0,2 7 0 16,3 6 3-16,2 8 1 0,1 5-1 0,0 6 3 15,1 6-3-15,0 6-2 0,-2 2 4 16,0 1-3-16,-2 3 2 15,-1-2 3-15,0-1-3 0,-1 1 1 16,-1-2-3-16,1-3-2 0,-3-3-4 0,0-4-9 16,-4-4-13-16,-1-7-22 0,-3-2-20 0,-1-5-28 0,-2-6-38 0,-1-4-59 0,0-6-135 15,-1-5-366-15,-2-4-889 0</inkml:trace>
  <inkml:trace contextRef="#ctx0" brushRef="#br0" timeOffset="221858.2765">3228 13177 2268 0,'0'0'301'0,"0"0"-143"16,0 0-56-16,0 0-48 0,0 0-30 15,0 0-13-15,0 0 2 0,0 0 4 0,0 0 6 16,0 0 2-16,164-31-1 0,-109 28-1 0,5-1-5 16,4-1-1-16,1 0-2 0,2-2-6 0,0-1-24 15,1-3-46-15,-2 1-72 16,-4-1-122-16,-1-2-174 0,-16 2-426 0,-15 6-499 0</inkml:trace>
  <inkml:trace contextRef="#ctx0" brushRef="#br0" timeOffset="222068.1053">4393 12810 1492 0,'0'0'464'0,"0"0"-149"0,0 0-91 0,0 0-51 16,0 0-40-16,0 0-28 0,-137 5-22 0,115 10-7 15,2 3-11-15,-2 1-5 0,1 4-7 16,3 3-10-16,1 1-11 0,5 2-9 0,5 1-9 15,2 0-4-15,5 2-4 0,2 0 2 0,7-3-3 16,6 1 5-16,8-3-10 0,5-3-17 16,5-5-19-16,4-1-39 0,4-8-32 0,3-5-56 15,0-5-82-15,4-5-149 16,-12-2-424-16,-11 1-721 0</inkml:trace>
  <inkml:trace contextRef="#ctx0" brushRef="#br0" timeOffset="222242.8283">5034 12790 961 0,'0'0'722'0,"0"0"-241"0,0 0-149 16,0 0-82-16,0 0-63 0,0 0-45 0,0 0-37 0,-131-75-24 16,108 76-20-16,3 8-13 0,2 2-13 15,-1 4-7-15,1 5-4 0,5 2-6 0,1 1 0 16,3 2-8-16,4 0-2 0,2 0-1 0,3 3-7 16,4 0 6-16,6 0-2 0,5 0-1 15,2 3 5-15,6 0-16 0,-1 1-20 0,2 1-38 16,2-1-58-16,3-1-106 0,1-3-236 15,-8-10-628-15,-7-6-429 0</inkml:trace>
  <inkml:trace contextRef="#ctx0" brushRef="#br0" timeOffset="224276.2307">5473 12826 1208 0,'0'0'823'0,"0"0"-676"0,0 0-35 0,0 0-26 0,0 0-16 0,0 0-9 16,0 0-1-16,0 0-2 0,0 0-2 0,0 0-1 15,0 0-7-15,0 0-8 0,0 0-10 0,151 72-7 16,-113-72-4-16,1-4-4 0,-3-3 0 16,-3 0-4-16,-1-1 3 0,-6-2-1 0,-4 1-1 15,-3-2 11-15,-7-1-2 0,-3 2 4 0,-4-1 4 0,-3-1-5 16,-2 0 4-16,-3 0-3 0,-3 0-3 15,-3 2 4-15,-1 0 0 0,-2 3 0 0,-1 2 0 16,-3 3-3-16,2 2-4 0,-3 2-4 0,-4 8-3 16,-2 4-4-16,-3 4 0 15,1 4 1-15,0 0-5 16,4 3 4-16,2 1-4 0,6 3-4 16,3 1 3-16,6 0-10 0,4-1 5 0,5-2 2 0,15-1 0 0,3-6 7 0,10-4-7 15,7-4-1-15,7-7-3 0,3-4-6 0,3-5-2 16,6-8-2-16,2-5 1 0,0-2-6 0,2-5-1 15,3-1-4-15,-3-3-6 0,-1 0 6 16,-3-4-5-16,-4-5-1 0,-4-3 4 0,-3-5-4 16,-8-3 12-16,-7-4 8 0,-6-2 7 0,-7 0 8 15,-9-2 1-15,-9 5 1 0,-3 0 4 16,-4 3 10-16,-7 7 12 0,-3 5 13 16,-3 2 8-16,-2 8-1 0,1 2 0 0,2 6-1 0,-2 3-7 15,2 4 3-15,4 4-8 0,-2 1-6 0,5 4-6 16,5 2-15-16,-2 0-5 0,4 3-6 0,-4 9-4 15,4 5 5-15,-5 7-2 16,3 6 0-16,1 3 1 0,3 6-2 16,1 5 0-16,0 2 0 0,0 4 0 0,7 6-2 0,2-2 1 0,0 4 2 0,5-3-1 15,1 0 2-15,3-3-1 16,4-4 0-16,5-6 2 0,2-4-5 0,3-7 5 16,1-7 1-16,5-4-1 0,4-7 6 0,-2-6-1 15,3-3-1-15,4-4 1 0,-3-6-3 0,3-6-1 16,-2-6-2-16,2-2 1 0,-5-4-1 0,-2-4 0 15,-2-3 0-15,-5-2-3 0,-4-3 2 0,-7-4 0 16,-3-4-1 0,-7 3 3-16,-3 2-3 15,-7 3 1-15,-2 3 0 0,-2 6 1 0,-9 5 2 16,0 4-2-16,-3 4 1 0,0 6-1 0,-3-1-5 0,3 7 4 0,-5 1-2 0,5 1 1 16,-3 6 3-16,0 5-2 0,1 5 0 0,0 6-2 15,2 2-2-15,-1 5 3 0,5 2-2 0,1 3 4 16,4 5-2-16,2-1-2 0,1 3 3 15,2-1-2-15,5-3 4 0,4-2-1 16,3-3-1-16,5-3 2 0,1-4-6 0,4-3 3 0,2-7-2 0,1 0 3 16,2-7 5-16,2-5-4 15,1-3 3-15,0 0-3 0,1-8-3 0,0-5 1 0,0-4-2 16,2-2 2-16,-2-3-2 0,2-2 2 0,-6-4 0 16,1-1-2-16,-1-2 6 0,-4-2 0 0,-1-3-1 15,0 0 2-15,2 3-6 0,-7-1 1 0,3 6 0 16,0 4-2-16,-3 3 3 0,-3 4-2 15,2 6-1-15,-4 3-2 0,0 4-3 0,2 4-1 16,-1 0-2-16,-1 2 4 0,6 7 0 0,-3 3 1 16,5 4 4-16,0 2-2 0,4 4 2 0,-2 4 1 15,1-1-1-15,5 1 2 0,-4 3-3 16,6 1 1-16,-1-2 1 0,6-3-3 0,2-2 5 16,4-2-1-16,3-4 0 0,3-3-1 15,4-4-2-15,0-2 1 0,5-6-4 0,-2-2 1 16,1 0-2-16,3-5-3 0,-7-4 2 0,1-1 1 0,-2-3 2 15,-7-2 1-15,0-4 3 0,-8-1 3 0,-3-5-4 16,-6 0 3-16,-4-4-2 16,-7-1 0-16,-6 1 4 0,-4 4 0 15,-5 2 1-15,-8 3-2 16,-9 3-2-16,1 4 1 0,-9 2-1 0,2 5 3 16,-7 5 0-16,-2 1-1 0,-6 2 1 0,-1 8-3 0,-2 3 0 0,1 0 2 0,3 5-1 15,3 0 2-15,9 2-2 0,2 2-3 16,8 0 0-16,4 3-2 0,8 0 3 15,3-1-1-15,4 0 1 0,8-3 0 0,6-2-1 0,9-2 1 16,4-5-2-16,3-3-2 0,8-2 0 0,4-3-1 16,0-4-2-16,2 0 1 0,3-3-3 15,-4-3 3-15,-2-2-1 0,0-3 2 16,-5 0-2-16,-5-2 1 0,-5-3 3 0,-8 0 0 16,-2-4 5-16,-9 1 1 0,-1 1 1 0,-8 1 1 15,1 1-3-15,-3 1 1 0,0 3-2 0,-5 1 0 16,-1 3 4-16,-3 2-3 0,-1 2 1 0,-2 3 0 15,-2 0-3-15,2 1 2 0,-3 5-1 0,2 2 2 16,2 1 0-16,1 4-3 0,1 0-1 0,5 2-1 16,-2 1 0-16,4 2 2 0,2 3 0 15,0-1 0-15,3 2-2 0,6 0 0 16,2-1 0-16,6-1 0 0,3-2 3 0,3-1-8 0,6-1-2 16,3-2-7-16,4-3-11 0,4-7 2 15,1-1-8-15,3-2 2 0,4-3 5 0,-4-7-1 16,5-1 3-16,-4-4 5 15,0-3 2-15,-5-3 5 0,-3-4 6 0,0-3 3 0,-5-6 1 0,-2-3 2 16,-3-6 0-16,-4-2 1 0,-3-4 4 0,-2 0-2 16,-2-4 1-16,-1 1-1 0,-2 2-2 0,-3-1 3 15,0 4 2-15,-3 3 2 16,-3 4 4-16,-2 4 6 16,-2 7 9-16,-2 5 3 0,2 5 5 0,-4 6 1 0,-2 5-6 0,2 2-3 0,0 4-10 15,1 2-8-15,-1 0-7 0,-2 2-4 0,-1 9 2 16,-4 4 0-16,1 9 2 0,-1 2-1 0,4 4-2 15,0 4 1-15,2 2 0 0,3 1 1 16,2 2 0-16,5-1-1 16,2 5-2-16,4-4 0 0,4 2-1 0,4-3 1 15,1-2-2-15,6-4-2 0,2-6-6 16,2-1-7-16,2-8-4 0,0-4-2 0,1-5 0 0,-1-4 3 0,-2-4 4 16,1 0 0-16,-2-5-3 0,-1-5 3 0,-2-1-2 15,-4-3 2-15,-2-2 8 0,-1-1-6 0,-3-3 5 16,-3 0 2-16,-3-1-1 0,-2-1 7 15,0 0 1-15,-2-1 3 0,-2 2 5 0,0 2-6 16,-2-1 2-16,-1 3-1 0,0 2-1 0,-1 1 6 16,0 3 0-16,0 5 2 15,0 0-4-15,0 4-1 0,0 1-3 0,0 1-8 0,0 0-1 0,3 3-4 16,2 5 3-16,0 5 3 0,2 1 3 0,3 2 3 16,1 1-1-16,4 0 2 0,0 2 4 15,3-4-4-15,3 2 1 16,1-3-2-16,6-2-3 0,0-2 5 0,6-4 0 0,4-1-1 0,0-2 1 15,8-3-2-15,-2 0 1 0,4-5 0 0,-3-5 3 16,3-3-3-16,-1-2 1 0,-4-3-2 16,0 0-4-16,-7-3 8 0,-3-2 1 0,-1-2 4 15,-7-3 1-15,-4 0-3 0,-5-4-1 16,-1 0 0-16,-6 2 1 0,-5 2 4 16,-1 1 5-16,-3 5 6 0,-3 3 4 0,-5 2 4 0,-1 5-4 15,-1-1 0-15,0 6-3 0,-4 1-8 0,3 5-3 16,-2 1-8-16,-4 3-3 0,-3 6 3 0,0 4-1 15,-1 2 2-15,0 5 1 0,2 5-3 16,2 1 0-16,4 6-2 0,2 2-1 0,3 3 3 16,3 5 0-16,2 3 1 0,5 2-3 0,-2 1 0 15,3 1-1-15,5 3 2 0,2 1 2 16,1 0-3-16,0 1 3 0,3 0-2 0,0-2-8 16,-2-1 10-16,-1-1-3 0,-3-4 3 0,0 0 7 15,-4-5-10-15,-3-1 1 0,0-5-1 16,-4 1-1-16,-6-5 1 0,-3-3-2 0,-5-5-7 15,-1-2-14 1,-7-2-30-16,-3-5-50 0,-5-1-101 0,4-5-372 16,11-3-834-16</inkml:trace>
  <inkml:trace contextRef="#ctx0" brushRef="#br0" timeOffset="225624.8998">12393 12914 1733 0,'0'0'82'0,"0"0"17"0,0 0 24 0,0 0-10 0,0 0 24 0,0 0 1 15,0 0-11-15,0 0 2 0,0 0-4 0,0 0-16 16,0 0-22-16,0 0-35 0,-58 13-32 0,78-35-10 16,8-4-7-16,7-5 0 0,7-6-1 15,5-5 1-15,7-4 0 0,4-4 0 16,2-4 2-16,3-5-1 0,0-7 0 0,-5 0 3 15,0-7 1-15,-7 0 4 0,-5-2 2 16,-6 0 10-16,-8 3 9 0,-7 1 4 0,-9 4 8 0,-4 6-5 16,-9 7-3-16,-2 8 1 0,-1 8-3 15,-2 6 0-15,-5 7-3 0,0 3-2 0,1 8-4 16,-4 5 0-16,2 5-4 0,0 4-12 0,-2 8 0 16,-4 10-10-16,-6 8-2 0,-2 9 5 0,-2 7-6 15,0 5 4-15,2 4 0 16,3 4-1-16,7 4 5 0,3 3-4 0,6 0 1 15,4 2-2-15,1-2-3 0,13 0 3 0,5-3-1 0,5-5 1 16,5-5 2-16,4-8-2 0,5-5 2 0,2-10-4 16,6-6-2-16,-4-9 6 15,3-6-2-15,-1-5 2 0,-5-10 0 0,3-7-5 16,-3-5 0-16,-1-4 1 0,1-6-1 0,-7-4 4 0,-2-5 1 16,-3-2 0-16,-6-4 0 0,-1-4-2 0,-3-2-1 15,-6-1 2-15,-2 0 3 0,-2 1-3 16,-7 4 2-16,-1 9-2 0,0 8-1 0,-6 7 2 0,0 6-1 15,-2 6 2-15,3 5-2 0,0 5-2 0,-2 3-4 16,3 1-5-16,2 14 5 16,-5 5-1-16,2 6 3 0,0 6 4 0,3 4-5 15,3 5 3-15,-1 0-1 0,2 2 0 0,7 2 3 16,1 1-2-16,7 3 2 0,-3 2-1 0,5-1-4 16,2-2-10-16,-1-2-8 0,2-6-10 0,4-7-3 15,-4-9-2-15,0-7 3 0,2-9 4 16,2-6 4-16,0-4 12 0,2-7 3 0,2-7 3 0,1-2-2 15,1-7-4-15,-1 0 0 0,-3-2 1 16,0-2 5-16,-3-1 4 16,0 0 2-16,-2 1 0 0,2-1 0 0,-5 3 1 0,-1 2 0 0,-4 2 1 15,0 5 2-15,-3 6-2 0,-6 1 2 16,0 4-1-16,-5 3 0 0,1 1-1 0,-1 3-4 16,2 0-3-16,0 0-4 0,-1 7-1 15,4 1 4-15,-2 5 4 0,5 3 6 0,-1 4 1 0,2 2 2 16,2 2-2-16,1 3-3 0,6-2 1 0,1-1 1 15,10-3 5-15,2-1 1 0,7-4 1 16,3-4 1-16,5-5-3 0,0-3 1 0,7-4 1 16,-5-2-1-16,2-7 4 0,-4-3-3 15,1-3-1-15,-5-3-1 0,-3-1-1 0,-2-1 3 16,-6-4 0-16,-3 3 4 0,-5-2 4 0,-2 0 6 0,-4 0 8 16,-2 0-1-16,-5 5 4 0,-5 2 1 15,0 3-2-15,-5 4 2 0,-1 3-5 16,0 4-7-16,-7 0-4 0,1 2-7 0,-5 2-5 15,-5 6-1-15,-3 6-4 0,-2 3-1 0,0 5 0 16,1 1 1-16,0 3 0 0,6-1 0 0,5 2 0 16,7-1-3-16,2-1 0 0,2 0 0 0,7-1 1 15,5-4 5-15,4-2-2 0,2-2 2 16,3-4-3-16,5-1-7 0,3-5 3 0,1-2-6 16,1-2-5-16,4-1-2 0,-3-1-18 15,4-4-12-15,-4-4-16 0,2-1-22 0,-3-3-18 0,-3 1-34 0,-3-3-48 16,-7-1-89-16,-6-2-233 15,-5 3-530-15,-3 4-223 0</inkml:trace>
  <inkml:trace contextRef="#ctx0" brushRef="#br0" timeOffset="225856.25">13196 12148 1202 0,'0'0'642'0,"0"0"-595"0,0 0 0 0,0 0-1 0,125-30 2 0,-79 22 1 16,5 1-17-16,3-2-9 0,8 1-8 16,5 1-39-16,-3-2-164 0,-13 3-659 0,-17 2-245 15</inkml:trace>
  <inkml:trace contextRef="#ctx0" brushRef="#br0" timeOffset="229474.3193">16875 12079 1275 0,'0'0'298'0,"0"0"46"0,0 0-49 0,0 0-38 0,0 0-36 16,-65-123-48-16,58 110-30 15,3 5-22-15,-1 2-19 0,4 3-16 0,0 3-33 16,1 0-27-16,0 7-16 0,0 4-11 0,1 9 7 16,2 7 6-16,3 8 6 0,-1 10 6 15,1 6 0-15,0 9-4 0,-2 6-3 16,-2 11-3-16,0 9-4 0,0 9-3 0,-6 6 1 16,0 3-2-16,-3 0 3 15,2 0-1-15,-5-6-2 0,3-7-2 0,-2-9 2 0,1-10-3 0,-1-11 0 16,3-10 0-16,-1-13-1 0,2-6 0 0,0-11 0 0,1-6 4 15,-2-7 4-15,5-5 7 0,0-3 5 0,-1-1-3 16,0-9-4-16,-2-8-9 0,3-4-6 16,-3-10 2-16,-1-2-3 0,2-7 1 0,-2-3-3 15,1-5 1-15,-2-6 2 0,1-3 1 0,0-7 1 16,1-3-2-16,-1-8 0 0,0-3-2 16,2-6 1-16,-3-4 4 0,4-1-1 15,-1 4 2-15,-1 2 0 0,4 4-2 0,-1 4-1 0,2 7-1 0,7 4 0 16,2 3-5-16,4 3 5 0,2 7 0 15,6 4-4-15,7 2 11 16,2 7-10-16,5 2-5 0,2 6 4 0,7 4-10 16,0 3 8-16,5 5 1 0,1 6-2 15,-1 4 4-15,0 7-2 0,-5 2 0 16,-1 14 1-16,-10 4-5 0,-3 9 2 0,-4 5-2 0,-9 8 4 0,-4 5 3 16,-10 6 0-16,-3 7 4 0,-6-1-3 0,-8 2 6 15,-6-5-5-15,-5-3 0 0,-1-8 0 16,-2-4-6-16,-5-5 6 15,1-3 2-15,-2-7-2 0,1-2 10 0,2-4-7 16,2-5 1-16,6-5 3 0,4-4-6 0,4-4 7 0,5 0 0 0,2-9-1 16,6-4 0-16,1-3-6 0,9-5-1 0,6-5-2 15,5 0 1-15,7-5 0 0,7-1-1 16,5 0 1-16,8-1-4 0,3 1 2 0,3 0 0 16,6 0-1-16,1 0 6 0,2 4-3 0,2 3 1 15,-3 4-1-15,0 6-3 0,-3 3 0 0,-7 7 0 16,-6 3-1-16,-5 2 3 0,-4 5-2 0,-4 5 2 15,-6 5-3-15,-2 2 1 16,-2 4 0-16,-4 4 0 0,-4 1 3 0,-1 2-3 0,-6 0 2 16,-5 2 2-16,-2 0-4 15,-4 0 7-15,-7 0-3 0,-1-1-1 0,-4-2 2 0,-4 0-4 0,0-2 1 16,0-3 0-16,-2-1-1 0,0-4 3 16,0-3 0-16,4-2 0 0,0-5-2 0,6-3 0 0,3-3 4 15,-1-1-3-15,8-3 3 0,1-3-5 16,1-3-4-16,3-4-3 0,7-1-4 0,3-3 4 15,5-3-1-15,5-1 2 0,4 0 4 16,4-5-2-16,3 1 3 0,4-4 2 0,1 1-1 0,0-2 2 16,2-1 1-16,2 2-1 0,-1 0 0 15,1 0-2-15,-4 4 0 0,-2 3 0 16,-5 3 2-16,-2 6 1 0,-3 4 1 0,-6 3 4 0,-8 2-2 16,-3 3-2-16,-5 1 1 0,-2 0-2 0,-3 5 4 15,0 4 1-15,0 5 3 0,-8 4 6 16,-2 3-1-16,0 2 2 0,-4 4-4 15,0-1-4-15,0 0-2 0,3-1-4 16,2 0 0-16,1-2-2 0,3 0 1 16,1-2 2-16,4-2-2 0,1 0 2 0,1-3-3 0,4-3 3 0,1-2-1 15,1-6-1-15,2 0 3 0,3-3-1 0,-1-2 0 16,6 0 0-16,1-7 0 0,2-1 0 0,2-5 0 16,0-1-2-16,6-2-3 0,-1-3-5 15,3-2-2-15,2-3-2 0,4 0-2 0,-2-5 1 16,2 0 0-16,0-2 4 0,-3-3 0 0,-1 1 3 15,-2-1 4-15,-1 1 0 0,-4 1 4 0,-3 3 0 16,-3-2 0-16,-5 2-2 16,-2 3 2-16,-3-1 1 0,-5 4 3 15,-1 3 1-15,-4 4 2 0,0 2-1 0,0 2 8 16,-4 3 2-16,0 2 2 0,0 4 0 0,2 0-8 0,-3 3-5 0,1 2-7 16,0 5 0-16,-1 8-1 0,0 5-2 0,0 6 3 15,2 6 0-15,-2 4 0 0,2 5-2 16,1 9 0-16,0 2 2 0,1 8-1 0,0 7 2 15,-1 4-1-15,-1 9-1 0,2 6 0 0,-4 5-2 16,-2 7 2-16,-1 4 3 0,0 3-3 0,5-4 2 16,-1-5-1-16,5-11-4 0,-1-12 6 15,5-10-3-15,3-12 3 0,-6-7 2 0,1-7-10 16,-3-6-7-16,0-7-15 16,-5-6-19-16,0-7-9 0,0-4-12 0,1-7-28 0,-1 0-58 15,4-10-119-15,-3 1-324 0,4 2-643 0</inkml:trace>
  <inkml:trace contextRef="#ctx0" brushRef="#br0" timeOffset="230141.2459">19367 12044 996 0,'0'0'515'15,"0"0"-207"-15,0 0-33 0,0 0-80 0,141-135-37 16,-109 119-14-16,-2 2-32 0,-1 2-30 0,-2 5-19 15,-2 4-19-15,-2 3-18 0,-1 0-9 16,-5 1-6-16,1 6-2 0,-3 1-1 0,1 4-3 16,-4 1 0-16,0 3-2 0,-2 2 1 0,-4 0 2 15,-2 4 6-15,-4 0 9 0,0 3 1 16,-7 0 4-16,-3 1-2 0,-3-2-3 0,-2-2 4 16,-4-3-3-16,2 0 2 15,0-3-1-15,0-1-7 0,6-3-4 0,1-1-6 0,5-3-4 16,1-1 1-16,4 0 0 0,4-2 1 0,5-2 1 0,7-2 5 15,7-1 2-15,9-1 1 16,5-4 1-16,9 0-7 0,4-4-2 0,2 2-2 16,3-1-5-16,0-2 5 0,1 0 0 0,-5-2 1 15,1 1 0-15,-3-3-4 0,-3 0 0 0,-4-2-1 0,-7 1-1 16,-4-1 4-16,-5 1 2 0,-7 0 1 16,-9 1 1-16,-4 2 3 0,-2 1-1 15,-4 3-1-15,-4 1 2 0,-3 2-8 0,-5 3-1 0,-2 2-4 16,-4 0-5-16,-2 6 7 0,2 5-1 0,1 1 2 15,2 4 5-15,3 2-8 0,5 1 1 16,4 1-1-16,3 3-1 16,3-1 4-16,12 0 1 0,4 0 2 0,10-2-3 15,6-1 3-15,6-5-2 0,2-2 2 0,5-4 4 0,3-5-4 0,-1-3 2 16,-2-2-1-16,2-5-6 0,-5-5 6 16,1-1-2-16,-5-5 2 0,-3 0 6 15,-1-4-6-15,-6-1 2 0,-5-3-3 0,-2-4-3 16,-2-4 6-16,-2-6 0 0,-2-1 4 0,-1-3-1 0,-1-2 0 15,-4-1-2-15,-2 0 0 16,-2 4 7-16,1 1-3 0,-5 4 6 0,3 6 10 16,-4 7 5-16,2 3 11 0,-3 6 0 0,-1 7-6 15,1 3-5-15,0 2-12 0,-1 3-7 0,1 1-9 0,0 4-6 16,0 7 2-16,3 8 3 0,0 6 0 16,-1 7 0-16,1 7-2 15,0 5-2-15,0 5 2 0,3 4 3 0,-5 3-4 0,-2 5 2 0,2 1-1 16,-3 0-13-16,3-3-2 0,0-6-23 0,-1-5-24 15,5-5-22-15,-3-4-56 0,2-6-76 16,-4-6-148-16,0-9-333 0,-2-7-774 16</inkml:trace>
  <inkml:trace contextRef="#ctx0" brushRef="#br0" timeOffset="230457.9432">21294 11798 1868 0,'0'0'393'16,"0"0"-132"-16,0 0-77 0,0 0-68 0,0 0-20 16,0 0-1-16,0 0-3 0,134-73-6 15,-89 65-6-15,6 2-20 0,5 0-11 0,2 2-7 0,0 0-11 16,3-1 6-16,3 2-1 0,-8-1-1 16,2-1 4-16,-6 3-8 0,-3-4-3 15,-6 2-4-15,-4 0-2 0,-8-2-1 0,-6 0 0 16,-7 1 0-16,-4 0-1 0,-9 0 7 15,1 0-1-15,-5 1 2 0,-1 0 2 0,0-2-12 16,-2 2-4-16,-4 0-7 0,-3-1-9 0,0 0 5 0,-4 1-1 16,1 0-3-16,-6 2 4 0,5 1-4 0,-4-1-1 15,3 2 4-15,-3 0-2 0,5 0-10 16,-4 2-11-16,4 2-25 0,-2 3-39 0,1 3-49 16,0-1-102-16,3 0-294 0,6-2-1152 15</inkml:trace>
  <inkml:trace contextRef="#ctx0" brushRef="#br0" timeOffset="231775.4337">23783 11350 1680 0,'0'0'299'0,"0"0"-43"0,0 0 2 15,0 0-75-15,0 0-29 0,0 0-29 0,-132-104-32 16,106 101-26-16,0 3-16 0,-3 10-13 15,-3 6-10-15,-5 8-4 0,1 5-1 0,-2 5-4 0,-1 4-1 16,4 3-3-16,0 2-2 0,4 3-5 16,3 2-3-16,3 4-3 0,6 2-3 0,0 1 1 15,9 2-1-15,6-3-3 16,4-2 4-16,3-4-3 0,8-5 2 0,10-7 1 0,6-5 1 16,6-10 7-16,6-5-7 0,4-8 2 0,8-5-1 15,7-3-6-15,3-8 9 0,2-6-1 0,5-5 1 16,-2-5-2-16,4-1-6 0,1-2-2 15,-3-4 1-15,-1-2-1 0,-3 0 2 0,-2-1 2 16,-3-3-4-16,-6 2-2 0,-4-1 5 16,-8 4 0-16,-9 0 4 0,-6 2 6 0,-9 2-4 15,-8 4 0-15,-7 2-2 0,-2 3 1 0,-3 2 2 0,-8 1 0 16,-6 4 1-16,1 1-1 0,-7 4-1 0,-1 1-1 16,-5 3 4-16,-1 3 2 15,-4 2 0-15,-3 5 1 0,-4 5-3 0,0 5-5 0,1 2 3 16,-2 5-1-16,2 1 1 0,-1 0 4 15,0 5-5-15,2 1-4 0,4 4 0 0,0-2-7 16,5 2 7-16,7-2 0 0,3-4 2 0,8 1 2 16,6-5-6-16,6-4 0 0,3-5 0 0,7-3 1 15,6-4 4-15,4-5 4 0,8-4 1 16,3 2-1-16,8-10 1 0,2-4-3 0,4-3 0 16,6-2 8-16,2-2-7 0,2-3 1 0,1-2-3 15,1-1-8-15,0 0 8 0,-3 0-1 0,-2 2 2 16,-1 2 4-16,-3 3-8 0,-5 1 1 15,-3 2-2 1,-1 4-1-16,-5 2 3 0,-4 3 0 16,-2 1-1-16,-5 2-5 0,0 3 2 0,-4 0-3 0,-1 0 4 0,-3 7 3 0,-1 2-4 0,-2 0 1 15,-2 2-2-15,-2 3-6 0,-2 1 5 16,1-2 0-16,-1 2 1 0,-4 1 9 0,0 2-7 16,-2-2 1-16,1 3-4 0,-1-2-12 15,0 0 1-15,2-4-8 0,1-1-4 0,0-4 1 0,1-3-2 0,3-3 4 16,1-2 6-16,3 0 10 15,4-6 2-15,3-2 0 0,7-3 0 0,5 0-4 16,5-1 5-16,6-3 0 0,5 3 4 0,3-4 3 0,4 0-3 16,0 0 0-16,1 0-1 0,2 1-2 15,-2 0 4-15,1-2 2 0,0-1 1 16,-3 1-3-16,-2-4 0 0,-1 0-1 0,-3-2 1 0,-6-2 5 16,-1 0-2-16,-6-1 1 15,-6 0 0-15,-5-2-5 0,-5-1 8 0,-5-3 0 16,-4-1 5-16,-6-2 6 0,-2-2-9 15,-1 3 3-15,-4 0 2 16,-2 5 1-16,-3 3 9 0,1 5 1 0,0 2 2 0,-1 7-2 0,1 3 0 0,3 2-6 0,1 5-4 16,-1 2-6-16,1 1-8 0,-1 10-1 15,-2 2-3-15,-1 7-3 16,-3 5 5-16,3 8 1 0,-2 3 1 0,1 8 6 16,-1 5-8-16,-3 7 1 0,1 2-1 0,-5 8-6 0,-1 6 9 15,-2 5-1-15,-1 3-1 0,-3 7 3 0,2-1-4 16,0-1-3-16,4-4-1 0,7-7-10 15,7-10-14-15,2-7-26 0,4-5-30 0,1-8-63 16,0-5-106-16,3-6-232 0,-2-9-647 0,-1-10-216 16</inkml:trace>
  <inkml:trace contextRef="#ctx0" brushRef="#br0" timeOffset="232868.2399">25759 11726 1039 0,'0'0'348'16,"0"0"36"-16,0 0-96 0,128-108-62 0,-88 90-42 16,0 8-54-16,0 4-41 0,2 6-35 0,-3 0-23 15,-2 10-18-15,-1 7-5 0,-2 2-6 16,-6 6 1-16,-2 3-1 0,-5 3-2 0,-4 3 4 16,-4 3 0-16,-6 0 2 0,-4 0 5 0,-2 0-2 15,-5-3-7-15,-7-3-7 0,-4-4-10 16,-2-5-1-16,-2-4 1 0,2-5 8 0,1-6 7 15,0-5 6-15,4-2 7 0,2-4-1 0,-1-7 0 16,9-4-7-16,2-3-4 0,9-5-4 16,5-3-6-16,5-4 2 0,6 0-1 0,4-5 2 15,7-3 3-15,2 0 3 16,4-8 4-16,5-1 1 0,1-7-2 0,3-3 1 16,2-2-3-16,2-3-1 0,-4 1 5 0,-2 1 11 0,-3 3 11 15,-4 4 14-15,-3 8 11 0,-8 7 7 0,-6 5 2 16,-8 6 3-16,-2 5-1 0,-5 4-2 15,-5 4-4-15,-1 4-8 0,-3 2-1 0,-1 3-9 16,0 3-7 0,0 1-5-16,0 1-20 0,-5 0-8 15,0 5-5-15,-3 7-6 0,0 2 8 0,-7 6 2 0,0 7 3 16,-3 3 0-16,0 6-1 0,2 4 2 0,-3 6-3 0,5 4 3 0,-1 6-3 0,4-1 1 16,2-1-1-16,4-1-4 15,4-1 7-15,1-1-1 0,4-3 2 0,6-4-1 16,4-4-3-16,4-4-2 0,6-5 1 0,2-6 0 15,4-5 4-15,1-3-1 16,3-8 2-16,2-3-1 0,4-6-1 0,1 0-1 0,0-5 0 0,-1-4 2 16,-2-2-2-16,-1-1 1 0,0-5 1 15,-5 2-3-15,-3-4 4 0,-5 0-2 0,-3-1 2 0,-4-1 2 16,-7 3-2-16,-1-2 3 0,-5 2-3 0,-2 4-1 16,-2 0 3-16,0 3-4 0,-5 2 3 0,1 3-5 15,-1 2-2-15,-1 3-1 16,-3 1-6-16,-2 1 2 0,-1 7 0 0,-3 2 1 15,1 2 3-15,1 2-2 0,1 3 1 0,2 2-1 0,2 2 1 16,6 1 2-16,2 2-3 0,0 0 2 0,9-1-2 16,6-2 0-16,3-2 3 0,7-4 1 0,1-2 2 15,2-5-1-15,5-2 1 0,0-4-2 16,-1-2-1-16,3 0 2 0,1-7-3 16,2-2 4-16,-1-4-4 0,3-2 0 0,-3-3 3 15,0-2-1-15,1-7 4 0,2 0 1 16,-6-5 1-16,3-6-1 0,-4-5-1 15,1-3 0-15,1-7 0 0,-2-4 0 0,0-4 2 0,-2-7 0 16,-2-2-2-16,-3-1-1 0,-4 4 0 0,-2 4 4 0,-6 3-1 16,-3 10 4-16,-1 6-2 0,-4 8-1 15,1 10 1-15,-4 6 1 16,1 7 5-16,-1 6 1 0,-2 3-4 0,1 4-9 0,-2 0-7 0,0 6-8 16,0 6 7-16,0 7 6 0,-6 5 5 0,1 8 2 15,0 5-6-15,-1 7-2 0,-3 6-2 16,-1 5 2-16,0 7 4 15,-3 6 0-15,0 3 2 0,0 5-3 0,1 1 2 16,2 0-4-16,4-6-9 0,6-7-5 0,1-10-5 0,9-12 2 0,5-13 6 16,-3-8 7-16,1-8 4 0,-1-7 3 15,0-6 2-15,1 0 1 0,-1-8 2 0,4-8-2 16,1-2-1-16,1-2 1 0,1-5-4 16,1-1 3-16,1-2 1 0,1-1-5 0,0-1 2 0,3-2-3 15,3-1-1-15,0 5 4 0,-1 3-1 16,2 3-1-16,-2 6-2 0,-4 3-1 15,-3 6 1-15,-4 3 1 0,0 2 1 0,-4 2-1 0,2 1-1 16,-1 7-1-16,-2 3 0 16,0 6 2-16,-1 1 0 0,0 4 1 0,0 3 2 0,0 1-1 15,0 2 1-15,0 0 1 0,-1-2-1 16,0 1 0-16,-4-3-2 0,4-1-3 0,0-4-7 0,-2-1-20 16,0-2-22-16,0-3-30 0,0-6-52 0,-2-3-76 15,3-3-135-15,-4-1-452 16,0 0-777-16</inkml:trace>
  <inkml:trace contextRef="#ctx0" brushRef="#br0" timeOffset="233016.9809">28816 10998 1380 0,'0'0'345'0,"0"0"-68"0,0 0-104 0,0 0-55 15,0 0-44-15,0 0-49 0,0 0-37 0,0 0-14 16,0 0-2-16,0 0 6 0,0 0-81 0,0 0-190 15,0 0-524-15,0 0-274 0</inkml:trace>
  <inkml:trace contextRef="#ctx0" brushRef="#br0" timeOffset="233675.7988">29543 11530 1815 0,'0'0'248'0,"0"0"-4"0,0 0-51 0,0 0-34 15,0 0-19-15,0 0-31 0,0 0-28 0,0 0-22 16,0 0-23-16,0 0-12 0,-128-41-10 16,115 51-4-16,-3 5-4 0,4 3-1 0,-1-1-2 15,-2 5-2-15,4 1 2 16,0 1-2-16,1 1 0 0,4 1 0 0,0 1-1 0,2-3 4 0,6-1-3 15,-2-5-1-15,1-1 1 0,4-6-6 16,3-3 5-16,2-2 0 0,1-4 2 0,-1-2 5 16,4 0-3-16,2-1 3 0,3-5-3 0,0-2 1 31,2-2-3-31,-1-1-1 16,1-1 3-16,2-1-5 0,4-2 3 0,-4-2 1 15,6-1-1-15,-2 0 6 0,-2 0-4 0,1 2-1 16,-2 0 0-16,-5 4-6 0,1-2 2 0,-4 5 0 0,0 2-2 0,-5 1 3 0,1 3-2 0,-4 1-1 15,1 2-3-15,-1 0-3 0,-4 2-2 0,0 5 1 16,0 1 4-16,-2 3-1 0,-1 2 6 0,2 1 1 16,-1 1 0-16,0 1 4 0,-2 0-4 0,0 1 1 15,0 1-1-15,1 0-3 0,-1-2 2 16,0 2-4-16,1-1-5 0,-1-5 1 16,7-4-4-16,-4-2 4 0,3-2 3 0,-2-3 1 0,6-1 5 15,1 0-2-15,-1 0 1 0,1-4-2 0,6-1-2 16,-4 1 2-16,5-1-2 0,1-2 4 15,0 1 0-15,0-2 1 0,2-2 2 0,0 1-7 16,-1-1 5-16,-3 0 0 0,1 0-1 0,-1 2 4 16,-3 1-3-16,-2 3-1 0,0 1-2 15,-4 2-1-15,-1 1-2 0,-1 0 1 16,0 0 1-16,-1 5 1 0,-1 3 2 0,-1 1 3 16,3 3-1-16,-4 1 3 0,4 1-3 0,0 0-2 15,1-1 3-15,0 0-3 0,-1-2 4 0,4-2 4 0,0-3 2 16,5 1 7-16,-1-4-1 15,3 0 0-15,2-2 2 0,0-1-8 16,3-1 4-16,0-5-3 0,0-2-2 0,-1-3 0 0,5 0-10 16,-3-5-15-16,0 1-24 15,2-5-31-15,-3 0-51 0,2-3-89 0,-3-4-223 0,-3 6-609 16,-6 7-194-16</inkml:trace>
  <inkml:trace contextRef="#ctx0" brushRef="#br0" timeOffset="236689.0203">3674 14966 1700 0,'0'0'644'0,"0"0"-453"0,0 0-30 0,0 0-54 16,0 0-36-16,0 0-25 0,0 0-24 15,0 0-7-15,0 0 5 0,0 0 17 0,0 0 10 16,0 0 3-16,-9 89 2 0,9-50-5 0,1 1 0 15,-5 5-8-15,-3 2-8 0,0 3-5 16,-3 6-10-16,0-1-1 0,-1 2-5 0,0-3-1 16,3-8-3-1,1-7-2-15,1-9 4 0,2-10-6 0,3-6 7 16,0-6 5-16,1-4 5 0,0-4 17 0,0-2 3 0,-1-9-4 0,1-5-4 16,2-8-17-1,2-6-8-15,3-8-4 0,2-3-1 0,1-8 0 0,4-3-2 0,1-5 3 0,2-6 0 16,2-4 1-16,3-5 0 0,2 1-3 15,-2-4 0-15,0 3 0 0,-1 3 1 0,-2 5 3 16,2 11-5-16,-4 9 4 0,-2 9-4 0,0 10 0 16,-1 7 5-16,-3 5-4 0,-4 8 6 0,0 1-2 15,-1 4-6-15,2 1 0 0,2 11-2 0,0 2 1 16,3 9 4-16,-3 6 1 0,1 7 2 0,3 3-4 16,-6 5 2-16,2 3-1 0,0 6 0 15,-2 4 3-15,-1 1-4 16,-2 5 2-16,2-1-1 0,0-2 0 0,2 0 4 0,-2-3-4 0,4-4 2 15,-1-3-8-15,0-5-10 16,-1-5-9-16,-2-6-16 0,1-5-11 0,-3-6-19 0,-1-7-19 0,-1-4-23 16,-1-5-42-16,-2-5-26 0,0-2-52 15,0 0-184-15,-2-4-493 0,1 0-469 16</inkml:trace>
  <inkml:trace contextRef="#ctx0" brushRef="#br0" timeOffset="236845.1422">3480 15441 1804 0,'0'0'331'0,"0"0"-33"0,0 0-65 16,0 0-45-16,0 0-42 0,0 0-49 15,0 0-47-15,0 0-22 0,0 0-16 0,0 0-3 16,0 0 5-16,0 0-3 0,0 0 0 0,129-42-3 16,-66 34 3-16,6 0-5 0,5-2-13 0,4-1-28 15,-1-1-66-15,2 0-107 0,-4 0-229 16,-19 2-646-16,-19 4-303 0</inkml:trace>
  <inkml:trace contextRef="#ctx0" brushRef="#br0" timeOffset="237103.7985">4640 14960 2650 0,'0'0'115'0,"0"0"-8"0,0 0-7 0,0 0-3 16,0 0-6-16,0 0-19 0,0 0-22 0,0 0-9 15,0 0-6-15,0 0 6 16,0 0-2-16,0 0 1 0,0 0-8 0,-68 129-13 0,68-98 2 16,2 4-8-16,-2 0-2 0,6 2 0 0,2 1-11 15,2-1 6-15,1-2-9 0,2 0-9 16,2-7-6-16,0-1-29 0,3-3-25 16,2-3-29-16,1-9-40 0,5-1-61 0,0-8-153 31,-6-3-425-31,-4 0-822 0</inkml:trace>
  <inkml:trace contextRef="#ctx0" brushRef="#br0" timeOffset="237324.9173">5179 14895 1471 0,'0'0'768'0,"0"0"-466"16,0 0-112-16,0 0-33 0,0 0-25 0,0 0-24 0,0 0-20 16,0 0-4-16,-126-38-16 0,109 47-6 15,2 4-13-15,1 5-16 0,2 4-1 0,2 7-9 16,1 5-2-16,2 2-2 0,3 3-5 15,4-1-5-15,0 3-4 0,4-4 0 0,8 5-6 16,2-3 6-16,6 2-1 0,2-2-5 0,5-1-2 16,1 1-14-16,3-3-19 15,3-1-26-15,0-5-39 0,3-1-58 0,-3-5-145 16,-7-8-492-16,-10-8-901 0</inkml:trace>
  <inkml:trace contextRef="#ctx0" brushRef="#br0" timeOffset="237687.5927">5613 15102 2398 0,'0'0'0'0,"0"0"-15"0,0 0 9 15,0 0 20-15,0 0 25 0,0 0 20 0,0 0-1 16,0 0 5-16,0 0-2 0,0 0-12 15,123 14-5-15,-100-11-13 0,2-3-8 0,0 0 1 0,4 1-3 16,-4-7 0-16,1 0-3 0,-1-1-4 16,-1-3 1-16,-7 0-1 0,-2-2 8 0,-5 2-1 15,-2-3 7-15,-5 3 1 0,-3-5-4 0,0 0 2 16,-10 1-7-16,2 2 4 0,0 2 5 16,-7 3-2-16,1 5 9 0,-3 2-5 0,-7 5-2 15,0 8 7 1,-4 5-1-16,-2 5 4 0,-3 4 0 0,2 3-4 15,-1 2-2-15,4 4-6 0,4-1-2 0,4 1-8 0,8 0-4 16,5-2-4-16,7-4-7 0,10-2 1 0,14-6 0 16,10-4 3-16,8-3 4 0,11-5-4 0,12-8-11 15,3-2-30-15,11-7-45 0,3-4-78 0,-2-5-225 0,-16 3-896 16,-20 3-412-16</inkml:trace>
  <inkml:trace contextRef="#ctx0" brushRef="#br0" timeOffset="239288.8033">6702 14444 2296 0,'0'0'180'0,"0"0"27"0,0 0-22 16,0 0-37-16,0 0-21 0,0 0-43 0,0 0-36 16,0 0-20-16,0 0-12 0,0 0 10 0,0 0 13 15,0 0 4-15,42 7 5 16,-27 26-5-16,-1 8-6 0,-1 3-3 0,2 5-7 0,-2 4-6 16,-1 5-6-16,1 2-8 0,-1 5 0 15,-1 1 1-15,0 1 1 0,-2 1 5 16,1 2-8-16,-5-4-7 0,4 1-10 15,0-1-23-15,-1-6-11 0,-3-4-24 16,4-7-33-16,-2-4-44 0,2-7-95 0,-6-6-210 16,2-11-634-16,-2-8-433 0</inkml:trace>
  <inkml:trace contextRef="#ctx0" brushRef="#br0" timeOffset="241200.8467">7128 15142 1930 0,'0'0'151'0,"0"0"9"0,0 0-16 0,0 0-25 0,0 0-13 15,0 0-29-15,143-42-31 0,-113 31-13 0,1-1-9 16,1 1-4-16,-1-3-3 16,0-1-1-16,-1 1-2 0,-2-1-7 0,-4-1 4 0,1 1-3 15,-10 1 4-15,2 2 10 0,-6 0-6 0,-4 1 6 16,-4 1 4-16,-3 0-4 0,0 0 8 15,-1 4 3-15,-7 0-1 0,0-1 3 0,-4 4-6 16,-1 0-2-16,-5 3-2 16,-1 0-3-16,-1 3-2 0,-1 7 2 15,-1 1-5-15,0 3-2 0,1 3 4 0,1 3-3 0,1 1 5 0,7 3 1 16,0-1-7-16,5 2 0 0,1 0-6 16,6-2-7-16,0-1 6 0,8 0-1 0,6-3-1 0,1-1 4 15,7-1-4-15,2-4 0 0,1-2 0 16,4-4 1-16,0-2 0 0,2-2 2 0,-2-3 0 15,2 0-5-15,0-1 3 16,0-6-3-16,1-1 2 0,0-2 5 0,0-2-9 0,3-2 3 0,-4-1-4 16,-1-1-6-16,-3-1 8 0,3-1-2 0,-2-1 1 15,0 1 0-15,-4 2-3 16,2 2-3-16,-4 2 2 0,-1 3 0 16,-1 2 2-16,-2 1 0 0,-2 3-2 0,2-1-1 15,0 2 1-15,-2 2-2 0,1 3 1 0,1 4 4 16,-5 3-6-16,0 1 2 0,1 3 0 0,-4 3-4 0,1-1 7 15,-1 3 1-15,1-1 0 0,2 2 4 16,3-2-7-16,4 2 0 0,2-1 0 0,6-2 1 16,3-4 1-16,5-2 1 0,9-5 1 0,2-2-5 15,4-4 4-15,6 0-2 0,1-5 1 0,-2-3 4 16,3-1-3-16,-6-1 2 0,-3-3-3 0,1-2-3 16,-4 0 4-16,-3-2 0 0,-5-3 3 0,-5-1 2 15,-3-1-5-15,-3-1 0 0,-7 1-2 16,-6 1 1-16,-9 2 3 0,-3 1 1 0,-6 1 0 15,-7 3-4-15,-4 1 0 0,-5 3-1 16,-1 2 0-16,-2 1 5 0,1 2-6 0,-4 2 2 0,4 2-2 16,-1 1-6-16,0 0 10 0,2 2-3 15,1 3 5-15,1-1 1 0,5 1-5 0,-1 2 2 16,2-1-3-16,0 1-1 0,2 3 5 16,2 0-3-16,1 3 2 0,-3 1-2 0,1 3 0 0,0 0-2 15,-2 3 3-15,0-1 4 16,2 1-4-16,0 1 3 0,0-1-1 15,5 0-4-15,-1-2 3 0,4 1-1 16,1-3 2-16,6 0 1 0,2-5-3 16,3 0 1-16,2-5 2 0,6-2 0 0,0-3 5 0,5-1 2 15,3-2 0-15,4-6-3 0,-1-3-3 0,3-1-2 0,-3 0 1 16,1-4 4-16,-4 1-1 0,-2-2 1 0,-5 2-2 0,0-1-5 16,-3 1 4-16,-3 1-2 0,-5 0 5 0,0 0 1 15,-5 3-3-15,1 1 1 0,-5 0-3 0,0 1 0 16,0 2 1-16,-3 2 0 15,-1 0-1-15,-2 0-2 0,0 2-1 0,-2 2-1 16,3 1 0-16,-3 0 4 0,-1 0-5 16,0 0 4-16,5 1-3 0,-2 1-3 0,3-2 6 15,-2 1-5-15,3 0 4 0,1 1 2 0,1-2-4 0,0 0 1 0,0 0-2 16,0 0 1-16,0 0-2 16,0 0 3-16,0 0 0 0,0 1-1 0,0-1 0 0,0 1-2 15,0 0 2-15,0 0 2 0,0 0-2 16,0-1 2-16,0 2-2 0,0-2 0 0,0 1 1 15,0 0-1-15,0 0 2 0,0 1 0 16,1 2-5-16,1-2 3 0,2 2-2 0,-2-1 0 0,0 1 4 16,2-1-1-16,-1-1 2 0,0 1-2 15,-2-1-1-15,2 1-2 0,-1-2 3 0,-1 0 0 0,0 1 3 16,-1-2-1 0,1 0-1-16,-1 0-3 15,0 0 5-15,0 0-1 0,0 0 3 0,0 0 8 0,0 0-4 0,0 0 5 0,0 0-1 0,0 0-2 16,0 0 4-16,0 0-4 0,0 0 1 0,0 0-2 15,0 0-6-15,0 0 1 0,0 0-4 16,0 0 3-16,0 0-3 0,0 0 3 0,0 0-4 16,0 0-3-16,0 0 4 0,0 1-5 15,0-1 4-15,0 1 0 0,0 1-4 0,0-1 3 16,0 4-3 0,0 0 1-16,0 1 4 0,0 2-1 0,0 0 3 15,1 0-3-15,0 1-3 0,5 0-1 0,-1 0 0 0,2 0 5 16,2-1-2-16,3 0 3 0,1-1-1 0,6-4-6 0,0-2 6 15,8-1-4-15,-2 0 2 0,6-3 2 16,2-4-6-16,3-5 2 0,-1-1-1 0,2-4-3 16,0-1 5-16,-3-7-3 0,0-2 5 0,0-8-2 15,0-3-4-15,0-5 3 0,2-4-3 0,-1-2 3 16,-2-3 1-16,-2-2-1 0,-5-2 2 0,2 1-2 16,-7-1 2-16,0 6 0 0,-4 4 1 15,-5 5 4-15,-5 4-5 0,-4 7 3 0,-3 5-4 0,0 4-2 16,-2 7 6-16,-5 3-3 0,0 5 1 15,0 4 1-15,-2 2-6 0,-3 2 2 16,-6 11-1-16,0 5-1 0,-2 8 4 0,-1 5 0 16,1 4 2-16,0 4-2 0,5 3 0 0,3 8-1 15,5-1 0-15,4 4 3 0,5-1-4 0,2-1 3 0,12-3-2 16,-1-4-2-16,9 0 2 0,2-5-4 16,1-6 3-16,5-4-2 0,4-4 2 0,0-7-1 15,-1-5-2-15,2-4 4 0,-1-8-3 16,-2-1 1-16,-2-4-1 0,3-6-3 0,-3-3 3 15,-7-3-4-15,4 2 3 0,-8-3 2 0,0-2-4 16,-4 1 7-16,-4-2-1 16,-2 1-2-16,-2-2 6 0,-1 1-3 0,-3 0 2 0,-1 3 1 0,-2-1-5 15,-2 2 2-15,0 5-2 0,0 0 2 16,0 4 2-16,0 2 0 0,-1 1-1 0,1 1-2 16,-1 1 1-16,1 1-3 0,0 1-2 0,0 0-3 15,0 0-9-15,0 4 6 0,4 4-1 0,2 4 4 16,5 2 9-16,-1 4-4 15,3 1 4-15,4 1 0 0,-1 2-4 0,5-1 4 0,3-3-3 16,0-2 2-16,4 0 1 0,2-3-1 16,0-6-1-16,1-2-3 0,1-4-2 0,0-1-1 15,1-1-3-15,-1-6 4 0,0-2-4 0,-4-1 3 0,0-5 3 16,-1 1-4-16,-4-2 10 0,3-2-5 0,-4-2 3 16,-5-1 3-16,1-1-7 0,-7-1 6 15,-1 3-3-15,-3 0 4 0,-2 3-1 0,-2 1 0 16,-3 2 0-16,0 2-3 0,0 4 5 15,-3 1-4-15,-1 4 2 0,2 1 2 0,-2 2-5 16,-1 0 5-16,2 0-3 0,-1 9-2 0,0 1 5 16,2 7-5-16,1 2 4 15,1 4 1-15,2 5-4 0,7 2 2 0,5 1-2 0,5 2 0 16,5 3 0-16,3 3 1 0,2 0 1 0,-2 3-1 16,5 2 0-16,-3 0-3 0,1 1 1 0,-2-4 1 15,-2 0-4-15,-4-1 8 0,-3-5-3 0,-7-2-3 16,-4-5 9-16,-5-1-10 0,-3-4 5 15,-9-3 2-15,-5-3-7 0,-8-2 9 0,-3-3-5 16,-5-2 1-16,-3-3 7 0,-4-3-7 16,0-3 3-16,-3-1-4 0,-1 0-7 0,2-2-4 0,0-6-9 15,3-1-6-15,5-3-17 0,5 0-16 0,6-2-31 16,5-4-46-16,7 1-87 0,4-3-261 16,4 2-676-16,0 7-320 0</inkml:trace>
  <inkml:trace contextRef="#ctx0" brushRef="#br0" timeOffset="242187.202">11970 15252 2469 0,'0'0'95'0,"0"0"-25"0,0 0 23 16,0 0 21-16,0 0 6 0,0 0 10 15,0 0-26-15,0 0-26 0,0 0-7 0,0 0-18 16,0 0-17-16,0 0-5 0,0 0-14 0,64-139-5 0,-39 114-5 16,5-4-6-16,1-3 3 0,4-7-2 15,2-2 1-15,2-4 0 0,2-3 0 0,0-5 2 16,1-1-4-16,-3-1 5 16,1-3-1-16,-4 5 1 0,-4 3 7 15,-6 2 0-15,-3 8 8 0,-8 6 2 0,-5 5-1 16,-1 6 3-16,-7 6-3 0,-2 3 4 0,0 4-2 15,0 5-4-15,-4 2-5 0,-2 3-7 0,-2 1-4 0,-4 10-1 0,-5 6-1 16,-7 9 0-16,-1 4-2 0,-4 6 4 16,1 6-4-16,0 5 0 15,5 7 1-15,2 1-9 0,3 2 8 0,7-3-3 0,6-3 1 0,6-6 9 16,7-3-8-16,8-5 4 0,6-4-2 16,8-2-5-16,6-6 4 0,4-5-5 0,5-6 1 0,1-4-4 15,2-6-2-15,0-4-2 0,-1 1-4 16,-3-11 1-16,-3-5-5 0,-5-4 2 15,-3-2 3-15,-5-6-3 0,-2-4 8 16,-2-2 0-16,0-2 0 0,-2-5 16 0,-1 2-11 16,-2-3 4-16,-2-2 3 0,-3 0-6 0,-1-1 9 0,-5 3-4 15,1 1 2-15,-4 0-4 0,-1 7 1 16,-2 4 3-16,-2 6-1 0,0 6 2 0,0 5-2 16,0 5 0-16,0 6 1 0,0 1-8 0,0 0 6 15,-3 3-4-15,-2 9-3 0,2 6 13 0,-4 4-9 16,3 7 4-16,-2 2 1 0,1 2-6 0,2 1 4 15,2 2-4-15,1-3-1 0,1 3 3 16,5 3-2-16,0-1 3 0,0 0-3 0,3 1-7 16,2-1-17-16,1-3-22 15,2-4-17-15,1-5-14 0,4-6 8 0,1-4 13 0,2-9 13 16,2-7 14-16,0-1-2 0,-3-10 3 0,4-1 5 16,-2-3 0-16,-2-5 12 0,1 1 5 0,0-4 4 15,0-1 7-15,3-2-1 0,-3 0 2 0,-1-2 0 16,0-1-2-16,-1 2 5 0,0 4 2 0,-1 1 5 15,-3 3 7-15,-2 5 5 0,-2 2 8 16,-3 4 5-16,-3 3 6 0,-2 3-9 0,5 2-13 0,-5 0-7 16,4 8-9-16,1 4 3 0,2 3 2 15,1 4 0-15,1 3 3 0,2 2-6 0,1 1 2 16,0 0-2-16,5 0-5 0,2-2 3 16,3-4-3-16,5 0 7 0,2-5 3 15,7-3 1-15,0-4-1 0,6-3-4 0,-1-3 1 0,0-1-3 16,1-3 2-16,-4-4 1 0,2-3-5 15,-6-1 4-15,0-3-2 0,-6-3 0 0,-3-2 6 16,-1-2-5-16,-4-1 4 0,-4 0-1 0,0-3-3 16,-8 2 10-16,-1 3 7 0,-4 2 8 15,-7 4 5 1,0 3-3-16,0 3-8 0,-5 4-6 0,-3 2-3 0,-7 2-12 0,0 0-4 0,-11 8 2 16,1 4-6-16,-4 2 7 0,-2 4 0 0,1 2-2 0,3 1 2 15,7 2-4-15,5 2 4 0,6 2-4 16,3-1-4-16,8 0 3 0,-2-1-2 15,8-2 4-15,9 3-1 0,4-2-2 0,6 0-5 0,2-2-14 16,4-4-11-16,-2-3-12 0,1-3-11 16,-4-5-22-16,-4-4-27 0,-4-2-30 15,-2-1-64-15,-7-4-138 0,-2-2-597 0,-6 1-739 0</inkml:trace>
  <inkml:trace contextRef="#ctx0" brushRef="#br0" timeOffset="242573.7181">12311 14590 439 0,'0'0'427'0,"0"0"-85"16,0 0-52-16,0 0-36 0,0 0-27 0,0 0-38 0,0 0-16 0,0 0-12 15,0 0-13-15,0 0-23 16,0 0-37-16,0 0-29 0,0 0-16 0,132-4-19 16,-95 0-4-16,6-3-7 0,3 0-5 0,4-2 2 15,5 2-23-15,1-1-96 0,-11 4-270 0,-14 0-1179 0</inkml:trace>
  <inkml:trace contextRef="#ctx0" brushRef="#br0" timeOffset="245838.1848">1028 5217 0 0,'0'0'0'0,"0"0"0"0,0 0 0 16,0 0 0-16,0 0 0 0,0 0 0 0,0 0 0 0,0 0 0 16,0 0 0-16,0 0 0 15,0 0 0-15,0 0 0 0,-56-32 0 0,49 32 0 16,-1-1 0-16,-2 1 0 16,-5 1 0-16,4 1 0 0,-2 2 0 0,1 0 0 0,-5 0 0 0,2 1 0 15,-3 0 0-15,0 2 0 0,-2 1 0 0,0 0 0 16,7-1 0-16,-5 2 0 0,7-4 0 0,1 2 0 15,-1 0 0-15,-5 2 0 0,5 0 0 16,-2 2 0-16,2 0 0 0,-6 2 0 0,5 1 0 16,1 1 0-16,-6 0 0 0,5 3 0 0,0-1 0 15,-1 4 0-15,-6 6 0 0,7-4 0 16,-6 5 0-16,3-2 0 0,3-1 0 0,1 0 0 0,0 3 0 16,0 1 0-16,0 0 0 0,2 0 0 15,-1 2 0-15,1-1 0 0,1 1 0 0,3 1 0 16,-3-3 0-16,5 2 0 0,-3-1 0 0,5 2 0 15,0-2 0 1,0-2 0-16,1 0 0 0,0 0 0 0,0-4 0 0,2 3 0 0,5-2 0 16,-4-7 0-16,4 5 0 0,-3-6 0 0,2 4 0 15,0 2 0-15,2-4 0 0,2 2 0 0,-2 0 0 16,2-2 0-16,1 2 0 0,-2 0 0 16,2-2 0-16,1 1 0 15,-2 1 0-15,1 1 0 0,1-1 0 0,3 5 0 0,-2-4 0 0,-1 6 0 16,-1-3 0-16,2-1 0 0,-6-1 0 0,6 4 0 15,-6 0 0-15,2 1 0 0,1 7 0 16,0 5 0-16,0 9 0 0,0 3 0 0,0-3 0 0,0-3 0 16,0-3 0-16,1-3 0 0,4-4 0 15,-1-1 0-15,3 1 0 0,-1-1 0 0,2 1 0 16,3 4 0-16,-1-3 0 0,-1 4 0 0,0-1 0 16,-4 1 0-16,3 2 0 0,-5-4 0 15,2 2 0-15,-3 0 0 0,-3-2 0 0,0 1 0 0,-3-1 0 16,1-2 0-16,-1 1 0 0,-2-1 0 15,4 1 0-15,-5-2 0 0,3 2 0 16,-2-3 0-16,4 0 0 0,0 1 0 0,-3-3 0 16,4 1 0-16,1-2 0 0,0 0 0 15,0 0 0-15,-1 0 0 16,1-1 0-16,1 0 0 0,-2 0 0 0,1-1 0 0,1 2 0 16,-2-3 0-16,1 0 0 0,0 3 0 0,0-2 0 0,0-1 0 0,0 1 0 15,-1 1 0-15,-1 1 0 0,2-2 0 16,-1 3 0-16,4-1 0 0,-5 1 0 15,2-1 0-15,0 2 0 0,1-1 0 0,0 2 0 0,0 0 0 16,-1-1 0-16,1 1 0 0,1 0 0 16,-3 1 0-16,2 2 0 0,-1-4 0 0,0 3 0 15,1 8 0-15,1-1 0 0,-1-1 0 0,-1 9 0 0,-1-5 0 16,0 6 0-16,-4 0 0 16,2-4 0-16,1-4 0 0,-5-2 0 0,4-1 0 0,0 1 0 15,-1 2 0-15,3-2 0 0,-1 0 0 16,-2-2 0-16,3 0 0 0,2-1 0 0,-2-2 0 15,2 2 0-15,0-3 0 0,0-2 0 16,3 1 0-16,-3-4 0 0,1 1 0 0,1-2 0 16,0 0 0-16,1-2 0 0,-3 1 0 15,0-2 0-15,0 2 0 0,1-1 0 0,0 0 0 0,0 1 0 16,-1 2 0-16,1-1 0 0,-2 1 0 16,1 2 0-16,0-2 0 15,-1 1 0-15,0 2 0 0,1-2 0 0,3 2 0 0,-3 0 0 0,3 0 0 16,0-2 0-16,2 3 0 0,-4-1 0 0,5 0 0 15,-5 0 0-15,5-1 0 0,-5 3 0 16,2-2 0-16,0 0 0 0,-3 4 0 0,2-3 0 16,-3 3 0-16,0-2 0 0,1 5 0 15,-1-2 0-15,0 1 0 0,0 1 0 0,-1 0 0 0,0 1 0 16,1-1 0-16,0 1 0 16,-1 0 0-16,2-1 0 0,-1 2 0 0,0-1 0 0,2 0 0 0,-2 1 0 15,1 1 0-15,-1 0 0 0,1 2 0 16,-1-1 0-16,1 0 0 0,-1-1 0 0,-1 4 0 0,2-1 0 15,-2 0 0-15,1 0 0 16,1 1 0-16,-1-2 0 16,1 2 0-16,0-3 0 0,2 2 0 0,0-1 0 0,-1 0 0 0,-1 1 0 15,1 0 0-15,1 0 0 0,2-4 0 0,-3 1 0 16,4-3 0-16,-3 2 0 0,1-3 0 16,0 2 0-16,-1-1 0 0,1 1 0 0,-1-1 68 15,-1 0 56-15,0-2 7 0,-2 3 10 0,1-3-20 16,-1 0-29-16,0 3 2 0,1-2-8 15,-1-1-1-15,-1-1 4 0,2 1-20 0,0 0-11 16,1 2-7-16,-1 1-6 0,2 0 2 0,-3 1 1 16,3 0-3-16,-3 0-6 0,2-1 0 0,-2 0-3 15,5 2-2-15,-2-4-8 0,2 4-8 16,1-2-4-16,1-2-2 0,-2 0-2 0,5-2 2 0,-2-4-4 0,1 1 0 16,1-4 2-16,0-1 0 15,-2-3 4-15,-1-4 1 0,-2-2 0 0,0-4-4 16,-5-2 1-16,3-4 0 0,-3-1 3 15,-2-2 8-15,1-3 4 0,-4 2 12 0,1-3 3 16,-2 1-5-16,0-3-3 0,-2 1-11 0,3 1-3 0,-1-1 0 16,-2 0-4-16,1 0 1 0,1 0-6 0,-2 1-4 15,-1 0-2-15,1 0-1 0,2 0 1 16,-2-1-1-16,0 1 5 0,2 1-6 0,-1 0-1 16,-1 0 2-16,0 0-7 15,1 1 7-15,1 1-4 0,-2 1-1 0,5 0 10 0,-4 1-9 0,5-1 2 16,-3 3 2-16,2-3-10 0,2 1 8 0,1 1-2 15,0 0 2-15,-1-1 2 16,2 0-2-16,-2 0 2 0,-3-1-2 0,1-3 1 16,2 1-3-16,-4-2 1 0,0 0 3 0,-3-2-7 15,2 2 7-15,-1-1-2 0,0-2-3 16,-1 2 8-16,1-2-10 0,2 1-4 0,-4 1-17 0,2-2-44 16,0 2-57-16,0-3-102 0,1 1-211 0,1-2-374 15,-3 1 358-15</inkml:trace>
  <inkml:trace contextRef="#ctx0" brushRef="#br0" timeOffset="246318.6158">2687 15016 1219 0,'0'0'119'16,"0"0"-67"-16,0 0-22 0,0 0-7 0,0 0-7 16,0 0-1-16,0 0-19 0,0 0-32 0,0 0-26 15,0 0 6-15,0 0 30 0,0 0 46 0,0 0 48 16,0 0 27-16,-33-23 14 0,36 23 9 0,0 0-3 15,2 0-10-15,-3 0-11 0,2 0-11 16,2 0-3-16,0 1-17 0,1 3-8 0,3 2-7 16,0-1-19-16,1 2-1 0,5 0-7 15,-2 2-7-15,6-2 3 0,-2 2-9 0,5 0 1 16,0 0-4-16,2-2-3 16,3-1 3-16,-1-2-2 0,2 1 5 15,-2-2-1-15,3 1 1 0,-3 0 1 16,0-2-6-16,0-1 5 0,-5 2-4 0,2-1 1 0,-5 0 0 0,-1 2-6 15,-5-3 5-15,0 1-3 0,-5 0 0 0,-2-2 4 0,-3 1-5 0,0 0 5 16,-2 0-1-16,0-1 5 0,-1 1 2 16,0-1-3-16,0 0-5 0,0 0-20 0,0 0-24 15,0 0-38-15,0 0-70 0,0 0-85 0,0-2-132 16,1-3-267-16,0 2-261 16,3-1 716-16</inkml:trace>
  <inkml:trace contextRef="#ctx0" brushRef="#br0" timeOffset="246820.3117">3412 14305 1753 0,'0'0'51'0,"0"0"-47"0,0 0-16 16,0 0-27-16,0 0-22 0,0 0 0 0,0 0 3 16,0 0 22-16,0 0 13 0,0 0 8 15,0 0 8-15,0 0 8 0,0 0 22 0,14-35 33 16,-14 35 48-16,0 0 44 0,0 4 29 16,0 1 2-16,-1 2-20 0,-5 2-29 0,2 3-24 15,-4 4-22-15,-2 4-14 0,-2 1-9 0,-3 3-13 16,1 4-1-16,-5 0-7 0,2 3-2 15,1 4-1-15,-1 0-6 0,0 4 1 0,3 2-5 16,1-2-8-16,0 1-1 0,3-3-4 16,-1 1-1-16,4-4 2 0,-1-2-8 0,2-4-1 15,0-3-4-15,3-1-1 0,-1-2 2 0,2-1 2 0,0-4 0 16,-1-4-2-16,0-1 2 0,3-3-3 16,-1-3 0-16,-1 0 3 0,1-2-1 0,1 0 1 15,-2-3-1-15,2 1-2 0,0 1 0 0,0-2 1 0,2 0-1 16,-2 0 2-16,0-1-2 0,0 0-2 15,0 0-3-15,0 0 1 0,0 0 0 16,0 0-1-16,0 0-2 0,0 0-2 0,0 0-3 16,0 0-2-16,0 0-5 0,0-1-8 0,0 1-8 0,0 0-13 15,2 0-17-15,-1 0-25 16,0 0-34-16,2-1-51 0,0-4-78 0,0-2-191 16,-2-3-514-16,2 4-31 0</inkml:trace>
  <inkml:trace contextRef="#ctx0" brushRef="#br0" timeOffset="258491.6078">15504 15236 0 0,'0'0'0'16,"0"0"0"-16,0 0 0 0,0 0 0 0,0 0 0 15,0 0 221-15,0 0 56 0,0 0-30 0,0 0-52 0,0 0-37 16,0 0-11-16,0 0-1 0,-16 0 11 16,17 0 10-16,1 0-6 0,-1 0-17 15,1-3-26-15,3-2-25 0,-1-2-18 0,4-1-5 16,0-1-6-16,2-2-11 0,2-6-6 0,0 1-10 15,6-5-6-15,0-2-2 0,4-3-4 0,2-5-1 16,3-2 0 0,-2-5 0-16,6-3-1 0,3 1 2 0,-1-3-2 15,-1-5 1-15,0 0 0 0,-1-5 4 0,-1 1 1 0,0-1 3 16,-8 0-2-16,4 3-4 0,-6 1-1 16,-6 5-7-16,1 3-2 0,-10 5 1 0,1 5 0 15,-6 5 12-15,0 3 3 0,-7 7 3 0,-2 3-1 16,-4 6-13-16,-4 2-7 0,-3 5-5 15,-3 0-10-15,-1 5 7 0,-2 4 0 0,-2 4-2 16,3 3 2-16,2 2-6 0,3 2-2 0,4 1 0 0,7 0 4 16,6-1-4-16,3 2 2 0,8-1-2 0,6 0-5 15,9 1 11-15,6-1-1 0,7 0 3 0,1 0 5 16,7 1-11-16,-1-2-1 16,0 1-1-16,-2-1-2 0,-1 3 4 0,-1-1 3 15,-8 1-4-15,-2 0-1 0,-7-1 0 0,-4 1-3 0,-8 1 6 16,-6-2 1-16,-1-1-4 0,-1 0 5 0,-7-2-4 15,-4 1-1-15,-3-5 6 0,0 0-2 16,-4-2 1-16,2-3 3 0,-3-1-5 0,4 0 1 0,1-3 0 16,2-4-1-16,4 1 2 0,4-2-2 0,2-1-2 15,2 0-2-15,9 0 1 0,7-5-3 16,3 0 6-16,9-2 3 0,2-1-6 0,7-3 5 16,1 2-4-16,3 0-1 0,1-1 3 15,-1 0-2-15,-1-2 5 0,-3 0 1 0,0 2-3 16,-3-3 0-16,-1 3-3 0,-4-1-1 15,-3 0 3-15,-1-1 1 0,-7 1 0 0,1-2 0 0,-5-1 1 16,-2 0-2-16,-4 2 2 0,1-2 4 16,-3 2-3-16,-3-4 4 0,-1 4-2 0,-2-1-5 15,-2 1 5-15,0 1-2 0,0 2 3 0,0 0 5 16,-1 2-8-16,-1 1 1 0,-3 2-2 0,3-1-5 16,0 3 6-16,-2-1-2 0,0 2 1 15,0-1 0-15,-2 1-4 0,2 1-1 16,-2 0 1-16,0 0-1 0,1 0 2 0,-3 1 2 0,3 2-1 15,-2 1-1-15,-2 2 2 16,-1-1-2-16,0 3 3 0,0 1 3 0,-2 2-4 0,-2 3 2 0,-2 1-4 16,3 1 2-16,-4 0 2 0,5 2 1 0,0 0 1 15,-3 1-2-15,4 3-1 0,1-4-2 16,4 3 0-16,1-2 3 0,4 0-3 0,1-2 3 16,0-1-4-16,7-2 0 0,4-1 4 0,3-3 0 0,6 0 3 15,0-3 3-15,9-4-2 0,0-2 1 16,3-1-1-16,5-3-1 0,0-5 1 15,3-3 0-15,5-2-1 0,-2-1-3 0,-2 0 0 16,2-2-3-16,-4-3 1 0,0 1 2 0,-3-1-2 16,0 0 3-16,-3-2 0 0,-2 0-5 15,-2 0 6-15,-1 2-5 0,-4 1 2 0,2 1 3 0,-3 3-6 16,-3 0 1-16,0 4-2 0,-1 1-3 16,0 1 6-16,-4 3-2 15,1 2 1-15,-2 2-1 0,-4 1-3 16,1 0 1-16,-1 6-1 0,0 3 0 15,0 2 1-15,-1 1 4 0,-2 3-2 0,-3 0-2 0,4 2 4 0,-5 2-5 16,4-1 3-16,-4 2 4 0,-3 2-6 0,3-2 4 0,-3 2-2 16,0 0-2-16,0-3 5 0,-3-1-2 15,2-4 1-15,-1-1-2 0,0-4-1 0,-3-3-2 16,4-2 1-16,1 0 4 0,0-2-4 16,0-2 2-16,0 0 0 0,0 0-4 0,7-6 6 0,-3-3-4 15,5-2 1-15,2-1 0 0,0-3-1 16,5-3 1-16,0 1 1 0,0-2 1 15,4-1-1-15,0 1 0 0,1-2 2 0,2 2-5 0,3 3 1 16,-2 3 0-16,-1 0-1 0,3 2 2 16,-2 2 1-16,1 0 0 0,-2 1-1 0,-2 1 0 15,0 1-1-15,-3 4-2 0,-2 1 2 0,-2 1 1 0,1 0-3 16,-2 4 2-16,0 3-1 0,-1 2-3 16,1 0 4-16,0 3 2 0,-2 0 2 0,0 1-2 15,-2-2-2-15,-2 2 1 0,3-1-2 0,-4 2 3 16,-2-1 2-16,0 0-2 0,-2 0-6 15,-1-2-11-15,1-2-7 0,-2 0-12 0,1-2-1 16,-1-3-2-16,0-1-2 0,0 0 9 16,0-3 6-16,0 0 4 0,0 0 0 0,0 0-4 0,0 0-3 15,3-5-6-15,-1 0-3 0,0-3-2 16,6-1-2-16,-3-2 5 0,3 1 3 16,2-3 1-16,2 1 2 0,-4-2-2 0,6 1 4 0,0-1-3 15,-1 2 3-15,4 0 5 0,-2 1-3 16,4 1 7-16,1 1 0 0,0 1-1 0,3 3 6 15,2 0-2-15,-1 4 4 16,4 1 3-16,-2 0-1 0,2 1 5 0,0 6 2 0,5 2 3 16,-4 1 2-16,9 3-1 0,-2 1 2 0,4 0-2 0,1 2-2 15,4 2-2-15,0 0 0 0,4-3 2 0,-2-1 1 16,2-5 4-16,0 0 1 0,-3-5-2 16,-1-1 5-16,-4-3-4 15,-1 0 0-15,-5-4 2 0,0-2-6 0,-7-2 5 0,-2-1-2 0,-2-3 1 16,-6-1 6-16,-1 0 1 0,-6-3 3 0,-1 0 3 15,-4 0 6-15,-3-1-1 16,-3-1 2-16,0 0 2 16,-4 3-3-16,-4 1 9 0,-5 2 1 0,0 1 0 15,-2 4 4-15,-1 0-5 0,-1 4 1 0,-5 2 1 0,1-1-7 0,-2 5 0 0,-1 5-3 16,-1 2-1-16,0 4-2 0,-1 2-3 0,1 0-2 16,3 3-9-16,3 0-1 0,3 1-5 15,5-2-2-15,6 5 4 0,2 0-6 16,4-1 6-16,2 1 0 0,7-3-2 15,2 0 6-15,8-3-14 0,1-5-3 0,3-2-4 0,4-8-8 0,0-1 5 0,1-1-2 16,1-5 1-16,2-4 10 16,1-2 1-16,-2-3 6 0,0-2 0 15,-3 1-6-15,-1-2 5 0,-1 1 1 0,-5-2 3 16,-2 0 0-16,-2-1 2 0,-3 1-1 0,-2-1 0 0,-2 2 9 16,-2 2-6-16,-6 1 4 0,3 3 3 15,-4 1 2-15,-1 3 11 0,0 3 3 0,0 2 1 16,-2 1 2-16,-2 1-9 0,2 0-5 0,-2 0-6 15,-1 3-3-15,1 5-2 0,-2 1-1 16,2 2 1-16,-2 1-2 0,3 0-4 0,3-1 0 16,2 2-2-16,-1-1 6 0,9-1-2 0,0-1 3 15,7 1 2-15,5-2-8 0,1 0 8 16,6-5-4 0,3-3 0-16,6 1 8 0,1-2-9 0,2 0 2 0,4-3-1 0,1-1-3 0,-2-3 1 0,2 0 0 15,-6 0 3-15,-2 0-4 0,-3-3 5 0,0 2 0 16,-7-3-2-16,-4-2 11 0,-4-1-6 15,-3 0 3-15,-5 1 5 16,-6 0-10-16,-2 2 6 0,-2 2-3 0,-2 1 0 0,0 2 5 16,0 3-4-16,0-1 2 0,0 2 2 0,0 1-3 15,0 1 3-15,-1 0-4 0,1 0-2 16,-1 0-6-16,1 2 1 0,0 1-1 0,0 2-4 16,0 1 8-16,0 0-7 0,0 2 2 15,4-1 1-15,2 2-5 0,4-1 6 0,1 0-2 0,4 0-1 16,0-1 8-16,5 0-7 0,3 0 0 15,4-2-2-15,3 0-7 0,2 0 2 0,7 0 0 0,-4-1-2 16,3-1-2-16,2-3-7 0,-1 1-3 16,-5-1-14-16,1 0-8 0,-1 0-10 15,-4-1-7-15,0-5 0 0,-3-1 0 0,-1-1 10 0,-5-2 2 16,-1-1 2-16,-2-1 9 0,-6 0 0 0,-3-1 13 16,-3 1 11-16,-1-1 5 15,-4 0 6-15,-1 2 0 0,0-1 0 0,0 1 3 0,0 2 0 16,0 1 2-16,-1 3-2 0,1-1 3 15,-2 2-3-15,-1 1 0 0,2 1 1 0,1 2-11 0,0 0-7 16,0 0-7-16,0 0-1 0,1 3 8 16,4 1 7-16,1 0 8 0,2 2 3 0,0 1-6 0,3 0 2 15,1-2-2-15,4 2-1 0,2 0 5 16,3-1-1-16,3 0 4 0,9 0-3 0,3-2 1 16,5 2-2-16,8-3-1 0,5 2 2 15,5-2-3-15,5 1 3 0,2-3 0 0,-1-1-2 16,4 0 7-16,-1 0-9 0,-3-6-1 0,-1 0 3 15,-3-3-5-15,-3-3 9 0,0-6-1 0,-5-2 1 16,-4-4 2-16,-4-4 1 0,-3-2 2 0,-6 0 2 16,-5-2 13-16,-5 0 11 0,-10 1 13 15,-5 0 13-15,-5 4-9 0,-7 0 0 16,-6 5-9-16,-5 0-11 0,-7 5 8 0,-1 2-8 16,-1 4 2-16,-1 4 1 0,1 5-12 0,1 2-2 0,-1 0-9 15,2 7-5-15,2 4 3 0,3 4-6 0,1 4 1 16,5 6-3-16,2 2 0 0,5 6-2 15,1 2 0-15,5 5 4 0,7 1-7 16,2 3 6-16,2 4 0 0,1 3-3 0,1 6 8 16,1-2-10-16,0 4 1 0,1 1 3 0,0 2-8 15,-3 2 10-15,0-2-1 0,1 4-3 0,-2-2 5 16,-1-2-2-16,-2-2 1 16,-2-2-1-16,0-2-1 15,-4-4-4-15,-5-3-5 0,0-5-8 0,-5-5-15 0,-6-5-15 0,-4-7-28 0,-5-5-59 16,-2-5-110-16,5-6-369 0,5-5-698 0</inkml:trace>
  <inkml:trace contextRef="#ctx0" brushRef="#br0" timeOffset="260087.2059">23284 14368 1225 0,'0'0'281'0,"0"0"-21"0,0 0-40 15,0 0-36-15,0 0 0 0,0 0 0 0,0 0-33 16,0 0-19-16,0 0-16 0,0 0-18 15,0 0-18-15,0 0-16 0,-1-95-22 16,1 95-16-16,0 6-9 0,0 5-2 0,0 5 10 16,1 5 4-16,-2 5 4 0,-3 4-1 0,4 5-7 15,-2 0-4-15,2 3-7 0,0 2-5 0,0-1 2 16,1-1-3-16,0-2-4 0,7-3-3 31,2-3-2-31,3-4-2 0,5-2 1 0,3-6 7 0,5-4-6 0,0-6 6 0,3-4 0 0,0-4-3 16,0 1 5-16,-4-9-5 0,3-3-1 0,-1-4 2 15,-3-1-7-15,2-4 4 0,-4-1-4 16,-2 0 0-16,-1-4 9 0,-5-1-4 0,2-2 2 16,-5 1-1-16,0-2-4 0,-5 0 1 0,1 3 1 15,-4 0-2-15,1 4 2 0,-3 2 2 0,-2 3-1 16,1 3 0-16,-4 2 1 0,2 3-3 0,-1 3 1 16,1 1 3-16,-3 2-6 0,5 2 3 15,-1 1-3-15,0 0-7 0,0 3 2 0,-1 3 0 16,-2 3 2-16,2 3 5 15,2 3-3-15,-1 1 3 0,2 0-3 0,-1 3 2 16,1-3 3-16,8 2 0 0,-2-2-1 0,3-1-2 0,2-1 2 16,-1-1-2-16,1 0 2 0,5-2 2 0,1-2-2 15,2-5 0-15,1 0 0 0,1-3-3 16,1-1 4-16,4-1-1 0,-1-5 0 16,3 0 2-16,1-4-6 0,0-1-4 0,0-2-1 0,0 2-1 15,-1-1-2-15,0-2 3 0,-4-1 0 0,0-1 1 16,-2-2 2-16,0-2 1 0,-1 1 2 15,1 0 3-15,-1 1-4 0,-1 0 4 0,-1 2-2 0,-3 1-2 16,0 4 6-16,0-1-4 0,-4 1 2 0,-2 5 0 16,-1 0-3-16,0 3 0 15,-2 2 0-15,0 1 0 0,-4 0 1 0,4 0 1 0,-2 1 1 16,1 5 0-16,-1 1 2 0,-2 3-4 0,3 4 1 16,-4 2 4-16,-2 2-5 15,2 2 6-15,-1 2-3 0,-2 0 1 16,0 3 4-16,-6 1-2 0,4 0 1 0,-1-1 0 0,-1 1-6 15,4-1 3-15,0-1-3 0,0-3 1 0,4-1 1 0,1-3 1 16,4-3 0-16,0-3-4 0,3-3 6 0,2-5-4 16,2 0 3-16,2-3 3 0,2-2-8 15,0-3 6-15,1-3-4 0,1-3-1 0,-1-1 8 16,0-2-9-16,0 0 5 0,-2-4 1 16,1-1-6-16,-2-2 1 0,-3-1-5 0,3 1 0 15,-4-1 3-15,-2-2 2 0,0 3 1 0,-3 0-1 16,-2 0 1-16,-1 2-2 0,-3 0 0 0,2 2 4 15,-3 1 1-15,0 2-1 16,-1-1 0-16,4 2-7 0,-4 3 6 16,1 2-2-16,-1 2 1 0,-1 2 2 0,0 0-5 15,1 3-3-15,1 1-6 0,1 0-4 0,1 0 2 0,3 5 3 0,0 1 7 16,3 1 0-16,3 1 2 0,1 0-1 16,5 3 0-16,0 0 4 15,4 0-5-15,3 0 5 0,4-1-1 0,3-2-2 16,2 1 7-16,4-2-6 0,0 0 2 0,2-3 3 0,0-1-9 0,1-2 7 0,-2-1-3 15,-1-1 0-15,-3-6 2 0,-2-3-2 16,-1 0 1-16,-2-4-2 0,2-1 5 16,-3-2-3-16,-2-3 2 0,-2 0 0 0,-5-4 1 0,-1 0 2 15,-6-2 0-15,-1 1 0 0,-5 2 5 16,-1 0-4-16,-5 2 3 16,0 1 3-16,-2 2-2 0,0 2 12 0,0 1 1 0,-3 5 1 0,1 1 1 15,1 5-3-15,1 1-1 0,0 2-6 16,0 1-7-16,-2 0-7 0,2 6-3 0,0 5 3 15,0 5-2-15,0 4 8 16,-1 6 2-16,2 2-3 0,-1 5 9 0,0 1-10 0,3 5 1 0,0 2 1 16,1 2-8-16,1 3 5 0,-3 1-1 0,-2 3-1 15,2 0 5-15,-2 0-8 0,0 0-7 16,-3-2-19-16,2-4-32 0,1-2-23 16,0-6-33-16,0-8-36 0,2-5-58 15,5-8-91-15,-1-6-190 0,0-4-518 0,-3-5-159 0</inkml:trace>
  <inkml:trace contextRef="#ctx0" brushRef="#br0" timeOffset="260857.3003">26548 14044 1186 0,'0'0'283'0,"0"0"8"15,0 0-26-15,0 0-43 0,118-39-24 0,-102 36-39 0,0 3-51 16,-4 0-22-16,-2 5-26 0,-5 3-12 15,-1 2-3-15,-4 4-4 0,-1 5 0 0,-8 1-5 16,-5 3-1-16,-4 3-11 0,-7 0-5 0,-1 3-1 16,-8 2-8-16,0 0 3 0,-5-1-4 15,1-1-2-15,1 0 7 0,1-6-7 0,0-4 1 16,2-3 1-16,5-2-8 0,3-4 8 16,0-4-3-16,4 0 2 0,0-3 2 0,4-1-2 0,3-2-1 15,5 0-1-15,2 0 1 0,3-5-2 16,5-2-2-16,0 1-2 0,4-3-9 15,6 0 5-15,4-2-2 0,2 2-1 0,4 0 8 0,1 2-7 16,4 3 1-16,4 1 2 0,0 3-5 0,3 0 3 16,1 4 1-16,3 3 3 0,2 3 5 15,2 4 1-15,1 2 1 0,2 3 2 16,0 3 2-16,3 3-1 0,-3 0 1 0,0 4 4 16,3-1-6-16,-1 3 8 0,2-2-2 0,-1 1-7 0,1-2 2 15,1-3-6-15,-1-1 4 0,-2-3 4 0,0-3-6 16,-4-5 7-16,-3-4-8 0,-1-4 2 15,0-2 3-15,-5-1-3 0,-1-2 2 0,-1-2-2 16,-1-3-2-16,-5-2 0 0,0-4 2 16,-2-1 3-16,-1-3 1 0,-3-2 4 0,0 1-4 0,-3-2-3 15,-2-4 8-15,0 2-2 0,-1-1 5 0,-3 2 4 16,0 1-9-16,-2 3 6 0,2 1-5 16,-5 4 1-16,-2 2 7 15,1 2-9-15,-2 4 8 0,-1 1-5 0,0 1-2 0,0 0-2 16,0 0-4-16,0 0 0 0,0 0-4 15,0 0 0-15,0 0-2 0,-3 2-3 0,1 0 8 0,-2 0-6 16,2 2-2-16,0 0 5 0,-3 0-10 0,3-1 5 16,0-1 1-16,-1 1-2 0,0-1 7 15,1-1-6-15,1 2 3 0,-2-1-1 0,1 0-2 16,0 0 1-16,0-1-2 0,1-1 4 0,0 1-2 16,-2-1 1-16,2 0 0 0,1 0-3 15,0 0 4-15,0 0-2 0,0 0 0 0,0 0 3 16,0 0-7-16,0 0 4 0,0 0-2 0,0 0-2 15,0 0 6-15,0 0-4 16,0 0 3-16,0 0-2 0,0 0-5 16,0 0 1-16,0 0-1 0,0 0 0 0,0 0 1 0,0 0-4 0,0 0 0 0,0 0-5 15,0 0 0-15,0 0-3 0,0 0-8 16,0 0-2-16,0 0-6 0,0 0-1 0,0 2-6 16,1 1-9-16,0 0-16 0,1 2-26 0,-1 1-37 15,-1 1-80-15,0 1-179 0,0-1-747 16,1-2-445-16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04:20.17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855 1510 0 0,'0'0'0'16,"0"0"0"-16,0 0 0 0,0 0 200 0,0 0 163 0,0 0-28 0,0 0-41 15,0 0-34-15,0 0-39 0,-35-118-32 16,34 104-15-16,0 2-18 0,1-2-5 0,-1 3-14 15,-1 0-14-15,1 1-14 0,0 2-18 0,-2 0-11 16,2 3-17-16,0 1-17 16,0 1-15-16,1 1-15 0,-1 2-11 0,0 0-11 0,1 0-2 0,-1 0-5 15,1 6 1-15,0 3 11 0,-1 3 0 16,-2 5 5-16,1 5 4 0,1 4-6 0,-1 4 3 16,-3 5-3-16,2 4-1 0,-1 2 4 0,-1 3-5 15,3 0 4-15,-1 4 1 16,0-2-2-16,1 0 4 0,1 0 1 0,1 1 0 0,0-4 3 15,0 1-3-15,0-2 0 0,3 0-2 0,3-3-2 16,0-3 1-16,1-2 2 0,3-4 2 0,1-1 1 16,4-3 8-16,-1-4-7 0,5-2 3 0,-1-3 2 0,2-3-4 15,2-2 11-15,-2-5 3 16,3-2 2-16,2-5 6 0,-1 0-4 0,-1-1 0 0,3-9-3 16,-3-2-6-16,4-3 2 0,-4-5-5 15,-1-1 1-15,-1-6-3 16,2-2-1-16,-6-1 1 0,2-3-7 0,-4-3 4 0,-1-1-9 15,-4 0 1-15,-1-1 4 0,-5 2-11 0,1 0 9 16,-4 6-4-16,0 2-1 0,-1 4 5 0,-1 3-4 16,-3 5 3-16,2 3-4 0,0 5 2 15,0 1-3-15,-3 3-4 0,3 2-6 0,1 1-16 16,0 1-6-16,1 0-3 0,-1 4 4 16,0 6 16-16,1 1 6 0,0 4 5 0,0 3 5 0,0 5-2 15,1 2 3-15,2 2 0 0,7 2-1 0,-2 3 4 16,3-1-3-16,2 1 4 0,3-1-3 15,6 3-1-15,4 7-8 0,7-5-2 0,0-4 0 0,-2-11 0 16,-3-8 5-16,-5-9 2 0,-1-4-2 16,2 2 1-16,-2-9-2 0,-1-5 0 0,-2-3 4 15,1-3-6-15,-4-6 7 0,2-2-2 16,1-4 0 0,-7-1 3-16,0-1-4 0,-2-2 0 0,-2-1 2 0,-4-2-1 0,-2 2-1 15,-2 0 0-15,0 2-3 0,-6 1 1 0,3 4 2 0,-4 2 0 16,-1 3 1-16,4 5 5 0,-4 3-6 15,6 4-1-15,-2 3 2 0,2 2-9 16,1 3 4-16,1 2-14 0,0 1-32 0,0 0-12 16,0 5-5-16,7 4 13 0,2 3 32 0,4 8 13 0,1-1 8 15,7 2 0-15,1 3 2 16,3-3 4-16,3 2 0 0,0-4 1 16,-1-1-1-16,5-6 3 0,-2-1-1 0,3-6 1 0,0-4 1 0,0 0-8 0,3-3 4 15,-2-6-3-15,-3-4-2 0,-1 0 8 16,0-6-10-16,-5-2 4 0,0-3-1 0,-4-4-5 15,-1-3 8-15,0-6-4 16,-5-5 2-16,1-5 1 0,-5-3-4 16,-2-2 3-16,-4-3-2 0,-2 8 1 0,-3 7-2 0,-2 6 2 15,-2 6 7-15,-3 1-6 0,1 1 8 16,-4-2 4-16,1 6-4 0,-2 1 14 16,1 0-4-16,-1 8 1 0,2 2 0 0,0 4-15 0,3 4-1 0,1 2-11 15,0 1 1-15,-2 9 6 16,1 6 1-16,1 9 8 0,-2 13-9 0,-2 12 0 15,6 7-2-15,2 0-6 0,1 3 9 0,0 1-1 0,0 3 5 0,1 4 2 16,1-2 0-16,3-2 3 0,1-1-4 0,0-6-1 16,-1-5-5-16,5-6-9 0,3-11-2 15,1-9-8-15,3-9-1 0,-1-7 5 16,7-7 7-16,-1-2 7 16,5-4 1-16,3-11 0 0,6-3 3 0,2-5 0 15,3-3 0-15,2 0 0 0,-1 0-5 16,-2 2-1-16,1 2 3 0,-5 1 2 0,2 4-6 0,3 0-1 15,-3 4-1-15,3 0-3 0,-1 3 5 0,2 1-1 0,-2 2-1 0,-2 2 4 16,1 3-5-16,-2-1 2 0,0 2 4 16,-3 0-4-16,2 0 3 0,-2 0 2 0,-1 2-1 15,-1-2-1-15,-2 0 3 0,-1 0-2 16,-4 0 1-16,-3-3 4 0,-2 2-4 0,-4-2-1 16,-2 1 3-16,-7 0-2 0,-2 1 11 0,-4 0 13 0,-1-1 3 15,0 0 3-15,-1-1-12 0,-4 2-10 16,-2-3-7-16,-4 2-3 0,-5 0 0 0,-4 2 0 15,-2 0 2-15,-8-2 2 0,-3 10 3 0,-2 0 1 16,0 4 0-16,1-1 2 0,6 2-5 16,4 1-2-16,5-1 4 0,4 0-8 0,5 1 5 15,4 1-2-15,2 0-5 0,3 1 7 16,1-1-3-16,4 1 4 16,4 0 1-16,7-1-1 0,0 2 1 15,7-2-1-15,5-2-1 0,3-1-2 0,2-2 0 0,8-4 2 0,-2-1 2 16,2-4 1-16,-2-1-1 0,0-3-3 0,-1-4 6 0,-2-3-4 15,-6-3 3-15,0 2-4 0,-5-6-2 0,-6 1 3 16,-1-1-1-16,-7 1 4 0,-4-2-3 16,-1-1 2-16,-3 0 0 0,-2-3-6 0,0 2 3 15,-7 1-2-15,2 2 0 0,-3 2 3 0,0 3-5 16,0 3 2-16,1 4-3 0,2 0-2 0,1 1-1 16,3 4-8-16,-2 0-12 0,2 0-4 15,-2 7 2-15,2 5 6 0,-3 4 12 0,2 4 5 16,2 4 3-16,0 2 2 0,9 1-1 15,2-1 0-15,6-1 1 0,3 1 1 0,5-2 0 0,4-2-1 16,5-4-3-16,3-7 2 0,3-1 1 0,2-8 2 16,1-2 3-16,-1-5 3 15,-2-6 1-15,-3-4 3 0,0-4-1 16,-5-2-4-16,-3-6 1 0,-5 0 2 16,-3-5 1-16,-3-3-1 0,-5-3 0 0,-3-3-1 15,-3-5-3-15,-5-1 3 0,-2-3-2 0,0 0-2 16,-2 2 2-16,-7 3 3 15,0 4 3-15,-2 7 9 0,0 3 7 0,1 6 7 0,-1 5 4 0,4 5-4 16,1 6-6-16,2 2-7 0,3 5-10 0,0 2-10 16,1 0-8-16,0 2-19 0,0 6 3 0,0 6 3 0,0 6 4 0,6 9 13 15,-1 7-1-15,3 3 3 16,4 5 4-16,-2 5 0 0,3 2-2 0,-4 2 1 0,0 2 1 16,0 1-1-16,1-2 1 15,0-5-3-15,0-4-15 0,2-7-15 0,2-5-24 0,-1-5-27 0,-1-6-25 16,-2-4-38-16,0-4-76 15,-4-5-110-15,-1-4-167 0,-3-3-285 0,1-2-600 0</inkml:trace>
  <inkml:trace contextRef="#ctx0" brushRef="#br0" timeOffset="341.3965">4063 1631 1969 0,'0'0'388'0,"0"0"-58"0,0 0-149 0,0 0-71 0,0 0-53 0,0 0-25 0,0 0-7 0,0 0 4 0,0 0 0 0,0 0-2 16,152-76-2-16,-111 67-2 16,3 4-3-16,-3-1-4 0,-2 1 0 0,-3-1 0 0,0 0 4 15,-6 1 5-15,-3 1-1 0,-1-1-4 16,-2-1-1-16,-4 3-5 0,-3-3-2 0,-4 2 3 16,-2 2-1-16,-5-1 4 0,-3 3 2 15,-2-2 2-15,0 2 1 0,-1 0-3 0,0 0-4 16,0 0-4-16,0 0-4 0,0 0-7 0,0 0-5 0,0 0-10 15,-1 0-19-15,0 2-11 0,-2 4-24 16,-1 2-42-16,1 1-74 0,0 2-208 0,-1-2-675 16,3-5-595-16</inkml:trace>
  <inkml:trace contextRef="#ctx0" brushRef="#br0" timeOffset="1709.5353">5584 1565 0 0,'0'0'22'0,"0"0"462"0,0 0-51 0,0 0-7 0,0 0-46 16,0 0-59-16,0 0-53 16,0 0-57-16,0 0-45 0,0 0-27 0,0 0-25 0,0 0-15 0,0 0-17 15,0 0-26-15,-55-105-23 16,38 110-15-16,-7 6-7 0,-2 3 7 0,-8 8 4 0,0-1 0 15,0 5-3-15,1 2-6 0,5-1-2 0,0 0-4 16,7-2-1-16,6 1-1 0,5-3-3 16,3 1-4-16,7-1-3 15,0-2 5-15,11 1 2 0,4-2 6 0,5-3 4 16,6 1-3-16,5-4-1 0,7-3-3 0,2-1-3 0,3-2 0 0,-2-4-7 16,1-4-9-16,0 1-2 15,-3-3-10-15,-4-5 0 0,-3-1 2 16,-8-5 1-16,-3 0 8 15,-5-1 2-15,-3-3 4 0,-7 2 3 0,-2-3-3 0,-4 0 0 0,-1-1-1 0,-7 1-2 16,-2-1 1-16,-2 2-1 0,-3 1 4 0,0 2 0 16,-3 0 2-16,0 1 2 0,-2 1 1 0,1 1-2 0,2 1 8 15,4 3 2-15,4 4 6 0,2 0 2 16,6 1-9-16,1 1-19 16,6 0-16-16,8 0-1 0,5 1 1 15,11-1 14-15,5 1 11 0,12-2 1 0,4-1 6 16,1-1 2-16,5-2 0 0,-1 0 3 0,-3-5-4 15,-3-1 3-15,-2-3-3 0,-6-3-3 0,-4-1-1 16,-5-2-2-16,-4-1 1 16,-4-3 6-16,-4 1 0 0,-6-1 5 0,-4-3 1 15,-4 1-1-15,-5-1 4 0,-3 5-3 0,1 1 0 16,-7 4 7-16,1 4 2 0,-2-1 3 0,-4-1 8 0,-1 2-7 16,-1 0 2-16,-3 0 3 15,0 4-4-15,0 4 2 0,-2 1-9 0,1 5-13 0,1 2-1 0,-4 11-4 0,-4 12-5 16,3 11 5-16,3 11-5 0,6 4-1 15,6 5 10-15,6 6 1 0,1 7 1 16,0 8 6-16,1 8-2 0,-1 4 2 0,1 5-4 0,-2 4-4 16,0 0 2-16,-3-3-5 0,1-6-9 0,1-10-11 15,1-9-6-15,2-13-11 0,-1-11-4 0,0-9-9 0,0-9-20 16,0-9-19-16,0-5-16 0,0-7 20 16,0-7 31-16,-2-2 3 0,-2-11 8 15,-2-5-28-15,-1-6-30 0,-2-5 11 0,-2-8-4 16,-2-5-25-16,-2-7-37 0,-1-5-40 0,-1-7-25 15,4-5 17 1,3-2 55-16,1-1 55 0,4-1 41 0,2 4 35 16,2 5 40-16,1 2 51 0,6 5 72 0,4 4 64 0,2 0 15 15,4 3-1-15,2 3-19 16,7 2-32-16,-1 4-28 0,5 5-34 0,2 6-31 0,2 3-28 0,4 6-10 0,-3 6-14 16,3 4-11-16,-3 4-5 0,0 5-5 0,0 6-4 15,-3 7 1-15,0 7-4 0,-2 6 3 16,-6 1 4-16,0 7 1 0,-7 6 3 0,-5 2 5 15,-2 5 2-15,-8 4 6 0,-1 1 9 16,-8 1-1-16,-5-1-4 16,-7-4-10-16,-4-5-19 0,-1-8-7 0,3-10 1 15,-1-7 4-15,-1-7 10 0,1-7-1 0,4-4-8 16,0-2-14-16,4-3-21 0,1-9-78 0,7-3-154 0,1 0-355 16,5 7-762-16</inkml:trace>
  <inkml:trace contextRef="#ctx0" brushRef="#br0" timeOffset="2082.476">6684 1178 1854 0,'0'0'271'0,"0"0"-81"0,0 0-84 0,0 0-34 0,0 0-13 0,0 0-25 0,0 0 9 0,0 0-5 16,0 0 7-16,0 0 4 0,129 69-15 0,-108-24-2 16,-2 5-3-16,-8 3 3 0,-3-1 1 0,-3 8-4 15,0-1 1-15,-2 2-4 0,-1-5 0 0,-1-7 3 16,3-8-5-16,-4-8-4 15,1-8-6-15,-1-7-10 0,0-7-1 16,0-2 3-16,0-5 8 0,0-3 24 0,0-1 14 0,0-6-7 16,0-7-10-16,0-3-22 0,0-6-18 15,1-3 6-15,2 0 1 0,4-4-2 16,0-2-2-16,6-1-5 0,0-3-3 16,6 0-1-16,0 2 2 15,2 2-3-15,0 4 4 0,0 3 0 0,5 5 0 0,-2 3 4 0,5 3 3 16,0 2 1-16,-3 5 0 0,2 1-2 0,0 6-2 15,-5-1 3 1,4 9-3-16,-4 2-1 0,0 5 2 0,0 4 0 0,-1 6 2 0,-1 3 4 0,-1 3-1 0,-6 4 2 16,-2-2 1-16,2 1-1 0,-9-4 1 0,2-4-5 15,-4-1-2-15,1-6-5 0,-4-2-20 0,0-4-21 16,-3-3-32-16,-3 0-41 0,-4-5-49 0,-5-1-122 16,1-3-257-16,1-2-465 0,5 0 77 15</inkml:trace>
  <inkml:trace contextRef="#ctx0" brushRef="#br0" timeOffset="2288.7503">7179 938 1367 0,'0'0'427'0,"0"0"-76"0,0 0-142 0,0 0-65 0,0 0-39 16,0 0-48-16,0 0-72 0,0 0-43 0,0 0-11 15,0 0 4-15,0 0 51 0,0 0 27 0,0 0-63 16,39 2-176-16,-28 18-435 0,-1-7-837 0</inkml:trace>
  <inkml:trace contextRef="#ctx0" brushRef="#br0" timeOffset="3136.6666">8243 1453 819 0,'0'0'246'0,"0"0"-6"0,0 0-17 0,-125-23 11 0,94 21 2 0,4 0-29 0,-1 2-33 0,4 0-54 0,-2 1-39 16,4 5-28-16,3 2-14 0,-1 2-7 15,2 3-12-15,1 3-2 0,2 0-7 0,1 3-2 16,0 5 1-16,3 0-2 0,4 2 3 0,-1 0-3 0,2-1 1 16,5-2-4-16,1-2-2 0,1-4 1 15,0-3 0-15,5-1 5 0,1-2 1 0,-2-2 4 16,4-4 6-16,0 0 1 15,1-3 6-15,0 0 9 0,3-2-3 0,2-2 3 0,0-3-6 16,6-2-8 0,-1-4-1-16,1-1-6 0,1 1-2 15,2-5 0-15,-2-2-3 0,1-3-1 16,-2-1 0-16,0-2-4 0,0-1-5 16,-1 0-2-16,-1 0 1 0,0 1-4 15,-2 5 4-15,-3 2-2 0,-1 3-2 0,2 1 4 16,-6 4-7-16,-3 2 6 0,0 2-2 0,-3 2-4 0,2 2-2 15,-2 1-9-15,-1 0-2 0,3 0 0 0,-1 2 4 0,4 5 7 16,0 2 1-16,-1 5 3 0,2 1 4 0,0 4 3 0,1 1 2 16,0 3 1-16,-2 0 3 0,0 2-5 0,-3 0 1 0,4-1 1 0,-2 1-5 15,-2-4-3-15,4-3-9 0,1-4-10 16,-1-3-2 0,1-2-7-16,-1-5 0 0,0 0-1 0,1-3-15 0,1-1 9 15,-1 1-4-15,3-4-2 0,-2-4 12 16,5-3 1-16,-2-1 10 0,3-3 7 15,-2-1 10-15,4 0-1 0,-1-1 2 0,0-2 2 16,-2-3-4-16,2 2 4 0,-6-2-1 0,3 0-3 16,-4 4 9-16,-2-2-7 0,-3 4 5 15,1 2 3-15,-3 3-7 0,1 0 3 0,-2 3-3 0,2 1-5 16,-2 3-7-16,0 0-8 0,-2 2-12 0,3 1-8 0,-2 0-3 0,0 0-4 0,1 0 5 16,3 2 6-16,-2 4 4 0,4 0 13 15,0 4 7-15,-2 1 2 0,5-1 11 0,-3 7 1 16,2-1 5-16,3 0 4 0,0 1 1 15,-2-1 5-15,0-1 0 0,-1-1-2 16,1-3-7-16,1-3-7 0,0-4-2 16,0-3 2-16,1-1 7 0,0-6 2 0,3-3 0 15,-3-2 1-15,0-3-3 0,2-2 4 0,-2-3-1 0,-2 1-2 16,4-2 4-16,-1-1 0 0,-2 1 3 16,5-2 4-16,-5-1 5 0,2 0 21 0,-2 1 11 0,-4 0 23 15,1 5 26-15,-2-2-5 0,0 5-3 16,-3 1-24-16,2 2-28 0,-2 3-6 0,2 4-7 15,-3 0-1-15,-2 3-11 0,3 0-10 16,2-1-10-16,0 2-2 0,1 0-6 0,2 3 2 0,1 3-3 16,3 5-1-16,1 5 5 0,-2-1 2 0,4 6 3 15,-1 1 1-15,4 2 7 0,1 1-4 0,-1 0 4 16,0 0 1-16,0 0-4 16,-3-3 1-16,1 3-2 0,-8-3 0 0,-5 1 0 0,-3-4 3 15,-1 0 0-15,-3-2 0 0,-7-2 4 0,-5-1-5 16,-2-3-2-16,-4 0-15 15,-4 0-47-15,1-2-64 0,-3 0-195 0,8-4-701 0,6-1-515 0</inkml:trace>
  <inkml:trace contextRef="#ctx0" brushRef="#br0" timeOffset="3768.0338">10489 539 532 0,'0'0'399'0,"0"0"-63"0,0 0 1 0,0 0-47 0,0 0-24 0,0 0-56 16,0 0-83-16,0 0-70 0,0 0-72 15,0 0-25-15,0 0 8 0,0 0 27 0,0 0 32 0,9-50 33 16,-11 63-19-16,-3 6 0 0,-5 13 20 16,-2 9-9-16,-6 6 28 15,-1 6-3-15,-4 5-13 0,-3 6 0 0,-10 21-6 0,-6 20-10 0,-9 16-14 47,-2 8-4-47,9-13-4 0,7-11 7 0,6-10 6 0,4-3 2 0,1-4-2 0,4-3-7 0,3 0-4 16,-2-4-1-16,1 3-3 0,5-2 2 15,-4-3-3-15,2-2-10 0,3-2 0 0,-2-5-5 16,4-3 2-16,0-4 1 0,2-3-3 16,1-3 0-16,0-1-2 0,3-6-3 15,1-3 2-15,-3-4 1 0,5-4-1 0,-2-7 0 0,1-5 0 16,2-6-4-16,-1-4 3 0,0-5 0 0,2-7-5 0,1-1 0 15,0-4-9-15,-1 0-8 0,1-7-35 0,0-6-54 0,-1-6-88 0,2-12-184 0,4 6-648 16,0 6-664-16</inkml:trace>
  <inkml:trace contextRef="#ctx0" brushRef="#br0" timeOffset="6097.2125">10701 1438 1904 0,'0'0'150'0,"0"0"12"0,0 0 26 0,0 0-27 0,0 0-55 0,0 0-39 0,0 0-50 0,0 0-32 0,0 0 6 0,0 0 13 16,0 0 23-16,0 0 11 0,0 0 7 0,12 103-2 16,-19-52-6-16,0 3 3 0,0 2-12 15,-1 2-6-15,2-4-1 16,0 1-6-16,-1-4 1 0,5-3-1 0,1-7-7 15,1-5-1-15,0-6-3 0,2-9-3 16,1-7 5 0,2-4 3-16,-3-7 10 0,-1-1 19 0,-1-2 25 0,3 0 18 15,0-8-5-15,1-5-21 0,5-7-27 0,1-6-24 0,0-7 0 0,1-5-1 16,-1-3-4-16,1-5-4 16,1-3-6-16,3-4-3 0,0-1 1 0,1-1 4 0,0 1-3 0,0 3 3 0,-2 4 0 0,-2 6 5 15,0 5 1-15,-4 9 4 0,-1 6 1 16,-2 3-4-16,-2 5 3 0,0 5-1 0,-2 4-6 15,0 1-7-15,-1 3-13 0,2 0-28 0,-1 0-29 16,0 6 8-16,3 4 13 0,1 5 29 16,1 6 28-16,1 3 4 15,0 7 2-15,-1 3-4 0,2 1 7 0,-4 3 0 0,2-1-1 0,-2 0 7 16,0-3-2-16,0-3-4 0,0-2-3 16,1-7-16-16,2-1-7 0,-1-5-17 0,1-4-17 15,0-4-7-15,3-5 1 0,0-3 15 0,2 0 11 16,4-9 11-16,4-4 1 15,0-4 1-15,4-3 5 16,1-2 5-16,-2-1 7 0,1-2 4 0,-2-1 1 16,2-1 0-16,-1 3-1 0,-5 2-3 0,0 3 1 0,-2 3 2 0,-3 5 5 15,-3 2 7-15,-3 6 3 0,-3 0 4 0,-2 2-8 16,2 1-14-16,-3 0-17 0,3 2-5 0,-1 5 6 16,4 4 7-16,-1 5 13 0,5 0 1 0,-1 5-1 15,0 1 5-15,2 1 2 0,1-4 5 0,2-1-3 16,-1-3-2-16,-1-1 2 0,5-3 1 0,-2-1 8 15,0-3 2-15,6-2 1 0,1-3 3 16,1-2-5 0,2 0 1-16,2-2-3 0,0-4-2 0,-1-4 0 0,-3-1 1 15,0-2 0-15,-3-1-1 0,-3-2 1 0,0-2 1 0,-1-3 2 16,-2-2 4-16,0 0-3 16,-4-1-6-16,0-1-3 0,-3 5-7 0,-4 1 8 0,-1 6 9 0,-1 1 5 0,-2 4 8 15,0 4-4-15,0 0 5 0,0 2 1 16,-2 2-9-16,2 0-8 0,-1 0-23 15,0 0-21-15,-3 6 0 16,-2 3 2-16,-3 3 13 0,-1 7 15 0,0 4 5 0,0 3-4 16,4 0-2-16,1 3-2 0,3 2-3 0,2-3 3 0,0-1 5 15,8-1-2-15,2-1 6 16,2-3-3-16,3-2 0 0,2-3 3 0,3-2 1 0,2-3 8 16,2-3 8-16,1-4-4 15,-2-4 0-15,4-1-7 0,-4 0-5 0,2-5 4 0,-1-3-2 16,-1-3 2-16,-1-1-6 0,0-2-1 0,-2-3-3 15,-1-2-1-15,1-1 1 0,-2-3 1 0,0 0 3 16,0-4-5-16,0-2-2 0,-2-2-1 16,-1 3-2-16,0-1 5 0,-5 3 3 0,-2 2-3 0,-3 6 2 0,-2 3-1 15,-2 2 1-15,-1 4 1 16,0 2 0-16,0 1 2 0,0 2-2 0,0 1-1 0,0 2-6 16,-1 1-1-16,1 0 0 0,-1 0-13 15,1 0-16-15,-2 5-11 0,0 4-2 16,0 6 14-16,1 5 21 0,-1 6 10 0,2 2 4 0,0 3-4 15,2 1 1-15,6-1-3 0,3-1 0 16,2-3 3-16,8-3 3 0,0-4 3 0,8-1-1 16,2-5-1-16,4-2-5 15,2-6 3-15,2-4 1 0,3-1-3 16,-3-5 1-16,-3-6-7 0,1-5-4 0,0-5-2 16,-2-5-10-16,0-2 2 0,0-8-5 0,1-5-8 15,-2-7 5-15,-1-2-5 0,-2-6 0 0,-4 3 1 0,-7 4-3 0,-8 2 11 16,0 4 5-16,-4-2 9 0,1-3 8 0,-8-1-7 0,1 0 4 15,-3 0 6 1,0 6 4-16,-5 4 14 0,-3 6 6 0,1 7-2 16,-1 6-4-16,0 5-9 0,2 4-16 0,-1 6-20 0,2 3 3 0,-2 1-4 15,0 5 9-15,0 7 19 0,-2 4-8 16,1 6 6-16,0 4 3 0,-1 7 1 0,2 4 11 16,1 17-8-16,5 13 3 0,2 8-10 15,4 5-3-15,5-11 8 16,-1-9-5-16,6-8 8 0,-1-6-4 15,2-4-5-15,1-5-2 0,1-5-6 0,-1-7-4 0,3-7-6 0,-3-4-9 0,-1-6 2 16,0-4-3-16,0-4 9 0,1 0 4 0,1-3-5 16,3-6 3-16,-1-3-12 15,0-1-1-15,0-4 9 16,-1 0 3-16,1-3 5 0,-3 0 1 0,4 0-5 0,-3 1 2 0,-1 0-3 0,1 3 10 16,-1 1-1-16,-1 2-6 0,1 2 3 15,-2 2-12-15,1 1-6 0,-2 5-3 0,-1 1-11 0,-3 2-1 16,-1 0-2-1,2 0 2-15,-3 5 7 0,2 3 3 0,1 2 14 0,1 2 9 16,2 1 8-16,3 4 3 0,-4-1 2 16,6 2 3-16,0 1-3 0,-1 1 5 15,3 1 1-15,4-2-3 0,-1 1 8 0,2-1 0 16,1-5-1-16,2 0 0 0,-5-3-1 0,5-6 2 16,-6-1-1-16,0-3 4 0,-2-1 0 0,0 1 3 0,0-4 6 0,-2-5 10 0,-4-1-2 15,-1 0 2-15,-3-4 2 0,0 1-1 16,-4-1 0-16,-4 1 3 0,-2 0 9 15,0 1 10-15,0 1 6 0,-2 2-6 16,-4 2-15-16,-2 1-24 0,-1 2-6 0,-1 0-8 0,-2 3-5 16,-2-1 1-16,1 2-3 0,0 5 0 15,-2 3 1-15,3 3 1 0,2 1 0 0,0 3-3 16,0 1 0-16,7 1-1 0,-3 2 2 0,5-2 1 16,1 0 3-16,2 0 2 0,7-1-1 15,7 0-1-15,-1-2 0 0,8 0-6 16,3-1 5-16,1-2 3 0,-2-4 0 0,1-3 6 15,-2-3-5-15,0-2 1 0,-3 0 2 0,-2-2 1 16,-1-6 5-16,0-1 1 0,0-1-1 16,-5-3 7-16,0 0-5 0,-3-1-2 0,0-5 1 15,-2-2-6-15,0 0-1 16,-4-4-4-16,2-2-2 0,-4 1-8 0,-2-1 3 0,0 0 3 0,-2 2-2 16,-5 3-1-16,-2 2-5 0,0 4-5 0,0 3 0 15,1 2-5-15,1 3 1 0,2 3-4 16,2 3-39-16,3 2-80 0,0 0-31 0,5 6-24 15,3 2-6-15,7 3 11 0,10 0-67 0,10 2-60 16,6 0-25-16,5 1 21 0,3-1 43 0,1 3 53 16,0-3 16-16,0-1 8 0,-5-1 92 0,-2-3 109 0,-9-2 0 15,-6-2 0-15,-8-1 231 0,-6-3 126 16,-5 0 90-16,-3 0 27 0,-4-1-40 0,-2-1-93 16,0-2-128-16,-2 0-89 15,-6 0-51-15,-1 0-34 0,-6 0-15 0,-3 1-12 0,-7 0-5 0,-1 0 9 16,-6 3 2-16,-1 0 5 0,1 0 3 15,1 7-6-15,0 2-1 16,5 2-5-16,1 1-7 0,3 2-1 0,4 3-6 0,2-3-3 16,6 0-2-16,5 0 3 0,4-2 3 15,1-3 5-15,8 2 4 0,4-3 5 16,6 1 7-16,5 1 7 0,1-5-1 0,12 0-1 0,-2-4-6 16,5 0-2-16,2-1 2 0,-1-7-2 0,-3 1 4 0,-3-4-1 15,-1-5-1-15,-2-1 1 0,-2-3-4 0,1-4-4 16,-2-3 0-16,-4-5-2 0,0-3 1 15,-2-4-2-15,-1 0-1 0,-2-3-4 0,-2 1-1 16,1 0-1-16,-8 6-4 0,0 8 7 16,-3 6 3-16,-3 2-2 15,1 2 5-15,-3 0-5 0,0 1 1 0,-1 4 12 16,-1 1 5-16,0 2 0 0,0 2-19 0,0 4-34 0,0 2-26 0,-2 0 4 0,-7 12 16 16,-6 8 19-16,-5 8 21 15,1 6-4-15,-1 4-5 0,3 1 6 0,5 0-3 0,2 2 1 0,0 0 5 16,1 2-3-16,6-2 5 15,4-1-1-15,1-1-4 0,11-4 6 16,4-6-8-16,6-5 6 0,6-5-2 0,2-5 0 0,4-3 5 16,0-4-4-16,-3-6 6 0,3-1 1 0,-3-5 2 15,-2-5 1-15,-1-2-6 16,-3-2-1-16,2-3-4 0,0-2 0 16,-3-2 2-16,3-3-5 0,-4-2 4 0,4-1-6 0,-5 3 0 15,1 3 4-15,-4 1-5 16,-6 7 3-16,-1 4-6 0,-2 3-5 0,-3 2-5 15,1 4-8-15,0 0-4 0,-1 7 5 0,1 3 0 16,-2 4 8-16,4 5 4 0,-3 5 4 0,0 2 3 0,-5 4 1 0,4 1 3 16,-5 1-6-16,-2 4 7 0,0-2-3 15,0 2 1-15,-4-1 2 0,-5-2-2 0,-1-1 2 16,-6-4-1-16,1-2-2 0,-6-5 2 0,-6-2-4 16,-3-2-13-16,-6 0-63 0,-10-5-188 0,7-3-857 15,15-3-599-15</inkml:trace>
  <inkml:trace contextRef="#ctx0" brushRef="#br0" timeOffset="10469.4585">17248 1888 0 0,'0'0'180'0,"0"0"300"0,0 0-16 15,0 0-54-15,0 0-38 0,0 0-82 0,0 0-69 16,0 0-48-16,0 0-58 0,-8-123-3 0,-2 113-7 15,0 1-31-15,-3 1-18 0,-5 1-27 16,-7 2-18-16,-7 3 5 0,-5 1-1 0,-5 1 4 16,-7 4 3-16,-2 3 2 0,0 4-2 0,-1 2-1 15,0 2-2-15,3 4-5 0,2 4 1 16,7 2-5-16,7 3-3 16,4 2-1-1,8 2-9-15,8 2 2 0,6 1 1 0,8-2-1 0,1-1 3 16,14 0 0-16,6-2-2 15,8-4 7-15,7-3 1 0,5-2-1 0,7-5 1 0,4-4-1 0,1-5 2 0,1-3 2 16,-2-2-1-16,-3-2 0 0,-4-6-1 0,-1-4 0 16,-7-5 0-16,-2-1 1 0,-5-2-3 15,-3-3-1-15,-4 2 1 0,-4-3-2 0,-1 2 8 0,-8-3-4 0,1 1 5 16,-3-1-4-16,-3 0-5 0,-3 1 1 0,-2 2-3 0,-2 1 2 16,1 2 0-16,-1 4-2 0,-2 1-2 15,-2 4 4-15,2 0 0 0,1 2 3 16,-2 2-1-16,3 2-4 0,1 2-7 0,0 0-15 15,-2 0-14-15,0 6 0 0,-5 3 10 0,1 4 11 16,-2 5 12-16,-2 3 3 16,0 1-2-16,2 3-3 0,3 1 5 0,0 3-2 0,3 1 1 15,0 1-1-15,4 1 0 0,-2-5 0 0,5-1-2 0,5-3 4 16,5-3 1-16,-1-5-3 0,6-5 3 16,1-2 0-16,6-4 2 0,0-4 3 0,6-3 2 15,1-5 1-15,5-5-4 0,0-2 2 16,1-2-5-16,-2-1 0 0,0-1-3 0,0-3 0 15,-4-1 5-15,2-1-3 0,-2-3 2 0,3 1-1 16,-2-2-2-16,2 0 1 0,-4 1-7 0,-2 3 5 16,-1 3-5-16,-2 2 1 0,-4 5 4 15,-2 4-6-15,-2 1-1 0,-5 3 0 0,-1 4-10 0,-3 2-2 0,1 0-4 16,0 5 1-16,-2 6 9 16,2 2-1-16,-1 5 8 0,0 2-1 15,1 1 1-15,-3 2 4 16,1 2 0-16,1 0 1 0,-1 0 2 0,4-1-5 0,2-2-1 15,4-2 0-15,1-4 1 16,6-2 2-16,1-4 7 0,5-2 1 0,1-5-1 16,5-3 7-16,1-1-9 0,1-9 2 0,4-1 1 0,-3-3-8 0,4-4 9 0,-2-3 0 15,3-4-3-15,-3 0 5 0,0-5-6 0,0-2 2 16,-3-2 0-16,-2-1 0 0,-2 1 1 0,-6 0-3 16,-3 4 1-16,-11 4-1 15,-3 3 4-15,-6 4 3 0,-5 5 3 0,-3 2 5 0,0 3-3 16,-6 2-2-16,-5 3-2 0,-4 1-8 15,-5 3-1-15,-9 3-2 0,-3 8-4 16,-4 2 5-16,-1 7 0 0,4 1 0 0,4 2 2 0,3 6-3 16,6-3 1-16,6 5-4 15,7 0 1-15,6 1 0 0,2-1 1 0,13 4 4 0,8-5 2 16,10 2-1-16,8-2-2 0,9-1-2 0,9-3 0 0,7-2-13 16,7-3-12-1,3-2-34-15,4-3-62 0,-2-4-147 0,-20-3-799 16,-15-4-695-16</inkml:trace>
  <inkml:trace contextRef="#ctx0" brushRef="#br0" timeOffset="12920.9966">1170 3861 1207 0,'0'0'347'0,"0"0"-13"0,0 0-117 0,0 0-33 0,0 0-22 16,0 0-22-16,0 0-34 0,0 0-22 0,0 0-30 15,-144-123-34-15,115 119-1 0,-6 0-10 0,1 4 5 16,5 1 3-16,-3 7-11 0,3 2 42 0,1 0-6 15,-4 6-6-15,3 0 2 0,-1 3-41 0,-1 3-2 16,1 2 1-16,-2 2-1 0,2 2 0 16,5 3 1-16,-3 1 2 0,6 2 0 15,2 1 1-15,1 1 2 0,7 0 5 0,4-1 8 0,6-3 9 16,2 0 4-16,15 0 1 16,14 2-43-1,19-6-13-15,11-5-16 0,8-15-8 0,3-7 24 0,2-12 3 16,-7-8 2-16,-9-6 1 0,-7-3 9 15,-9 0 2-15,-6-4 5 0,-3 0 6 0,-7 2-2 0,-3-2 5 0,-9-2 3 16,-1 4 0-16,-8-1 6 16,0 4-6-16,-3 0 4 0,-5 5-4 15,-6 0-3-15,1 2 6 0,-1 5-3 0,-6 4 3 16,3 3-4-16,-5 5-12 0,-1 3-4 0,1 4-3 0,-2 7 1 16,1 6 3-16,-2 3 1 0,3 6 2 0,4 1-5 15,-2 4 4-15,7 2 3 0,2 5 0 0,7-2 10 0,2 4 2 0,7 2 3 16,3-1-15-16,9 2-38 0,6-4-37 15,-2-3-44-15,9-4-25 0,4-8-7 0,-2-8 2 16,5-6-6-16,-1-9-11 0,2-2 3 16,-1-10 11-1,7-12 33-15,-2-11 33 0,3-7 40 0,-6-4 22 16,-10 4 16-16,-8 3 18 0,-7 2 6 0,-1 3 25 16,-6 1 45-16,-3 2 61 0,1 2 47 0,-1 6 39 0,-2 4 12 15,0 3-20-15,-3 6-28 0,1 2-45 0,1 4-58 0,-1 1-56 0,1 2-41 16,2 2-16-1,4 4-1-15,3 5 16 0,4 7 13 16,3 2 2-16,1 8-1 0,-2 1-2 0,2 7 4 16,-3 1 0-16,2 5 4 15,-4 2 6-15,1 2 2 0,0 1-5 0,-5-3-19 16,-2-8-24-16,1-5-16 0,-7-8-5 0,2-10 10 16,-4-6 19-16,1-6 41 0,-2-1 33 0,2-5 1 0,1-9-4 0,1-4-31 0,1-7-25 0,2 0 4 15,4-7 1-15,1-2-1 16,2 0 0-16,4-5 0 0,2-1 0 15,2-4 0-15,4 0 1 0,2 2-2 0,4 2-6 0,-1 7-2 16,7-1-4-16,-1 7 0 16,-2 3 0-16,8 3 1 0,1 3 2 0,0 3-3 0,3 2 5 0,0 2-1 0,1 7-1 15,0 1 2-15,0 2 1 16,2 2 2-16,-2-1 5 0,0 0 1 0,-1 2 4 16,-4 0-1-16,-2-1 1 0,-2 3-1 15,-7-3-2-15,-5 0 0 0,-8-1 0 16,-4 1-1-16,-9-1 3 0,-2 0 3 0,-3 1 19 0,-2-1 25 15,0 0 8-15,-7 0-5 0,-2 0-23 0,-5 0-21 16,0 0-7-16,-9 0 8 0,-2 1 9 0,-3 4 2 0,-3 1 1 0,3 3-1 16,-3 3-2-16,-1 1-3 15,1 5-2-15,1 0-2 0,5 1-7 16,-1 3-1-16,4 2-3 0,7 0-2 0,0 2 2 0,8 0-1 16,4 1 1-16,3-1 0 0,8 1 1 0,8-5 1 15,7-3 3-15,5-3 4 0,5-7 2 0,4-4 0 16,4-5 1-16,2-3-2 15,0-7 2-15,0-4-1 0,-3-2-6 16,-2-1-1-16,-4-2 0 0,-3 2 1 16,-3-3 4-16,-6-1 2 0,-2 3 2 0,-3 0 3 15,-7-1 2-15,-4 3 3 0,-1 1 1 0,-4 1-1 0,-1 3-3 0,0 2-1 0,0 2-4 16,-4 1 0-16,2 2 0 0,-1 1-2 16,1 2-2-16,-1 1-6 0,-1 0-8 0,2 4-7 15,-7 3-1-15,1 4 3 0,0 3 2 0,1 2 3 16,0 1 1-16,4 3 0 0,0 2 2 15,3-1 1-15,0 2-3 0,6 0 1 0,5 1 2 16,7-1-1-16,4-1 2 0,7-2-1 0,2-3-2 16,6-6 0-16,4-2-1 0,0-6-1 15,1-3 3-15,0-2 0 0,-4-7 2 0,-2-3 0 0,-3-2 1 16,-4-2 2-16,0-1 0 0,-7 0 1 16,-3-2 1-16,-1 1-1 0,-6-1 2 0,-1 0 2 15,-4 0-1-15,-2 1-2 0,-1 1 1 0,-2 1 0 16,-2 2 1-16,0 0 2 0,0 3 3 0,0 3 2 15,0 3 1-15,0 4 2 0,0 0-3 0,0 1-2 16,0 0-7-16,0 0-13 0,0 0-19 16,-1 1-18-16,-1 7 4 0,-1 3 7 0,-1 5 19 15,2 4 17-15,0 1 0 0,0 1-1 0,2 1 0 16,0-1 0-16,6 1 1 0,4-2 1 16,3-1-1-16,6-2 2 15,0-1-4-15,10-6-2 0,3-3 2 0,6-7-3 16,4 1-1-16,3-7 3 0,1-6-3 0,3-4 0 0,-1-1-2 0,-2-4-1 15,-3-3 3-15,-1-2 2 0,-3-3 2 16,-4-4 3-16,-2-3-1 0,0-5-1 16,-2-6 0-16,-1-5 1 0,1-5 0 15,-4-4 0-15,2-3 0 0,-6 0-2 0,-2 0 3 0,-4 1-1 16,-5 3 3-16,-6 6 0 0,-3 9 2 0,-4 8 1 16,-3 9 0-16,-3 7 3 15,-1 7-1-15,1 3-1 0,-2 5-4 0,-1 5-8 0,2 0-7 0,0 5-5 16,-6 10 1-16,2 4 3 0,-8 7 4 0,3 7 5 15,0 7-2-15,1 4 2 0,1 8-1 16,2 3-1-16,2 2 2 0,6 3 2 0,4 2-1 16,2-2 0-16,13-4-1 0,5-6-3 15,9-6 3-15,3-6 3 0,5-7-1 0,7-6 3 16,0-3-4-16,3-8 0 0,3-4 3 16,3-6 1-16,2-4 4 0,1 1-1 0,-4-7-1 0,0-4-2 15,-4-3 1-15,-2-3-1 0,-6-3 4 0,-6 0 3 16,-4-3 1-16,-7 3 4 0,-5-5 0 15,-6 1-3-15,-7 2 2 0,-2 1-1 0,-2 2-2 16,-3 6 3-16,-3 1-8 0,-1 2-6 0,-2 5-5 16,-1 1-8-16,-5 3 1 0,-1 3 1 15,-2 6 3-15,1 4 3 0,-3 3-1 0,3 2 1 16,3 3 0-16,2 0 3 0,3 2 0 0,3-1 0 16,0 1 0-16,5 0-3 0,1-2 4 0,0 0 0 15,7-1 1-15,1-2 4 16,5-3-8-16,0 0-5 0,5-4-7 0,1-1-11 0,1-4 0 15,2-4-6-15,-2-2-18 0,3-1-16 16,0-8-22-16,-1 0-17 0,1-5-9 0,-2 0-19 0,-1-4-43 0,0 0-71 16,-2 0-114-16,1-3-180 0,-5 6-207 15,-4 3 163-15</inkml:trace>
  <inkml:trace contextRef="#ctx0" brushRef="#br0" timeOffset="13736.5887">5502 3657 0 0,'0'0'0'0,"0"0"513"0,0 0-75 0,0 0-115 0,0 0-66 0,0 0-47 0,0 0-49 0,0 0-52 0,0 0-44 0,56-118-34 0,-45 111-20 0,2 0-4 16,2 1-9-16,4-1 2 0,3 0 1 16,5-3 1-16,0 0 4 0,3-1 0 0,1-2-2 0,0-3-2 15,-1-1-6-15,-3 0-3 0,0-3 1 16,-6-3 2-16,-1-1 6 0,-2-2 11 16,-5 2 7-16,-2 1 12 0,-5 2 13 0,-6 2 16 15,0 1 29 1,-5 3 23-16,-2 2 9 0,-3 1-11 15,-3 5-31-15,0 0-29 0,-4 4-22 0,3 3-12 16,-6 0-10-16,1 5-2 0,-2 6-8 16,0 4-2-16,3 2 2 0,4 5-3 0,-1 1 2 0,4 5 2 0,6 2-1 15,0 2 2-15,5 4 2 0,0 0 3 0,8-1 1 0,4 4 3 0,6-2-3 16,2 1-1-16,4-2 1 0,4 3-1 0,1-4 7 16,2 0 1-16,0-1-2 0,-3 0 5 15,0-3-8-15,-3-1-3 0,-5-1-4 16,-1-3-9-16,-6-3-3 0,-4-3-1 0,-1-2 2 15,-4-4 0-15,-4 2 4 0,0-2-1 0,-8-2 1 16,-3 1 3-16,-1-2-1 0,-1-1-3 0,-3-2 1 16,2-1-3-16,-4-2-3 15,5-5 0-15,-1 0-6 0,1 0-3 16,3-7-16-16,4-3-11 0,1-2-8 0,3-2-9 0,2-1 5 0,0-2 4 16,7-2-3-16,7-1 3 0,5-5 1 0,5 0 9 0,5-3 10 15,2-2 12-15,8-2 6 0,0-3 3 16,3-2 4-16,7-1-1 15,-1-1 8-15,5-2 8 0,0 2 8 0,-2 1 10 0,-5 1 10 16,-6 3 18-16,-5 1 24 0,-11 4 26 0,-3 0 24 16,-3 3 5-16,-7 3-9 0,-3 6-15 0,-5 1-19 15,2 3-10-15,-4 5-5 16,-1 3-5-16,-1 2-14 16,1 3-20-16,0 0-24 0,-5 0-38 0,2 4-6 15,-2 4 1-15,-6 8 10 0,-1 6 28 0,0 1-2 0,2 6 1 0,-1 3 0 16,2 2-5-16,2 3 6 0,4 0-1 0,4 0 2 0,-1-2 2 15,8-4-2-15,2-3-2 0,10-4 0 16,2-3 0-16,7-6 0 16,3-5 1-16,5-6-1 0,3-4 2 0,1 1 2 0,1-8 0 0,0-4 2 15,1-1 1-15,-2-4-2 0,-1-3 1 16,0-2-2-16,0 0-1 0,-2-2 2 0,-3-4 3 0,-2 0 4 0,-7 0 5 16,-3 2 3-16,-6 0 5 0,-6 2 0 15,-3 2 2-15,-6 5 5 16,-1 3 4-16,-1 6 0 0,0 1-7 0,-1 3-10 0,-3 3-18 15,-4 0-11-15,-3 4 1 0,-6 5-6 16,-5 6 5-16,-8 5 7 0,-1 5-5 0,-2 5 8 16,-1 1 1-16,7 2-1 0,0 3 1 0,9 2-2 15,5-1 0-15,5 1 1 0,8-2 0 0,7-2 1 0,10-2 2 16,9-1 0-16,9-1 1 0,8-5 1 16,8-2-2-16,3-1-5 15,8-4-13-15,5-1-33 0,2-3-68 0,3-2-213 0,-19-4-832 16,-19-3-560-16</inkml:trace>
  <inkml:trace contextRef="#ctx0" brushRef="#br0" timeOffset="18592.2498">8873 4189 1028 0,'0'0'844'16,"0"0"-555"-16,0 0-8 0,0 0-57 15,0 0-65-15,0 0-27 0,0 0-14 0,0 0-9 16,0 0-5-16,0 0-2 0,0 0-6 0,0 0-21 15,-35-26-31-15,43 8-27 0,3-8-21 0,5-4-5 16,5-5 4-16,3-6 3 0,8-4 4 0,4-5 0 16,3-4 1-16,2-5 2 0,3-4-2 15,3-3-2-15,-2-2 2 0,-4-4 2 0,0-2 2 16,-1 1 1-16,-4-2-2 0,-4-1-1 0,-3 1 0 16,-5 0-1-16,-6 3 1 15,-4 5-1-15,-4 7 0 0,-2 7 0 0,-6 8 2 16,0 7 2-16,-4 6 2 0,1 5-3 0,-2 6 2 15,-3 3-1-15,3 7-5 0,-4 2 5 0,5 6-1 16,-1 2-6-16,-4 1-12 0,1 7-5 0,-4 9-3 16,-6 10 5-16,-6 8 11 0,-6 11 4 15,-3 8 2-15,0 9 0 0,0 8-1 16,0 7 0-16,2 7-2 0,1 5 0 0,7 1 1 16,0 0 0-16,9-2-3 0,4-1 1 0,5 0 0 15,4-5-3-15,0-5 4 0,9-5-1 0,1-5 2 0,6-5 1 16,-2-5-1-16,5-5 0 0,0-7 0 15,0-4-4-15,1-8 3 0,-1-7-1 0,-1-2-1 16,-1-9 6-16,-4-5-5 16,3-3 3-1,-4-5-1-15,1-2-2 0,1-1 6 0,1-7 3 16,0-4-1-16,1-1 0 0,-3-5-4 0,3-1-2 16,-4-4-3-16,-1-2 1 0,2-2-5 0,-2-4-2 0,-1-1-1 15,-1-3-5-15,-1 1 4 0,-4-3-1 0,0 0 2 0,-5-2 7 0,0 0-3 16,-1-3 2-16,-7 2 0 0,-2 1-4 15,-1 0 4-15,-6 5-1 0,4 0 1 16,-6 3-1-16,1 5 1 0,-2 1 0 0,1 3 2 0,0 1 2 16,0 3-1-16,2 3 0 0,0 3-2 0,5 0 1 15,1 3 2-15,2 0-1 0,6 4 3 16,-1 0 0-16,2 3-3 0,2-1 2 0,0 2-4 16,0 1-3-16,0 0-7 0,0 0-9 15,6-2-5-15,4 0 0 0,5-1 7 0,11-3 6 16,6 1 7-16,3-2-1 0,6 0-3 15,4 0 1-15,1 0 2 0,3-1 3 0,-1-1 6 16,1 1-1-16,-6-2 0 16,0 1 1-16,-4 0-4 0,-2 0 4 0,-7 2 0 0,-5 2-1 15,-5-1 1-15,-9 4-1 16,-2-1 2-16,-6 2 1 0,-3 1 3 0,0 0 1 0,0 0-3 16,-4 0-5-16,-5 5-3 0,-3 2-2 0,-6 4 1 15,-6 3 7-15,-4 2 2 0,3 2-1 0,0-3 2 0,2 0 1 16,5 1-7-16,7-1 4 0,3-3-3 0,6-2-2 0,2 1 4 0,0-2-3 15,9 0 1-15,3-1 6 16,9-1 3-16,9-1 4 16,7-4 3-16,4-1-4 0,3-1-4 15,4 2-5-15,-1-1-2 0,-3 1-3 0,-2 3 2 0,-6 0-3 0,-1 1 1 0,-6 2 5 16,-2 3-7-16,-2 1 1 16,-3 1-3-16,-2 2-5 15,-2 2 9-15,-4 0-1 0,-2 3 1 0,-1-1 4 0,-4 3-7 0,-2-3 2 16,-4-1-1-16,-1-2-5 0,0-3 6 0,-4-2 0 0,1-6 1 0,1-2 4 15,-2-1 10-15,1-2 15 16,2 0 3-16,-4-7 2 0,0-5-11 0,-2-2-12 16,4-3-3-16,3-4-8 0,0-3 3 0,7-2-5 0,7-5-2 15,4 2 7-15,5-6-4 0,6-3 0 0,2-3 0 16,6-1 1-16,5-5-1 0,1 0-2 16,0 3-10-16,2 1-15 0,-2 3-21 0,-3 8-30 15,-4 4-58-15,-1 8-114 0,-9 8-431 0,-10 5-1000 16</inkml:trace>
  <inkml:trace contextRef="#ctx0" brushRef="#br0" timeOffset="19664.6811">11453 3967 1807 0,'0'0'181'0,"0"0"6"0,0 0 8 0,0 0-36 0,0 0-26 16,0 0-9-16,0 0-25 0,0 0-11 0,0 0 0 15,0 0-9-15,0 0-6 16,0 0-6-16,0 0-11 16,-64-49-10-16,63 41-13 0,1-4-12 0,6-2-13 0,3-6-5 15,6-1-6-15,3-3-1 0,7-4 1 0,7 0-1 0,2-5 3 0,7-1-1 16,2-1 3-16,4-5 1 0,-2-1 0 16,2-4 2-16,-2-2 3 0,2-4-4 15,-2-2 2-15,-2 0-1 0,-4-1 0 0,-1 0 0 16,-7-2-1-16,-1 5 2 15,-5 5-4-15,-8 3 5 0,0 7 1 16,-5 7 0-16,-5 3 5 0,-2 6-5 16,-2 4 4-16,-3 6 4 0,0 4-5 15,0 5 7-15,-2-1-9 0,0 2-15 0,-4 2-4 0,-2 9-10 0,-6 5 5 0,-5 5 8 0,-6 10 7 0,-4 1 2 16,0 6 0-16,6 1 0 16,0 2-1-16,2-1 0 15,5 2 0-15,4-1-3 0,3-2 3 0,6 0 0 0,5-2 0 16,0-1 3-16,11-3-6 0,5-1 6 0,6-2-2 0,3-6-2 0,2-4 4 15,3-4-2-15,-1-4 3 16,3-5 1-16,-2-5 1 0,0-2 1 0,-1 1 0 16,-3-9 1-16,-2-3 2 0,0-3-3 0,-3 0 0 15,-2-2-3-15,-3-2 2 0,0-1-3 0,-5-3-1 16,0 0 1-16,-3 1-7 0,-3-2 8 0,0 2-2 0,-3 1-2 16,-4 2 6-16,0 0-6 0,0 2 0 0,0 3 1 15,0 0-4-15,-3 3 4 0,-2 2-2 16,2 0 1-16,0 2 1 0,1 1-3 0,-2 2 2 15,3 0-2-15,-2 2-1 0,1 1-1 16,0-1-2-16,1 1-5 0,1 0-4 0,0 0-1 0,0 0-2 16,0 0 1-16,0 0 7 15,0 0-2-15,0 0 5 0,0 0 5 16,0 0-2-16,0 0 4 0,0 0-2 0,0 0-1 0,0 0 4 16,0 0-3-16,0 0-1 0,0 0-2 0,0 0-6 15,0 0 1-15,0 0-3 0,0 0 4 0,0 0-2 16,0 0 2-16,0 0 1 0,0 0-2 0,0 0 1 15,0 0 3-15,-1 2 2 0,0 2 3 16,-2-1 3-16,1 0-1 0,-1-2 0 16,2 0-1-16,0 0 1 0,1 0-1 0,-1 0 1 0,-1 1-1 0,2-1-2 15,-1-1 2-15,1 1-1 0,-1 1 2 16,-1-1-1-16,1 1 0 0,1-2 1 16,0 1-2-16,0-1 3 15,0 0-4-15,0 0 3 0,0 0 0 0,0 0-1 16,-1 0 0-16,1 0-2 0,-1 1 2 0,0 0 0 0,-3 3 0 15,-1-2-2-15,2 5-16 0,-4 0-26 16,3 0-47-16,-2 1-77 0,0 3-137 16,-1-1-260-16,2 0-456 0,2-4-129 0</inkml:trace>
  <inkml:trace contextRef="#ctx0" brushRef="#br0" timeOffset="21842.1571">12401 2896 1799 0,'0'0'230'0,"0"0"2"0,0 0-40 16,0 0-46-16,0 0-22 0,0 0-47 0,0 0-35 16,-123-41-16-16,95 52-5 15,-2 7 8-15,-4 3 6 0,2 4 1 0,2 3-3 0,2 4-8 16,3 3-9-16,6 1-6 0,5 4 1 15,4 5 5-15,2 1 4 0,6 0 0 0,2 0-1 0,1-3-8 0,8 1-5 16,2 1 2-16,4-2-1 0,4-1 3 16,1-1 3-1,2-3-5-15,1-5 2 16,-1-3-2-16,-3-3-2 0,2-4 6 0,-5-2-5 16,-2-4-1-16,-6 0 0 0,1-4-6 15,-5-2 3 1,-4-1-1-16,0-1 2 0,0-1 1 0,-7 0 1 0,-2-1 2 0,-4 2 3 0,-4-2 2 15,-2-1-1-15,-3 1-2 0,-2-2-1 0,0-3-1 16,-1 0-1-16,3-1 2 0,3-1 1 0,7 0 3 0,1-1 2 0,1-3 0 0,3-2-1 0,6-2-11 16,1-3-6-16,6-5-12 0,9-3-10 0,9-5 3 15,12-4-1-15,9-2 8 16,11-6 6-16,10 1 2 0,5-5 4 16,9-1 3-16,-1-2 2 0,5-4 2 0,-2-1 0 0,-5-1-2 15,-4-2 0-15,-5 1 3 0,-9 0 1 0,-11 0 1 16,-6 0 0-16,-8 4-2 0,-5 1 3 0,-10 5 2 15,-6 7 3-15,-7 3 3 0,-4 6 0 16,-2 1-2-16,-8 4-2 0,-5 1-2 0,-4 3-5 16,-3 2-2-16,-1 3 1 0,-3 1-2 15,-2 2 0-15,1 3 1 0,-2 2 1 0,5 2-1 0,0-1 1 0,1 8 1 16,5 3-5-16,-2 3 0 0,6 3-3 16,-1 4 2-16,3 3-2 0,1 4 3 15,-1 4-1-15,3 7 0 0,4 3 0 16,0 6-3-16,1 6 3 0,2 3 1 15,-2 3 0-15,1 1-1 0,1 2 1 0,0-1 0 0,-1-1 2 16,2-3 3-16,-2-1-5 16,1-7 0-16,1-4 2 0,-1-7-8 0,0-7 7 15,0-7-1-15,1-9 1 0,-1-4 7 0,2-7-8 0,-1-2 0 0,0-2 0 16,2 0-2-16,2-3 7 0,5-6 1 0,5-5-5 16,5-3 0-16,1-4-5 0,4-1-5 15,1-1 2-15,-3-3-3 0,4 2 0 0,-5-2 1 0,2 3 1 16,-1 2-2-16,-1 3 6 0,-2 4-1 15,-1 0 0-15,-1 4 1 0,-2 1-6 16,0 3-1-16,-2 2-6 0,-4 4-10 16,2 0 3-16,-1 0 1 0,1 6 5 15,3 4 12-15,-2 1-2 16,6 3 0-16,1 2 3 0,3 1 0 16,5 2 5-16,1 0 0 0,3-3 2 0,3-1-1 0,2-2 1 0,2-3 2 15,-3-4 1-15,2-4 4 0,0-2-2 0,2 0-2 0,-6-5-1 0,-1-3-5 0,-2-3 3 16,-4 0 3-16,1-3 2 0,-8-1 4 15,0 0 0-15,-7-1 1 16,1-1 1-16,-5 3-2 0,-4-2 5 0,-2 0 1 16,-4 0-4-16,1 3-3 0,-2 0-2 0,-3 3-2 15,-2 2 0-15,-3 0 3 0,-3 2-11 0,-3 3-3 16,-3 0-3-16,-3 3-3 0,-5 0 7 0,-1 3 4 16,1 4 0-16,-2 3 10 0,2 0-11 0,5 3-1 0,4 0-2 15,4 0-8-15,5 1 7 0,4-3-3 16,4 2 1-16,1 0 2 0,3-2 1 15,5 1 4-15,6 0 3 0,7-3 3 0,4-2-1 0,5-3 2 16,5 0-3-16,-1-2-2 0,4-1 2 16,-2-1 0-16,0 0 0 0,1 1 2 0,-5-1-3 15,-1 0-3-15,-2 0 0 0,-3 0-2 16,2 1 0-16,-4 2 1 16,1 2 0-16,-2 2-2 0,-3 3 1 0,-1 0-2 15,-2 2-2-15,-6 1 2 0,-2 2-4 0,-4-3 1 0,-1 4 0 0,-2-3-2 0,-1 1 3 16,-1 0 1-16,-5-1 2 0,0-4 2 0,-3 0 0 15,0-3 0-15,2-1 1 0,-2-4 1 16,0-1 5-16,4 0 2 0,-2 0 1 0,5-7-4 16,1-3-2-16,0-3-10 0,1-2-5 15,10-5-1-15,8-1-4 0,4-5 3 0,9-3 4 0,5-4 0 16,7-4 7-16,5-4 2 0,7-3 1 16,-1-6 7-16,5 0-4 0,1-5-2 0,-1-1 1 15,-1-1-4-15,-8-3 6 0,-7 2 3 16,-5 2 2-16,-8 4 7 0,-3 3-1 0,-9 4 3 0,-6 6 6 15,-8 2-1-15,-2 4 4 0,-3 6 2 16,-6 2-3-16,-6 5-1 0,2 5 2 0,0 1-4 16,-3 5-3-16,0 4-3 0,-2 1-16 15,1 4-6-15,-3 0-3 0,-2 5-5 16,-2 8 6-16,-1 7 2 0,1 6 2 0,0 2 0 0,2 6 1 0,2 6-1 16,4 5 1-16,1 3 3 0,-1 7-2 15,6 2 0-15,-2 2-2 0,3 2-1 16,4-1 2-16,2-1 2 15,0-4 0-15,4-3 5 0,6-5-6 0,6-3-2 0,2-5-3 0,3-7-9 0,1-4 2 16,1-7 0-16,5-6 0 0,1-5 5 16,-1-5-1-16,3-5 2 15,-1 1-1-15,1-7-1 0,-1-6 0 0,0-2 3 16,-3-4 4-16,3-1 2 0,-1-4 1 16,-1 0 0-16,-3-2 0 0,1-2 6 0,-4 0-5 0,-4 2 2 0,-4 1-3 0,1 1 0 15,-9 3 4-15,1 2 3 0,-5 3 2 16,2 3-1-16,-4 0-1 0,0 4-1 15,0 2 1-15,0 4 4 0,0-1 0 0,-3 2-3 16,3 1-7-16,-1 0-12 0,0 0-15 0,0 5 1 16,-2 4 3-16,-3 4 10 15,2 1 10-15,-3 4 0 0,4 2-1 16,-1-1-2-16,4 4 3 0,3-1 1 0,1-2 0 16,7 0 2-16,1 1-1 0,8-5-2 15,5 0 0-15,-1-4-2 16,8-2 3-16,4-4 2 15,-2-4-3-15,-1-2 0 16,1 0-1-16,-4-3 0 0,-5-3 3 0,-3-3 4 0,-1 0-3 0,-2-2 1 16,-3-1-3-16,-3 0-1 0,-3-1 2 15,0-2 2-15,0-1 1 0,-1-1 2 0,-2 0-2 0,-2 0-2 0,3 2-2 0,-5 0 1 16,2 1-1-16,-2 3 2 0,-1 2-2 0,-1 1 0 0,3 3 1 0,-3 1-2 0,0 2 2 16,0-1-1-16,-1 3-2 0,0 0-4 0,1 0-10 0,-1 0-17 15,0 0-12-15,3 2 4 0,5 2 9 16,1 3 17-16,1 1 13 0,2 2-1 15,3 2 4-15,1-1-1 0,3 2 2 0,1-2 1 16,1 1-2-16,0-2 3 16,5 0-1-16,-3-2-1 15,0-2 2-15,3-2-1 0,-1-1 2 0,1-2-1 16,-3 1-1-16,0-2-1 0,1 0 0 0,-2-3 1 0,-2-1 1 16,-5-2 1-16,3 1-1 0,-3-2 0 0,-1-3-2 0,-3 1-2 0,-1 0 1 15,1-1 1-15,-2-2 1 0,-2 0 2 16,-1 1-2-16,1 0 0 0,-3 1-1 0,0 1-1 0,-1 1 1 15,-2 2-2-15,2 2 1 0,-1 1-2 16,-1 1-2-16,1 2-3 0,1-1-6 16,3 1 0-16,2 0-1 0,3 0 0 0,4 0 0 15,5 0 0-15,7 2 5 16,4 0 3-16,3 1 7 0,8-1 0 0,4 0 2 0,-1-2-1 16,5 0 2-16,0 0-1 15,1-7 0-15,0 0 1 0,0-3-1 0,-1-2 0 0,-1-2 2 16,-5-4 0-16,-2 0 3 0,-5-5 3 0,-5-3 3 15,-3-2 3-15,-2-2 1 16,-6-1-2-16,-7 3 2 0,-1 0 3 0,-8 0 6 0,-4 3 5 0,-1 1 0 16,-8 4-10-16,-4 1-10 0,-6 2-9 0,-3 3-6 0,-4 2 0 15,-6 4-2-15,-2 2 3 0,-1 2 0 0,-1 4 0 16,-1 3 2-16,4 6-2 16,3 4-1-16,4 6-2 0,4 5 0 0,6 4-2 0,5 8 2 0,8 4 3 15,3 6-1-15,5 6 2 0,8 1 0 16,5 4-2-16,3 2 2 0,7 0 0 15,2 0-1-15,0 0 2 0,0 2-5 16,-1-3 0-16,-1 0 3 0,-5 1-3 0,3-4 6 0,-8-1 0 16,-5-1-4-1,-4-5 3-15,-10-3 1 0,-1-5-1 0,-14-7-1 0,-10-4 3 0,-8-9-5 0,-12-1-10 16,-8-4-31-16,-9-3-61 16,-8-5-178-1,19-3-851-15,11-2-598 0</inkml:trace>
  <inkml:trace contextRef="#ctx0" brushRef="#br0" timeOffset="23419.1164">17918 3824 2068 0,'0'0'132'0,"0"0"9"0,0 0-34 0,0 0-22 16,0 0-10-16,0 0-21 0,0 0-8 0,0 0-12 15,0 0-10-15,84-134-1 0,-56 108-9 0,4 3 4 0,4-4 2 16,1-2 0-16,3-1 3 0,-1-3 1 0,5-1 1 15,-3-6 1-15,1 3 2 16,-3-6 0-16,-3-2-2 0,-3-5-1 0,-1 0-5 31,-5-3 0-31,-4 1-2 0,-2 3 1 0,-4 3 6 16,-6 3 10-16,-3 5 9 16,-3 6 8-16,-5 6 3 0,0 5-2 0,0 7-3 15,-8 1-7-15,3 5-12 0,-2 4-9 0,1 3-14 16,-3 1-9-16,-5 9-4 0,-2 8-2 0,-5 7 2 15,-5 8 6-15,1 5 0 0,-1 8 0 0,2 4-2 0,2 8-2 0,4 0 3 0,8 5-1 16,5-3 1-16,5-4 3 0,7-4-3 0,10-6-2 16,6-5 2-16,7-4-1 0,8-6 2 0,2-4 0 0,6-5 1 0,2-7 3 15,3-7-3-15,-2-4 2 16,2-2-5-16,-5-6-1 0,1-6-1 16,-4-7-3-16,-1-3 2 0,-2-2-3 15,-4-5 2-15,-1 0 3 0,-4-6 3 0,-1 0 1 16,-3-3-2-16,-3-5-1 0,-4-2-2 0,-4-3 0 0,-4-3 3 15,0 0 0-15,-9 2 2 0,1 3 1 16,-5 3-3-16,1 5 2 0,-5 6-2 0,-3 7 1 0,1 6 1 16,-1 5-2-1,1 5 5-15,2 3-6 0,-1 4-2 0,0 1-6 0,-1 4-10 16,0 7 4-16,-3 7-3 0,0 3 8 0,0 7 5 16,5 5-3-16,0 3 8 0,4 5-2 15,1 1 1-15,0 7 2 0,2 3-2 0,3 2 3 0,-2-1-1 0,3 0 2 16,0-2-2-16,5-7-9 0,1-6-6 15,4-9-11-15,0-5 5 0,-1-8-2 0,1-5 4 0,0-2 4 16,2-7-2-16,0-2 5 0,4-6 4 16,4-7-2-16,1-1 6 0,3-7-3 15,1-2-2-15,0-1 3 0,-1-4-8 16,1 3-3-16,-2-2-2 0,1 1 1 0,-5 1 3 0,0 3 5 16,-7 3 6-16,-2 3-1 0,-4 3 4 15,-4 4 2-15,-1 4 3 0,-6 1 6 0,0 2-3 0,0 0-2 16,-1 2-6-16,0 0-14 0,2 0-17 15,-1 3-5-15,4 3 1 0,1 1 13 0,6 4 16 16,1 2 6-16,7 2 0 0,0-1-2 0,6 1 5 0,1-2 3 16,3 0 2-16,5-3 0 0,-1-1-1 15,2-4 3-15,1-3 0 0,3-2 6 16,0 0-3-16,2-7-1 0,-1-2 0 0,-1-2-9 16,1-3 6-16,-2-1 1 15,-2-3 1-15,-3-2 4 0,-3 0 0 0,-5-2 5 0,-5-1 8 16,-7 1 0-16,-3-2 0 0,-2 3 5 0,-4 3 8 0,-5 0 9 0,-2 5 5 15,-1 2-10-15,-6 5-12 0,-1 0-10 16,-1 4-13-16,-8 2-7 16,-3 0-3-16,-3 6-7 0,-8 5 8 0,-1 6 0 0,3 3 2 15,2 3 5-15,7 5-10 0,2 0 1 16,6 2-7-16,3 1-3 0,7 0 8 0,4-2-1 0,4-2 5 16,10-1 0-16,3-1-2 0,8-1 3 0,6-1-1 15,7-5 1-15,2-2-4 0,4-3-4 0,2-5-8 16,-1-4-12-16,-1-2-5 0,2-2-14 0,-4-3-12 15,-1-5-14 1,-1-3-42-16,-5-2-66 0,-3-3-133 16,-8 3-500-16,-12 4-798 0</inkml:trace>
  <inkml:trace contextRef="#ctx0" brushRef="#br0" timeOffset="23682.7634">18350 3272 1783 0,'0'0'285'0,"0"0"-13"0,0 0-102 0,0 0-68 0,0 0-38 0,0 0-42 15,0 0-23-15,0 0 3 0,0 0-6 0,149-40 4 16,-95 29 2-16,12 1-8 0,6 0-101 0,-15 2-322 16,-17 2-1118-16</inkml:trace>
  <inkml:trace contextRef="#ctx0" brushRef="#br0" timeOffset="25328.8934">22071 2791 1444 0,'0'0'262'0,"0"0"-4"0,0 0 17 16,0 0-59-16,0 0-21 0,0 0-18 0,0 0-53 16,0 0-49-16,0 0-46 0,0 0-42 0,0 0-9 15,0 0-1-15,-14-32 13 0,6 61 16 16,3 11 11-16,-8 10 5 0,3 14-2 0,-1 7 2 15,0 12-1-15,3 8-8 0,2 7 0 0,-1 4-3 47,5 2 0-47,-1 0 1 0,5 0 0 0,-1-4 2 16,0-6-1-16,-1-3 1 0,1-11 0 0,0-4-3 16,1-9 0-16,-4-6-1 0,0-7-1 0,0-7-1 15,-3-7 0-15,1-6-3 0,1-10 1 0,-2-5-2 0,3-5-3 0,0-7 0 16,-1-3 1-16,1-4 7 0,-1-1-1 0,-1-9-1 0,-2-5-10 15,-3-6-16-15,0-6-5 16,0-5 2-16,-3-4 8 0,1-6 8 16,-1-4 6-16,-1-5 3 0,-3-2-2 0,2-5-2 15,-2-4-1-15,3-3 2 0,-2-6 0 0,2-1 2 0,3-1 0 16,1-2-2-16,7 2 1 0,1 1-1 0,0 4-1 0,5 2-1 0,11 5-5 16,0 5-2-16,10 5-2 0,4 2 4 0,7 6-5 15,9 2 2-15,5 7 2 0,7 4-3 0,4 5 10 0,0 6 0 0,0 6-1 16,-6 6 7-16,-5 5-6 0,-3 4-2 0,-7 6 2 15,-1 9-6-15,-6 3 2 0,-2 6 2 16,-5 4-4-16,-6 7 3 0,-5 4 1 0,-5 6 2 16,-4 3 1-16,-5 2 4 0,-9 2-2 15,-9 3 2-15,0 0 2 0,-10-1-1 0,-1-3 3 0,0-3 3 16,2-10-4-16,2-7 2 16,3-9-4-16,2-5 2 0,2-7 5 0,0-4 9 15,4-5 8-15,0-5 7 0,2 2 5 0,2-6 2 0,1-6-5 16,3-2-9-16,1-2-13 0,4-5-13 0,2-6-11 15,6-1-4-15,8-5 5 16,1-3-5-16,5-3 9 0,5 0-2 16,4-2-4-16,5 0 6 0,-1 3-4 15,6 4 0-15,1 2 1 0,4 3-1 16,-1 1 0-16,4 1 0 0,-3 2 1 16,0 5 0-16,0 2 0 15,-2 4 2-15,-3 4-2 0,-3 2 2 0,-4 4 1 16,-2 0-2-16,1 3 3 0,-7 1-4 15,2 0 0-15,-6 3-1 0,-1 2-2 0,-4 4-1 16,-3 0-2-16,1 3 2 0,-4 2 0 0,1 0 0 16,-1 3 3-16,-1 3 1 0,-1-1 1 0,-5 1 3 0,2 1 1 0,-4 0 1 0,-2 0-2 0,-1-2 1 0,-7 1 0 15,0 1 1-15,-5-2 2 0,0 0 1 0,-5-1 0 0,0-1 1 16,-1-2-2-16,1-2 3 16,-2-3 0-16,-3-4 1 0,2 0 0 15,4-3 1-15,-2-2-1 0,2-1 1 0,5-1 1 0,2-2 3 16,2-1-2-16,4-2-2 0,-1 1-4 0,4-2-4 15,1 1-7-15,0-1-6 0,4-1-5 16,2-1-5-16,2 0 2 0,4-2 2 0,4 0 7 0,-1-3 4 0,6 2 3 16,4-4 1-16,-4 1 3 0,3 2 0 15,5-3 2-15,0-2-3 0,2 2-2 16,1 0 1-16,1 0-1 0,4 1 2 0,-4 0 3 16,5 0 1-16,-5-1 0 0,3 1 3 0,-3 3 2 15,-2 2 2-15,-2 1 1 0,-5 3 1 16,-3 0-1-16,-3 2 1 0,-5 0 1 0,0 2 1 15,-8 0 2-15,1 2-2 0,-5-1 0 0,-1 1-5 16,0 0-3-16,0 0-6 0,0 0-4 16,-1 5 1-16,-4 3 4 0,1 4 7 0,-4 3 7 0,-3 1 1 15,-1 1-1-15,-4 2 0 16,2 0-2-16,-4 1-2 16,-1-1-2-16,0-2-2 15,4 4-1-15,-4-3-1 16,0 1 0-16,7 0 2 0,1-2-3 0,1-4-2 0,3 0 1 0,5-4-2 0,1 0 3 0,1-4 0 0,0 0 2 0,3-3 0 0,4 1 3 15,-1-3 1-15,6 0 4 0,0 0 2 16,2-1 2-16,5-4-1 0,2-3-3 16,0-2-5-16,0-1-3 0,0-1-2 0,3-3-3 0,-3-1 0 0,0-1-3 15,1 0-1-15,0-3 0 0,-3 1 1 0,3 1 1 16,-2-3 4-16,0-3-3 16,1 3 3-16,4-4-1 0,-2 0-1 0,-2 1 3 15,2 0 1-15,3 0 0 0,-2 0 0 0,3 1-3 16,0 1-1-16,-1-1 1 0,1 0 1 15,-3-1 2-15,-2 3-1 0,-2 1 2 16,0 1 0 0,-3 3 2-16,-4 2 10 0,-3 3 6 15,-3 3 10-15,-3 3 6 0,-2 3-5 0,-2 1-5 0,0 1-12 16,0 0-14-16,0 0-16 0,0 5-6 0,0 4 2 0,-2 7 5 16,0 6 10-16,-1 6 6 0,-2 6 2 15,4 4-2-15,-1 6 3 0,0 4-2 0,0 6-2 0,-2 4 0 16,1 3-3-16,-3 3 3 0,-2 6-1 0,1 0 1 0,-4 3 8 15,-4 4-6-15,3 0 3 16,-6-2 1-16,4-2-8 0,-4-6 6 0,6-6 0 0,0-7-1 16,-2-9-3-16,3-5 0 0,-1-8-4 0,1-4-6 0,-2-5-3 15,-2-3-18-15,4-8-20 0,-1-1-19 0,1-5-37 16,-1-2-43-16,3-4-88 0,0 0-209 16,1-4-615-16,6 1-174 0</inkml:trace>
  <inkml:trace contextRef="#ctx0" brushRef="#br0" timeOffset="26061.0381">24473 3221 1172 0,'0'0'763'0,"0"0"-698"0,0 0 21 0,0 0 16 15,126-100 9-15,-96 88 9 0,0-1-18 16,1 4-20-16,2 0-21 0,-2 2-20 0,0 2-16 15,2 1-11-15,-3 1-9 0,-4 2-3 16,1 2-1-16,-7-1 1 0,-1 0-2 0,-6 3 2 16,-2 1-5-16,-5 2-4 0,-3 0-1 0,-2 3 1 15,-1 0 1-15,-5 5 9 0,-8 0 5 0,-3 3 11 16,-8 4 11-16,-3 1-1 0,-5 3 3 0,-4 0-4 16,-1-2-8-16,2-2-5 15,2 1-1-15,6-5-9 16,5-4-2-16,7 0 0 0,7-2-2 0,3-2 5 0,5 2 0 15,0-3 5-15,6 2 7 0,7-2 4 0,6 0 13 16,10 0 3-16,5-5-3 16,11 2-8-16,5-2-7 0,5-2-5 0,1-1-1 0,1 0 4 0,-1-3-8 15,-2-1-2-15,-1-4-1 0,-3-2-5 0,-4-1 7 0,0-1-4 0,-4-1 0 16,-4-1 3-16,-6-1-2 0,-4 0 1 16,-5 1 4-16,-6 0 4 15,-6 1 3-15,-5 1 2 16,-2-1-5-16,-3 2-6 0,-1 4-1 0,0 0-3 0,-4 1-3 0,-1 1-2 0,0 1-6 15,1 1-5-15,-2 2-5 0,0 1-14 16,0 0-1-16,2 3-2 0,-2 5 4 16,0 2 10-16,-1 4 6 0,6 2 1 0,1 1 0 0,3 3 1 15,9-1 5-15,5 4 5 0,9-2 7 16,7 0 1-16,7 1 2 0,5-5 1 0,6-2 2 16,4-4 6-16,-1-2-8 0,3-5-1 0,-4-3 0 15,2 1-7-15,-4-7 9 0,1-2 1 16,-2-4-3-16,-2-2 7 0,0-3-6 0,-6-2-1 0,2-3 3 15,-6-3-9-15,-1-6 12 0,-3-2 1 16,-1-6-2-16,-5-2 3 0,-1-4-5 0,-5 1-4 0,-6-1 0 16,-2 2 5-16,-5 4-3 15,-6 4-1-15,0 0 0 0,-3 9-4 0,-2 3 6 16,2 5 5-16,-3 5 3 0,0 2 5 0,1 5-6 16,0 1-8-16,0 4-6 0,1 0-22 15,-4 2-1-15,-1 9 0 0,-2 5 4 0,-2 5 11 0,-5 4 2 16,3 7 2-16,1 2 0 0,-1 8 3 0,3 2-4 15,0 4 1-15,4 4-2 0,0 3-3 0,3 1 6 16,2 3 0-16,2-5-3 0,-2 1-9 16,4-4-23-16,7-1-26 0,0-7-19 0,4-6-29 0,0-6-40 15,0-7-52-15,0-7-117 0,-2-4-200 16,-2-8-472-16,-4-1-18 0</inkml:trace>
  <inkml:trace contextRef="#ctx0" brushRef="#br0" timeOffset="26415.4494">26568 3178 1814 0,'0'0'321'0,"0"0"-24"0,0 0-47 16,0 0-69-16,0 0-43 0,0 0-64 0,0 0-39 16,0 0-13-16,0 0-7 0,131-82 3 0,-76 80-1 15,11 2-2-15,5 0 0 0,7 1 1 0,5 0 2 16,3-1 3-1,-3 2 4-15,-1-2 4 0,-7 1 6 0,-3 0 1 0,-4-3-4 16,-8 0 1-16,0 0-4 0,-4-1-2 16,-7 0 5-16,-6 0-5 0,-8-1-1 0,-6 1 4 0,-8-2 0 0,-6 2 7 15,-4-1 4-15,-6 1 1 0,-3 1 0 16,0 2-10-16,-2-2-9 0,0 2-9 16,0 0-7-16,-2 0-2 0,1 0-3 15,1 0-3-15,0 0-3 0,0 0-2 0,0 0-1 0,0 0-1 16,0 0 2-16,0 0 0 0,0 0-1 0,0 0-2 15,0 0-5-15,-1 2 4 0,1 1-9 0,-1 3-16 16,-2 1-21-16,-2 2-35 0,0 1-38 0,-4 5-73 16,1-5-267-16,0-4-1066 15</inkml:trace>
  <inkml:trace contextRef="#ctx0" brushRef="#br0" timeOffset="28137.545">1079 5218 141 0,'0'0'710'0,"0"0"-412"0,0 0 52 0,0 0-41 15,0 0-49-15,0 0-63 0,0 0-78 0,0 0-39 16,0 0-18-16,-129-105-15 0,106 103-12 16,-5 2-16-16,8 5-2 0,-3 3 5 0,5-1 2 15,-1 5 36-15,-6 6 2 0,-2 0-6 0,-3 8-5 16,1 0-34-16,-1 4-5 0,-1 4-5 0,-1 3-3 16,1 5-8-16,-1 2-2 0,1 4 3 0,1 4-3 15,1 1 7-15,4 1 0 16,-1 2 5-16,8-1 6 15,5 1 5-15,4-3 6 0,8-4 8 16,2-2 5-16,15-4 2 0,15 1 4 0,14-2-35 0,24-8-4 16,16-7-2-16,13-17-7 0,6-13 28 15,2-14-4-15,-2-12-6 0,11-11-5 0,8-10-14 16,2-8-5-16,-10 0 2 0,-24 7 1 16,-18 4 12-16,-13 4 2 0,-7 2-2 15,-3 2-3-15,-9 2 0 0,-10 3 1 0,-5 3 3 0,-13 0 2 0,-5 6 3 0,-8 3-1 16,0 2-2-16,-10 4-3 0,-7 2-1 0,-2 3-5 0,-4 0-2 15,-4 5-2-15,-6 3-1 0,-2 3 1 0,-5 0 3 16,-6 6 1-16,2 4 1 16,-5 5 1-16,6 0 0 0,3 3 0 0,5-1 9 15,7-2-3-15,-7 5 2 0,5 3-1 16,-2 1-9-16,1 4 2 16,2 2-3-16,6 1 2 0,1 1 0 15,4 1 1-15,8 1 0 0,3-1-1 0,6-1 2 0,2-4-2 0,8-1 4 0,7-6 3 0,3-1 0 0,5-6 6 16,13-6 0-16,12-7-11 0,9-2 2 15,2-10-4-15,-3-7-2 16,-7-1 12-16,-5-1-2 0,2-4 1 0,-2-1 0 16,-1 1-1-16,2-2 0 0,-5 1-2 15,0-1-2-15,-1 3 0 0,-2 1-2 16,-4 1 0-16,0 2 2 0,-3 4-1 0,-3 2-2 0,0 5 3 16,-6 0-4-16,3 3-1 0,-4 3-2 0,0 3-3 0,-2-1 2 15,2 6-2-15,-1 3 0 0,0 3 4 16,-1 4 0-16,-2 4 1 0,2 0 4 0,-2 1 1 0,-5 3-1 15,-1-3 3-15,0 2-2 0,-4-2-1 0,-4 1 2 16,1 0-8-16,-1-3-7 0,-2 0-13 0,0-4-20 16,-1-4-14-16,0-3-5 0,1-5 14 15,-1-1 23-15,0-2 21 0,4-5-4 0,3-4-13 16,4-6-9-16,7-2-7 0,2-5 14 0,3-1 11 16,6-1 1-16,2 0 2 0,5-4 0 15,1 4-1-15,2-3-1 16,2 3-1-16,4-1-2 0,1 3 3 15,3 1-2-15,3 2 3 0,3-1 0 0,2 2 0 16,0 3 5-16,-3 0 4 0,5-2 5 16,0 0 2-16,-4 2 0 0,0-1 2 15,-5 2 0-15,-5-3 2 0,-6 0 3 0,-5 0 4 16,-6-3 2-16,-3-2 6 0,-6 1 11 0,-5-3 8 0,-2 2 8 0,-5-4 7 0,-3 2-3 16,-4-4-7-16,0 0-2 15,-5 1-9-15,-4 0-11 0,-4 0-2 16,2 3-8-16,-5 1-1 0,2 1 1 0,-2 6 3 15,2 2 5-15,2 4 3 0,2 2 4 0,2 2-4 16,-1 3-7-16,3 3-12 0,-1 3-8 0,-2 7-4 0,-2 6-1 0,-1 7 7 16,-4 5 1-16,3 6 1 0,1 6-1 0,-1 5-2 15,5 8 2-15,-1 4 0 0,-1 5 1 0,4 6 0 16,2 2-1-16,2 3 0 0,2 4 0 0,1 2 3 16,2 0-2-16,5 2 3 0,1 0-1 15,-3 0-1-15,2-1 5 0,-2-4-3 16,0 0 1-16,1-5-4 0,-2 0-13 0,0-7-16 0,-4-4-27 15,3-6-44-15,-2-8-64 0,-2-7-136 0,0-8-272 16,-2-10-564-16,1-10 83 0</inkml:trace>
  <inkml:trace contextRef="#ctx0" brushRef="#br0" timeOffset="29209.3414">3509 5513 1695 0,'0'0'157'0,"0"0"14"0,0 0-44 16,129-72-28-16,-95 65-27 0,-3 5-29 0,2 2-21 15,-2 4-11-15,-1 9-6 0,0 5 2 16,0 4-2-16,-4 5 5 0,-1 5 5 16,-7 2 2-16,-1 4 5 0,-6 1 2 0,-3 2 0 0,-6 4 1 15,-2-2-7-15,-10 3-18 0,-4-4-33 16,-3-4-38-16,-1-7-23 0,0-8 10 0,1-9 38 15,1-6 40-15,1-7 34 0,0-1 6 0,3-5-3 16,0-6-9-16,3-5-18 0,4-5-13 16,5-4-13-16,1-4-10 0,10-3 3 15,6-3 2-15,10-5 6 0,4-5 9 16,6-3 4-16,4-7 6 0,7-2 2 16,4-5-1-16,2-5 3 0,-1-1 1 0,2-1 6 15,-5 0 15-15,-3 7 34 0,-5 3 22 16,-6 7 14-16,-3 8 5 0,-8 5-9 0,-3 8 7 0,-6 5 7 15,-7 7 6-15,-5 5-4 0,-3 4-15 0,-1 6-19 0,0 1-27 0,-1 3-27 16,-7 5-20-16,-3 8-12 0,-4 6 3 0,-2 7 7 16,-3 8 5-16,-1 5 2 0,4 7-2 0,4 3 1 15,4 7-2-15,3 4 1 0,1 1 0 16,4-1 0-16,1 0 0 0,6-8 1 0,4-3-2 16,5-7 0-16,3-5-2 0,7-8 2 0,4-5 1 15,4-4-2-15,5-7 2 16,3-4-1-16,5-7-1 0,-1-1-2 0,5-4 2 15,-3-7-1-15,1-2 1 0,0-2 4 16,-3-4-3-16,-3-1-2 0,-2 0 2 0,-5-1-2 0,-4 0 2 0,-2 0 1 16,-6 0 0-16,-4 3 2 15,-6-3 0-15,-4 2 1 0,-2 4 0 16,-5 1 1-16,-2 0-2 0,0 3-1 0,-1 1-2 0,-4 3-4 0,-1 0 0 16,-3 4-4-16,1 2-4 0,-4 0 0 15,0 2-2-15,-4 9 2 0,-1 2 4 0,0 4-2 0,0 4 5 16,4 2 1-16,2 1-2 0,4 3 5 15,5 0-1-15,2 2 1 0,0 0 2 16,12 0-1-16,5-1-4 0,7-3-4 0,10-3-8 16,9-5-6-16,8-6 0 0,8-8 2 0,5-2 4 15,2-9 7-15,2-5-3 0,3-4 0 16,-1-6 3-16,-3-2-4 0,-2-2 9 0,-4-5 2 0,-1-4 2 0,-6 1 3 16,-3-6-2-16,-4-4 4 15,-4-5 0-15,-7-4 2 0,-3-5 1 0,-5-1-1 0,-4-2-1 16,-4-1-1-16,-7 0-1 0,-3 1 3 0,-4 3 2 15,-6 5 5-15,0 6 0 0,-10 7 2 16,-4 9 0-16,0 7 1 0,-2 7 2 0,1 5-2 16,0 6-5-16,0 4-9 0,3 2-8 15,0 5-6-15,-2 6-2 16,2 5 1-16,0 6 3 0,3 4 3 0,-2 6 1 16,4 5 0-16,4 5 1 0,2 5 2 0,0 7 2 0,1 4 2 15,1 4-4-15,-1 4 1 0,0 2 0 0,2 2-2 16,2-1 7-16,1-5-1 0,0-6-6 0,1-10-1 15,1-9-12-15,0-8-8 0,0-12 2 16,3-7 5-16,0-7 15 0,-1-4 13 16,2-5 6-16,0-9 1 0,7-4-6 15,3-4-4-15,1-4-3 0,2-1 4 0,0-5-5 0,2-1-1 0,0-5 0 0,2 0-7 16,2-1 6-16,2 0-2 0,0 3-1 16,3 4 3-16,-2 5-4 0,-1 8-1 0,-3 4-1 15,-3 6-6-15,1 6 4 0,-3 3-2 0,1 2-1 16,-5 7 4-16,3 4 1 0,-3 8 1 0,0 1 3 15,-1 4 3-15,-4 5-3 0,3-1 1 16,-4 6 0-16,0-1-5 0,-2 2 6 0,-2 1 0 16,0-3-1-16,0 1 1 0,0-4-24 15,0-5-24-15,1-1-22 0,1-8-20 16,1-7-8-16,2-4-35 0,-3-4-45 0,0-3-86 16,4-5-130-16,-5-6-223 0,0 4-244 0,-3-1 514 0</inkml:trace>
  <inkml:trace contextRef="#ctx0" brushRef="#br0" timeOffset="29374.9469">6662 4720 1037 0,'0'0'451'0,"0"0"-230"16,0 0-19-16,0 0-56 0,0 0-35 0,0 0-37 16,0 0-96-16,0 0-112 0,0 0-9 0,0 0 0 15,0 0 57-15,0 0 53 0,0 0-223 16,0 0-446-16,12 22-21 0</inkml:trace>
  <inkml:trace contextRef="#ctx0" brushRef="#br0" timeOffset="30011.9108">7769 5100 1033 0,'0'0'699'0,"0"0"-486"0,0 0-15 0,0 0-28 0,0 0-22 0,-142-39-14 16,109 39-25-16,-6 5-21 0,1 4-14 0,1 3-20 16,-1 5-20-16,0 4-11 0,6 2-11 15,2 2-4-15,6 1-2 0,2 2-4 0,4-2-1 16,4 3 0-16,8-2-3 0,5-2 1 0,1-6 2 16,3-1 1-16,7-5 2 0,2-1 4 0,7-4 2 15,2-2 2-15,6-4 3 0,-2-2 0 16,5 1-1-16,2-3 0 15,3-4-2-15,-5-3-3 0,0-1 0 16,-6-1-3-16,3-3 0 16,-3 0-2-16,-2-4 0 0,-1-1-1 0,-1-1 1 0,0-2 2 15,-2 2-2-15,-1-1 1 0,-3 1-1 0,-2 2 1 0,-1 3-4 0,-3 3 2 0,0 3-3 16,-5 4-1-16,-1 2-2 0,1 2-8 0,-1 1-9 16,-1 0-1-16,2 5 1 0,4 1 5 15,0 3 11-15,-1 2-1 0,3 3 5 0,0 2 0 16,1 1 0-16,-2 2 0 0,-2 0 0 0,4 0 1 15,0 2 1-15,-1 1 2 16,0 0-1-16,3-2 1 16,-4-2 0-16,2-1-4 0,-3-3-1 0,3-1-8 0,-5-4-7 0,3-3-3 15,0-4-1-15,2-2 9 0,2-1 7 16,3-7 6-16,2-2 3 0,1-1-2 0,-3 0-1 16,2-2 1-16,-1-1 1 0,-1-1 1 0,-3-1 2 15,4-4-1-15,-3 0 0 0,0-2-1 0,3 1-2 0,-5 3 2 16,5 2 4-16,-5 3 4 15,0 4 2-15,-5 3-1 0,1 3-4 0,0 0-4 16,-3 3-5-16,3 0-2 0,-4 3-1 0,4 3 1 16,1 3 2-16,-3 5 3 0,5 2 3 0,-3 0 4 0,-1 0 2 15,2-2 2-15,2 3 2 0,-1-3 3 0,1-2 4 16,8 0 5-16,-3-4 5 0,5-3 2 16,7-2 1-16,-3-2-4 0,6-1-4 0,0-2-3 15,0-6-1-15,1-3-1 0,-1-3 1 0,0-3-5 16,-4 0-8-16,-3-2-13 0,-1-2-29 0,-3-4-42 15,-6-2-91-15,-4 5-272 16,-1 7-1134-16</inkml:trace>
  <inkml:trace contextRef="#ctx0" brushRef="#br0" timeOffset="31644.4364">9392 5563 1640 0,'0'0'36'0,"0"0"-112"0,0 0 11 15,0 0 66-15,0 0 103 0,0 0 53 16,0 0 16-16,0 0 12 0,0 0-3 0,0 0 5 15,0 0-4-15,0 0-29 0,12-3-43 0,3-9-42 16,4-5-36-16,7-5-20 0,3-3-8 0,4-6 4 16,1-2 0-16,3-5 1 15,1-3 4-15,-1-7-1 0,1-6 3 0,3-4-3 0,-1-9-1 16,0-2 1-16,0-2-2 0,-4-4 1 16,0-3-2-16,-5 3-3 0,-2-2-1 15,-4 5-2-15,-5 2-1 0,-3 6 4 16,-4 9 1-16,-6 8 3 0,-3 8 3 0,-4 8 1 0,0 4 4 0,-2 6 6 15,-2 7 7-15,-3 3 8 16,4 4-1-16,-1 5-11 16,0 2-28-16,0 5-24 0,-6 11-4 0,-5 9 2 0,-3 11 14 0,-2 9 13 15,-4 9-1-15,2 6 2 16,1 6-1-16,4 2 0 0,5 4 1 0,2 1 0 16,9-3-1-16,1-3 3 0,9-1 0 0,8-6-1 0,7-5 3 0,6-8-2 15,3-5-1-15,4-10 3 0,5-9 1 0,2-7 4 16,5-5 2-16,-1-8 1 0,1-3-1 0,-2-6-3 15,1-10-2-15,-5-2-1 16,-1-7-1-16,-4 0-1 0,-4-4-2 0,-5-2-1 16,-2-3-4-16,-5 1 2 0,-3-1 0 0,-4-2-2 15,0 1 4-15,-4-1-2 0,-2 2 2 0,-4 3 1 0,-3 1-1 16,-2 7 2-16,0 2-2 0,-1 3 2 16,-3 3-1-16,-2 5 3 0,2 1 3 0,-2 3 0 0,3 3 2 15,1 0-3-15,1 3-9 0,-1 0-10 16,-1 4-7-16,-2 6 1 0,-4 4 5 0,0 3 9 0,-1 5 3 15,0 3 0-15,2 3-1 0,4 2-1 16,-1 1 1-16,2 3-1 0,2 1 2 0,1 2 1 16,1-2 0-16,2-1 1 15,3-3 0-15,4-3-2 0,1-5-1 0,3-1 2 16,3-6-1-16,-1-3 2 0,1-3-1 16,0-5 4-16,6-2 2 15,-1-3 2-15,1 0 5 0,2-6-7 0,0-3-3 0,0-4 1 0,3-1-7 16,-2-1 7-16,-1-2 0 0,-3-1-1 0,1-2 6 15,-2-1-8-15,0 1-1 0,-2-2-1 0,-2 0-3 16,2 2 3-16,-4 2 1 0,-2 4 0 0,-2 1-2 16,0 3 1-16,-4 1-1 0,0 3 0 0,-2 3 0 15,1 0-8-15,-2 2-6 16,0 1-4-16,2 0-3 0,4 6 4 16,-1 3 5-16,4 2 2 0,-1 3 5 0,3 0 3 15,-1 1 0-15,1 3 4 0,-3-1-2 16,4 0 2-1,-4-1 1-15,1 1-1 16,2-3-1-16,0-2-1 0,1-2-1 0,4-3 0 0,-2-2 4 0,2-3-8 16,1 0 2-16,0-2 1 0,2-2-12 0,-2-4 12 15,-1-1-1-15,2-1-1 0,-1-1 9 0,-2-1-7 0,0 1 0 0,0-5 2 0,-2 2-3 16,0-2 3-16,1 0 1 0,-1-3-2 0,-2 1 1 16,1 0 0-16,-2 1-2 0,2-1 0 0,-2 1 0 0,2 2-2 0,-4 2 0 15,1 2 0-15,-3 0-4 16,-1 4 2-16,0-1 0 0,0 1-3 15,-3 2 0-15,1 1-5 0,1 0-8 0,-3 4-2 0,2-2-3 0,-2 2 5 16,1 4 6-16,0 2 5 0,3 2 4 16,-2 1 3-16,1 0 1 0,3 3 1 15,-1-1 4-15,0 1-1 0,3 1-1 0,2-1 2 16,3 1-4-16,1-1 4 0,2-1 0 0,2-1 2 16,3-2 3-16,3-4-3 0,1 0 1 15,1-3 2-15,0-2-2 0,0-1-2 0,-1 0 0 16,-1 0-1-16,3-5-1 0,-1 0 2 0,2-1-1 0,2-4 0 0,-3 1 1 15,2 0 0-15,1-1-1 0,-4-2 1 16,0-2-4-16,-1 1 3 0,0 0 3 0,-4-2 0 16,0 0 8-16,-5-1-5 0,0 0 2 15,-2 0 1-15,-4-1 0 0,-1 3 6 0,-6-1 6 16,-2 1 4-16,0 1 9 16,-4 3 3-16,-1-1-1 0,0 4 2 15,-1-2-6-15,0 3-3 0,-2 2-5 0,0 0-4 16,-2 2-10-16,0 2 1 0,-1 0-5 0,-4 0-5 15,-5 3 5-15,-4 6-9 0,-2 2 1 0,-5 5 1 0,2 1-6 16,-4 4 8-16,5 1 0 0,-2 1-2 0,3 1 5 16,5 1-5-16,2 2 0 0,6 0 0 0,2-1 2 15,6-1-2-15,2-1 2 0,9-1 1 0,4-3-3 0,5-1 4 16,5-3-2-16,2-3 4 0,5-1 4 16,2-5-3-16,2-4-2 0,2-2-3 15,-5-1-9-15,3-1-1 0,-3-5-5 0,-2-3-5 16,-1-1-6-16,-3-1-17 0,-2-2-17 0,-3-2-27 0,-1-3-45 15,-2-1-67-15,-4-4-193 16,-3 4-687-16,-7 6-576 16</inkml:trace>
  <inkml:trace contextRef="#ctx0" brushRef="#br0" timeOffset="31870.3402">11250 4160 2031 0,'0'0'221'0,"0"0"-30"0,0 0-72 0,0 0-47 16,0 0-13-16,0 0-18 0,0 0-20 0,0 0-30 16,0 0-27-16,0 0-6 0,0 0 5 0,0 0 9 15,0 0-36-15,53-26-161 0,-48 34-383 0,-2-2-900 0</inkml:trace>
  <inkml:trace contextRef="#ctx0" brushRef="#br0" timeOffset="32277.6542">9856 4568 0 0,'0'0'0'0,"0"0"430"0,0 0 0 16,0 0-15-16,0 0-54 16,0 0-87-16,0 0-68 0,0 0-54 0,0 0-54 0,0 0-46 15,0 0-29-15,0 0-23 0,0 0-22 0,0 0-25 16,-26-1-31-16,30 1 21 0,4 1 29 16,2 0 37-16,9 2 52 0,5-2 2 0,11-1-7 15,7 0-11-15,9-1-10 0,9-2-15 0,8-2-33 16,6 2-70-1,6 0-149-15,-19 1-344 0,-20 1-884 16</inkml:trace>
  <inkml:trace contextRef="#ctx0" brushRef="#br0" timeOffset="32824.9436">13733 4806 853 0,'0'0'284'0,"0"0"-48"0,0 0-32 0,0 0 17 0,0 0-23 15,0 0-37-15,0 0-45 0,0 0-52 0,0 0-42 16,0 0-20-16,0 0-12 15,0 0-3-15,0 0 0 0,0-7-1 0,0 7 0 16,0 0-1-16,0 0-2 0,0 0 2 0,0 0 4 16,0 0 3-16,0 0 10 0,0 1 6 0,0-1 8 15,0 0 10-15,0 0 9 0,0 0 8 16,0 0 7-16,0 0 4 0,0 0 7 0,0 0 6 0,0 0 6 16,0 0 5-16,0 0 0 0,0 0 0 15,0 0-1-15,0 0-2 0,0 0-6 16,0-1-8-16,0 0-26 0,0-3-14 0,1 1-14 15,-1-2-12-15,0 1 8 0,1 1 0 0,-1 1 0 0,0-1-4 16,0 2 0-16,0 0-4 0,0 1-27 0,0 0-61 16,0 0-163-16,0 0-167 0,-2 0-576 15,1 1-440-15</inkml:trace>
  <inkml:trace contextRef="#ctx0" brushRef="#br0" timeOffset="34595.461">1176 2656 0 0,'0'0'0'0,"0"0"0"0,0 0 0 0,0 0 0 0,0 0 35 0,0 0 44 16,0 0-78-16,0 0-58 0,0 0-1 15,0 0 58-15,0 0 8 0,0 0 82 0,-5 11 29 16,7-9 10-16,4 2 21 0,-2 0 9 0,6 1 8 15,0 0-13-15,2-1-28 0,6 1-17 0,2 1-17 0,1 0-15 16,15 2-9-16,8-1-17 0,8 1-9 16,3 0-7-1,1 1 0 1,-5-6 5-16,-1 3-1 0,1-3 1 0,2-1 1 0,8-1-6 16,-1-1 1-16,2 1 0 0,6-1-8 0,-1 2 4 15,5-5 0-15,2 2-4 0,0-1-1 16,7 1-6-16,0-1-3 0,4 0-1 0,3 1 0 15,3 0 1-15,0-2-3 0,1 2-2 0,0 0-6 0,3-2 1 0,3 1 1 16,3 0-2-16,0-1 4 0,1 0-3 0,1 1-1 0,0 0-2 16,-1-1-4-16,2 2 3 0,0-4 1 0,0 3 2 15,1-1 3-15,0 2-3 0,0-2-1 0,-1 2 1 0,0 1-3 16,2 0 2-16,-1 1 0 16,3 0 0-16,-3-1 1 0,2 2 1 0,-1-2 0 15,-3 1-1-15,3 1 0 0,-3-2 0 0,2 0 1 0,-2-2 0 16,-1 1-2-16,3-1 1 0,-5 1-1 15,1-2-4-15,4 2 3 0,-2 0-5 0,0-2 0 16,-2 1 1-16,-2 0 0 0,-1 1 1 16,1-1 1-16,0 0-2 0,-2 1 0 0,2 0-1 0,-1 0 4 15,-3-1 0-15,4 0 0 0,-5 1 2 0,5 0-4 16,-4-1 1-16,5 1 2 0,0 0-3 16,-4-2 2-16,3 0-2 0,1 1 1 15,-6 0 1-15,5-2 0 0,-3 1 0 16,4-1-2-16,2-1 7 0,-1-1-3 0,-1 3-1 15,0-4-1-15,1 1-3 0,0 2 3 0,1-4 0 0,2 2 1 16,-2 1-2-16,0-1 0 0,0 1 3 0,-2-2 1 16,2 2 2-16,-1 2-1 0,3-1 1 15,0 2-4-15,-1-1 3 0,-1 1-1 16,2 0-1-16,-1-1 3 0,-2 1-2 0,3-2-2 0,0 2-1 16,-2-1 1-16,0-1-5 0,0 2 3 15,0-3 1-15,-1 2-4 0,0-1 6 0,2 1-4 0,-2-1 0 16,1 0 2-16,-1 0-5 15,0 1 3-15,0-1 0 0,0 1-2 0,5-1 4 16,-2 0 0-16,3 1 3 0,1 0-3 16,-3 0 0-16,3 0 0 0,-1 1-2 15,1 0 3-15,4-1 0 0,0 1 2 0,-1 0-1 0,1 0-3 0,-1 1 2 0,1 0-4 16,0 0 3-16,-1 1 2 0,1 0 0 16,-2 1 6-16,1-1-1 0,-3 1 2 0,7 0-2 15,-2 1-1-15,-2-2 3 0,3 1-3 16,-1-1 3-16,-1 0 1 0,5 0-1 15,-2 1 6-15,-1-1 1 0,-2-1 22 0,0 1 2 0,0-4-4 16,-3 3 1-16,-3 0-21 16,0-1 1-16,-4 2 4 0,-6-1-1 0,0-1 1 0,-10-1-1 0,-2 1 5 15,-6-2-1-15,-2 0-3 0,-7-1 1 16,-4 0-8-16,-6 1 1 0,-5-4-2 16,-4 2-4-16,-7 2 2 0,-5-1-6 15,-5 1 2-15,-5 1-2 0,-5-1-3 0,-3 0 5 0,-6 3-2 16,-3-1 4-16,-5 1 8 0,-3 1 4 0,-2-1 15 15,-1 1-1-15,0 0-4 0,0 0-5 0,0 0-14 16,0 0-3-16,-1 0-5 0,-1 0-4 0,1-1-8 16,-3 1-9-16,-4 0-3 0,-4 0-16 15,-5 0-18-15,-2 2-29 0,-3 2-54 0,-5 3-90 16,-3 2-232-16,6-1-700 0,6-2-302 16</inkml:trace>
  <inkml:trace contextRef="#ctx0" brushRef="#br0" timeOffset="36396.9564">382 4841 0 0,'0'0'0'16,"0"0"0"-16,0 0 0 0,0 0 0 0,0 0 0 16,0 0 0-16,0 0 0 0,0 0 13 0,0 0 112 15,0 0 1-15,0 0 7 0,0 0-9 0,38 6-17 16,-27-5-17-16,6 0-12 0,-4 3-2 0,0-3 0 15,6 0 12-15,11 1-26 0,3 1-4 16,15-2-5-16,1 2-8 0,3-3 25 0,0 0-6 16,0 2-3-16,6-2 1 15,-5 1-6-15,5-2 3 0,1-2-5 16,-1 1-6-16,10-2 6 0,13-1-21 16,18-2-4-16,5-2-4 15,7 0-12-15,-17 2 11 0,-5-1 0 0,-7 1-1 0,1 2-4 16,-1-2 0-16,3 2-4 0,-1 1-2 0,0-1 1 15,4 0-5-15,-2 1 0 0,3-2 0 16,0 5-6-16,-1-3 4 0,0 2-1 0,-1 1 1 0,-1-2-2 0,0 2-1 16,0-1-2-16,2 2 0 0,-1 0-1 0,1 0 2 0,-2 0 0 15,1 0 1-15,1 0 3 0,-1 0-1 0,0 2 4 0,0-4 2 16,3 4 3-16,3-2 2 0,3 0-1 0,0 0-3 16,2 0-2-16,1 0-1 0,-1 0-3 15,3-2 1-15,0 2-1 16,1-1 1-16,1-1-3 0,-1 1-1 0,0-2 0 15,-1 1 1-15,1 1 6 0,0-2 5 0,2 0 2 16,2 0 6-16,-2 1-1 0,5-1 0 0,-5 1-2 16,6-1-3-16,-3 0-2 0,3-1-4 15,1 1-2-15,3-1-1 0,-1 0 2 0,2-1-3 0,-2-1 7 0,6 2 1 16,-2-3-1-16,5 1 1 16,-1 0-5-16,0 0-1 0,0 0-1 0,-3-2 1 15,0 0 0-15,2 1 0 0,1 2-2 0,-5-1 2 0,4-3-1 0,-1 4-1 16,-3-1 1-16,3 1-1 0,0-2 1 0,-3 2-2 15,3 0 6-15,-1 0 1 16,-1 0 0-16,4-2 1 0,0 1-4 16,1 1 0-16,-1 0-3 15,1-1 3-15,1-1-4 0,0 1-1 0,3 0 1 0,0 0-1 16,-1 0-3-16,-1 0-1 0,0-2 0 16,0 1-2-16,4 1 4 0,-4-2 2 0,3 1-3 15,-4 0 4-15,1 2-2 0,-1-2 0 0,2 1 1 16,-2 0-1-16,-1 0-1 0,-3 2-3 0,2-2 4 0,-2 2 3 0,-1 0 4 15,3-1 3-15,-3 1 0 0,2-1 0 0,-1 0-4 16,2 1 0-16,-1-1-6 16,2 1 2-16,-1-1-1 0,4 1 0 15,-4-3 0-15,2 1-1 0,0 0 2 0,-1 0-1 0,0 1 2 16,0-1-1-16,-4-2-3 0,3 0 1 0,1 1-1 0,-1 0 4 16,0 2 6-16,1-3-2 0,-1 1 5 0,1 0-5 15,0 1-4-15,1 0 0 16,-1 0-2-16,2 0 0 0,-2 0 1 0,4 1-1 0,-1-1-1 15,-1-1 1 1,3 3-1-16,-1-2-1 0,-1 1 3 0,2 1-2 16,-2-1 0-16,5 2 3 0,-3 0-1 15,-1-1 4-15,-2-1 4 0,3 1-1 0,-2 0 2 0,1 0-1 16,0 1-8-16,-1 0 0 0,-1 1-3 0,0-2-1 0,2 2 4 0,-3-3 1 16,0 3 0-16,1-1 0 0,1 2-1 0,0-1 0 15,1 1 1-15,-2 0-1 16,0-1-6-16,0 1-1 0,-2 0-4 0,1 1 2 0,2 0 5 15,-3 0 1-15,1 1-1 0,-2-1 0 0,-2 0-1 16,3 1 2-16,-1 1 0 0,1-2 1 0,-3 1-2 16,-1-1-2-16,1 0 0 0,-2 0-1 15,1 1 5-15,-1 0-1 0,-1 0 4 0,-1-1-3 16,-4 1-2-16,0 1 0 0,0-1-2 16,-1 0 4-16,-1-1 2 0,0 1 1 0,1 0 3 0,1 0-1 15,2-1-2-15,1 3 0 0,5 0-3 0,-2 0 0 16,0 0 1-16,2-2-2 0,-3 1-1 15,5 0 1-15,0 1 0 0,1-1 0 0,0 0 3 16,-1 1 1-16,0-1-3 16,2 0 0-16,4 1-2 0,1 1 1 0,0-1 0 15,-2 0 1-15,2 0 1 0,-2 2-3 16,-1-2 1-16,1 2-1 0,-2 1-3 0,-1-2 4 16,-3 1 1-16,0-1 0 0,-1 2 1 15,1-1-1-15,-8 0-4 0,-4-1-1 16,-2 1 4-16,-5-3-3 0,-4-1 2 0,-2 2 2 0,-7-3-3 0,-6 1 6 15,-8 0 3-15,-8-1 3 0,-9 0 4 0,-5-2-4 16,-7-1-1-16,-7 0-2 0,-7 1-2 0,-8-2 3 0,-3-1 4 16,-6 2 0-1,-3-1 3-15,-3 0 0 0,-5 4-3 0,1-1-1 16,-3-1-4-16,-1 2-2 0,0-1-2 0,0 1-2 16,0-1-3-16,-1 1-3 0,0 0-3 0,-2 0-2 0,2 0-4 15,0 0-8-15,-6 0-1 0,-1 0 3 16,-5 5-2-16,-4 2-9 0,-2 2-19 0,-3 0-32 0,-2 4-40 0,0 1-53 15,-2 2-126-15,6-2-413 16,8-4-980-16</inkml:trace>
  <inkml:trace contextRef="#ctx0" brushRef="#br0" timeOffset="37581.9078">786 6768 1304 0,'0'0'176'0,"0"0"-66"0,0 0-53 0,0 0-19 0,0 0-16 0,0 0-5 0,0 0 4 0,0 0 3 0,0 0 4 0,0 0 1 0,0 0-2 0,0 0 4 15,0 0 15-15,0 0 16 0,0 0 14 0,0 0 4 16,20 0-10-16,-9 0-12 0,0 0-10 0,5 0-2 0,4 0-7 16,2 0 2-16,4 2-2 0,5 0-5 15,5 1 4-15,4 1-3 0,2 0-1 0,7 1-2 16,15-1-2-16,17 5-1 0,11-1-17 15,8 0 4-15,-8 0 0 0,-2 0 3 0,-1-3 19 16,5-2-5-16,5 2 2 0,4-4-3 0,8 1-2 16,4-1 0-16,7-4-3 0,8 0-1 15,4-2-3-15,11 0-1 16,2-2-4-16,4 1 4 16,5-1-3-16,4 0 0 0,5-1 4 0,5 0-4 0,5-1-2 0,6-2 2 15,4 1-6-15,7 0 2 0,4-2-1 16,3 1-3-16,5 0 1 0,3 0-1 0,-2-1 2 0,6 2 2 0,2-3 3 15,1 1 1-15,4 0 0 0,2 0 1 0,3 0-1 16,2 2 1-16,3-3 1 16,0 2-6-16,1-1-1 0,-1 2-2 15,4-1 2-15,-1 0 3 0,-1 0-2 0,4 3-5 16,-1-2-1-16,3 1 0 16,0-2 2-16,-5 1 1 0,0 1 0 0,0-2 1 15,-6 4 2-15,2-3 1 0,-4 2 0 0,-1-1-3 0,-3 2-1 0,-1 0 2 0,-3-1 1 0,-3 2-2 16,-9-1-2-16,-7 4-3 0,-6-3-2 15,-7 2 0-15,-10-1-1 0,-6 0 1 0,-9 1-1 16,-5-1 1-16,-7 1 1 16,-9 1-1-16,-7 1-2 15,-12-1 1-15,-7 0 1 0,-9 1 0 0,-11-1 0 0,-12 0-1 0,-9-1-3 0,-11 1 1 0,-11-1 0 16,-9 0 2-16,-10 0 2 16,-7 1 0-16,-7 0 6 0,-6 1 7 0,-6-1 3 15,-2 1 0-15,-1-2-2 0,0 1-9 0,0 0-5 0,0 0-3 16,0-1-1-16,0 0 0 0,0 1 0 15,-2-3-1-15,0 1 0 0,-4 0-2 0,4 0 0 16,-4-1 0-16,3 1 0 0,0 1 0 0,-3-1 0 16,4 1-2-16,-7-1-1 15,6 1-1-15,-4-1-11 0,3 1-9 0,-4 1-15 16,-2 1-26-16,-2 1-24 0,-5 0-36 0,-3 1-57 16,-3-1-120-16,3 1-478 0,8 0-959 0</inkml:trace>
  <inkml:trace contextRef="#ctx0" brushRef="#br0" timeOffset="38217.7984">14532 5176 1008 0,'0'0'504'0,"0"0"-184"0,0 0-160 0,0 0-34 0,0 0-20 0,0 0-12 0,0 0-22 16,0 0-6-16,0 0-5 0,0 0-2 0,0 0 2 15,0 0-12-15,0 0-8 0,0 0-4 16,-31 29-5-16,29-27 1 16,2-2-2-16,0 0 0 0,0 0 4 0,0 0 6 0,0 0 12 0,0 0 12 15,0 0 12-15,4 0-1 0,-2-4-17 16,0-2-21-16,5-4-20 0,-2 0-14 0,3-1-1 15,1-1 1-15,-1-1 2 0,-3-1-4 0,4 0 3 16,-1-1 1 0,-2-1-1-16,0 4 3 0,-1-3-3 15,0 2-1-15,-2 3 0 0,1 2-2 0,-2 2 5 16,-1 4 2-16,-1 0-1 0,0 2-5 16,0 0-13-16,0 3-11 0,0 5 2 0,-5 3 4 0,0 7 8 0,-3 2 8 15,2 3-2-15,-3 1-1 0,1 2 3 0,-2-2 0 16,3 1-1-16,3-4 2 0,-3-1-1 0,6-3-1 0,0-4 2 0,1-3-1 15,0-5-1-15,0 0 1 0,0-3 1 16,0-1 7-16,0-1 10 0,0 0 11 0,0-1 20 16,1-6-4-16,3-2-8 0,1-5-12 0,2-3-19 15,-3-2-3-15,4 0 1 0,-5-3-1 16,2 1-2-16,-2 2 2 0,-2-1-1 0,-1 3-2 16,0 3-2-16,-1 2-14 0,1 4-31 15,-1 5-86-15,-5 3-234 0,4 0-844 0,-1 2-557 0</inkml:trace>
  <inkml:trace contextRef="#ctx0" brushRef="#br1" timeOffset="48809.636">1880 7739 1365 0,'0'0'390'0,"0"0"-75"15,0 0-72-15,0 0-37 0,0 0-31 0,0 0-25 16,0 0-24-16,0 0-25 0,0 0-30 15,0 0-22-15,0 0-19 0,0 0-13 0,0-27-7 16,0 27-4-16,0 0 2 0,0 0-2 16,-2 0-1-16,2 1-1 0,-2 3-1 0,2 0 4 0,0 4 1 15,-2 3 3-15,2 2 2 0,-2 3-2 16,-2-1 3-16,0 5-1 0,0 2 0 0,-2 2 0 0,2 3 0 31,-2 3-3-31,0 1-4 0,1 0-1 0,-3 0-1 0,5 1 0 0,-4 2 4 16,3 0 1-16,-2 0 2 0,2 0-1 15,0-2-1-15,0 3 1 0,1-1 0 16,-2 0 0-16,3 1 1 0,-1 1-2 0,-2-4-2 16,3 0-1-16,-2-1-1 0,-2 0 1 0,4-2 0 15,-3-2-1-15,1-4 0 0,3-2-1 0,-2-1-2 0,-1-2 1 16,3-3 1-16,0-1-1 0,-2-4 1 0,2-1 0 16,1-5-1-16,0 0 2 0,0-3-1 0,0-1 2 0,0 2 0 15,0-2 1-15,0 0 1 0,0 0 0 0,0 0 2 16,0 0 1-16,0 0 1 0,0 0 2 15,0 0-4-15,0 0-4 0,0-2-6 16,0 2-11-16,0-1-10 16,0-3-26-16,0 0-27 0,0-3-36 15,0-3-53-15,3-2-71 0,-1-3-168 0,1 2-567 0,0 5-664 16</inkml:trace>
  <inkml:trace contextRef="#ctx0" brushRef="#br1" timeOffset="49693.9879">2043 7742 491 0,'0'0'867'0,"0"0"-571"0,0 0-9 0,0 0-64 0,0 0-40 15,0 0-13-15,-66-118-32 0,55 101-29 0,0-1-22 16,-2-2-20-16,-2 2-13 0,1-1-10 0,-3 2-7 15,2 2-3-15,-5 0 0 0,1 1 1 16,-2 0-2-16,-1 4 1 0,0 1-6 0,-1 1-2 16,1 2-3-16,2 0-2 0,-2 1-3 15,-1 1 0-15,0 3-1 0,1 0-1 16,1 1-3-16,-1 0-1 0,2 4-6 0,-3 2 0 16,3 1-2-16,2 1-2 0,0-2 3 15,5 2 8-15,-6 2 2 0,2 1 0 0,-1 1-3 16,-3 4-9-16,-4 2 0 15,4 1-1-15,-3 2 2 0,-1 2-2 16,2 2 1-16,1-1 0 16,0 3-2-16,-3-1-1 0,3 3 0 0,2 0 1 15,0 2-2-15,-1 0 2 0,2 3 0 0,0 1 1 0,4 1 0 0,-3 1-3 16,5 0 0-16,-3 1 4 0,4 3-4 0,1-2 1 0,1 0 2 0,1 1-1 16,1 0 2-16,2-1 7 0,0-2-9 0,2-1 1 15,-1 0 1-15,3-2-9 0,0-4 8 0,2 3 0 0,0-4 0 16,0 0 11-16,0-2-8 0,3 1 1 0,3-1 1 15,-2 0-12-15,4-2 7 16,2 1 1-16,-2 1-5 16,-1-3 7-16,7 1-1 0,-3 1-5 15,1 1 6-15,5-1 0 0,-3 0-3 0,6 1 1 0,-2-2 3 0,2 0-7 0,1 2 7 0,0-4 0 16,1-1-3-16,0-2 9 0,3 1-6 16,-1-4 7-16,-3-1-1 0,5-4-4 15,5 1 2-15,3-5 1 0,5-3-11 0,1-2 6 16,-7-3-3-16,-1 0-5 0,1-4 13 0,-1-3-5 15,1-2 1-15,-1-3 2 0,3-3-1 16,3-3 0-16,2 0 0 0,1-3-1 0,5-1-2 16,-4-2 3-16,2 0-2 0,-4-2 0 0,1-1 5 0,1-1-8 15,-2-1 2-15,0-2 2 0,0-4-7 16,-2 5 15-16,-5-4-3 16,1 3-3-16,0-1 3 0,-3 0-10 0,-1 0 2 0,0 0 4 15,-6-2-1-15,0 2 0 0,-4-2 2 16,-2 0 1-16,-1 0 1 0,-4-3 6 0,-2-1-2 0,-2-3-2 15,-2 3 1-15,-5-1-9 0,-2 2 3 16,-1 0 3-16,-8 0-5 0,1 3 3 0,-3 0-1 16,0 0-8-16,-2 2 5 0,-5 0-5 0,3 0-1 15,-4 2 5-15,-1 1-1 0,-2 1-1 16,0 3 2-16,-2 1-4 0,3 1 1 16,-4 0 7-16,1 2-6 0,0 2 2 0,-4 0-3 0,5 1-8 0,-5 1 4 15,-1-1 1-15,-1 0-1 0,-1 0 10 0,-2 0-6 16,-3 1-1-16,2-1 3 15,0 3-7-15,-2-2 3 0,1 4 0 0,-2-2 1 16,-1 3-2-16,1 2 3 0,-1 0-4 16,0 1 1-16,4 4 1 0,-3 1-4 0,3 4-5 15,-2 0-6-15,10 4-18 0,-1 5-7 0,6 0-10 0,1 4-35 0,1 4-38 16,-3 6-112-16,4-3-369 16,8-6-1111-16</inkml:trace>
  <inkml:trace contextRef="#ctx0" brushRef="#br1" timeOffset="57722.6735">4082 7735 0 0,'0'0'178'0,"0"0"336"0,0 0-63 15,0 0-55-15,0 0-67 0,0 0-75 0,0 0-49 0,0 0-36 16,0 0-19-16,-6-124-19 0,-2 114-21 0,1-3-18 16,1 2-14-16,-4 2-10 0,0-1-9 15,0 4-7-15,-1-1-6 0,-1 1-3 0,-1 3-12 16,-1-1-6-16,-2 2-7 0,-4 2-8 0,-1-1 3 16,-3 2-3-16,-1 5-2 0,-2 2 8 15,-1 2-5-15,0 0 1 0,-4 4 2 16,3 1-4-16,-3 2 3 0,3 2-1 15,-4 3 0-15,3 3-2 0,-1 3 0 0,0 3 3 16,2 4-1-16,-2 1 1 16,1 3-2-16,0 2-3 15,1 0-2-15,4 3-2 16,0 2 2 0,6 1 0-16,2 3-1 15,4-1 1-15,3 1-4 0,4-4 0 0,4-2 0 16,2-4 0-16,2-4 1 0,8-4 0 0,0-1 0 15,2-3 0-15,5 0 3 0,-1-4 0 0,5-2 1 0,0 0 1 0,4-3 2 16,-1 0-1-16,2-4 1 0,0-1-2 0,1-3 3 0,1 1 1 0,2-3 0 0,1-2 1 0,0-2-1 0,3-1-3 16,-2 0-2-16,4-3 2 0,0-1-5 0,1-3 3 0,3-4 1 0,0-2-4 0,1-4 8 15,6 1-1-15,-3-5-1 0,2-1 3 0,1-1-7 16,-1-2-1-16,-2-1-1 0,0 1-1 16,-4-3 1-16,-2 0 2 0,-4-1 0 0,2-1 2 0,-2 0-2 15,-4-3-1-15,-3-2-1 0,-1-4 0 16,-2-2 2-1,-3-5 1-15,0-2 0 0,-5-4-2 0,1 0 0 16,-6-3-2-16,-1-1 1 0,-3-1-2 16,-4 3-4-16,-5 0 0 0,2 3 0 0,-8 5-1 15,-2 6 3-15,-4 6 1 0,-2 2 0 0,1 7 4 0,-1 4-5 16,0 5-2-16,2 2 1 16,4 5-4-16,-1 0 2 0,4 4-1 15,4 1-4-15,3 0-1 0,0 3-3 0,0 5 1 16,2 5 3-16,6 2 5 0,3 3 1 0,3 3 1 15,4 2 0-15,2 3-3 0,5 1 3 0,-1 2 0 0,-1 5 2 0,2-1 0 0,-3 2-2 0,-4 1 2 16,-3 3-1-16,-1-2-4 0,-3 0 6 0,-5 2-2 16,-2-4 0-16,0-1-1 0,-4-2-1 0,1-2-1 15,-1-1 0-15,-1-1 5 0,-4-5-4 16,2 0 2-16,1-6-1 0,1-5-2 16,1-1 1-16,0-4 0 0,0-3-1 15,5-1 0-15,3-2-3 0,7-1 1 16,6-2 1-16,9-8 1 0,5-2 1 0,7-6 2 15,7-3 0-15,2-3-3 0,-1 0 1 0,2-1-2 0,-2 1 1 16,1-2 4-16,-2 1-3 0,-6-2-2 0,-2 0 2 16,-1 2-2-16,-5-3 3 0,-4 2 2 0,-6 0 1 15,-4 1 0-15,-6 0-4 0,-5 3 1 0,-6 1-1 16,-3 3 0-16,-1 1 3 0,-5 4 0 16,-5 0 1-16,-4 4-1 0,-2 1-2 15,-3 2-2-15,-4 1-2 0,-4 5 0 0,-2 0 2 0,-1 1 0 0,0 5 3 16,3 3-1-16,-1 1 0 0,5 3 2 15,1 1-2-15,5 5 2 0,1 1-2 0,6 2 1 16,1 4-1-16,5 0-1 0,2 0 2 16,2 3-2-16,1-1 4 15,8 1-3-15,0-2 3 0,4-1-5 16,3-2-1-16,2-2 2 0,0-1-2 0,0-4 4 0,-2-3-1 16,2-4-2-16,-5-2 4 0,4-4-2 15,-5-1 2-15,2-3 0 0,-2 1 1 0,2-5-1 0,-1-5 0 0,1-1 1 0,-1-4 2 16,-2-3 1-16,4 0 1 0,-4-3-2 0,2-2 1 15,-2-1-5-15,-1-1 0 16,1-2 2-16,-3-1-3 0,-1 2 2 16,-1 0 0-16,2 4-2 0,-5 3 0 0,1 1 1 15,-1 4-1-15,-1 4 1 0,-2 0 1 0,0 5-1 0,0 0-1 0,0 2-2 16,0 2 1-16,0 0-4 0,0 0-5 16,0 3-2-16,0 4-5 0,0 6 5 0,-1 1 5 15,1 4 5-15,1 3 0 0,-1 0 3 16,0 4-1-16,8-2-3 0,2 0 7 15,2-1-4 1,3-3-1-16,3-2 4 0,3-3-6 0,5-5 4 0,-3-2 2 0,6-1-3 0,1-6 5 16,1 0-1-16,2-10 0 0,0-3 1 15,3-5-2-15,-3-3 0 0,3-2 2 16,-4-5-1-16,2-2-1 0,1-3 5 0,-2-4-2 0,-3 0-1 16,1-4 2-16,-3-2-5 0,-5 1 2 15,-2 0 1-15,-1 0-2 0,-5 3 2 0,-8 3 1 0,-2 4-2 0,-5 4 3 16,-2 5-2-16,-5 1 0 0,-6 5 0 0,-3 3-3 15,-3 4-4-15,-3 5 1 0,-2 0-2 16,-2 3 2-16,-2 2 1 0,3 7-4 0,1 2 2 16,4 4-3-16,0 4-1 0,6 4 5 15,2 1-1-15,4 2-1 0,6 2 2 0,2-1-1 16,1 1 0-16,11 3 3 16,6-1-1-16,5 0 0 0,4 1 3 0,2 2-1 15,3-2 0-15,-1 1 2 0,2-1-5 0,-5 2 3 0,2-2 2 16,-1-2-2-16,-6 0 1 0,0-1 1 0,-4-2-3 15,-1-1-1-15,-7-2 2 0,-1 0-4 0,-3-5 2 16,-5-2 1-16,-2-3-2 16,0 0 0-16,-4-2 2 0,-3 0 0 0,-5-1 4 15,-4-1-4-15,0-1 2 0,-1-2-2 16,-4 0 0-16,-2-3 2 0,-2-2-4 0,4 1-4 0,-2-1-7 0,-3-5-10 16,4-1-28-16,1-1-34 0,1-3-54 15,2-5-111-15,6 5-347 0,7 3-770 16</inkml:trace>
  <inkml:trace contextRef="#ctx0" brushRef="#br1" timeOffset="58966.3133">6694 7364 1890 0,'0'0'207'0,"0"0"-10"15,0 0 6-15,0 0-27 0,0 0-10 0,0 0-16 16,0 0-38-16,0 0-41 0,0 0-37 0,0 0-27 0,0 0-11 15,0 0-1-15,0 0 5 16,-12 7 7-16,12 21 2 0,0 4 5 0,0 4 5 0,4 4 1 16,1 5 0-16,0 1 1 0,2 0-8 0,2 1 3 15,-2 2-2-15,-1 1-2 0,3-1 4 16,-2 0-3-16,1-2 3 0,-3-5 1 16,4-8-6-16,-1-6 2 0,-4-9-3 15,4-5-2-15,-3-5 5 0,2-4-2 0,0-1 2 0,-3-4 6 16,3-4 3-16,4-6 0 0,-1-4-2 0,5-6-6 15,3-4-12-15,1-2 3 16,0-3-1-16,0-2-2 0,-1 0 8 0,-1-1-7 0,2 1-3 0,-2 4 4 16,-3 2-8-16,1 5 4 15,-4 3 2-15,0 3-4 0,-3 3 2 0,-3 5 1 0,3 1-5 16,-5 1 1-16,2 3-3 0,-3 1-7 0,0 0-3 16,3 1 2-16,-1 7-3 0,4 2 9 0,-1 2 3 15,1 6 1-15,1-1 9 0,2 1-5 0,0 1 1 16,4-1 2-16,-2 0-7 0,-2-1 3 0,6-1-1 15,-5-3 1-15,3-2 0 0,0-2 2 16,3-2 0-16,-4-3 1 0,6-3-4 0,-1-1 1 16,1-1-1-16,-1-6-1 15,-1-3-2-15,-3 1 4 0,3-3 0 16,-5 0 0-16,-1-4 11 0,2 1-8 0,-4-1 0 0,-3 0 0 0,2-3-4 16,0 1 3-16,-1 1 1 0,-4 0-1 15,2 4 4-15,-3 0-3 0,2 3-2 0,-3 2 3 0,0 2 0 16,-2 1 0-16,1 2 2 0,-1 2 0 15,1-1-5-15,-1 2 3 0,0 0-3 0,0 0-5 0,1 0 5 16,3 5-6 0,-1 3 1-16,3 2 3 0,-1 2-4 15,4 4 5-15,1 0 0 0,1 1 0 0,2 0 6 0,2 0-5 16,3 0 0-16,-3 0 0 0,6-2 0 0,-1-2-2 16,0-2 2-16,2-4-2 0,-1-2-7 0,-1-2 4 15,0-3-3-15,-1 0-3 0,0-3 4 0,-1-2-13 16,-4-3 0-16,5-3 0 0,-1-1-5 0,-3-1 8 0,3-1 2 0,-6-1 2 15,2 0 9-15,-3 0 0 16,-2-2 1-16,-4 0 2 16,2 1-2-16,-3-2 1 0,-2 1 2 0,2-1 0 0,-2 3-1 15,-1 3 2-15,-1 1 0 0,0 5 0 0,0 1 4 0,0 2-4 16,0 1-2-16,0 2-7 0,1 0-14 16,1 4 3-16,4 3 1 0,1 3 6 15,0 3 13-15,3 1-3 16,5 3 2-16,4-1 0 0,3 0-2 0,4 0 2 0,5-1 1 0,8-2 0 0,7-2 2 15,4-3-1-15,3-2 1 0,0-4-2 0,6-2 3 16,-1 0-3-16,-2-3 1 0,3-7 0 16,-4-3-6-16,1-2 5 15,-4-1-1-15,-1-4 0 0,-5 0 4 0,-3-3-2 0,-8-3 1 16,0-4 1-16,-10-4-3 0,-3-5 4 0,-5-1 3 16,-7-2 1-1,-3 1 4-15,-7 0 0 0,-2 3-6 0,-5 4 3 0,-4 2 4 0,-5 5 4 0,-3 4 4 16,-2 6 1-16,1 2-2 0,-1 4-4 0,-1 4-1 15,2 3-3-15,-2 3-2 0,1 1-3 16,2 5-3-16,0 7-1 0,-2 2-6 0,2 4 0 16,-1 5 0-16,1 4 0 0,4 5 3 0,-2 5 3 15,4 3-1-15,0 6 2 0,4 2 1 0,2 4 0 16,4 5 5-16,3 0 1 16,0 1 0-16,5 2 3 0,5 0 0 0,6 5 1 0,-2-1 7 15,6 4-5-15,1 3 1 16,-1 5-2-16,4 3-6 0,0 2 0 15,-3 1-2-15,0-1-2 0,0 0 1 0,0 0-1 0,-2-2-4 0,1-3 2 0,-2-2-9 16,-2-4 3 0,3-5 3-16,-6-3 0 0,0-5 11 0,-2-6-9 0,-6-1-4 15,1-4-1-15,-4-2-6 0,-2-3 10 0,0-1 2 16,0 0 0-16,-4-5 1 0,-3-2-4 16,-2 0 1-16,0-4 0 15,-1 1 2-15,1-4 0 0,-2-2-2 16,1-2-1-16,0-2-3 0,-1-3 2 0,3-2 3 0,0-3 1 0,-1-2 3 15,2-4-2-15,4-1-1 0,-2-1 1 0,3-2-1 0,2-2 6 16,0 0 4-16,0 0 1 0,0 0 1 0,-1-2-6 0,1-2-3 16,0 1-8-16,0-2 2 0,0-2-2 15,0 0-5-15,0 1-5 0,1-1-13 0,0-1-11 16,5 0-20-16,-2 1-24 0,5-2-49 16,-1 1-95-16,0 2-349 0,-4 2-1080 0</inkml:trace>
  <inkml:trace contextRef="#ctx0" brushRef="#br1" timeOffset="62906.9481">1466 10607 801 0,'0'0'753'0,"0"0"-443"0,0 0-64 0,0 0-68 16,0 0-43-16,0 0-53 0,0 0-51 0,0 0-15 16,0 0 2-16,0 0 11 0,0 0 19 15,0 0 13-15,-9 8 12 0,7-1-4 0,-4 2-3 0,1-1-6 0,-3 1-14 16,-4 1 0 0,1 1-8-16,-5 0-3 0,0 1-5 15,-1-1-4-15,-2 1 1 0,-3-1-4 0,1 0-1 0,-5-2 1 16,4 0-8-16,-2-2 1 0,-2-1-1 0,2-1 1 15,-4-2 1 1,5-3-1-16,-2 0 2 0,3 0-3 16,2 0 3-16,5-2-1 15,-1-5-1-15,6 0 0 0,2-1-14 16,6-2-1-16,2-4-7 0,2-2-8 0,8 0 6 0,9-4-1 16,3-1 1-16,6-1 5 0,9 0 1 0,0 2-2 0,7 0 3 0,11 0-1 15,6 3-7-15,2 5 1 0,1 5 1 16,-18 8-5-16,-8 5 11 0,-8 7-1 0,-5 6-3 0,1 5 8 0,-4 2-3 0,-3 7 2 15,-5 6 1-15,-4 4-4 0,-9 9 4 0,-3 5 1 16,-15 6-1-16,-8 4 1 0,-6 4-4 0,-5-2 0 16,1-9 0-16,3-8 13 0,3-9 1 15,1-10 1-15,2 0 3 0,-5-1-15 0,-3 1 0 16,1-3 3-16,1-3 1 0,-5-4 6 0,4-3 4 0,0-6-1 16,-1-4 1-16,8-6-2 0,-2-2-3 15,4-2 5-15,3-6-4 0,3-4-2 0,2-3-3 0,5-5-8 16,3-1-6-16,6-1-1 15,2-4-2-15,0 1-1 0,8 1 0 0,2-1 0 0,4 3-5 16,3 1 4-16,3 3-1 0,0 4 2 16,1 0 5-16,4 5-7 0,0 3 4 15,-4 4 0-15,7 0-2 0,-3 3 10 16,4 6 2-16,0 2 2 0,5 9 5 0,11 5-18 0,0 2-1 16,5 5-2-16,-9-6-1 0,-3-1 16 0,-6-5 2 0,0 0-1 15,-1-4-2-15,-1 1 2 16,-1-5-3-16,-2 0 0 0,-3-4 2 0,-1-2-15 15,-1-5-15-15,0-1-21 0,0-1-26 0,-2-9-30 16,2-4-55-16,-3-3-84 0,-2-4-226 16,-3 5-571-16,-8 3-263 0</inkml:trace>
  <inkml:trace contextRef="#ctx0" brushRef="#br1" timeOffset="63836.6286">1992 10205 0 0,'0'0'226'0,"0"0"193"0,0 0-76 0,-69-153-73 16,51 114-17-16,1 4-5 0,-1 2-40 0,-2 0-19 0,1 4-32 15,0 1-39-15,0 2-13 0,0-1-20 16,3 3-9-16,-3 1-13 0,1 1-5 0,-2 2-7 16,2 4-5-16,-3 1-7 0,-1 2-4 15,3 2-4-15,-5 3-10 0,-2 1-3 0,0 4-6 16,-1 0-3-16,1 3 1 0,2 0 7 0,0 2-1 15,-4 2-3-15,-5 4-2 16,-4 2-8-16,-4 1 1 0,-2 5 1 0,-5 1-3 16,3 0 0-16,-4 3 1 15,1 2-4-15,-3 0 5 0,2 2-2 0,2 1 2 0,3-3 3 16,8-1 25-16,5-4 1 0,6-1-2 0,1 2-1 0,-3 2-26 16,2 0 0-16,-3 1-1 15,4 2-3-15,-2 3-2 16,1 1 3-16,-2 1 1 0,0 3 3 15,3 2 4-15,-3 2-7 0,4 1-2 16,0 3-4-16,-2 1-3 0,2 1 10 16,4 2 2-16,0-1 4 0,3 0 44 0,-1 5-6 0,3-2 1 0,-1 2-1 0,4 1-40 15,0 1 4-15,3 2 2 0,4 1-2 0,-1 1 0 16,3 0 4-16,2 1 2 0,1 0 6 0,3 0 8 0,0 3-10 0,6-1 2 0,1-1-6 16,1 1-7-16,5-2 6 0,0 1-6 15,0-3 3-15,3-2 4 16,5 0-43-16,-2-3 1 15,8 7-1-15,8 7 0 0,5 0 12 16,8 3-2-16,-2-9-2 0,1-10-3 0,-3-11 31 0,1-4-2 0,-6-8 2 16,1-3 3-16,1-4-5 15,-4-3 2-15,1-2-4 0,-1 0-1 0,-2-3 4 0,-2-2 0 0,-1-2 6 16,-4-2-2-16,3-1-1 0,-2 0 2 0,6-5-3 16,5-5 2-16,3-4-14 0,4-3 0 0,-7-1-3 0,-4-1-1 15,-2 0 8-15,-3 1-1 0,2 0 4 0,-3-3-2 16,5 1 1-16,-4-1 1 0,1 1-2 15,1-3-1-15,-2 0 1 0,1-1 0 16,0-3 3-16,-2 0 1 0,0-3-2 0,-3 2 1 16,1-2-2-16,-1-1 0 15,-1-3 4-15,0 0 3 0,-2-1-1 16,-1-1 2-16,-3 1-3 0,-2 0-3 0,-2 2 2 0,-2-1-2 16,-3-1 2-16,0 1 1 0,-2-2-4 0,-2-2-3 0,-3 4 4 0,-2-1-1 0,1-1 2 15,-3 1 3-15,0 1-6 0,-2-3 0 16,2 3-2-16,-1-1-3 0,-2 0 7 15,0 0 2-15,-1 1-1 0,0-4-1 0,0 4-4 16,0-1 2-16,-2-2-3 0,-2 3 7 16,0-1-3-16,-2 2-5 0,-1 1 2 0,-2 0-11 0,0 0 8 0,-3-2 2 15,-4 3 3-15,3 1 8 0,-5 2-9 16,0-1-1 0,1 5-6-16,-6-2-4 15,-1 5 5-15,1 0 3 0,-5 1 1 0,-2 2 4 0,-1 0-8 16,0 2-1-16,-1 0 2 0,-2 2 3 0,-1 1 0 0,2-1-1 15,-4-2-2-15,2 3-4 16,-2 0 3-16,3-1 4 0,-2 1 0 0,5 1-3 0,-1 0 1 16,-2 0-1-16,0-1-2 0,3 0 0 0,-1 3 3 0,8 1 3 0,-2 2 1 0,5 3 5 15,2-1-9-15,4-1 0 0,-5 3 0 16,2-1-6-16,-4 3-21 0,-2 1-14 0,0 0-24 16,0 3-31-16,-3 7-39 0,-5 4-109 15,5-3-512-15,12-3-1031 0</inkml:trace>
  <inkml:trace contextRef="#ctx0" brushRef="#br1" timeOffset="65542.5415">4171 9944 898 0,'0'0'236'0,"0"0"-9"0,0 0-4 16,0 0-20-16,0 0-1 0,-64-131-10 0,54 111-25 15,-1 1-15-15,0-1-18 0,-1 0-11 0,0 3-14 16,-1 3-14-16,3 4-13 0,-2 3-9 15,3 2-9-15,-1 5-15 0,-1 0-16 0,-1 8-19 16,-3 9-13-16,-5 8-3 0,-5 11 2 0,-6 7 4 16,-5 10 7-16,0 6 0 0,-4 4 2 15,2 5-2-15,0 4 1 0,4 1-1 0,3 1 0 16,4 0 2-16,7-5-3 0,7-1-4 16,4-7 0-16,7-3-4 15,2-6 1-15,6-7 2 0,9-3-2 0,5-7 5 16,2-1-2-16,6-6-1 0,1-4 3 0,4-6-3 15,-1-4-1-15,6-8-11 16,2-6-18-16,2-2-22 0,3-12-28 0,2-8-28 0,2-4-46 16,-2-6-72-16,-1-5-120 0,-3-2-189 0,-2-5-303 15,-10 11-148-15,-14 12 850 0</inkml:trace>
  <inkml:trace contextRef="#ctx0" brushRef="#br1" timeOffset="65930.5053">4484 10203 0 0,'0'0'257'0,"0"0"365"0,0 0-90 0,0 0-98 0,0 0-102 16,0 0-86-16,0 0-83 0,91-119-65 0,-81 119-42 15,1 0-22-15,2 3 6 0,4 7 3 0,3 4 3 16,4 1-2-16,-3 6-10 0,8 5-1 0,-2 4-2 16,0 4 2-16,0 3-4 0,-1 3-4 0,-1 1-5 15,-4 4-4-15,-1 1 1 0,-4 0 0 16,-2-1 2-16,-4-3 3 0,-5-5-4 16,-3-5-2-1,0-7-4-15,-2-7-5 0,0-5 1 0,0-4-2 16,-3-5 7-16,2-4 6 0,-2 0 0 0,2-7-2 15,-2-4-9-15,1-5-8 0,0-5-3 16,2-5 1-16,0-3 2 0,7-3-4 16,3-4 4-16,1-2 0 0,3-1-2 0,2 1 4 15,3 3-5-15,1 3-3 0,2 4-1 0,1 4-1 16,3 2-1-16,0 6 0 0,3 2 2 0,1 5-2 0,3 4 4 0,-3 2 0 0,-2 3 2 16,1 3 4-16,-4 5 1 0,1 3 1 0,1 6-2 15,-4 4-4-15,-2 0 1 0,-2 2 1 16,-5 5 2-16,-4 3 2 15,-1-2-1-15,-2 0 0 0,-6 0-1 0,-1-3-3 16,0-2 3-16,0-5-1 0,-1-5-5 0,-3-4-12 16,0-3-25-16,-4-2-36 0,4-3-41 15,-4-2-70-15,0-2-168 0,1-3-559 0,1-1-673 0</inkml:trace>
  <inkml:trace contextRef="#ctx0" brushRef="#br1" timeOffset="66115.9297">5103 9513 668 0,'0'0'670'0,"0"0"-419"0,0 0-105 0,0 0-90 15,0 0-49-15,0 0-27 0,0 0-19 0,0 0 2 16,0 0-2-16,0 0-73 0,0 0-213 0,0 0-354 16,0 0 132-16</inkml:trace>
  <inkml:trace contextRef="#ctx0" brushRef="#br1" timeOffset="66557.0044">6032 9511 1818 0,'0'0'192'0,"0"0"-84"0,0 0-70 0,0 0-4 15,0 0 29-15,0 0 47 0,0 0 28 0,0 0 12 0,-35 117-16 0,35-81-29 16,2 3-19-16,1 5-23 0,6 4-15 0,2 4-10 15,-2 3-6-15,2 6-5 0,2 2-8 0,1 5-1 16,0 3-2-16,-2 1 1 0,3-2 2 16,-1-3-6-16,0-8-6 0,1-7-4 0,-4-12-7 15,-1-8-4-15,-1-6-4 0,-7-7-12 0,-2-8-10 16,0-2-12-16,-3-7-11 0,-6-2-29 0,-2-3-39 16,-6-10-57-16,0-1-54 0,-3-6-15 0,2-6 24 15,-3-4 61-15,1-6 69 0,2 0 56 16,-2-3 29-16,9-5 22 0,2 4 28 15,1-2 50-15,8 0 44 16,0 3 37-16,8 4 6 0,2 1-19 16,1 6-20-16,6 0-32 0,-3 4-14 0,5 3-21 15,2 3-13-15,3 3-4 0,4 1-6 0,2 2-2 16,6 3-4-16,-2 4-10 0,4 6-6 0,0-1-4 0,2 6-2 0,1 6-2 0,0 5-3 16,-1 3-4-16,-2 6-4 0,0 3 1 15,-5 4-1-15,-1 3 0 0,-2 3 3 0,-2 4-1 16,-8-2 0-16,0-1 0 0,-1 0-1 0,-7-7 3 15,-3-3-1-15,-2-5 2 16,-3-5-2-16,-4-5-4 16,0-5-3-16,0-1-3 0,-1-4-3 0,-6-2-10 15,3-3-11-15,-4 0-20 0,-3-7-38 0,-2-4-61 0,-1-5-115 0,-1-5-237 0,5 5-552 16,2 4-141-16</inkml:trace>
  <inkml:trace contextRef="#ctx0" brushRef="#br1" timeOffset="66740.5274">6506 9457 1815 0,'0'0'294'16,"0"0"-96"-16,0 0-65 0,0 0-16 0,0 0-5 0,0 0-17 15,0 0-17-15,0 0-29 0,0 0-34 16,0 0-21-16,0 0-12 0,0 0 1 0,0 0 7 16,0 0-6-16,91-58-59 0,-77 80-165 15,-4-4-423-15,-1-6-919 0</inkml:trace>
  <inkml:trace contextRef="#ctx0" brushRef="#br1" timeOffset="70073.6215">7569 9779 0 0,'0'0'8'0,"0"0"515"0,0 0-30 0,0 0-49 0,0 0-62 16,39-137-79-16,-34 116-65 0,-3 1-45 15,-1 0-22-15,-1 0-17 0,0 2-17 0,0 3-18 0,-2 0-20 16,-4 3-21-16,3 4-12 16,-5 2-14-16,4 2-14 0,-4 4-15 15,-1 0-13-15,-1 11-11 0,-5 7 0 0,-9 7 7 0,1 7-1 16,-8 9 7-16,-7 5-5 0,3 8-3 15,-3 4-2 1,-1 4-4-16,5 2 5 0,2-1 1 0,2 3 0 16,3-4 3-16,5-1-7 15,5-3-1-15,5-1-1 16,8-4 2-16,5-5 1 0,0-2-1 0,11-4 2 16,8-6-2-16,8-4 3 0,4-6 4 0,3-6 0 15,11-6 3-15,2-7-3 0,4-6-1 16,2-1 1-16,4-7 2 0,-3-7 4 0,5-3-4 0,-2-5 2 0,-3 0-6 15,-2-2-2-15,-3 2 1 0,-2 0-3 0,-8 0 4 0,-7 1 0 0,-4-1 2 0,-3-1 0 0,-10 1 0 0,-2 1 4 16,-7 1-1-16,0 0 2 16,-7 1 2-16,0 2-6 0,0 2-6 0,-7 4-1 0,0-2-8 15,-7 6 5-15,0 2 3 0,-5 0-2 0,-1 5 1 16,-7 0-4-16,1 2 0 0,-4 6 0 0,0 3 7 0,0 3 0 16,2 3 0-16,6 1 0 15,0 1-6-15,4 2 1 0,8 1-3 0,2-1 1 16,6 1 3-16,2 1-1 0,3-2-1 0,10-2-1 15,1 0-1-15,5 0 3 0,3-3 2 16,6-2 2-16,2-4-2 0,3-3 0 16,3-7-1-16,-3 0-3 0,-1 0 5 15,-2-6 1-15,-1-2-2 0,-6-1 2 0,1-2-4 0,-2-1 2 0,-6-2 2 16,0 1-2-16,-2-2 6 0,-5-1-3 16,-1-3-1-16,-5 1 1 0,3-1-3 0,-9 2 3 15,3-1 2-15,0 3 2 0,-1 0-2 16,-2 2-2-16,-1 2-2 0,-1 3-1 0,1 2 2 0,-1 1-1 15,3 5 0 1,1-2-6-16,0 2-8 16,1 0 0-16,0 7-4 0,1 3 1 15,-1 5 10-15,2 3 0 0,7 2 1 16,4 2 2-16,5 0-2 0,5-1 3 0,5 0 4 0,3-4 0 0,1-4-2 0,5-4 0 0,2-2-2 0,1-7 0 16,0 1 2-16,-2-5 0 15,0-7 2-15,1-2 0 0,-4-5-2 16,1-4 4-16,-3-2-3 0,-2-5 0 0,-1-1 2 0,-1-5-3 15,-4-3 2-15,-2-5 0 0,-1-1-2 0,-2-3 3 16,-3-1 1-16,-3 0 1 0,-3-2 1 0,0 0-3 0,-4 3 0 0,-4 1-1 16,-3 3 4-16,0 6 1 0,0 4 2 15,-3 7 4-15,-4 5-5 0,2 6 4 0,-2 4 2 16,0 4-2-16,4 5 4 0,0 1-7 0,-3 1-6 16,1 6-2-16,-1 7-6 0,-3 7 5 15,0 9 1-15,-1 6 1 16,4 7 3-16,-1 5-6 0,4-1 0 0,0 4-3 0,6-1 1 0,-3 3 3 0,4-2 0 15,4 1 2 1,0-1-2-16,5 2 0 0,-1-4-3 16,5-2 0-16,0-3 2 0,6-3-3 0,2-3-5 15,5-5-10-15,0-2-26 0,2-5-31 0,6-3-61 0,1-5-132 16,-9-5-504-16,-8-6-954 0</inkml:trace>
  <inkml:trace contextRef="#ctx0" brushRef="#br1" timeOffset="72115.1662">10662 9853 0 0,'0'0'0'0,"0"0"161"0,0 0 243 0,0 0-40 15,0 0-21-15,0 0-24 0,-20-121-32 0,12 105-29 16,4 0-41-16,-2 1-25 0,2-1-30 0,-2 3-29 15,-2 0-19-15,3 2-22 0,-2 0-12 16,4 3-13-16,-2 3-6 0,1 2-13 0,-1 1-14 16,1 2-15-16,-4 7-11 0,-4 8 0 15,-6 8 1-15,-6 9 3 0,-5 7 6 0,-2 6-3 16,-1 2 2 0,0 3 1-16,2-1-1 0,2 1 1 15,5 1-6-15,3-2-5 0,2 2-1 0,8-4-4 16,7 0 0-1,2-5 2-15,1-3 1 0,11-5-1 0,3-3 3 16,8-6-1-16,5-4 1 16,5-5 3-16,8-6 1 0,1-5 2 0,9-5 1 0,1-7-3 0,3-6 0 15,2-7-1-15,0-5-4 0,2-3 1 0,-4-6-4 16,4-4-5-16,-3-1-3 0,1-6 2 0,-6-4-1 0,1-3 1 0,-3-7 2 16,-4-2-5-16,-1-3 0 0,-2-2 1 0,-6-2 1 0,-4 0 5 0,-6 2 1 15,-5 3-1-15,-7 6 2 0,-4 6-7 0,-5 6 8 0,-5 7 1 16,-1 6-2-16,-3 7 6 0,-2 4-4 15,-4 5 1-15,3 5 1 0,2 4 2 16,0 0 3-16,3 5-2 16,1 1-1-16,0 1-9 15,-1 8-7-15,0 5-2 0,-3 9 0 0,1 7 8 16,-1 9 3-16,0 3 0 0,1 9 0 0,-1 4-7 16,-1 4 1-16,1 7 2 0,1 2 2 0,-3 2 0 15,4 3 1-15,-2-2-3 0,5 2-1 0,-2-4 1 0,1-1 1 16,1-6 2-16,2-4 1 0,-1-13-2 0,6-8-2 15,2-11-2-15,-1-8-1 0,0-10 3 0,-1-5 0 0,2-2 4 16,1-9 2-16,4-10-6 0,3-5 6 16,5-7-8-16,5-4 0 0,0-3 3 0,3-1-7 15,1 1 2-15,0 1-2 0,0 3-1 0,1 6 4 16,-4 3 2-16,-2 5 2 0,1 4-4 0,1 4-1 0,-4 5-5 16,-1 3-2-16,-1 3 3 0,-2 1 0 0,-1 4 0 15,-1 2 1-15,1 6-1 0,-2 2 1 16,0 2 2-16,0 3 0 0,-1 3 5 0,0 1 0 15,0 0 0-15,0 1 2 16,0-1-3-16,0-2 3 0,1-1 1 0,3-3 1 0,-1-2 1 16,4-4-2-16,-1 0-1 15,1-6-3-15,4-2 2 0,0-3-3 0,2 0 4 16,-1-8-3-16,2-3-4 0,-2-3 3 0,1-1-1 0,-5-2 2 0,0-1 3 0,-7-1-1 16,0 0 0-1,-6-1 3-15,-2 1-4 0,-3 1 6 0,-5-1 0 0,0 1-1 0,0 3 3 16,-9 1-4-16,-1 2-1 0,-4 2-3 15,-3 3 3-15,-3 2 1 0,-4 2 2 16,-3 3 5-16,-4 0-1 0,2 4 2 16,-2 6 0-16,1 1-1 15,3 1 3-15,2 3-4 0,-1 2-1 0,3 1-2 0,4 2-6 16,5 2 3-16,2 0 0 0,5 0-1 0,6 2 1 16,1-1-3-16,4-2 0 0,9 0-1 0,4 0 1 0,6 0 1 0,2-4 3 15,5-2 1-15,1-6-5 0,5-4 2 0,0-5-8 16,1 0-1-16,-3-7 2 0,1-7-5 15,-4-3 7-15,-1-2 2 0,-3-1-1 16,1-2 6-16,-6-2-1 0,-1-1 0 0,-2-2 5 0,-3-1-5 16,-3-1-2-16,-5 4-1 0,-3-3 0 15,0 4 3-15,-5 5 5 0,0 1 1 0,0 6-3 16,-1 2 3-16,-3 3-5 0,2 2 4 0,-2 3 2 0,1 0-2 16,1 2-3-16,0 0-2 15,-2 4-7-15,-2 5 3 16,1 4 1-16,0 4 1 0,-2 4 4 0,4 2-5 15,-1 1 1-15,4 2-3 0,1 0 1 0,3 0 1 0,6-1 0 0,0 0 3 16,6-3-2-16,0-3 2 16,5 0-2-16,2-4-2 0,3-2 5 0,0-4-6 0,2-6 5 15,3-3 1-15,0 0-3 0,4-5 7 0,-3-4-5 16,0-2-2-16,1-4 2 0,-1-3-5 0,-1-1 0 16,-1-4-1-16,0 0 1 0,-4-5 4 0,-1-1 0 15,-1-2 3-15,-3 0-2 16,-1 0 0-16,-7 2-2 0,-1 3-1 15,-4 1 4-15,-2 4-3 0,-4 1 2 16,-3 3 3-16,1 2-7 0,-3 1 8 0,-1 3-2 0,0 1-1 0,-2 2 5 0,3 2-8 16,1 2 7-16,-1 1-3 15,-1 1 0-15,3 1 5 0,1 1-5 0,0 0-1 0,0 0-5 16,0 0-3-16,-1 5-2 0,2 4 1 0,-1 4 3 16,0 3 0-16,0 1 3 0,0 3 4 15,0 1-7-15,0 0 6 0,0 1-3 0,1 4-2 16,1-2 4-16,1 1-6 0,0 1 3 15,-1 2 0-15,2-3 0 0,2 3 3 0,-1-2-2 16,0-2 1-16,3-4 1 0,-1-3-3 0,4-4 0 16,-1-2-2-16,2-6 4 0,1-2 0 15,1-3 2-15,4 0 3 0,0-1-6 16,1-5 6-16,2-2-3 0,-2-2-1 0,4-1 3 0,-3-3-4 0,1 1 2 0,1-3-1 16,1 1-5-16,-2-1 7 15,-1 2-1-15,1 2 0 0,-1 1 2 16,-3 1-6-16,2 4-1 0,-1-2-1 0,-1 4 1 0,-1 0-2 15,2 2 3-15,-5 2 1 0,3 0-3 16,-3 0 5-16,5 3-6 0,-6 3 0 16,4 1 5-16,-2 1-5 0,0 0 2 0,1 1 2 15,-2-1-5-15,-2 2 6 0,0-1-1 0,4 3 2 0,-4-3-1 0,-1 2-3 16,-2-1-1-16,1 1 0 16,-2-1 1-16,2 0 1 0,-2-2 2 15,-2-1 0-15,3 0-6 0,-3 0-3 0,3-1-2 0,0-1-1 16,1-3 5-16,2 1 2 15,-1-3-4-15,2 0 0 0,5-3-1 0,1-4 5 16,-1-1 4-16,2-1 0 0,0-3 2 0,1-1-5 0,0-1 2 0,0-3 0 16,1 1-1-16,0-1 3 15,-1 2 1-15,0 1 1 0,-1 2-2 0,-3 3 0 0,-1 1-1 0,-4 1-3 16,0 3 5-16,0 3-3 0,-2 1 1 0,-1 0 0 16,0 7-3-16,-1 4 8 0,2 2-3 15,1 3 0-15,0 4 5 0,-1 1-7 0,0 1 4 16,2-2 2-16,0-1-1 0,2-2 6 15,3-2 1-15,2 0 4 0,2-4 1 0,4-2-2 16,4-2 0-16,1-5-2 0,3-1 2 16,0-1 1-16,0-5-3 0,5-3 2 15,-3-3-7-15,2-2 4 0,-1-3 0 0,2-2-3 16,-5-1 2-16,0-1-11 16,-4-2 6-16,-4-1-4 0,-1-1-9 15,-4 0-9-15,-3 0-27 0,-6 1-38 0,-6 4-64 0,-4 3-186 16,0 3-857-16,-2 5-580 0</inkml:trace>
  <inkml:trace contextRef="#ctx0" brushRef="#br1" timeOffset="73167.2857">16599 9571 1661 0,'0'0'317'0,"0"0"-4"0,0 0-71 0,0 0-69 0,0 0-52 0,0 0-59 16,0 0-39-16,0 0-15 0,0 0 12 0,0 0 25 16,0 0 11-16,0 0 8 0,-29 85 0 0,32-48-5 15,2 5-2-15,-3 5-8 0,6 6-6 0,-6 2-8 16,5 4-12-16,-4 2-5 0,-1 0-9 16,4 4 3-16,-5-3-3 0,1-3-3 0,4-8 3 0,-3-4-8 15,0-10 3-15,3-9 1 16,-4-5 0-16,-1-6 5 0,-1-5-2 0,0-4 0 15,0-5 6-15,-1 0 10 16,-2-3 11-16,-5-4 5 16,-4-5-4-16,-4-6-13 0,-3-6-11 0,-3-2-5 15,-2-4-5-15,-4-5 2 0,-3-4-1 0,-2-5-1 0,1-4 2 0,-4-5-7 0,4-3 2 0,0-2 1 16,2-3 1-16,1-3 4 16,2-1-2-16,4 0-2 0,3 3-2 0,9-1-4 15,4 5 3-15,7 4 2 0,6 0 1 0,12 2 1 0,6 2-6 0,12 2-3 16,6 5-3-16,3 3 0 0,11 6 4 15,0 5-1-15,5 5 1 0,1 5-1 0,3 7 1 16,-2 1 0-16,-2 7 0 16,-5 1 2-16,0 13-4 0,-8 4 0 15,-3 5 2-15,-6 4-2 0,-6 2 4 0,-4 6 1 0,-5 0 2 16,-7 3 2-16,-3-2-4 0,-8 3-1 16,-6 1-1-16,0-1 1 0,-14 1 6 0,-4-1 1 0,-11-2 1 15,-3-2 0-15,-10-4 0 0,-5-1 0 16,-5-4 2-16,-2-3 1 0,-3-4-1 0,2-3-4 15,0-3 0-15,4-3-4 0,7-2 5 0,4-2 3 16,6-4-1-16,5-2 7 0,4 1-14 0,11-5-8 16,4-2-12-16,5-1-26 0,3-2-34 0,10-4-54 0,13-4-82 15,11-2-141-15,-3 3-397 0,-10 4-847 0</inkml:trace>
  <inkml:trace contextRef="#ctx0" brushRef="#br1" timeOffset="73807.9496">17784 9697 1306 0,'0'0'337'0,"0"0"-111"16,0 0-56-16,0 0 14 0,0 0 14 0,0 0-1 15,0 0-21-15,0 0-30 0,0 0-21 0,30 121-29 16,-30-97-18-16,-2 1-14 0,1 1-17 0,-1 3-5 16,-1 2-11-16,2 1-5 0,-5 1-6 15,4 2-8-15,-2 1-4 0,0-4-3 0,2-2-4 16,1-6 4-16,2-7-2 0,-1-5 1 15,0-5 0-15,0-3 3 0,0-2 13 0,0-2 12 16,1 0 14-16,0-4-3 0,2-5-11 16,1-5-12-16,-1-4-12 0,1-4-1 0,2-4 2 0,-1-6-1 15,0-2-1 1,1-5-6-16,-1-2 0 0,4-4-4 0,2-1 3 16,1-2 3-16,-1 1-1 15,3 4 0-15,-3 5-2 0,-3 8 0 16,0 6 3-16,-2 6-1 0,-1 4 6 0,-1 4-6 0,-2 5-4 0,-2 3-2 15,3 1-13-15,-1 1-1 0,2 3 0 0,0 7 4 16,2 7 7-16,3 3 4 0,1 8 1 0,2 4-1 0,-1 5 3 0,5 1 2 16,-3 1-2-16,-1 0 2 0,-2-2-4 15,0-2 1-15,-1-4 2 0,0-3-2 0,0-4 2 16,-2-3 1-16,3-6-4 0,-3-5 0 0,-1-3-1 16,-2-2 5-16,1-5 7 0,1 0 6 15,1-5 3-15,3-8-5 16,2-5-2-16,4-3-5 0,-1-2-6 0,4-6 5 15,-1-3-2-15,-1-7-1 0,3-3 0 0,1-7-1 0,-1-1 1 16,5-5 0-16,-2-1 2 0,3 1-2 0,0 1-1 16,-1 4 0-16,-1 3-4 0,0 7 5 0,-5 6 1 15,-1 5 0-15,-4 5 8 0,0 4-9 0,-3 6-2 0,-1 4-3 16,-2 3-2-16,-4 4 6 16,3 3 0-16,-2 0-1 0,2 6 2 0,3 6-5 15,-1 6 2-15,3 7 1 0,-1 5-3 0,1 5 4 16,-1 6-2-16,-1 2 1 0,0 4-4 0,0 4 2 0,-2 2 2 15,0 0 2-15,1 1 2 0,-2 0-5 0,1 0-1 16,-1-1-2 0,2-2 1-16,1 0 3 0,-1 1-3 0,1 2-14 0,2 3-35 0,-1 0-64 15,3 1-161-15,-4-13-918 16,-3-16-595-16</inkml:trace>
  <inkml:trace contextRef="#ctx0" brushRef="#br1" timeOffset="75008.3414">874 13379 920 0,'0'0'287'0,"0"0"-43"0,0 0 3 0,0 0-29 0,0 0-16 0,0 0-32 0,0 0-45 0,0 0-21 0,0 0-12 16,0 0-19-16,0 0-8 0,-43-138-7 15,57 111-10-15,2-3 1 0,10-2-5 16,2-4-7-16,6 3-6 0,5 0-6 0,2 0-8 16,3 5-5-16,2 4-4 0,-2 5-2 0,-2 5 1 15,-2 6-5-15,0 5-2 0,-7 3 1 0,4 9-2 16,-4 15-10 31,-3 9 3-47,-6 3-4 0,-13-1 2 0,-10-2 10 0,-2-2 10 0,-8 5 8 0,-8 3 1 0,-3 4 1 0,-8 2-8 15,1 3-9-15,-9-1-2 0,2-2 1 16,-3-8-3-16,5-3 7 0,3-5 6 0,7-8 8 0,3-7 9 16,6-2 9-16,4-7 5 0,6-2 1 15,0-3-2-15,3 0-14 0,4 0-11 16,4-7-9-16,5-1-13 0,-1-1 5 0,7-2-1 16,4 0 2-16,0-1 3 0,4 4-6 0,3 1-2 0,1 6-1 15,-1 1-1-15,9 9-10 0,1 11 2 16,0 8 1-1,-5 3 0-15,-6 1 11 0,-9 0 1 0,-9-1 2 0,-2 3 3 0,-7-1-2 16,-2 1 1-16,-11 3 0 0,-3 0-2 16,-4-4 6-16,-2-5 12 0,0-5 3 0,-3-5 0 0,-4 3-2 15,-6-2-15-15,-5-1 1 0,-3-1-2 0,-8 0 0 16,-3-4 3-16,0-1 0 0,-6-4-2 0,4-4 4 0,-4-4-6 0,6 0 4 0,12-3 2 0,4-3 19 0,10-1 3 16,6-1-12-16,-4-2-10 15,0-3-40-15,3 1-33 0,4-6-42 0,-6-9-62 0,11 1-123 16,-2-9-228-16,7 12-521 0,5 7-342 15</inkml:trace>
  <inkml:trace contextRef="#ctx0" brushRef="#br1" timeOffset="75545.459">1184 12492 1835 0,'0'0'298'15,"0"0"-78"-15,0 0-74 0,0 0-37 0,0 0-21 16,0 0-3-16,-125-133-9 0,97 118-2 0,0 3-7 15,-2 1-7-15,-1 6-9 0,-1 3-15 16,8 2-12-16,-4 1-12 0,8 5 21 0,0 5-9 16,-9 3-8-16,7 2 5 0,-9 12-28 0,2-2 2 15,3 6 5-15,-4 5-6 0,-1 6 1 16,-2 6 1 0,0 4 4-16,1 5-3 0,-1 8 0 0,-2 2 0 0,3 6-6 0,1 2 5 0,1 5 45 0,2 0 8 15,4 3 8-15,3 1-5 0,3 2-38 16,3-2-8-16,4-1 1 15,4 0 11-15,6-1 0 16,1-2 4-16,1-2-3 0,8-4-2 0,3 0-1 16,6-4 2-16,3-1-2 0,0-2-3 0,7-2 4 0,3-2-2 15,12 9 1-15,10 9-53 0,16 1-12 16,6-4 4-16,4-16 2 0,1-18 58 16,-5-20 9-16,1-19-2 0,-4-14 2 0,-1-18-2 15,12-26 3-15,15-23-1 0,4-18-19 0,-1-12 0 0,-17 2-8 0,-13 5-2 16,-11 3 15-16,-7-3-4 15,-5-2 6-15,-5-1-1 0,-4 0-4 0,-7 0 4 0,-9 2-6 16,-4 3 3-16,-9 0 2 0,-4 7-2 16,-7 5 4-16,-5 3-3 0,-11 4-1 0,-5 4-1 0,-6 5-3 0,-10 6 0 15,-7 5-3-15,-2 4-1 16,-9 6-2-16,5 11-2 16,1 7-1-16,8 10 15 0,0 3-2 15,-7 2-1-15,-4 2-4 0,-7 2-12 0,-2 0 0 0,-7 2 1 16,2 4 4-16,-1 4-5 0,1 0 1 0,13 3-5 0,6 3-6 0,13 3 36 15,7-1-5-15,0 4-1 0,3 0 0 16,6 0-42-16,-7 5-13 0,3 3-20 0,3 1-36 0,-4 8-42 16,6-4-73-16,5 3-175 0,2-6-546 15,5-8-711-15</inkml:trace>
  <inkml:trace contextRef="#ctx0" brushRef="#br1" timeOffset="76401.2943">3703 12885 2051 0,'0'0'276'0,"0"0"-39"0,0 0-108 0,0 0-71 0,0 0-37 0,0 0-18 0,0 0 5 0,0 0 18 0,0 0 19 15,0 0 11-15,-27 118 10 0,25-74 3 0,-2 9-3 0,-1 6-1 16,-1 7-6-16,-2 9-5 0,-2 5-8 16,-2 5-10-16,-2 1-6 15,2-2-9-15,-1 0-6 0,1-5-2 0,2-5-3 16,2-9 0-16,0-10 0 0,4-8-3 16,-1-8 0-16,4-6-1 0,-3-8-4 0,3-6 8 15,-2-6 0-15,2-7 5 0,1-3 10 0,0-3 7 0,0 0 15 0,-2-1-2 16,1-5-7-16,-2-6-10 0,-5-5-13 15,-2-5-9-15,0-8-5 0,-3-2 1 16,-3-7-1-16,-3-1 3 0,0-5 5 0,-1-2-6 0,-1-5-1 16,1-3-2-16,0-2-1 0,-1-3 2 15,0-2 1-15,1-2-1 0,-3-1 0 16,2-4-1-16,0-1 1 0,0 2 1 0,2-4 0 0,2 3 2 16,2 2-1-16,6 4 0 0,1-1-3 15,7 2-2-15,1 0-1 0,4 0 2 0,5 2 2 16,3 2 0-16,4-1 0 0,4 3-2 15,7 0 0-15,3 5-2 16,3 1 0-16,2 4 2 0,3 3-8 0,4 4 7 0,1 2-1 16,0 5-1-16,-1 4 9 0,-5 4-8 0,1 5 2 0,-1 3 0 15,-2 3-6-15,0 4 3 0,-2 4-3 16,-4 3-1-16,0 2 0 16,-4 1-1-16,-2 6 3 15,1 1 0-15,-2 3 5 16,2 4-3-16,0-3-1 0,0 6 3 0,-1 2-8 0,2 2 8 15,-2 0 0-15,1 1 0 0,1 3 7 0,-2 2-7 0,-2-1-2 0,0 3-7 0,-1 3-17 16,-3-1-11-16,-3 3-14 0,-4 3-13 0,-4 1-9 0,-3 6-23 0,-3 2-38 0,-9 2-77 16,-9 3-154-16,5-12-435 0,2-12-784 0</inkml:trace>
  <inkml:trace contextRef="#ctx0" brushRef="#br1" timeOffset="77329.7754">2857 13448 2329 0,'0'0'108'0,"0"0"-40"0,0 0-36 16,0 0-41-16,0 0-15 0,0 0 9 0,101-125 12 0,-52 102 9 0,7-1 8 0,11-2 7 16,2 1 6-16,8 1 4 15,5 2 2-15,8 0-2 0,1 3-5 0,2-1-4 0,5 2-5 16,0-4-2-16,3 2 2 15,0 0-3-15,0 1 1 16,-4 1-3-16,-4 1-5 16,-6 0 1-16,-8 3 1 0,-9 1-2 15,-12 2 0-15,-11 1 2 0,-7 3-2 16,-11 3 0-16,-10-1 5 0,-7 3 13 0,-10-1 27 0,0 3 28 0,-2 0 3 0,-4 0-12 0,-7 0-32 0,0 0-25 0,-9 5-8 0,-6 1 0 16,-7 3 3-16,-4 3 2 15,-7 8-3-15,-4 3 1 0,-6 5 2 0,0 4 0 0,0 5 3 16,1 1-1-16,7 2-3 0,5-2-7 15,6-1 0-15,11-1-1 0,5-5 0 16,12-3 5-16,7-5-5 16,9 0 1-16,11-7 0 0,8-4-5 0,9-4 11 15,7-8 3-15,7-2 4 0,3-10 2 0,14-2-7 0,0-6-1 0,6-2-5 0,0 1-4 16,2-3 6-16,-1-1-3 0,-4-3-1 16,-4 1 2-16,-7-2-4 0,-9-2 1 0,-8 1 0 0,-11 1 4 15,-3 0-1-15,-10 2 3 16,-6 0 0-16,-3 3 0 0,-7 1 2 0,-3 3-3 0,0 3 3 0,-4 1-2 15,-5 6-3-15,-1 1-2 16,-2 5-5 0,-3 3-1-16,-2 1 2 15,0 8-1-15,-5 6 2 0,-6 6 0 0,1 4 0 0,-1 3 0 0,4 2-1 0,2 0 2 0,5 2-1 0,4 1 0 0,4-2 0 16,6-1-8-16,3-2 6 16,1-2-1-16,9-4 4 0,2-2 7 0,6-4-8 15,7-5 4-15,3-3-3 0,7-7-2 0,5-3 9 16,4-9-1-16,6-5 2 0,-1-8 5 15,1-2-5-15,-1-4-2 0,-3-2 0 0,0-4-1 16,-4-3 0-16,-5 3 0 0,1-4-1 0,-7 1-2 16,-1-2 3-16,-7 1-1 0,0-4 2 0,-5 1 0 15,-6 3-1-15,-6 4 1 16,-5 4-2-16,-1 4-1 0,-2 6 1 16,-8 4-1-16,-2 4-1 15,-4 4-1-15,3 5-5 0,-6 3-2 0,4 3-2 16,-1 0 1-16,-3 7 0 0,3 4-1 0,-1 6 1 0,2 2-2 15,0 5 1-15,3 0 3 0,3 5 1 0,2 1 4 0,6 2-2 0,1 3 1 16,12 0-4-16,5 0-2 0,6 1 4 0,6 0 1 0,5 0 2 16,4-1 2-16,4 2-4 15,3-3 0-15,-2 0 0 0,-2 0 1 0,-1-3 0 16,-4 0 0-16,-5-2 0 0,-4-1-1 0,-6 0 1 16,-5-1-2-16,-6-3 3 0,-8-2 1 0,-2-1 0 15,-7-1 0-15,-7 0 0 0,-5-2-4 0,-10 1 7 0,-3-2-1 16,-7 0 3-1,-3 0 3-15,-4-3-7 0,-1 0-1 0,-4-2-3 16,1-3-1-16,4-3 1 0,3-4 0 0,7-2-4 0,8-5-9 16,4-7-12-16,9-7-27 0,10-6-44 0,7-7-64 0,18-7-118 15,9-10-287-15,-3 10-556 16,-2 12-190-16</inkml:trace>
  <inkml:trace contextRef="#ctx0" brushRef="#br1" timeOffset="77551.6347">6682 12328 952 0,'0'0'853'0,"0"0"-433"0,0 0-159 0,0 0-100 0,0 0-72 0,0 0-27 0,0 0-17 0,0 0 6 16,0 0 11-16,0 0 4 0,0 0-2 0,0 0-1 15,0 0-5-15,0 0 0 0,-9 150-9 0,-8-103-9 16,0 0-7-16,-1 3-9 0,0 6-4 0,5-1-3 16,1 2 0-16,1 0-6 0,2-3 1 15,2 1-1-15,4-3-5 0,0-2 3 0,3-1-1 16,-3-4-1-16,3-5 3 0,0-4-10 0,0-3-4 15,3-5-7-15,-3-5-17 0,0-3-17 16,-4-4-31-16,2-3-31 0,-1-5-53 0,-3-2-71 16,3-6-109-16,-2-1-360 15,3 1-725-15</inkml:trace>
  <inkml:trace contextRef="#ctx0" brushRef="#br1" timeOffset="77867.9064">6307 12998 907 0,'0'0'693'0,"0"0"-423"0,0 0-27 0,0 0-46 16,0 0-35-16,0 0-13 0,0 0-23 0,0 0-7 16,0 0-9-16,0 0-6 0,0 0-15 15,0 0-26-15,0 0-12 0,6-121-14 0,18 116-4 16,11 0 0-16,7 2-6 0,7 0-3 16,5-1-2-16,1 1-4 0,5-1 1 0,1-3-1 0,1 0-1 15,-1-1 0-15,-2-1-1 0,0 0-1 16,-6-1 3-1,-2 0 6-15,-3 0-6 0,-6 1-1 0,-2-1-3 0,-8 3-9 16,-3 0 7-16,-10 2-3 0,-6 2 0 0,-3 1 6 16,-8 1-1-16,-2 1 6 0,0 0 3 0,0-1-5 0,-2 0 0 15,-5 0-5-15,1-2-7 16,-5 1-3-16,-3 0-2 0,0-1-3 0,-2 2 4 16,2 1 1-16,4 0-4 0,1 0 2 15,3 0-2-15,1 0-5 0,5 0 3 16,0-1-8-16,0 1-16 0,0 0-23 0,0 0-37 0,0 0-45 0,7 1-75 15,-3 3-243-15,0-2-906 0</inkml:trace>
  <inkml:trace contextRef="#ctx0" brushRef="#br1" timeOffset="78696.9445">8979 12025 1160 0,'0'0'215'0,"0"0"-48"0,0 0 48 0,-122-103 16 0,98 86-12 16,3 3-6-16,5 5-29 0,2 1-22 0,6 3-25 0,3 3-27 15,2 2-36-15,3 0-38 0,0 2-24 16,0 8-9-16,1 4 13 0,5 7 18 15,2 7 15-15,1 6 11 0,4 5-2 0,-2 10-4 0,2 3-8 16,-2 8-5-16,3 7-2 0,-1 11-7 16,-4 6-6-16,1 7-6 31,1 0-5-15,-3 4-4-16,-4-5-1 0,4-7-1 0,-4-4-1 0,0-6 3 15,-3-7-6-15,0-5 2 0,-1 0 0 0,-2-8-4 0,-6-1 4 0,-1-6-2 16,-1-2-1-16,-2-2 5 0,0-6-3 0,-3-2 0 15,3-3-3-15,-1-6-10 0,-2-7-11 0,3-4-14 16,2-4-17-16,0-5-11 0,1-3-17 0,5-2-27 16,-3-4-59-16,3-6-105 15,-1-8-232 1,3 1-567-16,2 6-327 0</inkml:trace>
  <inkml:trace contextRef="#ctx0" brushRef="#br1" timeOffset="79750.9065">8613 12808 1225 0,'0'0'543'0,"0"0"-289"0,0 0-33 0,-1-142-62 0,20 108-48 0,11 2-11 0,4-1-25 16,13 1-6-16,2 1-5 0,7 0-8 0,5 2 8 16,5 7-7-16,1 5-7 0,2 4-9 15,-1 5-13-15,-4 6-6 0,-5 2-7 0,-5 5-4 0,-4 8-5 16,-2 6-2-16,-6 5 0 0,-4 4-3 0,-7 6 3 16,-6 2 0-16,-3 5-3 0,-5 0 8 15,-7 7-3-15,-6-2 0 0,-4 1 4 0,-4 0-6 16,-9-4 8-16,-8-2-1 0,-8-3 1 0,-5 1 9 15,-7-3-4-15,-4-1 1 0,-6-6-1 16,3-1-6-16,-1-9 3 0,3-4-3 0,2-5 2 16,7-6 2-16,6-4 0 0,6 0 3 0,8-9 0 15,7-5 0-15,9-6-6 0,2-6-7 0,16-5-3 16,10-5-11-16,13-3 6 16,11-4-1-16,11-4 0 15,9 0 8-15,8-1-5 0,3 0 2 0,0 1-2 0,5 1-3 16,-8 5 3-16,-1 4-3 0,-4 3 1 0,-5 3 3 0,-1 3 0 15,-7 3 0-15,-5 3 0 16,-8 4 4-16,-8 3-3 0,-9 3-1 16,-8 4 3-16,-9 2-8 0,-8 3 7 0,-5 3 1 0,-1 0-2 15,-4 4 9-15,-7 5-6 0,-8 7 1 0,-7 3 2 0,-3 5-1 16,-8 5 4-16,1 1 1 0,1 1 2 0,3 1 0 16,3 1-1-16,6 3 0 0,3 0-2 15,3-1-2-15,6 0-2 0,7-3-3 16,4 0 0-16,0-7 0 0,8-4 1 15,5-3 2-15,0-3 1 0,6-3 4 0,-1-2-2 0,3-4 4 0,3-3 1 16,0-3-3-16,3 0 1 0,-1-7-3 16,1-3 0-16,-1-1-1 0,-3-4 1 15,-3 3 0-15,0-2-3 0,-5-2 1 0,-2 1-2 16,-3-2-1 0,-1-3 2-16,-4-2-6 0,2-2 3 0,-5 1 1 0,1-1-3 0,-3 1 5 15,-2 3-4-15,2 2-1 0,-2 2 3 0,-1 0-4 0,-3 6 0 16,3-1 1-16,-2 4-2 15,2 1 4-15,1 3-2 0,1 1 0 0,0 2-4 0,1 0-8 0,0 0-2 16,0 7-2-16,0 2 4 0,2 4 5 0,3 1 1 16,3 2 3-16,6 2-1 0,5 0 3 15,7 1 0-15,6 1-1 0,7-2 0 0,6-3-5 16,9 0 0-16,4-3-1 0,4-4-3 16,4-7 5-16,3-1 1 0,0-1 2 0,1-6 0 15,-2-1-1-15,-1-2 1 0,-4-3 0 0,-3-1 2 16,-4-1 0-16,-5-1 1 0,-5-1 0 15,-5 0-1-15,-7-4 3 0,-8 2-1 0,-7 0 0 16,-3-2 4-16,-11 0-4 16,-3-1 1-16,-2 1 0 0,-6 1-2 0,-5 3 5 15,-3 2-4-15,-3 5 1 0,-1 4 0 0,-5 2-3 0,0 4 3 0,-4 4-2 16,-3 7 1-16,-1 4 2 0,-3 7-2 16,2 5 1-16,-1 3 0 0,4 2 1 0,4 2 0 15,4 1-2 1,9 0 1-16,7 3-3 0,5-2-2 0,6-1 3 0,14-2-2 0,5-3 4 0,11-5 1 0,7-4-1 15,8-8 1-15,6-6-2 16,5-7 1-16,2 0-1 0,3-12 1 0,-1-2-1 16,0-4-2-16,-4-3 2 0,-4-3-3 15,-2-5 0-15,-5-6 3 0,0-6-3 0,-8-4 2 0,-3-4-2 0,-2-2-2 16,-4-4-1-16,-3-4 0 16,-4-1 5-16,-6 2 0 0,-4 2 2 0,-4 5 0 15,-7 5-3-15,-2 4 0 0,-5 6 0 16,1 7 2-16,-4 4 0 0,-1 3 0 0,-3 7 1 0,3 2-2 15,1 6 3-15,0 2-1 0,4 2-2 0,-2 3 1 0,1 0-10 16,0 4 3-16,0 10 1 16,-2 3-1-16,1 8 9 0,-2 6-3 15,-1 3 0-15,0 6 0 0,-1 5-5 16,-3 5 3-16,0 3-1 16,-2 5 0-16,-1 2 6 0,-2 1-5 0,-1 1 0 0,1 1-1 0,-1-1-3 15,4-4 1-15,1-2-5 0,-1-7-10 0,2-4-16 16,4-6-27-16,1-5-32 0,4-8-33 0,0-6-52 15,4-7-79-15,6-8-247 0,-2-5-673 0,-1 1-99 0</inkml:trace>
  <inkml:trace contextRef="#ctx0" brushRef="#br1" timeOffset="80895.4888">13241 11934 2394 0,'0'0'125'0,"0"0"-32"0,0 0-67 15,0 0-23-15,0 0 2 0,0 0 21 0,0 0 25 16,0 0 20-16,0 0 14 0,0 0-2 16,0 0-11-16,-83 138-14 0,56-103-14 0,-4 1-7 15,-1 3-9-15,-3 0-6 0,-3 0-3 16,0 1-5-16,-5-2 1 0,2 0-1 0,-1-2 0 16,-3-2-2-16,0-3-2 0,1-2 1 31,-3-5 0-31,3-4 0 0,1-4 5 0,6-5-5 15,1-5 2-15,7-3 0 16,3-3 0-16,7 0 4 0,6-4-1 0,0-5 2 0,3-2-1 16,3 0-5-16,4-2-5 0,1 0-2 0,2-1-3 15,0 3 1-15,0 0-1 0,2 2-2 0,2 1-5 16,4 1 2-16,-2 0-3 0,4-1 2 0,0 1 5 0,1 1-4 16,3 1 1-16,-2 2-3 0,8-1-6 0,-2 3 6 15,1 1-1-15,4 0 2 0,-2 1 3 0,5 7-4 0,3 0 0 16,2 3 2-16,4 2-1 0,7 1 3 0,1 1 0 0,7 3 1 15,1-2-2-15,6-1 0 0,0-1 0 0,0-2 1 16,3 1 7-16,-3-6-5 0,0 0 1 0,1-3-2 16,-2-3-5-16,-1 1 6 0,-4-2-1 15,-3 1 2-15,-1-5 3 0,-3-3-4 0,-1-1 0 0,-8 0 0 16,1-4 0-16,-10-1 5 16,0-1 0-16,-6-1 3 0,-6 1 2 0,-3-2 1 0,-4 0 3 15,-2 1 2-15,-2 1 4 0,-3 2-3 16,0 1 1-16,-3 2-4 0,-1 4-8 0,2-1 4 0,0 4-5 15,-3 0-1-15,4 2 6 0,0 0-12 16,0 2-3-16,-1 5-2 0,-3 2-5 0,3 4 9 16,-3 3 1-16,2 3 2 0,2 0 3 0,1 2-5 15,0 0 1-15,8-1-1 0,1 0 0 0,1 1 2 16,3-1-1-16,4-1 1 0,1-3-7 16,5 1 6-16,-1-3-1 0,2-4 1 15,4-1 6-15,2-5-10 0,0-2 1 16,-1-2-3-16,-2 0-5 0,2-4 3 15,-1-3-3-15,2-2 0 0,1-4-1 0,-2-2-3 16,0-1 0-16,0-3 2 0,-1 0 1 0,-2-1 1 16,-4-5 3-16,-3 4-2 0,-2-2 0 0,-5-1 6 15,-1 3-1-15,-4-2 5 0,-2 3 2 16,1 2-2-16,-4 0 0 0,-1 3 0 0,1 2-5 0,3 2 5 0,-4 2 1 16,0 2-1-16,0 4 0 15,0 0-9-15,1 2-13 0,3 1-8 0,-1 1 0 0,4 5 6 0,4 2 11 0,3 2 7 16,1 2 2-16,3-1 2 0,8 2-1 15,1-1 3-15,9 1 4 0,10-4-4 0,5 1 2 16,9-3-2-16,4-2-4 0,10-2 6 16,0-2 0-16,5-1 5 0,1-5 3 15,-1-2-6-15,0-4 1 0,-4-1-4 0,2-1-2 0,-6-4 5 16,-7-1-1-16,-4-3 1 16,-4-2 2-16,-9-2-1 0,-6-3 1 0,-9-1 5 0,-7-4 5 15,-9 1-4-15,-8-1-1 0,-3 1-5 16,-6 1-5-16,-6 0 3 0,-6 2 1 15,-6 2 4-15,-3 5 5 0,1 3-3 16,-4 3 1-16,-3 6-4 16,4 4-2-16,-4 2 0 0,3 4-1 0,-4 2 0 15,0 6-7-15,3 5 4 0,-4 2-2 0,1 1 1 0,4 6 5 16,2 2-5-16,1 5 1 0,2 2-2 0,2 1-6 0,5 3 6 0,1 5 0 0,1 2 3 16,1 3 6-16,1 6-8 0,3 1 3 15,-1 6-4-15,6 2-3 0,0 2 4 16,0 3 1-16,8 2 2 0,1 1 2 0,4 0-2 15,-1 1-3-15,6 2 2 0,0-1 3 0,2 0-2 16,3 0 2-16,-1 0-2 0,5 1-3 0,1 0 5 16,-2-4 0-16,3 0 0 0,0-2 0 15,0-2-3-15,-3-2-1 16,1 0-1-16,-3-3-3 0,1 1 0 0,-3 0 2 0,-1-5 0 0,-5-2 0 16,0-5 4-16,-4-4-4 0,2-5 4 0,-1-6 1 0,-2-5-4 15,0-6 3-15,-2-7-1 16,1-4-2-16,0-5 3 0,-3-1-4 0,-3-2 0 15,2-2-3-15,-2-2-13 0,1-5-15 0,0-1-35 0,-2-3-49 16,3-5-116-16,-4 3-531 16,0 3-935-16</inkml:trace>
  <inkml:trace contextRef="#ctx0" brushRef="#br1" timeOffset="82145.7127">2441 14618 2201 0,'0'0'98'0,"0"0"-41"0,0 0-43 15,0 0-25-15,0 0-19 0,0 0-8 0,0 0 2 0,0 0 16 16,0 0 17-16,0 0-2 0,0 0 7 0,135-41 6 0,-102 40 2 16,1 0 19-16,-2-1 14 0,1 4 14 15,1-2 8-15,0 0 1 0,-2 2-3 0,0 3 0 16,5-1-3-16,-2 1-6 0,5 2-3 0,2-1-8 15,3 1-10-15,-1 0 4 0,4-1-7 16,0-1-6-16,5-1 5 16,0 1-6-16,2-2 5 0,3 0 1 0,3-2-3 15,4 2 0-15,2-3-4 0,-2 0 1 0,2 0 1 16,2 0-2-16,-2 0 1 0,3 0-5 0,1 0-1 0,2 0-2 16,6-1 1-16,1 1 5 0,2 1 1 0,5-1 2 0,2 0 0 15,5 0-7-15,2 0 0 16,6 0-6-16,6 0-1 0,5 0 2 0,5 0-6 0,5-3 4 15,5 1-1-15,6-2-3 0,5-1 5 0,5 0-3 16,6 0 3-16,2 0-3 0,2 1 1 16,5-3-1-16,1 0 1 0,1 0 4 15,7-1-1-15,-3 1 4 0,7-1 0 0,-1-1 1 0,4-1 7 16,4 1-11-16,0 0 3 0,5 1-4 16,3 0-6-16,0 0 6 0,4 1-2 0,0 0 1 15,1 1 3-15,1 0-2 16,-1 1-2-16,1 0-1 0,0 0-4 0,1 0 3 15,-1-1-2-15,2 0 0 0,2-1-4 0,0 3 2 0,2-1 2 0,-1-2-2 16,0 0 4-16,2 1-5 16,0 0 1-16,1-1 3 0,-1 0-5 0,-3 1 7 15,2-2-3-15,-4-1-1 0,-4 1 6 16,-2 0-8-16,-2-1 6 0,-4 2 0 0,-3-2-2 0,-4-1 4 16,-5 1-4-16,-3-3 1 0,-3 1 0 0,-3-2-1 0,-4 1 2 15,-3 1-3-15,-4 0 3 16,-2 1-2-16,-4-1-3 15,-6 2 5-15,-2-1-10 0,-1 4 8 0,-10-2-3 16,-4-1-1-16,-7 3 6 0,-7 0-10 16,-5 1 5-16,-11 1-2 0,-5-1-5 0,-13 1 5 0,-11-1-3 0,-4 0 1 15,-10 2 5-15,-7-1-4 0,-10 1 3 0,-8 3-5 0,-7-1 3 16,-2 0-2-16,-10 1 0 16,-2 0 4-16,-1-1-5 0,-2 1 2 0,0 0-2 0,0-1-1 0,0 1 6 15,0 0-3-15,0 0 1 0,0 0 1 0,0 0-8 16,0 0 6-16,-2-3-5 0,-1 1-5 15,0-4-5-15,-5 0-25 0,-3 0-32 16,-7 0-69-16,-4-2-177 0,0 1-994 16,5 2-541-16</inkml:trace>
  <inkml:trace contextRef="#ctx0" brushRef="#br1" timeOffset="93862.2458">1162 7283 0 0,'0'0'0'0,"0"0"0"0,0 0 0 0,0 0 0 0,0 0 0 0,0 0 0 15,0 0 0-15,0 0 0 0,0 0 0 0,0 0 81 16,0 0 140-16,0 0-71 0,21-43-103 0,-21 43-109 16,0 0-29-16,0 1 11 0,0 4 35 15,-3 2 56-15,-1 2 7 0,1 1-5 16,0 4-5-16,-2 2-4 0,1 3 3 0,-3 1-2 0,3 3-1 0,-2 1 4 15,2 4-2-15,-3-1 0 0,1 4 4 16,-1-1 1 0,-1 2 1-16,1 3-1 0,1 0-1 15,-4 0-1-15,2 2 0 0,-1 0 1 0,-2 1 1 16,2 1-4-16,0-2-3 16,-1 3 1-16,3-1-6 0,0 0 1 0,-1 0 1 0,5 0 0 15,-2 0 3-15,2 0 2 0,2 0-2 0,2 1 0 0,-1 0 3 0,0 0 1 0,0 0 2 16,4 0 6-16,3-1-1 0,-5 1 1 0,4 0 8 15,-4 2 3-15,4 0-1 0,-3 2 2 16,0 1-2-16,-2 3 2 0,-1 2 6 0,0 1 1 0,3 1 1 16,-7 2-2-16,-1 1-4 0,-2 0-3 15,-1 1 1-15,-1-1-5 0,1 0-1 0,-5-1 1 16,1-1-6-16,-1 1-4 0,-2 0-3 0,1 0-5 16,0-1-6-16,-3 0-2 15,0 2-4-15,3 0 2 0,-3 2 1 0,3-2 2 16,-3 4-3-16,4-2 1 15,0 3 1-15,-3-1 2 16,5 2 5 0,-1-1 2-16,1-6 1 0,2-7 34 0,1-8-33 0,1-1 39 0,2-3 5 0,-3 5-33 0,1 1 37 0,0 1-31 15,-1 3-8-15,-1-1-1 0,-1 4-4 0,0 0-9 0,-2 3 7 16,1 1 1-16,-1 0-3 0,-3 4-5 16,2-1 1-16,-2 1 0 0,1 0 0 0,1-1-2 0,-3-2-1 15,5 0 0-15,-2-3-2 0,-3 2 7 0,5-4-1 0,0 2-1 16,0-2-2-16,1 1-2 15,0-3-1-15,1 0 0 0,0-2 3 16,0 2 3-16,4-4 1 0,-3 2 3 0,1-2-1 0,2 1 0 16,-3 0 40-16,3-2-1 15,-1 2 5-15,-2-4-1 0,4 3-38 0,-4-1 2 16,0-1-6-16,2-1 0 0,-1-1-1 0,-2 0-6 0,0-1 1 0,4-2-1 16,-2-1-4-16,-3-3 0 0,3 0 0 15,3-2 3-15,-4-3 1 0,5-6 2 0,-4 5-1 16,4-10-2-16,-3 2 4 15,2 2 2-15,1-5-3 0,-1 1-2 0,3-10-10 0,0 7-1 0,0-6-1 0,0 0 0 16,0-1 9-16,1-5 0 16,-3 7-2-16,1 0 1 0,1 0-6 0,1 0-2 15,0-1 2-15,0 1 3 0,0 7-3 16,0 0-3-16,0-3-4 0,0 2-1 0,1 2 1 16,1-1-1-16,2 4-2 0,-1-1-1 0,2 0-3 15,-1 0 4-15,2 1 2 0,0 4-5 0,4-3 7 0,-1 0 3 16,2 2 4-16,0 2 3 0,5-2 2 15,0 6-1-15,1-5 0 0,4 8 1 16,-1-7-2-16,0 3-39 0,2-1 2 0,3 3 4 16,6 8 10-16,5 10 6 0,11 4 5 0,5 10 0 15,-1-1-1-15,0-3 40 0,-2-2 7 0,-4-3 1 0,-1-4 5 16,-3-5 1-16,-3 0-2 0,-1-3-3 16,1 0-1-16,-4-1-3 0,2 0 1 0,-2-1 3 15,-3-2-8-15,-1 3-1 16,0-5-5-16,-2 1 0 0,-4 0 7 15,-2-2 1-15,1-1 0 0,-5-1-1 16,0-2-8-16,-2-3-2 0,-3-2-3 0,-2-2-1 0,-1-3 4 16,-1-3 0-16,-3-2 1 0,-1-4 3 0,0-1 1 15,-2-3 9-15,-1-2 18 0,-1 0 24 0,-1-3 27 0,1 0 21 0,-1 0 4 16,0 0-8-16,0 0-18 16,0 0-26-16,0 0-19 0,0 0-19 0,0 0-17 0,0 0-10 15,0 0-15-15,1 0-40 0,1 0-51 16,3 0-158-16,-3 0-401 0,2-1-861 0</inkml:trace>
  <inkml:trace contextRef="#ctx0" brushRef="#br1" timeOffset="112392.9717">2476 14830 0 0,'0'0'0'0,"0"0"0"0,0 0 0 0,0 0 0 0,0 0 0 0,0 0 0 15,0 0 0-15,0 0 0 0,0 0 0 0,0 0 0 16,0 0 0-16,0 0 232 0,-35-90 50 0,35 75 4 15,0-1-12-15,0 0-24 0,0-2-31 0,0 1-36 16,0-1-33-16,0-3-37 0,-1-2-29 16,1-1-6-16,1-4-12 0,1-3-5 0,1-5-5 15,2-1-16-15,-2-7-5 0,1-4-1 16,-1-6-4-16,-1-4 4 0,-2-7-3 0,0 2-2 16,0-4 1-16,0 1 1 0,-2-1 5 0,-4 3 0 0,2-1 4 15,-4 4-7-15,1-2-6 0,0 1-3 16,-1-2-10-16,-1 0 0 0,1 0-3 15,3 0-4-15,-2 0 6 0,0 3-6 0,2 3 1 16,1 1-1-16,0 3-3 0,2 1 2 0,-5 4-1 0,5 2 3 16,-4-1-4-16,1-1 1 0,0-1-1 15,1 1 0-15,-2-1 1 0,2 2-1 0,1 1 1 0,-3 3-1 16,5-1 2 0,0 2-2-16,1 0-1 0,0 2-1 0,0 1-5 15,0 2 3-15,-1 2 0 0,3 1 1 16,1 4 3-16,1 2-1 0,-1 2 1 15,-2-1 0-15,2 3-4 0,0 0 3 0,-1 1 0 16,0 1 0-16,1 4 1 0,-1-1-1 0,0 2 1 0,0 0-2 0,-1 2 2 0,2-1-1 0,1 2-1 16,-1 1 4-16,-2-2-4 15,2 4 0-15,1-1-1 0,-2 1-1 16,1 1 4-16,1 2-2 0,-1 2 0 0,0 0 0 16,1-1-5-16,-2 5 3 0,1-3-1 0,-1 3-1 0,1-1 4 15,-1 1-2-15,-1 1 0 16,0 1 0-16,-1 0-1 0,0 1 0 0,1 0-1 0,-1 0 2 15,0 0-3-15,0 0-3 0,0 0-3 16,0 0-8-16,2 0 5 0,0 0 0 0,1 0 3 16,1 0 5-1,3 0-2-15,1 1 3 0,2 0 0 16,0 2 0-16,1-1 1 0,1 2-1 0,3-1 1 16,1 1-2-16,4 1 2 0,1-1 1 0,5 0 0 15,1-1 3-15,2 2-1 0,6 0 0 0,-1-1 1 0,-1 1-2 16,4 1 1-16,-3-3 1 0,3 1 0 15,0 1 0-15,0 0-2 0,3-1 0 16,-1 2 0-16,0-2 0 0,2 0 3 16,0 0-1-16,0-1 1 0,2 1-1 15,2-2 0-15,5 2-1 0,0-3 0 16,4 0 0-16,1 0 1 0,4-1 0 0,0 1 0 0,2 2-1 16,0-2 2-16,1 0 0 0,-1-1-2 0,0 0 2 0,1 3-3 0,0-3 2 0,1 0-1 0,-1 0 1 0,3 0 3 15,-3-1-1-15,1-1 0 16,-2 1 0-16,-2-2-2 0,2 0 0 0,-3-1 2 15,2 0 1-15,1-1 1 0,0-1-1 0,3 3-1 0,2-3-1 16,-2 0-1-16,6 0 2 0,0 1-1 0,1-2 2 16,0 0-3-16,1 1 3 0,2-1 1 0,-1 2-3 15,3-3 4-15,0 3-3 16,2 0-1-16,1 1 0 16,3-1-1-16,-1 1 2 0,0-1 0 0,0-1 3 15,-1 3 1-15,1-2-2 0,-1 1 0 16,-1 0-4-16,2-1 3 0,-2 3 0 0,1-3-1 0,0 1 2 0,-4-1-6 15,0 0 4-15,-3 1-1 0,1 0-1 0,2-1 6 0,-4 0-4 16,4 2 1-16,-2-1 0 0,-1 0-5 16,-1 1 3-16,-1-2-1 0,-2 1 1 0,1-2 3 0,-5 3-2 15,3-1-1-15,-2 1-1 16,2 1 2-16,0-2-2 0,-1-1-1 0,3 1 3 16,0 1-6-16,-2-3 7 0,-2 1 0 0,4 0-3 15,-1-1 5-15,-1 2-4 0,2 1 1 0,2-2 0 0,-4 1-3 16,2-1 0-16,1-1-1 0,0 1 2 15,-1-2 2 1,1 0-1-16,0 0 1 0,1 0 0 16,0 2-2-16,3-2 0 0,-2 0-2 0,1 0 1 0,0 0 1 15,-2 0-1-15,-1 1 0 0,-3 0-1 16,1-1 2-16,-1 1 0 0,-1 1 0 0,2 0 1 0,1-1-3 0,0 0 2 0,1 0-1 0,0-1 0 16,-1 1 3-16,-1 0 1 0,2 0-1 15,-3 1-1-15,4-2 0 0,-2 0-1 16,3-1-1-16,0 1 3 0,3-2 0 0,-2 0 0 15,3-1 0-15,-2 0-2 16,-3 2 1-16,3-1 0 0,-4 1 0 0,2 0 2 0,-1 0-3 0,0 2 1 16,3-2 0-16,-3 1-2 0,1 0 5 0,-3 0-2 15,-1 4-1-15,0-3-1 0,-5 1-2 16,2 2 1-16,-2-2 0 0,0 0 2 16,3 2 0-16,-3-3-1 0,5 2 1 0,-2-1-3 0,3-1 1 15,1 3 2-15,1-1-1 0,4-1 1 16,0 0-1-16,3 2 0 0,4-3 0 15,3 1 1-15,-1-1 3 0,4 2 0 0,0 1 1 0,-5-2-2 0,4-1-2 16,-3 3 0-16,4-3 0 16,-1 0 2-16,0 0 1 0,2 0-2 0,-2 0 2 15,-2-1-4-15,2 1 0 0,-4 1 0 16,3-2 1-16,-2 1 2 0,3-1-3 0,-1 0 1 0,1-1-1 0,-3 2 3 16,1 0 1-16,-3 0 0 15,0 0-1-15,1 0-2 0,1 3-2 0,1-2 1 16,1 0-2-16,-1 0 3 0,3 1-1 0,-6-1 0 15,4 2 2-15,-2-1-2 0,2 3 2 0,-3-1-1 16,4 1-3-16,-3 0 4 0,-2-2-6 0,-3 2 4 16,-4-2-2-16,-3 2-2 0,-6-2 2 15,-3-1 2-15,-5 2 2 0,-4-2-1 16,-3 1-1-16,-8-2-1 0,-3-1-1 0,-4-1 2 0,-7 2 1 16,-6-2 4-16,-4 2-1 15,-1 0-1-15,-5 0 1 0,-1 2-2 0,-4-2 0 0,-3 3 2 16,1-2-3-16,-3 2-1 0,0 1-1 0,-2-1-2 0,-2 1 4 15,1 1-1-15,-1 0 0 0,0 0 1 16,0 0-5-16,0 0 0 0,0 0-3 0,0 0 2 16,0 0 1-16,0 0 0 0,0 0 2 15,0 0-4-15,0 0-1 0,0 0-1 0,0 0-3 16,0 0 2-16,0 0-1 0,0 4 2 0,0-1 5 16,0 2-5-16,0 2 6 15,1 0 0-15,-1 3 1 16,0 1 1-16,0 2-5 0,1 3 1 0,1 2-5 0,-2 3 3 0,0 3 2 15,-2 1 0-15,1 4 6 0,-1 1-1 16,0 2-3-16,-2 1 2 16,2 2-1-16,2 3 1 0,-1 0 6 15,1 4-8-15,-1 0 3 0,1 1-4 0,-1 0-4 0,1 2 5 16,1 0-1-16,-1 1 2 0,1 1-1 0,-1 1 0 16,1 1-4-16,-1 2 1 0,0 1 2 0,0 0 0 0,2 1 2 15,-2-1 0-15,2 1-5 0,-6-1 4 0,4-2 0 0,-2 1 2 16,1-1 6-16,-1 1-7 0,-2 0 3 0,3 3-4 0,-1-2-4 15,0 4 7-15,-3-2-3 16,4 0 3-16,0 0 1 0,-1 2-3 0,-1-2 0 16,2-1 1-16,-3 1 1 0,3-1 1 0,-1-2 1 15,2-1-1-15,-1 3-2 0,2-3 0 0,-1 0-2 0,1 0-1 16,1-3 2-16,6-1-2 16,-4-3 1-16,4-1 2 0,-4-3-2 0,2 1 3 0,-3-3-1 15,-1-1 1-15,1-3-1 0,-3 0 1 0,0-4-3 16,1 0 1-16,-2-1 1 15,-4 0-1-15,1-2 3 16,-4-1-2-16,3-1-1 0,-7 2 1 0,-2 0 0 0,0 1 2 0,-4-1 2 16,-2 1-5-16,-1-2 5 0,-1-2-5 15,-3 1 0-15,3-3 4 0,-4-1-2 0,0-4 3 0,-3-1 0 0,0-3 0 16,4-2-1-16,-3-1 0 0,-1-3 1 16,3-1-3-16,-5-4 4 0,-1-1 0 0,0 0-4 15,0 0 10-15,2-1-9 16,2-3 1-16,2-3 1 0,2-3-9 0,1-1 9 15,9-2-12-15,-2-3-20 0,6-2-40 0,4-3-113 16,-1 4-385-16,6 4-931 0</inkml:trace>
  <inkml:trace contextRef="#ctx0" brushRef="#br1" timeOffset="113256.8479">18012 11601 0 0,'0'0'10'0,"0"0"585"0,0 0-137 16,0 0-71-16,0 0-65 0,0 0-63 0,0 0-42 15,0 0-39-15,0 0-37 0,0 0-36 16,0 0-30-16,0 0-17 0,-109 16-3 0,106-5-2 15,1 3 1-15,-2 3-4 0,1 0-10 0,2 4-5 16,0-1-4-16,2 1-4 0,-1 0 1 16,1 0-5-16,6-3-1 0,2 0-4 0,4-2-4 15,0-4 10-15,6-1 8 0,9-5 9 0,5-3 10 32,7-3-3-32,11-12-8 0,8-4-5 15,7-8-8-15,7-3-2 0,6-4-1 16,1-2-1-16,2-3-3 0,0 0-1 15,-2-2-2-15,-1-3-3 0,-4 1-2 0,1 1-2 0,-2 3-1 16,-6 3-1-16,-3 3-1 0,-4 2 0 0,-11 5-1 0,-6 3 2 0,-7 3 0 16,-9 2-2-16,-6 4 1 0,-6 1-1 0,-6 3 4 0,-4 1 2 0,0 1 1 0,-4 3 2 15,-2 0-5-15,2 0-3 0,-2 1-2 0,0 0-3 16,0 1 0-16,0 0-5 0,0 0-3 16,0 0-12-16,-4 6-12 0,-2 4-13 0,-2 5-16 15,-4 4-21-15,-5 5-32 0,-5 1-59 16,-4 3-103-16,-6-1-232 0,7-4-596 0,5-7-359 15</inkml:trace>
  <inkml:trace contextRef="#ctx0" brushRef="#br1" timeOffset="113675.19">17945 12232 1260 0,'0'0'910'0,"0"0"-694"0,0 0 31 0,0 0-70 0,0 0-22 15,0 0-39-15,0 0-43 0,0 0-33 0,0 0-22 0,0 0-7 16,0 0-7-16,0 0 3 0,0 0 1 16,0 0 0-16,-28 35 9 0,38-11 6 0,3 0 3 15,-2 1 3-15,0 1-6 0,6 2-1 0,-4 1-3 16,5 0 1-16,-3-1 4 0,3 2 0 16,3-5 0-16,1 1-2 0,6-3 1 0,2-2 1 15,10-4 6 1,4-4 5-16,8-5-4 0,5-4-1 15,11-4-4-15,2-8-6 0,7-9 3 0,6-5-2 0,7-5-1 16,2-5-4-16,7-4-5 0,5-3-1 0,-2-3-2 0,5 0 0 16,-2-2 2-16,-4-1 1 0,-4 1-3 15,-9 2-4-15,-6 2 1 0,-8 5-3 0,-11 2 4 0,-9 4 8 16,-11 2-8-16,-5 4 3 0,-15 5-1 16,-4 2-7-16,-7 4 14 0,-4 3 2 0,-4 3 2 0,-3 2 5 15,-1 2-13-15,0 0-2 0,0 1-3 16,0 1-6-16,-4-1 2 0,-2 1-1 0,0 0-3 15,-4 0-3-15,-1 4 1 0,-7 0-11 16,-1 1-8-16,-1 2-15 0,1-1-29 0,-3 1-29 0,4-2-50 16,0-2-87-16,1-3-201 15,5-1-791-15,3 1-500 0</inkml:trace>
  <inkml:trace contextRef="#ctx0" brushRef="#br1" timeOffset="114105.2178">17454 10776 1767 0,'0'0'410'0,"0"0"-180"0,0 0 8 0,0 0-61 0,0 0-66 15,0 0-48-15,0 0-28 0,0 0-12 16,0 0 1-16,0 0 2 0,0 0 0 0,0 0 3 0,0 0 3 16,142-3 7-16,-109 28 1 0,5 2 0 15,-1 3-5-15,1 4-7 0,1 1-5 0,0-1-7 16,1 4 3-16,1-3 4 0,0 0 3 16,2-3 6-16,-2 0-4 15,-1-2-4 1,-2 2-5-16,2-4-3 0,-3 0-2 15,0 0-2-15,-2 0-2 0,-3-2-2 0,-4 0-5 16,-2-2 3-16,-2-2-3 0,-2-2 3 16,-1-1 6-16,-5-3-5 0,0-2 2 0,-2-1-3 15,-4-1-8-15,0-4 3 0,-1 0-6 0,-4-1-9 0,0-3-15 0,1-2-24 16,-3-2-21-16,0-1-44 16,0-7-67-16,0-6-126 0,-2 3-408 0,1 0-915 15</inkml:trace>
  <inkml:trace contextRef="#ctx0" brushRef="#br1" timeOffset="114358.8777">18287 10608 1804 0,'0'0'407'0,"0"0"-21"0,0 0-128 0,0 0-70 0,0 0-43 0,0 0-45 16,0 0-44-16,0 0-33 0,0 0-16 0,0 0-8 0,0 0 10 16,0 0 14-16,0 0 10 0,0 0 8 0,-25 95 2 15,8-42-6-15,-5 6-7 0,-5 6-3 0,-4 7-7 16,-2 2-4-16,-3 5-3 0,1-2-2 15,-1-4 0-15,3-7 1 0,6-9-4 0,2-9 0 16,0-6-4-16,1-7-4 0,2 0 5 0,2-3-1 16,-2-2 4-16,2-1 6 0,2-4-10 15,1-3-6-15,4 0-20 0,2-3-29 0,1-6-29 16,6-1-45-16,-2-6-83 16,3-5-166-16,-1-1-640 0,3 0-665 15</inkml:trace>
  <inkml:trace contextRef="#ctx0" brushRef="#br1" timeOffset="114788.7436">17361 11214 2357 0,'0'0'263'0,"0"0"-46"0,0 0-38 16,0 0-32-16,0 0-33 0,0 0-31 16,0 0-29-16,0 0-20 0,0 0-7 0,0 0-4 15,0 0 3-15,0 0 7 0,0 0 3 0,0 0 1 16,153-49 0-16,-112 49-6 0,7 0-2 0,3 0-3 15,3 0-1-15,6 0 1 0,2 1-3 16,4-1 0-16,0-1-7 0,7-3 0 0,2 1-1 16,0-1-3-16,8-3 2 0,-3-3-2 0,5 1-2 15,-5-4 1-15,0-1-6 16,-5 2 6-16,-6 1 0 0,-5-2 0 16,-8 2 3-16,-7 3-5 0,-9 1 1 0,-9 1-2 0,-8 1 0 0,-8 2 4 15,-5 1 1 1,-5 0 5-16,-3 1-9 0,-2 1-9 0,0 0 0 15,0 0 0-15,0 0 0 0,0 0 0 0,0 0 0 16,0 0 0-16,0 0 0 0,0 0 0 0,-1 0 0 0,0 0 0 0,-1 0 0 16,1-1 0-16,-1 0 0 0,-1 0 0 15,1-1 0-15,-2 1 0 0,1-2 0 16,-1 0 0-16,-3 0 0 0,2-1 0 16,-2 2 0-16,-2-1 0 0,2-1 0 15,-1 1 0-15,-3 0 0 0,4 1 0 16,-2 1 0-16,3 1 0 0,-1 0 0 15,-1 0 0-15,2 0 0 0,-1 3 0 0,-2 3-10 16,-2 3-54-16,0 4-23 0,-1-1-26 16,-1 4-52-16,1 0-123 15,2-1-471-15,5-6-1009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07:55.31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1995 1490 481 0,'0'0'358'16,"0"0"-37"-16,0 0-87 0,0 0 5 0,0 0 1 0,0 0-19 0,0 0-38 15,0 0-41-15,0 0-44 0,0 0-24 16,-121-94-23-16,99 94-10 0,-3 1-4 0,-3 5-7 0,-7 5 5 15,3 5 2-15,-7 3 2 0,1 2 7 16,1 4-9-16,-4 5 5 0,5-3-8 0,6 1-4 16,5-1 13-1,3-2-9-15,-4 6 2 0,2 5-5 0,-4 4-13 16,5 4-5 0,-2 5-2-16,5 4 0 0,5 1-2 0,6 1 1 0,7 0-2 0,3-2 2 15,16 9 6-15,16 5 6 0,12 0-6 0,14-6 2 0,1-15-3 16,1-14-2-16,-2-9-3 0,2-3-28 0,-1-4-41 15,-1-4-78-15,-1-4-165 0,-17-4-560 16,-12-3-805-16</inkml:trace>
  <inkml:trace contextRef="#ctx0" brushRef="#br0" timeOffset="1078.3408">2237 1665 2318 0,'0'0'190'16,"0"0"-38"-16,0 0-42 0,0 0-30 0,0 0-27 0,0 0-10 15,0 0-16-15,0 0-11 0,0 0-9 16,0 0-6-16,124-98 4 16,-85 100-3-16,3 2 2 0,4 8-1 15,1 4 1-15,4 1-4 0,0 4 0 0,-4 2 0 0,-4 3-1 0,-4 1 4 16,-7 4 1-16,-3 1-1 0,-6 0 4 0,-4-2-2 0,-4-1 0 15,-6-3 3-15,-4-1-4 0,-5-3 8 16,0-2-1-16,-5-2 2 0,-4-3 6 0,-5-4-1 16,2 0 5-16,-7-2 2 15,0-3-2-15,-2-1-1 0,-2-3-3 16,-1-3-6-16,0 1 0 16,3-1-2-16,0-5-1 0,5-2 4 0,2-2-2 15,4-1-4-15,4-7-7 0,4-1-9 16,2-4-11-16,8-2-4 0,8-4-5 0,7 1-6 15,9-2 1-15,8 0-1 0,3 1-1 0,7 3-4 0,1-1-2 16,5 4 0-16,-2 1 0 0,-2 3 9 0,3 2 6 0,-1-2 6 16,0 4 7-16,-2 3 3 15,1-1 0-15,-2 4 0 0,-3-1-1 0,-4 2 0 0,-4 3 1 0,-5 0 2 0,-5-1 2 16,-4 3 1-16,-6-2 1 0,-4 1 1 0,-5 1 4 16,-3 1 8-16,-4 1 19 15,-4 1 24-15,0-2 4 0,0 2-1 0,-4 0-14 0,-2 0-22 0,-4 0-4 16,-2 2-4-16,-3 4 0 0,-6 1 0 15,-4 3 2-15,-4 5 3 0,-3 2 1 0,-1 5 5 0,-3 1-1 16,0 2-4-16,-2 2 1 0,5-1-6 16,2-1-1-16,4 3-2 15,9-3-4-15,4-2-3 0,4 2-3 0,6-4 2 0,6 1 0 16,-2-1 1-16,8-1 3 0,6-2-1 0,2-2 5 16,7-1-3-16,3-6 1 0,3-2 7 0,5-6-5 15,2 1 6-15,-3-5-2 0,-1-5-5 16,-1-1 2-16,-3-2-3 0,-3 0 4 0,-3-3-1 0,-5 0 1 15,-1 0 5-15,-2 0-4 16,-5-2 6-16,0-2-1 0,-3-1 1 0,-4 0-1 0,-2-1-4 16,0-1 0-16,-1 0-6 15,-6 0-3-15,-1 2 2 0,1 1-3 0,-2 0 0 0,0 2 0 0,1 1-2 16,-1 1 0-16,1 4-3 16,3 1 5-16,-3 3-3 0,5 2 1 15,1 2-1-15,1 1-11 0,1 1-15 0,-2 0-9 0,2 8 0 0,-1 5 8 16,1 4 14-16,0 3 8 0,4 3 5 15,5 0 0-15,5-1 0 0,7-2 2 16,2 0 1-16,7-4 0 0,4-1 3 0,1-6-3 0,5-4-1 16,2-4 1-16,0-1-1 0,0-8 0 0,-2-1 1 15,2-5-1-15,-3-2 1 0,-3-2 0 0,-2-2 2 16,-4 0 1-16,-3-3 4 0,-5-1-1 0,-4-4 3 16,-3 0 1-16,-6-4 1 0,-3 3-1 15,-5-1-2-15,-1 1-4 0,-1 3-3 0,-5 3 1 16,-6 2-1-16,-3 4 2 0,-1 5-1 15,-5 2-5-15,-4 4-2 0,-3 1-6 16,-2 5-3-16,0 0 2 0,2 7 2 0,2 5 4 0,5 0 1 16,4 6 0-16,4 2-4 0,4 4-1 0,4 3 3 15,5 2 0-15,0 2 3 0,12 2 2 16,4 2-1-16,5 2 3 0,5-3-4 16,4 0 0-16,4-1 7 15,3-2-3-15,2 0 0 16,0-1-1-16,-1-3-4 0,-2-1-2 0,-4 0 5 0,-2-3 1 0,-2-1 0 15,-7-3 6-15,-4-3-7 0,-3-3 0 0,-8-5 2 0,-3-2-7 0,-2-3 8 0,-1-2 2 16,0-1-2-16,-1 0 9 16,-8 1 1-16,-3-2 0 0,-7 1 4 0,-4 0-4 15,-4-1-4-15,0-3-4 0,-3-3-11 0,0 1-17 16,-1-1-24-16,0-4-32 0,2-3-60 16,2-2-147-16,8 4-643 15,8 2-762-15</inkml:trace>
  <inkml:trace contextRef="#ctx0" brushRef="#br0" timeOffset="1962.7705">4726 1160 1915 0,'0'0'418'0,"0"0"-314"16,0 0-35-16,0 0-4 0,0 0 14 16,0 0 20-16,0 0-6 0,0 0-14 0,0 0-35 15,0 0-20-15,0 0-11 0,0 0-4 0,-67 128 10 16,67-100 3-16,0 3 1 0,1 0 0 15,6 3-4-15,1-4-4 0,0 5 0 16,1-2-2-16,1 1 5 0,-1 0-3 0,0-2 0 0,-1-1-5 16,0-3-1-16,-3-1 5 0,-2-3 5 15,1-3 1-15,-1-2-1 16,1-6-4-16,-3-5-5 0,2-3 0 0,-1-3 1 0,-1-1 2 16,-1-1 4-16,1 0 5 15,3-2-5-15,2-4 0 16,2-2-10-16,5-3-6 0,2-2 1 15,4-4-8-15,0-1 4 16,2-2-3-16,1-1-3 0,-2 0 5 16,-1 0 0-16,-3 0 1 0,-1 3 4 0,0 1-3 0,-5 1-5 15,0 6 2-15,-4 2-2 0,-1 2 3 16,-3 4 3-16,1 1-14 0,-2 1-9 0,-1 0-17 0,3 0-2 0,-2 5 10 0,4 2 12 16,1 5 16-16,3 2 10 0,1 2-6 0,-1 1 2 15,0-1 1-15,3 0-3 16,-1 1 4-16,2-3 0 0,4 1 0 0,0-2-3 15,2 1 5-15,4-2 1 0,-1-1-1 0,1-2 5 0,0-1-1 0,2-4-2 0,0-1-2 16,0-1-10-16,-4-2 1 0,0 0-4 16,-1-4-1-16,-4-1 7 0,0-3-9 0,1 0 0 0,-3-3 0 0,0 0-2 15,0 0 8-15,-3-3 3 0,-2 0 1 0,-1 1 4 0,-2-3-5 0,1 0 0 16,-4 0-1-16,2-2 2 16,-3 1 2-16,0-2 0 0,2 3 0 0,-1 2-6 15,-2 3 5-15,0 4 0 0,-1 1 1 16,1 1 4-16,0 3-7 15,1 1-5-15,-2 1-10 0,1 0-14 0,-1 0-16 0,0 0-17 16,3 0 1-16,-1 4 12 0,2 3 16 0,2 1 25 0,4 2 7 0,-1 2 2 16,2 2 6-16,2 0-2 0,1 3 1 15,2-3 1-15,3 1 1 0,1-1 0 16,2-2 5-16,-1-2-1 0,6-3-1 0,-1-2-4 16,2-3-6-16,3-2-3 0,2 0 1 15,1 0 0-15,-1-5-1 0,3-4 3 16,-2-3-4-16,-3-2 0 0,1-2 4 0,-3-2-1 0,-2-3 3 15,-4-2 3-15,-2 2-1 0,-4-2 4 0,-5 1 4 0,-6-1 3 16,-3 1 11-16,-3 1 1 16,-6-1-6-16,-3 1-3 0,-5 0-9 15,-1 4-1-15,-3-1 13 0,-1 4 6 16,0 2 3-16,-2 2 7 0,1 3-4 16,3 2-5-16,2 1 2 0,2 4-13 0,0 0-7 0,1 7-3 0,1 5-9 0,-2 3 0 0,-1 5 1 15,2 5 0-15,0 4 3 0,2 6 1 16,-2 2 0-16,3 8 1 15,0 3-1-15,4 5-4 0,1 3 2 16,3 2 3 0,1 3 1-16,1 0 3 0,1 2-1 15,4 2-10-15,0 1-1 0,0-2 1 0,4-1-1 0,-1-6 9 16,2-5-1-16,0-4 1 0,0-7-2 0,-2-4 1 0,1-7 0 16,-1-4 2-16,-3-6 2 0,-1-6-1 15,0-4 2-15,-2-5-5 0,-1 0-3 0,-2-4-1 0,0-1-9 0,0-1-22 0,0-8-53 0,-6-2-98 0,0-7-228 16,-2 3-729-16,3 3-455 0</inkml:trace>
  <inkml:trace contextRef="#ctx0" brushRef="#br0" timeOffset="2128.1559">5911 1051 1786 0,'0'0'-25'0,"0"0"-29"0,0 0-17 0,0 0-45 0,0 0-17 0,0 0-16 0,0 0-136 0,0 0-339 16,0 0 295-16</inkml:trace>
  <inkml:trace contextRef="#ctx0" brushRef="#br0" timeOffset="2874.4687">1162 3042 731 0,'0'0'274'0,"0"0"-20"0,0 0-30 0,0 0 20 15,0 0 20-15,0 0-15 0,0 0-44 16,0 0-58-16,0 0-53 0,0 0-42 0,0 0-33 16,0 0-12-16,0 0-4 0,0 0 2 0,-58 7 14 0,67-7 4 15,3 0 4-15,5 1 1 16,3-1-5-16,2 0 10 0,7 2 1 0,9-2 0 16,10 0 7-16,17 1-19 0,10-2 0 0,8 0-1 31,-1-1-1-31,-2-1 10 0,5 2-2 0,7-2 5 0,7 0-3 15,8 0 3-15,6-1-1 0,8-1-4 16,7-1 1 0,4 1-7-16,5-4-1 15,4 1-1-15,5-2-12 0,3-1 7 0,3 0-3 16,4-3 0-16,2-1 12 0,2 1-7 0,-1-1 2 0,2-1 2 16,-1-1-3-16,-4 0 3 0,-2 0-4 0,-3-1 0 0,-3 1 3 15,-2 0 3-15,-5 0-1 0,-8-1-2 0,-6 4 2 0,-8-2-10 0,-6 4 2 16,-6-1-4-16,-13 1-5 0,-5 1 8 0,-14 2-3 15,-10-2 1-15,-12 5 3 0,-11-2-4 0,-12 2 5 0,-10 1 1 0,-8 1 4 16,-4 3 0-16,-7 1 1 0,0-1 2 0,-1 1-7 16,0 0 2-16,0 0-5 0,0 0-4 0,0 0 5 0,-1 0-9 15,1 0-1-15,0 0 1 0,-1 0-6 0,1 0 4 16,-1 0 0-16,-2-3-1 0,0 1 1 16,0 0-4-16,-1-1 1 15,-1 1 0-15,0 0 0 0,1-1 0 16,3 2-9-16,-1 0-9 0,1 0-17 15,-1 1-22-15,-1-1-27 0,0 1-41 16,-6 0-51-16,-1 1-147 0,1 2-653 0,3 0-772 0</inkml:trace>
  <inkml:trace contextRef="#ctx0" brushRef="#br0" timeOffset="5967.0117">430 1830 1403 0,'0'0'354'16,"0"0"-18"-16,0 0-111 0,0 0-61 0,0 0-75 16,0 0-54-16,0 0-24 0,0 0-5 15,0 0 23-15,0 0 26 0,0 0 24 16,0 0 12-1,-1 1-14-15,0 7-15 0,-3 6-9 16,3 1-1-16,1 2 1 0,-1 5-4 0,1 2-5 0,0 5-18 0,-1 1-8 0,1 2-5 16,-2 3-3-16,-3 2 4 0,4 1-5 0,-1 2-1 0,2 1 4 31,-2 1-9-31,0-1 6 0,-1 0 1 0,1-3-3 16,1-1 9-16,0-1-7 0,0-3-3 15,-1-1-4-15,2-5-21 16,-3-7-9-16,3 1-22 0,0-6-21 0,0-5-15 0,0 6-106 0,0-10-185 0,0 1-444 15,0 2-806-15</inkml:trace>
  <inkml:trace contextRef="#ctx0" brushRef="#br0" timeOffset="6498.0084">475 1603 456 0,'0'0'539'0,"0"0"-248"0,0 0 12 0,0 0-58 0,0 0-12 0,0 0-45 0,0 0-46 0,0 0-12 15,0 0-21-15,0 0-38 0,0 0-25 16,0 0-27-16,-135-68 10 0,116 65 2 0,-1 2-3 16,0 1 2-16,-2 3-20 0,3 3-3 0,-3 4 2 15,1 2 0-15,-1 2-5 0,-7 6 3 0,5-1-4 16,-6 8 0-16,3-2-3 0,5 3-9 16,-4 2 1-16,9 3-7 0,17 1 14 0,0 4 88 15,0 0-2-15,0 2 14 0,0 3-22 0,0 4-79 16,0-3 7-16,0 6-12 0,0 0 20 15,0 1-1-15,0 0 7 16,0 1 14-16,0 1-3 0,0-1 13 0,0 0 6 0,0-2 0 16,0 1 0-16,0-3-3 0,0-1-7 0,0-3-4 0,0-4 0 15,0-2 0-15,1-4-90 0,25-2 1 16,11-6-1-16,2-1 1 0,1-7 87 0,0-4-1 0,1-4-2 16,0-5-3-16,0-4-1 0,0-1-1 15,9-14-32 1,5-10-31-16,5-10-4 15,3-10 0-15,-6-7 26 0,-8-5 27 0,-7-2 2 0,-6-1-8 0,-5 1 8 16,-4-2 0-16,-6 1-2 0,-1-3 6 0,-4-1-9 0,-4 0 2 16,-8-1-3-16,-2 2-7 0,-3 2 5 0,-8 3-9 0,-5 4 4 15,-5 5-2-15,1 13-2 0,-3 2 0 16,7 13 22-16,-7 1-3 0,-8-3-2 0,5 4-3 16,-12-3-26-16,5 8-4 0,-2-1 3 15,-5 2-3-15,-1 3-1 0,-3 0 10 0,1 4-15 0,-3 1-2 16,-3 0-15-16,4 4-9 15,-4 0-19-15,5 2-45 0,0 5-73 16,3 2-161-16,13 0-354 0,9-4-905 0</inkml:trace>
  <inkml:trace contextRef="#ctx0" brushRef="#br0" timeOffset="7327.1638">7533 1041 0 0,'0'0'0'0,"0"0"107"0,0 0 245 0,0 0-14 0,0 0 17 16,0 0 20-16,0 0-65 0,0 0-45 0,0 0-67 15,0 0-83-15,0 0-15 0,0 0-36 0,-21-103-27 16,13 103-10-16,-1 0-14 0,0 1 6 0,-2 5-2 16,-1 4 14-16,-5 3 19 0,0 3 4 0,-7 2 11 15,2 7-9-15,-8 11-10 0,-5 14 1 16,-10 8-16-16,2 10 4 16,1 0-5-16,3-1-1 15,3 1 11-15,2 0-11 16,4 3-1-16,4 2-5 0,1-2-8 0,6 0 2 15,4 1 1-15,2-1-6 0,6-1-2 0,5-1-4 0,2-1 0 0,4-4 3 16,6-4 3-16,8-5-3 0,2-3 0 16,2-5-4-16,2-2 1 0,5-6 5 0,0-3 1 15,5-4 2-15,2-2-5 0,-3-3 2 0,5-3-7 16,-3-1-1-16,3-4-7 0,2-4-14 0,1-6-17 0,-1-4-32 0,2-5-44 0,1-8-76 0,4-6-138 16,-15-1-397-16,-10 5-905 0</inkml:trace>
  <inkml:trace contextRef="#ctx0" brushRef="#br0" timeOffset="7634.5996">8360 1159 1642 0,'0'0'234'0,"0"0"10"0,0 0 16 0,0 0-40 0,0 0-21 0,0 0-23 0,0 0-17 16,0 0-29-16,0 0-23 0,5-119-34 0,-5 114-21 16,0 3-28-16,0 0-20 0,0 2-5 0,-1 0-12 15,1 3 6-15,-4 5 17 0,3 4-9 0,0 4 16 16,-1 4-4-16,0 14-9 16,-3 12 1-16,4 10-8 0,-3 3 1 0,-2-2 6 0,3 0 4 15,-5 2 4-15,1 4-1 16,1 3-1-16,0 4 1 0,-3-2 1 15,4 1-8-15,-2-3-19 0,0-3-20 0,3-5-44 16,1-7-42-16,-3-8-56 0,3-8-72 0,-2-8-95 0,1-7-178 0,-2-7-471 16,4-8-92-16</inkml:trace>
  <inkml:trace contextRef="#ctx0" brushRef="#br0" timeOffset="8002.7394">8111 1708 1693 0,'0'0'628'0,"0"0"-584"0,0 0-21 0,0 0-36 0,0 0 9 0,0 0 29 16,0 0 3-16,0 0-7 0,147-16-5 0,-110 16 7 0,3-3 1 0,1 1 1 0,0-2 2 0,0-1-10 16,-1-1 2-16,-6-3 10 0,3-2-1 0,-5-2 3 15,-3-2 3-15,-6-1-6 0,-1 0 4 16,-5 1 4-16,-4-3 9 15,-3 3 22-15,-2-1 23 0,-5 2 9 0,3 2-3 0,-4 0-17 16,-2 2-24-16,1 0-10 0,-1 0 2 0,0 3 0 16,0 1-2-16,0 3-2 0,0 1-11 15,0 2-10-15,0 0-10 0,0 0-12 0,0 0-16 0,0 0-17 16,0 5 2-16,6 5 6 0,-2 5 14 16,4 5 12-16,3 5 2 0,0 4-1 0,-1 5-1 15,6-1 3-15,-6 5-2 0,0-3 3 16,-1 0 3-16,-3-1-7 0,0-2 4 15,-2-3-9-15,-2-4-12 0,3-4-11 0,-2-5-32 0,-2-3-30 0,-1-5-58 16,0-4-70-16,-2-2-135 0,-2-2-663 16,-1 0-598-16</inkml:trace>
  <inkml:trace contextRef="#ctx0" brushRef="#br0" timeOffset="8244.8042">8557 942 2355 0,'0'0'123'0,"0"0"-31"0,0 0-9 0,0 0-26 0,0 0-28 15,0 0-42-15,0 0-58 0,0 0 0 0,0 0 7 16,0 0 24-16,0 0 47 0,0 0-60 0,0 0-193 0,42 21-438 16,-34-11-820-16</inkml:trace>
  <inkml:trace contextRef="#ctx0" brushRef="#br0" timeOffset="9211.6223">9104 1585 2614 0,'0'0'69'0,"0"0"-6"0,0 0 1 15,0 0-26-15,0 0-1 0,0 0 3 16,0 0-15-16,0 0-8 0,0 0 0 0,0 0-6 16,0 0 5-16,0 0 7 0,0 0 2 15,0 0 0-15,48 104 2 0,-39-79-2 0,2 0-6 16,-3 0 2-16,-1 3-10 0,-3 1 3 0,4-1 1 16,-5 1-4-16,-2 0 7 0,0-3-3 0,2-2-4 15,-1-4 3-15,-2-3-5 0,1-5 1 16,-1-4-3-16,0-3-4 0,1-2 6 15,-1-3 3-15,0 0 13 0,0 0 13 0,0 0 8 0,0 0 4 16,0 0 3-16,0-1-2 0,0-5-18 0,0-3-14 16,0-2-13-16,0-6-19 15,1-1 5-15,-1-5 3 0,1-1-7 0,4-1 7 0,-2-4-8 16,4 2-1-16,-3-3 4 16,4 1-1-16,-2 0 5 0,0 0 0 15,4 2 3-15,-3 4-1 0,2 0-2 0,0 2 0 16,1 2-3-16,2 3 1 0,0 1-6 0,-2 4-3 15,1 3 1-15,0 3-10 0,-1 2 4 0,0 3 1 16,1 0-5-16,-1 0 6 0,0 5-1 16,1 5 3-16,-1 3 8 0,0 2-1 0,1 3 13 0,0 3-6 0,-1 1 3 15,0 1 4-15,-1 0-3 0,-3 2 5 16,-4 2-2-16,-2 0 0 0,0-1-8 0,-2 0-20 0,-4-3-18 0,2-6-19 16,-2-4-3-16,5-3 12 15,-1-6 4-15,1-1 8 0,-2-2-3 0,3-1 7 16,0 0 4-16,0-4-24 0,3-3-8 15,0-4-12-15,2-1 4 0,2-2 31 16,2-4 14-16,2 1 8 16,-1-4 5-16,3 2-3 0,3-2 3 15,-2 0-3-15,3 2-2 16,1-1-3-16,-2 4-3 0,2 2 6 0,-2 1 5 16,2 4 18-16,-2 4 3 0,1 3 1 15,-3 2 0-15,4 0-10 0,-5 4 7 0,4 3 3 0,-4 3 2 16,5 2 6-16,0 5-5 0,0-1 0 0,2 0-2 0,-2 1-4 15,4 0 10-15,2-1-2 0,-2-1 6 0,1-3 4 0,4-2-2 16,-4-3 9-16,5-3 2 0,-2-4 2 16,0 1 1-16,3-5-6 0,0-4-2 0,-2-2-5 0,1 1 0 15,-3-1-2-15,0-4-2 0,-4 0 9 0,0-1-9 0,-1-1 0 16,0-2 3-16,-2-1-5 0,-3-3 4 0,0 0 4 16,-4-2 2-16,-1 2 6 15,-5 0 8-15,-3 1 15 0,-2 2 9 16,0 3 3-16,0 3-3 15,-4 3-10-15,-2 4-6 16,-1-1-14-16,-1 4-1 0,-2 0-8 0,-3 3-5 16,-2-1-1-16,-4 7-9 0,-3 6 1 0,-2 3-3 0,-5 5 1 0,2 3 4 15,0 5-4-15,0 1 2 0,3 2-1 0,5 1-3 0,1 1 1 0,8-1-6 0,8 1 5 16,2-5-4-16,3 0 3 0,14-2 5 0,3-1 1 0,7-3 5 16,6-2-2-16,4-1 1 0,5-2-1 15,3-5-3-15,4-1 4 0,1-4-2 0,-2-4-4 0,-1-1 2 16,0-2-5-16,-4-4 0 15,-2-2 4-15,-5-2-1 0,-3 0 1 16,-6 2-3-16,0-4-2 0,-8 3-1 16,-3-1 4-16,-3 1 4 15,-6 1 1-15,-1 2 9 16,-5 1-1-16,-1 0-3 0,0 1 3 0,0 0-15 0,0 0-1 0,-2 0-3 0,-3-1-6 16,1 2-2-16,2-2-2 0,0 2-12 0,-1 0-10 0,2 0-20 0,-1 1-42 0,0-1-57 15,-2 1-132-15,0 0-486 0,4 0-967 16</inkml:trace>
  <inkml:trace contextRef="#ctx0" brushRef="#br0" timeOffset="10599.865">11896 1417 2393 0,'0'0'2'0,"0"0"-20"0,0 0 19 0,0 0 18 0,0 0 15 16,0 0 6-16,0 0-3 0,0 0-4 0,0 0-2 15,-82 123-10-15,82-114 0 0,0-1 1 0,3-2 9 16,5-2 13-16,2-2 13 0,5-2 10 16,0 0-2-16,5-9-5 15,1-1-12-15,-1-3-11 0,1-1-6 0,-1-4-6 16,-1-1 2-16,-5-3-2 0,-1-3 0 0,1 0-3 15,-4-4-5-15,-3 3 0 0,-2 2-2 16,0 2 3-16,-4 3 3 16,2-2-4-16,-6 0 1 0,3-1-6 15,-3 0-6-15,-2 1 2 16,-4 2-8-16,-1 2 6 16,-1 5 1-16,-1 3 1 0,-2 2 3 0,-3 6-12 15,-4 1-1-15,-1 9 3 0,-3 6-3 0,-11 12 17 0,-7 12-14 0,-5 11-5 16,0 4 3-16,10 0-10 0,7-1 15 0,7-3 2 0,3 3 1 15,6 1-2-15,5-1-2 0,9-2-3 0,2-2-1 0,11-4 6 16,9-1 1-16,5-6 0 0,5-2 4 0,4-2-7 0,3-11 0 16,5-5-1-16,1-6-1 0,-1-6 4 0,2-6 1 0,-2-4-1 15,-1-6-2-15,1-6-3 0,-2-2 1 0,0-6 2 16,1-1 1-16,-4-2-4 0,-5-3-4 0,-3 1-1 16,-1-4-1-16,-8 1 7 0,-1 0 1 0,-5 1 1 15,-5 1-2-15,-5 2 0 0,-5 5 1 16,0 6 2-16,-7 3 2 0,-3 4-4 15,-3 3-7-15,-1 4-4 0,-6 3-8 0,1 0 8 0,-4 6 5 16,-1 6 4-16,-1 4 7 0,0 1-5 16,1 4-2-16,2 2 0 0,3 3-1 0,2 2 3 15,5 0 2-15,3 1-5 0,5-1 2 0,3-1-2 0,1 0-1 16,6 2 5-16,4-1 2 16,5-2-2-16,4-1-1 0,2-3-4 0,3-3-3 0,2-4 2 15,-2-7 1-15,0-5 6 0,3-3-1 16,-5 0-3-1,3-8 1-15,-1-3-3 0,0-4 1 0,4-3 1 16,-6-3 1-16,1 0 1 0,-3-3 0 0,-2-2-2 16,-1 0 0-16,-4 0-1 0,-3 0 1 15,-2-1 0-15,-2 1 1 16,-2 0-1-16,-3 1-1 0,-1 1 1 0,0 0-3 16,-5 6 3-16,-1 2 4 0,2 4-1 0,-1 4-2 0,1 3-3 0,-1 2-7 0,4 2 2 15,-3 1 1-15,2 0-3 0,-2 1-4 16,2 6-4-16,-4 4-3 0,3 3 3 0,-1 4 5 0,1 0 6 15,2 3 9-15,1-2-6 0,5-1 0 0,4-2 1 0,3-3-2 0,1-1 7 16,4-1 2-16,2-3-2 0,2-2-1 16,2-2 2-16,-1 0-4 0,6-4 4 15,-3 0 4-15,2-5 1 0,-3-3 4 0,3 0-4 16,-6-4-7-16,0-1 6 0,0-1-4 16,-3-1 5-16,-2-3 4 0,-2-3-6 0,-2-3 2 15,-3 2-3-15,1 0-1 0,-5 2 1 0,0-1-2 0,-5 3 4 16,0 0-1-16,-1 2 0 0,-8 2-6 0,-1 0 2 15,0 1 0-15,-8 1-2 0,1 3 6 16,1 0-8-16,-4 2-4 0,0 2 2 0,1 2-4 16,6 3 1-16,0 0 0 0,6 0-5 0,1 6-4 0,4 2-5 15,2 3 3-15,0 2 6 16,2 3 8-16,6 1 3 0,8 1 0 0,0 1-1 16,8 1-6-16,3 2 2 0,3 1 4 15,3 2 3-15,-4-1 2 0,3 4 0 0,-5-3-5 0,0 0-1 16,-5-2-3-16,0 2 5 0,-2-2-1 0,-5-1 3 15,0-1 2-15,-5 1-4 0,-2-2 3 16,-6 0-2-16,-2 1 2 0,0 0 0 16,-9-3-1-16,-2 2 1 0,-5-4-1 0,-1 1 4 0,-1-4 6 15,-2-1 2-15,2-5 2 0,0-1 0 16,3-3-7-16,-1-3 3 0,3 0-8 16,2 0-7-16,4-9-18 0,2-1-33 0,4-6-51 15,1-4-59-15,6-7-98 0,10-3-178 0,-5 3-405 16,-1 9-717-16</inkml:trace>
  <inkml:trace contextRef="#ctx0" brushRef="#br0" timeOffset="10807.1168">13546 1171 1561 0,'0'0'364'16,"0"0"-51"-16,0 0-62 0,0 0-50 0,0 0-18 0,0 0-50 0,0 0-48 0,0 0-52 0,0 0-11 16,0 0 5-16,0 0 16 0,0 0 24 0,0 0 5 15,0 0-17-15,61 82-19 0,-60-31-14 0,2 0-16 16,0-1 1-16,1-2 5 15,0 3 1-15,-2 0 8 0,3 1-8 0,-2 0 0 0,-2 1 0 16,-1-5-3-16,0-2 1 0,0-6-6 16,0-4-14-16,0-5-15 15,0-6-22-15,-1-3-25 0,-2-5-27 0,-1-4-52 16,1-5-64-16,1-4-108 0,-3-4-213 16,3 0-581-16,1 0 109 0</inkml:trace>
  <inkml:trace contextRef="#ctx0" brushRef="#br0" timeOffset="11070.0738">13339 1618 2162 0,'0'0'438'15,"0"0"-302"-15,0 0-54 16,0 0-52-16,0 0-10 0,0 0 18 0,0 0 15 16,122-37 1-16,-82 34-7 0,8 2-10 0,-4-1-4 15,5 0-9-15,-5 0 4 0,2-2-1 0,-3 1 0 16,-2-1 1-16,-1 0-2 0,-2 0 5 15,-6-1-5-15,-5 2 0 0,-4 0 1 0,-9 0-6 16,0 0 4-16,-6 2 4 0,-3 0 1 0,-3 1 11 16,-2-1-2-16,0 1-2 0,0 0-4 0,0-1-14 0,0 1 2 15,0 0-4 1,0 0-3-16,0 0-1 0,-1 0-4 0,1 0-4 0,0 0-4 16,0 0-8-16,0 0-19 0,0 0-38 0,0-1-54 15,-1-2-126-15,1 2-374 0,0 0-1104 0</inkml:trace>
  <inkml:trace contextRef="#ctx0" brushRef="#br0" timeOffset="11506.3648">14873 991 3016 0,'0'0'66'0,"0"0"-3"15,0 0-13-15,0 0-35 0,0 0-15 0,0 0-11 16,0 0 11-16,0 0 17 0,0 0 15 16,0 0 23-16,0 0-5 0,0 0-7 0,-20 149-8 15,19-82-14-15,-3 15 0 0,-2 3-8 16,2-4-3-16,-3-5 4 0,-2-5 0 0,0 2 6 0,0-4 3 0,-2-3-6 16,5-6-9-16,-1-7-6 0,1-7-5 15,3-6-3-15,0-5-14 0,-4-9-18 16,5-2-24-16,-4-8-32 0,3-4-34 15,-4-4-51-15,2-5-73 0,-2-3-303 0,4 0-891 16</inkml:trace>
  <inkml:trace contextRef="#ctx0" brushRef="#br0" timeOffset="13739.2455">14759 1364 1320 0,'0'0'281'0,"0"0"-80"0,0 0 44 16,0 0-25-16,116-75-9 0,-80 63-45 15,2 2-55-15,4 1-31 0,1 3-25 0,7 4-27 16,11 3-1-16,5 10-15 0,7 11-3 0,-6 6-1 16,-11 2-5-16,-13 4 4 0,-10 2 3 15,-3-2-3-15,-8 5 7 0,-4 0-2 0,-8 2 3 16,-9 1 6-16,0-1-4 0,-11-4 0 0,-2-5-3 16,-6-8 0-16,2-5-2 0,-5-3 4 15,-5-4 0-15,-2-4-7 0,0-1-3 16,-6-4-3-16,2-3-8 0,1-1 2 0,3-4-1 0,4-3-3 15,2-1 0-15,3-4-5 0,4 1 0 0,7-4-4 16,2-1-9-16,5-2-17 0,3-3-18 0,15-3-6 16,5-1 8-16,9-2 12 0,10 0 18 15,6 1 5-15,6 1-3 0,7 0 2 0,1 3 4 16,3-3 5-16,2 2 13 16,0 2 11-16,-4 1 1 15,0 4 7-15,-3 3 3 0,-1 1-2 0,-8 3 4 0,-6 1-1 0,-5 3-4 0,-6 3-3 16,-11 1-4-16,-4 1-3 15,-8 1-3-15,-6 0 9 0,-2 0 14 16,-2 0 11-16,-5 0 24 0,-4 6-5 0,-5 4-9 0,-7 5 0 0,-7 3-18 16,-5 3 0-16,-2 1-2 0,2 2-4 0,3 0-5 0,4 1-5 15,1 0-4-15,4 2-5 0,7-2-1 16,-2 3 0-16,7 2-1 16,6-2-2-16,1 2 4 0,2-4-2 0,3-2 1 0,7-4 0 15,3-3-4-15,5-4 2 16,1-3 3-16,0-5 7 0,3-4 1 0,-1-1 1 0,0-1 0 0,1-8-4 15,3 1 3-15,-2-3-1 16,-2-2-1-16,0-3 0 0,-1-1-3 16,-3-4 0-16,-3-2-3 0,-1-1-2 15,-1 0 3-15,-7-1-7 16,3 1 4-16,-5 0-3 0,1 1-3 0,-2 1 6 0,-3 3-3 16,1-1 2-16,0 1 0 0,0 6-1 0,0 0-1 0,0 5 0 0,-1 2 3 0,-2 4-3 15,3 0 3-15,-1 2-9 0,1 0-11 0,0 0-14 16,0 0-30-16,0 5 11 0,0 6 10 15,6 3 13-15,0 1 30 16,7 4-3-16,3 1-2 0,5 0 5 16,7 2-2-16,4-1 4 0,7 1-1 0,3 0-1 0,4-3-1 15,0-2-3-15,2-3-1 0,1-1-7 0,-2-6 2 16,0-3-3-16,-5-4 0 0,4-1 8 0,-8-6-6 16,-2-3 5-16,-4 0 1 0,-3-2-3 0,-6-2 8 0,-2 0 0 15,-4-2 3-15,-5-1 4 0,-3-1 0 0,-1-2 7 0,-6-1-2 16,-1 2-3-16,-1-4 1 0,-1 2-10 15,-9 2 2-15,-2-2-3 0,-5 2-4 16,-3 2 1-16,-3 3 0 0,-5 3 4 0,0 4 3 0,0 2 3 16,-1 3 2-16,0 1-4 0,3 1 2 15,2 6-3-15,4 3-5 0,0 2 8 0,7 6-12 16,0 2 1-16,4 2-2 0,3 3-4 0,5-1 10 0,1 4-3 16,0 0 0-16,9 1 3 15,1 0-3-15,4-1 3 0,4-4 1 0,3-1 0 16,6-5-9-16,4-4-4 15,1-5-2-15,1-5-11 0,5-3 14 0,-1-8 2 16,0-2 1-16,2-6 12 0,-2-2-12 0,-1-1 4 0,2-3-2 16,-3 0-1-16,-2-3 5 0,-4-1-3 15,1-4-2-15,-4-1 5 0,0 3 0 0,-5 0 0 16,-6 5 8-16,0 1-1 0,-4-2-1 0,1 0 1 0,-3 1-2 16,0-1-2-16,-5 0 11 0,0 3 5 15,-1 3 7-15,-3 2 5 16,0 5-9-16,-7 3-5 0,1 3-5 15,-4 5-5-15,-4 0-2 0,-1 7-6 0,-5 4 0 0,-2 7 2 0,-8 8 4 0,-5 11-3 16,1 8-2-16,3 2 0 0,9 0-3 0,7-2 5 16,12-4 1-16,2 0-3 0,1-4 6 15,11-2-3-15,3-4 1 0,7-1 7 16,1-6-10-16,3-2 4 0,4-6 0 16,1-5-3-16,1-4 6 0,2-5 3 0,-1-1-2 15,4-2 3-15,-5-7-3 0,-1 1 0 0,-4-5-1 0,1 0-3 16,-3 0 1-16,1-2 0 0,-4 0 1 15,0-1-4-15,-1 1 5 0,-4 0-5 0,0 1 0 0,-4 2 9 16,-2 1-8-16,0 1 3 0,-2 0 2 0,-2 0-8 16,0 2 6-16,0-3-1 0,-1 1-4 15,1 1 9-15,-2 0-6 16,0 0-1-16,1 0 4 0,-2-1-3 0,3 1-1 0,-3-1-1 0,0 2-3 16,0 0 1-16,-1 2 0 0,0 0 3 15,-2 0-1-15,0 4 2 0,0-2-2 0,0 2-4 0,0 1 5 16,0 0-10-16,0 0 7 0,0 0-4 0,0 0-2 15,0 0 6-15,0 0-7 0,0 0 5 0,0 0 0 16,0 0-6-16,0 0 5 0,0 0-5 16,0 0 2-16,0 0 4 0,0 0 0 15,0 0 5-15,0 0-7 16,0 0 6-16,0 0-6 16,0 0 0-16,0 0 7 15,-1 0-5-15,1 0 5 0,0 0-4 0,-1 0 2 0,0 0 1 0,1 0-3 16,-1 0 3-16,1 0 0 0,0 0-3 0,-1 0 3 15,1 0-5-15,0 0 5 0,0 0-3 0,0 0 2 0,-2 0 4 0,2 0-7 16,0 0 3-16,-1 0-2 0,1 0 0 16,-2 0 0-16,0 0-2 15,-4 1 5-15,0 2-4 0,-3 0 2 0,-1 2 0 16,-1-1-6-16,1 6 4 16,-1 1-1-16,0 2 1 0,-1 0 1 0,-2 2-1 0,4 1 1 0,-1 3 3 15,0 0-2-15,2 3 1 0,2-2 0 0,3-1-3 0,2 1 1 0,1-1 1 0,1-1-1 16,0-2 0-16,3 0 0 15,4-3 3-15,0-2-2 0,3-2 3 0,4-1 2 16,0 0-3-16,4-5 4 0,4 0-6 0,2-3 3 0,3 1-9 16,6-3-12-16,5-2-3 15,1-2-26-15,2-2-13 0,2-2-24 0,4 1-21 0,0-4-24 0,2-4-27 16,0-2-26-16,-1 1-21 0,-1-3 4 16,-1 3-5-16,-4 1 32 15,-6 3 36-15,-5 2 29 0,-7 0 51 0,-6 3 26 0,-3-2 27 16,-8 1 64-16,-2 0 71 0,-1 0 54 0,-3 3 42 15,-1-1-15-15,0 1-36 0,-1 2-35 16,-4-2-35-16,1 2-23 0,-3-3-16 16,1 3-5-16,-2-1-5 0,-1 1 0 15,2 1-3-15,1 1-12 0,-1 0-5 0,1 0-14 16,2 1-5-16,1 1 1 16,-1 0-7-16,1 0 2 0,-1 1-6 0,-1-2-5 15,0 2-2-15,-1 0-1 0,-2 0 0 0,-1 4-1 0,-2 0 2 16,0 2 1-16,-4 4-7 0,1 1 5 0,0 3-6 15,2 0 4-15,0 2 2 0,1 2-3 0,1 1 3 16,2 3-4-16,0 1 2 0,4-2 2 16,4 3-2-16,0-2 2 0,0-3-4 0,4-1-3 0,4-4 2 0,2-1 0 15,2-4 1-15,3-1 1 0,4-2 0 16,1-3 0-16,5 0-3 0,-1-2 0 0,5-1-5 0,-1-1-2 16,0-5-2-16,-2-1-2 0,2-4 3 0,-5 0 0 15,0-3 4-15,-3-1-1 0,0-2 3 0,0-1 1 16,-6 0 0-16,0-3 1 15,-3 2 2-15,-3 0 0 0,-3 0 1 16,1 2 4-16,-3 1-2 0,-3 1 1 0,0-2 0 0,0 5-4 16,-2 1 1-16,-4 0 1 0,2 4 3 0,2 2 3 15,0 1-4-15,0 3 3 16,1-1-8-16,1 1-1 16,0 1-8-16,0-1-17 0,0 1-8 0,3 0-25 0,1 0 11 0,8 4 13 0,2 0 16 15,5 2 28-15,4-1-3 0,2-1 4 0,3-1-4 0,2-2-1 16,1 0-1-16,0-1 1 0,1-1 4 15,-1-4-1-15,0-2 1 0,3-3-4 16,1-2 2-16,-1 0 1 0,0-5 3 0,-7 1 0 0,-4 2 2 16,-5-1 6-16,0 1 5 0,-5-2-6 0,5-3 4 0,-3-6-6 15,-1 0-10-15,0-5 9 0,0-2-5 16,-1-1-11-16,-3-2 8 0,-4 0-1 16,-2 5 4-16,-1-2 5 0,-2 4-1 0,-1 4 4 0,-1 5-4 15,1 4 14-15,-1 3-3 16,-1 4 0-16,-1 2-3 0,1 3-25 0,-1 3-5 15,2 0-11-15,-4 2 11 0,0 5 11 0,-3 7 2 0,0 3 5 16,-1 5-9-16,-1 4 0 0,-2 5 6 16,0 8 0-16,1 4 4 0,-4 17-1 0,-1 14-8 15,-1 9 1-15,0-1-4 0,4-10 2 16,4-14 8-16,3-4-2 0,1-5 0 0,2-3 0 16,5-5-7-16,-2-3 0 0,3-4-10 15,5-6-11-15,-1-1-18 0,3-4-26 0,1-5-31 0,-1-4-47 0,3-4-77 16,0-6-142-16,-4-2-497 15,-2-2-741-15</inkml:trace>
  <inkml:trace contextRef="#ctx0" brushRef="#br0" timeOffset="14092.4814">20047 857 2248 0,'0'0'124'0,"0"0"19"0,0 0 22 0,0 0-15 0,0 0 0 16,0 0-43-16,0 0-29 0,0 0-24 0,0 0-26 16,0 0-13-16,0 0-1 0,-128-45-2 15,108 57 8-15,-1 4-7 0,-2 6 0 0,0 5 0 16,-2 1 3-16,2 7 0 0,1 0-2 0,1 6 2 16,-1 13-7-16,-5 11 1 0,5 10 0 0,1 6-3 15,2-10 1-15,8-6-2 16,1-1-2-16,0-4-2 15,4 2 2-15,1-1 2 0,-3-2 2 0,6-3 4 16,-1 0-4-16,1-4-3 0,2-4 0 0,-3-3-5 16,3-5 6-16,0-4-3 0,0-4-6 0,0-4 7 0,-1-3-5 15,0-5 5-15,1-1 2 16,-3-6 1-16,1-1 4 0,1-6 0 0,-2 0-2 0,1-3-6 16,-2-1-6-16,-1-2-13 0,0 0-18 0,-4 0-35 15,0-3-60-15,-3-6-109 0,2 3-286 0,4 1-878 0</inkml:trace>
  <inkml:trace contextRef="#ctx0" brushRef="#br0" timeOffset="14333.5145">19468 1596 1327 0,'0'0'768'0,"0"0"-716"0,0 0-15 0,0 0-2 15,0 0 6-15,0 0-4 0,142-54-10 0,-110 47-11 16,3 0-10-16,3 2 3 0,5-3 4 0,1 2-9 16,2-5-53-16,1 1-121 0,2-2-253 15,-16 0-479-15,-10 5 74 16</inkml:trace>
  <inkml:trace contextRef="#ctx0" brushRef="#br0" timeOffset="14589.4886">20300 963 893 0,'0'0'307'0,"0"0"2"0,0 0-45 0,0 0-32 0,0 0 3 0,0 0-32 0,0 0-59 15,0 0-74-15,0 0-41 0,0 0-25 0,0 0-5 0,0 0 17 16,0 0 6-16,0 0 7 0,53 24 16 0,-40-8 7 0,2 5 10 16,0 3 0-16,1 2-4 0,-4 6-10 0,8 10-12 15,-1 11-1-15,1 6-11 0,-2 7 6 16,-6-7-8-16,-4-6-4 0,-4-2 3 15,-4-2-3-15,3 1 0 16,-12 0 1-16,-1-3-1 16,-7 0-1-16,-2-2 3 0,-3-1 1 15,-6-3 6-15,-2-2-3 16,-2-2-1-16,0-4-11 0,-6-1-9 16,-1-2-13-16,-3-3-26 0,0-2-45 15,-3-1-73-15,-2-6-178 0,9-4-608 16,14-5-737-16</inkml:trace>
  <inkml:trace contextRef="#ctx0" brushRef="#br0" timeOffset="15724.9326">7752 2896 1208 0,'0'0'280'0,"0"0"-57"15,0 0-89-15,0 0-15 0,0 0-54 0,0 0-28 0,0 0-8 0,0 0-6 16,0 0 7-16,0 0 16 0,0 0 13 0,0 0 14 16,0 0-1-16,0 0-5 0,100 13-11 15,-73-13-4-15,1 1-7 16,3-1-8-16,3 0 2 0,6 0-5 0,3 0 0 0,6 2 0 16,4-4-8-16,6-1 0 0,4 0-2 0,6-1-2 31,2 0 4-31,9-1-9 0,3-1-4 0,8 2 0 15,1-2-4-15,5 1 6 0,3-2-2 16,3 2 0-16,3-1 6 0,5 2-2 0,3-2 3 16,5 1-1-16,2-1 1 0,3 3-6 0,-1-1 2 0,8 1-1 0,0 1-8 0,3-1 11 15,1 1-3-15,4-2 2 0,3 3 7 16,1-1-11-16,1 0 5 0,-1 0-4 0,2 0-3 16,-1 0 2-16,-2 1-4 0,2-2 2 0,1-1 0 0,-4 2 1 15,2 0 6-15,-2-3 1 0,2 1 6 0,-1 1-2 16,-1-1-6-16,-2 2 4 0,-1-1-9 15,2-1 7-15,-5 2-1 0,6-2-4 0,-6 1 4 16,5 0-5-16,1 1 2 16,1 0 1-16,0 0-5 15,2 0 3-15,4 1-3 0,-1-1-2 0,5 1 0 0,0 0-1 16,2 1 3-16,4-1-4 0,-1 0 1 16,4 1-1-16,1 0-2 0,0 0 5 0,-2 0 0 15,-3 1 6-15,3 0-2 0,-6 1 4 0,-1 0 6 0,-1-1-10 16,-2 0 3-16,-4 4-8 0,-2-2-6 15,-5 3 4-15,0 1-3 0,-5-1 1 0,-5 1 2 16,-3-2-1-16,-5 1-2 16,-7 0-2-16,-5-1-1 0,-8 1 0 0,-3-4 3 0,-11 1 4 0,-2 0-3 15,-10-3 8-15,-11 1-1 0,-4-1-3 16,-10 2 7-16,-6-2-8 0,-7-2 0 0,-7 0 3 0,-6-1-10 16,-4 1 9-16,-7 0 0 0,-4 0 1 0,-3 0 6 0,-3 1-4 15,-2 1 3-15,-1 0 1 16,0 0-2-16,0 0 1 0,0-1-7 15,0 1-9-15,0-1 0 0,-1-1 0 0,-1-1 0 0,-1-2 0 16,0 0 0 0,1-1 0-16,-2 2 0 0,0-1 0 15,0 0 0-15,-1 1 0 0,1-2 0 0,0 1 0 0,0 1 0 16,2-1 0-16,-1 2 0 0,1-1 0 0,-1 3 0 16,1-2 0-16,-2 2 0 0,2-1-26 15,-1 2-33-15,-1 0-30 16,-2 0-45-16,-4 0-85 0,0 3-343 0,3 0-1248 0</inkml:trace>
  <inkml:trace contextRef="#ctx0" brushRef="#br0" timeOffset="31768.0028">15327 519 116 0,'0'0'469'0,"0"0"-34"0,0 0-75 0,0 0-35 0,0 0-37 0,0 0-41 16,0 0-43-16,0 0-26 0,0 0-37 16,0 0-28-16,0 0-19 0,0 0-19 0,11-48-10 15,-11 48-6-15,0 0-12 0,0-6-7 0,1 0-22 16,-2 0-12-16,2 0-7 0,-1 6-5 0,0 0 7 16,0 0 5-16,0 0 0 0,0 0 1 0,0 0 2 15,-2 2 0-15,-7 9-2 0,-4 7 8 16,-5 7-17-16,-1 3 0 0,-3 5-1 15,-3 1-6 1,0 5 24-16,-3 2 1 0,0 1 3 16,2 1 6-16,-4 2-10 0,1 1 0 0,-1 3 1 15,-1 2-6-15,1 4 8 16,-8 14 4-16,-3 11-12 0,0 4 2 0,5 1-11 0,8-17-4 0,8-12 7 16,5-9 4-16,5-1 7 0,-2-2-8 0,7-4 11 0,-2 1-10 0,3-3 0 15,-2-1 7-15,4-3-10 0,0-4 8 0,-1 0-4 16,1-1-4-16,1-4 2 0,2 2-4 15,-1-4 3-15,0 0 2 0,6-3-4 16,-3 0 1-16,4-4-5 0,-3 1 6 16,4 0-3-16,1-2 0 15,-1 0 4-15,2-2-7 0,-2-1 8 0,1-1-2 16,-1-2-2-16,1-3-1 16,1-1-4-16,-3-1 1 0,-1-1-4 0,4 0 2 15,4-1 8-15,-1 0-9 0,1 0-4 0,4-2-9 0,1 0-20 0,1 1-13 0,-2-6-21 16,2-2-22-16,-5-1-33 0,3-2-70 15,-4-2-151 1,1 3-529-16,-10 4-790 0</inkml:trace>
  <inkml:trace contextRef="#ctx0" brushRef="#br0" timeOffset="32195.9409">14620 1301 915 0,'0'0'356'0,"0"0"-51"0,0 0-27 0,0 0-22 15,0 0-45-15,0 0-53 0,0 0-32 0,0 0-14 0,0 0-12 16,0 0-12-16,0 0-12 0,0 0-16 0,0 0-10 15,-83-2-16-15,83 4-4 0,0-2-6 0,0 0-2 16,0 0-2-16,0 0-4 0,0 0-1 16,1 1-4-16,5 0 5 0,-1 3 11 0,8-1 3 0,3 1 7 15,6-2 0-15,7 1-8 16,1-3 1-16,7 1-13 16,-1-1-2-1,4 0-3-15,0 1-6 0,1-5 2 0,-1 2-4 0,0 1 2 16,-3-1-3-16,-2-1 3 0,-2 1-2 15,2-2-2-15,-3 0-1 0,-3 2-1 0,-4 1 1 0,-4-1 4 0,-4-1-3 16,-6 1 3-16,-2 1-1 0,-6 0 2 0,1-1 7 0,-4 2-2 0,0 0 6 16,0 0 1-16,0 0-5 15,0 0-1-15,0 0-1 0,0 0-7 16,0 0 4-16,0 0-1 0,-1 0-7 0,1 0-1 0,0 0-7 16,0 0-21-16,0 0-22 0,0 0-45 0,0 3-13 15,0 1-44-15,1 5-125 0,1-3-400 0,-1-1-1015 0</inkml:trace>
  <inkml:trace contextRef="#ctx0" brushRef="#br0" timeOffset="47653.1002">1191 4178 1232 0,'0'0'394'0,"0"0"-90"0,0 0-42 0,0 0-5 0,0 0-32 15,0 0-36-15,0 0-39 0,0 0-46 0,0 0-41 16,0 0-27-16,0 0-12 16,0 0 1-16,-7-79-4 0,15 71-3 0,0-2-3 0,3 2-7 15,4-1-3 1,4 2-1-16,6 0 0 0,1 2-2 0,13 1-7 0,10 5 0 0,4-1-1 0,-2 11-2 16,-4 5 8-16,-11 6-2 15,-3 4 0 1,-3 3 4-16,-3 7-1 0,-1 4 6 15,-10 1-2-15,3 2-1 0,-9-1-1 0,0-3-3 0,-6-1 4 16,-4-4 0-16,0-2 1 0,-4-4 2 16,-6 0-1-16,-2-4 1 0,-6-4 3 15,0 0 3-15,-1-5 1 0,-5-3-3 0,4-2-5 0,-5-5-8 16,-1-1 1-16,5-4-3 0,0-1-2 0,1-3 6 16,2-4-10-16,5-4-2 0,3-2-3 0,0-2-10 0,3-4 5 15,5-2-2-15,1-1 0 0,1 0 7 0,3 0-6 0,5 1 0 0,4 0-1 16,5 0-5-16,3 2-2 0,4 1 1 0,5 1 1 15,5 2 0-15,2 3 7 16,5 1 6-16,4 2 4 0,3 2 11 16,7 4-4-16,0 1 2 0,3 3 2 0,0 0-5 0,-1 0 7 0,1 0 2 15,-4 0 1-15,3 0 3 0,-6 1-5 16,-6-1-1-16,1 0-1 0,-10-1 3 0,-1-5 1 0,-7 1 1 16,-4-1 1-16,-5 0 1 0,-5-2 9 0,-4 0 8 15,-4-1 7-15,-4 0 5 16,-2-2-8-16,0-1-6 0,-2 1-7 0,-6-2-8 0,-2 0 0 15,-4 2 1-15,1-2-2 16,1 1 4-16,-3-2-5 16,1 3-1-16,3 1 3 0,0-1 0 0,0 2 6 0,1 2 0 15,2 0 2-15,-2 1 2 0,5 3-1 0,-1 0-2 0,3 2-3 16,-3 1-7-16,4 0-11 16,-7 4-3-16,2 5-4 0,-5 5-2 0,-2 4 8 0,2 2 1 0,0 4 3 15,3 2 5-15,3 5-5 0,4-1-1 16,2 4 0-16,2 0-2 0,10 3 2 0,7-3 0 0,9-2-2 0,6-4-4 15,12-6-4 1,5-1-3-16,5-8 0 0,10-4 2 0,-2-6-1 16,4-2 1-16,-3-7 0 15,-1-6-1-15,2-5 9 0,-4-2 0 16,0-3 2-16,-1-3 5 0,-3 0-4 0,-5-1 4 0,-2 2 0 0,-7-2-1 0,-3 2 3 0,-6 2 3 16,-9 1 0-1,-6 4 5-15,-4 1 3 0,-8 3 9 0,-6 2 4 0,-2 2 10 0,0 1-5 16,-6 1-6-16,-5 1-7 0,-3 3-17 15,-6 0 1-15,-9 3-3 16,-4 1 0-16,-9 6 4 0,-3 4-3 16,-6 2-2-16,-4 4 1 0,3 1-5 0,-1 1 5 0,8 1 0 0,4 0-2 0,8 1 2 15,6 2-7-15,7 2 0 0,9-1 0 16,4 1 0-16,7 0 0 0,4-2 2 16,10-2 0-16,6-3-2 0,10-5 4 15,4-3 1-15,6-4 0 0,2-5 3 0,2-1-5 16,0-7-3-16,0-1-2 0,0-5-8 0,-3-3 1 15,-2-1 2-15,-3-3 1 0,3-4 8 0,-4-1-1 16,-1-5 1-16,-3 1 4 0,-2-5 0 16,-2-1 3-16,-2-4 2 0,-4-3 1 0,0 0-4 0,-5-2 2 15,-4 0 2-15,-5 1 0 16,-3 0 7-16,-5 0-3 0,1 2 0 0,-7 2 2 16,-3 3-7-16,-2 6 8 0,0 2 2 0,-5 7 11 15,5 2 10-15,-1 5-9 0,0 0 1 0,4 6-6 0,2 4-6 0,0 2 2 0,5 1-8 16,0 1-14-16,-1 4-3 0,0 6-3 0,0 9 2 15,-1 4 7 1,1 5 2-16,3 7 0 0,0 4-2 16,6 1 1-16,2 3-4 15,2 3 4-15,4 0 0 0,0 3 2 0,1-2 2 0,-1 1-2 0,6-2 0 16,1-3-1-16,1-7-2 0,5-4-4 0,-2-7-6 0,4-4-9 0,-6-7-7 16,3-3-5-16,-2-5 4 0,-1-4 3 15,0-2 5-15,-1-6 3 16,-1-6 0-16,0-2 5 0,-3-3 4 0,0 0 4 15,-3-4 4-15,0-1 2 0,-3-3 4 0,-1-2-3 0,-2-1-1 0,-3-1 1 16,2 2-4-16,-6 0 5 16,1 3 2-16,-3 4 4 0,0 2 13 15,0 2 2-15,0 4 5 0,0 4 5 16,-3 1-1-16,2 3 1 0,0 2-3 0,1 1-11 0,0 1-16 16,0 0-13-16,0 0-20 0,-3 5-3 0,2 6 8 15,0 2 4-15,2 6 17 0,-1 3 4 16,0 3-2-16,1 2 1 0,3 1 1 0,2 0-1 15,3 1-4-15,1 1-23 0,5-3-31 16,4-2-49-16,2-4-56 16,5-4-65-16,3-3-75 0,-2-7-103 0,3-4-189 0,0-3-217 15,-10-3 81-15,-5 1 731 0</inkml:trace>
  <inkml:trace contextRef="#ctx0" brushRef="#br0" timeOffset="48227.3395">4436 4157 0 0,'0'0'0'0,"0"0"590"0,0 0-10 0,0 0-142 0,0 0-61 0,38-120-79 15,-36 103-57-15,-2 3-40 0,-2 3-44 16,2 2-44-16,0 3-19 0,0 1-18 0,-1 3-13 15,0 1-12-15,1 1-20 0,-1 0-16 0,1 0-22 16,0 0-18-16,0 6 2 0,-2 4 4 0,2 4 8 16,0 1 15-16,2 5-3 0,-2-1-1 15,5 2 1-15,3 0-1 0,0 0 1 16,3 0 0-16,1 0-2 16,0-2-16-16,7-1-18 0,0-3-28 15,5-4-14-15,2-3-11 0,3-5-22 0,-1-3-10 16,2 0-7-16,0-4-5 0,-1-5 20 0,1-2 27 15,-4-2 18-15,1-4 28 0,1 0 19 16,-5-1 13-16,1-1 6 0,-4 0 3 0,-3-2 6 16,-2 0 10-16,0 0 23 0,-2-1 21 0,-2 1 29 0,-3 3 21 0,-1 1 6 15,-2 3 1-15,-3 3-7 0,-2 1-10 0,0 3-13 0,0 1-13 16,0 4-18-16,0 1-18 0,0 1-20 16,0 0-21-16,0 0-23 0,0 4-3 0,-1 5 4 0,-2 3 9 15,2 3 15-15,0 2 2 0,0 2-3 16,1-1 2-16,0 2 0 0,6-1 0 15,5 0-1-15,0 0 1 16,8-1 0-16,1-3 0 16,5-1-1-16,5-3 0 0,2-4 0 0,2-4 0 0,1-2 2 0,-2-1 1 15,1-4-2-15,0-5 0 0,-5 0 0 0,3-2 1 0,-5-3 1 16,-2-1 2-16,-4-1 2 0,-2-1 4 0,-7-2 7 0,-2 0 4 16,-2-2 2-16,-6 0 0 0,-3-1-4 0,1 1 1 15,-4 1 0-15,-3 0 3 0,-3 3 3 16,-4 0 3-16,-1 5 3 0,0 1-1 15,-2 2-5-15,-1 7-8 0,5 1-6 0,-6 1-7 0,2 3-1 16,0 8-3-16,-1 3-1 0,-2 3 1 16,0 1 0-16,5 4-3 0,2 3-1 15,7 0-2-15,1 2 1 0,5-1-1 0,0 2 4 0,9-2 2 16,4-2 0-16,5 0-1 0,8-3-5 0,4 0-7 16,6-3-18-16,9-2-28 0,2-2-37 15,5-2-76 1,6-4-141-16,-17-2-562 0,-11-4-803 0</inkml:trace>
  <inkml:trace contextRef="#ctx0" brushRef="#br0" timeOffset="49334.4023">6141 4375 2149 0,'0'0'192'0,"0"0"-39"15,0 0-57-15,0 0-24 0,0 0 0 16,0 0 16-16,0 0 7 0,0 0-8 0,0 0-22 16,0 0-26-16,0 0-22 0,0 0-9 0,0 0 0 15,0 0 2-15,125-115 2 0,-96 89 0 16,1-1 1-16,0-3 0 0,2-4-3 16,1 2 0-16,3-6-1 0,-3-1 1 0,-2-4 0 0,2-3 2 15,-1-6 0-15,-1 0 0 0,-3-5 3 16,0 2 0-16,-6 0 1 15,-2 2-3-15,-2 3-2 0,-6 3-1 16,-2 5 3-16,-1 6 3 0,-8 7 7 16,0 8 3-16,-1 6 5 0,0 5 5 0,0 5-4 0,-2 1-7 0,1 4-20 0,-6 1-13 15,1 9-7-15,-9 8 1 0,-5 7 7 16,-3 8 8-16,-4 7 2 0,4 5-3 0,-2 3 0 0,6 2-2 0,3 3-2 16,6 0 3-16,8 1-1 15,2-3 2-15,5-3 4 0,9-5-3 16,6-5 0-16,2-6 1 0,8-5-1 15,2-5 3-15,6-6-2 0,2-3 3 0,2-7 0 16,2-2 1-16,3-4 0 0,-4-7-6 0,-1-6 0 16,-1-2-8-16,-1-5 0 0,-1-5-1 0,-6-2-6 15,0-3 6-15,-4-5-1 0,-2-4 4 0,-7-3 5 0,1-2-2 16,-6-1 3-16,-2-2-1 0,-3 0-3 16,-4-1 4-16,-1 3 0 0,-5 4 0 0,0 6 5 15,0 3-1-15,-8 8 2 0,4 5 3 0,-4 5-2 16,1 4-3-16,4 6 0 0,-1 0-2 0,0 4-6 0,3 0-14 15,0 2-16-15,-2 8 0 0,-3 5 5 16,-3 6 15-16,4 4 13 16,-4 6 1-16,3 1-3 0,3 2 2 15,2 4-3-15,1 2 1 0,0 2 3 0,0 4 0 16,2 0 2-16,6-2-1 0,1 1-5 16,-2-4-17-16,3-3-21 0,4-7-30 0,-1-6-31 15,5-8-2-15,-2-6 11 0,7-6 22 0,-2-5 28 16,1 0 1-16,0-7-2 0,1-3-2 15,5-5 0-15,0-1 16 0,-3-3 11 16,4-3 8-16,0-1 10 0,-2 1-1 0,0-2 2 16,0 0 0-16,-4 4-4 0,-2 2 0 0,0 4 2 0,-3 5 1 0,-7 4 5 15,0 0 2-15,-1 2 2 0,-2 2-4 0,0 1-2 16,0 1-4-16,-1 4 0 16,2 4 1-16,2 1 0 0,6 1 9 0,0 2 0 0,4 2 4 0,4 1 4 15,4-1-5-15,2-1 0 0,2-1-1 0,3-2-2 0,-1-3 5 16,2-2 2-16,2-2 1 15,-5 1 0-15,-2-4 2 0,2-1 2 16,-7 0 6-16,1-5 7 0,-1 0-1 0,-4-4 9 16,-1 0 9-16,1-2 2 0,-5-2 10 15,1-1-3-15,-6-1-5 0,2 2 3 16,-5-2-5-16,0 0 1 0,-5 1-3 0,-1 0-5 0,-2 3 1 0,-2-1-2 0,0 2-2 0,0 1-2 16,0 3-6-16,-1 1-4 0,-3 3-4 15,2 0-2-15,-2 2-12 0,-4 0-9 0,-2 3-3 16,-7 5-8-16,-5 6 7 15,-2 3 3-15,-4 4 2 0,-1 2 5 0,6 4-7 0,4-1 1 16,2 2-2-16,7-1-5 0,6 1 5 16,2-3-2-16,2 0 3 0,5-2-1 0,9 1-2 15,1-3 0-15,7-4-6 16,5-2-2-16,2-3-11 0,1-4-13 16,3-3-18-16,-2-4-21 0,0-1-20 0,-1-3-42 0,0-6-62 0,-5-1-104 15,-7 1-334-15,-4 1-677 16</inkml:trace>
  <inkml:trace contextRef="#ctx0" brushRef="#br0" timeOffset="49585.4372">6489 3716 1633 0,'0'0'659'0,"0"0"-653"0,0 0 0 0,0 0 14 0,0 0 57 0,0 0 0 16,0 0-24-16,141-6-16 0,-100 6-10 16,1 0-1-16,8 0 5 0,1 1-19 15,6-1-137-15,-13-1-651 0,-16 1-785 0</inkml:trace>
  <inkml:trace contextRef="#ctx0" brushRef="#br0" timeOffset="52120.4072">10014 3549 792 0,'0'0'854'0,"0"0"-595"0,0 0-20 0,0 0-37 15,0 0-20-15,0 0-15 0,0 0-38 0,0 0-36 16,0 0-29-16,0 0-28 0,0 0-16 16,-118-89-5-16,89 105-3 0,-7 6 8 0,-1 5 2 15,0 4 4-15,-1 3 2 0,4 1-1 0,3 3-1 16,5 3-3-16,4 0-3 0,4 2-3 16,8-1-4-16,8-1-4 0,2-2 2 0,13-1 1 0,12-5 3 15,8-2 4-15,10-2-1 0,13-3 0 16,8-2-9-16,7-2-33 15,5-5-52-15,3-2-145 0,-18-6-612 16,-19-3-875-16</inkml:trace>
  <inkml:trace contextRef="#ctx0" brushRef="#br0" timeOffset="72067.0907">10421 3803 734 0,'0'0'473'0,"0"0"-151"0,0 0-53 0,0 0-27 15,0 0-22-15,0 0-37 0,0 0-27 16,0 0-22-16,0 0-21 0,0 0-30 0,0 0-21 0,0 0-21 16,9-64-19-16,0 59-1 0,2-2-5 15,3-1-1-15,1 5 4 0,4-1-11 0,-3 2-3 16,3 2-1-16,2 0-7 0,2 7 3 15,1 0 0-15,-1 4 0 0,3 3 2 0,-3 3-1 0,-1 1 0 16,-1 7-1-16,-2 0 3 0,-4 4-2 16,-2 0 4-16,0 2 1 0,-5-2-4 0,-3-2 7 15,2-2-1-15,-6-2 1 16,-1-2 5-16,0-5-4 0,-4 1-1 0,-1-3-1 16,0-2-8-16,-2-2 5 0,0-3 3 15,-2-1 5-15,3-2 9 0,-2-3 2 0,2 1 9 16,1-2 8-16,-1 0 2 0,2 0 0 15,0-5-10-15,-1-2-12 16,2-2-17-16,2-4-11 0,1-2-8 16,0-4-4-16,4-2 6 0,7-2-2 0,2 0 2 0,3-4 2 15,3 0-3-15,2-2 7 0,0 0 1 0,3 2-1 0,3 2 3 0,1 1-3 0,-2 5 1 16,2 1 3-16,-2 4 1 0,-2 4 2 16,2 2 0-16,-3 2 2 0,1 4-6 0,-3 2 2 15,1 0 0-15,0 8-2 0,-1 2 6 16,0 2-4-16,-1 5 1 0,-3-1 1 0,1 5-5 0,-5 2 4 15,1 0 1-15,-4 0-2 0,-4 0 5 0,0-1-1 16,-1-2 1-16,-1-1 2 0,-3-2-1 0,-1-2 2 16,0-2 1-16,0-2-2 0,0-2-12 15,0-2-23-15,0-1-42 16,-3-2-71-16,-2 0-117 0,3-3-301 0,0 0-953 16</inkml:trace>
  <inkml:trace contextRef="#ctx0" brushRef="#br0" timeOffset="72273.247">11067 3241 2065 0,'0'0'233'0,"0"0"-35"0,0 0-84 16,0 0-21-16,0 0-34 0,0 0-64 15,0 0-86-15,0 0-34 0,0 0 6 0,0 0 33 16,0 0 50-16,0 0-95 0,0 0-311 15,2 32-995-15</inkml:trace>
  <inkml:trace contextRef="#ctx0" brushRef="#br0" timeOffset="73002.1192">11834 3282 1421 0,'0'0'405'0,"0"0"-11"0,0 0-129 0,0 0-42 0,0 0-28 0,0 0-35 0,0 0-31 15,0 0-33-15,0 0-37 0,0 0-31 0,0 0-22 16,0 0-14-16,0 0-7 0,0 0 5 16,0-29 7-16,0 46 9 0,1 5 8 0,1 5 2 15,1 3 0-15,0 5 3 0,-1 2 3 0,3 3 1 16,-1 4-3-16,1 1-1 0,1 4-5 15,-1 2-5-15,3-1 4 0,-1 1-3 0,0-2 1 0,-2 1 4 16,2-4-3-16,-4-1-3 0,-1-5 3 16,2-3-8-1,-2-3 5 1,-1-4 4-16,-1-1-3 0,1-6 3 0,0-1-3 0,-1-3-7 0,0-3-4 16,0-1-14-16,0-3-29 15,0 0-32-15,0-5-41 0,-2 1-73 16,1-5-119-16,-3-1-328 15,2-2-994-15</inkml:trace>
  <inkml:trace contextRef="#ctx0" brushRef="#br0" timeOffset="73234.331">11791 3832 1087 0,'0'0'902'0,"0"0"-638"0,0 0-101 0,0 0-29 0,0 0-13 0,0 0 2 0,117-81-28 15,-86 74-27-15,2 5-18 0,2-1-14 0,-3 3-8 16,2 2-10-16,1 5-5 0,-4 4-3 15,0 2 0-15,-2 3 0 0,-3 2 1 0,-1 2 3 16,-4 3-4-16,-3 2-2 0,-2-1-1 0,-2 2-3 16,-2-2 7-16,-4-3 4 0,-4 2 1 15,1-3 3-15,-4-1-5 0,-1-2-2 0,-1-2-3 16,-4-1-11-16,0-2-11 0,-4-2-27 31,2-3-50-15,-3-1-77-16,-2-4-163 0,1-2-525 15,5 0-757-15</inkml:trace>
  <inkml:trace contextRef="#ctx0" brushRef="#br0" timeOffset="73345.2602">12226 3334 1887 0,'0'0'255'0,"0"0"-62"0,0 0-89 0,0 0-37 0,0 0-52 0,0 0-106 15,0 0-13-15,0 0-6 0,0 0-121 0,0 0-400 16,0 0-723-16</inkml:trace>
  <inkml:trace contextRef="#ctx0" brushRef="#br0" timeOffset="74274.6278">12925 3463 1962 0,'0'0'262'16,"0"0"-44"-16,0 0-54 0,0 0-11 0,0 0-9 0,0 0-23 0,0 0-29 15,0 0-20-15,0 0-24 0,0 0-25 0,0 0-13 0,0 0-15 0,0 0-2 0,-70-40 5 0,55 55 1 16,-5 3 6-16,0 6 3 0,-1-1 2 15,1 4 0-15,0-1-2 0,0 5-2 0,3 1-3 0,-1 4-1 16,1 0 3-16,2 1 1 0,1 1-2 16,5 0 0-16,4 0 0 31,5-1-3-31,0-4 2 16,5-3 1-16,10-5-2 0,4-1 2 0,6-6 1 0,6-2-2 0,7-3 4 0,5-5 3 0,2-5 0 0,7-2 4 0,-1-1-3 15,2-7-5-15,0-1-3 0,-4-4-3 16,-1-4-2-16,-1 1 2 15,-4-6-2-15,-4 0 2 0,-1-2 2 16,-4-1 1-16,-6-2 1 0,0 1 1 0,-7 0-2 16,-4 1 2-16,-5 3 1 0,-5 3 1 0,-4 3 3 15,-5 2 1-15,2 4-3 0,-6 0-5 0,-4 4-4 0,-5 1-5 0,-2 2 0 0,-11 2 2 0,-1 0 2 0,-3 4 3 16,0 3 2-16,-3 3 1 16,2 0 0-16,5 2-1 15,2 2-2-15,4 1-1 0,5 1-3 16,5 0 1-16,3 2 0 0,7-2-1 15,2 3 2-15,0 2 1 0,8-2 0 0,8-2 1 16,3 1 0-16,6-5 0 0,2-1 1 0,4-3-1 0,2-3-2 0,2-3 1 0,-2-3-3 0,4 0-2 31,-5-3 0-31,-1-4-5 0,-1 1-1 16,-2-3-2-16,-5-2-4 0,0 0 3 0,0-3 3 0,-6-2 3 16,2-2 6-16,-5-1 2 0,0-1 2 15,-4 1 2-15,-3-1 1 0,-2 2-1 0,-1 1 0 0,0 5-2 16,-4 0 3-16,-3 3 1 0,3 0 0 15,0 5 2-15,-1-1-1 0,-1 4-6 0,1 1-2 0,0 0-9 0,1 0-15 0,0 1-6 16,0 4 0-16,-1 3 5 0,1 2 14 16,1 3 8-16,0 2 3 0,9 2 3 15,1 2-2-15,9-2 2 0,3-1-1 16,3-1 0-16,5-4 1 0,2-1 2 0,4-3-1 16,-2-5 2-16,2-2-1 0,-4-4-3 0,4-5 0 15,-5-3-1-15,-2-6 0 0,0-1 3 16,-2-2 0-16,-3-3 1 0,1-4-1 0,-5-2 3 15,-3-2 1-15,-1-3 1 16,-2-5 1-16,-5-1-1 0,-4-2 0 0,-1 0-3 0,-4 2 5 16,-2 1 0-16,-3 5 3 0,-2 3 4 0,-4 7-2 15,1 4 5-15,-2 4 3 0,1 6 0 16,-1 3 3-16,0 2-2 0,1 3-5 16,1 2-3-16,-4 0-8 0,1 7-5 0,-1 6-1 15,-1 6-1-15,-2 5 1 16,0 4-1-16,3 2-2 0,3 6-3 15,6 2 3-15,0 5 1 0,2 2-2 0,4 1 1 0,2 0 1 16,5 0 0-16,3 0 2 0,1-1 0 0,6-1-4 16,1-2-15-16,2-6-23 0,5 0-40 0,-3-4-84 0,5-4-187 15,-10-9-766-15,-5-7-590 0</inkml:trace>
  <inkml:trace contextRef="#ctx0" brushRef="#br0" timeOffset="75577.4781">15470 3571 0 0,'0'0'88'16,"0"0"517"-16,0 0-64 0,0 0-55 0,0 0-81 0,0 0-93 15,0 0-70-15,0 0-62 0,0 0-56 16,0 0-32-16,0 0-24 0,8-121-13 0,-19 116-4 0,-3 0-3 16,-1 3-14-16,-5 2-8 0,-8 3-10 0,-4 7-8 15,-6 5 0-15,3 4-1 0,-2 3 5 16,0 1 0-16,4 3 1 0,2 2-2 15,1-1-6-15,5 3-1 0,0 0 0 0,8 2-2 32,2-4 1-32,6 2-2 0,7-6 0 0,3 0-2 0,1-3 0 15,12-3 1-15,2-2 1 0,12-2 5 0,3-4 1 16,6-6 3-16,6-3 1 0,2-1-3 0,3-6 1 0,3-7-1 16,-1 0-3-16,-6-6 2 0,1 0-2 0,-5-1 0 15,-6-3 2-15,-3 0-1 0,-4 0 2 0,-3-2 2 0,-6 0 2 16,-5 2-3-16,-2 0-1 0,-3 3-3 15,-1 2-4-15,-6 3 4 0,-1 3-2 0,-1 2 2 0,-6 2 2 16,-1 3-5-16,-1 3-4 16,-4 2-6-16,0-2-3 0,-6 7 0 0,-2 6 6 15,-4 3 2-15,3 3 3 0,1 1-1 0,6 2-1 16,-1 2-1 0,8 1-3-16,5 1 2 0,4 3-2 15,6-1 4-15,7 2-1 0,12 0 2 0,5-2 1 0,10-2-1 0,9-3 5 0,4-2-7 0,9-5-7 16,5-2-4-16,1-5-8 15,1-5-6 1,-2-2-1-16,1-4-5 0,-2-8 6 0,-7-1 2 0,-6-3 7 16,-2-2 5-16,-7-1-1 15,-6-1 8-15,-2-2 3 0,-7 0 2 0,-6-2 4 0,0 1 0 0,-9 0 4 0,-6 0 2 0,-1 2 4 16,-7 2-1-16,-1 2 1 0,-5 1 0 16,-2 3-9-16,-7 0 4 0,1 5 0 15,-1 0 0-15,-4 1 9 16,-1 3-7-16,-1 2-1 0,-2 2-4 0,1 0-5 0,-1 4 0 0,1 6-3 15,3 1 1-15,0 3-1 0,6 3 1 0,2 4 0 0,3 1-2 16,8 1 1-16,4 2-1 0,8 0-1 0,8 2 3 16,9-1-3-16,10-2 6 15,2-4-3-15,8-1 0 0,2-8 3 0,6-3-10 0,-5-4-2 16,4-4-6-16,-4-4-5 0,-3-6 7 16,-1-5 2-16,-5-3 2 0,-1-7 4 0,-3-2 1 0,-1-6 4 15,-3-4 2-15,-3-4 3 0,-2-5 2 16,-6-2 1-16,-1-5-1 0,-8-2-2 0,0 0 1 15,-10-3-1-15,-1 3 5 0,-6 2 3 0,-1 3 1 0,-10 6-1 16,-2 7 6 0,1 8-1-16,-7 5 4 0,2 7 0 0,-1 5-1 0,4 5-5 0,-2 3-2 15,5 4-6-15,0 3-9 16,1 6-1-16,-1 9-2 0,-2 8 1 16,4 6 2-16,0 8-1 0,0 4 4 15,6 7 0-15,-1 1 1 0,4 3 3 0,1 7-4 0,0 1 1 16,7 3-4-16,2-3-3 0,4-2 6 15,2-6-1-15,2-8-1 0,4-8 2 0,-1-10-11 0,1-7 1 0,0-9 5 0,-2-6 1 16,1-6 10-16,-3 0 4 0,2-9 0 16,0-5 2-16,2-3-2 0,1-2-3 0,1-3-1 15,-2-3 4-15,2-3-4 0,-2-1-1 0,0 1 0 16,-2-2-7-16,-1-1 8 16,0 3-3-16,-2-1-3 15,-1 3 8-15,0 3-9 0,-2 3 5 0,-2 4-1 0,-1 3-4 0,-1 5 2 16,-5-1-2-16,4 5-4 0,-2 3-1 0,1 0-3 0,0 0-2 15,2 7 2-15,1 2 5 16,2 4-3-16,1 4 5 0,3 3 1 16,-1 3-6-16,2 2 11 0,2 1-2 15,-3 2 3-15,2 0 8 0,2 1-7 0,-2-2-9 16,-2 0-17-16,0-3-30 0,-4-4-32 0,1-4-43 0,-3-4-55 0,1-5-75 16,-3-6-146-16,-2-1-409 0,-2 0-646 15</inkml:trace>
  <inkml:trace contextRef="#ctx0" brushRef="#br0" timeOffset="75777.3796">17507 3006 1199 0,'0'0'652'0,"0"0"-459"0,0 0 11 0,0 0-50 0,0 0-35 0,0 0-86 15,0 0-157-15,0 0-17 0,0 0 2 16,0 0 44-16,0 0 76 0,0 0-159 0,0 0-461 15,0 0-580-15</inkml:trace>
  <inkml:trace contextRef="#ctx0" brushRef="#br0" timeOffset="77895.487">18209 3441 137 0,'0'0'291'0,"0"0"18"0,0 0-108 0,0 0-24 0,0 0 22 0,0 0-22 0,0 0-6 0,0 0-14 16,0 0-23-16,0 0-32 0,0 0-21 0,0 0-21 15,0 0-15-15,0 0 2 0,6-22 8 16,-6 22 10-16,0 0 4 0,0 0-5 16,0 0-12-16,0 0-10 0,0 0-6 0,0 0-6 15,0 0 0-15,0 0-4 0,0 0-2 16,0 0-1-16,0 0-5 0,0 0-2 0,0 0-3 0,0 0-4 0,0 0 1 15,0 0-3-15,0 0 0 16,0 0-1-16,0 0 0 0,0 0 1 0,0 0 1 16,0 0 6-16,0 0-3 0,0 0 4 0,0 0 0 15,0 0-1-15,0 0 2 0,0 0-1 0,0 0 0 16,0 0 2-16,0 0-3 0,0 0 1 16,0 0 2-16,0 0-3 0,0 0 2 0,0 0 0 15,0 0-1-15,0 0 1 0,0 0-2 0,0 0-1 16,0 0-2-16,0 0-1 0,0 0-1 0,0 0 0 15,0 0 0-15,0 0-3 0,0 0 1 16,0 0-2-16,0 0-2 0,0 0 0 0,0 0-2 16,0 0 0-16,0 2-2 0,0-2-3 15,0 1-2-15,0-1-5 0,0 2-9 0,0 2 1 0,3 2 3 0,-6 5 7 16,1 4 10-16,0 3 3 16,-2 2-1-16,2 0-1 15,2 3 0-15,0-2 1 0,0 1-3 0,0 0 1 16,3 0 0-16,4 1-2 0,1-3 6 0,2 0 3 31,2-2 1-31,3-4 6 0,1 0-7 0,3-3 1 0,1-2-2 16,0-3-5-16,3-3 4 0,-1-1-2 0,-2-2 0 15,1 1 0-15,-1-4-3 16,-3-5-2-16,0-1 1 0,-3-2 1 16,0 0 2-16,-1-2 1 0,-1-2 0 15,-2 0-5-15,-2-2 5 0,-1 1-1 0,0 1 2 16,-4 0 8-16,-1 2-8 0,0 3 1 0,-2 1 3 0,0 2 1 0,0 1 5 15,0 4 3-15,0-1 1 0,0 3-3 0,0 0-5 0,0 0-6 16,0 0-6-16,-2 0-9 0,2 0-8 0,-1 2-8 0,0 3 2 16,-3 4 2-16,-1 2 12 15,3 3 11-15,-1 2-2 0,1 0 7 0,2-1-6 0,1 1 1 0,3-1-1 16,3 0-5-16,2-2 5 0,2 0 3 0,4-1 0 16,2-3 5-16,3 0-3 0,0-4 1 15,1-5 1-15,0 1-1 0,2-1 2 0,0-4-1 0,0-3 0 16,-1-3-2-16,-1 0 2 0,0-3 0 0,-3 0 2 15,-1-2 5-15,-1-3-4 0,-1 2-2 0,-2-1-1 0,-2 0-7 16,-1 1 5-16,-3 0 1 0,-2 1-1 0,-2 2 4 16,-1 0-2-16,-1 3 1 0,-1 0-1 0,0 0 0 15,0 2-2-15,0 0 0 0,0 0-2 16,-4 2 2-16,2 1-3 0,-1 0 2 0,1-1 1 16,-1 3 1-16,2 1-1 0,0-1-2 15,1 2-1-15,0 0-2 0,0 1 1 16,0 0 2-16,0 0-1 0,0 0 2 0,0-1-2 15,0 1-3-15,0 0 2 0,0 0-5 0,0 0 3 16,0 0-1-16,0 0 0 0,0 0-4 0,0 0 3 16,0 0 1-16,0 0 0 0,0 0 5 0,0 0-3 0,0 0-1 15,0 0-1-15,0 0-2 0,0 0 1 16,0 0 4-16,0 0-1 16,0 0 6-16,0 0-4 0,0 0-4 15,0 0 1-15,0 0-4 0,0 0 5 0,0 0-1 0,0 0 0 16,0 0 1-16,0 0 0 0,0 0-1 15,0 0 1-15,0 0 3 0,0 0-3 0,0 0 2 16,0 0-2-16,0 0-5 16,0 0 3-16,0 0 2 15,0 0 2-15,0 0 5 0,0 0-6 16,0 0-2-16,0 0-1 16,0 0-7-16,0 0 5 0,0 0-2 15,-2 0-3 1,2 1-1-16,0 1-4 0,-2 3 2 0,2 4 5 15,-1-1 6-15,0 3 3 0,1 2-1 16,-2-1-1-16,1 2-3 0,1 1 2 0,0 1 3 16,0 1 0-16,1-1 6 0,-1 1-4 0,3-1-4 15,2 0 0-15,0-3-5 0,0 0 6 0,5-3 3 0,1-1 1 0,-1 0 4 16,2-2-2-16,6-4-2 0,-2 1 0 0,4-3 1 0,2-1 3 16,2 1 2-16,0-7-1 0,2 0-1 0,-3-2-2 0,0-4 1 0,-1 0-1 0,1-5 2 0,-2-1-4 0,1-3-1 0,1-1-2 0,-1-6-3 0,0-3 2 15,0-2 1-15,-1-5 2 0,1-1 0 0,-3-3-3 16,1-1 0-16,-5 1 0 0,-3-1-2 15,-1 2 2-15,-3 0 2 0,-3 5-1 16,-2 2-1-16,-3 8 4 0,0 3-1 0,0 6 3 16,0 3 3-16,0 3-6 0,0 3-2 15,-3 4 1-15,3 1-7 16,-2 3-1-16,1 0-10 0,-1 3-10 0,-2 5 6 0,-1 6-4 16,-1 5 9-16,-3 6 11 0,2 7-3 15,-2 4 5-15,2-1 2 0,-1 5-2 0,4 1 1 16,2-4 1-16,3 1-1 0,-1-2 1 0,4-1 2 0,7-5-1 0,4-1-1 15,0-4-2-15,5-6-8 0,1-2 7 0,4-4 2 16,1-5 3-16,3-3 9 0,2-3-9 0,0-1-1 16,1-4-2-1,2-4-7-15,-2-3 4 0,1-5 1 0,-1-1-2 16,-2-2 4-16,-1-1-2 0,-6-1 0 16,0-2 3-16,-6 3 4 0,-1-2-3 0,-3 0 0 0,-2 3-3 0,-2-1-5 0,-3 4 7 0,-1 0 1 15,-3 1 2-15,1 3 3 0,-2 1-3 16,2 0-2-16,-3 4 0 15,0-1-4-15,1 3 5 0,-1 2 5 16,-1 0-1-16,1 2-1 0,0 0-7 0,0 0-7 0,0 0-11 16,1 4-1-16,0 2 0 15,1 7 4-15,2 4 10 0,2 5 5 16,2 5 0-16,3 4 0 0,2 6 1 0,3 4 2 0,-1 5-2 16,2 5 1-16,2 8-3 0,-2 5-3 0,-2 6 2 15,2 8 1-15,-6 6 2 16,-2 0 2-16,-2 5 0 0,-2-2-3 0,-3 1 2 15,-1-3-2-15,-1-2 0 0,-7-3 1 16,-4-4 0-16,-4-5-1 0,-1-9 5 16,0-8-4-16,-3-13 2 0,1-10 3 0,-2-8 5 0,1-8 7 0,0-8 6 15,-4-3 4-15,0-4 0 16,2-8-2-16,-7-9-2 0,3-5-5 0,-2-6-3 0,0-9-6 0,1-6-2 16,-2-6 0-16,6-5-6 15,2-4 3-15,6-2 0 0,5-2-2 0,8-1 2 0,1-2-4 0,14 2-3 0,6 1-1 0,6 5-1 16,5-1-2-16,3 6 1 15,2 2-2-15,3 3 0 0,1 4-1 16,8 2-3-16,-1 5-5 0,5 8-20 0,2 5-28 0,-1 5-41 16,6 7-73-16,0 2-143 0,-17 6-591 15,-12 2-764-15</inkml:trace>
  <inkml:trace contextRef="#ctx0" brushRef="#br0" timeOffset="78260.7687">21176 3032 2220 0,'0'0'199'0,"0"0"8"15,0 0-26-15,0 0-34 0,0 0-9 0,0 0-15 16,0 0-23-16,0 0-31 0,0 0-29 16,0 0-29-16,0 0-18 0,0 0-2 0,0 0 5 15,0 0 3-15,-14-18 7 0,11 50-1 16,2 7-2-16,-2 3 1 0,2 2 0 0,1 5-2 0,-1 3 2 16,-1 1 2-16,-1 2 1 0,-1 0 0 15,1 3-5-15,0-3-15 16,0-3-25-16,5-3-28 0,-2-7-38 15,6-8-36-15,-1-4-60 0,1-8-129 0,2-4-227 0,-6-8-457 16,2-5 8-16</inkml:trace>
  <inkml:trace contextRef="#ctx0" brushRef="#br0" timeOffset="78596.1131">21131 3501 1571 0,'0'0'486'0,"0"0"-285"16,0 0-111-16,0 0-63 0,0 0 26 15,0 0 21-15,0 0 4 0,135 2-7 0,-95 0-14 16,0-2-6-16,1 1 1 0,4-1-6 0,0-5-8 16,-2-1-1-16,-2-2-7 0,-1-4-1 0,-2 1 4 15,-6-4-1-15,-1 1 5 16,-5-2 5 0,-1 0 2-16,-5-1 5 0,1 0 1 0,-9-2-1 0,3 0-6 0,-5 1-4 0,-5 0-4 0,1 1 2 15,-4 3 4-15,-2 1 0 0,0 3-4 0,0 3-8 16,0 3-5-16,-1 1-5 15,-1 1-5-15,0 2-9 0,1 0-10 0,-1 0-15 0,0 5 1 16,-3 4 2-16,-1 6 4 0,-3 3 13 16,1 4-2-16,2 4 3 0,0 4 0 0,5 2-1 15,0 2 1-15,2 1-1 0,0 2-1 0,8-3 2 16,2-2-6-16,0 1-8 0,5-4-14 0,-2-2-23 16,-2-2-20-16,4-3-22 0,-4-2-32 15,-2-6-58-15,1-1-111 0,-3-5-210 0,-4-3-544 16,1-4-165-16</inkml:trace>
  <inkml:trace contextRef="#ctx0" brushRef="#br0" timeOffset="78781.4221">21560 2694 1866 0,'0'0'136'0,"0"0"-18"16,0 0-4-16,0 0-54 0,0 0-19 15,0 0-35-15,0 0-23 0,0 0-15 16,0 0-1-16,0 0 5 0,0 0 10 0,0 0 12 16,0 0-43-16,132 45-150 0,-119-29-341 0,-5-2-869 0</inkml:trace>
  <inkml:trace contextRef="#ctx0" brushRef="#br0" timeOffset="79585.8163">22271 3311 2424 0,'0'0'47'0,"0"0"-37"0,0 0-7 0,0 0 7 16,0 0 30-16,0 0 23 0,0 0 6 0,0 0 15 15,0 0 8-15,0 0-11 0,0 0-15 0,50 126-27 0,-43-101-17 16,-1 2 0-16,0 0-2 0,-1 1-3 15,1 1-5-15,-4-2-4 0,-1 0 4 0,3-3-1 16,-3-4 3-16,0-1 6 0,-1-5-8 0,0-4 0 16,0-2 0-16,0-3-7 0,0-3 4 0,0-1 8 15,0-1 10-15,0 0 18 0,0 0 16 16,0 0-2-16,0-2-8 0,0-3-17 0,1-1-23 16,0-4-8-16,-1-1-7 0,3-1-5 0,2-3 9 15,-2-2-1-15,6 0-1 0,-2-2 6 31,1-4-7-31,1 3 2 0,-1-4 1 0,2 0-2 0,1 1 0 0,0 3-3 16,3 0 2-16,-1 1-5 0,-1 1 3 0,4 5 0 0,-2 0-5 16,-3 2 3-16,5 3-8 0,-4 3-4 15,0 3 1-15,-1-1-6 0,0 4 7 0,0-1-2 16,-1 2 0-16,1 3 3 0,-3 2-2 0,2 2 6 16,-1 2 3-16,0 1 4 0,-2 3 1 0,-2-1 2 15,3 4 3-15,-3-1-2 16,1 2-4-16,-5 0-21 0,-1 3-29 0,1-2-37 0,-1-1-70 0,-1-3-59 15,1-4-37-15,0-6 19 0,6-2 71 16,3-1 82-16,4-3 65 0,0-2 13 0,6-3-10 16,1-2-13-16,2-2-5 0,4 0 1 15,-1-4 16-15,-1-1 10 0,-2 0 3 16,1 2 5-16,-1-1-13 0,-1 4-2 0,-1 0-4 0,0 4 13 0,-3 0 16 16,-3 2 18-16,1 0 21 0,0 3 9 0,-3 0 8 15,3 0-3-15,-2 0-8 0,3 0-6 16,-2 0-9-16,-2 0-2 0,6 0-3 0,-2 0-9 0,0 0 9 15,3 0 1-15,1-1 2 0,-1-2 9 16,-4-1-8-16,4-2 1 0,-1-2 3 0,-4 0-1 16,2-2 7-16,-4 1 8 0,-2-1 10 0,0-1 7 15,-1-2 12-15,-6 1-4 16,3 0-13-16,-4 0-9 0,-1 1-12 16,-1-2 2-16,0 4 3 0,0 0-1 15,-1 2-2-15,-3 3-6 0,-1 1-6 16,2 2-6-16,-5 0-14 0,-2 1-9 0,-2 1-6 0,-6 4-2 0,-5 4 3 0,-2 3-1 0,1 2 4 15,1 0-6-15,3 4 5 16,3 0-3-16,7 3 0 0,0 1 4 0,7 1-4 16,4 2 0-16,-1 0 2 0,8 1-10 0,6-1 9 15,4 1-1-15,4-3 2 16,6 1 1-16,3-1-15 0,2-1-26 0,3-3-38 0,-1-2-71 16,5 0-153-16,-11-7-490 0,-11-4-899 15</inkml:trace>
  <inkml:trace contextRef="#ctx0" brushRef="#br0" timeOffset="81990.7633">979 5365 2423 0,'0'0'138'15,"0"0"0"-15,0 0 10 0,0 0-19 0,0 0-10 0,0 0-2 0,0 0-26 0,0 0-31 0,0-120-20 16,0 117-31-16,0 3-18 0,0 0-2 16,0 7 0-16,0 5 8 0,0 6 14 0,0 8 7 15,0 5-7-15,1 10 4 0,-1 7-3 0,0 7-4 16,0 8 11-16,0 6-7 0,-1 5 0 0,-5 5-3 15,1-1-9-15,-2 2 8 16,4-5 0-16,-5-3 0 0,4-11 7 16,-2-6-8-16,2-6-1 0,-1-11 3 0,3-7-4 15,1-8 4-15,-1-4 3 0,-2-7 14 16,2-4 15-16,1-2 15 0,0-6-3 16,-1 0-17-16,-2-6-10 0,2-6-26 0,-1-1-2 15,1-7-3-15,1-3-12 0,1-4 5 0,1-8-4 16,6-1 2-16,6-4 6 0,4-2-4 0,7-3 3 0,3 1 0 15,6 0 0-15,3 1 3 0,4 3 1 0,2 8-1 0,5 0 1 16,-4 7-5-16,10 0 3 0,5 7-14 0,-4 7-1 0,-4 7-2 16,-12 5-1-16,-15 11 12 0,-5 4 1 15,-7 7 4-15,-5 2 3 0,-6 4 2 16,-4 5 6-16,-8 5-2 16,-6-3 0-16,-3-1 2 0,1-4 9 15,-2-4 1-15,0 0 2 0,-5 0-3 16,2 0-7-16,-3-4-2 0,0 0 1 15,5-4-3-15,2-5 1 0,4-2 2 0,4-4 2 0,7-5-1 16,4-3-4-16,4 0 2 0,12-8-2 16,7-5 0-16,19-14 6 0,13-8-20 0,17-11-7 0,2-5-7 15,-5 3-5-15,-12 5 16 16,-6 6 7-16,-6 1 7 0,-4 4 1 16,-5 7 0-16,-2 4-1 15,-5 5-2-15,-8 5-3 0,-7 7-8 0,-5 0-8 16,-4 4-12-16,-2 0-7 0,-1 6 7 0,1 6 9 0,-1 3 14 15,2 4 10-15,-2 5 1 0,2 0-1 0,2 1 1 0,0 2-2 0,2-2 3 0,5-1 1 0,2-1 0 16,3-1 4-16,6-3 0 0,4-2 2 0,-1-2 2 16,5-4 3-16,0-5-2 0,0-3 2 15,0-3 0-15,-2-4 2 0,-4-6 4 0,-1 0-1 0,-2-4 2 16,-5-1 1-16,-1 0-3 0,-2-2 1 0,-3 0-2 16,-4 1-3-16,0-1-1 0,-2 2-1 15,-1 2-1 1,-1 0-1-16,-1 1 0 0,-1 4-2 0,0 2 1 0,0 4-3 0,0 0-6 0,0 2-13 15,0 0-18-15,0 4-4 0,0 6 6 0,0 4 10 16,0 7 16-16,1 5 6 0,2 6-2 16,4 10 1-16,-2 4-2 0,1 8 1 0,3 8 4 0,1 6 1 15,-1 6 2-15,-3 9-2 0,0 3-1 16,-5 8-2-16,-1 1 2 0,-1 2-1 0,-8 1 0 16,-4-6 5-16,-5-2-3 0,-3-6 2 0,-2-8 5 15,-4-8-7-15,4-9 1 16,-5-12 2-16,3-10-7 0,-3-8 13 15,0-11 6-15,3-8 5 0,-3-10 10 16,-1-2-5-16,-1-15-5 0,-1-8-7 16,1-7-8-16,0-7-5 0,-1-9-1 0,0-4-2 0,-2-8-2 0,1-3 0 0,3-4-2 0,1-1 0 15,8 0 1-15,7 0-2 0,1 4 0 0,7 2 1 16,5 5-4-16,1 6 0 0,10 3-1 16,5 4-5-16,5 4 4 15,8 3-3-15,3 3 1 0,9 2 1 0,5 3-2 0,7 1 1 16,5 4 1-16,3 3 2 0,5 3 4 0,4 2-3 15,-2 2-22-15,5 3-32 0,1 2-47 0,-2 4-90 16,0 0-192-16,-16 3-674 0,-22 0-613 0</inkml:trace>
  <inkml:trace contextRef="#ctx0" brushRef="#br0" timeOffset="83982.1407">3561 5876 1944 0,'0'0'280'0,"0"0"-4"0,0 0-80 0,0 0-21 0,0 0-25 0,0 0-23 15,0 0-32-15,0 0-20 0,0 0-24 16,-136-99-21-16,113 107-15 0,1 4-6 16,-6 9-3-16,0 6 3 0,-2 4 2 0,2 4-1 0,1 3-2 0,5 2-1 15,6 2-4-15,0-1-2 0,9 0 0 16,3-2-1-16,4-1 2 0,0-3 0 0,10-4 1 15,1-4 0-15,5-7 1 0,1-5-1 16,1-5 0-16,5-5 2 0,-1-4 1 16,4-3 4-16,2-9 3 0,2-4-3 0,-3-3 2 0,1-3-4 15,-3-2 1 1,-2-3-2-16,-3 1-3 0,-5-1 3 0,0-3-2 0,-4 1 2 16,-3-4 1-16,-3 1-2 0,-1-1-2 0,-4 1 3 15,0 2-3-15,0 3-1 16,-3 2 2-16,-1 4-3 0,-2 3 0 0,0 4 0 0,0 3-1 0,-1 0 1 15,3 6 2-15,1 2-2 0,0 2-1 16,1 0-2-16,-1 0-8 0,1 3 1 0,-2 5-2 0,1 5 0 0,1 4 6 16,2 4 1-16,0 2 1 0,4 1 1 15,7 3-2-15,7 0 1 0,5 4 1 16,4-1 0-16,9 1-2 0,4 0-5 0,6-4-12 0,5-4-21 16,7-3-15-16,2-5-8 15,3-5 0-15,2-9 10 0,1-1 3 0,-1-6-2 16,-3-6 0-16,-2-3 8 15,-6 1 15-15,-1-6 14 0,-6-2 11 16,-2-1 5-16,-8-3 0 0,-2 0 2 16,-8-1 4-16,-2 0 5 0,-7 0 8 0,-3 0 10 15,-8-1 14-15,-4 2 8 0,-3 1 4 0,-1 1-4 0,-9 3-8 0,-4 3-7 0,-1 2-5 16,-6 5-1-16,-3 1-6 0,-3 5-7 0,-4 3-2 0,-7 2-5 16,-2 3-1-16,-3 7 2 0,0 3-4 0,1 5 1 15,0 2-2-15,3 2-4 16,2 2-1-16,7 3-1 15,6-1-1-15,4 3 1 0,7 1 0 0,4 2-2 0,5 2 2 0,4-4-2 0,3-3-3 16,9-5 3 0,7-6-1-16,7-6 0 0,6-4 6 0,4-5-2 0,4-1 2 0,3-6-1 15,-2-3-3-15,0-6-3 16,-2-3 0-16,-1-3-1 16,-3-4 4-16,-5-4 2 0,-2-2-1 0,-3-1 4 0,-1-3 0 0,-3-2 0 15,-1-2 1-15,-6-2 1 0,0-3-5 0,-5-2 4 16,-1-1 0-16,-3-2-1 0,-5 4 4 0,0 2-3 0,-3 5 1 15,-3 3 0-15,-6 4 1 0,0 5 3 16,0 4 3-16,0 4 2 16,0 2 6-16,2 6 4 0,1 2-3 15,0 5-2-15,4 1-8 0,0 2-12 16,-4 6-5-16,2 8-3 0,-3 6 1 0,-3 5 3 0,3 6 3 0,4 5 1 16,2 4 1-16,4 4-2 0,3 6 1 0,8 4 0 0,4-1-6 0,2 3 4 15,8-2-12-15,4-6-11 0,8-7-7 16,7-3-14-16,6-10-4 0,6-6-10 0,2-6-10 15,4-7-6-15,3-4-1 0,-1-5 1 16,-2-2-2-16,-1-8 0 0,-2-3 8 16,-5-3 16-16,0-2 25 0,-7-2 12 0,1-1 11 0,-10-2 4 0,-3 0-2 15,-5-3 8-15,-7 3 9 16,-6-4 14-16,-4 4 28 16,-5 0 17-16,-5 0 12 0,-3 1 2 0,0 2-16 0,-4 2-11 15,-6 1-11-15,-4 3-8 16,0 1-4-16,-6 4-5 0,0 0-3 0,-2 4-4 0,-4 4-5 15,-4 1-4-15,-1 3-4 0,-4 7-2 0,3 1-5 0,-2 7 1 0,3 0 0 16,-2 5-4-16,5 1 6 0,0 4-6 0,3 2-1 16,3 2-1-16,3 3-4 0,3 2 4 15,5 1-1-15,4-1 2 0,3-1 0 0,4-5 0 0,10-2-2 16,5-6-2-16,8-6-1 16,5-5 0-16,6-5-1 0,5-5-2 0,3-2-2 15,1-8-3-15,2-6-3 0,1-5 3 0,-1-3 6 16,-2-4 2-16,-2-3 6 0,0-2 1 0,3-2-4 15,-4-3 4-15,0-2 0 0,-3-5-1 0,-4-1 0 16,-1-6 0-16,-6-4 1 0,-3-3 0 16,-3-2 6-16,-2-1-4 0,-8-1 2 0,-2-4 0 15,-6 2-2-15,-3 1 2 0,-2 2-2 0,-4 4 3 16,-8 5 4-16,1 5 0 0,-5 6 1 0,2 4 0 16,-4 5 0-16,2 6 4 0,1 4 1 15,-1 5 0-15,4 4-1 0,1 5-2 16,4 3-3-16,1 4-4 0,-1 1-8 0,-1 8-5 15,0 9 0-15,-4 6 0 0,1 6 4 0,1 5-1 0,4 7 1 16,5 4 1-16,2 5 3 16,3 6-4-16,-1 4 1 0,5 3 1 0,5 3-8 0,0 0 9 15,3-3-1-15,5-1-1 0,-3-5 6 0,5-1-4 16,4-8 1-16,-2-8-1 0,7-4-5 0,0-8 1 16,0-6-6-16,4-5-3 0,0-5 2 15,2-6-3-15,2-6 3 0,1-1 5 16,-5-10 3-1,3-2 1-15,-5-7 3 0,-1-2 1 0,-5-2-5 16,2-2 2-16,-5-2 2 0,-2-1-2 16,-1-3 3-16,-6-1 1 0,-1 1 0 0,-2-1 0 0,-3 4-1 0,-2 1 6 0,-2 5 1 0,-3 3 1 0,0 3-1 15,0 5-1-15,-3 3 2 0,-1 2 0 16,3 4 6-16,-3 2-12 0,-1 0-5 0,0 4 0 16,-4 4-12-16,-1 5 9 0,-2 5 1 15,-1 3-1-15,3 3 8 0,2 1-5 0,2 2-1 0,4 3 0 16,2-2-6-16,1 0 6 0,10-2 1 15,0-1 1-15,8-3 3 0,1-1-4 0,4-6-2 16,5-2-2-16,6-6-1 0,2-1-1 0,3-3-1 16,0-3-3-1,0-3-3-15,-1-5-1 0,-6-2 3 0,0-3 1 0,-5-1 7 16,-5-2-1-16,1-1 0 0,-7 0 4 0,-1-3-6 0,-4 1 6 16,-2-3-1-16,-1 1 0 0,1-1 5 15,-6 1-3-15,2 1-1 16,-5 0 1-16,0 2-2 0,-1 3 2 0,0 2 0 15,0 5 0-15,0 2-2 0,-1 4 0 0,1 2-8 0,0 0-18 16,0 0-4-16,0 4-2 0,0 4 5 0,0 2 18 0,0 1 3 16,2 5 7-16,6-2-1 0,3 3 0 15,1 0 5-15,6 0-5 0,5 2 0 0,5-3 2 16,8-2 0-16,2 0 1 0,8-2-1 16,3-4 2-16,2-4-3 0,3-1 1 0,0-3 3 0,1 0 0 15,-4-7 2-15,-2-3-1 0,-4-4 2 16,-4-4 0-16,-1 1-4 0,-8-5 10 0,-1-1 0 15,-3-2 1-15,-6-3 5 0,-1-1-8 16,-2-3 0-16,-4 0 1 0,-4 0-4 16,-7-1 2-16,-4 2-1 0,0 0 1 0,-7 6-1 0,-4 2 0 15,-1 5 2-15,-2 3 2 0,-3 2 7 16,-2 6-8-16,5 3-3 0,-4 4-8 0,-1 0-7 0,-2 8 4 16,0 6-2-16,0 5 3 0,-2 7 3 0,2 3-3 15,3 7 2-15,1 5-1 0,5 3-2 0,1 5 1 16,2 0 0-16,2 4 0 15,5 2 1 1,1 4 0-16,1 3 1 0,1-1 0 0,5 2 0 0,0 1 0 16,3-5-1-16,3 0 1 0,-3-4 1 15,1-3-3-15,0-4 1 0,-2-3 0 0,0-5-1 16,-3-4 2-16,3-2-1 0,-6-5 0 0,-1-4 1 0,-1-2 1 16,0-5 0-16,-3-2 0 0,-1-5 5 15,-4-2-4-15,-1-1-8 0,-1-2-22 0,-1-3-51 16,-7-1-118-16,6-2-639 0,2 0-879 0</inkml:trace>
  <inkml:trace contextRef="#ctx0" brushRef="#br0" timeOffset="89321.2435">8569 5477 1540 0,'0'0'288'0,"0"0"11"0,0 0-49 16,0 0-46-16,0 0-32 0,0 0-39 16,0 0-34-16,0 0-23 0,0 0-13 15,0 0-15-15,0 0-10 0,15-127-14 0,8 115-8 0,3 2-4 16,6 2-3-16,5 4-2 0,1 1 5 16,-2 3-7-16,3 3 0 0,-1 6 0 15,-3 5-7-15,1 4 4 0,-5 2-1 0,-5 3 1 16,0 5 5-16,-6-1-1 0,-2 6 1 0,-7 0 1 31,-4 3-3-31,-1 4 2 0,-6-1 0 16,0 2 1-16,-4-2 1 0,-3-2 0 0,-2-4 1 15,1-4 0-15,1-6 0 0,-1-5 0 16,0-4 2-16,0-6 2 0,4-2 4 16,0-4 10-16,2 0 9 0,0-2 5 15,1-2 1-15,-2-3-10 16,-3-5-11-16,4-2-9 0,-4-5-4 0,5-2-5 15,1-4-2-15,-1-1 0 16,1-4-4-16,6-2 1 0,0 0-2 0,6-4 0 16,2 1 3-16,-1 0 0 15,5 0 1-15,-2 4 0 0,3 0-4 16,3 3 0-16,1 2-1 0,-2 2 0 0,0 4 2 16,-1 2-4-16,-1 4 2 0,1 3-2 15,-5 2-5-15,4 3 0 0,-1 4 2 0,2 0 1 0,0 5 5 0,1 5 1 0,3 1-2 16,1 4 2-16,0 2 1 0,-5 0 0 0,2 2 0 0,-2 2 1 0,-2 0-2 0,-1 0 2 0,-5 1-1 0,1-1 0 0,-5 0 3 0,-3-1-3 0,-1 0 0 0,-2-4-4 0,-1 1-11 0,-1-3-1 15,0-2-5-15,0-2-8 16,-3-1 1-16,0-4 0 0,0-1 3 16,2-3 12-16,1-1 8 0,0 0-7 15,0-8-13-15,1 1-6 0,2-5-6 0,2-1 7 16,0 1 6-16,5-3-1 16,0 1-1-16,5 0-2 0,1 1-1 15,4 1 5-15,0-2 2 0,6 3 5 16,-1-2 3-16,2 3 2 0,4-1 0 0,3 3 1 15,2-1 0-15,1 1-1 0,5 0 0 0,-1 4 4 0,3-3 1 0,3 1 3 0,4 0 1 16,0 3 2-16,2-3 2 0,-2 0 0 0,0 1 3 0,0-1-2 16,-4-3 0-16,-5 2 1 0,-6-3 2 0,-5-1 3 15,-5-1 2-15,-7 0 3 0,-7 0 7 16,-2-1 3-16,-2 2 8 0,-5 0 12 0,-3 2 7 16,0 1-1-16,-4 2-6 0,-6 1-16 0,-4 1-14 0,-6 3-6 15,-4 1-3 1,-6 1 1-16,-3 8 3 0,-3-2 1 0,-1 4 4 15,1 0 7-15,4 1 2 0,6-1 1 0,5 0-4 16,8 1-11 0,6 0-3-16,4 1-4 0,3 0 1 15,8 1 1-15,5 2 3 0,13 0 2 0,6 0 2 0,9-2 1 16,9 1-2-16,4 3 1 0,3-3-5 0,-3 3 0 0,4 0-1 0,-5 0-3 0,-3 1 2 16,-5 1-2-16,-5-1 0 0,-6 1 0 0,-6-1 0 15,-4 2 2-15,-6-1 1 0,-6 0 0 0,-8-1 0 16,-4-1-1-16,-1 0-6 0,-9-3-5 15,-4-1 2-15,-4-2 0 16,-3-5 4-16,-1 0 7 0,-3-3-4 16,3-1 2-16,-1-3 0 0,-1 0-4 15,4-4 3-15,-1-4-1 0,2-2-1 0,4-3 2 16,5 0-2-16,1-3-3 0,9-2-5 0,-1 0-5 0,12-1-9 0,7-3 1 16,8-1 1-16,8 0 3 0,6-1 10 0,7-1 1 0,5-1 3 15,3 4 2-15,4-3-1 0,-2 2 2 16,3 1 3-16,-4-1 2 0,-2 2 5 0,-4 0 4 0,-2-1 0 15,-6 1 6-15,-4 3 2 0,-6 0 3 16,-7 4 7-16,-6 1 3 0,-7 4 8 0,-3 2 8 16,-6 2 2-16,-2 3-2 15,-1-1-7-15,0 2-12 0,-2 0-10 16,-3 0-9-16,-4 1-7 0,-3 1-4 0,-4 7 0 0,-5 5-3 16,-2 4 2-16,-5 2 0 15,4 5 0-15,0 1 3 0,5 3-3 0,3 0 0 0,5 2 0 16,5 2-2-16,4 3 2 0,4 0 0 0,4-2-1 0,9-1 1 0,9-3 1 15,4-5 2 1,6-2 2-16,6-7 1 0,1-5-1 0,4-4 0 0,2-3 3 16,-1-3-4-16,2-6 5 0,-3-3-2 0,0 0-3 0,-5-1 5 15,-3-1-3-15,-4-2 1 0,-5 1 3 16,-4 1 0-16,-4 0 0 16,-8 3 4-16,-4 0 3 0,-3 3 1 15,-4 0 4-15,-1 0-4 0,0 3-3 0,0 0-2 0,0-1-7 16,-1 3-1-16,0 0-3 15,-2 0-2-15,3 0 1 16,-1 0-3-16,1 0-1 0,0 0 4 0,0 0-3 16,0 0 0-16,0 0-12 0,0-1-22 0,0 1-26 15,0 0-47-15,0 0-53 16,0 0-137 0,0 0-743-16,0 0-742 0</inkml:trace>
  <inkml:trace contextRef="#ctx0" brushRef="#br0" timeOffset="90847.0408">12794 5336 1837 0,'0'0'173'0,"0"0"-22"0,0 0 4 16,0 0-18-16,0 0-22 0,0 0-38 0,0 0-32 0,0 0-11 0,0 0-9 0,152-87-6 15,-109 88-4-15,2-1-6 0,5 3-1 0,-3 7-1 16,2 3 0-16,-4 3-1 0,-3 4-3 16,-5 3-1-16,-5 3-1 0,-5 3 4 15,-6 1 1-15,-6 0 2 0,-5 4 5 16,-10-2 0-16,1 1 8 0,-11-2 0 15,-5 0 0 1,-6-3 2-16,-3-3-4 16,-1-3-1-16,-4-4 1 0,0-4-4 0,2-4 3 0,1-3 1 15,-3-3-4-15,4-4 0 0,2 0-8 0,6-3-4 16,2-5-4-16,6-3-9 0,7-4-13 0,2-1-13 0,11-5-10 0,10-1-3 0,8-1 13 0,8-2 9 0,7 1 8 0,5 0 9 16,3 0-1-16,0 1 2 0,4 0 5 0,0-1 0 15,-1 0 12-15,-1 1 7 0,-2 1 4 16,-1 1 5-16,-7 1-7 0,3 4-4 15,-8 1-2-15,-6 1-1 0,-2 3 7 0,-8 2 12 16,-5 2 14-16,-7 3 8 0,-3 0 9 0,-7 4-4 16,0 0-11-16,-1 0-8 15,0 0-15-15,0 0-7 0,0 0-6 16,-1 0-9-16,-1 3 5 0,-5 2 1 0,-2 5 4 16,-4 1 5-16,-5 6-2 0,-1-1-4 0,2 6-2 15,-1-1-3-15,0 2-1 0,6 1 0 0,2-2-2 0,0 0 0 0,6 1-1 16,4 0 0-16,3 0 1 0,8-1 2 0,5 1 2 15,10-4 3-15,4-4 2 0,6-2-2 16,4-6 3-16,4-2 1 0,-1-5 0 16,3-1 5-16,0-7-6 0,2-2-2 0,-3-3 0 15,3-2-4-15,-6-2 2 16,5-1 1-16,-5-3 1 0,-1-2-4 0,0-1 4 0,-1-4-4 0,-2-2-1 16,-2-2 8-16,2-2-7 0,-7-2 2 0,-3 1-1 15,-6 3-3-15,-3 0 5 0,-6 4 0 16,-3 1 2-16,-4 3 6 0,-5 3-8 0,-1 2 0 15,-1 2 0-15,-6 3-8 0,-3 1 2 16,-1 1-3-16,-6 1-3 0,-2 4-2 16,0-1 0-16,-5 2 2 0,2 1 2 0,-5 1 2 15,5 1-2-15,2 3 1 0,5 0-1 0,-1 0-4 0,5 0 3 0,0 4-4 0,1 2-1 16,1 1 4-16,0 2-3 16,0 1 2-16,4 3 0 0,-3 2-1 0,6 1 1 15,-3 2 0-15,4 1 1 0,1 3 4 0,3 1 0 16,7 2 0-16,4 0 0 0,2 3 1 15,7-1-2-15,1 1 2 16,6 3-2-16,1-2-1 0,-1 2 2 0,1-1 0 0,-2-1 1 16,-6 0 4-16,2-2-5 15,-8 2 1-15,0-2-1 0,-5 3-5 0,-3-1 4 16,0-1 1-16,-7-3-1 0,-2 1 4 16,0-4-3-16,1 0-1 0,-5-2 2 0,-3-5-2 0,0-1 2 15,-2-6 2-15,0 1 2 0,-1-3 3 0,-3-1-1 16,3-3 4-16,-3-1-1 0,2-1 2 0,1 0-1 15,1-6-3-15,1-1-4 0,2-3-4 0,0 1-6 0,5-5-6 0,0-3-7 16,11-2-2-16,10-4-3 0,8-1 4 16,6-2 5-16,8 0 0 0,7-3 8 15,2 0 3-15,1 0 0 0,5 1 2 16,-4 0 0-16,0 3 1 0,-3-1 1 0,1-1 3 0,-4 3 3 16,-4 1 3-16,-5 2 4 0,-5 5 3 0,-6 2 4 15,-11 6 5-15,-2 0 4 0,-9 5 9 0,-1 1-6 16,-4 2-5-16,0 0-11 15,0 0-17-15,-5 5-3 0,-3 4-2 16,-5 5 2-16,-6 6 8 0,-4 4 2 16,-5 1-3-16,3 3 1 15,0 0-3-15,9 1-1 0,0-1 0 16,7 2 0-16,7-1-5 0,3 2 5 0,5-1-1 0,9-2 1 0,8-2 4 16,7-5-2-16,7-6 2 0,1-5-1 0,-2-2 0 0,2-6 1 15,-1-2 3-15,-5-7 2 0,-2-3 0 0,-4-2 2 0,1-1 0 0,-6-3 0 16,0-1 4-16,-6-1 0 0,-2-2 1 0,-4 1-1 15,-6-3-7-15,0 0 0 0,0-2-4 0,-3 0 0 16,-3-2 1-16,-4-1-2 0,-4-1-1 16,-4 0-1-16,-5-3-4 0,0 3-1 0,-9 0-1 15,-2 2-2-15,-2 1 3 0,-1 4-6 16,-3 2-9-16,5 4-14 16,0 4-21-16,4 8-30 0,5 3-45 0,3 0-84 15,3 9-193-15,7 2-382 16,3-4-895-16</inkml:trace>
  <inkml:trace contextRef="#ctx0" brushRef="#br0" timeOffset="91967.641">16160 5217 2515 0,'0'0'237'0,"0"0"-25"0,0 0-67 0,0 0-29 0,0 0-40 16,0 0-38-16,0 0-27 15,0 0-19-15,0 0-6 0,0 0 2 0,0 0 9 16,0 0 13-16,0 0 5 0,0 0-3 0,-1 131-2 16,2-100-2-16,-1 1-1 15,2-1 4-15,-1-1-3 0,0-2 2 0,5-1-3 0,1-4 2 16,5-1 2-16,0-6 4 0,1-2 3 15,7-5 0-15,0-4 0 0,-1-4-2 0,2 0 1 0,1-4 1 32,-1-6 0-32,4-2-2 0,-4-3-1 0,-1-2-5 15,-4 0-2-15,2-4-1 0,-5 0-1 16,3-1 0-16,-5-3-1 16,-1-1 0-16,-1 2-2 0,-5-2 1 15,1 2-1-15,-2 0 3 0,-2 5 0 16,-1 2-3-16,0 2 1 0,-1 2-2 0,-1 3 0 15,-3 1 3-15,2 3 1 0,0 1 2 0,-3 2 0 16,5 0 0-16,0 2-2 0,0-1-3 16,1 1-2-16,-1 0-7 0,1 1-2 0,-3 5 1 0,0 3-2 15,1 3 7-15,0 3 1 16,-3 3 1-16,4 3 1 0,1 2-1 0,0 3-2 16,3 0 2-16,2 0-2 0,3 0 2 15,2-3 2-15,-1-2-2 0,-1 0 2 0,0-2-1 0,3-3-2 0,-2-2 1 16,1-3 0-16,1-2 2 0,-1-3 1 0,2-3 1 0,2 0 1 15,-1-3 1-15,4 0 0 0,-2-6 0 0,4 0 2 0,-2-5-3 0,-2 0 0 0,3 0 0 0,-2-3-5 16,0 0 3-16,0-2 0 0,-2-5 1 16,4 1-1-16,0-2-1 0,-3-3-2 0,6 2 0 0,-1-4-1 0,0 3 2 15,1 1 0 1,-1 4-1-16,-3 3-1 0,-2 2-1 16,1 2 0-16,-3 3-1 0,-2 2 1 15,-1 2-5-15,2 4-5 0,-4 1-2 16,1 0-3-16,2 6 3 0,-1 2 4 0,1 4 4 0,2 5 5 0,-2 3-2 0,0 0 2 15,-1 4-1 1,-2-1-2-16,-2 2 4 0,3 0 0 0,0-2 2 0,-3 2-1 0,2-2 0 16,2-1-1-16,0-2-1 0,0-2 0 0,6-4-10 15,-4-3-13-15,0-1-3 0,5-5-10 0,0-3 2 16,1-2 2-16,2-1-6 16,5-5 6-16,-4-4 3 0,0 0 6 0,-1-2 10 15,-3-2 3-15,0 0 8 16,0-3 1-16,-4 0 0 0,-2 1 5 0,1-2-2 0,0 0-1 15,-2 1 1-15,-1 0-1 0,0 1 0 0,0 0 0 16,0 3 2-16,-1 1-4 0,-4 3 2 0,2 1 0 0,-3 2 0 16,0 2 3-16,-2 2-3 0,1 1-1 15,-2 1-1-15,0 0-15 0,0 0-12 0,0 3 1 0,0 4-1 16,0 2 15-16,0 1 12 0,0 3 0 0,1 0 1 0,2 3 1 16,3 0 0-16,2 0 0 0,2 0 0 15,5 0 0-15,0 2 0 0,6-3 0 0,2 1-4 16,0-3-15-16,2-2-15 0,2-4-8 15,-1-3 0-15,-1-4 6 0,1 0 12 16,-1 0 4-16,4-3 4 0,-4-3 10 0,1-3-2 0,-2 0 6 0,-1-2 2 16,-4-1-2-16,0 0 5 0,-2-2 0 15,2-2 3-15,-2-3 2 0,-1 0 5 0,1-2 7 16,1 0 7-16,-4 0 12 0,1 0-2 16,-1 1 3-16,-2 1-2 0,-3 3 1 0,-2 2 9 15,-3 5 0-15,0 1 3 0,-4 1 3 16,0 3-8-16,0 1 0 0,0 2-4 0,-3 0-14 0,0 1-10 0,-5 0-10 15,-3 3-8 1,-6 7-3-16,-4 2 4 16,-3 5 1-16,-3 3 2 0,-1 1 3 0,1 3-2 0,2 1-1 0,3 1-2 0,4 2-8 0,4-4 8 15,4 0 0-15,7 0 1 16,4-4 11-16,4 0-10 0,11-2 3 0,6-2 1 16,7-1-7-16,4-2 7 0,8-2-10 0,4-1-15 0,3-4-26 0,0 0-56 15,6-1-101-15,-16-3-347 16,-10-2-956-16</inkml:trace>
  <inkml:trace contextRef="#ctx0" brushRef="#br0" timeOffset="92690.4821">19501 4920 2278 0,'0'0'198'0,"0"0"16"0,0 0-25 0,0 0-27 0,0 0-18 0,0 0-24 0,0 0-25 0,0 0-27 16,0 0-31-16,0 0-26 0,0 0-14 0,0 0-9 16,0 0 9-16,0 0 7 0,-25 9 5 15,22 28 6-15,-1 4-7 0,2 5-2 0,2 0 1 16,0 3-6-16,0 5 6 0,4-1 1 0,3 4-1 16,3-1 3-16,5 2 1 0,6-4-3 15,5-2 0-15,8-7-2 16,3-6-13-16,8-8-9 15,-1-5-9-15,3-8-11 0,-1-7 0 16,3-6-2-16,-5-4 1 0,-1-4 3 0,-5-7 7 16,-3-5 7-16,-5 0 10 0,-5-4 4 15,-5-1 6-15,-1-2 3 0,-6-1 1 16,1 0 2-16,-5 0-2 0,-4 0 1 0,-2 2 1 0,0 0 3 0,-3 3 12 0,0 3 9 0,-5 3 6 16,-1 2 1-16,-2 1-6 0,-1 5-7 15,-1 1-9-15,-3 3-3 0,-3 1-6 0,1 8-5 16,-2 2 2-16,-1 4-3 0,2 0 0 0,2 5 1 0,4 1-1 15,5 0 1-15,5 3-1 16,4 3 3-16,11 1 1 0,7 1 2 0,12-1 1 16,2-1-1-16,5-2 1 0,5-5-5 0,-4-5 0 0,-1-2-1 0,0-7-4 15,-4-5 7-15,-7-1-7 0,-4-5 3 16,-6-2 3-16,-3-4-2 0,-3-1 3 16,-2 0 4-16,-4-4-1 0,-4-1 2 0,-2-1-4 0,-1-1-3 15,-1 1-1-15,-1-4-1 0,-9 1-1 0,-1-1 1 16,-3 2-3-16,-6 1-1 15,-7 1-3-15,-3 2 0 0,-6 2-1 16,-8 4 3-16,0 1 3 0,-5 1 2 0,1 1-6 0,2 4-17 0,3 0-26 16,6 3-40-16,5-1-54 0,6 5-102 0,7 2-262 15,6 1-673-15,8-2-193 16</inkml:trace>
  <inkml:trace contextRef="#ctx0" brushRef="#br0" timeOffset="92998.2759">19304 5296 1914 0,'0'0'491'0,"0"0"-282"0,0 0 4 16,0 0-21-16,0 0-16 0,0 0-52 15,0 0-53-15,0 0-41 0,0 0-21 0,0 0-6 0,0 0-2 16,0 0 0-16,0 0 2 0,176-58 0 15,-102 57-1-15,7 2 2 16,3-2-2-16,1 1 1 0,3 0 3 0,-5-2-4 0,-7 2 1 0,-5-3 1 16,-4 1-4-16,-6 1 4 15,-7-3-4-15,-7 1 2 0,-6-1 4 0,-7 0 0 16,-8 0 6-16,-6 1 2 0,-9 1 8 16,-6 1 10-16,-1 0 7 0,-4 1 3 0,0 0-2 15,0 0-7-15,0 0-10 16,-4-1-10-16,-1-1-10 0,0 0-7 0,-1-1-3 0,-4 1-2 0,1 1 0 15,1 1-13-15,1 0-25 0,0 0-30 16,3 5-41-16,1 3-59 0,3 1-112 0,0 0-320 0,4-3-1037 16</inkml:trace>
  <inkml:trace contextRef="#ctx0" brushRef="#br0" timeOffset="94135.8546">21015 5838 2470 0,'0'0'101'0,"0"0"20"16,0 0-27-16,0 0 12 0,0 0 12 0,0 0-11 15,0 0-2-15,0 0-9 0,0 0-20 16,0 0-21-16,0 0-29 0,0 0-16 15,0 0-3-15,0 0-6 0,57-36 6 0,-36 29 1 16,3 0-2-16,0-4 4 16,0 0-3-16,3-2 1 0,0-2-1 0,0-1 1 0,3-2 0 0,2-1-1 15,1-2 0-15,0-3 0 0,-2-3 2 16,1 0 0-16,-1-5 0 16,0-2 1-16,-1-1-4 0,1-7 2 15,-2-1-1-15,1-3-5 16,-3 1 5-16,-2-1-1 0,-4 1-3 0,-1 3 4 15,-1 2-3-15,-6 1 0 0,3 4 5 0,-6 3-1 0,-5 4 0 16,2 6-1-16,-5 4 0 0,-1 4 0 0,-1 5 3 0,0 2 1 0,0 6-4 0,0 1-5 0,-1 0-12 16,-3 4-6-16,-6 8 1 0,-7 7 3 15,-4 4 13-15,-6 6 3 0,2 7-2 0,-4 3 0 16,5 3-3-16,-2 5 1 0,8 1 1 0,3 3-3 16,7 0 2-16,6-1-1 15,3 0 1-15,10-7 1 0,11-3-1 0,6-8 1 0,3-5-1 0,4-3 0 16,1-7-3-16,5-5 1 15,0-3-1-15,-1-6 0 0,0-3 2 16,-2-7-1-16,-3-2 0 16,2-5 2-16,-4-2 1 0,0-3-2 0,2-3 3 15,-5-2-5-15,-2-1 4 0,-3-5-1 0,-3-4 1 16,0-1 0-16,-4-5-1 0,1-2 2 0,-7-1-2 0,3-1 3 0,-7-1-3 0,0 3 2 16,-2-2 0-16,-3 7 0 0,-3 2 0 0,0 5 0 15,0 6-4-15,-3 5 5 0,-3 5-2 16,4 4 0-16,0 6 1 0,1 2-6 15,-2 2-9-15,2 0-18 0,-1 6-1 0,-5 6 3 16,0 5 7-16,-3 7 20 16,0 5 1-16,1 4 1 15,1 2-1-15,0 7-1 0,4 2 0 0,-2 5-4 16,1 1 7-16,0 3-1 0,3 1 1 16,0-4 5-16,2-2-8 0,1-5-8 0,-1-8-10 0,8-6-17 15,3-7-1-15,1-6 2 0,2-5 7 16,3-4 16-16,3-7 3 0,0 0 1 15,5-6 1-15,0-3-4 0,3-4 3 0,-1 1 2 16,2-5 4-16,1 0-1 0,0-2 3 0,0-1 0 0,1-3-1 0,0-1 5 0,-1-1-4 0,-2 0 2 16,-5 0 0-16,3 4-6 0,-5 2 5 0,-7 3-1 15,1 4 2-15,-8 4 8 16,1 3-2-16,-6 4 1 16,3 1-3-16,-4 0-11 0,0 1-2 0,1 7-2 0,5 4 3 0,-4 5 3 15,5 3 4-15,1 6 0 0,1 1 0 0,2-2 7 16,2 2-6-16,5-4 2 0,5 1 3 15,1-5-5-15,5 2 7 0,2-4 0 0,4-5 0 0,-2-1 7 16,6-2-4-16,-3-4 1 0,-2-3 1 0,2-2-7 16,-4 0 4-16,-2-4 5 15,-1-4 0-15,-3-3 2 0,-3 0 2 0,-5 0 0 16,0-3 0-16,-7 0 4 0,0 0-3 0,-2-2-3 16,-3 1-1-16,-3-1-3 0,1 2 8 0,-4-1 3 0,-1 1 0 0,0 2 7 15,-1 1-13-15,-6 2-4 0,-2 2-5 16,-2 1-9-16,-8 3 1 0,-3 1 0 0,-7 2-1 15,-2 2 0-15,-3 7 2 16,-2 4 0-16,3-1 0 0,2 5 4 0,3 1-5 0,7 0-1 16,1 2-1-16,7 0-7 0,5 1 9 15,6 3 0-15,2 1 0 0,4-1 7 0,12 2-7 0,4-1 0 16,5 1 1-16,5-1-7 0,5-2-1 16,-1-3-7-16,0-4-10 15,1-3-8-15,-2-3-12 0,-4-4-9 16,-4-3-11-16,-1-2-14 0,-3-1-11 0,-6-7-27 0,2-3-45 15,-5-2-94-15,-1-3-270 16,-3 3-602-16,-6 4-74 0</inkml:trace>
  <inkml:trace contextRef="#ctx0" brushRef="#br0" timeOffset="94524.3935">21791 5265 0 0,'0'0'0'16,"0"0"0"-16,0 0 123 0,0 0 381 0,0 0-34 0,0 0-75 0,0 0-68 0,0 0-51 16,0 0-58-16,0 0-65 0,0 0-53 15,0 0-37-15,0 0-11 0,0 0-2 0,-89-24-4 16,89 24 0-16,0 0-2 0,0 0-5 0,0 0-1 16,0 0-6-16,1 0-4 0,0 0-2 0,2 0-4 0,1 0-7 15,4 0 7-15,5 0 0 16,5 0 0-16,6 1 0 0,6-1-10 0,7 0-13 31,1 0-28-31,7 0-58 0,1-1-110 0,3-1-234 16,-10 2-666-1,-11 2-228-15</inkml:trace>
  <inkml:trace contextRef="#ctx0" brushRef="#br0" timeOffset="96752.3904">626 7892 2396 0,'0'0'78'0,"0"0"4"0,0 0 36 0,0 0 22 0,0 0 11 16,0 0-32-16,0 0-46 0,0 0-37 0,0 0-36 15,0 0-6-15,0 0 5 0,0 0 16 0,-9-54 13 16,7 58 9-16,1 4 3 16,1 12-1-16,-1 7-4 0,1 1-3 0,0 8-4 0,0 2-2 0,1 5-4 15,-1 3-5-15,0 8-3 0,0 4-2 16,0 5-5-16,0 6 1 15,1 3 2-15,-1 2-5 0,1 2 5 16,-1 2-2-16,1-2 0 0,-1 1 2 0,0-5-7 16,0-2 2-1,3-3-1-15,-3-6-6 0,0-5 11 0,0-5 4 0,0-6 12 16,0-7 1-16,-3-12-11 16,2-4-10-16,1-7-12 0,-1-8 0 0,1 2 3 0,-4-12 5 15,-1-4-1-15,-4-13-3 0,-1-7 1 0,0-4-11 0,-3-11 2 16,1 1 1-16,-4-6-1 0,2-4 4 0,-4-5 1 0,2-4-2 0,-4-7 1 0,3 1 2 15,-3-5 1-15,1-1 3 0,5-3-2 16,-2-2 0-16,6 2-3 16,4-3 40-16,1 2 2 0,5 1 3 0,5 1 4 0,5 4-35 0,11-14-40 15,12-6 2-15,10-3-33 0,17 1 1 0,3 17 36 16,4 20-1-16,-4 16 30 0,-6 15-4 16,-5 16 1-16,-8 8 0 0,-1 7 0 15,-4 11 2-15,-2 8-1 0,-5 4-2 0,-1 8 4 16,-5 5-5-16,-4 7 4 0,-9 5 1 15,-3 4-3-15,-9 5 1 0,-1 4 1 16,-10 3-4-16,-3 0 1 0,-6 0 1 0,-2-6-1 0,-6-3 4 0,3-9 1 0,-5-6 1 16,5-8 4-16,-2-5-1 0,2-10 4 0,-2-7 5 15,4-5-2-15,2-6 4 0,2-3-2 16,2-3-8-16,1-9-1 0,4-1-5 16,2-8-3-16,5-3 0 0,2-3-2 15,2-5-5-15,1-1 0 0,8-6-1 16,4 1 0-16,5-1 4 0,5-4 1 0,5 3-3 15,3 1 7-15,3 1-4 0,5 4 0 16,2 2 4-16,-1 5-6 0,1 2 3 0,1 5-2 16,0 3-3-16,-2 5 5 0,2 4-1 0,7 6 2 0,3 3-10 0,4 10-4 15,-3 3 2-15,-12 1 2 0,-6 2 11 16,-8 0-1-16,2 0 2 0,-6 1-3 0,-3 1 0 0,-1 1 3 16,-7-2-2-16,-2 3 0 0,-3 1 2 0,-7 0-4 15,0 3 3-15,-9 1-1 0,-9-1-4 16,-1 0 7-16,-4 1-5 0,-7-3-1 0,-1 0-4 15,4-6-5-15,2-3 0 16,4-6 12-16,2-4 5 16,0 0 3-16,1-3 4 0,2-3-12 0,-2 0 0 15,4-1 3-15,-1-1-6 16,5-5-4-16,4-3-7 0,1-4-16 16,5-2 5-16,7-11 2 0,13-8 5 15,9-9 0-15,7-4-2 0,7 3 2 16,3 3 2-16,-1 2 13 0,3 5 4 0,1 0 9 15,1 3-3-15,-1 1 5 0,1 5-2 0,-4 0-4 0,0 4 3 0,-6 3 1 16,-4 5-1-16,-7 2 1 0,-4 4-1 16,-2 2-4-16,-9 4 1 0,-1 1-3 0,-5 0-2 0,1 5 2 0,-3 4-4 0,-3 4 2 0,-2 6 2 0,-1 0-2 0,0 3 4 15,-2 1 1-15,-2-1-3 16,0 0 3-16,2-3-2 0,2 0-2 0,1-6 1 0,9-1 2 16,1-4-1-16,8-4 2 0,3-3 7 15,6-1 2-15,2-6 8 0,3-6 0 16,5-4-7-16,-1-1 1 0,0-4-9 15,-1-2 1-15,-4-1 3 16,-2-2-10-16,-3-4 9 0,-2 2 2 0,-2-1-5 0,-4-4 6 16,-1 0-5-16,-4-1-1 0,2 1 2 0,-6 1-2 15,-2 4 0-15,-1 5 2 16,-4 5 3-16,-2 4 5 16,-1 4 6-16,0 5 1 15,0 1-5-15,-4 3-5 0,3 1-14 16,-1 0-11-16,-3 3-7 0,1 7-6 0,-4 3 11 0,-3 9 6 15,0 6 5-15,-1 6 7 0,2 7-5 0,0 2 0 16,3 6 5-16,6 5-3 0,1 4 0 0,0 5 0 0,1 8-3 0,4 4-1 0,-2 7 5 0,-1 2-3 0,1 2 2 16,1 3 3-16,-3 0-4 0,1-1 0 0,-2 0 4 0,0-2-7 15,0-6 5-15,-1-2 1 0,-3-7-6 0,-2-6 2 16,3-8-9-16,-4-7-14 16,1-9-18-16,0-9-34 0,-3-10-29 0,6-10-45 15,0-8-48 1,1-4-253-16,2-6-718 15,0 0-309-15</inkml:trace>
  <inkml:trace contextRef="#ctx0" brushRef="#br0" timeOffset="97479.2524">2957 8059 2745 0,'0'0'21'0,"0"0"-10"0,0 0 2 0,0 0 14 0,0 0 8 0,0 0 12 0,0 0 1 15,0 0-5-15,0 0-5 0,0 0-10 16,0 0-7-16,136-31-3 0,-99 25-6 0,-2-3-1 16,5 0 1-16,-2-1-3 0,0 1 1 0,0-1-6 15,-3 1 1-15,-3 2-3 0,-2 1 1 0,-7 1 2 16,-5 0-2-16,-5 4 1 0,-5-1-7 16,-6 2 0-16,-2 0-1 0,0 0-6 15,-2 5 11-15,-6 2 0 0,-3 5 6 0,-5 4 5 16,-4 5-6-16,-5 3 1 0,-3 2-1 15,-3 2 1-15,2 2 8 0,2 1 1 16,2-1 3-16,3 0 0 0,3-3-5 0,6 0-2 16,4 0-5-16,7-5-1 0,2-1-4 0,1-5 0 15,10-2 3-15,4-3 3 0,4-2 8 0,8-5 3 16,4-4 3-16,8 0-1 0,5-9-6 16,3-4-1-16,2-3-3 0,-2-4-2 0,0-3 3 0,-2 1-4 0,0-4-1 15,-3 1-1-15,-1-4-1 0,-5 1 0 16,-3 0 2-16,-3 2 1 15,-6-1-2-15,-3 5 0 0,-3 4-1 0,-7 3-2 0,-1 3 5 16,-5 4-2-16,-1 5 3 0,-4 1 1 0,0 2-9 0,0 0-4 16,-1 2-3-16,-7 5-2 15,0 6 3-15,-2 6 5 0,-6 5-2 0,-1 1 2 16,0 3-1-16,6-1 0 0,1 0 1 0,5-2 2 16,5-1-4-16,1-1 2 0,10-1-3 15,8-2 1-15,6-6 3 0,6-4-2 0,9-4 1 16,6-4-2-16,4-5-9 0,5-9-1 0,1-5-6 0,2-3-1 0,-1-3 3 15,-2-2 3-15,-3-4 3 0,-1-3 5 16,-3-4 1-16,-6-1 4 0,-3-2 1 16,-4-4-1-16,-5-1 0 15,-6-3 1-15,-2-3-1 0,-6-2 4 0,-4 2 10 0,-8-2 4 16,-2 3 9-16,-2 2 8 0,-3 5-4 0,-6 5 5 16,-2 6-2-16,0 7-4 15,-3 6 7-15,3 6-8 0,1 5-3 0,0 2-4 0,2 4-10 16,1 1-3-16,2-1-2 0,0 8-3 0,-3 6 0 0,3 6-1 0,0 5-2 15,2 7-1-15,-1 5 2 0,3 3-1 0,1 4 1 16,1 2 2 0,-1 2-6-16,0 5 3 0,1 4 0 0,0 2 1 15,-1 7 6-15,-1 0-3 0,-4 0-7 0,1 1-10 0,0-5-25 16,2-5-22-16,2-12-17 0,8-8-7 16,3-11 1-16,3-9-9 0,3-5-32 0,0-6-87 15,-3-5-198 1,-1 0-565-16,-6 0-667 0</inkml:trace>
  <inkml:trace contextRef="#ctx0" brushRef="#br0" timeOffset="97766.6101">4581 7742 2185 0,'0'0'273'0,"0"0"-101"0,0 0-47 0,0 0-14 15,0 0-5-15,0 0 7 0,150-83-6 0,-110 70-12 16,7 2-13-16,7 0-14 0,3 0-13 15,4 2-9-15,1 0-11 0,-1-1-5 0,-4 1-3 16,-2 0-1 0,-5 0 1-16,-5 3 1 0,-5-2 0 0,-6 0-4 0,-5 2-2 0,-2 0-5 15,-8 3-4-15,-5 1-1 0,-5-1-5 16,-2 2 1-16,-3 1 2 0,-4-1 1 0,0 1 3 0,0 0-3 16,-5 0-2-16,0 0-4 0,0 0-3 15,-1 0 0-15,-3 1-2 16,1 1 3-16,3 0-1 0,-2 0-3 15,4-1 1-15,-2 1-5 0,2-2-3 0,3 0-16 16,-1 3-21-16,-1 0-29 16,1 2-46-16,-3 0-81 0,3-1-295 0,0-1-1175 15</inkml:trace>
  <inkml:trace contextRef="#ctx0" brushRef="#br0" timeOffset="99780.8111">6376 7693 1731 0,'0'0'218'0,"0"0"-111"0,0 0 27 0,0-126 26 15,-2 95 1-15,-4 5-1 0,2 2-10 16,-5 3-25-16,0 2-15 0,-3 4-6 0,-4 2-22 16,3 4-17-16,-7 2-20 0,-3 6-15 15,-6 1-7-15,-6 8-4 0,-7 10-2 0,-4 7-5 16,-4 7 1-16,-1 5-1 0,-1 4 0 0,3 3-1 16,4 0 1-16,10 1-5 0,5-1-1 15,9 0-4-15,7 1 1 31,9 1-1-31,6-3 0 0,7-3 4 0,12-3-5 0,4-4 1 16,11-3-2-16,4-7-4 0,6-6 7 0,5-4 0 16,3-6 3-16,4-7 5 0,-4 2-8 0,2-13 1 15,-3-3-5-15,-1-5-4 16,-3-2 3-16,0-4-2 0,-6-2 0 16,-2-1-4-16,0-4 3 0,-9 1 2 15,-3-3 0-15,-6 1 7 0,-3 1-4 0,-8 0 1 0,-2 1 0 0,-7 2-3 0,-3 1 4 0,-7 3 1 0,-3 3 1 0,-1 2 1 16,-6 4-4-16,4 5-2 0,-5 3-2 0,0 4-2 0,0 4 0 0,-2 2 1 15,1 8-1-15,2 3-2 0,0 6 1 16,3 3 2-16,4 2 0 0,3 2 4 0,8 0-5 0,8 0 0 16,10 2-1-16,6 1-4 0,9-4 7 15,11 0 2-15,5 0 0 0,9-7 7 0,6 0-14 16,3-4-7-16,4-5-9 0,2-7-11 0,2-1 9 16,-1-10 5-16,-2-6 10 0,-1-3 8 15,-1-3 0-15,-7-3 2 0,-2-1-1 16,-3 3 2-16,-5-4 1 0,-5 1-2 0,-8-2 3 15,-5 0-5-15,-6 1 6 0,-6 0 3 16,-5 0 1-16,-8 2 8 0,-8 1-6 0,-3 2 2 16,-2 4-1-16,-8 2-1 0,-3 4 2 15,-1 1-2-15,-3 6 1 0,-2 4-3 0,-2 0-1 0,1 8-3 0,-6 7-1 0,2 7-1 16,-2 3 0 0,6 5-3-16,8-1 1 0,5 1-5 0,8-2 3 15,1 1 2-15,16 1 0 0,6 0 8 16,9-4-8-16,8 0-2 0,11-6-1 0,9-3-9 0,8-8 7 0,6-3-5 15,4-6-5-15,-2-4-1 16,3-6-7-16,-4-6-2 0,-1-4-4 0,-7-3-6 0,-1-4 0 0,-5-1 0 16,-6-6 6-16,-2-1 6 0,-4-5 8 15,-3-3 8-15,-8-7 5 16,-3-3 9-16,-9-3-2 0,-3-5 1 0,-10 1 5 0,-2-2 4 0,-9 0 8 16,-2 2 8-16,-2 4 7 0,-9 6 8 15,-6 4 5-15,1 8 2 0,-3 6-1 0,0 5-10 16,-1 6-5-16,6 7-10 15,-1 5-8-15,6 4-8 0,4 5-9 0,-1 0-8 16,4 10-6-16,-1 6 4 0,-3 9-1 16,5 4 6-16,-2 7 3 15,3 7-5-15,0 3 6 0,1 7 0 0,2 5 1 16,6 8 3-16,-2 5-7 0,-1 6 0 0,1 0 1 0,4 1-6 16,-1 0-2-16,0-7-15 0,2-7-18 0,4-9-12 15,-1-13-3-15,3-10 10 0,1-13 16 0,-5-8 21 16,4-8 6-16,-6-3 7 0,4-10 3 0,-4-5-2 0,1-6 3 15,3-3 0-15,-3-4-1 0,3-1 4 16,-2-3-5-16,3-4 0 0,3-1-1 16,-3-3-1-16,6 0 6 0,-1 1 3 0,-1 2 2 0,1 6 6 0,-2 4 0 15,0 7 2-15,0 4-2 0,-2 4-4 0,-3 6-6 16,3 4-4-16,-1 2-4 0,-2 0-2 0,2 6 2 16,1 3 0-16,-3 4 0 0,3 2 4 0,1 2-6 15,-4 4 0-15,4-1 1 16,-1 2-3-16,0 3 5 0,1-1 0 15,-1 1 0-15,6 0 0 16,-2 0-10-16,0-4-9 0,-1-3-13 16,0-3-15-16,-3-5-26 0,-4-4-41 0,1-3-72 0,-5-3-132 15,-6 2-292-15,0-2-590 0</inkml:trace>
  <inkml:trace contextRef="#ctx0" brushRef="#br0" timeOffset="99996.2787">9231 6838 1138 0,'0'0'983'0,"0"0"-864"0,0 0-7 0,0 0-25 16,0 0-46-16,0 0-11 0,0 0-27 0,-22-120-18 15,30 117-14-15,1 2-8 0,5 1 5 0,-1 1 11 16,7 7 2-16,0 4-67 0,2 2-142 16,5 2-270-16,-5-2-434 15,-10-3 316-15</inkml:trace>
  <inkml:trace contextRef="#ctx0" brushRef="#br0" timeOffset="101283.3584">9885 7270 2583 0,'0'0'77'0,"0"0"-32"0,0 0-6 0,0 0-11 0,0 0 7 0,0 0 29 16,0 0 19-16,0 0 9 0,0 0-10 15,0 0-22-15,0 0-18 0,-24 120-16 0,24-94-7 0,0 0-6 16,1 2-3-16,6 1 0 0,4-3 1 16,1 1 1-16,7-3 2 0,0-3-1 0,5-5-2 15,5-4 0-15,1-4-3 0,0-5 1 0,1-3-1 16,-1 0-2-16,-2-4-2 0,0-4-3 16,-1-5-3-16,-6 3 0 15,2-6 2-15,-5-1 1 0,-1-1 2 16,-2-2-1-16,-4 0-1 15,0 0 2-15,-4 0-1 0,0 2 2 0,-4 1 1 0,2 4-1 0,-4 2 0 16,-1 3 1-16,0 4-2 0,0 1 5 16,0 2-1-16,-1 1-1 0,-2 0-4 0,0 1-4 0,0 5-2 0,-4 3 0 15,3 4 4-15,-3 1-1 0,3 2 1 0,-1 1-1 16,5 2 0-16,0 0 1 0,0 2 0 0,3 1 2 16,6 0 0-16,2-3-1 0,2-2 0 15,2-2-2-15,4-2 1 0,1-2 0 0,1-6-1 0,0-1 0 16,-1-4-1-16,4 0-2 15,-1-5 0 1,-2-2-1 0,-1-3 2-16,1-2 1 0,-5-2 3 0,1 0 0 15,-1-3-1-15,-1-1 2 0,-2 0-1 0,2-1 0 0,-3-1 2 16,-1 1-1-16,1-1-2 0,-2 2 3 0,-2 0-3 16,2-1 2-16,-2 3 1 0,-3 1 0 0,-1 3 1 0,-1 1 0 0,-1 3 0 15,-2 3 1-15,0 3 3 0,0 1-1 0,0 1-1 0,0 0-5 0,0 0-6 0,0 3 1 16,0 5 0-16,0 0 0 15,0 5 6-15,-3 1-3 16,2 3 1-16,1 2 0 16,0-2-4-16,0 1 5 0,0 2 0 0,5-2-1 15,3 0 2-15,6-1-2 0,2-3 0 0,2-2 0 0,5-4-2 0,1-3 0 0,3-5-4 16,1 0-1-16,2-4-4 0,0-5-2 16,-3-1-1-16,0-3 2 0,0 1 2 0,-3-5 1 0,0 1 1 15,0-4 1-15,0-1-2 0,-2-2 2 16,0-2 3-16,-2-4 0 0,2-2 5 0,-3-2-1 15,0-5 1-15,0-1 1 0,-2-1-3 0,-2-1 4 0,-1-1 0 16,-2 0 1-16,-4 0 2 0,-1 3 0 16,0 3 4-16,-5 4 5 15,2 2 6-15,-4 5 2 0,0 4 0 0,0 4 0 0,0 5-1 0,0 6-2 0,-2 3-3 16,2 1-9-16,-2 2-3 16,2 0-13-16,-1 7-2 0,0 7 1 15,-3 6-1-15,-1 8 8 16,0 5 3-16,1 2 2 0,3 3-2 0,-1 1 0 0,2 0 0 0,2 2-1 15,2-1-1-15,6-1 1 0,3-4 0 0,5-3-4 16,6-5-7-16,5-4-5 0,2-5-8 0,6-3-6 16,-1-8-2-16,6-4-4 15,-4-3 1-15,2-1 2 0,-1-8 5 0,-3-3 5 0,-2-4 7 16,-6-3 4-16,0-2 7 16,-5-2 4-16,-1-1 2 0,-4-2 4 0,-3 1-1 15,-1 0 0-15,-4 0 6 0,-1 2 3 16,-3 1 10-16,-1 4 13 0,-5 4 4 0,1 3 7 0,-1 3 2 0,0 2-6 0,0 3-7 0,0 1-8 15,0 2-13-15,0 0-10 16,-1 2-7-16,-3 6-5 0,0 5 3 16,1 5 1-16,-1 7 1 0,-1 7 0 0,4 5 2 15,-2 7-1-15,3 6 0 0,0 7 1 0,1 6-1 0,-1 10 4 16,2 6-2-16,-5 7 1 16,0 5 1-16,1 4-8 0,-3 2 5 0,1-1-3 0,1 1-1 15,-1-2 7-15,1-2-3 0,2-5-1 0,0-5 2 0,1-8-4 16,-1-6 2-16,1-7 2 15,-3-6 0-15,-2-5 1 0,-2-8 1 0,-3-5 0 16,-3-8-4-16,-4-6 5 16,-3-5 1-16,-4-5 4 0,-3-5 3 0,-3-4-2 15,-6-5 0-15,1-1-2 0,-2-8-1 0,-2-8 6 0,4-1-4 0,-2-3 0 16,1-4 1-16,-2-3-9 0,1-4 2 0,2-4 0 16,2-1-1-1,4-4 4-15,1-3-1 0,7 1 1 0,8-2-6 16,3-2 4-16,8 0-3 0,4-2 0 0,8-3 2 0,10-1-7 15,4-2 3-15,8 0-2 0,9 0-3 0,6 3 11 16,7 0-5-16,9 3 3 0,6 3 3 0,10 4-12 0,5 4 7 16,2 3-1-16,2 2 1 0,2 4 2 15,-3 3 2-15,-1 6-2 0,-5 1 3 16,-4 3 2-16,-2 2-3 0,-3 1 2 0,-4 4 0 0,-5-1-7 16,-8 2 4-16,-2-1-1 0,-6 4-3 0,-6-2 7 15,-3 2-5-15,-6 0 1 0,-8 2 1 0,-3 0-4 16,-5 1 2-16,-7 2 1 15,0 0-2-15,-6 0 4 0,-2 0-3 0,-1 0-1 16,0 0-1-16,0 0 3 0,0 0-5 0,0 0-2 16,0 0-3-16,0 0-18 0,0 3-8 0,0 3-27 15,0 1-43-15,-1 3-67 0,-1 0-206 0,1-1-830 0,-1-4-538 0</inkml:trace>
  <inkml:trace contextRef="#ctx0" brushRef="#br0" timeOffset="103715.0564">13296 8314 0 0,'0'0'0'0,"0"0"0"0,0 0 331 0,0 0 106 0,0 0-78 15,0 0-81-15,0 0-65 0,0 0-28 0,0 0-5 16,0 0-4-16,0 0-15 0,0 0-18 16,-41 10-15-16,37-10-17 0,0 1-8 15,2-1-12-15,-1 0-16 0,0 1-9 0,1-1-12 0,2 0-7 16,-1 0-2-16,1 0-4 15,0 0-5-15,0 0-3 0,0 0-5 16,0 0-7-16,0 0-4 0,0 0-5 0,1 0-5 16,0 0-1-16,4 0-4 0,1 1 1 0,5-1 2 15,4 0-2-15,4 0 5 0,3 0-2 0,3 2 1 16,7-1 0-16,3 1-1 16,3-1 0-16,5 1 2 0,-1-1-1 15,4-1 3-15,2 2 0 0,2-1-3 0,4-1 0 0,2 1-2 0,-1 2 0 16,4-3 2-16,1 0 1 15,0 0-5-15,2 1 2 16,2-2 0-16,-2-2-3 0,3 2 8 0,-2-2-4 0,-1-1 2 16,5 1 1-16,-4-2-9 0,0 1 2 0,4-2 2 15,-4 2-1-15,0-2 5 0,2 2-3 0,-2 0-2 0,0 1 2 16,-1-1-4-16,0 0 2 0,5-2 2 0,-2 2-2 0,3-2 1 0,2 2-1 16,0-2 0-16,4 1-1 15,0 0 4 1,6-1-1-16,-2 2 2 0,4 0 2 0,1-2-6 0,-1 1 0 15,7 0 0-15,-3-1-3 0,3 0 5 0,0 0-2 0,0 2-3 0,-4 0 2 0,3-1-3 16,-3 0 2-16,-1 1 2 0,3 0 1 16,-4 0 0-16,4 1 0 0,-3-1-1 15,-2 2 1-15,1-2 2 0,-2 0 0 0,6 4 1 0,-3-3 1 0,2 2-5 16,3-1-1-16,2-1 2 16,0 1-2-16,1 1 3 0,0-1-1 15,2 1-3-15,2 1 2 0,-2-1-4 0,5-1 2 0,-2 1 2 16,1 0-1-16,-2-1 0 15,-2 1-2-15,0 2-3 0,0-2 1 0,-3 1 3 16,2 0 0 0,-2 1 3-16,0-1 0 0,-3 1-2 0,-3-1-1 15,1 0-1-15,0 1-1 0,-2-2 5 0,-1 1 0 16,1-1-1-16,-1 0 0 0,-2 1-4 0,-2-3 0 0,-1 2 3 16,1-2-1-16,1 0 3 0,-4 1 0 15,3-2-4-15,-1 3 0 0,-4-3 1 0,0 1 2 0,1 0-2 16,-6 0 1-16,0-1-2 0,-2 3-3 0,3-2 3 0,-2 0-2 0,-1 2 4 15,2-2 1-15,1 3-2 0,-3 0 2 16,0 0-5-16,1 0 1 0,-3 2 1 16,4-2-1-16,0-2 4 0,-4 4-1 15,5-2-3-15,-1 0 1 0,2 1-2 0,0-1 2 0,-5-1 2 0,2 1 1 16,-1-2-1-16,-3 1-1 16,-1-1-2-16,-1 0-1 0,-1-2 3 15,-1 2 0-15,-1 1 2 0,-4-3 0 0,2 1-2 16,-4 0 0-16,-3-2 1 0,1 0 1 0,-3 2 3 0,1-1-2 0,-2 0-3 15,0 1 1-15,-2-1-5 0,2 2 2 0,-5 0 5 16,4-1-3-16,-5 1 3 0,1 1-3 16,-2 0-1-16,-4 0-3 15,2-1 1-15,-7 1 2 0,-1 0 0 0,-7 2 1 16,1-2-2-16,-9 0 1 0,2-1 1 0,-7 0 3 0,-2 1 2 0,-2 0 0 16,-5 1 0-16,0 0 1 15,-1 0 0-15,0 0 1 0,0-1 0 0,0 0 0 0,0 1-3 16,0 0-2-16,0 0-2 0,0 0-2 0,0 0 3 0,0 0-1 15,-1 0 1-15,1 0 0 16,-1 0-4-16,1 0 2 0,-1-2 0 16,0 1-1-16,-1 1 3 0,0-1-1 15,-2 1-1-15,3 0 2 0,0-1-3 16,0-1 2-16,-1 1 0 0,1 0-2 0,-3 0 3 16,3 0-3-1,1 1 1-15,-2-1-2 0,1 1 2 0,0 0 0 0,0-2 1 0,1 2 2 0,-3-1-3 0,3 1-1 16,-1-1 1-16,0-1-1 0,1-1 2 0,0 2 1 0,-1 0-3 15,1-1 3-15,-1 2-4 0,1-1 1 0,-1-2 1 16,1 1-1-16,-1-1 3 16,1 1-2-16,0 2-3 0,0 0 1 0,0-1-1 15,-3 1 0-15,3 0 3 0,0 0 0 0,0 0-2 0,0 0-1 16,0 0 1-16,0 0-2 0,0 0 2 16,0 0 1-16,0 0 0 0,-2 0 1 0,2 0-3 0,0 0-1 15,0 0 0-15,0 0 1 16,0 0 2-16,0 0-2 0,0 0-1 15,0 0 0-15,0 0-2 16,0 0 2-16,-1 0 1 0,1 0 0 16,0 0 2-16,0 0 0 15,0 0-1-15,-1 0-4 0,1-2 3 0,0 1 1 0,0 1-1 0,-1 0 2 16,1 0-3-16,0 0 0 0,0 0 2 0,0 0 0 0,0-1 3 16,0 1-2-1,0 0 0-15,0 0 1 0,0 0-4 16,0 0 3-16,0 0 0 0,0 0 0 0,0 0 1 15,0 0-2-15,0 0-2 0,0 0 0 16,0 0 0-16,0 0 2 0,0 0 1 0,0 0 0 0,0 0-1 16,0 0-1-16,0 0 0 0,0 0 1 0,0 0 1 15,0 0 2-15,0 0-1 0,0 0-1 0,0 0-3 16,0 0 3-16,0 0 1 0,0 0 0 0,0 0 4 16,0 0-5-16,0 0 0 0,0 0-1 0,0 0-1 0,0 0 1 0,0 0 2 0,0 0-1 0,0 0-1 0,0 0-1 15,0 0 0-15,0-1-1 0,0 1 3 16,0 0-2-16,0 0 3 0,0 0-1 15,0 0-3-15,0 0 3 0,0 0 0 16,0 0 0-16,0 0 3 0,0 0-4 16,0 0 0-16,0 0-1 0,0 0-5 15,0-2 6-15,0 2-1 0,0 0-1 16,0 0 2-16,0 0-6 16,0 0-2-16,0-1-1 0,0 1-2 0,0-1 0 15,0 1-1-15,-1 0-1 16,1 0 1-16,-1 0-3 15,1 0 2-15,0-1-1 0,0 1 3 0,0 0-4 16,0 0-4-16,0 0-4 0,0-1-12 0,0 1-3 16,0 0-8-16,0 0-6 0,0-2-2 15,0 2-8-15,0 0-8 0,0-1-10 0,0 0-16 0,0 0-11 0,0 1-17 16,0-1-20-16,0 0-21 0,0-1-35 0,0 1-30 0,1 0-31 0,-1 0-44 0,1-1-47 16,-1 1-64-16,0 0-86 0,0 0 407 15,0 1 97-15</inkml:trace>
  <inkml:trace contextRef="#ctx0" brushRef="#br0" timeOffset="123008.3244">13427 7264 0 0,'0'0'0'0,"0"0"527"15,0 0-49-15,0 0-55 0,0 0-78 0,0 0-54 0,49-119-57 16,-37 101-44-16,0 2-15 0,0 1-18 0,-2 2-23 16,-1 2-10-16,-1 3-11 0,-5 2-22 15,-3 2-6-15,1 3-22 0,-1 1-16 0,0 0-8 16,0 0-21-16,0 0-6 0,0 4-8 0,-1 3-5 16,-1 3 5-16,-5 7 8 0,3 5 9 15,-5 8 4-15,-2 5 2 0,-3 5-3 0,0 8-6 0,-4 3 0 16,4 4-3-16,-3 3-2 15,5 0-1-15,2-5-5 0,5-4 0 16,5-8-2-16,2-7-2 0,1-3 2 16,7-7-2-16,-2-2 0 0,2-4 2 0,1-4-4 0,-1-3 3 15,1-3 3-15,2-3 0 0,3-4 4 0,-1 1 3 16,2-2-1-16,4-8-5 16,-1-1 0-16,1-1-3 0,1-6-1 15,2-2 3-15,-1-1-4 16,-3-3 0-16,2-2-1 0,-1-4-3 0,-2 1 3 0,2-4-3 15,-2 1 2-15,-3 3 0 0,0 2-4 16,-3 3 2-16,4 1 0 16,-6 3 1-16,1 2 2 0,1 2-1 15,-3 4-3-15,-1 1 2 0,-1 3-4 0,0 3-1 16,-3 1-1-16,0 2-3 0,2 0-1 16,-2 4 1-16,4 7 2 0,-2 3 1 0,0 1 3 0,1 3 3 0,0 2-1 0,-1 3 2 0,-3 1-2 0,2 0 0 0,-1 0 1 0,-1 1-2 15,-1-3 4-15,-1 0-2 0,0-2 0 16,3-3 1-16,-2-2-2 0,-1-2 1 0,4-6 0 0,-3-2 0 15,1-2 2-15,0-3-2 0,-1 0 1 0,4 0-1 16,1-6 1-16,1-2 0 16,4-2 0-16,0-3 2 0,1-2-2 0,3 0 0 0,0-2-1 15,0-4-1-15,0-2 2 0,2-2-1 0,1 2-2 16,0 2 4-16,0-1-3 16,-2 3 1-16,-3 1 4 0,1 1-3 0,-3 5 4 15,-2 1-5 1,-1 4-3-16,0 4 0 0,-2 0-5 0,-2 3 2 0,0 0-1 0,3 3 1 15,0 5 2-15,0 2-1 0,1 2 3 16,-2 6 1-16,0 2 2 0,3 1 0 0,-3 5 1 0,1-1 0 16,1-1-2-16,0-1 0 0,0-3 1 15,1-4 0-15,5-2 4 0,-4-4-2 0,1 0 2 0,3-4 1 16,-1-3-3-16,3 0 5 0,0-3 1 16,-3 0-2-16,4-4 1 0,1-2-1 0,0-1-3 0,1-4 0 15,-1 0-1-15,0-1-1 0,-1-4-5 16,0-1-7-16,-3-3-17 0,3-1-28 0,0-4-53 15,0-1-110 1,-6 6-359-16,-3 6-973 16</inkml:trace>
  <inkml:trace contextRef="#ctx0" brushRef="#br0" timeOffset="123446.1137">15896 6899 2684 0,'0'0'206'0,"0"0"-44"15,0 0-30-15,0 0-16 0,0 0-1 0,0 0-25 0,0 0-32 0,0 0-28 16,0 0-20-16,0 0-8 0,0 0 1 0,0 0 7 16,0 0 8-16,0 0 4 0,10 98 4 0,-11-57-2 15,-3 4-4-15,3 1-2 0,-2 4 0 0,-3 2-3 16,1 0-1-16,-2 1-1 0,-2-1-2 0,4 1-2 15,-2 0-1-15,0-3-1 16,2-2-9-16,-2-5 2 16,3-4-9-16,-1-6-16 0,4-5-10 15,0-4-33-15,1-4-30 0,0-4-41 16,0-5-88-16,0-3-184 0,0-4-596 16,0-2-677-16</inkml:trace>
  <inkml:trace contextRef="#ctx0" brushRef="#br0" timeOffset="124705.2063">15522 7436 2149 0,'0'0'346'0,"0"0"-240"0,0 0-34 0,0 0-37 0,0 0 12 16,0 0 17-16,0 0 1 0,125-19-10 0,-77 19-13 0,4-1-8 16,8-1-15-16,2-1 0 15,5 0-3-15,-2-2-2 0,3-1 5 0,-4-2-7 0,-1-1 0 16,-4 0-3-16,-3-3-5 0,-7 2 5 15,-4 0-1-15,-6 0 2 0,-6-1 2 0,-5 1 3 16,-8-3 5-16,-7 3 8 16,-5-1 24-16,-5 1 9 15,-2 2 2-15,-1 0-1 0,0 1-23 0,-1 0-7 0,-5 2-6 16,0 1-9-16,-3-1 1 0,-2 3-6 0,0 1-4 0,0 1 1 16,-5 0-5-16,5 3 0 15,-2 4 2-15,1 1-3 0,-3 3 0 16,4 1 2-16,0 4-1 0,-1 0 0 0,3 5 1 0,0 3-3 0,-1 2 0 0,2-1-2 0,4 4-1 15,0-1 3-15,4 0 0 16,0-2 2-16,0 1 5 16,6-5-5-1,3 0-3-15,3-2 2 0,-1-5-3 0,7-3 7 0,0-3 2 0,2-5 0 0,2-2 3 16,0-2-3-16,2 1 1 16,0-7-3-16,-1-3-2 0,-1-1-2 0,5-6-2 0,-3-2 1 15,3-1-6-15,-3-1 3 0,3-3 0 0,-4-1 0 0,4 0 8 16,-4-2-7-16,1-1-1 0,-1 1 1 0,-2 2-6 0,0 0 7 15,0 4 1 1,-3 0-1-16,-2 4 4 0,1 2-5 0,-4 5-2 16,2 0 0-16,-4 3-3 0,1 4 1 0,-1-1-1 0,0 3-1 15,-2 0-3-15,1 6 3 0,-2 5 1 0,3 1 3 16,-3 4 5-16,-2 4-4 0,3 1 1 0,1 3-1 0,-3 0-6 16,-3 2 7-16,3 2 2 0,-1-1 0 15,-1-1 1-15,-3-2-3 0,5-1 0 0,-4-3-1 16,4-6 2-16,-1-2-1 0,1-5 1 15,0-3 2-15,-1-3-3 0,2-1 1 0,2 0 0 16,0-7 1-16,4-3 2 0,-1 1-3 0,0-4-1 16,1-1-2-16,0-1-4 15,0-2 5-15,3-1 1 0,1 0 0 0,2-3 4 0,-2 1-6 0,3-1 0 16,-1 1-1-16,-3 3 0 0,3 1 3 16,-2 1 0-16,-2 2 0 0,0 2-1 0,-1 3-5 15,-1 0 2-15,-3 5-1 0,-2 1 1 16,-1 2-2-16,-3 0-3 0,1 0 1 15,-2 8-3-15,3 0 7 0,-4 4 1 0,3-1 1 0,-3 3 3 0,1 0-2 16,2 1-1-16,-3-1 1 0,2 1-1 16,-1 1 1-16,1-2 2 0,-1-3 1 0,0-1-1 15,1-1-1-15,0-1 0 0,0-1 0 16,-3-1 1-16,4-1 0 0,-3-3-1 0,1 1 0 0,2-3 0 16,-2 0 2-16,2 0 0 0,-1 0 2 0,1-5-1 15,2 0-3-15,-4 1-1 0,4-2-3 0,-1 2-1 16,-2 1 0-16,4-1 1 15,-1 3-1-15,0-3 2 0,0 1-1 0,2 1-1 16,0 0 1-16,3-1 0 0,0 2-2 0,1-1-1 16,2 1-6-16,1-1-6 0,-1 1 1 15,3-2 1-15,-1 1 0 0,-1 0 3 0,-1-1-3 16,1 2 0-16,-3-3 2 0,3-1-1 16,-4 1 4-16,2 0 3 0,-2-1 2 0,-2 0 3 15,0 1 1-15,-2-1 0 0,-3 2 1 0,1-1 0 0,-1 2-1 16,-2 0-1-16,-2 2-3 0,-1 0-9 0,0 0-2 0,1 0-2 15,0 1 1 1,0 2 8-16,0 2 1 0,1-1 1 16,1 2 2-16,1 0 0 15,1 1 3-15,2 0 4 0,3-1 0 0,1 0 2 16,1-1 1-16,4-2-2 0,0 1-1 0,3-3 2 0,2 0 0 0,0-1 1 16,1-3 1-16,1-4-2 0,-1-1 1 0,-1-1 1 0,4-2 0 15,-2-2 1-15,-1 2-1 0,-1-2 2 0,-2-2-1 0,-1-3-1 16,-3 1 3-16,-1 0 3 15,-2-2 0-15,-1 1 2 16,-6 2 1-16,0 0 7 0,-5 0 9 0,-1 3 7 0,-1 0 4 16,-6 3-6-16,-2 1-8 0,1 2-6 0,0 1-4 15,1 2-2-15,1 3-3 0,1 1-4 16,2 0-4-16,0 0-5 0,2 6-1 0,1 3-2 0,0 4 4 0,3 3 1 16,3 3 0-16,3 2 5 15,2 1-2-15,4 1-2 0,-2 2 1 0,2 0-3 16,3 0 1-16,-3 0 1 0,-1 1 0 0,4-2 0 0,-2 1-1 15,3-4 1-15,-4-1 0 16,-2-1 0-16,-3-3-1 0,-3-2-1 16,-2-2 1-16,-4-1-4 0,-1-2 3 0,0-1-2 0,-3 1-5 0,-4-2 0 0,-2-3-5 15,-2-1-4-15,-2-2-4 0,1 0-9 16,-3-1-14-16,1 0-17 16,0 0-28-16,1-4-67 0,2-1-156 0,5-1-710 0,1 2-647 0</inkml:trace>
  <inkml:trace contextRef="#ctx0" brushRef="#br0" timeOffset="125414.2657">20046 7266 1923 0,'0'0'267'0,"0"0"-10"0,0 0-90 0,0 0-10 0,0 0-20 15,0 0-26-15,0 0-30 0,0 0-19 0,0 0-14 16,0 0-11-16,0 0-3 0,0 0 1 16,0 0-2-16,-125 24-1 0,107-10-4 0,1 2-5 15,1-2-7-15,3 1-3 0,1 1-7 16,4 0 0-16,3 2 1 0,1-2-2 0,4 0 1 15,0-1 1-15,4-2-2 0,6 2 2 16,5-3-1-16,2-2-1 0,7 1 0 0,2-3-2 16,0-3-5-1,3-1-5-15,0-4-6 0,3 0-3 0,-3-3-1 0,0-5-1 16,1-2-2-16,-4 1 2 0,-1-3-1 16,-1-2-1-16,-2-2-1 15,-4-1 1-15,-2-3 0 0,-1 0 5 16,0 0 2-16,-4-2 5 0,-2 0 5 15,-2 0-1-15,-3 1 8 0,-1 1-1 0,0 3-1 16,-3-1 2-16,1 2-3 16,-2 1 0-16,1 3 1 15,1 2-2-15,2 4 0 0,-1 0 0 0,4 3-3 0,2-1-4 0,3 3 0 16,3 1-1-16,7 0 3 0,5 0 3 0,4 1-1 0,5 3 2 0,5-1 1 0,2-1 1 16,2-2 3-16,3 0 0 0,-2-3-1 0,1-3 2 15,-4-3-3-15,2-2 2 0,-2-1 1 0,-2-3-1 16,-4-1 4-16,-2-3 1 0,-4-1 2 0,-2-3 3 15,-1 0 3-15,-6-1 4 0,-4 0 7 0,-2 0 2 16,-6 1 5-16,-3 2 2 0,-3 0 1 16,-3 4-2-16,0 1 1 0,-7 3-9 15,0 3-6-15,-2 3-3 0,-5 1-8 0,2 5-4 0,-6 1 0 16,2 0-5-16,-2 4 0 0,0 8 0 16,-2 4-2-16,4 4 2 0,1 4-1 0,3 3-2 15,-2 3 3-15,4 3-2 0,3 5 0 0,-2 2 2 0,2 3 0 16,2 6 0-16,0-1 1 0,2 5-1 0,2 0 0 15,0-2 2-15,2-2-5 0,-1-2 4 16,2-4-2-16,3-2-3 0,0-4-1 0,-1-2-10 16,0-4-13-16,-3-3-22 0,0-4-30 0,0-2-35 0,-1-4-51 0,3-4-79 15,-2-3-134-15,-1-4-355 0,3-3-845 16</inkml:trace>
  <inkml:trace contextRef="#ctx0" brushRef="#br0" timeOffset="125799.1276">20771 7457 1963 0,'0'0'216'16,"0"0"-52"-16,0 0-90 0,0 0 4 0,0 0 31 15,0 0 11-15,0 0-15 0,0 0-27 16,0 0-24-16,0 0-15 0,141 0-15 0,-104 0-1 15,4 0-5-15,1 1-5 0,2-1 6 0,4 1-7 16,4-1 2-16,-3 0 2 0,2 0 1 16,-4 0 3-16,-3-3 5 31,-4 1 3-31,-4-1 2 0,-3 0 6 0,-5 0-3 0,-3-2 1 16,-4 1 1-16,-2 0-2 15,-5 0 0-15,-4 0-1 0,-1 1 1 0,-1 0-3 16,-6 0-1-16,1 1-1 0,-3-1-2 0,1 2-2 15,-1 0-2-15,0 0-5 0,0 1-8 0,0 0 1 0,0 0-2 0,0 0-2 16,0 0 0-16,0 0-4 0,0 0-4 0,0 0-1 0,0 0-3 0,0 0-2 16,0 0 0-16,0 0-2 0,0 0-1 0,0 0 5 0,0 2 1 15,-1 0-16-15,-2 2-22 0,2 1-54 0,-2-1-101 16,0 0-307-16,-1-1-1147 0</inkml:trace>
  <inkml:trace contextRef="#ctx0" brushRef="#br0" timeOffset="127566.0364">520 10946 0 0,'0'0'0'16,"0"0"107"-16,0 0 270 0,0 0-95 0,0 0-34 15,0 0-19-15,0 0-6 0,0 0-6 0,0 0-20 16,0 0-17-16,0 0-21 0,0 0-18 15,-27-8-18-15,27 8-22 0,-5-2-21 0,-1-1-25 16,-2 1-22-16,4 0-17 0,4 2-11 0,0 0-6 16,0 0-3-16,0 0 5 0,0 0 3 0,0 0 8 15,0 0 1-15,0 0 3 0,0 0 5 0,2 0-1 16,6 0 7-16,-3 0 2 0,11 2-4 16,-2-1 6-16,7 2-5 0,14 1-25 15,-1-1 0-15,8-1-5 0,7 0-1 0,1-1 21 0,2 1 1 16,4 0 2-16,-3-2 1 0,2 0 3 15,4 0-1-15,2 0-1 0,20 1-1 16,11-1-1-16,9 0-13 0,7-3-5 16,-13 1 0-16,-8 1-1 15,-4-2 13-15,0 2 3 0,1-2-2 16,3 1-1-16,1 0 3 16,1 2-1-16,2-4 0 15,5 2-1-15,1-1-4 16,4 0 3-16,6-2 4 0,0-1-2 0,3-1 4 0,3-1-5 0,-2 0-3 15,8 0 0-15,-1 0-1 0,1-1 1 16,3 0 0-16,0-2-2 0,0 0-3 0,3 1 1 16,1-1 2-16,2-1 3 0,4 2 3 0,1-4-5 15,2 2 0-15,2 1-1 0,-2 0 0 0,5-1 5 16,1 3 0-16,0-4 2 0,-1 5-2 0,2-1-3 0,3 1 0 0,-1-1-4 0,4-1-1 0,1 2 2 0,3 0-1 0,0 1 2 16,1-3-1-16,2 3 2 0,-3 0-1 0,-2 1 0 15,0-1 0-15,-1 0-3 16,-2-1 2-16,1 2 0 0,-3-1 0 15,-3-1 2-15,1 3-2 0,-2-2 0 0,0 2 0 0,-6-2-1 16,4 3-4-16,-5-1-1 0,0 1 3 0,-4 1-2 0,-5-2 2 0,-3 1 1 16,-2 0-4-16,-5-1 3 15,-3 0 1-15,-6 1-1 16,-6 2 0-16,-6-3-2 0,-5 0 0 0,-6 3 1 0,-2-3-3 0,-8 2 3 16,-1-2 1-16,-4 2 1 0,-7-1 1 15,-5-1-3-15,-6 0-3 0,-5 3-1 0,-4-2 1 0,-8 3 1 16,-2-1 1-16,-6-2 1 0,-1 0-2 0,-9 3-1 15,-1-1 2-15,-6 1-2 0,-2 0 4 16,-4 1 3-16,-1-1-1 16,-1 1 1-16,0 0-3 0,0 0 1 0,0 0 0 0,0 0 1 0,0 0 0 15,0 0-3-15,0 0-2 0,0 0-3 0,0 0 0 16,-1 0 3-16,1 0 1 0,0 0 1 16,-2 0-4-16,2-1 2 0,0 1-3 15,0 0-2-15,0 0 6 16,0 0-5-16,0-2 2 0,0 2 1 0,0 0-2 0,0-1 1 15,0 1-2-15,0 0-6 16,0-1-5-16,0 1-12 0,0 0-13 16,0-1-14-16,0 1-16 15,0 0-17 1,0 0-29-16,0 0-46 0,0 0-109 16,-1 0-341-16,0 0-999 0</inkml:trace>
  <inkml:trace contextRef="#ctx0" brushRef="#br0" timeOffset="128768.1178">1912 9994 878 0,'0'0'534'0,"0"0"-191"0,0 0-4 0,0 0-87 0,0 0-39 16,0 0-26-16,-58-124-35 0,49 105-26 15,2 3-22-15,-4-1-13 0,1 1-9 16,2 3-8-16,-2 5-13 0,0 2-13 0,2 2-19 15,0 4-11-15,-3 2-10 0,0 7-4 0,-8 6-1 16,0 9-1-16,-4 4 3 0,-5 9-3 16,0 2-1-16,2 6 4 0,-3 6-5 0,3 4 4 15,2 1-1 1,3 4-4-16,5-1 5 16,6-4-3-16,6-4 0 15,4-7 3-15,7-5-5 16,7-7 3-16,6-3 0 0,9-7 3 0,2-8 7 0,10-3 0 15,0-8 3-15,6-3 0 16,3-9-2-16,2-5 1 0,-4-6-4 0,-1-3 1 0,-6-1-1 16,-2-4 1-16,-6-2-2 15,-4-1-3-15,0-2 2 0,-7-3-4 0,-2 0 1 16,-3-2 4-16,-5 1-4 0,-7-2 0 0,-1-3-1 0,-4 0-4 0,-3-1 3 0,-4 2 2 0,-9 2 0 16,3 0-3-16,-7 3-1 0,-2 2-2 15,-2 2-2-15,-1 5 5 0,-3 3-4 0,2 3 1 0,-2 6 1 0,-1 5-7 0,4 3 3 0,0 5-5 0,0 2-5 16,2 3 2-16,1 6-12 0,7 6-10 0,3 3-21 0,4 6-31 15,4 3-27-15,4 3-51 0,10 1-88 16,11 0-202-16,-4-10-656 0,-1-5-326 16</inkml:trace>
  <inkml:trace contextRef="#ctx0" brushRef="#br0" timeOffset="129997.5445">2573 9732 2461 0,'0'0'242'0,"0"0"-82"16,0 0 7-16,0 0-37 0,0 0-25 0,0 0-34 0,0 0-29 16,0 0-21-16,0 0-17 0,0 0 2 0,0 0-3 15,0 0 4-15,0 0 3 0,0 0-3 0,-78 150-1 16,78-110-5-16,9 0 2 0,3 1-1 16,3-2 3-16,5 1 4 0,2-3-1 0,0-3 0 15,8-3-1-15,1-5 1 0,0-5 1 16,0-5 1-16,0-5-4 0,-2-4-3 15,0-6-2-15,0-1-2 0,-4-6 2 16,4-4-1-16,-5-5 2 0,1-2 0 0,-3-4-3 16,-1-2 2-16,-3-4-1 0,-3 1 0 0,-2-5 5 15,-2 4-1-15,-4-1 0 0,-1-1-1 0,-3 1 1 0,-1 0-1 16,-3 2 3-16,1 3-1 0,0 3 3 16,-3 1 2-16,0 1-2 0,-2 5 8 0,1 3 0 15,0 1 1-15,-1 5 5 0,4 2-9 16,0 1-4-16,-1 1-9 0,-1 2-8 0,-1 6 2 0,-2 7 0 15,0 5 4-15,-3 8 4 0,1 1-3 16,1 3-1-16,3 2-2 16,1 3 5-16,3-1-4 0,0 3 3 0,0 1 1 0,6 1-6 15,2-3 3-15,2-2 0 16,4-7 0-16,0-4 1 0,3-6 1 0,-1-6-3 0,5-4 0 0,1-5 1 16,3-4 0-16,-2-4 3 0,4-3 2 15,-1-8-3-15,1-1 0 16,-1-3-1-16,0-4-1 0,-2-3 3 15,0-3 2-15,-2 1 1 0,0-1-1 0,-2 0-3 16,-1 0 3-16,0 2-1 0,-6 1 1 0,-3 4 1 0,1 1-1 16,-2 2 0-16,0 2 1 0,-4 2 2 0,1 1 3 0,-3 1 5 15,1 3 2-15,-1 1 0 0,0 1-3 16,-1 2-3-16,1-2-2 0,0 2 0 0,-1 3 0 16,-1-1-3-16,3 2-1 0,-2 1-3 0,0 0-1 0,1-1-1 0,1 2 0 15,0 0 2-15,3 0 0 0,-2 0-2 16,2 2-1-16,2 2-2 0,0 3 1 15,2 3 2-15,-1 1 2 0,0 1 0 0,0 3-2 16,-1 3-1-16,-3 2-1 0,0-1 2 0,-2 2 1 16,2 2 3-16,-3 3 1 15,-2 1-5-15,0-1 0 0,2-1 0 0,0-3-2 16,0 0 6-16,4 0 1 0,-1-2-4 16,2-3 1-16,-1-2-2 0,5-4-2 0,-1 0 7 15,1-5 0-15,3-1 6 16,0-2 3-16,3-3 2 0,2-5 1 15,3-4-3-15,5-2 2 0,-2-4-6 0,4-2-3 16,0 0-2-16,-2-2-5 0,3-3 3 16,-3-1 2-16,1 3 0 0,-5-3 3 0,1 2-1 15,-2-1 3-15,-3 1-7 0,-2 2 2 0,-3 2 5 0,-5 1-4 0,0 0 6 0,-4 4-3 0,-1 2-4 0,-2 0 0 0,-2 2-2 16,0 2 2 0,-1 2 1-16,0 4-4 0,0-1-1 15,0 1 1-15,0 0-3 0,0 0-1 16,0 0 2-16,0 0-1 0,0 0-2 0,0 0 1 0,0 0-4 0,0 0-2 0,0 0 4 15,0 0 5-15,0 0 2 0,0 0-1 16,0 0 0-16,0 0-3 0,0 0 0 0,0-1 3 16,0 0 2-16,0 1-1 0,0 0 2 0,0 0-2 15,0 0 0-15,0-2 1 0,0 0 2 16,0-2 0-16,0 1-4 0,0-1-1 16,0 0-4-16,-1 0 2 15,1 0 2-15,0-3 2 16,1 1 2-16,-1 2-2 0,0-2-2 0,1 1 1 0,-1-1-4 15,0 2 4-15,0 1 0 0,0-1 1 16,0 1 0-16,0 1-4 0,0-1 2 0,0 0-4 16,0 0 2-16,0 1 6 0,0 1-3 0,0 1 1 0,0-1-3 0,0 1-2 15,0-2 2-15,-1 0 1 0,0 1 4 0,0-1-4 0,-1 0 1 16,1-1-2-16,-2 1-1 0,3 0 2 16,-3-1 2-16,2 2 1 0,0 0 0 0,-2-1-4 15,2 0-1-15,0 1-2 0,1 0 3 0,-2 0 2 0,1-1 0 0,0 2-1 16,0 0 0-16,1 0-2 15,-2 0 0-15,2 0 3 16,-1 0 2-16,1 0-3 0,0 0-1 16,0 0-1-16,0 0 0 0,0 0-3 15,0 0 8-15,0 0 0 0,0 0-1 0,0 0 1 0,0 0-4 16,-1-2-1-16,1 2-1 0,0-1 4 16,0 1 0-16,-1 0-2 0,1 0 0 0,0 0-4 0,0 0-11 0,0 0-16 0,0 0-13 0,0 0-17 15,0 4-15-15,-3 2-16 0,2 2-25 16,-3 2-39-16,1-2-86 15,-2 0-252-15,1-1-651 0,3-2-326 0</inkml:trace>
  <inkml:trace contextRef="#ctx0" brushRef="#br0" timeOffset="130643.8493">3634 9932 1572 0,'0'0'662'16,"0"0"-515"-16,0 0-55 16,0 0 2-16,0 0 20 0,0 0 17 0,0 0-6 15,0 0-23-15,0 0-17 0,0 0-16 0,0 0-8 0,0 0-3 16,0 0-7-16,62 86-5 16,-33-85-9-16,3 1-13 0,3-2-2 0,-1-5-4 0,-1-1-2 15,0-5 3-15,-2-1-3 0,-4-2-1 0,0-2-6 16,-4-1 5-16,-2-1 1 0,-2-1 0 15,-2-1 2-15,-2-1-6 0,0-2-1 0,-2 1-2 16,-3-2-3 0,-1 0 4-16,-2-1 0 0,-2 2 1 0,-4 2-1 15,-1 1-2-15,0 4-1 16,0 5 1-16,-4 1 3 0,-2 4-2 0,1 3-5 16,-2 2 0-16,-1 1-8 15,-2 0 2-15,-4 9 4 0,-4 4-2 0,-5 6 9 0,-3 7-8 16,0 2-1-16,0 5 0 0,1 2-7 0,1 0 8 15,2 1 1-15,4 0 1 0,3 1-1 0,4 1-2 0,2-1 0 0,3-1-2 16,4-4 5-16,2-1 1 0,1-5 0 16,8-3-1-16,1-4-4 0,4-3 2 0,5-3 3 15,4-4 3-15,3-5 5 0,4-4-2 0,5-5-1 0,2-7-1 16,2-3-1-16,-1-3 2 0,1-3-1 16,-2-3 0-16,1-2-1 0,-5-2-3 0,2-1 1 0,-1-4-4 15,-2 3 1-15,3-3 4 0,-4 1-3 0,0 3 3 16,-5 3-5-16,-1 3-1 0,-5 5 6 15,-6 3-1-15,-1 4 6 0,-4 3-5 16,-2 5-4-16,-4 0-2 0,2 3-7 16,-2 0 7-16,-2 3 1 0,1 4 1 0,1 4 5 15,-2 4-8-15,2 4 0 0,-3 2 0 0,0 5-2 0,0 0 6 0,0 2 0 16,0-1 2-16,0 2-5 0,0 2 0 0,3-1 0 16,4-2 0-16,3 0 6 0,1-2-4 0,4-3-1 15,5-2-2-15,1-4-4 0,5 0 5 16,1-4-1-16,4-4-7 0,2-2-14 0,3-4-25 15,-1-3-39-15,5-1-55 0,1-6-114 0,-10-1-387 16,-11 1-1067-16</inkml:trace>
  <inkml:trace contextRef="#ctx0" brushRef="#br0" timeOffset="130878.922">5294 9390 2716 0,'0'0'193'0,"0"0"-1"0,0 0-37 16,0 0-28-16,0 0-30 0,0 0-29 0,0 0-18 16,0 0-26-16,0 0-11 15,0 0 4-15,0 0 1 0,0 0 16 0,0 0 1 16,-25 123-1-16,35-81-8 0,0 4-8 0,0 6-1 0,-3 3-6 16,3 5-1-16,-4 2-1 0,2 3-4 15,-5 2-3-15,3 2-2 0,-5-2-6 16,1-4-12-16,5-4-21 0,-3-10-22 0,4-7-29 15,1-10-29-15,1-7-42 0,-4-7-118 16,0-8-356-16,-4-4-1042 0</inkml:trace>
  <inkml:trace contextRef="#ctx0" brushRef="#br0" timeOffset="131184.8021">5290 9903 2374 0,'0'0'210'0,"0"0"-45"0,0 0-62 15,0 0-19-15,0 0-1 0,0 0 8 0,0 0-4 16,0 0-12-16,147-40-11 0,-110 38-10 0,3 1-3 16,2 1-11-16,5 0-7 15,-5 1-6-15,2-1-4 0,-4 0 2 0,-2 0 1 16,-8 1 0-16,0 0 2 0,-8 1-6 0,0 2-5 16,-4 2-6-16,0 0-4 0,-6 2 1 0,-1 0-1 0,-1 1 1 15,-1 2-4-15,-5 3 0 0,3 2 0 16,-5 2 0-16,-1 3 5 15,-1 0-2-15,2 1-2 0,-2 0-1 0,-4 1-3 16,-2-1 3-16,0 0 0 0,-1-1 2 0,3-3-1 0,-3-3-7 16,3-3-9-16,-2-2-17 15,2 0-20-15,-2-3-27 0,4-3-31 0,-5-2-42 0,2-2-90 16,-2 0-274-16,5-3-774 16</inkml:trace>
  <inkml:trace contextRef="#ctx0" brushRef="#br0" timeOffset="131347.8318">5731 9458 1927 0,'0'0'258'0,"0"0"-43"0,0 0-48 16,-34-127-4-16,29 106-12 0,1 4-23 0,2 3-30 15,2 5-25-15,-1 4-29 0,1 3-33 0,0 2-27 16,1 2-8-16,4 7-5 16,1 5 0-16,4 4-45 0,1 5-104 0,-3-3-274 0,-2-6-762 0</inkml:trace>
  <inkml:trace contextRef="#ctx0" brushRef="#br0" timeOffset="132176.551">6146 9783 2590 0,'0'0'199'15,"0"0"-33"-15,0 0-43 0,0 0-28 0,0 0-16 16,0 0-4-16,0 0-11 0,0 0-8 15,0 0-6-15,0 0-3 0,0 0-6 0,0 0-6 16,0 0-7-16,101 124-5 0,-92-100-7 16,0 3 1-16,1 0-4 0,-4 0 1 0,-2 0-1 15,1-3-7-15,0 0 2 0,-4-3-3 0,4-3 1 16,-3-4 1-16,0-3-4 0,-1-4 2 0,-1-3 1 16,1-1-2-16,-1-2 13 0,1-1 4 0,-1 0 5 15,1-3 2-15,-1-3-12 0,2-5-7 16,0-2-8-16,-1-1-1 0,0-5 0 0,0-2 2 15,1-1 2-15,3-3-2 0,-2 0-1 16,5-3-3-16,-3 1 1 16,2-1 2-16,2-1-3 0,1-1 2 15,-1 3 2-15,-1 0-7 0,5 3 7 16,-1 2-2-16,0 2-1 0,5 4 2 0,-4 5-5 16,4 3-2-16,-5 1-3 0,2 4 0 15,2 3-1-15,-2 0 0 0,1 6 3 0,0 5-2 0,0 4 3 16,-2 3 2-16,0 5-2 0,-3-1 8 15,-1 0-4-15,0 1 1 0,-4 0 2 0,-1 1-5 0,-2-1 4 16,-2 0-7-16,1 0-18 0,-1 0-12 0,-3-2-25 16,1-2-21-16,-3-2-13 0,3-4-12 0,2-4-1 0,0-7 16 0,0-2 28 0,9-3 22 15,2-8 21-15,1-2 7 0,7-3 0 16,0-1 2-16,2-1 2 0,2-1 3 16,-1 0 5-16,1-2-1 0,0-1 8 0,-3 2-2 15,-1-1 0-15,0 1 5 0,-1 1-3 0,-1 3 5 16,-1 0 7-16,-2 5 3 15,0 2 7-15,-3 2 1 0,-1 3 1 0,1 3-1 0,0 1-3 0,1 1-4 16,0 8-3-16,-1 2 1 0,1 0-3 16,4 5 0-16,-4-2 0 0,5 3-5 15,-2 0-1-15,4 0 0 16,3 0 0-16,3 2 4 0,3-4 1 0,4-4 0 16,0 0 3-16,1-5-2 0,1-2 4 0,-2-4 3 0,1-1 0 0,-2-6 0 15,-1-3-4-15,0-3-5 0,-4-2-1 0,1-2 1 16,-3 0-2-16,-3-2 5 15,-3-3 2-15,1 0 0 0,-6-5 4 16,4 2 0-16,-6 0 1 0,-1-1 1 0,-4 2-2 16,-3 4 1-16,-2 1-1 0,-2 3-1 0,1 3 1 0,0 3-2 15,-6 1-1-15,2 3-6 0,-5 3-5 0,-1 2-5 16,-2 1-3-16,-6 2 1 0,-3 7 0 0,-2 4 2 16,-5 2 2-16,0 4-4 0,1 4 3 0,1 2-4 15,2 4-4-15,2 0 7 0,6 0-5 16,5-1 3-16,2-3 3 0,7 0-6 0,2-1 6 0,0-2-1 15,10 3 0-15,3-2 3 0,6-3-3 16,2 1 0-16,6-2 0 0,3-1-4 16,2-1 3-16,2-5 0 0,6 0-1 0,-1-1-8 15,2-2-13-15,1-2-25 0,4-3-30 16,-1-1-43-16,2-2-83 0,0 0-189 0,-9-1-815 0,-11-1-539 0</inkml:trace>
  <inkml:trace contextRef="#ctx0" brushRef="#br0" timeOffset="133554.7141">10120 9825 1371 0,'0'0'790'0,"0"0"-474"0,0 0-91 0,0 0-37 0,0 0-33 0,0 0-21 0,0 0-21 0,0 0-11 0,0 0-17 16,0 0-22-16,0 0-23 0,-7-68-23 0,6 68-10 15,0 4-3-15,-1 3 0 16,-1 3 1-16,1-1-2 0,1 1 1 0,0 3-3 0,-1-4 2 16,2 1 4-16,0-1-1 0,0-2 2 0,0 1-1 15,2-1-1-15,0-3-1 0,0 0 2 16,1-2 3-16,0-1 3 0,-1-1 2 0,0 2 4 16,-2-2-2-16,4 0 5 0,0 0 0 15,-1-4-1-15,3-2-1 0,-3-1-7 0,5-2-3 16,-5-1-4-16,1-3-1 0,1 0 1 0,-3-2 1 15,3 1 0-15,-2-3-2 0,-2 1-3 0,1 0-1 32,1 2-1-32,-2 3 4 0,0 0 1 15,-1 4-3-15,0 4 0 0,0 1-4 0,0 0 0 0,0 2-1 16,0 0-4-16,0 2 1 16,-4 5-4-16,0 3 1 0,-2 3 5 0,-1 3-1 0,-2 1 4 15,1 0 0-15,2 3 1 0,0-5 1 0,1-2-2 16,1-1 1-16,1-5-2 0,2-2 3 0,-1-2 2 0,2-3-3 15,0 0 3-15,0 0-1 0,0 0 2 0,2 0 4 0,1-4 0 0,2-2 2 0,0-3-5 16,1-2-3-16,0-3 3 0,2 0-8 16,-1 1 3-16,-1-1 0 15,0-1-6-15,-2 7-7 0,-1 0-27 0,0 3-48 0,-2 2-95 0,0 2-262 16,-1 1-940-16</inkml:trace>
  <inkml:trace contextRef="#ctx0" brushRef="#br0" timeOffset="157820.2943">12169 9387 0 0,'0'0'0'0,"0"0"420"16,0 0 145-16,0 0-53 0,0 0-90 15,0 0-93-15,0 0-58 0,0 0-59 0,0 0-38 16,0 0-29-16,0 0-31 0,0 0-19 16,-18-113-17-16,18 104-14 0,6 0-13 0,2-2-17 0,3 1-13 15,6-1-8-15,7 1-4 16,3 1 0-16,6-1 0 0,7 3 0 0,4 1-2 0,6 1-2 15,4 3 1-15,-4 2-2 32,1 0 2-32,-4 8-3 0,-6 2-1 15,-4 4-2-15,-4 3-4 16,-6 4 3-16,-3 4 3 0,-8 5 1 0,-4 3 2 0,-5 6-5 16,-7 3 1-16,-2 5 0 0,-9 3 1 0,-7-1 5 15,-2 1-1-15,-5-3 5 0,0-1-7 0,-6-4 4 0,0 0 0 0,-3-4-2 16,-3-5 4-16,-1-2-1 0,1-7 0 0,-3-1 0 0,1-4 2 0,0-3 4 15,-1-1 2-15,4-2-1 0,0-2 1 0,5-4-5 0,3-2-3 16,2-2 0-16,4-2 2 0,3-1 2 0,4 0 2 16,0-7 1-16,4-1-8 0,2-3-6 0,1-3-13 15,1-3-24-15,5-2-29 0,2-5-50 0,0-2-81 16,7-5-168-16,3 6-613 0,-4 9-748 16</inkml:trace>
  <inkml:trace contextRef="#ctx0" brushRef="#br0" timeOffset="158390.7953">13125 9258 1564 0,'0'0'1026'0,"0"0"-841"15,0 0-31-15,0 0-48 0,0 0-27 0,0 0-11 16,0 0-20-16,0 0-7 0,0 0-4 16,0 0-3-16,0 0-5 0,0 0-5 0,0 0-2 15,124 114-4-15,-107-82-4 0,-6 3-1 0,5 0-3 16,-5 2 1-16,2-1 2 0,-2-1 1 0,-1-2-2 15,2-4-7-15,-1-4-3 0,-1-2-7 16,3-5-12-16,-5-6-2 0,0-1-1 0,1-5 0 16,0-5 3-16,1-1 2 0,1-3 0 0,2-6-3 15,5-4 2-15,2-3 0 16,1-2 2-16,-1-3 8 0,2-4 1 0,-2 0 4 0,0-2 0 16,0 2 1-16,0 1 3 0,-2 3-4 0,-1 4 0 15,-3 4-4-15,-2 5-3 0,-2 4 1 0,-2 4-1 16,-1 0 1-16,3 3 2 0,-2 8 2 15,2 2 1-15,0 6 4 16,-1 2 0-16,1 1 1 0,2 1 1 16,0 2-3-16,4 0 0 15,3-2 2-15,3-1 2 0,8-3 0 0,1 0 5 16,9-4-1-16,3-3 2 0,4-5 0 0,3-3-3 0,-2-4 3 16,3-1 0-16,0-8 2 0,-1-3 2 0,-2-4-4 0,1-3-3 15,-1-2 0-15,-5 0-2 0,1-2 1 0,-5 1 3 0,-2-6 1 16,-5 2 2-16,-3-1 2 0,-6 1 5 0,-5 2 7 0,-7 3 10 15,-4 2 3-15,-6 5 3 0,-1 1-4 16,-6 4-14-16,-5 1-4 16,-7 6-7-16,-6 2-5 0,-6 2 0 0,-7 9-1 15,-2 5-3-15,-1 5 3 0,2 3 3 0,1 3-4 16,6 1 3-16,6 3-3 16,6-3-5-16,4 1 3 0,9-2-5 0,6 0-2 0,0-2 7 0,13-1-6 0,6-1 6 15,5 1 1-15,9-2-5 0,4-2 4 16,5-1-3-16,7-5-5 0,2-2-18 15,1-2-28-15,7 0-51 0,-1-4-102 0,-15-3-309 16,-13-1-1044-16</inkml:trace>
  <inkml:trace contextRef="#ctx0" brushRef="#br0" timeOffset="159629.8914">15977 9335 1941 0,'0'0'293'0,"0"0"-75"0,0 0-41 0,0 0-18 0,0 0-9 0,0 0-17 16,103-117-26-16,-79 104-20 16,6 2-14-16,0 2-19 0,5 3-13 0,-1 5-11 0,0 1-12 15,4 5-2-15,1 6-6 0,-1 6-1 0,-1 3-1 16,1 6-4-16,2 1-1 0,-6 3-3 31,2 2-1-31,-5 3 3 0,-2-1 1 0,-5 0 1 0,-4-2-1 16,-1-2-1-16,-8-1-1 0,-1-6 0 15,-5 0 1-15,-2-4 0 0,-3-5 1 0,0-4 2 16,-5 0-4-16,0-5 4 16,-6 0-2-16,-2-4-1 0,-2-1 3 15,0-1-7-15,-1-6 0 0,0-4 1 16,5-3-2-16,5-1 6 0,2-1-1 15,3-2-4-15,10-1-4 0,9-2-5 0,5-1-2 0,9-1 0 0,7 0 6 0,9 0 1 16,1 1 3-16,6 1 3 0,4 2-7 0,2 2 7 0,0 2-3 16,2 1-1-16,-2 3 6 0,3 0-3 0,-6 5 2 0,0-1 2 15,-7 3-1-15,-7 3 5 0,-7 0-2 0,-7 1 1 0,-10 1-1 16,-7 0-3-16,-5 3-3 0,-5 1-2 0,-3 1 5 16,0 1 0-16,-3 3 7 15,-8 1 7-15,-7 5-4 0,-3-2 9 0,-7 2-5 0,-2 0-3 0,-1 1 3 16,0-1-6-16,2-1-1 0,7-1-1 15,2 0-7-15,8 0 2 0,4-2 0 16,5 1-3-16,3-2 2 0,0 1-2 0,7-2 2 0,7-2 0 16,9-2 3-16,5-2 3 0,5-3 1 15,5-1 0-15,2 0-2 0,-3-6-1 16,0-1-1-16,3-4-3 0,-3-2 7 0,-4-2-5 16,-1-1 2-16,-2-2 1 0,-3-1-4 0,-2-1 7 15,-2-4-3-15,-3 0 3 0,-3-1-1 0,-3 1-4 16,-4 2 2-16,-3 2-1 0,-2 3 0 0,-1 3 1 15,-3 4 0-15,-1 0 1 16,0 3-2-16,0 3 1 16,-4-1-4-16,0 3-2 0,1 0 2 0,0 2-5 0,-3 0 2 0,0 4 0 15,-3 4-6-15,0 5 6 0,-1 2-1 0,1 3 0 16,1 3 3-16,2 1-7 0,2 2 2 0,5 0 0 0,-1 1-2 16,8 0 4-16,4-1 1 0,5-2 2 0,5-1-4 15,5-6 0-15,2-2-4 0,6-6-4 16,1-4 0-16,1-2-4 15,4-4-2-15,-1-5 0 0,2-5-3 0,-3 0 5 16,4-6 4-16,-2 0 4 0,-3-4 7 16,3-3-1-16,-4-1 0 0,-3-3-1 15,-1-3-1-15,-3-2 4 0,-3-3 1 0,-5-2 0 0,-1-4-1 0,-3 0 0 0,-7-2-2 0,1 2 0 16,-8 5 4-16,-3 5-3 16,-1 6 4-16,0 8 2 15,-3 3-4-15,-1 7 9 0,2 3-5 0,-2 4-3 16,2 3 2-16,0 0-11 0,0 10 2 0,-3 4 2 0,1 7-4 15,-3 7 9-15,1 4-4 16,1 5 0-16,0 5 1 0,2-1-3 0,5 2 0 16,-2-4 3-16,8-1 1 0,3-1-2 0,3-3 2 0,4 0-2 15,3-3 0-15,2-1 4 0,4-4-4 0,2-3-2 0,1-3 4 0,4-3-6 16,1-4 2 0,0-5 1-16,4-5-5 0,-1-3 4 0,2-1 3 15,-1-7 0-15,-1-2 4 0,-1-4-2 0,1-3 0 0,-5-2 0 16,0-2 0-16,-6 0 1 15,-2 0 2-15,-5-1 2 0,-5 1-3 16,-3 0 7-16,-3 3-5 0,-3 2 0 16,-3-1 4-16,-2 4-7 0,-2 1 2 0,1 4 1 0,0 3-3 15,0 0 4-15,-4 4-1 0,0 1-2 0,-1 0-2 0,-4 7-6 0,-2 3 2 16,-1 3-1-16,-3 3 0 0,1 2 4 16,3 1 0-16,2 2 0 15,2 1-3-15,4 2 1 0,3 1-2 16,1-1 1-16,4 0 3 15,6 0-4-15,5 1-4 0,2-2-9 0,6 1-21 0,7-3-19 0,7 0-34 0,5-3-28 0,6-3-59 0,5-3-123 16,-11-4-318-16,-16-3-813 0</inkml:trace>
  <inkml:trace contextRef="#ctx0" brushRef="#br0" timeOffset="160287.0783">20562 9294 2322 0,'0'0'388'0,"0"0"-128"16,0 0-78-16,0 0-39 0,0 0-28 15,0 0-24-15,0 0-23 0,0 0-21 0,0 0-21 16,0 0-17-16,0 0-4 0,0 0-7 16,0 0 3-16,-68-34 3 0,65 49-4 0,-1 0 6 15,1 3-4-15,3 0-3 0,0 1 2 16,7 1-3-16,0-2 0 0,0 0 4 0,3 0 1 0,5-3 0 16,-1 0-2-16,2-4-11 15,2 0-4-15,3-4-5 16,5-3-1-16,0-3 0 15,0-1-1-15,2 2 1 0,-2-6 4 0,-1-3 2 0,-2-2 9 0,-2-3 5 0,1-1-2 16,-1-1 4-16,-4-4-4 0,2 0-2 0,-4 3 0 0,0 0 5 16,-5-1 0-16,2 3-2 0,-2 3 2 0,-1 1-5 15,-1 3 1-15,-4 0 3 0,4 3-8 0,-2-1 6 16,1 1-1 0,3 3-5-16,2 0 6 0,4 0-5 0,0 0 3 0,7 3 6 0,5 2-3 0,4 1 0 15,2-3 3-15,4 1-4 16,2-2 1-16,4-2 4 0,3 0-2 0,5 1 2 0,3-3 1 15,5-3-4-15,2-2 0 0,2-1 1 16,-1-3-1-16,-2-3 5 0,-5-2 0 0,2-4 1 16,-7-3 1-16,0-3 1 0,-8-3 1 15,2-6 3-15,-10 0 4 0,-3-3 9 16,-7 4 6-16,-10 1 2 0,-2 2 2 16,-9 2-1-16,-4 4 0 0,0 1 2 0,-8 5-3 15,-3 2-8-15,-1 4-6 16,-5 3-5-16,2 4-7 0,-4 3 2 15,0 3-4-15,-2 5-2 0,-1 7-1 16,-3 4-4-16,3 4 2 0,1 7 2 0,-1 6 0 0,4 3 2 0,-2 7-2 0,7 3-2 16,-3 7-1-16,5 2-1 0,0 3 2 15,4 3 0-15,1 3 2 0,0 1 2 16,3 6-5-16,-2 2-1 0,3 0-1 0,1 1 1 16,0 1 4-16,1-4 3 0,-1-3 0 0,2-5-7 0,-1-5 2 15,0-6 0-15,2-5 2 0,3-7 4 0,-2-4-5 0,-3-6-3 0,1-7-3 16,1-4-8-16,-2-5-7 0,2-3-11 15,-2-5-8-15,0-4-12 16,0 0-9-16,0-2-19 0,3-4-52 16,-1-5-86-16,2-5-260 15,0 1-773-15,-2 5-285 0</inkml:trace>
  <inkml:trace contextRef="#ctx0" brushRef="#br0" timeOffset="160598.0002">21833 9734 2168 0,'0'0'321'0,"0"0"-79"16,0 0-88-16,0 0-28 0,0 0-8 0,0 0-4 16,0 0-12-16,144-55-20 0,-97 54-21 15,7-1-9-15,7 2-10 0,4 0-6 0,2 2-2 0,1 0 1 16,-3 0 2-16,2 1 4 0,-5-1 0 16,-3-1-9-16,-4 0-3 0,-5-1-6 0,-7 0 3 15,-3 1-2-15,-8-1-5 0,-6 0 1 16,-8 0-7-16,-8 0 5 0,-5 0 9 0,-3 0 2 0,-2 0 0 15,0 0-29-15,-1 0 0 16,-2 0 0-16,-5-1 0 0,3-1 0 0,-3 0 0 0,-1-2 0 16,-1 2 0-16,1-1 0 0,0 2 0 0,6 0 0 15,-4 1 0-15,5 0 0 0,2 0 0 32,-1 0 0-32,1 0 0 0,-1 0 0 15,0 0 0-15,-3 5 0 0,2 2-58 0,-1 1-37 0,-4 3-64 16,-3-3-162-16,4 1-938 0,0-3-570 15</inkml:trace>
  <inkml:trace contextRef="#ctx0" brushRef="#br0" timeOffset="161666.1632">736 11806 1959 0,'0'0'168'0,"0"0"20"0,0 0 7 16,0 0-7-16,0 0-16 0,0 0-33 0,0 0-40 0,0 0-39 15,0 0-37-15,0 0-13 0,0 0 6 16,28-53 14-16,-34 66 17 0,1 6 4 0,-2 2 24 16,0 1-10-16,-3 9-12 0,0-2-7 15,0 5-36-15,0 4 1 0,-1 3-7 0,4 2-2 0,-3 2 2 16,2 2-4-16,0 0 2 0,6 0 4 15,3 9 2 1,-1 9 7 0,11 1-24-16,9-4 1 0,11-15 3 0,7-21-1 0,5-16 30 15,5-11-4-15,-3-16 0 16,1-7 0-16,-3-10 0 0,-2-1 1 0,-3-6-4 0,-5-4-1 0,-2-1-1 0,-4-3-2 16,-6 0 3-16,-8-5-6 0,-2 2 0 0,-4-2-2 0,-7 1-5 0,-1 0 4 0,-9 1-4 15,-8 4-1-15,-3 4 0 0,-7 5-3 0,-1 3-2 16,-4 9-4-16,-7 4-1 15,-1 7-3-15,2 6 2 0,5 5 1 0,4 3 24 16,4 2 2-16,1 0-5 0,-2 5-10 0,3 1-48 16,5-2-31-16,-3 6-39 0,4-2-46 0,0 4-77 15,2 1-137-15,8-7-315 0,0 2-886 16</inkml:trace>
  <inkml:trace contextRef="#ctx0" brushRef="#br0" timeOffset="162441.8528">1522 11612 1830 0,'0'0'190'0,"0"0"-36"0,0 0 26 0,0 0 18 0,0 0-12 16,0 0-15-16,0 0-33 0,0 0-26 15,75 141-26-15,-70-105-25 0,3 4-16 0,3 2-13 16,-2 1-8-16,2-2-4 0,8 0-3 0,1-5-2 16,1-4-1-16,7-7 0 0,2-4 0 15,2-3-1-15,2-5 2 0,5-5-2 16,-2-3-2-16,-1-5 1 0,1-3 0 0,-4-7 0 15,1-3 0-15,0-5-1 0,-3-3-4 0,-2-3-2 16,-4-2 0-16,0-3-1 0,-4-1 4 0,-6 1 4 16,0 0-2-16,-5 1 3 0,-3 2-4 0,-2 2-4 15,-3 6 3-15,-1 1-2 0,-2 4 5 16,1 4-2-16,0 5-2 16,0 3-2-16,0-1-3 15,-1 2 1-15,1 0-6 0,0 0-5 0,0 5 0 16,0 6-3-16,0 3 6 0,2 4 3 15,6 3 2-15,0 3 2 16,2 0-2-16,4 5 1 0,0-1-2 0,4 0-3 0,4 2 4 16,3-1 0-16,1-3 0 15,1-2 1-15,3-5-2 0,-1-4-1 16,1-5-2-16,0-1 3 0,0-5-1 0,-3-3 2 16,1-1-1-16,0-3 0 0,-6-6-2 15,2-3 0-15,-3-3 4 16,-2-2 1-16,-1-4 0 0,-1-1 1 0,-3-2-1 15,1 1-1-15,-2-2 1 0,-2-4 0 0,1 1 1 0,0-2 3 16,-2 0-3-16,0-2 0 0,-3 3-1 0,-1 2-4 0,-2 2 6 0,0 7-1 0,-1 3 0 0,1 6 0 0,-4 3-1 0,1 3-2 16,1 2-2-16,-2 1-2 0,1 0-5 15,2 7 2-15,0 4-1 0,5 7 1 16,0 5 7-16,1 4-3 0,2 1 4 0,-3 3 4 16,5 0-5-16,-1 0 0 0,3 1-1 0,2-1-2 0,4-3 4 0,5 0-1 0,2-6 2 15,7-4-1-15,1-5-1 16,5-6 0-16,3-6-1 15,0-1 2-15,5-6 0 0,-3-7 0 0,1-4 1 0,-2-5-4 16,-1-2 4-16,-5-5-2 0,-6-2 3 0,-1-1 2 0,-3-3-1 16,-5-2 3-16,-4-2 0 0,0-1-4 0,-8 1 6 0,-2 0 0 15,-4 6 2-15,-5 4 9 0,-1 5 2 16,0 6 8-16,-4 3 4 0,-2 5 0 16,2 3-7-16,-1 2-7 15,0 4-6-15,0 1-9 0,-3 0-3 0,-2 6-4 0,0 7 0 16,-1 6 3-16,-1 6 0 15,2 4 0-15,1 3-3 0,4 4-4 0,1 3 4 0,4 3-1 16,2 2 2-16,7 2 5 0,5 2-10 0,7 2-10 0,4-3-15 0,5-4-17 16,6-7-13-16,2-5-18 15,5-8-16-15,2-6-30 16,2-5-59-16,4-9-106 0,2-3-227 0,-13-2-585 16,-13-3-299-16</inkml:trace>
  <inkml:trace contextRef="#ctx0" brushRef="#br0" timeOffset="162830.5197">4459 11408 1721 0,'0'0'649'0,"0"0"-256"0,0 0-134 0,-98-139-69 0,74 113-38 0,6 8-28 16,3 5-24-16,-1 5-25 0,7 3-20 0,4 4-23 0,2 1-13 15,1 3-12-15,2 10-7 0,0 4-1 16,0 10-1-16,5 7 0 0,4 0 4 0,1 4-2 16,6 3 2-16,-3 2-1 0,5 5-2 0,-4 0 0 15,3 8-1-15,-4 2-8 0,-1 3-26 0,-5-1-36 16,1-3-51-16,-4-6-54 0,2-8-43 0,-1-8-22 15,-3-11 3-15,1-6 32 16,-3-10 72-16,1-7 64 0,-1-3 53 0,1-10 27 16,2-8 18-16,0-3 26 0,4-4 37 15,0-5 40-15,1 0 14 0,3-1-3 0,2-3-13 0,2-1-21 16,7 1-15-16,-2 4-15 0,6 4-8 16,-3 3-5-16,4 2-3 0,-1 6-5 15,0 5-7-15,4 1-7 0,-2 5-11 0,0 4-5 16,2 3-9-16,0 1-4 15,-3 7 0-15,3 2-2 0,-1 5 0 0,-5 1 1 0,3 6-5 0,-4 0-1 16,-3 5-4-16,1 4-1 0,-2 1 3 16,-4 2 2-16,-2 4 0 0,-2 0 1 15,-5 0-4-15,-1 0-4 0,-2-5-1 0,1-7-6 16,-1-4-10-16,-3-6-13 0,0-7-24 0,0-2-30 16,0-4-25-16,0-3-23 0,0-1-77 0,-3-7-172 0,-1 0-575 0,2 2-698 15</inkml:trace>
  <inkml:trace contextRef="#ctx0" brushRef="#br0" timeOffset="162977.2943">4791 11226 2532 0,'0'0'209'0,"0"0"-61"0,0 0-48 16,0 0-34-16,0 0-31 0,0 0-16 16,0 0-21-16,0 0-10 0,0 0-5 0,0 0 2 15,0 0 2-15,0 0-39 0,0 0-109 0,0 0-285 16,6 82-1032-16</inkml:trace>
  <inkml:trace contextRef="#ctx0" brushRef="#br0" timeOffset="163788.9953">5484 11666 2629 0,'0'0'178'0,"0"0"-35"16,0 0-50-16,0 0-23 0,0 0-9 15,0 0 3-15,0 0-3 0,0 0-10 0,0 0-8 16,0 0-10-16,0 0-6 0,0 0-3 16,0 0-4-16,59 137-5 0,-53-118-1 0,0 0 0 0,3 0-2 15,-3-3-2-15,-2-1-3 0,-2 0-3 16,2-4 4-16,-2 0 0 0,-1-4 3 16,0-2 2-16,-1-4-2 0,0 0 3 0,0-1 5 0,0 0 3 15,0-2 0-15,0-5-6 0,0-4-11 16,0-2-5-16,0-2-3 0,1-5-1 0,3 0 0 15,2-2 2-15,-1-3-1 16,1 0 3-16,2-4-2 0,3 2-4 0,-1 1 6 16,2 2-2-1,3 2 2-15,-1 3 7 0,1 1-12 0,-1 5 0 0,0 0-5 16,2 5-7-16,-2 3 8 0,3 3 0 0,0 4 2 16,-2-2 3-16,4 5-3 0,-2 4 0 0,-1 3 2 15,3 1 2-15,-4 2 0 0,1 1 3 0,-2 4-2 0,-1-2-3 16,0 2 4-16,-4 0 0 0,-1 2 1 15,-2 2-16-15,1-3-25 16,-6 1-22-16,1-2-34 0,1-4-30 0,-1-2-18 16,0-5-10-16,1-3 20 0,5-4 41 15,0-2 36-15,-1-4 31 0,5-5 12 0,0-2 8 16,1-3 3-16,2 2 5 0,-1-5 2 0,1 1 2 0,0-1 10 0,-1-1 8 16,2-2 19-16,0 1 16 0,-1-2 7 0,-1 0 3 15,3-1-7-15,-2 3-8 0,0 0 2 0,1 2-4 0,0 0-1 0,2 3 2 16,-5 1-11-16,4 3-2 0,-4 2-6 15,1 3-6-15,-3 2-3 0,1 3-7 0,0 0-5 16,-3 0-6-16,1 6-3 0,1 1-1 16,0 3 1-16,-1 2 2 0,3 3-2 0,2-1 0 15,-3 2-2-15,-1 0-3 0,1-1 3 0,2 2 0 16,0-5 5-16,2 3 1 0,-1-3 1 16,4-3 3-16,-3-1-4 0,0-2 1 0,2-3 2 0,-5-3 1 15,4 0 2-15,-4-1-2 0,6-5 1 0,-6-1-3 16,3-1-2-16,-3-1 1 15,-1 0-2-15,0-4-1 0,1 3 4 0,-3-4-5 16,1-1 5-16,-1-1-2 0,2-2 1 16,-2-3 2-16,0 0-8 0,1 2 1 15,-2-1-2-15,0 2-1 0,-3 4 6 0,2-1 6 0,0 2 9 0,-4 2 5 16,2 3 1-16,-3 3-3 16,2 0-7-16,-1 3-4 0,-4 1-4 0,1 1-6 0,-1 0-2 0,1 1-8 15,0 5 5-15,3 3 2 16,-3 2 2-16,1 5 5 0,-2 2-7 0,1 1-1 15,0 3-1-15,2 2 0 0,1 2 4 0,-1 2 0 0,6-1-3 16,2 3-12-16,4 0-33 0,2-1-49 16,3 0-105-16,5 1-223 0,-9-11-774 15,-1-8-549-15</inkml:trace>
  <inkml:trace contextRef="#ctx0" brushRef="#br0" timeOffset="164176.3037">8064 11373 1997 0,'0'0'1174'0,"0"0"-1089"0,0 0-48 15,0 0-9-15,0 0-9 0,0 0 4 0,0 0 4 16,0 0 1-16,0 0 1 0,0 0-1 16,0 0 0-16,0 0-6 0,0 0-3 0,18 124-7 15,-10-96-2-15,-2 3-3 0,2-1-2 0,1 1 4 16,2-2-4-16,0-4 1 0,5-2 2 15,-2-3 0-15,4-4 1 0,2-5-1 0,1-6 3 16,2-4 1-16,4-1-1 0,-3-5 4 0,3-5-2 16,-3-3-1-1,4-2-2-15,-3-3-3 0,4-1 2 0,0-1-3 16,-1-2 2-16,2 0-1 16,-1-3-3-16,-2 2 2 0,6 0-4 15,2 2 0-15,-2 4 6 0,5 2-1 0,-4 4 4 0,2 4 1 0,-4 2-2 0,-3 3 0 0,-4 2-5 16,1 1 0-16,-6 6-4 0,0 3 0 0,-5 4 0 15,1 2-1-15,-3 4 2 0,-3 2 0 0,-1 3-1 16,-2 2 2-16,-3 1-2 0,-4 1 2 0,0-2-2 16,-7-1-1-16,-3-3-1 15,-1-4-6-15,-1-2-3 0,1-3-17 0,-3-6-22 16,-2 1-34-16,0-5-57 0,-1-3-109 0,2-1-330 16,4 0-1100-16</inkml:trace>
  <inkml:trace contextRef="#ctx0" brushRef="#br0" timeOffset="164342.8904">8184 10815 2981 0,'0'0'73'16,"0"0"-20"-16,0 0-31 0,0 0-22 0,0 0-5 0,0 0 0 0,0 0-1 15,0 0 2-15,0 0-70 16,0 0-258-16,0 0-1228 0</inkml:trace>
  <inkml:trace contextRef="#ctx0" brushRef="#br0" timeOffset="169572.7537">9900 11499 734 0,'0'0'241'0,"0"0"42"0,0 0 16 0,0 0-51 0,0 0-2 16,0 0-52-16,0 0-44 0,0 0-36 16,0 0-28-16,0 0-14 0,2-121-8 0,19 108-3 15,8 1-1-15,3-1-2 0,4 2-1 0,5 3-7 16,2 2-2-16,0 2 0 0,5 4-14 0,-2 1-8 15,-1 10-11-15,-4 2-10 0,-4 5 4 16,-2 0-3-16,-4 4 1 0,-6 0 5 16,0 3-7-16,-6 2 2 15,-4 1-2-15,-4 0 0 16,-5 2 6-16,-2 1 0 0,-4-2 2 0,0-2-1 16,-2-2 0-16,-2-5-2 0,-2-2 3 15,-1-5 1-15,3-4 1 0,0-3 5 16,-2-2 3-16,5-3 2 0,-1-1 9 15,1 0-1-15,-1-1-2 0,1-5-7 16,1-3-11-16,0-3-6 0,0-4-5 0,3-1-5 16,1-4 4-16,5-2 0 0,2 0 0 0,0-4 3 0,5-2-5 0,0 1-3 15,3 1 3-15,0-1-1 0,2 0 2 16,3 2 1-16,2 2-4 0,-1 0-3 0,4 2 1 0,-1 2 2 0,4 2 0 0,-3 4 2 16,0 3-3-16,-3 4-1 0,2 5-2 0,-3 2-2 0,-4 4 4 0,1 5 1 15,-3 3 3-15,-6 6 2 0,4 1-3 0,-5 2 1 0,-2 3 0 16,1 2 1-16,-6 2 0 0,0 2 0 15,-2 3 0-15,-2 1-2 16,-1 1 4 0,0-1-2-16,-3 1 1 0,-1-3-1 0,-2-7-1 0,0-3 1 15,1-5-5-15,1-7 3 0,0-4 2 0,2-2 0 0,0-3 4 0,2-1 0 16,0 0-4 0,0-6-1-16,0-2-11 0,0-3 2 0,1-3-3 15,3-4 1-15,2-2 5 0,4-2-2 0,0 0-2 0,1 1-2 0,6-4-3 16,-3 0 2-16,4 0 0 0,-1-3 2 0,2 1 1 15,2 2-1-15,3 0 3 0,-1 3 1 0,5 2-1 16,-1 3 0-16,1 2-3 0,0 4-1 0,0 2 2 0,-1 3-2 16,2 3 2-16,-1 1 2 15,1 2 1-15,-3 0 1 0,3 5 3 16,1 1 0-16,1 4 2 0,1-3 2 16,5 0-1-16,0-1 0 0,1-2 1 0,0-2-2 15,3-2 4-15,-5 0 1 0,-1 0 2 0,-2-5 1 16,-3-3-3-16,-1-2 1 15,-4 0-2-15,-5-2 2 0,-3 1 3 0,-3-2 1 0,-4 2 4 16,-5-1 1-16,-5 2 1 0,0 1-1 0,-3 2-2 16,-8 1-4-16,-5 4-7 0,-3-1-2 0,-3 3 1 0,-8 0-2 0,0 7 7 15,-1 3 2-15,0 0 2 0,2 1 3 0,5 1-1 16,5 1-4-16,5-2-2 0,4 0-2 16,5 1-2-16,5 0 0 0,0-1 1 0,10 1 1 15,4 0 1-15,5 2 4 0,9 1-2 0,4 0 3 16,7 0-3-16,3 0-2 0,5 2 0 0,-3 2-4 15,2-1 3-15,-2 3 0 0,-4-1 1 0,1 3-2 16,-8 1-1-16,0-2-9 0,-7 3-11 16,-3-3-12-16,-6 1-17 0,-6-2-18 0,-4-2-16 15,-4-4-1-15,-3-4 16 16,-5-2 25-16,-6-4 28 0,-2-1 16 0,-2-2 1 16,-2-2 3-16,-3 0 0 0,0 0 1 0,2-8 4 15,2-2 1-15,4-1 1 0,3-1 3 16,4-3-6-16,3-1-3 0,2-4-4 0,8-1-5 0,7-4 1 15,8-2 1-15,8-1 1 0,5-4 1 16,7 0-1-16,7-1 0 0,4 0 0 16,2 0 3-16,4 1 10 0,-2 0 14 0,0 1 14 0,-2 3 10 0,-4 1 3 15,-6 5 1-15,-4 3-1 0,-7 5-2 0,-6 4-7 0,-11 4-7 16,-7 3-2-16,-7 2 3 0,-2 1 4 16,-2 0 1-16,-5 6-7 15,-7 2-8-15,-6 6-8 16,-2 5-4-16,-8 2-2 0,4 4-2 0,-5 0-1 15,3 0-1-15,3 1-2 0,3-2-4 0,6 3 0 0,2-4-3 0,5 2-1 16,7-2 3-16,0 0-3 16,5-2 0-16,9-3-1 0,5 0-1 0,4-3 3 15,7 2-1-15,6-6-3 0,9-2-12 0,4-1-19 16,6-1-35-16,4-2-54 0,5 2-81 16,6-4-180-16,-18 0-784 15,-15-2-557-15</inkml:trace>
  <inkml:trace contextRef="#ctx0" brushRef="#br0" timeOffset="171040.9429">13871 11920 2375 0,'0'0'278'15,"0"0"-219"-15,0 0 26 0,0 0-2 0,0 0-4 16,0 0-2-16,0 0-25 0,0 0-14 15,0 0-2-15,0 0-7 0,0 0-6 0,136-115-3 0,-94 86-5 16,5-3 0-16,-1 0 1 0,4-5-1 16,-3-3 7-16,0-3-3 0,2-3 0 15,1-3-1-15,0-5-6 0,-2-3-1 0,-1-4-2 16,0-2 0-16,-4-3 4 0,-3-1 6 16,-2 4 9-16,-7 2 3 0,-5 5 3 0,-7 5-3 0,-2 7-3 15,-4 5 0-15,-4 8 2 0,-2 5 1 0,-4 9 3 16,-3 5-3-16,0 5-1 15,0 4-6-15,0 3-11 0,-4 3-6 0,-6 10-5 16,-8 7-4-16,-2 11 1 0,-9 11 1 0,-2 6 0 0,0 11 2 16,0 4 1-1,1 6-1-15,2 5-1 0,7-1-2 16,8 0-1-16,6-7 2 16,7-10-2-16,9-6 2 0,9-11 0 15,5-4 0-15,6-4 2 0,7-9 0 0,1-4-3 0,8-8 3 16,0-7-5-16,5-3 1 0,1-3-1 0,-1-10-6 0,1-5 3 0,-2-4 0 0,1-6 0 0,-3-2 1 15,1-4-2-15,-1-5-1 0,-3-3-1 0,0-5 3 16,1-6-1-16,-3-4 3 0,-1-1 5 0,-7-1-2 16,-3-1 5-16,-3 5-2 15,-9 5-3-15,-6 6 5 0,-3 8-4 0,-4 6 0 16,-4 8 1-16,-2 8-1 0,0 4 7 0,0 6-1 0,0 2 0 0,0 2-3 16,-2 5-5-16,-1 8-2 15,-4 7-1-15,-2 7 4 0,-1 6 2 16,0 6 0-16,2 2 2 0,2 4-4 15,-3 3 2-15,2 4-2 0,-1 2-1 0,2 3 4 0,-2 1-6 16,0-1 2-16,6-4-2 0,-1-4-9 0,0-8-3 16,6-6-10-16,0-8-5 0,5-9 3 15,5-8 3-15,0-8 8 0,6-2 8 16,3-11 5-16,6-5 3 0,1-4 2 0,3-5 1 16,1-1-2-16,4-1-1 0,-3-3 2 15,2-1-2-15,-2-1 3 0,3 0-4 0,-4-1 1 0,-1 5 1 0,-1 3-4 0,-1 5 9 16,-1 7-8-16,-6 4-3 0,2 3 0 15,-5 5-7-15,3 1 6 0,-2 2 3 0,5 7 0 16,-3 2 8-16,5 6-3 0,-2 0 2 16,4 3 0-16,1 1-2 15,5 0 0-15,-1 1-2 0,10-2 4 0,-1-2-5 0,5-3 4 16,2-2 2-16,-3-4-3 0,-1-2 6 16,0-3-4-16,-3-1 1 15,-2-3 1-15,-2 0-7 0,-1-5 5 0,-6-2 0 16,2 0 0-16,-7-4 6 0,-2-1-2 0,-6 1-2 15,0-3 3-15,-8-1-1 0,1 0 0 0,-7-1 4 0,-2 0-1 16,-2 1-3-16,-4 0 3 0,-2 2-1 16,-8 0-2-16,-3 3 6 0,-7 1-5 0,-3 3-1 0,-3 2 2 0,-6 2-9 15,-3 2 6-15,-1 2 0 0,1 4-3 16,-6 4 8-16,6 2-3 0,0 5-3 0,4 1 0 0,4 1-6 16,6 5 1-16,5-1 0 0,5 2-1 0,4-1 2 15,3 0-1-15,6-1 1 0,0-1-1 0,9-2 3 16,2-2-3-16,8-2-2 15,2-3 4-15,6-2-10 0,1-5 8 16,5-2 2-16,-2-4-4 0,0 0 11 0,1-4-8 0,-1-4-1 16,0-2 1-16,3-3-8 15,0-1 6-15,-1-1-2 0,-2 0 3 0,-1-1 2 16,-2-3 0-16,-4-1 2 0,-2-1-2 0,1 1 0 16,-5-2-1-16,-1-1 0 0,0 3 2 15,-5-1-7-15,-2 6 4 16,-1 3 2-16,-6 4-3 0,2 3 10 0,-4 3-6 15,-1 2 0-15,0 0-1 0,0 2-7 0,0 7 3 0,0 3-1 0,-3 4 2 0,0 4 2 16,2 0 1-16,0 2-1 0,0 0 0 16,0-2-3-16,-1 1 1 0,2-1-2 15,0-1 3-15,3-2-2 0,1-1 2 0,5-4 2 0,0-1-5 16,3-5 9-16,3-2-5 0,0-2 0 0,1-2 3 0,1 1-10 16,0-7 6-16,4 0-1 0,0-2 0 0,4-1 6 15,-3 0-4-15,1-2 1 16,4 1-1-16,-3-3-1 15,4 1-1-15,-2-4 1 0,2 2 0 16,4-2-2-16,2-2 3 0,-3 0 2 0,0 0-4 16,-2-1 8-16,-2 4-7 0,-2 1 1 0,-4 3 1 0,-3 2-7 0,-2 3 5 15,-1 0-2-15,-2 4-1 0,-2 0 4 0,1 2-2 0,-2 0 1 16,-1 0 0-16,-1 6-4 16,1 2 0-16,-3 2 1 0,1 2 1 0,0 3 1 0,-2 1 2 15,0 3 1-15,-1-1-4 0,0 1 5 0,2-1-4 16,2 0-1-16,2 0 5 0,1-1-7 0,4 0 4 0,0-3-1 15,0-3-1-15,2 1 7 0,1-3-4 16,1-2 1-16,1-1-1 16,2-3-3-16,1-2 2 0,1-1-1 15,2 0 3-15,-1 0-1 0,1-4 1 0,0-2 3 0,-1 1-5 16,0-2 2-16,1-2 0 0,-2 1-3 16,1 0 4-16,-3 0-4 0,-1-1 2 15,0 0 1-15,-3 1-2 16,0-1 5-16,-4 0-2 0,4 1 0 15,-4 0 1-15,1 0-3 0,-2 1-2 0,1-1 1 0,0 0 0 0,0 0 0 16,-1 1 0-16,1 0 2 0,-1 1-1 16,-1 0-4-16,3 0-10 0,-2-2-28 0,1-2-49 0,0-1-116 15,-3 3-421-15,-5 1-982 0</inkml:trace>
  <inkml:trace contextRef="#ctx0" brushRef="#br0" timeOffset="173289.9109">19919 11004 1732 0,'0'0'351'0,"0"0"22"0,0 0-118 16,0 0-41-16,0 0-35 0,0 0-41 0,0 0-29 0,0 0-29 0,0 0-30 16,0 0-19-16,0 0-14 0,2-83-2 0,21 97 2 0,0 6 1 15,5 5 2-15,3 5-2 0,1 3-3 16,3 4-3-16,0 1-1 0,-1 1-1 0,-2 2-5 0,-3 1 6 15,-4-1-8-15,-4 1 0 0,-5-3 2 16,-3-4-6-16,-6-3 4 0,-2-5-1 16,0-5 0 15,-5-4 4-31,0-5-1 0,0-4-2 16,-3-2 2-16,0-4-3 0,-1-2 1 0,1-1-1 15,1-1 1-15,2-6-2 16,-1-4-1-16,0-3 2 0,-2-3-4 0,3-2 4 0,0-3-5 0,0-1-2 0,4-4 3 15,2-1-9-15,5-6 5 0,2 2-1 16,0-1-1-16,5 0 9 0,2 3-5 0,0 1-1 16,3 4 1-16,4 2-7 0,1 2 2 0,3 4-1 0,2 5 1 15,-1 2 3-15,-1 7 3 16,0 3 0-16,-1 0 0 16,-4 7 1-16,0 6-2 0,2 5 0 0,-7 3 1 15,4 4-2-15,-3 2 3 16,1 1 2-16,0 1-2 0,2 2 6 15,4 1-4-15,1-3 0 0,4-4 1 0,-1-3-12 0,3-4 0 0,1-5-6 0,1-4-3 0,-2-3 9 0,0-5-4 0,-1-1 3 16,-2-2 0-16,-3-6 1 0,-2-2 5 0,-2-3 2 0,-1-2 5 16,-3-3-3-16,-3-3 4 0,-3-2 1 0,-5-1-1 15,-2 0 8-15,0-2-5 0,-8 1 0 0,-1 2 4 0,0 1-6 0,-7 1 11 0,-4 4 2 0,-2 3 2 16,-6 4 4-16,-2 5-4 0,-1 2-1 16,-6 3-3-1,1 6-2 1,-3 5-2-16,2 4-4 0,0 4 1 15,3 0-5-15,5 3 0 0,4 2 3 0,6 2-5 0,3 4 5 16,6-1-4-16,1 0-1 0,8-1 2 0,4-5-3 0,7-4 1 16,7-3 0-16,1-4 0 0,4-3 2 15,5-5 2-15,-2-4 1 0,6 0 1 16,-1-6-4-16,2-2 2 0,-1-4-2 16,-1-2 1-16,-1 1 5 0,0-6-5 0,0 1 3 0,3-3-4 15,-1 1-2-15,0 2 2 0,-2 3-4 0,-3 4 4 0,-1 4-6 0,-2 4 4 0,-5 3 1 16,1 2-4-16,-6 7 10 0,0 4-8 0,-3 4 1 0,0 2 1 0,-3 3-7 15,-2 3 4-15,-4 0 1 0,2 3-1 16,-4 1 3-16,-3 2 0 16,-1 1 1-16,-4 0-3 0,0 0 1 15,-6-3-3-15,0-3-4 16,-3-5 1-16,1-5-10 0,0-4 9 0,4-7 3 16,-4-3 2-16,4-2 15 0,-2-2-8 0,3-6-1 0,2-4 2 15,1-2-12-15,0-5 6 0,4 0-1 0,2-3 1 16,5-1 4-16,0-1-3 0,3-1 0 0,5 0 0 0,1 0 0 0,5 0-2 0,3 0-2 15,2 5 3-15,2 1-4 0,5 1 3 16,1 2 0-16,1 5-2 0,3 2 8 0,-1 4-4 16,-2 4-1-16,-4 2 2 0,-2 4-8 15,-3 6 4-15,-2 1 1 0,-2 3-1 0,-4 2 6 16,0 3-1-16,-3 2-2 0,-3 0 0 0,1 0-4 16,-6 2 1-16,-1-1 0 0,-1 0 2 0,-1-1 0 15,-5-1 0-15,-2-3 1 0,-1-1-2 16,0-2 4-16,0-5-3 0,0-1-1 15,-3-1 3-15,-3-5-6 0,4 1 4 0,2-3 0 0,-1-1 0 16,1 0 6-16,0-3-3 0,0-2-1 16,0-3-1-16,2-1-7 0,6 0 3 0,-4-2 0 15,6-1 0-15,2 0 1 0,1 0 2 0,0-2 1 0,3 2-5 16,0-2 4-16,5 1-2 0,3 2-2 16,-2 1 3-16,1 1-4 15,0 0 2-15,3 2 0 16,-2 0-3-16,5 2 5 0,-2 3-2 0,2 2 0 0,2 0 3 0,0 2-6 15,2 5 4-15,-1 0-2 0,1 1 1 0,4 2 4 16,-4-1-1-16,5 3 1 0,1 1-2 16,3-1-1-16,0-3 1 0,5 2-1 0,-1-2 2 0,4-2 0 15,-1-2 0-15,0-1-1 0,-4-1-2 0,2-2 5 16,-5-1 0 0,-2 0 0-16,-6 1 0 0,-4-4-2 0,-5-3 1 15,-6-1 1-15,-5-2 4 0,-5 1 5 16,-5-1 1-16,0-1 1 0,-4 2-1 0,0-1-3 0,-2 2-1 0,-3-1 0 0,-3 3 1 15,-1 0 1-15,4 1-1 0,-2 2 0 16,2 2-4-16,0 0 1 0,-2 0-3 0,1 2-2 0,-2 4 3 16,1 0-5-16,1 3 1 0,-1 1-1 0,2 1-1 15,-1-1 4 1,4 2-2-16,1 1 3 0,1-1-3 0,2 1-2 16,7 1 0-16,5-2-1 0,3 1 2 0,7 0 2 15,7-2-1-15,8-2 0 0,4-2-2 0,4-2 0 0,3-2-1 16,0-3-1-16,2 2 1 0,0-2-3 0,-1-2-2 15,0-3 1 1,0-1 0-16,-3-5 2 0,-3 0 5 0,-1 0 0 16,-6-3 2-16,-2-1-4 0,-6-2 2 0,-6-1-2 0,-4-1 2 15,0 2 4-15,-7-3-1 0,-3 5 1 0,-1-1-2 0,-3 4-1 0,-3 2 2 16,2 0-3-16,-3 4 6 16,-1 2-1-16,0 1-1 15,-1 2 1-15,0-1-4 0,0 2 0 0,1 0 0 0,2 0-1 0,2 4 1 16,0 1-3-16,3 3 0 0,6 2 0 15,7 0 2-15,4 1 3 16,13 2-1-16,9 1 1 0,8-1-3 0,9-1-2 16,5-1 5-16,3-1-2 0,5-3 3 15,-1-1-3-15,4-3-3 0,0 0 1 0,1-3-3 16,0 0 4-16,-2 0 4 0,-1-4-2 0,-7-4 2 0,-6-2-1 0,-6-4-1 16,-6-4 2-16,-10-2 1 0,-5-3 6 0,-8-3 1 0,-9-1 4 15,-6-2-1-15,-4-1-2 0,-11 0 0 0,0 0-2 16,-3 4 2-16,-7 3 2 0,-2 3-2 15,-3 5-2-15,-2 3-3 0,-5 5-5 16,2 2 2-16,-2 5 0 0,-1 0-2 0,0 7 1 16,-2 5-3-1,0 6-2-15,0 3-1 0,3 5 4 0,2 5-1 0,-2 7 3 0,7 1-2 16,1 6-5-16,4 2 2 0,1 3-2 0,8 2 4 0,1 1 4 0,11-2-4 16,8 2 0-16,5 0-2 0,8-2-2 15,8 0 5-15,6-4-1 0,6-2 2 0,3-5 4 16,6-1-7-16,2-7-2 0,5-1 1 0,0-9 1 15,2-1-5-15,1-5-6 16,1-4-13-16,-4 0-21 0,-2-4-12 0,-3-2-28 16,-4-2-49-16,-1-4-107 15,-17 0-612-15,-14-1-930 0</inkml:trace>
  <inkml:trace contextRef="#ctx0" brushRef="#br0" timeOffset="175236.0506">675 13557 1023 0,'0'0'935'0,"0"0"-744"0,0 0 32 0,0 0-30 15,0 0-1-15,0 0-16 0,0 0-31 0,0 0-26 0,0 0-30 16,0 0-24-16,0 0-28 0,0 0-15 16,-125-96-7-16,120 90-17 0,5-10 12 15,8 3-1-15,14-4 2 0,14 1-26 0,7 9-6 0,9 7-1 16,7 4-3-16,2 12 23 15,-1 7 6-15,-4 6-1 0,0 8 1 0,-7 1 5 0,-5 3-3 16,-3 1 0 0,-9-2-1-16,-4-1-3 0,-7-4-3 0,-3-1-2 0,-11-5-1 15,-3-3-5 1,-4-1 3-16,-4-6 1 16,-8 0-3-16,-2-4 7 0,-5-3-7 0,-2 0 4 0,-3-6 3 0,-2-1-5 15,3-4 4-15,-4-1-2 0,5-3-1 0,2-4-2 0,3-5-5 16,7-3-10-16,7-5-6 0,3-5-2 0,11-1 3 0,12-4 6 0,8-4 11 15,14-2 2-15,10-7 9 0,29-10 6 0,20-8-13 16,17-6 11-16,3 3-7 0,-15 14 2 0,-15 14 13 16,-12 8-9-16,-8 5 6 0,-5 3-3 15,-11 8-4-15,-10 3 8 16,-10 4-9-16,-9 5-1 16,-9 0-2-16,-10 6-1 0,-5 3 6 0,-5 5 11 15,-5 3 15-15,-7 5 5 0,-7 6 5 0,-9 1-4 0,-3 1-6 0,-1 3 1 16,-4 1-1-16,0-2-2 15,1 0 0-15,2-4-15 0,8-2 1 0,2-5-6 0,9-4-6 0,4-2 4 16,8 0-6-16,2-3 0 16,6 1 1-16,9-3-5 0,4-3 4 0,8-2 1 0,6-5 2 15,4-2 4 1,4-9-2-16,3-5-1 0,-1 1-1 0,-2-4-1 0,0-4 2 0,-3 0-2 0,-4-4 3 0,1 1-4 16,-6-3 1-16,-3 0 1 15,-4 0-1-15,-4 3 7 0,-5 3-4 0,-3 2 3 16,-3 2 3-16,-6 2-3 15,-1 4 4-15,0 2 2 0,0 3 0 0,-2 2 6 0,-4 2-2 0,4 4-1 16,0 0-8-16,-4 0-7 0,3 6-5 0,-5 4-1 0,1 2 2 16,-1 5-1-16,0 1 2 0,0 3 0 0,6 1 0 15,2 1 2-15,0 2-1 16,5 4-1-16,5-2 0 16,4 1-4-16,6-4 0 0,2-4-3 0,1-6-2 0,6-6-2 15,3-4 0-15,6-4 1 0,-1-5-3 0,5-7 2 16,0-7-1-1,4-4 0-15,0-4 2 0,3-6 2 0,-1-4 2 16,-1-2 1-16,-2-3 1 0,-1-3 6 0,-5-1 1 0,-4-5 1 0,-1 0 2 16,-7-2-4-16,0-1 3 0,-9-1 1 15,-3 3 0-15,-5-1 5 0,-5 5-2 0,-2 3 2 0,-3 6 8 16,0 7 6-16,-1 6 4 0,-5 7 1 0,3 8-2 0,-2 4-11 16,3 2 0-16,0 5-6 0,1 0-12 0,0 6 0 15,-2 9-7-15,0 8 0 0,1 9 7 0,0 6-3 16,0 5 4-16,4 3 0 15,-2 2-1-15,4 5 5 0,4 5-3 0,3 0-1 16,2 4 1-16,6-1-6 0,8-3 3 16,7-6 0-16,6-10 0 0,11-6 4 0,3-10-2 15,6-6 1-15,1-8-1 0,3-8 2 16,-1-4-1-16,1-5 1 0,-3-10 1 0,-1-4-1 0,-1-5 0 0,-4-4 1 0,-2-1 0 16,-3-5 0-1,-5 4 1-15,-8-2 1 0,-4-1 1 0,-8 3-2 0,-9 1 5 0,-5-1 1 0,-7 3 0 16,-3 1 4-16,-1 3-5 15,-3 4 1-15,-5 3-2 16,-3 4 5-16,1 1-5 0,1 2-1 0,-1 3 0 16,2 2-6-16,2 1 2 0,2 2 0 15,1 1-4-15,1 0 5 0,0 0-5 0,1 0-1 16,-1 2 3-16,0 1-7 0,2 0 5 0,-1 0 0 0,1-2 2 16,0 0 1-16,0 0-1 0,0 0 1 15,0 0-1-15,0 1 0 0,0-2 2 0,0 1-3 0,0-1 2 0,0 0-1 0,0 0 0 16,0 0 0-16,0 0-2 15,0 0 6-15,0 0-4 0,0 0 0 16,0 0 3-16,0 0-6 0,0 1 3 16,0-1 0-16,0 0-2 0,0 0 6 15,0 0-3-15,0 0 0 0,0 0 2 0,0 0-4 0,0 0 2 16,0 0 1-16,0 0 0 0,0 0 0 0,0 0 1 0,0 0 1 16,0 0-4-16,-1 0 4 15,1 0-2 1,0 0-2-16,-3 2 2 0,1 2-3 0,-3 0 2 15,-2 4-1-15,-3 0 0 0,-2 7 4 16,-1 1-3-16,-4 5 2 0,1 3 0 0,0 2-4 0,1 2 3 16,-1 0 0-16,2 1-1 0,0 1 5 0,4 0-3 0,4-1-1 15,1-3-1-15,5-1-4 0,0 0 4 0,9-3 1 16,3-2 2-16,7-2 2 16,4 0-2-16,6-4-1 0,5-2-1 0,3-2-2 0,3-2-1 0,5 1-7 15,0-5-16-15,3-1-25 0,1-3-31 16,4 0-48-16,1-5-89 0,-14-1-328 0,-12 0-1030 15</inkml:trace>
  <inkml:trace contextRef="#ctx0" brushRef="#br0" timeOffset="176046.1277">5875 13186 2189 0,'0'0'289'0,"0"0"-136"0,0 0 12 0,0 0-28 0,0 0-19 16,0 0-3-16,0 0-19 0,0 0-15 15,0 0-27-15,0 0-22 0,0 0-19 0,0 0-10 0,0 0-3 16,0 0-1-16,-27-18 8 0,23 34 1 16,0 3 3-16,3-3 2 0,0 2-8 15,0-2-1-15,1 0 0 0,0-1-2 0,0-1 2 0,1-1 1 16,-1-3-2-16,0-1 1 0,1-4 0 15,0-1 0-15,0-2 3 0,2 0 6 0,-1-2 0 16,0 0 6-16,-1 0 3 16,1-5-5-16,3-3 6 0,-3 0-4 0,1-3-4 0,0-3 0 0,1 0-5 15,-3-1-3-15,-1-2-1 16,1-1-4-16,-1 0 3 0,0-1 1 0,0-2-3 16,0 3 1-16,-1 0-2 15,1 2 0-15,-3 2 0 0,1 3 4 16,-1 2-5-16,1 2 0 0,1 2-2 15,1 4-6-15,0 0 0 0,-1 1-14 0,1 0-15 0,-1 2-17 16,-1 7-38-16,-1 2-47 0,3 2-111 16,0-2-292-1,0-4-877-15</inkml:trace>
  <inkml:trace contextRef="#ctx0" brushRef="#br0" timeOffset="176284.2203">7005 12652 3253 0,'0'0'88'15,"0"0"11"-15,0 0-15 0,0 0-32 0,0 0-1 0,0 0-17 16,0 0-14-16,0 0 1 16,0 0-4-16,0 0 5 0,0 0 5 0,0 0 2 0,3 137-3 15,3-96-5-15,-2 0-6 0,4 2-3 0,-4-1-3 16,4 3-2-16,-2 4 1 0,-2 1 3 0,-2 3-5 15,3 0-1-15,-4 1-7 16,0-2-18-16,1-4-19 0,3-2-33 16,-2-6-49-16,3-4-69 0,-1-9-148 15,1-7-393-15,-4-9-999 0</inkml:trace>
  <inkml:trace contextRef="#ctx0" brushRef="#br0" timeOffset="177625.5301">7078 13176 2602 0,'0'0'131'0,"0"0"-25"0,0 0-23 0,0 0-11 0,0 0 12 15,0 0-3-15,0 0-21 0,142-19-8 0,-105 15-10 16,-2-1-3-16,4-2-3 0,1-1-9 0,2-2 0 16,-1-3-4-16,-1-1 0 0,1-4 5 15,-3-2 0-15,-3 0 4 0,1-2 3 16,-4-1-6-16,-2 0 0 0,-6-2 0 15,1-1 3-15,-9 1-1 0,2-2-1 0,-5 0-5 0,-2-2-7 16,-3-2 4-16,-1 1-3 0,-5 2 1 0,-2 2 2 16,0 4-5-16,0 2 1 0,0 6-2 0,0 4-5 15,-1 3 4-15,0 4-3 16,1 2-3-16,-1 1-3 16,0 2-6-16,0 9-3 0,-2 7 2 15,2 9 2-15,1 5 1 0,1 7-1 16,-1 2 0-16,0 4-3 0,6 0 0 0,1 5 1 0,-2-1 1 15,5 2 5-15,-3 3-6 0,3 0 0 0,1-1-3 0,2-5-4 16,4-3 7-16,3-6-1 0,4-7 2 0,3-6 1 0,3-3-1 0,2-6-2 16,0-5 0-16,5-5 0 15,0-6-1-15,2-1 1 0,1-6-1 0,0-5-5 0,1-3 5 16,-7-2-4-16,3-3 3 0,-5-3 5 16,0-3-4-16,-2-2 3 0,0-1 0 0,-1-3-2 0,-6 2 2 15,3-1 2-15,-7 0-1 0,-3 1 5 16,0 1-5-16,-4-1 0 0,-3 6-2 15,-2-1 0-15,-4 2 2 0,-2 3 2 16,-1 0-1-16,0 3-3 0,-3 2 2 0,-4 3-1 0,-2 3 0 16,-3 1 2-16,1 2-4 0,-8 3 0 0,-1 2 0 15,-3 0-3-15,-5 6 5 0,3 2-2 0,-4 3 3 16,2 2 2-16,3 3-3 0,-2-1 0 0,5 5-3 16,1-1 3-16,7 1-2 0,3 1 2 15,1-2 1-15,8 1-2 0,1-2-1 0,4-1-1 0,10-1 1 16,0-1 2-16,9-3-2 0,5-2 4 15,4-3-4-15,6-2 0 0,1-3 2 0,-3-2-2 16,3 0 4-16,0-2 0 0,1-5 0 0,-1 0-2 16,-3-1-1-16,2 1-2 0,-1-1 5 15,-2 2 0 1,-3 0 2-16,2 3-4 0,-7 1 0 0,2 2 0 0,-4 0-2 16,-1 0 4-16,-3 4-3 15,-2 3 0-15,-2 2-1 0,-4-1-1 0,1 3 4 0,-2 3-3 16,2 0 2-1,-1 1 2-15,-3 2-4 0,2-1 2 0,0 0-3 0,1-1 2 0,-3-2 0 0,-1-1 1 16,3-1 2-16,-2-2-3 0,0-2 2 0,2-5-3 0,1-2 2 16,4 0-1-16,-1 0-1 0,4-7 3 15,3-4-3-15,-1 2-1 0,1-4 2 0,3-1-4 16,-2 0 0-16,0-3 4 0,1 1-3 0,-2-2 3 0,1-1-1 16,1-1-1-16,-4 2 4 15,0-1-1-15,1 2 2 0,-3 2-1 0,1 2-2 0,-1 2-1 0,-2 3-2 16,-2 2 1-16,-1 2-3 0,2 1 2 15,-2 3-3-15,-2 0 0 0,0 1 2 0,-2 5-4 0,0 2 4 16,1 2 1 0,-2 2-2-16,0 0 5 0,2 3-1 15,0 1-4-15,2 0-6 0,1 0-14 0,6-1-10 0,0-2-10 0,5 0-7 16,-1-3-7-16,5-2-6 16,1-3-6-16,1-1-3 0,0-4 9 0,2 0 1 15,1-3 5-15,-2-3 8 0,1-2 0 16,-2-2 12-16,1-3 12 0,-1 0 7 0,-1-2 12 0,-1-1 3 15,0 1 2-15,-1-1 6 0,-4 1 7 0,-5-1 16 16,-1 0 20-16,-5 1 17 0,0 0 13 16,-3 2 0-16,-3 3-4 0,0 1-2 0,-4 3-4 15,-2 2-4-15,0 2-8 0,1 1-16 0,-2 1-18 16,0 0-11-16,0 4-4 0,0 5-4 0,-2 0 4 0,1 3-2 0,-1 3-2 16,0 1 4-16,2 2-2 15,0-1 1-15,3 0 0 0,6 0-4 0,3 1 4 0,11-2-2 16,4-1 2-16,7-1 1 15,7-3 0-15,6-2 1 0,5-3-3 0,5-1 2 0,3-4-4 16,2-1-1-16,0 2 4 0,1-4-5 16,-2-4 6-16,-2-3-3 0,-2-1-1 0,-3-3 8 15,-4-2-8-15,-7-1 5 0,-3-4 3 0,-5-3-6 0,-4-2 7 16,-2-2-3-16,-8 0 1 0,-3-3 2 16,-6 4 3-16,-4 0 7 0,-5 4 3 0,-3 4 3 15,-1 4 0-15,-4 2-4 0,-4 4-5 16,-5 3-5-16,1 2 0 0,-7 3-4 15,-2 0-1-15,-5 4 4 0,0 5-3 0,-3 3 0 16,0 3 2-16,2 3-1 0,3 2-1 0,0 2 0 0,3 0-3 16,2 5 3-16,2-1-2 15,4 1 3-15,4-1-2 0,3 0-6 0,5-1 4 0,4-2-2 0,7 0 2 16,7-4 0-16,6 0 0 0,3-2 1 16,7 0-4-16,4-2 11 0,2-2-11 0,4-1-2 15,-1-2 1-15,-1-2-17 0,3-4-3 16,-1 0-14-16,0-3-20 0,3-1-20 0,0 0-49 0,1-5-92 15,-13 1-311-15,-10 1-1143 16</inkml:trace>
  <inkml:trace contextRef="#ctx0" brushRef="#br0" timeOffset="179442.907">13136 13400 888 0,'0'0'380'0,"0"0"-52"0,0 0 11 15,0 0-58-15,0 0-14 0,0 0-56 0,0 0-40 0,0 0-34 16,0 0-33-16,0 0-11 0,0 0-20 16,0 0-7-16,-41-28-4 0,41 25-20 15,0 0 2-15,1-3-10 0,5-2-12 16,2-3 2-16,2-4-12 0,6-4-3 0,3-3-4 0,7-3-1 0,2-5 0 15,5 0-1-15,2-5 1 16,1-1-4-16,1-4 4 16,3-3 2-16,0-5-3 0,-1 0 8 15,-1-4-7-15,-3-1 3 16,-2-3-1-16,-4 1-4 0,-4-1 7 0,-4 5-1 16,-7 6 2-16,-4 3 6 0,-2 9-1 0,-6 5 9 15,-2 6 2-15,0 6-2 0,0 7 4 16,-1 4-10-16,-3 5-7 15,-3 2-5-15,-3 12-6 0,-6 8 0 0,-1 11 0 0,-4 8 4 16,0 7-3-16,1 6 0 0,3 2-1 16,0 1-7-16,10 1 6 0,3-3-1 0,4 0 0 0,9-5 9 0,9-4-6 0,5-5 2 15,8-2-2-15,8-7-5 0,4-7 1 0,7-5 2 0,6-8 2 0,4-6 4 16,1-6-3-16,1 0 1 0,-2-11-3 0,-2-7 3 16,-2-3-6-16,-4-7-2 0,-4-2 1 0,-3-5-11 15,-5-1 8-15,-7-6 3 0,-2-1-2 0,-3-3 10 16,-7-3-5-1,-2-3 2-15,-8-4-1 0,-4-2-5 0,-5 2 6 16,-2 2-1-16,-1 3 2 0,-8 2 3 0,-2 7-4 16,-6 5 3-16,4 9-1 0,-4 6 1 0,5 5-1 0,2 8-1 15,1 6 1-15,2 1-2 0,2 2-3 0,-1 6-3 0,1 11-3 16,-1 6 3-16,3 8 1 0,0 6 2 16,1 8 3-16,4 3-4 0,1 5 2 15,6 1-2 1,4 6 0-16,2 1 3 0,1 3 0 0,2 0 0 0,0-1-2 0,-3 0 0 15,3-4-1-15,2-7-5 0,-2-10-1 0,4-9-2 16,0-13 2-16,0-10 5 0,4-9 0 16,-2-4 4-16,5-11 1 0,1-3 0 0,1-5 2 0,-1-3-6 0,-1-3 3 15,-4-3 2-15,1-1-3 0,-4-2 7 0,-1 0-5 16,-1 2 1-16,-4 2 1 0,-1 1 0 16,-4 3-2-16,-2 2-1 15,0 5 0-15,-5 3-4 0,1 5 6 0,-3 2 0 0,-2 5-1 16,0 4 2-1,1 0-7-15,0 7-4 0,0 5 3 0,3 6-7 16,-1 3 10-16,3 5 3 0,0 0-3 0,3 3 7 0,3 0-3 16,5 0-2-16,0-2 2 0,-1 1-4 15,4-3 2-15,3-2 2 0,0-2 1 0,2-5 1 0,3-3-4 0,2-5 1 0,0-5-1 16,2-3 3-16,1-3-2 0,2-7-3 16,-2-2 1-16,1-3-11 0,1-4 8 0,-2 0 2 15,-2-4 0-15,-3-1 11 16,-3-1-6-16,-3-2-2 15,-5 0 3-15,0 0-8 0,-5 2 4 16,-2-1 1-16,-5 2 0 0,1 1 5 0,-5 4-3 0,0 1 4 0,-1 6 1 0,-1 4 4 0,1 2 2 0,0 5-4 16,0 1-3-16,-1 0-9 0,-1 7 2 15,-2 5-1 1,3 5 1-16,0 4 7 0,0 0-6 0,1 1 1 0,0 0-3 16,6 1-6-16,-1 0 6 0,4 1-1 0,3-1 3 15,-1 1 3-15,6-2-4 0,-1 0 1 16,0-5 0-16,1-3-1 0,2-4 0 0,-3-5 0 15,3-4 0-15,2-1 2 0,3-5 0 0,-1-2 1 0,0-5-2 0,3-2 2 16,-2 0-3-16,-3-2 2 16,5-1 0-16,-4-3-4 0,2-1 4 15,-3 0-1-15,3-4 0 0,-1 1 3 0,1 0-2 0,2-1 1 16,3 2-1-16,-2 2-4 0,5 3 1 16,-3 0 0-16,3 6 0 0,-4 2 2 0,1 4 1 0,-1 4 1 0,-1 2-4 15,-2 4 3-15,-4 4-3 0,-1 6 0 0,-2 3 3 16,-5 1-5-16,-3 4 4 15,1 0-1 1,-5 1-2-16,-4 0 7 0,-2 1-3 0,1-2 0 0,-9 2 1 16,-2-2-4-16,0-1 1 15,0-3 0-15,-1-3 0 0,4-3-1 16,0-1 0-16,1-4-6 0,3 0-13 0,2-3-10 0,0-2-20 16,-1-2-20-16,2 0-24 0,-3-1-66 0,2-5-136 0,0 0-546 0,1 2-867 0</inkml:trace>
  <inkml:trace contextRef="#ctx0" brushRef="#br0" timeOffset="179674.8635">15725 12201 1929 0,'0'0'269'0,"0"0"14"0,0 0-84 0,0 0-41 15,0 0-46-15,0 0-69 0,0 0-35 16,0 0-16-16,0 0 0 0,0 0 8 0,0 0-1 15,0 0-46-15,0 0-137 0,0 0-379 0,34 43-1067 0</inkml:trace>
  <inkml:trace contextRef="#ctx0" brushRef="#br0" timeOffset="181992.5553">18581 12791 2642 0,'0'0'110'0,"0"0"2"0,0 0 13 0,0 0 3 15,-39-129 13-15,28 109-15 0,-3 3-20 0,-1 1-24 16,-6 5-28-16,-1 3-15 0,0 3-10 16,-4 4-6-16,0 1 0 0,-3 5-3 15,0 7-5-15,-1 7 2 0,-1 4-6 0,0 3 1 0,3 5-2 16,5-1-4-16,4 1 1 0,6 2-5 0,5 1-1 0,7-3-1 16,1-1 0-16,5 0 3 15,9-2 0-15,1 0-2 16,6-2-2-16,3-3 0 0,0-2 2 15,6-4-8-15,0-4 0 0,5-5-4 0,0-6-7 16,0-2 1 0,2-3-6-16,-3-8-1 0,-2-2 2 15,-2-4-1-15,-3-1 3 0,-1-4 1 0,-3 0-1 0,-4-2 6 0,-3-2-1 16,-1-1 8-16,-4-2 1 0,-3 1 4 0,-4-3 1 0,-2 0-1 0,-4 3 3 0,2 1-3 0,-3 3 1 16,-4 2 3-16,-1 5-2 0,3 2 4 15,0 4-2-15,2 2-1 0,3 2 1 16,0 4-9-16,3 0-1 0,8 1-3 0,8 2-1 0,5 0 6 15,5 0 2-15,7 1 2 0,4-2 2 16,4 0-2-16,3-2 1 0,2-2 0 0,-2-1 1 16,4-5-1-16,-2-1 4 0,-4-6-1 0,-1-2 0 15,-3 0 5-15,-4-5-7 0,-6-1 5 0,-5-1 1 16,-7-2-3-16,-2 0 6 0,-7-1 3 16,-6 0 9-16,-4 1 9 0,-1 1 8 15,-10 2 3-15,-1 4-2 0,-3 5-7 0,-1 2-4 0,-2 5-6 0,2 3-2 16,0 3-5-16,1 4-3 0,0 0-5 15,0 10-4 1,0 5-1-16,-1 9 0 0,1 5-2 16,0 8 1-16,3 7-1 0,2 7-1 0,4 7 0 0,2 9-1 15,1 7 2-15,3 10-4 0,3 5 4 0,-3 4 0 16,1 3-2-16,2 2-2 0,0 0-8 16,-2 0-9-16,1 0-16 0,-2-6-17 0,2-7-19 15,3-11-25-15,2-12-15 0,5-15-16 0,-1-12-15 0,3-11-18 0,-5-10-45 16,-3-7-56-16,-1-7-82 15,-3-4-162-15,1-9-191 0,1-5-63 0,-4-5 494 0,0-5 267 16,0-3 0-16,0-5 0 0,-5-3 0 0,1-5 0 16,-2-6 0-16,2-3 241 0,1-4 166 0,2-6-37 0,1 0-45 0,-1-4-38 15,6 0-41-15,5 1-47 16,2 2-37-16,6 3-29 16,3 2-12-16,5 5-16 0,4 3-8 15,5 6-13-15,3 7-8 0,5 7 1 0,1 4-8 16,4 5 1-16,2 7-3 0,3 5-6 0,-2 5-9 0,2 5-8 15,-4 1-9-15,-2 11-8 0,-4 4-4 0,-7 6-9 16,-2 6-3-16,-9 6-2 0,-7 1-5 0,-3 4 6 16,-7 1-1-16,-7-1 1 0,0 0 9 0,-9-4-10 15,-9-2 2-15,-3-1 1 0,-6-4-8 16,-4-2 7-16,-5-4 0 16,-1-5 0-16,-5-4 6 0,-1-4-4 15,-5-3-3-15,1-5 0 0,-2-1-6 0,3 0-4 0,3-6-5 0,7-4-6 16,7-3-16-16,5-1-13 0,8-4-24 0,9-1-40 0,6-4-52 15,6-3-77-15,13-3-135 0,0 6-310 0,-6 7-470 16</inkml:trace>
  <inkml:trace contextRef="#ctx0" brushRef="#br0" timeOffset="182243.6771">20330 12101 1953 0,'0'0'373'0,"0"0"-27"0,0 0-128 0,0 0-43 15,0 0-39-15,115-71-44 0,-109 71-30 0,-5 9-19 0,3 5 5 16,-3 6 5-16,-1 6 2 0,1 8-2 15,1 6-11-15,-1 5-8 0,0 7-6 0,4 6-2 16,-1 5-2-16,-1 8-5 0,1 5-3 0,0 8-7 16,-3 6 2-16,0 5-5 0,0 1-2 15,1 2 4-15,-1 1-7 0,0-1 2 0,-1 1-2 16,-1-4-4-16,2-7-8 0,1-8-13 16,-1-13-12-16,-1-12-10 0,2-12-9 0,0-12-4 15,1-9-13-15,-3-10-19 0,0-7-12 16,0-5-32-16,-6-5-41 0,-2-8-103 15,5 0-346-15,-1 2-834 0</inkml:trace>
  <inkml:trace contextRef="#ctx0" brushRef="#br0" timeOffset="182478.5623">20456 12612 1731 0,'0'0'251'0,"0"0"-2"15,0 0-2-15,158-141-41 0,-106 111-8 0,0 10-34 16,-2 3-30-16,0 5-37 0,-5 6-25 0,-1 5-16 15,-7 1-23-15,-3 7-3 0,-6 5-5 0,-7 3-8 16,-7 7 0-16,-3 5-1 0,-8 5 0 0,-3 3 3 16,0 7-2-16,-11-2 1 0,-3 2-3 0,-10 2 1 15,-3 0-4-15,-6-1 0 16,-3 0-3-16,-2-5-3 0,3-4 3 0,-2-4-4 0,4-7 0 16,3-4 1-16,3-7-6 0,3-3 3 0,2-3-5 15,3-5-11-15,7-2-6 16,3 1-21-16,2-3-32 0,7-5-55 0,0-3-94 15,8-5-158-15,-2 3-446 0,-1 2-831 0</inkml:trace>
  <inkml:trace contextRef="#ctx0" brushRef="#br0" timeOffset="184152.8503">21093 12529 1243 0,'0'0'459'0,"0"0"-69"0,0 0-84 16,162-36-39-16,-114 32-39 0,-3 1-58 0,6 3-46 15,-1 1-31-15,5 9-20 0,1 2-19 16,-4 2-16-16,-2 6-14 0,-2 2-8 0,-6 2-1 0,-6 1-2 15,0 3-4-15,-6 1-1 0,-7 0-4 16,3 0 1-16,-7 1-1 0,-5 0-1 0,-3-3 2 16,-4-1-6-16,-5-2 3 0,-2-2-2 15,-3-2-4-15,-8-1-3 0,-5-3-5 0,-1-1-3 16,-4-3 0-16,-2-4-1 0,1-2 1 0,1-5 2 16,0-1 0-16,1 0-1 0,2-7-4 15,0-1-2-15,5-4-2 0,0 0 7 0,5-2 6 16,2-3 2-16,6-2 2 0,4-2-3 15,4-1-1-15,7-4 1 0,3 0 2 16,5-4 2-16,7 0 1 0,1 1 2 16,10 2 0-16,2 3-1 0,5 3 3 0,2 0 1 0,-1 3 8 0,2 1 6 0,-1 2 5 15,-2 4 4-15,-1 1 3 0,-4 3 2 16,-5 4 4-16,-1 2-3 16,-8 1-3-16,-4 0-5 0,-4 6-7 0,-5 2-5 15,-6 1-3-15,-4 4-1 0,-1 1 1 0,-5 6 1 0,0 2-1 16,-5 2-1-16,0 5 0 0,-5-3-2 15,0 3 1-15,0 2 1 0,0-2-2 0,0 2 2 16,2-1-3 0,-1-1-1-16,6-2 1 0,2-2-1 0,1-3 0 0,1-3 0 15,8-2-2-15,3-4 0 0,2-4-3 0,4-3 2 16,2-3 2-16,1-3-2 16,-1 0 4-16,0-6-4 0,1-4 0 15,-1 0 2-15,0-3-1 0,0-1 3 0,-2-2 0 0,-2 2 0 0,0-3 0 16,-4-1-3-16,0-2 3 0,-2 0 1 0,0-2-1 0,-2-1 5 15,-6-1-6-15,3-2 2 0,-4 2 2 0,-2-1-3 0,1 2 2 16,-1 2-1-16,-4 1 1 0,1 4 0 16,-1 4 5-16,2 0 2 0,1 5 2 0,-3 3 4 15,3 2-5-15,2 0-3 0,0 2-7 0,0 0-6 16,0 2 0-16,0 3 0 16,0 3 3-16,2 2 2 0,5 2-3 0,1 2 0 0,1 3-1 0,2 1-2 15,2 0 3-15,6 0 0 0,0 3-1 16,5-5-3-16,6 0-4 0,3-1-4 15,5-3-3-15,4-4 1 0,6-2 0 0,0 0-2 0,-1-2-2 0,4-2-2 16,1-1-1-16,2-1 1 16,-1 1 6-16,0-1 6 0,3 0-1 0,-3-2 6 15,1-3-1-15,2 1-4 0,-5-3 7 16,-6-2 0-16,-4 0 2 0,-4-4 3 0,-12 0-1 16,-6-2 0-16,-4 1 0 0,-8 0 3 15,-3 1 5-15,-4 1 6 16,0 3 0-16,-6 1-4 0,-4 2-3 0,0 2-4 15,-1 1-2-15,-3 1 3 0,-2 2-3 0,-2 2-1 0,2 4-2 0,-3 4-3 16,0 1 4-16,0 2-2 16,-1 4 4-16,5 0-1 0,-2 3-3 15,4-2 0-15,2 2-2 0,5-1 0 0,2 0 2 16,0 0 1-16,4-2-1 0,4 1-2 0,6-3 0 0,5-2 1 16,3-1-1-16,6 0 5 0,6-4-3 0,5 0-2 0,0-2-2 15,5-1-6-15,0-1 4 0,2-3-3 0,4-1 3 0,-1 0 5 16,3 0-6-16,-4 0 0 0,5-3 0 15,-4-2-3-15,0-3 8 0,-3 0 0 16,-4-3 3-16,-4-3 3 0,-3 1-4 0,-5-2 0 16,-5-2 1-16,-6 1 3 0,1 0-2 15,-7 2 2-15,-4-1-2 16,1 4-3-16,-5 2 6 0,-2 1 1 0,1 2 4 0,-1 1 2 0,-7 2-5 0,0 2-2 16,-4 1-2-16,-3 0-8 0,-1 6 6 15,-2 3-1-15,-2 3 1 0,6 2 5 16,-4 4-6-16,5-2 0 15,-1 4-3-15,3 0 3 0,8 2-1 0,2 1 1 16,2 2-1-16,13-1-2 0,12 1 1 0,7-3 0 0,14-3 2 16,5 1 1-16,2-5-7 0,12-3-4 0,-3-2-5 0,0-2-9 15,-1-2 8-15,-1-5 1 0,-1-1 4 16,-3-4 10-16,-6-5-4 0,-3-5 3 16,-3-4 0-16,-5-5-2 0,-5-2 6 0,-3-7 2 0,-4-5-2 15,-5-6 3-15,-2-6-4 0,-5-6-1 0,0-4 4 0,-3-3 3 16,-2-1-2-16,-3 4 2 0,-2-1 3 15,0 6-1-15,-2 5 10 0,-3 7 3 16,1 5-1-16,-1 6 2 0,-2 6-6 0,1 3 0 16,0 8 0-16,-3 4-1 0,0 4 1 0,2 2-2 15,1 4-7-15,-1 0-7 0,0 0-4 16,-2 4-4-16,0 3 3 0,-1 5 2 16,-2 7 2-16,-2 4 2 0,0 6-1 0,0 4-5 15,0 4 3-15,-2 4 0 0,0 4 0 0,1 6 7 0,1 3-8 0,-3 7 0 16,4 1 0-16,-2 0-5 0,4-2 5 15,7-6 2-15,-2-7-2 0,7-7 9 16,5-7-9-16,4-5-1 0,-3-7 2 16,5-3-1-16,-3-7 3 0,5-2 0 0,-3-5-3 0,4-4-6 15,0 0 6-15,1-1 0 0,-1-6 1 16,2-1 6-16,-2-1-9 0,-2-3 2 0,2 1-5 0,0-4-7 16,0 3 10-16,2-1-1 0,0 1 3 15,1 1 6-15,-2 0-8 16,0 4 1-16,-2 2-1 0,-3 3-1 15,-2 2 0-15,-3 0 0 0,-1 2-2 16,0 4-3-16,0 4 2 16,-4 2 0-16,2 2 5 0,-1 2 6 0,0 1-3 15,-1 3 0-15,3 2-2 0,-1 0-6 0,4-1 10 0,4 1-3 0,2-2 3 0,1-2 2 0,7-1-5 0,-3-4 3 0,5-1-2 16,0-3 2-16,0-2 2 16,-1-4 3-16,2-2-1 0,-2-1 1 0,0 0 0 0,0-3 1 15,-2-3 4-15,-5-2 4 16,0-1-4-16,-5-2 2 0,-1-2-2 15,-5 0-2-15,0-1 3 0,1 1 0 0,-3-1 2 16,-2 0 4-16,-2 1-8 0,-4 3 0 0,2 0-3 0,-2 2-3 16,0 2 3-16,0 1 0 0,0 3-2 0,0-1-3 15,0 2 0-15,0 1-2 0,0 0 0 16,0 0 2-16,0 0-4 0,0 0-1 0,0 0 0 0,0 0-5 16,-1 0 6-16,0 3 1 0,-3-1 1 15,0 1 8-15,0 1-13 16,-3-1-11-16,-2 2-20 0,-1 1-31 15,-2 1-34-15,-5-2-67 0,-1 1-178 16,4-4-918 0,3 1-544-16</inkml:trace>
  <inkml:trace contextRef="#ctx0" brushRef="#br0" timeOffset="186757.9308">12170 13273 1449 0,'0'0'489'0,"0"0"-120"0,0 0-116 0,0 0-64 15,0 0-29-15,0 0-24 0,0 0-18 16,0 0-23-16,131-126-12 0,-110 116-12 0,-1 2-25 16,-4 2-1-16,1 5-11 0,-2 1-8 15,-1 0-2-15,-3 8-9 0,0 2 0 0,2 3 1 16,-3 2 4-16,1 3-1 0,-1 3-1 0,-1 2-1 15,-2 1-5-15,2 0 3 0,-2 1-3 16,-3 1 1-16,0-1 4 0,0 1-6 0,-3-3 3 16,-1 2-1-16,0 0-1 0,-4-1 4 15,-2 0 0 1,-4 0 2-16,-2-2 0 16,-2-1-1-16,-2-5-3 0,-2 1 2 0,-1-3-2 0,1-2-1 0,-2-2 1 0,-3 0-3 15,5-4-5-15,-2 0 3 16,1 0-5-16,2-2 2 0,-2-1 1 15,7-1-5-15,-2-1-4 0,4-1-13 0,5 0-27 16,2 0-49-16,3 0-91 0,0 0-280 16,2 0-1131-16</inkml:trace>
  <inkml:trace contextRef="#ctx0" brushRef="#br0" timeOffset="188191.7425">765 15640 1167 0,'0'0'311'0,"0"0"-22"0,0 0 15 0,0 0 23 15,0 0-51-15,0 0-40 0,0 0-67 0,0 0-48 0,0 0-24 0,0 0-22 0,0 0-14 16,0 0-6-16,-47 3-16 0,46-3-14 0,1-4-7 15,0-2-8-15,5-3-4 16,7-2-25-16,1-7 30 0,13-2-36 0,1-5 36 0,11-9-6 16,4 1 2-16,7-5 4 0,3-6-4 15,8-3 4 1,0-2-4 0,3-6-1-16,16-16 4 0,10-13-12 0,2-11 3 0,-6 1 1 15,-22 12-4-15,-13 10 14 0,-13 9 1 0,-6 0 4 0,-8 3 1 16,-5 7-3-16,-6 3-2 0,-6 5-3 0,-4 7-1 0,-3 5 2 15,1 5 4-15,-5 6 1 16,2 7 2-16,-4 4 1 0,4 6-4 16,0 4-7-16,-3 1-5 0,-2 10-7 0,-1 8-1 15,-4 7 1-15,-2 8 1 0,-1 9 4 0,-1 2-4 16,4 8 7-16,4 4-4 0,1 6 0 0,4 3 0 0,4 3-6 0,0 3 4 16,6-3-3-16,5-2 3 0,2-7 0 0,7-9-1 0,0-7 6 0,2-8-1 0,4-8-2 15,-1-6 0-15,3-6-1 0,1-5 3 0,-1-4 6 16,2-5-6-1,-1-1 2-15,6-5-3 0,-2-8-4 0,-1-5 7 16,4-4-3-16,-3-6 1 0,-1-7 0 16,-2-1-4-16,0-4 2 15,-7-1-1-15,0-2 4 0,-6-2 0 0,-1-1 0 0,-6 1 0 16,-6 0-5-16,2 0 8 0,-5 2-4 0,-1 1 4 0,0 6-1 16,-7 3-5-16,3 6 0 0,-3 5-2 15,-2 4 2-15,2 4 3 0,1 0-3 0,1 5 5 16,1 2-4-16,-1 3 3 15,1 1-2-15,3 2-3 0,1 0 2 0,0 1-3 0,-1 0 0 0,1 0-1 0,0 0-7 0,0 0 3 16,0 0-1-16,0 0 0 16,0 0 4-16,0 0-1 0,0 0 0 0,0 0 0 0,0 0 2 0,0 0 0 15,0 0 1-15,0 0 5 0,0 0-4 16,0 0 0-16,0 0 1 0,0 0-3 16,0 3 3-16,0 0 1 0,0 1-1 0,0 0-1 15,-1 1-6-15,-1 0-8 0,0-2-7 16,-1 1-6-16,2-1 0 15,1 0-2-15,0 0-1 0,-1-1-3 0,1-1-3 16,0 0 1 0,0-1-8-16,0 1-5 0,-1-1-8 0,1 1-10 15,-1 2-14-15,1 0-31 0,-1 2-62 0,-1 2-116 16,-1 0-270-16,2 0-557 16,1-2 134-16</inkml:trace>
  <inkml:trace contextRef="#ctx0" brushRef="#br0" timeOffset="191319.1749">27283 13541 1424 0,'0'0'239'0,"0"0"12"0,0 0-29 0,0 0-28 16,0 0-55-16,0 0-44 0,0 0-39 0,0 0-14 15,0 0-4-15,0 0 3 0,0 0-4 16,133-93-1-16,-94 68 1 0,7-2 2 0,0-5 6 16,6-4 1-16,2-1-3 0,2-4-6 15,1-3-1-15,-2-3-4 0,3-1 1 16,-5-1 1-16,-4-2-8 16,-7 1 5-16,-6-1 2 0,-10 2-2 15,-6 0 10-15,-11 3 2 0,-7 6 4 16,-3 4 5-16,-8 7-6 15,-5 7-5-15,-5 4-11 0,-8 6-10 16,0 3-5-16,-4 7-6 0,-4 2-4 0,-1 6-6 16,-1 6 3-16,-2 6-3 0,4 1 2 0,5 2 4 15,3 5-6 1,8 3 0-16,7 3 1 0,7 4-7 0,3 2 10 16,6 1-4-16,9-2-3 0,12-1 10 15,4-3-9-15,9-2 4 16,4 1-3-16,2-3 0 0,1 0 3 0,-3-1 0 0,-2 0 1 0,-5-1-3 15,-3-2-2-15,-5 0 1 0,-4-1 1 0,-5-3 2 0,-2 0 0 16,-8-6 0-16,-3-1-1 0,-3-3-4 0,-2 0 6 0,2-2-3 0,-6 0 3 0,-3 1 5 0,-1-4-6 0,0 1 0 0,0-2-1 16,-2-2-3-16,5-2 7 0,1-1 5 0,3 0 1 0,0 0 5 15,1 0-5-15,0-1-5 0,1-2-2 0,6-3-3 16,3-1-3-16,3 0 3 0,3-2-1 16,7-1-2-16,1-2 3 0,7 0-1 0,5 0 1 15,1-3 5-15,2 0-4 0,4-2 0 0,0 0-1 16,0-3-3-16,-1 1 4 0,5-2 1 0,-6-2 3 0,1-2 1 15,-1-2-5 1,-1 0-1-16,-4-1-1 0,-1-2 3 0,-5 2 1 0,-4 1 0 16,-5 1 0-16,-4 3-5 0,-1 3 6 15,-8 3 1-15,-2 2 7 0,-3 3 13 0,-3 1-3 16,0 3 2-16,-2 2-4 0,-3 0-14 0,-4 2 4 0,-5 3-3 16,-2 1-3-16,-5 1 2 15,-7 6-5-15,-4 6-1 0,-3 3 0 16,-1 3-1-16,-1 5 2 0,5-1 0 15,2 4 1-15,8 0-3 0,2 5 0 0,7 1-1 0,6 4 0 16,8 0 11-16,6-1-12 0,11 2 1 16,7-4-1-16,13-1-9 0,7-4 12 0,9-4-2 0,7-4 3 15,5-2 0-15,4-5 0 0,2-4-2 16,4-3-3-16,1-3-1 0,2-3 0 16,-2-1 0-16,1-3 5 15,2-5-1-15,-5-2 1 0,2-2 1 0,-5-3 1 0,-4-1 0 16,-4-2-2-16,-5-3 2 0,-6-1-4 0,-6-1 1 0,-10 0 3 0,-8-1-1 0,-9 0 3 15,-5-1 7-15,-10 2-9 0,-4 1 2 0,-2 2-2 0,-3 1-5 16,-8 1 7-16,-4 2-1 0,-6 0 1 0,-5 1 0 16,-3 0-2-16,-5 2-1 15,-5 3-1-15,-8-1 0 0,-2 5 2 0,-2 1 1 16,1 3-2-16,1 2-4 0,2 0 5 0,6 1-3 16,9 7 4-16,4 2 2 0,7 4-7 0,3 1 1 0,7 6-2 15,3 3-6 1,3 3 8-16,6 5-1 0,2 0 2 0,9 0 5 15,5-2-9-15,9-1 1 0,5-4-2 0,2-2 2 0,5-2 2 16,1-5 2-16,6-3-1 0,0-4-2 0,-1-4 1 16,5-4-3-16,-2-1 2 0,0-5-2 0,1-6-1 15,-1-4 1-15,-5-2-1 0,-1-1-1 16,-2-5 4-16,-3-1 0 0,-4-2 5 16,3-5-1-1,-7-1-1-15,0-2-2 0,-4-3-1 0,-2-2 0 0,-4-1 2 16,-4-3 2-16,-4-2-1 15,-1-1-1-15,-7-1 2 0,-1 3-4 0,0 4 5 16,-3 5 2-16,-3 4-5 0,1 6 4 0,-1 5-3 16,2 6 0-16,-3 5 6 0,5 4-1 15,0 2 0-15,-1 3 1 0,1 0-8 0,-1 9-1 0,-3 7-2 0,0 5 0 0,-2 6 5 0,-1 7 0 0,0 1 1 16,0 7-1-16,-1 4 0 0,1 5-1 0,-1 3-1 16,-1 0 2-16,4 3-3 0,1-3 2 0,4-4 0 15,3-6-4-15,8-4 3 0,5-8-1 16,2-4 1-16,2-7 2 0,0-5-3 15,1-6-2-15,0-4 0 0,2-3 1 0,2-3 3 16,1-4 3-16,0-6-1 0,3-1-4 0,-2-4 2 16,3-2-2-1,-1-1 1-15,-2-3 4 0,1-1-1 0,-3-3 0 0,-1-2 0 0,-1 1-5 0,-1-3 4 16,-2 1-3-16,-5 1 4 16,-1 3 3-16,-4 1-5 0,-3 5 1 0,-2 4-2 15,-2 4 1-15,-1 4 1 0,0 1 0 0,0 1 3 0,0 3-2 16,0 1-1-16,0 0-3 0,0 5-1 0,1 3 2 15,-3 5 0-15,0 5 2 16,-2 3-1-16,3 4-3 0,0 1 3 16,1 2-1-16,0 0 2 0,0 1 2 0,1 1-3 15,5-1-2-15,3-2-1 0,-2 0-5 0,7-2-4 16,1-3-4-16,3-3-5 0,3-5-7 0,0-3-1 0,6-4-1 0,-2-4 1 16,5-3 6-16,4 0 1 15,1-5 9-15,-2-6 3 0,3 1 2 0,-4-5 8 0,-1-1-2 16,-2-3 3-16,0-1 1 0,-4-4-3 15,-4 1 5-15,0-2-3 0,-4-1 0 0,-4-1 3 0,-4 2-1 16,-2 1 2-16,-5 4 4 0,-2 3 5 16,0 3 4-16,0 4 5 15,0 2 2-15,-2 3-3 0,0 3-1 0,-2 2-8 0,2 0-8 16,-1 2-3-16,-4 8-6 0,-2 1 5 0,-1 5 2 16,4 2-2-16,-1 2 1 0,0 2-3 0,7 0-1 15,0 1 2-15,0 0-1 0,6-1 0 16,2-2 1-16,2-1-2 15,4-2 0-15,-1 1-1 0,5-5-1 0,-2-2-2 0,1-4 1 16,2-3 1-16,3-3-1 0,4-1 3 0,-1-2-4 0,4-4 1 16,1-4 3-16,1-2-2 15,-1-1 3-15,1-2 0 0,-1-2-3 0,1 0 5 16,0-2 0-16,0-1 1 0,-2-2 3 16,-2 1-4-16,-5 1-1 0,-4 3-2 0,-5 0 3 15,-2 5 1-15,-5 2 2 0,-2 3 2 0,-3 2 1 16,-1 2 3-1,0 1-3-15,0 2 0 0,0 0-3 0,0 0-8 16,-2 6 1-16,0 1 0 0,1 5 0 0,-3 5 4 0,3 1-1 16,1 2 1-16,5 0 1 0,1 1-2 0,10-1 0 0,2 1-3 0,6-3 0 15,5-2 1-15,4-2 2 0,6-3 2 0,2-2-2 0,1-5 3 16,0-1-5-16,5-2-1 0,-3-1 4 16,2 0-5-16,-3-4 6 0,-1-3-2 15,-2-4-1-15,-1-5 5 0,-3-1-1 16,2-3 2-16,-1-5 3 0,-3-2-6 0,0-4 3 0,-6-4-1 0,-1-1-2 15,-7 2 6-15,-4 1 0 0,-6 3 1 16,-5 5 4-16,-4 2 4 0,-2 5-1 16,-4 3 3-16,-2 4 0 0,-6 3-5 0,-1 3-1 0,-7 5-6 15,-2 0-3-15,-7 6 0 0,-5 6-3 0,0 4 2 16,-3 6 3-16,5 4-4 0,-2 2 1 16,6 4-2-16,3 6-2 0,2-1 3 0,7 2-3 15,6 2 5-15,6-1-4 0,5-1 3 16,6-2-3-16,10-2-6 0,6-2 6 0,5-2-7 0,9-2 7 15,6-4 2-15,8-2-5 0,6-5 11 0,1-1-9 16,4-6 1-16,0-1 0 16,-10-3-14-16,-8-5 16 15,-7-1-10-15,-6 1-15 0,0-2-15 0,-4-4-46 16,3-3-50-16,-2-5-96 0,-7 4-305 16,-8 2-816-16</inkml:trace>
  <inkml:trace contextRef="#ctx0" brushRef="#br0" timeOffset="192726.7578">2185 14476 768 0,'0'0'931'0,"0"0"-591"0,0 0 8 0,0 0-90 16,0 0-37-16,0 0-38 0,0 0-39 0,0 0-31 16,-25-118-38-16,25 118-31 0,0 0-27 0,0 6-15 15,2 4-4-15,5 9 4 0,2 4 13 16,-1 5-2-16,2 8 7 0,0 5-2 0,-3 6-8 0,1 3 7 16,0 5-6-16,-1 4 2 15,-5 3 0-15,-2 2-8 0,0-1 3 16,1-2-2-16,-1-7-2 15,0-13 3-15,0-10-2 0,0-10 0 16,1-11-2-16,-1-4-1 0,1-2-1 16,0-4 4-16,3 0 7 0,-2-5-1 15,3-6 6-15,1-7-4 0,4-4-8 0,2-6 5 16,2-1-8-16,2-3 0 0,2 1 3 0,-2 2-7 0,2 1 2 16,1 5-3-16,0 3-1 0,1 2 4 15,-2 3 0-15,0 4-2 16,-2 3-3-1,3 5-4-15,-4 3-1 0,3 0 2 0,2 8 3 0,0 5 0 0,1 2 2 0,5-1 0 16,-1 4 0-16,0 0 4 0,0 1-2 0,3-2 1 0,-1 0 4 0,-1-4-5 0,2-1 1 0,0-5 0 16,-2-2-2-16,3-5 4 0,-2 0-1 15,-2-3 3-15,1-5-4 0,-2-2 0 0,-3-3 0 0,0-2 2 0,-1-1 2 16,-3-1-3-16,-1-2 5 0,-3-1-4 0,-1-3 0 16,-2 0 3-16,-1 2-6 0,-2-2 5 0,-3-1 1 15,-2 3-3-15,-3 1 6 16,1 0-5-16,0 5 0 0,-1 2 5 0,-6 4-2 0,5 3 3 15,-3 2 2-15,0 3-10 0,0 1-1 16,-2 2 0-16,-3 8-5 0,0 4 5 16,-4 3 0-16,-1 6 0 0,-1 1-1 0,1 4 4 15,0 1-1-15,1-1 2 0,5-1-2 0,3 0-2 0,3-2 2 16,3-1-2-16,8-2 1 0,3-1 1 16,6-3 2-16,5-1-1 0,4-3 3 0,7-3-2 15,4-4-4-15,3-4-9 0,5-3-14 0,2-2-25 0,1-4-39 16,5-4-62-16,3-2-145 15,-14 2-617-15,-14 2-826 0</inkml:trace>
  <inkml:trace contextRef="#ctx0" brushRef="#br0" timeOffset="194853.0527">4441 14594 2254 0,'0'0'223'0,"0"0"12"0,0 0-47 0,0 0-34 0,0 0-24 0,0 0-31 0,0 0-32 15,0 0-29-15,0 0-19 0,0 0-8 0,0 0 6 16,0 0 12-16,15-7 10 0,-5 40 6 16,-2 9-4-16,1 3-3 0,0 7-6 0,-2 7-5 0,1 5-3 15,-5 6-5-15,4 3-9 0,-6 1 0 16,-1-3 0-16,1-4 2 15,-1-4-5-15,0-9-2 0,0-8-4 16,1-6-7-16,-1-8 12 0,0-4-5 0,-2-6 1 0,1-6 4 16,-2-4-7-16,-1-5 8 0,3-4 6 15,-1-3 7-15,-1-1 9 0,-2-9 0 0,-2-6-10 16,-2-5-12-16,-1-7-4 0,-1-4-7 0,1-4 2 16,-3-4 3-16,3-6-7 15,-3-4 2-15,3-7-3 0,-1-4-7 0,0-2 6 16,-2-7 1-16,4-2 4 0,1-1 8 0,3 1-6 15,3 3-1-15,4 2-5 0,6 6-1 0,8 5 5 16,3 8 2-16,4 5 0 0,3 4-3 16,2 6 0-16,2 5-3 0,1 2 4 0,2 5 5 0,-5 6-3 0,2 9 0 0,-2 6-1 15,-2 1-7-15,0 11 4 16,-2 7 0-16,-1 4 3 0,0 5 4 0,-7 7-4 16,-1 4 2-16,-6 6-1 0,-6 1-2 15,-3 7 3-15,-2-2 2 0,-8 1 1 16,-5-2 0-16,-1-6-3 0,-4-4-2 15,0-5 1-15,0-4 2 0,-1-7 1 0,4-5 3 0,3-5-1 0,2-4-4 16,2-5 7-16,3-4 3 0,5-1 2 16,-1-6 6-16,2-6-9 0,1-3-6 0,2-4-3 0,8-6-9 15,3-2 7-15,8 0 0 0,1-3 2 0,6 1 6 16,4 0-9-16,2 1 3 0,2 2-3 0,1 3 1 0,2 0 1 16,-1 5-2-16,2 2 2 0,-2 3-5 15,-1 4 3-15,-1 3-1 0,-1 4 0 16,0 2 4-16,-4 6-2 15,2 4 1-15,-2 7-3 0,-2 1-7 16,1 5 13-16,-1 1-2 16,-3 4 3-16,-1 3 5 0,-4 0-11 0,-5 3 1 0,-3 4-1 15,-7 0-4-15,-3 1 5 0,-3-2-4 0,-7-3-1 0,-3-3 0 0,-1-9-1 16,-3-1 1-16,-3-4 5 0,-1-6 2 0,2-1 0 0,-1-4-3 16,2-3-2-16,0-3-4 0,1 0 4 0,3-4 0 0,1-6 1 15,3-3 3-15,0-4-9 0,6-4 1 16,1-3-2-16,5-4-6 0,5-3 10 15,5-3 0-15,5 0 2 16,3-2 3-16,6-1-4 0,3 1 0 0,5 1-1 16,3 1 6-16,1 3-3 0,2-1 0 0,6 5-1 0,-1 3-4 15,1 4 6-15,-3 4 0 16,-3 3 6-16,-4 6 5 0,-5 3-7 0,-5 4 1 16,-3 0-2-16,-6 7-7 0,-7 4 10 0,-2 4-1 0,-4 2 2 0,-6 5 5 15,-1 1-3-15,-7 3 1 0,-5 2 1 16,0 0 3-16,-7 1 0 0,1-1 1 0,-3 1-2 15,3 0-6-15,3-3 2 0,0-1-4 0,2-2 1 16,6 0 3-16,3-2-6 0,3-3 2 16,1-1-4-16,2-3 0 0,6-1 4 0,1-4 0 15,3-3 4-15,5-3 1 0,-1-3-5 16,4 0 1-16,5-3-2 0,-1-5 2 0,3-4 1 0,-2-2-2 16,1-2-1-16,-3 1-4 0,-2-1 0 15,-1 2 2-15,-2-1 0 0,-5 1 4 0,-2 0-4 16,-2-3 0-16,-1 3 1 0,-5 0-4 15,0-1 4-15,-3 0 1 0,0 0 2 0,-6-1 2 16,-2 2-6-16,-1-1 2 16,0 0-4-16,-2 0 3 0,0 1 2 15,1 2-1-15,-2-1 1 0,2 3-2 0,-1 2 0 16,1-1-2-16,2 4 4 0,4 0 4 0,-1 1-6 0,3 2 2 0,0 1-4 16,1 0-2-16,1 1 5 15,0 0-2-15,0 0 1 0,0 0 4 0,0 0-8 16,0 0-1-16,0 0-1 0,0 0-6 0,0 0 9 0,0 0 4 15,0 0-1-15,0 0 3 0,1 0-3 0,1 0-2 16,-1 1 2-16,-1-1 6 0,1 0-6 0,-1 1 0 0,2-1 0 16,-2 0-7-16,1 0 9 0,-1 0-3 15,0 0 3-15,0 0 4 0,0 1-7 0,0-1 2 16,0 0-2-16,0 0-2 0,0 0 6 16,0 0 1-16,0 0-1 0,0 0-1 0,0 0-2 0,0 0-1 15,0 0 1-15,2 0 2 0,-2 0-2 0,0 0 4 16,0 0-3-16,0 0-6 0,0 0 8 15,0 0-3-15,0 0 4 0,0 0 5 0,0 0-5 16,0 0-1-16,0 0-2 0,0 0 0 16,0 0 2-16,0 0-2 15,0 0 1-15,0 0-2 16,1 1 0-16,0 3-2 0,2-1 1 0,3 2 2 0,0 1-3 16,5 0 5-16,3-2-2 0,2 1-3 15,7-2 5-15,5 0-3 0,10-3 4 16,9 0 3-16,6-4-5 0,8-4 1 0,6-3-1 0,0-2-6 15,9-1 9-15,-5-2-2 0,1-1 1 0,-5-3 5 0,-3 0-6 16,-3-4-1-16,-8 3 3 0,-3-4-3 0,-8 2 0 16,-4-1 4-16,-9 2-4 0,-6 1 3 0,-9 1 0 0,-6 2 0 0,-6 2 2 15,-2 0 2-15,-3 3-4 0,-8 2 0 0,-1 3-3 0,-3 3-6 16,-5 4 6-16,0 1-2 0,-2 5 3 16,-4 5 1-16,1 4-4 0,-1 3 0 15,3 4-1-15,2 3-2 0,4 3 3 16,2 3 2-16,1 5-1 15,2 6-2-15,2 4-2 0,3 8-3 16,0 4 4-16,4 5 3 0,-2 9-3 0,3 3 3 16,2 7-3-16,-1 2-1 0,1-1 4 0,0 0-3 0,-1-3 3 0,-1 0 0 0,-1-2-1 0,-1-3 0 15,3-3-5-15,-2-6 5 0,-1-5-2 16,3-10 0-16,0-7-5 16,0-11-17-16,-1-8-12 0,1-6-29 0,1-7-24 0,0-9-36 15,3-2-83-15,5-9-261 0,-1-2-776 0,1 0-369 16</inkml:trace>
  <inkml:trace contextRef="#ctx0" brushRef="#br0" timeOffset="195762.3744">7257 14692 2417 0,'0'0'139'0,"0"0"-70"0,0 0 26 0,0 0 10 0,0 0 6 15,0 0 2-15,0 0-32 0,0 0-20 16,143-24-16-16,-108 22-19 0,6 1-3 0,6 0-9 16,2-1-5-16,-2-1 4 0,4 0-9 0,-2-2 2 15,-1 2-2-15,-5-1-3 16,-2-1 6-16,-4-1-3 0,-6 2 5 0,-3-2 2 0,-7-1-3 0,-7 2 1 16,-3 1 4-16,-8 1 4 15,0-1 5-15,-3 2 1 0,-3 1-6 0,-3 1-9 0,-6 0-5 16,-4 5-3-16,-6 4 1 0,-7 3 7 15,-1 3-2-15,-1 1 7 0,1 1 1 0,0 4-1 0,5-2 6 16,-1 1-6-16,11-3-3 0,0 0-2 16,10 0-5-16,4-1-1 15,1 0-1-15,10-3 1 0,7 0 1 0,9-2 2 0,5-3 0 16,7-2-3-16,7-2 4 0,3-4-6 0,6 0 0 16,4-1 3-16,2-8-6 0,-2-4 3 15,3-1-2-15,-2-2-3 16,0-2 5-16,-5-2-3 0,-3-1 3 15,-1-2 0-15,-2-1-2 0,-8 0 4 0,-6-4-4 16,-4 3 7-16,-5 1 0 0,-8 1 0 0,-3-1 1 0,-8 3-3 16,0 5-1-16,-4 4 0 0,-2 2 0 0,0 5 2 0,-3 3-1 15,-5 2 1-15,-2 5-2 16,-2 7-2-16,-6 4 5 0,-2 3-3 0,5 8 3 0,-1-1-2 16,6 2-5-16,3-1 1 15,4 3-4-15,3-5 4 0,3 2 0 0,10-4 1 0,4-1 2 0,11-4-2 16,9-4 0-16,7-5-4 15,7-4-5-15,8-4-4 0,2-1-11 16,2-6-1-16,-2-5-7 0,1-4-8 0,-2-4 7 0,-2-1-3 16,-7-5 13-16,-6-2 12 0,-5-4-2 15,-2-1 14-15,-8-3-2 0,-4-3-1 0,-4-2 9 0,-7-3-7 0,-5-1 6 16,-2-2 0-16,-8 1 3 0,0-1 5 0,-8 0 6 16,-4 3 7-16,-3 5 6 0,0 3 6 0,-2 9 0 15,3 5-4-15,-1 9-5 16,1 4-11-16,4 6-5 0,0 2-4 15,0 4-8-15,3 9 1 0,-5 7-4 0,2 5-1 0,4 6 5 16,-1 6-2-16,0 2 2 0,5 4-2 16,2 1-2-16,1 0 1 0,-1 2-1 0,0 3 2 15,6 0 0 1,-3 2 2-16,3-4-3 0,0-2-4 16,4-4-1-16,4-9-9 0,1-9 0 0,4-4 6 0,1-8-6 0,1-6 12 0,0-5-1 15,3-5 0-15,2-6 8 16,-1-6-8-16,2-1 3 0,1-5 1 0,-4 1-4 0,3-4 3 15,1 2-3-15,-3-3 2 0,2 3 0 16,1 0 1-16,-2 1 2 0,0 3 0 0,-1 1 1 0,-3 5-4 16,3 5 2-16,-4 2-1 0,1 5-2 0,-1 2 4 0,0 0-2 0,-3 4 0 15,1 6 4-15,-5 2-5 16,-2 4 3-16,2 4 0 16,-6 2-2-16,2 2 0 0,-2 2-4 15,0-1 1-15,-1 0 1 0,1 2 2 0,-2-3 2 16,0-1-2-16,-2-1-2 0,0-4-6 15,0-1-16-15,-2-3-16 0,3-4-29 0,-1-4-28 16,-1-3-44-16,5-3-82 0,0 0-178 0,-5-3-713 16,4-1-417-16</inkml:trace>
  <inkml:trace contextRef="#ctx0" brushRef="#br0" timeOffset="198022.3547">9537 13951 0 0,'0'0'296'0,"0"0"261"0,0 0-80 0,0 0-86 0,0 0-70 0,0 0-44 15,0 0-41-15,0 0-34 0,0 0-30 0,0 0-28 16,81-119-24-16,-71 111-19 0,-4 2-12 0,-1 1-17 16,-2 3-14-16,-1 2-19 0,0 0-12 0,-1 5-4 15,1 3 1-15,1 4 6 0,1 3 1 16,-2 7 3-16,-1 5 0 0,-1 3-3 15,0 8-2-15,0 6 1 0,-1 7-3 16,-3 5-4-16,-3 8-2 0,-1 5-7 16,-1 4-4-16,5 3-1 0,-4 0 0 15,5 3-1-15,2-5-1 0,2-3-4 16,1-7-6-16,9-8 6 0,1-4-2 0,7-6 3 16,1-5 5-16,4-3-7 0,3-7 1 0,3-5-2 15,1-6-2-15,1-4 5 0,5-5-3 0,1-7-3 16,3-4 5-16,1 0-14 0,2-9-6 15,-1-2-13-15,0-5-22 16,-1-2-20-16,-7-6-23 0,2-2-40 0,-6-3-60 0,-6-4-120 16,-8 8-382-16,-6 8-973 15</inkml:trace>
  <inkml:trace contextRef="#ctx0" brushRef="#br0" timeOffset="198395.9358">9406 14487 145 0,'0'0'844'0,"0"0"-322"0,0 0-79 16,0 0-59-16,-116-17-61 0,108 13-68 16,6 1-66-16,2-2-54 0,0 2-40 0,3-1-27 15,6-3-15-15,2 3-7 0,4 0-1 0,2 0 0 16,6-1-8-16,4 1-3 0,3 1-5 0,6-1-8 16,-1 2 6-16,9-3-4 0,4 0 0 15,3 1 3-15,7-1-10 0,3-1-1 16,3 0-5-16,3 0-7 47,4-1 6-32,1 1-1-15,1 0 1 0,-1-1-1 0,2 0-3 0,-6 2-1 16,-7 0 0-16,-3 0 2 0,-8 2-1 0,-7-1-2 0,-8 1 0 0,-7 0-6 0,-6 1 7 16,-6 0 2-16,-8 1 1 0,-4 1 17 0,-2-2-10 0,-2 2 3 0,0 0-2 0,0 0-12 15,-3 0 8-15,-4-1-6 0,-1 1-2 0,-3 0 3 16,-2 0-7-16,0 0 1 0,-3 0-1 0,3 0-4 0,-1 4-12 15,1-1-16-15,0 3-31 0,3 0-46 16,0 1-58-16,2 1-133 0,3-2-544 0,1 1-945 16</inkml:trace>
  <inkml:trace contextRef="#ctx0" brushRef="#br0" timeOffset="202593.2882">12210 14086 1477 0,'0'0'331'0,"0"0"9"15,0 0-74-15,0 0-57 0,0 0-18 0,0 0-40 16,0 0-33-16,0 0-31 0,0 0-27 0,0 0-13 16,-125-113-18-16,104 124-3 0,-3 3 0 0,-3 6-3 15,-4 3 6-15,0 5 0 0,-3 3 1 0,-1 5 1 16,-2 3-5-16,-3 5 0 0,1 1-2 0,-1 0-3 15,3 3-1-15,1 2-4 0,4-2 0 0,3 0-4 47,5 0 0-47,2-1-7 0,3-2-4 0,7-4 2 16,5-1-3-16,5-5 3 0,2-2 2 0,9-5-8 0,5 0 7 16,11-6-4-16,3-4 2 15,9-4 9-15,7-4-5 0,6-6 4 0,6-4-2 0,1-2-4 0,7-8 0 0,0-3-1 16,0-5 0-16,2 2-3 0,0-4 0 15,-4-1-4-15,-3-2-5 0,-1 0 3 0,-3 0-6 0,-3-1 3 16,-5-1 2-16,-4 0-5 0,-8 0 9 0,-5 0 1 16,-8 0 2-16,-5 3 4 0,-6-1-4 0,-5 2 1 0,-5 2-1 15,-1-1 0-15,-9 1 0 0,-1 2-1 16,-5 2 0-16,-3 2 1 0,-2 2 1 0,-3 1-2 0,-3 3-2 0,-3 1 4 16,1 2-4-16,-3 4 3 0,2 0 3 15,-2 0-5-15,4 3 5 0,-3 3-3 0,1 3-1 0,2 1 5 16,-3 3-4-16,3 3 1 15,-1 2 2-15,2 3-5 0,0 2 2 0,5 3-2 0,0 2 2 0,2 2 0 16,3 0 0-16,2 0-1 0,4 0-1 16,2-3 2-16,5-1-2 0,3-1 0 15,1-4 4-15,5-4-12 0,5-2 12 0,2-5-2 16,7-2-2-16,-1-3 17 0,3-5-14 16,5 0 3-16,1-4 1 0,5-4-11 0,1-2 10 0,1-2-4 0,0-3 1 15,4-1 4-15,0 0-5 0,0-5 4 0,4-1-3 16,0-2 1-16,-1-2-2 15,1-1 1-15,1-2 3 0,-2 3-5 0,0 0 6 16,-5 3-5-16,-2 4-3 0,-2 1 7 16,-4 4-7-16,-3 3 4 0,-2 2 2 0,-4 3-7 0,-4 2 6 0,0 3-5 15,-4 1-1-15,1 1 2 16,-2 8 0-16,-2 0 2 0,0 3 0 0,0 3 2 16,-1 2-2-16,1 1-2 0,-1 2 1 0,-2 0 0 15,1-1 0-15,-3 3 0 0,1-3-3 16,-2 0-5-16,1 1 4 0,1 0 0 0,-4-3-3 0,2 0-11 15,-1-4-10-15,1-3-9 16,-2-3-6-16,0-3 10 0,2-1-5 0,0-3 6 0,-1 0 7 16,1-3-4-16,5-4 6 15,2-4 1-15,4 0 2 0,2-3 6 16,4-1 0-16,2 0-5 0,3-1-7 0,0-2 5 0,5 2-5 0,0-1 5 0,-1 2 7 16,0 0-5-16,3 3 9 0,0 0 0 0,0 2 0 15,2 2 7-15,2 1-5 16,-1 3 2-16,1-1 3 0,4 1-4 0,-3 1 5 15,5-1-3-15,2 0 1 0,-2-1 4 0,6-1 1 16,-6-1 0-16,3-2 1 0,-1-1 2 0,-3-4-3 16,-6-3 2-16,2 1 0 0,-4-5-2 0,-3-1 4 0,-2-2 1 15,-5-1 0-15,-1-6 9 16,-4-1 2-16,-1-1 9 0,-5-5 6 16,-2 2-1-16,-6-1 4 0,-4 2-1 0,0 1 4 0,0-1 4 15,-6 4 0-15,-4 2 3 0,0 4-1 16,-4 4-3-16,0 3-1 0,2 8-7 0,-6 1-4 0,1 3-7 0,0 6-5 15,-5 0-6-15,-1 7-5 0,0 7 3 16,0 7-8-16,-3 4 2 0,6 7 1 16,1 7-6-16,6 7 6 0,3 5-5 15,6 8 2-15,2 6 6 0,4 4-6 16,0 5 2-16,2 2-3 16,5 3 0-16,1 2-1 0,1 1 0 0,2-1 0 0,-1-2-8 0,0-3-4 15,0-5-16-15,0-10-20 0,-2-7-20 0,0-13-19 0,-2-8-8 0,0-10-6 16,-3-8-11-16,-2-7-22 15,0-7-10-15,-3-1-23 0,0-9-54 16,1-6-47-16,-2-3-51 0,1-6-16 0,-1-1 43 0,-5-2 57 16,-1-5 54-16,1-3 46 15,-4-3 37-15,0-3 37 0,-1-5 37 0,2 0 45 16,-2-1 48-16,2-4 54 0,1 1 46 0,5-2 27 0,-1-1 15 0,4 3 6 0,0 2 3 16,6 1 2-16,6 3-13 0,6 7-25 15,5 0-24-15,6 5-24 0,7 1-14 0,5 3-1 16,2 3-12-16,3 6-11 0,0 4-16 15,5 6-14-15,-3 6-11 0,-3 3-15 0,3 10-4 16,-6 7-14-16,-3 4-6 16,-6 4-4-16,-2 4-10 0,-3 1 5 0,-7 0-2 15,-3 2-2-15,-9-1 9 0,-6 1-8 0,-3 0 3 16,-11 0 1-16,-8-1-6 0,-2-2 5 0,-6-3-1 0,2-2 0 0,-5-5 1 16,1-2 2-16,-1-3 4 15,0-6-2-15,1-2 0 0,6-5 0 0,1-1 2 16,3-1 4-16,4-9-1 0,7-2 0 0,1-4-6 15,7-2-6-15,0-1 0 16,10-3-7-16,10-2-1 0,6-1-1 0,9 0-6 0,6-3 6 16,9 0 0-1,3 1 2-15,7-2 6 0,2-1-3 0,3 0 2 0,-1-2-1 0,-2-1 0 16,-3-3 0-16,-3-2-1 0,-1 0 2 0,-5-1-2 16,-7 2 2-16,-3 0 0 0,-7 3-1 15,-5 0 4-15,-8 2-2 0,-7 2 2 0,-4 4 7 0,-6 2-3 16,-2-1 10-16,-1 6 0 0,-1 2-2 0,-3 2 7 15,-5 2 0-15,2 2 0 0,2 5 0 0,-2 1-6 16,-2 4-9-16,4 1-5 0,-3 5-3 16,-2 6-4-16,-3 7 3 0,-2 5 1 0,2 5-1 0,1 6 1 15,-2 5-3-15,2 4-1 0,3 6 3 16,0 4-3-16,2 3 2 16,1 3 2-16,4-1-4 0,3-1 7 0,-1-1-4 15,10-8 0-15,4-3 1 0,11-8-4 0,1-5 2 16,7-9-2-16,2-5 4 0,3-6 0 0,4-5 2 0,2-3-2 15,2-4-2-15,3 0-1 0,-4-7-3 0,4-3 0 0,-5-3 1 16,3-1-2-16,-7 0 3 16,-4-4 0-16,0 0 2 0,-7-3 8 15,-6 1-6-15,-3 0 3 0,-6-1-1 0,0 1-5 16,-8 1 3-16,1 0-2 0,-6 2 2 0,-1 2 1 0,0 1 0 16,-1 1-1-16,-6 2-1 15,3 1 0-15,-4 3-1 0,-3 0 0 0,1 2 2 0,1 3-4 0,-2 2 3 16,2 1-4-16,0 7-2 0,-2 4 3 15,5 3-4-15,-3 2 5 0,2 3-1 0,2 1-1 16,1 1 1-16,5 0 0 0,-1 0 1 16,9 0 4-16,0-1 0 0,7 0-1 0,4-2 0 15,7-2-2-15,9-2-3 0,7-6-2 0,4-4 0 0,6-1-11 16,2-4-4-16,2-1-4 16,-2-8-5-16,2-3 8 0,-4-3 3 0,-5-4 6 0,-4-3 6 15,-1-2 1-15,-7-4 6 0,-5-1-1 16,-3-6 1-16,-4-4 3 15,-4-7-3-15,-4-1 4 0,-2-5-1 0,-4-3-3 16,-3-1 4-16,-4-4-1 0,-3 4 0 0,0 2 0 0,0 4 5 16,-6 4 5-16,0 6 4 0,-1 8 13 15,-2 7-3-15,4 7 1 16,-1 6-3-16,4 5-17 0,-1 3 2 0,1 3-8 0,-1 1-6 0,2 5 6 0,-2 7-6 16,-4 7 3-16,3 5 1 0,-2 5-3 0,4 4 3 15,-1 3-2-15,0 5 2 0,6 2 1 16,-3 4-3-16,0 4 2 0,0 3-1 0,0 2-1 15,0 2 3-15,1-1-3 0,-1-3 0 16,2-3-10-16,3-8-9 0,3-6-7 16,2-9-6-16,4-7 6 0,0-7 7 0,-1-6 10 15,4-7 4-15,0-1 4 0,2-6 2 0,-1-6 1 0,3-3 2 0,3-4 2 16,-1 1-4-16,-1-2 2 0,2-1-2 16,2 0-2-16,1-2 3 0,0-2-2 0,3 0 2 15,0 0 3-15,1 2-4 16,4 2 1-16,-3 4-2 0,0 4 1 0,-1 3 1 0,0 4 2 0,-1 5 1 15,-2 1-2-15,-5 1 0 0,3 7-2 16,-6 1 2-16,-5 4 1 0,2 2-4 0,-6 3 2 16,-1 2 0-16,-4 3-4 0,1-2 5 0,-1-1-3 15,-2 0 2-15,0 0 3 0,1-2-7 16,-4 0-6-16,2 1-25 0,1-3-35 16,-1-2-35-16,1-3-33 0,2-3-42 0,1-3-67 0,-2-3-170 15,2-1-509-15,-5-1-484 0</inkml:trace>
  <inkml:trace contextRef="#ctx0" brushRef="#br0" timeOffset="202801.9861">17362 13632 1736 0,'0'0'292'0,"0"0"-33"0,0 0-73 15,0 0-45-15,0 0-22 0,0 0-40 16,0 0-33-16,0 0-36 0,0 0-21 0,0 0-7 15,0 0-4-15,0 0-45 0,0 0-125 0,0 0-264 16,-6-21-648-16,12 30 106 0</inkml:trace>
  <inkml:trace contextRef="#ctx0" brushRef="#br0" timeOffset="203482.0566">18327 14077 1711 0,'0'0'293'16,"0"0"-9"-16,0 0-96 0,0 0-20 0,0 0-29 16,0 0-36-16,0 0-21 0,0 0-15 0,-122-16-12 15,102 26-9-15,0 5-7 0,-1-1-4 0,4 4-5 16,0 1 0-16,1 2-8 0,1 1-2 15,0-1-1-15,4 3-11 0,7-1-2 0,0-3-2 16,4-1-6-16,0-5 6 0,6 0 2 0,3-2 2 16,5-3 6-16,1-1-5 0,2-4 2 15,4 0-1-15,3-3-2 0,2-1 2 0,2 0-2 16,3-5-3-16,-1 0-5 0,1-2 2 0,-1-1 0 16,1-1 2-16,-1-3 0 0,3 1-1 0,-2-3 2 15,-2 0-4-15,0-3-3 0,-3 0 5 16,-2 1 0-16,-3 0 2 15,-1 4 4 1,-2 2-9-16,-5 3 0 0,1 2 0 16,-2 3 0-16,-4 1 3 0,0 1 2 15,0 0-2 1,-1 3-1-16,-3 3-1 0,2 0-2 0,-1 5 2 0,-2 1 4 0,2 3-3 0,-2 1 1 0,-1 1-3 16,1 0-7-16,-2 1 9 0,0-3-2 15,0 3 3-15,1 0 6 0,-2 0-8 0,0-3 0 16,0 3-3-16,0-3-8 0,0 0 4 0,1-2-6 15,-1-4-3-15,1-2 1 0,3-3 0 0,1-3 3 0,3-1 8 0,2 0 5 16,3-4-2-16,3-3 3 0,-1-1-3 0,3-2-3 16,-1 0 4-16,-1-1-1 0,4-2 1 0,3 0 8 15,3 0-11-15,1-2 3 0,4 0-2 0,0-3-9 0,2 1 13 0,-3 1 0 0,1 2 1 16,-1 1 4-16,0 4 1 16,-4 5 2-16,-1 2 5 0,-5 2 0 0,-3 1 2 15,-3 5 1-15,1 4 0 16,-5 1-1-16,1 1 4 0,-4 3 2 0,2-1 1 0,0 2 4 15,1 0-8-15,-2-1 1 16,0-2-3-16,3 0-4 0,-1-2 6 0,1-2-3 0,3-2-2 0,0-2 7 0,2-3-10 16,4 0-1-16,1-2-2 0,2 0-3 15,2-2 1-15,-2-5 2 0,2 0-3 16,-2-4-2-16,0 0 1 0,-2-4-3 0,3-2 1 16,-3 0-1-16,-2-5-12 0,-2 0-13 15,-3-5-24-15,-4-4-37 16,-4-3-41-16,-6-1-78 0,0 8-237 15,0 9-888-15</inkml:trace>
  <inkml:trace contextRef="#ctx0" brushRef="#br0" timeOffset="205258.7998">20562 14564 0 0,'0'0'285'16,"0"0"334"-16,0 0-120 0,0 0-114 0,0 0-24 0,0 0-52 15,0 0-69-15,0 0-57 0,0 0-47 0,0 0-38 16,0 0-24-16,0 0-18 0,-83-61-17 0,91 52-11 16,3-1-6-16,3-1-4 0,3-1-2 0,3-4 0 15,5-1-3-15,4-2-4 0,3-2 1 16,4-2-4-16,3-1 0 0,3-4 2 0,1-3-3 15,0-4 0-15,-2-4 0 32,-1-3-3-32,2-3 6 0,-3-5-1 15,-6 0 4-15,-2-3-2 0,-1 0-5 0,-3 0 1 0,-4 0-2 16,-3 3 1-16,-1 6 6 0,-6 2 6 0,-3 8 8 0,-2 5 8 16,-6 6 2-16,-2 7 1 0,0 3-2 0,0 6-1 15,-2 6-11-15,-5 1-8 16,-1 5-9-16,-5 11-6 0,-5 7 4 0,-5 6 0 15,-2 9 1-15,-3 4 7 0,0 6-5 0,3 4 1 16,-1 4-2-16,4 4-8 0,3-1 6 0,6 1 1 16,4-3 1-16,8-4-2 0,2-4 1 0,12-5-3 0,6-6 3 0,9-8 3 0,2-5-3 15,4-7-1-15,6-4-2 0,1-9 0 0,6-5 3 0,-3-1 1 16,2-9 2-16,-2-3 2 0,-3-5-5 0,-1-2 0 0,-1-2-3 16,-6-5-2-1,-2 0 3-15,-2-5 1 0,-7 1 1 0,2-2-2 16,-3-2 0-16,-4 1-3 15,0-4 3-15,-6 5 2 0,0-1-3 0,-4 3 4 0,-4 3-3 0,-3 4-4 0,0 2 5 16,-1 4-2-16,-6 2 1 0,2 2 10 16,-3 4-11-16,-2 0 2 0,2 4-3 15,-3 1-7-15,2 2 8 0,2 2 0 0,-1 1 1 0,-1 0 3 16,0 1-4-16,1 6-3 0,3-1 2 0,-4 5-3 16,1-1 5-16,3 3 1 0,0 1-3 0,2 0 0 15,-3 3 1-15,4 1-2 0,1 0 4 16,1 2 0-16,0 3-2 0,0 0 2 0,0 0-2 15,1 2-2-15,-1 1 3 16,0 1-2-16,1-1 3 16,6 0-1-16,-4 1-2 0,-1 0 1 0,6 2-4 0,-3-1 5 15,2-2-2-15,3-4 3 0,0-3-1 16,3-2-2-16,0-6 1 0,0 0-2 0,2-4 4 0,0-4 2 0,3-1-2 16,-1-2 1-16,2-1-1 15,5-3-5-15,-2-4 4 0,0-2 1 0,0 1-2 0,4-4 0 0,-2 0-3 16,3-4-1-16,-4 0 2 0,5-2 3 15,-4-1 0-15,3-3 0 0,-4 2 1 16,-1-1-1-16,1 1-1 0,-1 3-2 0,-6 2 2 16,3 2 2-16,-3 4-4 0,-2 2 3 15,0 3-2-15,1 1-3 0,-4 2 4 0,2 2-2 0,2 0 2 16,-4 4 0-16,0 4-3 0,-1 1 1 0,-1 2-1 0,2 1 1 16,0 2 3-16,-1 0-1 15,1 0 0-15,-1 1-2 0,1-2 2 0,5 2 0 0,-5-3-2 0,2 2 4 16,-2-1-2-16,1-2-1 0,2-1-4 15,-4-1-6-15,1-1-2 0,-2-2-2 16,-3-1 0-16,2-2 3 0,1 0-3 16,-1-3 5-16,-2 0 1 0,3 0 2 0,2-1 1 15,3-5 1-15,1 1-2 0,1-4-4 0,1-2 0 16,2 0-2-16,1 1 0 0,2-3 3 0,3 1-5 0,-2 1 3 16,0 0-2-16,4 1-2 0,-3 1 8 15,2 2-1-15,-4 0 4 0,4 0 1 16,-2 3-2-16,-2-2 2 0,2 4-1 0,-2 0 0 0,-2 2 2 0,-4 0-2 15,2 0 0-15,-5 0-2 0,1 4 1 16,-3 0-1 0,-1 2 0-16,1 1 5 0,-1 0-4 0,3 0 7 0,-3 1-2 0,1-1-2 0,4 0 4 15,-3 1-4-15,2 1 3 16,3 2 1-16,2-1-2 0,-3 2 1 0,4 0-2 0,1-2-2 16,2 1 6-16,1-3-2 0,-2-2 2 0,1-2 1 15,2 0-5-15,-2-3-1 16,2 0-1-16,0-1 2 0,2 0 2 0,-3-3 2 15,-1-2 0-15,4-2-4 0,-5 0 4 16,-1-2-3-16,3-2 2 0,-7 0 3 0,1-1-6 0,2-2 5 16,-2 0-2-1,-3-1 0-15,4-2 8 0,-2-1 0 0,-1 0 5 0,0-3 3 16,1 2-1-16,-4-2 0 0,-1 1 0 0,-2 2 3 0,-3 2 2 16,-3 2 4-1,2 1 0-15,-3 3-4 0,-2 1 5 0,-1 3-7 0,0 2 2 0,0 1-1 16,-3 3-11-16,-5 0 2 0,0 0-6 0,-3 3-3 15,-3 7 3-15,-4 1-3 0,-5 5 2 0,-3 1 1 0,2 3-2 16,-2 1 1-16,5 2 0 0,0 2-1 16,2 1 1-16,5 0 2 0,3 1-1 0,1-1-3 15,3 1 4-15,7-1-6 0,0-2 2 0,6-1 1 16,6-2-5-16,2-1 6 0,6-3 0 16,1-1-2-16,7-2 0 0,2 0 1 0,1-3 1 0,2 1 0 15,5-2-1-15,-2-3-8 0,-2-2-11 0,0 0-10 16,3-2-16-16,-3-3-19 15,5 0-28-15,-8 0-39 0,-1-6-62 16,-3-2-168-16,-10 1-790 0,-5 1-586 16</inkml:trace>
  <inkml:trace contextRef="#ctx0" brushRef="#br0" timeOffset="210721.9242">25704 14261 2562 0,'0'0'127'0,"0"0"13"0,0 0-10 0,0 0-7 16,0 0 3-16,0 0-16 0,0 0-19 0,0 0-21 0,0 0-10 15,-139-122-18-15,114 119-7 0,-4 1 2 16,-2 2-16-16,-6 0 8 0,-2 9-3 0,-5 2-8 0,3 4 8 15,1 3-12-15,6 3 0 16,3 3-4-16,5-2-4 0,5 3 0 0,11-2-4 0,7 2 1 16,3-1-1-16,10-2 0 15,10 0 3-15,7-3-2 0,10-4 7 16,7-2-6-16,7-5 1 0,4-2 2 16,2-3-12-16,-1-3 6 0,0 0-3 15,0-7-3-15,-4-1 10 0,-2-2-8 0,-2-1 2 0,-4-2 1 16,-1-2-9-16,-5-1 7 0,-5 0-2 15,-3-2 1-15,-9 0 4 0,-3-2 0 0,-5 2 2 16,-4-2-3-16,-7 3 4 0,0 1-4 0,-2 3 0 0,-4 4 2 0,-4 2-5 16,-4 2 4-16,-2 3-1 0,-5 2-3 0,-2 1 9 15,-4 7-8-15,2 3 4 0,0 5 0 0,6 0-8 16,6 3 7-16,6 3-4 0,5-1 2 0,6 2 5 16,14 0-3-16,7-1 1 0,8 0-1 0,11-4-2 15,5-3 2-15,7-2 0 0,4-2 2 0,4-4-6 16,0-4 5-16,2-3-1 0,-2 0-4 0,-2-3 11 15,-5-6-12-15,-1-2 4 0,-3-3 0 16,-4-2-5-16,-3-4 6 0,-8-1-2 16,-3-4 0-16,-4-2 0 0,-7-4 1 0,-2-4 3 15,-8-2-1-15,0-1 8 0,-7 0-9 0,-4-1-1 16,-4 0 1-16,-1 1-4 0,-4 5 5 0,-5 0 1 16,-1 6 1-16,-6 4 6 0,3 4-1 15,-4 3 4-15,4 5 3 16,-2 4-6-16,2 3 3 0,2 4-4 15,1 0-4-15,3 7 3 0,-1 7-5 0,1 6-1 0,4 5-1 0,5 5-2 16,-2 3 3-16,7 5-1 0,3 3 0 0,4-1 1 16,2 3-1-16,1 1 2 0,1 1-3 0,-1 1 6 15,-2-2-8-15,-2-3 2 0,1 0 4 16,-4-5-11-16,2-1 6 0,-4-4-10 0,1-5-10 0,-3-4-4 16,3-3-27-16,0-4-23 0,0-4-27 0,-2-1-53 15,3-6-71-15,-1-3-190 0,-3-1-707 16,-1 0-599-16</inkml:trace>
  <inkml:trace contextRef="#ctx0" brushRef="#br0" timeOffset="211048.7121">26832 14140 1521 0,'0'0'857'0,"0"0"-580"0,0 0-43 15,0 0-41-15,0 0-51 0,0 0-33 16,0 0-37-16,0 0-20 0,0 0-7 0,0 0-7 0,0 0-2 15,145-95-3-15,-90 90-11 0,6-1-3 0,6 1-4 16,4-3-4-16,5 1 6 0,-3 0-6 16,0-2 1-16,-5 2-2 0,-6-2-3 0,-6 0 3 0,-5 0-2 15,-7 2 4-15,-7 0 3 0,-6 0-2 16,-6 0 6-16,-7 1-2 0,-4 2 3 0,-7 1 0 16,-3 1 1-16,-3-1 4 0,-1 3-9 15,0 0 2-15,-4-3-7 0,-2 2-7 0,-4 0 4 16,-1 1-6-16,-5-2 2 0,1 2 0 0,-3 0-6 15,5 2 2-15,1-1-1 0,3 1 1 16,1 0 2-16,6 1-3 0,-2-1 2 0,2 1-5 16,1 1 2-16,1 2-11 0,0-1-14 0,1 2-16 15,5 2-33-15,-2-1-33 16,4 2-73-16,-2 1-181 0,-1-5-913 0,-3-1-518 0</inkml:trace>
  <inkml:trace contextRef="#ctx0" brushRef="#br0" timeOffset="213791.6646">28225 14682 1144 0,'0'0'103'0,"0"0"11"0,0 0 54 0,0 0 10 15,0 0 23-15,0 0-14 0,0 0-38 0,0 0-32 16,0 0-13-16,0 0-2 0,0 0-9 16,78-18-5-16,-22 4-21 0,12-2-11 0,6-2-12 15,6-2-18-15,5 1-2 0,4-3-3 0,3-2-3 16,-1-3-3-16,0-2-3 0,-7 1-5 16,-1-1 0-16,-5-3 1 0,-7-2-2 15,-3-2 4-15,-8-3-1 16,-8-2-1-16,-9-4 3 15,-5-2 0-15,-7-1 2 0,-9-2 5 0,-4 1-7 16,-9-2 2-16,-6 1 0 0,-4 0-3 0,-7 2 8 0,-3 2 3 0,-3 5 5 16,-4 3 5-16,-1 5 4 0,-1 6 3 0,0 2-2 0,0 5-3 15,0 5 0-15,4 4-7 16,1 4-6-16,2 4-7 0,0 3-8 0,1 0-7 0,-1 7-1 0,1 6 4 16,-2 7-5-16,-2 4 2 15,-1 5 1-15,1 4-7 0,-1 4 9 0,2 4 1 0,3 5 0 16,1 2 4-16,3 4-6 0,-2 3-3 0,3 3 3 15,-1 1-3-15,3 2 3 0,1-2 3 16,2 1 0-16,0-1-2 0,2-4 3 0,1-5-1 16,0-5 1-16,2-6 4 0,6-5-6 0,1-7 2 0,0-5-4 15,2-6-7-15,3-7 8 0,-2-4-3 0,3-4 2 16,0-2 2-16,4-8-6 0,4-7 0 0,2-2-5 16,2-2 3-16,2-3-1 0,0-2 1 15,0-1 1-15,-4-1-2 0,1 1-3 16,-4 1 2-16,-3 4 2 0,1 2 5 0,-1 1-3 15,-3 5 3-15,-4 2-1 16,-3 4-4-16,0 3 4 0,-3 3-3 16,-3 1 2-16,1 7 2 0,-1 2-1 0,0 7 2 0,2 2 1 15,1 2-3-15,-2 1 4 0,4 3-1 0,-1-2 1 0,3 2 0 16,0-2-2-16,1 0 0 16,5 2 1-16,0-3 1 0,4-1 1 15,-2-4 0-15,2-2 0 0,2-5-2 0,0-2 3 0,-1-2-2 0,3-5 3 0,-2 0 2 16,-1-2-7-16,3-3 0 15,-8-4-1-15,3 0-2 0,0-3 4 0,-2-1 0 0,-3-2 0 16,1 0 1-16,-4-2-2 0,2-2 0 0,-4 2-2 0,-1-1 2 16,-2-1 2-16,0 1 0 0,-3 1 0 15,1 1-3-15,-3 0 3 0,-3 3 0 0,1 3 2 0,0-1 2 16,0 2-1-16,0 1 0 16,0 1 2-16,-1 1 2 0,0 1 2 0,1 2 2 15,0 1 0-15,-1 0-2 0,1 1-2 16,0-1-2-16,0 2-3 0,0 0 2 0,0 0-5 0,0 0 0 15,0 0-3-15,0 2-2 0,0 0 2 0,-3 4 0 16,3 0 2-16,-1 2 2 0,0 2-3 0,1-2 3 16,-1 1-1-16,0-1-3 0,0 0 4 15,1 2-2-15,-2-3 3 0,-1 2 0 16,2 1-3 0,1-2 0-16,-1 1 0 0,1 0 1 15,1 0 0-15,-1 1 0 0,0-1 0 0,4 2-1 16,0 1 1-16,-1-1-2 15,6 1 2-15,0-1 3 0,-1 0-3 0,1 0 3 0,2-2-2 16,-1 0-2-16,2-1 6 0,0-2-1 0,3-1 5 16,0-1 0-16,0-2-2 0,1-2 0 0,2 0-1 0,2 0-1 15,1-4 1-15,0-1 1 0,2-3-3 0,4 0-1 16,0-1 1-16,-1-1-3 0,1-1 2 0,-2-2 0 0,3-1-4 0,1-1 3 16,-5 1-1-16,3 0-1 15,-4 2 3-15,-4-1-1 0,0 2 2 0,-6-2 4 0,3 1-5 16,-7-1 1-16,0 2-1 0,-3-1 1 0,1 1 3 0,-4-1 0 15,-1 0-1-15,2 0-3 0,-2-1 2 0,0-1-3 16,-2 1 1-16,0-1 0 0,0 3-4 16,0-2 3-16,0 3-2 0,0 0-1 0,0 2 3 0,0 3-3 15,-1 1 3-15,0 1 1 16,1 0-5-16,-1 3 1 0,1-1-2 0,-1 1 0 16,1 0 0-16,-1 0-1 0,-2 0 0 0,1 1 0 0,0 3-1 15,-4 2 1-15,0 2 1 0,-5 1 2 16,-3 3 0-16,1 1 1 15,0 0 0-15,-6 3-3 0,2-1 4 16,-2 3-3-16,5-3 2 0,-2 2 0 0,6-2-2 16,4-1 1-16,-1 0-2 0,6-1 0 0,1 0 3 15,3-3-1-15,8 0 3 0,6-4 0 16,4-1-2-16,5-2 0 0,1-1 0 0,7-2 2 0,0 0-1 0,-2-2 3 16,4-4-3-16,-4-1 0 0,-2-4 1 0,0 1-2 15,-5-4 2-15,0 1 4 0,-4-2-5 16,-1 2 2-16,-5-1-1 0,2-1-2 0,-5 2 5 0,-2 1-2 15,-4 0 2-15,-2 3-1 0,-3-1 0 16,0 3 0-16,-1 2-2 16,0 2 2-16,0 0-4 0,-1 2 1 0,0-1-2 15,-2 2-3-15,-1 0 1 0,1 0-5 0,-4 7 1 0,1 3 4 16,-1 4-5-16,2 3 5 0,-2 3-2 0,0 5-1 0,5 1 3 16,-5 5 0-16,5 3 2 0,-1 4 3 15,-4 4-4-15,3 8 1 0,-5 4-4 16,-1 7 1-16,-1 3-3 0,-4 3 4 15,2 4 3-15,-2 0-3 0,-2-2 10 16,-1-6-11-16,3-4 1 0,-2-9 0 0,4-7-11 16,-3-9 6-16,6-8-3 0,-1-5-4 0,-1-7 8 15,3-4-12-15,-1-5 4 0,0-5 2 0,1-1-5 16,4-12 6-16,-2-2-2 0,-1-6 3 0,6-3-1 0,0-3 2 0,2-1 2 16,-1-3-5-16,7 0 4 0,9-2-8 15,0-3-3-15,9-1-1 0,3-4-7 16,10-3 6-16,2 0 3 15,4-3 2-15,1-2 6 0,5 0-2 0,3-3 6 16,-1-3 1-16,4 1-5 0,-2-2 7 0,-1 0-2 16,0-2 2-16,-2-1 4 0,-2 3-1 0,-3-3 1 0,-5 3-1 0,-3 4 1 15,-6 4 0-15,-6 2 0 0,0 3 6 16,-10 4-4-16,0 3 14 0,-7 5 1 0,-3 3 1 0,-4 4 8 16,-1 6-4-16,0 3 2 0,-3 5 2 15,-3 3-8-15,3 2-6 0,-3 4-10 0,3 1-12 16,-5 1 0-16,-1 7-2 0,-1 6 3 0,-4 1 6 15,-1 5-1-15,1 4 2 0,1 2-3 0,2 5 1 0,-2 4-2 16,3 4 3 0,2 5 2-16,-2 2-2 15,1 3 5-15,1 5-4 0,-1 3 3 0,4-1 2 0,0-1-5 0,3-1 4 16,1-3-1-16,2-2-2 0,0-7 5 0,5-5-2 0,4-6-2 0,0-8-3 16,3-7-2-16,3-4 2 15,1-5 3-15,3-4 6 0,4-3-1 0,3 1 3 16,1-6-4-16,-1-6-4 15,0 0 4-15,2-5-2 0,0 0 1 0,-3-4 4 16,1-1-7-16,-3-3 1 0,-1 0-2 0,-1-2-2 0,-2 1 8 0,-2 0-7 16,-3 2 3-16,0 2-1 0,-2 3-6 15,-4 2 6-15,-5 2-3 0,2 4 4 0,-2 2 0 16,-4 5 1-16,0 1-2 16,1 2-4-16,-1 0 0 0,0 2-3 0,0 5 0 0,-1 4 3 15,1 4-6-15,-1 3 13 0,-1 1-4 0,2 3 0 0,2 0 9 0,-1 1-10 16,6 0 4-16,1-1 0 0,0 1-6 15,1-3 3-15,5-1-2 16,0-3-1-16,-2-1 0 0,7-3 1 0,-1-5 1 0,2-2-1 16,-1-4 3-16,-1-1 0 15,4-2 0-15,-2-6 6 16,3 0-5-16,1-3 4 0,3-3-4 0,1-1-4 16,-4 1 7-16,2-4-8 15,0 0 4-15,0 1 1 0,-1-1-8 16,2 0 7-16,-5 2-2 0,-1-1 0 0,-4 3 7 0,-2 1-4 0,4 3 0 0,-3 2-3 0,-2 2 3 15,-3 2-2-15,-1 2-3 0,-1 2 5 16,-4 0-9-16,1 1 5 16,-2 6 1-16,1 3-2 0,-3 4 10 15,1 2-9-15,2 2 3 0,-3 2 2 0,4 2-12 0,-2-1 11 0,2-2-3 0,0 2 0 0,3-1 9 16,1 0-11-16,3 1 2 0,4-3-1 0,6-1-2 16,0 0 6-16,-2-6 15 0,0-2 5 15,-5-3-1-15,0-5 3 0,-1 2-17 0,3-2-4 0,0-1 3 16,1 0-3-16,3-1 0 0,0-3 2 0,3-3-5 15,-3 0 2-15,2-3-2 16,2 1-1-16,-4-2 6 0,1-2-3 0,1 2 4 16,-2 0-2-16,-4-2-2 15,2 3-9-15,-3-2-24 0,0 2-36 16,-1 3-74-16,1-1-197 0,-6 3-957 0,0 2-476 0</inkml:trace>
  <inkml:trace contextRef="#ctx0" brushRef="#br0" timeOffset="215704.9409">1120 16237 2747 0,'0'0'73'0,"0"0"-52"0,0 0-1 0,0 0 13 0,0 0 12 0,0 0 18 0,0 0 2 16,0 0-11-16,0 0-16 16,0 0-19-16,-116 122-15 0,116-109 3 0,0 2 1 0,8-3 4 15,7-3 7-15,0-2-5 0,7-3 0 0,4-4 0 16,-1 0-2-16,8-8 3 0,-1-5-1 16,0-4-2-16,0-3 3 0,-3-4-6 0,3-9-13 15,-2-8 1-15,-7-6 1 47,-3 1 0-47,-12 5 17 0,-5 9-3 0,-3 7-8 0,0 1 7 0,-4 4 8 0,-4 1 7 16,-3-4 4-16,-1 2-9 0,-6 1-14 0,-2 2-7 0,-3 3 0 0,-5 5 4 0,-3 4 1 15,-2 6 3-15,-5 5-1 0,-2 9-1 0,0 7 0 16,-2 9 0-16,0 5 1 0,1 5 0 0,1 5 1 16,1 5-3-16,5 4-5 0,6 0 0 15,7 3-1-15,8 2 2 0,7-1 6 0,6-1-3 16,10-2-6-16,10-3-2 15,9-5-1-15,5-3 1 0,11-6 8 16,1-6 5-16,8-7-1 16,3-5 1-16,4-7-7 0,17-12-14 0,10-5-5 15,5-17-4-15,-7-8 7 0,-16-7 7 0,-12-2-4 0,-13-1 7 0,-1-2-7 0,-6-1 7 16,-2-1 7-16,-10 0-4 0,-2 0 7 0,-10 4-5 0,-6 2 1 0,-7 3 5 16,-1 5-1-16,-8 2 3 0,-4 6 2 0,-3 4-2 0,-5 5-5 0,-4 7-3 15,4 5 0-15,-7 4-2 0,1 12 9 0,-2 3 0 16,0 7-5-16,0 5 6 0,1 2-9 15,5 4 0-15,2 0 3 16,3 1-10-16,7-3 6 16,8 1-2-16,2-3-3 15,3-3 3-15,11 0 1 0,1-4 4 0,6-2 2 0,7-4 1 16,2-2-8-16,2-7-1 0,6-3-1 16,-3-5 1-16,3-3-1 0,-1-6 0 0,-3-8 1 0,-3-3 1 0,-5-6-1 0,-1-1 2 15,1-3 4-15,-4-2-4 16,-5-3 6-16,1-1-4 0,-3-4-1 0,-3 5 6 15,-4 0-3-15,-3 2 3 0,1 6 4 16,-5 4-8-16,0 5 4 0,-1 4-1 0,0 4-1 0,0 4 10 16,0 1-5-16,0 2 0 0,-1 0-8 0,1 2-4 0,-1 7-4 15,0 6 2-15,-1 5 7 0,2 7-1 16,2 0 2-16,-2 4-5 0,4 0-3 16,5 1 3-16,2 2 1 0,-1-2 3 0,1 1 5 15,2-3-9-15,1-5-4 0,-1-3-15 0,4-4-8 0,-2-7-4 16,3-5 5-16,0-5 6 0,-1-1 2 0,1-9 9 0,2-6-1 0,3-5 7 15,-2-4 4-15,2-5 1 16,0-2 2-16,-1-3 2 0,-2-2-2 0,3-4 1 0,-5 0 0 16,1 0 2-16,1 3 3 0,-2-2-5 15,-5 3 2-15,4 2-4 0,-3 4-2 16,-2 6 7-16,0 4-5 0,0 4 2 0,0 6-2 0,-3 5-1 16,0 3-5-16,1 2-3 15,2 7 2-15,-1 6 1 0,1 5 7 0,-1 7 3 0,-1 5-5 0,3 6 0 16,-5 2-1-16,1 4 4 15,-2 2 1-15,1 2 2 0,0 0-9 16,0-2-25-16,5-4-37 0,2-6-53 0,2-8-51 0,-1-6-23 0,4-8-2 16,1-8 31-16,1-4 47 15,-1-8 44-15,1-8 38 0,0-6 26 16,0-1 18-16,0-7 24 0,-2-3 31 0,1-3 30 16,0-4 22-16,2-3 8 0,-4-1-5 0,-1-1-10 15,1-2 0-15,-4 0-14 0,-1 1-11 0,-2 1-2 16,-3 7-14-16,-1 3 0 0,-4 5 0 15,3 9-8-15,-4 4-6 0,-2 7-8 0,2 4-13 0,0 5-8 16,-2 1-10-16,0 0-7 0,0 6-4 0,2 6-2 0,2 7 2 16,-2 5 6-16,5 7 5 0,-3 3-8 15,1 2 0-15,-1 4-5 0,1 0-6 16,2 5 10-16,-3 2-4 0,1 3 0 0,-1 4 1 0,1 2-15 16,2-1-11-16,-5 1-26 0,4-6-40 15,-4-4-44-15,0-4-94 0,0-7-170 0,-1-12-580 16,-1-9-718-16</inkml:trace>
  <inkml:trace contextRef="#ctx0" brushRef="#br0" timeOffset="216018.7152">3342 16379 2112 0,'0'0'333'0,"0"0"-191"16,0 0-21-16,0 0 6 0,0 0 7 0,0 0-10 15,0 0-35-15,126-19-17 0,-90 14-20 0,4-1-7 16,6-2-8-16,0-1-7 0,3 0 0 0,1-2-3 16,-2 1 6-16,0 0-4 0,-2-2-1 15,-3 1-5-15,-1-1-13 0,-3 1 7 16,-4 1-6-16,-4 0 4 0,-6 3 3 16,-5 1-7-16,-4 2 4 0,-7 0 0 0,-5 1 2 15,-1 3 13-15,-3 0 2 0,0 0 0 0,0 0-7 0,-3-1-13 16,-1 0-7-16,-2 1-5 0,-1 0 1 15,2 0-3-15,0 0-3 0,1 0-13 0,1 0-25 16,2 0-29-16,1 1-55 0,0 2-90 0,1-1-228 16,2 1-867-16</inkml:trace>
  <inkml:trace contextRef="#ctx0" brushRef="#br0" timeOffset="217034.2033">5907 16370 2285 0,'0'0'114'0,"0"0"0"0,0 0 20 0,0 0 10 15,0 0 1-15,-141-103-16 0,113 90-27 0,2 2-22 16,-1 1-14-16,-2 3-10 0,0 4-3 16,3 2-13-16,-1 1-2 0,-1 4-8 0,1 8-9 15,-4 6 5-15,0 6-9 0,-4 8 0 0,-4 6 0 16,5 4-9-16,-5 3 4 16,9 2-6-16,4 2-3 0,3-3 3 0,7-3-4 15,5-4 2 1,5-2-4-16,3-4-2 0,3-3-1 0,8-5-2 15,7-7 5-15,6-3-1 16,6-7 0-16,6-7 3 0,3-2-5 0,2-10 3 0,5-8-6 0,-2-1 3 0,-3-3 3 0,2-3-4 16,-1-3 6-16,-6-1-3 0,1 1-2 0,-4-5 7 15,-3 2-4-15,-3-2 4 16,-4 1 1-16,-4 1-5 0,-2 2 3 0,-3 3-2 0,-4 4 1 0,0 5 5 16,-6 6-2-16,0 4 4 0,-1 3-3 0,0 5 4 15,-1 0-7-15,-1 0 0 0,-4 7 2 0,0 4-9 16,0 7 8-16,-4 3-5 0,5 3-2 15,2 3 6-15,3 1-8 0,3 2 5 16,6-3 2-16,7 0-8 0,4-5 9 0,5-2-8 0,6-4 3 16,6-3 0-16,4-5 0 0,6-5 4 15,1-3-9-15,5 0 4 0,2-5-10 0,2-3-4 16,3-3 5-16,1-4-6 16,3 1 5-16,-2-1 3 0,6-3-3 15,-4-1 13-15,3 0-7 0,-2 0 3 16,2 2 1-16,-3 2-13 0,-3 3 6 0,0 1-5 0,-3 1 3 15,-3 1 4-15,3 2 2 0,-3 0 2 0,1 2 2 0,-1 1-1 16,3 1 1-16,1 0 0 16,2 0 2-16,0 0-4 0,0-1 6 0,-1-1-3 15,-2 2 0-15,0-3 9 0,-2 1-10 0,-3 1 4 16,-6-2 0-16,-1 0-8 0,-7-2 8 0,-5 0 0 0,-7 1 0 16,-5-3 10-16,-8 0-3 0,-5 2 9 0,-4 0 6 0,-5 2-2 15,-6-1 4-15,-8 0-7 0,-5 2-4 16,-9 3-4-16,-5 2-3 15,-5 0-1-15,-7 4-2 0,-5 6 5 0,-5 4-5 0,-1 4 2 16,-5 5 1-16,0 3-8 16,1 4 9-16,1 4-7 0,6-1 0 0,4 4 7 0,9-3-11 0,9-5 5 0,12-3-1 15,8-4-9-15,11-6 4 0,8-6-3 16,12-5 2-16,9-5 2 0,11 0-1 0,5-8 0 16,7-8-12-16,7-2 4 0,2-7-16 0,0-4 4 15,1-1 7-15,-1-4-6 0,-1-2 18 16,-4 1-1-16,-3-7 2 0,-3 1 8 0,-5-2-4 15,-2-3 4-15,-5-2 0 0,-7 1-2 16,-4 1 10-16,-9 0 5 0,-5 4 11 0,-8 1 8 0,0 7 4 0,-6 4 0 16,1 6-3-1,-6 4 6-15,1 8-11 0,-4 6-3 0,-1 4-2 0,1 2-16 16,-1 3 5-16,0 7-6 16,-1 5-5-16,-2 6 12 0,0 5-6 15,0 3 4-15,5 7 2 0,3 2-12 0,-1 5 4 0,5 2-1 16,1 1-2-16,2 5 0 0,5-2-7 15,3 3 0-15,1 0 0 0,2 0 0 0,4-1 0 0,0-2 0 16,4-3 0-16,-1-2-16 0,2-7-32 16,1-3-54-16,3-4-113 0,-6-9-464 15,-9-8-1208-15</inkml:trace>
  <inkml:trace contextRef="#ctx0" brushRef="#br0" timeOffset="218404.0253">9472 16822 1887 0,'0'0'233'0,"0"0"-101"0,0 0 39 0,0 0-1 0,0 0-4 0,0 0-10 0,0 0-32 15,0 0-28-15,0 0-29 0,0 0-18 16,0 0-17-16,0 0-9 0,-98-132-3 0,117 104-7 0,3-3-4 16,9-8-6-16,5-2 0 0,5-5 0 0,4-3 2 15,5-3 2-15,2-3-1 0,4-6 1 16,-2-1-1 0,-4-3 0-16,0-2 3 15,-7 1-3-15,-2 3 1 0,-3 3 1 0,-8 1-3 0,-6 6 7 16,-6 4 4-16,-7 5 10 0,-2 9 4 15,-7 6 4-15,-2 6 3 16,-1 7-3-16,-5 6-2 0,-2 7-9 16,-2 3-10-16,-7 16-3 0,-4 9-10 0,-7 13 4 0,-3 10-1 15,-3 7-1-15,-3 6 8 0,3 3-3 16,4 4 2-16,4 3-2 0,10 1-6 0,8 1-1 0,7-3-4 0,5-6 3 0,21-6 4 16,9-8-3-16,11-11 2 0,12-8-3 0,8-7-2 0,7-13 4 0,3-8 1 0,1-5 3 15,1-10-2-15,-5-9-1 16,0-6-7-16,-8-3-1 15,-3-4 1-15,-7-4-1 0,-6-1 4 0,-5-2 2 16,-6-3-7-16,-9-2 7 0,-4-1-2 16,-7-2 2-1,-4 2 6-15,-6-1-6 16,-7 4-1-16,0 0 1 0,-7 1-1 0,-4 4 1 16,-2 2 3-16,-5 6 0 0,1 7-3 0,-1 8 4 0,0 3-1 15,1 9-1-15,0 4 1 0,1 4 0 0,1 12 0 0,-1 6 1 0,4 10-5 0,2 3 3 16,2 3-2-16,6 3-1 0,3 0 4 0,-1 4-4 0,7-1 2 15,4 5-3-15,2 1-1 0,4 0-3 0,3-2 2 0,-1 4-5 0,4-6-4 16,0 1-14-16,3-4-19 0,-1-6-20 16,4-8-21-16,2-12 5 0,0-13 17 0,3-4 25 15,-1-15 25-15,0-5 10 0,-2-6 0 0,2-2 0 16,-4-3 0-16,1-4-2 0,1 0 4 16,-2 2 1-16,-1-3-4 0,-1-1 8 15,-1 1-3-15,-2 2 4 0,0 1 2 0,-5 6-3 0,-1 3-1 16,-2 7-2-16,-4 5 3 15,-1 3 2-15,-3 6 5 0,-2 3 1 0,2 2-3 0,1 8 2 0,2 4 0 16,0 6 1-16,-1 5 3 0,1 2-4 16,2 2 2-16,1 1-4 0,3-1-4 15,3 1 5-15,6-3-2 0,6-2 7 16,6-4 3-16,4-3-6 0,6-3 1 0,3-5-3 0,1-6-4 0,1-4 5 0,1-3 0 16,-2-9 3-16,-2-2 2 0,-3-2-5 15,-1-4-4-15,-5-3-2 0,0 0-1 16,-7-2 8-16,-4 0 2 0,-1-3 8 15,-9 2 6-15,-3 0 4 0,-3-1 3 0,-4 3-1 16,-6 2 1 0,-1 3-3-16,-4 7 0 0,1 3-2 0,-5 2-5 0,-5 4-4 15,0 3 0-15,-4 0-6 0,-6 11-2 0,-2 6-2 0,-4 5-4 16,-1 8 0-16,-2 2-2 0,3 3 1 0,2 0 2 16,5 3-3-16,5-1-1 15,8 0-3-15,5-2-3 0,1 0 4 0,10-3 3 16,7 0-1-16,3-4 3 0,7-3-8 0,2-3-3 0,4-4 1 15,0-4-2-15,6-3-5 16,1-6-2-16,1-4-17 0,-1-1-23 0,0-4-28 0,-4-5-54 16,-3-5-45-16,0-1-99 0,-12 3-364 15,-9 3-1020-15</inkml:trace>
  <inkml:trace contextRef="#ctx0" brushRef="#br0" timeOffset="218775.1203">10018 15967 1046 0,'0'0'740'15,"0"0"-598"-15,0 0 52 0,0 0 34 0,0 0-29 16,0 0-13-16,0 0-48 0,0 0-49 16,0 0-31-16,0 0-15 0,0 0-24 0,0 0-3 15,0 0 3-15,0 0 2 0,-48-10 14 0,59 12 4 16,3 0-3-16,5-2-1 0,8 0-6 16,0 0-7-16,8-4-2 0,4-2-4 0,3-2-5 15,4-1 2-15,3 2-6 0,1-2-7 16,1 0 6-16,1 1-3 15,-2 0-4-15,3 1-16 0,-2 0-52 0,-3 0-102 0,-9 2-260 0,-17 3-1046 16</inkml:trace>
  <inkml:trace contextRef="#ctx0" brushRef="#br0" timeOffset="219769.7048">14040 16504 2027 0,'0'0'171'0,"0"0"6"0,0 0 18 0,0 0-49 0,0 0-3 0,0 0-33 0,-44-118-22 16,52 86-16-16,5-6-14 0,5-6-5 15,7-4-5-15,8-4-7 0,8-4-5 0,8-2-9 0,8-4-6 0,3-3-5 16,4-1-2-1,5-6 1-15,-4 1-4 0,-1-1 2 0,-6 4-3 16,-6 5-5-16,-7 5 9 0,-12 7-5 0,-10 9 5 0,-7 5 5 16,-6 7-9-16,-7 6 5 0,-3 10 0 15,-1 3-4-15,-9 8 5 0,-3 3-6 0,-8 6-5 0,-6 10-1 16,-7 8-4 0,-6 7-2-16,-6 8 3 0,4 5 3 0,2 3-4 15,6 2 1-15,4 5-2 0,4-1-5 0,8 1 7 16,8 0-1-16,5-2 4 0,5-4-1 15,5-3-4-15,8-6 1 0,7-5-3 0,3-5 2 0,5-1 3 16,2-5-1-16,1-3 1 0,1-1-2 0,-2-3 2 16,1 0-2-16,-3-3 2 15,-7 3 1-15,-2-3-4 0,-5-3 3 0,-3-2-4 0,-3-1 0 16,-4-1 2-16,0-1 0 0,-4-2 4 0,0 0 3 16,-2 0-3-16,-3 0 1 15,-5 1-4-15,-3 0-1 0,-4 0 1 0,-4 1 1 0,-1 0 0 16,-4-1-2-16,4 1 0 0,-2 1-5 0,1 0-5 0,1 1-2 15,2 1-13-15,-1-1-8 0,1-1-17 16,4 2-27-16,-1-2-21 0,4 2-42 16,1-3-64-16,5-1-99 0,0-2-192 0,7-2-287 0,0 0-240 0,0 0 604 0</inkml:trace>
  <inkml:trace contextRef="#ctx0" brushRef="#br0" timeOffset="220467.2901">15010 15905 0 0,'0'0'413'0,"0"0"81"0,0 0-69 0,0 0-118 0,0 0-30 0,0 0-37 0,0 0-55 16,0 0-35-16,0 0-19 0,0 0-20 16,0 0-15-16,0 0-20 0,0 0-11 0,0 0-10 15,98 96-7-15,-84-91-1 0,0 0-8 0,5-3-1 16,5-2-3-16,5 0-7 0,2-7-4 0,7-3-9 16,1-2-3-16,4-4 2 0,0-2-5 15,4-3 3-15,-2-2-1 0,3-2-5 0,-5-4 1 16,3-1-2-16,-5-1 0 0,-2-3 1 15,-5 2 3-15,-2-4-1 0,-5 2 1 0,-4 2 2 16,-3 0 4-16,-8 1 5 0,-1 2 3 16,-2 2-1-16,-7 1-1 0,1 5-3 0,-6 4 1 15,1 2 4-15,-6 3-2 0,1 3 2 0,-7 0-3 16,-3 3-11 0,-6 3-2-16,-1 3-8 0,-8 0 1 0,-5 5 3 15,2 5 0-15,-5 4-2 0,0 2-2 0,-1 2 0 0,2 5 0 16,1 2 3-16,4 1 2 0,3 3-3 15,3 0 3-15,6-1-3 0,9 1-2 16,3-1 3-16,6 3-4 0,4-1 4 0,16 2 0 16,6-3-2-16,11-5 2 0,15-5-3 0,6-5 1 0,12-5 4 0,4-6 0 0,4-3 1 15,-1-3 0-15,0-5-1 16,2-2-2-16,-10-3-2 0,2-2 2 0,-6-2-3 16,-6-2 4-16,-3-1 0 0,-6-1-6 0,-10 1 8 15,-6 0-6-15,-5-1 3 0,-10 1 4 0,-4 0-6 16,-4-1 3-1,-6 3-2-15,-1-1 0 0,-6 1 2 0,-7 2 0 16,0 2 0-16,-6 2-1 0,-1 2-1 16,-4 3-2-16,-3 4 1 0,-3 3 2 0,1 0-3 0,-1 3 4 0,4 6-2 0,-2 2-2 15,8 4 3-15,0 4-2 16,6 1 2-16,-1 3 1 0,10 3-3 16,1 6 3-16,4-1-4 0,0 7-1 0,8 0 6 0,2 5-5 15,1 3 3-15,1 1 1 0,3-1-5 0,-4 5 2 0,2 1 0 16,-2 3 4-16,-1 5-4 0,0 0 3 15,-1 1 0-15,-4 2-6 0,-2 0 11 0,-2 0-10 0,-1-3 4 16,0-4 3-16,-7-1-11 0,3-6 10 0,-3-6-4 16,1-4-6-16,-1-4 5 0,0-8-16 15,5-6-6-15,-1-6-10 16,2-9-20-16,1-3-4 0,0-3-22 0,4-4-22 0,5-9-37 16,4-5-70-16,6-6-104 0,-1 3-291 15,-7 7-605-15</inkml:trace>
  <inkml:trace contextRef="#ctx0" brushRef="#br0" timeOffset="221614.9931">16631 15741 926 0,'0'0'973'0,"0"0"-581"0,0 0-38 0,0 0-144 16,0 0-46-16,0 0-59 0,0 0-44 16,0 0-9-16,0 0-10 0,0 0 16 0,0 0 3 15,0 0-15-15,0 0-7 0,40 93-16 0,-30-59-6 16,-1-1-1-16,2 0-5 0,6-4-2 15,-1 1-2-15,4-4 1 0,5-3-3 0,0-3 1 0,4-5 2 16,1-5-7-16,0-6 5 0,1-4-4 16,-2 0-6-16,1-8 8 0,-1-3-8 15,-1-5 1-15,-1-3 2 0,-3-1-6 16,0-2 8-16,-3-4-2 16,-1 0-1-16,-3-2 8 0,-2 0-6 0,-4-3 2 15,0 1 1-15,-1-1-4 0,-1 2 1 0,-1 3-2 16,-4 5 3-16,2 3-1 0,-5 4 2 0,1 4 2 15,-2 5 0-15,0 1 7 0,1 2-4 0,-1 2-1 0,2 2 0 0,1 7-13 16,1 5 10-16,0 4-4 0,1 4 0 0,0 4 9 16,2 1-7-16,1 1 2 0,3-1 0 15,0-1-4-15,3-2 2 0,2-2-1 16,-1 0 1-16,1-4-2 0,4-2 3 16,0-3-1-16,2-6-3 0,7-4 8 0,0-3-7 0,2 0 4 15,2-9 0-15,3-2-10 0,-2-1 9 0,6-2-3 16,1-2-1-16,-1-3 9 0,0 0-8 0,-1-3 2 15,-2-3 1-15,-1-3-6 0,-2-3 4 0,-6-3-1 16,0-2 0-16,-5 3 0 0,-6 2 3 16,-4 3 0-16,-6 3-1 15,-6 3 6-15,-2 2-8 16,-5 2 1-16,-4 3-1 0,-3 2-2 0,-4 5 5 16,-2 1 1-16,-4 5-3 0,2 2 8 0,-5 2-7 0,-2 8 4 15,0 2 1-15,0 4-7 0,1 6 6 0,2-3-5 16,3 6 3-16,1 1 3 0,2 4-4 0,3 3 2 0,3 3-2 0,4 1-2 15,5 0 0-15,1-3-2 0,5-3 4 0,0 0-7 16,7-5 8-16,5-3-2 0,3-4-2 16,5-3 10-16,5-3-9 15,1-4 2-15,5-4 2 0,1-5-8 0,1 0 6 0,4-8-2 0,-1-1-2 16,0-4 10-16,-2 0-7 0,2-4 1 0,-1 1-1 16,-3-3-5-16,1-1 4 15,-1-1-3-15,-1-2 6 0,-2 0-3 0,2 0 3 0,-5 1-1 0,1 1-5 16,-3 3 7-16,-2 2-7 15,-2 5 3-15,-3 2 2 0,-2 4-9 16,-2 2 9-16,-5 2-4 0,2 1 0 0,0 1 7 0,-2 6-7 16,-1 3 3-16,2 2-2 0,-4 3-2 0,3 1 1 0,0 3 1 15,-2-3 3-15,-2 3-2 16,3 0 3-16,1 0-2 0,-2 0-4 16,2 0 6-16,2 1-15 0,-2-1-1 0,0-1-4 0,2-1-24 0,-1-3 0 15,3-4-14-15,-2-3-13 0,4-3 18 16,1-4 8-16,3 0 8 0,0-5 5 0,2-2-7 15,3-1 5-15,-2-4 1 16,6 1 3-16,-2-1 0 0,-1 0-7 16,2-2 1-16,-3 1 4 0,0-3 5 0,-1 0 5 15,-4 0 6-15,1-1 3 16,-4 2 3-16,1 1 4 0,-1 0-3 0,-1 3 0 16,-1 0 3-16,-2 3-4 0,-2 3 3 0,0 3 2 0,-5 0-8 15,1 2 7-15,-5 0-2 0,1 0 1 0,0 0 7 0,-1 0-2 0,1 3 3 0,0 3-1 16,0 2-4-16,0 2 0 0,2-1 0 15,-1 0 2-15,2 0 1 0,1 0 2 16,3 2-1-16,2-3-2 0,2 3 2 0,4-2-6 0,7 0-3 16,0 0-2-16,2-2-13 0,4-4-10 0,-1-2-20 15,2-1-11-15,0 0 6 0,0-1 2 16,-1-4 15-16,-1 0 9 0,0-1 3 16,1-1 10-16,0-2 6 15,-1-2 6-15,-1 0 3 0,-3-3 4 0,-6-2 2 0,0-1 4 0,-4-3 19 0,-1 0 27 16,-5 1 30-16,-4-1 24 0,0 2 5 15,-2 3-6-15,-1 0-14 0,-3 4-11 16,1 0-5-16,-1 4-12 0,0 1-3 0,0 5-11 16,0-1-12-16,-1 2-9 0,-1 0-15 0,1 0-6 15,-2 2-3-15,2 2-4 0,0 3 1 16,-2 2-1-16,0 0-1 16,2 3-1-16,1-1 2 0,0 2 1 0,0-1-7 0,1 1-17 0,2 1-38 0,2-2-66 15,4 3-112 1,4-3-258-16,0-3-749 15,-4-3-162-15</inkml:trace>
  <inkml:trace contextRef="#ctx0" brushRef="#br0" timeOffset="222258.6717">21372 15459 3193 0,'0'0'27'0,"0"0"18"16,0 0 26-16,0 0 17 0,0 0 10 16,0 0-14-16,0 0-23 0,-139 87-13 0,115-69-13 15,3 2-13-15,4 1-6 0,5-1-8 0,5 2-4 16,1 0 0-16,5 0-3 0,1-1 6 0,1-2-4 16,8 0 1-16,5-4-2 0,2-4-2 15,6-3 2-15,4-3-2 0,7-2 2 0,-1-3 0 0,6 0-4 16,2-6 0-16,1-3-8 15,0-2-2-15,-1-4-2 0,-4-2-1 0,0-2 3 0,-1-1-2 16,-2-2-6-16,-1-1 1 0,-2-3-6 0,-4-1 4 16,1-2 4-16,-5 0 3 15,-3 0 2-15,-7 1-1 0,-3 0 2 0,-1 1 4 0,-7 4 5 16,0 1 4-16,-2 3-4 0,1 4 8 16,-1 1-8-16,-1 4 4 0,-3 2 6 0,5 3-9 15,0 4 1-15,0 1-13 0,0 0-6 16,8 0-4-16,4 1 6 0,9 1 8 15,7 0 3-15,7-1 7 0,8 2-1 0,3-2-2 16,5 0 2-16,7-1-3 0,0 0 3 0,-1-2 1 0,2-5-2 16,1-3 4-16,-6-3-3 15,1-4 0-15,-5-1 3 0,-6-4-1 0,-1-2 2 16,-5-2 4-16,-7 1-3 0,-4-1 7 16,-11 0 3-16,-2 2 6 15,-10 1 6-15,-5 2 0 0,-5 4-2 16,-6 2-7-16,-1 2-5 0,-8 5-2 0,-6 4-2 0,-3 4 3 15,-2 3-1-15,-2 6 3 0,-3 5-1 0,-1 3-4 16,5 5 4-16,2 4-6 0,2 7 3 16,5 6 1-16,2 6-2 0,5 5 0 15,0 7-1-15,10 7 1 0,2 7 3 16,4 6-3-16,1 5-1 0,1 5-4 0,-1-1-5 0,1-1 4 16,0-3 1-16,2 0 3 0,-3-5 4 0,2-2-9 0,2-4-2 15,3-3-9-15,3-3-9 0,-2-7-4 16,0-4-7-16,1-6-12 0,-1-10-14 0,-1-8-14 15,-5-6-22-15,-1-9-12 0,-1-5-19 0,-1-7-24 0,-6-3-60 16,1 0-166-16,-1-5-627 16,3 0-623-16</inkml:trace>
  <inkml:trace contextRef="#ctx0" brushRef="#br0" timeOffset="222525.4272">22293 16007 2669 0,'0'0'113'15,"0"0"16"-15,130-38-6 0,-70 26-5 0,-1 0 2 16,1 1-15-16,-2 3-22 0,2 0-17 16,0 1-11-16,1 2-14 0,1 3-2 0,-2-2-4 0,-3 3-6 15,-4 1-1-15,-4-2-5 0,-6 1-4 16,-5 0 2-16,-4-1 2 0,-6-2-6 0,-6 1-2 16,-2-2-3-16,-9 0-9 0,-2-1 11 0,0 1-2 15,-7-1 4-15,-1 1 0 0,-1 0-4 0,0-1-4 16,-1 0-7-16,-2 2-6 0,-4-1 5 0,3 0 2 15,-5 2 0-15,1-1 1 0,-2 2-8 16,0 0-14-16,1-1-13 0,1 3-21 16,1 0-38-16,-2 0-52 0,0 0-115 0,1 0-554 0,-1 0-991 15</inkml:trace>
  <inkml:trace contextRef="#ctx0" brushRef="#br0" timeOffset="226499.7554">23904 16331 784 0,'0'0'247'0,"0"0"45"0,0 0-43 16,0 0-32-16,0 0-3 0,0 0-63 15,0 0-52-15,0 0-30 0,0 0-17 0,0 0-7 0,0 0 3 16,0 0 13-16,-6 6 10 0,6-6 7 0,0 0 2 16,0 1-2-16,0-1-5 15,0 0-9-15,0 0 2 16,0 0-4-16,1 0 0 0,3-1-3 0,0-4-14 15,5-2-14-15,2-5-14 0,5-1-9 0,4-4 2 0,4-3-4 16,5-3 3 0,2-4-2-16,4-2-3 0,5-1-2 0,3-5-1 0,1-3 4 15,-1-4-1-15,6-3 4 0,-4-5 0 16,2-5-2-16,-4-4 3 0,3-2 3 0,-5-2 2 0,-4 1 9 16,0 2 0-16,-6 5 2 0,-7 3 1 15,-2 8-2-15,-9 5 3 0,-4 7-2 0,-5 4 0 16,-5 5 2-16,0 3-7 15,-7 4 1-15,-3 4-3 0,0 1-3 0,-7 6-2 16,4 0-2-16,-4 5-2 0,-2 0-6 0,0 6 2 0,-3 5-3 0,-1 5 0 16,0 5 4-16,-1 3-3 0,0 4 1 0,3 3-3 0,3 5-3 15,1 4 3-15,4 3-1 0,0 3 2 16,5 1 3-16,2 0-7 0,8-1 4 0,0 2-5 0,8-3 3 16,10-3 3-16,1-6-1 0,7-2 5 0,3-5-7 15,5-4 4-15,7-3-3 0,3-5 2 0,2-3 3 16,2-5 0-16,0-4 0 15,-3-5 2-15,0 0-6 16,-4-6 2-16,0-5-5 0,-2-3-2 16,-3-4 4-1,-3 0-9-15,1-3 7 16,-3-5-4-16,-5-2-1 0,-1-3 6 0,-4-5-2 0,-4-3 2 0,-3-1-2 16,-4-5-1-16,-1 0-1 0,-5 1 2 0,-3 0 2 0,-2-1-2 0,-1 0 4 0,1 2-2 0,-6 2-3 15,0 2 6-15,-2 4-4 0,5 5 0 0,-1 3 3 16,1 7-4-16,2 5 3 15,1 4-2-15,-1 4 0 0,1 2 3 0,0 5-4 16,-1 0 1-16,1 1-4 0,0 7-3 0,-1 6 3 0,1 3 1 16,0 6 4-16,0 5 1 0,0 4 1 0,1 1 1 0,-1 7-4 15,1 2 5-15,0 4-4 16,-1 5 1-16,1 2 4 16,0 3-9-16,-1 0 7 0,0 1-6 0,2-2-1 0,-2-4 9 0,1-5-5 15,2-6 3-15,1-7 0 0,4-6-6 0,2-7 1 16,-1-5 0-16,2-7 1 0,2-5 0 15,0-3 3-15,4-3 0 0,1-8-3 0,4-2 4 0,2-3-8 0,2-3 5 16,1-1 0-16,-2-4-12 0,4 0 9 16,-2-2-8-16,-2-3 1 0,3-3 10 0,-3-1-7 0,0-2 5 15,-3 3 0-15,-2 1-8 0,0 6 7 0,-5 5-3 16,2 2 3-16,-4 6 1 16,-2 3-2-16,2 2 0 15,-3 4-5 1,-2 3 4-16,3 0-7 0,-2 8 1 15,3 6 7-15,0 3-3 0,-1 4 4 0,4 3 2 0,0 3-2 0,1 1 7 16,3 2-3-16,2-1 0 0,5 1 2 0,-1-7-7 0,3-1 5 16,3-3-2-16,1-5 1 0,1-5 0 15,2 0 4-15,2-5 0 0,-2-4-7 0,1 0 6 0,-1-2-9 0,2-4 2 0,-1-3 8 16,-1 0-8-16,-2-3 7 0,1-2-2 0,-4-2-3 16,1-4 10-16,-1-3-10 0,-2-2 1 15,1-4 6-15,-4 3-9 0,0-5 6 0,-5 3 0 0,-4 0 1 16,-6 2 2-16,-1 2-2 15,-9 2 6-15,0 4-5 0,-3 1 3 0,-6 3 1 0,-3 3 0 16,-4 4 6 0,-4 6-7-16,0 1 6 15,-6 1-5-15,-2 10-6 0,0 4 9 0,2 5-9 16,1 4 3-16,3 3 3 0,5 3-16 0,6 4 11 16,6 1-4-16,5 2 0 0,6 1 11 0,10 0-9 0,11-3 2 15,7-3-1-15,8-4-4 0,5-1 1 0,5-5-4 0,1-1-2 16,-1-6-13-16,-3-3-7 0,-4-2-13 0,-2-6-22 0,-7-4-8 15,-5 0-41-15,-3-3-45 0,-5-5-80 16,-6-2-190-16,-3 0-682 0,-8 3-416 0</inkml:trace>
  <inkml:trace contextRef="#ctx0" brushRef="#br0" timeOffset="226774.438">24364 15498 2311 0,'0'0'99'0,"0"0"-17"0,0 0 14 16,0 0-19-16,0 0-12 0,0 0-7 15,0 0-19-15,0 0-13 0,150-26-9 0,-95 22-4 16,11-2-20-16,4 2-70 0,6-3-155 0,-15 3-460 16,-20 0-932-16</inkml:trace>
  <inkml:trace contextRef="#ctx0" brushRef="#br0" timeOffset="228146.319">28382 15794 0 0,'0'0'125'0,"0"0"260"0,0 0 12 0,0 0-30 0,0 0-26 0,0 0-61 0,0 0-49 15,0 0-38-15,0 0-30 0,0 0-22 16,0 0-17-16,0 0-9 0,0 0-9 15,97-124-5-15,-97 116-11 0,0 0-9 0,0-1-7 16,-6 2-15-16,-1 2-9 0,-4 2-12 16,-5 2-13-16,-5 1-1 0,-8 0-5 0,-5 3 2 0,-6 6 3 15,-6 4-3-15,2 3 2 0,-5 3-4 16,2 4-2-16,3-1-1 16,3 5-1-16,2 0 2 0,10 0-4 0,2 1-3 15,8-1-6 1,2 0-2-16,10-1 2 15,8-1-2-15,2 0 2 16,13-1 1-16,10-2-4 0,6-2 2 16,9-1-1-16,9-4 0 0,6-4 2 0,3-2-2 0,2-5 3 15,-2-1-4-15,1-3-2 0,-2-1 1 0,-6-4-2 0,-3-5 3 0,-4 1 0 0,-2-5 1 0,-2-3-2 0,-6-1-3 0,-4-3 3 0,-5-1-2 0,-7 0 3 16,-2-1 3-16,-7-1-4 16,-6 1 2-16,-4 0-4 0,0 1 0 15,-7 2 5-15,-7 1-3 0,0 4 2 0,-6 4-1 16,-2 2-4-16,-5 2 0 0,0 3 1 0,-1 2 4 15,0 2 2-15,1 2 0 0,3 6-3 0,5 4-4 0,6 1-1 0,4 5 0 0,9 1 3 16,2 4 2-16,14 2-1 16,6 1 1-16,7 0-4 0,5 1 3 15,10-2-4 1,2 1-13-16,6-4-5 0,6 1-18 16,5-5-8-16,0-6 6 0,5-3 2 0,1-5 10 0,-2-2 8 31,1-2 2-31,-6-2 3 0,1-5 4 0,-3-2 3 0,-1 0 7 15,-8-6 3-15,0 0 2 0,-6-1 0 16,-8-3 2-16,-5 1-3 0,-5-2-1 0,-8 1 4 16,-6 0 0-16,-3 3 7 0,-4 2 4 15,-6 0 1-15,0 1 7 0,-5 1-1 0,-4 2 0 0,-4 2 0 16,-1 2-6-16,-8 4-3 0,-3 2-5 0,-5 0-3 0,-1 8 0 0,1 2-2 0,1 3 3 0,7 4 1 0,2 3-3 0,10 1-6 0,8 3 0 16,2 1-1-16,8 3 3 15,7-1 3-15,12 2 0 0,7-1-7 16,8-3 0-16,6-3-4 15,3-4 4-15,7-2 4 0,-2-4 2 0,4-3 2 16,0-3-11-16,0-3-1 16,0-1-6-16,-2-2-2 0,-3-6 6 0,-3-4 4 0,-1-5-1 0,-5-4 1 15,-5-4 7-15,-5-3 0 0,-1-5 6 16,-3-4 1-16,-3-2-4 0,-5-4-1 0,3-3-2 0,-6-5-2 0,-6-1 0 16,-1-3 3-16,-9 0-1 0,0 1 3 15,-8 4-1-15,1 5-1 0,-2 6 10 0,-4 8 3 0,-1 6 6 16,4 6 4-16,-2 7-10 15,0 5-3-15,4 3-10 0,-6 2-7 0,1 7 7 0,-2 7 0 16,-3 6 1-16,1 5 3 0,-6 5-7 16,5 5-2-16,-5 5 2 15,-1 4 0-15,0 7 2 0,0 5 2 16,-2 3-3-16,1 0-1 0,4 1 0 16,-1-1-3-16,7-4-10 0,7-4-6 15,4-5-9-15,3-8 3 0,12-8 8 0,-2-6 7 0,3-7 5 0,1-6 3 16,-2-6 6-16,3-5-1 0,6-2 1 15,0-8-3-15,2-1-1 0,0-3 1 0,2-2 3 16,1-2 1-16,0-2-2 0,0-2-4 0,1-2 4 16,-1 0 2-16,1-3 3 0,-1 0 6 0,2-1-8 0,-2 3-4 15,0 2-3-15,-2 2-4 0,-4 4 3 0,1 3 3 0,-3 2 3 16,-2 5 6-16,2 3-1 16,-1 1-6-1,-2 3 1-15,2 0-4 0,-3 5 2 0,1 4 2 0,-4 0-1 0,1 4-1 16,-2 2 0-16,-2 2-2 0,2 3 1 0,-2 2 6 0,-3 1-5 0,1-1 3 15,0-1-12-15,-1 0-8 0,-2-2 4 0,4-2-11 16,-1-2-7-16,0-1-26 0,1-3-39 0,-2-1-56 16,1-2-94-16,-1-5-192 0,-1-1-696 0,-5-1-307 0</inkml:trace>
  <inkml:trace contextRef="#ctx0" brushRef="#br0" timeOffset="228413.7558">31217 15501 1779 0,'0'0'129'0,"0"0"16"0,0 0 5 0,0 0-28 15,0 0-38-15,0 0-48 0,0 0-40 0,0 0-13 16,0 0 5-16,0 0-2 0,0 0-67 0,0 0-156 16,0 0-337-16,0 0-911 0</inkml:trace>
  <inkml:trace contextRef="#ctx0" brushRef="#br0" timeOffset="229448.1126">31832 15980 1707 0,'0'0'547'0,"0"0"-415"16,0 0-21-16,0 0-4 0,0 0 12 15,0 0 4-15,0 0-10 0,0 0-20 0,0 0-30 16,0 0-18-16,0 0-14 0,0 0-7 0,0 0-5 0,-19 132-4 16,21-111-3-16,5 0-3 0,3 0 2 15,-1-1-2-15,2-2 2 0,2 1 2 0,3-4-6 16,-1-1 6-16,3-3-5 0,2-2-5 16,1-2 3-16,1-1-15 0,4-1-2 0,-1-3 1 0,3-1-3 15,-5-1 2-15,3 0-3 0,-3-3 0 16,-2-3 7-16,0-1 1 0,-2-1 6 0,0-1-2 15,-4-3 1-15,2 2 2 0,-6-1-1 0,0 1 4 16,-2 1-2-16,0-1 4 0,-5 4 3 16,0 0 6-16,-3 1 9 0,-1 2 7 0,0 2 1 0,0 1 0 15,0 0-10-15,0 0-9 0,0 0-9 16,-3 0-6-16,-3 4 3 0,-2 0 0 0,0 3 4 0,0-1-3 16,0 4-3-16,1 0-1 0,4 3 1 15,-1 2 2-15,2 2 1 0,4-2 2 16,-2 2-4-16,3-3-5 0,3 1 3 0,2-1-5 15,5-1 1-15,2-1-4 0,-1-4-14 16,4-1 1-16,0-2-6 0,1-2 2 0,0-1 8 0,0-2-1 16,-1 0 7-16,4 0 1 0,-4-6-2 15,2-2 7-15,-1-2 0 0,-3 0 7 0,1-1 1 16,1-3 2-16,0 0-2 0,-5-3-4 16,3 0 5-16,-4-1-3 15,1-3 1-15,-3 1 4 0,1-1-3 0,2-1 2 0,-1 3-4 0,-5-1 0 0,1 2 2 16,1 2 3-16,-2 2 4 0,0 0 0 15,1 2-4-15,-2 2-4 0,-2 2 0 0,-1 2 1 16,1 2 2-16,-1 2 0 0,-3 1-1 0,3 0-1 16,1 1-2-16,-3 0-2 0,1 2 1 15,-1 3 2-15,5 3-1 0,-2 2 3 16,5-2-2-16,-1 2-7 0,1-1 3 16,1 0-1-16,4-1 3 0,3-1 8 0,4-1-4 15,2-1 2-15,-1-1-3 0,-1-2 14 16,0-1 4-16,-4-1-3 0,4 0 1 15,5 0-22-15,1-3 1 16,4-2 0-16,3-4-3 0,2-1 9 0,4-3-5 0,0-2 2 16,2-2-3-16,1-1-4 0,-1-4 4 0,1-2-1 0,-3-3 4 15,-3 1 5-15,-1-3-3 0,-6 0 5 0,-3 0-1 0,-9 2 3 16,1 1 6-16,-6 2 0 0,-4 1 6 16,-3 2-3-16,-3 4 5 0,1 2 0 15,-4 2-2-15,1 2-1 0,0 5-7 16,-1 1-7-16,0 2-9 15,-1 3-5-15,-4 2 4 0,0 4-1 0,-4 4 8 0,2 4 5 0,-3 6-7 0,-1 1 4 0,2 4-6 16,0 5 0-16,3 1 5 16,0 5-1-16,2 3 3 0,2 2-2 0,3 4-3 0,-1 3 0 0,1 4-3 15,7 2 3-15,-1 4-6 0,2 5 4 0,-1 3 1 16,2 3-5-16,-2 1 8 0,0 3-9 16,-3-1 5-16,3 1 1 0,-4-3-14 0,-3-4 11 15,0-2-10-15,-5-4 3 0,-6-4 11 0,-1-4-6 16,-2-3 4-16,-5-5-3 0,-4-3-10 15,-1-5 7 1,-5-2 3-16,-1-4 5 0,-3-5 6 0,-3-4-1 0,-1-5 0 0,-3-5-5 16,0-2 10-16,1-6-6 0,-2-2 6 0,3-1 7 15,-7-6-13 1,-1-8 12-16,2-4-16 0,3-6-4 0,11 0 11 0,7-1-11 16,5 0 14-16,9 0-2 0,1-2-9 0,2 0 6 0,5-2-2 15,3-2 0-15,7 3 6 0,5 3 8 0,2 3-1 16,2 1-4-16,8-1-1 0,4-5-20 0,7 0 5 15,8-5 3-15,8 0-10 0,6-2 11 0,3-1-11 0,3 1 3 16,-6 7 12-16,-4 3-9 0,-11 4 5 16,-7 4 4-16,0 1-16 0,0 0 6 0,0 0-4 0,2 3-6 15,-2-2-3-15,0 2-25 16,-3 1-27-16,1-1-37 16,-1 2-29-16,-29 0-60 0,-6 1-107 0,0 2-319 15,0 3-713-15</inkml:trace>
  <inkml:trace contextRef="#ctx0" brushRef="#br0" timeOffset="230467.6259">33515 16006 266 0,'0'0'553'0,"0"0"-123"0,0 0-55 0,0 0-78 0,0 0-48 0,0 0-45 0,0 0-61 0,0 0-41 16,0 0-19-16,0 0-1 15,0 0 11-15,0 0 13 0,19 20-3 0,-26-3-10 0,-3 3-15 16,-1 4-23-16,-4 2-9 0,-3 5-6 0,0 3-10 16,0 1 0-16,-3 3-11 0,3 2-9 15,2 0 3-15,4 1-8 0,0-2 4 0,10-1-5 16,2-1 0-1,1-1-2-15,12-6 1 0,1 0 9 0,4-4-8 0,4-3 4 16,3-3-5-16,2-5-5 0,0-4 6 16,2-2-5-16,-1-4 3 0,0-3 3 0,-3-2-5 15,2-3 6-15,-7-1-6 0,0-3 4 16,-8 1 3-16,0-2 6 0,0 0 2 0,1-2-7 16,0-1-1-16,-3-3-8 15,3 0 1-15,-2-1 4 16,-1 1 3-16,0-2-3 0,1 1 1 0,-4 0-3 0,0 1 1 0,-1 1-6 0,2-1 0 15,-5 8 4-15,1-5-10 0,-3 5 13 0,0 2-3 0,2-2-3 0,-3 6 6 16,0 1-3-16,-5 5 5 0,-2 6-7 0,0 2 0 16,5 3-2-16,-2-1-3 0,4 5 6 15,-1-1-5-15,1 2 5 0,1-1-2 0,-1 1-6 16,4-1 10-16,7 1-8 0,-4-1 4 0,4-4 3 16,2 1-8-16,-10-4 4 0,-3 1-4 0,0-5-2 0,0 1 7 15,0-5-7-15,0-1 10 16,0-2 14-16,0-2-7 0,0-1 5 15,0 0-10-15,0 0-14 0,0 0-3 0,0-2 1 0,0 0 3 16,0 1-4-16,0-2 16 16,0 3-9-16,0 0 6 0,0 0 13 0,0 0-19 15,0 4 28-15,0 0-5 0,0 8-2 16,0-2 32-16,0 6-28 0,0 1 16 0,0 2-11 0,0 6-22 0,0-3 16 16,0 6-10-16,0-3 10 15,0 7 7-15,0 7-9 0,0 1-1 16,0 6-43-16,0-7-10 0,-48-4-30 0,-2-5-48 0,6-8-74 0,13-7-371 0,12-7-926 0</inkml:trace>
  <inkml:trace contextRef="#ctx0" brushRef="#br0" timeOffset="233679.911">3489 17481 1022 0,'0'0'926'0,"0"0"-747"0,0 0 34 0,0 0 11 0,31-130-23 0,-9 104-26 16,1 3-44-16,4 0-35 0,5 6-34 16,5 2-14-16,3 5-5 0,5 4-4 0,3 6-1 15,1 2-12-15,0 11-12 0,2 6-10 0,-2 6-5 16,-3 4 2-16,3 4 2 15,-5 8-2-15,-6 2-2 0,-2 4-2 0,-8 1 0 0,-3 0 1 16,-8-1 4-16,-3-3 2 0,-6-10-4 0,-1-7 6 16,-7-5-3-16,0-6-1 15,-4-1 7-15,-5 0-6 0,-3-1 8 0,-3 2-15 16,-1-5-13-16,-5-2 13 16,-3-2-22-16,0-2 20 0,-3-5 4 0,2 0-10 0,-2-5 14 15,2-5-11-15,-1-6 3 0,2-8-7 0,3-3-9 16,9-2 1-16,12 2-7 0,5 1 2 15,13 3-2-15,11-1 7 0,7 0 7 0,10 2 4 0,6-1 7 16,6 4-1-16,10-1 1 0,1 1 1 0,6 1 5 0,5 1 2 16,4 2 3-16,5 1 0 0,-2 0-2 0,3 4-3 15,-3 0-6-15,-1 4 1 0,-5-1 4 16,-8 0 7-16,-4 1 6 0,-7-1-4 0,-5 1-6 16,-8-3-6-16,-7-1 2 0,-8 2 2 15,-8-2 4-15,-7 1 7 0,-8 2 3 0,-8-2 11 0,-1 0 3 16,-2 0 5-16,-7-4 1 0,-3 3-10 0,-6-1-4 15,-1 1-9-15,-6 0-8 0,-1-1 2 0,-5 3 2 16,0 0 8-16,-3 2 2 16,1 4-3-16,1 0-2 0,4 2-12 15,0 0 0-15,2 4 1 0,0 7-3 0,2 4 6 0,0 5-5 16,3 2-5-16,3 3-1 16,3-1 0-16,6 0 5 0,1 4-2 15,6-3 0-15,0 3-5 0,6 1-9 0,5-1 8 0,4-2 1 0,5 1 4 16,6-4 8-16,4-1-6 0,2-2 0 0,3-6-3 0,3-2-5 15,1-6 7-15,-1-4 2 16,-1-2 4-16,2-5 5 16,2-4-6-16,-2-4-5 0,-1-2 3 15,0-3 0-15,1 1 1 0,-4-1 5 16,0-2-4-16,-2 1-4 0,1-1 2 0,0-1 0 0,2-1 5 0,1 3 6 16,1 2-6-16,-1 3-1 0,-1 2-9 0,2 3-2 15,-3 2 5-15,-2 5-1 0,-2 2 4 0,-3 1 1 16,-2 7-3-16,-4 0-7 0,-1 2 0 0,-2 2 2 15,-3 1 1-15,-1 3 5 0,-2 1-1 0,2 0-10 0,-4-2 4 0,-1 0-3 16,-1-1 5-16,0 1 6 0,-2 1-4 16,0-4 0-16,0 0-5 15,-3-4-2-15,3-2 3 16,-4-1 5-16,2-2 5 0,-1-2 1 0,1-1-4 16,1 0-5-16,3-2-4 0,0-6 3 0,3 0 2 0,1-4 7 15,3 1-1-15,1-2-2 0,0-1-1 0,3-1-3 16,-1-1 7-16,1-2 3 0,5-2-3 0,-1-2 3 0,1 1-7 15,2 1-5-15,-4-2 6 0,5 5 0 16,-6 0 4-16,4 5 3 0,-3 2-6 0,-1 3-4 0,0 3-3 16,3 4-3-16,-5 0 4 0,2 1 3 0,-2 10 1 0,-1 2-3 15,-1 0-2 1,-1 3-2-16,1-1 1 0,0 1 3 0,-4 0 0 16,5 2 2-16,-5 0-5 0,3 2-1 0,0 0-1 0,-3-2 1 15,-1 1 7-15,2 1 1 0,-3 0 0 0,-2-5-11 16,0 0-23-16,-1-3-6 15,0-3-5-15,-1-3-4 0,0-3 5 0,1-3-4 16,1 0 3-16,0-6 7 0,1-6 17 0,-1-1 7 16,5-2 6-16,-4 0 5 0,2-3-1 0,0 2 2 0,2-2 0 15,-3 1-1-15,5-2 8 16,-3 0 0-16,3 1-1 0,-2-1 1 0,6 2-9 0,-1-1 0 0,4 3 0 16,0 0 0-16,0 3 5 0,5 2 0 15,0 2-1-15,4 2-5 16,2 3-2-16,-1 2 3 0,5 1 0 0,3 1 5 0,0 6-4 0,4 1-1 15,0 0-1-15,3 1 1 0,1-2 4 0,0-1 3 16,0-2 0-16,2-1-2 0,0-2-7 16,-2-1 2-16,1 0-1 15,1 0 4-15,-2-4 3 16,0-2 0-16,-1-1 1 16,-5-2-5-16,3-1 1 15,-10-3 1-15,0 1 3 0,-4 0 2 0,-5 0 0 0,-7 3-3 0,-4-2 2 0,-7 1 5 0,-6 0 10 0,-4 1 12 0,0 1 1 0,-11 1 1 16,-7 2-11-16,-3 1-11 15,-7 2-1-15,-5 2-2 0,-2 3 4 0,-6 7 2 0,-5 3 1 0,2 3-3 16,-5 3-1-16,5 2 2 0,-3 4-4 0,6-1 0 16,8 0-2-16,4 1-8 15,9-2 0-15,7 1-6 0,4-4 2 0,8 1 4 16,1-2-3-16,7-3 2 0,9-2-5 16,5-2-4-16,6-4 4 0,4-2 2 0,8-4 6 0,5-2 3 15,6 0-3-15,3-2 0 0,4-6-2 16,-3-3-3-16,5 0 2 0,-4 0 3 0,-5-4-1 0,-1-1 1 15,-7 1 3-15,-4-2-6 0,-7 0 3 0,-7 1 3 16,-6-3-1-16,-5 2 5 16,-4-3-4-16,-3 0-3 0,-5-2 0 0,-1 0 1 0,-1 3 2 15,-6 1 5-15,-1 3-1 0,-1 2-5 0,1 3-2 0,-5 1-2 16,1 5-1-16,1 1 4 16,-2 3 1-16,-3 0 0 0,4 8 0 15,-4 5-8-15,2 2 2 0,0 3-2 0,-1 4-1 0,4 2 5 0,6 5-6 16,1-1-3-16,4 0-1 15,4 0 3-15,6 0 3 0,6 0 2 16,7 1 0-16,4-4-4 0,5 1-4 0,6-6 4 16,2-3-2-16,3-5 3 0,5-5 7 0,2-4-2 0,1-3 2 15,1-4-6-15,-1-5 2 0,-1-5 0 0,0 0 1 16,-8-3 7-16,0 0-3 0,-5-2-2 16,-7-3 2-16,-6 2-4 15,-1-4 5-15,-4 0 6 0,0 0 6 16,-5-1-8-16,0 0-5 0,-2-1-4 0,-3 2-4 0,-4 4 10 15,1 6 3-15,-5 3 1 0,-1 3-5 16,0 2 0-16,0 4-1 0,-2 2 0 0,-6 0-2 16,3 0 2-16,-4 7-3 0,-4 4-7 15,0 1 7-15,2 4-7 0,-1 0 5 0,3 5 5 16,0-1-3-16,2 2-1 0,2 0-4 0,2 0-4 0,0 2 9 0,1-2-7 16,4 0 6-16,-2-1-1 0,4 0-10 15,3-4 9-15,6 0-7 0,0-5 7 0,2-2 2 0,4 0 0 16,2-5 5-16,4-3-9 0,-2-2 14 0,6 0-11 15,-2-5 2-15,3-5 8 16,0 1-14-16,1-3 12 0,0 0-6 0,1 1-4 16,-3-3 6-1,-1-1-1-15,-1 1 3 0,1-1 3 0,-2-1-4 0,0 0 0 0,2 0-7 16,-4 0 4-16,0 3 1 16,1 5 1-16,-4 0 2 0,-4 5-6 0,0 0 2 15,-4 2-5-15,-2 1 4 0,-3 0 2 0,2 0-10 16,-4 5 12-16,4 3-5 0,-3 1-6 15,-1 2 7-15,2 1-4 0,0 4 2 16,0 0 6-16,-1 0-2 0,5 2-2 0,-2-3-6 0,2-1 0 16,2 2 7-16,0 0-7 0,3-2 8 0,2-2-5 0,0-2-11 0,2-2 6 0,-2-2-6 15,2-2 2-15,-2-4 3 0,0 0-2 0,-1 0-4 0,-1-6-4 16,1-2 4-16,-3-3 0 16,2 1 7-16,-4 0 8 0,1-1-5 0,-4 0 7 15,0-1-6-15,1-2-1 0,-4 1 4 0,2-1 1 16,-1 0 8-16,-1 0-3 0,-1 1-1 0,3-2-3 0,0 2-2 15,1 1 3-15,0 2-2 0,1-1 2 16,4 2-2-16,0 2-7 16,3 2 6-16,3-1-4 0,3 5 3 0,5 1 3 0,1 0-7 15,4 4 4-15,3 3-2 0,3 1-2 0,3 1 10 16,2 0-5-16,-1 0 3 0,5 2 1 0,-2-3-2 16,-1 0 2-16,-2 2-1 0,-4-3 5 0,-3 1 2 15,-4 2 5-15,-10 0 2 0,0 0-9 0,-10-3 2 16,-3-3-9-16,-5 1 4 0,-1-2 7 15,-3 2-10-15,-1-2 10 0,-8 3-2 0,-4-1 1 16,-5 1 9-16,-4 1-6 0,-7 0-2 16,-3-2-4-16,-5 1-12 0,-6-1-10 0,-3-2-41 15,-3 0-58-15,-1-1-153 16,10-1-822-16,14-1-660 0</inkml:trace>
  <inkml:trace contextRef="#ctx0" brushRef="#br0" timeOffset="235156.8727">13309 17094 0 0,'0'0'611'0,"0"0"-20"0,0 0-122 15,0 0-79-15,-1-127-61 16,1 102-64-16,0 3-48 0,0 4-36 0,0 3-31 0,0 5-24 16,0 6-22-16,0 3-32 0,-1 1-27 15,0 2-25-15,1 10-10 0,-2 6 4 16,1 8 11-16,2 5 4 0,-2 4-3 16,1 1-4-16,0 1-9 0,1 3 0 0,2-1 2 15,2 0-11-15,2 4 3 0,4-4-7 16,2 0-3-1,3-5 10 1,4-2-6-16,5-3 3 0,1-5 0 0,4-3-6 0,2-6 4 0,3-5 0 16,1-6 7-16,4-4 2 15,-1-1 1-15,-2-8-3 0,0-5-7 0,1-3 3 0,-6-3-2 0,-2-1 0 0,-6-1 6 16,-2-3-7-16,-2-3 5 0,-5-2-1 0,0-1-5 16,-4-3 4-16,-4 2-3 0,0 2 0 0,-6 2 3 0,-1 1-5 15,0 0 4-15,0 5-4 0,-3 4 2 0,-4 3 6 16,1 5-5-16,1 3 2 0,-2 3-10 0,3 4-1 0,-4 0 1 15,2 3-2-15,-1 5 6 0,-1 6 1 0,-3 3-1 16,2 3-2-16,3 1-2 0,2 4 3 16,2 2-2-1,1-2 4-15,2 5 1 16,0 1-7-16,5-1 3 0,6-1-5 0,1-3 4 0,5-4 6 0,2-3-2 0,2-5 2 16,1-3-6-16,4-3 0 0,0-6 2 0,-1-2 1 0,4 0 6 0,-2-5-1 15,-2-2 2-15,4-2-5 0,-1-1-3 16,-1-3 3-16,1 3-2 0,-4-1 6 15,2 1-2-15,-3 0 0 0,2 0 0 16,-4 1-6-16,0-1 2 0,5 0 3 0,-3 3-2 16,3 3 5-16,-3 1-9 0,1 1-2 0,-4 0-2 0,-1-1-2 15,-2 1 7-15,-1 2-5 16,0 0 1-16,-2 0-4 16,1 1-6-16,-4 0 7 0,-2 0-3 0,0 1 6 15,-1-2 3-15,-3 1-3 0,0 0 7 0,2-1-7 16,-2 0 1-16,2 0 3 0,1 0-4 0,1 0 5 0,6 0-6 0,-2 0-2 0,6-1 7 0,1-4-6 15,5 0 9-15,1-2 4 0,2 0-5 0,2-1 3 16,4 2-6-16,0-2 0 0,2 0 3 0,-2 1-1 16,3 1 11-16,0 1-3 0,-4 1 1 15,4 4-5-15,-6-1-4 0,-1 1 7 0,-4 1-3 16,-5 4 10-16,-1 4-3 16,-3 1-5-16,-5 1 3 15,-1 1-2-15,-1 0 3 0,-2 1 5 16,1 1-2-16,-1 3-5 0,-2 1-1 0,-2-1-5 0,1 0-1 0,-1-2 9 0,2-1-2 15,-4 0 3-15,4-3-1 0,0-2-10 0,0-3 0 0,2 0-1 16,0-1 4-16,3-1 1 0,4 0-2 16,5-2-18-16,0-1-25 0,7-1-46 15,5-1-67-15,6-3-127 0,-9-2-442 0,-8 2-872 0</inkml:trace>
  <inkml:trace contextRef="#ctx0" brushRef="#br0" timeOffset="237420.2599">16705 17118 608 0,'0'0'308'0,"0"0"8"0,0 0-39 15,0 0 15-15,0 0-49 0,0 0-63 0,0 0-48 16,0 0-30-16,0 0-11 16,0 0 0-16,0 0-11 0,0 0-4 0,0 0-7 0,0 0-6 15,-23-75 2-15,14 73 2 0,3 1-3 0,-2 1-5 16,0-2-3-16,-3 1-9 0,1 0 0 16,-2 1 3-16,-5 0-10 0,2 7-2 15,-5 1-11-15,-3 5-10 0,-2 6 6 0,3 0 1 16,-5 3 9-1,4 3 4-15,1 1-9 0,3 4-10 0,1 1-8 0,6 0-6 16,3 1-3-16,5 2 5 0,5-1-2 0,2-1-6 16,9-3 2-16,8-5 0 0,8-5 4 15,8-4 7-15,8-7 0 0,5-4 1 16,4-4-5-16,2 0-4 0,2-9-1 0,-3-2 2 0,-3-3-1 0,0-2 7 0,-3-4-7 16,-6-4-1-16,-2-5-1 0,-1-3-4 15,-6-2 6-15,-2-4 3 0,-3-3 1 0,-5-2 1 16,-3-2-4-16,-3-1-2 0,-4-2 0 15,-3-1 5-15,-3 3 1 0,-4 2-3 0,-3 1-5 16,0 5-3-16,-1 4-1 0,-8 3 5 16,0 5 3-16,1 4 2 15,-5 7 0-15,4 4-3 0,3 5-3 0,-2 3 2 16,1 3-2-16,4 0 5 0,-2 6 0 0,0 6-4 0,-2 4 0 0,2 5-2 16,-1 6 0-16,4 2 2 0,3 1 1 0,-1 7-1 0,1 1 2 15,5 3-5-15,-1 2 1 16,3 0 0-16,-1 0 0 0,0 1 4 0,1-1-2 0,1-1-2 15,0 1-6-15,2-3-3 0,3-4 3 16,3-6 4-16,1-3 7 16,3-5-2-16,0-8-1 0,1-6-4 0,4-6-4 0,-2-2 3 15,2-7 0-15,3-2 1 0,3-1-4 0,0-4-2 16,0-1-3-16,0-3 2 0,-1 0 8 0,-1-2 7 16,0 0-1-16,-3-2 0 0,-3 2-6 15,2 3-4-15,-4 0 6 0,-3 6 0 0,1 1 7 0,-5 6-3 16,-4 0-6-16,1 4-6 0,1 0-4 15,-1 3 1-15,1 5 7 0,1 3 2 0,3 2 0 16,1 3-2-16,4 0 1 0,2 2-3 0,5-2 3 0,0 2 6 16,9-1-3-16,2-3 4 15,6-2-10-15,4-3-3 0,6-5 5 0,3 0 1 0,2-4 7 0,1 0-1 16,0-1 1-16,-2-6-4 0,-2-4-2 16,-3-1 2-16,-6-3 1 0,-2-3 3 15,-6-1 2-15,-4-1 0 0,-4-1-4 0,-7-3-2 16,-4-1 6-16,-8-1 2 15,-4 1 3-15,-6-2 2 16,-6 3-13-16,-6 2 1 0,-5 3-1 0,-2 1 0 16,-3 5 10-16,-1 5-6 0,-1 5 1 0,-6 1-3 0,-2 2-8 0,-2 5 3 15,-3 6 2-15,-2 4 3 0,3 3 4 0,-1 4-5 16,3 1 0-16,2 2-5 0,5 2 0 0,2-2 6 0,4 5-4 0,3 0 5 16,7-1-5-16,3-3-5 0,4 0 2 15,2-6 0-15,10-4 2 0,4-2 6 16,1-5 2-16,7-3-3 0,1-3-5 0,3-3 0 0,2-2 1 15,1-5 4-15,0-1 3 16,1 0 1-16,-1-4-1 16,-1-1-6-16,-3-4 1 15,-3-3 3-15,-6 0-3 0,1-3 7 0,-6 1-2 0,2 1-4 16,-4-1 3-16,-1 1-6 0,-2 3 6 0,-1-1 4 0,-2 4-2 0,-2 2-1 16,-1 1-4-16,-4 3-3 0,2 1 1 0,0 3 3 0,-3 4 5 15,-2 1-5-15,0 0 0 0,-4 1-7 16,-1 5-1-16,-1 3 5 0,-4 4-4 0,4 1 9 15,-1 4-4-15,0 3-4 0,2 1 3 16,4 2-6-16,-3 2 4 0,5 4 3 0,3 0-2 16,2 1 2-16,1-4-6 0,5-1-3 0,4-1 2 15,2-3 3-15,2-3 5 0,2-4 1 0,3-5 3 16,1-3-8 0,2-5 0-16,3-2 4 0,-3 0-3 0,3-5 6 15,-1-2 1-15,0-1-3 16,2-5 2-16,-3-1-2 0,0-3 1 0,0 0 4 0,-2-1-4 0,2-1 3 15,-2 0-5-15,2-3-3 0,-4-2 4 0,1 0-2 0,0-1 8 16,-2 0-1-16,1 1 2 0,-2 3-7 0,0 2-3 0,-3 1-1 16,-1 4-3-16,-3 4 7 0,0 2 2 0,-1 3-5 15,-1 3 1-15,3 2-5 0,-3 0-2 16,1 2 6-16,1 4 2 0,-1 0 0 0,5 2-2 16,0 2-3-16,5-1 1 15,0 3 0-15,5-2 4 0,4 2 3 0,4-1-7 16,5-1 1-16,5 1-3 0,3-3-1 0,1 0 4 15,7-2 2-15,-3-1 2 0,6-3-3 0,-2-2 6 16,2 0-6-16,-2-2 0 0,-4-3 4 0,-1-5-8 16,-7 0 8-16,-2-2-3 15,-3-3-5-15,-7 1 9 0,-4-4-7 0,-7 1 11 16,-3-1 1-16,-4-1-5 0,-3-1 1 0,-5 2-7 0,-5 0 0 0,-1-1 8 16,-13 2-5-16,-2 0 6 0,-6 3-3 0,-7 1-9 15,0 3 7-15,1 4-5 16,0 4 7-16,4 2-2 0,1 2 3 0,3 7-2 0,2 4-9 15,4 3 9-15,2 5-10 0,6 2 5 16,6 6 4-16,0 3-15 0,11 3 13 0,5 6-9 0,6 4-2 16,0 6 12-16,6 4-12 0,-1 2 6 15,-1 2-3-15,2 2-9 0,-2-2 5 0,-7-6-1 16,-2-8 4-16,-5-2 34 0,-3-7-15 0,-3 3 3 16,-2 0-17-16,-4 2-26 0,1 0 2 0,-3-2-6 15,-5-5 24-15,-3-3-8 0,-2-6 2 16,1-7-2-16,-3-5-3 0,-1-6 10 0,4-7 5 0,-1 0 12 15,0-10-4 1,2-3-17-16,1-6 20 0,2-4-6 0,5-6 4 0,1-10 22 0,3-14-33 16,13-7 7-16,7-2-11 0,7 3-8 0,7 6 20 15,6 4 0-15,3 1 12 0,5 1 0 16,4-3-1-16,-2 4-3 0,5 2-7 0,-2 1 4 16,-3 5 0-16,-2 3 5 0,-1 4 5 0,-6 8-7 15,-2 2 1-15,-7 5-3 0,-6 1 3 0,-4 5-1 16,-8 2 12-16,-5 2 5 0,-4 3-4 0,-5-1 7 15,-2 3-14-15,-2 1-4 0,-8 0 0 16,-5 0-5-16,-7 4-1 0,-2 1-4 0,-6 2-3 16,-3 2 2-16,-2 0-1 0,2 3 4 15,2 3-2-15,2 1 6 0,7 1-7 0,5 1-6 0,5 2 2 16,6 0-7-16,6 1 10 0,1 3 3 16,13 0-2-16,5 0-3 0,9-2-1 15,7-1 3-15,13-2 2 0,3-2-5 16,7 0 6-16,7 1-4 0,2-3-6 0,2-3 11 15,1-2-8-15,1-4 6 0,0-2 4 0,-2-1 3 16,-6-3-2-16,-2 0-7 0,-2-1 0 0,-7-7-4 0,-4-1 4 16,-7-3 6-16,-8-3-1 15,-4-3 1-15,-9-2 0 16,-7 0-2-16,-4-3 6 0,-7 1-1 0,-2 2-1 0,-2 1 1 0,-9 2-6 16,-9 1-1-16,-6 2 2 0,-8 3-2 0,-7 4 4 0,-3 1-4 15,-5 3 6-15,-4 3-8 0,0 3-4 0,7 5 14 16,2 2-14-16,8 3 11 0,9 3-6 0,8 0 1 15,5 2-6-15,12-4-3 0,3 1 5 16,16-6-5-16,7 1 7 16,16-3 5-16,5-4-3 0,9-2-1 0,6-1-3 0,-3 0 2 15,1-5 5-15,-5-4-6 0,-3-2 10 0,-2-5-6 0,-6-4-3 16,-1-3 8-16,1-3-5 16,-3-3 7-16,0-2-2 15,-7-2-5-15,-3-3 5 0,-6-3-6 0,-4-3 4 0,-2 0 7 0,-6-1-5 16,-6 0 4-16,1 1-4 0,-6 2-3 0,-1 2 0 0,-3 4-5 15,-3 4 5-15,0 4-1 0,-1 4 3 0,1 6-2 16,2 3-2-16,1 6 3 16,-1 2-2-16,4 4 5 0,-1 1-1 0,-4 4-8 0,2 7 4 15,-6 7-7-15,1 5 2 16,-2 6 5-16,1 5-2 0,2 5 2 0,4 4 0 16,1 2-4-16,1 2-4 0,4 5 0 0,-2 1 4 15,6 1-2-15,3 1 6 0,1 1-6 16,1 0-4-16,-1-3 7 0,1 1-7 0,-1-3 3 0,0-3 3 15,-2-1-11-15,-4-2 4 0,1-4-14 0,-3-6-19 16,-2-6-18-16,0-2-35 0,1-5-51 0,-2 3-124 0,-1-5-332 16,-2-7-683-1</inkml:trace>
  <inkml:trace contextRef="#ctx0" brushRef="#br0" timeOffset="237946.1172">23056 17341 0 0,'0'0'0'0,"0"0"6"15,0 0 246-15,0 0-27 0,0 0-12 0,0 0-24 0,0 0-13 0,0 0-24 16,0 0-32-16,0 0-6 15,0 0 4-15,0 0 17 0,0 0 14 0,0 1-10 0,0-1-12 16,0 0-13-16,0 1-14 0,0-1-2 0,0 0-10 16,0 0-15-16,0 0-12 15,0 0-14-15,0 0-12 0,0 0-7 0,0 0-6 0,0 0-6 16,0 0-1-16,0 0 4 16,0 0-9-16,0 0 8 0,0 0-5 0,0 0-4 0,0-1 7 0,0-1-11 15,3 0 1-15,-2 0-1 0,0 1-5 16,-1-1 2-16,1-1-1 0,-1 0 0 0,0 0 0 15,1 2-6-15,-1 0-19 0,0-1-48 0,0 2-116 16,0 0-166 0,0 0-291-16,0 0-751 15</inkml:trace>
  <inkml:trace contextRef="#ctx0" brushRef="#br0" timeOffset="294601.6417">25282 14414 0 0,'0'0'0'0,"0"0"391"0,0 0-68 0,0 0 13 0,0 0 0 0,0 0 0 16,0 0-33-16,0 0-52 0,0 0-49 0,0 0-36 0,0 0-28 15,0 0-24 1,-25-25-19-16,25 25-17 0,1 0-12 0,3 0-9 0,2 0-8 0,2 0-2 15,2 0-4-15,1 0-1 0,2 0 2 16,3 0-4-16,0 1-2 0,1 2-2 16,2-2-5-16,1 0-2 0,-1 0 0 0,3-1-1 15,0 0-1 17,1 0-2-32,2 0-8 0,1 0-3 0,2 0-3 15,3 0-2-15,4-1 6 0,0 0-1 16,3-2-2-16,-1 3 1 0,1-1-5 15,2 0-2-15,1 0 3 0,1 1-3 0,-3-1 4 0,2 0 2 16,-1 1-8-16,-2-2 1 16,1 2-3-16,2-1 0 0,-1 0 4 15,1 1 1-15,2-1-1 0,1 1-1 0,3-1 0 16,0 0-2-16,6-2 2 0,0 2 3 0,2-1-4 16,2 0 3-16,2 1-2 0,-1 0-6 15,1 1 6-15,-2-1-2 0,-2-1 3 16,-1 1 6-16,-1-1-7 15,0 2 0-15,1-2-2 0,-3 1-3 0,4-1 5 0,1 1 1 0,0 0-1 16,1 0 3-16,1-1-6 0,-1 1 1 0,0 0-2 0,2 0 1 16,-5 1 2-16,4 0-2 0,-5-2 0 0,3 2-5 15,-1 0 5-15,2-1-1 0,-1-1 4 0,2 2 5 0,-2 0-6 0,2 0 1 0,1 0-4 16,-2 0-5-16,0 2 7 0,1-2 0 0,-5 0 4 0,3 0 3 0,-1 0-7 0,0 0-1 0,0 0 0 16,-3 0 1-16,1 0 1 0,4 0 3 0,-3 0-1 0,-3 0-7 0,3 1 5 15,-2-1-1-15,-4 0 1 0,2 0 2 16,-1 0-6-16,-1 0 0 15,-2 0 0-15,2 2 0 0,0-2 0 0,-3 1 0 0,5-1 0 16,-2 0 0-16,3 1 0 0,-3-1 0 0,2 1 0 16,4-1 0-16,0 2 0 0,4-1 0 0,2 1 0 15,-2 0 0-15,5 2 0 0,2 0 0 0,-1-1 0 16,4 1 0-16,-1 0 0 0,-1 0 0 16,1-1 0-16,-3-1 0 0,-1 0 0 15,3-1 0-15,-6 1 0 0,1-1 0 0,-1 0 0 16,-2 0 0-16,2 0 0 0,-1-1 0 15,-1 0 0-15,-2 3 0 0,0-3 0 0,-6 0 0 16,2 1 0-16,-2-1 0 0,0 0 0 16,-2 1 0-16,5 0 0 15,-1 0 0-15,-1 0 0 0,-4 1 0 16,1-1 0-16,2 0 0 0,-1 1 0 0,2 0 0 0,-2-2 0 0,-2 0 0 16,3 1 0-16,-3-1 0 0,-2 0 0 0,2 0 0 0,-2 0 0 0,1 0 0 0,-5 0 0 15,0 0 0-15,-2 0 0 0,-1 0 0 16,-1 0 0-16,2 0 0 0,-1-1 0 0,-3 1 0 15,2-2 0-15,-3 1 0 0,1 0 0 16,-1 1 0-16,-1 0 0 16,-2 0 0-16,-3 0 0 0,-3 0 0 15,1 0 0-15,-2-1 0 0,-2 1 0 0,-2 0 0 0,2 0 0 16,-6 0 0-16,1 0 0 0,-4 0 0 0,0 0 0 16,-3 0 0-16,-2 0 0 0,-2 0 0 0,-4 0 0 15,-2-1 0-15,1 1 0 0,0-2 0 16,-1 2 0-16,2 0 0 0,-2 0 0 15,0 0 0-15,0 0 0 0,0-1 0 0,0 1 0 0,0 0 0 0,0-1 0 16,0 1 0-16,0 0 0 0,0 0 0 0,0 0 0 16,0 0 0-16,0 0 0 0,0 0 0 15,-2-1 0-15,2 0 0 0,0 1 0 0,0-1 0 16,0-1 0-16,0 1 0 0,0-1 0 16,-3 0 0-16,-2-2 0 15,0-1 0-15,-4 1 0 0,-2-3 0 0,-8 0-57 16,-6-1-80-16,-8 1-77 0,-4-1-241 0,6 2-899 0,11 2-463 0</inkml:trace>
  <inkml:trace contextRef="#ctx0" brushRef="#br0" timeOffset="297525.621">24552 13433 2045 0,'0'0'311'0,"0"0"-56"0,0 0-56 0,0 0-36 15,0 0-18-15,0 0-23 0,0 0-28 16,0 0-18-16,0 0-18 0,0 0-13 16,0 0-16-16,0 0-10 0,25-96-9 0,-25 97-9 15,1 4 1-15,2 3-1 0,0 1 0 16,-1 4 2-16,0 1 3 0,2 2 3 0,0 4 4 0,-2 2-3 15,1 1 4-15,-2 3-1 0,3 0 1 16,-4 4 4-16,1-4-10 0,0 2-1 31,-1 0-3-31,0-1-11 0,0-2 12 0,0 0-2 0,0-4 1 16,-1 0 8-16,0-2-9 0,-1-2 0 16,-1-2 1-16,0-1-5 0,3-1 5 0,-1-3 0 15,-1-2-1-15,1-3-2 16,1-1 2-16,0-1-1 0,0-1 4 15,-2-2 10-15,2 0-2 0,0 0 7 0,0 0 0 0,0 0-8 16,0-4 4-16,0-1-7 0,0-1-3 0,0-2 5 0,2-1-9 0,-1-1 0 0,2-1-4 0,1-1-2 0,2 1 4 16,2-3 1-16,3 0 0 0,0-1-1 0,3 2-1 15,3-1-2-15,4 1 3 16,2 1 3-16,2 2-3 0,1 0 0 16,2 1-1-16,2 0-6 0,0 4 6 0,-1 0 0 15,-1 4 0-15,-3 2 6 0,-5-1-8 16,0 3-2-16,-1 3 2 0,-5 2-2 0,-1 2 3 0,-1 0 1 0,-4 1 1 15,-3 2-1 1,-4 2-2-16,1-1-1 0,0 2 1 0,-6 1 2 16,0 1 2-16,-5-1-1 0,-2 1-2 15,0-2-3-15,-3 0 5 0,0 0-1 0,-2 0 2 16,0-1 1-16,-1-2-4 0,-1-1 1 0,3-1-1 0,-3 0-1 0,2-3 3 0,0-1 0 0,2-1 1 16,-1-1 0-16,5 0-2 0,-1-2-2 0,1-1 0 15,3 1 4-15,2-2-1 16,-1-1 1-16,2 0-5 0,2 0 0 0,-1 0 0 15,0-2 1-15,3-2-1 0,-1-1-8 0,1 1-11 16,0-2-12-16,0 1-18 0,-1-2-22 0,1-1-36 16,1-2-64-16,5 0-116 0,-2 2-391 15,0 1-1008-15</inkml:trace>
  <inkml:trace contextRef="#ctx0" brushRef="#br0" timeOffset="298161.5657">25429 13662 1802 0,'0'0'802'16,"0"0"-512"-16,0 0-132 0,0 0-37 16,0 0-25-16,0 0-8 0,0 0-12 0,0 0-9 15,0 0-17-15,0 0-12 0,0 0-10 16,0 0-9-16,-52 121 0 0,51-106-5 0,1 2-1 16,0-2 0-16,7-1-5 0,4-2 0 0,5 0-2 0,2-2 0 15,1-1 2-15,3-1 1 0,1-3-4 16,-1-2-2-16,4-2 0 0,0 0-1 15,2-1 1-15,1-1 4 32,-1-5-4-32,-1-1 1 0,0-5 0 0,-3-1-6 0,-1-1 5 0,-2 1-3 15,-5-2 5-15,0 0 2 0,-5 0-5 0,0 0 3 16,-3 0-3-16,-3 1 1 16,-2 0 1-16,-2 2 0 0,-1-1 0 0,0 4-1 15,0 1-1-15,0 2-2 16,-3 1 2-16,1 2 2 0,0 2-2 0,0-1 1 0,1 2-3 15,-2 0-1-15,0 0 1 0,2 0-2 0,-2 5 2 16,-2 1 2-16,3 3-3 0,1 1 2 0,1 2-3 0,0 1-2 0,3 1 4 0,4-1 0 16,2 3 2-16,2-3 2 0,1 1-4 0,5-1-2 0,-1-2 1 0,0-1 0 15,2-3 2-15,-1-4 2 16,2-2-3-16,-1-1-1 0,0 0 1 0,-1-6-2 0,1-2 3 16,1-2 0-16,1-2-2 0,-1-3 3 15,2-1-3-15,-2-1-1 16,2-1 3-16,0-2 1 0,-4-1 1 0,1 0 0 0,-2 1-2 0,-2-2 0 0,-4 0-1 15,0 0 1-15,-3 0 1 16,-4 0 1-16,1 2 0 0,-1-1 1 0,-1 5 5 0,-2 3 3 16,0 3 5-16,1 2 5 0,-1 2-1 15,0 2-3-15,1 3-3 0,-1 0-7 0,0 1-2 16,0 0-5-16,0 5 2 0,0 5 0 0,0 2-4 16,3 6 2-16,-1 3-2 0,1 2 0 15,0 1 3-15,0 0 0 0,-1 1 0 16,2 1-1-16,-1 1-1 0,-2 0-1 0,1 1 2 0,-2-1-1 0,0 1 0 15,2-3 0-15,-2-1-1 16,0-3-5-16,-2-3 3 16,1-2-9-16,-1-2-7 15,1-5-9-15,-1 1-22 0,1-3-18 0,1-2-33 0,0-2-38 16,0-1-74-16,0-2-157 0,0 0-770 0,0 0-583 0</inkml:trace>
  <inkml:trace contextRef="#ctx0" brushRef="#br0" timeOffset="298532.034">26253 13589 1601 0,'0'0'636'0,"0"0"-252"0,0 0-118 0,0 0-48 16,0 0-57-16,0 0-48 0,0 0-43 0,0 0-19 16,0 0-16-16,0 0-9 0,0 0 0 0,0 0-1 15,0 0 0-15,149-54-2 0,-110 51-3 16,3-3-4-16,1 0-1 0,2 0-1 0,1 0-1 15,0 0 1-15,-4 1-3 0,1 1-2 0,-7-1 6 16,-3 1-2-16,-3 0 7 0,-5 3 1 16,-4-3-7-16,-4 1 3 0,-6 2-5 15,-4-2-1-15,-1 3 3 0,-3 0-2 0,-3 0 1 0,0 0 0 16,0 0-4-16,0 0-3 0,0 0-2 16,0 0-1-16,-3 0-1 0,-3 0 4 15,3 0-3-15,-4 1-1 0,4 1-1 0,-2-1-2 16,1-1 3-16,3 0 1 0,-2 1 0 15,1-1-3-15,2 0-2 0,0 0-8 0,0 0-9 16,0 1-19-16,-1 1-28 0,1 1-39 0,0 0-82 16,0 0-236-16,0 0-943 15</inkml:trace>
  <inkml:trace contextRef="#ctx0" brushRef="#br0" timeOffset="300006.3941">27227 13939 1336 0,'0'0'292'0,"0"0"6"0,0 0-29 16,0 0-36-16,0 0-31 16,0 0-55-16,0 0-36 0,0 0-27 0,0 0-15 0,0 0-5 0,0 0-1 15,0 0-3-15,-20 8 0 16,28-11-6-16,2-2-7 0,1-2-4 0,5-1-11 0,4-2-5 0,1-4-4 15,5 0-4-15,2-6-4 0,-2 1 3 16,4-2-6-16,-3-2-3 0,-2-1 0 16,3-2 0-16,-4 0 1 0,0-1 1 0,0-2-1 31,-7 3-2-31,2-4 2 0,-5 2-1 0,-2 1 5 16,-2 1 7-16,-4 1-2 15,-1 4 5-15,0 4-2 0,-4 0-3 0,-1 6 5 0,0 2-3 0,0 2 2 16,0 2 0-16,0 4-7 0,0 1-7 0,-2 0-4 15,-3 1-7-15,1 6 2 0,-2 4 3 0,-2 3-1 16,-2 5-1-16,-1 4 1 0,1 2-1 0,-2 4-1 0,2-3 6 0,1 3-5 0,-1 1 1 0,4-2-2 16,1 0-6-1,1 0 8-15,6 0-3 16,-2-3 3-16,2-2 4 0,7 0-7 0,1-4 1 0,0-3-2 0,2-1-3 16,4-3 5-16,-1-1 3 0,4-4-1 0,0-3 4 0,-1-2-4 15,2-2-1-15,0 0 0 0,-1 0 2 0,1-6-4 16,-2-1 2-16,2-4 2 0,0 2-5 15,-1-3 7-15,1 0-5 0,0-2 2 0,-5-1 2 16,2-1-5-16,1 1 2 0,-4 0-1 16,-1 0-5-16,1 1 8 0,-2 0-1 15,-3 1-1-15,3 0 4 0,-3 1-6 0,1 1 1 0,0 3 0 0,0 0 2 16,-1 1-1-16,1 1 0 16,-3 3-1-16,-1 2-3 0,3 1 2 0,-3 1-2 0,1-1 4 15,1 4-2-15,0 2 0 0,-2 2 2 0,0 2-3 16,2 2 1-16,-4 0 2 0,4 2-2 15,-3 1 3-15,1-1 1 16,-1 2-4-16,-1 2 1 0,1-1-2 0,-1-1 0 16,-2 0 2-16,1-2 2 0,1-3-2 15,0-3-1-15,0-1 1 0,0-2-2 0,-2-1 2 0,2-3 3 0,1-1-3 16,-1 0 0-16,3-3 0 16,2-4-3-16,0-1 3 0,1-2 0 15,2 0 1-15,-1-2 1 0,3-1-1 16,1 0-2-16,-2-2-1 0,3-2 2 0,-1-1 0 15,2 1 3-15,-1-1-2 0,1 0-1 0,1 3 0 0,1 2-2 16,-3 1 2-16,0 2 1 0,-1 3-2 0,-2 0 1 16,-1 2-1-1,-3 2-3-15,-2 1 4 16,-2 2-2-16,1 0 0 0,-2 0 4 0,1 5-7 0,-1 2 2 0,-1 4 0 16,1-1 0-16,0 3 2 0,-2 0 1 15,5 1 0-15,-5 1 1 0,0 0-4 16,3 1-12-16,-1 0-17 0,2 1-24 0,0-3-28 15,3 0-26-15,4-2-31 0,2-2-42 0,1-3-90 16,3-1-222-16,-5-4-640 0,-3-1-262 16</inkml:trace>
  <inkml:trace contextRef="#ctx0" brushRef="#br0" timeOffset="302105.263">29126 13637 664 0,'0'0'598'0,"0"0"-163"0,0 0-92 0,0 0-61 16,0 0-66-16,0 0-47 0,0 0-36 15,0 0-25-15,0 0-13 0,0 0-10 0,0 0-6 16,0 0-1-16,0 0-6 0,0 0-9 0,38-84-6 16,-39 83-11-16,0 0-6 0,0 0-6 0,0 1-10 15,-1 0-4-15,-2 0-8 0,2 0-6 16,1 0-1-16,-4 2-2 0,1 2 2 0,1 0 1 16,-3 2-4-16,4 1 1 0,-3 0 0 0,0 3 2 15,-3 1 3-15,3 1 1 0,-2-2 2 16,1 3-4-16,0 1 1 0,-3 1-3 15,3 0 3-15,1 1 1 0,1 2-5 0,-1-3 3 16,3 3-4-16,-4-1-2 0,5 1 3 16,0-3-2-16,1 1 3 0,0-2-1 0,0 0-3 15,0 0 1-15,1-3-2 0,2 1 1 16,2-3 0-16,-2 0 3 0,3-4-1 16,-3-1-2-16,5 0 4 0,-3-2-5 15,2 0 6-15,1-1 3 0,-2-1-7 0,1 0 7 0,3 0-5 16,-1-1 0-16,1-3 5 0,2-1-5 0,-1-1 3 0,3-2-4 15,-1-2-4-15,-1-1 3 16,4 0-4-16,-2 0 2 0,5-2 2 0,0 0-2 16,0-4 3-16,2 1-1 0,0 0 0 15,1-1-2-15,-1 1-1 0,-1 0 4 16,4 1-3-16,-3 1 2 0,3 2-2 0,-4 2-2 0,0 2 4 0,-2 2-3 0,-2 1 2 0,0 2 0 16,-4 1-2-16,-2 2 2 0,0 0-4 15,-6 2 1-15,3 3 0 0,-2 2 1 0,0 2 2 16,-3 0-1-16,2 4 2 15,-1-1-2-15,-1 4 1 16,-1-2 0-16,-1 2-2 0,1 1 2 0,2-1-2 0,0 0 0 0,0 0 3 16,4-2-3-16,-3 0 0 0,5-2 3 0,-1-3-4 15,1-1 4-15,1-2-2 0,0-2-1 16,1-1 2-16,2-3-1 0,3 0 2 0,0-3-2 0,5-3 3 16,5-1-3-16,1-1-1 15,1-1 3-15,1 1-4 0,1-3 4 16,-1 0-2-16,-1-1-1 0,-3-1 5 0,1 0-5 0,-2-1 2 0,-3 1 2 15,-1-2-6-15,0 1 5 0,-3 1-2 0,-6-1 0 0,-1 1 5 16,-1 3-2-16,-5 0 2 16,-2-1 1-16,-2 3-4 0,0 1 2 0,0 1-2 0,0 1 2 15,-3 1-3-15,-2 1 1 0,0 0-1 0,-4 2-2 16,0 1 4-16,-2-1-3 0,-1 1 0 0,-1 5 3 16,-3 0-6-16,6 2 5 0,-2 3-4 15,1-2-1-15,2 2 3 0,0 0-2 16,5 0 4-16,-2 2-1 0,3 1-1 0,2 0-1 15,1 0-1-15,0-1 0 0,3 3 0 0,6-1 0 16,3-3 1-16,9 1-3 16,5-2 6-16,5-1-6 0,5-2 0 0,5 0 2 15,7-2-11-15,1-3 9 0,2 1-1 0,-1-3-3 0,1 0 9 0,-1 0-5 16,-5-2 6-16,1-3-1 0,-9-1-6 16,0-2 7-16,-7 0-2 0,-6-2 0 0,-6 0 3 15,-5 0 1-15,-5-1 0 0,-7 0-1 16,-1-1 4-16,-3 1-6 0,-5 1 1 15,-4-1 2-15,0 3-6 0,-4 1 5 0,2 1-3 16,-4 2 0-16,-1 1 8 0,-1 2-5 0,0 1 1 0,4 0 2 16,-2 4-9-16,2 3 5 15,3 1-3-15,3 3-1 0,2 2 2 16,5 1 0-16,0 1 2 0,2 1-1 0,1 0 1 0,0 1-3 16,2 0-2-16,6-1 2 0,3-3-3 15,3 0 4-15,-1-4 2 0,5-3-5 0,1-1 8 16,-1-4-4-16,-3 0-1 0,4-1 4 0,-1-5-9 0,0-4 4 0,3-2 0 15,1-2-1-15,1 0 3 0,5-2 0 0,0 0 1 16,2 0-1-16,1 0 1 16,-4 0-3-16,6 1 0 0,-7-1 2 0,3 3-3 0,-2 1 4 15,-4 1-1-15,-5 2-2 0,-3 3 6 0,-5 0-4 16,-1 4-1-16,-3 1 2 0,-2 0-9 16,-2 1 7-16,-1 4-1 0,3 3-1 0,-3 3 8 15,0 2-7-15,-1 4 3 0,0 1 0 0,0 3-2 16,1 2 2-16,-1 0-4 0,0 1 2 15,1 3-3-15,-3-2-4 0,2-2 1 0,-1-1-7 16,1-5 0-16,0-2-4 0,2-3 0 0,0-4 6 16,5-5-2-16,-3-1 10 0,4-2-1 0,0-1 2 15,1-4 4-15,-3-4-1 0,5 0 1 0,2-3 1 16,-2 1-5-16,1-1 1 0,-2-1 1 0,2-1 4 16,-1 1 2-16,0-1-1 0,6 0 1 15,0 0-7-15,-1 0 3 0,2 1-4 0,2 1 2 16,-1 0 1-16,-1 2-9 0,-2-1 10 15,2 4-3-15,-1 1-1 0,-3 1 12 16,-2 0-9-16,-1 3 2 0,0 2 5 0,-3-1-12 0,1 1 8 0,-3 0-2 16,-2 0-2-16,-3 0 7 0,2 1-5 15,1 3 1-15,-3 0 0 0,1 3-2 0,-2 0 0 16,1 2-1-16,-1 1 1 0,0 1-6 16,0 0 5-16,0 2 1 15,0-3-2-15,0 1 10 0,1-1-5 0,0-2-3 16,3-1 1-16,-2 0-11 0,0-2 4 0,3-1 0 0,-1-1 2 0,-2 0 6 15,6-1-2-15,-2 1 3 0,-1-2-1 16,2 0-2-16,-2-1 2 0,4 0-3 0,-1 0 4 0,0-1 2 16,0-2-3-16,-2 1 2 0,2 1-3 15,-1 0 6-15,-3-2 1 0,-1 2-3 16,3 0 3-16,-4 0-15 0,-1 0 10 0,-1-1 2 0,1 2-2 16,-1-1 10-16,2 0-6 0,-2 1-1 15,0 0 2-15,0 0-7 0,0 0 4 0,0-1-3 16,0-1 1-16,0 1 2 0,0 0-1 0,2 1 0 15,-2 0-2-15,1-1 3 16,-1 0-4-16,0-2 1 0,0 3 1 0,1-2-12 0,1 0 9 0,-1 0 0 16,2 0-3-16,0 1 10 0,-1 0-8 15,0 1 0-15,6 0 0 0,-4 0-6 0,4 0 4 0,0-1 0 16,0 1 1-16,-3-2 4 0,3 2-3 16,-5 0 1-16,3 2 0 15,-4-2-1-15,-1 0 1 16,4 0-2-16,-5 0 1 0,1 0 0 15,-1 0 1-15,0 0 1 0,0 0-2 0,0 0 5 0,0 0-4 0,0 0-1 0,0 0 4 0,0 0-8 16,0 0 4-16,0 0 0 0,0 0 0 0,0 0 4 16,0 0-1-16,0 0 0 15,0 0-1-15,0 0-3 0,0 0 2 16,0 0-1-16,0 0 1 16,0 0 1-16,0-2 1 0,0 1 2 15,0 0-3-15,0 0 4 0,1-1-5 0,0 0 1 0,-1 0 2 16,1 0-6-16,0 1 3 0,-1-2 0 0,1 1-3 15,0-1 5-15,-1 0-1 0,4 1 0 0,-2 0-2 16,0 0-2-16,0-2 0 0,3 0-1 0,-2-2 3 0,0 2 1 0,3 0-1 16,-4 1 2-16,3 0-2 0,-3 1 0 15,0 1 0-15,-1-2 0 16,2 1-1-16,-1 1-2 0,-2-1 3 0,1 1 0 0,-1 0 1 16,0 0 3-16,-1 0-2 0,1 1 1 0,0 0-2 15,0-1-3-15,0 1 1 0,0-2-1 16,-2 0 1-16,0 1 3 0,1-1-1 0,-1 0 1 0,0 1-2 15,-1 0 0-15,0 0 0 0,0-1-2 0,-2 1 3 0,2 0-4 16,2-1 2-16,-1 0 2 16,0 1-4-16,-1 0 7 0,1 0-2 0,2 1-1 0,-2 0 1 0,1 0-6 15,1 0 2-15,-1 0 0 0,1 0 1 16,-1 0 3-16,-3 0-2 0,3 0 1 0,-1 0-1 16,-1 1-3-16,-3 1 3 0,5 2-1 0,-4-1 1 15,1 0 1-15,0 2-2 0,-1 1 1 16,1 1-2-16,-3 0 2 0,4 0 2 15,-2 1-1-15,3 1 0 16,1-1-2-16,0 1 0 0,0-2 0 0,1 2 1 16,0 1 2-16,0-1-6 0,1 0 3 15,1 0-2-15,3 0-5 0,-1-1 9 0,3-1-4 0,-2 0 4 0,1-1 7 0,-1 0-8 0,3 0 1 16,2-1-3-16,1 0-9 0,2 0 13 16,4 0-2-16,3-1 2 0,1 0 3 15,1-4-21-15,5 0-12 0,2 0-22 16,3 0-30-16,2 0-35 0,8 1-89 0,5-1-244 15,-10 0-836-15,-12-1-502 0</inkml:trace>
  <inkml:trace contextRef="#ctx0" brushRef="#br0" timeOffset="303321.0285">32339 14080 1171 0,'0'0'349'0,"0"0"-17"16,0 0-27-16,0 0-30 0,0 0-42 0,0 0-48 0,0 0-44 0,0 0-21 0,0 0-30 0,0 0-12 15,0 0-12-15,0 0-12 0,0 0-5 0,54-68-8 0,-44 58-8 16,4-1-7-16,-1-1-6 15,1-1-3-15,5 1-3 0,1-1 2 0,0-2-7 0,2 2 2 0,-1-2 2 16,-2-3-7-16,2 1 11 16,-3-1 1-16,0-2 1 0,-3 0 7 0,3 0-7 15,-5 0 0-15,-1 2-1 0,-2 1-2 16,-2 3 3-16,-2 2 3 0,-2 4-1 16,-2 1-3-16,-1 2-2 0,1 1-2 0,-2 4 0 0,0-1 5 0,0 1-9 15,0 0-3-15,-2 3-7 0,-4 5-8 0,-2 5 8 16,-2 6 1-16,-2 2 2 15,0 5 4-15,-2 1-5 0,2 0 0 16,2 1-3-16,6 0-8 16,2 0 8-16,3-3-1 0,3-2 1 0,10-1 2 0,3-3-5 15,3-3 1-15,4-4 2 0,3-2 4 0,4-1-2 0,0-5 1 16,1-3-3-16,-5-1 20 0,-6 0-2 16,-1-3-3-16,-4-4 4 0,2-1-16 0,2-1-6 0,0-4 3 15,3 0-3-15,0-5-6 0,0-1 11 0,-1-2 0 0,0-3 0 16,0-3 4-16,-5-3-9 0,1-1 1 0,-2 0 1 15,-2 1 1-15,-3-1 2 16,-1 3 1-16,-2 3-1 0,-4 3-8 0,-3 5 7 0,2 3-1 16,-2 5 2-16,-1 4 6 0,0 0-10 0,0 5-2 15,-3 0-2-15,1 2-6 0,-3 4 13 16,-1 7 0-16,-2 4 4 0,3 2 2 0,-3 4-5 16,1 4-2-16,-1 1-1 0,2 4 2 0,0-2 0 15,3 3 2-15,-1-1-7 0,3-2-7 0,-1-3-3 16,4 0-5-16,-2-5 5 15,5-2 4-15,4-7-3 0,2-1 3 0,2-3-5 0,2-2-4 16,1-3 11 0,4-4-3-16,0 0 8 0,3 0 5 15,0-4-6-15,1-3 2 0,-1-2-3 0,2-1 3 16,-2-1 1-16,-1 0 3 0,-2-1 0 0,0 0-2 0,-5 1 0 16,0 1 0-16,-1 0 1 0,-3 2 7 15,-4 1-9-15,1 2 3 16,-2-1-1-16,-2 2-7 0,1 1 11 0,-3 0-4 0,1 3 3 0,-2 0 0 0,0 0-3 15,1 0-1-15,-1 2-1 0,0 2-1 0,1 2 1 0,1 2 4 16,1-1-1-16,-1 4-1 16,2-2-1-16,1 3 0 0,-2-1 0 0,1-2 5 0,-2-2-1 15,0-4 1-15,0 3 14 0,1-1-5 0,1 2 5 0,0-1-4 16,-5-6-10-16,5 5 5 0,1 0-7 16,0 1 2-16,2 0-4 0,-2-3-3 15,1-1 7-15,0 0 0 16,-1 2 3-16,1-4 1 0,0 0-4 15,-1 0-3-15,1 0 0 0,-2 0-1 0,4-3 3 16,-3 0 3-16,1 1-1 0,-7 2-6 0,4-7 8 16,3-1-4-16,-4 2 5 0,2 0 6 0,-5 6-13 0,2-7 3 15,0 3-6-15,-1-2 3 16,2 0 6-16,-3 6 0 0,-4-2 4 16,-7 2-2-16,-6 0-5 0,-2 0-22 0,0 8-2 15,3 2 2 1,1 1 2-16,1 0 18 0,7 1 0 0,3-1-5 0,2-1 3 0,2-2-2 0,0-4 2 15,0-2 3-15,0-2 11 0,2 6 3 0,2 0-6 16,1 0-4-16,6 3-11 0,-6-5-8 0,1 0-3 16,8 2-6-16,-4-4-18 0,6 3-6 0,1-2-7 0,0 0-10 15,0-1-16-15,3-1-19 0,-2 0-40 0,3-1-48 16,0 0-73-16,-4 0-146 16,4-2-411-16,-12 0-803 0</inkml:trace>
  <inkml:trace contextRef="#ctx0" brushRef="#br0" timeOffset="303614.5461">32687 13715 1098 0,'0'0'414'0,"0"0"-16"0,0 0-45 0,0 0-50 15,0 0-90-15,0 0-76 0,0 0-55 0,0 0-35 16,0 0-14-16,0 0 2 0,0 0 7 16,0 0 2-16,0 0-5 0,0 0-10 0,105-4-11 15,-68 8-4-15,-6-1-5 0,-1 0 13 0,-3-1-5 16,-3 0-27-16,2-1-56 0,2 2-142 0,-5-3-318 15,-8 0-1136-15</inkml:trace>
  <inkml:trace contextRef="#ctx0" brushRef="#br0" timeOffset="306151.6221">317 15466 0 0,'0'0'358'0,"0"0"198"0,0 0-118 0,0 0-33 0,0 0-46 0,0 0-55 0,0 0-52 0,0 0-60 16,0 0-42-16,0 0-43 0,0 0-35 15,0 0-24-15,-15-22-23 0,15 22-9 0,0 0-2 16,0 0 13-16,0 0 7 0,0 0 14 16,0 0 9-16,-2 1-13 0,1 5-2 0,0 12-11 15,1 6-7-15,1-1 4 0,1 11-11 0,4-2 1 16,-3 4-8-16,5 3-7 15,-5 4 2-15,5 1-5 0,-4 4 1 16,3-1 6-16,0 3-4 0,-4-2 2 16,5 1-2-16,-4-4-4 0,2 0 2 15,-4-3-3-15,5-3 9 0,-4-2-13 0,0-6 13 16,2-9-2-16,-2 3-5 0,-1-9 16 16,2 0-9-16,-2 0-19 0,-1-10 0 0,0 2-12 0,-1-8 4 0,0 0 18 15,0 0-1-15,0 0 17 0,0-2-12 0,0-5 33 0,-3-7-3 16,-2 0-10-16,1-6 1 0,-5-8-29 0,1 3 3 0,-2-11-11 15,1 5 8-15,2-2 3 0,-6-5-6 0,2-4 12 0,-1 2-9 16,2-6 1-16,-2-1 3 16,2 1-10-16,1-4 11 0,-2 1 1 15,2 2-4-15,1-3 17 0,5 0-9 16,1 3-4-16,1 0 4 0,1 3-10 16,1 1 4-16,3 2-1 0,4 5 1 0,2 1 1 15,2 6 1-15,-3 8 1 16,10-1-7-16,-8 7 4 0,9 3-2 0,-2 0 4 15,2 8 9-15,0 2-6 0,-3 5-29 16,2 5-7-16,-1 10-1 0,2 10 6 0,-8 0 27 0,6 9 4 0,-8-3-1 16,-1 5-9-16,-5-2 8 0,2 5-5 15,-4-3 1-15,-1 1 3 0,-1-2 0 16,0 0 2-16,-1-2-4 0,-5-3 6 16,2-4-3-16,-3-9 7 0,3 5 6 15,1-11-7-15,-3 3 7 0,-1-2-8 0,4-9-7 0,2 2 14 0,1-8-17 0,0 0 3 0,-9 0 4 0,5 0-18 16,-2 0 13-16,-2-11-5 15,7 3 2-15,1-9 5 0,0 1-1 0,0 0 2 16,0-3-1-16,5 1 1 0,-1 0-3 0,3-2-1 0,-2-1 1 16,6 1-3-16,-2 2 6 15,6 1 1-15,2-7-5 0,8 7-19 0,5-4 18 0,-1 6-26 0,-1 7-1 16,1 5 19-16,-1 3-18 16,-6 6 25-16,-1 5 6 0,-1 2 6 0,-3 4-6 15,-2 3 3-15,-1 1-4 0,-4 1-2 0,0 0 2 16,-6 3-3-16,-1-1 2 15,0-1-3-15,-3 0 4 0,0-3 1 0,-3-2-3 0,0-3 9 16,-4 0-8-16,3-5 2 0,-4 0 3 0,5-5-9 0,-4 0 11 16,4-3-6-16,-4-2-3 0,5 0 11 15,-2-5-17-15,3-2 5 0,-2-4-4 0,3-4-7 16,0-4 6-16,5-2 2 0,1-3 1 16,4-4 1-16,4-2 5 15,0-2-2-15,2 1-1 0,0-1 6 16,3 1-11-16,-2 1 3 0,3 1 5 15,-6 5-7-15,4 4 9 0,-6 0-2 0,0 6-3 0,-2 2 8 0,-1 5-5 16,-2 3 2-16,-3 1 1 0,1 3-5 0,-3 0 9 16,-2 7 1-16,1 3 4 0,-1 4 5 15,0 1-5-15,0 4 1 0,0 2-9 0,-1 3 3 0,-1 0-6 0,-2 0-1 16,5 0 5-16,-1 0-9 0,0-3 6 0,0-1-1 0,7-1-3 16,0-4 11-16,2-1-10 0,1-2 3 0,-3-4 3 15,3-2-11-15,4-5 11 16,-4-1 0-16,0-1 0 0,2-6 7 15,-3-3-4-15,1-1 0 16,-2-2 0-16,0-1-3 0,1-1-1 16,-1-2 0-16,2 2-1 15,-3-1-3-15,-1 1 6 0,1 1-5 0,2 0-4 16,-5 3 9-16,2 4-9 0,-3-1 1 16,3 3-1-16,-3 3-7 0,4 2 8 15,-3 0 0-15,2 1 3 0,-2 6 7 0,4 3-6 0,1 2 3 0,1 3-1 16,0 3-4-16,1 2 0 0,1 4 1 15,-2 0 4-15,2 3 1 0,-2 3 1 16,-1-1-2-16,2 4-3 0,-5 0 0 0,-3-1-9 0,-2 5-12 0,-1 0-15 0,0 2-36 16,1 0-39-16,-4-1-81 0,-3-1-136 0,3-2-219 0,-4-13-374 0,5-6-477 0</inkml:trace>
  <inkml:trace contextRef="#ctx0" brushRef="#br0" timeOffset="306786.6751">1453 15634 1306 0,'0'0'373'0,"0"0"-83"0,0 0-56 0,0 0-30 16,0 0-51-16,0 0-40 0,0 0-33 0,0 0-19 15,0 0-14-15,0 0-8 0,0 0-6 16,0 0-5-16,0 0 2 0,0 0-2 16,67-19 1-16,-60 26 3 0,-4 3-8 0,2 1 4 0,-2 0-7 15,-1 0-4-15,1 1 2 0,0 0-3 16,-3 5-2-16,0-1-2 0,0 0-5 0,0 0-2 15,0-2-1-15,0 0 1 0,0-3-2 16,1-3 1-16,1 0-3 0,0-2-2 0,5-2 4 16,-3-3-3-16,3 1 5 0,1-2 3 0,0-2 0 15,3-4 4-15,2-3-2 0,1-3 1 0,4-2-1 16,2-4-4-16,2 0 0 0,2 0 0 16,0-1-5-16,1-1 3 0,1 2-2 15,-1 0 1-15,-5 1 4 0,-2 2 0 0,-3 2 0 0,-5 2-2 16,-4 3 1-16,1 3 2 0,-5-1 5 0,3 3 5 15,-5 1 4-15,0 2 4 0,0 0 1 16,0 0-2-16,0 2-3 0,0 3-9 16,-6 2-5-16,3 7-2 0,-4 2-6 15,-1 2 2-15,3 2 0 0,-1 1 2 16,4 0 1-16,2 0 0 0,0 0-3 0,0-2-2 16,4 1-3-16,5-4 3 0,0-3-1 0,2-3 5 0,7-2-2 0,-3-7 1 15,5-1-1-15,-2 0-3 0,2-8 4 16,-1-2-1-16,1-4 3 15,-1-3-2-15,0-2-2 0,-6-3 1 16,4 0-3-16,-5-2 3 0,0-2 3 16,-1 1-2-16,-2 0 3 0,0-3-4 0,-1 0-1 0,-4-1 4 15,-1 0-1-15,-2 0 9 0,-1 2 0 16,0 2 0-16,0 6 7 0,-1 5 6 0,-2 3 13 0,2 3 1 0,0 5 2 0,0 1-9 16,-2 2-13-16,3 0-4 0,-1 0-9 0,1 0-3 15,0 4 1-15,1 2-5 0,-1 4 2 0,0 5-4 16,0 3-2-16,3 6 3 15,-1-2 1-15,0 4 3 0,3 0-1 0,-1 3 0 0,-3 1-4 16,4 5-2-16,-4 0-1 16,1 7-17-16,0 0-17 0,1 5-20 0,-1-3-41 0,0-2-52 0,0-3-95 15,2-8-240-15,-1-8-751 0,-1-11-343 16</inkml:trace>
  <inkml:trace contextRef="#ctx0" brushRef="#br0" timeOffset="307051.8874">2162 15662 1992 0,'0'0'449'0,"0"0"-264"15,0 0-54-15,0 0 2 0,0 0-7 0,0 0-18 0,0 0-33 16,0 0-24-16,0 0-17 0,0 0-6 15,0 0-4-15,0 0-8 0,119-44 0 0,-98 38-3 0,-1 0-9 16,3-1-4-16,0-3-33 0,0 2-74 16,-2-4-182-16,0 3-851 0,-11 3-579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13:41.98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1405 1321 1274 0,'0'0'227'0,"0"0"-80"0,0 0-84 0,0 0-35 0,0 0-21 0,0 0 2 0,0 0-4 0,0 0 12 16,0 0 14-16,0 0 16 0,0 0 15 0,0 0 0 0,-9 30 5 16,2-18-1-16,3 2 3 0,-4 1 7 0,-3 1-3 15,1-1-1-15,-3-1-8 0,-2 0-3 16,2-1-6-16,-5-1-1 0,3-2 0 0,-2-1-6 15,-2-1-3-15,4-1 0 0,-3-3-5 0,-1 0 3 16,1-3-5-16,4-2 0 0,-5 1 2 0,6 0-7 16,-3-4 5-16,3-1-12 0,0-2-2 15,3-1-3-15,-3-1-10 0,7-1 3 0,-1-2-9 16,5 0-5-16,2-1-2 0,0 0-14 16,7-2 0-16,5 0-1 0,2-2 3 15,5 4 2-15,4-1 2 0,3 1 4 0,2 2 1 0,2 1 5 16,1 6 5-16,-1 1-1 0,6 3 1 15,6 3-1-15,2 10-10 0,-1 3 3 0,-10 6-5 16,-4 3 2-16,-8 3 7 0,-2 5-3 16,-7 6 3-16,-2 4 0 15,-8 5 4-15,-2 4 1 0,-4 2 1 0,-12 0 1 0,1-6-3 16,-5-5 3-16,0-5 1 0,0-6 6 0,-7 3 5 0,1-2-3 16,-6 0-2-16,-1 0-6 0,-2-1-4 0,-4-4 1 15,1-3 1-15,3-6-3 0,-3-2 5 16,4-3 1-16,-1-6 3 15,3-2 7-15,4-2 5 0,5-3 2 0,0-1-3 0,4-2-1 16,2-7-9-16,5 0-6 16,2-3 1-16,2-3-14 15,4 3 5-15,2-3-4 0,2 1-9 0,0-2 5 0,2 2-9 0,5 2 1 16,0-1 5-16,7 3-4 0,-2 0 2 0,2 3 1 16,3 0 1-16,2 2 2 15,0 4 6-15,4 0 2 0,-1 1 1 0,5 0 6 0,1 5-4 0,-1 5 0 16,4 0 4-16,1 2-7 0,0 2 6 0,1 0-1 0,3 7-1 15,3 4-3-15,1 1-6 0,1 1-2 0,-12-7-11 16,-7-4-16-16,-1-6-14 0,-2-1-24 16,1-5-24-16,-2-1-32 0,-4-3-54 15,5 0-110-15,-3-5-227 16,-4-1-430 0,-6 1-2-16</inkml:trace>
  <inkml:trace contextRef="#ctx0" brushRef="#br0" timeOffset="627.4455">1697 1057 86 0,'0'0'425'0,"0"0"-131"0,0 0-14 15,0 0-65-15,0 0-8 0,-116-142-9 0,92 114-8 16,-4 4-22-16,0 2-19 0,2 1-43 0,-3 3-31 16,1 2-23-16,-1 2-24 0,3 0-8 15,-4 3-7-15,1 5-7 0,-1 0-4 0,0 2-3 16,-2 4 3-16,-4 0-3 0,3 2 0 0,-5 7 2 31,2 2-8-31,-5 6 3 0,-1 0 4 0,-2 6-4 16,10-5 9-16,1 3-1 0,3 1 13 15,3-1 4-15,-5 6-9 16,3 1 3-16,-2 1-1 16,0 5 2-16,-3 4 3 0,-1 3 4 0,3 3-12 15,-2 1 5-15,-1 3 7 0,2 2-2 0,2 2 2 16,1 2 5-16,0 1-3 0,2 3 5 0,5-2 7 0,2 2 19 0,3-3 16 0,6 1-4 0,2-1-6 0,3 0-17 0,5-2-24 0,2 0 2 15,5 0 3-15,2 0-12 0,7-1 12 0,-1-1-2 16,5 2-5-16,3-1 6 16,-1 0-33-16,3 1 3 0,10 8 2 0,8 10 3 15,10 6-3-15,6 0-3 0,-2-9-1 0,1-10-4 16,-4-12 33-16,-1-10 0 16,0-11 0-16,-3-5 1 0,-1-9 0 0,6-3 1 0,-1-4 0 15,1-4 2-15,0-1-3 0,19-15 0 16,7-7-11-16,10-10-1 0,-5-3-4 0,-9-3-1 0,-10 1 8 0,-11 0-3 15,4-4 0-15,-4-2-1 0,0 0-1 16,-1-3 1-16,-3-5 2 0,-4-2-2 0,-5-4 1 16,-2 1 6-16,-2-3-5 0,-6-3 2 0,-4-2 1 15,-1-1 1-15,-5-4 5 0,-4 0-2 0,-3 1-6 16,-6 2 0 0,-6 1-8-16,-2 0 1 0,-2 0 1 15,-8 6-3-15,-8 2-5 0,-3 4-2 0,0 9 0 16,-4 7-7-16,0 7 8 0,-1 3-4 0,-7-3 1 0,-2 0 1 0,-9-1-5 15,-4-3 0-15,-8 2 7 0,0-1-6 0,-5-1 8 16,2 5 0-16,-1 4-16 0,0 1 12 16,5 4-7-1,-3 4 1-15,4 1 9 0,2 5-11 0,-1 2-1 0,5 6-11 0,-1 2-1 0,0 1-20 0,-1 9-30 16,4 4-61-16,-2 8-144 0,11-4-546 16,15-5-901-16</inkml:trace>
  <inkml:trace contextRef="#ctx0" brushRef="#br0" timeOffset="1767.5925">3599 1203 807 0,'0'0'286'0,"0"0"-9"0,0 0-53 0,0 0 9 16,0 0-16-16,0 0-33 15,0 0-44-15,0 0-36 0,0 0-24 0,-126-45-15 0,92 54-2 0,-11 8-10 16,-12 11 8-16,-1 5 2 0,5 4-2 16,2 3 4-16,4 1-8 0,2 5-4 15,1 3-9-15,0 3-5 16,8 3-7-16,1 1-13 0,10 0-1 15,7-3-5-15,7-3-3 0,10-3 2 16,2-3-1-16,16 0 3 0,5-4 2 0,11-1-3 0,5-5 5 0,7-2-2 16,7-2 2-1,5-4 4-15,5-5-3 0,4-1-6 16,2-5-24-16,2-4-32 0,0-4-62 16,-1-3-130-16,-17-4-340 0,-19 1-1113 15</inkml:trace>
  <inkml:trace contextRef="#ctx0" brushRef="#br0" timeOffset="2223.666">3922 1449 2280 0,'0'0'81'0,"0"0"10"0,0 0-8 0,0 0 2 0,0 0-6 0,118-41-24 0,-87 41-19 16,6 7-2-16,3 6 6 0,1 4-1 0,2 8-7 0,1 4-8 0,-1 7-11 15,-2 9 0-15,-5 1 0 0,-5 6 4 16,-4 3 7-16,-8-1 0 0,-3-1 6 16,-7-2-2-16,-1-6-7 0,-7-6-9 0,-1-7-8 0,0-7-2 15,-3-4 3-15,-4-5 2 16,-3-2 5-16,-3-5 8 16,1-3 6-16,-4-3 12 0,3-3 1 15,-3-3-5-15,0-8-9 0,1-3-8 0,4-4-5 16,-1-4-6-1,4-2 0-15,5-3-6 0,3-4-6 0,2-4-2 0,9-1-6 0,0-3 3 16,8 0 1-16,-1 1 1 0,5 4 1 0,4-1-3 0,-1 4-1 0,3 1-1 16,4 4 3-16,4 3 8 0,0 1-1 0,5 3 6 15,-2 6 0-15,3 2-1 0,0 5 3 0,-2 5-2 16,-1 1 3-16,0 5-5 0,-4 7 0 0,-2 2 2 0,-4 4-4 16,-2 3 3-16,-5 4 1 0,0 0-3 0,-4 1 5 15,-5 1-2 1,-5 2 1-16,-3 1 4 15,-6-2 0-15,1 0 3 0,-2-3-5 0,-3-5-3 16,-2-4-10-16,-1-1-13 16,1-4-22-16,-3-1-40 0,0-3-64 0,-1-4-139 15,1-1-412-15,4-2-918 0</inkml:trace>
  <inkml:trace contextRef="#ctx0" brushRef="#br0" timeOffset="2374.2488">4811 891 1172 0,'0'0'496'0,"0"0"-383"0,0 0-28 0,0 0-69 16,0 0-115-16,0 0-23 0,0 0 3 0,0 0 10 15,0 0-107-15,0 0-474 0,0 0 163 16</inkml:trace>
  <inkml:trace contextRef="#ctx0" brushRef="#br0" timeOffset="2835.7845">5534 1027 2220 0,'0'0'91'0,"0"0"-171"0,0 0 11 0,0 0 5 0,0 0 96 0,0 0 61 16,0 0 17-16,0 0 15 0,0 0-25 0,55 147-15 15,-33-85-21-15,2 6-19 0,-3 2-3 0,-7-2-9 16,1 2 0-16,-4-2-4 0,-1 0-2 15,0-8 0-15,0-5-2 16,-2-9-2-16,-1-9-4 16,-1-8-3-16,-1-8-5 0,-1-5-2 0,-3-6 4 15,-1-4 8 1,0-4 24-16,0-2 29 0,0 0 15 16,-1-4-7-16,-5-6-26 0,1-4-29 0,-4-4-19 15,1-4-3-15,5-3-3 0,-1-4-2 16,4-3-7-16,0-3-1 0,2-1 0 0,4-4 4 0,3 1 1 0,3 0-2 0,3 1-2 0,2 4-5 15,1 6 3-15,3 3 0 0,4 4 3 16,0 5-1-16,1 3-1 0,1 5 4 0,4 3-2 0,2 5 3 0,-1 0 4 0,3 11-2 0,2 2 3 0,-3 3 0 16,2 5-5-16,-5 4 2 15,-1 0-1-15,-5 4 4 0,-2 3 0 0,-2 0-1 16,-7 2 0-16,1-1-2 16,-4-2 6-16,-5-2 2 0,0-5 2 0,-3-3-3 15,-2-7-4-15,-1-1-2 0,0-3-5 16,0-2-3-16,-2-2-9 0,-5-1-24 15,2-2-41-15,-8-3-81 0,0 0-225 16,4-1-719-16,2-2-476 16</inkml:trace>
  <inkml:trace contextRef="#ctx0" brushRef="#br0" timeOffset="3019.1143">6027 794 2229 0,'0'0'177'0,"0"0"-7"0,0 0-6 0,0 0-38 0,0 0-30 15,0 0-39-15,0 0-70 0,0 0-51 16,0 0-17-16,0 0 12 0,0 0 32 0,0 0 44 0,0 0-43 16,0 0-164-16,-15 15-433 15,19-6-945-15</inkml:trace>
  <inkml:trace contextRef="#ctx0" brushRef="#br0" timeOffset="3991.0173">7280 876 809 0,'0'0'876'0,"0"0"-699"16,0 0 28-16,0 0-17 0,0 0-34 16,0 0-36-16,0 0-42 0,0 0-15 0,-139-21-7 0,117 29-6 15,1 3 8-15,-1 5-8 0,-5 3-2 0,3 3 6 16,-5 7-6-16,-1 6 3 0,-6 14 1 0,-6 13-21 15,-2 10-9-15,4 1-4 0,9-7-10 0,9-7 11 16,6-5 0 0,6-1-3-16,7-4-2 0,3-3-6 15,8-5-4-15,6-5 5 0,7-3 1 0,8-6 6 16,4-2 6-16,11-5-3 0,3-4-3 0,8-5 1 16,5-4-5-16,2-7-3 0,1 1 0 15,-1-9-7-15,-1-2-9 0,-3-4-2 0,-5 0-4 0,-3-4 3 0,-8-1 9 16,-4-1-6-16,-6-5 1 0,-6 2 0 15,-7-4-4-15,-3 1 9 16,-7-2 3-16,-6 2 2 0,-3 1 6 0,-4 3-9 0,-6 3-3 0,-5 4 0 0,0 1-8 16,-4 3 8-16,-1 4 5 0,-1 0-1 15,0 3 9-15,1 3-2 0,0 1 1 0,1 0 1 16,0 1-1-16,6 5-3 0,-2 1-3 0,3 2-1 16,2 2-7-16,6 2 5 0,-1 3-1 0,8 0 1 15,-3 3 4-15,11 1-3 0,3 2 1 0,7 1 3 0,7-1-2 16,4 0 3-16,6-2 2 15,-2-4-3-15,4-4 1 0,1-1-8 16,-3-4-8-16,-2-5-3 0,-5-2 3 16,-4 1 4-16,-1-3 6 0,-4-4-1 0,-3-2-3 0,-1-1 5 15,-4 0 1-15,0-4 4 16,-1-1 5-16,-4-3-4 0,-4-1 0 16,1 1-3-16,-3-2-3 0,-2 1 2 15,-1-2 2-15,0 1-1 0,0 3 2 0,0 0-2 0,-2 4-3 0,-4 1 0 0,4 4 5 0,1 1-3 16,-1 3 1-16,1 2-8 0,1 0-13 0,0 1-23 15,0 1-8-15,3 6 9 0,0 1 9 16,6 5 24-16,1 2 7 0,8 2-2 16,2 1-4-16,5 1 5 0,8-2 5 0,3-2 3 0,6-1 6 15,6-4-2-15,5-4 2 0,4-4-2 16,-2-2 1-16,4-4-1 0,-2-8 0 16,-3-2-4-16,-3-3 1 0,-1-1-1 15,-6-4 2-15,2-1 3 16,-8-3 4-16,-2-2-4 0,-5-5 0 0,-4-1 2 0,-7 0-2 0,-6 2 3 0,-3 3 8 0,-3 2-7 15,-5-3-1-15,2-2-6 0,-6-2-10 16,1-3 4-16,-5 2-3 0,-4 0 4 0,-2 4 9 0,0 4-2 16,-4 7-1-16,-2 1 3 0,-2 7-10 15,-1 4 5-15,0 5-1 0,-1 3 1 16,-1 1-3-16,-2 6-4 0,0 8-2 0,2 7 3 16,1 2 2-16,2 7 5 0,0 14 4 0,7 13 0 15,4 11-17-15,12 7 0 0,6-6-1 0,12-10-2 16,3-4 17-16,12-4 1 15,-3-1 3-15,5 0-5 0,1-5-1 0,2-1 1 0,-2-4-7 0,2 0 7 16,3-2-12-16,-4-3-24 0,0-2-38 16,-1-3-70-16,-4-2-200 0,-7-9-822 15,-11-7-573-15</inkml:trace>
  <inkml:trace contextRef="#ctx0" brushRef="#br0" timeOffset="5864.526">10797 1154 1295 0,'0'0'301'15,"0"0"-100"-15,0 0 59 0,0 0-14 0,0 0-59 0,0 0-28 0,0 0-57 0,0 0-6 16,0 0 1-16,-48-122-11 0,41 116-27 16,-1 1-18-16,-2 4-24 0,-2 1-6 0,-6 6-9 0,-2 3 4 15,-3 9 7-15,-6 5-5 0,-9 11 13 16,-7 15-16-16,-2 6-1 0,6 5 1 16,11-4-8-16,13-4 11 0,10-4 2 0,3 2-2 0,6-5 4 15,13-3-3 16,7-4 5-31,12-5 3 0,9-7 1 0,7-4 3 0,8-8-4 0,7-5-1 0,6-5-4 16,3-3-1-16,1-8-8 0,-1-6-7 0,-2-5-2 0,-5-6-4 0,-5-4 1 0,-3-4-2 0,-6-5-8 16,-5-3 3-16,-2-5-7 15,-6-5-1-15,-8 2-8 0,-6 0-14 16,-3 6 6-16,-10 1-2 0,2-6 9 0,0-3 16 0,-4-5-1 16,-2-4 7-16,-3-1 1 0,-2 3-1 15,-5 1 8-15,1 4 2 0,-7 9 14 0,-5 4 10 0,2 7 3 0,-2 7 18 16,1 5-4-16,2 7-4 0,1 4-11 15,1 4-38 1,3 4-14 0,1 1-6-16,0 6 6 0,2 7 21 15,-2 6 5-15,1 6 10 0,2 6-1 0,0 4 2 16,1 9 4-16,1 4-4 0,6 5 5 0,2 7 3 0,4 18 8 16,7 12-13-16,4 7-4 0,0 0-3 15,1-20-15-15,-1-18 1 16,1-15-7-16,0-11-9 0,0-11 7 0,-3-8-3 0,-1-7 5 15,-1-6 6-15,-2-3 0 0,3-9 10 0,2-5-2 0,2-6 0 16,-1-2-4-16,1-2-1 0,-1-3-2 0,-1 0-4 0,-3-1-1 0,-1 0 1 16,1 4-2-16,-1 2 1 0,-4 5 4 0,-3 5 1 15,-2 4 3-15,-4 4 1 0,-3 2 0 0,2 0-15 0,-1 3-19 16,1-1-14-16,2 2-15 0,0 5 11 0,5 6 19 31,-1 4 14-15,2 6 15-16,4 0 6 0,4 8 2 15,1 1 0-15,7 3 4 0,5-1 1 0,3 4 5 0,4-4 4 0,3 1 2 0,0-6 1 16,-1-2-3-16,-1-7-4 0,-3-3-4 0,1-9-6 0,-7-5-1 0,-1 0-2 0,-7-9-2 0,0-4 5 16,-6-1 5-16,-1-1 5 0,-4-3 2 15,-3-3 0-15,-3 1 5 0,-4-3-1 0,-1 1 1 16,-4-1 0-16,0-1-6 0,-4 2 3 0,-3 1-2 16,-6 0-3-16,-1 2 3 15,-1 2-2-15,-3 5 6 16,-3 1 1-16,-1 3 1 0,-4 2-3 15,-1 3 0-15,0 0 7 0,-1 2-4 0,3 2 4 0,2 3-7 16,4 5-9-16,0 2-4 0,4 5-2 0,3 1-3 16,3 5 4-16,4-1-4 0,2 1 4 0,5 1 1 15,0 1-2-15,8 1 4 0,4-1-1 0,5-3 4 16,3 0-1-16,7-7 1 0,1-3 1 0,1-4 0 16,0-4 1-16,0-3-2 0,-1-1-3 0,0-8-2 0,-4-1-3 15,0-1 2-15,-4-4-2 16,0 0 2-16,-3-2 5 15,-2 1 0-15,0-4 2 0,-3-1 3 0,-3-1-5 16,-1-4 2-16,-2 0-2 0,-4 0-1 0,1 0 0 16,-2 1 0-16,-4 1 2 0,1 4-1 0,-2 4 2 0,-3 5 1 0,2 2 3 15,-4 3 1-15,4 2-3 0,0 1-3 0,1 2-8 0,-1 0-6 16,1 2-6-16,-3 6 1 0,0 5 2 16,0 5 2-16,0 3 6 0,4 3-1 15,1 1-1-15,1 3 4 0,4 0 2 0,2 1 0 0,6 1 0 16,2 1 0-16,1-1 1 15,4 0 1-15,3-4-1 16,4-3-5-16,2-6-2 0,4-8-1 0,2-5 2 0,-4-4 0 0,1 2 5 0,1-6 1 16,-4-4 2-16,0-1-3 0,0-7-3 15,-3-1-1-15,-1-1-2 0,-3 1 5 16,4-6 1-16,-7 0 0 0,-2-1 0 16,0-1 0-16,-5-4 2 0,3-1-1 0,-3-1 2 0,0 1-1 15,-4 2-2-15,-4 6 1 0,2 4 4 16,-5 2-4-16,0 0 4 15,0 1 4-15,0-1-6 0,-1-1 5 0,0 3-2 0,0 1-2 0,0 0 1 0,0 1 6 0,-1 5 2 0,1 0 4 16,-1 2-3-16,1 1-10 0,0 3-6 16,0 0-19-16,0 1-21 0,0 0 5 0,0 2 1 15,0 3 12-15,0 6 25 0,0 2-6 0,3 10 4 16,5 6-2-16,-2 10 1 16,3 2 1-16,-2-2-1 0,2-5 0 0,-2 0-6 15,-3-3 8-15,4 0 2 16,2-4 4-16,-1 0 3 0,1-4-5 0,3-2-5 15,-3-5 2-15,0-2-6 0,0-4 7 16,0-5 0-16,0-1 2 16,-1-3 7-16,1-1-2 0,1 0 3 0,2-5 1 0,3 0 2 0,-1-3-6 0,2-2-2 15,2-2-5-15,-2-3-4 0,4 0 2 0,1-2 3 0,0-2-1 16,-2 1 4-16,1 2-6 16,0-2-5-16,-2 1 2 0,-2 2-8 15,-2 2 10-15,0 4-1 0,-1 0-3 0,-2 4 1 0,-2 1-11 16,0 2 2-16,1 2 0 0,-1 0-4 0,1 0 4 0,3 1-1 0,-1 6 1 15,1 1 2-15,1 2 1 0,-2 4 3 16,3 0 3-16,-1 3 5 0,3 1-1 0,-3 0-1 16,2 1-3-16,2 1 0 0,-4-1 2 15,3-2 0-15,-1-2 5 0,-4-3-3 0,-3-2-3 0,0-4 1 16,1-1-3-16,-1-2-1 16,0-3 1-16,1 0 1 0,1-4-1 0,5-4 1 15,-2-1 0-15,1-3 3 0,3 1 2 0,0-2 0 0,-1-2-1 16,0-1-1-16,4 1-1 0,-1-2-3 0,-3 1 4 15,2 0 1-15,-2 0 0 16,-3 4 4-16,0-1-4 0,-3 2-5 16,1 2 1-16,0 0-1 0,-2 5 5 15,-1 0 1-15,1 2 1 0,-2 2 1 0,0 0-7 0,2 0 3 0,0 5-1 0,-2 3 1 16,2 2 3-16,0 2-3 0,1 1 2 16,5 5-4-16,-3-1 9 0,5 0-1 0,0 1 6 15,1-2 8-15,1-1-8 0,1-2 4 0,-1-2 1 16,4-3-4-16,0-2 7 0,4-2 2 15,2-3-3-15,0-1 5 0,0-1-6 0,2-4-2 0,1-4-2 16,0-2-5-16,2-3 2 16,-1-1-10-16,2-4-20 0,-3-2-44 0,-3-6-93 15,-11 6-311-15,-6 7-954 0</inkml:trace>
  <inkml:trace contextRef="#ctx0" brushRef="#br0" timeOffset="7593.2623">16560 1080 2162 0,'0'0'178'0,"0"0"20"0,0 0-15 0,0 0-34 0,0 0-21 15,0 0-39-15,0 0-37 0,0 0-46 16,0 0-25-16,0 0-4 0,0 0 11 16,0 0 27-16,-2-25 11 0,-1 57 7 0,-3 22-7 0,-2 21-6 15,2 21-4-15,-2 10-4 0,-1-1 6 0,0-2-2 0,4-1 6 16,-2 2-2-16,-2 1-1 15,6 0 4-15,-3-5-7 16,5-1-3-16,0-10-2 16,1-10-3-16,-1-12-1 0,2-13 1 0,-1-11-1 15,1-13 0-15,-1-6 4 0,0-10-2 0,0-4 0 0,0-4 14 0,0-4 20 16,0-2 27-16,0-5 8 0,0-9-15 0,-2-6-24 0,-4-8-27 16,2-10-12-16,-5-7 3 0,-1-9 0 15,-1-8 0-15,-1-7-1 16,-3-6-6-16,1-4-7 0,-2-4 4 15,2-5 0-15,-4-3-1 0,2 0 2 0,-2-1-9 16,-1 1 0-16,2 6 2 0,3 13 1 16,2 9 8-16,3 13 0 0,1 7 4 0,6-2-2 0,0-1-9 15,2-3 1-15,1 2-13 0,8-3 1 0,5 4 0 0,5 3 4 16,5 6-4-16,6 5 6 0,7 5-4 16,3 5-2-16,2 4 9 0,2 8-2 0,5 5 7 15,-2 6-11-15,-3 0-6 0,-2 11 2 0,2 6 4 0,-7 8 14 0,-1 6 9 16,-8 7 2-16,-3 9-4 0,-7 18-5 0,-13 20 3 15,-4 9 0-15,-15 1 4 0,-11-18 1 16,-4-15-1-16,-1-13-2 0,1-9 2 0,-1-5 3 16,0-8 0-1,1-2 5-15,0-7-3 0,4-7 0 16,2-3 2-16,6-4-2 0,1-3 15 0,7-2 6 0,6-1 8 0,1-7 1 16,2-4-19-16,0-6-16 15,9-5-14-15,4-6-4 0,7-3 1 0,4-2 6 16,6-1 2-16,5-2-3 0,3 2 1 15,6-3-2-15,0 5 0 0,-4 5 5 0,-1 5-2 0,-7 6 5 0,-5 4-7 0,1 3-4 0,4-2 8 16,-1 0-8-16,1 3 12 16,0 0 0-1,1 4-7-15,-4 2 0 0,0 2-8 16,-4 1-1-16,1 2 6 0,2 9 8 0,4 4 0 16,-1 6 1-16,-1 2-3 0,-6 1-8 0,-5 1 9 0,-1 2-3 0,-3 0 5 0,0 2 3 15,-3 1-4-15,-3 1 1 0,-3-1 2 0,-2-1 0 0,-3-1 3 16,-1-1 3-16,-5-2-4 0,-6 0-3 0,-1-3-1 15,-1-2-7-15,-5-1 7 0,-3-5 3 0,2-3 0 16,-2-2 7-16,1-1-7 16,2-2-1-16,-2-1 3 0,5-3-2 15,-1-2 6-15,3 0 1 16,5-1 0-16,2-7 0 0,1 1-3 0,4-3-7 0,1-3-5 0,0-1-1 16,3-3-5-16,4-2-1 0,4-4 0 0,4 0-3 0,1-1 2 15,4 2 1-15,5-2 4 0,0 0 2 0,4 3-3 0,0 1 1 16,2 1-2-16,0-1-3 15,1 4 5-15,2 2 4 0,1 1 1 0,-3 2 1 0,-2 4 2 16,-3 2-2-16,-4 2 1 0,-4 1 4 16,-5 2-6-16,-4 2-5 0,0 1-5 0,-3 4-7 15,-4 2 6-15,3 2 3 0,-4 3 7 16,-1 2 11-16,-1 0-6 0,0 2-1 0,0 0 0 16,-1 0-2-16,-3 0 3 0,0-3 6 0,1 0-4 0,0-4 0 15,2 0 0-15,-1-2-3 0,2-2 2 16,0-1 0-16,3-3 3 0,3-2 2 15,2-1 3-15,4 0 6 0,5 0 2 0,5-7 2 0,3-3-3 16,3-3 2-16,3-1-8 0,-1-3-1 0,0-1-1 16,0-3-3-16,-1-4 6 15,2-2 0-15,2-5-2 0,-3 0-2 16,-3 1-3-16,-4 3-1 16,-6 6 6-16,-4 3 4 0,-2-1 5 0,2 1 2 0,-3-1-6 0,-3 2 3 15,1 1-2-15,-5 0 5 0,-1 3 9 16,-2 4-15-16,0 2 8 15,0 2-12-15,0 5-20 0,-3-1-10 16,1 2-10-16,-3 2 3 0,0 6 9 0,-1 6 23 0,-2 12-6 0,0 12-1 16,-6 10-1-16,4 9-8 0,-3 4 11 0,5 0 3 15,-3 1 1-15,-1 6 1 0,0 2-4 0,-5 2 0 0,4 1 7 0,-4 1-6 0,2 1 5 16,-1-2-5-16,3 1-8 0,-2-2 9 16,2-1-7-16,5-2 5 0,-2-2 3 15,1-6 2-15,3-6 1 0,-1-7-1 0,0-5 1 16,2-7-3-16,-1-7-1 0,2-7-4 0,1-7-10 15,-1-4-17-15,2-5-7 0,2-6-3 16,0 0-17-16,0-10-46 0,2-5-99 0,4-4-235 0,-1 1-536 16,-1 5-670-16</inkml:trace>
  <inkml:trace contextRef="#ctx0" brushRef="#br0" timeOffset="8302.2635">18447 1617 1706 0,'0'0'239'0,"0"0"-18"0,0 0-39 0,0 0-47 0,0 0-2 0,142-120-26 16,-118 109-6-16,-3 0-29 0,0 2-21 15,-4 2-18-15,1 5-20 0,-3 0-5 0,3 2-1 16,-4 0-4-16,2 0-2 0,-3 2-4 0,-1 3-4 0,-3 0 4 16,-2 1-1-16,-1 1 0 0,-1-1-2 0,-2 0 1 15,0 3 1-15,-2 0 0 0,-1 1 8 16,-4 4-4-16,-6 1 12 0,-4 3 11 0,-5 3 5 15,-7 3 13-15,-1 2-8 16,-2 0-7-16,0-1 0 16,1-1-17-16,5-2 0 0,3 0-4 15,7-6-6-15,4 2 5 16,7-4-2-16,2-3 6 0,2-1 2 16,8-4 8-16,4 1 9 0,8-1 5 0,5-3 1 0,8 0 1 15,1-3-6-15,6 0-6 0,1-5-4 0,0-2-2 16,-1-1-4-16,1 0 1 0,-2-2-3 0,-1-2-3 0,-3-1 0 0,-1 0-2 15,-2-2-3-15,-5 3 3 0,-5-1-5 16,-4 2 4-16,-7 1 2 0,-2-1-2 16,-5 2 8-16,-3 0-6 0,-3 1 3 0,0-2-6 15,-2 3-2-15,1 2 0 0,-3 1-3 0,2 1 2 0,-3 0-9 0,3 2-4 0,-1 1-7 0,0 0-9 16,0 1 3-16,-2 5 1 0,-2 2 5 16,1 5 10-16,4 1-1 0,1 1 5 15,1 1-1-15,7 0 4 16,7 0 3-16,7-1 0 0,3 1 2 15,9-4 0-15,3 1 3 0,4-6 1 0,1-2-2 0,1-3 1 0,-2-2-6 16,-1-5 1-16,2-6 4 16,-4-1-6-16,1-6 8 0,-2-2-4 0,-1-2 1 0,-4-6 5 0,1 0-4 15,-1-5 6-15,-2-1 0 0,-4-4-3 0,-1-2 5 16,-7-5-5-16,-2 5 1 0,-4 4-1 0,-3 4 4 16,-5 6 4-16,1-2 0 0,-3 1 6 15,-2 0-3-15,1 4 3 0,0 0 5 0,-4 3-3 0,-1 6-1 16,-1 2-7-16,3 4-13 0,-3 6-5 0,3 2-13 15,-5 1 4-15,0 9 7 16,-1 6 2-16,-4 9 10 16,-5 14-5-16,-2 8-7 0,1 8 2 0,2-1-3 15,7 2 7 1,1-2 3-16,-2 2 0 0,2 2 1 0,3-1-2 16,3-4-3-16,3-6-4 0,2-5-10 0,6-9-10 0,7-2-22 0,-1-2-23 15,5-7-38-15,-1-1-44 0,5-6-74 0,-2-5-157 0,-7-5-380 16,-4-2-803-16</inkml:trace>
  <inkml:trace contextRef="#ctx0" brushRef="#br0" timeOffset="8592.2374">19894 1477 1928 0,'0'0'315'0,"0"0"-20"0,0 0-73 0,0 0-64 0,0 0-41 15,0 0-33-15,0 0-19 0,0 0-11 0,0 0-7 16,149-62-5-16,-99 60-2 0,6-2 0 15,5 2-3-15,4-1 2 0,3 2-4 0,1 0-2 0,0-3 2 32,-2 3-4-32,-3-1-4 15,-5-1 1-15,-4 1-1 0,-5 1 8 16,-8-3 2-16,-3 1-9 0,-9 1 0 16,-7-2-10-16,-11 2 4 15,-3 1 14-15,-5 1 4 0,-3-1 6 0,-1 1-1 16,0-1-7-16,0 0-15 0,0 1-23 0,-1 0 0 15,-2 0 0-15,1-3 0 0,0 0 0 0,-2-3 0 0,0 1 0 16,3 2 0-16,0 2 0 0,1-1 0 0,0 2 0 0,0 0 0 0,0 0 0 0,0-1 0 0,0 1-29 0,0 0-53 0,0 0-69 16,-1 0-67-16,1 1-201 0,-2 1-1168 0</inkml:trace>
  <inkml:trace contextRef="#ctx0" brushRef="#br0" timeOffset="9777.2598">1021 3688 2370 0,'0'0'145'0,"0"0"-128"16,0 0-10-16,0 0-8 0,0 0 22 15,0 0 21-15,0 0 15 0,0 0 5 16,0 0 10-16,-73 128-2 0,66-87-7 0,1 7-8 16,0 8-15-16,3 6-10 0,2 8-4 0,-3 4-6 15,3 4 1-15,1 5-7 16,1-2-4-16,-1 3 1 0,0-3-5 15,0-3 5-15,1-4 2 16,2-7-2 0,-2-6-3-16,0-10-2 0,1-4 0 15,-1-10 0-15,0-5 3 0,0-7 2 0,2-7 2 16,-2-5 16-16,0-4 20 0,-1-4 22 0,1-3 14 16,-1-2 0-16,0 0-18 0,0-6-28 0,0-2-16 15,-2-1-19-15,-4-5-4 0,3-1 2 0,-3-1 1 0,1 0-1 16,-3 1 6-16,1 0-6 0,3 3-2 0,-2 0 1 0,1 2-1 0,-2 0 0 0,2 2 0 0,-1 1-2 0,2-3-9 0,-2 3 7 0,4 1-3 15,-5 0-4-15,4 0 2 0,0 1-14 16,-1 0-6-16,3 1-12 0,0 0-20 16,0 1-13-16,0 2-27 0,1-1-34 15,0 0-46-15,0-1-114 0,0 0-169 16,0 0-429 0,2 2-488-16</inkml:trace>
  <inkml:trace contextRef="#ctx0" brushRef="#br0" timeOffset="13432.5785">920 3736 0 0,'0'0'406'0,"0"0"74"0,0 0-81 0,0 0-66 0,0 0-26 0,0 0-37 15,0 0-50-15,0 0-44 0,0 0-53 0,0 0-49 16,0 0-42-16,0 0-27 0,0 0-6 0,0 0 1 16,18-87 7-16,-5 96 4 0,4 6 2 15,4 3 2-15,0 8 0 0,0 3 0 0,5 7-2 0,-4 6 7 16,0 2 1-16,-2 6-2 16,-1 3 4-16,-5 1-5 31,2 0 2-31,-3 1 2 0,-2-5-5 0,-2-4 2 0,-1-3-5 15,-2-8-2-15,0-6 0 16,-2-6-3-16,2-7 4 0,-4-5 18 16,1-2 27-16,0-7 24 0,-2-2 7 0,0 0-19 0,-1-7-28 0,1-3-26 15,0-5-11-15,0-3 0 0,4-5 3 16,-3-3-8-16,0-3-3 0,-1-2-3 16,4-2-6-16,-1-3 2 0,1 1 5 0,-1 0 0 0,4-1 7 0,-2 2-3 0,2 0-2 0,1 4-1 0,2 2-7 0,0 1 3 0,0 4 0 15,3 3-4-15,-4 4-4 0,2 2-7 16,-2 5-7-16,2 3-13 0,1 4 6 0,5 2 2 0,3 11 8 15,0 7 17 1,-1 5 0-16,-1 0 7 0,1 2 2 0,-7 3 1 16,4 3 6-16,-5 2-5 0,1 2-1 15,0 3 2-15,-5 1-5 0,2-1 5 16,-2 1 2-16,1-6-5 0,1-1-5 16,2-7-3-16,2-6-3 0,-1-9 1 0,-1-4 5 15,3-6 3-15,2-2 3 0,5-7 1 0,4-2-1 16,1-3 2-16,4-1 0 0,1-2-3 15,-1-2 5-15,2 2-3 16,-4-3-2-16,3 2 1 0,0 0-5 16,3-3 5-16,-1 1 1 0,3 1 0 0,-2-1 4 0,2 0-2 0,-3 3 0 15,3-1 1-15,-6 0 0 0,-1 3-3 0,-6-2 0 16,-2 1 0-16,-4 2 0 0,-2 1 4 0,-5 0 2 0,-5 1 4 16,-1-1 5-16,-4 1-1 0,-1 0 1 0,0-2-1 0,0 1-5 15,-5 1 6-15,-1 1 1 0,-3 1 0 0,0 0 3 0,-1 2-4 16,-4 1-4-16,-2 2-4 15,1 2-3-15,-5 3-4 0,-3 1-1 16,-3 9 0-16,-3 2-4 0,-2 7-2 16,-2 3 0-16,-1 4 0 0,1 3 4 15,5 0 2-15,2 1-3 0,6 0 1 0,5 1-4 0,3 0 4 16,6 1 2-16,2-1-1 0,6 0 4 0,4-1-3 0,5-5 2 0,6-4 0 16,4-5 3-16,3-4 3 0,4-5 3 15,3-6 2-15,0-1 1 0,-1-5 0 0,1-4 0 16,-1-3 0-16,-2-3-1 0,0-1-3 15,-3-2 0-15,0-1-1 0,-2-2-3 0,-3 0 3 0,-3-1 0 16,-1-2 0-16,-4 1 4 0,-2-1-5 0,0-1-4 0,-1 1 2 0,-7 1-5 16,0 2 4-16,-2 1 0 15,0 1-2-15,-4 4-1 0,-4 0-1 0,0 4-2 16,1 1 0-16,-3 3-1 0,1 3-4 16,-1 2-1-16,1 2-1 0,-3 0-4 0,-2 8 3 15,1 4 1-15,0 2 3 0,1 5 2 0,-1 0 1 16,5 4-2-16,1-1 1 0,0 3 1 0,6 0 0 0,0 0 0 15,1 1 2-15,0 0 0 0,4-2 0 0,3 3 0 16,0-4 1-16,3-2 0 16,1-4 1-16,0-3-1 0,1-5 0 0,1 0 0 15,2-2 2-15,-3-5 1 0,7-2 3 16,-2 0 2-16,2-2 0 16,1-6 0-16,0-3-1 0,1 0-3 15,-2-2 0-15,-1 0 0 0,2-2-1 0,-1-2 2 16,-1 0 0-16,-2-1-4 0,-1-1 0 0,-2 2 1 0,1-1-2 15,0 2 0-15,-2 0 1 0,-2 2-3 0,-1 2 1 0,0 3-1 16,-2 2 0-16,0 2 1 0,0 2-5 0,-2 0-3 16,3 2-3-16,0 1-2 0,1 0 0 0,1 2 1 0,4 4 3 0,-2 4 0 15,4 0 5-15,-1 1 1 16,2 1-1-16,2 2 3 0,-1 0 0 16,1 1 2-16,0-1-2 0,-2-1-7 15,3 1-14-15,-2-2-14 0,2 0-15 16,-1-1 1-16,4-3 0 0,-1-3 1 0,4-2 3 15,-2-3-2-15,4-1 0 0,3-5 7 0,2-5 1 16,6-1 1-16,1-2 1 0,1-2-2 0,1-2 4 0,-1 0 8 16,-1-2 9-16,-5-1 8 0,2-1 5 0,-4-1 4 0,-2-2 2 15,-1-2 0-15,-2 0 2 0,-4-1 3 16,-3 3 1-16,-2 2 7 0,-3 2 12 0,-2 2 17 16,-3 5 20-16,-3 2 13 0,-3 4 2 0,-2 3-3 15,-2 2-10-15,-1 1-9 0,0 2-9 0,0 0-15 16,0 0-15-16,0 0-16 0,-3 4-7 0,-2 3 1 15,-1 5 2-15,-3 2 5 0,-3 6 1 16,0 2 1-16,1 2-2 16,0 2 0-16,1-1-1 0,0 1-1 15,0 1 0-15,3-2 0 0,0 2 1 0,4-1 1 16,3-2 0-16,0-2 0 0,4-1 0 16,4-3-1-16,6-6 1 15,-3 0 1-15,3-4 1 0,0-2 2 16,0-4-1-16,4 1 1 0,-2-3 0 15,1 0-1-15,1-6-1 0,2-2 2 16,-4-2-3-16,-2 0 4 0,-3-2 0 0,-1 0 0 16,-3-1 0-16,-2 2-1 0,-1 0-2 15,-2-1 1-15,1 3-2 0,-3-2-2 0,0 2 1 0,0 1 1 0,0-1 0 0,0 0 0 0,0-1 1 0,-3 2-3 16,1 0 1-16,1 1 1 0,-2-3-2 0,1 2 1 0,0-1-1 0,1 0 2 16,-1 0-1-16,-1 1 1 0,2 0 0 0,0 1-1 15,1-2-1-15,-2 2 1 0,2 2-1 0,0-1 0 16,0 2 0-16,0 1-1 0,-1-1 1 15,1 2 1-15,0-1 1 16,0 0-2-16,0 1 1 0,0 1-1 16,0-2-2-16,0 2 3 0,0-1 0 15,1-2-1-15,1 0 2 0,-2 2 0 16,0 0-1-16,0 1 3 0,0-2-2 0,0 2 2 16,0 0 1-16,0 0-1 0,0 1 2 0,0 0-1 15,0 0 2-15,0 0 1 0,0 0-1 0,0 0-1 16,0 0-3-16,0 0-2 0,0 0 0 0,0 0-1 15,-2 0 3-15,2 0 0 0,0 0 4 0,0 0-2 0,0 0 2 0,0 0 2 16,0 0-4-16,0 0 3 0,0 0-4 0,0 0-1 0,0 0 1 16,0 0-2-16,0 0 0 0,0 0 1 0,0 0-1 0,0 0 0 15,0 0-1-15,0 0-1 16,0 0-2-16,0 0 2 16,0 0 1-1,0 0 1-15,0 0 2 0,0 0-6 0,0 0 3 16,0 0-2-16,0 0-3 15,0 0 5-15,0 0 0 16,0 0-1-16,0 0 5 0,0 0-4 0,0 0 0 16,0 0-1-16,0 0-2 15,0 0 2-15,0 0-1 0,0 0 1 16,0 0 0-16,0 0 1 0,0 0 1 16,0 0 0-16,0 0-2 0,0 0 0 15,0 0 0-15,0 0-1 0,0 0-2 0,0 0 4 16,0 0-2-16,0 0 1 0,0 0 2 0,0 0-2 0,0 0 0 15,0 0 0-15,0 0-3 16,0 0 3-16,0 0 0 16,0 0 0-16,0 0 3 0,2 0-2 0,-2 0 0 15,0 0 1-15,0 0 2 0,0 0-1 16,0 0 0 0,0 0 2-16,0 0-4 15,0 0 4-15,0 0 2 0,0 0 1 0,0 0 4 0,0 0-2 16,0 0 3-16,0 0-2 0,0 0-2 0,0 0 2 0,0 0-1 15,0 0-1-15,0 0 2 16,0 0-2-16,0 0-1 0,0 1-2 16,0-1-1-16,0 0-3 0,0 0-3 15,0 0 0-15,0 1-4 0,0-1 3 0,0 1-1 16,0-1 1-16,0 0 3 0,0 0-5 0,0 0 2 0,0 0 1 0,0 0-2 0,0 0 4 16,0 0 1-16,0 0-1 0,-2 0 5 15,2 0-5-15,0 0 2 0,0 0 2 0,-1 0-1 0,1 0 1 0,0 0 1 16,0 0 1-16,0 0-3 0,0 0 9 0,0 0 0 0,0 0 1 0,0 0 7 15,0 0-10-15,0 0 1 0,0 0-2 0,0 0-9 0,0 0 8 0,0 0-4 0,0-1 1 0,0 1 5 0,0 0-8 16,0 0 1-16,0 0-2 0,0 0-1 0,0-1 0 0,0 1 1 0,0 0-2 0,0 0-2 0,0 0 3 16,0 0 0-16,0 0 0 0,-1 0 4 0,1 0-6 0,0 0-2 0,0 0 1 0,-1 0-7 15,1 0 4-15,0 0-1 0,0 0-5 0,0 1 3 16,0 1-7-16,0 2 1 0,0 3 4 16,0 3 0-16,0 5 9 15,1-1-1-15,0 4 0 0,2 0 2 16,1 1 0-16,0 0 1 15,3-1 0-15,3 0-2 0,1 1 0 16,4-3 0-16,3 0 1 16,7-3-2-16,8-2 2 0,7-4 1 15,8-1-1-15,8-4 10 0,4-2-10 0,3 0 0 0,3-4-2 0,2-3-10 0,-5-4 5 16,1-1-6-16,-3-5 0 16,-3-1 6-16,-4 0-4 0,-4-4 9 15,-3-2 0-15,-3-2-2 0,-7 0 5 0,-5-2 0 0,-7 2 0 0,-4-1-2 0,-7 2 4 0,-5 2 0 0,-3 2 0 16,-6 3 3-16,0 3-6 0,-5 3 0 0,-3 2-4 15,-4 3-7-15,-2 2 3 0,-7 4-6 0,-5 1 2 0,-4 1 10 16,-2 7-5-16,-2 4 6 0,2 1 1 0,2 2-6 16,5 0 3-16,5 3 0 0,5 0 1 15,3 1-3-15,3 2 5 0,5 4-1 0,3 0-2 16,1 4 3-16,11 1-3 0,4 0 1 16,4 3 2-16,6-2-6 0,2 3 7 0,4-1-2 15,3 3-1-15,1-1 8 0,0 2-8 0,-4 3 4 0,-3-2-2 0,-6 3-4 16,-1 0 3-16,-8 0-3 0,-2-2 2 15,-5 0 2-15,-5-2-3 16,-1-5-3-16,-1-3-3 0,-6-5-3 0,1-5 0 0,-4-2 2 0,0-4 2 16,-1-5 5-16,-3-2 1 15,2-4 5 1,-2-2 3-16,3-2 1 0,1-9 0 0,-2-1-1 0,3-5 0 0,1-4-4 0,2-2-3 16,1-4-3-16,5-2-3 15,3-6 0-15,7-2-2 0,5-4-3 0,10-4-1 16,3-4-1-16,7-2-2 0,6-5-4 0,2 1-5 15,4-2-6-15,3 1 4 0,-5 3 9 0,2 3 6 16,-6 6 9-16,0 4-1 0,-5 4 1 0,-5 6 0 16,-6 6-1-16,-4 3 7 0,-6 5 7 0,-6 7 12 15,-4 2 12-15,-4 4-2 0,-1 3-8 0,0 0-17 0,-2 3-14 16,-7 7-2-16,-5 5 1 0,-6 6 5 16,-1 5 4-16,-3 2 1 15,3 4 0-15,-1 1-2 0,4 1 2 16,6 1-3-16,3-3 1 0,6-3 0 15,3-4-1-15,2-2 2 0,8-3-1 0,1-2 1 16,5-3 5-16,6 0-4 0,-1-5 3 0,5-5 2 16,2-2-5-16,5-3 1 0,2 1 0 0,-2-6-3 0,5-3-1 15,-6-1 0-15,1-1-2 0,-4 0 2 0,0-1 3 0,-3 2-4 0,-1-1 1 16,-2 0-1-16,0 1-2 0,-4 0 5 0,-2 1-2 16,-2 0 1-16,0 3 0 0,-3-1-2 15,2 1 1-15,-2 2 0 0,0 1-4 0,-2 0-1 16,1 2-3-16,0 0-2 15,-2 0 1-15,1 6-1 0,-1 0 2 0,0 2 0 16,-2 1 2-16,0 0 1 0,1 3 2 0,3-2 0 16,-1 2 2-16,3-2 3 0,2 0 0 0,1 0 1 0,2 0-4 15,1-2-3-15,1-2-2 0,1-1-3 0,2-2 0 16,0-2 1-16,-1 0 0 0,1-1-2 16,0 0-3-16,3-2-2 0,-4-2-2 15,6-1-3-15,-5 0-3 0,0-2-2 0,3-1 4 0,-6-1 5 16,0-1 7-16,1 1 5 0,-7-2 3 0,4 1 1 15,-5-1 0-15,2 2 0 0,-2 0 1 0,-3-1 2 0,1 0-3 16,-1 2 3-16,-2 0 0 16,1-1-3-16,-5 4 3 0,3-1-2 0,-4 2 0 15,4 1 0-15,-5 2-3 0,1 1-2 16,3 0-5-16,-2 0-2 0,4 1-1 16,1 5 3-16,2 1 2 0,4 1 4 0,1 3 2 0,3-2 1 15,4 0 3-15,4 0 0 0,4 0 2 16,2 1 0-16,5-4-3 15,1-2 0-15,2-4 1 0,-1 1 1 0,0-1 4 0,2-3 1 16,-3-5 0-16,-3-3-1 0,1-3 2 0,-5-4 1 16,-2-1 3-16,-6-3 3 0,2-2-1 15,-6-5 2-15,-5-1 1 0,2-2 14 0,-6-2 7 0,-3-1-1 16,-5-3 2-16,-2 0-5 0,-2-1-3 0,1-1 0 0,-3 1-2 0,-5 4-14 16,1 1-1-16,2 5 5 15,-3 6 2-15,4 6 4 0,-3 5-5 0,5 3-1 16,0 6-3-16,-1 1-5 0,3 2-4 15,0 0-10-15,0 0-16 0,0 4-6 16,0 7-1-16,0 4 7 0,3 7 10 0,-3 6 9 0,4 6 1 0,3 0-3 16,3 4 1-16,-4 1-2 0,4 1 2 0,0 4 0 15,1 4 2-15,-1 0 0 0,-1 0-1 16,1 1-2-16,-2-1-8 0,-5-4-16 16,3-5-23-16,-4-6-28 15,0-4-23-15,4-6-19 0,-4-7-23 0,5-6-38 0,-4-4-41 0,3-4-105 0,-3-2-385 16,-2 0-827-1</inkml:trace>
  <inkml:trace contextRef="#ctx0" brushRef="#br0" timeOffset="13671.1524">7582 3684 1095 0,'0'0'828'0,"0"0"-557"0,0 0-100 16,137-42 10-16,-87 34-1 0,2-1 2 0,5 2-27 15,-1 5-35-15,3-3-24 0,2 2-26 16,-2 2-13-16,2 1-14 15,-2 1-10-15,-2-1-4 0,1 4-10 16,-1 0-3-16,-5-2-3 16,-8 2-7-16,-4-1 1 0,-7 0-3 0,-5 0 1 15,-6 1-5-15,-6-3 2 0,-7 0 0 0,-6-1 2 16,-3 0 3-16,0 0-6 0,-1 0-13 16,-7 1-20-16,-5 2-31 15,-7 0-52-15,-8-1-113 16,7 2-347-16,3-2-1101 0</inkml:trace>
  <inkml:trace contextRef="#ctx0" brushRef="#br0" timeOffset="14270.215">0 5404 3199 0,'0'0'0'0,"0"0"36"0,0 0-36 0,0 0 55 0,0 0 20 0,154-6 15 0,-52-2-97 0,32 0-12 0,71-7-10 16,58-3-8-16,31-4 51 0,15-2-3 0,-40 2 2 0,-25 0 4 0,-11 2 18 0,2-1 2 0,8 2-1 0,3-1-8 0,1 1-4 16,2 1-4-16,0-2-5 0,0 1-1 0,1 1 0 0,-2 1-4 0,-2-2 2 0,-7 4 0 0,-7-3-4 0,-3 4 4 0,-12-2-1 15,-8 4 0-15,-12 1 3 0,-13 1-3 0,-14-1-2 16,-10 1-1-16,-17 3-1 0,-18-2 0 15,-13 0 1-15,-17 1-1 0,-16 0-2 0,-12 2 1 0,-15-1 0 16,-14 1 1-16,-12 0 2 0,-8 4 2 16,-8-1 2-16,-7 1 0 0,0 0-3 15,-3 1-3-15,-3 0-10 0,-2 0-21 0,-7-3-23 16,-8 1-37-16,-7-2-52 0,-9-1-81 16,9 2-260-16,5 2-1007 0</inkml:trace>
  <inkml:trace contextRef="#ctx0" brushRef="#br0" timeOffset="15067.0638">2471 3124 533 0,'0'0'591'0,"0"0"-490"0,0 0 12 0,0 0 43 0,0 0 15 15,0 0 11-15,0 0-3 16,0 0-23-16,0 0-10 0,0 0-9 0,0 0-20 0,0 0-26 15,0 0-39-15,0 0-31 16,0 0-18-16,0 0-13 0,-109-78 11 0,117 78 10 0,4 3 10 16,3 0 14-16,4 2-2 0,8 1-1 15,6-3-1-15,6 2 4 0,9-1-6 0,5-1-1 32,6-1-4-32,4 3-9 0,6-3 1 0,3 1-1 15,6 0-6-15,6-1 4 16,7-1 6-16,7 2 6 15,9-3 5-15,8 1-3 16,8 0-5-16,5 1-8 0,11-1 1 0,5-2 2 16,8-4 0-16,10 0 5 0,5-2-2 0,12-2 0 0,6-1-4 0,9 1-5 0,8 0 4 15,8-1-4-15,7 1 3 0,6 0 2 0,4 0-1 0,7 0 7 0,8-1-4 0,2-1-3 0,7 3 2 0,3 0-10 16,4-1 4-16,7 1-1 0,7-2 1 0,2 1 2 16,3 1-2-16,6-1-1 0,2 1-2 15,6 1 1-15,0 0-5 0,7 1 1 0,0 2-1 16,8-1-5-16,4-1 9 0,-1 0 1 0,7 2 2 0,-1-1 4 15,0 0-4-15,2 0-2 0,2 2 1 16,0-2-1-16,-3 1 5 0,3 2 2 16,-2-1-1-16,-2 2 7 0,-5-2-9 0,2 1-1 0,-7 1 3 15,-7-1-1-15,-3-1 3 0,-7-1 3 16,-10 0-2-16,-6-1-3 0,-9 0-2 0,-7 0-3 16,-11-1-1-16,-9-1-2 15,-8-2 1-15,-11 2-1 16,-14 0-5-16,-8-1-1 0,-12 2 4 15,-16-2 0-15,-10 0 3 0,-16 1 3 16,-14-1-8-16,-9-1-3 0,-16 1 2 16,-11 1 0-16,-15 2 2 0,-13-2 2 0,-14 2-1 0,-14 0 2 15,-12-1 3-15,-12 3 7 0,-3 1 3 0,-7 0 0 0,-1 0-4 16,0 0-11 0,-6-1-6-16,-3 1-11 0,-5-2 2 0,-7 1 4 0,-6 0 1 15,-9 1 7 1,-4 1-9-16,-9 1-10 15,-3 0-14-15,0 4-20 0,-6 7-25 0,2 3-39 0,-3 10-63 0,14-7-219 16,15-2-1077-16</inkml:trace>
  <inkml:trace contextRef="#ctx0" brushRef="#br0" timeOffset="25822.0344">1882 6285 0 0,'0'0'400'16,"0"0"109"-16,0 0-100 0,0 0-59 0,0 0-44 0,0 0-51 0,0 0-42 0,0 0-55 15,0 0-35-15,0 0-30 0,0 0-19 16,0 0-22-16,-134-88-12 0,112 88-11 0,-2 0-4 15,-5 8 4-15,-3 3-6 0,-5 5 5 0,2 1 5 16,3 1 0-16,3 3 6 16,-1-2 11-16,-1 6-8 0,1 3-5 0,-4 6-11 0,-3 5-19 15,4 7-5-15,-3 4 1 0,8 7-3 0,3 3 0 16,6 1 4-16,8 0-3 0,10 2 0 16,3-5-7-16,16-6-10 15,13-5-11-15,20-3-24 0,21-10-51 16,18-10-70-16,3-12-125 0,-3-12-221 15,-29-9-507-15,-21 2-155 16</inkml:trace>
  <inkml:trace contextRef="#ctx0" brushRef="#br0" timeOffset="26245.1082">2260 6461 1286 0,'0'0'478'15,"0"0"-128"-15,0 0-71 0,0 0-58 0,0 0-49 0,0 0-57 0,0 0-48 0,0 0-44 0,0 0-21 0,0 0-6 0,0 0 2 0,0 0 14 0,0 0 4 0,0 0-1 16,-61 89 4-16,79-62-2 0,-1 2-3 0,-1 1-1 16,5 4-4-16,-3 0 6 0,2 0-1 15,-3 0 4-15,-1-3 0 0,0-6-3 0,-3-4 0 16,-2-6-2-16,-1-3-1 16,-3-5 0-16,-2-2-2 0,0-2 0 0,-3-2 3 0,-1 0 8 0,-1-1 12 15,1 0 10-15,2-4-5 16,2-3-9-16,-2-3-11 0,4-1-11 0,-2-3 0 0,2-4 0 0,3-3-3 15,1-4 0-15,1-2-1 32,5-4-1-32,1-1 0 0,3-2 0 0,1 0-2 0,3 2 1 0,2 2 0 0,3 2-2 0,0 4-1 15,0 4-3-15,-2 3 3 0,0 3 3 16,-2 3 2-16,3 4 0 0,-6 4 0 0,5 3-2 0,-5 0-2 16,0 9 3-16,2 3-4 0,-3 3 1 15,-2 6 1-15,1 1-5 0,-2 5 3 0,-4-1 0 16,1 3 0-16,-5 0 4 0,-3-1-2 0,0 0 1 15,-5 0 0-15,-2-2 0 0,-1-4 2 0,0-2-1 16,0-5-1-16,-2-3-2 0,0-5-11 0,-1-2-6 16,0-4-9-16,0-1-30 0,-1-6-53 15,-1-3-120-15,-3-5-277 0,1 4-674 16,3-1-164-16</inkml:trace>
  <inkml:trace contextRef="#ctx0" brushRef="#br0" timeOffset="26399.0352">2701 6002 1379 0,'0'0'278'0,"0"0"-70"16,0 0-96-16,0 0-34 0,0 0-102 15,0 0-82-15,0 0-48 0,0 0-289 0,0 0-881 0</inkml:trace>
  <inkml:trace contextRef="#ctx0" brushRef="#br0" timeOffset="26864.3974">3578 6016 2636 0,'0'0'171'0,"0"0"-29"0,0 0-39 0,0 0-35 0,0 0-38 0,0 0-22 16,0 0-10-16,0 0 3 0,0 0 5 0,0 0 9 15,0 0 0-15,25 138-3 0,-14-92 5 16,0 4 1-16,-2 7 0 0,-1 8 5 0,0 2-4 16,-4 2-1-16,-3 1-1 0,0-3-5 15,0-6-10-15,-1-11-17 0,0-8-12 0,0-12-6 16,0-11-3-16,0-6 4 0,0-6 8 16,-2-6 4-16,-1-1-10 0,-5-5-24 15,0-8-31-15,0-4-25 0,-5-5 11 0,3-3 27 16,1-1 33-16,2-1 22 0,-1-3 3 15,7 0 0-15,0-1 0 0,1-2 1 0,0-1 7 0,6 0 8 0,3 1 13 16,3 2 16-16,3 0 16 0,0 2 12 0,5 3 10 16,3 1 3-16,1 4-3 0,5 1 0 15,1 4-9-15,4 2-8 0,1 4-6 16,2 5-11-16,3 3-8 0,0 2-4 16,1 3-3-16,0 8-1 0,-1 0-1 0,0 4-4 15,0 6-2-15,-2 1-2 0,-3 5-3 0,-3 0-2 16,-4 3-4-16,-5-1 3 0,-4 3 3 0,-4 1 1 0,-4 0 5 15,-5-1-6-15,-2 0 0 0,-4-6-1 0,0-3-1 16,-4-4-6-16,-1-3-10 16,-1-3-15-16,-1-6-23 0,-1-1-29 0,-2-5-52 0,0-1-141 0,1-1-484 15,2-2-887-15</inkml:trace>
  <inkml:trace contextRef="#ctx0" brushRef="#br0" timeOffset="27082.1428">4086 5862 1892 0,'0'0'334'0,"0"0"-44"0,0 0-98 15,0 0-39-15,0 0-43 0,0 0-36 16,0 0-41-16,0 0-44 0,0 0-47 16,0 0-7-16,0 0 8 0,0 0 25 0,0 0 2 15,0 0-116-15,16-10-193 0,-6 25-590 0,-5-6-482 0</inkml:trace>
  <inkml:trace contextRef="#ctx0" brushRef="#br0" timeOffset="27895.3629">5004 5956 2091 0,'0'0'235'0,"0"0"-29"0,0 0-39 15,0 0-20-15,0 0-25 0,0 0-32 0,0 0-24 0,0 0-18 16,0 0-21-16,0 0-10 0,-131 23-3 0,112-2 1 16,3 4 1-16,0 4-4 15,-1 3-1-15,3 3-1 0,-4 2-6 16,6 2 4-16,-1 3 0 0,3 4-1 0,4-2 2 0,5 2-3 0,1-3 2 16,9-2-4-16,6-5-2 15,7-4-1-15,8-3 0 0,6-7 0 31,9-3 1-31,2-5-2 0,8-5 0 0,1-4-1 0,5-5 0 0,1-3-2 16,1-6-1-16,0-5 1 0,-1-4-2 16,-3 2 5-16,-2-6 1 15,-4 0 2-15,0-3 5 0,-6 0-4 16,-5 1 0-16,-4-3 2 0,-9 2-2 0,-6 1 9 16,-8 2 5-16,-5 1 3 15,-6 3 1-15,-4 1-2 0,0 5-2 0,-5 2-4 16,-9 0-1-16,1 5-4 0,-7 2-1 0,-9 3-4 15,-2 1-7-15,-7 8 5 0,0 1 0 16,1 3 1-16,0 3 9 0,10 0-11 0,2 5-3 16,7-2 1-16,7 2-8 0,6 0 7 0,5 0 0 0,3 0 0 0,10-1 3 15,10-1-2-15,5-1 1 0,9-4 0 0,4-4 1 0,10 0 1 0,0-8 0 0,2-2 2 0,1 0-4 16,0-8 1-16,-4-2-3 0,-2-1-2 0,-2-2 5 0,-6-1-4 0,-1 0 1 16,-6-3 2-16,-3 1-5 0,-2 0 7 0,-7 0 0 15,-5-1 1-15,-2-1 7 0,-2 2-7 16,-4 0 1-16,-3 1 0 15,0 0-4-15,-4 3 4 0,-2 1-1 0,1 2-1 16,-7 1-3-16,2 2-1 0,-1 2-1 0,2 1-2 16,-1 3 1-16,2 0-9 0,-2 0-4 15,2 2-3-15,3 5-6 0,0 2 10 0,0 2 6 16,5 2 4-16,6 1 10 0,9 1-6 0,5 2 3 16,14-3 1-16,4 0-3 15,10-3 5-15,5-3-2 0,2-5-2 0,-4-3 1 0,0 0-6 16,-4-9-1-16,-2-5 1 15,-6-2 3-15,0-4-1 0,-1-3 2 0,-4-3 1 16,-5-2-5-16,-2-2 7 0,-2-1 1 0,-4-5 3 0,-4-1 6 16,-6-5-5-16,-1-4 0 15,-6-1 1-15,-6-1-7 0,-3 1 7 0,-1 0-1 0,-2 5 2 0,-5 2 4 0,-4 6 4 16,-1 7 9-16,1 6 4 0,0 4 4 0,1 5-7 16,2 4-7-16,-2 4-7 0,2 4-7 0,-1 0 0 15,-2 10-5-15,0 4 1 0,-4 7 6 0,4 8-4 16,-1 7 0-1,3 6-1-15,3 2-6 0,6 6 2 16,2 3 2-16,6 3-1 0,3 0 5 0,3 1-5 16,3-3 1-16,0-5 1 0,4-2 0 15,1-1 0-15,7-3-5 16,0-2-20-16,3-4-31 0,1 2-53 16,0-5-131-16,-5-8-464 0,-11-12-1025 0</inkml:trace>
  <inkml:trace contextRef="#ctx0" brushRef="#br0" timeOffset="36866.4285">8598 5925 1362 0,'0'0'435'0,"0"0"-98"16,0 0-70-16,0 0-63 0,0 0-9 15,-5-118-27-15,1 105-40 0,-2 4-17 16,1 2-26-16,-3 4-24 0,-1 1-22 0,0 2-24 16,-10 9-4-16,-4 8-4 0,-7 6 3 0,-8 7 10 15,-2 6-1-15,-4 5 1 0,0 5-4 0,-2 3-4 16,4 5-1-16,2 3-5 0,6-1 1 0,4 0-1 15,5-1-5-15,15-5 1 0,9-2-1 0,7-8 1 16,13-5 1-16,11-4 2 0,8-10 1 16,10-5 0-16,10-3 1 0,5-12-2 15,7-1-6-15,5-10-10 0,2-8-21 16,2-1-16-16,-5-5-21 0,-2-5-23 0,-8-2-28 0,-3-6-34 16,-3-2-36-1,-7-4-42-15,-4-3-57 16,-5-2-89-16,-2-6-132 0,-7-5-99 0,-5-2 43 15,-6-2 277-15,-6 2 289 0,-9 1 0 0,0 5 138 0,-6 4 346 16,-1 5 76-16,-7 7-53 16,1 2-91-16,-4 9-82 0,0 3-78 0,1 4-55 0,-1 7-37 15,1 1-31-15,2 5-27 0,4 3-22 0,1 3-29 0,1 2-34 0,1 1-26 16,-2 10-8-16,-2 4-2 0,3 7 10 0,1 9 7 0,-1 4-5 0,1 6 7 16,0 6-1-16,1 4-2 0,-1 4 6 15,0 4-6-15,1 7 3 0,6 0 2 16,-2 1 0-16,4-2 1 0,1-9-2 15,6-9-3-15,-4-9-4 0,1-12-4 0,1-9 0 16,-2-8 3-16,-3-5 5 16,1-4 7-16,3-9 1 0,2-5 1 15,3-6-5-15,3-3-8 0,4-2-4 0,-2-3-5 0,0-2-3 16,3-1-3-16,-3-2 0 0,1-2-1 0,0 2 3 16,-2 3 3-16,-2 4 3 15,1 2 1-15,0 5 0 0,-4 4-3 16,-2 5-3-16,1 3-5 0,-2 2-5 0,1 6-2 0,-2-1 0 15,-1 5 3-15,2 5 7 0,3 5 3 0,-2 4 5 16,-1 5 3-16,3 2 1 0,-2 4 3 0,5 2 1 0,0 0 0 16,4 0 2-16,2-2-1 0,3-2 1 0,2 0 2 0,-1-5 0 0,3-3 1 15,-3-6-1-15,4-2-2 0,-1-4-1 16,1-5 0-16,-3-3-4 0,5-4-2 16,-5-4-3-16,1-2-1 15,-3-2 2-15,-2-2 3 0,-2-1 3 0,-4-1 2 16,-5-2 5-16,-2-3 2 15,-3-1 2-15,-3-3 2 0,-4-1-1 0,-1-1 2 16,-4 0 2-16,1 0-3 0,-2 1 5 16,-1 5 2-16,-4 2 7 0,-2 4 6 0,1 3-1 15,1 5 0-15,-2 2-6 16,-1 2-8-16,-5 3-6 0,1 1-6 0,-5 7-3 0,2 3 2 16,-4 4-1-16,0 4 1 0,-1 1 0 0,7 5-2 0,-2 1 2 0,4 4-2 0,3 0-1 15,3 0 1 1,7-1 0-16,0 1 0 0,7-3 0 0,4-2 0 15,6-2-1-15,2-7 1 0,8 0-1 0,0-10-2 0,4-3 1 16,-1-3-2-16,1-4 1 0,-1-5 0 0,-2-1-2 0,-1-4 3 16,-3-3 6-16,1-4-2 0,-3 2 0 0,-1-5 0 15,-2 0-5-15,-1-1 4 0,-5-3 4 0,1 0-1 0,-4-2 3 0,-3 2-2 16,-4 0 0-16,-1 2-1 0,-2 2-2 0,0 3 2 16,-5 4 0-1,3 2 3-15,-3 4 2 0,1 2 6 0,0 4 5 16,-1-1 1-16,3 3 1 0,0 2-8 0,-1 1-11 15,2 1-8-15,-2 6-7 0,2 3 4 0,-2 7 2 16,-1 4 4-16,2 2 3 0,2 4-4 0,0 0 0 0,6 5 0 16,2-2-1-16,6 2 2 0,-1 1 1 0,6-3 0 15,1-3-1 1,-1-4 0-16,4-3-2 0,0-6-2 0,4-3 2 16,0-4-7-16,1-6 1 0,6-1 1 0,0-5-3 0,0-7 7 15,0-1 0 1,-1-3 3-16,0-5 5 0,-2-4-3 0,0-1-2 0,-2-4-1 0,2-2-4 0,-3-1 4 15,-3-3 1-15,-3 2 0 0,-4-2 1 0,-4 0-1 16,-2 2 0-16,-7 0 0 0,2 4 5 16,-6 5-2-16,-1 5 1 0,0 3 1 15,0 4 1-15,-3 2 8 0,-2 4 1 0,2 2 1 16,-1 2-6-16,-2 3-5 0,0 1-6 0,-2 8-2 0,-3 5 2 16,-3 5-1-16,2 5 6 15,-1 5 0-15,2 1 0 0,2 6-1 16,1 2-3-16,3 2 0 15,1 0 1-15,4-1 0 0,1 0-1 0,7-2 0 0,4-6-4 16,4-6 1-16,2-5 0 0,0-8 0 0,4-3-1 0,0-6 2 16,3-3 0-16,1 0-1 0,0-8 3 0,4-4-2 0,4-2 1 15,-2-4 2-15,1-3 3 0,0 0-4 0,1 0 0 16,-1-3-1-16,0 3-3 16,0 0 4-16,-3 3 1 0,-1-2 1 0,-2 3-1 0,-3 1-2 0,-3 3 0 15,-2 4-1-15,-4 0 4 0,0 4-6 16,-4 3-4-16,0 2-1 0,0 1-7 0,-1 0 8 0,1 6 0 15,-1 3 3-15,0 1 7 16,3 3-7-16,-5 3 2 0,1 2-1 16,0 1-5-16,0 2 9 0,-2 1 0 0,-1 1 0 0,3 1 5 15,0-3-4-15,-1-1-1 0,-1-2 2 0,0-5-4 16,1 0-4-16,-2-5-2 0,0-4-2 0,3-2-2 16,1-3 9-16,1 0 3 0,4-6 1 15,0-4 7-15,1 0-6 0,0-4-2 0,2-1 0 0,-2-3-4 16,2-1 6-16,2 0 0 0,-1-3 0 0,3-1 6 15,2 0-5-15,-1 0-2 0,5 0 0 0,0 2 0 16,0 3 2-16,1 1 5 0,-2 2 4 16,-1 3 0-16,-1 2 6 0,-3 2 0 15,-1 4 1-15,-3 1 1 0,0 2-7 16,-2 1-1-16,-2 0-4 0,1 4-8 16,-3 3 5-16,4 4 0 0,-3 3 0 15,-1 2 5-15,3-1-3 0,-1 1-1 0,-2 1 2 16,2-1-3-16,1-4 1 15,1 1 3-15,0-1 0 0,3-4 6 16,1 0 1-16,3-2 2 0,1-4 0 0,2-2-5 0,2 1 1 16,-2-4 0-16,0-7-5 0,-1 0 0 0,0-4-6 0,-3-2-13 0,3-2-15 15,-1-5-23-15,0-3-55 0,1-3-91 0,-7 7-341 0,-6 7-1050 0</inkml:trace>
  <inkml:trace contextRef="#ctx0" brushRef="#br0" timeOffset="38807.9032">14690 5632 1756 0,'0'0'802'16,"0"0"-635"-16,0 0-29 0,0 0-31 0,0 0-12 0,0 0-33 0,0 0-40 0,0 0-18 16,0 0-8-16,0 0 5 0,0 0 11 15,0 0 1-15,-67 68 10 0,54-36 1 0,4 3-5 16,1 0-1-16,3 3-6 0,0 1-2 15,5-2 1-15,0-1-2 0,2-5 2 0,6-4 3 16,0-3 0-16,6-6 0 0,-2-4 6 0,1-4 4 16,5-4 10-16,-4-5 12 0,5-1-4 0,2-7-3 15,0-5-9-15,5-2-13 0,-3-3 1 16,3-5-5-16,-2 2 0 0,2-3 2 0,-1-2-8 16,4 0-2-16,0-1-2 15,0 1-5-15,1 0 3 16,-3 4 0-16,3 0-1 0,-1 5 1 15,-1 2-1-15,-3 1-1 0,-1 4 0 0,-3 3-2 0,-4 3-2 0,0 3-3 0,1 0 1 16,-4 8-4-16,3 2 7 0,-5 4 0 16,4 3 3-16,-3 0 6 15,-2 6-6-15,-1-1 0 0,-2 4-1 0,-3 0-4 0,0 2 5 0,-3-2 1 16,-1 1 0-16,-1-4 5 0,0-1-4 0,-3-1-1 16,-4-4-5-16,0-2-11 0,2-1-24 0,-5-5-34 0,-1-1-60 15,-1-3-146-15,1-4-580 0,4 1-845 16</inkml:trace>
  <inkml:trace contextRef="#ctx0" brushRef="#br0" timeOffset="38948.7443">14733 5167 1524 0,'0'0'941'0,"0"0"-792"0,0 0-38 0,0 0-76 0,0 0-45 0,0 0-26 0,0 0-9 0,0 0 1 15,0 0-66-15,0 0-235 0,0 0-699 16,0 0-82-16</inkml:trace>
  <inkml:trace contextRef="#ctx0" brushRef="#br0" timeOffset="40074.1518">17247 5695 1766 0,'0'0'167'0,"0"0"-23"0,0 0-21 0,0 0 3 0,0 0 17 0,0 0 9 16,0 0-13-16,3-123-14 16,-3 112-18-16,-3 3-21 0,-4 1-17 0,3 1-13 0,-5 1-14 0,-1 2-14 15,-6 0-9-15,-6 3-8 0,-5 2-2 16,-8 6 5-16,-8 3-5 0,-4 4 3 16,-4 5 3-16,1 1-8 0,-1 4 5 0,5 1-3 15,2 2-4-15,8 4 2 16,0 0-6-16,8 3 0 0,4-1-1 15,10 1-1-15,3-2 1 0,7-3 1 0,4-4 0 0,8-5 1 16,10-5 7-16,5-3 4 0,6-3 4 16,7-7 3-16,8-2-3 0,2-3-2 15,6-9-3-15,3 0-5 16,-2-6-3-16,-1-4-5 0,-2-2-4 0,0-6 0 0,-3-1-2 0,-3-3 2 16,-3-3 2-16,-2-2-1 0,-2-2 2 0,-2-4 1 15,-3-1 0-15,-2-2 2 0,-2 0-1 0,-5 1 0 0,-2-1 2 0,-2 4 0 16,-7 4 0-16,-3 3 0 0,-1 10 3 0,-5 2-5 15,-2 7 7-15,-1 5 1 0,0 2 2 16,0 5 8-16,0 2-8 0,-1 3-9 16,-1 0-18-16,-4 7-8 15,-1 6 4-15,-3 6 6 0,-6 5 13 16,4 10 3-16,-4 4-2 0,6 3 1 0,0 6-2 0,4-1 2 16,-1 4-1-16,7 2 0 0,0-1 2 15,4 0-3-15,8-2 2 0,3-4 0 0,8-5-2 0,4-4 6 0,4-7-4 0,3-4 3 16,2-5 0-16,0-8-2 0,0-5 3 15,1-5 0-15,-3-2 0 0,3-7 1 0,-3-4-2 0,3-3 0 16,-3-3 0-16,-3-3 0 16,-3-1-1-16,0-1-1 0,-4-3 0 0,0 0 1 0,-2-2 1 15,-3 1 0-15,-1 0 1 0,-2 0 1 16,-4 1-1-16,-3 1 1 0,-3 1-1 16,-1 4-3-16,-3 3 3 15,1 1 1-15,-3 5-4 0,0 1 3 0,-3 3-1 16,3 3-1-16,0 0 1 0,0 3-3 15,0 0-2-15,-1 0-9 0,0 0-12 0,-2 4 2 0,-2 0 1 16,2 9 7-16,-4 3 12 16,1 3 1-16,0 3-2 0,1 1 2 15,3 4-1-15,3 1-3 0,-1-1 3 16,7 1 1-16,6-2-2 0,3-2 2 0,6-2 0 0,8-4 0 0,4-2 3 0,7-5 0 0,6-6 0 0,3-3 1 0,0-2 0 0,3-9-1 16,-2-2 2-16,-3-4-2 0,-2-3-1 15,-1-1 0-15,-2-4-1 0,-4-2 2 0,-2-1 0 16,-1-3 4-16,-4-1-2 0,-4 1 2 15,-3-2-1-15,-4 3 1 16,-3-2 2-16,-8 8-1 0,-4 0 1 0,-5 4-2 0,-1 1-1 16,-7 3-5-16,-5 3-5 0,-5 2 0 0,-5 3-3 0,-6 3-1 15,-3 2 4-15,-1 1 0 0,1 3 2 0,1 4 4 16,6 2-3-16,6 5-3 16,3 1 2-16,5 4-4 0,6 3 1 0,4 3 3 0,0 2 0 15,11 1 0-15,6 3 0 0,6 1-2 16,4 2 1-16,4-3 2 0,2 2-1 0,-2-3 2 15,-1 0 2-15,-2-4-4 0,-4-1 2 0,-4-2 0 16,-1-2-4-16,-7-1 3 16,-2-3 0-1,-3-2 0-15,-3-1 3 0,-1-3-2 0,-3 0 0 0,-1-2 1 16,-6-1-3-16,-3-1 2 0,-3 0 3 0,-4-1 0 0,-3-2 2 0,-2 0 0 16,0-4-1-16,-3 0 1 0,-3 0 0 15,5 0-4-15,1-4-5 0,1 0-12 0,3-2-27 16,4-2-37-16,0-2-74 0,8-2-190 15,2 2-746-15,3 1-591 0</inkml:trace>
  <inkml:trace contextRef="#ctx0" brushRef="#br0" timeOffset="40288.3292">19381 5598 1375 0,'0'0'812'15,"0"0"-594"-15,0 0-122 0,0 0-54 0,0 0-10 0,0 0 8 0,0 0 7 16,0 0 9-16,0 0 7 0,0 0-8 0,0 0-12 15,77 123-9-15,-69-94-10 0,-1 1-4 0,-3 0 1 16,1 0 1-16,-4 1 2 0,-1 0-7 0,0-1-15 16,-6-2-35-16,3-4-55 0,-2-3-74 15,0-5-164-15,2-6-371 0,0-3-847 16</inkml:trace>
  <inkml:trace contextRef="#ctx0" brushRef="#br0" timeOffset="40443.9726">19222 5138 1056 0,'0'0'454'0,"0"0"-608"0,0 0-24 16,0 0-6-16,0 0 52 0,0 0 105 0,0 0-317 15,0 0-147-15</inkml:trace>
  <inkml:trace contextRef="#ctx0" brushRef="#br0" timeOffset="41001.7122">20477 5548 1125 0,'0'0'373'0,"0"0"-104"0,0 0-76 16,0 0 1-16,0 0-2 16,0 0-45-16,0 0-51 0,-130-36-42 0,115 42-25 0,2 3-10 15,-2 2-7-15,1 1-1 0,3 2 2 0,2 0-2 16,3 0 0-16,2-1 2 0,3 0-2 16,1-2 7-16,0-1 4 0,6-2 4 0,0-1 10 0,4-1 4 15,-1-3 6-15,1-1 2 16,0-1-1-16,2-1-5 0,0 0-3 0,-1-4-5 0,0-2-6 15,0-2-1-15,2-4-5 0,-2 1-4 16,-1-3 0 0,1 2-8-16,-2-2-1 0,-2 0-2 15,2 2-4-15,-4 2 1 0,0 2-2 0,0 2-1 16,-5 3 0-16,1 2-3 16,0 1-11-1,-1 0-16-15,0 0-18 0,0 1-1 0,2 7 7 0,-1 1 19 0,2 5 13 16,-1 3 5-16,5 3 1 0,-2 3 0 15,4 4 5-15,0 3-3 0,2 3 1 0,0 0 3 16,4 2-4-16,-1 2 2 0,-1 0 1 0,4 1-4 0,-1 0 6 0,-2-1-2 16,-2-1-2-16,1-2 1 0,-4-2-2 0,0-2 2 0,-3-2-1 15,-2-4 0-15,-2-2 2 16,-2-5-2-16,0-2 1 0,-2-3 0 0,-3-1 4 0,-5-2 3 16,-1-2 6-16,-5 0 5 0,-3-3 0 0,-3-1 2 0,-5-1 1 0,0 0-3 0,-5-2 1 15,-3 0-5-15,-4-3-2 16,-4-1 0-16,-4-2-6 0,1 0 3 0,-4-2-1 15,-4 0-2-15,0-2 1 0,2 1-1 16,0-1-1-16,3 0-2 0,6 0 5 16,3 2-3-16,2-3 2 0,12 1 2 0,3 1-4 0,7-1-2 0,3-1-18 0,7-2-34 0,4-1-61 15,2-1-131-15,3 3-326 0,2 3-1010 16</inkml:trace>
  <inkml:trace contextRef="#ctx0" brushRef="#br0" timeOffset="42012.2436">20840 5478 968 0,'0'0'476'0,"0"0"-277"0,0 0-44 0,0 0-22 0,0 0 2 16,0 0-1-16,0 0-25 16,0 0-14-16,0 0-8 0,128 82-14 0,-118-54-13 0,-2 0-11 15,5 3-8-15,-3 1-13 0,1 2-13 0,-4-2 1 16,0 0-3-16,1-2 1 0,-1-1 11 15,-2 2-1-15,3-5 4 0,-1-1 2 0,-2-4-7 16,4-4-5 0,-1-3-9-16,-4-7-6 0,3-1-2 0,3-4-5 0,-2-2-3 15,2 0-5-15,1-4-9 0,3-5-5 16,3-3-2-16,-1-3 5 47,1-1 7-47,0-2 8 15,0 0 5-15,0-3 3 0,2 1 2 0,-1-2 0 0,-1 2 1 0,-1-1-1 0,3 2-3 0,-3 2 2 0,-2 0-2 0,-4 6 0 0,1 0 5 0,-5 1-3 0,0 5-1 16,2 0-3-16,-2 3-6 0,0 2-7 0,-2 0-7 0,2 1-1 16,2 6-1-16,-1 3 10 0,-1 2 7 0,3 2 4 15,-1 4 8-15,2-1-3 0,1 0 1 16,-1 2 1-16,2-1 0 0,3-1 5 0,2 0 4 0,1-1 2 16,2-2 5-16,2-3 2 0,-2 0 5 15,5-1 1-15,0-4-1 0,-3-2 0 0,1-3-3 16,1-1-1-16,-1 0 0 0,-2-4 1 0,0-2-2 0,0-2 1 15,-2-2-1-15,-1 0 0 0,-3-2-2 0,-1-3 1 16,-1 0-1-16,-2-2-1 0,-1-2-2 0,0 0-6 0,0-1-2 16,-4-1-3-16,-2 1-3 0,2 2 2 15,-3 2-2-15,-2 2 0 0,-2 1 1 0,1 5 1 0,-3 1-4 16,-2 1 4-16,1 1 2 0,-2 2 1 16,2 0 1-16,-3 3-4 15,-3 0-3-15,-1 0-2 0,-1 5-1 0,-4 3 1 0,4 2 1 16,1 4-3-16,2 1 4 0,6 1 0 15,3 2 0-15,0 2 1 16,9 1 0-16,7 1-1 0,8-3 4 0,10 2 0 0,6 0 1 16,11-3-1-16,1 0-4 0,5-5-7 15,-2 0-4-15,-3-5-1 0,-3-3 2 0,-3-4 4 16,-3 0 5-16,-3-1-1 0,-5-7 1 0,3-1 0 16,-5-2-2-16,-2-2 5 0,-2 0 3 15,-7-2 0-15,-3-1 5 0,-2-2-1 16,-7 2 1-16,-5-1-1 15,0 4 0-15,-5 0-5 0,0 4-4 0,-9 2-6 16,-2 1-3-16,-6 0 0 0,-5 1 3 0,-7 0 2 0,-3 2 5 0,-7-1 1 16,-1 3-4-16,-2 0 1 0,4 4 1 0,6 2-2 0,9 4 0 0,6 3-3 15,12 3 3-15,6 1-1 0,2 3 4 0,14-1 3 16,6 1 1-16,9-3 2 16,7-2-1-16,3-1 0 15,4-5-4-15,-1-2 3 0,-2-5-1 0,-3-2 3 0,-1-3 1 16,-7-5 2-16,-1-5 1 0,-2-3 2 0,-2-4-1 0,-5-3 5 0,-1-3-2 15,-2-4-2-15,-1-2 0 16,-3-6-7-16,2-1-2 0,-4-3-1 0,-2 0 1 0,-1-3 1 0,-1 5-1 16,-7-3 0-16,2 2 1 15,-7 1 2-15,3 4 7 0,-2 4 6 0,-7 5 3 16,5 5 9-16,-3 6 3 0,4 5 2 0,-3 1 0 0,4 5-5 0,1 4-11 16,1 0-8-16,0 1-16 15,0 0-16-15,0 5-3 16,1 4 0-16,-1 4 8 0,-1 6 10 0,1 5 5 0,1 6-1 15,-1 6 1-15,0 3 2 0,0 1-1 16,0 3 4-16,1 0-1 0,0 3-2 0,2 3 2 0,0 3-3 0,-1 4 1 16,5 4 1-16,-2 0 1 0,4 2 0 15,-2-1 5-15,1 0-9 0,-2-4-17 16,1-2-28-16,-4-6-52 0,-2-4-79 0,2-14-263 16,-3-10-888-16</inkml:trace>
  <inkml:trace contextRef="#ctx0" brushRef="#br0" timeOffset="44616.4717">800 9117 2285 0,'0'0'-16'0,"0"0"-44"0,0 0 0 0,0 0 32 0,0 0 56 0,0 0 44 0,0 0 3 0,0 0 14 0,0 0 0 16,0 0-5-16,0 0-8 0,0 0-16 15,-32 96-16-15,31-87-9 0,-1-2 3 16,1-1 16-16,1-3 22 0,0-2 28 0,0-1-3 0,3-3-19 16,7-9-24-16,8-4-34 0,2-8-6 15,8-7-4-15,6-8 2 0,7-10 0 0,6-6-4 16,7-8 1-16,1-7 0 0,4-4 4 0,13-23 2 16,11-17-16-16,5-10-1 0,-6-6-5 0,-11 22 0 15,-21 20 12-15,-8 13 0 16,-10 11 1-16,-5 12 1 0,-7 5-2 0,-6 13 2 15,-4 4 8-15,-2 10 6 0,-7 7 6 0,0 7 1 16,-1 3-12 0,0 3-18-16,0 5-12 0,-2 9-8 15,-1 11 8-15,-4 8 5 0,-3 12 6 16,0 9 0-16,3 6-6 0,1 8 1 0,-1 5 2 16,5 3 0-1,1 6 4-15,1 1-2 0,0-2-1 16,5-4 0-16,8-6-2 15,3-6 5-15,4-8 1 0,5-10 2 0,1-7 2 16,3-5-6-16,2-9 1 0,0-9-4 0,-1-6-2 0,1-6 6 16,2-5 1-16,0-6 2 0,-1-8-2 0,1-4 0 15,-2-7 0-15,0-2 0 0,0-3 3 0,-3 1-2 16,-6-1 2-16,-3-1 1 0,-1 0-1 16,-6 3 1-16,-2-1 0 0,-5 1 2 15,-1 4-1-15,-3 0-3 0,-1 6-2 16,-1 1-3-16,-6 5 2 15,1 5 0-15,0 2-2 16,0 4-3-16,0 1-6 0,-3 8-2 0,-1 5-4 0,-5 6 2 0,1 7 6 0,0 4-1 16,-1 5 6-16,7 1 1 0,4 1-7 0,4 1 8 15,0 0 0-15,9-1 0 0,7-1 8 0,1-3-8 16,9-5 1-16,1-5 0 0,2-5-3 0,1-6 6 0,5-7 2 16,-3-5 2-16,1-3 4 0,-3-8-5 0,0-5 0 0,-1-2-1 0,-5-5 5 0,-3-2 1 0,-2 0 0 0,-2-2 3 0,-7-1-6 15,-4-3 4-15,-1 0 0 0,-5 0-4 0,0-1 4 0,-9-2-6 0,-5 3-5 16,-2 1-1-16,-4 1-6 0,-6 3 4 0,0 2 1 15,-4 3-6-15,-3 3-9 0,-3 6-21 0,-5 2-22 16,0 4-29-16,-1 1-36 0,-4 5-37 16,2 0-113-16,-3 5-276 0,13 0-600 15,12-2-173-15</inkml:trace>
  <inkml:trace contextRef="#ctx0" brushRef="#br0" timeOffset="44801.3456">1249 8353 1925 0,'0'0'302'0,"0"0"-25"0,0 0-30 0,0 0-41 15,0 0-76-15,0 0-61 0,0 0-49 16,0 0-28-16,0 0 3 0,0 0 8 0,0 0 5 16,129-45-9-16,-33 30-2 0,10-2-1 0,7 0-6 15,1 4-19-15,-3 0-77 0,4 2-177 0,-30 2-553 16,-26 3-791-16</inkml:trace>
  <inkml:trace contextRef="#ctx0" brushRef="#br0" timeOffset="45705.0728">4294 8336 2179 0,'0'0'182'0,"0"0"0"0,0 0-3 0,-33-150-40 0,18 122-20 0,-4 4-18 16,-6 3-23-16,0 3-11 15,-9 6-13-15,-4 6-7 0,-6 5-8 0,-2 4-8 0,-3 10 1 16,-4 6-8-16,1 6-3 0,-1 8-6 15,3 2-2-15,2 7-3 16,4 2-2-16,3 2-4 0,6 3-3 16,6 2 1-16,7 3 0 0,6-2 2 0,12-1 0 0,4-2-4 15,11-8-2-15,9-4 1 16,10-4-2-16,7-7 7 0,7-6 3 0,5-7 4 0,6-8-5 0,3-5 0 16,2-4-2-16,-3-8-3 0,-2-4 10 0,-5-5-4 15,-3-1 0-15,-5-5 2 0,-5 1-6 0,-6 0 8 0,-5 0 2 16,-5-1 2-16,-7-1 2 0,-2 3-6 15,-4-1-2-15,-2 2-3 0,-4 0 0 0,-2 2 1 0,0 3 2 16,0-1 1-16,-5 5 0 0,-1 4-5 0,0 0-2 16,-1 4-1-16,1 3-1 0,0 1 1 0,2 3 0 15,-1 0-1-15,-1 1-2 16,-1 8-1-16,2 3 1 0,-1 5-1 16,-1 6 4-16,3 4-4 15,3 5 0-15,1-2 1 0,3 2-3 16,4 2 4-16,3 2-4 0,5 0-2 15,3-1-16-15,2 3-26 0,3 0-45 0,2-2-81 0,1-3-149 16,-3-10-462-16,-8-10-923 0</inkml:trace>
  <inkml:trace contextRef="#ctx0" brushRef="#br0" timeOffset="45900.1509">5048 8309 1636 0,'0'0'805'0,"0"0"-560"0,0 0-39 16,0 0-48-16,0 0-24 0,0 0-24 15,0 0-26-15,0 0-26 0,0 0-15 0,0 0-11 0,-128-63-10 16,104 84-3-16,0 7-5 0,-1 2-5 0,5 2-4 16,1 3-2-16,3 2-1 0,5 2 1 15,2 4 1-15,8 3 0 0,1-2-2 0,0 0-5 16,10-2-11-16,8-3-18 0,5-7-30 0,4-5-43 16,7-5-77-16,4-9-144 15,-8-6-419-15,-10-2-919 0</inkml:trace>
  <inkml:trace contextRef="#ctx0" brushRef="#br0" timeOffset="46133.5509">5596 8284 1761 0,'0'0'427'0,"0"0"-102"0,0 0-112 0,0 0-42 0,0 0-21 0,0 0-24 0,0 0-21 0,-123-60-19 0,101 63-23 0,1 8-18 15,1 4-14-15,1 4-12 0,1 4-8 16,5 3-3-16,0 3-1 0,1 2-1 0,6 1 0 15,2 1-3-15,1 4 1 0,3 1-1 0,1 1 0 16,6 1 1-16,3 3-6 0,0-3-14 16,2-1-27-16,4-3-44 0,2-5-58 0,2-6-93 15,3-5-157 1,-7-7-501-16,0-7-733 0</inkml:trace>
  <inkml:trace contextRef="#ctx0" brushRef="#br0" timeOffset="47842.6695">6041 8433 2093 0,'0'0'242'0,"0"0"-136"0,0 0-65 16,0 0-25-16,0 0-3 16,0 0 6-16,0 0 13 0,0 0 7 0,0 0 5 0,0 0 1 15,0 0-6-15,0 0-6 0,145 19-7 0,-111-18-7 16,1-1 1-16,-2-4 0 15,-1-2 0-15,-1-2 1 0,-4-1-1 0,1-1-1 0,-6 0-1 16,-2-1 1-16,-5 0 3 0,-3 1 5 0,-6-1 6 16,1 2 16-16,-6 0 10 0,-1 1 8 15,0 1 2-15,0 1-13 0,-5 2-14 16,-3 1-13-16,-2 3-13 0,-7 0-7 0,1 3-1 0,-7 6 0 16,0 1 2-16,-2 5 1 15,-2 1 0-15,1 4-4 0,3 1-4 0,2 3 0 16,4 2-2-16,3 1 0 0,4-1 1 15,3 0-4-15,6 0 2 0,1-4 0 16,8-3-2-16,8 0 2 0,4-6-8 16,7-3-4-16,7-6-4 0,4-3-9 0,9 1 1 0,1-11-2 0,1-3 2 0,-1-3 9 15,1-2 5-15,-3-3 4 0,-1-3 2 16,-1-2 1-16,-1-2 2 0,-3-2 2 0,1-1 2 16,-4-5-1-16,2-4 1 0,-2-6-2 0,-1-3 0 15,0-4 3-15,-4-3-3 16,-5-1 3-16,-2-2 2 0,-4-1-1 0,-3 2 5 0,-7-2 1 15,-7 8 3-15,0 4 7 16,-4 5 4-16,-4 8 7 0,-1 7 3 0,-2 6 1 0,1 6-3 0,0 4-4 16,0 5-7-16,3 4-8 0,-1 2-9 15,-2 3-8-15,-4 9-2 0,0 8-1 16,-2 6 3-16,-4 8 3 0,3 7 2 0,1 6-3 16,2 4 3-16,1 4-4 0,2 3-1 0,5 3 3 0,2 0-5 15,0-4 3-15,10-2-1 0,8-5-6 0,4-7-2 16,9-4-7-16,7-7-7 15,5-7-1-15,0-4-5 0,6-6 3 0,-1-4 4 16,2-4 2-16,-5-5 7 16,4-2 3-16,-7-4 9 0,-1-8 0 0,-4-2 6 0,-4-3 0 15,-4-2-3-15,-4-3 4 0,-3-1 0 0,-5-2-2 16,1-2 1-16,-7-3 1 0,-1 0-1 0,-1 0 3 0,-6 2 0 0,2 0 1 16,-4 5 3-16,-1 0 6 0,0 5 5 15,0 4 4-15,-6 2-4 0,3 4 0 16,-5 4-4-16,3 1-8 0,-2 3 1 15,-3 0-7-15,-2 6-2 0,-3 5 1 0,2 4-6 0,-1 4 3 16,-1 3 0-16,3 2 0 0,3 2 3 16,3 2-2-16,1 1-1 0,3 0 3 0,1 1-3 0,1-2 0 0,3-2 0 15,7-5-1-15,0 0 0 16,9-5 2-16,1-1-2 0,5-4 1 0,3-3 3 16,4-4-4-16,3-4 3 0,-1 0-2 0,2-6-2 15,-1-3 2-15,-3-3-1 16,-1 0 0-16,0-3 5 0,-2-3-2 0,-2 2-1 0,2-3 4 15,-4-3-10-15,4-1 6 0,-1 1 2 0,-3 1-3 16,2 1 4-16,-4 1-2 0,-1 4-4 16,-2 5 3-16,-2 2 0 15,-5 2-6-15,-2 4 2 0,2 2-5 0,-3 0-6 0,-3 0 4 16,3 6 2-16,-1 2 1 0,0 1 8 0,-1 4-2 0,0 1 2 16,2 2 0-16,-3 2-4 0,8 3 3 0,-1 0-2 15,6 0 0-15,6 1 7 0,0-2-4 0,12-3 2 16,1-3 3-16,3 0-5 0,0-4-3 15,5-3 2-15,-2-3-2 0,3 1-4 16,-3-4 4-16,0-1 2 0,-1 0-1 16,-3-6 6-16,-4-1-4 0,-3-1 0 0,-5-3 4 0,-5 0-1 0,-4-4 3 15,-4 1 1-15,-6-2-1 16,-5 0 5-16,-3-2 0 0,-2 2-3 0,-2 4 1 16,-4-1-7-16,-4 5 2 0,-3 2 1 0,-1 4-4 15,-5 2 1-15,-1 0 1 0,-1 4 0 0,1 4-1 16,-2 5 2-16,2 2-5 15,2 2 0-15,4 2 2 16,2 0-5-16,2 0 3 0,3 0 0 0,5 0-1 0,2-2 7 0,0 0-5 0,3-1 0 16,8-2 1-16,4-2-9 0,-1-2 8 0,4-3-1 0,3-2-1 0,0-3 7 15,2 0-3-15,4-2-3 16,-3 0 0-16,4-4-1 0,-1-2-2 0,-4-2 4 0,-1-1 2 16,-1-3-4-16,-3-1 4 0,1-2-1 15,-5-1-2-15,3-1 9 0,-5-4-7 16,2 0 3-16,-1-3 0 0,-1-1-8 15,-2 1 6-15,-1 1 0 0,0 2-1 0,-4 4 5 0,1 4-2 0,-4 5 1 16,-2 2 0-16,0 3-4 0,0 3-1 16,0 0-5-16,-3 0-1 0,-3 7-2 0,-4 3 3 15,1 6 3-15,-1 0-2 0,0 3 4 0,4 2-2 16,0 0 2-16,5 2 2 0,1-4-7 16,0 0 5-16,7-1-5 0,5-3 2 0,1-1 5 0,7-2-4 15,7-3 2-15,-2-1-4 0,8-2-6 16,2-3 3-16,3-3-1 0,0-2 1 15,0-5 4-15,4-4-3 0,-2 2 0 16,2-7 3-16,-3-3 4 0,-1-3 0 0,0-4 2 0,0-5 0 16,1-5-7-16,0-3 6 0,2-6-2 0,-2-1-3 15,0-5 10-15,1 0-5 0,-6-1-1 16,0-2 1-16,-4 0-5 0,-4 1 4 0,-4 1 1 16,-5 6 0-16,-3 2 5 0,-2 6-2 15,-4 6 1-15,0 2 4 0,-6 7 7 16,-1 6 2-16,-1 5 3 0,0 4-2 15,0 6-14-15,-3 2-4 0,-5 3-6 0,-3 10-4 0,-4 7 6 0,-4 6 1 16,-4 6 0-16,0 4 1 16,1 4-7-16,1 5 7 0,0 4 0 0,3 5-2 0,1 3 8 0,4 3-6 0,6-1 0 15,8 0 0-15,5-5-6 0,14-6-1 16,8-7 1-16,8-3 0 0,6-4 2 16,5-7 2-16,6-5-1 0,3-6 1 15,1-7 2-15,0-4 0 0,-6-4 2 16,3-1 1-16,-4-8-5 0,-4-2 3 15,-4-5 0-15,-3-4 0 0,-6 1 5 0,-1-5 0 16,-4-1 0-16,-3-1 2 0,-6-2-3 0,-2 2 1 0,-6-1 3 16,-4 3 1-16,-2 3-1 15,-8 2 2-15,3 6 0 0,-1 2-2 0,-5 5 1 16,0 2-1-16,-4 3-4 0,-7-2-1 0,-3 10-2 16,-6 6-3-16,-3 1 2 0,-3 7-1 0,1 2 4 0,5 1 0 0,4 3-3 0,5 2 2 15,5 0-4-15,7 2 1 0,5-2 3 16,7-1 0-16,12-2 3 0,6 2 2 15,6-6-2-15,8 0 1 0,7-3-2 0,4-1 0 0,2-4 1 16,0-3-4-16,1-2-17 0,-3-2-21 16,-1-5-38-16,-5-3-65 0,-4 0-140 0,-12-4-765 15,-9 1-703-15</inkml:trace>
  <inkml:trace contextRef="#ctx0" brushRef="#br0" timeOffset="50704.3029">11979 8731 2456 0,'0'0'67'0,"0"0"22"0,0 0 2 0,0 0 2 15,0 0 9-15,0 0-13 0,0 0-13 16,0 0-9-16,0 0-9 0,0 0-20 0,0 0-12 16,0 0-7-16,50-119-10 0,-31 94 8 0,6-2-8 15,1-4-1-15,5-2 1 16,6-2-9-16,5-4 5 0,2-4 0 15,4-4 2-15,3-2 4 0,1-5 2 0,-2-4 2 0,1 1 0 16,-8-3 5 0,1 3 1-16,-7 0 2 15,0 2 2-15,-6 2-2 0,-5 5 0 0,-3 6 5 0,-6 4-2 16,-5 6 6-16,-5 7-2 0,-3 6-1 0,-2 4 1 0,-2 4-5 0,0 4-2 16,0 3-7-16,-6 4-12 0,2 1-7 0,-4 11-8 0,-7 5 0 15,-2 7 3-15,-6 9 4 0,-2 9 2 16,3 7 3-16,4 6-3 0,4 6 1 0,4 3 0 0,6 1-4 15,4-2 2-15,8 0 6 16,11-8-3-16,4-4 3 0,7-7-1 0,4-7-7 0,1-5 5 0,4-7 2 16,1-8-4-16,2-5 5 0,2-6-1 0,2-4-2 15,-3-2 2-15,2-11-2 0,0-3-3 0,-5-8 1 16,1-2 0-16,-4-6-3 0,-3-5 6 16,-3-3-2-16,-5-5 1 0,-2-3 6 15,-3-2-5-15,-1-5 4 0,-5-2 0 16,1 0-6-16,-6-2 4 0,-2 1-2 0,-5 3-2 15,-2 1 5-15,-2 4-2 16,0 3 0-16,-8 4 2 0,2 4-3 0,-1 9 2 16,0 7 0-16,0 6-3 0,3 7 0 0,1 4-1 15,2 3-6-15,1 1-9 0,-2 4-2 0,0 10-5 0,-1 7 6 0,-1 6 9 16,1 9 0-16,3 3 8 0,0 4-1 16,1 1 1-16,2 5 4 0,3 2-5 15,3 6 0-15,-1 1 1 0,3 3-7 0,-1-1 4 16,1-1 0-16,1-2-4 0,1-7-7 0,8-8-13 15,1-10-6-15,4-11 1 0,-1-8 10 16,5-11 10-16,-4-3 7 0,5-11 3 0,1-6-2 16,6-5 1-16,-4-2 0 0,4-3 0 15,-4-3 4-15,-1 2-2 0,-1-1 0 0,0 0 2 16,-2-1-8-16,-1 1 5 0,-5 1-2 0,0 4-1 0,-5 3 4 0,-3 7-1 16,-5 1-1-16,-4 7 2 15,-1 3 2-15,-3 1-7 0,-1 3-11 0,-1 0-12 16,1 4-6-16,-1 6 9 0,0 5 12 0,1 5 12 15,-1 3 8-15,2 3-3 0,0 4 2 16,1-1-2-16,5 1-5 0,3 0 4 0,2 1 0 0,8-3 0 0,7-2 7 16,4-3-2-16,7-4 3 0,2-5 1 15,7-3 1-15,-1-9 2 16,5-2 0-16,1-6 0 0,-1-4-5 0,-1-6 1 16,0-2-4-16,-6-3 0 0,3-1 0 0,-6-3 2 0,0-2-1 15,-4-2 2-15,-6 0-3 0,-2-2 2 0,-2 0 2 16,-5 0-3-16,-4 1 7 15,-5 0-1-15,-5 5 13 0,-2 2 7 0,-7 5 3 0,0 4 3 16,-3 1-10-16,-5 6-8 0,-4 3-7 16,-4 3-6-16,-4-1-4 0,-2 7-2 0,-7 4 3 0,-2 7-1 15,-1 4 0-15,0 3 1 0,1 3-8 16,3 4 5-16,5-1 0 16,3 3-2-16,8 1 7 15,4-1-7-15,3 2 3 16,5-2-1-16,9-1-4 0,6-4 3 0,4-2 0 0,6-2-1 0,-2-3 5 15,6-2-4-15,0-4-6 0,1-4-6 0,-1-4-15 0,-1-3-11 0,1-2-20 16,-1-5-23-16,1-5-32 0,-5-3-60 0,0-1-104 0,-8 1-351 0,-5 4-880 0</inkml:trace>
  <inkml:trace contextRef="#ctx0" brushRef="#br0" timeOffset="50978.5408">12681 7871 2146 0,'0'0'173'0,"0"0"-23"0,0 0 8 0,0 0-8 0,0 0-9 0,0 0-35 0,0 0-60 16,0 0-27-16,0 0-8 0,0 0 1 15,0 0-3-15,186-19-2 0,-101 18 5 0,5 0-46 16,5 1-143-16,-21 0-618 0,-25-1-876 31</inkml:trace>
  <inkml:trace contextRef="#ctx0" brushRef="#br0" timeOffset="53471.94">16305 7543 2722 0,'0'0'117'0,"0"0"-8"0,0 0-37 0,0 0-35 0,0 0-12 0,0 0 9 15,0 0 9-15,0 0 15 0,0 0 6 16,0 0-5-16,-33 161-8 0,25-105-8 0,-2 11-7 16,-2 10-8-16,0 11-5 0,-4 6-5 15,4 8-4-15,0 3-1 16,-4 2-3-16,5-3-2 0,-4-4 0 16,2-4 1-16,1-4 0 15,1-7-1-15,1-5-4 0,0-7-7 0,0-9-7 16,1-8-10-16,0-9-17 0,3-8-13 15,-1-9-21-15,5-7-35 0,0-6-59 16,-1-6-122-16,3-9-225 0,0-2-601 16,0 0-135-16</inkml:trace>
  <inkml:trace contextRef="#ctx0" brushRef="#br0" timeOffset="54351.853">16243 8034 2027 0,'0'0'282'0,"0"0"-38"0,0 0-57 0,90-116-44 15,-63 96-24-15,1 4-36 0,2 5-30 0,0 3-17 16,-1 4-10-16,0 4-11 0,-4 2-5 0,3 9-5 16,-4 5-1-16,1 5 0 0,-2 8 0 15,-3 3 2-15,-2 6 1 0,-5 5 1 0,-6 3 1 16,-5 7-1-16,-2 4 2 0,-9 0 0 0,-3-1-4 16,-5-5-6-16,0-7-3 15,-2-6-5-15,-4-7 1 16,-1-8 4-16,-1-3 2 0,-2-2 2 15,-1-6 4-15,4-4-2 0,1-4 3 16,-1-4 3-16,10 0 2 0,-2-6 3 16,9-5-2-16,1-3-4 0,5 0-6 0,0-6-5 15,10-2-3-15,5-4 1 0,8-8 0 0,7 1 2 0,8-6 0 0,4-3-1 16,3 1 0-16,6-1 0 0,1-1 0 0,7 3 4 0,1 1 1 16,-1 2-2-16,7 3-1 0,-3 4-1 0,-1 2 0 15,0 2 3-15,-2 7 2 0,-4 3 0 0,-4 6 1 0,-3 5-2 16,-7 5-1-16,-7 0 1 0,-4 6-2 15,-1 8 2-15,-8 0-2 0,-4 3-1 0,-4 4 2 0,-5-1-4 16,-5 4 6-16,-2 2 0 16,1 3 0-16,-7 2 2 0,-6 3-1 0,-7 2-2 0,-2 0-3 15,-4 0 0-15,-3-6-4 16,1-1-1-16,2-6 2 16,2-4 0-16,1-6 5 0,1-4 0 0,3-2 2 15,3-3 2-15,4-3-2 0,2-1 1 0,5-2-1 0,2-6-4 0,2-5-2 16,8-1-2-16,4-4 0 0,6-4 2 0,4-1-2 0,5-3 2 15,3 0-2-15,3-2 0 0,5 1 4 0,1-4 0 16,1 0 3-16,0 0-2 0,0 3 1 16,2 0 0-16,-5 3 0 0,-1 3 7 15,-5 4 0-15,-7 4 5 0,-4 3 1 0,-7 2 0 0,-2 5 4 16,-8 1-3 0,-1 2-2-16,-2 1-2 0,-1 0-8 0,0 3-1 0,-1 5 1 15,-4 3 3-15,-3 5 6 0,-2 6 5 16,-2-1-2-16,0 2-1 0,-1 1-4 15,-1 0-3-15,2 2-3 0,1-1 1 16,1 0-3-16,3 1 0 0,3-4 1 0,2-1-4 16,2-5 4-16,0-1 0 0,2-7 0 0,4-1 0 0,2-3-1 0,5-4 1 15,1 0 2-15,7-7-2 0,3-5 1 16,3-1-1-16,3-5 0 0,3-1-3 0,1-3-3 0,-1-2-2 16,1-1-3-16,2-3 3 0,-3-3-3 0,0-2 3 15,-2-2 4-15,-1-1-2 0,-2 2 5 0,-4 0 1 0,-3 2-2 16,-5 2 3-16,-6 4-2 0,0 2 1 15,-4 3 1-15,-3 3-1 0,-2 3 3 16,-1 4 3-16,-1 2 1 0,1 4 2 16,0 2 0-16,-1 2-3 0,0 1-8 0,1 0-5 0,-1 4-2 15,1 6-1-15,-2 5 6 0,0 7 2 0,0 6 0 16,0 2 0-16,1 9 0 16,-3 4 2-16,1 9-1 0,-1 3 5 0,-2 8 1 15,-1 7 0-15,0 4 3 0,-4 8-2 0,2 1 3 0,-2 5-2 16,0-2-2-16,2 0-2 15,1-3-2-15,2-4 4 0,0-3-5 0,3-6 2 16,2-6-4-16,-2-7-13 0,3-9-10 0,0-8-25 16,0-10-35-16,0-7-59 0,0-8-97 15,0-7-168-15,0-5-424 0,0-2-773 0</inkml:trace>
  <inkml:trace contextRef="#ctx0" brushRef="#br0" timeOffset="55080.5677">18788 7980 2049 0,'0'0'175'0,"0"0"-14"0,126-71-39 0,-74 51-13 16,-2 3-3-16,1 3-25 0,-1 2-21 0,-4 4-12 0,1 3-12 15,-7 0-8-15,-2 3-11 0,-3 2-7 0,-4 1 0 16,-3-1-7-1,-3 5-1-15,-5-1 1 0,-6 5-3 0,-3 0 7 0,-6 3 7 0,-5 1 9 16,0 2 17-16,-6 2 12 0,-8 1 2 16,-2 5 1-16,-8-1-8 15,-1-1-13-15,-2 3-5 0,-2-1-5 0,2-3-9 0,4-1-1 0,3 0-7 16,6-4-5-16,5-2 1 0,3 1-7 0,6-2 3 16,0-1 2-16,7 0-1 0,10-2 9 0,7-1-5 15,7-1 2-15,8-5 3 0,7-2-1 0,6-1-1 16,2-6 0-16,-1-2-2 0,5-4-4 0,-1-1 3 15,1-1 0-15,0-3-2 0,-1-1 6 16,-1-1-6-16,-4-2 1 16,-2 0 1-16,-5 1-8 0,-5 2 5 0,-7 0-1 0,-7 3 1 15,-6 1 8-15,-6 5 2 0,-6 0 4 16,-6 3 2-16,-3 2-4 0,1 0-5 0,-1 2-5 0,-4 0-6 0,-3 2-4 16,-1 1 0-16,-1 0-2 0,0 1-1 15,-1 7 5-15,1 2-5 16,2 3 1-16,-1 1 5 0,4 4-3 0,3 0 6 15,2 1 0-15,1 1-1 0,10 0 7 0,4 0-6 16,9-3 1-16,4-1 2 0,8-2-7 0,7-5 5 0,5-2 1 16,8-4-1-16,1-3 6 0,3 0-2 0,4-7-1 15,-2-4 1-15,0-4-3 0,-6-2 1 16,1-4 2-16,-4-3 1 16,-3-2-9-16,-6-2 6 0,3-5-1 0,-6-1-1 15,-2-5 12-15,-6-5-6 0,0 0 2 0,-3-1 0 16,-6-1-3-16,-2-3 1 0,-10 3 5 0,-3-1-2 0,-6 5 11 0,-3 6-1 15,0 4 5-15,0 7 7 0,-4 5-1 16,-1 7 0-16,2 5-3 0,1 4-7 0,-3 4-13 16,3 0-3-16,0 3-6 0,-5 9-4 0,0 7 6 15,-2 4-1-15,2 9 3 16,-2 6 1-16,-1 5-9 0,5 5 7 0,-1 5-2 0,1 3 0 16,0 4 7-16,-5 3-5 0,3 6-1 0,3 5 2 15,-2 2-8-15,4-2-16 16,2-2-26-16,2-7-38 0,8-8-28 15,2-10-29-15,4-10-61 0,-5-10-107 0,3-9-272 0,-6-7-620 16,-1-8 100-16</inkml:trace>
  <inkml:trace contextRef="#ctx0" brushRef="#br0" timeOffset="55421.9746">21207 7736 2129 0,'0'0'331'15,"0"0"-49"-15,0 0-119 0,0 0-36 0,0 0-27 16,0 0-26-16,0 0-13 0,0 0-6 0,137-75-7 16,-86 70-4-16,9 1-5 0,4-1-4 0,8 1-3 15,6 0-1-15,2 0-1 0,3-1-4 16,1-1 0-16,-1 1-2 0,0-3-1 16,-5 3-3-16,-5-2 4 0,-5-1-1 15,-4 2-1-15,-6-2-2 0,-6 1-3 0,-8 1 2 16,-8-1 1-16,-7 1 10 15,-9-1 0-15,-8 2 3 0,-2-1 3 0,-8 2-5 0,-1-1-3 16,-1 1-3-16,0-2-10 0,-2 0-4 0,-1 0-3 0,-5 0-5 16,1 2-3-16,2 0 0 0,-2 0 0 0,2 2 0 15,-3-1 0-15,2 2 0 0,4 1 0 0,-1 0 0 16,0 0-3-16,-1 0 4 0,2 0-6 16,-4 1-8-16,3 5-9 0,-1 0-17 15,-4 3-15-15,0 1-20 0,-4 4-30 0,0 2-61 0,-5 0-151 16,4-2-891-16,4-5-580 0</inkml:trace>
  <inkml:trace contextRef="#ctx0" brushRef="#br0" timeOffset="57174.9527">1325 10144 948 0,'0'0'437'0,"0"0"-183"16,0 0-4-16,0 0-40 0,0 0-18 0,0 0-37 15,0 0-26-15,0 0-14 0,0 0-22 0,0 0-14 16,0 0-23-16,-131-105-15 0,101 116-6 15,-2 4 0-15,-8 5 5 0,-1 8-6 0,-6 5-3 0,3 1-5 0,5-2-9 16,6-1 29-16,3-1-6 16,0 3-8-16,-1 4 0 0,0 3-37 0,-2 3-3 15,-1 3-1-15,3 4-2 32,0 1 7-32,4 2 0 15,1 0 2-15,3 3 4 0,5-4 0 0,1 2 3 0,7-2 3 0,7-2 7 16,3 3 6-16,19-1-25 15,15-4 0-15,21-11-6 0,12-21-1 0,13-16 26 16,8-10-1-16,2-17-3 0,-5-6-6 0,5-7-5 0,12-13-15 0,8-7-4 16,3-8 4-16,-10 2 0 15,-22 10 12-15,-20 9 7 0,-11 4-4 16,-8 1 2-16,-5 2-1 0,-7 2 3 16,-9 4 3-16,-8 0-3 0,-6 6 6 0,-7 5-5 0,0 2 3 15,-7 3 1-15,-4 3-3 0,-8 2-3 0,1 3-2 0,-5 5-5 0,-3 3 2 16,-1 2-4-16,-4 2 8 0,-3 6 3 0,-1 3 0 0,-3 3 3 15,4 4-7-15,2 0-2 0,3 0-1 0,5-1 10 0,5 1-1 0,0 3 1 16,-4 1-1-16,2 5-11 0,-1 3-1 0,4 2 1 16,2 0 2-16,-1 1 2 0,5 2-1 0,7-4-1 15,-1 1-1-15,6-5-2 16,0-2 7-16,8-3-1 16,3-3 4-16,5-3 3 0,10-5-3 0,6-5-8 0,7-6-4 0,2-6 0 0,-2-7 1 15,-1-5 12-15,-2-1 0 16,3-1 1-16,-5-1-4 0,4-1 1 0,-2-3 1 0,-1 0 1 15,1-1 0-15,-1-3-2 16,-2 2-1-16,4-1-3 0,-5 2 1 0,-1 0 1 16,-1 5 0-16,0 2 5 0,-6 5-7 0,0 5-4 0,-3 4-3 0,-1 4-4 15,-4 2 7 1,1 1 2-16,-1 5 1 0,-1 4 0 0,-2 3 1 16,1 2 1-16,-2 4 0 0,-2 2 1 0,0-2 1 0,-4 1-2 0,1-1 0 0,0 1-1 15,-4-1 0-15,3 0 2 0,-4-2-2 16,-1 0 0-16,0-1-7 0,-1-3-10 0,0-4-11 15,0-2-9-15,2-3-11 0,-1-4-14 0,3-1 6 16,-1 0 3-16,6-7 12 0,3-3 13 0,6-1-3 16,2-4 6-16,2 0 0 0,1-4 5 0,3 1 8 15,-1-1 2-15,3 0 3 16,3-1 3-16,2-1-3 0,3 0 3 0,3 0-3 16,1 0-2-16,0 3-1 0,4 0-1 15,1 0 2-15,2 3 2 0,3-2 2 16,1 2 3-16,0 2-3 0,0-2-1 0,0 1 3 0,-1 0-1 0,-1-3 5 15,-6 2 2-15,-2-4 1 0,-1 1-1 16,-5-1 0-16,-1-2 2 0,-5 0 0 0,-5-1 6 0,-3-1 5 16,-7-1 6-16,-2-2 9 0,-6-4 7 0,-2 2 6 15,-6-3 4-15,2 0-2 0,-2-3 0 16,-4 4-4-16,-6 3-1 0,2 1 3 0,-2 3-5 0,-1 6 4 16,3 1-3-1,-3 5-4-15,-1 4-6 0,0 3-9 0,4 4-7 16,-1 2-10-16,-4 10-1 0,1 8-3 15,-1 6-2-15,-1 9 3 0,2 6-4 0,4 8 3 16,2 4 2-16,6 8-1 0,0 5 3 16,2 5-3-16,0 6-3 15,3 5 1-15,-1 4 1 0,1 1 2 0,-2 1 2 16,-1-1 1-16,1 1-1 0,-1 1 0 16,2-3 2-16,-2 1-5 0,-3-6 3 0,0-2-5 0,1-8-10 0,0-4-13 15,-2-7-23-15,1-5-27 0,2-8-41 16,1-5-65-16,-2-10-99 0,1-10-192 0,1-11-469 0,0-5-433 15</inkml:trace>
  <inkml:trace contextRef="#ctx0" brushRef="#br0" timeOffset="58233.6033">3336 10473 1844 0,'0'0'160'0,"0"0"17"0,117-120-1 16,-70 82-23-16,0 10-23 0,-3 6-28 0,-1 7-31 15,1 7-23-15,-1 6-15 0,-1 2-14 0,-1 11-7 0,-2 6 0 16,-3 8-4-16,0 3 2 16,-5 6 2-1,-3 5-2-15,-5 4 3 16,-6 2 1-16,-5 3 1 0,-7 1-2 16,-5 1-2-16,-4-3-10 0,-9 1-18 0,-4-3-21 15,-3-4-17-15,2-10 0 0,-2-8 17 0,3-11 19 16,3-3 20-16,-1-8 9 0,4-1 1 15,1-8-1-15,2-6-10 16,6-8-6-16,2-6-7 0,2-3-2 0,9-3 5 0,4-7 1 0,5-2 3 16,8-5 1-16,0-6 1 0,6-8 3 15,4-5 1-15,4-6 0 0,1 0 3 16,5-3 1-16,-2 1 2 16,-3 3 7-16,-1 2 10 0,-3 7 15 15,-5 5 11-15,-2 1 9 0,-3 4-2 0,-7 6-2 16,-4 5-3-16,-4 7-3 0,-5 6 4 15,-5 8 7-15,-3 6 2 16,-1 6-4-16,-5 5-15 0,0 4-22 0,-5 6-14 0,-3 11-8 16,-4 8 0-16,-4 10 4 0,-1 9 0 0,-1 7 0 15,3 6-2-15,-1 8-2 0,6 2 0 0,-1 2 1 0,6 2 0 0,5-2 1 16,5-1 2-16,0-6-2 0,9-2 2 0,5-9-2 16,6-4 0-16,4-6 2 0,4-5-2 0,5-9 0 0,5-3 1 0,3-8-2 15,4-8 2-15,1-7 0 16,4-2 2-16,-3-9-1 0,1-5 0 0,0-5-2 0,-3-1-2 0,-3-3 4 15,-2-1-2-15,-5-2 0 0,-4-1 3 0,-8 0-4 16,-1 1 5-16,-6-1 1 0,-6 0 0 0,-1 2 2 16,-5 1-4-16,-2 4 1 0,-2 2-1 15,0 3-2-15,-6 6 3 0,-2-1 1 0,2 4-1 0,-2 3-1 16,-1 3-6-16,-3 1-5 0,1 4-1 0,-4 9 3 0,0 3 0 16,-5 5 3-16,3 4 3 0,2 1-1 0,2 4-1 0,5-1-1 0,5 3-2 0,3 0 4 0,5-3-3 15,9 1 2-15,6-1-3 16,2-2-9-16,9-6 0 0,8-6-2 0,4-5-1 0,8-8-1 15,3-2-12-15,3-12-13 16,2-2-2-16,0-7 3 16,-2-4 10-16,0-2 14 0,-4-7 8 0,3-1 4 15,-3-5 5-15,-2-3 0 0,-6-3 1 16,-4-6 5-16,-2-1-2 0,-4-3 1 0,-6-2 2 0,-3-4-4 16,-6 0 1-16,-1-1 2 0,-8-1 0 15,-1 2 4-15,-6 5 2 0,-4 5 3 0,0 7 11 0,-3 11 7 0,-4 6 10 0,-2 8 1 16,2 6-6-16,-1 8-9 0,1 3-13 15,2 3-15-15,-3 3-8 0,-1 13-1 0,-2 5 1 16,1 8 6-16,0 8 1 0,2 7 1 0,3 1 0 16,5 7-1-16,0 5 1 0,0 2 2 15,8 4-3-15,-3 1-1 0,3 1 0 0,1 2 0 16,0-3 2-16,3-2 2 0,0-7-6 0,3-6-3 0,1-11-6 16,2-9-2-16,0-8 2 15,-3-9 4-15,2-6 2 0,-4-6 8 16,1-5 3-16,2-7-2 0,4-8 6 0,-1-3-5 0,3-2-2 15,5-5 2-15,-5-1-3 0,6-2 1 16,0-2 2-16,0-1-4 0,3-2 2 16,2 0 1-16,3 1-1 0,2-1 1 15,0 7-1-15,-3 5-4 0,1 5-2 16,-2 7 0-16,-4 5 0 0,0 8 1 0,-5 1 1 16,3 4 1-16,-5 9 0 0,-1 5 2 0,-3 2 0 0,-1 5 1 15,-2 3-1-15,-2 2 0 0,-3 2 1 0,-1 3-3 0,1 1 2 16,-2-2 4-16,-1 4 1 0,-4 0 1 0,4-4-4 0,-1 0-11 15,1-6-23-15,-1-4-30 0,3-7-43 0,-1-6-71 16,0-6-102-16,-1-4-185 0,-3-1-503 0,-2 0-333 16</inkml:trace>
  <inkml:trace contextRef="#ctx0" brushRef="#br0" timeOffset="58396.8467">6541 9442 1468 0,'0'0'420'16,"0"0"-161"-16,0 0-76 0,0 0-68 0,0 0-42 0,0 0-20 16,0 0-47-16,0 0-55 0,0 0-11 0,0 0-7 15,0 0 25-15,0 0 35 0,0 0-100 0,0 0-241 16,33 15-568-16,-19-1-65 0</inkml:trace>
  <inkml:trace contextRef="#ctx0" brushRef="#br0" timeOffset="59079.2085">7596 9881 1747 0,'0'0'193'15,"0"0"16"-15,0 0-34 0,0 0-35 0,-141-25-15 16,109 24-20-16,-1 8-9 0,-3 5-12 15,3 1-14-15,1 5-15 0,0 2-17 0,3 4-10 16,1 2-6-16,0 2-7 0,7 1-4 0,5 1-1 16,1 2-7-16,8-2 0 0,3-3 1 0,4-3-4 15,6-3 6-15,7-3 2 0,6-1-1 16,5-5 5-16,5-5-5 0,4-5 4 16,4-2-2-1,0-5-4-15,-2-6 4 0,4-2-3 0,-4-3 0 0,2-1 0 0,-4-2-3 16,2-1 0-16,-5-2-2 15,-1 0 2-15,-3-1-1 0,1 1 2 0,-3 0 2 16,-4 1-4-16,0 3 5 0,-7 3-5 16,3 4 0-16,-8 1 3 0,-3 5-8 15,0 2 3-15,-1 3-6 0,-3 0-2 0,0 3 7 0,1 5-2 0,2 3 3 16,-1 3 1-16,-1 4-3 16,5 0 0-16,-5 0 0 0,5 2 2 0,-4-1 1 0,4 2 0 0,-3 0 2 0,3 0-2 15,-3-1 1-15,4 1 0 0,-1-1-1 0,-3-2-3 0,3-2-8 16,-4-2-14-16,3-4-10 15,-2-2-10-15,2-4 7 0,-3-2 13 16,3-2 12-16,-2-1 16 0,6-6-3 16,-1-2 0-16,2-4-1 15,2 0-1-15,4-3 4 16,1-2-2-16,-3 0 3 0,4 2-6 16,-1-3 2-16,3-1-2 0,-1 1 0 0,0-2 4 0,3 2-2 15,-1-1 4-15,0 2 4 0,2 2-1 0,-2 5 10 0,-2 2-4 16,-2 4 1-16,-1 3 0 0,0 2-8 15,0 1 1-15,-2 6-2 0,1 5 0 0,-4 4 6 0,0 2 8 0,-3 4 4 16,-1 2 3-16,1 2 0 0,-2 0-3 16,1 1 1-16,0-4 7 0,3 1 4 0,-2-5 2 0,1 0 0 0,3-4-10 0,-1-3-4 15,5 1 2-15,-1-8 3 16,0-2 5-16,3-3-2 0,3 0-4 0,3-7-5 0,0-3-7 16,5-4-1-16,1-2-3 0,1-1 1 0,3-4-4 0,-2 0-3 15,-2-3-3-15,0-1-14 16,-3-4-19-1,-5-1-36-15,-2-2-58 0,-1-1-136 16,-5 8-774-16,-6 8-720 0</inkml:trace>
  <inkml:trace contextRef="#ctx0" brushRef="#br0" timeOffset="60624.111">9800 10736 1135 0,'0'0'340'0,"0"0"-43"0,0 0-36 0,0 0-50 15,0 0-28-15,0 0-35 0,0 0-34 16,0 0-20-16,0 0-5 0,0 0-4 0,0 0-13 15,0 0-4-15,-21-45-17 0,21 33-15 0,1-3-10 16,6-6-11-16,3-4-6 0,5-6-3 16,2-3-1-16,5-6 1 0,6-4 1 15,5-2 2-15,5-9-3 0,3-2 1 0,3-5 0 16,2-5-1 31,-2-2 6-47,-2-1-4 15,-3-3 3-15,-1 0 4 0,-6-1-3 0,-3 1 5 16,-7 5 2-16,-2 4-2 0,-3 6 4 0,-4 5 1 0,-4 11 1 0,-5 8 7 0,-1 6 1 16,-3 7 5-16,0 7 1 0,-3 6-4 0,0 3-9 0,-3 5-15 15,2 1-18-15,-5 12-9 0,-6 10 1 16,-5 13 8-16,-6 8 7 0,-6 12 5 16,-5 8-4-16,3 6 2 0,-1 3-1 0,5 5-1 15,5-1 4-15,8 1-4 0,9-6 0 16,6-2 0-16,9-8 0 0,11-9 2 15,9-7 2-15,9-11-1 0,6-8 4 0,2-7-4 0,3-11-1 0,-2-5 3 0,3-4 2 16,0-11-1-16,-4-7 4 0,-1-4 1 0,-6-3-5 0,2-5 5 0,-6-2-3 0,-3-4 1 0,-1-1 0 0,-4-3-3 0,-1-1 1 16,-4-2-1-16,-3 1-2 15,-1-1 3-15,-5 4 0 0,0 1-1 0,-2 1 2 0,-5 6-3 16,-1 4-1-16,-3 3 0 0,0 6 1 0,0 4 1 0,-6 6 1 0,4 0 1 16,-1 5-6-16,-2 3-6 0,3 0-8 0,-4 9-1 15,0 7 2-15,-2 7 3 0,-2 8 7 0,-1 2 2 16,2 5-2-16,2 3 4 0,0 4-4 15,1-1 2 1,5 2 2-16,2 2-4 0,-1-1-1 0,4 0-1 0,6-4 2 16,2-6 2-16,3-3 1 0,-1-7 2 15,5-6-4-15,0-4 1 16,0-8-1-16,4-4-1 0,1-5 4 0,2 0-2 0,2-7 4 16,2-7 1-16,1-2-3 0,-1-4 2 0,-1-1-2 0,-2-1 0 0,1 1 5 15,-3-3-5-15,-3-1-1 0,0 2 0 16,2-4-1-16,0 2 3 0,-3 0 1 0,0 4 0 0,-1 3-2 15,-4 2-1-15,0 4-4 0,-2 2 0 0,1 5-1 16,-4 3-2-16,1 2 0 0,-1 0 2 0,-3 2-5 16,2 5 6-16,0 4-1 15,-1 1 0-15,-1 3 4 0,-1 0-7 0,3 2 4 16,-1 2 0-16,1 1-2 0,2 0 5 16,-1-1 0-16,3 2 1 0,1-1 1 0,2-3-5 15,2-3-5-15,5-3-2 0,1-4-4 0,3-2-2 16,1-3 2-16,2-2 1 0,0 1-4 0,-1-6 4 0,0-4 1 15,0-1 2-15,-4-1 5 16,1-3-2-16,0-1 2 0,-4-1 1 16,1 0-1-16,-3 0 9 0,-1-2-3 0,-3 2 2 0,0 0-1 0,-4 0-4 0,-2 1 0 15,-1 2-2-15,0 1 4 0,-2 1 0 16,-1 2 4-16,-2 3 0 0,-1 1-5 0,-1 3 1 16,-1 0-4-16,-1 1-6 0,0 1-8 0,1 0-11 15,-1 1 6-15,3 3 4 0,-1 5 5 16,4 0 15-16,0 4-5 0,4 0 0 15,2 0 6-15,3 3-7 0,0-1 3 0,5-1 1 16,3 0 0-16,1 0 3 0,4-3 0 0,2-2 3 16,5 1-3-16,0-4 1 15,1-3-2-15,3-1-3 16,-1-2 5-16,0 0-4 0,-1-5 4 0,2-1 1 0,1-3-5 16,-1 1 6-16,-1-4-3 0,-2 0-1 15,2-1 4-15,-2-2-8 0,-3-1 5 0,0-1 0 0,-3 0 0 16,-2-1 5-16,-2-1-1 15,-3 1 2-15,-3-2 0 0,-1-1-2 0,-3 2 1 16,0-2 2-16,-4 1 11 0,-2 1 6 0,-2 1 7 0,-2 0 2 16,-3 4-6-16,-1-1 4 0,-2 5-3 15,-1 3-3-15,0 3 3 0,0 0-10 0,-5 3-3 0,-1 1-6 0,-1 0-6 16,-4 8 1-16,-6 5-4 0,-2 5 2 16,-3 5 0-16,0 3-5 0,-3 0 3 0,2 3-2 15,3-1 2-15,3 3 2 0,4-1 0 0,6 3 2 16,3-1-5-16,4 2 2 15,7-3-2-15,6 0 1 0,10-4 7 0,3 0-3 0,10-4 0 0,4-2 0 0,7-5-4 16,5-5 0-16,5-2 2 16,1-4-7-16,2-3-7 0,-2-2-20 0,2 0-29 0,0-6-45 0,-6-3-78 15,4-1-229-15,-18 0-840 16,-13 2-510-16</inkml:trace>
  <inkml:trace contextRef="#ctx0" brushRef="#br0" timeOffset="63987.8558">14851 9431 2515 0,'0'0'197'16,"0"0"-1"-16,0 0-76 15,0 0-61-15,0 0-34 0,0 0-20 0,0 0 2 0,0 0 12 16,0 0 18-16,0 0 12 0,0 0 9 16,-10 140 0-16,10-93-5 0,1 7-6 0,-4 5-8 15,-2 5-7-15,1 3-10 0,-4 2-5 0,0 0-2 32,3-1-7-32,-2-6-2 0,5-6-3 0,-1-8-2 0,3-10 3 15,0-11 0-15,2-6 6 0,-1-7-3 0,1-5 0 0,0-4 3 0,0-4 0 16,1-1 15-16,0-2 6 0,1-9-1 0,3-5 2 15,4-4-19-15,3-4-5 16,1-3-6-16,2-3-3 0,4-3 5 0,2 0-6 0,7 0 2 0,2-1-6 16,6 1-1-16,0 3 1 0,-2 2 1 0,2 6 5 15,2 3 0-15,-8 4-4 0,-2 5-1 16,-3 3-7-16,-5 4 3 0,-3 3 2 0,-5 0-3 16,2 9 5-16,-6 3-6 15,0 4 1-15,-5 6 2 0,-5 1-1 16,0 5 8-16,0 1-1 15,-11 0 4-15,1 2 3 0,-3 0-6 0,-4-1 2 16,4-2-3-16,-4-1 0 0,4-3 3 0,1 0-1 16,3-5-1-16,3-3-2 0,5-5 2 0,1-4 2 0,8-2-1 15,4-5 4-15,9-4-4 0,7-6-6 0,6-4 0 0,5-2-9 16,4-6 2-16,3 0 1 0,-1-2-2 0,-1-4 5 0,-1 1-1 16,-2-4 2-16,0 1 2 0,-1-1 1 0,-5 2 3 0,-1 2 4 15,-7 5 0-15,-3 2 0 16,-4 5-1-16,-5 4-1 15,-5 4 0-15,-4 3 6 0,-4 3-6 0,-1 1-4 0,-1 0 0 16,0 7-6-16,0 3 10 0,-2 6 7 16,2 0 3-16,-2 5 2 0,-1 1-5 0,3 1-3 15,0 0-2-15,7 0 0 0,4-3 5 0,2-2 2 16,11-4 3-16,1 0-1 0,6-5-3 16,7-3 1-16,2-3-1 0,3-3 5 0,0 0-3 0,3-7-3 15,-3-4-1-15,-4-3-8 16,-5 2 8-16,-2-5 1 0,-4 0 3 0,0-2 6 15,-6 4-8-15,-3-5-2 0,-2 2-3 16,-3 1-3-16,-2 0 5 0,-3 3 1 16,0 3 0-16,-2 1 1 0,-4 4-3 0,-2 3 5 0,-1 2-3 15,0 1 2-15,0 0-4 0,-1 4-5 16,-2 6-1-16,-4 5-8 0,-1 6 8 0,-1 5 3 16,2 5 0-16,-3 6 7 0,2 4-7 0,-1 7-2 0,-1 9-1 0,2 6-2 15,-2 9 4-15,4 5 2 0,-6 6 0 0,0 4 2 16,0 4-1-16,0 2-2 0,-7 2-3 15,0 1 3-15,-2-1-2 0,-3-2 3 16,-4-7 3-16,0-4-1 0,-4-8 1 0,1-10-1 0,0-9 0 16,3-8 1-16,2-12-3 0,0-9 4 15,3-12 5-15,1-8 6 16,2-6 7-16,1-13-2 0,0-8-2 0,1-11-6 0,6-7-7 0,1-9-3 0,4-6-3 0,6-7 1 16,0-8-3-16,9-7 3 15,5-4 1-15,4-4-3 16,3 1 5-16,1 4-1 0,2 3 0 15,4 7 3-15,2 7-6 0,3 6-3 0,2 5-2 0,5 5 0 0,3 2 2 16,5 5-3-16,3 5-7 0,3 1-10 0,2 5-15 16,4 3-12-16,2 4-13 0,2 6-24 0,3 2-33 15,-2 3-51-15,-1 0-114 0,-13 4-412 0,-15 3-995 16</inkml:trace>
  <inkml:trace contextRef="#ctx0" brushRef="#br0" timeOffset="64881.9286">18395 9781 1867 0,'0'0'509'0,"0"0"-290"16,0 0-29-16,0 0-44 0,0 0-17 0,0 0-35 15,0 0-34-15,0 0-28 0,0 0-3 16,0 0 7-16,0 0 8 0,-121 35 7 16,105-2-9-16,0 3-10 0,5 0-12 0,5 0-10 0,3 1 0 15,3 1-2-15,4-1 2 0,6-1 1 0,8-2-4 16,0 0 1-16,6-3-2 0,3-4 3 0,5-3-1 16,3-5 1-1,3-5 2-15,4-6-2 16,-2-6 3-16,2-1-3 0,-1-7-2 15,-2-7 3-15,-1-5-5 0,-3-1 0 0,-1-3-1 16,-3-3-7-16,-4-4 5 0,-1 0 0 0,-2-5 1 0,-3-1 3 16,0-3-4-16,-1 0 1 0,-1 0-1 15,-3 0 0-15,-1 2 2 0,-4 0 0 16,-1 4 2-16,-1 5-4 0,-6 4 1 16,1 7-3-16,-1 4 1 0,-3 5 5 0,0 3-4 0,0 2-2 0,0 2-2 15,0 0-7 1,0 0 2-16,0 6 1 0,0 3 1 0,0 5 6 0,0 6-1 0,1 4-3 15,1 5 1-15,5 0-2 0,4 2 4 0,-1-2 1 16,5 1 2-16,3-2-5 0,2 0 1 0,3-2-1 16,0-2-1-1,2-4 1-15,4-4-1 0,0-3-3 0,-2-5 1 16,0-4-3-16,-2-3 1 16,-1-1 1-16,0-1 0 0,-1-8 6 0,-1 0-5 15,0-4 0-15,-1-1 0 0,1-4-2 0,0 0 5 16,-1-1 2-16,0-2 2 0,-4 0-1 0,3-1 0 15,-2 1-2-15,-2 3-3 0,-2 0 7 0,-1 0-4 0,-1 4 2 0,-4 1 2 0,1 4-6 16,-3 0 3-16,-2 4 0 0,1 0-3 0,-2 2 1 0,-1 2-6 16,0 1-4-16,2 0-2 0,0 0-1 15,0 5 4-15,2 2 4 0,1 2 5 0,4 0 0 0,1 2 1 16,0-1 0-16,4 1-3 0,1-1 4 0,1-2 0 16,5 0 2-16,1-2 0 0,0-1-1 0,4-1 2 0,0-3-2 15,1-1 0-15,-2 0 5 0,1-6-3 16,-2-2 0-16,0-2 0 0,3-1-5 0,-3-1 3 0,2-4 2 0,1-2 2 15,2-4 1-15,-1 1-2 16,1-3-3-16,1-2-1 0,0 1-1 16,2 0 2-16,-2 1 1 0,-2 1 3 0,-3 6-1 0,-2 0 3 15,-3 6 2-15,-3 4 3 0,-3 2 7 0,-2 4-6 16,-3 1-1-16,-1 0-3 0,1 6-8 16,3 4 2-16,-1 5 1 0,1 6 3 15,2 4 0-15,0 5 0 0,1 5 1 16,3 5 1-16,-3 3 2 0,-2 1-2 0,3-1 2 15,-6-2 0-15,-3-2-3 0,0-1 3 0,-7-3-4 16,-1-4-3-16,-1-1 5 0,-1-4-4 16,-7-3 1-16,1-1-1 0,-2-1-4 15,-1-1-1-15,-2-1-17 0,0-1-31 0,-1 2-54 0,2-3-143 0,1-5-777 0,1-4-763 16</inkml:trace>
  <inkml:trace contextRef="#ctx0" brushRef="#br0" timeOffset="66248.0372">21146 9733 0 0,'0'0'474'0,"0"0"52"0,0 0-137 0,0 0-105 16,0 0-29-16,0 0-24 0,0 0-29 0,0 0-23 15,0 0-31-15,0 0-16 0,0 0-30 0,0 0-28 16,36-59-23-16,-34 59-26 0,-1 7-4 0,2 4-1 16,2 3 3-16,-4 4 4 0,1 3 3 0,0 5 1 15,1 2-3-15,-2-1-3 0,2 2-9 0,-1 0-4 16,3-1-1-16,-2 0-3 15,5 0 4-15,0-1-2 0,1 1-2 0,4-2 0 0,0-4-6 16,1-1 3 0,3-3 0-16,1-4-2 0,2-6 8 15,0-2-12-15,3-5-4 0,3-1-2 0,-1-2-6 0,4-7 5 0,-3 0 0 0,-1-4 0 16,3-1 1-16,-1 0-6 0,1-3-6 16,3 2-4-16,2-1-9 0,0-1 0 0,-3-1 7 15,-4 1 5-15,1-4 7 0,-5 2 9 16,-2-1 3-16,0 1 1 0,-2 1 7 0,-6 1-4 0,-1 1-2 0,-2 1-1 15,-3 3-2-15,-1-1 3 0,-1 2 3 16,0 3 2-16,-2 2 2 16,0 2-4-16,2 3-1 0,-2 1-5 15,0 0-1-15,0 0 2 0,5 4-2 0,1 3 4 16,6 4-1-16,2 1 2 0,5 4 1 0,4-4 1 16,9 3 3-16,4-2 0 0,7-3-1 0,2 1-2 15,6-6-3-15,-1 0 3 0,1-4 2 0,0-1 1 0,-3 1 4 16,2-5-4-16,-4-4 1 0,-5-3-1 0,-3-4 0 15,-3-1 4-15,-4-3-2 0,-2-6 4 16,-6 0-1-16,-1-4-1 0,-5-1 4 0,-5 1-4 16,-3-1 5-16,-9-2 0 0,-2 1 1 0,-2 3 5 0,-10 3-2 15,-5 3 6-15,-3 4 0 0,-3 4-1 16,0 4-4-16,-4 4-8 0,-1 4-5 0,2 2-2 16,-3 4-1-1,0 8 3-15,5 4-1 0,-2 5-1 0,9 7-5 16,-1 5-3-16,2 6 1 0,2 8-1 0,1 6 6 15,2 7 0-15,5 4-2 0,4 3 1 0,2 1-1 0,2 3-1 0,10-1 3 16,1-2-1-16,6 1 4 0,0 0-4 16,0 1-3-16,1-2 2 0,-1 0-4 0,1-2 2 15,-6-4-5-15,2-4-18 0,-10-3-34 0,-1-2-54 16,-5-5-122-16,-1-12-408 0,-5-13-1059 0</inkml:trace>
  <inkml:trace contextRef="#ctx0" brushRef="#br0" timeOffset="68010.3997">797 13272 783 0,'0'0'216'0,"0"0"-108"15,0 0-41-15,0 0 3 0,0 0 9 0,0 0 8 0,0 0 7 0,0 0 21 16,0 0 25-16,0 0 18 0,0 0-3 16,0 0-28-16,-62-21-37 0,62 21-42 15,0 0-27-15,1 1-9 0,2-1-4 0,4 0 4 0,-1 0 7 16,1 0 3-16,4 0 2 0,5 1 1 0,1 1 2 15,1 1 1-15,6-1 7 0,0 2 1 0,7-2-2 16,4 1-1 15,2-1-5-31,4-1 0 0,6-1 4 0,1 3-3 0,16-3 0 0,13 0-2 16,8-2-2-16,4 0-15 0,-11-3-2 0,-4 0-3 16,-9 1-5-16,2 1 13 0,-1 1-2 0,-1 0 0 0,1 0 2 0,-3 1 0 0,3 0 1 0,-2 0 0 15,-1 1-2-15,4 0 6 0,-3 1 1 0,4-1 1 16,-3 0 2-16,3 0-4 0,-2 0 1 15,3 0-2-15,2 0 0 0,2 1 2 0,-2-1 0 16,4 0-2-16,-2 0 0 0,4-2-2 16,2 0-2-16,3-2 0 15,4 2 0-15,0-2 0 0,6 0 2 0,3 0-3 0,1 0-2 16,0-1-1-16,3 3 0 0,0-4 0 16,4 2 2-16,2-2 0 0,1 1 0 0,3-1-1 0,-1 3 0 0,4-3 4 15,1 0-2-15,3 0 1 0,4 1 2 0,2-1-8 16,4 1 2-1,1-1-1-15,3 0-2 0,2 0 0 0,4 1 1 16,1-1-2 0,0-1-1-16,2 0 1 15,1 1-3-15,1 1 1 0,1-2 6 16,-1 1-6-16,2-1 2 16,-1 1-1-16,1-2-5 0,2 3 6 0,-2 2 0 0,5-3 4 0,-3 1 1 15,5 2-2-15,-2-2-1 0,1 0-2 0,2 2-2 16,-1 0 2-16,-1-2 0 0,1 1 1 0,2 0-1 0,0 0-2 0,0 0-1 15,-2 2 1-15,-1-2 4 0,3 1-4 16,-3-1 2-16,2 2-3 0,-3-1-2 0,1 0 3 0,-1 0 0 0,-2 0 2 0,-1-1 2 0,2 2-4 0,-3-3 0 16,1 2-1-16,0-2-3 0,-1 3 5 15,-4-3 0-15,2-2 1 0,-2 3 0 16,2-3-3-16,-5 2 1 0,0 0-1 16,-4 0 4-16,-2-1-2 0,2-1 0 15,-3 1-1-15,-6 1-3 0,0-3 4 16,-3 2 0-16,0 1 2 0,-6-2 5 15,1 1-7-15,-7-1 0 0,-2 1 0 0,-3 0-4 16,-3 0 4-16,-1-2 1 0,-4 1-1 0,-3 0 0 16,-4 2-3-16,-4-2 0 0,-3 1 0 0,-7 0 0 0,3 0 2 15,-6 0 1-15,-3-1-2 0,-6 1-3 0,-2-1 4 0,-7 2-3 16,-5-2 3-16,-4 0 5 0,-10 0-3 0,-4 0 2 16,-2 1-4-16,-7-1-2 0,-6 3 2 0,-3 0 0 0,-5 0 5 15,-4 1 2-15,1 0-3 0,-4 2 2 0,-1-1-2 16,0 1-1-16,0 0-1 15,0-1 1-15,-5-2-4 0,3 1-2 0,-1-2 0 0,-4 2-2 16,3-1 0-16,-4 0 1 16,-1 0-4-16,0 1 0 0,-2-1-8 15,1 1-8-15,-1-1-20 0,-6 2-27 0,1 1-37 16,-10 1-82-16,-3 0-157 0,4 0-623 0,7 0-776 0</inkml:trace>
  <inkml:trace contextRef="#ctx0" brushRef="#br0" timeOffset="72170.0869">1142 13170 0 0,'0'0'234'0,"0"0"214"0,0 0-59 0,0 0-50 0,0 0-30 0,0 0-46 16,0 0-42-16,0 0-24 15,0 0-37-15,0 0-28 0,0 0-12 0,0 0-25 16,-13-91-13-16,7 83-8 0,4-1-9 0,-4 0-4 0,3-1-3 16,0-3-11-16,-3 0-9 15,4-3-6-15,0-1-10 0,1-3-9 16,-2-3-2-16,3-3-5 0,3-5 2 0,3-2 4 0,8-6-6 0,1-2 0 15,4-5-3-15,5-4-3 0,4-5 8 16,8-3 1-16,10-19 1 0,14-14-11 0,8-11-6 16,0-5-1-1,-7 11-1-15,-7 12 15 0,-11 7 1 0,-2 6 1 16,-8 6-1-16,-4 5 1 0,-4 6 0 0,-6 6-2 0,-5 7 3 16,-3 6-1-16,-6 5 2 0,0 7 1 0,-4 5-4 15,-1 6 3-15,0 5-2 0,0 4-4 0,0 3-8 0,-2 0-20 16,-2 6-7-16,0 7-1 0,-4 9 7 0,-3 11 17 15,0 8 5-15,-6 12 2 16,2 9 1-16,-4 8-4 16,1 5 1-16,3 5 0 0,-1 5 1 15,4-1 3-15,6-4-1 0,3-4 0 16,3-6 0-16,9-8-7 0,8-8 6 0,5-9 1 0,1-7 0 0,7-8 10 16,1-8-8-16,6-5 4 0,3-9 1 0,2-6-2 0,0-5 11 0,1-10 0 15,3-7 0-15,-2-6 1 0,0-4-6 0,-1-3 1 16,-5-3-2-16,-2-5 1 0,-4 0-5 0,-2-2-4 15,-2-1-2-15,-4-3-5 0,-5-1 5 0,0 0 0 16,-8-3 1-16,0 0 6 0,-3-1-6 16,-5 4 1-16,2 0-2 0,-4 4-5 15,-1 7 8-15,0 4-2 0,-1 7 2 0,-5 7 1 0,3 4-3 0,-1 6-2 16,1 2 0-16,1 3-4 0,0 4-7 16,-1 0-12-16,2 4-6 15,-2 6-3-15,0 7 7 0,-3 6 13 0,-1 6 7 16,0 8 9-16,-2 5-5 0,1 7 0 0,-1 3-1 0,4 6-5 15,-3 3 8-15,1 2-2 0,4-1 2 0,-2 1 3 16,3-1-5-16,2-4 1 0,5-3-3 16,2-6 1-16,7-4 2 15,-1-9 0-15,5-1 1 0,0-11 0 0,3-4-1 16,1-7 0-16,1-8 1 0,4-5 2 0,0-1-2 0,4-13 1 0,2-6 0 16,1-6-2-16,3-4 3 0,0-2-1 0,0-2 2 15,-5 0 3-15,-2 2-3 0,-2 2-2 16,-5 3-1-16,-3 4-1 0,-2 6 1 0,-6 3 2 15,-4 5-1-15,1 5-6 0,-6 1-7 0,-2 3-9 0,3 0-2 16,-1 7 6 0,0 3 4-16,4 4 10 0,-1 5 0 0,2-1-4 0,-1 5 6 15,-1-1-1-15,2 3 2 0,3-4 2 0,-1-1-4 16,3 1 2-16,1 0-2 0,0-3 1 16,4-3 3-16,2-3 1 0,3-4 1 0,3-2 2 15,3-3-2-15,3-2 1 0,4-6 1 16,1-7 3-16,4-3-1 15,1-4 0-15,3-3-1 0,-3 0-3 0,-5-1 2 0,0 1 1 0,-7 0 1 0,-7 0 3 16,-1 0-1-16,-5 1 0 16,-5 0-3-16,-2 2-6 0,-2 2 8 0,-2 0-1 15,-3 2 0-15,-4-1 4 0,1 5-8 16,0 0-1-16,-2 3 1 0,-2 2 0 0,0 1-2 16,-2 1 1-16,3 1-3 0,-2 1-3 0,2 0 2 0,-4 2-2 15,2 0 1-15,-3 0 4 0,0 0-7 0,-2 7 1 0,-3 2-3 16,-1 5-6-1,-4 3 10-15,2 4 2 0,-2 3 1 0,2 2 7 0,2 1-7 16,5 0-2-16,1 0 0 0,7 1-1 0,1-2 0 16,4-1 2-16,9 3 1 0,6-2-2 0,7-2 3 15,8-3-2-15,7-3 3 0,9-6 2 0,8-4-2 0,6-6 2 16,4-2-2-16,4-7-3 16,1-5 3-16,-1-3-2 0,1-3 2 0,0-2 2 15,-6-2-3-15,-2 1-1 0,-4-4 0 0,-6 1-1 16,-7 0 4-16,-4 1 1 0,-9-2-1 0,-5 2 1 15,-8 3 0-15,-6-1 2 16,-7 3 4-16,-3 3-4 16,-6 2 1-16,0 3-1 0,-7 1-4 0,-6 1-7 0,-3 3 1 15,-5 4-4-15,-4 1 4 0,-7 4 5 0,-6 4-5 16,-4 8 2-16,-2 1 0 0,1 6-2 16,2-1 4-16,3 2 1 0,5 1-1 15,3 1 5-15,5 1-7 0,6 0-1 0,4-1 0 16,8-2-2-16,1 0 3 0,6-5 3 0,0-1-2 0,11-2-1 0,4-5 2 0,5-3 0 0,6-4 4 15,2-4 3-15,6 0-1 0,5-10-1 16,1-3-2-16,6-6-1 16,-1-2 3-16,-1-3 0 0,1-1 1 0,-3-2 0 0,0 1-3 0,-4-1-2 15,-3 0-2-15,-3 2 1 0,-3 3 2 16,-4 2 2-16,-3 5 0 0,-4 2-3 16,-3 5-2-16,-2 5-3 0,0 3 1 0,-3 0 3 0,-1 4-3 15,4 6 3-15,-1 2-5 16,0 5-2-16,3 5 6 0,0 2-1 0,0 3 4 15,-1 3 3-15,-1 2-3 16,-2 3-1-16,0 1-1 0,-2 3-3 0,-1-3 1 0,-2 1 3 16,0-2-1-16,-4-3-2 0,-2-3 2 0,0-3-2 0,0-6 0 15,-1-5 3-15,-1-5-3 0,2-4 4 0,-2-6 1 0,0 0 0 16,1-7 1-16,0-5-3 16,-1-5-3-16,2-3-3 0,0-7-1 15,8 0 0-15,2-4 0 0,5-2 0 0,5-3 0 16,6-2 0-16,3-1 2 0,3 0-5 0,3-1 3 15,2 3-1-15,1 2 3 0,-1 3 4 16,-1 2-1-16,1 5 0 0,-2 2-3 16,0 5-2-16,-1 3 2 15,-3 2 2-15,-2 2-1 0,-5 3 4 0,1 1-1 0,-5 3 0 16,-4 2-2-16,-1 0 0 0,-6 0 2 0,-3 2 0 16,0 0 2-16,-5 0-2 0,0 0 0 0,-1 0-1 0,0 0 1 0,0 0 1 15,0 0 1 1,0 0 0-16,-1 0 0 0,-2 0-1 0,2 2 2 15,-2 0 0-15,2-1 2 0,0 0 3 0,0-1-4 0,-1 0 3 16,2 0-3-16,0 0-2 0,0 0 5 0,0 0-3 0,0 0 4 0,0 0 1 16,0 0-4-16,0 0 2 0,0 0-6 15,0 0 0-15,0 0 1 0,0 0-2 16,0 0 2-16,0 0-4 0,0 0 2 0,0 0-1 16,0 0 0-16,0 0 5 0,0 0-4 15,0 0 2-15,0 0-2 0,0 0-5 0,0 0 5 16,0 0-1-16,0 0 1 0,0 0 4 0,0 0-4 0,0 0 2 0,0 0-2 15,0 0-2-15,0 0 2 0,0 0 0 16,0 0 2-16,0 0-2 0,0 0 0 16,0 0 0-16,0 0-1 0,0 0 4 0,0 0-4 15,0 0 2-15,0 0-2 16,0 0-2-16,0 0 3 0,0 0-1 0,0 0 2 16,0 0 1-16,0 0-3 0,0 0 4 0,0 0-4 0,0 0 0 15,0 0 1-15,0 0-1 0,0 0 2 16,0 0-1-16,0 0 1 0,0 0-2 0,0 0 1 15,0 0 2 1,0 0-2-16,0 0 2 0,0 0-2 0,0 0-2 0,0 0 3 16,0 0-2-16,0 0 2 0,0 0 2 15,0 0-5-15,0 0 2 0,0 0-2 16,0 0 0-16,0 0 2 0,0 0 2 0,0 0 0 16,0 0-2-16,0 0-1 0,0 0 0 0,0 0-1 15,0 0 4-15,0 0 0 0,0 0-1 0,0 0 1 16,0 0-3-16,0 0 3 0,0 0 0 0,0 0 0 15,0 0 1-15,0 0-2 0,0 0-1 0,0 0-1 0,0 0 0 16,0 0 2-16,0 0 0 0,0 0 0 0,0 0-1 16,0 0 0-16,0 0-2 15,0 0-2-15,0 0 4 16,0 0-2-16,0 0 3 0,0 0 0 16,0 0-1-16,0 0 2 0,0 0-3 0,0 0 0 15,0 0 1-15,0 0-1 0,0 0 0 0,0 0 1 16,0 0-1-16,0 0 2 0,0 0-1 0,0 0 2 0,0 0 0 15,0 0-2-15,0 0 1 0,0 0-1 0,0 0 1 16,0 0 0-16,0 0 1 0,0 0-1 16,0 0-1-16,0 0 3 0,0 0-2 15,0 0 0-15,0 0 1 0,0 0-3 0,-1 0-1 0,1 0 2 0,0 0-1 16,0 0 5-16,-1 0-1 0,1 0 0 0,0 0 0 0,0 0-1 16,-2 0-1-16,2 0-2 0,-1 0 1 15,0-1-2-15,-1 0 2 16,0-1 2-16,-2-1-1 15,3 1 1-15,0 0-3 0,0-1 1 0,1 2 0 0,0 0-1 0,0 0 2 0,-1-1-1 16,1 1-1-16,-1 0 2 0,1 1 0 16,0-1 0-16,0 1 1 0,0 0-2 0,-2 0-1 15,2 0 0-15,0-2-1 0,0 2 2 0,0 0 1 0,-1-1 1 16,1 1-1-16,0-1 1 0,0 1-2 0,0 0-2 0,0 0 2 0,-3-1-2 16,3 1 2-16,0 0 0 0,0-2 0 0,0 2 2 15,0 0-1-15,0 0 0 0,-1-1 0 0,1 1-2 16,0 0 1-16,-1-1-2 15,1 1 1-15,0 0 2 0,0 0-1 0,0-1 2 16,0 1-1-16,0-1-2 16,0 1 1-16,0 0-1 0,0-2 1 0,0 2-1 0,0-1 1 0,0-1 2 0,-1 1-3 15,1 0 6-15,-1-1-4 0,1 1-2 0,-2 0 3 16,2-1-5-16,-1 1 3 16,1-2 2-16,0 1-3 0,0 1 3 15,0-2 1-15,0 1-1 0,0 1 1 16,0-2-1-16,0 1-3 0,0-1 1 0,-2 1 1 15,2 0 0-15,0-1 3 0,0 1 0 16,0-1 0-16,0-1 2 0,0 2-1 16,0-1 1-16,0 1 1 0,0 0-4 0,0-1 2 0,0 1-2 0,0 0-1 15,2 0 4-15,-2 0 0 0,0 1-1 0,1 1 1 0,-1 0-3 0,0 0-1 16,0 0-2-16,0 0 0 0,0 0-2 16,0 0 4-16,0 0 0 0,0 0-3 0,0 0 6 0,0 0-5 15,0 0-2-15,0 0 3 0,0 0-6 16,0 0 2-16,-1 0 2 0,-1 3-2 0,0 0 5 15,1 3-3-15,-1 1 0 0,-2 2 2 16,0 4-3-16,0 0 1 16,-1 4 1-16,2 0-1 0,-1 1 1 15,0 1 1-15,4 1-1 0,0-1 0 16,0-1 3-16,0 0-4 0,8-2 1 0,0-2 2 16,5-2-4-16,0-1 4 0,6-5 3 0,0-3-1 15,5-3 7-15,2 0-3 0,1-6-1 0,0-5 2 0,2-5-6 0,1-2 4 16,-2-3-1-16,-2-2-1 0,1 1 2 0,-4-3-1 15,1 1 2-15,-7 0-2 0,1-2 1 0,-3 1-4 16,-1 1-1-16,-3 2 0 0,-3 1-3 16,-2 4 6-16,-1 2 0 0,-3 4-1 15,-1 1 8-15,-1 3-10 0,0 3 0 0,0 1 2 16,0 3-11-16,0 0 5 0,0 0-2 0,0 0-6 0,0 5 0 0,-1 3 1 16,-4 4 1-16,-1 8 4 15,-4 5 2-15,1 7 0 0,0 7 0 0,-2 4 2 16,0 6-3-16,1 8 4 15,-1 7 0-15,0 9-1 0,-3 6 5 0,0 8-4 0,2 6-2 16,-5 3 1-16,5 1-4 0,-6 1 3 16,2-1 1-16,-3 1-3 0,-1 0 4 0,-1-2-1 15,-2 2 2-15,-1-6 0 0,1-2-3 0,2-7 2 0,-2-3-3 0,2-8 2 16,-3 0 1-16,4-5-1 0,-2-6 2 0,0-3-2 16,-3-6-5-16,1-5 5 0,-1-9-2 15,0-9 4-15,1-8 8 0,2-8-8 16,-2-8 3-16,2-5-2 15,0-7-4-15,1-8 4 0,-6-7-2 0,3-6-1 16,-4-10 6-16,3-4-8 0,1-10-1 0,4-4 1 16,5-8-3-16,7-7 3 0,8-4 0 0,0-3-6 0,17-3-3 0,6 0 0 0,7-1 2 15,2 2 4-15,5 0 7 16,3 5-2-16,3 7 1 0,1 4-5 0,4 7-3 0,3 6-6 16,1 6-12-16,5 6-11 0,3 5-18 15,7 2-15-15,5 2-16 0,4 1-18 0,6 2-19 0,1 0-30 16,4 2-20-1,4 1-29-15,3-1-47 0,1 0-53 0,1-1-57 16,0-3-22-16,0 0 38 0,-4-3 78 0,-5 1 95 0,-3-1 82 16,-6-1 71-16,-4 1 70 15,-5 1 68-15,-8-2 75 0,-9 3 47 0,-3 2 32 0,-12 4 17 16,-5 2-12-16,-10 4-18 0,-3 3-29 0,-7 5-33 0,-6 3-29 16,-4 1-34-16,-1 4-31 15,-1-2-30-15,0 3-23 0,-1 0-18 0,-4 1-10 0,3 0-9 0,-1 0-4 16,-3 1-2-16,2 4-2 15,-5 2-1-15,1 2 0 0,-1 3-2 0,3 3 3 16,-3 4 1-16,1 1-4 0,5 0 5 0,-2 2-5 16,5 1-2-16,0 0 2 0,0 3-3 0,7-4 0 15,3-1 0-15,1-1 2 0,1 0 0 0,7 1 1 16,-2-3 0-16,3-2-2 0,-4-2-1 0,6-4 2 16,-3-5 1-16,6-5 0 0,-3 0 1 15,5-8-4-15,-2-2-1 16,3-3-2-16,-2-1-1 0,1-4 1 0,-1-2 0 0,-2-1 0 15,-1 0-2-15,3-2-2 0,-3-1 0 0,-1-4-1 0,6-2 7 16,-1 0-4-16,0-2 1 0,7-3 1 0,-2 0-3 16,2-2 1-16,4-2 0 0,3-2 1 15,0 0-1-15,1-1 0 0,4 1 4 0,-1 0-2 16,4-3 4-16,-5 2 0 0,5 0-5 0,-1 1 3 16,-3-1-4-16,3 0 2 0,-6 1 1 15,1 2-1-15,-3 0 6 0,-3 3-4 0,-6 3 1 16,-6 2 0-16,-1 3-2 0,-4 3 1 0,-6 3 1 0,-4 3 1 15,-4 2 2-15,-2 4 4 0,-4 2 3 16,0 7-4-16,0 0 5 0,0 4-15 16,-8 0-6-16,-3 8-1 15,-3 8-8-15,-7 4 12 0,-5 6 3 0,-5 8 1 16,0 3 8-16,-3 5-6 0,-3 6 1 16,-1 9 2-16,3 9-6 0,-4 8 4 0,-1 9 1 0,2 8 2 15,4 3 2-15,0 6 0 0,0 1 1 16,4-1-2-16,4 0-3 0,0-1 4 0,6-4-3 15,4-1 2-15,-1-4 3 0,7-5-5 0,1-4-1 0,5-3-1 0,-2-3-3 16,6-2 4-16,-1 0 0 0,2-4 0 16,-1-5 1-16,0-2-6 0,6-6 1 0,-5-2-2 15,0-8 0-15,0-5-2 0,-1-6-4 0,0-5-8 16,-3-6-8-16,-3-5-8 0,4-4-7 0,0-4-16 16,-3-6-9-16,2-3-21 0,-4-2-37 0,1-5-72 15,-4-6-136-15,-4-6-287 0,7 4-437 16,-1 3 85-16</inkml:trace>
  <inkml:trace contextRef="#ctx0" brushRef="#br0" timeOffset="72488.2369">8313 12891 1294 0,'0'0'893'0,"0"0"-753"0,133-82 7 0,-70 55-6 0,8 4-45 0,4 1-7 15,12-1-12-15,1 0-5 0,7-1 1 16,1 0 3-16,1-2 6 0,0 0 4 0,-3 1-6 15,-3-1-6-15,-5 1-10 0,-6 2-16 16,-7 2 0-16,-4 1-8 0,-7 1-3 0,-7 3 3 16,-4 1-15-16,-5 1-4 0,-6 2-6 0,-4 1-5 15,-8 1 2-15,-3 2-2 0,-7 1 0 0,-5 1-1 0,-3 2-3 16,-6 0 2-16,0 1-1 0,-2 2 2 16,0-2-2-16,-2 3-2 15,0 0-2-15,0 0-6 0,0 0 3 0,0 0-2 16,1 0 2-16,-1 0 0 0,0 0-4 15,0 0-3-15,0 0-12 16,0 0-14-16,0 0-18 0,0 0-26 0,1 4-38 16,-1 1-69-16,0 0-199 15,0-2-832-15,0 0-523 16</inkml:trace>
  <inkml:trace contextRef="#ctx0" brushRef="#br0" timeOffset="74044.9486">11424 11464 139 0,'0'0'518'0,"0"0"-77"0,0 0-6 0,0 0-85 0,-64-135-45 0,59 116-52 0,-2 1-56 0,5 0-36 0,2 5-32 16,-2 2-22-16,1 3-18 0,-1 2-14 0,-1 4-18 15,0 1-12-15,1 1-20 0,-3 6-10 0,-6 8-3 16,-4 7-6-16,-9 10 5 0,-6 10 3 0,-5 5 1 16,-5 6 5-16,-4 7-3 0,-5 5-1 0,-1 2-3 15,2 6-5-15,1-3-4 16,7-2-2-16,9-4 0 0,8-5 0 16,10-6 0-16,12-7 0 0,1-8-2 0,7-3 0 0,9-2 1 0,5-6 1 0,8-4 6 15,4-4-4-15,5-6 5 0,8-4-2 16,1-7 0-16,5-1 3 0,3-10-1 15,2-5 2-15,1-5-2 16,2-1-4-16,-3-2-1 0,-2-2-1 0,-1 0-1 0,-5 0 1 16,-1-1 0-16,-6-1 0 15,-3-1-2-15,-6 2 2 0,-8-1 0 0,-2 2 1 0,-8-1 4 0,-5 2-3 0,-3 0 2 16,-6 1-4-16,-1-1-2 16,0 2 3-16,-8 0-3 0,-2 3 3 0,-1-1 0 0,-1 4-2 15,-4 1 0-15,-1 3-2 0,-3 3-2 16,-2 5-2-16,-4 4 0 15,-4 0-3-15,-3 9 3 16,-5 6 2-16,-2 6-2 0,0 3 3 0,-2 5 4 16,3 3-4-16,3 2 2 0,0 3-2 0,6 1-3 15,4 4 5-15,5-3-2 0,5 0 2 0,4-4 0 16,10-5-2-16,2-3-2 0,6-3 1 16,7-5 1-16,4-4 1 0,6-4 3 0,1-4 0 15,6-4 0-15,1-3 1 0,4-2-1 16,3-4 1-16,1-4 2 0,1-3-3 0,1 1 0 15,0-5-2-15,1 0-1 0,-1-3 1 16,2 1 2-16,-3-2 0 0,0-1 3 0,-2 0-5 0,-4 3 0 0,-2 2-2 0,-3 2 0 16,0 5 1-16,-7 2 0 0,1 2 1 0,-5 2-1 0,0 3-3 15,-2 1 0 1,-3 5-1-16,-1 3-1 0,-2 4 1 16,0 3 0-16,-3 3 3 15,1 1-3-15,-1 2 5 0,0 1 0 16,-4-2-1-16,1 1 3 0,1 1-3 0,-5 0-1 15,0-1-1-15,0 1-1 0,0-1 2 0,0-1 2 0,1-2-1 16,-1-4 2-16,3-4-2 16,0-4-3-16,1-1-2 0,4-5-1 0,2 0 0 15,2-5-2-15,7-6 5 0,2-2-1 0,1-3 0 0,4 0 0 0,-1-3 0 0,2 2-1 0,-4-2-1 16,1 0 2-16,-2-1 1 0,0-3-1 0,0 1 4 16,-2-1 0-16,-1-1 0 0,-4 4 0 0,1 1-2 0,-4 4-1 0,-3 5-1 0,-3 3 3 15,-2 3-2-15,-1 2-3 0,1 2-10 16,-1 0-4-16,-2 3 0 0,2 8 3 0,4 4 9 15,-2 5 5-15,1 3-1 0,3 0 2 16,1 1 1-16,0 0-2 0,2 1 4 0,6-4-1 16,0-3 2-16,6-2 0 0,1-7 0 15,5-4 0-15,3-4 2 0,2-1 0 16,1-6 0-16,0-7 2 0,2-3 0 0,2-4 0 16,-5-1 1-16,2-6-1 0,-5-1-1 15,0-6 3-15,-2-1-4 16,0-1 1-16,-2-4 1 0,-7 1-1 0,0 0 3 0,-3-1 0 15,-6 2 1-15,-4 4 0 0,-6 3-2 16,-2 6 3-16,0 5-1 0,-5 6 5 0,-4 4 1 16,-2 3-5-16,-5 5 0 0,-1 2-9 0,-5 3-2 0,0 8 0 15,-3 3-3-15,2 7 3 0,1 1-1 16,5 5 0-16,4 0 2 0,5 4-4 0,7 1 4 0,1 4-2 0,9 0 2 0,5 3 2 16,6 3-3-16,1-2-1 15,5-1 0-15,1-1 1 0,0-2 0 0,0-3 2 16,1-3 0-16,-6 0-1 0,-2-1 0 0,-5-4-1 15,-5 1-1-15,-3-4 2 0,-2-2-2 0,-5-5 2 0,0-2 1 16,-6-4 0-16,-2-2 6 0,-2-3-1 16,-3 1 0-1,-2-3 3-15,-4-2-5 0,-1 0 0 16,-2 0 2-16,-3-1-4 0,3-3 5 0,-1-2-5 16,1-1-4-16,2 0-9 0,4-4-12 0,-2 2-17 0,7-4-29 15,1-1-45-15,5-4-88 0,5-5-188 0,-1 5-625 16,5 5-663-16</inkml:trace>
  <inkml:trace contextRef="#ctx0" brushRef="#br0" timeOffset="74307.8811">13932 11616 2021 0,'0'0'260'0,"0"0"-89"0,0 0-89 16,0 0-37-16,0 0 13 0,0 0 30 0,0 0 24 15,0 0 11-15,45 127-9 0,-45-87-20 0,0 3-22 16,1 2-23-16,-1 0-8 0,1 4-9 0,-1 0-6 15,0 1-2-15,0-2-6 16,0 2-2-16,-1-2-3 31,-8 2 0-31,-3 1-1 16,-4-1-2-16,-2 0-6 0,-3-4-17 0,-1-5-14 0,0-6-24 0,1-7-31 0,5-9-18 16,0-8-38-16,2-9-49 0,2-4-112 15,1-11-253-15,6 0-434 0,-1 1-77 16</inkml:trace>
  <inkml:trace contextRef="#ctx0" brushRef="#br0" timeOffset="75847.2129">13856 12047 0 0,'0'0'597'0,"0"0"-60"0,0 0-122 0,134-110-81 0,-92 88-51 0,1 4-51 0,1 3-30 0,0 2-37 0,2 5-32 0,-3 6-29 0,-2 2-31 0,-2 0-17 0,-1 7-16 0,-4 6-14 16,-2 2-6-16,-4 5-7 0,-5 3-2 0,-2 4-1 16,-2 0 0-16,-9 3 1 0,-2 2-1 15,-6-2 5-15,-2 2-2 0,-5-1 0 0,-8 1 4 16,-5 0-9-16,-5-2 4 0,1-1-1 0,-2-2-3 15,-1-6 4-15,3-2-5 0,6-4-2 16,1-4-2-16,5-4-2 0,5-3 1 0,2-4 0 0,3 0-1 16,1-3-3-16,9-7-3 0,8-6-2 15,3-1-2-15,9-6 7 0,8-1-2 0,2-3 1 16,1-2 4-16,2-4-8 16,0 1 8-16,5-4 1 0,-5-1-2 15,3-2 7-15,-6 1-4 0,-5 2 0 0,1 4-1 0,-10 5-4 0,-3 7 7 16,-8 4 4-16,-4 4 5 0,-5 5 13 15,-4 1 5-15,-2 4 4 0,0 2-6 0,0 0-7 16,-5 2-15-16,-1 7-9 0,-5 7 2 0,-5 4-5 16,-4 5 6-16,-1 6 2 0,1 1-2 0,0 1 6 15,4 1-5-15,1-2-1 0,5-1-1 16,1-1-6-16,6-1 4 0,3-3 0 0,0-2-1 16,2-2 6-16,8-4-2 0,1-1 1 15,0-7 1-15,6-2-3 0,0-6 3 16,4-2 2-16,1-4 2 0,1-5-3 0,3-5 0 0,-1-2 1 15,4-3-2-15,-2-2 9 0,-2-2-7 16,-2-1-1-16,2-4 3 0,-3 0-8 0,-1-5 7 16,-2-1 0-16,0-1 0 15,0-3 7-15,-4 4-9 0,1 2 1 16,-4 4 0-16,-2 3-4 0,-1 4 3 16,-5 6-2-16,1 4 2 0,-3 4-2 0,-1 3-1 0,-1 3 0 15,0 1-6-15,0 0-2 0,0 7-4 0,-3 4 0 0,-3 8 6 0,-4 4-3 0,1 5 7 16,4 2 0-16,-2 2-1 0,3 2 5 15,0-1-3-15,5 3-1 0,6-2 1 16,3-2-5-16,9-3 3 0,2-4-1 0,7-6 2 16,3-5 3-16,6-4-2 0,6-7 3 0,2-3-2 0,3-2 1 15,3-6-1-15,-5-5-2 0,4 2 1 0,-3-7-4 16,-4 0 3-16,-2-2 4 0,-2-5-3 0,-7-2 5 16,-2-4-2-1,-3-2-2-15,-5-2 2 0,-3 0-6 16,-4 0 3-16,-1 2-1 15,-8 3 0-15,0 3 6 0,-4 3-4 16,-2 5 1-16,0 1-2 16,-8 4-1-16,2 2 1 0,-3 3-2 0,0 3 3 0,0 3-3 15,-3 3-1-15,0 0 2 0,-4 8-2 16,2 3 3-16,-4 3 1 0,1 7-2 0,2 0 1 0,1 4-8 16,3 3 2-16,4 0 1 0,0 2 0 15,4-1 6-15,0 3-2 16,6-1 2-16,-1-1-3 15,6 0 3-15,2-5 1 0,2-2-2 16,1-3 2-16,3-2-2 0,-1-2-1 0,1-2 3 0,-2-1-4 0,3-4 4 0,-3-2-2 16,-1-3 0-16,3-1 2 0,-2-1-2 15,2-2 0-15,-2 0 0 0,3 0-1 0,0-4 2 0,-2-1 0 0,5 0-1 0,-1 1 0 16,1-2-3-16,1 0-1 0,-1-1-1 0,0 2 0 0,1-2 4 0,-1 0-5 16,-1 1 4-16,1 1-4 0,-3-1-3 0,0 3 1 0,2-5-1 0,-1 3 2 0,-3-2 0 15,3-2 3-15,-1 1 0 16,-3 0-1-16,3-1 4 0,-3 1-2 15,4 0 1-15,-5 0 0 0,4 1-2 16,-4 0 1-16,-2 0-3 0,5 1 2 0,-4 0 2 0,0 4 0 16,-1-1-1-1,1 2-3-15,2 1-2 0,-2 0 0 0,1 1-1 0,1 5 2 0,1 3 1 16,-4 4-1-16,0 1 1 0,4 0 0 0,-3 2 2 0,1 2 1 16,2 0 2-16,1 0 0 0,2 1-2 15,2-2 1-15,2-1-1 0,-3-3 2 16,4-4 1-16,3-3 0 0,-3-1 0 15,3-4 0-15,-2-1-2 0,3 0 2 0,-3-7 0 0,3-4 2 16,-2 0 2-16,3-5-3 0,1-1 1 0,1-3-1 0,-1-3-1 0,0-4 3 16,1-2-2-1,-2-7 2-15,2-2-1 0,-1-6-1 0,-1-6 1 0,0-3-2 16,-1-2 3-16,0-3 1 0,-4-2 1 16,1 2 0-16,-3-1-5 15,-4 2 3-15,-1 4-1 0,-5 0 2 0,0 6 4 0,-6 3 2 0,2 8 8 16,-3 5 3-16,0 9 9 0,-3 8-3 15,0 5-3-15,-1 4-2 0,1 3-12 0,-1 2-4 16,2 0-7-16,-2 3-3 0,3 9 4 0,-1 6-1 0,-1 8 1 0,0 9 2 16,0 5-5-16,-1 5 2 15,0 3-1-15,0 3 1 0,1 4 1 0,-4 3 0 16,-3 6 1-16,-3 3-5 0,-1 4 1 0,-2-1 2 16,0 3 0-16,2-1 2 0,-3-4 1 0,2-5-4 15,0-4-6 1,1-7-7-16,1-8-8 0,2-8-6 15,5-7-9-15,1-9-6 0,0-6-13 0,1-6-13 0,0-5-3 0,0-3-20 0,1-6-16 16,3-8-37-16,5-5-56 0,3-6-51 0,2-3-71 16,-1-5-119-16,-1-3-219 0,0-5-169 15,-2-2 368-15,5-1 462 0,-2-5 0 0,-1 1 0 0,4 0 0 16,-3 4 0-16,-2 6 0 0,4 5 46 16,-3 4 725-16,3 4-120 0,3 1-174 15,6 2-118-15,2 3-95 0,4-1-58 0,3 2-43 16,5 4-31-16,3-1-21 0,4 3-14 15,2-2-12-15,5 3-12 16,4-1-12-16,-3 3-10 0,3 0-8 0,2 2-9 0,-1 3-2 16,0-1-5-16,-1 1-2 0,-3 0 1 0,1 2-6 15,-4-1-1-15,-5 0-1 0,-4-1-3 16,-7 3 0-16,-2-3 0 0,-5 1-5 0,-4 0 0 0,-5 2-2 16,-5-1-1-16,-4 0 0 15,-3-1-1-15,-4 2 1 0,-1 0 0 0,-1 1-1 0,0 0-4 16,0 0-4-16,0 0-6 0,-1 1-6 0,-7 4-9 0,-3 3-18 0,-6 1-20 15,-6 4-31-15,-4 0-39 0,-7 5-50 0,-5 3-124 16,6-6-387-16,10-3-994 16</inkml:trace>
  <inkml:trace contextRef="#ctx0" brushRef="#br0" timeOffset="76396.7556">14991 12800 1284 0,'0'0'325'0,"0"0"-29"0,0 0-87 0,0 0-1 0,0 0-14 16,0 0-18-16,0 0-27 0,0 0-19 15,-122-45-12-15,116 40-14 16,2 2-10-16,0-1-16 0,3 3-14 0,0 0-11 0,1 1-11 0,0 0-5 16,0 0-8-16,0 0-8 0,0 0-8 15,1 0-8-15,7 0 1 0,2 2 0 0,7 2 6 0,7-1 5 16,9 0-1-16,15-1 2 0,11 0-1 15,12 0 1-15,13-1 0 0,15 1 0 16,13-2-2-16,11 0-1 0,10 2-3 16,10-2-2-16,8 0 1 15,3 1-1-15,7-1-3 0,-5-1 3 0,2-2-5 0,-5-2-2 0,-9-3 2 0,-6 1-2 16,-11-4 5-16,-6 1-2 0,-12-1-2 16,-11 2-1-16,-9-2-2 0,-9 1-1 0,-10 2 4 0,-10-1 0 15,-14 2 1-15,-9 2 3 0,-10-1-2 16,-7 3 1-16,-10-1 4 0,-7 1 7 0,-2-1-3 15,-1 0 2-15,-2 0-5 0,-6-2-10 0,2 2 1 16,-3 3-4-16,0-1 2 0,-2 0 1 0,0 2-2 16,0-1 1-1,3 1-2-15,0 0-3 0,0 0 3 16,7 0-5-16,-1-1-5 0,1 1-12 16,1-1-21-16,0 0-25 0,-1-1-37 0,1 1-64 15,0-1-135-15,2-2-701 0,-1 2-783 0</inkml:trace>
  <inkml:trace contextRef="#ctx0" brushRef="#br0" timeOffset="77014.5725">19147 12012 833 0,'0'0'527'0,"0"0"-235"0,0 0-86 0,0 0-33 0,0 0 9 16,0 0 3-16,0 0-5 0,0 0-8 0,0 0-15 0,0 0-16 16,0 0-26-16,0 0-20 0,0 0-18 15,0 0-25-15,6-65-21 0,-6 65-14 0,0 1-10 16,0 4 3-16,0 2 6 0,-1 5 6 0,-4 3 3 15,0 3 2-15,-1 3-3 0,1 0-1 16,-2-1-3-16,4-1-6 0,-2-2-2 0,0-1-4 16,1-2-4-16,2-1 3 0,0-4-2 15,4-2 3-15,-2-3 1 0,0-1-2 0,0-1 2 16,0-1 2 0,0-1 5-16,0 0 7 0,0 0 4 0,3-3-3 15,3-4-4-15,2-4-7 0,2 0-5 0,1-4-1 16,0 0 1-1,3-4-5-15,0 1 2 0,-2-2-3 16,2-3-5-16,-2 2 7 0,-2-1-3 0,1 1 3 16,-4 4 2-16,-2 3-4 0,-1 4 0 15,-2 2-2-15,-1 5-3 0,-1 3 3 16,0 0-1-16,0 0-3 0,0 0-2 0,-5 6-2 0,0 4 0 0,-4 6 4 0,-3 3 4 16,0 3-2-16,-2 1 2 0,0 0-1 0,2 0-1 0,-1-2 2 0,5-4-2 15,1 0 2-15,2-3 3 16,4-4-2-16,0-2 0 0,1-2-2 0,0-2 1 15,0-2 1-15,0-2 2 0,2 0 4 16,3 0-2-16,0-7 1 0,3-1-1 0,3-3-2 0,1 0 0 0,1-2-1 0,-1-1 1 0,0 2-4 16,-4-2-5-16,0 0-7 0,-2 3-18 15,-1-1-33-15,-3 1-75 0,-2 4-243 16,0 1-966 0,-1 1-463-16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15:09.02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1282 1319 0 0,'0'0'0'0,"0"0"0"0,0 0 0 0,0 0 0 0,0 0 0 0,0 0 0 0,0 0 218 16,0 0 41-16,0 0-11 0,0 0-7 0,0 0-7 16,0 0-7-16,-68-55-10 0,66 51-11 0,-4-1-24 15,4-1-19-15,-1-1-21 0,-2 2-21 0,2-1-17 16,0 1-15-16,-2-1-12 0,3 0-3 16,0 0-3-16,0 0-9 0,-2 1-8 15,2-1-13-15,2-1-13 0,0 0-8 0,0-1-8 16,6-1-9-16,3 0-1 0,4-2 0 0,6-1-10 15,2 0 8-15,5 1 1 0,3 0-2 16,7 0 10-16,-2 2-8 0,3 0-3 0,-2 6 2 16,1-1-4-16,-3 3 6 0,-3 1 1 15,-1 2-3-15,-5 4 2 0,-3 5-9 0,-2 2 3 0,-2 4-1 16,-5 7 12-16,-8 8 5 0,-2 7 0 16,-5 2 3-16,-10-2-8 0,-7-7 4 0,-5-3-1 0,-2-4 1 15,-2-2 2-15,0-4-4 0,6-4 6 16,-1-3 3-16,6-3-2 0,-5-1 3 0,3 2 2 0,1-2-10 15,0-1 2-15,2-1-2 16,4-2 2-16,1-1-3 0,6-2-2 0,6-1-2 0,0 0-11 16,12-3 5-16,16-5 0 0,10-1-9 15,6 1 0-15,5 1 1 0,-4 2 0 0,1 4 8 16,-5 1 3-16,-4 0-3 0,-1 4-5 0,-3 1 0 16,-4 4-5-16,-1 2 4 15,-6 3 3-15,-2 1 0 0,-5 1 5 16,-3 3-4-16,-6 1 2 0,-1 2 4 0,-5 0 5 15,-1 1 0-15,-9 0-1 0,-5-1-1 0,-3 0 4 16,-5-1 1-16,-1-1 3 0,-4-1 1 0,-2-2-7 0,1-5 1 0,3 2-1 16,-3-2 2-16,1-3 0 0,3-1 4 15,-1-6 2-15,0 0-3 0,2-1-2 16,5-1 3-16,5 0-5 0,-1 0 1 0,1-3-6 16,2-3-29-16,-4-1-38 15,4-3-60-15,1-1-108 0,2-6-234 16,5 5-721-16,-1 3-252 0</inkml:trace>
  <inkml:trace contextRef="#ctx0" brushRef="#br0" timeOffset="670.0664">1651 712 553 0,'0'0'355'0,"0"0"-124"0,0 0-10 15,0 0 3-15,0 0-4 0,0 0-6 16,0 0-36-16,0 0-41 0,0 0-21 0,-81-120-41 15,68 107-32-15,3 8-26 0,-8-4-9 0,-1 0 3 16,-1 4 3-16,-12 0-1 0,-3 5 0 0,-15-1-3 16,-6 3 3-16,3 7 4 0,-2 6 9 15,-2 3 3-15,8 5-3 0,5-2-9 0,2 2 5 16,3 2-5-16,1 2 7 0,-1 0 2 0,6 2 0 0,1 1 0 16,2 0-11-16,7-5 9 0,4-1 10 15,4-7 2-15,2 2 1 16,-5 7-9-16,5-1-11 0,-7 7-7 15,7-2 15-15,-4 3-2 0,3 3-7 0,-4 3 5 0,1 4-17 0,1 1-5 0,0 3 2 16,1 3-1-16,-2 2 0 0,0 1 7 16,5 0-3-16,0 1 3 0,3 0 2 15,0 0 0-15,6-1 12 0,-2-2 2 16,5 0 3-16,0-3 3 0,6-2-8 16,3-2 1-16,1-2 2 0,10 9 3 0,4 4-32 15,9 6 0-15,6 2-3 0,3-6-3 16,4-7 32-16,-3-7-4 0,5-5 0 15,-5-8 3-15,7-3-5 0,-3-7 7 0,4-1-2 0,1-4 1 16,0-1 2-16,1-7-6 16,5-1 4-16,7-6-4 0,13 1-9 15,1-11 0-15,-3-3-3 0,-13-5-1 0,-6-1 8 0,-7-4 1 16,2-6-1-16,-3 0-3 0,1-6 5 0,-2-2-5 0,-3 0 1 0,-1-4 2 16,-1-3-11-16,0-3 10 0,1-2-3 0,-3-4-5 0,0 0 12 0,-1-5-6 15,-3-2 2-15,-2-2 4 0,-5-2-10 16,0-1-1-16,-6-2 2 0,-7-2-2 15,0 2 0-15,-8 5 2 0,-5 10-2 0,-4 6 2 16,0 7 4-16,-3-3-9 0,-6-2 1 16,-9-2-2-16,1 0-7 0,-8-1 9 0,-6 2-17 0,-6 3-8 15,-6 0 5-15,-3 10-5 0,-7 0 15 16,-2 7 11-16,-5 3-6 0,-3 4-2 16,-3 2 2-16,2 3-5 0,0 4 0 0,-1 1 5 0,4 3 3 15,6 1-2-15,3 3 6 0,4 0-11 0,6 1-7 16,3 1-10-16,9 4-22 0,1 2-8 0,9 2-39 15,4 5-39-15,2 2-47 0,8 2-149 16,-1-5-450-16,7-2-883 0</inkml:trace>
  <inkml:trace contextRef="#ctx0" brushRef="#br0" timeOffset="1395.4701">3468 1277 1342 0,'0'0'237'0,"0"0"50"0,0 0 20 0,0 0-32 0,0 0-56 0,0 0-75 0,0 0-64 16,0 0-58-16,0 0-28 0,0 0-7 16,0 0 10-16,0 0 19 0,0 0 13 0,0 0 5 15,38 86 6-15,-35-37 6 0,-2 4-5 16,-1 8 7-16,0 5-3 0,-6 6-5 0,-1 4-5 15,-6 4-7-15,3 0-3 16,-5 1-8-16,5-2-2 16,0-4-5-16,2-6-3 15,4-8 1-15,2-8 2 0,2-9-4 16,0-8 0-16,0-9 0 0,0-8-5 16,0-7 5-16,0-6-1 0,0-2 9 0,0-4 22 0,0 0 23 0,0 0 19 0,0 0 5 15,0-9-16-15,0-3-28 0,0-10-18 0,0-3-16 0,0-8-6 16,-3-4 6-16,0-2-3 0,-1-4 0 0,-2-1 6 0,-3-5-7 15,3-2 2-15,-2-6 4 0,0-1-4 0,-2-2 2 16,0-2-3-16,4 2-3 0,0 0-5 0,0 0 6 16,3-1-1-16,1 1-1 15,2 1 7-15,0 4-8 0,2 2 2 16,3 9 3-16,1 7-8 0,0 4 14 0,0 3-5 16,2-2-4-16,2-2 4 0,3-2-11 0,2-3 3 15,0 0 1-15,3-1-1 0,1-1 1 16,3 4 0-16,4 0 1 0,-1 2-6 0,4 1 6 0,0 3-1 0,2 0-3 0,0 1 16 15,0 4-15-15,-1 2-2 0,-2 3 2 16,-3 2-9-16,-2 4 10 0,0 4-1 0,-5 1-6 16,0 3 6-1,-1 4-9-15,-2 2 9 0,-1 1 3 16,1 0-5-16,0 7 6 0,0 1-5 0,-3 2 0 0,5 2-1 16,-4 3-5-16,3 1-11 0,-2 1-12 0,1 4-18 15,-2 2-31-15,0 0-17 0,-3 4-18 0,-1 1-62 0,-3 3-110 0,-2-8-335 16,-4-7-937-1</inkml:trace>
  <inkml:trace contextRef="#ctx0" brushRef="#br0" timeOffset="2357.5392">2885 1669 970 0,'0'0'624'0,"0"0"-345"0,0 0-84 0,0 0-99 0,0 0-37 0,0 0-28 16,0 0 16-16,0 0 6 0,146-75-7 16,-97 64-11-16,5-1-7 0,8-1-5 0,5 1-3 15,5-1-2-15,4 1-1 0,1 1-6 16,2-1 1 0,-4 4-5-16,0-1-1 15,-5 3 1-15,-2-2-3 0,-4 0 5 0,0 0-1 16,-6-1-1-16,-3 1 7 15,-4 0-6-15,-8 0 3 0,-4 2 1 0,-8-3 0 0,-8 2 5 0,-6 2 11 16,-7 1 24-16,-4 1 26 0,-5 1 22 0,-1 0 2 0,0-1-18 0,-1 0-23 0,-6 2-27 16,-1 0-15-16,-5 0-9 0,-2 1-11 15,-7 0 5-15,-2 0-4 0,-3 0 3 0,1 3 1 0,-1 3-1 0,1 1 2 16,0 1-3-16,1 4 3 0,0 1-4 16,0 3 2-16,0 1 0 0,0 1-3 15,5 0 2-15,5 1 0 0,2 0-2 16,4 0 1-16,4 4-2 0,2-1 0 0,3 0 3 15,0 0-3-15,5-2 3 0,3-2-1 0,7-3 0 16,-2 0 2-16,2-5 2 16,3-4 3-16,2-1 3 0,1-4 5 15,1-1 0-15,3-1-1 0,0-6 0 0,-1-1-3 0,-2-1-2 16,-1 0 3-16,-3-1-1 16,-2-1 2-16,0 0 1 0,-3-3-3 0,-3-3 2 0,1-1-5 0,-3 0 4 15,0-2-3-15,0-1-1 0,-1 1 0 0,-3-1-5 0,-1 0 1 0,-1 1 3 16,-1 1-1-16,-1 3 1 15,0 0-5-15,0 3-2 0,0 3-2 16,0 2 1-16,0 2 2 0,-1 2 0 0,1 3 0 16,0 1-5-16,0 0-4 0,-2 0-11 15,1 1-11-15,0 5 6 0,0 3 5 16,-3 7 6-16,3 1 14 0,-3 2-4 0,1 3 3 0,1 0 2 0,1-1 0 16,1 1-1-16,0-3-2 0,4 2 0 0,4-3 2 15,1 1-2-15,4-3 5 0,4-3-3 0,0-2 4 16,2-6 3-16,6-4 2 0,0-1 3 0,3-1-2 0,1-7 4 15,-1-5 0-15,-4-2-5 0,2-2 3 16,-3-2-5-16,-2 0-1 0,0-3 1 0,-2-3 0 16,1 0 2-16,-5-2-4 0,1-2-2 15,-4-1 0-15,1 0-7 0,-5 0 4 0,-1 6 1 16,-6 2-1-16,0 5 7 0,-1 3-3 0,0 2 1 16,-2-2-7-16,-5 1-3 15,-2 1-4-15,-5 2-8 0,-1 1 8 0,-1 2-8 0,-4 2 1 16,1 3 11-16,0 0-11 0,3 2 8 0,1 0-6 15,4 6-8-15,2 2 10 0,6 4-2 16,3 8 2-16,0 4 1 0,11 3 0 0,9 2 2 0,6-3 4 16,5-1 3-16,4 0-1 0,5 1 6 0,-3 0 0 15,0-1-4-15,1 0 1 0,2 0-3 16,-4 0-1-16,-3-1 4 16,-3 2 0-16,-4-3 2 0,-6 0-2 15,-2-3-2-15,-8-4 0 0,-1 1-1 0,-6-3 2 16,-2-3-1-16,-1 0 3 0,1 1-1 0,-9-2 3 0,-1 0 2 15,-3-2 3-15,-4 0 6 0,-3-1 1 0,-2-2-1 0,-2-4-1 0,1-1-1 16,2 0-4-16,0-1 1 0,0-4-9 16,4-3-9-16,1-2-16 0,1-2-22 0,5-5-33 15,1-1-59-15,3-3-96 16,4-5-297-16,1 4-695 16,2 6-151-16</inkml:trace>
  <inkml:trace contextRef="#ctx0" brushRef="#br0" timeOffset="2620.4392">5381 917 1882 0,'0'0'397'0,"0"0"-113"0,0 0-73 0,0 0-25 16,0 0-44-16,0 0-38 0,0 0-57 0,0 0-35 15,0 0-15-15,0 0-1 0,0 0 8 0,0 0 2 16,0 0 9-16,0 0 1 0,26 54 14 16,-21-25 10-16,1 12 0 0,3 14 3 0,3 9-16 15,-1 6-3-15,-3-4 0 0,-3-4-5 0,0-3 5 16,-4-3-3-16,-1-2-5 15,0-1-5-15,2-8-2 0,-2-5-1 0,0-5 0 0,-2-4 1 0,-2-4-1 16,2-5-1-16,1-2-2 0,-1-1 2 0,0-4 3 16,-1 0 3-16,1-4-2 0,1-1-3 15,-1-3-2-15,0-2-5 16,1-2-5-16,1 0-12 16,-2-2-26-16,2-1-26 0,0 0-39 0,0 0-29 0,0 0-60 0,0-2-132 15,0-3-786-15,0 0-550 16</inkml:trace>
  <inkml:trace contextRef="#ctx0" brushRef="#br0" timeOffset="2967.0635">5217 1337 1688 0,'0'0'369'0,"0"0"-52"0,0 0-28 0,0 0-32 15,0 0-56-15,0 0-50 0,0 0-42 0,0 0-34 16,0 0-26-16,0 0-22 0,0 0-13 0,0 0-4 0,0 0-2 15,0 0 2-15,51-27 6 16,-17 25-6-16,8 1 0 0,5-2-5 0,4 2-5 16,-1 0 7-16,2 2-1 0,3-1 3 0,0 0 1 15,-3 0-2-15,1-2-5 0,1 0 2 16,-6 0 2 0,0 0-2-16,-5-2 5 0,-3 1-2 15,-5-1-3-15,-7 1 3 0,-4-2 1 16,-5 2 3-16,-6 0 9 0,-5 1 0 0,-3-1 1 15,-4 2-2-15,0 1-10 0,-1 0 8 0,0 0-3 0,0 0 3 16,-1 0 2-16,0 0-8 16,0 0-6-16,-1-1-1 0,-4 0-5 0,2 1 1 0,0-2 6 0,-1 2-5 0,4-1 5 15,0 1-13-15,-2 0-12 0,1 0-13 0,-1 3-25 0,-5 3-43 16,-2 4-68-16,-1 4-185 0,1-3-911 0,3-2-513 0</inkml:trace>
  <inkml:trace contextRef="#ctx0" brushRef="#br0" timeOffset="5622.7122">7494 709 1008 0,'0'0'502'16,"0"0"-22"-16,0 0-130 0,0 0-100 0,0 0-46 15,0 0-50-15,0 0-54 0,0 0-26 0,0 0-42 0,0 0-20 16,0 0-11-16,0 0-9 16,0-35 5-16,0 44 7 0,0 3 15 0,0 5 2 15,0 4 7-15,0 8 3 0,0 5-2 0,0 7 10 0,0 23 2 16,0 19 3-16,-8 17-7 0,3 11-11 16,-3-10-4-1,-1-10-9-15,7-13-3 0,-3-8 9 0,5-6-5 16,-1-9-4-16,0-7 8 0,0-4-12 15,0-3 5-15,-1-3 2 0,-2-4-6 16,2-5 6-16,1-4-7 0,-1-5 1 0,1-4 2 16,0-5 3-16,-3-1-3 0,3-4-1 15,0-4-4-15,1 0-13 0,0-2-4 0,0 0-14 16,0-2-21-16,0-5-45 0,0-4-90 16,0-7-196-16,0 3-794 0,0 3-545 0</inkml:trace>
  <inkml:trace contextRef="#ctx0" brushRef="#br0" timeOffset="5989.3186">7016 1303 532 0,'0'0'855'0,"0"0"-429"0,0 0-37 16,0 0-74-16,0 0-44 0,0 0-57 0,0 0-64 16,0 0-47-16,0 0-44 0,0 0-27 15,0 0-12-15,0 0-13 0,0 0 10 0,0 0-10 0,33-50 5 16,21 46 3-16,4-1-8 0,2 0 9 15,-3 0-6-15,-10 1-3 0,-4 0 13 16,-7-1-6-16,4 1 2 0,0-1 2 0,1-1-14 16,2 1 2-16,2-1-4 31,-4-1-4-31,-4 2-2 0,-2 0 6 0,-6 1 5 16,-5 0 2-16,-6 2 16 0,-5-1-10 0,-3 1 9 15,-2 1 5-15,-5-1-7 16,1 2 8-16,-4 0-9 0,0-1-9 15,0 1-1-15,0 0-8 0,0-1 2 0,-4 0 0 16,2-1-11-16,-2 0-3 16,-2 1-15-16,0-2-13 0,2 2-23 15,-4 1-27-15,3 0-34 0,-3 0-70 16,-1 0-129-16,4 4-349 16,0-2-950-16</inkml:trace>
  <inkml:trace contextRef="#ctx0" brushRef="#br0" timeOffset="7038.3676">7965 1065 1132 0,'0'0'434'0,"0"0"-153"0,0 0-63 0,0 0-35 0,0 0-6 0,0 0-31 0,0 0-22 0,136-33-23 0,-105 34-16 0,3 3-9 0,4 5-26 15,1 4 0-15,1 2-17 0,0 3-11 0,6 11-1 16,3 5-10-16,-1 5-10 0,-5 2 1 16,-14-6 2-16,-13-2-3 0,-8-3 10 0,-3-1 6 15,-5-1 0-15,-6 1 4 0,-4-3 4 16,-4-2-4-16,-2-4 5 0,-3-2-1 0,-2-4-4 15,2-1 3-15,-3-3-5 0,0-3-2 16,-1-2 1-16,-3-2-4 0,4-3-3 0,0 0-3 16,3-4-7-16,0-5 0 0,7 1-2 15,0-3 1-15,3-2-4 0,3 0-4 0,5-3-11 16,1-2-8-16,7-3-1 0,5-1-5 0,9-4 7 0,5 1 2 16,7-4 3-16,6 0 9 0,-4 5-4 15,4 2 9-15,-7 3 13 0,-1 3-7 0,6-3 5 0,-2 0-6 16,5 1-7-16,0-1 2 15,1 0 4-15,-1 2 6 0,-1 1 0 16,-7 1 8-16,-5 7-1 16,-5-2-1-16,-6 5 4 0,-2 1-9 0,-6 1 9 0,-4 1-6 15,-3 2-14-15,-1 0 5 0,0 0-11 0,0 5 10 16,-5 0 15-16,-1 5-1 0,-2-1 4 0,0 3-4 0,-1 2-9 0,-1 2 4 16,-4 5-3-16,0 3 3 0,2 6-7 0,1 1-4 15,3-1 0-15,3-2 0 16,3-2 10-16,2-2 0 0,0 1 4 15,1-4-3-15,6 0-1 0,0-3 0 0,-1-1-1 16,3-2 2-16,0-5 6 0,1-2-1 0,-2-2 2 16,-2-4 1-16,2-2 1 0,2 0 6 0,0-2 1 15,1-4 0-15,1 1-3 0,3-5-5 0,-2 1-4 0,-3-5-3 16,1 2-2-16,0-3-1 16,-2-2 0-16,0 0 0 15,-3-2 0-15,-1-1-2 0,-1-3-2 16,-1 1-2-16,-1 2 6 0,-2 5 2 0,1 2 8 0,-1 1-3 15,0 1-11-15,0-1 4 0,0-1-8 0,0 2 4 0,0 1 6 16,0 0-2-16,-1 2 0 16,0 1-1-16,1 4-12 0,-1 0-7 0,1 2-9 0,-1 1-16 0,1 0-1 15,0 3 14-15,0 3 2 0,1 2 18 0,6 8 15 16,10 4-16-16,8 2 7 0,9 1 2 16,9-4-7-16,11-4 6 0,4-4-3 0,12-3-2 0,1 0-5 15,1-6-4-15,2-1-1 16,-4 1 0-16,-5-6-2 0,-8-3 7 0,-2-4 3 15,-9 1 5-15,-7-1 2 0,-10 2 2 16,-8 1 9-16,-4 2 2 0,-5-3 11 0,0 0 3 16,-4-2-1-16,-2 0 3 0,-2-1-8 0,-3-1 4 15,-1 0-6-15,-1 0-4 0,-8 2 4 0,0 1-10 0,-4 0-4 16,-1 2-1-16,-3 4-7 0,-1 0 1 0,-3 3 4 16,-1 1 0-16,-2 3 3 15,1 6 0-15,2 2 1 0,-1 3-11 0,-1 9 7 16,0 6-9-16,5 5 0 0,8-1 7 0,8 0-5 15,6-3 6-15,9-3-1 0,8 1 2 0,7-2 1 16,4-6 6-16,7-3-4 0,3-4 0 16,0-5-3-16,3-3-7 0,0-4 6 0,-4-1 1 0,3-5 0 0,-6-3 6 0,2-6-7 15,-6-3-2-15,-2-1 3 0,-1-6-1 16,-6-2 5-16,-2 3 0 0,-6-1-1 0,0 2 9 16,-4 0-4-16,1-4-1 15,2-3-2-15,0-2-10 16,0-5 4-16,4-3 1 0,-2-1-6 0,-2 0 7 15,0-1-6-15,-5 4 2 0,-1 4 10 16,0 6-5-16,-5 3 5 0,-1 5 6 16,-2 5-2-16,-2 5-4 0,0 3-5 0,0 4-10 0,0 2-10 15,-1 1 8-15,-4 7-6 0,-1 5 13 0,-3 2 6 16,-1 4-4-16,0 5 7 0,-2 4-1 16,0 6-2-16,-3 1 1 0,1 5-1 0,-4 17 0 0,-2 9-5 0,-1 9 2 15,0 0 0-15,5-8-6 0,3-11 7 0,8-4-6 16,0-6-2-16,7-2-18 0,-1-6-26 0,9-6-22 0,4-7-43 0,5-7-68 15,1-7-121-15,-1-6-355 0,-6-2-924 16</inkml:trace>
  <inkml:trace contextRef="#ctx0" brushRef="#br0" timeOffset="8118.3265">11378 849 1785 0,'0'0'322'0,"0"0"-84"15,0 0-138-15,0 0-25 0,0 0-15 0,0 0-25 16,0 0-18-16,0 0-9 0,0 0 5 16,0 0 22-16,0 0 14 0,0 0-1 0,0 0-11 15,-61 58-12-15,43-41-6 0,-4 5-1 0,0-1 9 16,-5-2-1-16,1 3 3 0,-3 0-2 0,0-3-8 16,-3 2 2-16,-2 0-2 0,-4 0 4 0,1-2 0 15,-5 1-4-15,-12-1 0 0,-8 1-10 16,-4-1-1-16,3-5 2 0,19-4-1 15,8-4 0-15,14-6-5 0,5 3 0 0,6-1-5 16,1 0 4 0,4-2 8-16,2 1 0 0,3-1 7 0,1 0-2 0,0 0-9 15,0 0 1-15,0 0-6 0,1 0-8 0,2 0-7 0,1 0-18 0,0 0-1 16,6 0 10-16,5 2 11 0,6-1 18 0,6 1-1 16,5-1-3-16,2-1 0 0,4 0-2 0,3 3-4 0,2-3 5 15,1 1 0-15,5-1 1 0,-2 0 4 0,3 2-7 16,-3-1 1-16,-1 1-1 15,-2 0-3-15,-2-1 5 0,-2 1 1 16,-3-2 0 0,0 1 0-16,-3 0 3 0,-1-1 1 0,0 0 4 15,-1 0 5-15,-4 1-4 0,2-2-2 0,-3-1-1 0,-3-1-3 16,2 1 7-16,-2-1 3 16,-2 0 7-16,-4-1 3 0,0 1-2 0,-5-1-2 0,-1 1-1 15,-2 2-4-15,-3-1 11 0,-4-1 8 16,1 2 9-16,-4 1 10 0,0 0-10 0,0 0-12 0,0 0-12 0,0 0-8 15,0 0-3-15,-2 0 1 0,0 0-8 0,0 0-9 0,1 0-6 0,-1 1-5 16,0 2-1-16,-4 3 11 0,-1 1-4 16,1 3 6-16,-3 2 5 0,2 1-4 0,2-1 5 15,2 1 4-15,2-1-7 0,1 0 4 16,0-1-2-16,6 1-2 16,3 0 5-16,4-2-4 0,3 1 7 0,4-1-1 15,3-2 0-15,2 0-2 0,4-5-2 0,2 0 2 16,2-3-1-16,-1 1 2 0,0-6 0 0,2-2-5 15,-2-1-2-15,-1 0 3 0,2-2-7 0,-6-1 2 16,-2 1-1-16,-4-1 4 0,-3 0 4 16,-5-2-4-16,-3 1 3 0,0 0-6 15,-2-1 4-15,-3-1 1 0,0 1-2 0,-1 4 4 0,-3 1-1 0,1 0 0 16,-1 2 8-16,1 0-11 16,-2 0 4-16,0 1-1 0,1-1-6 15,-1 2 3-15,0 0-9 0,0 1 9 0,0 2-9 16,0 1-23-16,0 0-6 0,0 0-27 0,2 0 11 0,3 1 27 15,4 5 13-15,10 3 13 16,6 4-3-16,6-1 0 16,5-1 0-16,4-2 9 0,3 2 4 0,8-3 0 0,3-2 1 15,2 1-6-15,0-4 1 0,0-1-8 0,3-2 9 16,-2 2 5-16,0-8-1 0,1-1 6 0,-10-3-6 16,-6 2-1-16,-7 0 8 0,-6-3 1 15,1 1 9-15,-1-4 3 0,-3-4-5 16,0-2-1-16,-2-4-8 0,-2 0-6 0,-6-4-1 0,-3-1-1 0,-4 0 3 0,-3 0-2 0,-5 0-7 15,-2 3-1 1,-2 1-11-16,-4 3 12 0,-3 1 0 0,-6 4 0 16,3 2 5-16,-6 3-13 0,1 4-1 0,-5 1 11 0,1 2-8 0,-2 1 9 15,0 4-2-15,-2 2-15 0,1 5 13 16,3 3-7-16,2 3 10 0,-1 6-4 0,1 4 6 0,3 2 5 16,2 6-3-16,-2 4 10 0,-2 16-17 0,2 12 8 15,1 13-7-15,2 7-2 16,8-5 11-16,7-4-9 0,2-4 8 0,9 1-2 15,1 1 1 1,3-3 0-16,-1-1-1 0,2-3-1 0,1 0 1 16,-1-2-7-16,3-1 3 0,0-1 1 0,0-2-3 0,1-4 7 0,0-3-5 15,0-3 0-15,0-4 1 0,-2-4-2 16,0-7 2-16,-6-4 1 0,-2-5 2 0,-3-3-4 16,-3-5-2-16,-5-2-4 0,0-2-11 0,-5-5-12 0,-5-2-28 0,-4-2-59 15,-9-3-154-15,7-1-878 0,-1 0-622 0</inkml:trace>
  <inkml:trace contextRef="#ctx0" brushRef="#br0" timeOffset="9564.2818">23 2890 704 0,'0'0'150'0,"0"0"-28"0,0 0 34 0,0 0 70 0,0 0 39 0,0 0-7 15,0 0-56-15,0 0-77 0,0 0 25 0,0 0-33 0,0 0-17 16,0 0-20-16,-23 0-92 0,23 0 9 0,0 0 19 16,0 0 33-16,0 0 26 0,0 0 15 0,0 0-1 15,0 1-6-15,0 3-94 0,2 1-15 16,21 1-8-16,-1-2-5 0,9 2 83 15,0-2-3-15,4-1 2 16,1 1 1-16,19 0 0 0,11-2 1 16,14 3-63-16,19-2-6 0,-4-2-5 15,3 0-4-15,-4 0 57 16,-1-3-1-16,-2-1-1 0,0 0-2 16,19-2-3-16,19 1-12 0,6-3-2 15,-2 1-1-15,-15-1 1 0,-15 3 12 0,-5 0-1 16,1 1 2-16,5-4-1 0,4 2 1 15,0 1-2-15,2-1-2 16,6 1-1-16,-2 0-3 0,7 0-1 16,-3 0 0-16,1 0-4 0,0-1 0 0,1 0 0 0,2 2 1 15,1-2 0-15,0 1 1 0,2 1 0 0,1 0-1 16,-2-2 1-16,4 2 2 0,-3 0 1 0,2-1 1 16,-1 0 0-16,0-1 1 0,1 2-1 0,2-1 2 0,2-1 2 0,0 1-3 15,1-1 1-15,3-1-4 0,0 0-3 0,3 0 1 0,2 1-1 16,4-3 5-16,2 3-2 0,1 1-1 0,3-2 2 0,2 0-8 15,1 1 3-15,0 2-1 0,1-2 0 0,1 4 2 0,4-3-1 0,-4 0 1 0,6 1 1 16,-5 0-1-16,3 1 1 0,-3 0 1 0,2-1 0 0,-2 1-2 16,2-2 3-16,-2 3 3 0,6-3-3 15,-3 1 4-15,-2-1 0 16,4 2-5-16,1 0 3 0,2-2-4 0,1 2-1 16,-2 1 2-16,3-2-5 15,-3 0 4-15,-1-2-2 0,-1 1-2 0,-4 1 6 16,-2-1-4-16,-2 0 3 0,-6 1 0 0,-1-1-1 15,-8 3 0-15,-2-3 0 0,-8 1 2 0,-4-2 1 0,-9-1 1 0,-5 2-2 0,-10 1-2 16,-5-2 2-16,-5 1-2 0,-9-2 0 16,-7 1 1-16,-6 0-2 0,-7 1 3 15,-8 0-2-15,-4 0 0 0,-5 1-1 0,-6-1-3 16,-9 3 3-16,-7-1-1 0,-10 2 0 16,-3 0 4-16,-5-1 0 0,-3 1 4 0,-1-2 1 0,0 2-3 15,0 0 0-15,0 0-7 0,0 0 0 0,-1 0-3 0,0 0-1 16,-1 0 2-16,2 0-3 15,-1-1 3-15,1 1-3 0,-1-1-3 0,-1 1-4 16,-6 0-1-16,-2 0-11 0,-5 0-17 0,-5-1-25 0,-4 2-39 16,-4 3-54-16,-4-1-132 0,8 1-570 0,6-3-877 15</inkml:trace>
  <inkml:trace contextRef="#ctx0" brushRef="#br0" timeOffset="11447.9885">0 2755 0 0,'0'0'229'0,"0"0"217"0,0 0-129 0,0 0-1 0,0 0-47 16,0 0-30-16,0 0-48 0,0 0-51 0,0-130-13 16,0 96-11-16,0 3-7 0,0-3-7 15,0-3-41-15,0-1 4 0,0-7-11 0,0 1-20 16,0-5 15-16,0 0-27 0,0-2 3 0,0 0 14 31,0-4-9-31,0-2 13 16,0-2-7-16,0-1-8 0,0 0 5 15,0-1-4-15,0-1 5 16,0 0-4-16,0 0-5 0,0 0-21 16,0-1-10-16,0 2 19 0,0 0-13 0,0 3 40 0,0-1 2 15,0 0-22-15,0 2 11 16,0 3-33-16,0 1 6 0,0 1 15 0,0 2 0 15,0 4 20-15,0 1-23 0,0 1-13 0,0 2 0 16,0 5-4-16,0 2 17 0,0 4 13 0,0 2-12 0,0 8-14 0,0-2-17 0,0 8-7 16,0-2-19-16,0 0 25 0,0 8 13 0,0-3-2 0,0 4 43 15,0 1-28-15,0 1 25 0,0 6 3 0,0 0-15 0,0 0 15 0,0 0-19 0,0 0-3 0,0 0-9 16,0 0 4-16,0 0-4 0,0 0 4 0,0 4 9 16,22 0-81-16,14 2 1 0,8-6 1 15,0 0-8-15,0 1 86 0,5-1-1 16,0-2-3-16,2-3 11 0,2 0-63 0,5 0 10 0,-3-2-3 15,6-1-8-15,6 1 48 0,-3-2-4 16,4 1-13-16,3-1 12 0,1-1-4 16,2 1 4-16,4-1 14 0,2 0-15 0,0 2-1 0,2-2-4 15,2 2-9-15,4 0 1 0,-2 2 15 0,4-3 12 16,2 2 0-16,0 1 5 16,3 0-19-16,2 1-11 0,1-2 7 0,2 2-4 0,2 1 8 0,2-1-3 15,0 0-8-15,5 2 13 0,-3 0-14 0,5 0 2 16,-1-1 14-16,1 0-10 0,1 2 8 15,1-1-3-15,0 0-11 0,1-1-6 0,-2 3 8 16,1-3 5-16,-1 2 4 0,1-2 11 0,0 3-20 16,0-3-1-16,0 0 6 15,1 2-7-15,-2-2 11 16,1 1 1-16,2 0-15 0,1 0 1 0,-2-1 7 0,1 1-3 0,2-1 14 0,0 2-3 16,1-2-2-16,3 2-3 0,-3-1-9 15,3 1-2-15,-1 1 8 0,3-1 9 16,-3 0 49-16,2 1 4 0,0 0-22 0,2-1-1 15,-4 2-51-15,2-1 1 16,-2 1 14-16,2 0-4 0,-1 1 1 0,0-1 4 0,0 0-4 0,0 2-4 16,-5-1 8-16,5 0-2 0,-1-1 2 0,0 2 0 15,-2-1-10-15,2 0 1 0,2 0 3 16,-2 0 3-16,0 2 16 0,1-2-2 16,1 0-8-16,-4 0-7 0,4 0-4 0,-2 0-7 0,2 2 17 15,0-2 8-15,-1 3-14 16,0-2 4-16,-2 1-18 0,-1 0 7 0,1-1 13 0,0 3-2 0,-3-3 9 15,2 2-51-15,-3-1-10 0,-3 1 2 0,2-1 0 16,-2 0 46-16,-1-1 14 0,1 1 0 16,-5-2-5-16,-1 1-10 0,-2-2-8 0,1 2-1 15,-4 0 10-15,-2-1 8 16,0 1-4-16,-6-1 9 0,-1 0-16 16,-1 0 4-16,-4-1 2 0,-2 1-11 0,-5-2 10 15,-1 1-1-15,-6-2-9 0,-1 2 10 16,-2-3-5-16,-7 3-2 0,-1-1 58 0,-3-1 0 15,-3 0 1-15,-6 1-11 0,-1 0-43 16,-5 0-8-16,-1-1 6 0,-8 2 13 0,1-1-6 0,-4 0 5 16,-5 2-10-16,-7-2-8 0,2 1 10 0,-8 0-4 0,1 0 4 0,2 0 4 0,-10 0-15 15,6 1 10-15,-6-1-7 0,-2 0-9 0,1 0 8 16,-6 0-4-16,0 0 5 16,0 0 3-16,0 0 1 0,0 0-4 0,0 0 3 0,4 1 12 15,2 6-41-15,0 0 8 0,1 5-16 16,-4-5-4-16,2 6 45 0,0 0-7 0,-1 1 20 15,2-2 1-15,-1 5-9 0,1-1 6 16,0 2-6-16,2 11 1 0,2 2 8 0,2 12-35 16,-2-1 11-16,1-1-10 0,-2 1-7 15,-1-1 30-15,1-3 0 0,-4-1 3 0,2-1 6 0,-1-3 1 0,0 2-15 16,3-1 2-16,-1 2 5 16,-1-1-8-16,3-1 13 0,-2 1-1 0,1-3-8 15,0 1 12-15,1-2-12 16,0 0 8-16,-1 6 1 0,3 2-7 0,-2 2 4 0,-1 1-11 0,-1-6 5 15,-4-4 1-15,-1-3 1 0,-2 0 4 0,1 2 2 16,0 0-2-16,-2 0 0 0,0 0-2 16,0 2-1-16,1 2-1 0,-3 1 2 0,-4 4 1 0,2-1-1 15,-4-2 0-15,2 2-2 0,0-3 0 0,0-2 3 16,2-1 1 0,0-4 0-16,-1 0-1 0,4-2-9 0,1 0 6 0,-1-1-4 15,0 0-3-15,1-1 7 16,-2-2 0-16,2 2-3 0,0-4 3 0,-1 0-1 0,-1 0-4 0,1-2 7 0,0 0-2 15,1 0 0-15,0-2-1 0,-1 1 0 0,0-3 1 16,0-1 1-16,-2 2 2 0,1-2-2 0,2-1-2 16,-1 1 3-16,2-1-7 0,-1-1 7 15,0-1 3-15,0-2 0 0,0-4 4 16,0-1-5-16,0-1-2 0,0 0-2 0,0 0-3 16,0-3 3-1,0 0 3-15,0 0 1 0,0 0 8 0,0 0 0 16,0 0 5-16,0 0 5 0,0 0 3 15,0 0 4-15,0 0 0 0,0 0-1 0,0-3-5 0,0-1-3 0,0-3-6 0,0-4-7 16,0-5-5-16,2-3-12 0,1-2-10 0,-1-2-16 16,-1-1-26-16,1-1-28 0,0 2-54 15,-2 0-134-15,1 6-872 0,-1 6-642 0</inkml:trace>
  <inkml:trace contextRef="#ctx0" brushRef="#br0" timeOffset="21256.3624">1325 4642 561 0,'0'0'615'0,"0"0"-142"0,0 0-143 0,0 0-72 0,0 0-60 16,0 0-32-16,0 0-25 0,0 0-24 15,0 0-26-15,10-128-24 0,-3 101-12 0,-1 0-16 0,4-4-4 16,5-5-5-16,1-11-22 0,12-10 4 0,3-9-10 15,5-2-1-15,-4 8 10 16,-2 5-3 0,-5 3 4-16,3-1 0 0,-6-1 0 15,-3 2 0-15,1-3 1 0,-7 6 0 0,-2 5 7 16,-4 4 1-16,-5 4-3 0,-3 5-1 0,1 5-6 16,-2 6 0-16,-6 4 6 15,-2 2-2-15,-1 3-3 0,0 4-5 16,-7 2-11-16,0 5-6 0,-5 1-5 0,-2 8-1 0,-2 4 4 0,2-2 0 15,1 4 11-15,6 0 1 0,1 2 0 0,-1 3 1 16,-1 3-7-16,7 2 1 0,0 6-1 0,4 1 3 16,5 2 1-16,3 6-1 0,6 11 4 0,16 8-9 0,5 7 0 0,7-1 8 15,0-8-7-15,-2-5 10 0,-3-3 0 0,-2 2-4 0,0-1 6 16,-1 2 0-16,-2-2 0 0,-4-2-1 16,1 0-1-16,-7-3 0 0,-1-4 1 0,-6-2-1 0,-3-5-1 15,-3-7 0-15,-1-3 0 16,-8-4 1-16,-3-4 3 0,0-1 1 0,-2-3 3 15,-2-2 4-15,-1-3 4 0,-1-1 2 0,-3-3 0 16,1-2 1-16,0-2 2 0,4 1-4 16,-3 0 0-16,0-5-1 0,4 0-7 15,-4-1-1-15,2-2-7 0,1 0-10 0,2-1-9 16,3 1-22-16,1-2-33 16,2 2-35-16,4-2-92 0,1-2-125 15,-2 3-338-15,3 2-717 0</inkml:trace>
  <inkml:trace contextRef="#ctx0" brushRef="#br0" timeOffset="22281.1838">2321 4205 561 0,'0'0'738'0,"0"0"-307"0,0 0-135 16,0 0-39-16,0 0-33 0,0 0-40 16,0 0-35-16,0 0-32 0,0 0-38 15,0 0-18-15,0 0-17 0,-54-125-9 0,38 119 8 16,2 0-5-16,-3 4-10 0,-4 0-10 0,1 2-18 15,-4 0-1-15,-3 9 2 0,-2 2-1 0,1 1-1 16,-2 5 4-16,3 1-2 0,0 4-2 16,3 2 6-16,-3 2-7 15,6 3 3-15,1 2 0 0,0 2-2 16,5 3 2-16,1-1-2 0,6-2 1 16,3-3 0-16,2-2-1 0,3-4 1 15,1-3-2-15,6-3 1 0,1-2 1 0,7-1 3 0,-1-3 5 0,6-3 5 16,-1-1 3-16,3-4 1 0,4-3-1 0,-1-1-1 0,0 0-1 0,-1-4-1 15,-2 1 1-15,1-4-2 0,-5-1-1 0,1 0-1 16,-2-3 1-16,-4 2 1 0,-2-3 1 0,-1 0 0 16,0-1-2-1,-1-2-2-15,-1 0-1 0,-1-2-4 0,0-1 0 0,0-2 1 0,-1 2-3 0,1 2 0 16,3 0 2-16,0 1-8 16,-1 3 2-16,1-2 1 0,-1 4-5 0,0-1 4 15,1 4-4-15,0 3-7 16,0 0-2-16,1 3-8 0,0 1 2 0,1 0 2 15,2 6 4-15,0 2 6 0,3 3 2 16,-2 0 5-16,1 2 0 0,-1 0 0 16,-2 3 2-16,3 4-1 0,-4-1 1 0,-2 1 0 0,-2 0-1 15,-2-1 1-15,0 0-1 16,-4-3 5-16,2-2-2 16,-2-1-2-16,-1-2 0 0,0-1-7 0,-1-2 2 0,0-2-3 15,0-2-3-15,0-3 4 0,0-1 3 0,0 0 4 0,1 0 8 0,0-1 1 0,-1-4-1 0,1-1-4 16,3-5-6-16,0-1-3 15,2-3 2-15,0-1 0 0,3-1 0 0,1-1 3 0,4 0-6 16,0 1 2-16,3-1-1 0,-1 0-1 0,1 2 3 16,-3 0 0-16,3 1 1 0,-4 0 2 0,1 3-4 15,0 1-2-15,-2 3-1 16,-1 1-6-16,-2 1 3 0,1 2-2 0,-1 2-2 16,-1-1 0-16,-1 3-5 0,1 0 0 0,0 0-2 15,0 3 3 1,0 1 2-16,2 4 5 0,0 2 4 0,0-1 2 15,4 2 3-15,-4 2 2 0,0 0 0 16,1 2-3-16,-2 1-23 0,-2 0-34 16,1-1-51-16,0-1-58 0,1-1-43 15,-1-5-20-15,1-1 22 0,2-7 47 0,1 0 49 0,1 0 40 0,0-7 21 16,2-1 13-16,-2-2 16 0,4-1 11 0,-4 1 7 0,1-1 4 16,1 0 1-16,-4 0 3 0,0 0-2 0,-1 2 5 0,0 1 11 0,1 1 13 0,-2 1 11 15,0 3 4-15,1-1-2 0,0 3-11 16,1 0-10-16,0 1-2 0,2 0-8 15,4 2 4-15,-2 3 7 0,4 1 1 0,3 0 8 0,1 0 8 0,4-1-2 16,0-1 7-16,5 1-8 0,0-4 3 16,-2-1 0-16,1 0-1 15,-1-6 7-15,-1 1-2 16,-1-4 4-16,-2-2 13 0,0-2 17 16,-3 0 9-16,1-2 9 0,-2-1 0 15,-3-2-10-15,1 0-6 0,-4 1-9 0,-4-2-7 16,0 1-6-16,-4 1-4 0,-2-1-1 0,-3 3-3 0,0 1-5 15,-3 1-1-15,0 1-4 0,0 2-4 0,-4 1-2 0,-1 3-4 0,0 1-7 0,-1 3-9 16,-2 1-5-16,-2 1-4 0,-3 1-1 0,-3 4 0 16,-4 6-1-16,2 2-2 15,-2 3 1-15,-1 4-2 0,2-1 4 0,0 4 0 0,3 1-1 0,-1 2 1 16,5-1-4-16,3 2 1 0,5-1-1 16,4 0 0-16,0-2 1 0,8 1 2 15,4-3-1-15,3-1-2 0,6-1 4 0,4-1-1 16,2-4-4-16,3-1-12 15,1-2-44-15,5 0-52 0,1-5-124 0,-9-4-382 16,-9-3-1056-16</inkml:trace>
  <inkml:trace contextRef="#ctx0" brushRef="#br0" timeOffset="23764.4308">4545 4461 528 0,'0'0'591'0,"0"0"-199"0,0 0-101 0,0 0-60 0,0 0-37 0,0 0-21 15,0 0-19-15,0 0-16 0,0 0-14 0,0 0-18 0,0 0-11 0,0 0-3 0,0 0-9 16,0 0-21-16,-5-14-19 0,9 1-26 16,1-4-15-16,3-4 1 0,3-5 0 0,2-1-2 15,4-3 0-15,5-2-2 0,2-3 2 16,2-2 4-16,-1-2-2 0,0-2 1 0,1-2-2 31,-1-2-4-31,-3-1 5 0,-1-1 2 0,-1-3-1 16,-1 0-2-1,-3-2 3-15,-2 4-1 0,-4 1 1 16,-3 4 2-16,-2 3-2 0,-2 6 2 0,-2 3 2 16,-1 8 11-16,0 5 4 0,-1 4 6 0,-4 5 0 15,1 5-8-15,0 3-8 0,1 1-14 0,-5 1-10 0,-3 10-5 16,-3 9 2-16,-6 8 8 0,-1 9 5 0,2 6 6 0,1 7-4 0,3 3-3 16,4 2 1-16,4 2-6 0,5 0 4 0,3-1 2 0,2-6-1 15,9-6 6-15,4-2-3 0,5-6 0 0,4-3 0 0,4-6 1 0,1-5-3 16,1-5 2-16,-1-6 2 0,1-4 0 15,-2-5 5-15,-1-2-1 0,0 0 1 0,-2-9 2 16,-2-2-2-16,0-4 0 0,-1-4-2 0,-2-1-7 0,-1-3 3 16,-3 0 3-16,0-1-2 15,-2-3 4-15,-3 1-3 0,-5-1-1 0,-1 2 1 0,1 0 2 16,-5 4-4-16,2-1 0 0,-3 2-1 16,-1 3 0-16,-1 1 1 0,1 2 0 0,-4 3 1 15,2 0 4-15,-1 3-5 0,1 0-1 16,-1 4-3-16,2 1-3 15,0 1 4-15,1 2 1 0,0 0-1 0,0 0-1 16,0 0-7-16,0 0-5 0,-1 0-5 0,1 5-4 0,0 2 8 0,-2 1 3 16,1 5 9-16,0 1 1 15,-2 2 1-15,2 1-1 0,0 1 2 0,1-1 0 16,0 2-1-16,0-1 0 0,0 2 0 0,1-1-3 0,0 1 3 0,2 0 3 16,-1 0-1-16,1-3 5 15,0 1-5-15,4-3-2 0,0-1 0 0,-2-1-3 0,3-1 3 16,-2-3 0-16,0-1 2 15,3-1 3-15,-2-3-5 0,1 1 2 0,1-3 2 0,-1 0-2 0,1-2 4 16,0 2 1-16,1-2 0 0,-2-4-1 16,1-2 1-16,4 0-1 15,-2-3 2-15,0-2 2 0,2-1-5 16,0 0 1-16,1-3-2 0,-3 1-2 16,1-3 3-16,5-2-2 0,-6 2-1 0,4 2 2 0,-3-1-3 15,1 3-1-15,-2 4-1 0,-1 1-2 0,1 2-1 0,-2 2-1 0,-2 1-4 16,1 3-5-16,1 0 0 0,0 0-1 0,2 6 1 15,2 1 4-15,-1 3 2 0,1 1 3 16,-1 1 2-16,2 5 1 0,0-1 1 16,-1-1 1-16,0 2 0 0,-2-1 0 15,3 0-8-15,-5 1-8 0,1 0-13 0,1-3-13 0,-2-1-6 16,-2-5 0-16,1-2 0 0,2-3 5 0,-2-1 4 16,1-2-2-1,1 0-2-15,-1-5-1 0,1-2-6 0,0-1-1 16,2-2 0-16,-1-2 1 0,2 1 8 0,0 0 8 0,2-4 9 15,-3 3 10-15,3-1 3 0,-1-1 5 16,-3 1 1-16,2 2-1 0,-2 1 0 0,-1 1-3 0,1 1-4 0,1 0-1 16,-3 4-4-16,0 0 1 0,-3 2-3 15,2 1-6-15,-3 1-7 0,0 0-7 0,1 0-7 16,-1 0-1-16,3 4 7 0,-2 3 7 0,2 3 12 0,0-1 11 16,3 1 7-16,2 1 5 15,3-1 0-15,-2 0 0 16,4 0 3-16,1-1 4 0,0-1 5 0,3-3 8 15,1-2 3 1,4-2 2-16,-3-1 1 0,5-1-3 0,0-3 1 0,2-6-2 16,-2 0-3-16,1-2-2 0,-3-4-3 0,0 2-1 15,2-1 0-15,-1-2 1 0,-3-1-2 0,1-1 0 16,-4 0 4-16,-2-2 7 0,-1 1 26 0,-6 0 20 0,-2 1 7 16,-2 1 12-16,-4-1-5 0,-2 4-12 0,-2 2 4 0,-1 2-13 15,0 3-12-15,0 2-2 0,-4 2-10 16,-1 1-5-16,-1 2-8 0,1 1-10 15,-4 0-7-15,-2 5-4 0,-6 5-2 0,-2 5 1 0,-2 3 1 0,-1 5 0 0,0 0 0 16,2 0 1-16,0 1 1 16,8 0-1-16,1 1 1 0,3 1-3 0,8-2-1 0,0 1 0 0,5 0 2 15,8-1 3-15,2-3 3 16,12 0 3-16,3-1 3 0,3-3 1 0,7-3 0 16,3-3 1-16,3-2-16 15,-3-3-16-15,-3-2-33 0,1-4-50 0,0 1-81 16,-4-7-233-16,-11-1-766 0,-9 3-521 15</inkml:trace>
  <inkml:trace contextRef="#ctx0" brushRef="#br0" timeOffset="26000.5071">7975 4307 1269 0,'0'0'478'0,"0"0"-298"15,0 0-137-15,0 0-33 0,0 0 19 0,0 0 27 0,0 0 14 16,0 0 0-1,0 0-14-15,0 0-19 0,0 0-17 0,0 0-10 0,-2 10 47 0,2-8 35 16,0 1 19-16,0-1 10 0,0-1-38 16,0-1-25-16,0 0-4 0,0 0 3 0,0 0 3 0,0 0-1 15,2 0-5-15,3 0-6 0,-1-2-3 0,6-4-4 16,6-2-4-16,0-2-5 16,4-4-6-16,4-3-5 0,-1-3-2 31,-2-1-2-31,2-4-1 0,1-4-2 0,-2-3-2 0,-1 0-1 0,1-2-3 0,-1 0 0 15,-2-1-1-15,2 2-2 0,-3-1 4 16,-5 4-4-16,3-1 1 0,-5 4-1 16,-2 5 1-16,-4 2 1 0,3 4 1 15,-6 5 2-15,0 4 3 16,-2 3 3-16,0 2-6 0,0 2-11 16,0 0-23-16,0 6-12 0,-2 4 3 0,0 8 7 0,-5 5 17 0,3 6 9 0,-3 5 0 15,3 3 0-15,-2 1 2 16,4 2-1-16,0-1 0 0,2-1-1 0,0-3-1 0,2-5 2 0,8-3 2 0,1-7 0 0,6-4 4 15,-1-4-3-15,8-5 2 0,0-3 1 16,6-4 0-16,1-5-1 0,6-9 1 0,-3-5-2 16,6-4-3-16,-5-5 1 15,2-1-2-15,1-6 2 0,-5-2 1 0,3-3-1 0,0-7 0 16,-4-4 1-16,1-3-3 0,0-3 2 0,-3-1-1 0,-5 0 1 16,-2 3 4-16,-4 4 0 15,-2 5 2-15,-5 5-1 0,-3 3-1 16,-3 6-1-16,-3 3-1 0,-2 6 0 0,-2 5 3 15,1 2 3-15,0 7 8 0,0 4 5 0,0 2 2 0,0 3-11 16,0 0-19-16,0 0-20 0,0 6-9 0,0 5 9 0,0 7 11 16,1 7 14-16,2 5 5 15,1 3-3-15,0 4-1 0,2 5-1 0,-2 1-2 0,1 6 2 16,-1 2 2-16,-3 2 1 0,3 2 1 16,-2 1-1-16,-2 2-2 0,1-4 1 0,-1-1 1 0,0-4 0 15,1-4 0-15,-1-1 0 16,0-6-1-16,0-4 2 0,2-2-3 0,2-7 1 0,1-2 1 0,0-4 1 15,1-2-1-15,3-4-1 0,-1-1-2 0,-3-4-2 0,3-2 1 16,1-2-2 0,-1-3-2-1,-2-1 1-15,2 0-5 0,2 0-7 0,-1-3-6 16,-1-1-17-16,-3-2-19 16,4 0-36-16,-5 0-66 0,1-1-128 15,-3 2-416-15,1 1-948 0</inkml:trace>
  <inkml:trace contextRef="#ctx0" brushRef="#br0" timeOffset="26238.2681">8984 3724 1303 0,'0'0'677'0,"0"0"-308"0,0 0-183 0,0 0-78 0,0 0-46 16,0 0-21-16,0 0-6 0,0 0-9 15,122-43-9-15,-82 38-6 0,3 3-2 0,2-1 2 16,3 0-2-16,-3 2-37 0,2-4-96 16,-15 4-271-16,-6-2-1028 15</inkml:trace>
  <inkml:trace contextRef="#ctx0" brushRef="#br0" timeOffset="26833.7412">10512 3788 1025 0,'0'0'495'0,"0"0"-168"0,0 0-67 0,0 0-66 0,0 0-43 0,0 0-60 0,0 0-58 0,0 0-49 16,0 0 9-16,0 0 26 0,0 0 26 16,0 0 31-16,0 0-12 0,0 0-14 0,34 111-9 15,-34-79 3-15,0 1-1 0,0-1-4 0,0 2-3 16,0-2-10-16,0-3-7 0,3-6-1 0,1-2 0 16,5-4 1-16,-1-6 9 0,3-3 5 15,0-3 11-15,1-3 10 0,8-2 4 16,1-4-3-16,4-7-11 0,2-3-13 15,3-1-8 1,-3-3-3-16,2-3-5 0,-2 0-2 0,4 0-2 16,-1-2-6-16,0 0 1 15,1 0-1-15,2-3-3 0,-4 2 3 0,1-1-3 0,-3 1-1 16,1 1 3-16,-3 4-5 0,-1 5 2 0,-3 3-3 16,0 4-6-16,-2 3 0 0,1 4-6 15,-6 0 0-15,4 5-2 0,-6 6 2 0,1 2 4 0,-1 4 3 16,-2 3 5-16,-2 2 0 0,-1 1 0 0,0 1 0 0,-3 0-3 0,-2 1 6 0,-1-2-1 0,1 1-1 15,-2-3 6-15,-3-3-5 0,-1-1 0 16,-2 0-6-16,1-4-14 0,0-2-14 0,-3-1-23 16,0-2-28-16,-2-4-53 15,-5 0-122-15,5-4-310 16,1 0-839-16</inkml:trace>
  <inkml:trace contextRef="#ctx0" brushRef="#br0" timeOffset="27024.9036">10709 3170 1979 0,'0'0'209'0,"0"0"-8"0,0 0-33 0,0 0-45 0,0 0-33 0,0 0-35 16,0 0-43-16,0 0-72 0,0 0-23 16,0 0-5-16,0 0-21 0,0 0-147 15,0 0-576-15,30-9-577 0</inkml:trace>
  <inkml:trace contextRef="#ctx0" brushRef="#br0" timeOffset="27908.0658">12786 3538 2551 0,'0'0'119'0,"0"0"-27"0,0 0-46 0,0 0-50 0,0 0-13 0,0 0 7 16,0 0 13-16,0 0 17 0,0 0 19 0,0 0 6 16,0 0-3-16,24 123-6 0,-19-77 0 0,0 9-5 15,-3 3-2-15,1 7-3 0,-3 0-3 16,1 1-2-16,2-2-2 0,-8-2 0 16,1 1-7-16,0-5 1 0,-2-4-2 0,1-5 1 15,0-7 1-15,-3-5-2 0,5-8 3 0,-1-7 0 0,1-8-1 16,1-6 2-16,1-5 12 0,1-2 19 0,-1-1 21 15,-2-1 9-15,-2-8-14 0,-1-7-27 16,0-6-17-16,-4-8-12 0,1-6-1 16,-2-5 5-16,0-5-6 0,2-4 0 0,-3-3-2 15,4-4-4-15,-2-4 3 0,0-5-3 0,4-2 1 0,0-5 0 16,-1 0-2-16,4-3 3 0,1 2-1 16,2 3-2-16,2 3 2 0,8 4-3 15,2 4-3-15,8 4 0 16,3 7-2-16,6 2-3 0,3 3 1 0,5 5 0 0,-3 6-1 0,3 5 1 15,-5 7-1-15,-2 8-2 16,-1 3-1-16,-5 7-2 0,1 5-2 0,-3 1-2 16,-1 10 2-16,-1 5 2 0,0 8 8 0,-2 4 2 0,-1 5 5 15,-2 0-2-15,-5 5 0 0,-6 1 1 0,-4 2 1 0,1 3 3 16,-9 1 0 0,-6-1 0-16,-2 2-1 0,-3 0 1 0,-5-2 0 15,0-1 1-15,-5 0 2 16,0 0-2-16,1-2-2 0,2-4-15 0,-1-3-26 15,7-7-46-15,7-5-65 0,4-9-96 0,8-5-169 0,1-5-363 0,0-3-785 0</inkml:trace>
  <inkml:trace contextRef="#ctx0" brushRef="#br0" timeOffset="28265.9353">13601 3524 2024 0,'0'0'341'0,"0"0"-174"0,0 0-139 0,0 0-20 0,0 0 37 0,0 0 27 0,0 0 32 0,0 0-6 15,-84 119-28-15,60-83-11 0,1 1-14 16,2 4-2-16,0 2-8 0,0 2-15 0,3-1-4 16,3-2-7-16,6-6-5 15,7-5 3-15,2-8 4 0,1-4 2 0,6-5 9 0,1-5 4 0,3-5 4 16,1-2 13-16,4-2 7 0,0-5 4 16,3-5-1-16,1-4-14 0,3-6-11 15,-3 0-3-15,-4-5-5 0,3-1-2 16,-6-4 3-16,3-1-6 15,-4-2-2-15,-1-3-2 16,-1 1-9-16,-2-4 5 16,-4 3-1-16,3-3 0 0,-6 3 3 0,0 1-7 15,-1 3 0-15,0 4 0 16,-1 5-4-16,-3 3-2 0,-3 8-8 0,-2 1-11 16,0 4-13-16,-3 4-12 0,-3 3-24 0,-1 7-32 15,-3 7-44-15,-2 7-72 0,0 5-129 16,2 5-220-16,4-6-474 0,7-8-50 0</inkml:trace>
  <inkml:trace contextRef="#ctx0" brushRef="#br0" timeOffset="29926.3688">13869 4073 2037 0,'0'0'280'0,"0"0"-7"0,0 0-127 0,58-141-31 15,-37 96-12-15,4 0-29 0,2-5-9 16,3 0-21-16,0-1-18 0,1-2-13 0,2 2-1 15,1 1-2-15,-5 2 0 0,-4 5 4 16,-2 6-6-16,-5 6 1 0,-6 6 3 0,-4 6 8 0,-1 4 12 16,-5 7 6-16,-2 3 0 15,0 1-6-15,0 4-18 16,-2 0-25-16,-5 3-13 0,-1 5-6 0,-2 5 5 16,-3 6 14-16,-4 4 4 0,2 4-4 15,-1 5 2-15,3 3 2 0,3 6 2 0,1 4 6 16,3 3-2-1,2-1-1-15,4 2 2 0,-2 0-7 0,4-2 8 16,-2-1 1-16,0-5-2 0,7-3 9 0,-4-5-8 0,4-5 2 0,-2-6-2 0,2-6-2 16,-4-4 2-16,2-5-1 0,-3-3 2 15,-1-2 9 1,0-2 8-16,1 0 13 0,3-2 3 0,2-6-5 16,6-3-12-16,0-5-11 0,5-4-5 0,0-2-5 0,3-2 6 15,2-6-1-15,1-3 3 0,5-4 3 0,7-4-7 0,-2-2 1 0,6-3-2 0,1-1-5 0,0-1 9 16,-1 3-1-16,-2 2 0 0,-7 6 2 15,-7-1-1-15,-4 9 0 16,-8 4 2-16,-4 4 5 0,-2 5 0 0,-6 4 2 0,0 3 0 0,-5 0-9 16,0 4-4-16,-3 2-9 0,-3 2-5 0,-7 1 0 15,-2 1-3-15,-2 7 4 0,-6 5 5 0,1 0-1 16,2 6 2-16,4 2 0 16,3 4 0-16,6-1 2 0,6 4-3 0,2 2 3 15,5 0-2-15,2 2-1 0,8-1 6 0,4 0-1 16,5-1 6-16,1 0-1 15,2-1 1-15,5 1-1 16,-3-4-3-16,0-1 2 0,-3 1 0 0,-2-1 0 0,0-1 0 0,-6 0-4 16,-4-1 0-16,-1-3-1 0,-2-2-3 0,-6-6 3 15,-1 2-7-15,0-3 0 0,-1-1 0 0,-2-3-3 16,-4-1 3-16,-2-1 0 0,4-3 1 0,-2-2 5 0,-1 0 3 16,3-3 1-16,-2-3-1 15,3-2-5-15,0-2-5 0,2-3-5 0,2-2-7 0,0-1-11 0,10-3 1 16,2-3-4-16,7-1 7 0,3-3 8 0,7 0 2 15,4 1 6-15,5 0-1 0,1 1 2 16,0 0 5-16,-3 1 4 16,1 2 5-16,-5 0 4 0,-1 3 1 0,-1 2 5 15,-4 3 7-15,-4 2 10 0,-7 1 3 0,1 2 7 16,-7 4 2-16,-4 0-2 0,0 3-2 0,-4 1-13 16,-1 0-16-16,0 0-23 15,0 0-12-15,0 8 1 0,0 4 7 16,1 1 14-16,-1 6 13 0,0 1-3 0,0 0 1 15,0 0 0-15,1 2-2 0,5 1 2 0,-1-2-1 0,4-3 3 16,5-2 2-16,5-2 1 0,7-3 7 0,3-3 0 16,5-5 4-16,5-3 0 0,2 0-3 0,1-6 0 15,-2-2-5-15,1-5-2 0,-2-1-1 0,-4-2-1 16,1-4 2-16,-3-4 1 0,-3-1 2 0,0-4-1 16,-1-3-3-16,0-2 0 0,-3-4-1 0,2-5 0 0,-4 0 2 0,-4-6-4 15,-1-1-3-15,-3 0-1 0,-5-2 2 0,-6 0-1 16,1 0 3-16,-5 4 0 0,-1 3-4 15,-1 5 0-15,-1 7 2 0,-5 6-2 0,0 7 2 16,0 3-3-16,-2 7-6 16,-1 3 6-16,-6 4-14 15,1 3 0-15,-7 5 3 0,-5 8-4 0,-2 3 10 0,-2 5 2 0,1 5 1 0,2 4 1 0,2 5-2 16,-3 7 2-16,1 7-2 0,-2 1 2 16,7 2 0-1,0 1 0-15,5 1 2 0,5-2-6 16,4 0 7-16,5-6 0 0,7-3 0 0,4-6 6 15,11-6-7-15,2-4 0 0,7-6 2 0,3-4 1 0,1-3 2 0,2-5-1 16,1-2 0-16,4-6-1 0,-1-1-2 16,-1 0 2-16,2-6-1 0,-1-2-1 15,-2-2 1-15,-2-2-2 0,4 1 1 0,-3-1-3 16,2 2 0-16,-3 3-2 0,-1 1 0 16,-1 2-2-16,-2 3-1 0,-2 2-2 0,-4-1-2 0,-2 8-2 0,0 2 2 0,2 4-3 15,-6 3 2-15,2 3 2 16,-2 3 1-16,-5 2 2 0,-3 2 0 0,0 3 0 0,-7-1 1 15,-2 3 0-15,-2 0 0 0,-6-2 2 16,-3-3-6-16,-5 2-7 0,3-7-8 0,-5-1-8 16,6-5-2-16,1-4 4 0,1-6 9 15,3-1 15-15,4-4 17 0,1-1 1 16,1-5 2-16,1-4-8 0,0-5-14 0,2-1-1 0,6-6-2 16,5-1 2-16,-1-5 5 0,7-4 0 0,2-3 2 0,1-4 1 15,6-4-1-15,2-1 2 0,0-5-1 16,3-4 0-16,5-2 1 0,2-5 3 15,0-1 2-15,1-2-1 0,0 0 1 0,-6 2-4 16,1 0 3-16,-4 4 5 16,-6 2 5-16,-3 8 8 0,-8 6 10 15,-3 6 0-15,-3 7 1 0,-2 5-1 16,-5 6-3-16,1 5 5 0,-3 2 2 0,2 6-8 16,-2 3-22-16,0 0-30 0,-2 7-15 0,-3 7 0 0,-3 5 11 15,-4 10 20-15,0 9 9 0,-5 6-1 0,3 8-1 16,-3 8 5-16,1 2-4 15,2 4 1-15,5-1 2 0,7-6-2 0,2-2-1 0,10-7-2 16,8-4 0-16,5-4 1 0,6-5 4 16,0-4 2-16,7-5 1 0,3-5 1 0,6-4-2 0,2-7 2 0,2-4 0 15,5-3 2-15,-3-5 1 0,3-1-2 16,-2-6-1-16,-1-4-3 0,-1-2 3 0,-5-3 1 0,2-3 3 0,-6-2 2 16,-2-4-1-16,-5-2-2 0,-3-1 2 0,-4-3 1 0,-6 2 2 15,-8 0 0-15,-2 0-3 16,-3 2-4-16,-6 0-3 0,-2 3-4 0,0 3 0 0,-3 5 1 15,-4 2-1-15,-4 4 1 0,2 3-2 0,-2 2-4 16,-7 4-1-16,-4 1 0 0,0 5 0 16,-7 5 3-16,-2 5 2 15,0 3 0-15,1 5 0 0,0 2 1 0,3 5-2 16,3 1 2-16,2 0 0 0,2 2 1 0,2 2 0 0,7-3-2 16,7-1 0-16,4-1-2 0,2-2 4 0,11-1 2 15,9 0-1 1,6-2 1-16,11 0 3 15,3-3 0-15,11-1 1 0,5-4 5 0,4-1-5 0,5-3-2 0,-3-3-5 0,0-3-17 16,-3-1-18-16,-3-3-25 0,-6-3-49 0,-1 0-93 0,-13 2-376 16,-16-5-994-16</inkml:trace>
  <inkml:trace contextRef="#ctx0" brushRef="#br0" timeOffset="33213.6992">19459 4202 627 0,'0'0'601'0,"0"0"-359"15,0 0 12-15,0 0 44 0,0 0 59 0,0 0-19 0,0 0-101 0,0 0-96 16,0 0-69-16,0 0-54 0,0 0 1 15,0 0 1-15,47-85 1 0,-29 61 2 0,6-5-7 16,1 2 0-16,1-5-2 16,6-5 0-16,6 0 0 0,-1-6-1 0,2-2 0 0,5-5-1 0,-1 0 2 15,2-4-1-15,1-4 5 0,-5 0 8 16,1-2-8-16,-3-2-1 16,-3 3-5-16,-1-1-9 0,-5 2 10 15,-4 4-1-15,-7 1-1 0,-1 6 2 0,-4 7-4 16,-4 5 8-16,-3 9 3 0,-2 6 2 0,-2 5 5 15,-3 6-5-15,0 5-2 0,0 2-9 0,0 2-13 16,-1 0-16-16,-5 6-5 0,3 8 7 0,-7 7 0 0,-5 10 15 16,0 8 1-16,-3 6-8 0,1 7 9 15,0 5-1-15,-1 3-1 16,-3 5 9-16,3 4-8 0,4-2 0 0,0 4 1 0,9-5-6 0,6-2 4 16,3-8 0-16,11-5 0 0,6-5 3 15,7-6-1-15,1-6 1 0,7-5-4 0,3-8 0 0,1-5-3 0,7-6-1 16,-2-6-3-1,4-3-6-15,-3 0-2 0,1-7-3 0,0-4 3 0,0-4 4 0,-3-3 3 0,-3-2 5 16,-5-3 1-16,-2-2 2 16,-3-1 3-16,-5 0 0 0,0-1 2 15,-4-2 2-15,-2 1-1 0,-8 1 3 0,1 0-1 0,-5 1 0 0,-1 3-1 16,-6 3-3-16,-1 3 4 16,0 4 3-16,0 4 2 0,0 3 4 0,-3 2-5 15,2 3-9-15,-3 0-20 0,-1 6-1 16,-6 5 1-16,-2 7 2 0,0 4 17 15,-2 5-2-15,1 1 1 0,3 5 2 0,6 3-2 0,1 3 1 0,5 0 0 16,1 1-1-16,8-1 1 0,7-6-1 0,3-4 0 16,1-6 4-16,4-6 0 0,0-3-3 0,1-6 3 15,0-6 0-15,0-2-3 0,-3 2 6 16,-1-6-3-16,-1-5 2 0,-2-3 4 16,-1-2 0-16,-6 0-1 0,0-1 1 0,-3-4-2 15,-2 1-1-15,-5-3-1 0,0-1-4 0,-2 0 0 16,-1-1-1-16,-2-1-4 0,-6-1-1 0,-8 0-4 15,-3 0-1-15,-4 1-2 0,-6 1 2 0,-7 1 1 0,-1 1-1 16,-2 1 4-16,1 5-11 16,0 2-19-16,0 4-37 0,7 3-58 0,2 3-100 15,2 3-203-15,11 0-591 0,7 1-538 16</inkml:trace>
  <inkml:trace contextRef="#ctx0" brushRef="#br0" timeOffset="33785.872">20027 3366 88 0,'0'0'414'0,"0"0"-41"16,0 0-75-16,0 0-28 0,0 0-54 15,0 0-47-15,0 0-26 0,0 0-10 0,0 0-17 0,0 0-12 16,-121-18-6-16,114 18 0 0,1 0 2 16,-1 0-6-16,4 1-6 0,-2 0-9 0,4 0-9 0,-1 1-5 15,2-2-7-15,0 1-2 0,0-1-8 16,0 0-2-16,0 0-3 0,0 0-5 0,2 0-1 15,-1 0-10-15,4 0-8 0,0 0-4 16,5 0-2-16,10 0 0 0,6-1-1 0,7-2-3 16,10 2-1-1,5 0-4-15,9-2 2 0,6 2 0 16,4-2-3-16,8 2 5 0,6 1 0 16,2-2 4-16,6 2 5 0,1 0-1 0,-1 0 1 15,-2 0-5-15,-5-3-4 0,-4 3 0 0,-8-3-3 0,-8-1 9 0,-9 1 2 16,-10-2 5-16,-6 2 5 0,-11 0 2 0,-8 1 5 15,-5 1 2-15,-7-2 6 0,-4 3 1 16,-2 0-2-16,0 0-4 0,0-1-8 0,0 1-6 0,-1 0-4 16,0 0-4-16,0 0 0 0,1 0-4 0,-1-1-4 15,-2 1-2-15,0-3-3 0,0 1 0 16,3 1-1-16,-1 1 1 0,1 0 0 0,0 0-1 0,0 0 0 16,0 0-2-16,0 0 3 0,0 0-2 15,0 0-4-15,0 0-13 0,-1 0-22 0,-2 0-18 16,-2 3-25-16,-4 5-39 0,-3 2-61 0,3 0-265 15,3-4-1046-15</inkml:trace>
  <inkml:trace contextRef="#ctx0" brushRef="#br0" timeOffset="35260.0416">807 6036 1584 0,'0'0'347'0,"0"0"-11"0,0 0-99 15,0 0-38-15,0 0-41 0,0 0-36 0,0 0-36 16,0 0-27-16,0 0-25 16,50-119-20-16,-40 115-7 0,3 2-4 0,5 2 2 0,1 2 6 15,4 6-1-15,4 3 1 0,2 3 0 16,3 5-6-16,1 4 3 0,6 2 0 0,-4 5 0 0,3 0 4 0,-2 6-4 16,-2 2 1-16,-3 1 0 15,-1 3-1-15,-8 0 5 0,-1-2-2 16,-4-1-2-16,-5-3 0 0,-5-3-6 15,-6-4 3-15,-1-4 0 16,-3-4 5-16,-5-4 9 16,-7-5 3-16,3-2 5 0,-8-4 1 15,1-4-4-15,-1-3 0 0,0-2 0 0,2-5-3 16,1-3-1-16,-1-4-7 16,7-2-5-16,2-3-10 0,5-5 0 0,2-2-4 15,2-1 1-15,7-4 2 0,9-3-1 0,4 1 1 0,13-15-1 0,10-4 1 0,12-5-11 0,2 1-1 0,-1 12-1 16,-9 11-1-16,-2 7 12 15,-4 5 2-15,-3 4-1 0,-2 1 2 0,-2 5-2 0,0 2-1 16,-3 1 1-16,-1 6-2 0,-1 1 1 0,-4 1-1 0,2 1-4 0,-4 0 3 16,1 5-1-16,2 4 1 0,-3 1 3 0,4-1-1 15,1 5 3-15,-2-3 1 0,3 3-1 0,1-3 2 16,-2 1 0-16,-3-1-1 0,2 0 3 16,-5 0 1-16,2-3 2 0,-3-3-1 0,1-2-2 15,-5 0 0-15,1-3 3 0,-2 0 3 0,-2 0 5 16,-1-5 5-16,-3-1 0 0,-1-1 1 0,-1-3 0 0,-1 1-3 15,-3-1-2-15,3-2-3 0,-4-2-1 16,-2 1-1-16,1-2-2 0,-1 1 0 16,1-1-2-16,-2 1 1 15,0-3-3-15,0 2-1 16,0 0 2-16,-3 1-2 16,0 2-1-16,0 0 1 0,-4 2-1 0,3 0 0 15,-2 2 1-15,0 4-1 0,1 0 2 0,-2 2-2 0,2 2 1 16,-3 0-3-16,-2 0-3 0,-1 3 1 0,-5 8-2 15,-5 4 3-15,-3 4 0 0,1 4 2 0,-3 4-3 0,5 0 0 0,0 3 2 0,7 2-2 0,2 0 4 0,4 1-2 16,5-1-1 0,3 1 2-16,3-4 0 15,9-2 3-15,0-3 2 0,7-2 4 0,2-2 1 0,6-3 3 0,4-2 1 0,4-4-3 16,8-1 0-16,3-2-3 0,3-2-10 0,4-1-18 16,-1-3-27-16,5-2-45 0,-2 1-73 15,4-3-223-15,-17-3-853 16,-13 1-504-16</inkml:trace>
  <inkml:trace contextRef="#ctx0" brushRef="#br0" timeOffset="37736.4729">3614 5766 855 0,'0'0'557'0,"0"0"-145"0,0 0-109 15,0 0-45-15,0 0-44 0,0 0-47 16,0 0-35-16,0 0-26 0,0 0-26 0,0 0-23 0,-122-110-16 16,102 109-13-16,-3 1-6 0,-4 1-3 0,-1 8-4 15,-6 3-1-15,0 4 1 0,1 5 0 0,-1 0 1 16,5 6-3-16,2 2-1 0,2 2-4 15,3 0-3-15,6 0-3 0,0-1-3 0,8 2 1 0,4-2 0 16,4-1 1 0,0-3 1-16,9-3 3 15,7-4 3-15,1-2 2 0,10-8 8 16,1-3-3-16,7-4-1 16,5-2 0-16,2-2-6 0,0-7 2 15,3-3-1-15,-3-2-1 16,-6-2 1-16,-4-2-5 0,-1-2 0 0,-4-1-1 0,-4-3-3 15,-1 0 4-15,-4 0-1 0,-3 1 2 0,-5-1 0 0,-3 0-1 0,-2 2 1 16,-3 2 0-16,-2 3 5 16,0 2-6-16,-5 5 1 0,-1 2-3 0,-1 2-8 0,2 2 6 0,-1 2-3 0,-3 2-2 15,2 0 2-15,-2 5-5 0,-3 4 0 16,-1 4 2-16,-1 3-1 0,-1 2 7 0,3 4 0 0,1 0 0 0,2 0 3 0,4-1-3 0,1 3 0 0,1-2-2 16,3-1 4-16,0 0-2 0,6-1 0 0,0-3 1 15,4 0-4-15,2-5 7 16,1-3 0-16,3-3 2 0,1-4 10 0,3-2-5 15,4 0 2-15,2-4-3 0,0-5-7 0,2-2 3 16,0-4-2-16,0-2 0 16,-4 1 5-16,3-4-4 0,-3-1 1 0,0-1-3 0,1-1-3 15,-2-1 4-15,-1-1-2 16,2-1 1-16,-1 0 1 0,0 2-2 16,-1 2-2-16,-1 3 1 0,2 3 0 0,-2 5-4 15,-4 2-1-15,3 2-3 0,-3 5-7 16,-3 1 3-16,3 1-2 0,-4 2 2 0,2 7 5 0,1 3-1 15,-1 4 1-15,3 5 2 0,-4 1-3 0,-2 3 6 16,2 2 0-16,-3 1 2 0,-2 2-1 0,1-3-1 16,-3 2 0-16,2-3-1 0,1-2 4 15,-3-4-2-15,3-4 1 0,0-2 1 0,1-6-7 0,0-3 9 16,1-4 3-16,4-1 2 0,-1-6 12 16,3-6-10-16,-1-4 0 0,1-1-3 15,-1-2-7-15,-3-3 7 0,2-1-1 0,-3-4 2 0,2 1 0 0,-1-4-3 0,-3-2-1 16,0-2-2-16,-1 0 6 0,-2 0-4 0,-2 2 0 15,-2 1 0-15,-4 2-7 16,0 5 4-16,-2 2 0 0,-4 4 1 0,-1 1 3 16,-1 5-4-16,-2 1 0 15,3 3-2-15,-1 1-5 0,5 3 4 0,0 2-3 0,3 2-6 0,0 0-10 0,0 0-17 16,0 2 2-16,5 4 7 0,4 3 12 16,5 3 14-16,5-1 2 15,8 5 1-15,2 2-3 0,5-2 1 0,4 4-1 0,-1 0 3 16,2 2 5-1,-2-2-7-15,-4 2-1 0,0 2-1 0,-5 0-6 16,-1 0 8-16,-5 0 1 0,-5 1 0 0,-1-2 2 0,-3 1-2 16,-6-2-1-16,0 0 2 0,-3 0-4 0,-2-5 2 0,-2-1 1 15,0-3-2-15,1 0 4 16,-1-5-2-16,3-2 0 0,-1-1 0 16,6-3 2-16,1 0 0 0,4-2 2 0,6-6 0 0,7-3-1 15,4-5-1-15,2-2 3 0,2-3 0 0,2 1-2 0,0-4 1 0,-4-1-1 0,5-2-1 16,-5-1 2-16,0-1-3 0,0 0 1 15,1 0 1-15,-3-2-3 0,-2 4 2 16,-2 0 1 0,-7 2 3-16,-6 2 8 0,-3 1-3 15,-5 4 1 1,-1 3 0-16,-4 2-8 16,0 1 5-16,-9 5-3 0,1 0-4 0,-3 2 3 0,-8 3-10 0,-2 0-3 0,-1 6 1 15,-8 5-3-15,-2 3 7 0,-5 3 0 0,3 3 3 0,1 3 0 16,1 2-3-16,6 2 2 0,5 0-2 0,3 1 0 15,7 0 1-15,6 1-2 0,6-3 1 0,2 0-1 0,8-6 2 16,6 0 2-16,2-6-3 0,6-5 7 0,4-4-4 16,-1-4 1-16,2-1 1 0,0-2-4 0,-3-7 6 0,2-4 0 0,0-1 1 15,-5-2 3-15,0-1-2 0,-3-2 0 16,-3 1 0-16,-2-1 0 0,-4 0-2 0,-1 0 1 16,-1-1-1-16,-2 1-4 0,1 2 3 0,-3 0 1 0,-1 2-2 15,-3 0 9-15,-1 2-5 16,1 2-1-16,-2 0 1 0,0 4-10 0,0 1 10 0,0 1-1 0,-3 1 4 15,1 2 5-15,2 2-7 0,-1 0-2 16,0 0-4-16,-1 0-7 0,-1 0-4 16,0 3 0-16,-3 5 1 15,1 0 6-15,-4 4 4 16,1 2-2-16,1 1 1 0,1 1-1 0,-1 3 2 16,4-2 1-16,-1 1 0 0,0 2-3 0,2-1 1 0,2 1-2 15,0 0 2-15,0-2 1 0,0-1-2 0,1 0 0 0,3-1 1 16,1-4-2-16,-2 0 2 0,4-2 0 0,2-1 1 15,-3-1-1-15,0-1 1 0,2-1 1 0,-1-2-1 0,1-1 1 16,0-2-1-16,1-1 1 0,2 0 1 16,-1 0 0-16,1-4 1 0,3-1-1 0,-1-1 1 0,0-3 3 15,-1 1-4-15,5-3 1 0,-6-2 0 16,1 1-2-16,2-2 2 0,-1-2-1 16,-1 0-2-16,3-2 3 0,0-1-1 0,-3 1 0 15,1 0 1-15,2 0-2 0,-4 1-1 16,2 2 1-16,-1-1-2 0,-1 5-4 15,0 0 3-15,1 3-2 0,-2 2-1 0,1 2 2 16,0 0-5-16,1 3-1 0,4 1-1 0,-1 1-2 0,4 5 5 16,2 0 2-16,1 5 1 0,-2 1 3 0,3 0 0 15,-5 2 0-15,1 1 0 0,1 1 0 0,0 1-2 16,2-2 2-16,-1 0 0 0,5-1-2 0,-5-2 2 16,4-3 0-16,0-3 1 15,-1-2 0-15,2-3-1 16,-2 0 1-16,4-4 1 0,-2-5 0 0,0-2 2 15,-3-2 0-15,2-2 0 0,-5-1 3 0,-2 0-2 16,-3-3 1-16,1 0-1 0,-3 0-4 0,-2-1 3 0,-2-2-1 16,-5 2 2-16,2-1 0 0,-4 1-1 0,-2 4-1 0,0-1 0 15,-1 4 2-15,-7 0 0 0,5 2-2 0,-5 1 1 16,0 1-3-16,3 2 0 0,-2 1 1 16,-2 1-1-16,6 1 2 0,-4 2-3 0,5 1-1 0,-1 0-3 15,-1 0-5-15,1 1 0 0,-2 6 1 16,0-1 0-16,-1 2 4 0,1 4 0 0,2 0 2 15,-2 3 0-15,4 3 2 0,0 1-2 0,1 2 0 16,0 3 1-16,0 1-2 0,1 3 6 0,3 3-1 16,1 1-1-16,3 4 3 15,-3 3-6-15,2 4 2 16,-4 2-1-16,4 4-1 0,-6 4 1 0,0 3 0 16,0 2-1-16,-1-2 0 0,0-1 3 15,1 0-3-15,-1-4 3 0,-4-1-3 0,-5-2-2 0,-2-6 3 0,-6-4-1 0,2-4 0 0,-5-4 8 16,-3-4-8-1,0-7 1-15,2-3 0 0,0-7-7 0,1-3 6 0,3-6-1 0,-1 0 1 16,1-6 2-16,-2-5-3 16,3-5-1-16,-1-3-3 0,-1-6-1 0,4 0-5 15,-2-2 0-15,5-4-5 0,5 0-4 0,2-1 8 0,4-2-2 16,7 2 2-16,5 0 3 0,9-1-6 0,9 0 1 16,5 0 3-16,5 1 1 0,7-2 5 0,6 0 2 15,6-3 2-15,3-1 4 16,6-2 0-16,4-1-2 0,3 0 4 0,3 2-3 15,4-1 2-15,-4 0 3 16,-4 5-3-16,-4 0 2 0,-8 3 2 16,-9 2 5-16,-5 1 8 0,-7 4 5 0,-8 1 2 0,-4 1 0 0,-7 2 0 0,-4 1-1 0,-1 2 2 15,-8 2 1-15,-6-2-5 0,-2 2-1 0,-2 2-6 16,-1 3-3 0,-6 1 0-16,-1 1-6 0,-1 1-1 0,-1 3-2 0,-3 3-4 0,-2-1 1 15,0 3-1-15,-2 2-1 0,-6 4 0 16,1 4 0-16,-6 5-1 0,3 3 1 0,-4 4 4 0,1 3-2 15,0 4 1-15,6 3 0 16,-3 3 0-16,5 0 0 0,5 4 4 0,1-3-1 0,7 1 0 16,6-3-1-16,3-2-1 0,8-2 3 0,6-2 2 15,7-2 3 1,3-3 1-16,10-6 2 0,2-3-1 16,5-4 2-16,3-1-3 0,1-5-2 0,1-3 1 15,-3-1-5-15,-3 0 2 0,-3-6 0 0,0 0-2 0,-10-4 6 0,-3 1-4 0,-4-2 0 16,-2 4 3-16,-7-4-5 0,-2 2 2 0,-1 2 1 15,-2 0-2-15,-4 1-2 0,-2 1-1 16,0 0-2-16,-1 0 0 0,0 2 3 0,0 0-5 16,-1 1 0-16,1 0-2 15,0 1-8-15,-1 1 0 0,0-2-10 0,-1 1-10 16,-2 1-13-16,1 0-40 0,-5 0-38 0,-2 4-68 0,-2 3-258 0,0-1-857 16,4-3-468-16</inkml:trace>
  <inkml:trace contextRef="#ctx0" brushRef="#br0" timeOffset="42491.8498">9130 6143 0 0,'0'0'210'0,"0"0"325"0,0 0-128 16,0 0-20-16,0 0-42 0,0 0-66 0,0 0-46 0,0 0-34 16,0 0-42-16,0 0-28 0,0 0-25 15,-18-34-20-15,17 29-12 0,0-1-8 16,1 0-5-16,-1-1-5 0,1-1-6 16,0 1-8-16,0-5-13 0,3-1-5 0,5-3-9 0,2-3-5 15,6-2 1-15,5-5-7 0,3 1 1 0,6-10-2 16,6-1-2-16,4-4 5 31,4-5 0-31,5-3 1 0,-3-1 4 16,4-4-5-16,1 1 0 0,-3-1-2 15,-4 3 3-15,-3-2 0 0,-4 2 3 16,-5 2 3-16,-7 3-9 0,-4 6 8 0,-5 4 5 16,-5 8 2-16,-2 3 12 0,-5 8-1 0,-2 4-4 0,-2 4-1 0,0 4-14 15,0 3-4-15,-5 1-19 0,1 6-7 0,-8 8 10 16,-5 9-4-16,-6 8 13 0,-6 9 5 15,-2 6-4-15,0 7 1 0,1 4 0 0,2 2-1 0,5 2 0 16,3-1 1-16,3-1 0 0,11-4-2 16,3-4 6-16,3-5-4 0,10-5 1 0,7-6 2 0,5-6-4 0,3-6 6 15,10-4 2-15,1-5 0 0,5-7 7 16,6-7-3-16,-1 0-1 0,1-9 1 0,2-6-5 16,-1-6 2-16,-2-4-1 0,0-3-1 0,-3-5-1 0,2-4-3 15,-5-2 1-15,-1-4 0 0,-3 1 0 0,-5-4-2 0,-2 0 0 0,-5 1-3 16,-3-1-1-16,-4 0 4 0,-4-1 1 15,-5 4 0-15,-6 1 6 0,0 4-7 0,-2 6-1 0,-2 5 0 16,0 5-6-16,-4 5 7 0,2 5 1 0,2 5-2 16,-2 2 3-16,3 3-10 0,-1 2-12 15,2 0-18-15,-1 7-1 0,-1 6 6 0,-4 8 10 16,3 7 18-16,-2 7-2 16,0 5 4-16,-1 6 3 15,2 4 0-15,2 4 5 0,-2 2-6 16,2 3 0-16,0 1-1 0,0 1-4 15,0-4 5-15,4-2 0 0,-2-6 0 0,4-9 0 16,5-8-1-16,2-5-2 0,-1-9-1 16,8-9-1-16,-3-6 2 0,4-3 1 15,7-5 0-15,0-9-2 0,2-4 0 0,5-3-3 0,2-4-2 0,-3-3 1 16,1-2-7-16,0 0-1 0,0-3-4 0,-1 1-4 0,-2-2 4 0,-2 2 5 16,-1 1 4-1,-1 3 6-15,-4 5 0 0,-2 5 2 0,-6 2 2 0,-3 8-1 16,-4 1 4-16,-3 1 0 0,-3 4 1 0,1-1-1 0,-2 3-4 0,0 0-13 0,0 3-13 15,0 5 2-15,0 3 1 0,0 6 12 0,0 3 12 16,0 3-4 0,0 2 6-16,2 1 0 0,6-1 1 0,5 0 5 0,4 0-1 15,8-3 7-15,5 1 7 0,8-4 0 0,6-6 0 16,2-5-4-16,2-5-6 16,-1-2-4-1,-2-1 1-15,-1-6-2 0,-3-5-2 0,-3 0 3 16,1-4-3-16,-3-3 2 0,-1-3 2 0,-1 0 0 0,-3-4 4 0,-4 0 2 15,-1 0 1-15,-3-1 6 0,-5-2 0 16,-5 3-1-16,-4 0 3 0,-2 4 2 0,-5 6 8 16,-2-2 1-16,0 7-3 0,-7 2-7 15,0 2-9-15,-2 4-7 0,-7 2-6 0,-1 0-2 0,-5 8-1 16,-2 3 1-16,-4 6 3 16,2 2-2-16,-1 4 3 0,4 0-1 0,3 2-1 0,4 2 4 0,3 1-6 15,5-1 2-15,8 0-1 0,0 0-3 0,8-2 5 0,6 0 2 0,7-3 0 16,5-3 4-16,4-1-2 0,3-3-3 15,4-5 0-15,-2-2-3 0,1-4-5 16,-3-1-4-16,-1-3-10 0,-1-1-9 0,-1-5-6 16,-6-2-13-16,3-2-13 0,-9-1-16 0,0-3-25 0,-4-1-34 0,-3-3-63 15,-5-2-155 1,-2 5-580-16,-3 5-693 16</inkml:trace>
  <inkml:trace contextRef="#ctx0" brushRef="#br0" timeOffset="42735.8381">9746 5404 1657 0,'0'0'281'0,"0"0"-48"0,0 0-75 0,0 0-41 0,0 0-24 16,0 0-6-16,0 0-16 16,0 0-24-16,0 0-22 0,0 0-13 0,126-43-7 15,-89 40-1-15,0-1-8 0,7 3-81 0,-11-2-315 0,-10 3-1163 0</inkml:trace>
  <inkml:trace contextRef="#ctx0" brushRef="#br0" timeOffset="45347.7742">13127 5747 601 0,'0'0'189'0,"0"0"47"15,0 0-33-15,0 0 15 0,0 0 12 0,0 0-47 16,0 0-41-16,0 0-37 0,0 0-24 16,0 0-17-16,0 0-13 0,0 0-8 0,-20 2-9 15,23-2 1-15,0 0 30 0,0 0 21 0,5 0 17 16,2-4 8-16,2-3-23 0,6-5-18 0,3-3-18 16,2-4-15-16,6-6-10 0,2-2-7 15,3-6-5-15,2-2-3 0,2-2-2 16,2-5 2-16,2-3-3 15,-1-5 2-15,0-5-2 0,-1-3 4 0,-2 1 0 0,-1-4-2 0,2-1-1 16,-6 4-4-16,-2-1-1 16,-3 3 4-16,-6 3 4 15,-2 6-2-15,-2 6 4 0,-7 2 1 0,-3 8 1 16,-7 6 14-16,0 6 5 0,-1 3 5 0,0 7 5 16,-2 2-13-16,-2 6-12 0,-1 1-20 0,-4 9-13 0,-4 9-2 15,-5 6 3-15,-5 6 11 16,-4 9 2-16,0 6 0 0,1 6 0 0,-1 3-1 0,5 10 1 0,-1 3 1 0,2 5-1 0,4 3 1 15,5-1 1-15,4 1-1 0,7-5-1 16,1-7 1-16,11-9-3 16,9-7 2-16,5-6 2 0,3-8 1 15,8-5 2-15,2-7-1 0,7-6 4 0,-1-8-1 0,5-5 7 0,0-2-3 16,2-7-1-16,-3-6 2 0,-2-4-6 16,0-4 4-16,-3-2-2 0,-2-1-2 0,-2-2 3 0,-5-2-5 15,-2 0 1-15,-4-1-3 0,-1-3-4 0,-4-1 5 16,-3-2-1-16,-2 1 2 0,-6 1-1 0,-2 3 1 15,-5 0-2-15,-1 4-2 16,-4 3 2-16,-1 3-2 0,1 5-1 0,-6 1 2 0,3 3-3 0,-3 3 2 16,3 2 1-16,-1 2 0 15,-1 1 1-15,4 2-8 0,-1 1-7 0,-4 2-3 0,1 7-6 16,-5 3 9-16,-5 6 6 16,2 2 4-16,-5 5 4 0,5 1-3 0,0 3-1 0,-1 2-1 15,4 3-1-15,-1 2 2 0,6 1 2 0,-1-4-1 0,2-1-2 16,0-4 2-16,4-1 0 0,0-3-2 15,0-1 6-15,4-2-4 16,1-1 0-16,4-1 0 0,0-2-6 0,4-2 6 0,1-2 1 0,1-1 1 16,2-3 4-16,0-4-4 0,0-1 0 15,3-2-1-15,1-2-1 0,-1 0 3 0,1 0-2 16,-1-4 2-16,0 0-2 0,0-2 0 0,-1-1 0 16,-4-1-2-16,1-1 4 15,-5 0-3-15,-1-1 1 0,1 1 0 0,-2-1-4 0,-2 0 5 16,-2-3 1-16,2 2-2 15,-5-1 6-15,0 0-6 0,-2-3-1 16,-1 1 0-16,1 0-5 0,-1 0 6 16,-1-3-1-16,-5-2 0 15,4-1 2-15,-4-4-2 0,4 0-2 0,-2-3-1 0,1-1 1 16,1 1-3-16,-2 2 1 0,4 2 0 0,1 4 0 16,-1 3 2-16,1 4 1 0,0 1 0 0,0 2 3 0,0 1-4 0,0 2 1 0,0 1-4 0,2 1-10 15,5-1-1-15,1 3-6 0,2-2-2 0,5 2 5 16,4-1 1-16,9 1 4 0,2 2 4 15,3-1 2-15,8 0 4 0,1 0 1 16,6 1 3-16,1-3-3 0,-3 1 4 16,2-2-1-16,-5 0-2 0,1-1 11 15,-7-1-9-15,0 2 2 0,-6-2 0 0,-4 1-8 16,-4 1 6-16,-8 0 2 0,-5 3-4 0,-3 2 6 16,-5-1-8-16,-2 0-12 0,0 0 1 0,0 7-6 0,-3 2 7 0,-4 6 12 15,2 5 0-15,-5 3 6 0,2 3-4 16,-1 2 3-16,1 3-1 0,2 5 1 0,-1 3-2 0,6 5 0 15,0 2 1-15,2 2-4 16,-1 4 3 0,0 2 0-16,1 1 0 0,-1 3 4 0,2 0-5 0,2-1 1 15,-3-2 0-15,-1-2-5 0,1-5 4 0,-1-1 0 16,-1-8 0-16,-6-4 5 0,3-3 1 0,-4-9 2 16,-3-4 2-16,1-4 2 0,-1-6 3 15,-4-2 4-15,4-5 5 0,-4-2 1 0,-1 0 2 16,1-5-2-16,-1-7-7 15,2-2-4-15,0-5-6 0,5-4-5 0,3-4-3 16,5-6-4-16,1-2-3 0,4-5-1 0,9-4-4 0,11-4 1 16,2-6-2-16,11-2-3 0,2-2-4 15,4-2-2-15,7 2 2 0,1 1 3 16,-1 2 8-16,0 4 5 16,-6 1 2-16,3 4 0 0,-6 5 2 0,-1 4 0 0,-5 3 3 0,-3 7 2 0,-3 4 7 15,-9 5-4-15,-2 4 13 0,-8 5 5 0,-6 4-4 0,0 2 0 0,-2 3-14 0,-2 0-19 16,0 5-8-16,-2 6-2 0,-4 6 5 0,4 5 11 15,-6 6 4-15,4 3 1 0,-3 3-2 16,-2 3 0-16,7 2 2 0,-4-1 2 16,5-2 0-16,2-3-1 0,4-1 1 15,6-5-2-15,3-4 5 0,6-3 0 0,6-8 3 16,5-3 5-16,2-5-3 0,4-4 0 16,4-2-1-16,3-7-7 15,-2-4 4-15,5-3 1 0,-2-3-1 0,1-2 1 0,-4-1-2 16,-2-1-1-16,-1-3 0 0,-4-2 2 0,2 1-3 0,-5-2 3 0,-3 1-2 15,-7 1-1-15,-1 5 1 0,-3 1 1 0,-6 3 0 16,-2 2 9-16,-1 2-6 0,-5 3-3 0,2 0 2 16,-4 2-7-16,-1 2 4 0,2 2 0 15,-1 0-2-15,-2 3 0 0,1 1-1 16,-1 0-1-16,0 1 1 0,0 0-2 0,0 0 0 16,0 0-1-16,0 0-1 0,0 0-2 0,0 0 3 15,0 0 0-15,0 0 0 0,0 0 4 0,0 0-6 0,0 0 0 16,0 0-1-16,0 0-3 0,0 0 2 15,0 0 2-15,0 0 0 0,0 0 7 0,0 0-4 16,0 0 3-16,0 0 1 0,0 0-2 16,0 0 5-16,0 0 3 0,0 0 2 0,0 0 1 15,0 0 2-15,0 0-1 0,0 0-2 16,0 0 3-16,0 0-6 0,0 0 0 0,0 0-1 0,0 0-5 16,0 0 4-16,0 0-1 0,0 0 1 0,0 0 4 15,0 0-3-15,0 0-2 0,0 0 2 16,0 0-6-16,0 0-1 0,0-2 0 0,-1 2-1 15,-1-1 2-15,0 1 1 0,2 0-3 16,0 0 1-16,0 0 2 16,-1 0-5-16,1 0 3 0,0-1 0 15,0 1-2-15,0 0 2 0,0 0-1 0,0 0-1 0,0 0 1 0,0 0-1 16,0 0 0-16,0 0-1 0,0 0-5 0,0 0 4 0,0 0-1 16,0 0-1-16,0 0 2 15,0 0-2-15,0 0-1 16,0 0-4-16,0 0 1 0,0 1 2 0,0 0 0 15,0 4-7-15,0 0-14 0,0 1-18 0,0 1-20 16,1 1-13 0,-1-1-14-16,2 0-26 0,2-2-35 0,-2 1-64 15,7-1-135-15,-6-1-308 0,3-4-759 16</inkml:trace>
  <inkml:trace contextRef="#ctx0" brushRef="#br0" timeOffset="45641.3848">16809 5162 428 0,'0'0'686'0,"0"0"-259"0,0 0-94 0,0 0-37 16,0 0-18-16,0 0-44 0,0 0-59 16,0 0-46-16,0 0-27 0,0 0-22 0,0 0-13 15,0 0-5-15,0 0-6 0,14-60-2 0,-16 58-6 16,-2 0-7-16,0 1-9 0,-2 1-11 16,-2 0-11-16,-3 0-3 0,-4 5-2 0,-5 3 1 15,-5 4 4-15,-3 3 1 0,-2 5 0 0,-3 4 3 16,-2 3 1-16,3 3 2 15,-2 5 2-15,3 2-4 16,1 0-2-16,4 0-4 0,10-3-7 16,4-3 2-16,8-5 0 15,4-2-1-15,4 0 6 0,12-4 1 0,3-2 3 0,7-1 2 16,8-3 0-16,5-4 0 0,4-2-2 0,6-3-2 0,1-4-8 16,1-1-5-16,-1-1-12 0,-3-7-11 15,2-1-8-15,-7-3-12 0,-2-3-14 0,-2-3-18 16,-4-1-28-16,-6-4-40 0,-1-3-60 0,-5-6-134 0,-7 8-473 15,-6 7-811-15</inkml:trace>
  <inkml:trace contextRef="#ctx0" brushRef="#br0" timeOffset="45868.1896">16108 4552 764 0,'0'0'956'0,"0"0"-651"16,0 0 16-16,0 0-63 0,0 0-45 15,0 0-60-15,0 0-49 0,0 0-42 0,0 0-33 0,0 0-35 16,0 0-23-16,0 0-4 0,0 0 5 16,0 0 16-16,-76-27-47 0,94 39-141 15,-4-1-429-15,-5-4-1006 0</inkml:trace>
  <inkml:trace contextRef="#ctx0" brushRef="#br0" timeOffset="46795.8968">19490 5242 2079 0,'0'0'230'0,"0"0"4"0,0 0-30 0,0 0-38 16,0 0-18-16,0 0-27 0,0 0-27 15,0 0-25-15,0 0-22 0,0 0-22 0,0 0-3 16,0 0-8-16,-144-49 1 0,112 63-1 0,2 2-5 16,0 0 3-16,5 2-4 0,4-1-2 0,2 1-3 15,5 2-3-15,2 0 1 0,6 3 0 16,2 0-1-16,4 2 1 0,0-3 0 0,11-2-1 16,5-2-1-16,3-3 2 0,5-4-1 0,6-3 2 15,2-1 6-15,4-6-5 16,3-1 3-16,-2-1-1 15,1-5-9-15,-4-3 2 16,0-2-3-16,-3-3-2 0,-1 0 4 0,-3-2-2 0,0-3-2 16,-5-4 2-16,-2 1-3 0,0-1-1 15,-6-1 3-15,-2 1 0 0,-3 0-3 0,-4 1 9 0,0 3-2 0,-2 1 2 16,-3 2 7-16,-1 1-7 0,1 4 1 0,0 2 0 0,0 3-5 0,0 1 4 16,0 1-2-16,4 1-9 15,2 1-5-15,5-2-10 0,7-1-4 0,8 1 9 16,5-1 6-16,9-1 6 0,5-1 7 0,3-1 1 0,6-2 1 15,-3-4 2-15,1-2-1 0,-2-4 0 0,-4-3 4 0,1-5-2 16,-3-2 2-16,-4-5 1 0,1 2-3 16,-10-3 6-16,-1 0 2 0,-9 1 1 0,-5 0 0 15,-3 1 3-15,-6 2-2 0,-5 1 2 0,-2 6 7 16,-5 2 3-16,-4 3 4 0,-3 5-2 0,0 4-5 16,1 3-5-16,-3 2-5 0,-2 4-4 0,-5 2-1 15,1 5-7-15,-5 8-1 0,-1 5 1 16,0 7-2-1,3 6 4-15,1 6-1 0,2 4 1 16,4 3 2-16,1 8-1 0,5 3-1 16,1 6 2-16,3 5-2 0,3 0 1 15,2 6 1-15,1 1-1 0,1 0 2 0,1 5-2 0,-1-1-1 16,0-1 1-16,-1 0 0 0,2-2-1 0,1 1 1 16,-1-3 1-16,2-1-2 0,-1-7 0 0,0-2 3 0,3-6-3 15,-5-8 2-15,4-9 0 0,-3-5-4 0,2-7-2 0,-2-6-8 0,0-4-6 16,-1-5-15-16,0-2-18 0,1-3-25 0,-1-2-34 15,-1-2-50-15,0-1-110 0,0-2-273 16,0 0-647-16,0 0-62 0</inkml:trace>
  <inkml:trace contextRef="#ctx0" brushRef="#br0" timeOffset="47156.0756">20043 5721 1878 0,'0'0'752'15,"0"0"-553"-15,0 0 18 0,0 0-38 16,0 0-33-16,0 0-40 0,0 0-46 0,0 0-25 16,0 0-11-16,0 0-9 0,0 0-2 0,125-100 2 15,-66 95-7-15,8-1 4 0,6 0 3 16,8 0 0-16,5-1 9 0,1 1-2 16,-2-2-2-16,2 2-2 0,-2-2-1 15,-2 2-5-15,-7-1 1 0,-5 3 0 16,-5-2-3-16,-11 2 4 15,-8 0 1-15,-7-1 2 16,-10 1 7-16,-9 1-2 0,-9 1 2 0,-4 1 2 16,-7 1-3-16,-1 0 3 0,0-1 0 0,0 1-5 0,0 0-2 15,-1-1-19-15,0-1 0 0,-4 1 0 0,0-1 0 0,-2-2 0 0,3 1 0 16,-4 0 0-16,6 1 0 0,-2 0 0 0,2 2 0 0,2 0 0 16,0 0 0-16,0 0 0 0,0 0 0 0,0 0-59 15,0 1-18-15,0 4-31 0,-2 3-54 0,-1 2-143 16,-2-3-949-16,2-2-559 15</inkml:trace>
  <inkml:trace contextRef="#ctx0" brushRef="#br0" timeOffset="49042.4043">717 7663 1874 0,'0'0'248'0,"0"0"6"0,0 0-36 0,0 0-33 0,0 0-39 0,0 0-39 16,0 0-49-16,0 0-37 0,0 0-22 0,0 0-3 15,0 0 11-15,-1-27 10 0,1 45 14 16,0 6 4-16,-1 9 0 0,0 0 0 16,0 3-2-16,0 1-4 0,-2-1 27 0,1 6-35 0,1 2 19 15,0 6-3-15,-2 3-31 0,-1 5 30 16,2 0-27-16,0 5 0 15,-1 1-10 1,-1 0 6 0,3 0-5-16,0-1 3 0,1 0 7 0,-1-4-9 0,0-4-24 15,1-4 29-15,-1-4-21 0,2-6 54 0,-1-7 17 0,0-9 16 16,0-4 0-16,0-6-29 0,0-7-18 0,0 0-19 0,0-8-2 16,0-2 2-16,0-5 27 0,0-11-26 0,0-7 23 15,-1-2-22-15,-4-9-7 0,3 1-1 0,0-5 1 16,-4-3-7-16,3-6 4 0,-5-2 3 0,4-5-9 0,-2-2 6 15,1-2-7-15,-1-4-3 16,1 2 9-16,-1-4-7 16,2 2 5-16,0-1-1 0,2 1-1 0,2-12 1 15,3-12 3-15,7-5-32 0,8-3-1 0,4 14-2 16,7 15-2-16,3 14 31 16,3 12-1-16,-1 11-3 0,-1 9 1 0,3 8-5 0,-5 5-4 0,1 6 7 0,-1 2-4 0,0 7 6 0,-1 9 6 0,-2 3-5 0,-5 8 8 0,0 6 1 15,-6 5 0-15,-2 3 4 0,-9 6-1 16,-5 3-1-16,-1 1 0 0,-9 4 0 15,-5-1-1-15,-6-4 1 0,-3 1 1 16,-4-6-5-16,-2-4 6 0,0-4 0 16,2-5-2-16,-1-5 11 15,4-6-5-15,0-3 3 0,5-4 10 0,6-5-12 16,0-4 18-16,4-3-3 0,2-2-8 0,5-4 9 0,2-4-21 16,0-7-3-16,2-3-5 0,8-2-8 0,5-4 8 15,6-4 1-15,3-1 3 0,6-3 2 0,4 0 0 0,3 1 0 0,3 1 0 16,2 3 2-16,-1 0-5 0,2 4 1 0,-3 4 1 15,-1 1-8-15,-1 7 6 0,-1 0-3 16,5 5-14-16,0 2 8 0,2 4-6 0,-4 1 3 16,-7 9 13-16,-5 1-7 0,-1 4 7 15,-3 1 0-15,-4 2-1 0,1 1 4 0,-3 3-2 16,-4 1 0-16,-4 2 1 0,-1 2 0 16,-3 1-2-1,-5 1 2-15,-1 1 0 0,-7 1-4 0,-5-2 2 16,-3-3-6-16,-1-1 0 0,-2-4 7 0,-3-3-3 0,0-3 3 15,1-1 0-15,-1-5-10 0,-1-2 8 0,4-1 0 0,0-3-3 16,6-2 21-16,1-1-5 0,1 0-5 0,-1 0 5 16,0-4-14-16,1-2-1 0,1-2 0 15,-1-3-4-15,6-2-6 0,-1-2-5 0,5-2-1 0,0-5-3 0,11-6 9 16,8-10-12-16,11-4 2 0,2 0 5 0,4 4-6 16,-2 6 23-16,4 5 2 0,-4 1 1 15,2 1 9-15,-2 4-5 0,3 0 1 0,-4 2 1 16,-1 3-3-16,-2 3 0 0,-2 5-1 15,-6 0-1-15,-4 4-1 16,-5 3-1-16,-5 1-1 0,-4 1-1 16,2 6 1-16,-5 4-2 0,0 2 4 15,1 2 2-15,-4 2-4 0,-7 3 5 0,0 0-1 0,-2 2 0 16,-1 0 6-16,-1 2-6 0,-4 1 1 0,5-3 0 16,0-1-7-16,3-3 3 15,2-4 0-15,6-2-1 0,1-3 5 0,0-1-1 0,2-1 0 0,7-2 7 16,4-3 1-16,5-2 6 0,6-1 7 0,3-6-3 0,5-5-1 15,5-1-3-15,-4-5-2 16,4 0-1-16,-4-3 4 0,-2 0-5 16,0-2-1-16,-1-2-2 0,-6 1 1 0,1 0 2 15,-4-1 0-15,-3-2-1 0,-1 3 1 0,-5 2-2 16,-6 3-1-16,2 4 1 0,-7 2-2 0,-1 2 1 0,0 4 0 0,0 3-3 16,-3 2-5-16,-4 2 1 0,5 0-6 0,-3 0-3 15,0 5 3-15,-3 6-3 0,0 3 2 16,-1 5 2-16,2 4-4 0,-1 6 4 0,-1 3 2 0,6 5-2 15,-1 5 5 1,1 5-1-16,3 7-3 16,0 5 4-16,0 6-2 0,0 5-1 0,0 7 4 15,1 4-3-15,-2 2 4 0,0-1 0 0,-4 1-4 16,1 2 0-16,0-3 0 0,-3 1 1 16,-2-2 4-16,2-3 2 0,0-5 0 15,-2-3-3-15,0-9 0 0,0-7-2 0,-1-9-1 0,1-7-3 16,4-6-9-16,-2-9-10 0,4-8-26 0,0-6-20 0,0-6-10 0,3-3-19 0,0-4-71 15,0-9-179-15,6 0-746 16,-3 1-592-16</inkml:trace>
  <inkml:trace contextRef="#ctx0" brushRef="#br0" timeOffset="49754.4561">2467 7971 2175 0,'0'0'82'0,"0"0"-17"0,0 0 11 0,0 0 8 0,0 0 2 0,0 0-4 16,145-135-14-16,-111 120-18 15,-2 1-15-15,6 2-13 0,-3 1-9 0,-1 5-3 0,-3-1-2 16,0 5-3-16,-5-1-1 0,-1 2-1 0,-4 1-3 16,-6 0-2-16,-1 1-1 0,-5 5-3 15,-5 2 3-15,-1 4 8 0,-3 0 11 16,-3 8 17-16,-6 1 12 0,-5 4 0 0,-6 2 5 0,-5 2-5 15,-4 1-4-15,0-1 1 0,-1-1-6 16,3-2-2-16,4-4-2 0,5-4-5 0,2-2-7 16,9-3-7-16,3-2-7 15,2-2-3-15,2-1 1 0,9-2 5 0,3 0 8 0,7-3 3 0,8-3 4 16,6 0-4-16,5-4-4 16,4-5-2-16,3-3-2 0,1 0-3 0,-2-2-1 15,2-1-1-15,-5-3-1 0,0 2-1 0,-1 0-1 0,-5 0-2 16,-5 1 2-16,-3 3 0 0,-6 1-5 15,-2 2 1-15,-7 1 0 16,-2 1 2-16,-4 2 5 0,-2 1 2 0,-3 2-4 16,-1 1-2-16,0 1-7 0,0 0-10 0,0 0-7 0,-4 7 1 15,-2 1 3-15,-3 6 11 0,-1 4 3 0,0 1 1 0,2 1 0 16,0 2-2 0,4-4 4-16,4 0-1 15,0 1-1-15,4-3 1 0,9-1-2 0,4-5 3 0,8-2 5 0,7-8 0 0,8 0 6 0,5-10-4 16,2-5 0-16,4-4-3 15,-1-4-4-15,-1-1 3 0,-1-2-1 0,-1-3 2 16,-1-2-4-16,-2-2 0 16,0-3-1-16,-3-1 0 0,-4-3 6 0,-2-2 0 15,-5 0 2-15,-2-2 1 0,-7-2-1 0,-2-1 0 16,-3-2 2-16,-5 2 0 0,-5 6 5 0,-4 4 5 0,-2 8 8 0,-4 5 9 0,-1 6 3 16,0 6 0-16,-4 3-4 0,4 4-5 15,0 3-11-15,-1 2-7 16,0 1-8-16,-2 7-6 0,-1 7 2 15,-2 6 0-15,1 8 0 0,0 5 1 0,3 6-2 0,0 3 1 16,6 2 0-16,-2 4 0 0,1 0 3 0,0 1-3 0,0 4-1 16,-1 2 1-16,-1 3-2 0,-1 0 2 0,-1 1-7 15,1-2-18-15,0-4-25 0,2-6-39 16,2-6-33-16,2-8-52 0,1-7-78 16,4-7-132-1,-1-6-435-15,0-7-810 0</inkml:trace>
  <inkml:trace contextRef="#ctx0" brushRef="#br0" timeOffset="50079.7212">3966 7656 2395 0,'0'0'247'0,"0"0"-36"0,0 0-55 0,0 0-15 0,0 0-17 15,0 0-25-15,0 0-30 0,0 0-25 0,0 0-23 16,0 0-8-16,0 0 0 15,136-72 3-15,-75 63 2 0,9-3 0 0,6 1 2 0,6-3 3 16,3 0 1-16,2-2 2 16,2 1-4-16,0 1-3 0,-5 2-5 15,-5-2-3-15,-5 0 2 0,-7 3 1 16,-10-1 4-16,-9 3 0 0,-5 1 0 0,-11 0-1 16,-9 3-5-16,-7 4 4 0,-8-2 2 0,-4 2 3 0,-4 1 4 0,0 0-4 15,-4 0-7-15,-6 0-7 0,-5-1-4 0,-5 1-1 16,-3 5 1-16,1-2 0 0,0 2-2 0,6-2 0 15,4 0-2-15,1 0-2 0,6-1 0 0,1 1-14 16,0 1-18-16,3 1-23 16,1 3-41-16,-1-1-54 0,1 0-158 15,0-2-877-15,0-1-595 0</inkml:trace>
  <inkml:trace contextRef="#ctx0" brushRef="#br0" timeOffset="51580.0875">5711 7374 1633 0,'0'0'203'0,"0"0"17"0,0 0 16 0,0 0-47 0,0 0-12 0,0 0-23 0,0 0-27 0,0 0-24 0,0 0-32 0,0 0-32 16,0 0-28-16,0 0-12 0,-5-100 0 0,5 115 5 15,1 7 13-15,-1 8 13 0,0 8 10 16,0 11 9-16,-2 9-3 0,-5 10-4 0,0 8-10 16,-3 5-8-16,0 5-7 0,0 3-3 0,-3 5 2 0,2 2-8 15,0 0-3 1,0-3-3-16,1-4-5 0,0-5 7 0,-2-8 1 0,3-8 2 16,-1-7 0-16,1-11 0 0,6-10-1 15,-4-9 0-15,4-10 1 16,-1-9 4-16,2-5 7 0,1-3 10 0,0-4 1 15,1-7 1-15,-1-7-8 0,0-7-11 0,-1-6-4 16,1-9-8-16,1-6-3 0,0-6-3 0,-3-4 0 0,3-5-1 0,6-4 0 0,-4-7-1 16,0-5-1-16,4-7-4 0,-3-3-2 15,1-3-5-15,2-1-4 0,3 3 3 0,0 0 2 16,2 5 7-16,2 4 2 0,4 3 5 16,4 6 1-16,0 6 1 15,3 5 4-15,3 9-6 0,2 4-1 0,2 6-3 0,0 7-3 0,2 3 2 16,0 7 3-16,0 4 0 0,-3 5 2 15,-4 6-1-15,0 4-3 0,-4 4 1 16,-1 11 2-16,-4 4 4 0,-2 5 2 0,0 7 3 16,-3 7 0-16,-5 7-1 0,-3 6 2 0,-4 7 1 0,-2 6 4 15,-9 5 0-15,-4-1-1 0,-2-3-3 0,0-3-6 16,-3-8 5-16,1-5 0 0,-1-9 2 16,1-8 6-16,0-4-7 0,1-6 3 15,2-4-1 1,-1-5-1-16,3-4 8 0,0-4 3 0,4-5 8 0,-1 0-4 15,4-7-2-15,-1-4-5 0,3-5-7 0,2-1 0 0,3-5-8 16,0-1-2-16,7-6-1 0,4 0-4 0,7-3 5 0,2 2 0 0,5-3 1 16,6 2 4-16,7 0-5 0,-1 3 0 15,7 1 1-15,0 0-6 0,3 4 6 0,2 2 0 16,-1 3-2-16,0 3 3 0,0 3-2 16,-3 3-1-16,-1 5-1 15,-4 3 0-15,-3 2 2 0,-2 3-1 0,-8 7 1 0,2 4 0 0,-6 2 1 0,1 4 1 16,-7 0 0-16,-2 3 6 15,-4 0-4-15,-4 0 0 0,-5-1-1 0,-1 1-4 16,-1 0 7-16,-7-1 0 0,-4-2 2 16,-1-2 3-16,-1 0-4 0,-5-4 1 0,-1-1 0 15,0-2-3-15,-3-1 5 0,2-3-1 0,0-2 1 0,-1-3 1 16,1 0-1-16,3-2-1 0,0-1 1 16,1 0 0-16,2-5-1 15,-2 0-1-15,5 0-2 0,4-1-3 0,1-1 2 0,2 0 0 0,0 2 1 16,3-1 1-16,1-1-3 0,0 0-3 15,0 0-1-15,0 0-2 0,0 0 4 0,2 1 0 16,3 0 0-16,-2 0 3 0,2 1-4 16,0 1 1-16,3-1 0 0,-6 1-1 0,3 2 1 0,0 0-1 0,-3-1-1 15,3 1-2-15,-2 1 2 0,-3 1 1 16,2 0-1-16,-2 0 2 16,1 0-1-16,2 0-3 15,-3 0 2-15,2 1-3 0,-1 1 4 16,-1 2 1-16,0-1-1 0,0 0 0 0,0 0-9 15,0 1-6 1,0-1-4-16,0-2-3 0,0 1 0 16,0-1-2-16,0-1 1 0,0 0 1 0,0 0 1 0,-1 0-10 15,-1 0-19-15,-2-3-33 0,2 1-38 0,0-3-47 0,-3 1-76 0,3-2-168 16,1 2-414-16,1 1-491 0</inkml:trace>
  <inkml:trace contextRef="#ctx0" brushRef="#br0" timeOffset="53882.1605">5660 7421 0 0,'0'0'0'0,"0"0"90"0,0 0 405 0,0 0-48 0,0 0-46 0,0 0-44 0,0 0-65 0,0 0-63 16,0 0-59-16,0 0-52 0,0 0-37 16,0 0-15-16,0 0-7 0,34-108-4 0,-22 106-4 15,0 4-6-15,2-2-8 0,1 3-2 0,4 3 6 0,-1 3 3 16,6 1 3-16,-2 3-3 0,6 3-5 15,3 0-3-15,2 4-4 0,6 1-1 16,-1 3-3 0,0 1 0-16,2 3-3 0,1 4-2 0,0 3 2 0,-1 2-6 0,-1 4 3 0,-2-1-3 15,-5 1-4-15,-2 3 4 0,-2 2-8 0,-6 1 2 0,-4 3-2 16,-6-2 0 0,-2 0 2-16,-9 2 1 0,0-3-2 0,-2-3-2 15,-8-3-1-15,2-6-5 0,0-8 0 0,-1-6 2 0,3-6-3 0,0-6 6 16,2-2 1-16,-3-3 3 0,4-2 9 15,-4-2 0-15,3 0 0 0,0-1 1 0,-4-6-10 0,4-5-4 16,-3-1-4 0,3-6-3-16,0-2-2 15,0-4 1-15,2-6 2 16,1-1-4-16,8-6 1 0,2-3-5 0,4 0-5 16,4-3 2-16,8 0-1 0,-1 1 4 0,4 0 2 15,2 2 0-15,1 3 2 0,2 3-3 0,1 4 0 0,0 5 1 0,2 2-4 16,2 4 1-16,-5 3-1 0,4 4 3 0,-6 4 2 15,2 6 2-15,-2 3 0 16,-2 1-3-16,-5 8 1 0,0 5-1 0,-1 4 2 0,-6 4-1 16,-1 2 2-16,-2 4 0 0,-3 3 0 0,-2 2 2 0,-2 5 1 0,-2 1 0 0,2 2 1 15,1 1-2-15,0 0-6 0,3-3 4 16,-1-4-1-16,8-5-1 0,0-4 10 0,4-3-5 0,5-8-3 16,-4-4 7-16,5-5-4 0,1-5 2 15,0-1 6-15,0-8-4 16,1-2-3-16,0-5 5 0,1-2-4 0,-1-4-2 15,3-3 8-15,-4-1-5 0,-2-2-1 16,6-1 2-16,-7-1-8 0,6 0 3 0,-7-3 1 0,1 3-1 16,-5-2 4-16,-1 4-1 0,-2 0-1 0,-6 0 3 0,-2 1-6 15,-1 4 4-15,-2 0-1 0,-3-1-1 16,-3 3 1 0,-2-1 2-16,0-1-4 0,-1 1 3 15,-3-2 3-15,1 3-6 0,-5 0 3 0,2 3-2 16,-2 1-4-16,0 2 4 0,-1 1-2 0,0 4-2 0,3 1 6 0,-2 1-4 15,0 4-1-15,0-2 2 0,3 4-9 0,-3 1 7 0,0 0-1 16,1 4-3-16,-2 1 5 0,0 3-3 16,0 1-2-16,-1 1 5 0,0 4-2 0,0 0 1 0,-1 3 1 15,1 0-2-15,0 3 1 0,0 1 0 16,1 3 0-16,1 1 0 0,2 2 5 0,-3 2-4 16,2-1 3-16,0 4-2 15,4 2-7-15,-5-1 6 0,5 2-2 0,-4 4 0 0,2-2 6 0,-2 2-5 16,4 2 1-16,-5-2 0 0,7-3-5 15,1-2 3-15,0-4-1 0,8-6 1 0,3-3 4 0,2-3-1 16,7-6 1-16,0-3 1 16,2-4 1-16,7-3-2 0,2-2 0 0,5-3 2 15,1-5-5-15,4-5 3 0,6-2-1 16,1-3-1-16,0-4 5 0,0-1-2 0,2-3 0 0,-1 0 1 0,-4-4-6 16,2-2 2-16,-4-5 1 0,-1-2-1 15,-2-3 4-15,5-2-2 0,-5-1-2 16,1-4 0-16,-6-2 1 0,-3-5 0 0,-3-3 1 15,-2-3 1-15,-7-1-7 0,-3-3 6 16,0 2 2-16,-5-2 0 0,-3 3 4 0,-1 3-5 0,-5 4-3 0,-2 6 1 16,-1 6-2-16,-1 5 2 15,-1 6 0-15,0 3-2 0,-4 7 4 0,3 5-3 0,0 5-1 16,-2 4 2-16,4 4 0 0,-1 3-2 0,1 2-1 16,1 0-3-1,-2 1-8-15,-2 7 5 0,2 4-1 0,-3 7 3 0,0 6 8 0,-2 7-4 16,2 3 2-16,-2 5-1 0,2 6-1 0,-3 5 1 15,-1 6 0-15,-3 5-4 0,1 5 4 16,-5 7-2-16,4 2 0 0,0 1 3 0,1-2-4 0,4-5 2 16,4-8 1-16,4-6-1 15,3-8-4-15,11-8 6 0,0-5-2 0,5-8 1 0,1-3 8 0,4-7-7 16,-1-6 1-16,0-6 2 16,5-5-8-16,0 0 6 0,2-11 0 0,-2-2-4 15,-2-6 12-15,0-2-7 0,-1-1-2 0,-3-3 3 0,-2 0-6 16,-2-3 3-16,0-3 1 15,-2-1-2 1,-3-1-1-16,-2-2 3 0,-1 1-2 0,-2-1 2 0,-1 3 2 16,-4 1-3-16,1 5 2 0,-1 2-1 0,-3 6-9 15,3 4 7-15,-4 4-1 0,0 4-1 16,0 4 11-16,0 0-9 0,0 2-3 0,0 3-1 0,-4 5-11 16,2 5 8-16,-3 5 3 0,-1 7 1 0,1 4 7 15,1 4-4-15,3 4-2 0,-1 0 3 0,2 1-3 16,0-1 2-16,1-1 0 0,1-3 0 0,5-3-4 15,3-3 4-15,3-3-1 0,1-6-2 16,3-3 10-16,2-4-6 0,-1-2 2 0,2-6 2 0,-5-2-13 0,4-1 8 16,0-4 0-16,-1-5 0 0,0-2 7 15,-2 1-6-15,4-2 1 0,-2 1 0 0,-3 0-4 16,2 0 2-16,-3 0 0 0,1 1 0 16,-1 0 0-16,-1 0 1 0,0 1-2 15,-2 2 0-15,-1-1 7 0,0 1-6 0,-1-1 2 0,-1-1 0 16,-1 1-6-16,3-2 5 0,0-3 0 0,-1 1-1 15,1-3 6-15,-1-1-4 16,1 1 0-16,0 0 0 0,-2-3-5 16,-3 0 4-16,1 0 0 0,-3-2 1 0,1 1 1 0,0 1 0 15,-4 2-2-15,0 0-2 16,0 2 3-16,0 1-1 0,0 3 0 16,0 2 2-16,0 3-4 0,0 1 0 0,0 1 2 0,-1 3-4 0,-2-2 9 0,1 2-4 15,1 0-2-15,1 0 2 0,0 0-6 0,0 0 2 16,0 0 0-16,0 0 2 0,0 0 0 15,0 0 0-15,0 0-3 0,0 0 1 16,0 0-2-16,0 0-2 16,0 0 3-16,0 2-1 0,0-1-2 15,0 3 5-15,0 0-2 0,0 2 0 16,0 2 6-16,0 2-3 16,0 0 1-16,0 2 1 0,0 4-5 0,0 0 3 15,0 0-1-15,-1 4 1 16,1 3 4-16,-1-1-4 0,0 1 0 0,0 1 1 0,0 1-2 0,1-2 0 15,-2-2 2-15,2 0-1 0,0 1-1 16,0-2 1-16,0-1 0 0,2-2-1 16,1 1 3-16,2-4-2 0,2-2 0 0,-1-1 2 15,-1-2-6-15,4-3 4 0,0-2 0 0,3-2 1 0,-1-2 4 0,6 0-2 0,2-2 1 16,0-4-2-16,2-2-1 0,0-3 1 16,0-2 1-16,0-2 0 0,0-2 2 0,-3-1-1 0,0-3-2 0,-2-1 1 0,2-2-1 0,-2-2 0 15,-1-2 3-15,-3-1-2 0,-1-5-1 0,-5 0 3 0,-2-3-3 16,1-1 1-16,-5 0 3 0,0 0-2 15,-2 2 0-15,-3-1-1 0,-4 3-4 16,-4 2 1-16,-1 1 2 0,-6 4-4 0,0 4 4 16,-3 4-2-16,2 3-4 0,1 3 0 0,3 4 0 15,3 4-8-15,4 3-12 16,6 2-18-16,-2 2-26 0,3 8-12 0,2 3-26 0,-2 5-28 0,3 5-66 16,5 1-171-1,0-6-702-15,1-7-643 16</inkml:trace>
  <inkml:trace contextRef="#ctx0" brushRef="#br0" timeOffset="54469.6589">10295 7348 2290 0,'0'0'266'0,"0"0"-48"0,0 0-70 0,0 0-18 16,0 0-13-16,0 0-15 15,-125 5-16-15,97 9-16 0,-2 2-10 0,2 3-14 0,3 3-10 16,2 0-7-16,4 2-10 0,3 0-6 15,2 1-3-15,5-1-3 0,5-2 0 16,4-1-3-16,0-3 1 0,7-3 1 16,7-2 4-16,5-2 3 0,9-2 2 0,5-4 1 0,4-3-2 15,5-2-1-15,0-2 0 16,0-8-3-16,2-1-1 0,-3-1-3 16,4-2-2-16,-4 1 1 0,1-2-4 0,-1 0 1 0,-2 1 0 15,-4 1 0-15,-1 4 0 16,-6 3-2-16,-1 3-1 0,0 3-1 15,-3 0-1-15,1 7 1 0,-2 5-1 0,0 3 2 0,-1 5 0 16,-4 1-1-16,1-1 2 16,-6 1-2-16,-1 1 2 0,-3-1 0 15,-4 0-2-15,-4-1-3 0,-1 0-8 0,-2-3-3 0,-4-1-6 16,-1-3-2-16,0-3 4 0,2-4 1 0,0-1 3 0,2-3 7 0,2-2 2 0,1 0 2 0,4-8-4 16,3-3-2-16,7-2-2 0,-1-3 2 0,9-4 5 15,0-1 2 1,2 1 5-16,2-5 2 0,1-2 0 0,2-3 2 15,2-4-4-15,1-2 3 0,3-5 0 16,1-1 5-16,4-1 1 0,-1-3 3 0,-6 2 0 0,0 0 2 0,-6 2 9 16,-3 3 1-16,-5 4 5 0,-3 2 2 0,-4 4-6 0,-1 5 0 15,-4 3 1-15,-2 7-2 0,-1 4 1 16,-2 3-5-16,-2 6-5 0,0 1-9 16,0 0-10-16,0 8-4 0,0 5 0 15,0 5 2-15,-2 7 6 0,-2 7 0 16,1 4 0-16,-3 4-3 0,-2 2-1 0,-3 4 3 15,-1 2 1-15,-3 3 2 0,-3 3 3 0,-2 1-5 0,-1 1-1 0,0-1-1 16,-1-4-5-16,-2-4 2 16,4-2-5-16,-1-5-11 0,2-4-14 0,5-3-14 15,2-6-19-15,3-6-11 0,6-3-22 0,0-5-47 0,3-6-95 16,3-3-238-16,0-3-743 0,3-1-248 16</inkml:trace>
  <inkml:trace contextRef="#ctx0" brushRef="#br0" timeOffset="54900.8168">12187 7099 2649 0,'0'0'173'0,"0"0"-16"0,0 0-54 16,0 0-9-16,0 0 0 0,0 0-15 0,0 0-29 16,0 0-20-16,0 0-16 0,0 0-2 15,0 0 1-15,0 0 2 0,0 0 2 0,-147 98-3 0,114-69-3 16,-4 1-2-16,-2 0-4 0,0 2 1 0,-1-1 2 15,0 0-2-15,1-1 0 0,3-1 0 16,1-4-6-16,1 0 4 0,7-4 0 0,3-1-2 16,6-3 6-16,5-3-10 0,5-1 0 0,2-2-2 15,5-1-5 1,1-2 3-16,0 2-2 16,6-2 1-16,5 2 0 15,7 2 1-15,4 1 2 0,10 2 1 0,6 5 3 16,7 4 0-16,11 3-1 0,7 5 1 0,7 3-3 15,11 5 5-15,5 3 3 0,11 1 1 0,4 5 4 16,6-1-5-16,4 0-2 0,1-1 1 0,-1-1-3 16,-4-5 4-16,-4-3 2 0,-4-3 2 0,-3-6 1 0,-9-2-2 15,-4-6 0-15,-7-1-1 0,-6-5 3 0,-8-4-4 16,-6 0 2-16,-9-3-3 0,-6-3-2 0,-10-2 4 0,-5-3 5 0,-13 0 11 0,-8-1 9 0,-3-6-4 16,-2-2-7-16,-9-2-18 0,-2 0-18 15,-7-1-18-15,-5-3-27 16,-6 1-39-16,-2-1-62 0,-7-2-138 15,12 5-599-15,6 4-824 0</inkml:trace>
  <inkml:trace contextRef="#ctx0" brushRef="#br0" timeOffset="55718.9988">8308 7043 0 0,'0'0'0'0,"0"0"0"16,0 0 313-16,0 0 115 16,0 0-39-16,0 0-78 0,0 0-46 0,0 0-50 15,0 0-31-15,0 0-23 0,0 0-24 0,0 0-16 0,0 0-13 16,0 0-14-16,-112-4-4 0,107 4-11 16,0 0-13-16,3 1-16 0,0 0-15 0,-1 1-8 15,2 0-6-15,-1-1 0 0,1 0-1 0,1 1-3 16,0-1-1-16,0 0-3 0,1-1 12 15,7 2 10-15,4-2 15 0,8 0 16 0,9 0-10 16,11-7-5 0,12-3-12-16,10-1-15 0,9-3-1 0,11-2-7 0,6 0-1 15,4-2 1-15,1 2-2 16,0-1 0-16,0 2-2 16,0-2 2-16,-5-1-3 0,1 3-1 0,-7-3-2 15,-7 3-3-15,-6 0 3 0,-9 1 0 0,-11 2 2 0,-8 1 7 16,-9 3-8-16,-12 2 3 0,-5 2 4 15,-9 3 1-15,-3-1 10 0,-3 2 4 0,0 0-4 16,0 0-6-16,-4 0-10 0,-4 0-9 0,-4 0-6 16,0 0 1-16,-6 4-4 15,-2 2-10-15,0 2-18 0,-1 1-31 0,2 3-37 0,1 1-45 16,2 2-92-16,2-1-252 0,6-6-879 0</inkml:trace>
  <inkml:trace contextRef="#ctx0" brushRef="#br0" timeOffset="56853.0887">5472 7597 0 0,'0'0'0'0,"0"0"112"0,0 0 317 0,0 0-26 15,0 0-7-15,0 0-35 0,0 0-71 0,-120-66-50 16,120 52-55-16,-1-2-48 0,9-2-24 0,2-1-16 16,3-2-8-16,6 2-6 0,2-2-9 0,7 1-8 15,-1 2-6-15,1 1-7 16,1 2-9-16,2 2-5 0,0 1-7 0,1 4-9 0,0 1-1 15,-4 3-7-15,1 3-3 0,-7 2-1 16,2 0-4-16,-3 6 4 0,1 3 0 31,-2 0 0-31,-2 4 1 0,2 2-1 0,-2 5 1 0,4 2 1 0,-5 6 5 16,3 3 3-16,0 6 2 16,-1 1 6-16,0 3-3 0,-6 2 3 0,5 0-1 15,-6-4-5-15,1 0-2 0,-3-1-7 0,1-2-1 16,-2 0 0-16,-2-1-2 15,-1-2 1-15,-1 2 3 0,0-2-3 0,-1-4-1 0,-1 1 3 0,1-4-9 16,-1 1 2-16,-2-2-1 0,-1-1-3 0,0 1 3 16,0-3-2-16,0-1-1 0,0-3 5 0,0 0-5 0,0 0 3 15,-2-4 0-15,0 0-12 0,-1-2 9 0,1-1-2 0,0-4 0 0,0-2 10 0,0 0-5 16,1-3 0-16,-1 0 0 0,2-2 2 16,-1-1-2-16,1 0 5 0,0 0-3 0,0 0-1 15,0 0 7-15,0 0 1 0,-1 0-1 16,0-1 3-16,0-2-6 0,-2-1-3 15,0-1 0-15,0-2-11 16,-1-2 6-16,0-1-1 16,1-3-3-16,-1-1 11 15,0 1-8-15,3-3-1 0,-2-2 2 0,1 1-5 16,0-2 1-16,2-2 2 0,0-1-2 16,0-1-1-16,0 2 5 15,5-1-5-15,-3 0 4 0,6-1-1 0,0-1-2 0,2 0 4 16,4 0-5-16,2-1-2 0,4-1 2 15,4-2-1-15,2 2 0 0,3-3 11 16,4 2-9-16,0-2 0 0,2 4 3 0,4-2-8 16,-1 3 6-16,0 0-1 0,-1 3-2 0,2 2 7 0,-5 0-4 0,1 3-2 0,-3 1 3 0,-2 4-2 0,-1-1-1 15,-6 4 2-15,-3 2-2 0,0 3-7 0,-5 3 6 0,-1 1-2 16,-2 6 2-16,-1 4 10 0,-1 2-6 0,-1 5 0 16,3 2 1-16,-2 1-10 0,0 6 7 15,1 3 1-15,-2 4-2 16,-2 3 7-16,-2 4-4 0,2 0-2 15,-5 2 2-15,2-2-4 0,1 1 0 0,-3-5 3 0,5-4-2 0,-3-3 2 0,3-3 2 16,-4-4-3-16,3-2-1 0,-2-3 1 16,1-2 0-16,-3-3 2 0,1-2 2 0,2-2-4 15,-2-1 1-15,-2-1-1 16,1-3-1-16,2 2 5 0,-1-2-2 0,-3-1 0 0,1 1 1 0,-1-3-6 0,0 0 2 0,1-1 2 16,-1 0 1-16,0 0 4 0,0 0-1 0,0 0-2 15,0 0-1-15,0 0 2 0,0 0-2 16,0 0 3-1,0 0-2-15,-1 0-1 0,0 0-2 16,-2 0-3-16,-4-2-2 0,4 1 3 16,-3-2-7-16,3 1-4 0,-1 1-9 0,0-2-18 15,3 2-14-15,-1-1-27 0,1-1-43 16,1 2-76-16,-2 0-175 0,2 0-668 0,0 1-684 0</inkml:trace>
  <inkml:trace contextRef="#ctx0" brushRef="#br0" timeOffset="62402.2607">14040 7929 1696 0,'0'0'589'0,"0"0"-335"0,0 0-71 0,0 0-31 0,0 0-17 0,0 0-14 16,0 0-20-16,0 0-15 0,0 0-18 0,72-118-14 0,-54 115-16 15,0 3-5-15,3 0-8 0,2 3-1 16,-1 6 0-16,-1 4 1 0,5 4 0 0,-5 4 3 15,-1 3 4-15,-3 5-2 0,-2 0-1 0,0 3-3 16,-5 0-9-16,-1 2 1 16,-3-2-5-16,-6 2 0 0,1-1 2 0,-6-2-7 0,-8 1 3 15,0-2-2 1,-7 1-1-16,-2-3-1 16,-7 0-2-16,-2-2-8 0,-1-4-22 15,-6-1-42 1,0-4-98-1,11-6-362-15,5-3-1270 0</inkml:trace>
  <inkml:trace contextRef="#ctx0" brushRef="#br0" timeOffset="65368.3804">15531 7865 475 0,'0'0'317'0,"0"0"11"0,0 0-56 0,0 0 42 0,0 0 25 0,0 0-39 16,0 0-76-16,0 0-62 15,0 0-44-15,0 0-26 0,0 0-11 0,-18-136-8 0,28 103-6 16,1-6-3-16,6-4-9 0,-3-3-11 16,4-1-7-16,2-4-15 0,1-1-5 0,5-2-7 15,-2-1-5-15,0 0 4 16,1 0 1-16,-11 2 4 15,-2 2-1-15,-3 5 3 0,-8 3-3 0,-1 4-1 16,-2 5 1-16,-9 5-2 0,1 4 1 16,-2 7-4-16,-5 6-5 0,3 3-1 0,-5 7-5 0,-2 2-4 15,-1 3 4-15,-5 10-7 0,-2 4 1 16,5 5 2 0,-3 3 0-16,6 2 2 15,8 2 2-15,3-1-2 0,3 2 1 0,7 1 2 0,9-1 0 16,7 3 2-16,7 0 2 0,7 1-1 0,8-2 0 15,4-1 0-15,3-1-3 0,5 1 3 0,-2-2 2 0,-3 0 1 16,1-1 1-16,-6 4-2 0,-3-3-3 0,-1 2-2 0,-7 2-2 0,-4 1 3 0,-6 2 2 16,-3 1 1-16,-10 2 1 0,-1-1-2 0,-5 1 1 0,-10-1-1 0,-6-2 3 15,1-3-2-15,-6-3-1 0,-4-5 1 0,1-3-2 16,-2-5 4-16,1-4 0 0,-2-3 3 0,5-3 7 16,2-3-4-16,1-4 4 0,8 0-3 15,1-7-4-15,3-3 2 0,5-5-4 0,2-1-2 16,7-5-7-16,8-3-4 0,9-3-1 0,10-3 0 15,7-2 1-15,9 0 3 0,4-5 1 16,11-2 2-16,-1 0-1 16,1-3 2-16,1 3 0 0,-4 4 1 0,-4 3 3 15,-8 5-3-15,-6 4 0 0,-10 6-1 0,-6 6-3 0,-10 4 3 0,-6 5 0 16,-5 2-3-16,-5 3 5 16,-1 8-4-16,-1 7 3 15,-9 5 3-15,-2 6 1 0,-2 3 3 0,-4 4 1 0,-1 1-2 16,2 4-2-16,-1-2-1 0,1 0-2 0,4 1 1 15,7-6 0-15,4-2-2 0,1-5 0 0,5-7 0 0,6-4-1 0,4-6 5 16,-1-2 2-16,3-6 5 0,2-1 6 0,2-3-1 16,2-9-1-16,4-1-1 15,-1-4-4-15,3-3 0 0,-2-1 3 16,-3-1-2-16,0-2 0 0,-6-2 1 0,1-2-2 0,-3-2 0 0,-2-2 2 0,-4-1-3 16,0-3-1-16,-5 1-2 15,-1 1 1-15,-5-1-1 0,1 3-3 0,-8 2 1 16,-4 1-4-16,-4 2 0 0,-1 4 0 0,-7 3-4 15,1 4 0-15,-7 2-1 0,0 5 0 16,-1 5-1-16,1 2-5 16,0 2-13-16,6 8-20 15,4 5-30-15,3 3-52 0,6 3-86 0,8 4-192 16,0-6-709-16,3-6-577 16</inkml:trace>
  <inkml:trace contextRef="#ctx0" brushRef="#br0" timeOffset="65698.7501">18891 6636 2328 0,'0'0'128'0,"0"0"-11"16,0 0 28-16,-147-97 1 15,115 80-3-15,3 5-19 0,6 2-24 0,2 6-25 0,4 2-20 16,0 2-17-16,5 3-21 0,-1 8-13 16,2 4-4-16,-1 7-4 0,-1 3 6 0,2 8 2 15,-2 7-1-15,5 7 4 0,-1 7-3 0,-1 6 2 0,3 6 2 16,-3 8 1-16,0 3 0 16,-1 5 2-16,-1 3 4 0,-1 4-3 31,0 4 4-31,-2 2-1 0,-1-1-2 0,-1 0 2 0,-1-3-2 0,0-3-2 0,1-6 2 15,0-2-6-15,1-7-6 16,-1-5-11-16,5-8-20 16,0-8-22-16,1-6-20 0,0-8-36 0,3-6-46 15,-1-6-78-15,1-9-149 0,2-7-341 0,1-4-845 0</inkml:trace>
  <inkml:trace contextRef="#ctx0" brushRef="#br0" timeOffset="66930.7264">18112 7640 1988 0,'0'0'166'0,"0"0"0"16,0 0-79-16,0 0-5 0,0 0 0 0,123-83-9 15,-82 75-7-15,10-3-12 0,8 2-9 16,4 1-9-16,8-2-8 0,8 1-6 0,-2 0-6 0,3-2 0 16,1-1-2-16,-2-4 1 15,0 0 1-15,-3-4-2 0,-1 1 1 0,-8-3-5 16,-6 1 2-16,-4-1 1 0,-9 1-3 0,-5-1 5 15,-8 3 0-15,-7 0 4 0,-7 0 12 16,-8 2 5-16,-5 1 17 16,-6 1 12-16,-3 3-5 0,-2 2-4 15,-5 0-17-15,-6 3-15 0,-4 2-6 0,-5 2-5 16,-6 3 0-16,-6 0-2 0,0 2 1 0,-2 8 0 0,-3 0-1 16,3 7 0-16,0 0-2 15,0 3 0-15,4 5-4 0,-1 1-1 0,7 1-1 0,1 4-2 0,6 3 0 16,5 3 1-16,1 3-2 0,7 0 1 0,4 0 0 15,3-3-1-15,9 0 2 0,7-5 0 16,9-4 3-16,4-3 0 0,8-7 2 0,4-6 3 16,3-2 2-16,5-5 1 0,4-3-4 0,-1-2 3 0,3-2-8 0,1-5-5 15,-1-1-10-15,-3-1-24 16,2-3-17-16,-2 0-25 0,-2-3-25 0,-1-3-26 16,0-3-35-16,-4 0-34 0,-4-5-41 0,0 0-61 0,-6-1-48 15,-2 0-10-15,-4-2 43 16,-3 0 96-16,-6 3 102 15,-5-2 80-15,-4 2 70 0,-2 2 82 0,-5 3 89 0,-2 0 73 0,-3 3 36 0,1 4-11 0,-1 0-42 16,-3 1-47-16,-1 1-42 16,0 4-31-16,0 1-24 15,0 2-20-15,3 3-19 0,-1 0-24 0,1 2-21 0,-2 0-16 0,-1 4-12 0,-1 7-1 16,-3 1 2-16,0 6 1 16,-3 3 2-16,3 5 4 0,0 1-3 0,2 3-2 0,1 2 0 15,1 4-7-15,3-1 5 0,2 4 2 16,0 0-2-16,7-2 7 0,4 0-6 0,5-5 1 15,4-6 0-15,1-7-5 0,3-5 2 16,2-7 4-16,-1-3 1 0,1-4 3 16,-1 0-2-16,1-8-1 0,-1-2-2 0,1-4 2 0,0-2-3 15,2-3 1-15,-2-3-1 0,-2 0-7 16,-1-2 6-16,-1-2-3 16,0 1 1-16,-4-1 7 0,1-1-6 0,-2 4-1 0,-3-1 2 15,-4 2-8-15,-1 3 6 0,0 3 3 16,-7 2-4-16,0 2 6 0,0 4-2 0,-1 1-1 0,-1 1-3 15,0 1-2-15,-1 2 0 0,1 1 1 0,0 2-2 0,0 0-9 0,0 0-8 16,1 5-3-16,-1 2 0 16,0 5 14-16,3 3 2 0,-1 5 2 15,3 0 4-15,5 1-10 0,0 3 9 16,3-3-1-16,1 1-1 0,3-1 9 16,0-2-7-16,4-2 0 0,2-3 0 0,1-4-2 15,3-2 3-15,0-3 2 0,-1-2 1 0,2-3 2 16,-4 0-1-16,4-5-2 0,-2-5 0 0,-2-1 3 0,-2-2-2 0,-3-2 3 0,2-2 0 0,-2-3-8 15,-2-2 5-15,-1-2-2 16,1-1 0-16,-3-6 6 0,2 1-4 0,-3-4 3 16,-2 0-2-16,-1-1-1 15,-3-1 0-15,-3 0-2 0,-3 0 0 16,-2 2 1-16,-1 4-1 0,-8 1 0 0,-1 4-1 16,-4 1 1-16,-1 6-3 0,-4 2 1 0,1 3 0 0,-3 4-6 0,1 2 5 15,1 3-1-15,1 1 0 0,1 3 6 16,6 0-5-16,1 0 0 0,0 7-2 15,3 0-2-15,3 4 0 16,2 5 2-16,3 2 0 0,6-1 2 0,6 4 2 0,9 1-1 16,9 0 2-16,7-1 3 0,7 0-4 0,5-2 2 0,5-2 1 15,6-3-4-15,1-3 3 0,4-4 0 0,-1-2 0 16,-1-4 3-16,-2-1-1 0,0-4-1 0,-1-3 3 0,-5-1-8 16,3-2 4-16,-7 1-2 0,1-3-1 15,-3 1 5-15,-7 2-2 16,-2-3-1-16,-3 3 4 15,-7 0 1-15,-6 1 4 0,-5 3 6 16,-7 0 0-16,-4 2-1 0,-4 1 2 0,0-1-3 0,-3 2-3 16,-1 1 2-16,0 0-7 0,0 0-4 15,0 0 0-15,0 0-8 0,0 0 4 0,-1 0-1 0,1 0 0 16,-4 0 5-16,3 0-4 0,0 0 0 0,-1 0 1 16,0 0-3-16,-2 2 1 0,2 0 1 0,-1-1-1 15,-2 0-2-15,3 0 3 0,-1 0 0 16,-2-1-1-16,3 1 2 0,-3 1-10 0,-1-1-14 15,2 0-16-15,-3 1-33 0,-2 1-37 16,-1-1-72-16,0 0-177 0,2 1-817 0,4-3-597 0</inkml:trace>
  <inkml:trace contextRef="#ctx0" brushRef="#br0" timeOffset="67863.3703">779 9560 523 0,'0'0'539'0,"0"0"-9"0,0 0-88 0,0 0-99 16,0 0-59-16,0 0-58 0,0 0-57 0,0 0-49 16,-42-120-10-16,33 119-32 0,4 1-24 0,-11 4-2 15,4 2-29-15,-8 10 7 0,-7 7 4 16,2 2-10-16,-7 10-3 0,2 0-8 0,-2 6-12 16,-3 3 3-16,3 6-4 0,0 5-1 0,-1 2 1 15,-1 5-2-15,4 0 41 0,4 2 0 16,1 0 9-16,10-2 3 15,2-3-39-15,7-4 5 0,6-2-1 16,1-4 6 0,15-6-5-16,0-3-7 15,11-7-14-15,12-1-26 16,14-5-32-16,10-7-112 0,15-8-61 16,-3-12-104-16,0-10-176 0,-21-3-457 0,-22 3-585 0</inkml:trace>
  <inkml:trace contextRef="#ctx0" brushRef="#br0" timeOffset="68241.3067">989 9875 1648 0,'0'0'474'0,"0"0"-39"0,0 0-175 0,0 0-83 0,0 0-73 0,0 0-57 0,0 0-32 0,0 0-9 0,0 0 1 16,0 0 6-16,0 0 2 0,0 0-2 15,0 0 1-15,0 0-1 0,124 37 2 0,-87-14 2 16,-2 0-2-16,3 8 2 0,-4 1-8 0,2 3 5 16,-6 1 0-16,-3 4-3 0,-4 0 9 15,-7-1-6-15,1 0-3 0,-8-3-2 16,-5-4-5-1,0-4 3-15,-4-7 6 0,0-3 13 0,-4-6 11 16,1-4 5-16,-4-5-2 16,2-3-10-16,-3 0-11 15,-1-7-5-15,0-5-9 16,2-4-3-16,-1-3-4 0,0-6-7 16,0-1 8-16,5-5-2 15,2-2 3-15,1-3 0 0,2 0-4 16,7-2 0-16,8-8-5 0,9-4-7 0,8 1 3 0,7 2 0 0,1 12 8 0,1 11 8 15,-2 4-1-15,0 5 0 0,1 7-3 0,-2 2 2 0,-2 6 1 16,-3 1 0-16,1 7-1 16,-4 4-3-16,-3 5 1 15,-1 0-3-15,-3 4 3 0,-3 0 4 0,-3 4-3 16,-2 0 4-16,-5 0-6 0,-2 0-2 0,-6-1 2 0,2-1-9 16,-5-6 2-16,-1-3-10 0,0-4-12 0,-2-3-7 0,-4-2-18 0,-2-2-17 0,-1-3-28 0,-1 0-59 0,-3-1-88 0,-1-7-188 0,4 1-445 0,1 1-626 0</inkml:trace>
  <inkml:trace contextRef="#ctx0" brushRef="#br0" timeOffset="68397.9458">1546 9369 1009 0,'0'0'502'0,"0"0"-91"15,0 0-122-15,0 0-67 0,0 0-71 16,0 0-72-16,0 0-76 0,0 0-65 0,0 0-10 16,0 0 7-16,0 0 30 0,0 0-18 0,0 0-186 15,0 0-434-15,29 18-794 0</inkml:trace>
  <inkml:trace contextRef="#ctx0" brushRef="#br0" timeOffset="68672.8507">2390 9325 2785 0,'0'0'169'16,"0"0"-2"-16,0 0-45 0,0 0-23 0,0 0-28 15,0 0-24-15,0 0-29 0,0 0-14 0,0 0-6 16,0 0 1-16,0 0 9 0,0 0 3 0,0 0 4 16,75 120-2-16,-49-75-2 0,-1 5-2 0,2 4 0 15,-4 3 2-15,2 4 2 0,-4 2 0 16,-3 0 2-16,-1-2-5 16,-2-3-5-16,-4-4-1 0,-6-4-10 0,0-4-7 0,-3-4-13 15,-2-7-22-15,-2-5-18 0,-6-4-15 16,-1-8-16-16,-5-1-28 0,-1-7-38 0,1-6-85 15,-4-4-162-15,-1-1-281 0,7-4-272 0,3 1 274 16</inkml:trace>
  <inkml:trace contextRef="#ctx0" brushRef="#br0" timeOffset="68897.5236">2473 10107 0 0,'0'0'0'0,"0"0"600"0,0 0-55 0,1-137-90 0,9 100-78 0,3 1-77 0,5-1-61 0,5-2-52 0,5 0-28 16,10 4-36-16,1 0-26 0,3 5-16 0,2 4-13 15,3 3-7-15,-3 4-11 0,3 6-8 16,-2 4-5-16,2 4-10 0,-4 5-6 0,2 1-7 15,-3 11-3-15,-3 2-5 0,-2 7-1 0,-6 4 0 16,-1 2-4-16,-6 3 1 0,-4 6 5 16,-4 0-1-16,-5 6 5 0,-5 2-6 15,-4-1-1-15,-2 1 1 0,-1-1-4 16,-6-6 4-16,-3-6-1 0,4-8-5 16,-2-6-1-16,-1-2-16 0,0-5-11 15,-3-2-14-15,-1-5-20 0,0-3-19 16,1-5-45-16,2-6-81 0,-2-4-170 0,4 1-401 0,5 3-802 0</inkml:trace>
  <inkml:trace contextRef="#ctx0" brushRef="#br0" timeOffset="69077.5299">3091 9096 1972 0,'0'0'366'0,"0"0"-68"0,0 0-90 0,0 0-54 0,0 0-33 0,-15-124-31 15,15 116-24-15,0 5-25 0,0 2-32 0,0 1-20 16,3 0-10-16,1 8-1 0,5 2 9 0,3 5 11 15,0 3 2-15,4 6-15 16,-2-2-55-16,5 3-116 0,-5-7-267 0,-4-7-767 0</inkml:trace>
  <inkml:trace contextRef="#ctx0" brushRef="#br0" timeOffset="69967.2947">3853 9116 1767 0,'0'0'910'0,"0"0"-726"0,0 0-25 0,0 0-34 0,0 0-14 0,0 0-16 0,0 0-30 0,0 0-27 16,0 0-20-16,0 0-14 0,0 0-1 16,0 0 6-16,0 0-1 0,0 0 1 0,-110 66-3 15,92-31-3-15,-1 8 5 0,0 1-1 0,1 4 3 16,1 5-3-16,0 3-3 0,4 2-2 15,4 2-4-15,1 0 4 0,6 0 1 16,2-3 3-16,2-3 2 0,8-7-5 16,9-5-1-16,6-5-4 0,6-8 4 0,5-5 2 0,8-8-3 0,7-6 3 15,5-7-2-15,5-3 2 16,6-7 3-16,1-5-3 0,2-4 5 0,0-4-4 0,-3-1-2 16,-3-3-2-16,-3 0-3 0,-9 0 1 0,-3-1 3 15,-7-1 3-15,-6 0 1 16,-4-3-2-16,-8 1-1 15,-5 2-2-15,-6-1 1 16,-5 4 4-16,-8 0 1 16,0 3 0-16,-11 0-2 0,-4 4-5 0,-3 2 0 0,-3 2-2 15,-4 4 4-15,2 1-2 0,-4 5 1 16,4 1 2-16,-5 1-1 0,5 1 5 0,-1 6 2 16,4 4-2-16,3 0 3 0,3 4-7 0,3 2-4 0,4-1 0 0,4 3-5 0,1 1 5 15,2 1 1-15,4 1 2 0,6 3 1 0,4-2-3 16,5 2-1-1,2-2-1-15,5 0 0 0,0-2 4 0,4-3 2 16,0-2-2-16,-3-1-4 0,-3-4-2 0,2-5-2 0,-2-2 0 0,-2-4 3 0,-2-1-2 0,2-6 0 16,-1-3 1-16,-2-3 0 0,1-2 4 0,-1-4 2 15,-2-1 0-15,1-3 2 0,-3-3-3 0,-2-2-1 16,1 1 0-16,0-3 0 0,-3 2 2 16,1-1 0-16,-1 3 1 0,-3-1-2 15,0 5-1-15,-5 4 2 0,1 2 0 0,-2 5 2 0,0 4-2 16,-2 3-1-16,0 3-3 0,0 1-9 0,0 0 2 15,0 7 3-15,0 6 1 0,0 2 8 0,1 2-3 16,3 4-2 0,1 1-2-16,1 1 1 0,3 0 1 0,3 0 3 0,2-3 0 15,6-1 0-15,2-3 0 0,5-5 0 16,5-1 1-16,5-7 4 0,1-3 0 0,5-5-2 16,2-6 3-16,-2-4-4 0,6-3 1 0,-3-3 3 0,0-3-2 15,-1-4 2-15,-3 0-2 0,-3-4-1 0,-2 0 0 16,0-3-2-16,-5-1 4 0,-1-2 1 0,-6-2 3 15,-1-1 0-15,-9-2-3 0,1 3 1 0,-6-1-3 16,-6 2 1-16,-1 2 3 0,-3 2-1 0,-5 4 1 16,-3 6 0-16,0 3 4 15,-6 7 3-15,3 2-2 16,0 8 6-16,-7 1-10 0,2 4-5 0,-2 7-3 0,-9 8-7 16,3 5 8-16,-5 5 3 0,4 5 1 15,1 3 1-15,4 2-3 0,1 2-3 0,6 4-2 0,3 2 4 0,5 2-1 16,1 0 0-16,4-2 1 0,4 0-3 0,6-1-1 0,5-3 2 15,6-4-2-15,2 0 4 16,5-4-2-16,3-3-1 16,4-5 0-16,0 0-4 0,4-7 3 0,-1 1-1 0,2-3-7 15,-2-4-12-15,2 0-25 0,1-4-36 0,-2 0-60 16,1-2-123-16,-9-3-583 0,-11 1-931 0</inkml:trace>
  <inkml:trace contextRef="#ctx0" brushRef="#br0" timeOffset="71533.3035">7423 9358 1286 0,'0'0'472'0,"0"0"-195"0,0 0 19 0,0 0-63 0,0 0-37 16,0-122-31-16,-9 105-38 16,-1 3-20-16,-1 1-19 0,-2 4-14 0,-5 1-14 15,-1 4-15-15,-2 4-10 0,-7 1-15 0,-6 11-4 0,-8 7-2 16,-7 7-1-16,-5 6 7 16,-4 6 3-16,-1 3 2 0,7 4-4 0,2 3-4 0,8-1-6 15,4 1-5 1,10-4 2-16,8 2-6 0,6-1 1 15,12-3 0-15,3-4-4 0,16-3 4 0,9-5 2 16,13-8 7 0,12-8 6-16,10-5-3 0,9-9 0 0,9-4-6 0,3-10-1 15,-1-5 1-15,-7-7 1 0,-3-2 0 0,-6-2-3 16,-9-1-1-16,-5 1-1 0,-3-1 0 0,-9 1 2 16,-4 1-1-16,-5 1 0 15,-6 0 2-15,-5 2-5 0,-3 2 5 0,-11 2 2 16,1 3-1-16,-6-1 4 0,0 4-7 0,-6 3-3 0,0 4-4 15,-5 2-1-15,-4 5 0 0,1 2 0 0,-6 1 0 0,-2 11-1 0,-5 3 2 0,4 7-2 0,-3 3 1 0,4 2 4 16,3 3-3-16,8 0 3 0,3 1 0 16,6 1-7-16,2 1 3 0,6-1 0 0,5 1 1 15,9 1 4-15,5-1-4 0,11-3-1 16,5-4-1-16,6-3 1 16,7-10 3-16,2-6 0 0,6-6 3 0,2-1-3 15,-2-9-1-15,-2-3-3 0,-3-3-4 0,2-5 1 16,-5-2-1-16,0-3 3 0,-4-3 3 0,-2 1-5 0,-2-4 3 15,-3 3-2-15,-5-2 4 16,-4 0 5-16,-4-2-4 16,-2 2 0-16,-5 0-1 0,-7 2 0 0,-3 2 3 0,-5 3 2 0,-5 1 2 0,-2 2-3 15,-1 6 0-15,-1-1-1 0,-3 6-4 16,-3 2 2-16,-3 2 0 0,1 3 0 0,-1 2 2 0,-4 0-5 16,-1 8 1-16,0 5 1 0,-2 6-2 0,3 3 6 15,0 3-5-15,7 2 0 16,0 0-2-16,7 1-3 0,0-2 5 0,12 2 1 15,7-3 0-15,7-1 3 0,8-3-2 0,7-7-2 0,6-3 0 0,4-4 1 16,3-6 0-16,-1-1 3 16,5-4 1-16,-3-6-7 0,1-2 2 15,-3-5-4-15,0-3-1 16,0-3 4-16,-5-3-3 0,1-5 3 0,-3-2 2 16,-4-2-3-16,-6-5 6 0,0 0 0 0,-6-4 0 0,-6 0 4 15,-3-5-3-15,-4-1-1 0,-4-2 1 0,-4-5-2 16,-5 2 1-16,-3-1 3 0,-1 5 1 0,-4 1 0 15,-6 6 0-15,-2 5-2 0,-1 9 0 0,-2 5 5 0,3 7 3 16,2 6-1-16,0 5 0 0,4 3-8 0,1 4-4 16,-2 1-5-16,4 10-1 15,-2 7 5-15,1 8 1 0,0 6 1 0,2 7 1 16,2 4-6-16,2 5 4 16,2 7 1-16,5 2 2 15,-2 2 0-15,-2 2-5 0,3 1 0 0,0-1 0 0,-4 0 1 16,6-3 2-16,-2-3-4 15,5-9 3-15,0-8-2 0,2-8 3 0,-2-7-1 16,3-5-1-16,-6-5 5 0,1-6-6 0,-3-5 3 16,0-2 2-16,-1-3-4 0,3-7 9 0,4-5-2 15,1-2 1-15,1-3 0 0,0-3-3 16,3 1-2-16,-2-1-1 0,-1-2 1 0,3-1 0 0,-1 1 2 16,4 1 1-16,-1 1-2 0,-1 3-2 15,1 1-1-15,0 4-3 16,-1 3 7-16,0 2-5 0,-1 3 1 0,-1 2-2 15,-1 4-7-15,-2 1 4 0,0 3-1 16,0 6 2-16,2 3 5 0,-1 3-3 0,4 3 0 16,-1 2 0-16,1 2-1 0,1 0 3 0,-2 1 2 0,1 0 1 0,-1 1-3 0,-1-3 1 0,1-1-2 15,-1-1-4-15,1-3 3 0,-3-1-13 0,0-3-6 0,-2-5-13 0,-2 1-19 0,-4-5-9 16,-2-3-12-16,2 0-9 0,-5-6-14 16,-1-4-30-16,-4-2-39 0,2-6-74 15,0 0-149-15,0 2-331 0,-2 6-558 16</inkml:trace>
  <inkml:trace contextRef="#ctx0" brushRef="#br0" timeOffset="71688.3306">10123 8800 798 0,'0'0'581'16,"0"0"-115"-16,0 0-200 0,0 0-51 0,0 0-45 0,0 0-47 0,-36-119-47 0,34 114-31 16,2 3-37-16,0 2-42 0,0 1-12 0,0 9-1 15,0 3 14-15,5 4-33 0,1 6-172 0,3-7-276 0,-5-1-564 0</inkml:trace>
  <inkml:trace contextRef="#ctx0" brushRef="#br0" timeOffset="72139.2263">10906 9038 1919 0,'0'0'298'0,"0"0"-22"0,0 0-63 15,0 0-48-15,0 0-31 0,0 0-42 0,0 0-33 16,0 0-15-16,0 0-6 0,0 0-1 0,0 0 2 16,0 0-7-16,-90 117-1 0,88-85-2 0,1-1-2 15,1 3 1-15,0 1-6 0,4-1-6 16,5-2-4-16,0-1-7 0,2-3-3 0,4-5 1 16,-1-2 0-16,3-5 4 0,-1-3 2 15,3-3 4-15,0-6 2 0,1-2-2 0,0-2 2 16,1-2-2-16,2-5-2 0,0-5-1 0,-1-2 1 15,1-2 0-15,0-1-7 16,-2-3 7-16,-1 0-7 0,2-1-1 0,-3-2 2 0,1-1-6 0,2-1 6 16,0-1-3-16,-1-1 2 15,-2 2 1-15,-1 2-4 0,-1 3 2 0,-2 3 2 16,-3 4-4-16,2 2-3 0,-2 3-2 0,-3 3 1 16,2 4-1-16,-2 1 5 0,0 0 2 15,2 7-4-15,0 4 3 0,2 1-4 0,-2 4 1 16,0 3 2-16,3 0-3 0,-4 2 3 0,-2 1-1 15,5-1-3-15,-5 0 4 0,1 0-1 0,-1-3 0 16,3 0 5-16,-2-4-5 0,-1-2 0 0,1-1 0 16,-3-5-4-16,2 1 3 0,-4-3 4 15,0 0 0-15,-2-1 0 16,0-1 0-16,2-1-2 0,-3 0-3 0,-1-1 4 0,0 2-9 0,0-2 1 0,0 1-7 16,-1-1-14-16,-4 1-8 0,0 0-28 15,-1 0-40-15,-4-1-68 0,-3 0-171 0,5 0-669 16,1 0-678-16</inkml:trace>
  <inkml:trace contextRef="#ctx0" brushRef="#br0" timeOffset="72838.8216">12150 8727 2125 0,'0'0'349'0,"0"0"-25"0,0 0-115 15,0 0-49-15,0 0-27 0,0 0-30 0,0 0-34 16,0 0-27-16,0 0-19 0,0 0-15 15,0 0 4-15,0 0 8 0,0 0 3 16,0 0 8-16,6 112 4 0,0-70-3 0,4 5 3 16,-1 3-5-16,1 2-1 0,-1 1-2 15,1-1-8-15,1-2-4 0,-1-3-2 0,-1 0-4 32,2-1 2-32,-4 0-2 15,-1-2-7-15,1 1 2 0,-1-5-8 16,-2 0 5-16,-3-4 4 0,1-2 0 15,0-5 4 1,-1-4-6-16,-1-3-2 0,0-3-10 0,0-6-13 16,1 0-14-16,-1-5-21 0,0-3-23 0,0-1-26 15,-1-4-24-15,0 0-79 0,-2-8-187 16,1 1-702-16,-1 2-599 0</inkml:trace>
  <inkml:trace contextRef="#ctx0" brushRef="#br0" timeOffset="73080.1426">12312 9268 779 0,'0'0'613'0,"0"0"-229"16,0 0-175-16,0 0-54 0,0 0-29 0,0 0-21 0,117-73-22 0,-95 68-9 0,1-1-5 0,-2 3 0 0,1-2-2 0,3 1 1 0,-1 3 0 0,2 1-4 15,-1 0-1-15,-1 0-1 0,1 5-1 16,-2 2-5-16,-2 2-6 0,-3 3-6 0,2 0-7 16,-7 3-2-16,0 1 1 0,-2 4-4 0,-2-2 3 0,-2 2-5 15,0 1-6-15,-4 2-1 0,1-1-7 16,-3-1-3-16,-1 0-1 0,0-1-2 15,0-3 7-15,-1 0-5 0,-2-2-2 0,1-1-2 0,0-3-6 16,-1-1 7-16,0-3 1 0,2-3-2 16,0-1-9-16,1-2-20 0,0-1-15 0,-1 0-22 15,-3-3-42-15,1-5-70 0,0-3-146 0,-1 1-382 16,1 4-939-16</inkml:trace>
  <inkml:trace contextRef="#ctx0" brushRef="#br0" timeOffset="73246.9285">12720 8593 506 0,'0'0'464'16,"0"0"-112"-16,0 0-149 0,0 0-65 15,0 0-60-15,0 0-107 0,0 0-42 16,0 0-13-16,0 0 16 0,0 0 60 16,0 0-97-16,0 0-276 0,0 0-341 0,0 0 449 0</inkml:trace>
  <inkml:trace contextRef="#ctx0" brushRef="#br0" timeOffset="73820.2219">13263 9119 0 0,'0'0'319'0,"0"0"54"0,0 0 37 0,0 0-36 16,0 0-37-16,0 0-51 0,0 0-54 15,0 0-44-15,0 0-32 0,0 0-32 0,0 0-24 0,0 0-18 16,0 0-12-16,0 0-15 0,36 53-9 15,-29-46-9-15,-4 2-12 0,3 0-1 0,-2 1-6 16,4 0-1-16,-4 2-1 16,2-2-4-16,0 1-1 0,0-1-2 0,2-3 1 15,-4 2 1-15,4-1 0 0,-3 1-1 0,1-1-3 16,4-2 2-16,-2 0 5 0,1-1 3 0,0-2 10 16,2-2-1-16,1 1-1 0,2-2-1 15,3 1-9-15,2-6 3 16,-1-1-2-16,1-2-3 0,1-1 5 0,1-1-6 15,-3-3-3-15,2-1-2 16,2-2-1-16,2-2 5 0,-1-1 2 16,0-3 4-16,2-2-1 0,-4-2 1 0,-1-2 4 0,-4-1-1 0,-1-1 1 0,-4 0-3 15,-1 0-4-15,-4 4 0 0,-2 2-3 16,-3 3 6-16,0 4 3 0,-2 0-2 0,1 5-3 16,-3 2-2-16,-4 2-4 0,-2 2-4 0,-1 1 4 0,-2 5-5 0,-8 0-2 0,-3 2 2 15,-5 8-3-15,-2 3 0 16,-1 3 0-16,2 3-1 0,6 3 3 15,-1 2-1-15,6 3-3 0,2 0-1 0,5 2-2 16,6 0 2-16,7-2 4 0,-2-1 1 16,8-2 5-16,5 1-7 0,5-2-2 0,5-1-1 15,6 0-3-15,4 0 5 16,8-1 4-16,2 1 1 0,4-2 1 0,-2-2-5 16,3 1-1-16,-2 1-1 0,-4-3 3 0,-3-2 0 15,-4 0 1-15,-4-2-2 0,-8-2-4 0,-1-1 1 0,-6 1 3 0,-6-3 0 0,-2-3 3 16,-5 1-4-16,-3-1-1 15,0 0-2-15,-9 0-1 0,-1 1 4 0,-2 1 3 16,-8-2 1-16,-1 1 0 0,-8 1-4 16,-1-2-1-16,-3 1-4 0,-5-1-5 15,1 1-14-15,-3 0-29 0,1-1-45 0,-1 0-92 0,8 0-345 0,12-4-1176 0</inkml:trace>
  <inkml:trace contextRef="#ctx0" brushRef="#br0" timeOffset="78356.2147">16383 9068 467 0,'0'0'633'0,"0"0"-343"0,0 0-8 0,0 0-60 0,0 0-5 0,0 0-22 16,20-125-26-16,-19 109-15 15,-2 0-23-15,1 0-22 0,-2 1-22 0,-3 0-17 0,1 0-10 0,-2 2-11 16,-3-2-6-16,0 3 0 0,1-1-8 16,0 3 1-16,-2 2 0 0,-4 1-6 0,2 1-1 0,-2 3-7 15,-3 0-9-15,-3 3-3 16,-2 0-6-16,-7 4 1 15,-2 3 2-15,0 2 1 0,-6 3-1 32,2 2 1-32,-4 0-4 0,4 5 0 0,-2 0 4 0,0 3-1 0,6 2-1 0,4 3 1 15,2 2-7-15,3 1-1 0,2 5 0 16,7 1-1-16,1-1 2 0,3 2 1 0,2-1-1 16,4 0 0-16,-1-2-3 15,5 1 2-15,3-3 3 16,4-2 1-16,5-3 2 0,0-6 1 0,7-2 2 15,6-3-1-15,0-6 6 0,9-2-4 0,0-6 2 0,5-2-1 16,1 0-1-16,0-8-3 0,0-4-1 0,4-3-4 0,-3-4 2 0,-5 0-2 16,1-3 0-16,-1-2-2 0,-4-2-2 0,-2 0 2 0,-1-3 2 0,-2 0 1 0,-4-3 0 0,-2 0 2 15,-3-1-3-15,-1-1-1 0,-7 0 2 0,0 5 0 16,-7 1 1-16,0 4 0 0,-3 3 0 16,-1 2-1-16,0 5 0 0,0-1-1 0,-5 2 6 15,1 3-4-15,2 5 2 0,-3-1 3 16,1 2-4-16,3 3 5 15,-1 1-3-15,-1 0-4 0,0 2 0 0,-1 7-4 0,-2 3-1 0,1 3 2 0,-3 4 0 16,0 1 2-16,5 4 3 0,-4 2-1 16,4 4-1-16,-3-1-2 0,4 4-1 15,1-1 0-15,0 0 1 0,1-3 0 0,1-3 0 0,1-2 0 0,6-2-2 16,1-2 2-16,1-2 2 0,3-1 1 16,-1-2 2-16,5-4-1 15,1-1-2-15,-3-3 1 0,4-1 3 16,2-4 3-16,2-2 2 0,3 0 2 0,-3-4-1 0,4-3-3 15,-3-3-2-15,3 0-3 0,-3-2 2 0,5-3-1 0,-2-1 2 16,0 0 1-16,1-4-5 0,2-2 2 0,0-2-2 16,1-1 0-1,1-3 3-15,2-1-2 0,-1-1-2 0,-1 1 0 0,1 2-3 16,0 4 2-16,-2 3 1 0,-1 4 0 0,-3 3 1 16,0 5-3-16,-3 3-5 0,1 0 3 0,-4 4-3 0,-1 1 0 15,-2 0 3-15,-1 7-5 0,3 3 0 16,-1 3 2-16,-4 3 0 15,2 3 2-15,-1 3 3 0,-1 2 0 16,1 3-2-16,-2 0 1 0,-1-1-5 0,4 3 5 16,-3-3 1-16,3-2 2 0,2-3 2 15,2 0-5-15,1-4 1 0,4-6-3 0,-3 0 3 0,2-4 0 0,2-2 3 0,1-5 2 0,0 0-4 16,0-4 3-16,0-5-3 0,2-2-1 16,0 1 4-16,-2-5-2 0,0 0 0 0,-3-1 2 15,4-4-6-15,-1 0 5 0,-3-3-2 16,4-4-1-16,-4-1 6 0,-3-1-5 0,0-1 1 0,-4 3 1 15,-3-2-2-15,-5 4 4 0,-2 2 0 0,-6 1 1 16,-2 3-2-16,0 2 0 0,-6 4-4 16,-4 2-2-1,-3 3 2-15,-4 4-2 16,-1 3 1-16,-6 0 2 0,-1 6-2 0,-3 4 0 0,3 4 1 16,-2 4 0-16,4 3 5 0,0 1-4 0,4 2-2 0,3 4 0 0,3 1-4 0,5 1 4 15,5 2 2-15,3-1 2 0,0-2-1 16,10-1-2-16,4-3-1 0,4-1 0 0,5-2 0 0,5-2 2 15,5-1 3-15,4-3 1 0,5-2-6 16,3-1 3-16,6 1-6 16,1-4-9-16,2 0-9 0,4-2-34 15,2-2-34-15,2 1-60 0,2-3-126 0,-17-2-382 16,-15 0-1010-16</inkml:trace>
  <inkml:trace contextRef="#ctx0" brushRef="#br0" timeOffset="79886.0249">20168 9055 2521 0,'0'0'74'0,"0"0"-13"0,0 0 11 0,0 0 18 16,0 0 17-16,0 0 5 0,0 0-8 15,0 0-10-15,22-116-11 0,-28 105-17 0,0 2-21 16,-4 1-17-16,0 1-13 0,-6 3-5 16,-3 0-5-16,-3 3 2 0,-7 1-1 0,-2 2 0 15,-3 5 4-15,2 3-2 0,-3 1 0 16,3 3 2-16,2 1-7 0,4 2 3 0,-1 1-4 16,5 1-2-16,3 0 3 0,6 1-1 0,4 0 2 15,-1-2-1 1,8-2-2-16,2-2-1 0,0-4 2 15,5 0 3-15,4-3 5 0,7-2 4 16,1-2 4-16,6-3-2 0,5 0 4 0,5-3-8 0,4-6-4 16,0-4 4-16,3-4-8 0,1-2 6 15,-1-6 1-15,0-3-8 0,2-5 7 0,-2-3-3 16,2-4-3-16,-1-5 3 0,1-4-8 0,1-4 0 16,-2-2-1-16,0-5-2 0,-4-1 3 0,1 3 3 0,-7-3 1 0,0 1-1 15,-3 2 1-15,-5 1-2 0,-3 3-2 0,-8 5 4 0,-3 6-3 16,0 5 2-16,-6 6 1 0,-1 5-3 0,-1 6 2 15,-1 4 0-15,0 6 0 0,0 2 2 0,0 6-4 16,0 0-3-16,-1 3-7 0,-3 3-5 16,-1 6 1-16,-4 9 4 0,-3 6 7 15,-4 5 3-15,2 10 2 0,-3 5-2 0,4 4-3 0,-3 6 4 16,5 1-4-16,-4 7 3 0,0-1 2 16,3 0-2-16,-3 0 3 0,4-3-2 0,3 1-1 0,3-4 2 15,4-2-6-15,2-5 4 0,7-3 1 16,4-5-3-16,3-4 7 0,5-5-2 0,4-3-1 15,5-4 4-15,3-4-2 0,2-5-1 16,5-5 1-16,2-4 0 0,0-3-1 16,-1-3 3-16,6 0-2 0,-3-7-5 0,1-1 2 0,-3-4-5 15,1-1-3-15,1-2 4 0,-3-1-4 16,-3-1 4-16,1-1 2 16,-4-1-3-16,-2-4 5 0,-3 1 1 0,-2-2-1 0,-4 1 3 0,-1-2-4 15,-4-1 0-15,-3 2 2 16,-3-3 0-16,-4 4 0 0,-2 1 0 0,-6 1-4 0,0 1 2 15,0 3 0 1,-2 1-1-16,-6 2 0 0,0 2 1 16,0 1-6-16,-2 2 4 0,-4 2 1 15,3 2-7-15,-5 3 8 0,1 1-5 0,-5 1-3 0,-1 3 5 0,2 5-3 0,-3 4 2 0,0 0 3 16,2 3-2-16,-1 3 2 0,1 0 1 0,2 4 2 16,-1 1-3-16,3 0 1 0,0 1-2 0,5-1-2 0,0-3 5 15,5-1-5-15,4-2 3 0,2-3-3 16,1-1 0-16,9-3 4 15,0-1 1-15,4-4 0 0,4 0 4 0,3-2-8 16,2-1 3-16,3-2 5 0,2-2-7 16,-1-2 6-16,1-3-4 0,2 0-1 0,0-1 4 0,0 0 2 0,1-3-3 15,0 0 1-15,-1-2-2 16,0 1-1-16,-1-2 3 0,-3 3-2 0,-1 0-4 16,-2 1 2-16,0 0 3 15,-1 3-3-15,-2 3 4 0,-2 0-3 16,-2 3-4-16,2 1 1 0,-5 1-2 0,-1 2 2 0,-2 2-1 0,-2 5-3 0,2 1 4 0,-2 3-5 15,-3-3 1-15,2 3 6 16,1-1-2 0,-4 0 4-16,4 0 0 0,-3 1-9 0,1 0-5 0,3-1-10 0,-3-1-14 0,0-2-9 15,2-3-1-15,3 0 1 0,-2-4 9 16,2 0 9-16,3-3 1 16,4 0 7-16,3-1 0 0,3-5 1 0,0 0 4 15,-2-1-5-15,4-3 6 0,-3 0 6 0,0-3-1 0,-2-1 10 16,4 0 0-16,-5 0-3 0,1 0 3 0,0 0-2 0,-1 1-3 15,-3 4 2-15,0-1 0 0,-1 3 1 0,-4 0 2 16,-1 4-4-16,-1 0 0 0,0 2 1 16,0 1 0-1,0 0 3-15,1 5 1 0,-1 1-4 0,-2 1 1 0,2 1 4 0,1 0-5 16,-1 3 7-16,3 1-1 16,1-1-4-16,3 1 6 0,1-2-6 0,3 0 3 0,0-1 3 15,-1-3 2-15,2-1 3 0,4-2 1 0,-2-1-5 0,3-2 2 0,-3 0 0 16,5-4-1-16,-1-2 3 0,-2 0 0 0,2-3-4 15,2-1 0-15,-2-3 1 16,2-2-2-16,0-2 5 0,0-1-2 0,1-3 0 0,-4-2 1 0,1-1-3 16,-6-2 7-16,-1 0 0 0,-3-2 1 0,-2 2 1 15,-4 0 0-15,-3 5 5 16,-5 1 4-16,2 5 11 0,-5 3-5 0,-1 3-2 16,0 3-3-16,-5 3-18 0,0 2-1 15,-6 1-5-15,-6 1-5 0,-4 7 8 16,-7 4-4-16,-3 6 0 0,-2 1 3 0,-4 3-8 0,4 6 6 0,-1 3 2 15,-1 3-5-15,4 3 10 0,2 3-6 16,4 1-3-16,5 1 2 0,2 0-5 0,8-1 2 16,6-4 2-16,5-1 1 0,1-4 2 0,15-3-1 0,5-3 3 15,6-2 0-15,6-5 3 16,7-3 1-16,8-2 0 0,2-2 2 0,4-2-6 0,4-4 0 16,2-4-1-16,-2-1-2 0,-1 1 7 15,-4-2-3-15,-2-3-3 0,-3-2 1 0,-7 0-4 16,-4 0 2-16,-6-3 5 0,-8 0 1 15,-3 0 4-15,-4 1 0 16,-6 0-2-16,-3 2 2 0,-5-1 0 0,1 2 3 16,-3 1 0-16,-1 0-2 0,0 2-3 0,0 0-6 15,-5-1-5-15,3 2-2 0,-5-1 0 0,2-1 1 0,-3 2 1 16,-1 0 0-16,4 0-3 0,-1 2-2 0,-2-1 4 0,5-1 0 16,-1 3 2-16,-1 1-14 0,1 0-25 0,-2 2-35 15,3 1-54-15,-5 1-78 16,5-2-324-16,-2-3-897 0</inkml:trace>
  <inkml:trace contextRef="#ctx0" brushRef="#br0" timeOffset="81487.3917">555 12384 503 0,'0'0'663'0,"0"0"-413"0,0 0 38 16,0 0-12-16,0 0 22 0,0 0-26 0,0 0-56 0,0 0-55 0,0 0-48 0,0 0-31 16,0 0-25-16,0 0-18 15,-36-12-14-15,30 5-8 0,4-8-4 0,2 5 0 0,5-7 4 0,9-5 5 16,7-4-30-16,8-14-1 0,5-5-3 0,10-8-8 15,5-2 35-15,4-1 1 0,-3-1 4 0,-2 4 3 16,-6 4-5 0,-2 3 2-16,-9 4-1 0,-2-2 2 0,-3 2 4 0,-8 1-1 0,-1 3 4 15,-6 0-6-15,-1 3 0 16,-4 1-3-16,-5 3 0 16,-2 1 3-16,1 5-2 0,-6 2 1 0,-2 4-4 0,3 2-6 0,-5 3 1 15,1 3-6-15,0 4-2 0,1 3-2 0,-2 4-8 16,2 0-2-16,0 3-2 0,-6 8 1 0,2 3 7 0,-1 5 0 15,-2 5 3-15,0 3-3 0,2 5 0 0,-4 3 1 16,6 3-3-16,1 1 6 0,-1 2-2 16,3 1 0-16,4 0 2 0,0 1-10 0,4-3 5 15,0 0 0-15,1-3 2 0,6-2 12 16,4-2-10-16,0-4 1 16,5-4-3-16,0-2-8 15,3-5 13-15,2-2-1 0,3-5 3 0,-1-3 9 16,-1-5-10-16,6-3 2 0,-4-5-1 0,4-4-2 0,0-5 5 15,-2-3 1-15,3-3-1 0,-1-2-3 0,-5-1-1 0,5-2 1 0,-4 0 1 16,3-2 6-16,-4 1-8 0,7-3-1 16,4-1-17-16,2-1-7 0,-1 3 8 0,-6 12-2 15,-1 8 12-15,-1 6 8 0,-4 2-13 16,-2 3 1-16,0 7-1 0,3 2-3 16,0 3 8-16,-5 2 0 0,2 4 0 0,-7-2 2 0,4 3-1 0,-6 1-1 15,2-1 2-15,-4 0 0 0,-2-1-1 0,1-2 2 16,0 2-3-16,-1-4-5 0,-2-3 5 0,1-2-2 0,2-5-2 15,-2 0 8-15,-2-5-9 16,5-2 2-16,-1 0 0 0,2-6-3 16,5-4 9-16,-3-4 1 0,4-2 2 0,-3-2 1 15,5-2-3-15,-1-2-2 0,0-2 0 0,3-2 3 16,-2 0-1-16,2-1 0 0,2 1 0 0,-5 0-5 0,4 3 4 16,-7 2 1-16,3 3 0 0,-5 4 4 15,0 2-6-15,-4 4 0 0,-1 4-3 16,3 1-5-16,-2 3 6 0,0 2 3 0,2 4 1 0,2 5 6 15,1 2-6-15,-1 3-2 16,-1 4 1-16,5 1 1 0,-2-1 6 0,1 1-1 16,2 0 1-16,-3-2-1 0,5-5 2 0,-1 0 1 15,2-4 3 1,1 1 4-16,3-5-4 0,-1-4 3 0,2-1-1 0,-1-1-5 0,5-3 6 0,-3-6-2 0,2-2 1 16,0 0-1-16,-1-5-3 0,-2 2-2 15,-2-4-3-15,-1 1-1 0,-4-3 3 0,0 2 1 16,-2 0 1-16,-4-1-3 0,-2 1 2 15,-1-2 0-15,-2 0 0 0,-2-3 3 0,-2 2-7 16,-1-1-1-16,0 2-3 16,-2 3-8-16,-1-1-2 0,0 3-11 0,0 3-13 0,-4 3-18 0,1 2-36 15,-1 1-57-15,0 5-146 16,1-1-639-16,0 2-856 0</inkml:trace>
  <inkml:trace contextRef="#ctx0" brushRef="#br0" timeOffset="82311.9774">4437 10918 1215 0,'0'0'320'0,"0"0"-39"0,0 0 21 0,0 0-55 0,0 0-33 0,0 0-26 0,0 0-62 0,0 0-56 16,0 0-43-16,0 0-24 0,0 0 0 15,0 0 15-15,-31-25 23 0,38 62 15 0,-3 9 13 16,1 12 2-16,-1 11-8 0,-4 8-10 15,0 10-12-15,0 6-8 0,-5 6-6 0,1 3-3 32,0 5-1-32,3 5-3 15,-1-1 0-15,3-4-7 0,-1-3 0 16,0-5-2-16,5-6-7 16,0-3 2-16,0-3-1 0,-2-6 2 0,4-3 1 15,-5-3 0-15,5-7-3 16,-4-6-1-16,6-7-1 0,-4-8-4 15,1-7-3-15,2-7-16 0,1-8-23 16,-1-6-33-16,-1-8-49 16,2-6-70-16,1-4-133 0,-2-1-561 0,-5-6-790 15</inkml:trace>
  <inkml:trace contextRef="#ctx0" brushRef="#br0" timeOffset="82548.1392">4387 11614 2091 0,'0'0'172'0,"0"0"0"16,39-152-1-16,-9 97-40 0,4 3-20 0,11 2-18 15,5 2-13-15,4 5-11 16,1 4-10-16,2 8-7 0,0 8-8 0,0 8-12 0,-2 8-10 0,-5 7-8 16,-2 2-9-16,-4 15-2 15,0 5-1-15,-7 6 0 0,-2 9 4 0,-5 6-5 0,-6 5 3 16,-4 3-1-16,-7 3-5 0,-10 2 9 0,-3 2 1 16,-13-2 4-16,-5-2 4 0,-8-3-6 15,-2-6-1-15,-3-5 1 0,-4-5 1 16,-1-3 0-16,-4-5-1 0,-2-3 0 15,-1-4-2-15,2-3 1 0,4-4-4 0,3-3-4 16,6-7-9-16,6-3-22 0,8-1-35 0,3-10-64 0,9-5-128 16,2 2-313-16,0 5-765 0</inkml:trace>
  <inkml:trace contextRef="#ctx0" brushRef="#br0" timeOffset="84711.792">5769 11171 1667 0,'0'0'394'0,"0"0"-105"0,0 0-74 0,0 0-41 0,0 0-30 16,0 0-33-16,0 0-37 16,0 0-27-16,0 0-8 0,0 0 2 0,0 0-2 0,0 0 0 15,-145 37-2-15,108-10-3 0,3 5-2 16,0 2-3-16,0-1-5 0,4 2-9 0,3 0-2 16,3 2-4-16,7 1-2 0,2-1 2 0,8 0-4 15,3-3-2-15,4 1-3 0,9-5-1 0,5-3 2 16,5-3 3-1,8-4 3-15,3-5 4 0,2-6 1 0,5-4 1 0,-1-5-2 0,4 0 1 16,-4-9 0-16,3-5 1 0,-1-3 0 0,0-3-3 16,-6-2 0-16,0-2 0 0,-3-3-1 15,1 0 0-15,-5-1-1 0,-2 2-2 0,-1-3-1 16,-6 4-3-16,-2 0 7 0,-4-1 0 16,-3 1 1-16,-2 2 3 0,-4 0-6 0,0 0-1 15,-1 2-1-15,-1 2-2 0,-2 1 2 0,-5 4-1 16,0 1 2-16,3 3-1 0,-3 2-2 15,1 3-3-15,2 4 0 16,-2 1 1-16,4 0-4 0,-4 6 5 16,4 6-7-16,-4 4 0 0,1 5 5 0,0 2-1 0,1 0 3 0,1 3 1 15,3 2-3-15,-1 1 0 0,3-1-1 0,-1 1-1 0,0 1 2 16,4-1 1-16,4-3 1 0,5 0-1 0,2-2-1 16,3-2 0-16,-1-2-1 0,6-2 3 15,0-6-1-15,-2-3 4 16,0-4 2-16,0-4-1 0,-1-1 3 0,1-1 1 0,0-7-3 15,1-1 2-15,3-4-3 16,-3-2 0-16,1-2-2 16,-1 1-1-16,-2-5 2 0,3-1-1 0,-6-1 2 15,2-1 1-15,1-2-4 0,-3-3 0 0,-1-1-3 0,0-1 2 0,-2-1 0 0,1-3-1 16,-4-3-1-16,-4 0 0 16,-1 1 1-16,0 1 0 15,-3-1 2-15,-1 5 2 0,4 2-5 0,-3 1 1 0,4 2-2 16,-3 4-3-16,5 2 4 0,1 4-1 0,0 3 2 0,2 3-3 0,4 1-3 15,-1 2-1-15,4 5-3 0,2 2 1 16,5 1 2-16,-3 4-1 0,6 9 2 0,-2-1-2 0,-1 9 3 16,-3 3 1-16,-1 3 0 15,-2 3 3-15,-3 3-3 0,-1 0 0 0,-4 6 1 0,-2-1-2 0,-2 2 3 16,-4 0 0-16,0 0 1 0,-1-4 2 16,0-3-3-16,-1-2 1 0,3-4-2 15,-1-2 0-15,5-3 2 0,3-3-1 0,3 0 2 0,6-6-1 0,1-1 0 16,8-4 0-16,3-3-2 0,7-3 4 15,5-2-2-15,4 0-3 0,4-7 2 16,0-4-4-16,0-2 2 16,-1 1 3-16,-1-6-1 0,0-2 0 0,-1-2-1 0,-7-2-1 0,4-1-1 0,-5-2 1 15,-3-1 3-15,-4-1 0 0,-5-1 2 16,-2-1 0-16,-8 2 0 0,-9 2 0 0,-2 2-1 16,-8 3 5-16,-1 2-4 0,-4 1 1 0,-5 3-1 15,-5 1-3-15,0 4 2 0,-3 3 0 16,1 3-1-16,-6 3 2 0,-1 2-3 15,-1 4-1-15,-4 7 1 0,2 3-1 0,-4 6 3 0,2 3 0 0,-1 1 2 16,7 4-2-16,0-1 0 16,3 4-2-16,3-1-1 0,5 0 3 15,6-2-3-15,1-1 1 0,4-1 1 16,0 0-4-16,7-3 4 0,4-2-1 0,5-4 2 16,0-7 1-16,8-2-3 0,-2-6 0 15,3-2-1-15,3-5 0 16,1-5 3-16,-4-1 0 0,3-4 1 0,-3-2 0 0,-2-1-1 0,-1 0-1 15,-2-1-1-15,-3-2 1 0,-2-1 2 0,0-3-1 0,-3 1 3 0,0-2-3 16,-3-1 2-16,-1 2-1 0,-2 1 1 0,0 3 2 0,-3 1-2 16,-2 5 0-16,-1 0 0 0,0 5-2 15,0 3 3-15,0 4 1 0,0 0-2 16,0 3 2-16,0 0-6 0,-1 0-4 16,-1 9 0-16,-5 2 1 15,1 5 3-15,-2 4 2 0,0 2 0 16,0 3-2-16,3 1 0 0,0 2 1 0,3 3-1 15,2-4 1-15,1-1-2 0,7 0-1 0,3-4 2 16,9-1-3-16,1-4 4 0,9-5 1 0,6-4 1 16,0-3-1-16,4-3-3 0,0 0-3 15,1-2-2-15,0-7 1 0,-1-2-1 0,0-3 4 0,-1-3 2 0,-4-4 0 16,-3-3 4-16,1-1-2 0,-8-3 0 0,1-3 1 16,-3-4-4-16,-2-2 3 0,-2-3 0 15,-5 0-3-15,2-1 6 0,-5-1-3 16,-1-2 1-16,-1 1 1 0,-5 0-2 0,-2 3 1 0,2 0-2 15,-4 6 0-15,0 7 3 0,0 4-1 16,-6 5 5-16,2 6 0 0,-2 4-2 0,3 4-1 0,-4 2-3 16,2 0 1-16,-3 6-2 0,-4 4 0 0,-2 6 2 0,1 4-4 15,0 7 2-15,2 3 1 0,1 6-2 16,3 1 1-16,4 5 0 16,2 0-3-16,1 3 1 0,0 0-1 0,1 0 3 0,3 1-1 0,5-4 1 15,3-2 1-15,3-6-3 0,5-3 0 0,4-7-1 16,3-4 0-16,5-7-1 15,2-5 2-15,5-4 2 0,2-4-5 16,2 0 3-16,2-9-4 16,-2-3 0-16,-1-4 3 0,-1-2-1 0,1-7 2 0,-2-1 2 0,-1-5-3 0,-2-5 6 0,-3-2-4 15,-3-3 2-15,-1-3 2 0,-1-3-4 16,-5-4 1-16,1-1-1 0,-6-3 2 16,-2 0 0-16,1-3 2 0,-7 0-1 0,-1 1-2 15,0 0 1-15,-3 0 0 16,-3 1-1-16,-1 4 4 15,0 2-1-15,-1 6-1 0,-2 5 1 0,-1 6-1 0,1 8 3 16,0 5 2-16,-4 7 2 16,1 4 0-16,3 5-4 0,-2 2-4 0,0 2-7 15,-4 6-2-15,2 6 1 0,-6 10 2 0,-1 5 4 0,-6 9 1 0,3 7 0 16,-2 4-1-16,0 8-1 0,1 3 2 0,3 1-2 16,-1 4 2-16,0 1 0 0,3 2-1 0,4 0 4 15,-1 0-3-15,8-3-1 0,1-3 3 0,10-3-6 16,3-7 2-16,5-2 0 0,2-6-2 0,7-6 4 15,2-7 0-15,2-7 3 0,6-5-1 16,2-7-4-16,6-3 3 0,-2-5-3 0,4-2 3 0,0-2-2 0,-4-8 1 16,4-4 2-16,-4-4-2 0,-2-3 5 15,-2-4-4-15,-7-1-1 0,-1-2 3 0,-5-2-7 0,-6-2 6 16,-4 0 0-16,-3 0-2 0,-5-2 9 16,-4 2-5-16,-3 2 0 0,-3 2 1 0,-2 3-5 15,2 3 4-15,-3 5-4 16,-4 5 1-16,3 2 0 0,-3 3 1 0,-3 1 1 15,5 2-3-15,-3 4 0 0,-2 0-1 0,0 4-4 16,-1 8 6-16,-3 3-5 0,0 4 1 0,3 4 2 16,-1 6-2-16,3 0 6 0,4 5-2 0,2-1-1 0,0 3 1 0,3-2-8 15,0 2 5-15,7-2-2 0,2 1 0 16,7-4 3-16,3-3 0 0,5-6 3 16,6-2-3-16,7-6 4 0,3-5-4 0,4-3-2 15,3-5 3-15,5-1-5 0,1-1 5 16,-1-8 0-16,4-5-2 0,-2-2 7 0,-1-5-4 0,3-4 2 15,-3-5-1-15,-2-4-10 0,0-3 7 16,-2-6-2-16,-1-4 3 0,-3-5 5 0,-2-5-3 16,0-2 3-16,-4-3-2 0,-2-4 0 15,-2 0-1-15,-4-2-4 0,-5-3 4 16,-4 2-2-16,-5 1 2 0,-5 3 3 0,-4 1-6 0,-5 8 6 16,1 4-3-16,-4 7 1 0,0 5 3 15,-5 5-4-15,-1 5 0 0,0 4 1 0,-2 5-2 0,1 6 3 16,-1 4 1-16,3 5 0 0,0 4-3 0,0 2-4 15,-5 4-3-15,0 12-6 16,-4 7 9-16,-4 8 0 0,-3 10 3 0,1 5 3 0,0 7-5 16,2 8 3-16,1 6-3 0,1 6 0 15,0 5 3-15,1 5-6 0,-2-2 5 0,5 1-2 16,0-2-4-16,2-4 6 0,6-6-1 0,3-4 0 16,2-7 3-16,9-7-4 0,7-6 1 0,2-5 0 15,7-5 2-15,8-6 0 0,5-6 3 16,8-5 2-16,9-6-3 0,4-5 4 15,5-2-5-15,4-3-4 0,2-3-3 0,2 0-19 16,-1-3-6-16,0-3-19 0,1-2-34 0,0-4-54 16,1-1-152-16,-20 0-766 15,-18 4-699-15</inkml:trace>
  <inkml:trace contextRef="#ctx0" brushRef="#br0" timeOffset="90156.2678">13145 10760 0 0,'0'0'0'0,"0"0"0"0,0 0 199 0,0 0 142 0,0 0-23 0,0 0-44 0,0 0-15 16,0 0-12-16,0 0-14 0,-51-117-18 0,51 107-15 16,-1 1-23-16,1-2-26 0,0 3-27 15,1 0-21-15,2 0-18 0,5 2-20 0,2-2-15 16,2 1-11-16,7 0-5 0,7 0-2 0,3 2 0 15,6 2 0-15,4 1-2 0,4 2 0 0,3 0-3 16,5 4-2-16,2 4-5 16,0 3-8-16,1 1-3 15,4 5-1-15,-5 4-1 0,3 3 3 0,-3 4-5 16,-3 4-2-16,-6 6-2 16,-1 1 1-16,-4 5 0 15,-4 2 3-15,-9 3 0 0,-6-2-2 0,-2 0 4 16,-9-3-5-16,-7-1-1 0,-2-2 2 15,-3-6-5-15,-8-4 6 0,-5-3 3 0,-1-5 1 16,-5-5 9-16,-1-3-3 0,0-3 0 0,-4-4 2 0,0-5-8 16,1-3 6-16,-1-1 0 0,3-6-3 0,0-4 4 0,4-4-9 0,1-2-2 0,2-4-3 15,4-2-6-15,4-2-2 0,1-2-2 16,7-3 0-16,0 1-2 0,1-2 2 0,3 0 1 0,6 1-2 16,2-1 5-16,3 2-2 15,1 1-3-15,4 2 2 0,2 2-8 0,0 3 2 0,7 2 3 16,2 0-3-16,3 5 5 0,5 0 3 15,1 1-1-15,4 5 5 0,-1 0-4 0,5 3-2 0,0 4 0 0,3 1 0 0,3 0 1 16,5 4 4-16,2 5 1 0,2-1 1 0,7 0 1 16,2 1-1-16,1 2-2 0,1-3 4 0,3-2-7 15,-1 0-3-15,-3-1 0 0,0-4-3 16,-2-1 5-16,-3 0 1 0,-2-6 1 16,-4-2 0-16,-1-2 1 0,-5-2 1 0,-6-1 1 0,0 1 1 15,-10-2 3-15,-5 1 0 0,-4-3 2 16,-3-1-1-16,-5 2-1 0,-8-2 2 15,1 1-1-15,-10-1 5 16,3 2-3-16,-7-2 2 0,0 2 1 16,-1 0-1-16,0 1 0 0,-3 0 0 0,-4 2-1 0,2 0 0 15,-2 2-2-15,-2 1 1 0,3 1 0 0,-1 2 1 0,-1-1 3 0,-3 4-1 16,3-1 0-16,-1 3-2 16,-3 1-1-16,0 0-2 0,-1 1 0 0,-6 6-1 0,-4 3 0 15,-5 3 2-15,-3 4 2 0,-5 5-3 0,-1 3 5 0,-2 1-2 0,-3 2 0 16,2 3 5-16,3 1-6 15,2 4 0-15,1 0-1 0,7 5-3 16,2-1 1-16,6 1 0 16,9 0 0-1,6-4-1-15,4-2 0 0,7-4-2 0,11-5-1 16,9-4 5-16,10-7 2 0,6-6 3 0,6-5 3 0,4-3-2 0,1-4 0 0,4-6-2 16,-5-7-1-16,-3-2 1 0,-2-1-4 15,-5-1 2-15,-3-5 1 0,-1 2-5 16,-6-3 10-16,-3 2-2 0,-4-4 1 0,-5 1 5 0,-5 0-5 0,-1 1-2 0,-3 1 0 0,-8 1 1 15,1 2-1-15,-5 1 3 16,0 4-2-16,0 0-1 0,-6 2-1 16,2 3-3-16,-3 3 0 0,2 0 0 15,-1 2-7-15,2 1 10 0,-1 2-1 0,4 0 0 16,-1 2 9-16,0 0-8 0,-1 0 1 0,2 2-1 0,0 0-8 0,1 0 2 16,0 0-1-16,0 0-2 15,0 0 4-15,0 0-1 0,0 0-2 0,0 0-1 0,0 0 2 16,0 2-3-16,0 1 1 0,0-1 2 0,0 2-6 0,0-1 6 15,0 0 1-15,1 0-3 16,-1 0 8-16,1 1-5 0,-1-1-1 16,0-1 5-16,0 1-10 0,0-1 4 15,0-1 0-15,0 0-1 0,0-1 8 0,0 2-5 0,0-2 5 0,0 1-4 0,0-1-2 16,0 0 4 0,0 0-2-16,0 0 4 0,0 0 0 0,0 0-1 0,0 0 2 15,0 0-1-15,0 0 7 0,0 0-5 0,0 0 0 16,0 0 3-16,0 0-13 0,0 0 8 15,0 0-3-15,0 0 1 0,0 0 3 0,0 0-2 0,0 0 2 0,0 0-2 16,0 0-4-16,0 0 2 0,0 0-1 16,0 0 0-16,0 0 3 15,0 0 1-15,0 0-1 16,0 0-3-16,0 0 3 16,0 0-3-16,0 0-1 15,0 0 2-15,0 0-4 0,0 0 2 16,0 0 1-16,0 0-4 0,0 0 8 15,0 0-2-15,0 0-4 0,0 0 5 16,0 0-7-16,0 0 1 0,0 0 0 16,0 0 0-16,0 0 3 0,0 0 1 0,0 0 1 0,0 0-3 0,0 0 1 15,0 0-2-15,0 0-2 0,0 0 5 16,0 0-6-16,0 0 4 0,0 0-1 0,0 0-3 16,0 0 7-16,0 0-2 15,0 0 0-15,0 0 2 0,3 0-8 0,-3 0 3 0,0 0-1 0,0 0-1 0,0 0 6 0,0 0-4 16,0 0 0-16,0 2-5 0,0 3 2 15,1 2-1-15,0 2-1 16,0 4 6-16,0 5-1 0,1 2 1 16,2 5 1-16,-2 1-3 15,2 3 4-15,3 3-2 0,-3 1 0 0,6 2 2 0,0 1-7 16,7-1 1-16,0-1 0 0,6-3 1 16,0-2 3-16,8-5 1 0,4-3 3 15,2-5-2-15,7-4 0 0,2-7 0 16,5-2-3-16,5-3 2 0,-2-3 5 0,-1-6-3 15,3-4 2-15,-2-2-3 0,-5-3-4 0,-4-2 4 0,0-5-2 16,-4-2 4-16,-6-4 2 0,2-4-3 0,-6-4 1 16,-1-2-3-16,-6-3 0 0,3-4 1 0,-5 1 1 0,-1-5-1 15,-4 0-1-15,-3-2 0 0,-1-1-3 0,-6 0 2 16,0 2 2-16,-6 2 2 0,-1 5 1 0,-1 5-3 0,-2 3 2 0,-1 6-4 0,-3 2-1 0,3 6 4 0,-2 4-7 0,2 5 6 0,-2 5 0 0,3 3-4 16,1 2 7-16,-1 4-6 0,3 1-1 15,-1 0-5-15,-1 5-8 0,-1 6 3 0,1 6 1 16,-3 8 5-16,0 9 6 0,-1 4 1 0,5 6 0 15,0 6 0-15,1 2-1 0,0 4-2 0,2 4 1 16,4 0 0-16,1 0 1 16,1-2 0-16,3-4 2 0,4-4-5 0,4-5 2 0,2-3 1 15,5-7 0-15,6-5 1 0,2-4 0 0,5-7-2 16,4-5 0-16,2-5 3 16,2-3-1-16,4-6 1 0,0 0 1 0,0-5 0 0,0-5-2 0,-2-4 4 0,-1-4-5 15,-3-2 6-15,2-4-1 0,-4-4-1 16,-1 0 1-16,-3-4-6 15,-3-1 1-15,-2-3 0 0,-2-2-1 0,-1-3 4 0,0-5-2 16,-3-1-1-16,-5-5 1 0,0-1-3 0,-6 1 3 16,-4-1 1-16,-5 3 1 0,-2 3 1 0,-4 2-3 15,-1 5-2-15,-2 5 0 0,1 3-1 16,-1 6 4 0,-4 4 0-16,2 5 2 0,-2 5-4 0,1 2 1 0,2 4-2 15,0 3-1-15,2 2 3 0,-1 1-8 16,1 0-3-16,-2 0-4 0,2 6-1 0,-1 5 7 0,1 4 4 0,0 5 3 0,1 3 1 0,-1 3-4 15,0 2 2 1,3 3-1-16,1-1 1 16,0 2 4-16,-1 2-1 0,0 0 1 0,-1 2-2 0,2 3 0 0,-2 1-2 15,0 0 0-15,3 2 2 0,-2-2 0 0,2 0-1 16,0-3 1-16,-2-1-4 0,2-4 0 0,-2-1 4 0,0-2-2 16,1-3 6-16,-2-1-4 0,1-4-2 0,0-2 0 15,0-6-2-15,-1-3 3 16,0-5 2-16,1-1 4 0,1-3-2 0,-1-1-2 0,6 0 2 15,3-7-3-15,1-1 3 16,3-4-1-16,2 0 0 0,1-1 0 0,-1-2-3 16,2-2-2-16,3-1 2 0,-1-2 2 15,-1 0 1-15,1 0 3 0,-1 1-5 0,0 2-3 0,-2 1 1 16,1 1 3-16,-3 2-1 0,-1 3 2 0,-4 1 0 0,-1 2-3 16,0 1-1-16,-4 3-2 15,0-1-1-15,1 4-1 0,-2 0-2 0,1 3 0 0,3 6-2 16,1 3-1-16,0 2 7 0,-1 2 0 0,2 2 4 15,1 2 2-15,0-1-4 0,1 2 0 16,4-1-3-16,-1 0 1 0,4 1 4 0,4-2 0 0,3-2 4 16,3-1 0-16,3-3-8 15,1-4 0-15,4-2-1 0,0-2 5 0,0-2 2 0,0-3 2 16,-2 0-3-16,-3 0-4 0,-3-5 3 0,-1-2-1 16,-4-5 6-16,-1-1 5 15,-5-5-4-15,0-1 0 16,-4-3-5-16,-1-3-4 0,-3 1 7 0,-1-4-1 0,-2 1 2 15,1-2 1-15,-2 2-5 0,-6-1 1 0,-1 2-1 0,1 0 1 16,-2 5 1-16,0 4-1 0,-4 5 0 0,0 2-5 16,-1 5 4-16,-1 1-2 0,0 4 1 0,-2 0 6 0,-2 6-9 15,-2 6 2-15,-2 4-2 16,-2 4-4-16,5 3 7 0,-3 2-1 0,4 2 2 0,2 0 2 16,2-1-4-16,4 2 5 15,-1-1-7-15,3 1 1 0,3-3 2 16,2 0-3-16,6-4 4 0,5-2-3 0,6-4 0 0,2-5 2 0,6-3 0 0,4-2 7 15,0-5-5-15,2 0-1 0,3-2-1 16,-1-4-7-16,2-4 6 0,-4 1 0 16,1-4 3-16,-3-1 9 0,-3 0-10 15,0-2 2-15,-1 0-5 0,-2-3-5 0,-1 0 7 0,-1-3-1 16,1 2 4-16,-2-2-1 0,0 1-1 16,0 1 2-16,-3 1-4 0,-1 2 2 0,-2 2 2 15,-5 3-1-15,-3 3-3 0,-1 4-2 16,-5 1 1-16,1 3-1 15,-3 1 4-15,0 0 5 16,5 3-8-16,-3 7 0 0,0 3 0 16,1 4-5-16,-1 2 8 0,4 4 0 0,-6 0 2 0,1 2 4 15,-1 2-7-15,0 0 3 0,1 0-3 0,-1 1-1 0,2-1 3 16,1 0-3-16,1-2 5 0,4-2-2 0,1-1 5 16,1-6 0-16,6 0-1 0,1-4 6 0,4-2-4 0,3-3 0 15,3-2-1-15,5-3-7 0,-1 0 3 0,-1-2 1 16,4 0-5-16,-1-4-16 0,2-3-30 0,0-2-64 15,-1-6-156-15,-10 4-809 0,-7 2-736 0</inkml:trace>
  <inkml:trace contextRef="#ctx0" brushRef="#br0" timeOffset="92382.8012">21541 11328 524 0,'0'0'327'0,"0"0"-12"16,0 0-92-16,0 0-2 0,0 0 8 16,0 0-6-16,0 0-27 0,0 0-22 0,0 0-22 15,0 0-15-15,0 0-16 0,0 0-20 16,-44-9-25-16,46-3-28 0,7-4-22 0,3-6-11 0,5-1-2 15,5-5 0-15,4-3-3 16,7-2 2-16,1-3-1 0,6-2 0 16,3-3 4-16,2-2-1 15,-1-4 0-15,3-1-1 0,-2-2-2 16,-3-2 5-16,-1-1 3 0,-2-2 1 0,-2-1 4 16,-6 0 0-16,-2 1 2 0,-8 3 2 15,-3 3-2-15,-5 4 3 0,-3 3-1 0,-6 6-1 16,1 7 1-16,-5 4 0 0,-2 7 1 0,2 5 0 15,-4 4-2-15,0 4-9 0,-4 5-8 16,-1 0-8-16,-8 12-9 0,-5 8 5 0,-5 8 4 0,-6 9 2 16,0 5 2-16,-2 6-5 0,2 6-1 15,3 3-2-15,3 2 0 0,2 2 2 0,4 3 1 0,10-3 1 0,5-1 2 0,6-3-4 16,7-4 1-16,13-3 0 0,8-6 1 0,5-6 2 16,7-5-1-16,9-8 1 0,1-6-1 15,3-3 1-15,1-9 3 0,-1-5-2 16,-2-2 2-16,-4-8-4 0,0-6-2 0,-5-2-1 0,0-6 0 0,-4-5 0 0,-3-1 1 15,1-5 2-15,-4-1-2 0,-1-3 0 16,-3-1-3-16,-5-3 0 0,0-3 2 16,-5-2 2-16,0-2-3 0,-7-2 2 15,-1-1-1-15,-7 2-1 0,1 0 4 0,-7 4 1 0,1 2 2 16,-4 6-5-16,-2 4-1 0,-1 6-1 16,0 3-2-16,-1 7 5 0,1 4 0 15,4 4 0-15,-2 4-4 16,0 3-6-16,4 2-6 0,-4 5-5 0,2 8 3 0,-3 7 6 0,-3 3 7 15,1 7 2-15,2 6-1 16,-2 7 1-16,6 5 1 0,-3 7-1 16,3 7 2-16,-2 1-1 0,4 4-3 0,-5 0 1 0,5 0-1 0,2 1 2 15,0-3 1-15,0-4 0 0,1-7 2 0,9-6-4 0,0-12 0 0,0-6-2 16,8-10 3-16,-5-9 0 16,6-6 4-16,1-5 3 0,1-5-2 0,6-9 2 0,4-1-4 15,3-5-2-15,6-2 3 0,-1-2-5 16,-4-2 2-16,3 0 2 15,-2-2-4-15,-3 1 4 0,0-1-1 0,-2 0 0 0,-1 3 3 16,-1 4-5-16,-7 3-1 0,-1 4-1 16,-4 6-2-16,-4 5 1 0,-3 1-3 15,3 2 0-15,0 5-1 0,0 4 2 0,0 5 1 0,3 4 1 16,2 3 4 0,-3 3-3-16,3 3 1 0,2 1 2 15,-1 1-2-15,3 0 3 0,2-1-1 16,4-1 0-1,3-1 2-15,2-1-5 0,6-3 2 16,3-2 0-16,5-4 0 0,-3-5 3 0,4-2 0 0,-4-6 2 16,1-3-1-16,-5 0 0 0,-4-9-2 0,-1 0-1 0,-4-1 4 0,-5-6-4 0,3 1 3 0,-6-4 1 0,3 1-2 0,-6-5 4 0,-1 0-1 0,-3-2-1 15,0-2 3-15,-5 1-4 0,-1 0 0 16,-3 0-1-16,-3 5-1 0,-3 2 3 0,-1 4 0 16,-1 2 2-16,-6 4-3 0,-3 1-1 0,-4 3-3 15,-4 4-1-15,-6 0 1 0,-6 4 1 0,-2 7 3 16,-4 2 0-16,-2 3-2 0,4 3 2 0,2 3-3 15,3 1 0-15,8 2 2 0,2 1-4 16,8 1 0-16,6 0 0 0,2 2-3 0,3-1 5 16,14-2 0-16,1-2-2 15,7-3 4-15,7-4-2 0,3-4 0 0,5-2-1 0,1-5 0 0,-1-5 2 16,2 1 0-16,0-4 2 16,-2-4-3-16,-1-2 2 0,0-2-1 15,-2-3-1-15,-3-2 2 0,1-1-3 0,-2-2 1 0,-1-2 2 0,-5-1 0 16,-1-1 4-16,-5-2-3 0,-2 0 2 15,1-2 0-15,-6 3-5 0,-1 0 2 0,-3 3-1 16,-1 1 3-16,-3 4 0 16,-1 1 1-16,-2 3 1 15,0 4-4-15,0 1 0 0,0 3-1 0,-4 3 0 0,2 1-1 0,-1 1-1 16,-3 7-1-16,2 5 1 16,-5 3-4-16,2 4 8 0,2 1-3 0,-1 2-1 0,4 0 4 0,1 3-8 0,1 0 4 15,1 1-1-15,2 0 0 0,6 0 4 0,6-2 0 16,1 0 0-16,5-4-3 0,5-2 0 15,1-4-1-15,2-3 1 0,6-5 3 16,-3-1-5-16,1-6 5 0,1 0 0 16,1-2-2-16,-2-5 8 0,3-2-6 15,-4 1 0-15,0-3 0 0,-3 0-7 0,0-1 5 0,-4-2 2 16,2 1 0-16,-3-2 6 0,-1 1-3 0,-2 0 0 0,-1 3-2 0,-3-1-2 16,0 2-1-16,-1 4-1 0,1 1 1 15,-1 0-4-15,0 4 3 0,0 1 2 0,1 0-3 16,0 1 8-16,0 5-8 0,0 1 0 15,0 4 2-15,0 0-11 0,-3 1 9 0,5 2 1 0,-3 3-2 16,0 0 9-16,1 1-4 16,-2 1-5-1,0-1 2-15,-1-2-5 0,1-1 2 0,-2-1 3 0,-1-1-1 0,0-3 3 16,2-3 1 0,-1-1 1-16,-1-3-3 0,3 1 3 15,0-3-3-15,0 1-2 0,0-1 5 0,1-1-9 16,-1 0 6-16,2 0 1 0,0 0-1 15,1 0 7-15,3-2-5 0,3 1 0 16,1-2 0-16,3 1-6 16,3 1 4-16,1-1-1 0,1-1-2 0,4 0 6 0,1-2-1 15,2 0 1-15,3-1 0 0,1-1-1 0,2-1-2 0,0-2-1 0,3 2 3 0,-3 0-4 0,1-1 3 0,-5-1 1 16,-1 1-3-16,-2-2 10 0,-7 0-6 0,-1 0-1 0,-2-1 3 0,-3-1-10 16,-4 1-7-16,-2-2-27 0,-3 0-58 0,-6-1-121 15,-4 4-648-15,-2 3-880 16</inkml:trace>
  <inkml:trace contextRef="#ctx0" brushRef="#br0" timeOffset="95992.5068">545 13703 446 0,'0'0'212'0,"0"0"34"0,0 0 7 0,0 0 38 0,0 0 10 0,0 0-10 16,0 0-44-16,0 0-40 0,0 0-35 0,0 0-33 16,0 0-41-16,0 0-32 15,-52 10-24-15,50-14-22 0,-1-5-5 0,3-8 2 0,0 2 0 16,5-6 7-16,17-16 2 0,7-7-32 15,12-20-1-15,9-5-3 0,9-6-3 0,4-5 30 16,4 2 3-16,-4 0-2 0,-1 6 0 16,-4 4 2-16,-7 2-4 0,-4 3 5 15,-3 1 0-15,-9 6 3 16,-4 3 12-16,-5 7-2 0,-8 3 6 0,-6 8 1 0,-6 4-5 16,-1 7 0-16,-5 5-10 0,-6 6-13 0,-4 3-12 0,-2 8-11 15,-7 2-5-15,-3 6 2 0,-1 6 5 0,-5 8 3 16,-3 3 2-16,-1 4-1 0,1 5-6 15,1 1 6-15,2 3-1 0,7 3 3 0,3-3 10 16,7 1-10-16,9 0 2 0,2-1-4 0,4 1-1 16,11-4 7-16,4 0 2 0,5 1 2 0,3-2 6 0,4 0-7 15,2-1-3-15,0 1-1 0,4-4-1 16,-1-1 2-16,0 0 3 0,-4-2 0 0,0-2-5 16,-3 0 3-1,-1-2-3-15,-4 1-10 0,1 5 4 0,-4-3-6 0,-6 0 2 0,-5-3 8 16,-4-7-2-16,-4 1 6 15,-2-1 0-15,0-3 2 0,0-2 0 0,-2-1-1 0,-4 0 1 0,3 0 14 0,-6 0 2 16,1 2-1-16,-3-3 0 0,0 3-15 16,0-1-3-16,-6-1-1 0,5-1-5 0,0 0-5 15,-3-1-7-15,2-2-23 0,2 0-33 0,1-2-58 16,1 0-107-16,4-2-226 16,-2 0-677-16,6 0-293 15</inkml:trace>
  <inkml:trace contextRef="#ctx0" brushRef="#br0" timeOffset="96680.2161">1587 13212 1268 0,'0'0'137'16,"0"0"-116"-16,0 0-7 0,0 0 35 0,0 0 73 16,0 0 35-16,0 0 13 0,0 0-3 15,0 0-24-15,0 0-26 0,0 0-24 0,0 0-10 0,0 0 1 16,0 0-2-16,118 94-6 0,-91-97-9 15,3-7-14-15,2-3-8 0,4-2-9 0,-2-4-6 16,-2 0-1 0,3-4-4-16,-4-1-1 0,0-1-1 0,-5-1-4 0,2-1-3 15,-2-2 1-15,-2 2-2 16,-3-1 6-16,-3 1 5 0,-5 0-1 0,-3 0 1 0,-1 2-1 16,-7 0-2-16,1 0 0 0,-3 3 1 15,-4-2-6-15,-2 2-5 0,-2 2-5 0,0 4 0 0,-2 2 1 16,1 4 2-16,-1 3 1 0,1 3-1 15,1 3-8-15,-2 0-8 0,-5 8-3 0,-2 7-1 16,-4 6 2-16,-1 6 4 0,0 2 2 0,-2 6-1 0,5-2 0 16,3 3 0-16,4 3-2 0,4 0 3 0,7 2 0 15,1 2 1-15,9-3-2 0,5-1-2 0,7-5 3 16,6-3 1-16,4-8 2 0,9-6 2 16,2-7-1-16,7-3 1 0,2-6 2 15,5-8-1-15,0-5 3 0,2-4-1 16,0-6-1-16,-1 0 0 0,-3-3-1 15,1-2-2-15,-4 0 3 0,-6-2 0 0,-1-3-1 16,-7 2 1-16,-4-1-1 0,-5 1-1 0,-7 0 5 0,-3 0-1 0,-6 2 1 16,-6-2 2-16,-4 5-3 0,-2 1-1 0,-2 3 0 0,-8 4-6 15,0 2 3-15,-4 6-3 16,-2 4-3-16,-1 3 0 0,-4 3-5 0,-1 3 0 16,-6 6 1-16,2 7 4 0,-1 1 0 15,-2 2 2-15,6 2-1 0,2 2-2 16,7 1 2-16,3 2-3 0,6 2 2 0,4 4 0 15,1 1 1-15,2 2 0 0,10 3 0 16,-1 0 0-16,9 4 1 0,-2 2-1 0,4 1 1 16,1 0 1-16,0 4-1 0,-1 0-1 0,2 1 2 0,-1 4 0 15,-2 0-1-15,1 2 4 0,0-2-2 0,-3-3-2 0,1 0 3 16,-5-2-2-16,2 1 0 0,-5-4 2 16,0 2-6-16,-2-6 6 0,1-4 0 0,-2-3-2 15,-2-6 3-15,-4-3-10 0,3-8-5 0,-5-4-16 16,0-1-22-16,0-6-26 0,-1-5-14 0,0-2-46 15,0-7-145-15,0-1-504 16,0 0-878-16</inkml:trace>
  <inkml:trace contextRef="#ctx0" brushRef="#br0" timeOffset="97634.7194">3154 12797 2418 0,'0'0'-15'0,"0"0"-17"0,0 0 21 0,0 0 55 0,0 0 48 16,0 0 19-16,0 0-5 0,11 138-8 0,-7-103-25 16,1 0-19-16,0 1-15 0,1 2-12 15,4-5-7-15,-2 0-5 0,2-3-2 16,3-5-1-16,0-3-1 0,4-5 7 16,1-5 0-16,3-5 7 0,1-7 6 0,3 0-3 15,1-11 2-15,2-4-10 0,1-3-5 0,-5-5-2 16,3-2-6-16,-5-1-1 0,-3-4-3 15,1-3-2-15,-5-1 1 0,1-1-1 16,-3-2 3-16,2 2 2 0,-3 2-3 16,-3 2 1-16,-1 4-2 15,-2 2 0-15,-3 6 3 0,-1 2 3 0,0 5 7 0,-2 0 3 16,1 7 7-16,-1 1-2 0,0 3-4 0,0 1-8 0,0 0-17 0,0 7-3 16,0 4-1-16,0 5 1 0,0 4 8 0,0 3 1 15,0 3 1-15,1 1 2 0,4 1-3 0,2-2 0 0,1 4-2 16,2-3 2-16,3 1 0 0,3-2 2 15,6-2 1-15,4-6-3 16,5-2 2-16,5-4 0 0,4-4 1 16,4-6 1-16,3-2-2 0,3-3 1 0,0-7-2 0,2-2-3 0,-2-5 4 15,-3-1-4-15,-1-2 1 0,-5-2 4 0,-3-4-5 16,-5 1 4-16,-7-2-1 0,-2-1-1 16,-4-1 4-16,-8-3 0 0,-4 1 0 15,-4-3 0-15,-4 2 0 0,0 2-1 0,-9 6-1 0,-1 3 0 16,-2 4-3-16,-5 4 0 15,0 5 0-15,-2 4-2 0,-3 2 3 0,-4 2-2 16,0 4 1-16,-3 6 3 16,-1 5-3-16,1 4 3 0,1 2-2 0,5 4-1 0,3 2 2 0,5 2-2 0,4 0 2 0,5 0 1 15,4 0-2-15,2-2 0 16,1-2-2-16,8 0 3 0,2-2-3 0,2-5 4 0,6-1 1 16,2-4-1-16,2-3 4 0,3-2 1 0,-1-5-1 15,3-3 6-15,2 0-4 0,0-8 2 16,2-1-1-16,1-4-4 0,-2 0 3 0,1-2-1 0,-2-1 0 15,-1 0 1-15,-1 1-3 0,0 1-1 16,-2-1-2-16,3 4 0 0,-3 0-2 16,0 4 0-16,-2 2 0 15,1 2-2-15,-7 3 1 0,3 0-3 0,-3 7 0 16,0 1 2-16,0 5-4 16,-2 1 5-16,0-1 0 0,-1 4-2 0,1 0 6 0,0 1-6 15,-2 0 4-15,-1 0 0 0,-3-1-4 16,1 1 4-16,-4-2-3 0,0-1-1 0,-2-2 3 0,1-6-1 15,-1-1 3-15,0-5-2 0,0-1 4 0,1 0-1 0,5-7-2 0,3-2 4 16,3-6-6-16,3-1 1 0,7-3 2 16,1-1-3-16,5-2 5 0,-1-1-3 15,3-1 0-15,0 0 3 0,-4 0-5 0,1-2 5 16,1 6 0-16,0 1 3 0,0 3 5 0,-2 3 2 16,-1 3 6-16,-3 4 1 0,-3 2 5 0,-2 4-2 15,-1 0-6-15,-2 4-2 0,1 6-8 0,-3 2 2 16,0 3 0-16,1 3-2 0,-3 1 6 0,0 3-6 0,-2 3 1 15,0 1 1-15,0-2-5 0,-2-2 2 16,1 2 0-16,0-6-1 16,1-1-1-1,1-3 3-15,-1-3 0 0,4-4 2 0,-3-3 5 0,8-3-5 0,-1-1-3 16,5-4-2-16,-1-7-9 0,7-3-10 16,2-1-17-1,-2-3-37-15,3-2-56 0,-2-1-131 0,-9 2-656 0,-7 7-879 0</inkml:trace>
  <inkml:trace contextRef="#ctx0" brushRef="#br0" timeOffset="99323.991">6511 12256 1886 0,'0'0'340'0,"0"0"-42"0,0 0-50 15,0 0-53-15,0 0-24 0,0 0-20 0,0 0-28 16,0 0-28-16,0 0-32 0,0 0-26 0,0 0-22 15,0 0-11-15,-48-96-3 0,48 112 3 16,0 5 8-16,0 10 7 0,-2 3 7 0,2 6 3 16,-1 5-2-16,-1 4-2 0,1 2-4 15,-2 6-1-15,-2 1-1 0,3 3-6 0,0 0-1 0,0 1-4 16,-1-4-5 15,1 0 5-31,2-4-3 0,-1-3 3 0,0-2 3 16,0-4-7-16,1-4-1 0,1-3-1 0,-1-1 0 0,0-3 0 15,0-4 1-15,1 0-2 0,0-3-6 0,4-3-7 0,-2-2-14 0,-1-4-22 16,3-1-28-16,-1-4-38 0,-3-5-52 16,2-5-97-16,1-1-264 15,-3-2-877-15</inkml:trace>
  <inkml:trace contextRef="#ctx0" brushRef="#br0" timeOffset="99568.4305">6412 12814 1848 0,'0'0'344'0,"0"0"-62"0,0 0-67 0,0 0-41 0,126-126-24 0,-90 103-32 0,4 2-27 0,4 7-18 0,2 1-14 0,4 5-11 0,1 6-8 15,-1 2-10-15,-3 2-8 0,-3 9-3 0,-5 5-10 16,-5 5 2-16,-4 4-2 0,-6 4-1 16,-3 2 9-16,-5 4-10 0,-6-1 2 0,-2 2-2 15,-5-1-6-15,-3 1 8 0,0-3 0 0,-5 0 0 16,-3-2 3-16,-1-5-5 0,-2-2-1 15,2-4-2-15,0-3 0 0,0-1-3 0,-2-6-7 16,5-1-11-16,-2-5-23 0,0-1-18 0,0-3-39 16,3-1-53-16,-3-10-86 0,1-2-211 15,4 2-546-15,1 3-615 0</inkml:trace>
  <inkml:trace contextRef="#ctx0" brushRef="#br0" timeOffset="99740">6844 12269 465 0,'0'0'515'0,"0"0"-48"16,0 0-128-16,0 0-69 0,0 0-54 0,0 0-61 16,0 0-64-16,0 0-47 0,0 0-41 15,0 0-20-15,0 0-1 0,0 0 2 0,0 0-33 0,0 0-125 16,37-79-276-16,-31 86-617 0</inkml:trace>
  <inkml:trace contextRef="#ctx0" brushRef="#br0" timeOffset="101444.2824">8036 12601 0 0,'0'0'112'0,"0"0"388"0,0 0-92 15,0 0-60-15,0 0-49 0,0 0-51 0,0 0-42 16,0 0-42-16,0 0-36 15,0 0-27-15,0 0-22 0,0 0-14 0,0 0-4 0,0 0-7 16,-73-80-2-16,57 79-1 0,-7 1-6 16,2 0 2-16,-2 0 0 0,-1 6 0 0,-3 0 1 15,-1 3-5-15,1 4-2 0,0 4-3 0,-2 1-4 16,-1 4-3-16,0 2-5 0,2 3 2 16,4 4-8-1,4-2-1-15,2 3-6 0,4-3-6 16,4 0 2-16,3-1-4 0,7-2 1 0,0-1 1 15,7-2-2-15,4-4 2 0,7-4 3 0,2-2-1 0,3-4 2 16,6-4 2-16,3-4-4 16,5-1 3-16,-1-6-1 15,2-3-4-15,-1-4 1 0,-3-2-1 0,-1-1-4 16,-2-4 2-16,-1 1-2 0,-3-1-1 0,-4-2 0 0,-4 1 0 0,-5 0 1 16,-4-1 3-16,-1 0-2 0,-2-1 1 0,-5 1-1 0,-2 4-2 0,0 0 3 0,0 4-1 0,-3 3 2 0,-4 3 0 15,2 1-2 1,-1 4-1-16,-1 0-2 0,2 3 0 0,-4 0 0 0,1 3 0 15,-2 6 1-15,0 3-4 0,-1 6 3 0,0 2-2 16,1 3 2-16,1 3 1 0,6-2-4 0,2 2 3 16,1-1-2-16,0-2-2 0,8 0 3 0,0 0 0 15,6-1 1-15,1-4 3 16,4-2-3-16,2-5 2 0,5-5-3 16,1-3 0-16,3-3 1 0,4-4 0 15,0-7-1-15,-1 0-2 0,5-5 2 0,-5-1-2 16,4-1 0-16,-3-4 4 0,2-3-5 0,-2-2 4 0,-1-5-2 15,1-5-2-15,-1-3 6 0,-3-3-3 0,-1-2 2 0,0 0 1 16,-4-4-3-16,-3 5 2 16,2 0-1-16,-7 4-1 0,-1 3 2 0,-4 5 0 15,-3 6 1-15,-2 4 0 0,-4 5-1 16,-2 4 0-16,0 3 3 0,-1 2 5 0,0 3 4 0,0 1 4 0,0 4-6 16,0 0-8-16,0 1-2 0,-1 10-5 0,-3 4 3 15,-3 4 5-15,-1 5-4 16,-1 5-1-16,4 3 0 15,-2 4-3-15,-1 3 1 0,6 3 2 16,0 3 0-16,1 3 0 16,1 1 0-16,3-1-2 0,4 4 0 0,5-6 3 0,1-4-3 0,5-8 2 0,2-6 1 0,2-6-3 15,-2-7 2-15,7-5-3 0,-3-6 1 16,6-4 2-16,0-3-2 16,2-8 0-16,5-3-2 0,-4-4-1 0,3-5 2 0,-4-5 2 0,-2-2 2 0,0-3 1 0,-4-3-1 15,1-2-1-15,-5-1 0 16,-1-5 0-16,2 0 0 0,-4-3 2 0,-2-3 0 0,-4 1 1 15,-1-1-1-15,-1 6-2 16,-5-2 0-16,0 6 4 0,-5 4-3 16,-2 6 3-16,1 3-2 0,-4 5-1 0,2 6 5 0,0 5 1 15,0 3 2-15,-3 1 2 16,3 5-4-16,2 2-4 0,-1 0-5 0,0 7-3 0,-1 6 2 0,-2 6 0 16,3 9 5-16,0 4-2 15,0 2 0-15,1 5 2 0,1 1-4 0,5 5 4 16,0 3-4-16,3-1 2 0,2 5-1 0,3-4-4 0,2-1 5 0,3-1-7 0,5-11-2 15,4-8 1-15,5-5-4 0,3-10 3 16,-2-7 3-16,2-3-1 16,-2-4-3-16,0-6-1 0,-1-6 1 0,-1-5-1 15,-1-1 2-15,-1-4 0 0,-1-1-2 0,-5-2 5 16,2-5-1-16,-5 1 2 0,-1 1 5 0,-4-2-1 0,-1 2 4 16,-4 1-2-16,-2 4 1 15,-5 2 1-15,0 6-3 0,-2 4 1 16,-2 5-3-16,0 4 0 0,0 3 0 15,0 1-2-15,-5 3-1 0,2 5 1 0,-5 4 0 0,1 5 2 0,1 1 0 16,1 4 1-16,2-1-1 0,2 0 2 16,2 0 0-16,0-1-2 0,8-1 6 15,3-4-4-15,6 0 0 0,3-4 0 0,6-3-3 0,0-5 2 0,5-1-2 0,3-2 0 16,3-3 2-16,-1-4-4 0,1-2-1 0,2-4-2 16,-6-1 0-1,0-1-1-15,-6-1 3 0,-1 0 3 16,-5-1 2-16,-3 0 3 0,-2-2 0 15,-6-1 0-15,-3-1 0 0,-4 0 0 0,-2 2-1 0,-2-1 2 16,0 4-3-16,-2 4 2 16,-2 3 2-16,-3 3-3 0,0 3 5 0,-2 3-2 0,-1 0-1 0,0 5 1 0,-4 6-4 15,1 6 3-15,-2 7-4 0,2 4 2 0,3 8 4 16,0 3-2-16,3 7 5 0,2 6 1 0,-1 8 4 16,4 6-2-16,-2 11-1 0,-3 4-2 15,4 7-7-15,-4 4 3 0,0 4-1 0,0 4-1 16,-4 0 7-16,0 1-6 0,-4-1 1 15,2-3 1-15,-4-4-7 0,-2-4 4 0,-2-3-1 0,0-4 1 16,1-7 4-16,-1-3-4 0,1-8 3 16,0-4-1-16,-1-9-2 0,-1-8 2 0,2-10-1 15,-3-6 3-15,0-9-1 0,1-6 5 0,-2-5 0 16,0-6-2-16,-1-1 2 0,2-4-1 0,-3-9-1 0,1-2 0 16,-4-6-5-16,-1-4-2 15,-1-6-1-15,-1-6 1 16,1-1 2-16,0-2-1 0,1-2-1 0,3-3-2 0,1-3 0 0,2 1-1 0,10-6 1 15,-2-1 1-15,9-3 0 0,7-5-2 16,0-3 0-16,13-5-3 0,6-5 1 0,6-3-2 16,7 2 1-16,10 1 2 0,4 6-3 0,3 7 2 15,5 10 1-15,5 7-4 0,0 6 7 0,2 7-4 16,0 5-1-16,0 5 5 16,-2 3-5-16,-1 1 1 15,0 3 1-15,-5 3 1 0,-3-1-1 0,-4 4 2 0,-3 0 1 16,-7 3-2-16,-2 0-2 0,-7 1-11 15,-3 2-9-15,-8 1-7 0,-4-1-17 0,-6 2-5 0,-3 1-27 0,-2 0-46 16,-1 0-77-16,0 0-209 0,0 0-728 16,-1 1-402-16</inkml:trace>
  <inkml:trace contextRef="#ctx0" brushRef="#br0" timeOffset="102268.8469">11476 12635 1633 0,'0'0'502'0,"0"0"-432"0,0 0-10 0,0 0-10 0,0 0-13 15,0 0 19-15,0 0 24 0,0 0 15 0,0 0-3 0,0 0-22 16,0 0-32-16,0 0-25 0,0 0-14 0,0 0-3 16,1-35 2-16,-3 41 1 0,-2 0 2 15,2-2 0-15,1 2 1 16,-1-1 0-16,1 0-2 0,0-3 2 0,1 0-2 15,0-1 2-15,0 1 4 0,0-2-1 0,0 1 4 0,0-1 3 16,0 0 2-16,0 0 7 0,0 0 2 0,0 0-2 16,0-3-2-16,0 0-6 0,1-2-5 15,0-1-2-15,1-1 0 16,-2 2-2-16,1-2-1 0,0 1 2 0,-1 1-3 0,1-1-1 0,-1 2 1 16,0 1-2-16,0 0 2 0,0 1-2 0,0 2 0 0,0 0-2 15,0 0-9-15,0 0-4 0,0 0-2 16,0 2 2-16,0 1 6 0,0 0 5 15,0 3 2-15,0 1 0 0,0-2 1 0,-1 1 0 16,1-1 0-16,0 0 3 0,0 0-2 0,0-1 1 16,0-2 0-16,0 0 0 0,0-2 3 0,0 2 0 15,0-2 3-15,0 0 4 0,1 0-1 0,-1 0 4 16,4-2-2-16,-2-1-3 0,0-2 2 16,1 0-4-16,1 0 3 0,-1 0-5 0,-2 1 1 15,2-2-1-15,-2 0 0 0,0 1 1 0,-1 1-2 16,0 0 0-16,0 0 1 0,0 2-3 15,0 1 2-15,0-1-1 0,0 2-2 0,0 0-1 0,0 0-3 16,0 0-3-16,0 0-1 0,0 0-2 16,-2 0 3-16,-1 0 2 0,0 4 2 0,0 1 2 15,0-1-2-15,1 0-11 0,-2 1-26 0,-1 1-46 16,1 0-81-16,-1 0-153 0,2-1-356 16,0 0-863-16</inkml:trace>
  <inkml:trace contextRef="#ctx0" brushRef="#br0" timeOffset="107827.0924">11664 12560 0 0,'0'0'341'0,"0"0"260"0,0 0-49 0,0 0-82 16,0 0-90-16,0 0-82 0,0 0-79 0,0 0-50 15,0 0-37-15,0 0-19 16,0 0-17-16,0 0-19 0,22-71-18 0,-22 71-25 0,0 1-12 15,0 1-10-15,-2 3-6 0,0 3 4 0,-2 2-1 16,-1 4 4-16,0 1 2 0,-1 3-2 16,0 2 0-16,1-4-4 0,-2 0-1 0,4 2 1 0,-2-3-4 15,1 3 1-15,0-3-3 0,1-1 0 16,0 0 0-16,2-3-1 0,1-1 2 0,-2-3-2 16,1-2 1-16,1-2 0 0,0 0-2 15,0-3 2-15,0 1 1 0,0-1 2 0,0 0 3 16,0 0-1-16,0-1-1 0,1-6-1 15,1-1-4-15,2-5 1 16,2-1-1-16,-3-1 0 0,2-2-1 16,-1-3-1-16,1 0 0 0,-2-1 1 0,2-1 1 15,-2 1 0-15,-2 2 0 16,-1 1 1-16,0 5-3 0,0 1 4 0,0 5-3 16,0 3-1-16,0 2 3 0,0 2-5 15,0 0-3-15,0 0-3 0,-2 6 0 0,-2 6 5 0,1 3 1 16,-1 5 2-16,0 4 0 0,0-1-1 15,1 2 0-15,-1-2 1 0,0 2 0 0,-2-2 0 16,3 1 0-16,1-1 2 0,1-1-3 0,1-3 0 16,0-6 3-16,1-2-3 15,0-4 3-15,2-4-1 0,-1-1 2 0,3-2 4 16,-1-3 0-16,2-5 4 0,0-4-1 0,2-1-2 0,2-5-1 16,-2 1-3-16,1-1 0 0,0-2-2 0,-3-1 1 0,2 1 3 0,-3-2-2 0,0 0 1 0,0 2-3 15,-1-2 0-15,-4 1 1 0,2 1-1 0,-2 3 0 16,0 3 2-16,-3 2-2 0,-2 4 0 0,3 4-3 15,1 1-2-15,-1 3-11 0,0 0-16 16,-2 6-19-16,2 5-28 0,-5 3-40 0,2 3-61 16,-1 2-154-16,4-3-584 0,-1-4-802 15</inkml:trace>
  <inkml:trace contextRef="#ctx0" brushRef="#br0" timeOffset="113277.9817">13346 12348 0 0,'0'0'30'0,"0"0"542"15,0 0-77-15,0 0-38 0,0 0-75 0,0 0-78 0,0 0-73 0,25-119-52 0,-25 106-37 16,-2 0-26-16,-3 1-16 0,-1 3-12 16,-3 0-13-16,0 2-13 0,-2 5-11 0,-5-1-16 15,-4 3-9-15,-6 3-1 0,-5 6-7 0,-6 6 3 16,-2 4-1-16,-2 3-4 0,2 2 5 0,0 1-2 16,1 0-1-16,6 0-2 0,3-1-6 15,9-1-4-15,2-2-3 16,10-5-2 15,3 0 0-31,4-4-1 0,1-1 0 0,4-1-1 0,8-3 3 0,7-2 3 0,7-3 5 0,5-2 5 0,5-4-3 0,1-6 0 0,5-4-1 0,1-3-4 0,-1-3 4 0,-2-5-1 16,-3 0 0-16,0-2 7 15,-7 2-11-15,-7 1 1 0,-2 2-2 0,-2 2-8 16,-7 3 10-16,-3 2 3 0,-1 3-1 0,-6 3 5 16,-2 4-2-16,0 0-4 0,0 3 1 0,0 1-1 15,0 1-7-15,0 0-5 0,0 2-4 16,-2 7-5-16,-3 3 8 0,1 6 3 0,0 4 4 15,-1 4 8-15,3 5-10 0,-4 3 0 16,3 3-1-16,-2 7-6 0,0 0 6 16,2 4-1-16,-2-1 3 0,3 1-1 15,0 0 0-15,-1-3-2 0,2-3 1 16,-1-2 1-16,0-4-2 0,2-5 3 16,-1-4-2-16,-2-4-3 0,-2-3 2 0,3-5-3 0,-2-3-1 0,0-2-1 0,1-4-3 0,-4-2 0 15,1-2-2-15,-3 1-1 0,-3-3-1 16,-4 0-2-16,-1 0 3 0,-2-5 0 0,-2-1 0 15,-3 0 2-15,2-4 0 0,-5 0 2 16,3 0 0-16,-3-1 4 16,1 2-1-16,0-1 0 0,-4 3 3 0,5 1-2 15,0 1 2-15,6 0 3 0,4 4-3 0,3-2 1 0,4 2-3 16,2 1-9-16,6 0-8 16,0 0-5-16,7 2 3 0,5 1 7 0,8 1 10 0,7 1 4 0,9-3 2 0,8-1 0 15,6-1 2-15,5 0 1 16,6-1-1-16,0-5 1 0,0-2-1 0,0-3-1 0,0-3 2 15,0-5 1 1,-4-2-2-16,-1-4 2 0,-3-3-2 0,-1-2-1 16,-4-2 5-16,-5-3-2 0,-3 0 3 0,-5-2 5 15,-7-3 4-15,-3-1 10 0,-7 0 7 0,-5 1 5 0,-5-3 6 0,-5 6-1 16,-2 0 0-16,-2 1 1 0,1 8-4 16,-3 2-2-16,-4 6 0 0,2 3 1 0,-2 5-6 0,5 2-3 0,-1 6-7 15,1 1-11-15,2 3-2 16,0 0-9-16,0 9 0 0,0 5 4 15,0 6-5-15,4 8 3 0,-1 6-3 16,4 6-1-16,0 1 2 16,1 2 1-16,1 3 0 0,1 1-1 15,-2 4-2-15,-3-2 0 0,3 3 0 0,-1-1 0 0,-1 1 0 16,1-6 1-16,1-4-1 0,-2-5-8 0,1-6-4 0,0-5-16 0,-3-3-13 16,3-5-11-16,-1-2-25 15,0-4-18-15,-3-4-22 0,3-3-24 0,-4-5-32 0,0 0-64 0,2-8-208 0,-2 0-619 16,-2 2-371-16</inkml:trace>
  <inkml:trace contextRef="#ctx0" brushRef="#br0" timeOffset="113445.3594">13938 12569 1538 0,'0'0'658'0,"0"0"-285"0,0 0-121 0,0 0-73 0,0 0-37 0,0 0-41 0,0 0-27 0,0 0-14 15,0 0-14-15,0 0-7 0,132-114-9 16,-92 105-8-16,3 0-3 0,1 1-10 0,1 0 0 0,3 1-2 15,-4 2-4-15,1 0 1 16,0 1-2-16,-1 1-3 0,3-2-15 0,0 2-38 16,-1-2-51-16,5-1-94 0,0 0-153 0,-12 1-457 0,-15 2-868 15</inkml:trace>
  <inkml:trace contextRef="#ctx0" brushRef="#br0" timeOffset="114640.6189">16150 11971 1039 0,'0'0'515'0,"0"0"-43"0,0 0-163 0,0 0-66 15,-38-124-31-15,34 106-48 0,-2 3-32 16,2 1-28-16,-2 4-23 0,2 2-14 0,-2 2-13 0,1 2-11 15,-2 3-14-15,-1 1-8 0,-3 0-9 0,-1 5-5 16,-6 5 2-16,-3 5 0 16,-6 4 3-16,2 4 2 0,-4 2 0 0,-1 5 3 15,0 4-4-15,0 3-1 0,-1 4 2 0,0 2-4 16,-1 0 3-16,2 2-3 0,1-1-4 0,5 1 0 0,3 1-1 16,2-3 0-16,3 0 1 15,9 0 0-15,2-4-1 0,5-3-2 16,7-2-1-16,7-2-4 0,6-4 4 0,8-4 1 0,4-5 1 15,10-2 8-15,5-5-3 0,5-1-2 16,1-8-2-16,7-3-5 0,-1 0-1 0,0-5-1 0,2-4-2 16,-5-2-1-16,4-3 1 0,-5-3 1 0,0-2-1 15,-7 0 6-15,-3-3-5 0,-4-1 0 16,-5 0 3-16,-7-2-7 0,-4 0 8 0,-6-2 3 16,-6-1-4-1,-4 0 5-15,-6 0-2 0,2 1-2 0,-5 3 1 16,-6 0-2-16,-3 4 0 0,-1 2 1 0,-3 1-3 0,-4 3 3 15,0 3 1-15,-3 0-1 0,-6 4 1 16,3 0 0-16,-4 4-1 0,3 2-1 0,-4 1 1 16,5 4-1-16,-3 6 1 0,3 5 0 0,1 1-1 0,1 5 0 15,1 2 0-15,0 4 0 16,2 1-1-16,4 0-1 0,0 2 1 16,4 2-1-16,5-1 1 0,3 1 1 0,2-4-1 0,1 0 1 15,11-4-1-15,0-3-2 0,7-4 1 0,2-3-1 0,2-5 3 0,5-4-4 16,3-3 5-16,0-2-1 15,4-8-2-15,0-3 5 0,2-4-4 0,-4-2-2 16,-1-2 2 0,-2-2-4-16,-2-2 4 0,-4-2 1 0,3-1 0 0,-4-1 6 0,-1-1-4 15,-4 1 0-15,1-1 0 0,-7 1-3 0,-1 1 1 16,-3 4 1-16,-5 3 0 0,1 1-1 0,-6 1 1 0,2 6 2 16,-3 1-1-16,-2 1 0 0,-2 4 0 15,-3 0-2-15,0 2 2 16,-2 3-2-16,-4 0 1 0,3 6 0 0,-6 3-2 0,0 5 8 0,4 3-5 0,-1 2-1 15,5 3 0-15,1 1-4 16,3 2 1-16,3 1 0 16,1 1 0-16,2 0 0 0,1 1 2 15,1-3 2-15,4-1-2 0,5-3 2 16,1-5-4-16,8 0-2 0,0-5 4 0,2-3-5 16,8-4 5-16,-1-3 1 15,0-1-1-15,3-4 6 0,-1-2-4 0,-2-4 1 0,2-3 0 0,-1-1-10 0,-2 0 7 0,3-1-1 16,-5-2 1-16,4 1 7 0,-4-3-4 0,1 2 0 15,-4-1 1-15,-1 2-3 0,0 2-1 16,-3 2-2-16,-1 2 2 0,-4 5-3 0,-2-1 3 16,-2 4 0-16,0 2-4 0,-2 0 4 0,-1 0-3 0,2 6-1 0,0 1 4 15,0 3-7-15,1 2 5 0,-1 0 0 16,1 2-2-16,2 0 10 0,-2 3-6 0,2-1 1 16,-1 0 1-16,0 1-6 0,0-2 2 15,0 2 0-15,0-4 0 0,-1 0 4 16,1-3-3-16,-1-1 3 0,0-4-6 0,4-3 1 0,-2 0-2 15,0-2-4-15,5-2 0 16,-2-3-5-16,3-3 2 0,-1-3 2 0,2-2 0 0,1 1 10 0,-1-3-4 16,2 1 1-16,0-1 3 0,-2 0-6 0,0-3 6 15,1 0 0-15,-2 4-2 0,-3-1 6 16,-1 6-4-16,-2 1 1 0,0 2-3 16,-2 3-4-16,0 2 1 0,-1 1-1 0,1 2 3 0,-1 6 1 15,-1 1 2-15,1 3 2 16,0 2-1-16,-1 3 10 0,-1 0-8 0,2-2 0 15,2-1 3-15,1 0-7 0,4-2 8 16,2-4 3-16,4-1 1 16,3-4 3-16,3-3-1 0,3 0-3 0,1 0-1 0,1-7-3 15,-3-2-1-15,-2-1 1 16,1-3 1-16,-3-2-3 0,-1 0 3 0,-3-1 3 0,-1-4-5 0,-3 0 9 16,-2-1-9-16,-3-2-2 0,1-2 2 0,-5-1-7 15,-1-1 5-15,-4-1-3 0,-3 3-6 0,0-1-6 0,-7 4-24 16,-3 3-36-16,-5 3-59 0,-3 4-138 0,4 4-591 15,4 6-870-15</inkml:trace>
  <inkml:trace contextRef="#ctx0" brushRef="#br0" timeOffset="115863.3389">19596 11807 1964 0,'0'0'505'0,"0"0"-334"0,0 0 21 0,0 0-49 16,0 0-25-16,0 0-25 16,0 0-47-16,0 0-27 0,0 0-10 15,0 0 6-15,0 0 21 0,0 0 10 0,-17 37 3 0,17 4-4 0,0 2-10 16,-5 5-10-16,-1 5-6 0,-3 0-3 16,1-2-5-16,0-1 0 0,-2-5-1 0,4-4-3 15,-1-6-1-15,4-4-1 0,0-9-1 0,1-4 3 16,-1-7-3-16,2-3 2 0,1-2 0 15,0-5-1-15,0 1 13 0,0-2 13 0,0 0 7 16,0-6 3-16,5-5-15 0,0-4-11 0,4-3-10 16,-1-3-3-16,6-4 2 0,1 0-2 0,4-1 0 15,3 2-2-15,2-3 0 16,3 2 0 0,3 2 0-16,1 3 3 0,3 2-3 15,-2 4 1-15,2 5-3 16,1 1-3-16,-3 5 3 0,0 1-3 15,-1 2 3-15,-3 3 3 0,-7 5-5 16,0 3-2-16,-2 3 1 16,-4 2-3-16,0 2 5 0,-6 2 1 0,-1 1 1 15,-4 3 0-15,-3 2-1 0,0 1-1 0,-2 3 1 16,-6-1 4-16,-5 1-3 0,-1 0 1 0,-5-2-1 0,0-2-6 0,-2-2 3 0,1-5-2 16,-1-2-4-16,3-5 5 0,1-2-2 0,3-6 3 15,2-2 2-15,6-2-6 0,0 0 7 0,4-6-1 0,1-4 2 0,0-1 1 0,5-3-8 0,10-1-3 0,3-1-2 0,7 0 2 0,8 0 2 16,4-1 3-16,8 0 2 0,1 0-2 15,5 0 3-15,4-3-1 0,0 1 2 0,2-1 5 16,-1 2-4-16,3-3 2 16,-5 3-3-16,-2 2-4 0,-1-2 6 0,-3 2 2 15,-8 1 2-15,-6 0 4 0,-5 2-5 16,-5 2-1 0,-9 1-1-16,-2 4 0 0,-5 1 6 0,-6 3 5 0,0 1 4 0,-2 1-1 0,0 0-7 0,0 0-5 15,-5 1-3-15,-6 6 4 0,-6 2-4 16,-4 4 2-16,-2 2-2 0,-5 3-3 0,-2 2 4 0,1 3 2 15,2 1 1-15,2 0 9 0,4 2-9 16,8 0 0-16,3 0-3 0,7 2-8 0,3-1 9 0,7-2 2 16,11-1 3-16,7-4 3 0,6-1-1 15,6-3-1-15,4-4 0 16,2-4-2-16,2-3 1 0,-3-5 2 0,-1 0-2 0,2-2-3 0,-3-5 1 16,-1 0-5-16,-3-2 2 15,-1 0 4-15,-4-2-6 0,-3 1 4 16,-4-1-5-16,-3 0 2 0,-2 0 3 15,-5-1 2-15,-2 2 1 0,-3-1 6 0,-3 0-8 0,-2 1-2 0,-1-1-2 16,-2 2-4-16,-2 0 5 0,1 1 0 0,0 2-5 0,-1 0-7 16,-2 3-6-16,-1 1-16 15,1 1-14-15,-3 1-20 16,-3 0-30-16,2 1-42 0,-3 2-85 16,1 2-245-16,2-2-739 0,2 1-447 0</inkml:trace>
  <inkml:trace contextRef="#ctx0" brushRef="#br0" timeOffset="117297.8708">23102 12294 2486 0,'0'0'85'0,"0"0"-13"0,0 0 26 0,0 0 7 16,0 0 6-16,-80-117 5 0,59 104-17 15,-6-2-19-15,1 3-14 0,-5 4-14 0,-3 3-15 16,1 2-3-16,-2 3-6 0,-1 1-4 0,-4 5-2 16,5 6-4-16,-2 4-5 0,1 3 0 15,2 0-3-15,3 5 2 0,2 0-1 0,5 3-1 16,2 1-1-16,3 0-5 0,0 2-2 16,3 0 2-1,4-3 1-15,3 1-3 0,6-3 2 16,3-5-2-16,1-4 0 0,8-3 6 15,8-4 2-15,3-5 5 0,6-4 1 16,9 0-4-16,1-8-1 0,9-4-4 0,-1-3-1 0,3-4-1 16,-3-2-1-16,-1-4-2 15,-1-4-4-15,1-5 1 0,-5-3-2 0,2-5 3 0,0-3 5 16,0-4-3-16,-2-3 0 0,-4-4-2 0,3-1-3 0,-4-3 4 0,-4 0 0 16,-4 2 3-16,-2 4 4 0,-8 4-6 15,-3 4 4-15,-3 6-2 0,-3 5-3 16,-3 8 7-16,-3 3-4 0,-1 6 1 15,1 3 3-15,-1 6-3 0,-4 2 1 0,2 3-1 0,1 4-2 16,-4 0 0-16,-1 9-3 0,-3 6 0 0,-5 6-7 0,-4 5 7 16,-2 8-2-16,0 4 0 0,0 7 5 0,-1 6-7 0,1 5 1 15,2 3 1-15,-2 3-2 0,4 1 3 0,5-1-2 16,4-5 3-16,6-5 2 0,3-5-3 0,7-6 1 16,5-4-2-16,6-3 2 0,3-7-1 0,7-3 5 0,2-3-1 15,7-9-3-15,5 0 0 0,0-4-2 16,5-5-1-16,4-3-1 15,0 0 1-15,4-7 1 0,-3-4-1 0,0-1-3 0,-2-2 5 16,-1-2-3 0,-1-5 4-16,-6-1 3 0,1-1-4 0,-7-2 2 15,-1 0-4-15,-5 1 2 0,-6-2 2 0,-1 1 4 0,-9 2-1 16,-3 1 0-16,-4 1-1 0,-1 4-2 0,-6 1 0 0,-1 0 2 0,-1 1-3 0,-6 1-2 16,-3 0-2-16,-3 2-3 0,-4 0 4 15,-4 4 1-15,-1 3 2 0,-2 4 3 16,-4 1-4-16,-2 6 1 0,-5 7-2 15,1 1-1-15,2 5 3 0,-1 1 0 16,-3 2 0-16,4 1 2 0,0 4-2 0,3 2-1 16,0 0 1-16,6 4 0 0,3-2-1 0,7 0 1 15,4-1-1-15,5-4-3 0,7-3 3 0,4-4-1 0,11-6 2 16,4-4 5-16,8-4-5 0,8-3 4 0,0-2-4 0,3-2-1 16,1-7 4-16,0-1-3 0,-1-3 4 15,1-3-2-15,-1-2 0 16,0-1 0-1,1-1 1-15,1-1 2 0,-4-1-2 0,-1 0 1 0,-2 3-3 16,-4 2-2-16,-3 2 2 0,-4 4-1 0,-5 2 0 0,0 4 4 0,-2 0-4 16,-4 2-1-16,1 3-2 0,-1 0-2 0,-4 1 3 15,4 7-2-15,0 3 4 0,-2 1-2 16,2 4 1-16,-1 4-1 0,1 2-2 0,-3 2 3 16,4 0 0-16,-3 0 1 0,1-1 2 15,-2 1-4-15,1-2 0 0,1 2-2 16,-3-3-1-16,-4-1 0 0,3-1-6 0,-2-3-1 0,-3-3-9 15,2-2-5-15,-2-5 5 0,3-2 0 16,2-4 10-16,1 0 7 0,2-7 1 0,3-2 1 0,1-2-2 0,2 0 2 16,-1-3-3-16,3 0 3 0,-2 0 0 15,2 0-4-15,1-1 1 0,2 0-4 16,1 1 1-16,-1-3 5 0,1 2-1 0,0-1 0 0,0 0 1 16,-1 1-4-16,1 3 5 0,-1 0 1 15,-1 2 1-15,0 2-1 0,-1 1-4 0,1 1 0 16,-2 4-3-16,-1 3-3 0,3-1 2 0,-4 7-1 15,2 0 5-15,-2 6 1 0,0-1 0 0,-2 4 1 16,1 2-1-16,1 1 4 0,-3 0 0 16,3-1 2-16,5-2-2 15,1 0-2-15,3-4 5 0,5-1-3 16,0-4 3-16,2-2 1 0,3-2-7 0,0-3 3 0,1 0-1 0,1-1-1 0,1-4 5 16,-2-1 2-16,0-4 0 0,-1 0 0 15,2-2 3-15,-4-2-1 0,2-3 0 0,-3 0-3 16,-2-2 0-16,0-3 0 0,-4-1 1 0,-2-2-1 15,-2 0 5-15,-6 1-3 0,-1 1 9 16,-7 2 5-16,-4 4-1 0,-2 2 3 0,-4 2-3 0,0 3-6 16,-5 3 0-16,-3 3-4 0,-2 0-3 15,-4 4-1-15,-2 0-2 0,-6 4-2 0,-2 5 1 16,-5 3 1-16,0 3 2 0,-4 4 1 0,1 1 1 16,4 1-3-16,3 4 3 0,3-2-2 15,6 4 2-15,2 0 2 0,7 3-4 0,3-3 2 16,4 1-4-1,7-1 1-15,10 0 9 0,4-2-7 0,5-2 6 0,7-3-2 16,2-3-5-16,4-2 4 0,0-4-2 0,3-2 1 16,-1-4-3-16,1-3 2 0,-1-1 0 0,1-1-1 0,-1-5 1 15,-3-3-4-15,-1 0-1 16,-1 0 2-16,-1-2-7 0,-3 0 6 0,-3 1 0 16,-3 1-2-16,-7-1 11 0,-2-1-7 15,-2 1 1-15,-5 2-1 16,-3-2-5-16,-1 4 3 0,-3-1-2 15,-2 1 1-15,-1 2 2 0,-1-2-6 0,-5 2 0 0,-3 0-10 0,-2 0-4 0,-8 2-21 0,-3 1-23 0,-2 0-25 16,-6 1-50-16,-3 2-78 16,6-2-334-16,9 2-915 0</inkml:trace>
  <inkml:trace contextRef="#ctx0" brushRef="#br0" timeOffset="118805.7917">27906 11690 2268 0,'0'0'171'0,"0"0"11"15,0 0 16-15,0 0-45 0,0 0-17 0,0 0-25 0,0 0-38 0,0 0-35 16,0 0-25-16,0 0-10 0,0 0 5 16,0 0 9-16,11-11 6 0,-17 52 3 15,2 3-4-15,0 6 0 0,2 1-3 0,-1 6-3 0,1 6 1 16,-2 0-9-16,3-1 1 0,-4 1-2 16,1-3-3-16,2-1 7 15,-2-4-3-15,0-5-5 16,-1-7 3-16,0-7-10 0,2-7 5 15,-2-8 3-15,1-7 2 16,0-6 4-16,0-3 6 0,3-4 7 0,-3-1 1 0,2-2 4 0,-1-7-6 16,2-5-10-16,0-3-2 0,1-5-8 15,0-2 0-15,1-2 5 0,4 0-4 16,0-1 8-16,3 1-8 0,2-2-4 0,2 0 0 16,0 0-9-16,7 0 5 0,1 1 0 15,1-1-1-15,7 5 3 0,4 0-1 16,7 2 1-16,2 1-3 0,5 2 1 0,3 6-2 15,1 4 1-15,-1 4 1 0,-5 4-2 0,-5 2 3 0,-8 9 2 0,-7 1-4 16,-8 6 9-16,-5 2-7 0,-5 2 0 0,-6 5 7 0,0 1-4 0,-11 4 5 0,-5-4 0 16,-4 4 1-16,-2-1 1 0,-2-2-3 0,-3-1 1 0,-1-1-5 15,3-3-4-15,-2-1 2 0,6-4-3 16,5-4 5-16,7-3 2 0,4-5-1 0,4-4 0 16,1-1 0-16,6-2 2 0,8 0 0 15,8-6 1 1,10-5 1-16,10-4-4 0,5 1 0 0,3-5 0 15,2-1-2-15,1-2 7 0,0-4-4 0,1 1 2 0,-1-4-1 16,0-1-6-16,4-3 4 0,-5 4-2 16,-2 0 2-16,-8 2 2 0,-1 2-1 15,-11 5 2-15,-5 5-3 16,-7 1 6-16,-4 3-3 0,-8 3 0 0,-3 5 8 16,-1 0-11-16,-2 3 7 0,0 0-2 0,-3 2-6 15,-2 6 6-15,-5 3-5 0,-2 6 2 0,-4 1 0 0,5 4-7 0,1 2 4 0,6 0 0 16,1 0-1-16,3 3 6 0,13-2-2 0,2 1 2 15,11 0-1-15,4-2 4 0,5-3-3 0,5-5-3 0,2-3 4 0,3-6-4 16,-1-2-1-16,-2-3 2 0,0-2 1 0,-1-1 8 16,-2-5-2-16,0-1 0 0,-1-6 0 15,-2-2-11-15,1-4 8 16,-5-1-1 0,0-3-1-16,-3-1 8 0,-2-2-5 0,-4 2 0 0,-4 1 1 0,-4 2-5 0,-2 3 2 15,-7 3 1-15,0 4 1 0,-4 3-2 16,-2 3 2-16,0 2 0 0,0 3-3 15,0 0 6-15,-2 3-9 0,-6 5 0 16,0 3-1-16,-2 9-6 0,0 4 4 0,2 7 3 0,2 6-2 16,2 8 8-16,0 4-5 0,5 10-5 0,0 5 1 15,1 9-6-15,0 3 4 0,-1 6 2 16,-1 1 2-16,-5 0 2 0,3 2-1 0,0-3 0 16,0-1-2-16,-1-2-6 0,0-5 5 0,2-7 0 0,1-7 3 0,-2-6 8 15,0-8-8-15,-3-9 0 16,1-9-2-16,-3-8-6 0,-2-8 9 0,-1-5 3 0,-2-7 2 0,-6-1 4 15,-2-10-5-15,-2-6-2 0,-4-6 0 0,0-6 1 16,-3-6-3-16,4-4 1 16,-1-4-2-16,6-5-6 0,1-4 6 15,7-4-1-15,4-1 4 0,6-2 4 0,4-2-6 16,13 1 0-16,8 0-3 0,8 4-1 16,11 2 2-16,10 1 1 0,7 4 1 0,9 1 0 0,3 7-2 15,9 0-1-15,5 4 0 0,7 3 3 16,9 4 1-16,6 4 3 0,5 3-1 15,4 4 0-15,-3 2 6 16,0 6 0-16,-1 2 5 0,-4 3 0 16,-7 4-6-16,-8 2 0 0,-13 0-2 0,-8 0 1 0,-12 0-2 15,-11 2-1-15,-9 1 1 0,-10-2-2 0,-10 0-1 0,-8-1 2 0,-8 0-3 16,1 0-3-16,-5 0 0 0,0 0 0 16,0 0 0-16,-5 0 0 0,3 0 0 15,-6 0 0-15,-2-1 0 0,-2-2 0 0,-1-1 0 16,-4 1 0-16,4 2 0 0,2-3 0 0,0 2 0 0,3 0 0 0,1 0 0 0,4 1 0 0,-3 1 0 15,3 0-35-15,-1 0-33 0,-1 1-27 16,1 7-42-16,-1-1-89 0,2 0-330 16,-1-2-1229-16</inkml:trace>
  <inkml:trace contextRef="#ctx0" brushRef="#br0" timeOffset="120198.7324">248 14888 1560 0,'0'0'312'16,"0"0"-135"-16,0 0 51 15,0 0-38-15,0 0-15 0,0 0 0 0,0 0-51 16,30-120-20-16,-19 98-23 0,9-8-23 0,0 7-15 0,1-1-7 0,2 0-2 16,6 2-5-16,12-3-68 0,11 4-4 15,14 2-4-15,7 6-1 0,-1 11 60 16,-4 7 3-16,-6 13-2 31,-9 6-7-31,-5 5 1 0,-9 3-5 0,-8 3 0 16,-8-1 8-16,-2 4 0 0,-4-3 4 15,-7-1-2-15,-6 0-3 0,-4-3 1 16,0-1-3-16,-6-2 3 16,-5-4 0-16,-2-3 3 0,0-1 0 0,-5-4-2 15,0-5 6-15,1-2-8 0,-1-5 1 0,0-2 0 0,5-2-7 0,2-5-4 0,1-5-11 16,2-4-7-16,7-3-3 0,1-6 1 15,9 0 7-15,4-5 0 0,10-3 2 16,6-2 6-16,7-2 1 0,5-2 7 0,6 0 3 16,4 0 1-16,17-4 1 0,10-7-1 0,4 3-14 0,-1 3-2 0,-18 10 0 15,-14 10 1-15,-10 6 8 0,-8 4 3 0,-7 2-3 0,-5 3-3 0,-8 3 3 0,-5 4-7 16,-5 0 0-16,-1 0-3 0,0 9 3 0,-6 4 7 0,-1 5 6 0,-6 4 6 16,0 4 4-16,-5 2 3 15,-3 1 5-15,2 1-1 0,2-3-5 0,2 0-8 16,7-2-5-16,5-2-2 0,3-1-4 0,7-3 6 15,8 1 4-15,5-8 4 0,11-4 12 0,9-5-3 16,8-3 3-16,6-7-1 16,7-6-14-16,4-6 6 0,2-4-1 15,3-5-4-15,-2 0 9 16,-3-4-6-16,-3-2-6 0,-2-2 0 16,-6 0-4-16,-5-1-4 0,-3 2 0 0,-8 1 3 0,-4-2-1 15,-10 0 3-15,-4 1 1 0,-6-4 0 0,-8 2 3 16,-4 0-2-16,-2 2 3 0,-9 2 4 0,-5 4-7 15,0 4 4-15,-3 3-4 0,-1 3 0 0,3 3 8 0,-2 5 1 0,3 4 4 0,1 2 0 16,-1 4-8-16,5 1-2 16,2 2-5-16,-1 10-2 15,-3 4-1-15,-3 7 2 0,3 7-1 0,3 7-2 16,1 5 4-16,1 8-4 0,3 5 1 0,2 5 4 0,2 5-8 16,-1 9 7-16,0 6-1 0,1 7-1 0,-1 10 9 0,0 3-7 15,1 9 2-15,-1-1 1 0,-3 5-5 0,-3-2 2 0,4-1-2 16,-3 0 3-16,2-6-3 0,-1-3 2 15,-2-8-5-15,2-11-11 16,-3-12-7-16,7-13-16 16,-2-9-11-16,1-11-13 0,1-8-16 0,0-9-33 15,0-8-41-15,0-10-47 0,0-4-142 0,0-7-730 0,0 2-591 0</inkml:trace>
  <inkml:trace contextRef="#ctx0" brushRef="#br0" timeOffset="121730.7207">2396 14724 1629 0,'0'0'660'0,"0"0"-569"0,0 0 26 0,101-124 4 0,-68 101-10 15,-1 5-13-15,1 6-32 0,1 4-24 16,2 6-22-16,-4 2-7 0,-1 11-6 0,-4 5-2 16,0 6 2-16,-1 3-2 0,-4 4-1 0,-2 4 2 15,-2 3-3-15,-7 3 6 0,-1 0 1 0,-8 4-3 16,-2-2-6-16,0 3-16 0,-7-2-21 15,-7-2-18-15,1-6-10 0,-6-6 6 0,1-8 14 16,0-8 21-16,-2-4 18 0,4-6 4 16,-2-2 2-16,5-6-7 0,1-7-12 0,3-8-11 0,3-4-4 15,6-9 1-15,0-5 5 16,9-2 8-16,8-5 2 0,3-5 4 16,7-6 7-16,4-7 3 0,7-3 10 0,3-4 10 15,6-5 7-15,3-1 23 0,2-5 14 0,-1-1 19 0,1 3 15 16,-3 5 1-16,-3 3-5 0,-3 9-9 15,-5 7-14-15,-5 9-9 16,-4 10-4-16,-8 8-2 0,-4 10 0 0,-6 4 2 16,-4 8 3-16,-5 2-1 0,-2 4-9 0,0 1-19 0,0 0-18 15,-4 8-10-15,-4 6-8 0,-3 8 4 0,-7 10 2 16,-2 6 0-16,0 8 5 0,-2 6-4 0,2 6 2 16,1 3-1-16,1 4-2 15,4 5 0-15,2 2 0 0,2 0 2 16,3-3-1-16,7-4 4 0,0-6-2 0,9-6-5 0,6-7 2 15,4-8-2-15,6-9 0 0,4-4 5 0,2-7-3 0,3-9 0 16,3-6 0-16,-2-3 0 0,1-7 4 16,-2-8-3-16,-3-5 3 0,1-2-1 0,-1-1-2 0,-4-2 3 0,1-4-2 15,-4-1 5-15,-2 1-1 0,-4 2-1 16,-5-2-2-16,-1 3-4 16,-4 3 4-16,-4-2-3 0,-3 4 2 0,-2 3 3 15,1 3-9-15,-2 3 8 16,0 5-1-16,-5 1-4 0,2 5 11 0,-4 1-11 15,-2 3 0-15,0 8 0 0,-6 8-3 0,-3 6 4 0,-1 3 0 16,0 5 2-16,-2 1 5 0,6 1-5 0,2 2 2 0,4-2-3 16,5-1-7-16,3 0 4 0,3-3-1 15,3 0 3-15,8-2 3 0,4-6-2 16,3 0-1-16,6-7-4 0,2-7 4 0,3-5-3 16,0-4 5-16,3-7 3 0,-1-7-4 0,0-3 2 0,0-4-5 0,-1-2-1 15,-3 0 4-15,-3-2 0 0,-3 2 2 0,-2-3-2 16,-4 2 0-16,-5-2 0 0,0 0-1 15,-5 0 4-15,0 1-3 0,-3 5 4 16,-2 1-1-16,0 3-4 16,0 3 7-16,-2 5-7 0,-3 2 2 15,0 1 3-15,0 3-8 0,-1 2 6 0,-1 0-3 16,0 1-1-16,-1 7 6 0,-3 3-6 16,1 4 3-16,3 4-1 0,-1-1-3 0,3 2 3 15,4-1-2-15,1 1 2 0,3 2 0 0,6 0 2 0,4 0-2 16,7 3-4-16,5 0 4 0,6-2-2 0,9 0-3 15,6-1-3-15,7-5-9 0,3-4-13 0,5-7-9 16,0-6-7-16,3-1-2 0,-2-9 3 0,2-3 10 16,-4-4 7-16,-3-1 7 15,-1-3 4-15,-7-1 4 0,-5 0 7 0,-4-3 4 0,-4 2 2 16,-9 0 2-16,-3 2-1 0,-10 1 2 0,-4-2 6 0,-7 5 7 16,-3 1 14-16,0 1 6 0,-7 2 7 0,0 2-3 15,-4 1-6-15,-2 3-3 0,0 4-10 0,-1 2 1 0,-1 1-4 16,1 0-5-16,0 2-2 0,3 4-3 15,-1 2-4-15,3 1 1 16,2 2-2-16,0 3 0 0,1 0-2 0,6 3-2 16,0-2-1-1,0 0 0-15,7 2 2 16,2-3 0-16,9 0 1 16,-1-1 0-16,8-1-3 0,5-3 1 15,5-3 2-15,5 0 2 0,2-2 0 0,2-3-1 16,-2-1-4-16,2 0-7 15,-2-4-5-15,-3-3 0 0,-1 1 1 0,-3-3 3 0,-1-3 2 16,-2-2-2-16,-2-2 2 0,-4 0-1 16,0 0 6-16,-7-2 3 0,0 1 0 0,-6-1 2 15,-1 0-2-15,-4-1-1 0,-2 0 3 16,-3 2 0-16,0 2 1 0,-1 2-1 0,-2 2-2 16,0 2 2-16,0 1-2 0,0 2 6 15,0 2-1-15,-2 3 3 0,1 1 0 0,1 0-5 16,-1 0-1-16,1 0-2 0,0 1 0 0,0 4 2 0,0 2-1 0,0 2 2 15,4 2-3-15,3-2-2 0,3 1 3 0,9 1-2 0,2-2 4 0,10-2-1 16,11 1-2-16,6-3 0 0,8-3 0 0,5-2 2 0,4 0-3 0,0-5 1 0,2-3-2 16,-3-2-4-16,3-3 2 0,-5-4-1 0,-2 0 2 0,-5-5 5 0,2 1-4 15,-7-1 5-15,-6-1-3 0,-3-2-1 0,-10 2 3 16,-9-2-2-16,-4-2 3 16,-8 5 0-16,-6 2 0 0,-4 2 0 0,-5 3-1 15,-5 4 0-15,-8 1 1 0,-1 7-1 0,-4 2 3 0,-6 1-1 16,-3 7-2-16,-2 2 1 0,-3 3 1 15,-2 6 3-15,5 1 1 0,3 6-2 0,1 2-1 16,6 3-3-16,-1 5 1 0,4-1-2 0,2 3 1 16,5 5 1-16,-1 1-2 0,3 5 0 0,4 8-2 15,4 4-4-15,0 3 3 0,5 5 3 16,-1 3 0-16,4 2 7 0,6 2-6 0,0 1-4 16,2-2 1-16,1 0-4 0,1-4 6 0,-2 0 3 15,2-3-2-15,2-5-1 0,-4-3-1 16,5-5-2-16,-6-4 3 0,1-2 2 0,-4-4-3 15,-2-3 2-15,-2-5-3 16,-3-5-2-16,-1-3 5 0,0-7-6 0,-7-4 0 0,3-5-7 16,-4-2-19-16,-2-5-20 0,0-2-35 15,0 0-61-15,-3-3-134 0,3 0-700 0,2 0-742 0</inkml:trace>
  <inkml:trace contextRef="#ctx0" brushRef="#br0" timeOffset="127724.1272">8226 14344 2173 0,'0'0'200'0,"0"0"-2"0,0 0-49 0,0 0-60 15,0 0-17-15,0 0-15 0,0 0 6 0,0 0 10 16,0 0 8-16,0 0-2 0,0 0-7 0,0 0-7 15,40 108-9-15,-30-73-1 0,-3 4-8 16,-3 1-8-16,-2 4 1 16,-1 1-15-16,-1 4-4 0,3 2-4 0,-9 0-9 15,2 3 4-15,-3-3-5 32,-2 1-4-32,6-6 5 0,-5-1-4 0,5-9 2 0,-3-5-1 0,4-5-5 0,0-7 1 0,-1-8 0 15,2-4 4-15,-1-3 3 0,2-3 7 0,0-1 9 16,0-2-1-1,0-5 1-15,-1-7-10 0,1-3-8 0,0-5 1 0,-1-3-6 0,-1-6 4 0,2-3-4 16,-1-3 0-16,1-4 3 0,-3-5-4 0,3-3 4 0,0-7-2 0,-1-4-5 16,6-4 9-16,-2-4-6 0,0 0 4 0,4-3 1 15,0 2-5-15,-1-3 5 0,3 0-5 16,2 0 4-16,4 1-3 0,-1 3 0 0,5 4 1 0,2 4-3 16,2 3 4-16,3 7-2 15,-2 5-2-15,4 3 3 0,1 9-4 0,-1 5 1 16,0 5 2-16,1 4-6 0,1 5 4 0,0 5-3 15,0 3-1-15,-2 6 2 0,-3 0-1 0,1 6 2 16,-4 4-2-16,-1 4-1 0,0 3-1 0,-4 3-2 0,0 4-9 16,-2 0-12-16,-1 0-11 15,2 3-16-15,-4 0-15 0,0 3-16 16,-2 0-32-16,1 4-41 0,-4 0-76 16,-5 1-149-16,2-8-402 0,-3-10-821 0</inkml:trace>
  <inkml:trace contextRef="#ctx0" brushRef="#br0" timeOffset="128112.881">8226 14457 1334 0,'0'0'85'0,"0"0"9"0,0 0 32 0,0 0 28 15,0 0 17-15,0 0-24 0,149 29-39 0,-97-29-26 0,3-3-31 16,11-1-16-16,-1-3-10 0,3-2-7 15,-2-1-1-15,-1-1-3 0,-4-2 5 0,-6 0 9 16,-3 0 9-16,-3-1 19 0,-6 0 16 16,-5-1 15-16,-5-1 20 0,-5 1-2 15,-8 2 7-15,-3 3-1 0,-8 1-4 16,-5 2 0-16,-3 1-11 0,-1 2-11 0,0 4-18 16,0 0-16-16,0 0-18 0,-1 2-16 0,-1 5-2 15,-5 2-6-15,2 6 2 16,-4 3 6-16,0 4-8 0,2 2 6 0,3 1-3 0,-2 2-1 0,3 3 4 0,1 2-5 15,0 4-2-15,0 0-1 0,4 3-7 16,-2-1 3-16,0-1-2 0,0 0 1 0,2-5 3 16,-2-3-5-16,1-3-1 15,1-3-5-15,-1-7-13 0,0-4-2 0,2-5-21 16,0-5-8-16,-1-2-9 0,-1-2-36 16,3-9-39-16,-1-6-77 0,0-6-134 0,-2 4-377 0,1 6-937 0</inkml:trace>
  <inkml:trace contextRef="#ctx0" brushRef="#br0" timeOffset="128314.8738">9100 13878 1620 0,'0'0'302'0,"0"0"-40"0,0 0-81 16,0 0-70-16,0 0-46 0,0 0-50 0,0 0-24 16,0 0-12-16,0 0-66 0,0 0-182 0,0 0-500 15,0 0-632-15</inkml:trace>
  <inkml:trace contextRef="#ctx0" brushRef="#br0" timeOffset="129328.5787">9585 14380 2015 0,'0'0'173'0,"0"0"-8"0,0 0-7 15,0 0-12-15,0 0 13 0,0 0-11 0,0 0-29 16,0 0-33-16,0 0-25 0,0 0-15 0,0 0-8 16,0 0-1-16,0 0-2 0,136-55-2 0,-116 63-5 15,1 2-5-15,-1 6-4 0,-1 1-4 0,-2 5-1 16,-4 1-5-16,-1 4-2 0,-3 1-1 15,-2 0 2-15,-4 2-2 0,-2-1 1 0,-1 1-1 16,2-3-5-16,-2-2 1 0,-3 0-2 16,0-4 4-16,-3-4 7 0,3-2 1 0,-4-6 6 0,2-3-7 15,-2-4-1-15,3-1 1 0,-2-1-1 16,0 0 4-16,-1-4-1 0,0-3-4 16,1-5-8-16,0-1-2 0,-1-1-1 0,1-4 1 15,0 0 9-15,2-3-8 16,-1 0 0-16,5-5 0 0,-2 1-9 15,2-3 7-15,0-1 0 0,5-1 0 0,2 3 1 16,4 0-3-16,4 3 0 0,0 2-2 0,3 3 2 0,3-1 1 16,0 4 1-16,2 2-1 15,5 3-2-15,0 0 1 0,1 3-1 16,1 1 2-16,-2 6 1 0,-1 1-1 16,1 0 1-16,-5 6-1 0,1 4 0 0,0 6 1 15,-4 0 1-15,-1 4 2 0,-4 1 3 16,1 3-5-16,-2 2 1 0,-4-2-2 0,1 1-1 0,-1-1 3 0,0 1 2 15,-1 0-1-15,-1-5-1 0,-2-1 0 16,1-4-1-16,0-2 1 0,-3-2 2 0,4-3-1 0,-2-3 2 16,0-1-3-16,4-4-1 0,0 0 3 0,3-1 1 15,3-7 1-15,1-1 4 0,2-4-6 0,0-2 0 16,1-2-2-16,1-2-1 0,-1 0 2 0,1-3 1 16,-1-3 1-16,-3 0-1 0,3-1-2 0,-2 0 1 15,-5 0-2-15,5 0 1 0,-5 4 4 0,-3-2-1 0,2 6 0 16,-4 2-7-16,0 1 4 0,-3 4 0 0,0 3 2 15,-3 3 11-15,-1 2-4 16,-1 3-1-16,0 0-2 0,0 0-10 16,0 6 5-16,0 4 1 15,0 2 1-15,0 4 4 0,-2 4-6 0,-1 2-1 0,0 0 0 16,2 2 0-16,-1 0 2 0,2 2 0 16,0 0-1-16,0 2-2 0,6-2 1 0,-1 0 0 0,4-4 1 15,0-1 7-15,3-3-7 0,2-7 2 0,3-3-1 16,4-6-9-16,-2-2 12 0,5-1-3 15,-1-8 3-15,1-1 6 0,0-4-10 0,1-3 0 0,-2 2-1 0,-1-5-1 0,2 0 3 16,-4 0 1 0,-4-2 0-16,0-1 0 0,-4 0-1 15,-3-2-1-15,-1 0 1 0,-2 2 6 0,-5 1-5 0,0 3 2 0,-1 1-3 16,-1 3-5-16,1 4 6 0,0 1 0 0,-1 2 0 0,1 3 8 16,-2 3-10-16,2-1 0 0,0 3-3 15,0 0-8-15,0 0 10 0,0 3 0 0,6 3 1 16,1 5 3-16,8 0-4 15,-1 5-2-15,7 0 1 0,0 2 1 0,1 0 1 16,1 1 0-16,-1 2-1 0,-2-1-3 16,1 2 3-16,-1 0-2 0,-1 2 3 15,-3 2 10-15,-3-1-11 0,-2 0 0 0,-6 0-2 0,-5 1-8 16,0-1 12-16,-10 0-4 16,-3-1 1-16,-5-4 2 0,-2 0-4 15,-4-3 2-15,-1-2 0 0,0-4 1 0,2-1 0 16,-3-6 2-16,5-1-4 0,-1-3-6 0,3-4-2 0,-1-4-13 0,6-5-7 15,-2-2-14 1,5-3-23-16,1-3-28 0,6-5-39 16,4-3-64-16,1-3-98 0,11-4-235 15,-2 8-564-15,-2 7-156 16</inkml:trace>
  <inkml:trace contextRef="#ctx0" brushRef="#br0" timeOffset="129733.1664">11530 13997 692 0,'0'0'662'0,"0"0"-171"0,0 0-148 0,0 0-60 0,0 0-51 0,129-49-60 0,-115 49-46 0,-1 9-35 0,1 2-16 0,-2 5-10 0,-1 2-9 15,-1 4 3-15,-1 4-5 0,-4 2-4 0,-1 1 0 16,0 3-12-16,-3 2-7 0,1 1-1 16,-2 2-5-16,1-2-4 0,-1 0-2 0,0-2-8 15,0 1-4-15,1-2-1 0,-2-1-1 16,0-2 1-16,-1-2 2 0,2-4-5 0,2-5 1 0,-2-5-2 16,5-4-7-16,-2-4 10 0,4-4 1 0,-1-1 6 15,4-2 4-15,1-8-6 0,5-1-2 16,-1-4-4-16,1-1-1 0,1-2 1 15,-1-1-1-15,-1-1 0 0,-1 1-1 0,3-2-1 16,-2 3-2-16,0 0 3 0,-1 3 2 0,-1 4-3 16,1 2 0-16,-1 3-2 0,1 3-5 15,1 1 6-15,-1 2 0 0,1 2 0 0,-2 3 6 16,2 3-7-16,-2 1 1 0,-1 1-1 0,-1 3-2 16,3 3 4-16,0-1 2 0,-2 1-2 0,6-2 1 15,-5 3-1-15,5-3-2 16,1 0 5-16,1 0 2 0,1-2-3 15,-1-3 0-15,-2-2 1 0,1-3-3 0,-3-1 5 0,2-3-1 0,-2 0 1 16,0-3 4-16,2-3-6 0,1-3-1 16,4-1-3-16,-1-4-9 0,3 0-6 15,0 0-16-15,2-4-21 0,-1 0-26 0,3-2-41 0,1-4-46 16,1 0-77-16,4-4-123 0,0-3-265 0,-6 5-481 16,-8 10 76-16</inkml:trace>
  <inkml:trace contextRef="#ctx0" brushRef="#br0" timeOffset="130253.5397">13169 13856 19 0,'0'0'851'0,"0"0"-105"0,0 0-227 0,0 0-135 0,55-117-95 16,-50 104-80-16,-1 5-51 0,-1 1-27 0,-3 4-23 16,0 2-28-16,0 1-28 0,0 0-22 15,0 7-17-15,0 5 3 0,0 5 11 0,-3 6 0 16,0 5 3-16,2 4-4 0,0 4-9 0,-1 2 4 16,2 3-4-16,0 2-3 0,-1 5-1 15,-3 3-7-15,2 2-1 0,0 2-1 16,2-1 1-16,0-3-2 0,0-4 0 0,12-8-3 0,4-5-3 15,6-8 2-15,-1-4-5 0,7-5 0 16,-1-5 0-16,1-5-4 0,1-7 1 0,5 0-4 16,0-9-2-16,0-3 7 0,3-2-1 15,-4-3 7-15,0-2 1 0,-2-1-4 0,-2-5 2 16,0 2-2-16,-4-1 1 0,-4 1 5 0,-3 2 0 16,-2-1 2-16,-4 5-1 0,-4 4-2 15,-2 2-1-15,-2 6 3 0,-3 1 5 0,-1 3-2 0,0 1 1 16,0 2-3-16,-2 6-3 0,-5 5 4 15,-3 3 0-15,-1 5 3 0,-1 0 3 0,-1 3-5 16,5-1 2-16,-1 4-4 0,2-2-1 0,5-2 2 0,2 1 0 16,0-1 1-1,1-2-4-15,6 1 1 0,1-5-2 0,7 0 1 16,2-6 4-16,1-1 1 0,3-5 1 16,2-3-2-16,0-2-2 15,-1-3 3-15,0-4-2 0,-1-3 2 0,-2-2 3 16,-2-1-4-16,-4-1 3 0,-3-1-1 0,-2-2-5 0,-4-1 4 0,-2 0-2 0,-2 1-1 15,-2-3 0-15,-5-1-1 0,-6 0-2 16,-2 0-1-16,-4 1 1 0,-4-1-2 16,-5 3 3-16,-3-1-2 0,-2 4-2 0,-3 2 2 15,1 3-4-15,0 3-1 0,2 2-1 16,3 3-12-16,0 2-10 0,5 0-23 0,-3 7-27 0,-2 0-28 0,2 1-53 0,4-1-112 16,4-1-366-16,10-2-1033 15</inkml:trace>
  <inkml:trace contextRef="#ctx0" brushRef="#br0" timeOffset="130663.6732">13181 14005 1019 0,'0'0'981'0,"0"0"-813"16,0 0 29-16,0 0-41 0,0 0-2 0,0 0 8 16,0 0-31-16,0 0-19 0,0 0-18 0,0 0-15 15,0 0-18-15,0 0-16 0,0 0-14 16,0 0-14-16,-67-75-2 0,82 71-4 0,9 2 4 16,7-1 3-16,4 0-4 0,11 0 2 15,-1 1-4-15,8-1-4 16,3-2 5-16,1 2-3 0,0-1 4 0,4-1-1 15,-1-2 2-15,0 1 1 16,-1 1-2-16,-6-1 3 0,-2 0-4 16,-6 0 3-16,-2-1-1 0,-6 2 0 15,-2-1 0-15,-10 0 1 0,-6 2-2 0,-2 0 2 0,-8 1 1 16,-6 0 0-16,0 2 1 0,-3 1-1 0,0 0 0 16,0-2-5-16,0 2-3 15,-1-1-1-15,-1 0-7 0,-3 1-1 0,1 0-2 0,-2 0-4 0,0 0 6 0,1 0 0 16,1 0-1-16,-1 2-9 0,1 0-15 0,2 2-22 0,-2-1-28 0,0 2-32 15,0-1-61-15,-3 0-162 0,4-1-855 16,-2 0-566-16</inkml:trace>
  <inkml:trace contextRef="#ctx0" brushRef="#br0" timeOffset="132430.5707">14651 14737 761 0,'0'0'416'0,"0"0"-195"0,0 0 100 15,0 0 1-15,0 0 9 0,0 0-47 0,0 0-98 16,0 0-64-16,0 0-37 0,0 0-19 0,0 0-11 16,59-121-8-16,-22 83-2 0,5-4-8 0,4-4-3 15,4-3-1-15,6-5-3 0,0-2 1 16,2-4-4-16,-4 0 0 0,0-3-2 15,-7 2-4 1,-2 3 4-16,-8 1 0 0,-6 4-3 0,-6 5 0 16,-7 6-4-16,-8 7-3 0,-7 6 5 15,-3 6-2-15,0 7 8 0,-8 6-10 0,-1 4-3 16,-4 4-4 0,-5 2-11-16,-3 8 2 0,-3 6 0 0,-4 7-1 0,4 5 4 0,-2 2-2 15,5 4 2-15,4 2-3 16,8 2-2-16,5 2-2 0,4 3-3 15,8-3 5-15,6 2-2 0,4-4 4 0,5 0 0 0,5-3-4 0,2-2 8 16,1-1-3-16,0-1 0 0,0 0 2 16,1-4-6-16,-3-2 4 0,1-4-1 15,-9-4 0-15,-3 1 4 0,-6-4-5 0,-4 1 3 16,-6-3 0-16,-2 0-3 0,-4-2 3 0,-10 1-2 16,-1-2 4-16,-8 0 2 15,-6-1-1-15,-2-3 1 0,-5 1-5 0,-2 0 3 0,0-2-1 16,-7 0 0-16,4-1 0 15,-1-1-7-15,4 0-1 0,5-3-13 0,5-4-14 0,7-2-13 16,8-4-29-16,5-3-42 0,8-4-85 0,8-6-180 0,1 4-561 16,2 5-766-16</inkml:trace>
  <inkml:trace contextRef="#ctx0" brushRef="#br0" timeOffset="132608.7868">15838 13664 1796 0,'0'0'474'0,"0"0"-80"16,0 0-146-16,124-61-66 0,-98 56-35 0,-6 5-39 15,-6 3-27-15,3 6-20 0,-6 7-8 16,-2 5-6-16,2 5 2 0,-4 5-5 0,-2 6-4 15,2 4-3-15,-2 4-14 0,2 3 3 0,-3 2-8 16,3 5-5-16,-1 5 2 0,-3 2-7 0,1 5-3 16,0 3 3-16,-3 0-7 0,0-2-5 15,-2-2-16-15,-5-2-25 0,-3-7-27 16,5-6-36-16,-3-8-29 0,4-7-30 0,0-12-45 0,0-6-59 16,1-11-80-16,1-7-163 0,-1 0-441 15,1-2-67-15</inkml:trace>
  <inkml:trace contextRef="#ctx0" brushRef="#br0" timeOffset="133712.9082">15860 14166 1398 0,'0'0'521'0,"0"0"-194"0,0 0-70 0,0 0-87 16,0 0-27-16,0 0-30 0,0 0-19 0,162-68-23 15,-100 61-16-15,6 0-13 0,5 0-11 16,5 1-5-16,-2-1-7 0,-1 0-6 0,-2-3-1 15,-6 0-1-15,-3-2 4 0,-4 0-3 0,-7-1 2 16,-4 2 1-16,-5-2 4 16,-6 1 5-16,-5 0 3 0,-8 0 2 0,-6 2 5 15,-6 2 5-15,-8 0 6 0,-5-1 0 0,0 2-6 0,-3 1-10 16,-7 3-10-16,-3 0-6 0,-5 1-10 16,-1 2 1-16,-5 0-2 0,-5 3-1 0,0 6 5 0,-2-1-4 15,0 6 1-15,1 2-1 0,-1 3 0 16,3 3-1-16,0 1 0 0,7 2 2 0,1 2-2 15,7 2 0-15,2 1-1 16,2 0-3-16,2 2 1 0,5-1 2 0,2 3 2 0,0-5 0 16,7-4 3-16,1-2-4 0,5-5-1 0,0-6 0 15,5-4 3-15,0-2 0 0,3-4 2 16,0-2 0-16,0 0-6 16,2-4 6-16,1-6-2 0,1-1 0 15,-4-2 4-15,2-2-5 0,2 0 1 0,-3-2-2 0,-2-2-6 0,1 0 6 0,-3-1-1 16,1 2 4-16,-3 0 3 0,0 2-7 15,-2-2 0-15,-4 4 0 0,0 1 1 16,-2 0 0-16,0 2 1 0,-4 2 0 0,0 0-4 0,-1 1 3 0,0 0-2 16,-3 1 3-16,2 1 4 15,0 1-5-15,-2 2 1 0,0 1-2 0,2 1-7 16,-2 1 8-16,0 0-1 0,0 0 2 16,0 1 0-16,0 4-6 15,0 3 4-15,0 2-3 0,0 2-1 0,0 1 4 16,1 3 0-16,-1 1 2 0,0 0 0 0,2 0-2 15,1-1-1-15,2 1 2 0,-1-2 3 0,4 0-4 16,-1 1 1-16,-1-3-1 0,3-1-5 0,1-1 5 0,-1-3 0 0,1-2 0 16,0-1 9-16,0-3-7 0,1-1-1 15,0-1-1-15,3 0-8 16,-1-1 12-16,0-4 0 0,1 0 1 0,0-3 2 16,0 1-5-16,3-4-1 0,-3 1 0 0,3-1 0 0,-3-2 1 15,2 0 3-15,-3 0-2 0,1 0 0 16,1 1-1-16,-3-2-2 0,2-1 4 0,0 2 0 15,-1-2-2-15,4 0 1 0,-2-2-5 0,3 2-3 16,1-2 5-16,-1 0 1 0,2 3 1 16,0-1 6-16,0 3-8 0,-1-1 0 0,0 3-1 0,-1 2-4 15,0 3 7-15,-3 3 0 16,0 2-2-16,-3 0-2 0,-1 1 0 0,-1 5 1 0,-1 5 1 0,-2 3 5 16,-3 1-5-16,1 5 1 0,-4 1-2 0,-1 3-7 15,0-1 8-15,0 3 0 0,2-4 1 0,-2 2 8 16,0-2-11-16,0-2 2 15,3 0-2-15,4-4-3 16,1-2 5-16,4-4 1 0,1-2 1 0,6-5-1 0,0-3 0 16,3 0-2-16,3-6 0 0,2-5 3 0,4 0-2 15,-1-3 2-15,0-2-3 0,-2-2-4 16,0 0 6-16,-3-2-2 0,1-3 4 0,-3 0 4 0,-1-5-8 0,-1-1 2 0,2-4-1 16,-6 1-7-16,2-4 9 15,-4-1 1-15,-2 1 1 0,-3 0 2 0,-3-1-5 16,-2 2-2-16,-4 4 1 0,-2 3 4 0,1 0 3 15,0 7 5-15,-1 2 3 0,-2 2-3 0,-2 4 6 0,3 3-3 16,-1 3 2-16,1 3 5 0,0 1-11 16,2 3-1-16,0 0-8 15,-1 7-8-15,0 4 7 16,0 5 1-16,0 5 1 0,-1 3 4 0,2 4-6 0,0 3-2 16,2 4 1-16,-2-1 0 0,2 4 1 0,0 1-1 0,1-1 0 0,1 2-5 15,-1 0 5-15,2-1-1 16,1 0 2-16,2-4 4 0,2-1-6 0,2-5 0 0,1-3-4 15,2-3-10-15,-2-4 0 0,3-4-5 0,-3-2-10 16,0-4-7-16,2-3-12 0,0-4-14 0,3-2-13 16,0 0-19-16,-2-7-22 15,4-3-31-15,-5-4-67 0,1-3-145 16,-6 4-467-16,-1 4-835 0</inkml:trace>
  <inkml:trace contextRef="#ctx0" brushRef="#br0" timeOffset="134042.2763">18415 13796 1158 0,'0'0'523'0,"0"0"-96"0,0 0-103 0,0 0-42 16,0 0-56-16,0 0-63 0,0 0-42 0,0 0-37 15,0 0-21-15,0 0-7 0,0 0-4 16,0 0 4-16,0 0 1 0,0 0-7 0,-12-11-5 0,52 11-10 16,6-1-1-16,3-4-1 15,4-1-6-15,0-1-2 0,5-1 1 0,0-2-1 0,1 1 0 16,5-3 1-16,-2 1-3 0,3-1-7 15,-1 2 2-15,-2-1-1 0,-1 2 0 0,-5 0 3 16,-7 2-4-16,-9 0-1 0,-9 1-5 0,-8 1-10 16,-8 0 0-16,-5 2 0 0,-5 0 0 0,-5 1 0 15,0 1 0-15,0 1 0 0,-2-1 0 16,-6 1 0-16,-1 0 0 0,-2 0 0 0,-3 2 0 16,2 1 0-16,-1 2 0 0,1 1 0 15,2 0 0-15,2 0 0 0,2 2 0 0,0 0 0 16,2-1 0-16,-1 2 0 0,1 2-42 15,-1 1-49-15,-1-1-44 0,-1 2-74 0,2-4-314 0,1-2-1311 0</inkml:trace>
  <inkml:trace contextRef="#ctx0" brushRef="#br0" timeOffset="138992.6023">20017 13652 121 0,'0'0'629'0,"0"0"-190"0,0 0-64 16,0 0-102-16,0 0-13 0,0 0-35 0,0 0-32 0,0 0-26 0,0 0-29 0,14-126-25 16,1 106-22-16,6 1-15 0,3 1-13 0,4 4-7 15,6 3-13-15,2 6-6 0,-1 2-7 16,2 3-8-16,2 7-1 0,-3 5-7 0,-1 6-1 15,2 4-2-15,-6 3-4 0,-2 5 0 16,-6 0 0-16,-2 3-1 0,-10 1 3 16,0 2-2-16,-7 4 0 15,-3 2 0-15,-6 3 0 0,-10 0 0 16,-1-2 0-16,-6-2-1 0,-2-5 0 16,-1-5-5-16,3-5 1 0,-2-5-2 15,1-5-2-15,3-3 1 0,2-5 1 0,1-3-1 0,-1-4-1 0,7-1-1 16,1-4-2-16,6-5-2 0,1-3 0 0,3-6-3 15,7-3 0-15,5 0-1 0,6-4 0 0,6 0 2 0,8 0 0 0,6-2 3 16,8 2 3-16,4 0-2 0,6 2 1 0,5 1 1 16,1-1 0-16,2 4 1 0,-1 0-1 0,-2 2 3 15,-2 4-5-15,-3-1 4 0,-4 3-3 0,-3 2-2 16,-4 2 6-16,-6 1-4 0,-3 3 4 0,-6 1 0 16,-7 1-4-16,-5 0 4 15,-5 0 0-15,-4 1 0 0,-6 0 4 0,1 0-1 16,-4 0 2-16,0 0 1 0,0 1 2 15,-2 2 0-15,-2 2 1 0,-1 2 4 0,-3 2-2 16,-3 2 2-16,1 4 0 0,-5 1 1 0,2 2 1 16,-1 4-3-16,2 0-2 0,3 3-2 15,3 1-6-15,2-1 0 16,3 0-1-16,1-1-1 0,6-2 6 0,5-4-2 16,8-1 2-16,1-3-1 0,6-4-2 0,6-4 4 15,2-4 0-15,6-2 2 0,2-8 1 0,3-3-5 16,0-3 1-16,-3-2-4 0,3-2-4 0,-2-2 8 0,-2-3-2 15,-3-1 2-15,-2-5 0 0,-3 0-5 0,-3-5 0 0,0-3 0 16,-2-3 4-16,-5-4-1 16,1-2-1-16,-3-4 1 0,-6-3-4 15,1-2 2-15,-4-3 1 0,-4 3 1 0,-3 1 0 0,0 4 0 0,-4 3 1 16,-2 4 0-16,1 5-1 0,-4 5 2 16,2 5-2-16,-1 6 1 0,-3 6-3 0,3 5 8 0,0 7 2 0,-2 1-2 15,4 3-1-15,-3 5-5 0,-2 8-3 0,-2 5 1 16,-2 9-1-16,2 7-1 15,2 4-1-15,-2 6 1 16,7 6 2-16,-1 2-2 0,3 7 0 16,0 3 0-16,0 3-2 0,6 2 2 0,2-3-3 15,4-1 3-15,0-3 1 0,8-4-3 0,7-7 2 0,3-4-7 16,7-9 0-16,5-5 3 0,4-9 0 0,4-5 4 0,0-9 0 16,1-7-2-16,-1-1-1 0,0-9 0 0,-3-4 2 15,-3-3 1-15,-5-1 2 0,1-3-2 16,-4 0-2-16,-5-3 2 0,-7 1-4 15,0-1 5-15,-9-2 2 16,-1 2-3-16,-7 1 1 0,-6 1-2 0,-2 4 1 0,-2-1 1 16,-7 3 0-16,-8 3 1 0,-2 1-3 15,-2 4-1-15,-3 2-1 0,-6 2 1 0,-2 3 2 0,-5 3 4 0,-2 5 2 16,0 5-2-16,3 1-3 0,-1 2 1 0,6 2-2 0,7-2 1 16,5 4 4-16,7 0-5 0,6 0 0 15,6 1-2-15,6 0-2 0,7-1 4 0,8 0 0 16,10-2 2-16,2-4 0 0,6 0-5 15,7-6-1-15,-2-1-1 0,0-3 1 0,1-3 3 16,-2-1 1-16,-2 1-1 0,-3-4-2 0,-4-3-2 0,-2-1-3 16,-3-1 3-16,-1-3 2 0,-6 2 0 15,-2-4 5-15,-7-1-5 0,0-1-2 16,-6 1 5-16,1-1 0 16,-5 0 2-16,2 1 4 0,-5 2-6 15,0 1 0-15,0 1 0 0,-6 1-2 0,2 3 4 0,-3 1 0 0,2 2 0 0,-1 1-2 16,1 2-3-16,-2 0 0 0,0 5 1 0,1 4 3 15,-1 3-2-15,4 3 3 0,-2 1-3 16,5 4-3-16,0-1 4 0,7 1-2 16,5 3 1-16,-1-1 9 0,5-2-11 0,4-2 2 15,2-2-2-15,1-4-11 0,3-3 12 0,4-4-1 0,1-3-1 16,4-2-1-16,1-2-8 0,0-6-2 0,4-3 2 16,0-1 4-16,1-3 3 0,1-2 1 0,0-5 1 15,-2-2-2-15,-1-4 3 16,-1-4-1-16,-3-4 1 0,3-4 9 0,-6-4-7 15,0-4 1-15,-4-4 0 0,0-3-8 0,-9-3 10 16,-4-2-1-16,0-1 2 16,-6 3 5-16,-4 1-4 15,-3 6 6-15,-3 2 3 0,1 9 7 16,-2 2 2-16,-6 9 2 0,3 5-2 16,-1 5-5-16,2 7-3 0,-2 1-6 0,3 6-1 0,-1 5-3 0,0 2-4 0,0 10-1 0,-3 7-1 0,-2 8 1 15,0 6 1-15,4 7 0 16,0 3 0-16,4 6 2 0,1 5-4 0,1 6 0 15,6 4 1-15,2 1-5 0,2 1 6 16,2-4 1-16,7-5 0 16,1-7 2-16,4-5-3 0,0-7-3 0,4-4 3 0,0-9 0 0,2-6-1 15,-2-6 1-15,-1-6-2 16,-1-5-5-16,-3-2 6 0,-2-7 0 0,-1-4 3 16,-1-4 6-16,-5-2-8 15,2-1 1-15,-5-3-3 0,-1 1-3 0,-3-1 5 0,-2-3 1 16,-1 1 1-16,-4-1 2 0,0-1-5 0,3 3 0 0,-3-1 1 15,1 3 1-15,1 2 1 0,-3 1 0 16,2 3-3-16,1 4-2 0,-2 3 3 0,0 1 0 16,-1 4 2-16,1 2 1 0,0 0-7 0,0 4 2 0,1 4-1 0,4 4-6 15,-3 4 10-15,2 6-1 0,0 1 2 16,1 0 6-16,-2 4-8 0,4 0-1 16,0 0-1-16,1 1-1 0,2 1 3 0,0-3 1 0,2 1 0 0,4-2-3 15,2-2 0-15,3-2-1 0,1-2 0 0,6-3 4 16,2-4-4-16,1-6-4 0,8-2 0 15,0-2-6-15,2-2 2 0,2 0 2 16,-2 0 5-16,0-5 5 0,-4-2-1 0,-1-4-1 0,-3-1-3 0,-1-4-4 16,-5 1 7-16,-2-5 3 0,-4-1-1 15,-3 1 4-15,-5-5-4 16,-4 1-1-16,-3 0 0 0,-4 1 2 0,-5 1 0 0,2 3-1 16,-3 0 0-16,-5 2-4 0,-2 2 2 15,-3 2 1-15,-3 0 2 0,1 4 8 0,-2 1-9 16,-3 4 1-16,-1 1-4 0,1 3-7 0,0 0 11 15,-1 6 1-15,2 3-1 0,3 4 4 16,0 1-7-16,1 3 0 0,0 2 0 16,1 4-1-16,1 0 2 0,0 2 1 0,7-1-1 0,1 1-3 15,4 0 3-15,1-4-1 0,6 0 3 0,5-2 5 16,2-4-7-16,2-4 1 16,3-2-2-16,3-3-4 0,5-4 9 0,-3-2-2 15,4-1 0-15,-2-5 7 0,4-2-9 0,-2-1 0 16,-2-1-1-16,1-2-2 0,-1 1 5 0,3-3 0 0,-1 1 0 15,-1 0-2-15,2 1 1 0,-2 0-2 0,1 2 2 0,-1 1 1 16,-3 1-2-16,-1 2 2 0,-3 3-3 16,-1 2-2-16,-5 1 4 0,3 0 0 0,-4 2 1 15,0 4 5-15,-3 1-7 0,0 4 1 0,0 0-3 16,-4 2-2-16,1 1 5 0,-2-1 0 0,-2 1 1 16,1 0 1-16,-1 0-3 0,-1 0-1 15,1-2 2-15,2 0-1 0,-1-1 0 16,-1-4 1-16,0-1-3 0,3-3 0 0,-1-1 0 0,4-2-1 0,2 0 2 15,1-3 3-15,1-4-4 0,4-3 1 16,-2 1-2-16,3-3-2 0,-4 1 5 16,4-1-1-16,-1-2 0 0,3 0 1 0,4-3-3 15,2 2 1-15,-2-2 1 0,2 3 1 16,0-2 0-16,-2 3 2 0,-2 1-1 0,-3 3-1 0,2 2 3 16,-5 3 0-16,-1 2 3 0,-2 2 5 0,-1 0-5 15,0 5 1-15,-3 1-3 0,1 2-3 0,-1 1 3 16,-2 2 0-16,-1 0 1 15,0 0 1-15,0-1-3 0,-3 2-1 0,0-1 1 16,0-3 1-16,2-1 1 16,-2 0-1-16,1-2 0 0,2 0-1 0,0-2 1 0,3 0 1 15,3-2 3-15,0-1 2 0,6 0-4 16,1 0-2-16,4-5-5 0,1 0-10 0,3 1-6 0,2-3-15 16,5 1-16-16,2-2-25 0,3-2-46 15,2-1-72-15,3-1-194 0,-9 1-787 0,-10 4-547 0</inkml:trace>
  <inkml:trace contextRef="#ctx0" brushRef="#br0" timeOffset="139529.362">26386 14091 1258 0,'0'0'472'16,"0"0"-249"-16,0 0-6 0,0 0-22 0,93-123-21 0,-67 93-3 16,0-3-36-16,4-1-18 0,0-4-27 15,5-1-19-15,-3-5-15 0,2-1-12 16,-3-3-6-16,2-2-6 0,0-4-4 0,-1 1-5 15,-2 1-2-15,-4 2 1 16,-1 4 0-16,-9 3 0 0,-1 6 0 0,-7 4-1 0,-5 5 2 0,-3 6-4 0,-1 3-1 16,-4 6 1-16,-5 2-10 0,0 5-1 0,-2 4-7 15,-4 2-5-15,-1 1 5 16,-1 8-4-16,-1 4 2 0,3 4 2 16,0 5-3-16,2 1 3 15,3 6-2-15,2 2-1 0,5 2 0 16,6 3 1-16,1 1 2 0,12 2 0 0,3 1 0 0,9 1 1 15,3 0 0-15,5-3 1 0,2 0-2 0,2-5 2 16,-2 1 0-16,1-4-4 0,-3-5 4 16,-4 2-4-16,-1-7 1 0,-6 0 1 15,-5-5-4-15,-5-2 1 0,-3-4-4 0,-4 0 0 0,-2-5 0 16,-3 0-1-16,-2-3 3 0,0 0-1 0,-4-1 2 0,-5-1-1 16,-4 1 0-16,-5 0 1 0,-3-4 0 15,-6-3 2-15,-2 0-2 0,-1-1-6 0,-1-2-3 0,1 0-13 16,1 0-13-16,1-1-18 0,2 1-31 0,3-1-43 15,2-1-82-15,8-1-163 0,4 4-535 0,4 2-719 16</inkml:trace>
  <inkml:trace contextRef="#ctx0" brushRef="#br0" timeOffset="140656.3613">27465 13409 1609 0,'0'0'299'0,"0"0"-14"0,0 0-76 16,0 0-26-16,117-41-4 0,-98 41-28 0,-1 0-31 15,-1 1-36-15,-3 7-29 0,-1 5-14 0,-2 4-7 0,-3 5-8 16,-1 4-2-16,-2 3-3 16,-1 3-4-16,1 0 2 0,-4-1-5 0,2-1-4 0,-3 0 2 15,0-3-6-15,1 0 2 0,-1-2-1 16,0-3-1-16,1-1 1 0,-1-4-2 16,0-2 0-16,0-4 1 0,2-4 1 0,6 0 3 15,-2-3-3-15,4-1 1 0,3-3-4 0,-1 0-2 0,7 0 0 16,-2-2-4-16,1-3 0 15,3-3-1-15,-1-1-2 0,0-1 2 0,1 1 1 0,-2-3 2 16,-1 0 2-16,2-1-2 0,-1-3 1 16,2 1-1-16,-2-1-2 0,-3 0 2 15,1 4 2-15,0-1 0 0,-4 4 0 16,-3 1 0-16,-2 2-3 0,-3 2 0 0,1 2 1 0,-3 0-2 0,1 2 3 0,-1 0-1 16,-2 0-3-16,3 2 4 15,-2 4-3-15,2 2 1 0,1 2 3 16,1 2-6-16,-2 1 5 0,1 3-2 15,0 0 0-15,2-1 4 0,1-2-3 16,-2 1 2-16,0-1 0 0,2-1-2 0,-1-1 2 0,2-2-1 16,-2-1 1-16,1-2-1 0,3-1 2 0,-1-2 2 15,1-3-2-15,6 0 4 0,-3 1-7 16,4-1 1-16,0-4 0 0,-2-1-7 0,1-2 4 16,-1 0-1-16,-1-1-1 0,1-1 4 15,-3 1-3-15,-1-1 2 0,-1-2 1 0,-2 2-6 0,3-3 5 16,-2 1-1-16,3 0 0 0,-2-3 3 0,-1 0 0 0,0 2 1 0,-2 0-3 15,0 1 4-15,0 0-3 16,-1 4-1-16,-2 0 4 0,-1 2-6 0,0 4 4 16,-2-2-1-16,2 2-6 0,0 1 6 0,-2 0-4 15,4 1 1-15,-1 4 3 0,4 2-2 16,0 2 3-16,3 1-2 16,-1 0 0-16,7 3 3 0,0-1-2 0,4 1 3 0,2 0-2 0,5-2 2 0,1-2-2 15,0-3-1-15,1 0 3 0,2-4-6 16,0 0 5-16,-2-2 0 0,1-3-2 15,-3-4 8 1,1-3-7-16,-3-1 2 0,0-4 0 0,-5-3-7 0,1-1 9 0,-3-2-3 0,-1-3-3 16,0-5 6-16,-6-3-3 0,4-4 0 15,-5-2 3-15,2-2-1 0,-1-1-2 16,-3 3 1-16,1-1-1 0,-5 3-4 0,0 4 8 0,-4 4 2 16,3 6 4-16,-3 4 13 15,-3 6-5-15,2 4 3 0,-1 4-4 16,0 3-19-16,0 1-5 0,0 5-6 0,-3 6-2 0,-3 8 12 0,1 7 0 15,-1 7 3-15,-3 9 0 0,-2 8-5 0,2 7 4 0,-5 9-2 16,-4 7 2-16,-4 4 1 0,-6 4 2 16,-2 4 2-16,-2 1-3 0,-1 1-1 0,0-1-4 15,5 2 0-15,1-4 2 0,8-4-3 0,7-10 4 16,7-6-3-16,6-10-1 0,4-9 4 16,5-9-6-16,-2-11 3 15,-2-8 2-15,-1-8-4 16,-4-7 5-16,1-2 0 0,5-8-1 0,-4-6 3 0,5-4 0 0,1-4-1 15,1-4-2 1,-1-3-1-16,2-4 0 0,0-4-1 0,1-3 3 0,0-4-2 16,6-4 1-16,1-4-1 0,2-3-3 15,8-4 2-15,1 4-5 0,2 1 3 0,0 2 4 16,4 5-4-16,-1 5 5 0,-3 7-1 0,1 5-1 0,1 6 2 0,-1 5-1 16,2 5-1-16,0 6 1 0,-2 4 1 15,0 4-1-15,-3 0 0 0,-3 4 3 0,-5 7-5 0,-3 3 4 0,-1 1 0 16,-6 5-3-16,-1 3 7 0,-4 1-4 15,-5 3-2 1,-2-1 2-16,-2 2-4 0,-6-2 2 16,-5 0 0-16,-4-3-1 0,-2-2 2 0,-3 0 2 15,-4-3-1-15,-4-1 0 0,-6-4-2 16,-4-2 0-16,-1-4-2 0,-9-2 3 0,-2-5 0 0,-4 0-3 16,-1-4-1-16,-1-4-7 0,6-3-10 0,2 0-13 0,8-3-23 15,7 0-33-15,10-2-64 0,14 0-166 16,3 5-806-16,7 3-584 0</inkml:trace>
  <inkml:trace contextRef="#ctx0" brushRef="#br0" timeOffset="141847.9274">30793 13330 2327 0,'0'0'161'0,"0"0"-24"0,0 0-29 15,0 0-42-15,0 0-28 0,0 0-17 0,0 0-13 16,0 0 11-16,0 0 11 0,0 0 20 0,0 0 13 16,0 0-4-16,-41 138-5 0,26-97-14 15,3 3-12-15,-7 0 0 0,4 0-7 0,-3-2 0 16,-1 4-4-16,0-3-8 0,0 1 2 0,3-4-3 16,-3-1 2-1,3-7 2-15,5-1-2 0,2-5-1 0,4-5-4 16,-1-5-3-16,5-4 2 0,-1-4 1 15,0-2 2-15,1-2 2 0,1-2 3 16,0-2 8-16,0 0 11 0,0 0 9 0,0 0 1 0,4-5-9 0,4-3-13 0,1 0-11 16,1-3-5-16,2-1-2 15,1 0 1-15,-1-2 3 0,3-1-5 0,-2 0 0 0,5 0 0 0,2-1-4 16,-1 2 4-16,4-2 2 0,2 0 2 16,3 1-2-16,2 1-2 15,1 3-2-15,0 2-1 0,-1 3 3 16,0 3-1-16,-2 1 1 0,-3 2 0 15,2 0-2-15,-5 2 1 0,1 3 0 0,-4 2 1 16,-1 1 2-16,-6 2-2 0,-2 4 1 0,-3 1-5 0,-5 3-4 0,-2 0 3 16,0-1-1-16,-9 4 7 0,-4-1 5 15,-4 1-6-15,-4 0 2 0,-2-1-4 0,-6 1-1 0,-1-4 5 16,0 1-1-16,4-4 1 0,1 1 2 0,3-4-5 16,3-2 1-16,6-2-1 0,3 0-1 0,2-2 2 15,7-2-2-15,2 1-1 0,-1-3-7 16,11 0 1-16,1-1-4 0,9 0-1 0,7 0 3 15,5-1-8-15,5-3-4 16,3-2-2-16,2-1-7 0,4-2 8 0,1 0 2 0,-4-3 3 16,7-3 9-16,-4-1-6 15,-2-2 4-15,-3 0 3 0,-3 0 1 16,-3 1 5-16,-9 4 3 0,-4 1 2 0,-6 1-1 16,-7 4 5-16,-1 2 4 0,-3 0 8 0,-4 3 7 15,-2 0-7-15,0 2-7 16,0 0-12-16,0 0-13 0,-1 5 11 0,-5 0-1 15,4 3 6-15,1 1 9 0,1 0-10 16,0 1 0-16,0 0 1 0,8 1-5 0,1 0 9 16,3 0 1-16,3-1 2 0,5-2 3 0,5-1-4 0,0-3-2 15,3-2 1-15,1-2 2 0,1 0-2 0,0-2 2 0,0-4-2 0,-4-4-4 0,3-1 6 0,-1-5-1 16,-5 0 2-16,3-2 2 0,-2-3-7 0,-1 0 3 16,-1 0-3-16,1-2-7 0,-5 0 14 15,-1 1 3-15,-1 1 5 0,-6 3 6 0,-1 4-7 16,-3 1 1-16,-3 6-3 0,0 0 0 15,-4 4-3-15,1 3-7 16,0 0-7-16,0 0-10 0,-5 4-3 0,-3 4 1 0,-4 8 5 0,-4 3 9 16,-1 7-5-16,-4 6 0 0,-2 6-1 15,-1 6-7-15,2 4 12 0,-3 8-1 16,-1 5 2-16,-1 1 5 0,2 6-7 0,-3 1 1 0,3 4-1 16,-3 0-3-16,1 5 4 0,6-1 0 15,3 0-1-15,1-1 0 0,1-1 0 0,4-3 0 16,-1-3 2-16,-3-5 1 0,5-3-1 0,-2-7 1 15,-4-4-3-15,5-9-1 0,-5-2-2 0,2-6-2 0,-4-6 4 16,-2-6-3-16,1-6 2 0,-6-5 3 16,2-5-3-16,-4-5 2 15,1-1 1-15,-6-9 1 0,1-2-2 0,0-8-1 16,0-3 8-16,-1-4-4 0,-2-3 3 16,4-6 1-16,-1-4-8 0,2-1 3 0,0-4-3 0,6-1-3 15,5-4 5-15,6 2-3 0,10-4 4 0,8 1 3 16,14 0-6-16,12 0 2 0,10 2-1 15,12 2-1-15,10-2 7 0,8 6 0 16,9 2-2-16,3 4 3 16,9 4-7-16,7 4-1 0,3 6 1 0,0 4 2 15,0 5 3-15,-1 1 3 0,0 1-2 0,-5 3-2 16,-5 2 6-16,-2 2 1 0,-8 1 5 16,-5 1 0-16,-9 0-6 0,-5 1 0 0,-10 1-2 0,-8 1-6 0,-11-2 8 0,-9 2 0 15,-6 0 3-15,-6-1 5 16,-5-1-6-16,-5 2-1 0,-2-1-4 0,0 1 0 0,0 0-5 0,0 0-2 15,-4-1-3-15,-5 1-9 0,-2 0 6 16,-7 1-1-16,-1 5 1 0,-4 1 3 0,-2 1-23 0,1 1-24 16,-4 1-44-16,-2 3-68 0,1 0-120 15,5-4-788-15,9-3-706 16</inkml:trace>
  <inkml:trace contextRef="#ctx0" brushRef="#br0" timeOffset="143206.7563">616 16518 523 0,'0'0'455'16,"0"0"-52"-16,0 0-96 15,0 0-52-15,0 0-34 0,0 0-39 0,0 0-47 16,0 0-24-16,0 0-43 0,0 0-14 0,-2-118-8 0,24 75-10 16,7-5 23-16,8-2-3 0,6-3-4 0,5 1-1 15,2-1-6-15,-1 3-1 0,0 3-2 16,0-2-3-16,-6 0-6 0,-2 3-4 0,-3 2 1 15,-6 3 2-15,-4 4 7 0,-7 5 10 0,-8 4 6 16,-2 5 6-16,-4 5-7 0,-7 5-15 0,0 5-20 16,-7 5-15-16,-5 3-6 0,-1 5-8 15,-7 8 1-15,-3 8 2 0,-5 4 1 0,-2 7 6 0,0 5 5 16,-1 1-4-16,4 5-4 16,4-2-2-16,3 0-2 0,8 0 3 15,4-1 4-15,8-2 5 16,2-3-2-16,13-2-3 15,4 1-3-15,4-6 1 0,7 1 5 0,3-4 1 16,7-1 3-16,2-3-3 0,12 1-4 16,9 0-6-16,1 0-5 0,-1-2 2 15,-14-4 5-15,-17-3 6 0,-5-2-3 0,-12-1-1 0,1 1-6 0,-8 0 2 16,-4 1 8-16,-4 2 0 16,0 0 3-16,-6 3-1 0,-7-2-1 0,-4 3 2 0,-4 1-2 15,-3-3 3-15,4-2 0 0,-3-2 10 0,1-2-3 16,-5 2-2-16,-1-3-1 0,-3 0-10 0,-1-1 6 15,1 0-5-15,0-5 0 0,1 1-4 0,3-4-8 16,4 0-1-16,5-2-8 0,5-6-9 0,2-4-17 0,7-3-34 0,1-5-51 0,3-6-89 0,8-5-151 16,2 7-479-16,-1 7-793 15</inkml:trace>
  <inkml:trace contextRef="#ctx0" brushRef="#br0" timeOffset="143430.1928">1886 15659 2547 0,'0'0'253'0,"0"0"-61"0,0 0-76 0,0 0-30 0,0 0-22 0,0 0-28 0,0 0-15 0,0 0-3 16,0 0 5-16,0 0 17 0,0 0 13 0,0 0 1 16,33 123-9-16,-23-83-6 0,3 5-6 0,-3 5-1 15,1 2 3-15,-2 8-14 0,-1 4-10 16,0 2-8-16,0 6-3 16,-4 1 0-16,0 0 4 0,-1-5 0 0,3-6-6 0,-3-10-7 0,6-9-14 15,-4-5-16-15,0-6-22 0,0-5-25 16,-2-3-35-16,0-5-48 0,-2-6-92 0,1-6-206 15,0-3-620-15,-2-2-318 0</inkml:trace>
  <inkml:trace contextRef="#ctx0" brushRef="#br0" timeOffset="144431.679">1590 16325 2045 0,'0'0'145'0,"0"0"-49"0,0 0-46 0,0 0 9 16,0 0 20-16,0 0 8 0,149-52-18 0,-105 44-13 16,7 0-15-16,7-1-6 0,4-1-5 0,2-3 1 15,6-2 6-15,4-2 3 0,3 0 5 16,-1-1-3-16,3 0-10 0,-1 2-10 0,-5-1-7 16,-2 1-2-16,-10 4 2 0,-6 1-6 0,-10-1 0 15,-10 4-3-15,-8-1-5 0,-6 4 7 0,-8 0 5 16,-5 3 20-16,-6 0 31 15,-2 0 12-15,-2 1-8 0,-5-2-14 16,-3 1-30-16,-4-3-15 0,-4 3 1 0,-3-1-5 0,0 2-3 16,-2 1 0-16,0 0-3 0,-3 0 6 15,4 0 2-15,0 5-1 0,0 0 2 0,2 2-6 0,1 4-1 16,0 3 4-16,2 2-4 16,2 2 2-16,1 2 1 0,0 3-7 0,4 1 1 0,2 2-3 15,4 3 2-15,-1 0 3 16,3 2 1-16,4-2 0 15,4-3-2-15,2-2 1 0,3-5-1 0,5-3 2 16,0-3 3-16,4-4-4 0,2-2 5 0,-1-6 0 0,6-1-1 0,-4-2 5 16,4-7-3-16,-3-2 3 0,-1-3 2 0,1-1-6 15,-3-2 2-15,-1-3-2 0,-3 2 2 0,-2-1 2 0,-2-1 1 16,-1-2 0-16,-2 1-3 16,-2 2 2-16,-2-1-3 0,-3 2 0 0,0 2 6 15,-2 2-7-15,-1 1 5 0,0 5-4 0,0 1-6 0,-3 4 5 16,2 2-4-16,-1 0 1 15,-2 1 2-15,1 0-7 16,-1 2 0-16,-2 8-1 0,-2 2-4 0,3 2 8 0,-2 5-2 0,3 2 3 16,0 0-2-16,1 0-3 0,3 0 1 0,0 2 1 15,4-3 5-15,2 0-5 0,4 0 4 0,4-4-3 0,1-2-2 16,4-4 5-16,1-2-1 0,3-3 3 16,2-4 4-16,2-1-4 0,1-1 2 15,0-6-3-15,1-1-1 16,1-2 3-16,1-2-1 0,-2-1 0 0,-2-1-1 0,3-1-2 0,-2-2-1 15,0 1-1-15,5-2 2 0,-1 0 1 0,0-2 0 0,-2 1 0 16,-5 1-4-16,-2 1 4 0,-6 0-2 16,0 5 2-16,-4 1 5 15,-2 1-8-15,-1 5 1 0,-2 0-5 0,-4 3-4 16,1 2 5-16,-2 0-5 0,1 3 5 16,-1 5 1-16,1 3-3 0,2 4 2 0,-2 3-2 0,2 2 4 0,-2 2 1 15,2 0 2-15,1 3 1 0,2-1-7 0,2-1 5 16,3 0-4-16,4-1 3 0,5-4 5 15,4-5-4-15,3-3 5 0,1-7-2 0,3-3-5 16,0 0 8-16,1-6-7 0,-1-7 3 16,-4-1 1-16,1-2-7 0,-3-4 4 0,-4 0-2 15,-1-5 4-15,-5 2 0 16,-3-2 2-16,-3-2 2 0,-3-1 1 16,-4-1 0-16,-1-2-3 0,-4 0 0 15,0 0 0-15,0 1-1 0,0-1 3 16,-2 1 0-16,-3 2-1 0,-2 2 13 0,3 2-2 0,-2 4 10 0,1 4 4 0,2 5-5 0,-2 1 5 0,5 6-8 15,-2 1-3-15,1 2-3 0,1 1-6 0,0 0-6 16,0 2-3-16,0 7-5 16,0 3 1-16,1 8 1 0,4 4 2 0,0 8 2 15,1-1 0-15,2 5-1 0,-2 2-3 0,-2 1 3 0,2 2-3 16,-2 6 1-16,-2-1 2 0,0 3-7 16,-1 2 4-16,-1-2-3 15,0 0-6-15,0-5 0 0,0-2-19 16,0-9-13-16,-1-3-23 0,1-8-15 0,0-6-12 0,0-6-21 15,0-7-13-15,0-3-34 0,1-2-94 16,1-9-254-16,0 1-605 0,-2 1-198 0</inkml:trace>
  <inkml:trace contextRef="#ctx0" brushRef="#br0" timeOffset="144658.8985">3976 16134 2055 0,'0'0'317'0,"0"0"-64"0,0 0-88 0,0 0-12 0,0 0-37 0,0 0-11 0,0 0-23 15,0 0-24-15,0 0-13 0,0 0-10 0,134-70-6 16,-103 63-2-16,5 0-13 0,0 0-2 0,4 1-7 16,0-1-2-16,2 2 3 0,0-2-9 0,4 1-16 15,-1 0-36-15,2 0-55 0,-2-1-101 16,1-2-184-16,-12 2-644 0,-14 3-609 0</inkml:trace>
  <inkml:trace contextRef="#ctx0" brushRef="#br0" timeOffset="144853.8497">5058 15716 2334 0,'0'0'346'0,"0"0"-98"16,0 0-94-16,0 0-13 0,0 0-17 15,0 0-2-15,0 0-17 0,0 0-16 0,0 0-19 16,0 0-28-16,0 0-13 0,0 0-17 0,0 0-9 16,0 0 6-16,-2-48-1 0,2 72 7 15,0 6 5-15,0 3-3 0,0 1 0 0,0 3-3 0,0-2-3 16,1 4-2-16,0-3 0 0,1 2-1 15,-2 4-4-15,0-3 1 0,1 2-2 0,-1-3-3 16,-3 1 4-16,1-5-21 0,2 0-9 0,0-5-34 16,0-4-44-16,5-3-35 0,3-5-101 0,0-5-285 15,-2-6-1178-15</inkml:trace>
  <inkml:trace contextRef="#ctx0" brushRef="#br0" timeOffset="145156.8463">5601 15922 2694 0,'0'0'195'0,"0"0"-33"0,0 0-33 0,0 0-10 16,0 0-22-16,0 0-18 0,0 0-20 0,0 0-6 15,0 0-8-15,0 0-5 0,0 0-3 0,-83 125-7 16,79-96-3-16,3 1-6 0,1 1-11 16,2-1 2-16,6-3-9 0,3 1 2 0,1-6 3 0,5-3-11 15,3-5 10-15,1-7-4 0,3-1 4 16,3-6 6-16,-1 0-6 0,2-6 3 0,-2-1-5 15,-3-5-2-15,-3-1 2 0,-3-2-1 0,-4-3 4 16,-3 0 1-16,-5 0 0 0,-1-1-2 16,-3 0-4-16,-1 1 7 0,-5-2-9 0,-2 2 2 15,-3 1 2-15,-6 0-9 0,2 1 7 0,-5-1-3 16,-2 5-2-16,2-1 7 16,-3 4-7-16,-2 1 4 0,0 2 0 0,2 2-10 0,1 3-2 0,-3 1-16 15,4 0-14-15,-2 3-25 0,2 2-27 16,1 4-51-16,3 0-102 15,5 0-351-15,1-6-1148 16</inkml:trace>
  <inkml:trace contextRef="#ctx0" brushRef="#br0" timeOffset="145601.005">5112 15880 359 0,'0'0'381'16,"0"0"0"-16,0 0-47 0,0 0 9 0,0 0-23 15,0 0-52-15,0 0-56 16,0 0-55-16,0 0-32 0,-126-6-21 0,121 5-15 0,0 0-1 15,0-1-9-15,4 0-5 0,0 1-6 0,1-1-13 16,0-1-13-16,6-2-16 16,5 2-9-16,6-5-7 0,5-1-1 0,8 0 3 15,3 0-6-15,6-2 3 0,5 1-2 0,2 1-3 0,-1 1 5 16,2 0-3 0,-1 1 1-16,-1-2 2 0,-1 2-6 0,-1-2 3 0,-4 1-2 15,-1 1 0-15,-7-1 4 16,-2 2-5-16,-10 2 3 0,-5 1-3 0,-6 2 2 0,-5-1 2 0,-3 2 3 0,0 0 3 15,0 0-6-15,-4 0 3 0,-5 0-6 0,-3 2-6 16,-3 0 9-16,0 1-15 16,-3 2-5-16,2 0-18 0,2-1-36 0,2 1-37 15,4 0-80-15,3 1-219 16,3-2-813-16,0-1-466 0</inkml:trace>
  <inkml:trace contextRef="#ctx0" brushRef="#br0" timeOffset="146549.0235">6477 16426 1724 0,'0'0'147'0,"0"0"19"0,0 0 20 0,0 0-32 0,10-147 5 0,6 104-12 16,8-5-20-16,1-2-12 0,5-2-29 15,7-4-17-15,-3-2-14 0,6-3-14 0,0-4-3 16,0-1-6-16,-2 1-3 15,-4 1-3-15,-2 4-2 0,-4 8 3 0,-5 7-3 16,-5 7 1-16,-7 9-1 16,-4 7-1-1,-5 6 1-15,-2 8-4 0,-3 4 1 16,-6 4-4-16,-7 5-8 0,0 7-4 16,-10 10-3-16,-4 7-4 0,-1 5 5 0,-1 6-2 15,1 2 3-15,2 2 0 0,6 1-3 0,5-1 1 0,6 1-2 0,6-2 2 16,6-3 0-16,7-7 0 0,9 0 2 0,8-7-3 15,0-3 3-15,11-2 0 0,1-2 1 0,5-3 4 0,3-4-3 0,-1-2 2 0,-3-3-4 16,-5-1-3-16,0-1 6 0,-10 0-5 0,-3 0 3 0,-5 1-2 0,-6-1-4 16,-8-1 2-16,-3 1-1 0,3 2 4 0,-13-1 4 15,-6 2 2-15,-5 2-1 0,-4 0-2 16,-3 1-3-16,-7-1-2 0,0-1 2 16,0 2 1-16,0-1-3 15,3-2 0-15,4-3 1 0,7-1-4 0,3-4-2 16,7 0-11-16,2 0-14 0,6-7-23 0,3-2-30 15,2-4-30-15,9-4-45 0,7-4-51 0,7-5-63 16,7-4-126-16,5-3-203 0,-5 6-316 0,-9 8 59 0</inkml:trace>
  <inkml:trace contextRef="#ctx0" brushRef="#br0" timeOffset="146771.2255">7413 15570 508 0,'0'0'815'0,"0"0"-195"0,0 0-170 0,152-131-133 0,-121 105-85 0,-3 8-61 16,-7 6-41-16,-6 6-26 0,-6 5-25 15,-2 1-20-15,-6 11-11 0,-1 6-8 0,0 5 3 16,0 6-2-16,-2 4-2 0,-5 4-5 15,2 4-3-15,-3 2-6 0,-1 5-9 0,0 1 1 0,1 5-6 16,2 2-2-16,-3 4 1 0,1 2-6 16,-2 1 1-16,0 4-4 0,1-2-2 0,4-3 1 0,-1-3-16 15,6-12-9-15,0-6-19 0,0-8-23 16,6-8-14-16,-2-3-32 0,2-5-35 0,-4-8-79 16,0-4-155-16,-2-2-335 0,0-2-923 0</inkml:trace>
  <inkml:trace contextRef="#ctx0" brushRef="#br0" timeOffset="147741.3516">7267 15991 1078 0,'0'0'888'0,"0"0"-649"0,0 0-42 0,0 0-44 16,0 0-15-16,0 0 6 0,0 0-27 15,163-60-29-15,-110 52-26 0,8-1-23 0,3 0-11 16,8-1-11-16,6-2-7 0,-1 1 2 15,0-4-3-15,-1 2 0 0,-3-1-3 0,-4-1-2 16,-5 0-1-16,-4 1 1 0,-6-3 1 16,-6 2 0-16,-7 1 0 0,-9 0-1 0,-9 2 2 0,-5 0 6 15,-11 4 10-15,-5 1 10 0,-2 1 7 16,-9 1-9-16,-3 2-5 0,-7 0-12 0,-1 2-5 0,-4 1 5 16,-5-1-1-16,-2 7 8 0,-5 1 2 0,4 0 0 15,0 5 4-15,2 3-1 0,0 1 1 16,3 3-2-16,4 0-4 0,3 0-3 0,5 2-7 15,-1-1 1-15,6 1-5 0,1 1 1 16,3 2 2-16,1 0-6 0,4-1 2 0,1 0-3 16,1-1-3-16,7 0 7 0,3-4-6 15,1-2 4-15,7-4 1 0,1-3-7 0,6-5 5 16,0-3-1-16,5-1 2 0,0-5 0 0,4-4 1 16,-4-4-2-16,0-1-6 0,-2-2 5 15,-2-1-5-15,-1-2-3 0,-3 0 7 16,-4-1-9-16,0 2 10 0,-7 0-1 0,-1-1-4 0,-2 1 12 15,-6-1-12-15,1 3 6 0,-4 1-1 0,0 2-3 16,0 2 3-16,-7 1-3 0,3 3 3 16,-4 1-2-16,-2 1 2 0,1 3 1 0,0 2-3 15,-3 0 4-15,1 1-4 16,-5 7-1-16,4 3 5 0,2 0-8 0,-1 3 8 0,3 2-2 0,4 0-4 16,-1 1 9-16,4 4-8 15,1 0 2-15,1 0 3 16,6 0-9-16,3 1 8 0,1-1-3 0,1-2-3 15,6-3 9-15,1-2-4 0,3-3 2 0,5-3 0 16,-2-3-3 0,5-4 0-16,0-1-1 0,1-5 4 0,1-3-5 0,2-1 6 0,0-3-3 0,-2 1-4 0,2 0 10 15,-1-2-9-15,-2-1 2 0,-1 0 4 16,0-1-16-16,-4-2 13 0,3-1-4 0,-3 0-2 16,-1 0 15-16,-5-1-10 0,1 3 2 0,0 3-1 0,-3-1-3 15,0 4 0-15,-5 3-1 0,4 2 4 0,-5 2-4 16,-1 1 2-16,0 2 1 0,-2 0-5 0,-1 5-1 15,-2 3 2-15,2 3 2 0,-2 4 4 16,-1 1-2-16,3 1 1 0,2 2-2 16,0 1-3-16,1 0 9 0,6-1-6 0,3 2 1 0,0-4 3 15,5-2-10-15,4-3 8 0,3-6-4 0,4 0 1 16,0-6 3-16,7 0-2 0,0-5 2 0,-1-4-3 0,-1-2 5 16,-1-3-6-16,-1-2 2 0,-4-2 2 15,-3-2-4-15,-4-1 6 0,-7-3-4 16,-4-4-2-16,-6-1 10 0,-3-1-10 15,-4-6 4-15,-3-1 3 0,-1 0-11 0,0-2 8 0,-5 1-2 16,0 2 0-16,1 0 2 16,-3 4 0-16,1 2 4 0,-1 4 1 0,-1 3 6 15,0 4 8-15,3 5 3 0,0 4 4 0,1 3-5 0,0 4-1 0,2 1-4 16,2 2-9-16,0 1 1 0,2 9-11 16,-2 4-2-16,0 5 5 0,3 9-8 0,1 2 8 15,0 4 0-15,0 1-3 16,-1 5 9-16,3 3-6 15,-4 3 2-15,-1 4 0 0,-1 1-3 16,0 0 0-16,0 1 0 0,-2-2 1 0,-5-2-6 16,3-1 8-16,-2-5-7 0,1-4-7 0,0-6-5 0,5-7-15 0,-1-5-11 15,1-7-11-15,0-5-22 0,0-3-19 0,3-5-33 0,1 0-38 0,1-6-95 16,0-1-373-16,-2 2-1078 0</inkml:trace>
  <inkml:trace contextRef="#ctx0" brushRef="#br0" timeOffset="148076.5461">9776 15605 1963 0,'0'0'324'0,"0"0"-50"0,0 0-49 0,0 0-31 16,0 0-29-16,0 0-50 0,0 0-34 0,0 0-21 16,0 0-8-16,0 0-4 0,0 0 8 0,0 0-4 15,122-28-10-15,-76 21 0 0,8-1-13 0,1 0-3 16,3-1 0-16,-2 0-10 0,1-1 6 0,-3 0-4 15,-2 1-1-15,1-1 7 0,-2 0-9 16,-3 1 1-16,-1 1-2 0,-5 0-9 0,-6-2 8 16,-6 3-5-16,-6 1 3 0,-6 0 4 0,-6 3-2 15,-6-1 2-15,-4 3-2 16,-2-1 3-16,0 1-5 0,-4-1-1 0,-4 1-2 0,-4 0-8 16,-2 1 6-16,-3 0-6 0,-3 1-1 15,2 3 5 1,4-1-5-16,2 1 4 0,2 0 0 0,3 0-7 0,5-2 2 15,0 2-1-15,2-3-5 0,0 3-3 0,0 1-13 0,4 3-17 16,0-2-16-16,2 1-22 0,4 1-21 16,0 0-29-16,-1 1-45 0,1 1-98 15,-4 2-230-15,0-4-746 0,-2-1-166 0</inkml:trace>
  <inkml:trace contextRef="#ctx0" brushRef="#br0" timeOffset="148480.829">10728 16029 1020 0,'0'0'730'0,"0"0"-294"0,0 0-124 0,0 0-42 16,0 0-49-16,0 0-54 0,0 0-48 0,0 0-39 16,0 0-19-16,0 0-9 0,0 0-1 15,0 0 0-15,0 0-3 0,34 40-4 0,-26-27-3 0,-1 2-3 16,2 3-3-16,0 1-7 0,-4 3-6 16,0-1-5-16,-4 2-8 0,-1 0 4 15,0 0 1-15,-9 1 0 0,-2 0-1 0,-6-1-2 0,-3 0-7 16,-2-3 4-16,-4-1 3 15,-2 0-3-15,-1 0 0 16,-2-3-5-16,-1 0-7 16,1 0 2-16,-3-3-3 0,7 0-13 0,0-5-26 15,4-2-67-15,3-4-156 16,9-1-994-16,3-1-598 0</inkml:trace>
  <inkml:trace contextRef="#ctx0" brushRef="#br0" timeOffset="153181.7081">11631 16375 1761 0,'0'0'214'0,"0"0"33"0,0 0-26 15,0 0-26-15,0 0-10 0,0 0-38 0,-18-127-24 16,20 96-20-16,4-3-20 0,5-4-11 16,5-3-16-16,5-4-14 0,5-2-2 0,5-4-8 15,4-5-1-15,2-4-2 0,-1-4-5 16,3-3-3-16,-3-1-4 0,-1 3-3 15,-2 2 0-15,-3 7 1 0,-8 5-1 16,-3 9-1-16,-7 7-4 0,-4 9-3 0,-5 6 7 16,-3 5 4-16,0 6-2 0,-3 4 1 15,-7 4-9-15,-5 1-8 0,-6 10 3 16,-3 5-2-16,-6 10 2 0,-2 3 5 0,0 6-7 16,3 4 0-16,2 3-3 15,6 2-4-15,8 1 8 0,2 1-1 0,7-3 2 16,5-2-2-16,4 2-2 0,9-6 0 0,3 0 0 0,7-4 4 0,1-2-2 15,6-6 2-15,1-1-1 0,2-3-2 0,1-3 4 16,0 3-4-16,-4-4 2 0,-3 0 4 16,-4-1-8-16,-3-1 4 0,-7-2-3 0,-5-1-1 15,-1-2 5-15,-5 2-2 0,-2-4 2 0,-1 1 2 0,-1-1-4 16,-6 0 2-16,-2 3 2 0,-4-1-2 0,-4 1 3 0,-1 0 1 16,0-1-3-16,-1-1 0 0,-2 0-1 0,1 0-4 15,2 0 1-15,1-1 0 0,1-2-7 0,2-1-3 16,4-1-15-16,3-3-15 15,0 0-11-15,5 0-26 0,2-5-33 0,0-3-55 0,5-6-118 16,6-7-261-16,-1 5-665 0,-2 2-87 16</inkml:trace>
  <inkml:trace contextRef="#ctx0" brushRef="#br0" timeOffset="153401.4409">12648 15420 1387 0,'0'0'874'0,"0"0"-553"0,0 0-63 0,131-87-68 0,-100 73-26 0,-5 4-26 16,-5 5-34-16,-3 5-22 0,-2 0-19 15,-6 11-20-15,0 5-6 0,0 5-2 0,-4 8 2 16,0 2-3-16,-2 6-3 0,-1 2-10 0,-1 4-6 16,-2 2 0-16,0 2-7 0,0 2 3 0,-2 2-3 15,-5 2-4-15,1-1 2 0,-4 2-5 16,-1 0 0-16,-2 1 2 0,-1 1-8 0,-2-1-14 16,2 1-26-16,-2-3-33 0,4-3-39 0,1-6-42 15,2-5-60-15,0-8-122 0,6-7-223 0,0-9-504 16,3-9-208-16</inkml:trace>
  <inkml:trace contextRef="#ctx0" brushRef="#br0" timeOffset="154395.1965">12576 15920 471 0,'0'0'865'0,"0"0"-451"16,0 0-87-16,0 0-109 0,0 0-48 0,0 0-34 0,0 0-22 15,0 0-11-15,0 0-25 0,135-71-25 16,-86 61-14-16,9-1-10 0,4-1-6 0,1 0-5 16,7-3-2-16,-3-1 3 0,1-2 4 0,-1 0 5 15,-4 0-1-15,-2-2-1 0,-2 2-4 0,-7 0-4 16,-2 0 7-16,-7 3-3 0,-6 1 4 16,-7 2 6-16,-6-1-4 0,-6 3 10 15,-6-1 0-15,-4 2 2 0,-6 2 1 0,-2-2-5 0,0 2-7 16,0 1-5-16,-9 1-8 15,-1 2-6-15,-1 1-4 0,-1 0 0 0,-6 2-3 0,-2 0 3 16,1 4-2-16,-4 3-6 0,1 2 7 0,-5 3-5 16,5 0 4-16,-3 3 3 15,1 1-6-15,1 3 3 0,3 1-3 0,1 2 1 16,3 6 3-16,0 0-3 0,2 1 2 0,2 3-2 16,3-1-4-16,3-1 3 15,5-2-2-15,1-1 1 0,0-3 0 0,7-3 2 16,5 0 1-16,1-7-2 0,2-2 3 0,2-4-3 0,1-4 1 0,3-3 6 15,0-1-4-15,4-5 5 16,-1-4-5-16,0-4-2 0,4-2 8 0,-3-1-4 0,-1-3 2 16,-4 1-1-16,-2-4-6 0,-2 1 1 0,-1 1 0 15,-2-2 1-15,-2-3 2 0,-5 1-1 16,-1-1 3-16,0 1-3 16,-1 1 1-16,-3 4-5 0,-1 2 1 0,1 5 4 0,-1 1-8 15,0 3 7-15,0 4-4 0,0 1-1 0,0 2 6 16,0 1-6-16,0 0 2 0,0 0-1 0,0 7-7 15,0 4 7-15,3 3-2 0,1 2 0 16,-1 2 5-16,2 5-2 0,0-1 1 0,2 1-2 0,-3 0 4 0,4-3-5 16,0 1-1-16,-1-3 4 0,0 2-7 15,4-4 7-15,-1 0 1 0,2-5-6 0,0-1 6 16,2-4-4-16,0-2 1 0,2-4 2 16,3 0-6-1,3-4 6 1,-1-4-3-16,5-2 0 0,0-3 3 0,4-1-4 0,-2 0 4 0,-3-1-1 15,1 1 1-15,-3-4-3 0,-1 0-1 16,3-3 3-16,-1 0-5 0,-2 0 7 16,5-3-2-16,-5 6-2 0,-2 2 9 0,-1 2-11 15,-5 4 5-15,-2 2 2 0,-4 2-14 0,-1 3 13 16,1 2-7-16,-4 1 0 0,2 4 8 0,-3 4-8 0,1 5 7 16,-1 2-2-16,-2 5-3 0,-1 3 2 0,1 0-4 0,-1 2 5 15,0 0-2-15,1-1 4 0,7-1-3 0,-1 2-3 0,6-2 2 0,6 0 0 0,4-4 2 16,6-2 3-16,4-4-7 0,6-4 3 15,2-6 1-15,3-3-4 0,4 0 12 16,0-7-10-16,-2-3 1 0,1-3 2 16,-4 0-7-16,-3-4 6 0,-3-3-4 15,-5-2 3-15,-3-3 3 0,-7-3 0 0,-3-4 0 0,-5-4-2 0,-6-2 1 16,-7-1-2-16,-1-2 0 0,-2-1 2 16,-9 3-8-1,1 0 8-15,-4 1 0 0,1 1-2 0,-1 3 10 0,-2 5-4 0,2 1 4 0,-1 6 7 16,4 3-2-16,2 5 6 0,5 6-5 0,1 3-1 15,0 4 0-15,3 1-8 16,0 1-1-16,0 8-5 0,0 5-1 0,6 6 0 16,-3 3-2-16,4 6 5 0,2 1-5 0,-3 5 6 15,4 3 0-15,-1 0-5 0,-2 4 9 16,0 0-11-16,-3 4 3 0,-3 3 4 0,-1 1-10 0,0 0 9 16,-10-2-4-16,0-2-6 0,0-3 3 0,-2-4-15 15,3-7-8-15,0-4-14 0,6-7-21 16,0-4-6-16,0-7-17 0,3-3-23 0,0-7-30 15,0 0-41-15,3-2-82 0,0-3-283 0,-1 1-667 0</inkml:trace>
  <inkml:trace contextRef="#ctx0" brushRef="#br0" timeOffset="154761.5559">14802 15681 1958 0,'0'0'352'0,"0"0"-46"0,0 0-69 0,0 0-36 16,0 0-39-16,0 0-51 0,0 0-33 0,0 0-12 15,0 0-19-15,0 0 0 0,0 0-2 16,136-63-8-16,-103 57 1 0,2-1-6 0,4 1-4 16,1 1-1-16,1-1-4 0,2 2-3 0,-1-1-7 15,3 2-5-15,-4-1-2 0,-2 1 1 16,-6-2 2 0,-3 1-3-16,-5 1 3 15,-1 0-3-15,-10 0-3 0,-4 1 5 0,-1 0-4 16,-7 1 5-16,-1 1 4 0,-1 0-4 15,0 0 4-15,0-2-5 0,0 2-3 0,0-1 4 16,0-1-8-16,0 2 4 16,0-1-3-16,0 1-6 0,0 0 6 15,0 0-4-15,0 0 2 16,0-1 4-16,0 0-3 0,0 1-1 0,0 0-3 16,0 0-3-16,0-1-12 0,0 0-10 0,0-1-14 15,0 1-31-15,0 1-21 0,0-1-45 0,0 0-63 16,0-1-142-16,1 0-662 0,3 0-728 0</inkml:trace>
  <inkml:trace contextRef="#ctx0" brushRef="#br0" timeOffset="155076.4903">15980 15171 2732 0,'0'0'108'0,"0"0"13"0,0 0-18 15,0 0 8-15,0 0 17 0,0 0-6 0,0 0-21 16,0 0-20-16,0 0-30 0,0 0-14 15,0 0-4-15,0 0-10 0,0 0 12 0,0 0-4 16,89 40-2-16,-79-15 4 0,-1 1-10 16,3 3-1-16,-3 4-3 0,1 0-6 0,2 4 1 15,-3 0-3-15,0 4 0 0,-3-1-1 16,2 2 1-16,-6 1-1 0,3 0-7 0,-3 0 4 16,-2 0-6-16,1-3 3 0,-1-1 2 0,-2-5-4 15,0-4 1-15,-2-3-3 0,2-4 0 16,2-4 4-16,0-2-2 0,0-3 2 15,0-2-4-15,0-4-8 0,0-3-5 0,0-2-14 0,1-1-11 16,1-2-10-16,1 0-23 0,0 0-32 16,-1-5-67-16,5-3-151 0,-3 1-661 15,2 1-812-15</inkml:trace>
  <inkml:trace contextRef="#ctx0" brushRef="#br0" timeOffset="155495.5243">16748 15477 1641 0,'0'0'360'0,"0"0"-26"0,0 0-93 15,0 0-27-15,0 0-18 0,0 0-30 0,0 0-26 16,0 0-26-16,0 0-22 0,0 0-24 16,0 0-10-16,0 0-13 0,0 0-9 0,0 0-8 0,27-81-9 15,-40 92-2-15,-1 2-4 0,-7 6 4 16,-3 3-3-16,3 4 0 0,0 3 2 0,1 2-5 15,5 3 1-15,0-1-5 0,4 3-2 0,1-2-1 16,1 2 0-16,7-2 1 0,2-4-1 0,0-3-2 16,8-5 0-16,5-5 0 0,6-4 1 15,2-2 5-15,7-3-2 0,2-2 2 16,4-3-6-16,0-3-1 0,3 2 0 0,0-11 3 0,-3-1 4 16,-2-3-1-16,-2-2 1 15,0-1-4-15,-8-1-2 0,-4-2 1 16,-3-1 0-16,-6 0 3 0,-3-3 1 0,-4-1-2 0,-2 1-1 0,0-1-5 15,-6 2 3-15,-9 2 3 0,-4 1-5 16,-3 3 5-16,-5 2-7 0,-1 2-1 16,-7 4 2-16,3-1 0 15,-2 5 3-15,2 0-2 16,-3 4-1-16,5 0-5 0,4-1-10 0,0 7-13 0,5 2-13 0,2 1-18 0,5-2-29 0,-2 1-41 16,6 0-89-1,5-2-289-15,-2-3-986 0</inkml:trace>
  <inkml:trace contextRef="#ctx0" brushRef="#br0" timeOffset="155910.2529">16063 15416 1232 0,'0'0'308'0,"0"0"36"0,0 0-73 15,0 0-5-15,0 0-31 0,0 0-58 0,0 0-31 16,0 0-34-16,0 0-15 0,-117-21-6 0,112 19-21 16,5 0-1-16,0 1-13 0,0-1-19 15,8-2-4-15,3 1-11 0,9-3-5 16,7 0 2-16,7-1-4 0,7-1-3 0,7-1 2 0,4 0 0 15,2-1-2-15,5 0 4 0,0 1-4 16,-2-2-1 0,1 2 2-16,1-2 0 0,-6 3 3 0,0-2 1 0,-5 1-2 15,-7 1-1-15,-3 1-4 0,-8 0-1 16,-7 1 5-16,-4 1 0 16,-8 2 3-16,-3 1 1 0,-6 1-5 0,-1 0 2 15,-1 0-4-15,0 0 0 0,-1 1-2 0,-4 0-3 0,-1 0-5 0,-3 0-1 16,-1 0 1-16,1 1-4 15,1 1 1-15,2 1-9 0,-2 0-22 0,6 1-30 0,1 1-44 0,0-1-71 16,1 1-200-16,0-3-940 0,0-1-472 0</inkml:trace>
  <inkml:trace contextRef="#ctx0" brushRef="#br0" timeOffset="157113.2492">17872 15665 866 0,'0'0'762'0,"0"0"-486"0,0 0 45 0,0 0-51 0,0 0-39 0,0 0-29 0,0 0-57 15,0 0-44-15,0 0-30 0,0 0-14 0,0 0 3 16,0 0 3-16,-34 50-5 0,38-11-6 15,3 1-19-15,-2 4 1 0,3 1-7 0,-1-1-6 0,3 2 8 16,-2-1-14-16,2 0 2 0,-3-2-6 16,3 1-10-16,-3-4 7 0,2-3-7 15,-3-6 2-15,0-3 5 0,-1-7-6 16,-3-4 3 0,0-4-1-1,-1-6-4-15,-1-5 5 0,0-1 7 0,0-1 12 16,0-3-2-16,0-7 2 0,-3-6-11 15,-1-4-13-15,-3-6 8 16,2-6-8-16,0-3 4 0,-2-5 1 0,4-5-5 16,-4-3 2-16,4-7-4 15,-1-3 0-15,1-6 2 0,2-4 1 16,1-3 2-16,-1-4-3 0,0 1 2 16,2-1-2-16,3 1 1 0,4 4 4 0,6 1-2 0,2 4 1 0,4 5-2 0,4 2-4 0,3 5 2 31,2 4 1-31,2 2 0 0,1 6 2 0,-1 6-5 15,-1 7 4-15,1 6-4 0,-4 5 1 0,-4 5 4 0,-1 4-3 16,-1 3 1-16,-4 4 0 0,-2 1-5 0,-1 1 3 0,-1 7-3 0,-3 3 3 0,2 3 2 0,-2 0-1 0,-2 4 2 16,1 2-8-16,1 4 1 0,-2 0-16 0,-1 4-9 0,4 0-11 0,-3 1-21 0,0 0-7 0,4 1-24 15,-3 1-33-15,2 1-47 0,-5 2-124 0,-1-9-328 16,0-7-821-16</inkml:trace>
  <inkml:trace contextRef="#ctx0" brushRef="#br0" timeOffset="157487.3653">17698 15806 1133 0,'0'0'358'0,"0"0"-162"16,0 0 27-16,0 0-19 0,0 0 33 0,0 0-16 16,0 0-46-16,0 0-48 0,128 31-36 0,-73-42-28 15,8-6-15-15,6-3-9 0,9-3-7 0,2-4 9 16,2 0 0-16,-1-2 1 15,-4 2-1-15,-5 3-11 0,-5 0-6 0,-7 3-2 0,-5 2-2 16,-7 1 7-16,-8 1 2 0,-7 2 5 0,-6 2 4 16,-9 2 3-16,-5 3 4 0,-5 3 2 15,-5 0 6-15,-1 1-7 0,-2 4-9 0,0 0-4 16,0 0-21-16,-3 4-2 0,0 4-5 0,-1 3-6 16,-1 4 10-16,0 5-7 0,-1 4 8 15,1 1-3-15,3 4-6 0,4 2 5 0,-2 3-6 16,0 1 4-16,1 2 3 15,3 1-4-15,2 2 3 0,-2-3-5 0,2-1 0 0,-1-2-1 16,0-3-4-16,3-4 7 0,-3-3-7 0,2-2 3 16,-4-7-5-16,2-3-8 15,-3-4-2-15,-1-2-14 0,0-4-11 0,1 0-6 0,-2-2-10 16,0 0-8-16,0-4-21 0,0-7-34 0,-3-3-48 16,2-6-86-16,-1-3-179 0,1 5-483 0,0 5-713 15</inkml:trace>
  <inkml:trace contextRef="#ctx0" brushRef="#br0" timeOffset="157611.7166">18746 15232 0 0,'0'0'254'0,"0"0"223"0,0 0-135 15,0 0-75-15,0 0-62 0,0 0-98 0,0 0-63 16,0 0-30-16,0 0-16 0,0 0-36 0,0 0-134 16,0 0-421-16,0 0-312 0</inkml:trace>
  <inkml:trace contextRef="#ctx0" brushRef="#br0" timeOffset="159175.8925">19347 15659 1018 0,'0'0'371'0,"0"0"11"0,0 0-108 0,0 0-9 0,0 0-36 0,0 0-49 0,0 0-38 0,0 0-38 15,0 0-24-15,0 0-17 0,0 0-8 0,0 0-3 0,0 0-1 0,93-114-5 0,-76 109-9 0,2 2-6 16,1 2-10-16,-1 1-7 0,0 0 0 0,0 7-5 16,1 2 2-16,-2 3-3 0,1 3-5 0,0 3 1 15,1 1-1-15,-3 4 0 0,-2 4 5 16,1 1-3-16,-7 4 2 16,-2-1-3-16,-4 1-4 15,-3-2 4-15,1-2-1 0,-6-1 6 0,-1 1-3 16,-2-4 2-16,-1-1-5 0,-1-3-3 15,0-1 2 1,-1-3-1-16,0-4 2 16,3-5 1-16,-2-2-2 0,4-4 0 0,1-1-2 0,0-2 2 15,1-6 1-15,-1-1-1 0,0-2-2 0,4-5-4 0,1 0-3 0,0-2 3 0,0-4 0 16,2-3 5-16,7-1 0 0,2-3-2 0,5 0-1 16,-1-3-2-16,6-3-1 0,1 2 2 0,3-1 3 0,-1 5 0 0,4 1-3 15,-1 3 2-15,0 4-4 0,1 2 1 0,2 4 6 16,-2 5-4-16,-3 4 1 0,2 4 1 15,-5 2-3-15,-1 2 4 0,-6 6-4 16,-1 7 4-16,-4 3 5 16,0 3-4-16,-5 4 3 0,0 4-4 0,-3 3-3 0,-2 1 4 15,0-1 0-15,1-1 4 0,-2-1 0 0,0-1-3 16,1-4-2-16,0-3-2 0,0-3 0 16,2-4 0-16,6-3 5 0,2-3-3 0,1-4 3 0,3-3-1 0,4-2-3 0,5-2 4 15,3-5 2-15,0-4-2 0,4 0 0 0,-3-2-4 0,0-3-6 16,-5-1 3-16,0-2-1 0,-1 0 4 0,-3-4 4 15,2-2-2-15,-3-3-2 0,-3-2-2 0,1 1-2 16,-5 1 1 0,-4 2 6-16,1 2 1 0,-4 2-1 0,-2 2 1 15,-2 2-5-15,1 3 2 0,0 2 3 16,0 2 1-16,-1 5 9 0,0 3 3 16,0 0 4-16,1 3 1 0,-2 0-7 0,2 0-3 0,-1 0-3 0,1 8-6 0,-1 4-1 0,-1 5 1 15,1 4-5 1,1 1 3-16,0 5 3 0,0-2-2 15,3 2 3-15,1 1-1 0,-1 1-5 0,5 2 1 0,-4-1-2 16,4-3 2-16,1-1 3 0,0-3-1 16,2-3-2-16,1-4 0 15,3-5 0-15,1-7 2 16,3-3 7-16,2-1-4 0,0-2-2 0,6-4-3 0,-2-5-7 0,3-2 8 16,-3-2-1-16,1-1 3 0,-4-2 7 0,2-4-7 0,-4-2-3 0,0-4 1 15,0-1-5-15,-3-3 5 0,0 0 2 0,-4 0-1 0,-3-2-3 16,-1 3 4-16,-4 1-3 0,-5 3 2 0,0 2 5 15,-3 4-5-15,-7 3 2 16,-1 2-4-16,-2 5-10 0,-3 3 12 0,-1 2 1 0,1 4 2 0,1 2 6 16,2 0-15-16,2 5 1 0,4 6-2 15,2 4-2-15,4 2 5 0,1 3 1 16,1 3 3-16,8 1 1 16,5 2-5-16,4 2 1 0,4 1 0 0,2-1 4 0,3 3 2 15,1 0-3-15,-2 1-4 0,-1-1-6 16,0-1 3-16,-4-2 4 0,-5-1 3 0,-1-3 9 0,-6-1-13 0,-3 0 1 15,-5-3-7-15,-1-3-10 16,-1-2 11-16,-7-1-5 0,-2-3 3 0,-3 0-3 0,1-3-11 0,-6-3-5 16,0 0-5-16,1-2 0 15,1-3 2-15,1 0-6 0,1-6-9 16,3-4-21-16,3-3-24 0,5-3-28 0,3-3-32 16,1-5-30-16,8-2-45 0,5-5-38 15,7-3-20-15,5-5-3 0,4-3 38 16,0-2 56-16,3-2 56 15,6 0 63-15,-2 4 94 0,0 1 103 16,4 4 93-16,0 4 78 0,-1 4 12 0,-1 2-26 16,-1 4-29-16,-5 4-43 0,-3 2-36 0,-3 5-26 15,-8 4-24-15,-4 3-22 0,-5 4-26 0,-1 1-19 0,-5 1-16 0,3 7-11 0,-2 3 1 0,-1 6-3 0,-3 4 1 16,-1 3 1-16,1 6-11 16,-1 1-1-16,-1 2-6 15,-1 2-3-15,-4-1 6 0,4 1-4 0,1-1 1 0,-1 2-1 0,-2-3-5 0,2 0-1 16,1-1-1-16,0-4 1 0,0-4-4 0,1-7 2 0,0-4-6 15,0-5-8-15,2-3 11 16,3-4-3-16,0-1 7 0,5-2 4 0,0-5-9 16,2-4 3-16,7-4-5 0,0 0-3 15,0-3 8-15,3-2-1 0,0-2 1 0,6-4 5 0,0 2-9 16,4-1 0-16,0 3 0 0,0 1 1 0,-1 4 3 16,0 2 1-16,-1 6-5 0,-4 3-2 15,-2 4 2-15,-3 2 1 0,-2 2 3 0,-7 8 5 0,-2 2-3 16,1 3 2-16,-4 4 0 0,-4-1-3 15,0 2 9-15,2 3-2 16,-4-3 2-16,1 1 1 0,3-3-7 0,0-2-1 0,1-4-2 0,-2-2 2 16,4-4 4-16,-1-2 2 0,1-4 3 15,2 0 0-15,4 0-3 16,2-6 0-16,3-2 0 0,4-4 2 0,1 0-3 16,-2-5-1-16,4 0-6 0,-3-2-5 0,0-3 4 0,4 0-4 0,-3-1 4 0,4-3-1 15,-4 0-13 1,2 0-5-16,-3-1-12 0,-1 2-12 15,-5 2-9-15,-2 3-28 0,-8 5-33 0,0-1-63 0,-6 5-175 0,0 5-814 16,-1 1-568 0</inkml:trace>
  <inkml:trace contextRef="#ctx0" brushRef="#br0" timeOffset="164073.5899">24050 15304 513 0,'0'0'409'15,"0"0"4"-15,0 0-64 0,0 0-27 0,0 0-25 16,0 0-54-16,0 0-55 0,0 0-43 16,0 0-35-16,0 0-28 0,0 0-16 15,0 0-14-15,-54-107-1 0,27 119 1 0,-1 2-3 16,-1 5 3-16,-5 3-7 0,2 0-8 0,0 2-1 16,1 2-10-16,0 3-2 0,0 0 2 0,3-1-12 15,5 0-1-15,2 0-7 0,4-2-8 0,7-3 7 0,6 0-1 47,1-5 0-47,3-3 5 0,8-3-6 0,4-1 2 0,7-5 3 0,8-4-1 16,3-2 6-16,4-3-1 15,3-7-2-15,4-3-5 0,-1-3 0 0,0-1-2 0,0-2 2 0,-2-2 6 16,0 0-13-16,-2 2 6 0,-2-2-5 16,-2 3-8-16,1 1 20 0,-4 3-9 0,-2 5 6 0,-5 3 2 15,-3 4-14-15,-2 2 1 0,-6 2-4 16,0 7 2-16,-2 4 5 0,-3 4 3 15,1 3-1-15,-3 3 1 0,0 3-3 16,-2 0 0-16,-2 2 0 0,1-1 4 0,-4 2 1 0,-4-1-3 16,-1-2-2-16,3-1-7 0,-2-3 7 0,3-3 3 0,-2-6 1 15,5-3 7-15,1-6-8 0,0-4 4 0,0 0 3 0,0-8-3 0,9-7 5 16,3-3-4-16,6-4-4 16,3-4-3-16,6-1-1 0,5-3-1 0,6-3 1 0,6-2 3 0,0-2-4 15,5-3 2-15,1-1 1 0,-4 0-5 0,2-3 7 16,0 5 1-1,-3 3-4-15,0 4 5 0,-8 6-6 0,-4 7 0 0,-7 3-2 0,-5 6-2 16,-5 4 1-16,-5 2-5 0,-6 4-11 16,-2 0-14-16,-2 4-22 0,-1 4-25 0,0 4-36 0,-3 3-65 0,-2 1-177 15,-1-3-748-15,3-4-625 0</inkml:trace>
  <inkml:trace contextRef="#ctx0" brushRef="#br0" timeOffset="164661.453">26100 14892 1620 0,'0'0'892'0,"0"0"-743"0,0 0 8 16,0 0-23-16,0 0-39 0,0 0-22 15,0 0-13-15,0 0 3 0,0 0 1 0,0 0 2 0,0 0-8 16,0 0-3-16,15 158 1 0,-7-113-12 16,-2 4-4-16,0 4-8 0,-2 5-10 15,-4 5 4-15,1 3-10 0,-5 6-3 16,-3 3 1-16,-2 2-7 0,-2-1-1 0,-3-1 0 16,2-5 0-16,0-5 0 0,0-9 2 0,2-9-3 15,2-7-4-15,1-9 3 0,3-9-4 0,2-6 1 0,0-5 3 16,-1-4-3-16,2-5 8 0,1-2 6 15,0-1 2-15,0-8 7 0,0-5-7 16,0-5-3-16,0-3-5 16,2-6-6-16,0-3-2 15,1-3-3-15,-2-3 3 16,2-4-1-16,-2-5 3 0,3-6-2 0,1-4-3 0,0-6 1 0,0-1-3 16,2-3 6-16,2 0 3 0,3 0-2 0,0 2 3 0,-1 1-8 15,2 2 0-15,2 2 3 0,2 6 0 16,3 0 3-16,-1 1 3 0,4 2-9 0,1 3 0 0,2 2-2 15,-1 4-4-15,6 5 7 0,-2 2 1 0,2 3 0 0,5 4 0 0,-3 2 0 16,1 3 1-16,1 4 2 0,1 2 2 0,-1 4-4 16,0 1 0-1,2 4-4-15,-6 4-1 0,-2 2 2 16,-4 1 0-16,-5 1 2 0,-2 5 4 0,-5 3-13 0,-2 2-6 16,-1 3-15-16,-5 2-19 15,-3 2-6-15,0 3-13 0,-2 2-13 0,-9 2-18 0,-2 3-35 0,-2 0-57 0,-4 3-136 0,6-8-388 16,2-7-922-1</inkml:trace>
  <inkml:trace contextRef="#ctx0" brushRef="#br0" timeOffset="165080.6116">26077 15411 2052 0,'0'0'203'0,"0"0"-91"0,0 0 27 15,0 0 37-15,0 0 4 0,0 0-26 0,0 0-52 16,145 34-36-16,-94-34-27 0,5 0-16 0,7-1-7 16,4-5-6-16,3-1-1 0,3-2 1 15,-1-1-4-15,-1-1 2 0,-1-1 3 0,-4 0 1 16,-5-3 3-16,-5-2-1 0,-9 1-4 0,-3-4 3 16,-7 1 4-16,-6-1 9 0,-7 0 12 15,-5 1-1-15,-4 0 4 0,-7 3-1 0,-3 2-4 16,-2 2 5-16,-1 3-3 0,0 3-2 15,-2 1-4-15,1 3-10 0,-1 2-9 0,0 0-6 0,0 1-2 16,0 5-2-16,0 4 1 0,-1 5-2 16,-1 6-3-16,0 3 3 0,1 6-1 15,-1 3 3-15,0 3 4 0,2 1-11 16,-4 2 2-16,3 0-3 0,-2 0-2 16,1-1 12-16,-3-2-4 0,4-4 6 15,-5-1-6-15,3-5 0 0,2-2 1 0,-2-5-1 0,2-4 2 16,1-2-3-16,-1-3 2 0,1-3-5 0,-1-3-4 0,1-1-4 0,0-2-15 15,0-1-10-15,0-3-17 0,0-4-33 16,0-7-33-16,-2-2-56 0,4-5-96 16,-1-4-235-16,-2 5-693 15,1 5-173-15</inkml:trace>
  <inkml:trace contextRef="#ctx0" brushRef="#br0" timeOffset="165344.7318">27196 14863 51 0,'0'0'740'0,"0"0"-303"0,0 0-102 0,0 0-61 15,0 0-63-15,0 0-56 0,0 0-77 16,0 0-47-16,0 0-23 0,0 0-11 0,0 0-26 16,0 0-143-16,0 0-342 0,66-62-959 0</inkml:trace>
  <inkml:trace contextRef="#ctx0" brushRef="#br0" timeOffset="166234.6456">27859 15236 1757 0,'0'0'279'0,"0"0"-43"15,0 0-55-15,0 0-19 0,0 0-7 0,0 0-10 16,0 0-30-16,0 0-33 0,0 0-27 15,0 0-15-15,0 0-11 0,0 0 0 0,0 0-4 0,0 0-2 16,118 58 3-16,-111-36-3 0,-2 3-5 16,0 0-2-16,0 3-6 0,-1 0-3 0,0 0 1 15,2-1-2-15,-3 0 0 0,3-5-1 0,-3-2 3 16,3-2-6-16,-2-1 5 0,3-4-4 0,-5 0 0 16,2-4 5-16,-2-1-8 0,1-3 8 0,-2-3-2 15,-1-1 1-15,1-1 10 0,0 0 2 16,1 0 5-16,2-5-1 0,-2-3-9 0,2 0-4 15,2-3-7-15,-3-2-1 0,2-1 0 0,-1 0 0 16,4-5 1-16,1-1-4 0,-1-1 4 16,4-3-2-1,1-1-2-15,2 0 3 0,2-1-5 0,1 0 9 0,2 1 0 16,1 3-4-16,-1 1 5 0,1 3-9 0,1 3 2 16,0 1 2-16,0 4-4 0,1 1 1 15,-3 4-3-15,1 2 1 0,0 0 3 0,-2 3-1 16,-1 0 1-16,-1 5 0 0,-2 1-5 15,-2 5 1-15,-1 3 1 0,-2 3 2 0,-2 3 1 0,2 2 2 16,-5 2-7-16,-2 1-1 0,0 0 8 0,-3 2-10 0,0-1 10 0,0-1 1 16,1-1-9-16,3-4 7 0,1 0-1 0,1-2-1 15,1-5 7-15,2 0-5 16,5-4 3-16,1-1-1 16,5-3-2-16,1-2 2 0,6-3-3 0,0 0 5 0,1 0-3 15,2-3 2-15,0-3 1 16,0-2-6-16,1-2 6 0,-3-5-6 15,-3 1 2-15,2-4 2 0,-6 0-6 0,0-3 7 16,-1-1-2-16,-3-1 0 16,-3-1 7-16,0 0-7 0,-4 1 7 15,-2 1 2-15,-1 1-9 0,-5 1 6 0,-2 5-7 0,0 1-1 0,0 2 5 0,0 5-1 16,0 0 1-16,-1 2-2 0,0 1-1 0,0 3-2 0,-2 1-1 16,-1 3 2-16,-1 5-5 0,-2 3 5 0,-2 4 0 0,0 4-2 0,-1 1 2 15,5 3-8-15,0 2 2 0,3 1 3 16,1 3-4-16,2 0 8 0,-1 0-2 15,5-1-1-15,1-1 6 0,4-4-2 16,0 0 2-16,0-3-4 0,2-4 3 0,3-1-3 16,0-4 2-16,3-3 4 0,3-2-4 0,2-5 5 15,4-1-3-15,0 0-1 0,2-5 7 0,3-2-9 0,1-3 2 16,0-3 2-16,-1 0-12 16,3-4 11-16,-3-1-5 0,-2-4 0 0,0-1 8 15,-4-4-6-15,1 0 3 16,-4-1-1-16,-3 1-2 0,-3 0 0 0,-5 3 1 0,-5 2 3 15,-4 2-1-15,-3 3 1 0,0 2-3 16,0 2-4-16,-2 4 4 0,-2 3-5 0,0 2 2 0,3 3 1 0,-1 1-6 16,1 0 3-16,-1 1-2 0,2 7-2 15,0 2 10-15,0 4-4 0,5 3 1 0,3 4-2 0,2 2-6 16,3 2 4-16,3 1-2 0,-1 2 7 0,3 0 0 16,-4 2 0-16,3 0-1 15,-1 1-2-15,-2-1 1 0,-1-1-1 0,0-1 0 16,-6-2 3-16,2-3-4 0,-7-2 3 0,-2-4-1 0,0-3-4 15,-3-4 10-15,-5-2-8 16,-1-2 3-16,-1-1 1 0,-3-3-9 0,-4-1 7 0,1-1-5 16,-2 0 0-1,-1-3 1-15,0-3-7 0,5-2-6 0,-3-1-7 0,6-1-10 0,1-1-12 0,0-3-12 0,7-3-19 16,3-1-37-16,0-1-49 16,9-2-102-16,4-2-224 0,-2 5-585 0,0 5-308 15</inkml:trace>
  <inkml:trace contextRef="#ctx0" brushRef="#br0" timeOffset="166695.2718">30136 15182 1190 0,'0'0'582'0,"0"0"-159"0,0 0-121 16,0 0-68-16,0 0-39 0,0 0-30 0,121-55-31 0,-113 54-40 15,-4 1-31-15,1 2-22 0,-2 7-21 16,-2 4 5-16,0 5-1 0,-1 5 2 0,0 4 10 16,-3 3-10-16,-4 2-1 0,1 0-5 0,-1 1-17 15,0 3 2-15,3-4-3 0,-1 2 0 16,2-2 6-16,1-1-4 0,-2-1 1 0,4-5-2 15,3-2 0-15,-3-2 3 0,3-5-2 0,0-4 2 16,4-4 0-16,-4-2 1 0,3-3 1 0,1-3 1 16,1 0 2-16,6-3-4 0,1-3 0 0,4-2-2 15,2-3-6-15,1 0 4 0,3-2-5 16,-2-2 1-16,4-2 3 0,-2-1-4 0,4-1 4 0,0 1-4 16,-3 0-1-16,2 2 2 0,-1 0 0 15,-6 3 1-15,-1 5-1 0,-1 1 2 16,-4 4-5-16,1 2-5 0,-3 1 6 0,-2 1-5 0,0 6 5 15,-1 2 4-15,0 3-5 0,0 4 4 16,0 1-4-16,-3 4 3 0,-2 1 4 16,4 2-2-16,-2 1 3 0,-3 1-5 0,4 0-1 15,1 0 3-15,-2-4-1 0,3 0 5 16,1-4 0-16,1-4 3 16,0-1-3-16,4-5 1 0,-1-2-1 15,5-1-1-15,1-4 5 0,1-1-1 0,6-1-1 0,1-6 1 0,2 0-3 0,-1-5-1 16,2-2 3-16,1-1-4 0,2-4 4 0,0-2-2 15,1-3-4-15,0-4 4 16,3-3-8-16,1-2-3 0,2 0-5 16,-3-2-22-16,-2 5-24 0,-4 4-45 0,-6 4-84 15,-9 10-269-15,-5 3-926 0</inkml:trace>
  <inkml:trace contextRef="#ctx0" brushRef="#br0" timeOffset="168450.4726">2067 17404 1763 0,'0'0'229'0,"0"0"-146"0,0 0 21 0,0 0 26 16,0 0 21-16,0 0 7 0,0 0-27 16,0 0-22-16,0 0-6 0,0 0-13 0,0 0-10 15,0 0-12-15,-32 1-30 0,32-1-6 0,1 0-12 0,1-1-10 16,5-8 7-16,3 0-12 15,2-4 3-15,7-4-5 0,2-2-1 0,2-3 4 0,6-3-3 16,4-5 3-16,1-1 2 0,0-1 1 0,1-2-2 31,0 0-2-31,-3 0 8 0,-4 0-9 16,-3 2 7-16,-3 1 3 16,-2 3-12-1,-5 2 11-15,-3 2-5 0,-2 3 0 0,-2 4 6 0,-3 4-3 0,0 2 8 16,-4 3 4-16,-1 3 2 0,0 2 3 0,0 3-8 0,0-1-6 15,0 1-6-15,0 0-6 0,0 4-6 0,-2 8-3 0,-2 4 3 0,1 8-2 0,-3 10 9 0,0 3 0 16,-2 5-6-16,0 0 8 0,2 5-5 16,0-3-4-16,4 0 13 0,1-1-12 0,1-1 3 15,2-2 0-15,8-5-8 0,5-2 10 16,4-7-4-16,4-4 2 0,3-6 5 16,6-2-4-16,2-4 3 0,-1-4-1 0,0-5 0 0,4-1-3 15,0-8 5-15,0-4 5 0,2-1-7 0,-1-6 9 16,-3-1-5-16,-1-2-6 0,-3-4 10 0,-5 2-7 0,-3 1 4 0,-2-1 2 15,-6 3-8-15,-3 1 6 0,-3 3-3 0,-4 0 1 16,-2 6 11 0,-3 1-8-16,0 5-1 15,0 2 1-15,-3 2-13 0,-1 1 2 16,-3 0 2-16,0 4-3 0,-9 5 2 0,4 7-1 16,-7 5 1-1,2 4-5-15,0 1 4 0,0 3-6 0,4-2 3 0,3 0 3 16,4 0-7-16,3-5 9 0,3 1-6 15,3-5-1-15,7-1 13 0,0 0-6 16,9-1 5-16,-1-3-3 0,5-4-8 16,5-4 5-16,1-5-1 0,0 0 7 0,1-8 3 0,0-3 1 15,-4-4 1-15,-3 0-7 0,-2 0 5 0,-3-2-6 16,-5 4 7 0,-4-3 7-16,-2 4-6 0,-5-3 10 15,-2 1-11-15,0-2-4 0,-1 1 7 0,-7 3-8 16,-1-1 0-16,-4 2 3 0,-1 0-12 0,-3 0 5 0,-1 0-5 0,-4 2 3 15,-1 2 5-15,-4 4-5 0,-1 2 2 0,-2 1-15 16,-1 0-5-16,3 0-12 0,0 2-14 0,0 2-18 0,5 0-41 16,-1 1-48-16,0 0-92 0,3 0-201 0,8 1-695 15,2-4-415-15</inkml:trace>
  <inkml:trace contextRef="#ctx0" brushRef="#br0" timeOffset="168661.4961">2432 17208 1242 0,'0'0'613'0,"0"0"-388"16,0 0-2-16,0 0-16 0,0 0-16 15,0 0-36-15,0 0-44 0,0 0-40 0,0 0-30 0,0 0-25 16,0 0-7-16,0 0-2 16,0 0-3-16,0 0 7 0,4-8 0 0,21 8 0 0,5 0 6 15,4-1-2-15,12-3 4 0,0-1 0 0,7-2-8 16,4-3-7-16,-2-2-24 0,3-1-36 0,2-2-70 15,0 0-133-15,-15 5-261 0,-15 3-732 16</inkml:trace>
  <inkml:trace contextRef="#ctx0" brushRef="#br0" timeOffset="171005.6005">4385 17597 476 0,'0'0'605'0,"0"0"-373"0,0 0-19 0,0 0-27 0,0 0-14 0,0 0-12 0,0 0-14 0,0 0-16 0,0 0-15 0,0 0-14 15,0 0-14-15,0 0-20 0,0 0-19 0,2-42-13 16,9 25-16-16,4-7-3 0,5-2 1 16,4-4-4-16,4-6 6 0,2 2-5 0,3-7-5 15,-1 2 7-15,0-6-7 0,1 1 7 16,-3-2 2-16,-3-1-4 0,-1 2 1 16,-3 0-3-16,-3 0 4 0,-4 4 11 0,-1 3 12 15,-5 3 7-15,0 6 1 0,-5 3-9 16,-1 3-6-16,-4 5-1 15,0 3 7-15,0 3 3 0,-3 5 5 16,-2 2-4-16,1 1-8 0,1 4-6 16,-1 0-10-16,0 0-7 0,-3 9-1 15,-2 6-7-15,-6 9-1 0,-1 7-4 0,-4 7 1 0,-1 6 2 16,2 4 5-16,-2 4 5 0,0 1 2 0,3 4-4 0,2-2-2 0,3 0-1 0,2-1-6 0,6-3 0 16,3-1 4-16,2-5-6 0,2-2 0 15,7-4-1-15,4-4-3 16,0-4 8-16,6-5 3 0,1-1-1 0,2-7 0 0,5-4-5 15,-4-5-4 1,6-4 6-16,-1-4 4 0,1-1 4 0,2-3 5 0,0-5-4 0,-2-5-6 0,-1-5 0 0,0-1-4 0,-4-3 2 16,-1-1 9-16,-3 1-2 0,-5-3-3 15,3 1-2-15,-7-2-6 0,-2-1 2 0,-2 0 7 16,-3 0-1-16,-4-3-1 0,-2 1-1 16,-2-2-12-16,-3 2 7 0,-3 3 0 15,-2 1 4-15,-3 2 8 0,1 5-7 0,-3 3-1 0,0 2-7 16,0 1-5-16,-3 4 7 0,3 2 3 15,-1 2 0-15,3 4 5 0,-1 0-8 16,1 3-7 0,0 4 3-16,3 3 1 0,-2 5 2 0,4 3 5 15,3 3-6-15,2 2-5 0,3 4 4 16,2-1-4-16,6-1 8 16,4 3 3-16,3-3-4 0,6-4 1 15,1-2-3-15,2-6-4 0,5-3 5 0,2-5 3 0,3-2 3 16,2-3 3-16,5-3-5 0,-2-7 0 0,2-2 0 0,0-7 1 0,-1 0 8 0,-3-1-1 0,1-2-1 0,-4-3-3 0,-2 3-3 0,-1 0-2 15,-3-2 5-15,-4 2 3 16,-6 1-1-16,0 0 1 0,-5 1-8 0,-2 1-2 16,-5 1 1-16,3 1 4 0,-6 4 5 15,-1 0 2 1,0 5-2-16,0 0-6 0,-3 1 0 16,-3 1-2-16,3 1 2 0,-4 1 0 0,1 3 2 0,-1 1-4 0,-3 0 1 15,1 0-3-15,-1 2 2 0,0 2 6 0,1 2-7 16,-1-2 5-16,1 2-6 15,5-2-5-15,-3 0 6 0,5-3-1 0,-2 1 6 0,1 2 1 16,2-3-4-16,1 1-1 0,0-2-7 0,0 1 2 16,0 2 3-16,-1-2 5 0,1 2 3 0,0 2-6 15,0 1 0-15,0 0-6 0,0 3 2 0,0 0 6 0,0 2-3 0,0 1 6 16,0 2-6-16,0 2-3 0,0-1 0 16,0 2-1-16,1 0 4 15,-1 5 5-15,1-2-3 0,1 2 0 0,0-1-5 0,1 1-3 0,2-1 1 16,1-3 4-16,3-1 3 15,-3-3-1-15,3-1 1 0,3-6-4 0,-2 0 0 0,2-3 2 0,1-3 0 16,-1-1 8-16,5 0-3 0,0-5-1 16,2-4 0-16,3 0-1 0,0-6 2 15,1 0 3-15,-2-2 0 0,1-2-2 0,4-3-5 0,-4 1 1 16,0-2 3-16,-2 0-1 0,2 1 7 16,0 1-5-16,-2 1 1 0,-1 4-6 0,-1 2-4 15,-3 3 6 1,-1 2-5-16,-3 4 10 0,-1 2-4 0,0 3-6 0,-2 0 1 15,0 0-3-15,-2 4 3 0,3 5 4 0,-1 3-4 16,-3 1 3-16,2 4-5 0,-2-2-4 0,0 2 6 0,-2 0-2 0,3 0 7 16,-2 0 0-16,2 0-4 15,-3-2-1-15,3 0-6 16,-2-3 4-16,4 0 0 0,-6-4 4 0,3-2-4 0,-1-3-4 16,-1-3 0-16,5 0-1 15,1-4 6-15,2-8 6 0,4-2 1 0,0-4 1 16,4 0-7-16,-2-4-1 0,0 1-2 0,0-2 2 0,0 1 8 0,-3-1 1 15,-1 2-2-15,0-2-1 16,1 4-5-16,-4 0 1 0,1 5 0 0,-2 2 5 0,-4 6 1 0,2 2-6 16,-2 4 1-16,0 0-9 0,0 0-1 0,1 7 8 15,2 5 1-15,-2 3 2 0,0 3-3 0,4 3-4 0,0 0 3 16,0 1-3-16,3-1 7 0,3 1 2 16,1 2-8-16,0-3 3 15,4-1-5-15,2-4 0 0,1-2 3 16,-3-2 3-16,1-5 6 0,2-3-2 15,-3-4 5-15,1 0-6 0,-1-7-2 0,-4-6 1 16,1 0-3-16,0 0 7 0,-5-2 0 0,3 1-3 16,-4-4 2-16,-3-1-6 0,0-1 5 0,-5-1 4 0,2-1-1 0,-4-1 1 0,-1 0-4 15,1 0-2-15,-3 0 2 16,2 0 0-16,-1 1 2 0,0 5 0 0,0 3-5 0,2 2 4 0,-2 4-7 16,0 5 7-1,0 0 2-15,0 2-5 0,0 1 1 0,0 0-8 16,2 0 3-16,-1 7-5 0,1 5 6 0,-1 3 0 0,3 4-1 15,2 4 4-15,-3 4-7 0,3-1 1 0,-3 2 5 0,4-2-6 16,-2 2 9-16,1-3 2 0,3 1-10 16,-1-2 7-16,-2-5-10 15,8-1 3-15,-4-5 3 0,3-2-1 0,-1-3 7 0,0-2-4 16,4-6 4-16,-5-2-5 0,5-9-2 0,-2-3 6 16,-1-1-4-16,2-1 9 15,-1-1-4-15,-4-3-4 16,0 2 1-16,-2-3-2 0,-1 0 6 0,-1-2 1 0,1 1-3 0,-3-3 3 15,3 2-6-15,0 0 2 0,-1 2 7 0,1 5-7 16,-3 3 5-16,3 3-5 0,-3 5-13 0,2 1 7 16,-2 2-3-16,4 1 5 0,1 1 4 0,2 0 0 15,1 7 0-15,6 2-7 0,-5 4 8 16,5 3-7-16,-5 4 2 16,3 2 8-16,-3 0-14 0,3 3 9 0,-3 2-6 0,-2 2-2 0,3-2 12 15,-3 3-10-15,-5 0 7 0,3-2-4 0,-3-4-7 16,-2-2 6-16,-3-4-3 0,1-6 2 0,2-2 4 15,-3-4-2-15,0-5 0 16,0-1-1-16,1-5 3 0,6-8-6 0,0-6 6 16,3-5 3-16,1-1-13 0,1-3 16 0,4 0-7 0,0-4 0 0,-3-1 6 15,3 0-2-15,-2-2 4 0,3-1 0 16,2-2-1-16,0 0-2 0,-1 2-4 16,1 4-1-16,0 4 5 0,1 4-2 0,0 6 6 0,1 3-2 15,-2 5 0-15,0 2 0 0,-1 4-1 16,-6 4 2-16,2 0-3 0,-2 5 2 0,-1 5-1 0,-2 6 0 15,-1 5 2-15,0 6-1 16,-4 6 7-16,3 2 1 0,-2 7-4 16,-2 1 1-16,-2 3-6 0,3 3-2 15,-4 0 7-15,0 1-5 0,2-6 2 0,4-2-4 0,-3-6-4 16,5-8 0-16,0-4 1 0,4-6 4 0,2-4 3 16,4-3 0-16,5-7-5 15,3-4-4-15,8-7-11 0,6-6-11 0,6 0-20 0,5-6-46 0,1-1-97 0,-12 2-304 16,-12 4-851-16</inkml:trace>
  <inkml:trace contextRef="#ctx0" brushRef="#br0" timeOffset="172113.4721">8000 17317 0 0,'0'0'0'0,"0"0"0"0,0 0 0 16,0 0 225-16,0 0 100 0,0 0-29 0,0 0-36 0,0 0-13 15,0 0 6-15,0 0-4 0,0 0 0 0,0 0-30 16,-107-16-50-16,104 12-27 15,1-2-27-15,1-2-23 0,1-1-20 0,0 0-17 0,2-4-4 0,5 2-6 16,4 0-7-16,2 0-2 16,1 0-7-16,4 0 0 0,2 2 1 0,2 4-3 0,5 2-5 0,1 3-8 15,2 3-3-15,1 7-2 0,1 5 2 16,1 3 3-16,-3 3-1 0,1 2-1 0,-4 1-6 16,-3 1-3-16,-2-4 0 0,-3-2-2 15,1-2 6-15,-4-3-2 0,-3-3-3 0,-2-1 4 16,-1-4-5-16,-3-3 3 15,-3 1 9-15,-1-3 0 0,3-1 8 0,1 0-1 0,3-6-3 16,4-5 1-16,6-6-4 0,8-4-1 0,5-3 0 0,6-3-4 16,5-5-7-16,5 0-6 0,3 0-16 0,0-1-31 15,3 1-38-15,0 0-76 16,0 1-156-16,-13 9-549 16,-15 7-823-16</inkml:trace>
  <inkml:trace contextRef="#ctx0" brushRef="#br0" timeOffset="174520.431">9473 17297 1042 0,'0'0'346'15,"0"0"24"-15,0 0-108 0,0 0-66 0,0 0-20 0,0 0-43 0,0 0-16 16,32-123-19-16,-15 112-11 0,4 2-8 0,4 3-10 15,1 3-7-15,2 3-14 0,0 1-11 0,4 8-12 16,-1 5-6-16,-1 2-1 0,-2 3-3 16,0 3 0-16,-5 0-7 0,-2 4-7 0,-4 0 4 15,-3 4-5-15,-5-1 2 0,-6 2 5 16,-1-1-4-16,-7 2 4 0,-9-2-5 31,-3 0-3-31,-6-2 5 0,-4-2-6 16,2-2 1-16,-6-3 1 0,1-5-11 15,1-6 3-15,1-4-3 0,4-6 6 0,3-1-1 16,5-7 8-16,3-4 0 0,6 0-6 16,4-6 4-16,3 0-11 15,2-2 2-15,9-3 3 0,9 0-1 16,4 0 5-16,9-1-5 0,2 1 1 0,5 1 12 16,5 0-10-16,1 3 7 0,4 0 0 0,0 3-11 15,1-1 9-15,0 2-3 0,-1 4-1 0,0 0-3 0,-2 3 7 0,-3 4 2 0,-3 0-1 16,-5 2 4-16,-3 0-7 0,-4 1 3 0,-7-2 6 15,1 1-3-15,-8 1 7 0,-1-3-2 0,-3 1-1 0,-5-3 2 16,1 0 1-16,0-1 5 0,-1 0 4 0,-3 0-1 16,4-1-3-16,-3-3-4 15,3-2-2-15,0 0 1 0,-1 0 2 0,-1 0 0 16,1 1-3-16,0 0 8 0,-2-1-6 16,2 3 2-16,-3 1 8 15,1 1-3-15,-3 3 9 0,-1 1-6 16,-1 2-5-16,0 1-5 0,0 1-3 0,-1 0 5 0,-4 6-5 0,-2 7-2 0,-7 2-6 0,-2 9-5 0,-6 2 2 0,-4 3 3 0,2 3 0 0,-2 0 6 15,5 2-3-15,0 2 0 16,9-3-1-16,1 3-7 0,4-2 2 0,5-3-2 0,2-2 1 0,8-5 4 16,6-2-7-16,6-7 7 15,8-5-4-15,4-5 5 0,6-5 8 0,5-4-7 0,5-9 7 0,0-5-4 16,4-4-7 0,2-3 10-16,-2-2-7 15,-1-2 3-15,-2 1 1 0,-3-3-7 0,0-2 6 0,-5-4-3 0,-5 0 0 16,-2-2 4-16,-6 1 0 0,-3-2 1 15,-5-2-2-15,-5 2-4 0,-4 2 0 16,-3 4-1-16,-4 2 5 0,-4 6-3 16,-2 3 3-1,-3 2-2-15,-3 7-6 0,-2 1 7 0,-1 3-7 0,-2 4 3 0,-2 4 1 0,-5 2-6 16,1 0 4-16,-3 8-4 0,-2 4 0 16,0 2 8-1,0 6-5-15,0 3 4 0,2 2 0 0,1 4-11 0,3-1 6 16,2 4-2-16,5 2-4 0,0 0 9 0,7 3 2 15,5-1-5-15,-1 1-2 0,9 0 2 0,6-1-9 0,4 0 9 16,9-1 2-16,3-3-6 0,4-5 5 0,5-6-6 0,3-6-1 16,5-6 12-16,4-3-4 0,3-4 4 0,-2-2-1 15,1 0-11-15,1-7 2 0,-2 0 0 0,-3-4 6 0,-1-2 2 0,-7 2 1 0,0-4 1 0,-7-1-6 16,-4-3 4-16,-5-1-6 0,-6 0 7 16,-5 0 6-16,-5 2-8 15,-3 1 7-15,-6 1-7 16,-1 2-2-16,-4 1 7 15,-6 3-6-15,-5 4 1 16,1 2 2-16,-5 2-9 0,-6 2 4 16,0 3-1-16,-5 4 1 0,-3 4 5 15,1 3-1-15,0 1 0 16,3 5-5-16,3 0 2 0,2 1-5 0,6 1 2 16,4-2 5-16,5 1-4 15,3-4 2-15,6-1-1 0,0-2-4 0,10-1 12 0,1-2-8 16,5-2 4-16,3 1 1 0,6-4-13 0,6-5 13 0,3-1-6 0,3-5 0 15,3-4 7-15,0-2-5 0,0 1 6 0,-7-1-3 0,1-2 1 0,-4-2-2 0,-4-1-1 0,0-1 5 0,-5-1-4 0,-6 4 9 0,-1-3-6 16,-4 4-4-16,-5 1 8 0,0 3-11 16,-3 3 5-16,-2 3 5 0,0 1-12 0,0 2 9 15,0 0-7-15,0 0 0 0,-1 0 8 0,-5 5-10 16,-1 6 9-16,-1 6-7 0,-3 3-3 0,2 3 1 0,1 1-3 16,3-3 7-16,3 2 0 0,2 3 3 0,0-2-5 15,7 0-3-15,5-1 8 0,4-3-8 16,2-3 5-16,7-5 2 0,3-4-15 15,3-4 18-15,4-4-6 0,5-7 1 0,2-5 12 16,1-7-16-16,5 0 5 16,-3-1-2-16,2-3-7 0,-2-3 8 0,-2-5 0 15,0 0 2-15,-7-6 6 16,-1-3 1-16,-5-1 0 0,-4-4-5 0,-3-3 3 16,-1-1-4-16,-5-2 3 0,-1 2 5 0,-1 0-14 0,-2 4 9 15,-5 3-4-15,-4 1-3 0,0 7 10 16,-3 2-9-16,-1 7 3 0,0 3 2 0,-4 6-6 15,2 4 4-15,-1 5 0 0,-1 2-1 16,2 3 9-16,1 2-5 0,-2 0-2 0,-3 7-3 0,1 7-4 0,-4 8-1 16,1 8 4-16,-2 4 2 15,2 1-4-15,6 4 5 0,-1 1 0 0,3 0-4 0,2 1 5 0,-2 1-8 16,3-1 1-16,5 3 4 16,0-3-13-16,4-1 15 0,-1-4-9 15,6-3 1-15,1-6 14 0,3-4-10 0,0-4 4 0,1-5-2 16,0-5-11-16,-1-8 5 0,2-1 2 0,-3-7 0 15,0-6 6-15,-1-2 0 16,0-1 1-16,-5-1-2 0,2-3 3 0,-4 0-5 0,-2-2 3 0,0-2 4 0,0-1-8 16,-4 0 8-16,-1-1-5 0,-1-1-2 0,0 2 12 15,-3 2-10-15,0 5 5 0,0 6 0 0,-1 4-13 16,0 2 11-16,0 4-7 0,0 2 4 16,-1 0 4-16,-1 2-3 0,-4 8 1 15,0 6-8-15,-1 5 2 0,-3 2-5 0,4 6 3 0,2-2 6 0,2 3-5 16,3 1 5-16,-1-2-5 0,5 1-6 15,3 0 14-15,9 0-10 16,2 2 6-16,3-2 2 0,7-4-11 0,2-3 6 0,4-4-6 0,6-5 6 16,2-6 5-16,-2-6-3 15,4-2 3-15,-4-2-6 16,-1-5-3-16,2-2 2 0,-2-2 0 0,-4-1 8 0,-2-1-2 0,-3-2 5 0,-1-5-2 16,-6-2-6-16,-2-4 8 0,-5-2-7 0,-2-1 8 15,-4 0-1-15,-6 1-6 0,1-1 8 0,-6 0-9 16,-3 3 4-16,-1 3 5 15,-2 4-6-15,-1 3 5 0,-5 5-6 16,-2 2-7-16,2 3 4 16,-2 2 0-16,-4 1 2 0,-1 3 4 0,-2 0-2 0,-3 7-2 15,-1 4-6-15,-1 1 8 0,0 6-4 0,-3 0 1 0,5 2 8 0,1 3-9 16,2 0 4-16,4 0-6 0,3 1-3 16,1-2 8-16,7 3-5 0,2 0 4 0,4 1-1 15,0-3-5-15,8-5 4 0,3-4-3 0,6-5 4 16,4-3 5-16,3-4-3 0,5-2 6 0,2 0-7 15,1-8 0-15,5-2-2 0,-5-4 2 16,1-2 5-16,2 0-3 0,-6 0 6 16,-1-2-8-16,0 1-2 0,-3 0 6 0,-2-2-6 0,-2 2 9 15,0 2-3-15,-5 2-6 0,1 2 4 16,-2 3-4-16,-2 3 2 0,-3 3 4 0,1 2-6 0,-2 1 3 16,-2 7-6-16,-1 5-2 0,3 4 4 0,-6 2-2 0,4 1 7 15,-4 3-4-15,3 2 3 16,-1-1-4-16,1 0-2 0,0-1 3 15,0-4-5-15,3 0 8 0,1-3-1 0,-1-4-4 0,0-4 5 16,3-3-6-16,-1-4 0 0,1-1 9 0,5-2-9 16,1-4 2-16,3-3 3 15,1-1-5-15,0-3 4 0,0-3 4 16,3-2 1-16,-1-4 3 0,1-2 1 0,0 0-3 0,2-1-7 0,1-1 3 16,3-2-2-1,-1 2 4-15,-2 3 2 0,-1 3-3 0,-5 5 4 0,-2 4-4 16,-5 4 3-16,-1 2 2 0,-2 5-4 15,0 1 5-15,4 9-3 0,-4 1-3 0,0 4 4 0,0 1-6 0,2 1 8 16,-2 2 3-16,-2 0-2 0,1 0 0 16,0-1-5-16,-1-3-4 0,1-2 2 0,3-3 3 0,0-2 6 15,4-4-1-15,4-1 2 0,1-3-5 0,5-4-3 16,4-7 3-16,-1-3-7 16,5-1 0-16,0-1-16 0,-3-1-23 0,-1-3-24 15,-3-5-46-15,-2-3-69 16,-6-4-209-16,-3 6-866 0,-9 8-506 0</inkml:trace>
  <inkml:trace contextRef="#ctx0" brushRef="#br0" timeOffset="175260.441">15272 17433 118 0,'0'0'546'0,"0"0"-196"0,0 0-57 16,0 0-78-16,0 0-8 0,75-143-47 0,-59 111-34 0,2-2-14 0,2-4-7 0,1-1 6 0,0-4 9 0,0-5-5 16,0 1 2-16,-3 0-10 0,0 2-22 0,-6 4-14 0,-2 6-13 15,-7 5-8-15,3 4 5 16,-5 6-3-16,-1 6-2 15,0 5-9-15,-1 3-6 0,-5 4-13 16,3 2-11-16,-7 0-1 0,-1 10-8 16,-6 5 5-16,0 8-1 15,-7 6-3-15,2 3 2 0,3 2 0 0,4 2 2 16,6 3 0-16,4-1-3 0,5 3-2 0,7-2-6 0,10 0-4 0,5-3 5 0,8-3-3 0,4-3 10 0,11-1 4 16,0-3-5-16,6-4 1 0,0-1-8 0,-1-5-1 15,0-3 5-15,-7-3 3 0,-1-1 1 0,-6 0 4 16,-5 0-8-16,-8-4-2 0,-4 1 2 15,-2-1-4-15,-6-1 3 0,-6 2 5 0,0 0-7 0,-5 1-1 16,0-2 4-16,-6 3-4 16,-3-1 7-16,-3 2 4 15,-6-1-6 1,-4-3 0-16,0 2-5 0,-6-1-14 16,2-3 3-16,-3 1-2 0,1-3-5 0,4-1-6 0,-2 0-20 15,6-2-28-15,1-7-32 0,7-2-43 0,1-3-65 16,8-4-111-16,3-1-211 0,0 4-415 0,3 3 82 0</inkml:trace>
  <inkml:trace contextRef="#ctx0" brushRef="#br0" timeOffset="176251.4845">16144 16890 602 0,'0'0'558'15,"0"0"-55"-15,0 0-154 0,0 0-69 16,0 0-68-16,0 0-59 0,0 0-36 0,122-59-28 16,-107 64-11-16,-4 6-10 0,0 3-8 0,2 1-1 15,-3 5-4-15,-1 2-9 0,1 3-4 16,-3 1-13-16,-3-1-13 0,3 0-9 0,-4-1-7 15,-2 0 1-15,0 0 5 0,4-2 2 16,-5 1-1-16,0-3-2 0,-5-1-6 0,3 0 0 0,0-2 4 16,0-3-7-16,3-6 3 0,-1-1-6 15,2-6-5-15,7-1 8 0,1-1-3 0,3-6 9 0,7-2 3 16,1-3-6-16,0-1 4 0,5 0-9 16,-4-1 3-1,0 1 2-15,-2 0 4 0,1 2 6 0,-1-1-5 0,-2 2-1 0,1 2-3 0,-4 0-1 16,3 1 2-16,-5 3-2 0,3 3 6 15,-4 1-5-15,1 1-4 0,2 5 2 16,-2 3-3-16,-2 0 6 0,0 4 4 16,5 0-2-16,-3 0-1 15,1 2-6-15,1-1-1 0,-1-1 1 16,1-2 5-16,-1 1 4 0,3-1-2 16,-3-4 1-16,3-1-4 0,-1-4 0 0,0-1 2 15,1-1 1-15,-3 0 4 0,3 0-1 0,-5-1-4 16,0-4 2-16,1 1-1 0,-3-2 0 0,-1-2 8 0,-1 2-4 0,1-3 4 0,-4 1-7 0,2 0-4 15,-3-1 5-15,-1 1-2 0,-1 0 10 0,-1 1-5 16,0-1-1-16,1 0-2 0,1 1-5 0,-1-1 2 16,-1 2-1-16,0 1 1 0,-1 3 3 0,0 1-2 15,1 0-5-15,1 1-4 16,1 0-3-16,0 0 5 0,5 4 1 0,1 1 6 0,2 2-4 16,3 0-3-16,5 2 2 15,2-1-1-15,6 0 5 0,0-1 1 0,6-2-1 0,1-3 1 0,3 0-5 16,2-2-1-16,4-3 3 15,-1-4 0-15,2-3 6 0,-1-2-3 0,-3-5 1 0,-1-1-3 16,-2-3-2-16,-3-2 5 16,-1-2-2-16,-5-1 5 0,-2-1-3 0,-4-1-2 15,-7-3 3 1,-4-2-6-16,-1-1 6 0,-5 0 4 16,-3 1-5-16,-2 0 1 0,0 3-6 0,-3 1-3 0,-4 8 8 15,-3 5 9-15,3 4 7 0,-3 7 4 0,-1 4-7 16,-2 1-5-16,-5 2-6 0,1 8-5 0,-8 5 6 0,3 5 3 15,0 7-2-15,2 1 0 0,2 6-1 0,8 4-3 0,5 6 6 0,0 6 0 16,5 4-2-16,0 5-4 0,2 4-7 16,-2 1-3-1,-2 2 0-15,2 3-1 16,0 0 4-16,-1-1 2 0,2-1-3 16,-1-4-2-16,0-12-7 0,0-8 6 15,6-9 13-15,-3-6 10 0,0-3-1 0,3-1-4 0,-4-2-7 0,5-4-13 16,-4-1 9-16,1-5 16 0,0-4-6 0,-2-6 25 0,1-2-13 15,1-7-23-15,-1-11 9 0,6-9-28 0,-1-10 16 16,2-6 8-16,1-3-9 0,-1 0 12 0,2-2-7 0,2-4 2 16,2-3 5-16,4-3 1 0,0-2 3 0,2 1-4 0,2 2 1 0,2 1-5 15,-1 4 2-15,3 6 2 0,1 3-4 0,2 7 4 16,2 7-4-16,-1 4-7 16,1 5 2-16,-1 5 0 0,-2 6 1 15,-1 3 6-15,-2 4-3 0,-1 2 1 0,-2 0-6 0,-2 8 1 16,-2 1 5-16,-3 7-1 15,-3 0 4-15,-2 4-4 0,-4 0-5 0,-2 2 0 0,-4 1-2 16,-2 1 7 0,0-2-6-16,-8 0 8 0,-5-3-1 15,-2 0-4-15,-5-3 12 0,-6-2-11 0,-3-1 5 0,-3-4 2 0,0-1-13 16,0-3-2 0,-2-3-33-1,4-2-43-15,3 0-78 0,1-7-184 0,10 2-891 0,6 0-539 16</inkml:trace>
  <inkml:trace contextRef="#ctx0" brushRef="#br0" timeOffset="182702.3953">19689 16984 1071 0,'0'0'307'0,"0"0"8"15,0 0-42-15,0 0-19 0,0 0-15 0,0 0-49 0,0 0-40 16,0 0-36-16,-136-71-25 0,116 71-11 16,0 0-12-16,-1 7-11 0,0 4-3 0,-1 2-10 0,1 4-3 15,0 0-2-15,2 1-5 0,2-1-6 16,1 3-11-16,5-3-3 0,1 1 3 0,0-2-3 16,6-1 6-16,3-1-5 0,2 0-5 0,-1-1-1 15,7-4-4-15,3 0 2 0,3-3 2 16,3-1 4-16,3-2 4 0,2-3-3 0,2 0-3 15,2-2-4-15,-1-3 3 0,4 0 3 16,-2-3-5-16,0 2 5 0,2 0-11 0,-1 1-4 0,0 0 7 16,0 2-4-16,-3 3 6 0,-2 0-1 15,0 4-6-15,-5 5 1 0,1 3-4 0,-7 3 0 16,1 3 5-16,-3 2-2 0,-2 2 3 16,-4 3-3-16,-2 1 0 0,-1 0-3 0,-1 0 0 15,-4-4 6-15,0 1-9 16,-1-6 11-16,-1-3-2 15,-1-4-4-15,3-3 9 0,0-1-7 16,-2-4 3-16,4-2 9 0,-1 0-9 0,0-2 4 16,3-8-6-16,1-4-1 0,1-4 4 15,8-3-3-15,0-5 6 16,4 0-3-16,5-4 5 0,3-2-8 0,3-1 1 0,4-5 4 0,3 3-5 16,2-2 9-16,-1 1-4 15,2 3-3-15,-3-1-6 0,0 5-2 16,-2 2 3-16,-2 4 1 0,0 5 2 0,0 2 1 0,-6 2-9 15,0 3-7-15,-6 2-9 0,-2 4-19 0,-2 2-15 16,-5 2-30-16,-1 1-50 0,1 0-82 0,-2 4-191 0,2-2-609 0,-3 0-613 16</inkml:trace>
  <inkml:trace contextRef="#ctx0" brushRef="#br0" timeOffset="183550.5929">21215 16584 2359 0,'0'0'82'16,"0"0"-55"-16,0 0 11 0,0 0 34 0,0 0 27 15,0 0 30-15,0 0-2 0,0 0-28 16,0 0-21-16,-10 130-23 0,6-93-15 0,-1 2-10 0,3-1-11 16,-4 2 0-16,-1 1-4 0,0 0-2 15,-4 0-2-15,2-2-6 0,-1-6-3 0,-1-3-5 16,3-6 5-16,5-5 1 0,-4-4 3 15,5-6 1-15,-3-4-1 0,4-2 1 0,-1-2 12 0,1-1 2 16,0 0 2-16,0-5-4 0,1-3-14 0,0-3-4 16,0-4-3-16,0-3 0 0,6-1 7 15,3-2-3-15,1-1 0 0,4 1-4 16,-1-4-6-16,7 0 5 0,0 1 3 0,2 1 2 16,4 1-2-16,-2 2 1 0,3 2-5 0,-2 3 0 15,3 2 0-15,-2 4 0 16,-1 3 2-16,0 4 3 0,-4 2-2 15,2 1-2-15,-6 7-5 0,-2 4 2 0,-4 3 4 0,-1 3 1 16,-2 3 5-16,-5 3-5 16,1 0-2-16,-1 0 1 0,-3 3-4 0,0-3 5 0,0 0 2 0,-5-3-2 0,3 0-1 15,1-4-5-15,1-5 1 16,0-2-1-16,8-3 3 0,2-4 0 0,1-3-7 0,6 0 0 0,3-5-4 16,6-6 2-16,4-3 5 0,3 1 0 15,4-4 4-15,-3 0-2 16,4 0 0-16,-5-3-2 0,3-2 1 0,-3-1 6 0,-1-2-2 15,-1 2 8-15,-2 0 0 0,-4 1-5 16,-4 3 5-16,-5 2-5 0,-1 3 2 16,-4 3 5-16,-4 2-3 0,-3 1 8 0,-2 0 2 0,-2 3 4 0,0-1 9 15,0 3-1-15,0 1 8 16,0 2-5-16,0-1-10 16,0 1-8-16,0 0-9 0,0 0-4 15,0 5 4-15,1 2 0 0,2 2 0 0,4 3-1 0,-1 1 0 16,0 3-1-16,6 2 1 0,4 2 5 0,-2 1-8 0,3 3 9 15,0 2-7-15,-2 2-1 0,1 0 12 0,-3 5-11 16,-2 1 3-16,-1 5 4 0,-1 3-10 16,-5 2 6-16,0 4-3 0,-4 2 0 0,1 4 1 15,-6 3-2-15,-2 2 2 16,-5 3-5-16,-3-8 0 16,2-5-1-16,-3-6 7 0,1-5 11 0,-3 3-12 0,-4 1 5 15,-4 0-10-15,3 0-9 0,-7-1 17 0,-1-4-10 0,-2-2 8 0,2-7 8 16,-2-7-21-16,2-5 20 0,-1-5-9 0,5-7-1 0,1-4 28 15,4-1-20-15,2-8 14 0,2-6-17 0,6-3-12 16,2-4 13-16,2-4-11 0,7-1 29 16,1-11-10-16,9-7 1 0,11-6-11 0,5-3-15 15,6 2 9-15,6 6-8 0,3 2 14 0,5 2 7 0,8-2-16 0,2 1 16 16,6-6-7-16,1 1-1 16,5-1 14-16,-4 2-11 0,5 0 4 15,-4 5-4-15,-3 2-8 16,-1 4-5-16,-6 4-19 0,-3 4-13 0,-4 3-25 0,-5 2-42 15,-5 0-58-15,-5 5-161 16,-9 4-636-16,-10 4-729 0</inkml:trace>
  <inkml:trace contextRef="#ctx0" brushRef="#br0" timeOffset="184887.0323">23916 16834 1636 0,'0'0'125'0,"0"0"19"0,0 0 50 0,0 0 5 0,0 0 16 0,0 0-10 0,0 0-40 16,0 0-27-16,0 0-49 0,0 0-37 16,0 0-18-16,0 0-7 0,0 0 12 0,-73-10 4 15,66 47 3-15,5 3-1 0,-4 0-10 0,4 0-4 16,-3 1-10-16,0-4-1 0,3-1-5 16,0 0 0-16,3-3 0 0,-1-2-12 15,1-2 3-15,4-4-6 0,3-4-3 0,2-5 11 0,6-2-8 31,-2-3 8-31,1-5 0 16,1-1-9-16,4-5 5 0,-1-3-3 16,1-8 3-16,1-2 4 0,-1-3-2 15,2-1-2-15,4-4-6 0,-3-1-2 0,-3-2 0 16,1-3 1-16,0-4 5 0,-1-2-5 0,-3-2 3 0,-3-1-3 0,2 1-7 16,-6 2 18-16,-1 3-10 0,-3 4 8 0,-1 5 2 15,-3 5-13-15,-1 5 8 0,-1 2-3 0,0 5-2 0,0 3 6 16,0 1-10-16,0 0-1 0,0 2-1 0,0 6-2 0,-2 2 5 15,-1 3 1-15,0 2 6 0,3 5-4 0,0-1 0 16,0 3 0-16,0-1-7 0,5 0 6 0,-1-1 0 0,4 2 3 16,2-4 1-16,3 1-5 0,-2-3 6 15,6-4-6-15,-4-1-2 0,7-3 7 0,-3-1-7 16,0-2-2-16,0-1-2 0,2-4-13 0,-1 0-2 16,-3-2-1-1,4-5 2-15,-1-4 1 0,2 0-2 16,-1-3-1-16,0-1-7 0,-2-1 0 15,0-2 0-15,0-1 7 0,-4 0 8 0,-1-1 0 0,-2 0 9 0,-3-3 0 0,-1 2 3 16,1-1 9-16,-3 1-3 0,0 4 0 16,-3 1 1-16,1 3-5 0,-2 3 7 0,0 3-3 15,0 2 1-15,0 2 4 0,0 3-8 16,0 0 3-16,0 5-3 0,-1 3 0 0,1 5 5 0,0 2 1 0,1 3 4 16,6-1-3-16,4 1 3 0,4-2-6 15,4 0-3-15,7-3 5 0,0-3-4 16,8 0 6-16,2-4 4 15,4-1-9-15,3-4 4 0,3-1-2 0,-3-3 0 16,5-5 6-16,-6-1-3 0,0-2 1 0,-4-2 1 0,-5-1 0 16,-1-4-2-16,-3-1 2 0,-2-4-2 0,-5 0 0 0,-2-2 4 0,-2-2 0 0,-6 0-5 15,-3-1 8-15,-3 1-10 0,-5 2 6 16,-1 3 1-16,-4 4-7 0,-1 1 7 0,-5 2 0 16,-3 4 5-16,0 3 8 0,1 2-3 15,-1 3-1-15,0 3-3 0,0 0-4 16,3 6 2-16,0 2-4 0,1 5 1 0,1 4-1 0,4 2 4 15,1 4-4-15,3 3 0 0,1 3-1 16,7 4-3-16,4 2 1 16,1 4 5-16,5 5-7 0,0 3-2 15,1 3-3-15,3 0-4 0,-2 2 3 0,2 2-1 16,0 1 2-16,-1 2-3 0,-1-2-6 16,0-6 1-16,-1-4 0 15,-3-7 3-15,-1-4 8 0,-5-3 0 0,-4-7-2 0,-4 0-4 16,-2-4-2-16,-7-4 2 0,-4-2 4 0,0 0 9 15,-6-3 1-15,3-1-1 0,-5-3-2 0,0-2-7 0,-4-3 2 16,-3-1 0-16,1-1 1 0,-3 0 3 16,-2 0-4-16,0-2 2 0,1-4-3 15,-2 0-4-15,-1 0 8 0,1 1-6 0,-2 1 3 0,2-1-4 0,1 0-11 16,4-1 4-16,3 1-3 16,3-2 3-16,7 1-6 0,0 1-15 15,8 0-19-15,1-1-38 0,4 0-42 0,2-3-75 0,5 0-146 0,1 1-361 16,-1 1-625-16</inkml:trace>
  <inkml:trace contextRef="#ctx0" brushRef="#br0" timeOffset="186850.8478">25140 16686 0 0,'0'0'0'0,"0"0"0"0,0 0 297 15,0 0 49-15,0 0 13 0,0 0-5 16,0 0-58-16,-135-26-53 0,115 27-44 0,-1 5-34 16,0 2-22-16,0 3-19 0,2 1-12 0,2 2-10 15,5 1-11-15,5 2-14 0,2 1-13 16,5 2-11-16,6 0-9 0,5 1-2 0,2 4-6 0,8-1-4 15,-1 0-3-15,1-1-10 0,5 0-3 16,-3-2-4-16,-1 1-1 0,3-2 0 16,-2 2 0-16,-1-1-6 0,0 0-5 0,-5-2 3 0,-4 1-4 15,-2-1 5-15,-4 0 4 16,-6-1 0-16,-1-1 2 0,-8 0-4 0,-2-1 4 0,-5-1-2 16,-5 1 3-16,-2 1 4 0,-3-1-5 15,0 0 4-15,-2-2-11 0,2-2 0 16,0 1 3-16,2-4-3 0,0 0 7 0,-2-1-5 15,5-4-7-15,2 0 2 0,4-3 1 0,0-1 5 16,5 0 4-16,3 0-1 0,3-1 0 16,2-3-5-16,1-3-7 0,0-1 4 15,4-3-14-15,4-3-7 0,1-1-18 16,4-2-39-16,0-1-32 0,5 0-72 0,1-4-122 0,-5 8-285 0,-4 3-623 0</inkml:trace>
  <inkml:trace contextRef="#ctx0" brushRef="#br0" timeOffset="187144.6312">25417 16655 2164 0,'0'0'134'16,"0"0"8"-16,0 0 27 0,0 0-4 0,0 0-10 15,0 0-20-15,0 0-36 0,0 0-28 0,0 0-7 16,0 0-13-16,0 0-3 0,0 0-5 15,0 0-11-15,0 0-1 0,111 139-5 0,-108-109-3 16,-3 4 0-16,1 2-3 0,-1-3-8 0,-4 2-7 16,-1-2 0-16,2-1-10 0,-3 0 11 15,2-1 4-15,-2-3-11 0,2-1 9 0,-1-5-10 16,1-3-1-16,1-4 8 0,-1-1-10 16,1-4-6-16,1-2-18 0,0-1-28 0,0-4-25 15,2 0-29-15,0-3-22 0,0-3-78 0,-1-4-170 16,1-2-510-16,0 4-747 0</inkml:trace>
  <inkml:trace contextRef="#ctx0" brushRef="#br0" timeOffset="187281.8129">25397 16452 638 0,'0'0'217'0,"0"0"-132"0,0 0 13 15,0 0 2-15,0 0-19 0,0 0-17 0,0 0-29 16,0 0-28-16,0 0-7 0,0 0-4 15,0 0-61-15,0 0-182 0,0 0-408 0,0 0 301 0</inkml:trace>
  <inkml:trace contextRef="#ctx0" brushRef="#br0" timeOffset="187928.2186">25939 16918 1861 0,'0'0'121'0,"0"0"30"0,0 0 16 16,0 0-7-16,0 0 3 15,0 0-39-15,0 0-33 0,-5 123-35 0,6-101-23 0,1-1-5 16,0-1-16-16,5-2 1 0,-2 0-4 0,2-4-14 16,1-3 10-16,1-4-3 0,3-2 3 0,-1-3 10 15,3-2-2-15,1 0 4 0,2-5-5 16,1-2 0-16,1-4-1 0,0-2-5 0,1 1 7 0,1-3-5 15,-1 0 4-15,1-3-3 0,-2-2-4 16,1-2 5-16,0-2-10 0,-3-3 6 0,1 1 2 16,0-3-7-16,-2 2 11 0,-1 0-6 15,-2 3 0-15,0 3 5 0,-7 5-6 0,0 6 3 0,-2 4-2 16,-3 4-2-16,-1 1 2 0,0 1-1 16,0 0 4-16,0 8 0 0,-1 3 6 0,-3 7 0 15,-2 3-2-15,0 5 8 0,-1 0-18 16,1 3 2-16,3 0 0 0,2 0-14 0,0 3 15 15,2-1-5-15,-1-1-4 0,4-2 8 0,4-1-8 16,3-3 5-16,-1-1-3 0,3-3-5 0,0-6 4 16,1-3-3-16,1-4 9 0,-1-5 5 15,1-2-3-15,2 0 1 0,-1-7-2 0,-1-4-2 0,5-3 1 16,-1-3 2-16,-1-2 2 16,4-1-6-16,1-2 7 0,-3-4-4 0,2-1-1 15,2-1 6-15,-1 1-8 16,-4 3 4-16,1 5-1 0,-4 3-7 0,0 7 4 0,-2 2-4 0,0 3 2 15,-2 4 3-15,-1 0-1 0,-4 6 0 0,-2 5-2 16,-2 2-2-16,0 3 3 0,-2 5 3 16,-1 3 5-16,-2 4 0 0,-2 3 2 15,-2 2-4-15,1 3-3 16,-4 1 4-16,3 4-4 0,-3 4 5 16,0 3 0-16,-2 0-7 0,-1 0 5 0,-3-1-9 0,0 0 2 0,-3 0 7 0,1 0-6 0,-2-1 2 15,5-8-9-15,0-8-12 16,2-7 3-16,4-7-12 15,-3-2-11-15,-1-2-41 0,1-2-75 0,1-1-133 16,3-5-469-16,3 0-892 16</inkml:trace>
  <inkml:trace contextRef="#ctx0" brushRef="#br0" timeOffset="190459.198">28033 16567 1970 0,'0'0'195'0,"0"0"-3"0,0 0 7 16,0 0-42-16,0 0-31 0,0 0-16 0,0 0-16 0,0 0-7 0,0 0 2 0,0 0-13 0,0 0-24 15,-9 139-9-15,14-96-11 0,-1 1-3 0,5 0 1 16,-3 1-8-16,0-1-5 0,2-1-10 0,-4-3-6 15,5-1-2-15,-5-3 2 16,2-4 5-16,-2-1-3 0,2-5 1 0,2-5-6 0,-4-3-4 16,4-7 7-16,0-3-6 0,-1-4 8 15,4-4-4-15,-1 0-6 0,4-9 3 0,-1-3-4 16,5-7 1-16,-2-2 4 0,4-2-6 16,0-4 1-16,3-3-4 0,0-2-3 0,5-3 3 0,-6-2 4 15,4-1 10-15,-1 3 1 0,0 1 0 16,-4 6-3-16,0 3-6 0,-2 7 4 0,-3 4-3 15,0 6 3-15,-4 5 0 0,-2 3-7 0,-3 0 7 16,-1 6-2-16,-1 6 4 0,0 5 11 16,1 6-4-16,-2 6 4 0,-1 3-10 0,2 0-7 15,-2 0 2-15,4 0-3 16,0-2 9-16,3-3 1 0,0 0 0 0,6-4-3 0,1-1-3 0,4-5 0 16,2-2 0-16,5-4 8 0,1-4 0 15,6-3 3-15,-3-4-2 0,5 0-4 0,-3-6 2 16,4-3-1-16,-2-2-1 0,1-2 5 0,2-2-4 15,-3-3-2-15,1-2 3 16,1-5-8-16,-2-3 7 0,1-6 2 0,-3 0 0 0,0-4 3 0,-1-2-5 16,-3 1 2-16,-2 1-3 0,-6 2 0 15,-6 3 4-15,-2 3-3 0,-8 5 0 0,-4 1-1 16,-2 4-3-16,-7 6 4 0,-8 1-2 16,-2 5 1-16,-9 3 0 15,-4 4-2-15,-4 1 1 0,-5 4-1 0,-3 6 4 0,2 3 8 16,1 3-2-16,3 5 3 0,4 1-7 15,7 2-5-15,7 2 2 0,7 0-3 0,10 2 3 0,1-1-2 16,16 2 0-16,6-3 2 0,10-2-11 0,9-2 6 0,10-4-5 16,7 0 5-16,6-3 5 0,6-4-5 15,2-2 2-15,7-4-5 0,-4-2 3 0,3-2 2 16,-5-1-3-16,-1-1 1 0,-3-5-3 0,-3-2-5 16,-1-4 4-16,-6-4 3 15,-4-5 8-15,-6-2 4 0,-4-3-2 0,-7 0-1 0,-7-4-7 16,-10 3 3-16,-6-1-1 15,-11 3 1-15,-4 1 3 16,-3 0-4-16,-12 3 1 0,-2 1-1 0,-7 1-3 0,-2 4 4 16,-5 3 0-16,-4 1 0 0,1 2 2 0,1 4-4 0,1 2 3 15,6 2-1-15,3 1 3 0,6 2-1 0,6 5-2 0,6 4 0 0,8 1-4 16,-1 4-1-16,9-1 3 0,3 3-1 16,4 1 4-16,6 0-2 0,1 3 1 0,1 0-4 15,3-1-1-15,5 4 3 16,-4 1-2-16,-1 3 3 0,-2 4-1 0,-5 1-7 0,1 1 2 15,-8 3-1-15,-2 5 0 0,-4-3 11 16,-1 5-7-16,-6 3 2 0,-2 3-8 0,-2 2-8 0,-6 1 8 0,-3 2-3 16,-5-2 9-16,-7-2 2 15,-3 3-8-15,-7-4-5 0,4-6-2 16,0-7-3-16,1-7 14 0,5-6 7 0,-4 0 7 0,-2-2-8 31,2-3-4-31,-3 0-7 0,-1-6 2 0,4-3 16 0,-2-4-6 0,3-4 4 0,3-3-21 16,9-6-6-16,0-11-1 0,8-9-10 0,6-8 16 15,6-6-3-15,11 0 0 0,10 0 5 0,3-3-9 0,4-4-6 16,10-4 2-16,5-3 3 16,7-5 9-16,6-4 10 0,5-4 1 0,2-3 4 15,6-2-1-15,1 4 2 0,0 2 3 16,-1 6 1-16,-4 9-1 16,-3 6-6-16,-5 8 4 0,-5 5-3 0,-5 6 8 0,-9 4 10 0,-3 6 0 15,-11 5 4-15,-10 4-2 16,-7 3 1-16,-6 3 9 0,-6 0 5 0,-1 1 1 15,-9 0-7-15,-6 0-12 0,-6 6-9 0,-8 5-5 16,-9 7 3-16,-1 3 3 0,-2 3 1 0,0 4 0 0,4-1-4 16,1 3-1-16,5 1-3 0,3-2-1 15,6 1 2-15,7-2-1 0,0-2-3 0,11-1-2 0,3-3-3 16,1-4 1-16,10-2 4 0,4-3 5 16,6-1 6-16,2-3-6 0,8-3-4 15,0-2-4-15,2-4 0 0,4 0 0 16,-4 0 8-16,1-7 0 0,0 0-2 0,1-4 3 15,-7-3-7-15,1-1 2 0,-2-2 2 0,-5-2-2 0,0-4 6 16,-6 1-6-16,2-3-3 0,-6 2 7 0,0 0-3 0,-5 3 9 16,-3 2 2-16,-2 2-8 0,-2 4-1 0,1 1-7 15,-7 3 0-15,2 3 1 16,-3 2 3-16,0 3 1 0,-2 2 0 16,-3 7 0-16,0 3-5 0,-4 3 0 0,0 2 2 0,4 3 1 15,1 1 4-15,3-2-5 16,4 1-4-16,2-2-1 0,3-1-1 0,5-1 6 15,5 0 4-15,4-3-1 0,5-5 1 0,2 0-7 0,2-3 2 16,5-3-3-16,3-2 9 0,-1 0 5 0,2 0-1 16,-1-8 1-16,0-1-8 0,-1-3-1 0,-2-5 2 15,0-1 1-15,-3-3 5 0,4-2 0 0,-2-4-4 0,-3-6 0 16,-2-2-3-16,4-5 1 0,-5-5 2 0,-1-1-1 16,0-3 0-16,0-4-6 0,-2-6-3 15,-2 1 6-15,1-3 0 0,-4 0 4 0,-2 3 5 16,1 5-4-16,-4 5-2 15,-2 7 1-15,-2 5-2 0,-4 8 2 0,3 9 3 16,-3 5-3-16,0 7-1 16,0 3-2-16,0 4-2 0,0 0-3 0,0 7 4 0,-3 8 0 15,-4 8 2-15,1 8-6 0,-4 6-4 0,2 6 3 0,5 4 0 16,-3 5 8-16,4 4 7 0,0 3-6 16,1 2-5-16,1-1-2 0,1-3-9 0,2-4 9 0,9-4 1 15,7-5 1 1,2-6-2-16,5-4-5 0,-2-6-4 15,4-7 1-15,-4-5-1 0,4-4 1 0,-2-6 4 0,0-5-2 0,4-1 7 16,-2-6 3-16,1-5 0 0,-1-3 5 16,-2-3 3-16,1-1-4 0,-5-3-3 0,-1 0 1 0,-1-2-14 0,-5-1 9 15,1 3 2-15,-5 0 3 0,0 1 7 0,-4 3-4 16,-4 2-4-16,-3 5-1 0,0 1-4 16,0 6 4-16,-2 1-1 15,-2 2-3-15,-3 2 0 0,-1 7 0 16,-1 4 0-16,-2 4 4 0,-1 1 4 0,3 2-2 15,0 1-2-15,2 2 0 0,4 0-8 16,3-1 6-16,0 3-1 0,0-2 5 16,3-1 5-16,5-4-9 0,1-3 1 0,1-3-5 0,2-2 1 15,4-3 2-15,1-1 0 0,0-5-1 0,4-1-3 16,2 0 5-16,-1-3-8 16,0-3 1-16,1-2 8 0,1-1-7 15,2-2 8-15,2-3-2 0,3-1-9 0,-1-2 7 0,2 3 0 16,-1-4 6-16,-6 1 2 0,-1 1 0 0,-8-1-3 0,-1 2-3 15,-5 2-1-15,-3 4 0 0,-2 2 3 0,-4 2 4 16,-1 3 1-16,0 1-3 0,0 1-3 0,0 0-5 0,0 0 1 0,-1 6 0 0,-4 1 4 16,-2 3 0-16,0 2-2 15,-1 2 7-15,3 2-6 0,-3 1 3 0,6 2 3 0,1 1-7 0,0-1 4 16,1 1-4-16,1 0-2 0,-1-4 2 16,6 2-3-16,4-4 6 15,0 0-2-15,5-3 0 0,1-2 2 16,2-2-6-16,2-2 3 0,0-3 3 0,6-2-3 0,-2 0 1 0,3 0-2 15,-3-1-2-15,2-5 1 16,-4 0 21-16,-1-1 3 16,-5 2-3-16,1-2 1 15,0 0-23-15,0-2-3 0,3-2 2 16,3 0 5-16,0-2 3 0,0 0 1 16,0-1-1-16,-1-1-3 0,-1 1-4 0,-4 0 4 15,1 0-2-15,-6 3 5 0,2-1 2 16,-6 3-2-16,0 1-1 0,-4 2-2 0,-1 3 0 15,-1 0-2-15,1 3 0 0,-1 0-1 0,-2 2-1 0,1 4 1 16,-1 3 1-16,0 0 2 0,0 3 4 16,0 3 2-1,0 1-4-15,1-2-1 0,0 1-9 0,1 0 2 0,6-1 8 16,2-2-2-16,4 0 5 0,-3-1-6 16,5-3 0-16,-2-2-3 0,4-1 4 15,-1-1 6-15,2-3 3 0,-2-1-1 0,-2 0-2 0,1-1-9 0,-1-4 3 16,0-2 5-16,-1-1 4 0,-2-1 6 0,1-2-10 15,2-2 4-15,-1-2-7 0,-3-3 0 0,5 0 7 0,-4-1-6 0,-2-2 5 0,1 1-1 16,-5 1-4-16,0 1 2 0,-1 3-1 0,-3 2 3 0,-2 0 2 0,0 4 3 16,0 0-2-16,-2 4-6 0,-4 1 3 0,-3 3-4 15,-4 1 6-15,-3 1 5 0,-4 6 6 0,-1 4-1 0,-4 0-3 0,-3 4-3 16,2 0 1-16,1 4 0 0,3 0 4 16,2 2-1-16,5 0-9 15,4-1-5-15,5 1-1 0,4 1 2 16,2-2 0-16,4 1 7 15,7-1-2-15,4-1-6 0,2-1 9 0,9-1-9 16,1-1-2-16,4-2 4 16,-5-4-20-16,0-1-2 0,-7-2-21 0,2-2-15 0,0 1-14 0,1-3-36 15,6 1-31-15,-3-1-70 16,4-2-132-16,-13-1-304 0,-2 0-629 0</inkml:trace>
  <inkml:trace contextRef="#ctx0" brushRef="#br0" timeOffset="608329.1538">533 17056 0 0,'0'0'235'16,"0"0"9"-16,0 0-85 0,0 0-18 0,0 0 22 16,0 0 29-16,0 0 19 0,0 0 9 0,0 0-10 15,0 0-28-15,0 0-22 16,0 0-23-16,-11-18-26 0,8 11-4 0,-1 1-18 0,2 0-7 15,0 0-9-15,2 6-30 0,0 0-7 0,0 0-19 16,0 0-8-16,0 0 7 0,0 0-9 0,0 0 9 16,0 0 8-1,0 0 0-15,0 0 7 0,0 0 0 0,0 0 3 16,2-4-3-16,9 0-22 0,8 1 23 0,7-2-34 0,-2 4 13 0,6 0 17 16,2-1-21-16,7-1 29 15,0-2-10 1,-2 0 7-16,7 0-3 0,-1 0-5 15,0-1 10-15,6 0-12 0,0-1-2 16,0 1 1-16,-1 1-15 0,5-2 9 16,9 1-6-16,3 1-12 0,7-1 6 0,-2 0-7 15,-10 0 3-15,-8 1 9 0,-3 1-3 16,1-1 5-16,2 0 3 0,2-1 4 0,4 0-4 0,1 2 1 0,1-3-5 16,-4 0-3-16,4 0 8 0,0 0-6 0,0 0 6 0,0 1 2 0,-2 0-8 0,-1 0 2 0,3 0-5 0,0-2-1 15,-1 3 6-15,2-1 0 16,0 2-1-16,0-1-3 0,-1-1 0 0,-1 0-4 15,1 1 0-15,-2 1 7 0,3-1-7 16,-1 0 7-16,1-1-2 16,0 1-5-16,1-1 5 0,3 0-5 15,1 0 3-15,2-1 2 16,-1 1-10 0,2-1 8-16,0 1-4 0,0-2 4 0,-1-1 7 0,2 3-6 0,-2-1 1 15,3 1-3-15,2 0-2 0,-1 1 0 0,4 0 1 0,1 1 1 0,-2-1-3 0,2 0 9 0,-1 2-1 0,1-1-3 0,0 0 6 0,3 0-15 16,2 1 6-16,3 0 1 15,2 2-5-15,5 0 8 0,0 0-5 0,3 0-1 0,1 0 4 16,3 1-4-16,4 0 4 0,5 0 2 16,3 0-8-16,2 0 9 0,0 0-6 0,6 0 4 15,2 0 1-15,-3 0-1 0,3 0 2 0,-1 0-5 16,-7 0 5-16,5 0-6 0,-3 0 3 16,6-6 2-16,0 1-2 0,1 2 3 0,1-5-4 15,1 2-2-15,3-1 11 0,-1-1-10 0,4 1 4 0,0-1 1 16,2-1-9-1,-5-1 5-15,4-3-5 0,-1 0 4 16,2-1 1-16,-3 1 1 0,-3 0 0 16,-3-1-5-16,-2 1 1 0,-2-1-2 15,-6 2 2-15,-2-1 4 0,-7 1-4 0,-3 1 3 0,-8-2-3 16,-4 1-4-16,-5 2 9 0,-1-1-7 0,-6 2 3 0,-2 1 2 16,-6 0-11-16,-1 1 9 0,-4 1-6 0,-1 1 2 0,-4-1 8 15,0 2-9-15,-4 1 8 16,-3 1-6-16,-2-1-7 0,-2 2 6 15,0 1-4-15,-5 0 7 16,-3 0-1-16,-3 0 0 0,-8 0 2 0,-1 1-5 0,-7 1 6 0,-4-1-4 0,-4 0-2 0,-8 0 4 0,-3 1-20 16,-2-2 3-16,-2 3-23 0,-11 0-36 0,-11 3-43 15,-10 0-134-15,3-1-776 0,6-1-799 16</inkml:trace>
  <inkml:trace contextRef="#ctx0" brushRef="#br0" timeOffset="609728.9856">12200 16517 953 0,'0'0'273'0,"0"0"-105"0,0 0-59 0,0 0-29 16,0 0-2-16,0 0 3 0,0 0-13 0,0 0-23 16,0 0-19-16,0 0 6 0,0 0 22 15,0 0 26-15,-11-9 26 0,18 16 13 16,4 1 5-16,3 0 0 0,3-1-7 0,6-1-7 16,0-1-15-16,7-2-12 0,1 2-14 0,7-2-11 15,-1-1-11-15,7 1-7 16,0-3-6-16,5 0-4 0,1 0 3 140,7 0 1-140,3-3-1 16,4-2-1-16,3 0-9 0,5-2 2 16,5 0-3-16,4-2 0 0,6 0 0 0,1 0-7 0,6 0 0 0,2 0 2 0,0 2 0 15,2 0 1-15,3 1 1 0,6 0-6 0,1 0 2 0,5 0-4 16,4 3-1-16,-3 0 5 0,7 0 1 0,2 2 1 0,5 1-4 0,-1 0-4 0,4 0 1 0,1 0 2 0,2 2 1 16,-2 2 2-16,4-3 0 0,-3 3-6 0,-5-1 3 0,0 0 2 0,-5 2-2 0,-1 0 4 0,0 0-1 15,-4-1-5-15,-3 2 4 0,-2 0-3 0,-2-1-3 0,-2 1 6 0,-2-2-6 0,2 1 3 0,0 0 0 16,-4-1-6-16,3-2 1 0,-3 1 0 0,4-1-1 0,1 0 7 0,2 0 0 0,3-2-2 0,-2 0-3 0,7 0-1 15,-3 0 1-15,2 0 4 0,2 0 4 0,-1-3-2 0,-2 0 0 16,1-1-4-16,-5 1-3 0,1-3 5 0,-3 1-3 0,0 0 4 0,-5-1 1 0,-3 0-13 16,-4 0 4-16,-4 1-2 0,-1-1 1 0,-4 3-3 0,-3-2 0 0,-1 1 0 0,-2 1 0 0,-7 0 0 0,-2 1 0 0,-7 1 0 15,-3-1 0-15,-8 2 0 0,-3-3 0 16,-6 0 0-16,-5-2 0 0,-5 1 0 0,-7-1 0 0,-4 0 0 0,-8 1 0 16,-5-1 0-1,-4 2 0-15,-3 0 0 0,0 0 0 0,-4 1 0 0,0 1 0 0,-3 0 0 0,-1 1 0 16,1 0 0-16,-1 0 0 0,0 0 0 15,0 0 0-15,0 0 0 0,0 0 0 16,0 0 0-16,0-1 0 0,0-1 0 0,-1 2 0 16,-1 0 0-16,-4-2 0 0,-4 0 0 0,-6-3 0 0,-11-4 0 15,-13 0 0-15,-11-4 0 0,-11-2-33 16,-9-1-56-16,-9 1-55 0,1 0-98 0,18 2-330 16,23 6-1116-16</inkml:trace>
  <inkml:trace contextRef="#ctx0" brushRef="#br0" timeOffset="610872.2829">25856 16067 684 0,'0'0'305'0,"0"0"-98"0,0 0-56 0,0 0-5 16,0 0 28-16,0 0 21 15,0 0 1-15,0 0-12 0,0 0-17 16,0 0-29-16,0 0-21 0,0 0-17 0,-64 26-16 0,64-24 0 15,0 0-1-15,0 0 4 0,0-1 10 0,4 0-4 16,3 0-4-16,5-1-12 0,6 0-16 0,6 0-10 16,8 0-8-16,8-3-3 0,7-1-2 15,7 0-4 1,9 1-7-16,10-2-5 0,10 2-9 0,7-1 1 16,14 1 3-16,9 2-1 0,12-1 2 0,10 4 1 0,11-2-6 15,13 0 2-15,11 4 1 0,13 6-2 0,6 1 1 0,10 4-8 16,8 4-7-16,6 1 7 0,6 4 0 15,3 1 10-15,-2 0 6 16,-1 0-12-16,-4 0 1 0,-5-2-6 0,-12-4-8 0,-9-3 8 16,-10-3 3-16,-13-4 3 0,-13-2 8 0,-8-6-4 15,-7-1-16-15,-13 0 0 0,-5-6 0 16,-10-1 0 0,-9-3 0-16,-11-1 0 0,-9-1 0 0,-15-3 0 15,-9-1 0-15,-14-1 0 0,-10-3 0 0,-7 1 0 16,-7-1 0-16,-7 0 0 0,-3 2 0 0,-5 0 0 0,-3 1 0 0,0 5 0 15,-2 0 0-15,1 3 0 0,0 1 0 16,-1 1 0-16,-3 2 0 0,-2 1 0 16,2 1 0-16,-2 2 0 0,-3 0 0 0,-2 1 0 0,0 0 0 15,-3 1 0-15,-3 3 0 0,-2 2 0 0,0-1 0 0,-3 1 0 16,-1 1 0-16,-3 0 0 0,1 0-24 0,-4 0-46 0,-3 0-21 16,-5 1-41-16,-3 0-70 0,13-4-271 15,7 0-1031-15</inkml:trace>
  <inkml:trace contextRef="#ctx0" brushRef="#br0" timeOffset="612150.0513">1314 17799 929 0,'0'0'247'0,"0"0"-99"0,0 0-27 16,0 0 19-16,0 0 11 0,0 0-14 16,0 0-43-16,0 0-38 0,0 0-29 0,0 0-24 0,0 0-19 15,0 0-5-15,-28-37 2 0,28 37 13 0,0 1 14 16,1 2 22-16,0 1 15 0,4 2 4 0,-2-1 7 15,4 1 7-15,2 0 1 0,1 2 4 16,0 0-11-16,2 0-19 0,1 1 4 16,5 0-5-16,0-2 14 15,3 2 14-15,3 1-5 0,3-1 9 0,3 0-18 16,2 0-12-16,2 2-4 0,5-2 2 0,1 1 15 16,7 1 0-16,-1-2 4 0,5 1-19 15,6-2-12-15,-1 0 11 0,7 1-4 16,3-2 10-16,2 0 5 0,4-2-21 15,4 0 3-15,4-2-14 0,7 1 10 0,2-3 11 16,4 2-9-16,3-3 3 0,5 0-23 0,0 0-5 0,2 0 7 0,7 0 5 16,-1 0 11-16,4 0 7 15,2-4-1-15,5 3-13 0,3-2-4 0,2 1-5 0,6-1-5 0,1 1 19 16,1 0 6-16,6-1-10 0,2 1 6 16,2 0-21-16,2-1 1 0,1 0 13 0,4 1-2 0,0 0 5 15,3 1-6-15,0 1-14 0,0 0 3 0,4 0-4 0,1 0 10 16,-4 0 14-16,4 0 0 0,-3 1-13 15,-2 1-21-15,1-1 3 0,-2 0 0 16,-2 0 18-16,2 0 11 0,-6-1-15 0,3-1-2 16,-4 1 0-16,4-1-1 0,-6-4 7 0,0 1-1 15,-1-2 10-15,-1 1-11 0,-6-4-11 0,3 0 6 16,-7-2-7-16,-5 0 24 0,-4 1 3 0,-3-1-3 0,-6-1-13 16,14-4-11-16,3-2 5 0,0-1-17 15,-10-1 10-15,-36 4-3 0,-23 1 0 16,-21 4 15-16,-9 0-2 0,-7 1-2 0,-9 1 2 0,-3 2-2 15,-4 1 7-15,-6 3 0 0,3 1-10 0,-4 0 0 0,-1 0 0 16,0 1 0-16,0 1 0 16,0-1 0-16,0 1 0 0,0 0 0 15,0 0 0-15,-6 0 0 0,-3 0 0 16,-5 0-4-16,-7 7-18 16,-10 3-32-16,-5 2-45 0,-3 2-86 15,7-3-287-15,17-5-958 16</inkml:trace>
  <inkml:trace contextRef="#ctx0" brushRef="#br0" timeOffset="673492.2844">953 8753 0 0,'0'0'0'0,"0"0"0"0,0 0 105 0,0 0 219 0,0 0-27 0,0 0-45 16,0 0-33-16,0 0-34 0,0 0-31 0,-135-5-14 0,115 5-6 16,1 2-3-16,7-1-7 0,2 1 11 0,-1-1-45 15,3 1 3-15,3-1-20 16,-11 2-39-16,12-3 17 0,-3 1-29 15,0 2-2-15,2-2-4 0,-4 1-9 0,1 1-5 0,3-1-2 0,5-2 1 16,0 0 7-16,-7 3 10 0,-1 1 11 0,3-1 12 16,-2 1 7-16,7-4 11 0,0 4 6 0,6 2-29 15,6 1 33-15,2 1-40 0,5-5-4 16,3 1 19-16,6-2-36 0,2-1 28 16,2-1 0-16,5 0-1 0,0-2-3 0,3-2-5 0,5 1-7 15,1-1-2-15,2-2 0 0,3 0 1 0,17-1-1 16,8 0 1-16,10-1-13 0,-1 0-3 15,-6 0 2-15,-10 3-4 0,-6 1 12 0,0 0-4 16,-2 2-5-16,6 1 3 0,-3 1-5 16,1-2 5-16,3 1 5 15,-3-1-2-15,1 0 3 16,-2 0-3-16,4 1-1 0,-4-2-2 16,5 2 1-16,-4 1 3 15,3-1-1-15,0-1 1 16,-1 1-3-1,2 1-1-15,-4-2 0 0,2 0-1 0,-3 1 2 0,2-1-3 0,-3-2-1 0,3 2 1 0,-2 1 0 0,0-3 1 16,0 2 0-16,-1-2-1 0,0 3 0 0,-1-1-1 0,-1-1 0 16,0 1-2-16,-1 0 2 0,2-1 0 15,-1 1 1-15,2-1 2 0,0 1-2 0,2-1 0 16,4 0 0-16,-2 1-2 0,4-1 4 0,1-1-2 16,0 0 2-16,0 3 0 0,4-2-4 0,-3 0 0 15,2 0 1-15,0-1-2 0,0 1 6 0,1 2-3 0,0-2-2 0,-3 1 2 16,2 2-3-16,0-3 3 0,-3 1 1 0,4 1-1 0,-1-3-1 15,3 2-2-15,-1 0 2 0,3-2-1 0,0 1 3 0,1-1 0 16,-1 1 0-16,-2-3 2 0,2 2-4 0,-1-1 0 16,1-2 2-16,1 2-3 0,1-2 5 15,1 2-3-15,-3 0-1 0,2 2-3 0,-2-2 1 16,-1 3 0-16,-4-3 2 0,3 1 1 0,-4 2 0 16,2-1 0-16,-1-1 0 0,-1 3-1 15,3-1-2-15,-4-2 3 0,-1 4 0 0,-1-2 4 0,0-1-2 16,-2 2 0-16,0 0 1 0,-3-3-5 0,4 2 7 15,0-1-2-15,-1 1-2 16,0 0 2-16,-1 1-4 0,1-2 1 16,-1 0 3-16,-3 2-2 0,2-3 3 0,-2 2-2 0,4-2-3 15,-1 3 0 1,-1-2 0-16,3-1 4 0,2 2 2 0,0-2 3 0,-1 1-3 0,5-1-3 16,-5 0 0-16,-1 0-4 0,2 0 2 15,-2-2 1-15,-1 2-2 0,0-1 1 0,1 0 0 0,1 0 0 16,-3-1 3-1,-4 1 0-15,-2 1 4 16,-2-1-3-16,-2 0-3 0,-4 3-3 0,-3-2-3 16,-1 0 0-16,-2 1 0 0,-2-1 0 0,1 1 0 0,-5 0 0 0,-1-1 0 15,-2 0 0-15,-7 0 0 0,-2 1 0 0,-3 1 0 0,-5 0 0 0,-3-1 0 16,-3 1 0-16,-2 0 0 0,-4-2 0 0,-3 1 0 16,0 2 0-16,-3 0 0 0,0 1 0 15,-2-1 0-15,-2 1 0 0,1 0 0 16,-1-1 0-16,0 1 0 0,0 0 0 0,0 0 0 0,0 0 0 15,0 0 0-15,0 0 0 0,0 0 0 0,0 0 0 0,0-1 0 16,-1-1 0-16,0 0 0 16,0 0 0-16,-2-2 0 0,2 2 0 0,-2 0 0 15,2-1 0-15,0 1 0 0,-4 2 0 0,1 0 0 16,-4 2 0-16,-8 11-142 16,-2-2-355-16,2 0-1079 0</inkml:trace>
  <inkml:trace contextRef="#ctx0" brushRef="#br0" timeOffset="677511.5778">864 12454 0 0,'0'0'0'15,"0"0"121"-15,0 0 118 0,0 0-84 0,0 0-68 0,0 0-62 16,0 0-48-16,0 0-14 0,0 0 0 16,0 0 25-16,0 0 15 0,0 0 8 0,5-29 16 0,3 27 19 15,1 1 28-15,-4-2 27 0,3 1 17 0,1 0-3 16,-1 1-9-16,-3-1-23 0,3 1-22 16,0 0-19-16,1 0-15 15,-3-1-8-15,4 2-4 0,4 0-2 0,-2 0 0 0,2 0-1 16,4 0-1-16,1 4 3 0,0-3 1 15,2 1 1-15,1 0 6 16,-1-1-3-16,1-1 3 0,4 1 2 16,-3-1 2-16,1 0 10 0,2 0 6 0,1 0 6 0,-1-1 2 15,5-1-4-15,8-1-19 0,8 0-8 0,1-1-5 16,2 0-5-16,-8 3 11 0,-4 1-2 16,-2 0-1-16,-2 0 2 0,3 0 2 0,-2-2 1 0,5 1 3 15,0-2-2-15,2 2 0 0,4 0-2 0,-3-1-2 0,3-2 3 16,0 1-1-16,2-1 1 0,-3 1 2 0,4-1-7 15,-3 1-1-15,1 0-3 0,-1 1-3 0,-1 0 1 0,-1 0-3 16,1 1 1-16,-2-1-1 0,3 0 0 16,2 0 2-16,0 0-1 0,-1-1-2 15,-1 1 1-15,2 0 2 0,-1-1-1 0,1 0 0 16,1 0 2-16,-2 0-2 16,1-2 2-16,-1 0 4 0,2 0-4 15,1 0 0-15,-1 0 0 0,-1 0-3 16,2 1 3-16,1-2 0 0,4 0 1 15,-1 0 1-15,0-1-3 0,2 1 0 0,0 0-3 0,1-1 0 0,-1-1-1 0,1 1-1 0,0 0-2 0,-1 0-2 16,1 1 4-16,2-1-2 16,-2 2 1-16,4-3 3 15,0 3-4-15,1 0 1 16,3 0-1-16,0-1-3 0,-1-1 5 0,2 0-1 0,0 0 0 16,3 0 3-16,-3 0-5 0,0 0 1 15,1 1 1-15,3 0-1 0,-1-2 2 0,4 1 0 0,-1-1 0 0,-1 0-2 0,1 0 2 0,-1-2 1 16,1 2-1-16,0-2 3 0,1 0-4 15,0 2-1-15,1-1 0 0,-2 2-6 0,2 0 5 16,-5 2-1 0,1 1 3-16,-2-1 3 0,2 0-4 0,-1 1 1 15,0-1-3-15,3 0-2 0,-3 4 3 0,5-5-1 16,-1 2 2-16,0-1 1 0,1-1-2 0,0 2 1 0,-3 0 0 0,1-3 1 0,-1 1-1 16,-2 1 2-16,2-1-2 15,-3 2-3-15,1 0 2 16,-1 0-1-16,-3 1 2 0,2-2 2 0,-4 1-3 0,1-1 0 0,2 1-3 0,-4 2-2 15,0-1 5-15,0-1 0 0,5 0 0 0,-2 0 1 16,1-1-1-16,-1 2-2 16,2-1 2-16,-4-1 2 0,0 1-1 15,-1 0 1-15,1 2-2 16,2-2-4-16,-1 2 2 0,-1-3 0 0,3 1 2 0,-1 0 4 0,0-1-5 0,1-1 1 16,-3 1-1-16,4 2-2 0,-4-4 3 15,-1 0-1-15,-1 1 0 0,-1-1 5 0,0 2-6 16,0-2 0-16,-1 3-1 0,-2-2 0 0,3 0 3 0,-3 0-1 15,-3 1 1-15,-3 0-4 16,0 0 2 0,0 0-1-16,-1 1 1 0,0 1 2 0,-2-2-2 0,-2 3 1 0,1-2-1 15,0 3-2-15,-2-1 4 16,-2 0-2-16,1-1 2 0,0 2 2 16,-6-1-4-16,2-1 2 0,-3 2-2 0,1-1-2 0,-4 1 4 15,-2 0 0-15,-4-2 0 0,-1 2 1 0,-4-1-2 0,-2-1 0 0,0 2 1 0,-3 0 3 16,0-1 1-16,-5-1 3 0,-1 1-1 0,-2 0-1 15,-1 1 5-15,1-2 1 0,-2 1 5 0,-2 1 5 16,0-1-2-16,-2 0 2 16,0-1 2-16,0 2 0 0,-4 0 6 15,2 0 1-15,-1 0 1 0,-1 0-1 0,2-1-8 0,-2 2-7 0,0-1-7 16,1 1-6-16,-1 0-11 0,0 0-13 16,0 7-4-16,0 7-61 0,-3 9-165 0,-2-1-814 15,-2-6-598-15</inkml:trace>
  <inkml:trace contextRef="#ctx0" brushRef="#br0" timeOffset="686099.8898">1234 15458 211 0,'0'0'479'0,"0"0"-322"0,0 0-122 0,0 0-69 0,0 0-38 0,0 0-29 15,0 0 11-15,0 0 35 0,0 0 45 0,0 0 39 16,0 0 17-16,-19-11 12 0,25 11 19 0,-3 0 28 15,3 0 28-15,-2 0 31 0,3 0 7 16,-3-2-9-16,4 2-24 0,-4-1-32 16,3 1-26-16,0-1-22 0,-1-1-10 0,3 2-9 15,1 0-4-15,4 0 5 0,1 0-4 0,4 0 3 16,10 3-2-16,6 0-24 16,10 1-1-1,5 0-7-15,-3-1 2 0,3 1 19 0,1-2-2 0,3 3 0 16,7-2-5-16,3-2-3 0,2 1 0 15,5 0 1-15,2-2 5 0,4 1 0 16,1-1 4-16,2 0 0 0,7 0 1 16,1-1 6-16,4-1 3 0,3-1 9 0,3-3 0 15,3 2 0-15,1 0-3 0,2-2-6 0,1-1-3 0,4 0-1 16,2 0-5-16,5 0-4 0,2-1-4 0,3 3-4 16,2-2-3-16,1-1-2 0,3-1-1 0,2 1-4 0,3-1 6 0,4 0-1 0,-3 0-3 0,3-1 1 15,1 1-4-15,3-1 1 0,3-1 3 16,1 0-3-16,2 0 2 15,-1 0-1-15,5-2-4 0,-2 1 3 0,1-1-2 0,1 0 0 0,1 1 1 16,-3 0-2-16,0-2 1 0,-3 1 1 16,0 1 1-16,-6 1 0 0,2-1 1 0,-1 3 3 15,0-2-2-15,-4 3 2 0,4 0-1 0,-6 1 1 0,6-2 2 16,-5 2-4-16,-2 0 4 16,1 1-5-16,-1 1-2 0,0-1 3 0,0-1-5 15,-5 1 6 1,4 1-1-16,-2 0-6 0,1 0 5 0,-1-1-8 0,-1 0 5 15,0-1-1-15,0 1-3 0,-3-2 2 16,3 3-4-16,-2 0 3 0,0-2 2 0,-3-1-1 0,1 0 3 31,-4-2-4-31,0 1 2 16,-2 0-2-16,-2 0 0 0,-1 0 4 0,-1-1-4 0,-3 1 4 0,-5 1 5 0,1 0-2 16,1-1 5-16,-3 0 1 0,2 0-4 0,0-2 2 0,-2 1-2 15,2 0-1-15,0 0-3 0,2-1-2 0,2 0 1 0,0-1-1 16,0 0 2-16,-1 1 1 0,0-1-2 0,2 2 0 15,-1 0-1-15,4 1 1 0,-4 0-1 16,-1 0-3-16,-3 2 7 0,0 0-6 0,-4-1 5 16,-1 0-1-16,-2 1-1 0,-1 1 8 0,-7 0-2 0,4 2 5 15,-5 1 0-15,0 0-7 0,0 3 4 0,0-2-3 0,0 2 1 16,-3 0 1-16,-3 0-5 0,1 0 1 16,-2 0-5-16,-1 4 3 0,3-2-2 0,2 4-1 0,2-2 3 15,-3 0-5-15,2 0 4 16,-1-1 1-16,0 1-4 0,-2-2 8 15,2 3-9-15,2-1 3 0,-1-1 1 0,-1-1-8 16,-3-1 7-16,1 1-4 0,-4-2 3 16,-2 0 1-1,1 1-1-15,-2-1 0 0,3 0-2 0,-1 0 0 0,-1 0 0 16,0-1 0-16,-1-1 3 16,-5 1-4-16,4 1 5 0,-3 0-3 0,2-2-2 0,3 2 7 0,1-1-9 0,2 1 5 15,-3-1 2-15,1 1-7 0,-1-1 5 0,-1-2-1 0,1 1-1 16,-2 1 5-16,4-3-3 0,0 2 1 0,-3-1-2 15,3 0 1-15,1-1-1 0,-6 0-2 0,4-1 3 16,0 0-4-16,0-1 3 16,2 3 0-16,2-2-1 0,-1 0 2 0,1 0 1 15,-2 0-1-15,0 2 2 0,2-3-6 0,-3 1 9 0,6-1-3 16,1 1-2-16,-1 1 7 16,0 0-6-16,0 0 3 0,-3 1 1 15,0-1-4-15,-2 1 2 0,2-1-2 0,0 0 0 0,3 0 3 0,-6 0-1 16,3 2 0-16,-4-1-4 0,-2 0 0 15,-3 1-4-15,1-1 2 0,-2 0 6 0,3 2-4 16,0-1 5-16,0 2-2 0,-1-1-2 0,1 0 1 16,-1 0-4-1,-3 1 2-15,-2-1 1 0,3 1-3 0,-2 0 3 0,3-1-1 0,-1 1 1 0,2-3 4 16,-2 2-3-16,0 1 3 0,-1-1-4 0,1 1-1 16,-2-1 1-16,-1-1-1 0,3 0 5 15,0-1-2-15,2 3 3 16,-2 0 0-16,2-1-4 0,-2 0 2 15,-1 1-4-15,-2 0 1 16,-1 0 2-16,1 0-3 0,3 0 5 0,-1 1-5 0,4-1 1 0,-5 0 4 0,5 0-4 16,-5 0 2-16,4 0-1 0,-4 1-3 15,1 2 2-15,1-1-2 0,3 1 0 16,-3-2 2-16,4 0-1 16,0 2 3-16,1-2-1 0,-2 0 2 0,-4 0 1 15,4-1-2-15,-3 1-1 0,4 0-1 0,0 1-1 0,4-2 0 0,0 0-1 0,-1 0 3 16,-1 0-4-16,-1 1 2 0,0-1-2 15,0 0-3-15,1 3 7 0,3-3-4 0,0 0 3 16,0 0 2-16,0 0-3 0,-3 1 4 0,0-1-4 16,-1 1 1-16,-1 1 1 15,1-2-3-15,-1 0 2 0,2 0 0 16,0 1 0-16,-2-1 2 0,-1 2-1 16,-1-2 0-16,0 1 0 0,-1 2-2 0,2-2 2 15,0 2-2-15,1 0 1 0,2 0-2 0,-1-1 2 16,0 1-1-16,-1 1-2 15,-4 1 1-15,1 1 0 0,-2-1-1 16,2-1 3-16,-3-1-1 0,3 0 1 16,-3-1 3-16,0 2-5 0,-4-2 1 0,-1 2-1 0,-3-2-1 0,-1 2 4 15,1-2 0-15,0 1-1 0,4 1 0 0,-3-3-2 0,0 1 1 16,0-1 0-16,-3-1 2 0,-3 2-1 0,-5-1 1 0,0 0-1 16,-4 0-3-16,-1-1 3 0,-1 1 0 15,-1-1 3-15,0 0 3 0,-3 0-3 16,2-1 1-16,-2 1-3 0,-2-1-1 0,-3 1 2 0,-1-1-1 0,-5-2 1 0,1 2 0 0,-5-1-1 0,-2-2 2 15,-4 2-4-15,0 0 1 16,-3 0 3-16,-1-1-2 0,-2 1 2 16,-3 0-5-16,2-1 3 0,-6 1-3 0,0-2 2 0,0 1 3 0,-7 1-3 15,4-1 3-15,-3 1-3 16,-1 0-3-16,1 2 4 0,-2-3-3 0,-3 1 4 16,2 0 3-16,-1 0-5 0,-1 2 1 0,0-1-2 0,-1 1 0 15,0 0 2-15,1 0-1 0,-1 0 1 0,0 0-1 16,0 0-2-16,0-1 0 0,0 1-2 0,0 0 3 15,0-2 0-15,0 2 2 0,0 0-2 0,0 0-2 16,0 0 1-16,0 0-1 0,0 0 2 16,0 0 3-16,0-1-4 0,0 1 2 0,0 0-4 15,0 0-2-15,0 0 5 16,0 0-2 0,0 0 3-16,0 0 2 0,0 0-5 0,0 0-1 15,0 0-1-15,0 0-1 0,0 0 1 16,0 0 1-16,0 0-2 0,0 0-5 15,0 0-6-15,0 0-11 0,-2 0-11 16,-4 4-10 0,-1-1-17-16,-6 4-22 0,-3 0-33 15,-10 1-68-15,-7-1-149 0,4 0-668 16,7-3-690-16</inkml:trace>
  <inkml:trace contextRef="#ctx0" brushRef="#br0" timeOffset="688487.89">16773 16284 0 0,'0'0'0'0,"0"0"0"0,0 0 0 0,0 0 0 16,0 0 0-16,0 0 0 0,0 0 0 0,0 0 0 0,0 0 0 16,0 0 0-16,0 0 0 0,0 0 0 0,0-44 0 15,0 42 0-15,0 0 0 0,0-1 0 16,0 1 0-16,0 0 93 15,0-1 86-15,0 1-19 0,1 1-19 0,-1 0-21 16,0 1-11-16,0 0-25 0,0 0-22 0,0 0-18 0,0 0-12 16,0 0-4-16,0 0-3 0,0 0-4 15,0 0-6-15,0 0-6 0,0 0-2 16,0 0-6-16,0 0 3 0,0 0-1 0,0 0-5 0,0 0 6 16,0 0-4-16,1 0 6 0,-1 0 7 0,0 0 0 0,0 0 7 15,0 0 21-15,0 0 2 16,0 0-2-16,0 0-4 0,0 0-19 0,0 0 4 0,0 0 3 0,0 0-5 15,0 0-3-15,0 0-5 0,0 0-7 16,0 0 3-16,0 0-2 0,0 0 4 0,0 0 3 16,0 0 0-16,0 0 5 0,0 0 6 0,0 0 8 15,0 0 9-15,0 0-1 16,0 0-6-16,0 0-3 0,0 0-4 0,0 0 1 0,0 0-4 16,0 0-3-16,0 0-3 0,0 0-7 0,0 0 2 15,0 0-4-15,0 0-2 0,0 0-1 0,0 0-6 16,0 0 2-16,0 0-3 0,2 0-3 15,-2 0 3-15,0 0-7 0,0 0-6 0,0 0-16 16,0 0-36-16,0 0-54 0,2 0-85 16,-2 0-46-16,1 0-54 0,1 2-107 0,-1 3-73 0,0-2 479 15,-1 1 6-15</inkml:trace>
  <inkml:trace contextRef="#ctx0" brushRef="#br0" timeOffset="945239.1818">482 17231 784 0,'0'0'409'0,"0"0"-39"0,0 0-76 16,0 0-72-16,0 0-49 0,0 0-29 0,0 0-28 0,0 0-20 15,0 0-10-15,0 0-7 0,0 0 1 16,0 0-4-16,-44-29-6 0,37 24-15 0,7 5-21 16,0 0-12-16,0 0-19 0,0 0-1 0,0 0-2 15,0 0-7-15,0 0 4 0,0 0-3 16,0 0 1-16,0 0 8 0,0 0-3 0,0 0 5 15,0 0 1-15,0 0-6 0,0 0 5 0,0 0-3 16,0 1 6-16,1 5 3 0,8 7 2 0,-1-1-1 0,-3-1-6 16,3 1 0-16,1 3 6 0,0-1 7 15,0 2 2 1,1 0-1-16,0 1-1 0,1 7-6 0,2-1-24 0,5 9 31 16,-3 2-20-16,5 2-291 0</inkml:trace>
  <inkml:trace contextRef="#ctx0" brushRef="#br0" timeOffset="947953.9654">775 17137 0 0,'0'0'0'0,"0"0"0"0,0 0 0 0,0 0 0 16,0 0 124-16,0 0 211 0,0 0-52 0,0 0-42 0,0 0-27 15,0 0-16-15,0 0-29 0,0 0-27 16,-77-85-44-16,75 83-47 0,2 0-41 0,0 1-27 0,0 1-12 15,0 0 4-15,0 0 10 16,0 0 10-16,0 1 15 0,3 2 4 0,2 2 9 16,-3 1 6-16,4 1 7 0,-2 1 3 0,2 3 2 0,0 2-1 15,2-1-1-15,-1 4-3 0,-1-2-1 16,5 4 0-16,-1-2 4 0,2 0 7 0,1 0-1 16,-1 1 1-16,2 0-5 0,1 0-7 15,-1 0-2-15,2 0-8 0,-1 1-2 0,2-2 0 16,1 1 0-16,-4 0-3 0,5 1-3 0,-3-3-2 15,1 3-2-15,-1-2 4 0,1 0 5 16,-2 0 0-16,2-1 0 0,-3 0-3 0,1-1-5 0,-1 0 2 16,0-3 1-16,0 1 7 0,-1-1 5 15,-1-2 2-15,-2-2 6 0,2-1-2 0,-1 0 7 16,-2-2 2-16,2-2 5 0,-1-1 2 0,-1 1-4 16,1-2-1-16,-1 0-9 0,2 0-3 15,0-2 2-15,3-3-5 0,1-2 5 0,4-2-4 16,9-9-15-16,6-8 0 0,13-6-5 15,1-7 4-15,5-1 8 0,-1 0-5 0,2-4 3 0,7-4-7 16,6-2 2-16,5-6 4 0,3-2-1 16,5-4 1-16,3-2-1 0,6-4 5 15,4-3-11-15,7 0 0 0,2-2 1 0,5-1-6 0,1-7 7 16,2 4-3-16,0 0-4 16,-2-2 1-16,0 6-1 0,0 4 3 0,-6 4 4 0,-4 8-9 15,-8 6 0-15,-8 6-5 0,-11 8-7 16,-6 3 7-1,-12 6 4-15,-8 6 1 0,-9 4 7 16,-11 4-8-16,-6 3-3 0,-8 5 2 16,-8 4 5-16,0 1 10 0,-3 1 10 0,0 0-1 0,0 0-3 0,0 0 0 0,0 0-10 0,0 0-2 15,-1 0 0-15,-1 0-11 0,1 0 4 0,1 0-5 16,0 0-8-16,-1 0 9 16,1 0-2-16,-1 0 4 0,1 0 10 0,-3 0-13 0,0 0-1 15,0 0-1-15,1 0-7 0,-3 0 4 16,0 0 6-16,-2 0 1 0,1 0-3 0,0-2 6 0,1 1-8 0,-1-1 0 15,2 1 6-15,0 0-12 16,0 1 1-16,1-2-19 0,2 2-33 16,1 0-36-16,0 3-43 0,0 6-62 0,0 6-174 0,2-3-739 15,0-2-609-15</inkml:trace>
  <inkml:trace contextRef="#ctx0" brushRef="#br0" timeOffset="962340.7966">15531 16729 0 0,'0'0'529'0,"0"0"-208"0,0 0-60 0,0 0 5 0,0 0-19 0,0 0 0 16,0 0-23-16,0 0-43 15,0 0-40-15,0 0-37 0,0 0-37 16,0 0-29-16,-27-46-15 0,27 46-13 0,0 0-1 0,0 0 4 0,0 2 7 15,0 0 10-15,6 1 12 0,-3 1 2 16,0 0-2-16,4 3 1 0,0 0-3 0,-3 0 6 0,6 2 4 16,-2 3-2-16,0-1 0 0,-2 4-9 15,2 0-4-15,2 2-4 0,-1 0-7 16,1-1 0-16,1 2 1 0,-1 0-4 16,3-2-1-16,2 2-2 0,1-2-1 0,2-1 4 0,4 1 4 15,4-3 1-15,3-4 1 0,2-2-4 16,8-5-3-16,5-2 2 0,7-6-3 15,9-9 6-15,10-9 7 0,10-8-9 0,6-6-2 0,13-8-9 16,6-7-6-16,13-8 4 0,7-6 2 16,11-7 2-16,6-5-2 0,6 0-3 0,3-6-4 0,2 3-1 15,0 0 3-15,-3 6-5 16,-8 5 4-16,-6 5-4 0,-12 5-5 0,-7 5 6 0,-13 4-3 16,-10 7 5-16,-13 5 8 0,-13 8-9 15,-10 7 0-15,-12 6-4 0,-9 3-6 16,-11 3 7-16,-5 4 2 0,-6 3 2 15,-7 2-1-15,-5 3 5 0,-1 1-3 0,-2 0 3 0,0 0 2 16,0 0-5-16,0 0 3 0,0 0-7 0,-2 1-6 16,-1 3 4-16,-2 3-2 0,-4 1 1 0,0 5 5 0,-1 1-16 0,-1 2-20 15,3 2-24 1,1 0-36-16,5 0-44 0,2-1-89 0,5-4-280 0,-1-5-878 0</inkml:trace>
  <inkml:trace contextRef="#ctx0" brushRef="#br0" timeOffset="963443.4527">26310 16347 0 0,'0'0'0'0,"0"0"113"0,0 0 353 0,0 0-53 0,0 0-52 0,0 0-65 16,0 0-35-16,0 0-25 0,0 0-17 15,-21-116-28-15,21 107-29 0,3-1-27 0,-2 3-27 16,0 2-12-16,1 1-19 15,-2 2-16-15,0 1-18 0,1 1-18 0,-1 0-12 0,3 1-7 0,-1 4 0 16,2 2-1-16,0 5 3 0,4 3 7 16,-1 3-2-16,0 6 11 0,2 0 0 0,1 2-4 15,0 3 6-15,2 0-11 0,1 1 0 16,1-3 0-16,4 1-4 16,0-4 8-16,4-1-1 0,-1-2 1 0,5-5 4 0,3-1-4 15,8-6 4-15,4-4-2 0,10-5-3 0,10-4 2 16,10-10-3-16,12-6 0 0,16-9-6 15,12-6-2-15,12-4-2 0,13-4-8 16,11-4 12-16,7-3-13 0,8-3 2 0,4-3 11 16,4-1-11-16,3-1 11 0,-2 1-5 0,-2-1-6 15,-5 3 5-15,-8 3-2 0,-12 3 4 0,-9 5-4 16,-16 9-1-16,-12 3 0 0,-16 8-2 0,-16 5 2 16,-15 4 1-16,-15 2 0 0,-13 4 2 0,-11 2-2 0,-9 4 5 15,-8 0 2-15,1 2 3 0,-5 1 5 0,0 0-12 0,0 0 1 16,0 0-10-16,-1 0-10 0,-6 1 3 15,-2 6-10-15,-2 4-1 16,-7 4-7-16,-4 6-18 0,0 2-15 16,-4 4-34-16,1 2-48 0,-4 3-84 0,-1 3-228 0,9-9-662 15,4-9-500-15</inkml:trace>
  <inkml:trace contextRef="#ctx0" brushRef="#br0" timeOffset="964556.6927">23928 18199 1633 0,'0'0'229'0,"0"0"-54"0,0 0-14 0,0 0 0 0,0 0-40 0,0 0-13 16,0 0-34-16,0 0-5 0,0 0 17 15,0 0-16-15,0 0 6 0,0 0-20 0,29-69-15 0,-22 73 21 16,-2 0-10-16,5 6 13 0,-1 1-10 16,0 2-13-16,2 2 3 0,-1 3-27 0,2 4 15 15,3 0 16-15,-5-3-19 0,1 1-2 16,-5-5-18-16,3 2-13 0,0 0 4 16,2 4 13-16,5 5 6 15,-4-1-15-15,7 3 2 16,-2-2-15-16,5-1-12 0,1 0 14 15,5 2-9-15,3-3 26 0,3 0 11 0,9-3-3 0,5-1 24 0,5-4-26 0,7-5 9 16,10-3 14-16,5-7-17 0,13-2 19 16,35-18-14-16,38-14-24 0,33-18-2 15,35-16 1-15,7-16 7 0,52-35 30 16,24-20 2-16,13-11-33 0,-7 1-9 16,-62 33-18-16,-38 30 11 0,-32 24 23 0,-23 15 2 15,-12 8-7-15,-16 6-3 0,-13 3-5 16,-11 4 4-16,-12 3-6 0,-15 4 3 0,-10 3 5 0,-8 2-6 0,-10 0 7 15,-9 3-6-15,-6-1-3 0,-11 3 9 0,-8 4-9 0,-5 2 7 0,-7 0-2 0,-8 2-13 16,-1 0 19-16,-1 0-13 0,0 0 4 16,0 0 4-16,0 0-10 0,0 0 8 0,0 4-10 0,-1 0 1 0,-2 2 8 15,-3 2-4 1,3-2 5-16,-3 0-4 16,3-1-4-16,-2-1-2 0,0 0 1 0,-1-1 8 0,1 0-8 0,-2 0 8 15,4-2-4-15,-2 0-11 16,1 0-2-16,3-1-11 0,-2 0-7 0,-1 0-7 15,2 0-23-15,2 0-23 0,-3 0-42 0,-2 0-76 0,1 0-168 0,-3 0-780 16,5 0-592-16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18:23.890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684 2712 1537 0,'0'0'43'0,"0"0"-57"0,0 0-6 0,0 0 46 0,0 0 16 0,0 0 55 0,0 0-6 16,0 0 9-16,0 0-5 0,0 0-8 0,0 0-14 15,0 0-11-15,-36 44-1 0,33-38 10 16,1 1 25-16,-3-1 19 0,3 2 5 16,2-7-9-16,8-1-59 0,5-6-27 0,12-12-15 0,1-5-11 15,12-9 26-15,4-6-2 0,6-7-3 16,3-6-2 0,0-3 2-16,1-6 1 0,-1-4-1 0,0-5 0 15,0-5-3-15,-4-4-4 0,-3 0 4 0,-4-6-3 0,-2 2-3 16,-5 0-1-16,-7 1-7 0,-4 3 0 15,-7 3 1-15,-4 5 3 0,-3 3 6 0,-7 4 0 0,-1 7 2 0,-2 5-6 16,-7 5-1-16,-2 6-1 0,-1 4 4 0,-4 5 6 0,2 6-10 16,-2 5-2-1,3 3-4-15,0 5-7 0,-2 4 8 16,4 3-4-16,1 5-13 0,-1 2 13 0,1 7-12 0,0 5 8 16,-1 5 11-16,1 6-6 0,0 4 14 0,-2 7-6 0,2 6-1 15,0 6-1-15,0 5-4 0,1 6 0 0,0 4 3 0,5 5 0 16,-3 4-1-16,6 2 2 0,1 0-1 15,4 1 2-15,5-3 2 16,7 0-1-16,4-4 2 0,3-1-3 0,6-3 1 0,3-6 5 16,14 7-9-16,9-3-1 0,12-5 4 0,-1-10-4 0,-6-21 10 15,-5-15 3-15,-1-9 0 0,-6-2 2 16,1-11 1-16,1-5-2 0,-3-3-2 16,-5-9-1-16,-1-3-3 0,-4-6 1 0,-6-2-1 15,-3 0 1-15,-4-4-1 0,-4-1-1 16,-5 1-1-16,0-3-3 0,-5 1 1 15,-3 1-1-15,-3 4 0 0,-4 0 1 0,0 7-3 0,-7 6 2 16,-3 3-4-16,1 6-1 0,1 4 3 16,-5 4-7-16,6 3 4 0,-1 2 0 15,0 4-4-15,-4-1 1 0,1 9-5 0,-5 7 5 16,-3 6-2-16,-2 7 4 16,1 5 1-16,-1 6-2 0,2 3 2 0,5 3 0 15,-1 1 2-15,6 5-2 16,3-1-1-16,4 2-2 0,2-2 1 0,1 1 2 0,4-3 2 0,4-4 0 15,7-7 1-15,-3-5-2 0,6-4-1 0,-3-6 0 16,1-5 0-16,1-5 0 0,-3-3 2 16,0-3 0-16,-2-4 2 15,0-1 1-15,3-2 2 0,-2-5 4 16,2-4 0-16,-4 0-2 0,4-3 0 0,-5-2-4 0,-1-1 0 0,-1-3 1 16,-4-2-2-16,2-3 3 0,-5 0-5 15,1-4-1-15,-2-1-2 0,-1 0-2 0,0 0 2 0,-6 0 3 0,-2 1-4 0,-2 0 3 16,0 2-2-16,0-2-2 0,0 2 2 0,1 0 0 15,1 1-3-15,1 1 2 16,-1 4 0-16,2 1-1 0,0 1 1 0,0 4 2 0,4 1-2 0,1 3-2 0,0 2 2 16,1 3-5-16,0 0-5 0,3 2-5 15,6 0-8-15,1 3 3 0,8-2 1 16,3 1 5-16,6 0 10 0,4 0 6 0,5-2 3 16,5-1 3-1,0 1 0-15,7-1-5 16,-5-2 0-16,5 0 0 0,-5-2-3 0,-2-2 1 0,0 0 5 0,-4-2-3 0,-4 0 5 15,-5 1-3-15,-4 3-2 0,-7-1 1 0,-4 1 0 0,-5 4 7 16,-5 1 2-16,-1 2 2 0,-2 1 2 0,0 1-8 16,0 0-5-16,-4 0-8 0,-5 4-2 15,-4 7 2-15,-7 4 2 0,-8 4 4 0,-5 5 1 0,-2 4-1 16,0 3 2-16,5 1-1 0,1 3 2 0,7 3 0 16,5 2-8-16,5 5 1 0,6 3-3 15,3 5 2-15,3 4 6 16,7 6 3-16,4 0-2 0,9 3-3 0,1 2 2 0,5 1-5 15,2 1 5-15,3 3 3 0,0 2 3 0,1 2 2 16,-4-1-4-16,-1-3-1 0,-3 1-2 16,-2-5-2-16,-4-4 2 15,-1-7 1-15,-3-2-2 0,-3-7-1 0,-4-2 0 0,-1-5 0 0,-5-3 0 16,-1-4 1-16,-5-4 1 0,-5-4 0 16,-3-4 0-16,-1-4 3 0,-6-2 1 0,-3-5 5 0,-1-4 0 0,0-3 1 15,-5-3 0-15,-1-2-3 0,-2-2-1 16,-4-7 2-16,4-6-5 0,-1-3 1 0,-3-2-3 15,2-7-1-15,1-4 0 0,0 1 0 16,2-6-1-16,4-1 1 0,0-1-1 16,7-3-1-16,3 4 1 0,5 1-4 0,8-1 1 15,4 0 0-15,4-2-2 0,14-1 2 0,12-4-5 0,9-1 1 0,10-1 1 16,7-1 1-16,14 0 2 0,5-3 4 16,6 0-4-16,5 0 4 0,3-1 0 15,-3 2-2-15,0 3 5 0,-3 1 3 16,-4 4-1-16,-4 1 0 15,-2 4-1-15,-9-1-7 0,-6 6 6 16,-9 3 1-16,-7 4 2 0,-9 3 8 0,-9 9-8 16,-5 1 0-16,-7 4 2 0,-5 3-3 0,-4 1 6 0,-2 3 2 0,-1 0-2 15,0 0-3-15,0 0-3 0,0 0-3 0,-1 0-1 16,-1 0 0-16,2 0 0 0,-1 0-1 16,1 2-2-16,0-2-2 15,0 0 2-15,0 0 0 16,-1 1 0-16,1-1 10 0,-2 0-10 0,2 1-1 0,-1 2 0 15,0-3-11-15,-1 2 10 0,1-1 4 0,-1 2-3 0,1 0 7 0,0 1-6 0,-1 1-3 16,1-1-1-16,-1 1-9 0,0 0-2 16,0 0-5-16,1 1-7 0,1-2-6 0,-2 1-1 0,1 0-6 15,-1 1-8-15,-1 0-9 0,0 2-25 0,0 1-27 16,-3 3-45-16,0 2-80 16,-3 1-207-16,0-2-616 0,2-3-392 0</inkml:trace>
  <inkml:trace contextRef="#ctx0" brushRef="#br0" timeOffset="2612.5205">4484 1825 1313 0,'0'0'175'0,"0"0"-4"0,0 0 44 0,0 0 11 0,-1-118-11 0,1 102-5 15,0 3-22-15,0 4-19 0,0 2-21 16,0 4-40-16,-4 3-42 0,3 0-40 0,0 1-24 15,-2 9-9-15,0 4 3 0,-4 5 14 0,0 6 4 16,-4 7 8-16,-2 6-1 0,-2 3-3 0,0 5 3 16,-1 2-6-16,2 4 1 0,1 1-3 0,-1 1-5 15,4-2 0 17,2-1-1-32,5-4-3 0,2-3 1 0,1-4-2 0,7-6 1 0,3-3 0 0,1-9 4 15,2-4-2-15,4-6 7 0,1-6 7 16,3-3 5-16,3-3 6 0,0-4-4 0,5-7-1 0,0-7-2 0,2-3-6 0,-3-4 0 15,1 0-2-15,-4-3-5 0,-4-1 4 16,-1 2-5-16,0-2-1 16,-8 0-2-16,1-1-3 0,-2 2 2 15,-4-1-6-15,0 2 1 0,-2 3 2 0,0 4 1 0,-4 2 2 0,-1 5 1 0,0 4-1 16,0 3-4-16,0 2-1 0,0 4-5 16,0 0-15-16,-1 0-9 0,1 3-8 0,0 3 0 0,0 7 15 15,0 4 3-15,0 6 10 16,2 4 1-16,6 1-2 0,2 1 9 0,1 0-2 15,4 0 0 1,2-1 3-16,1-2-1 0,4 0 2 0,-1-3-1 16,2-3 0-16,-4-4 0 0,3-6 0 0,-5-4 0 0,1-5 3 15,-1-2 4-15,0-10 4 0,3-4 0 0,0-6 0 0,0-1-3 0,0-4 0 16,-2-3 2-16,-2 2-3 16,-1-4 1-1,-1-2-5-15,-2 1-1 0,-2-3 4 0,-2 2 1 0,-1 0 2 0,-1 1-3 16,-2 0-3-16,-4 1-6 0,0 2 2 0,0 2-1 0,0 3-2 15,-5 3 2-15,0 3 0 0,-2 3 0 0,2 0 3 0,-1 5-3 16,3 1-1-16,-1 3-1 0,1 1-7 0,1 2-1 16,2 1-16-16,0 2-33 0,0 0-53 15,0 1-17-15,0 7-24 0,2 5-35 0,6 2-96 16,-3-2-350-16,-1-5-903 16</inkml:trace>
  <inkml:trace contextRef="#ctx0" brushRef="#br0" timeOffset="2877.6751">5766 1728 1813 0,'0'0'536'0,"0"0"-204"0,0 0-123 16,0 0-56-16,0 0-52 0,0 0-43 0,0 0-34 16,0 0-16-16,0 0 0 0,0 0-3 0,0 0 8 15,0 0 8-15,0 0 2 0,0 0 4 0,-45 132-7 16,42-100-9-16,2 2 0 0,1 0-4 15,-1 5-4-15,-3 0 2 0,0 3 0 0,2-1 2 16,-2-3 1-16,1-4-4 0,0-8-4 0,3-6-9 16,-1-4-13-16,0-6-26 0,1-4-36 15,-2-2-55-15,1-4-55 0,-1 0-309 0,1-2-1069 0</inkml:trace>
  <inkml:trace contextRef="#ctx0" brushRef="#br0" timeOffset="3022.8599">5586 1140 1771 0,'0'0'242'0,"0"0"-11"0,0 0-46 0,0 0-45 0,0 0-26 0,0 0-47 0,0 0-54 0,0 0-74 0,0 0-12 16,0 0 4-16,0 0 25 0,0 0 49 0,0 0-49 0,29 6-144 15,-1 26-273-15,-4-1-473 0,-5-10 40 0</inkml:trace>
  <inkml:trace contextRef="#ctx0" brushRef="#br0" timeOffset="3247.3479">6233 1415 1840 0,'0'0'300'0,"0"0"-60"0,0 0-147 0,0 0-59 0,0 0-11 0,0 0 9 15,0 0 13-15,0 0 27 0,0 0 26 0,0 0-2 0,0 0-8 16,7 147-21-16,-2-110-21 0,-2 3-12 0,5 1-8 0,0 2 0 15,-1 4 2-15,-1 5 1 0,0 2 1 16,-4 1-7-16,1 3-7 31,-3-1-8-31,0 0-12 0,2-3-23 16,-7-4-22-16,0-1-34 0,-4-6-53 0,-5-2-90 16,2-5-199-16,-1-11-512 15,5-9-470-15</inkml:trace>
  <inkml:trace contextRef="#ctx0" brushRef="#br0" timeOffset="3754.5942">6140 2039 896 0,'0'0'596'0,"0"0"-343"0,0 0-46 16,0 0-14-16,0 0-11 0,135-90-14 16,-94 73-31-16,9-1-40 0,1 2-32 0,3 0-21 15,4-1-10-15,3 0-6 0,-1 0-6 16,0-1-3-1,-2-3-3-15,-2 2 3 0,-5-3 1 0,-2-1 4 0,-8 1 2 16,-5-3-2-16,-7 3 2 0,-4-5-2 0,-7 0 2 16,-6 2 5-16,-7-3-5 0,-5 2 0 0,0-1-4 0,-6 1-9 15,-8 0-1-15,-4 2-2 0,-1-1-3 16,-5 4 0-16,1 3-2 0,-2 1-2 0,2 3 1 0,3 3 2 16,4 4 6-16,2 2 3 15,3 4-3-15,6 1-7 0,-2 0-11 0,-1 8-4 16,4 2-1-16,-4 6 7 0,5 5 5 0,-2 3 3 0,3 3 3 0,2 4-6 15,0 4 1-15,2 2-4 0,5 6 5 16,3 3 4-16,-3 1-3 16,-1 3 6-16,1-1-6 0,-4 2 2 0,4 1 3 15,-6-3 1-15,1-1-1 0,1-4-5 0,1-4-2 16,-2-5-5-16,7-7 3 0,-2-7 3 0,3-5 0 0,0-3 1 16,0-3 2-16,2-3-3 0,-1-3 4 0,1-3-1 15,2-1 4-15,2 0 1 0,1-1 1 16,-1-7 4-16,2-2-5 0,4-5 1 0,1-1-2 15,1-2-3 1,-1 0-2-16,3-1 0 0,-3 1-3 0,-2 2 0 0,-2 2 2 16,0 2-1-16,-6 4 0 0,2-1 0 0,-2 4-3 0,-2 0-3 15,1 1-2-15,-2 3-4 16,-1 0 1-16,3 1 3 0,-2 0 8 0,7 0 0 0,-1 1-3 16,8-1-3-16,2 0 0 0,3 0 0 15,7 0-10-15,-2 1-30 0,6-1-50 0,2 0-82 0,1-1-195 0,-6-1-729 16,-15-1-585-16</inkml:trace>
  <inkml:trace contextRef="#ctx0" brushRef="#br0" timeOffset="4420.3755">8866 1757 1977 0,'0'0'230'0,"0"0"-62"0,0 0-80 0,0 0-120 0,0 0-32 0,0 0 22 16,0 0 49-16,0 0 39 0,0 0 4 0,16 117 13 15,-5-75 0-15,-3 5 12 0,3 5 0 16,0 3-13-16,-1 5-10 0,-2 1-15 0,3 3-5 16,-4-1-5-16,2-3-6 15,-1-4-4 1,2-4-1-16,-4-6-1 0,1-4 2 0,0-7 0 15,-3-4-1-15,1-7-2 16,-2-6-1-16,-2-8 0 0,-1-4 28 0,1-4 34 0,-1-2 33 0,0-5 9 0,0-7-31 0,-3-8-39 16,-5-6-33-1,-3-6-12-15,-1-6-1 0,-6-5 2 16,0-8 0-16,-3-6 0 0,0-7 2 0,1-5-5 0,-1-4 3 0,6-6-2 16,-1 0 5-16,2-3-3 0,5 0-3 15,1 2 1-15,5 0-6 0,2 1 5 0,-2 2-1 0,8 3 2 0,4 4-3 16,0 11-3-16,3 9 0 0,1 8 3 0,3 7-1 0,-1 1 8 15,7-3-7-15,6 1-9 0,3-2 5 16,1 3-17-16,5 3 8 0,1 2-2 0,3 7-1 16,-4 5 9-16,3 6-6 0,-2 6 0 15,0 5 0-15,-4 2 1 0,-2 9 2 0,-3 5-1 16,1 3-9-16,-8 6-17 0,3 3-25 0,-5 15-26 0,-5 12-26 16,-3 10-62-16,-5 5-97 0,-7-3-174 15,-7-22-448 1,4-14-363-1</inkml:trace>
  <inkml:trace contextRef="#ctx0" brushRef="#br0" timeOffset="4682.117">9000 1965 1603 0,'0'0'164'0,"0"0"-6"16,0 0 9-16,0 0 17 0,0 0 21 15,0 0-37-15,0 0-53 0,0 0-43 0,122-49-17 0,-71 29 0 16,8 0-7-16,9 2-9 0,0-1-5 15,4 1-4-15,-2 3-6 0,-4 1 4 16,-4 5-2-16,-7 2-3 16,-7 4 1-16,-4 3-10 0,-7 0-2 15,-4 8-4-15,-5 3-11 16,-2 5 5-16,-6 4-3 0,0 3 0 0,-5 4 10 16,-2 3-6-16,-3 4 3 0,-2 4-4 15,-3 1-1-15,-4 2 0 16,-1 2-2-16,0-2 8 0,-5-1 0 0,0-4 4 15,-1-5-1-15,3-4-1 0,-1-7-4 0,1-1-1 0,2-4-2 0,0-3-7 16,0-5-15-16,1-1-26 0,1-4-32 0,-1-2-22 0,0 0-30 0,-1-7-230 0,1 0-709 0,0 2-452 16</inkml:trace>
  <inkml:trace contextRef="#ctx0" brushRef="#br0" timeOffset="4894.2915">9911 1190 1792 0,'0'0'185'0,"0"0"-73"0,0 0-38 0,0 0-28 0,0 0-44 0,0 0-29 0,0 0-24 16,0 0-1-16,0 0 24 0,0 0-10 0,0 0-151 15,0 0-470-15,0 0-508 0</inkml:trace>
  <inkml:trace contextRef="#ctx0" brushRef="#br0" timeOffset="5879.9406">10328 1765 1456 0,'0'0'251'0,"0"0"-50"0,0 0-24 0,0 0-75 0,0 0-3 0,0 0 4 16,0 0-2-16,0 0 0 0,0 0-15 0,119-74-17 0,-97 72-17 16,2 2-15-16,2 5-11 0,-2 7-15 0,4 2-1 0,-3 5-5 15,1 2-1-15,-3 4 3 0,-3 2-3 16,-1 3 1-16,-5 3-1 0,1 2 3 0,-5 3 2 15,-2-2-2-15,-3 2 2 0,-1-1-4 16,0-1 1 0,-3-4 4-16,-1-2 1 15,0-4 3-15,-3-3-2 0,-3-5-2 16,1-5 0-16,-2-2 1 0,-1-3 4 0,1-4 5 0,-3-1 9 16,2-4 5-16,-2 1-3 0,1-7-4 15,-2-3-13-15,2-3-10 0,1-1-4 16,1-3-7-16,3-6 1 0,1-2-1 0,1-2-3 15,2-5 2-15,3-2-3 0,7 0 3 16,1-3 1-16,2 0-1 0,6 1-3 0,1 2-8 0,1 3 3 16,4 1-2-16,2 3 2 0,2 4 3 0,1 4-6 0,2 1 4 15,0 4-1-15,-4 8 3 16,0 1 3-16,-1 4-1 0,-3 1 3 0,-1 7-2 0,1 5-1 16,-3 5 3-16,-1 3 0 0,-1 5 2 0,-3 5 6 0,0 0-1 0,-4 2 3 15,0 1-2-15,-2-1 0 0,-4 2 0 0,2-4-2 0,-1 2 4 16,-2-4-4-16,2 0 4 0,0-7 5 0,3-3-1 0,-2-4 5 15,1-5 0-15,2-4 4 16,1-4 3-16,1-1 0 0,2 0 3 0,3-8-9 0,0-2-3 16,1-5-1-16,-1-1-8 0,0-3 7 0,0-2 1 0,-2-1 3 15,-1-5 5-15,-2 0-6 0,1-4 1 16,0 3-6 0,-4-4-2-16,0 3 3 0,-1 1-2 0,-2 5 4 15,-2 2-3-15,0 4 5 0,-1 2-4 16,-4 3 1-16,0 5 3 0,1 3 1 0,-1 2 3 15,0 2-3-15,0 0-14 0,0 0-20 16,0 0-36-16,0 5-5 0,0 2 14 16,1 7 16-16,-2 6 32 0,1 3 6 0,0 2-1 15,1 4 2-15,6-1-2 0,0 1 2 0,2-1-1 0,2 1 1 0,1-4-2 16,1-3 3-16,4-3 5 0,1-4 1 0,0-2 2 0,1-5 6 16,-2-3-3-16,1-3 7 0,-2-2 4 0,2 0-5 0,-1-9 7 15,0 0-8-15,2-4-2 0,-3-1 4 0,0-2-7 16,-1-2 7-16,-1-3-7 0,0 0-8 15,0-3 1-15,-1-1-6 16,-1-2 3-16,1 2-1 0,-3 0 3 0,-1 4-2 0,-1 1 0 0,-2 4 3 16,-1 2-7-16,0 4 2 15,-2 0-2-15,2 4-6 0,0 1 6 0,-4 4-11 16,1-1-5-16,1 2-8 0,1 0-8 0,3 3 9 16,6 5 6-16,2 0 9 0,3 7 2 0,4 3 1 15,3 3 2-15,1 1 1 0,1 4 1 0,0-1 0 16,-2 4-2-16,-2-2 3 15,-2 3-3-15,-4 0 1 0,0-1-3 0,-6-1-3 0,0-1 2 0,-1-3-2 0,-5-3 3 16,-2-3 2-16,-3-4-3 0,0-5 3 0,0 1-4 16,-8-3-2-16,0 0 6 15,-4-3 0-15,0 0 6 0,-5-1 2 16,0-3-3-16,-3 0-1 16,3-4-7-16,-2-7-8 0,0 1-14 0,2-3-23 15,3 0-39-15,3-4-76 0,1-1-176 0,5 4-618 0,2 4-664 0</inkml:trace>
  <inkml:trace contextRef="#ctx0" brushRef="#br0" timeOffset="6454.2645">12654 1623 0 0,'0'0'0'0,"0"0"0"0,0 0 263 0,0 0 255 0,0 0-71 0,0 0-101 16,0 0-53-16,0 0-33 0,0 0-35 0,0 0-24 0,0 0-34 16,0 0-25-16,0 0-34 0,0 0-39 15,44-89-32-15,-44 89-35 0,1 3-26 0,-1 4 0 16,3 4 3-16,3 7 18 0,-3 5 12 0,3 4 7 15,-4 5-3-15,4 1-1 0,-3 3 6 16,-2 2-5-16,0 1 4 16,-1 2-3-16,0 2-1 0,-1 0 3 0,0-2-2 0,0-4-4 15,1-5 1-15,1-6-4 16,-1-5-1-16,1-5 3 0,1-7-5 16,1-3 0-16,1-2 3 0,-3-3 8 0,0-1 12 0,1 0 15 15,1-1 10-15,2-4-5 0,3-3-9 16,2-1-10-16,1-4-15 15,2-2-2-15,4 1 3 0,-1-3-2 16,4-1-2-16,-1 0-3 0,2-1-5 0,2-2-6 0,2 3 2 16,0 1 1-16,0 2-3 0,-4 2 4 0,1 2-2 15,-2 4-2-15,-1 3-4 0,0 1-5 0,-4 3-3 16,1 0-3-16,-2 3 10 0,0 4-2 0,-2 2 7 0,0 3 5 0,-1 2-6 16,1 1 6-16,-1 2-5 0,2 1 3 0,-3 1 2 15,3-2-2-15,-3-2 3 0,6 0-5 0,-2-2 1 0,0-2 3 16,3-2-3-16,4 0 7 0,4-3-10 0,3-2-18 15,5-1-26-15,1-3-36 0,-1-3-37 0,4-4-46 16,-4-3-54-16,-2-2-111 0,0-3-197 16,0-2-313-1,-8 2-119-15,-8 4 871 0</inkml:trace>
  <inkml:trace contextRef="#ctx0" brushRef="#br0" timeOffset="6942.4607">13981 1618 0 0,'0'0'0'0,"0"0"564"0,53-126 40 0,-38 89-93 0,-1 5-104 0,-2 6-98 0,-3 6-81 0,-2 6-21 0,0 2-34 0,-5 5-32 0,-1 4-36 15,0 1-31-15,-1 2-35 0,0 0-31 0,1 2-33 16,1 6-7-16,1 5 6 0,-1 6 10 16,3 7 19-16,1 5 3 0,-1 8 0 0,0 3 2 15,-2 4 1-15,1 3-2 0,-3 4 1 16,-1 1-3-16,0 5 5 0,-6-1 1 16,4-1 5-16,2 1-5 0,0-5-9 15,7-6-9-15,7-8-9 0,6-8 0 0,5-6 6 16,3-7 5-16,3-7 0 0,4-4-2 0,-1-4-4 15,5-3 0-15,1-7 2 0,2-2 0 0,-2-6 1 0,1-3 2 0,0 1-3 16,-1-5 6-16,1 1 2 0,-3-1 5 16,-5-2 3-16,-2 1-1 0,-3 1-1 0,-7-1-1 15,-7 7 0-15,-4-1 4 16,-2 6 6-16,-2 3 2 0,-5 3 10 0,-2 3 3 0,1 0-6 0,0 2-12 16,0 0-24-16,-5 2-20 0,0 3-1 15,-4 6 4-15,-1 1 17 0,-6 4 14 16,4 3 2-16,0 2 3 15,1-2 0-15,3 3-2 0,3-3-6 0,2 0-2 16,3-2-1-16,6 3 6 0,4-2 7 0,3 1 0 16,5-1 3-16,5 0-1 0,5-5 5 0,3-1 4 15,1-5-1-15,-1-3 1 0,-3 0-2 0,-8-4 5 0,-6 0 6 16,1-5 12-16,-8-3 2 0,0-2-4 16,-1-3-4-16,-3-2-15 0,-2-3-7 0,-1-1-6 0,-2-4-6 15,-6-1 0-15,-4-2 0 16,-1-1-6-16,-6-1 1 0,0-1-5 15,-5 1-8-15,-2 2-2 0,-3-1-6 0,-1 6-7 16,1 3-14-16,2 2-23 0,-5 4-34 0,0 2-58 16,0 2-111-16,-1 3-215 0,5 3-582 0,11 1-248 0</inkml:trace>
  <inkml:trace contextRef="#ctx0" brushRef="#br0" timeOffset="7292.6409">14034 1641 1350 0,'0'0'525'0,"0"0"-202"0,0 0-52 15,0 0-54-15,0 0-47 0,0 0-56 0,0 0-23 0,0 0-29 16,0 0-10-16,0 0-8 0,0 0-11 0,0 0 2 16,161-22-8-16,-91 18-6 0,9-1-4 0,2 4 3 15,-2-3 7-15,-3-1 8 0,1-1 6 31,-7 0 1-31,-5-2 0 0,1-3-7 0,-9 0-7 0,0 0-2 16,-5 2-7-16,-8 1 3 0,-4-3 4 16,-4 4-2-16,-6-2 2 0,-10 2 1 15,-6 0 0-15,-4 3 5 0,-5 0 1 0,-3 3-5 0,-2-1-4 16,0 2-9-16,0 0-4 0,0 0-5 0,0 0 0 0,0 0-7 16,0 0-8-16,-1 0-6 0,-3 0-9 0,2 2 5 15,-6 4 4-15,2 2-9 16,-5 3-17-16,-2 3-37 0,0 1-48 0,2 4-69 15,1-3-249-15,2-5-1077 16</inkml:trace>
  <inkml:trace contextRef="#ctx0" brushRef="#br0" timeOffset="8412.2447">331 5139 1752 0,'0'0'197'0,"0"0"10"0,0 0-26 0,0 0-34 0,0 0 4 0,0 0-14 16,0 0-18-16,0 0-20 0,0 0-30 15,0 0-12-15,7-134-17 0,6 102-5 16,6 1-45-16,3-2-1 0,10-13-28 0,15-12-7 16,12-10 39-16,11-9-3 0,3 1 26 15,-2 6 0 16,-8 6-3-31,-5 7-1 0,-12 10-1 0,-7 8 4 16,-7 7 0-16,-6 5 6 0,-6 6 10 16,-7 3 4-16,-3 7 5 0,-4 2-12 15,-5 5-26-15,-1 4-14 0,-6 0-10 16,-5 9 2-16,-8 5 13 0,-3 5 1 16,-6 3 4-16,-2 5-5 0,-2 4 0 0,-1 3-4 0,4 2 2 0,1 1 4 15,8 4 2-15,9-1 1 0,8 0 2 16,3 1 1-16,11 0 2 0,10 0 5 15,7-3-2-15,6 1 5 0,6-4-1 0,5 0-1 16,1-5 2-16,0-1-3 0,-1 1-3 0,-4-4 5 0,-3-3-5 0,-6-2-1 16,-5-3-4-16,-8 0 0 0,-4-2-2 15,-7-2 2-15,-7-1 4 0,-1-1-1 16,-12 1 7-16,-4-2 1 0,-6 0-2 0,-6-2 8 0,-4-1-10 0,-2-1 0 16,-6 1-2-16,-2-2-10 0,-2-2 6 0,2-2 2 0,0-2-1 0,3 0 6 15,5-2-18-15,4-5-25 16,2-4-49-16,8-1-96 0,9-8-150 0,8-2-381 15,2 2-458-15,1 5 307 0</inkml:trace>
  <inkml:trace contextRef="#ctx0" brushRef="#br0" timeOffset="8650.2149">1570 4175 1988 0,'0'0'303'0,"0"0"-24"0,0 0-102 0,0 0-57 0,0 0-42 0,0 0-44 0,0 0-28 16,0 0-3-16,0 0 8 0,0 0 16 0,0 0 10 15,0 0-1-15,34 142 0 16,-28-92-7-16,3 2-6 0,-1 6 0 0,2 6-6 0,0 1 1 15,3 3-1-15,-3 3 0 32,1-3 6-32,-4 1-3 0,-3-2-6 0,2-3-3 15,-4-6-24 1,-1-7-16-16,3-10-16 16,1-8-26-16,-3-7-11 0,-1-5-36 15,0-6-63-15,-1-3-131 0,0-6-271 16,0-3-568-16</inkml:trace>
  <inkml:trace contextRef="#ctx0" brushRef="#br0" timeOffset="10135.9622">1366 4792 1496 0,'0'0'146'0,"0"0"-73"0,0 0 44 0,121-79 24 0,-70 55 20 0,3 1-7 0,5 2-44 0,2 2-30 16,2-2-26-16,4 0-9 0,-3 3-12 0,-3 0-5 15,-1-1 0-15,-6 3-8 0,-5 2-1 16,-6 0-1-16,-7 3-3 0,-7 1-1 15,-10 4 5-15,-5 1 8 0,-5 4 21 16,-8 1 28-16,0 0 23 0,-1 0 13 0,-1 0-9 16,-2-3-31-16,-6 3-36 0,-2 0-29 0,-3 0-22 15,-4 0 4-15,-2 7 4 0,-6 1 1 0,2 7 8 0,-4 1-4 16,2 2 2-16,1 3 0 0,2 1 0 0,2 2 2 16,0 2 0-16,5 0 0 15,3 0-1-15,3 0 0 0,3 0 0 0,5-1-1 0,2 1 4 16,0 0-2-16,2-1 1 0,6-1-1 0,2-1-5 15,2-3 8-15,-1-5 1 16,6-4 0-16,-3-3 9 0,4-5-4 16,0-3 0-16,3 0 3 0,2-8-1 0,-2-1 0 0,6-4 0 0,-3-3-2 15,3-1-1-15,-4-4-3 0,4 1 0 16,-4-1-2-16,1-3 4 0,0 0-3 0,-2 1-1 0,0-4 1 0,4 1-7 16,-1 0 3-16,0 1 0 15,2-1 0-15,2 4 2 0,-1 2-5 0,-4 3-2 16,5 4-1-16,-4 4-5 0,1 2 5 0,-4 4-1 15,0 3-1-15,-2 1 2 0,-2 8-1 0,0 1-2 16,-3 3 3-16,1 5 0 0,-3 1 2 16,2 4 2-16,-4 2-2 0,-1 0 1 15,-3 1 0-15,-1 1 0 0,-2-1 1 0,1 0 3 16,0-3-1-16,2-2-2 0,-1-3 2 0,0-4-5 0,3-3 4 16,1-3 0-1,0-3 1-15,3-3 5 0,2-2-2 0,5-1 2 16,0-7 1-16,3-2-6 15,1-6 2-15,2 1-1 0,-1-5-3 0,1-2 0 0,1 0 2 16,-3-2 0-16,1-1 0 0,-1-1 4 0,-2 0-3 0,-2-2 0 0,0 1-3 16,-3-2-4-16,0 1 8 0,-2 2-2 15,-2 1 2-15,-3 2 7 16,-1-2-5-16,-1 2 0 0,-4 2 1 16,-1-2-4-16,0 2 3 0,-3 0 2 0,0 1-4 0,0 0 2 15,0 0-1-15,0 1-1 0,0 1 1 16,0 1 2-16,0-1-3 0,0 3-2 0,-2-3 0 15,2 3-6-15,0-2 5 0,0 0 0 0,0 2 1 0,0-1 7 0,0 2-5 0,0 1-1 16,0 2-1 0,0-1-3-16,0 3 3 0,0 1 1 0,0-1 2 15,0 1 2-15,0 2-1 0,-1 0 1 16,0 2 3-16,-1 2 0 0,2-1 2 16,0 3-1-16,0 0-2 0,-1 0-6 0,1 0-1 15,0 0-3-15,-1 0-4 0,1 0 3 0,0 0-9 16,0 0-4-16,0 0-3 0,0 0-8 15,-1 3 10-15,1 1 5 0,0-1 6 0,-1 1 9 0,1-1-4 0,0 0 0 16,0-1 2-16,0-1-4 16,0 0 2-16,0 0 1 0,0 1-2 0,0-1 1 0,-2 0-1 0,2-1 0 15,0 1 4-15,0-1 4 0,0 0-4 0,0 0 1 0,0 0-1 16,0 0-4-16,0 0 6 0,0 0 4 16,0 0 0-16,0 0-1 0,0 0 0 15,0 0-3-15,0 0-1 0,0 0-1 16,0 0-2-16,0 0 0 0,0 0-1 0,0 0 2 0,0 0-4 15,0 0 2 1,0 0 0-16,0 0 3 0,0 0-5 16,0-1-2-16,0 1 1 0,0 0-6 0,0 0 6 0,0 0 2 15,0 0 0-15,0 0 6 0,0 0-6 16,0 0 0-16,0 0 0 0,0 0-5 0,0 0 5 16,0 0-1-16,0 0 1 0,0 0 0 0,0 0-3 0,0 0 0 15,0 0 1-15,0 0 1 0,0 0 0 0,0 0 1 16,0 0 0-16,0 0-6 0,0 0 5 0,0 0 1 15,0 0 0-15,0-1 6 0,0 1-3 16,0 0-2-16,0 0 1 0,0 0-6 0,0 0 6 0,0 0 2 16,0 0 0-16,0 0 5 0,0-1-4 15,0-1-3-15,0 0-2 0,0 0 1 16,0-2-2-16,0 0 1 0,0-1 2 16,-2 1-3-16,2 0 2 0,0 1 0 0,0-2 0 15,0 1 2-15,2 1-1 0,-2 0 0 0,2-1-1 16,-1 1-8-16,-1 1 7 15,1-1 1-15,-1-1 0 0,1 1 7 0,-1 0-6 16,0 0-2-16,1 1 1 0,-1 0-2 0,0-1 2 0,2 1 0 0,-2 0 1 0,1-1 0 0,-1 2-3 16,1 0 1-16,-1 1 0 15,0 0 1-15,2 0-3 0,-2 0 2 0,0 0-1 0,2 0-3 16,-2 0 2-16,0-1 2 16,0 1 2-16,0-1 4 0,1-2-5 0,0 1-1 0,-1 0-1 0,3-2-6 0,-2 2 7 15,2-1 2-15,-2 0-1 0,1-1 4 16,0 1-3-16,3-1 0 15,-3-1-1-15,-1 1 1 0,2 1 1 0,0 0 0 16,-2 1 0-16,-1 1-2 0,0 1-1 0,0 0-5 0,1 1-13 0,0 6 6 16,2 3-4-16,1 6 3 15,0 4 14-15,5 5-4 0,-7 4 5 0,1 6 5 0,-3 4 2 16,0 5 6-16,-3 6-2 0,-8 6-1 16,0 3-2-1,-1 3-4-15,-3-1 1 0,3 1-1 0,1-2-2 0,5-3 0 16,2-6 0-16,4-5 0 0,2-6 3 15,8-5 1-15,3-8 0 16,3-4 1-16,7-2 3 0,3-5-2 0,3 0 6 0,5-5 2 0,4-5 0 16,5-1 4-16,5-5-5 0,0-2-3 0,1-4-4 15,1 0-5-15,-1-5-6 16,-2-3-8-16,-4 1-12 0,0-5-11 0,-2 0-13 0,0-2-16 0,-3-1-23 0,-3-4-30 0,-2 0-43 16,-7-4-69-16,-6-3-161 15,-7 8-518-15,-6 7-714 0</inkml:trace>
  <inkml:trace contextRef="#ctx0" brushRef="#br0" timeOffset="10359.207">3622 4174 1353 0,'0'0'720'16,"0"0"-378"-16,0 0-86 0,0 0-66 16,0 0-54-16,0 0-44 0,0 0-37 0,0 0-19 15,0 0-10-15,0 0-10 0,134-110-8 16,-75 101-1-16,3 2-3 0,4 0 0 0,0 0 3 15,0 0-1-15,-4 1 2 0,-4-1-1 16,-3 2 1-16,-8 0 0 0,-4 1-1 0,-7 0-7 16,-5 0-17-16,-4 3-25 0,-5-2-41 0,-9 1-54 15,-4 2-88 1,-8 0-126-16,-1 0-96 0,-6 1-412 0,0 1-276 16</inkml:trace>
  <inkml:trace contextRef="#ctx0" brushRef="#br0" timeOffset="11285.4035">2349 4557 392 0,'0'0'528'0,"0"0"-74"0,0 0-130 0,0 0-24 0,0 0-56 0,0 0-56 0,0 0-56 0,0 0-33 16,-133-89-16-16,110 88-16 0,-2 1-15 0,-1 2-10 16,-2 5-9-16,-2 3-8 0,0 6-1 15,-3 3 2-15,2 4-1 0,-2 4 3 16,2 1-3-16,6 3-3 0,-2-1 2 0,6 1-12 15,3-2-3-15,3 1-1 0,5-1-5 16,4-2 2-16,5-1-1 0,1-4 0 16,6-3 5-16,4-3 2 15,5 0 5-15,3-7 5 0,3-2 2 16,3-3 5-16,3-4 0 0,3 1 1 0,1-6-6 16,0-3 1-16,-1-3-3 15,-1-4-5-15,-5 1 4 0,1-2-5 0,-4 0 2 16,-7 0 1-16,4-2-6 0,-7 2 4 15,-2-1 0-15,-2 1-1 0,-3 0 8 16,-2 3-8-16,-2-2-3 16,0 3-3-16,0 2-4 0,0 2 2 15,-2 2 1-15,0 1 0 0,0 3 1 0,-2 2-1 0,3 0-5 0,1 0-6 0,0 0-4 16,0 1-13 0,-1 5 1-16,-1 3 5 0,-2 3-1 0,1 3 15 15,1 3 0-15,1 2-1 0,0-1 7 0,-1 3-6 0,2 2 1 0,0 2 0 0,0 3-8 0,0 2 7 16,0 1-8-16,0 3-24 0,2-1-27 0,-2 2-47 0,0 0-61 15,2-3-132-15,0-8-323 0,-1-11-974 0</inkml:trace>
  <inkml:trace contextRef="#ctx0" brushRef="#br0" timeOffset="11742.1525">2342 5086 1360 0,'0'0'669'16,"0"0"-391"-16,0 0-98 0,0 0-50 0,0 0-20 0,0 0-8 16,0 0-11-16,0 0-17 0,0 0-25 0,54-123-14 15,-35 99-5-15,2-1 2 0,1-3 3 16,3 1-2-16,-4-3 0 0,1 0-3 0,1-2-2 16,-3 0 1-16,-1-1-6 15,-1-1-1-15,-2 1-3 0,-4-2-1 0,-3 4 5 0,-5 3-4 16,-2 4 4-16,-2 3 4 0,0 2-2 0,0 5 3 0,-2 3-2 15,0 0-5-15,-3 4 0 0,2 2-3 0,1 1-3 16,1 3-2-16,-1 1-7 0,2 0-5 16,0 0-8-1,0 0-11-15,0 0-13 0,0 4 2 0,5 4 5 0,2 4 10 0,1 2 14 0,3 6 0 16,4 2 0-16,3 3 2 0,2 3-4 16,-1 1 2-16,1 2 0 0,-1 1 0 15,-1 0 4-15,-3-1-4 0,-2 2 0 0,-3-1 0 16,-3-2 0-16,-5 0 0 0,-2-3 1 0,1-2-2 15,-2-1 3-15,-5-5-2 0,1-1 2 16,-3-2 0-16,3-5-1 0,-1-3 0 0,6-2 0 0,-1-4 1 16,1-1-1-16,0-1 4 0,0 0 2 0,0 0 4 15,3 0 4-15,5-2 0 0,2-3 12 0,8-3 0 16,11-1-5-16,6-5 0 0,8-1-16 0,5-1-13 16,3 1-16-16,3-3-43 0,4-1-82 15,-14 5-311-15,-14 3-1183 0</inkml:trace>
  <inkml:trace contextRef="#ctx0" brushRef="#br0" timeOffset="14587.4274">4780 5093 1090 0,'0'0'232'0,"0"0"67"16,0 0-20-16,0 0-18 0,0 0-31 0,0 0-80 0,0 0-55 16,0 0-31-16,-32-139-13 15,48 96-3-15,11-4-6 0,1-5 0 0,12-5-3 0,3-5-6 16,5-1 1-16,-1-7-4 15,3-1-4 32,-2-2-1-47,-1 1-7 0,-5 1 4 0,-2 3 2 16,-6 0-2 0,-7 6 5-16,-6 6-10 0,-6 6-2 0,-6 8 0 0,-6 6-2 0,-3 9 7 15,-2 5-1-15,-6 7-3 0,0 7-6 0,-7 5-14 0,0 3-10 0,-5 5-13 0,-6 9-5 16,-4 7 7-16,-2 3 6 0,-1 3 9 0,4 5 2 15,1-2-1-15,9 4-2 0,7 1 1 0,3-1 4 0,8 3-2 16,1 0 2-16,9 1 1 0,5 1-3 0,6-2 6 16,6-1 2-16,2 0 0 0,5 1 4 15,-1-3-2-15,-1-3 1 0,1-1 1 0,-2-1 0 0,-2-1 0 16,-5-2-2-16,-4 0 1 0,0-3-2 0,-8-2 0 0,-1-2-1 0,-7-3 0 16,0-4 1-16,-2-1 0 0,-1-2 2 0,0-2-1 15,0-3-1-15,0-1 2 0,0-1 0 0,0-2 5 0,0 0 8 16,0 0 4-16,2 0 4 0,2-2-4 15,6-4-6-15,9-4-4 0,6-5-5 0,8-3 0 16,6-5-1-16,6-4-3 0,4 0 0 0,-1-1 1 16,-1-2-2-16,1 0 3 0,-7 1 0 0,1-2 0 0,-3 3 1 15,-7 1-1-15,-3 3 4 0,-6 2 2 0,-5 4 6 0,-6 2 7 0,-4 4 10 16,-5 3 14-16,-1 3 1 16,-2 1 4-16,0 4-8 0,0 0-13 0,-4 1-4 0,1 0-16 0,-6 0-13 15,-4 7-6-15,-8 5-2 16,-3 5 3-16,-3 3 6 0,-4 5 2 0,1-1-1 0,0 3 2 15,4 3-1-15,0 2 0 0,3 0 1 16,9 1-3-16,4 2 2 16,4 0-1-16,8-1-3 0,6-4 4 0,10-4 0 0,10-4 0 15,5-7 3-15,13-5 3 0,5-5-2 16,6-5 2-16,7-3-1 16,1-9-1-16,1-4 2 0,0-4-1 0,-3-3 1 15,-2-8 2 1,-1 0-2-16,-7-6 1 0,-2-3-1 0,0-4 1 0,-3-3 2 0,-1-6-3 0,0-3 4 0,1-4-1 15,-4-2-3-15,2 0 1 16,-6-1-2-16,-5 2-4 0,-5 4 0 0,-4 1 0 0,-10 6-2 0,-5 4 3 16,-4 8 2-16,-6 5-1 0,-1 9 2 15,-1 5-2-15,-6 5-4 16,2 5-1-16,-3 3-4 0,-2 5-7 0,0 1-6 16,-8 7-3-16,-2 8 0 0,-5 7 7 0,-5 6 7 15,-1 10 3-15,1 3 5 0,1 6-4 0,-1 4 0 0,6 6-1 16,-2 4-3-16,5 5 5 0,4 1 3 0,5 0-3 0,9 0 2 0,3-5 0 15,3-3-2-15,14-7 1 0,5-6 0 16,7-7-1-16,4-7 4 0,7-8 1 16,7-6-2-16,-1-9 6 15,9-7-6-15,-2-1 1 0,1-13 1 16,1-3-3-16,-4-4 3 0,-7-2 1 16,-3-4 2-16,-3 0 2 0,-8-3 0 0,-5 1 2 0,-6-2 1 0,0 0 1 0,-9 0-1 15,-4 1-2-15,-3 1-2 0,-3 1-1 16,0 3 1-16,-8 1-1 0,-2 1 0 0,0 5-3 15,-3 4-3-15,1 3-1 0,-5 3-1 0,1 3-3 16,0 3 0-16,-3 1-3 16,-4 9-2-16,-3 4 4 0,2 6 1 0,-3 3 2 15,7 2 2-15,-1 2-1 0,9 0-1 0,3 1-2 0,7 3 1 0,2-2 1 0,6 2 1 16,9-2 2-16,2-2 1 16,6-2 1-16,2-5-3 0,5-6 2 0,5-4-2 0,-2-5-4 0,0-4 6 15,-1-1-2 1,4-2 3-16,-5-7 3 0,-1 1-2 15,-7-3 1-15,-1-2-2 0,-2-1 0 0,-3-1 2 0,-5-1-1 16,-2-1 2-16,0 0 0 0,-3-1 1 0,-4-3 2 0,-2 3-1 16,-1-1 4-16,0 1-5 0,0 1 0 0,-4 0 1 15,-2 3-6-15,3 3 1 0,-3 3 0 0,3 1-2 16,0 4 2-16,-2 1-3 16,4 2-6-16,1 0-8 15,-1 0-20-15,0 2-4 0,0 6 4 0,0 4 9 0,1 2 14 0,0 4 8 16,2-2 1-16,3 4 1 0,9-1 5 0,-1 0-2 15,4-2-1-15,5 0 1 0,2-3-4 0,7-6 0 0,3-2 0 16,3-5-3-16,4 1 4 0,4-6-7 16,-1-6-3-16,0-4 2 0,0-2-8 0,-2-5 13 15,-3-3 4-15,-3-5 1 0,1-1 6 16,-4-5-2-16,-1-3 0 0,-3-5 3 0,-1-2-1 16,-6-3 0-16,-2-2-1 0,-1-4 0 15,-6-2 0-15,2-2 1 16,-5-1 3-16,-4 2 0 0,0 2 1 0,-4 2-1 0,-1 3 1 15,-2 4 5-15,1 4 3 0,-1 6 9 16,-2 6-2-16,-3 8-4 0,3 6-1 0,-2 7-6 16,3 3-1-16,1 5-12 0,0 1-25 15,-1 6-10-15,-3 7 0 0,3 9 8 0,-6 8 20 16,4 4 2-16,-2 8 1 0,3 6 2 16,-3 5-2-16,4 6 3 0,1 6 0 0,-1 4-1 0,3 1 1 15,-1 2 2-15,2-5-1 0,10-4 1 0,7-8 2 0,6-9-5 0,2-9 2 16,9-10-4-16,-4-8 0 0,0-8 3 15,-3-7 1-15,0-4 3 0,-4-5 7 16,4-7-3-16,0-5 2 0,-4-2 1 0,-2-4-3 16,-4-4 3-16,-3-2 1 0,-1 0-2 0,-2-4-3 15,-3 1 0-15,0-4-1 0,-2 4-1 0,-4-2 3 0,2 2-1 16,-3 5-1-16,-2 2 1 0,-1 2-2 16,0 7 3-16,-1 3-1 15,1 5 3-15,0 3 1 0,0 4-5 16,0 1-10-16,0 0-22 0,-2 7-6 0,-3 5 3 0,3 7 6 15,-2 6 18-15,-2 4 4 0,2 1 1 16,-2 2 2-16,5 1-2 0,-1-2 6 0,0 4-5 0,2-1 0 0,0 3 0 0,0-4-4 16,2-1 4-16,7-4 2 15,2-3-2-15,2-4 6 0,6-4-6 0,1-3 0 16,3-4 0-16,5-4-2 0,4-5 2 16,4-1 2-16,1-5-2 0,3-3 0 0,3-5 0 0,2-4 0 15,0 1 1-15,3-6 4 16,0-5-4-16,-2-2 1 0,2-1-2 0,1-2-4 0,-6-1 4 0,-2-2 0 15,-3 1 1-15,-6 0 4 0,-9 2-4 16,-4 2 2 0,-3 4 0-16,-11 0-2 0,0 4 4 0,-5 4 1 0,-2 2-3 15,-5 3 1-15,-3 2-5 0,-4 3-5 0,0 2-2 16,-6 4 1 0,-2 2-1-16,-4 2 3 0,-1 7 1 15,-2 2-2-15,0 7 5 0,-1 1-1 0,2 4 0 0,5 2 5 0,2 1-4 0,2 0 0 16,6 1 0-16,4 0-6 0,2-2 6 0,7-2 1 0,0-4-2 15,8-1 2-15,3-3 0 0,7-3-2 0,3-3 4 16,5-3 2-16,1-2 1 0,6-4 0 0,1 0-2 0,-2 0-1 16,-2-6 1-16,-4-2 1 15,2 1 2-15,-1-1 2 0,-3 1-6 0,2-1 0 0,-4 0-1 0,-3 2-7 16,0-1 8-16,-5 3-2 16,4 0-2-16,-6 5 5 15,0-1-9-15,-2 0-2 0,0 6 1 0,3 2-4 0,-3 3 5 0,0 1 1 16,1 0-1-16,1 4 4 0,-4 0-1 15,0 0 4-15,1 1-1 0,-2-2 5 0,-1 2-6 0,1-3 0 16,-5-1 0-16,4-1-10 0,-3-1 6 16,0-5-5-16,1-2-5 0,-2-2 5 0,-2-2-1 15,4 0 6-15,3 0 5 0,2-6-2 0,5-3 4 16,4-4-1-16,5-3 0 0,1-2 8 0,0-2-7 16,2 1 1-1,-2-3-1-15,4-3-1 16,1 2 0-16,0 0 0 0,-3 3 1 0,1 2-1 0,-4 6 5 15,-2 1 3-15,-5 4 11 16,-3 3 7-16,-4 0-5 0,-4 4-5 0,1 0-12 0,-2 0-12 16,2 8 7-16,0 0 1 0,0 5 3 0,2 3 4 0,-2 2-2 0,1 4 1 15,0-2 0-15,-2-1 3 0,2 0-3 0,2-3 1 0,-1-2 3 16,3-2-2-16,2-1 9 16,1-3 5-16,3-3-1 0,3 0 5 0,3-3-5 0,1-2 1 0,1 0 1 15,3-8-5-15,-2-2 2 16,6-3-5-16,-3-3-5 0,3-3 4 0,-3-3-8 15,1-1-5-15,-1-3-13 0,-2-4-17 16,-3-2-16-16,0-2-49 0,-7-3-46 16,0-3-120-16,-7 8-717 0,-5 11-776 0</inkml:trace>
  <inkml:trace contextRef="#ctx0" brushRef="#br0" timeOffset="15495.1827">10937 4269 978 0,'0'0'283'16,"0"0"20"-16,0 0-30 0,0 0-27 0,61-130-16 0,-33 94-54 0,5-3-42 0,8-5-48 16,7-5-31-16,4-3-19 0,3-3 2 0,1-2 7 0,0-1 1 15,-4 1 2 1,-3 2-3 0,-6 2-5-16,-8 6 0 0,-9 4 1 0,-8 8 6 0,-7 4 4 0,-9 8-2 0,-2 4-2 15,-4 6-6-15,-8 3-14 16,-3 4-10-16,-7 5-18 0,-4 1-11 0,-8 8 0 0,-6 6 1 0,-3 7 4 15,-2 5 3-15,-1 2-1 16,4 3 3 0,9 2 0-16,4 0-6 0,7 6 1 0,8 0-2 0,7 7 0 0,7 2 5 0,4 3 4 15,13 1 0-15,9-3 1 0,8-2 0 16,5-6-3-16,3-5 2 0,2-7 1 0,1-4 1 16,-2-3 0-16,-5-3 2 0,-1-3-3 0,-4-4 0 0,-5-1-1 0,-6-1 1 15,-4-4 2-15,-5 0-1 0,-3-3-1 0,-9 0 0 0,0-2 0 16,-1 0 2-1,0 0 3-15,-4-1 0 0,-4 1 1 0,-3 2-1 0,-5-1-2 16,-5-1-1-16,-5 3 0 16,-4-1 0-16,-2 0-1 0,-3-1 1 0,-1 1-4 0,-1 0-4 15,1 1-13-15,2-1-22 16,4-2-37-16,4 1-55 0,7-2-97 0,6 0-205 16,5 0-639-16,4 0-313 0</inkml:trace>
  <inkml:trace contextRef="#ctx0" brushRef="#br0" timeOffset="16290.7024">11988 3511 1945 0,'0'0'586'0,"0"0"-422"0,0 0-28 0,0 0-80 16,0 0-26-16,0 0-7 0,0 0-10 16,0 0-1-16,0 0 4 0,0 0 9 0,0 0 1 0,0 0-1 15,21 142-4-15,-17-105-4 0,1 2-4 16,1 3-4-16,1 0 3 0,2 3 3 0,0 0 3 0,2-2 2 15,-1-2-3-15,1-8-6 16,2-5-7-16,-2-9-6 0,-1-6-1 0,4-7 1 0,-4-6 5 16,2 0 6-16,3-9 3 0,2-4 0 15,3-2-2-15,3-3-5 16,1-4-1-16,-3 0-2 0,2-2 1 0,1-1-3 16,0-2 0-16,-3 0 2 0,2 0-3 0,-3 2 4 15,-3 6-1-15,-3 2 0 16,-2 3 1-16,-2 4-4 15,-3 4-2-15,0 1-2 0,-3 2-5 0,0 3-1 0,-1 0-1 0,3 3 0 16,-1 4 5-16,2 4 5 0,-1 1 1 16,1 4 2-16,1 3 2 0,-1 0-3 0,1 4 2 0,0 0-2 0,3 0 1 0,1-2 3 15,2-1-1-15,0-3 1 0,3-3 3 0,1-1-2 16,0-3 3-16,1-2 3 0,3-4 2 0,1-1 1 16,-1-3-1-1,-1 1-4-15,1-6-3 0,-1-4-1 16,-1 0-1-16,0-5 1 0,1-1 1 0,-1-1-4 0,-1-2 2 15,-2-4-3-15,0-2 0 0,1 0 5 0,-5 0 0 0,-1 2 2 0,-1-3 2 16,-5 3-2-16,-1 1 3 0,-2 1 1 16,-3 3-3-16,-1 0 2 0,1 4-2 15,-2 2-3-15,0 3 5 0,-1 3-5 0,2 2-1 16,1 1 2-16,0 2-8 0,0 0-6 0,0 0-18 0,0 0-23 0,0 2-16 16,0 4 8-16,0 3 16 0,8 4 24 15,2 1 19-15,4 1-1 0,6 2 2 16,9-1 1-1,2-1 1-15,9-2 4 16,1-4 0-16,6-2 0 16,-1-2 1-16,3-2-6 0,-4-3 1 0,2 0-2 0,-6-8-4 15,-2-5 2-15,-2-1-3 0,-2-4 1 0,-6-4 1 16,-5-1 2-16,1-2 0 0,-4-4 3 16,-6-4 1-16,3 0-2 0,-8-3 0 0,1-1-2 0,-2-4-1 0,-4 0 3 0,-4-1-2 0,-1 2 1 0,0 3 0 15,-7 0-1-15,-2 6 1 0,-2 1 3 0,-3 6 2 0,1 5 5 16,2 6 1-16,2 4 0 0,5 6-4 15,-1 3-18-15,1 1-14 0,3 8-2 16,-3 7 0-16,0 6 9 0,2 8 14 0,1 6-1 0,2 5 0 16,-1 5 3-16,4 9-1 0,4 7 2 15,4 7 0-15,1 8-5 0,0 7 2 16,0 7 1-16,1 3 3 0,2 3 3 0,-2 1 0 0,1 3 1 0,-3 1-4 16,5 1-2-16,-4 0-5 0,5-3-11 15,-4 0-22-15,3-8-14 0,-4-5-29 16,3-9-35-16,-6-9-51 0,-3-10-119 0,-1-12-175 15,-4-14-423-15,-1-17-402 0</inkml:trace>
  <inkml:trace contextRef="#ctx0" brushRef="#br0" timeOffset="16564.6713">13846 4000 547 0,'0'0'679'0,"0"0"-345"0,89-162 1 16,-48 115-109-16,0 9-34 0,2 9-22 0,-2 9-36 15,-1 5-17-15,-2 7-19 0,-5 7-43 16,-3 1-22-16,0 8-12 0,-2 8-8 0,-3 4 0 16,1 7-5-16,-5 6-2 0,-7 4-1 0,-4 3 0 31,-1-1 4-31,-9 3 4 0,-3 0 6 16,-14-2 3-16,-4-1 4 0,-4-3 1 0,-5-4-4 15,-4-3 1-15,0-8-5 16,-5-4-3-16,-7-4-1 15,-5-6-13-15,-7-6-8 0,-6-1-26 16,-9-8-39-16,-3-5-67 16,-3-8-140-16,17 5-357 0,21 3-952 0</inkml:trace>
  <inkml:trace contextRef="#ctx0" brushRef="#br0" timeOffset="16731.5857">12934 3007 1429 0,'0'0'308'0,"0"0"-270"16,0 0 6-16,0 0-3 0,122-65-9 0,-94 61-7 15,2 5-16-15,-4 1-7 0,-1 8-5 0,4 5-25 16,-6 1-126-16,-3-2-336 16,-9-5-763-16</inkml:trace>
  <inkml:trace contextRef="#ctx0" brushRef="#br0" timeOffset="16946.3758">15286 4106 3147 0,'0'0'103'0,"0"0"-31"0,0 0 7 0,0 0-10 0,0 0 1 16,0 0-21-16,0 0-16 0,0 0-16 16,0 0-12-16,0 0-7 0,0 0-12 0,0 0-28 0,0 0-65 15,0 0-168-15,-56-35-919 0,51 38-580 16</inkml:trace>
  <inkml:trace contextRef="#ctx0" brushRef="#br1" timeOffset="91954.5602">5887 8844 1592 0,'0'0'595'0,"0"0"-350"0,0 0-43 0,0 0-42 16,0 0-32-16,0 0-25 0,0 0-37 15,0 0-31-15,0 0-18 0,0 0-8 0,0 0-1 0,0 0 6 16,-15 39 3-16,14-6 7 0,-1 5-2 16,1 5-3-16,-1 5-2 15,-3 6-4-15,2-1-2 0,-2 1-1 0,-1 1-3 16,-2 1 4-16,-3-2 2 0,3-3 0 16,-2-4 2-16,-1-8-5 0,0-7-2 0,3-9 2 0,-2-5 4 15,5-5 5-15,-3-5 5 16,0-3 5-16,4-4 4 0,-5-1 0 15,2 0-2-15,1-8-9 0,0-6-5 0,-2-4-11 0,5-6-4 16,1-6-1-16,0-6-5 0,2-4 3 16,4-6-1-16,2-3 2 15,3-6 2-15,-1-3-1 0,2-3 0 0,0-3-2 16,1 1 0-16,5 2 3 0,-4 1 1 16,3 6 0-16,1 5 2 0,3 6-3 15,-1 6 1-15,-2 3-1 0,1 9 2 0,1 4 2 16,-3 3 1-16,2 5 3 0,-5 4-2 0,3 2-3 0,-1 3-2 15,-1 4-2-15,0 0 1 0,3 5 1 0,-1 5 3 0,1 3-3 0,2 5-2 16,1 4 4-16,-1 4 0 0,2 6-1 16,0 2 3-16,-3 5-4 0,3 3 0 15,-3 3 0-15,-3 2 0 0,-1 3 2 16,0 0 3-16,-5-1 1 0,1-3-5 16,-3-7 0-1,3-6-1-15,-3-5-5 16,-1-5 3-1,-2-3-4-15,2-4-7 0,-3-3-6 0,2-1-14 0,1-2-12 0,-4-2-12 16,0-1-19-16,-1-2-21 0,1-2-42 0,-1 1-66 0,0-3-117 16,0-1-192-16,0 0-412 0,0 0-428 0</inkml:trace>
  <inkml:trace contextRef="#ctx0" brushRef="#br1" timeOffset="92102.5442">5994 9260 1655 0,'0'0'433'0,"0"0"-82"0,0 0-75 0,0 0-75 0,0 0-69 0,0 0-71 0,0 0-48 0,0 0-14 0,0 0 3 0,0 0 7 0,0 0-3 0,0 0 1 0,120-50 1 0,-79 39 1 16,0 0 3-16,3-5-6 0,-3 0-14 16,2-2-28-16,-1-3-51 0,-1-2-66 0,0-3-98 0,0-3-167 15,-11 7-381-15,-11 6-629 0</inkml:trace>
  <inkml:trace contextRef="#ctx0" brushRef="#br1" timeOffset="92698.2339">6630 8213 0 0,'0'0'97'0,"0"0"430"16,0 0-73-16,-141-111-103 0,101 86-45 0,1 4-37 0,1 1-53 16,0 2-27-16,-1 3-26 15,1 0-29-15,4 4-22 0,-2 1-13 0,3 2-12 16,2 3-12-16,-1 3-16 0,1 2-16 0,0 1-12 16,-2 6-10-16,-2 5-5 15,-1 4 2-15,0 4-2 16,-3 5-2-16,-1 5 0 0,0 3-4 0,-1 5-1 15,1 4 1-15,-3 3 1 0,1 4 0 0,1 5 2 16,-3 3-1-16,3 4-2 0,0 4 1 16,0 7-2-16,4 1 1 0,3 2-2 15,7 1 1-15,1-2-3 0,8-1 2 0,3-1 1 0,5-4 1 0,5-4 3 0,5 0 0 0,1-3 2 16,4 0-2-16,5-1 0 0,5-2 0 16,1 1-4-16,4-4 4 0,4 2-4 0,1-1-5 15,6-1 2-15,6 1-5 0,2 1 0 0,5-3 2 16,4-3 0-16,6-1 4 0,-1-2-4 0,6-7 5 15,-2-3-2-15,0-6-5 0,3-6 7 0,-3-6-4 16,-1-7 1-16,-1-5 4 16,0-8-3-16,-2-1 3 0,2-12 1 0,-5-6 1 0,4-7 3 0,-2-6-7 15,-1-5 1-15,1-7-2 0,-1-3-2 16,-2-5 1-16,-2-4 3 0,-2-8 0 16,-2-1-1-16,-2-6 4 15,-1-5-4-15,-1-5-2 0,-7-3 4 0,-1-3-3 16,-2-4 0-16,-8 0 3 0,-2-1-5 0,-6-2 4 0,-3 1 0 15,-6 1-3 1,-4 4 1-16,-2 0-3 0,-11 7 1 0,1 4 1 0,-9 5 0 0,-6 4 1 16,-2 6 2-1,-6 5 0-15,-4 7-1 0,-3 9-2 16,-9 2-3-16,-1 10-3 0,-8 4 4 0,-3 8-3 0,-4 4 2 0,-1 2 0 0,-2 7-4 0,1 3 4 16,1 0-2-16,4 1 1 15,4 5-2-15,2-1-2 0,7 4-2 0,7 0 0 16,5 1-1-16,7 2 0 0,6 0-2 0,5 3-14 0,8 0-18 15,4 7-28-15,0 0-44 0,7 7-70 16,2 1-204-16,0-6-728 0,0-7-606 16</inkml:trace>
  <inkml:trace contextRef="#ctx0" brushRef="#br1" timeOffset="93533.4275">7241 9082 1891 0,'0'0'201'0,"0"0"40"0,0 0-17 0,0 0-40 0,0 0-33 0,0 0-51 0,0 0-29 15,0 0-13-15,0 0-11 0,0 0-13 16,0 0-4-16,0 0-7 0,1-28 1 0,5 19 5 16,0 0-3-16,4-5 6 0,3 0 0 15,1-4 0-15,3-3 4 0,4-5-1 0,4-4 1 16,6-8 2-16,7-4-5 0,10-9-4 0,6-4 1 15,7-7-2 17,13-5-1-32,10-5-1 0,7-3-3 0,7-6-8 15,5-1 1-15,6-4-1 0,4 1-4 0,4 0 0 16,-2 1-1 0,-3 2-2-16,1 4 0 0,-7 1 0 0,-9 2 0 0,-8 6 2 0,-8 5 2 15,-10 6-1-15,-9 4 0 0,-9 9-2 16,-5 5 0-16,-14 5 1 0,-4 6 3 0,-8 5 3 15,-5 8 3-15,-7 3 7 16,-5 3-5-16,-2 5-1 0,-3-1-3 16,0 5-7-16,-1 0-10 15,-6-1 0-15,1 2 0 16,-1 0 0-16,-2 0 0 0,-2 0 0 0,0 3 0 0,1 2 0 16,-3 1 0-16,3-1 0 15,2 0 0-15,0 0 0 0,3-1 0 0,2 1-11 0,2 0-23 0,0 0-8 16,1 1-19-16,0 2-17 0,2 1-24 15,5-1-38-15,2 2-63 0,-1-4-169 0,-1-1-642 0,1-2-689 0</inkml:trace>
  <inkml:trace contextRef="#ctx0" brushRef="#br1" timeOffset="94209.1824">10678 6641 3072 0,'0'0'100'15,"0"0"-62"-15,0 0 23 0,0 0 11 0,0 0 1 16,0 0-10-16,0 0-31 0,0 0-21 0,0 0-5 16,0 0-4-16,0 0 1 0,0 0 6 15,0 0 1-15,0 0 1 0,-23 138 2 16,23-86 0-16,-1 5 2 0,-2 5-1 0,-1 0 4 0,0 0-4 16,-3-3-2-16,4-6-2 0,0-7-2 31,-1-10 0-31,2-7-3 15,0-6 0-15,0-7 1 0,-1-3 1 16,0-3 5-16,0-4 7 0,-1-1 6 0,1-4 6 16,-1-1 5-16,-3 0-5 0,0-3-3 0,-2-7-4 15,1-3-9-15,0-10-4 0,-1-4-3 16,0-7-4-16,7-12-3 0,1-3 0 16,2-10-1-16,8-8 2 15,4-5-3-15,7-7-1 0,1-4 2 16,3-2-5-16,5 0 5 15,1 5 0-15,1 5 1 0,1 9 3 0,0 5-5 0,0 13 0 0,-2 5-1 0,-3 7-7 0,2 6 6 16,-8 7-1-16,-3 6-3 0,-2 6 1 0,-5 6-7 16,-2 5 0-16,-1 1 0 0,-1 10 4 0,3 8 3 0,-4 6 0 0,-3 6 5 15,0 8-6-15,-3 7 6 0,-12 7 1 0,0 3 2 0,-4 3 3 16,-1-1-3-16,-2-7-3 0,2-5 0 0,0-10-2 0,4-5 3 0,1-4 1 0,3-7 1 0,6-6-1 16,2-3 0-16,1-5-3 0,1-3-1 0,8-3 3 15,6 1 0-15,4-5 2 0,8-5 1 16,3-2-4-16,4-1 3 0,0 1-1 15,2-2-2-15,-1 5 4 0,0 1-3 16,-2 3-2-16,0 2 2 16,-3 2-3-16,-2 4 0 0,0 4 0 15,-6 3 1-15,0 2 2 0,0 3 0 0,-6 3 0 16,-1 2 0-16,-5-1 0 0,-3 2-1 16,-5 1 2-16,-2-1-1 0,0-1 0 0,-9-1 4 15,-3 0-1-15,-7-3 1 16,-1 1 6-16,-3-2-3 0,-4-2 1 0,-3-1 0 15,-2-1-4-15,-3-1 3 0,-4-4-2 0,1 0-1 16,-1-2 1-16,3-3-5 0,-3-2-5 0,3-1-8 0,1-1-12 0,3-8-17 0,3-4-20 0,6-5-43 0,5-9-62 16,8-8-114-16,3 5-321 15,4 9-743-15</inkml:trace>
  <inkml:trace contextRef="#ctx0" brushRef="#br1" timeOffset="94714.3151">11131 5689 1265 0,'0'0'466'15,"0"0"-72"-15,0 0-104 0,0 0-60 0,0 0-39 16,-58-124-34-16,42 111-39 0,-3 4-33 0,-1 4-21 16,-4 1-21-16,-3 4-10 15,-5 1-7-15,-3 7-12 0,-5 6 4 0,-3 4 1 0,1 6 1 16,-4 2 2-16,2 5-6 0,2 6-4 0,0 4-4 16,2 5-1 15,2 4 2-31,-3 4-1 0,4 5 0 0,1 4 2 15,0 3-1-15,3 4 4 0,2 1 0 16,4 0 1-16,3-3-3 0,4 0 0 0,3-2 3 16,3 1-2-16,3-2 1 0,2 3-1 15,2-2-3 1,2-1-3-16,4 0 0 0,1-3 0 0,2 0 1 16,7-4-1-16,3-2 1 0,5-2 0 15,3-2-1-15,4-4 0 0,5-2 2 16,2-3-2-16,3-4 0 0,3-2 0 0,3-5-5 0,0-4 7 15,3-5-1-15,1-5 1 0,2-5 5 0,2-5-4 0,-3-6 2 16,5-2 3-16,0-7-4 0,-2-9 3 16,1-4 2-16,-2-6-4 0,3-5 0 15,-5-4 1-15,2-4-3 0,-5-3 2 0,-3-4 2 0,2-3-2 16,-7-4-1-16,-1-4 1 0,-7-4-6 0,-1-5 5 0,-7-4-1 0,0-4-2 16,-8-1 4-16,-5 1-4 0,-5 2 1 15,0 5 3-15,-9 5-5 0,-2 3-1 0,-7 7 1 0,-2 5-4 0,-2 6 2 0,-6 7-1 0,-3 3-2 0,-3 5 0 0,-6 2-1 0,-1 7-1 16,-3 4-1-16,-2 3 0 0,-4 3-2 15,1 5 0-15,-2 2 0 0,1 2 0 16,2 6-1-16,2 5-3 16,0 2-7-16,3 2-14 0,4 5-24 0,2 3-24 15,1 4-34-15,2 4-59 0,0 3-112 0,8-9-477 0,8-8-963 0</inkml:trace>
  <inkml:trace contextRef="#ctx0" brushRef="#br1" timeOffset="95271.6093">9027 6902 2379 0,'0'0'132'0,"0"0"19"0,0 0 38 15,0 0-15-15,-136-9-11 0,118 8-34 0,3 1-39 16,4 0-24-16,6 0-25 0,1 0-21 16,4 4-13-16,0 1-6 15,2 0-3-15,4 4 9 0,4 1-4 0,1 3 2 0,6 0 3 16,6 0-5-16,5 0 11 0,5-2 3 0,6-1 2 16,4-2 5-16,5-2-7 0,4-1-3 0,0-4-2 15,3-1-6 1,1 0 1-16,-3 0 0 15,2 0-2-15,-7 0-2 0,-1 0 1 0,-8 0-3 16,-6 0 1-16,-3 0 2 0,-3 0-2 16,-7 0 0-16,-6 4-1 0,2 1-2 0,-10-1 1 15,2-1 0-15,-6-1 0 0,2 1 5 16,-3 1-4-16,-1-1 1 0,0 2 3 0,0 1-5 0,-1 0 6 16,-5 3 1-16,2 2 1 0,-4 2-1 0,-1 3 0 15,-3 4-1-15,-1 1 0 16,-2 4 0-16,1 3-1 0,-4 1 0 15,0 3 1-15,-2 3-4 0,-1 2 3 16,0 1 1-16,-2 1 0 0,-2 1 3 0,1 3-2 16,-2 1 1-16,2-1-1 0,-2 0-3 0,2-4 0 0,1-3 1 15,2-2-1-15,1-3 3 0,2-4-2 0,1-1-1 0,3-3 1 0,2-3-1 0,1-4-1 0,1-3 0 0,3-3-1 0,3-2 0 16,-1-2-2-16,5 0-7 0,0-2-21 16,2-1-27-16,6-3-49 0,3 0-94 0,2-2-354 15,-6-1-1169-15</inkml:trace>
  <inkml:trace contextRef="#ctx0" brushRef="#br1" timeOffset="96179.57">6638 9775 861 0,'0'0'312'0,"0"0"7"0,0 0-18 15,0 0-30-15,0 0-54 0,0 0-63 16,0 0-54-16,0 0-32 0,0 0-18 0,0 0-11 15,0 0-4-15,0 0-7 0,0 0-4 0,0 0-1 16,14-30 1-16,0 30 3 0,3 0 2 0,4 2 0 16,0 2 1-16,6 1 0 0,1 1 3 0,3 1 2 15,2 2 3-15,4-1-2 0,4 1-2 16,2 1-2-16,2 1-5 16,4-1-3-16,3 3 0 0,4-2-5 0,0 3 3 15,3-2-3-15,2-1-2 0,1 3 2 16,7-3 1-16,1 0 5 15,2 2 5-15,10-3 1 16,1-1 0-16,9 0-2 0,6-3-3 0,2 2-3 0,4-5-1 0,6-1 3 16,2 0-4-16,1-2-2 0,6 1-5 15,-3-1-5-15,3 1-1 0,-4-1 0 0,2-2 3 0,-1 1-4 0,-1-1 3 16,1-1-3-16,-4 0-2 0,-2 1 3 16,-6-2-1-16,0 1 1 0,-3 0 0 0,-4-1-3 0,-3 0-1 0,-4 2-2 15,-6-1-2-15,-4-1 3 0,-6 2 1 16,-5 0 2-16,-7-2-3 0,-3 3-1 0,-10-1-2 15,-4 3-1-15,-6-2 3 0,-8 1-1 0,-6 0 1 16,-6 0 1-16,-8 0-4 0,-5 0 6 0,-2 0 10 0,-4 0 11 16,0-1 10-16,0 1 1 0,0-3-10 0,-2 2-9 15,-1-2-8-15,0 0-4 0,-3 0-1 16,0-2 1-16,0 0-1 0,-2 1-3 16,5 2 0-16,-1-2-5 15,1 2 3-15,1-1-1 0,0 1 1 16,0 0-1-16,2-1-11 0,0 3-12 0,0-1-26 15,0 1-35-15,0 0-39 0,2 0-52 16,4 0-99-16,1 0-243 0,-2 0-831 0</inkml:trace>
  <inkml:trace contextRef="#ctx0" brushRef="#br1" timeOffset="96555.0329">12166 9455 2364 0,'0'0'155'0,"0"0"-31"15,0 0-9-15,0 0-6 0,0 0-2 0,-138-36-10 16,112 36-22-16,0 0-11 16,-2 5-9-16,1 3-4 15,2 3-7-15,2 4-4 0,1 3-6 0,-2 4-6 0,3 2-4 16,4 3-3-16,-1 3-5 0,2 1-3 0,3 2 2 0,1 0-7 15,2 3 3-15,3 2 0 16,4 0-5-16,3 0 3 0,0 0-1 0,5-3-3 16,6-3 6-16,5-3-5 0,0-3 3 15,1-4-1-15,6-4-1 16,-2-2 6-16,3-6 1 0,-1-2 2 0,2-3 3 0,1-3-1 0,1-1-4 0,2-1-2 16,-3-6-3-16,2 1-2 0,-3-3 1 15,-2-2 1-15,0 1-8 16,-3-2-4-1,1 2-14-15,-1-4-21 16,-2-1-24-16,1-2-42 0,0-2-53 0,-1-3-103 16,-1 4-294-16,-9 5-970 0</inkml:trace>
  <inkml:trace contextRef="#ctx0" brushRef="#br1" timeOffset="97079.7925">12294 8957 953 0,'0'0'846'0,"0"0"-648"16,0 0 14-16,0 0-36 15,-137-142-19-15,109 121-9 0,2-1-29 0,-2 6-17 0,2 2-17 16,0 0-10-16,1 5-8 0,1 2-9 0,-3 2-11 16,5 2-8-16,-5 3-11 0,4 4-8 15,-6 7-5-15,0 5 0 0,-4 6 6 0,-3 4-4 16,-2 6 3 15,-2 7-2-31,1 3-2 0,-2 7 4 0,1 8 0 16,0 8 2-16,-2 5 1 0,2 6-5 0,-2 3-4 0,2 3-5 0,2 2-2 0,4 1 0 15,3 0 5-15,5-5 1 0,6-2 0 0,7-7 2 16,5-4-2-16,5-4 1 0,5-3 3 0,4-4-6 0,7-3 1 16,6-2 0-1,4 0-6-15,5-4 7 0,5-1-4 0,4-1 0 16,6-6 2-16,4-3-3 0,5-4-2 0,4-7 1 0,8-4 0 16,3-8 4-16,4-6-1 0,3-7 1 15,1-6-4-15,1-9-1 0,3-5 0 0,-3-4-4 16,1-5 5-16,-2-2 0 0,-3-2-3 0,-2-4 3 0,-3-1-5 0,-6 0 3 0,-1-3 0 15,-8-1 0-15,-4-1 3 0,-5-3-6 16,-4 1 3-16,-7-4 1 0,-5-1 0 0,-3-3 5 16,-8-3 0-16,-6-5 1 0,-3 0-2 0,-7-2-2 0,0-1-3 15,-12-2-2-15,-4 1 3 0,-8 3-2 16,-4 0 1-16,-7 5 3 0,-6 3-5 16,-8 4 1-16,-3 5-2 0,-9 3-4 0,-4 8 6 15,-7 3-6-15,-5 7 0 16,-1 9 2-16,-1 6-5 15,-1 9 3-15,0 0 0 0,3 10 0 0,2 7-7 0,3 4-12 0,2 7-20 0,-1 3-25 16,3 7-27-16,2 2-45 0,4 4-90 16,14-10-289-16,19-11-967 15</inkml:trace>
  <inkml:trace contextRef="#ctx0" brushRef="#br1" timeOffset="97386.9127">10571 9568 2787 0,'0'0'85'0,"0"0"-3"0,0 0 12 0,0 0-3 16,0 0-11-16,0 0-15 0,0 0-18 16,0 0-8-16,0 0-4 0,135-102 0 0,-98 110 3 15,4 5-2-15,3 6-4 0,0 6-6 0,5 6-10 16,-3 4-4-16,-1 5-4 0,-6 2-2 0,-3 1 2 15,-5 5-4-15,-5 3 1 32,-11 2 2-32,-3-1-2 0,-10 3 5 15,-2-1 2-15,-11-4 2 0,-3-2 2 0,-9-3-2 16,-4-5-1-16,-6-5-1 0,-5-3-2 16,-5-5-3-16,-5-4-16 0,-2-1-19 15,-1-5-37-15,0-3-60 0,3-6-130 16,15-4-582-16,11-3-913 0</inkml:trace>
  <inkml:trace contextRef="#ctx0" brushRef="#br1" timeOffset="97868.2777">16802 7297 2209 0,'0'0'369'16,"0"0"-321"-16,0 0 29 0,0 0 29 0,0 0 32 0,0 0 8 0,0 0-18 0,0 0-33 0,0 0-43 0,0 0-30 0,0 0-20 0,0 0-2 16,0 0 7-16,-25 21 7 0,12 25 6 0,1 10 4 0,-7 7 0 15,2 8-5-15,-6 6-2 0,1 3-2 16,1 2-7-16,-1 4 2 0,-1-4 3 15,5-1-4-15,1-4 4 16,4-10 0 0,3-6-6-16,1-9 0 15,2-9-1-15,4-10-4 0,-3-9 0 0,2-8-2 16,0-6-11-16,-1-4-3 0,1-2-13 16,-3-4-25-16,-3-3-31 0,0-8-67 0,-1-6-92 0,-2-8-189 15,4 4-450-15,2 7-714 0</inkml:trace>
  <inkml:trace contextRef="#ctx0" brushRef="#br1" timeOffset="98148.7074">16396 7445 914 0,'0'0'930'0,"0"0"-664"16,0 0-20-16,0 0-88 0,0 0-6 0,137-121-20 15,-101 110-19-15,4 1-11 0,2 8-18 16,5 2-16-16,1 3-16 0,4 10-15 0,2 8-1 16,0 6-7-16,4 5-4 15,-5 7-3-15,-2 7-7 0,-1 3-4 16,-9 4-2-16,-1 4 0 0,-9 4 3 0,-5-2-3 15,-10 2 2-15,-7-2 1 0,-3-2 3 0,-6-6 1 0,-3-2 0 16,-9-6 5-16,-6-2-5 0,-8-4 14 16,-6-3 2-16,-8-5-2 15,-7-2 3-15,-6-1-11 0,-7-6-6 0,-5 0 0 0,-3-3-9 16,-2-4 1-16,4-4 1 0,5-2-3 0,5-5 4 0,8-3-2 0,11 0-2 16,6-6-1-16,5-4 0 0,7-3-9 15,7-4-11-15,2-3-18 0,8-5-39 0,1-6-46 16,6-6-85-16,14-7-187 0,-3 10-758 0,-4 9-547 0</inkml:trace>
  <inkml:trace contextRef="#ctx0" brushRef="#br1" timeOffset="98629.1076">17279 6714 1943 0,'0'0'114'0,"0"0"0"16,0 0 13-16,-130-53-1 0,86 48 8 0,-5 5-7 15,-9 0-14-15,-4 6-10 0,-4 10-13 16,-10 5-16-16,4 9-11 0,-3 5-9 16,-2 9-13-16,3 6-6 0,-1 7-3 0,4 6-4 0,2 5-2 0,1 7-2 15,7 6-6-15,4 5 2 0,9 5-4 16,8 5-3-16,5 1 4 0,11 2-7 16,5 0 3-16,9-3 4 15,7-1-4-15,4-2 2 0,11-5 0 16,11-4-3-16,8-8 0 0,9-6-1 0,9-9 2 15,9-6-1-15,4-8 2 0,6-10-1 0,5-5 0 16,3-5 2-16,9-11-4 0,0-6 1 0,5-6-2 16,1-4-1-16,2-10 5 0,-1-8-4 0,-2-5 2 0,-3-6-2 15,-3-5-5-15,-8-2 1 0,2-8-1 0,-6-3 1 0,-4-4 3 0,-4-3 0 16,-6-3 0-16,-3-1 3 0,-5-4-3 16,-5-5 2-16,-5-2-2 0,-2-5-1 0,-8-2-1 15,-6-1 1-15,-7 0 1 0,-9-4-2 16,-8 0 7-16,-8 1-7 0,-14 0-3 0,-9 3 1 15,-9 3-10 1,-10 5 7-16,-10 4-1 0,-6 7-3 0,-10 6 2 16,-8 7-4-16,-7 4-3 0,-9 7-1 0,-4 6-1 0,-5 6-7 0,-2 8-15 15,-1 7-18-15,-1 5-38 0,-2 0-69 16,-2 9-149-16,33 1-681 16,26-2-759-16</inkml:trace>
  <inkml:trace contextRef="#ctx0" brushRef="#br1" timeOffset="99457.4282">12013 6591 1217 0,'0'0'91'0,"0"0"-23"15,0 0 57-15,0 0 67 0,0 0 49 0,0 0 10 0,-118-29-30 0,116 27-39 0,2 1-44 0,0-1-31 0,0 2-31 0,2 0-42 16,3 0-15-16,7 0 1 0,2 0 11 0,8 2 14 16,7 1 5-16,4 3 1 0,7 3-9 15,5 0-3-15,4 1-9 0,7 4-5 16,4-1 0-16,3 2-1 0,8 3 3 15,10-1 6 1,6 3 3-16,8 0 4 0,7 0 0 16,10-1-3-16,9 2-7 0,4 3-6 0,10 1-5 0,4 0-5 0,2 1-4 0,2 2-1 0,3-5 0 15,-2 2 2-15,-1-4 4 0,-5-1-2 0,1 0 0 16,-7-4-2-16,0-1 1 16,-4 1-1-16,-4-1-1 0,-8-2 2 0,-4-1-4 0,-4-2 0 0,-7 0 0 15,-7-3-3-15,-3-2 3 0,-8-1-1 0,-5 1-3 16,-8-3 0-16,-7-1-2 0,-10 0 2 15,-5-1 1-15,-10-1 3 0,-8-4 3 0,-9 1 3 16,-8-3 3-16,-5-1 0 16,-5-2 0-16,-3-2-8 0,-2 0-7 0,-4-4-9 0,-1-1-14 15,-8-1-16-15,-3-3-17 0,0 0-17 0,-6-1-14 0,0-1-26 16,-2 1-26-16,0 0-36 0,0-1-53 0,2 3-61 16,-2 0-63-16,4 0-69 15,-1 5-30 1,2 0 47-16,1 2 90 0,1 1 122 0,3 1 141 0,4-1 132 15,3 2 131-15,5 1 105 0,2-1 42 16,2 3-28-16,-3 2-72 0,10-1-71 0,3 2-40 0,1 1-17 16,5 2-15-16,0 1-11 0,2 3-14 0,4 4-18 0,4 5-11 15,-2 2-2-15,3 3-7 0,-2 4-6 0,3 3-5 16,2 3-7 0,-2 7-8-16,-2 4-1 0,2 3-6 0,-7 7-2 0,-1 2-3 15,-4 6-1-15,-9 6-1 16,-2 6 2-16,-5 5-2 0,-10 4 1 0,-9 5-3 0,-8 1-3 15,-5 1-5-15,-4-5-18 0,-9-3-17 0,-2-1-29 0,-7-5-35 16,0-2-53-16,-6-2-123 16,-5-3-270-16,14-17-606 15,15-16-84-15</inkml:trace>
  <inkml:trace contextRef="#ctx0" brushRef="#br1" timeOffset="99914.6664">13265 9611 1737 0,'0'0'184'0,"0"0"2"0,0 0-30 0,0 0 7 15,0 0 12-15,0 0-13 0,0 0-34 16,0 0-26-16,0 0-22 0,0 0-14 0,0 0-10 15,0 0-5-15,0 0 0 0,0 0 1 0,7-1 0 16,27-10-3-16,7-3-9 0,7-4-4 16,7-4-9-16,9-2-2 0,7-2-3 0,8-3-4 15,6-4 0-15,11-2 1 0,5 0 0 16,5-4 3-16,11-3 3 16,5-2-4-16,5-4 0 0,9 0-6 0,0-4-6 0,2-1-3 0,-2-1 3 15,-2 4 1-15,-2-2 1 0,-3 4 0 16,-8 0-8-16,-8 3 1 0,-4 0 1 0,-11 4 0 0,-7 2 1 15,-3 5 1-15,-13 2-5 0,-5 3 1 0,-9 5-3 16,-11 0 1-16,-10 8 4 0,-10 0 0 16,-9 6 5-16,-11 2 2 0,-2 3 1 15,-7 1 0-15,-1 1-3 16,-3 0-2-16,-7 2-4 0,-4-1-3 16,-1 2-2-16,-4 0-4 0,-3 6-4 15,-5 1-10-15,4 0-12 0,0 1-23 16,-3 0-25-16,5-1-34 0,-1 2-59 0,3-2-142 0,5-2-587 15,4-3-824-15</inkml:trace>
  <inkml:trace contextRef="#ctx0" brushRef="#br1" timeOffset="100099.3845">15847 8263 2856 0,'0'0'144'0,"0"0"-58"0,0 0-18 0,0 0 4 0,0 0 17 15,0 0 1-15,130-7-14 0,-100 15-5 0,1 5-7 16,3 3-9-16,2 5-11 0,-1 3-12 0,2 6-7 15,-4 1-7-15,-2 2-3 0,-3 3-4 0,-5 2-2 16,-5 2-2 0,-7 3 0-16,-9 5 1 0,-1 1-4 0,-10 4-5 0,-10 1-23 15,-8 3-42-15,-12 1-94 16,7-16-433-16,6-13-1206 0</inkml:trace>
  <inkml:trace contextRef="#ctx0" brushRef="#br1" timeOffset="101425.6401">6287 12115 783 0,'0'0'570'0,"0"0"-387"0,0 0 9 0,-47-118-32 0,34 93 1 0,2 1 10 0,-3 1-16 16,-2 1-17-16,-2 1-13 0,1-2-12 0,-6 3-6 15,2-3-17-15,-1 3-17 0,-1 0-16 16,0 3-11-16,-4 1-7 0,3 1-3 0,-3 2-3 15,-2 4-7-15,1 1-4 0,-4 3-6 16,0 2-5-16,0 2-4 0,-6 1-1 0,-3 3-1 16,-2 6-2-16,-5 4-2 15,1 3 0 32,-2 2 0-47,-2 3 1 0,1 2 3 0,-1 4-3 0,1 0-2 16,1 6-1-16,-1 0-4 0,3 4 4 0,-1 2 1 15,0 2 2-15,-1 5 3 0,0 1-5 0,-2 0 1 16,0 3-2-16,-3 3-1 16,2 2 5-16,-2 2 1 0,-1 2 4 0,1 2 3 15,0 3-4-15,-1 4-1 0,1 3-1 16,0 4-2-16,-1 5 3 0,2 3 0 16,-6 4-2-16,-1 4 0 0,2 5 0 0,1 4-3 0,3-4 3 0,4 0-1 0,4-5-3 15,8-8 3-15,1 2-1 0,6-4 3 0,1 1 5 0,6 0 2 0,3-2 3 0,4-5-4 0,5-1 2 0,4-3-6 0,5-3-2 16,3-3 2-16,1 2-10 0,6-1 10 0,8-2-3 0,2 4-3 0,4-2 8 0,5 2-7 0,3 3 6 15,5-1 1-15,6 1-6 0,5-1 5 0,4-3-6 16,6 1 1-16,7-2 5 0,6 0-6 16,7 0 4-16,2-2-4 0,5-4-2 0,4-1 5 15,2-4 1-15,3-5 6 0,4-6 0 16,5-4-1-16,2-11-4 16,6-6-3-16,0-9-2 0,8-10 5 0,4-4 3 0,4-10 1 0,3-10 1 15,2-9-5-15,2-8-2 16,-3-10-3-16,0-7 3 0,-5-4-1 15,-1-7 3-15,-1-1 0 0,-9-1-2 0,0-2-1 0,-8-2-2 0,-2-3 2 0,-3 0-1 16,-6-1 2-16,-3-2 1 16,-8-3-5-16,-2-1 3 0,-10-6 2 0,-8-3 0 0,-3-4 3 15,-9-8-4-15,-7-4 1 0,-6-8-1 0,-10-9-1 16,-6-6 6-16,-5-8-7 16,-11-6 1-16,-5-5 2 0,-1-6-2 0,-12 0 1 0,-7 3-1 15,-9 0-3-15,-3 5 3 16,-9 7 0-16,-1 7-1 0,-8 7-1 15,-4 9-2-15,-11 8-1 0,0 9 1 0,-8 7 1 16,-7 7 0-16,-7 8 2 0,1 11-3 0,-4 5-4 16,-2 10 3-16,-1 11-3 0,-3 6 1 0,2 9 8 0,-6 7-9 0,4 9 1 15,-4 8-2-15,-2 2-9 0,-2 14 6 0,-1 8-2 0,1 9 0 16,-2 5 8 0,1 6-12-16,2 7-8 15,7 5-12-15,6 6-20 0,3 2-11 0,14 3-21 0,7 0-37 0,11-2-57 16,13-1-117-16,14-18-310 0,14-17-715 15</inkml:trace>
  <inkml:trace contextRef="#ctx0" brushRef="#br1" timeOffset="101800.043">5879 11570 1928 0,'0'0'145'0,"0"0"13"0,0 0 28 0,0 0 0 16,0 0-15-16,0 0-30 0,0 0-41 0,0 0-44 16,0 0-38-16,0 0-18 0,0 0-4 0,0 0 4 0,0 0 10 15,0 0 4-15,-76 55 6 16,68 5 7-16,-1 13 10 0,-7 12 1 0,3 12 2 16,-8 12-4-16,0 11-6 15,-7 7-2-15,1 4-2 0,0 2-2 0,-1 1-1 16,6-2 5-16,-3-4 6 0,1-3 2 15,1 0 6-15,-5-1-6 0,-1 0-4 16,-1-2-4-16,-2 0-8 0,-1-2-5 16,-1 2-4-16,0-2-3 0,1 1 1 0,-1 1-3 0,1 0 4 15,0 2-4-15,4-1-2 0,3 0 4 16,1-1-3-16,4-1 1 16,3-6-2-16,1-5-4 0,1-7 4 0,4-8-5 0,0-5 3 0,5-9 6 0,-1-9-13 15,5-8 4-15,0-11-8 0,2-13-10 0,1-10-1 16,0-8-16-16,0-10-12 0,5-6-17 0,0-6-33 0,2-4-29 0,3-16-86 15,4-16-240-15,-1 5-740 0,-6 5-319 16</inkml:trace>
  <inkml:trace contextRef="#ctx0" brushRef="#br1" timeOffset="102232.8309">6349 11758 1902 0,'0'0'488'0,"0"0"-470"0,67-132-11 0,-45 99 2 0,-2 10 36 0,-8 6 40 15,-1 5 40-15,-3 3 33 0,-5 3-11 0,-1 4-30 16,-2 2-36-16,0 0-38 0,0 1-31 16,0 9-11-16,0 4-1 0,0 12 4 0,2 8 10 0,-4 11 3 15,-4 12 6-15,-4 11 1 16,-1 11 1-16,-3 9 2 0,-6 8 0 15,-1 9 4-15,-4 7 0 0,0 6 0 16,-2 8-2-16,-3 7-2 16,-1 5 2-16,-3 6-8 0,-2 3 5 0,1 3-1 15,0 3-7 1,3-6 6-16,0-3-5 0,2-2-2 0,1-6-1 16,4-5-5-16,0-4-2 0,4-3 0 15,0-6-1-15,2-7 3 0,0-2-3 0,6-7 2 16,-2-2-6-16,2-5-6 15,2-7 4-15,3-5-2 16,3-4 4-16,-2-6 6 16,4-2-7-16,-3-4-4 0,4-7-3 0,1-6-11 15,0-11-1-15,1-10-10 0,0-13-12 0,-1-8-6 16,1-9-12-16,-3-3-36 0,-1-10-63 0,-2-14-181 0,2 1-829 0,-4 4-564 0</inkml:trace>
  <inkml:trace contextRef="#ctx0" brushRef="#br1" timeOffset="102633.3254">4113 13941 2596 0,'0'0'4'0,"0"0"-14"16,0 0-10-16,0 0-3 0,0 0 6 0,0 0 8 16,0 0 9-16,0 0 17 0,0 0 16 0,0 0 21 15,0 0 10-15,0 0 7 0,0 0-3 16,0 0-6-16,115-33-2 0,-80 39-3 0,9-2-4 15,10-4-2-15,6 0-1 0,11-4-3 0,7-6-1 16,11-1-1-16,9-4-2 16,10-4-5-16,9-2 0 15,8-3-1-15,8-3 0 0,7 1-5 0,3-3-5 16,5 0-6-16,0 1-4 0,2 1-1 0,-7 0-5 0,0 2-1 0,-5-2 0 16,-3 0-3-16,-11-1 2 0,-3-1 3 15,-9 2 0-15,-8 2 3 0,-6 0-1 16,-13 4-2-16,-6 2-3 0,-8 2-1 0,-12 0 1 0,-10 4-2 15,-7 1 4-15,-10 3-2 0,-10 1-2 16,-5 2 3-16,-8 3 2 0,-6-1 8 0,-3 1 2 16,0-1 0-16,-7 0-7 0,-3-2-9 0,-4 1-4 0,-6-4-3 15,-3 5 1-15,-7 1 1 0,-2 2-4 0,-2 1-2 16,2 0-8-16,1 1-15 0,1 3-15 16,1 1-25-16,4-1-29 0,-3 1-45 15,5 1-110-15,4-3-368 16,7 1-1068-16</inkml:trace>
  <inkml:trace contextRef="#ctx0" brushRef="#br1" timeOffset="103280.9306">5031 12810 2112 0,'0'0'304'0,"0"0"-84"0,0 0-69 15,0 0-28-15,0 0-22 0,0 0-28 0,0 0-29 0,0 0-22 0,0 0-12 0,0 0-2 0,0 0 2 0,0 0 7 16,0 0 4-16,0 0 5 0,-123 137 1 0,108-96-1 0,-5 1 0 0,2 3-7 16,-3-2-2-16,1-3-2 0,3-2-6 15,1-5 3-15,-2-8 0 0,6-4 1 16,1-6 5-16,2-5 1 0,-1-4 5 0,2-3 8 15,2-3 4-15,0-1 5 0,-1-7-1 0,0-6-11 16,2-4-10-16,2-9-8 0,1-5-5 16,2-6-4-16,5-6 3 0,7-7-2 15,5-4-2-15,5-4-1 16,7-3-2-16,1-2 2 0,2 0 0 16,7 3 2-16,0 3 0 15,-3 10-1-15,2 7 2 0,-4 7-2 0,-3 7 1 0,-3 8 2 0,-4 6-1 16,1 8-1-16,-3 5 0 15,3 2-2-15,-3 10-1 0,2 8 0 0,0 5 2 0,0 7 0 16,-4 9 0-16,1 5 3 0,-2 10-5 0,-3 1 3 16,-1 3 0-16,-3 1-2 0,2-5 5 15,-3-1-5-15,1-3 2 0,-3-2-2 0,-1-3-5 0,-2-3 5 0,-1-2-4 0,-2-4-4 0,-2-3-5 0,-1-7-21 16,0-5-15-16,0-3-17 0,-7-8-23 16,0-1-28-16,-2-4-53 15,-6-5-110-15,2-2-244 0,0 0-538 16,3 0-256-16</inkml:trace>
  <inkml:trace contextRef="#ctx0" brushRef="#br1" timeOffset="103474.9529">4722 13179 1308 0,'0'0'639'0,"0"0"-304"16,0 0-119-16,0 0-61 0,0 0-42 16,0 0-9-16,0 0-3 0,0 0 17 0,0 0-1 15,0 0-20-15,0 0-23 0,0 0-30 0,168-20-17 16,-111 7-14-16,6-4-6 0,5-2 1 0,2 0-1 15,4-2-6-15,2 1-26 32,-1 0-49-32,5 0-114 0,-20 5-279 15,-19 5-1097-15</inkml:trace>
  <inkml:trace contextRef="#ctx0" brushRef="#br1" timeOffset="105834.3817">8083 14105 0 0,'0'0'127'16,"0"0"402"-1,0 0-145-15,0 0-56 0,0 0-72 0,0 0-44 16,0 0-27-16,0 0-30 0,0 0-23 0,0 0-12 0,0 0-27 15,0 0-15 1,-63 8-15-16,58-6-15 0,3-1-6 0,2 2-9 0,0-3-8 0,0 1-8 0,0-1-2 16,0 1 4-16,1 0 5 0,6 0 12 0,1-1 8 15,-1 0 6-15,7-2 0 16,1-7-2-16,7-3-3 0,3-4-5 16,6-5-5 15,1-3-2-31,9-2-9 0,1-4-2 0,8-1-5 0,2-3 0 0,7-5 1 0,4 0 2 0,8-4 2 15,5-2-2-15,1 1-3 0,8-5-4 0,-1 1-1 0,1-3 1 16,6-1 0-16,4-3 4 0,1 0-1 0,5-2 1 0,2 1 2 0,4-4-2 16,-1 1 1-16,5-2 2 0,1 1-5 0,-1-5 0 15,3 1-4-15,3-4-6 0,-2-1 8 0,-1-2 0 0,3 3 2 16,1-3 5-16,3 2-6 0,1 1-4 0,2 1 1 16,-2 3-2-16,0 1-1 0,-2 2 1 15,-4 2-1-15,-5 3-3 0,-7 3 3 16,-9 3 0-1,-9 5 3-15,-8 4 5 0,-9 4-4 16,-7 4-2-16,-7 4-3 0,-10 3-3 0,-3 6 3 0,-12 2-1 16,-4 2 3-16,-9 5-2 0,-4 1 1 15,-6 5 3-15,-2 1 1 0,-3 1 3 16,-2 2 3-16,0 1-4 16,-2-1-2-16,2 1-7 0,-2-1-1 0,-1 1-3 0,0-1 0 0,-1 1 3 0,-2 0-3 0,-1 0 0 0,2 0-2 0,-2 1-2 15,2 1 2-15,-1 2-2 0,-1-2 3 16,4 0 1-16,-2 1-3 15,1-1 1-15,2 1-3 16,-2 0-1-16,1 0-5 0,0 0-10 0,0-1-12 0,2 2-18 0,0-1-19 0,-1 2-21 0,2 0-28 16,0 1-30-16,0-2-67 0,0 1-140 15,3-3-375-15,-2-1-904 0</inkml:trace>
  <inkml:trace contextRef="#ctx0" brushRef="#br1" timeOffset="106894.5578">13359 11128 1228 0,'0'0'69'0,"0"0"-46"0,0 0 3 0,0 0 52 16,68-122 92-16,-61 100 69 0,-2 3 48 0,-4 0-10 16,-1 1-59-16,0 2-52 0,-1 0-41 0,-4 1-35 15,0 3-27-15,-4 1-11 0,2 0-7 16,-1 2-4-16,0 2 1 0,0 0-3 15,-3 1-5-15,0 2-2 0,-1 1-9 0,-2-1-4 16,1 3-4-16,-2 1-5 0,-2 0-2 16,-3 0-6-16,-3 6 0 0,0 0 1 0,-1 2-2 0,-1 2 6 15,-1 0-5-15,0 1 3 0,0 0 0 16,-1 1-1-16,-2 5 5 16,1 0 2-16,-5 1 0 0,1 4 0 0,0 2-4 15,-5-1 2-15,2 4-2 0,1 0 0 16,-2 4 3-16,1 0-4 0,-1 3 0 15,2 1-1-15,0 2-4 0,0 5 2 0,3 1 1 16,-4 4 0-16,2 0 4 0,0 2-5 0,2 2-1 0,0 1-2 0,0 3-2 0,2 1 4 16,1 4-1-1,3 0 1-15,1 1 0 0,1 2-1 0,1-1 0 16,3 0 1-16,2-2 1 0,1-3-2 0,7-3 3 16,-1-2-4-16,2-3-2 0,4-1 4 0,1-1-1 0,2-3 3 0,1 1 2 15,1-2-5-15,5-2-1 0,2-2 0 0,0 2-2 16,2-4 4-16,3 0 0 0,-1 0 2 0,4 1-2 15,-1-1 0-15,4 1-1 0,0-3 0 0,2 3 2 16,2-3-1-16,1 2 2 16,1-2-1-16,4 5-1 0,2-4 0 0,4 2 1 0,1 3 1 15,3-3 1-15,-1 1-4 0,4-1 3 16,1 0 0-16,3-3 0 0,0-2 2 0,5-2 1 16,-2-4 0-16,3 1 0 0,0-1 3 0,2-2-4 15,2-2 2-15,0-2 0 0,0-4-2 0,1-2 3 16,1-1-3-16,0-3-1 0,3-3 4 0,0-1-3 15,-2-5 1-15,-4-2 4 16,4 0-5 0,0-6 1-16,-3-3-2 0,2-2-1 0,3-2 3 0,-1-3-2 15,-2-2 2-15,1-1-3 0,-1-3 1 16,1-1-1-16,-1 0-2 0,-3-1 4 16,4-2-6-16,-6-1 4 0,5-3 1 0,-4-1-3 0,4-2 7 0,-4-2-7 15,4-3 4-15,-5 0 2 0,4-1-3 0,-3-3 2 16,0 0-2-16,-1-3-2 0,-5-1 4 0,3-3 1 15,-3-3 3-15,-4-2 1 0,1-5-3 0,-3-3-3 16,-1-2 1-16,-3-3-2 0,-4-2 2 0,3-3-2 16,-4-1 1-1,-2-1-2-15,0 0-1 0,-3 1-1 0,-5 3 0 0,-2-1 3 0,-3 3-1 0,-5 0 4 16,2 3-3-16,-5 5-2 16,-4 0 6-16,1 3-2 0,-6 1 4 0,0 2 4 0,-2 0-10 15,1 2 3-15,-3-1-5 0,-5 0-9 0,-4 0 11 16,-2 0-2-16,-1 1 3 0,-4 1 7 0,-4 2-11 15,-5 0-2-15,-3 3 0 0,-6 0-2 16,1 5 7-16,-4 1-5 0,-2 3 0 0,-2 4 0 0,0 1 0 0,2 3-2 16,-6 1 1-16,5 4 4 0,-5 0-3 15,4 3 0-15,-5 3-6 0,1-1-4 16,1 5 8-16,-5 1-2 0,-3 0 7 16,0 5 2-16,-3 1-7 0,-3 4 2 0,0 0-4 15,-1 3 1-15,-2 0 2 0,-3 6-1 0,1 2 1 16,-3 4-1-16,-2 1-2 0,-3 4 1 0,-3 0 1 15,-2 2 2-15,1 1-3 0,-3 2-2 16,3 0-3-16,1 0-4 0,5 0 5 0,9 1-4 16,2 1-2-16,6 2-6 0,7 3-14 15,1 0-9-15,7 1-13 0,5 1-19 0,5 0-8 0,4-1-30 16,9-1-26-16,5-3-71 0,8-2-157 16,2-4-414-16,3-11-879 0</inkml:trace>
  <inkml:trace contextRef="#ctx0" brushRef="#br1" timeOffset="107271.2391">13470 10812 1850 0,'0'0'578'0,"0"0"-510"0,0 0 10 16,0 0 4-16,0 0 2 0,0 0-1 0,0 0-7 15,0 0 1-15,0 0-13 0,0 0-17 0,0 0-13 0,0 0-17 16,0 0-5-16,0 0 1 0,44-70 1 16,-34 92 9-16,-1 6 5 0,1 6 5 0,-3 7-1 15,-4 7 4-15,-3 8 1 0,0 9-6 16,-7 7 2-16,-5 8-8 0,-1 7-3 0,-5 8-3 31,1 0-3-31,-1 4-2 0,-1-1-3 0,0 1-2 0,-1-1-1 0,5-1-1 16,-2-4 0-16,3-6-1 0,-1-1 1 15,4-5-1 1,1-2 1-16,0 0 1 16,2-3-1-16,5-1 2 0,-1 3-2 15,1-4-2-15,3-2 1 0,0 0-3 0,2-4 1 16,0-1-1-16,2-3-1 0,3-2 3 0,-4-3-2 16,3-1 0-16,-3-5 0 0,-2-2-4 0,1-1-1 0,-2-7-3 15,1 0-5-15,-1-5-11 0,0-5-4 0,0-3-8 0,2-6-11 0,-2-5-10 0,-2-6-30 16,1-3-40-16,-1-5-81 0,1-3-152 0,0-2-598 0,1 0-688 0</inkml:trace>
  <inkml:trace contextRef="#ctx0" brushRef="#br1" timeOffset="107661.9014">14587 10866 2049 0,'0'0'247'0,"0"0"-138"0,0 0 24 0,32-147 20 0,-25 125-11 0,-4 4-11 0,3 4-14 0,-4 3-14 15,0 4-10-15,-2 3-13 0,0 2-25 0,0 2-20 0,0 1-23 16,2 8-14-16,3 7 0 16,-3 8-1-16,0 7 10 0,4 9 0 0,-4 9 4 15,0 4 0-15,-1 8-2 0,0 6-1 0,2 9 1 0,-10 9 4 16,-2 8 4-16,-2 4-1 0,-4 7-2 0,0 5-5 31,-2 4 0-31,2 0-3 0,-3 2 0 0,4-4 2 0,-2-5-5 16,1-5 6-16,-1-5 3 0,2-3 0 0,-2-3 11 0,3-2-6 15,-3-4-2-15,3 0-2 0,0-7-9 0,-2-1 2 16,3-4 1-16,0-4 0 0,-2-3 1 0,2-7-2 16,4-5 0-16,-1-4-4 0,2-12 1 15,-1-5-2-15,6-7-4 0,-2-7-6 0,1-3-14 16,1-8-19-16,1-3-17 0,1-4-21 0,-1-1-50 0,0-11-137 0,0 2-659 15,-3 1-814-15</inkml:trace>
  <inkml:trace contextRef="#ctx0" brushRef="#br1" timeOffset="108160.9098">12601 12357 1262 0,'0'0'189'0,"0"0"15"0,0 0-16 0,0 0 0 0,0 0 23 0,0 0-5 16,0 0-22-16,0 0-29 0,0 0-33 0,0 0-23 0,0 0-30 15,0 0-23-15,0 0-15 0,0 0-19 0,-64 7 2 16,80-10 7-16,4-3 1 0,6-2 13 0,8-1-2 16,8-1-1-16,4-3 2 0,12-2-8 15,3 0 3-15,7-4-3 0,7 0-2 0,8-3 2 16,8-1 1-16,9-1 2 16,11-4 1-16,4-1 3 0,13-3-8 15,3-2-5-15,7-5-2 0,2 2-10 16,2-1 5-16,-3-3-2 0,-4 2-2 15,-5-1 10-15,-7 2-5 0,-9-1 3 0,-7 4 3 0,-12-1-8 16,-7 5 5-16,-12 1-4 0,-7 4 0 16,-11 2 0-16,-12 3 0 0,-6 1 2 0,-10 3-4 0,-5 5 1 15,-11 3 1-15,-7 2-1 0,-6 3 2 0,-1 1-7 0,-10 1-2 0,-7-1-5 16,-4 3-9-16,-3 0-4 0,-7 3-17 16,-6 3-15-16,-1 5-21 0,-2 2-26 0,0-1-36 0,-4 3-55 0,2 0-124 15,9-3-362-15,8-4-1004 16</inkml:trace>
  <inkml:trace contextRef="#ctx0" brushRef="#br1" timeOffset="109017.0685">13169 11484 1084 0,'0'0'390'0,"0"0"-15"0,0 0-97 15,0 0-34-15,0 0-27 0,0 0-46 0,0 0-51 16,0 0-40-16,0 0-32 0,0 0-23 0,0 0-5 0,0 0 2 0,0 0 7 0,0 0 8 0,-56 77-5 0,45-44 2 15,-1 5-7-15,1 2-8 0,0 5 4 16,-3 0-6-16,1 4-2 0,-3-2 0 0,4 0-6 16,-2-3 2-16,3-4-1 0,0-7-1 0,1-5 1 15,1-5 0-15,-1-3 0 0,3-5 0 16,-2-2 1-16,1-5 4 16,1-1-1-16,1-2 6 0,-1-4 4 15,3-1 4-15,-4 0 4 0,1-2-4 16,-1-5-2-16,0-3-8 0,0-3-3 0,-3-3-3 0,1-5-8 15,3-4 0-15,0-6-2 0,0-1-1 0,2-4 3 0,-1-2-2 0,1-1 1 16,2-4-1-16,0 0-2 0,1 1 3 0,2-2-3 16,-1 2 3-16,1-2-5 0,5 1 2 15,2 4 0-15,2-2-1 0,5 1 5 0,0 1-4 0,6 0-1 16,3 0 1 0,2 1-3-16,4 0 1 0,-1 3 0 0,2 4-2 0,3 3 5 0,-4 4-2 15,1 3 0-15,-1 3 0 0,-1 5-2 16,-1 4-2-16,-5 4-3 0,-2 3 2 0,-1 2-1 0,-7 3-1 15,0 8 1-15,-2 2 0 0,-2 6 4 0,-2 4 1 16,-3 3 1-16,-3 4 3 0,1 4-7 0,-9 4 6 16,-1 2 0-16,-4-2-4 0,2-2 8 0,-5-3-4 15,2-3 0-15,3-4 1 0,0-4-2 0,1-4 0 16,2-2-1-16,3-6 1 0,2-2 1 16,0-3 1-16,3-3 1 0,0-2 2 0,0 0 2 0,0 0 0 15,6-2 1-15,1-5 1 16,6-2-9-16,4-4 5 15,3-2-2-15,1 1-3 0,3-1 5 0,1 2-5 16,0 2 0-16,-1 0 2 0,-1 5-6 16,4 0 4-16,-4 3-1 0,-3 1-2 0,2 2 4 15,-3 2-3-15,0 5 2 16,0 2 0-16,-4 6-1 0,2 1 0 0,-5 3-1 16,2 3 2-16,-6 4-4 0,-1 3 4 15,1 0 1-15,-6 3-2 0,-2 0 4 0,1 0-2 0,-6 0 0 0,-6-1 3 16,-2 0-1-16,-4-2 0 0,-3-4 3 0,-4 3-1 0,-1-6 3 0,-5 0-1 0,-1 1 0 15,-2-4 1-15,-1-1-2 0,-2-3 2 0,-1-3-1 16,1-3 1-16,1-2 2 16,3-3-2-16,2-1 1 0,5-3-2 15,6 0-5-15,3 0-1 0,5-5-17 0,3-1-23 16,5 0-56 0,3-4-141-16,0 4-555 0,2 0-968 15</inkml:trace>
  <inkml:trace contextRef="#ctx0" brushRef="#br1" timeOffset="109672.2902">11715 11755 1836 0,'0'0'291'0,"0"0"-7"0,0 0-40 15,0 0-51-15,0 0-23 0,0 0-33 0,-124-51-31 0,116 44-18 0,2 2-14 0,1 0-10 0,2 2-11 0,2 1-12 0,0 0-11 0,1 1-13 16,0 1-8-16,0 0-6 16,2 0-2-16,5 1-1 0,0 4 2 0,7 2-3 15,1 0 3-15,7 0 1 0,3 2 4 0,2-1 4 16,4 1-1-16,3 1 0 0,0-1-1 15,5 0-7-15,-1 0 7 16,2 4-1 0,4-5 0-1,1 1 6-15,1 1-10 0,-5-2 0 0,5 1-3 16,-4 0 1-16,-2-1 1 0,1-2 1 0,-4 0 1 16,-2-1-4-16,-1 0 1 0,-4-2 0 0,1 1-5 0,-1-1-5 15,-4-3-18-15,0 1-18 0,-2-1-25 0,-3 0-34 0,0 0-36 16,-5-3-93-16,1-1-199 0,-7 1-631 0,-6 1-584 0</inkml:trace>
  <inkml:trace contextRef="#ctx0" brushRef="#br1" timeOffset="109964.5796">12389 11805 1565 0,'0'0'521'0,"0"0"-223"0,0 0-104 0,0 0-44 0,0 0-28 15,0 0-13-15,0 0-16 0,0 0-6 0,0 0-6 16,0 0-9-16,0 0-11 0,0 0-14 0,-36 117 0 15,28-83-5-15,-2 4-1 0,-2 8 1 16,-6 4-11-16,-4 7-4 0,-4 4-9 0,-4 3-9 16,-2 4 3-16,-3 3-5 0,-1 0 2 0,-1-2 4 15,-1-5-7-15,3-4 1 0,2-6-1 16,3-6 0-16,1-9 3 0,4-5 4 0,5-7 0 0,2-6 0 16,2-2-1-16,3-3-5 15,2-4-1-15,1-3 2 0,5-4-4 16,1-2 1-16,2-1 0 0,2-2-5 15,0 0 5-15,0 0-3 0,0 0 1 16,0 0-1-16,0-3-11 0,5-2-9 16,-2-1-14-16,5-1-17 0,0-2-23 15,0-1-39-15,2-2-71 0,2 1-170 16,-4 0-779-16,-2 5-583 0</inkml:trace>
  <inkml:trace contextRef="#ctx0" brushRef="#br1" timeOffset="111432.6932">7038 15396 1150 0,'0'0'370'0,"0"0"6"0,0 0-72 16,0 0-67-16,0 0-45 0,0 0-55 0,0 0-46 0,0 0-33 0,0 0-29 16,0 0-8-16,0 0-2 0,0 0 8 0,-11-26 9 0,22 29 5 0,1 2 2 15,4 1 1-15,3 1-4 16,3 2 1-16,0 0-4 0,6 0-7 0,1 3-9 16,3-1-3-16,-1 3-5 0,1 3 3 0,2-1 3 15,2 1-6-15,-2 1 2 0,2-1-3 31,0 3-3-31,2-2 5 16,3 1 0-16,0-1 1 0,5 3-1 0,-2-3-4 0,5 2 1 0,2-1-2 0,2 3 5 16,4-1 0-16,-1 0-3 0,4 2 0 15,-1 1-5-15,1-2 1 0,2-1-3 16,0 1 1-16,7 2 3 0,-4 0-4 0,4-2 0 0,-1 5-2 0,-1 1-2 0,2 0 4 16,-2 4-3-16,-3 0 3 0,-2 2 1 15,-2 2-4-15,-1-1 0 0,-5 3 1 0,0 0-2 16,0-4-1-16,0 2 2 0,-4-4-3 0,2-2 2 0,2-4 4 15,1 1-4-15,-2-4 5 0,2-1 3 0,0-4-7 0,-2 0 7 16,-2-6-3-16,1-2-3 16,4 1 9-16,-1-1-9 0,-2 0 2 0,1-2 1 0,-3 2-7 15,-6-1 5-15,1 0-3 0,-7 2 0 0,3 0 3 16,-1 2-1-16,-5 3 1 16,0-3-4-16,-6-2 3 0,-3 1-4 15,-2-1 0-15,-2 0 4 0,-2 1-4 16,3 0 5-16,-1-2-2 0,-3 0-2 15,-2 1 5-15,0-2-4 0,-3 0 2 0,-3-1 2 0,-1-1-6 0,-1-2 3 16,0 0-2-16,0 1-2 0,-1 0 6 16,2 0-1-16,1 1 2 15,0 1-2-15,1 0-2 0,2-1-1 0,2 3-2 0,-3-1 5 0,6 3-2 16,-3-2 1-16,3 1 2 0,-3-2-9 0,4 2 10 0,-1-2-4 16,-1 2 2-16,2-3 7 0,-3 0-13 0,1-3 9 0,-2 0-6 15,-4-2-3-15,1 0 11 16,-3-2-8-16,-1 2 3 0,1 1-1 0,-2-3-1 15,0-1 0-15,2 0-2 0,-2 0 8 16,-1 0-5-16,1 0 4 16,0 0 2-16,-2 1-11 0,-1-1 1 15,6 1-1-15,-6 2 1 0,2-1 8 16,-2 3-6 0,2-1 6-16,1 0-4 0,-1 1-6 15,-1-2 12-15,2 0-12 0,-2 2 6 0,1 0 1 0,2 2-10 0,1-2 9 0,-1 1-5 0,2-2 2 16,2 1 8-16,0-2-6 0,-1 2 5 15,-1-1-4-15,1-1-3 0,-1-1 0 16,-4 2 0-16,2-2 2 0,-1 1 2 0,0-2 4 0,-2 0-5 0,-1 1-6 0,0-1 7 0,-2 1-7 0,0-1 7 16,-2 0 3-16,2 2-9 0,-1-1 6 0,0-2-7 15,-3 1 4-15,4-1 8 0,-3 0-5 0,2 3 4 16,-2-2-4-16,0 0-11 16,1 0 5-16,-2 0-2 0,1-1 5 0,-1 0 4 15,0 0-5 1,0 1-13-16,0-1-20 0,0 2-21 0,0-2-41 0,0 1-62 15,-1 0-153-15,-4-1-682 16,3 1-727-16</inkml:trace>
  <inkml:trace contextRef="#ctx0" brushRef="#br1" timeOffset="111889.5645">10502 17434 1744 0,'0'0'103'0,"0"0"28"0,0 0 24 0,0 0 11 16,0 0 24-16,0 0-21 0,0 0-24 0,0 0-29 0,0 0-11 0,0 0-9 0,0 0-8 0,0 0-7 16,0 0-19-16,-119-21-12 0,117 22-18 0,2 0-14 0,2-1 3 0,5 2 0 15,4 1 11-15,9 0 8 0,7-1-7 16,7-2-1-16,11 0-7 0,4-3 0 0,7-5-1 0,3-1-2 16,3 1-4-16,2-1-10 15,0 0-4-15,2-2-2 0,-1-1 3 16,-3 2 3-16,-2 1 2 15,-5 1-1-15,-1-1-5 16,-3 1-7-16,-3 0 7 0,-4 1-4 0,-2 1 6 0,-5 1 2 0,-5 0-9 16,-3 1 6-16,-5-1-7 0,-7-1 3 0,-4 1 5 0,-3 2-4 15,-4 1 5-15,-5 2-4 0,-1-1-5 0,0-2-3 16,-7-1-8-16,-3-2-15 0,-2-1-20 16,-5-3-34-16,-3-1-50 0,-1-1-66 15,-2-4-126-15,6 3-397 0,6 3-946 0</inkml:trace>
  <inkml:trace contextRef="#ctx0" brushRef="#br1" timeOffset="112200.1021">11205 16475 2025 0,'0'0'201'0,"0"0"24"0,0 0-18 15,0 0-50-15,0 0-3 0,0 0-22 16,0 0-17-16,0 0-14 0,0 0-21 15,0 0-24-15,0 0-17 0,0 0-15 0,0 0 2 16,0 0 1-16,67-91 2 0,-45 108-1 0,1 4-4 16,1 6 0-16,-1 4-2 0,1 6 2 15,-5 1 0-15,-1 4-5 0,-3 2 2 0,0 1-5 16,-2-1-1-16,-1 3 3 0,-1 3-6 0,-2-1 7 16,1 1-8-16,-4-3-8 0,-1-1 2 15,-1-3-6-15,-2-3 5 0,1 0 3 0,-2-4-3 16,0-2-2-16,3-4-9 15,-3-3-1-15,0-4 6 0,1-2 2 0,-2-4 4 0,1-5-7 0,0-2-16 0,2-6-20 16,-3-2-25-16,0-2-25 0,0 0-49 16,0-6-113-16,-2 1-539 0,2-1-974 15</inkml:trace>
  <inkml:trace contextRef="#ctx0" brushRef="#br1" timeOffset="113557.212">14427 15173 4 0,'0'0'344'16,"0"0"-1"-16,0 0-19 0,0 0-68 0,0 0-11 0,0 0-9 15,-43-119-23-15,34 101-16 0,0-2-22 0,4 2-24 0,-3 0-23 16,-1-1-20-16,-1 3-19 16,0 0-13-16,-1 1-14 0,-2-1-7 15,-2 4-2-15,2-1-12 0,-6 4 0 0,0-1-7 0,-3 2-7 16,0 2 3-16,-6 3-8 0,-3 2 0 0,-1 1-5 15,-7 1-5-15,-2 7-2 16,-2 1-4 0,-6 3 3-1,0 1 1-15,-1 2 1 0,-2 2 2 0,3 1-2 0,-3 0 0 16,0 3-2-16,3 2-1 0,-2-1 4 0,1 1-5 0,2-2 5 16,1-1-2-16,-2 3-1 0,5-3 4 15,-4 2-4-15,5 1 2 0,-1 1 1 16,4 3-7-16,0 1 3 0,3 2-3 15,3 5 0-15,0-1 3 0,2 4-2 16,3 0 0-16,2 4-3 0,0-1 0 16,3 2-2-16,1 0 0 0,1 5 3 0,2-1-4 0,1 3 6 0,1 1-3 15,1-1-5-15,-1 3 10 0,1-1-8 0,1 3 6 16,-3 2 1-16,1 1-10 0,0 1 6 0,0-1-4 0,1 0 3 0,-3 1 7 0,4 0-2 16,-4 0 0-16,2 0-2 0,0-3-3 0,3-3 1 0,0-1-1 0,2-4 4 15,2 2 1-15,4-1-1 0,3 2 2 0,1 0-8 0,3-1-5 16,3 3 3-16,4-2-2 0,6 1 7 15,2-2-1-15,3 4-1 0,5-4-3 0,4 2-5 16,5-1 5-16,1-1-4 0,7 2 6 0,0-3 0 16,2 2-8-16,3-4 9 0,-5-6-7 0,-4-6 5 15,-4-6 23-15,-3-4-9 16,2 1-1-16,4 2-10 0,2 0-18 16,2-1 1-16,4 3 9 0,5-3 25 0,-1 0-12 15,3-2 10-15,2-5-15 0,3 1-18 0,1-5 27 16,4-3-17-16,1-3 17 0,4-2-3 0,4-3-12 0,1-4 11 15,4-1-4-15,1 0 1 0,4-7 15 0,2-2-9 16,0-4 10-16,3 0-6 0,3-3-20 16,-3 0 11-16,3-3-4 15,-1-2 17-15,-2-1 6 0,2 0 1 0,14-6-13 0,7-6-9 16,4-4-8-16,-2-4-5 0,-23 2 16 0,-10 4 3 0,-12 0 10 16,2-2-3-16,-3-4-4 0,-1 1-3 0,-3-4 6 15,-4-2-2-15,-1-4 1 16,-4-2-4-16,-2-3-6 0,-7-5 3 0,0-7 0 15,-8 0 4-15,-3-8 5 16,-1-2-8-16,-2-5 0 0,-4-2-8 0,-3-2-5 16,-2-2 7-16,-5 3-1 0,-2 1 2 0,-2 6 6 0,0 3-5 15,-6 5-1-15,2 5 2 0,-2 2-1 0,-3 5-2 0,0 2 0 0,0 2 1 16,0 3-7 0,-2-3 7-16,-5 0-4 0,-3-1 2 0,-3 0 4 0,-4-3-3 0,-5 2 3 15,-2-2-4-15,-5 1 3 16,-4 0-6-16,-5-2 2 0,-2 4 2 15,-4 0-7-15,-2 1 9 0,-5 3-5 0,0 3-1 16,-1 2 9-16,-7 10-10 16,-1 2 4-16,-2 7 3 0,-3 2-13 0,-4 4 9 15,-1 2-2-15,-3 5 2 0,-4 1 3 0,1 3-4 0,-5 4 0 16,-1 3-5-16,0 3 4 0,-4 1-2 0,2 1 2 16,1 6 3-16,-1 3-4 15,0 3 5-15,3 1-4 0,-1 2-1 16,0 2 10-16,3 2-11 0,2 1 0 0,0 4-5 0,4 0-17 0,5 3-2 0,7 1-18 0,7 0-19 15,9 2-14-15,8-3-45 0,7-1-66 0,8-4-202 16,6-6-816-16,10-7-543 16</inkml:trace>
  <inkml:trace contextRef="#ctx0" brushRef="#br1" timeOffset="114190.4538">14304 14850 2861 0,'0'0'24'0,"0"0"-14"16,0 0 0-16,0 0-5 0,0 0 1 0,0 0-1 0,0 0 16 0,0 0 14 0,0 0 14 15,0 0 7-15,0 0-8 0,0 0-9 0,0 0-7 16,0 0-3-16,-109 14 5 0,98 15-4 15,0 6 3-15,1 5 0 0,1 3-9 0,0 1 3 16,2 3-7-16,-2 3 0 0,-2 3 2 16,1 4-2-16,-5 6 1 0,1 3-2 15,-3 5-2 1,-3 3-2-16,-1 2 0 0,1 0 1 0,-2 4 2 0,-2-3-2 0,-2 1-3 0,4 0 0 0,-1-2-7 16,-2 2 4-1,3 0 3-15,1-2 0 0,0 1 1 0,1-2-1 16,2-3-5-16,3 0 0 0,0-4 2 0,2 1-3 0,3-1 4 15,2 1-4-15,2 0-1 0,0 2-5 0,3 1 0 0,0-1 2 16,-1 2-1-16,3-2 2 0,-3-2-6 0,1-3-5 16,1-4 1-16,-1-3-3 0,-4-3 9 0,6-9 2 15,-1-6-2-15,-3-7 25 0,3-5-26 16,1-2 2-16,0 3 15 16,-2-2-22-16,0-1 29 0,1-2-21 0,1 0-25 15,1-5 6-15,-1-6-16 0,0-2 15 16,1-4 1-16,0-2-34 0,0-4-14 15,0-1-26-15,0-1-46 0,2-4-44 0,4-7-132 16,-2 2-335-16,-2 2-816 16</inkml:trace>
  <inkml:trace contextRef="#ctx0" brushRef="#br1" timeOffset="114628.9946">14950 15066 2703 0,'0'0'123'0,"0"0"-114"16,0 0-1-16,0 0-3 0,0 0 19 0,39-128 33 15,-32 117 25-15,1 2 26 0,-2 2 2 16,-3 2-16-16,-1 3-19 0,-1 0-25 0,0 2-20 16,0 2-16-16,4 5-10 0,-3 4 1 15,5 5 1-15,-2 4 4 0,3 4 8 0,-1 5 0 0,-2 3 1 16,2 1-4-16,-4 5 3 0,2 2-6 15,-5 3 3-15,0 7 3 0,-5 7-4 16,-1 2 3-16,-3 8-4 0,-5 4-8 0,2 4 5 0,-1 3-1 16,-3 2 1-16,3 2 7 0,-4 1-10 15,1-1 4-15,0 0-5 0,0 2-4 0,0-1 9 16,-2 2 0 0,5-1 4-16,-4-2-3 0,4 2-4 15,1-4-4-15,0 2 0 0,0-2 5 0,0 3-2 16,2-1 3-16,5-2-8 15,-1 3-3-15,2-4-2 0,3 1-1 0,-2-1 4 16,3-4 0-16,3-3 0 0,-3-6-2 0,1-11-9 16,0-11 9-16,0-10 21 0,-1-3 3 0,0-2 4 15,0 2-22-15,1-1-4 0,-3 0-17 0,-3 0 4 0,1-4 19 0,0-3-24 0,-2-5 2 0,2-2-14 16,-2-7-29-16,-2-3-2 0,3-6-46 16,-3 0-62-16,-2-8-113 0,2-2-482 15,5 2-935-15</inkml:trace>
  <inkml:trace contextRef="#ctx0" brushRef="#br1" timeOffset="115143.8851">12261 16676 1372 0,'0'0'309'0,"0"0"-182"16,0 0-20-16,0 0-4 0,0 0-16 0,0 0 50 16,0 0 26-16,0 0-6 0,121-61-18 0,-84 48-20 15,3 2-23-15,2-3-8 0,2 0-17 16,7-1-11-16,1 0-5 0,7 1-9 0,2-3 2 15,3-1-3 1,11 2-3-16,9-3 5 0,8 2-6 0,6-2-4 0,8-1-6 0,6-1-8 0,6-1-3 16,3-2-1-16,4-1 2 0,1-1 0 15,4 1 1-15,1 0-1 0,1-1-4 0,-6 2 1 16,3-2-3-16,-7 3 2 0,-3-1 2 0,-9 2-6 16,-6 0 3-16,-10 1-5 0,-7 2-3 15,-11 0 3-15,-5 1-4 0,-9 2 4 16,-6 1 0-16,-10 2-7 0,-8 1 2 15,-8 1-1-15,-8 3-3 0,-10 2 7 16,-4 1-1-16,-6 1 5 0,-2 1-1 0,-2-1-5 16,-7 1-4-16,-5 1-4 15,-5 0 1-15,-8 1-6 0,-4 1-7 0,-4-1-15 0,-6 1-18 0,-6 5-19 0,-1 1-26 0,0 2-31 16,-4 0-46-16,-4 3-121 16,15-4-336-16,12-2-1011 0</inkml:trace>
  <inkml:trace contextRef="#ctx0" brushRef="#br1" timeOffset="115590.8346">13675 15468 0 0,'0'0'10'0,"0"0"283"0,0 0 101 0,0 0 34 15,0 0 15-15,0 0-62 0,0 0-82 16,0 0-80-16,0 0-61 0,-121-112-37 0,108 110-27 16,-2 2-8-16,1 0-12 0,0 2-5 0,-3 7-3 15,-1 3-8 1,3 4-8-16,-4 6-3 16,-1 6-4-16,1 4-4 0,-2 2 2 0,1 6-6 15,0 0-5-15,0 3 3 0,1 6-5 0,1-1 1 0,2 2 0 16,3-1-8-16,3-2 0 0,3-3-6 0,6-2-1 0,2-7-2 15,8-3-3-15,3-5 0 0,8-3-2 0,1-3 0 16,9-8 2-16,4-1 0 0,5-7 3 0,7-5 0 16,2 0 1-1,1-11 0-15,5-3-7 0,1-2 2 0,-4-1-5 16,-1 0 1-16,-4 0 1 0,-2 2-2 0,-9 3 2 16,0 0-5-16,-10 1-2 0,-3 3 6 0,-3 1-3 0,-9 1 5 0,-2 2 1 15,-7 2-1-15,-1 0-1 0,0 1 1 0,-1 0-2 16,-6 0-3-16,-4 1 1 0,-1 0-4 0,-1 0-3 0,-5 0-3 15,3 2-12-15,0 1-6 0,3 2-8 16,2-3-19-16,1 2-22 0,2-3-53 0,5-1-103 16,2 1-275-16,-1-1-926 15</inkml:trace>
  <inkml:trace contextRef="#ctx0" brushRef="#br1" timeOffset="116994.0247">22185 11937 0 0,'0'0'0'0,"0"0"0"0,0 0 29 15,0 0 347-15,33-136-24 0,-30 108-36 0,1-1-36 16,-1 2-38-16,-3-1-22 15,0 0-12-15,0 0-16 0,-3 1-25 0,-1-1-25 0,-5 2-28 16,-1 0-18-16,0 1-14 0,-3 2-15 0,-4 0-12 16,1 1-7-16,-4 3-6 0,-3-1-4 15,-2 2-6-15,-1 2-4 32,-1-1-6-32,-5 0-5 0,-3 5 0 0,-1 0-3 0,-4 4 0 0,-4 0-1 15,-1 4-6 1,-4 3 2-16,-3 1-3 0,0 1 2 15,-5 5-1-15,-2 2-2 0,-2 4-1 0,-4 3 0 0,-2 1-2 0,-1 1 2 0,-1 3-2 16,-2 1 3-16,0 5 1 0,-1 4 0 16,-1 1-1-16,-4 4 0 0,3 5-1 0,-5 4 0 0,2 1-1 0,0 5 0 15,1 3-6-15,-1 2 5 16,3 4 0-16,-2 2 2 0,-1 0 9 0,1 3-8 0,1 0 1 0,1-1-2 0,3 1-6 0,1 2 8 0,3 3 1 16,1 1 1-16,2 4 5 0,2 1-6 15,2 2-1-15,5 0-1 0,1 0 0 16,5 0 3-16,0-3 1 0,2-1 1 15,5 1-3-15,2 1 0 0,6-3 0 16,2 0-2-16,6-1 4 0,1 2-3 0,5-2 2 0,5 0-2 16,2 0-2-16,5 1 3 0,5 1-3 0,2 0 2 15,2 3-1-15,10 0-2 0,5-1 0 0,5 1 0 16,5-2 0-16,5-2 1 0,7 1 2 0,6-4 2 0,8 2-3 16,8-2 5-16,7 0-6 0,5 1 3 0,5 0 4 15,6-2-8-15,2-3 7 16,6 0-2-16,3-6-1 0,3-1 7 0,3-4-7 15,-2-1 1-15,2-2 2 0,1-5-10 0,1-4 5 0,3-3-4 16,2-6 4-16,1-5 6 0,1-4-1 0,2-5 4 16,3-4-6-16,-1-6 0 0,2-7 3 31,0-2 1-31,5-6 5 0,0-8-2 0,-1-3-4 0,1-4-6 0,1-3-4 0,-1-4 3 16,1-6 0-16,-2-1 6 15,-5-6 2-15,-3-7-7 0,-6-3 4 0,2-9-3 16,-6-7-3-16,-5-10 6 0,-3-6-3 15,-3-8-1-15,-8-8-4 0,-3-5 3 0,-7-6-3 0,0-7 0 0,-6-5 5 16,-4-10-9-16,-5-3 6 0,-2-6 3 0,-10-2-4 16,-6-1 7-16,-7 0-7 0,-6 1-2 0,-7 0 3 15,-6 3-2-15,-9 2 3 0,-5 5-2 0,0 3-2 16,-10 4 1-16,-9 8 0 16,-8 4 0-16,-4 6 4 0,-8 4-5 0,-4 4 0 0,-8 5-3 0,-5 5-2 15,-6 4 7-15,-1 8 1 0,-4 6-1 0,-4 5 2 16,-4 4-10-16,-2 4-1 0,-8 1 2 15,-4 5-2-15,-4 4 2 16,-8 4 1-16,-2 5-4 0,-6 6-4 0,-1 6 5 16,-1 2-4-16,-2 7 5 0,-3 5 3 15,0 4-9-15,-2 6-8 0,3 4-11 0,5 3-13 16,2 8-10-16,9 5-18 0,9 5-38 0,8 3-66 0,7 6-172 16,21-8-571-16,22-6-767 15</inkml:trace>
  <inkml:trace contextRef="#ctx0" brushRef="#br1" timeOffset="117509.6503">21321 11419 1173 0,'0'0'292'0,"0"0"-126"0,0 0-16 0,0 0-17 15,0 0-15-15,0 0-5 0,0 0-19 0,0 0-32 0,0 0-28 16,0 0-17-16,0 0 2 0,0 0 20 15,0 0 22-15,0 0 13 0,86 29 7 16,-103 10-8-16,-2 7-11 0,-6 8-9 16,0 7-6-16,-4 8-10 0,-1 4-6 0,0 9-3 0,-1 6-2 15,-1 5 3 17,1 2 2-32,3 5 0 0,1 4 2 0,-1 6-3 0,2 6-2 15,-2 0-3-15,-2 4-3 0,1-1 1 0,1-1-4 16,-1 0 0-16,1-1 0 0,-1 0 5 15,-1 1 0-15,1-3-1 0,-2-3 0 0,1 2-12 16,-1-3 1-16,1 2-3 0,3-1-3 0,1 3 6 16,-1-2-4-16,4 0-1 15,1-2-1-15,3 1-4 0,-1-5 1 0,6-3 1 0,1-8-1 16,4-4 2-16,3-8-4 0,2-6-3 0,2-7-9 16,0-6-7-16,4-8-4 0,-2-5-5 0,6-9-10 0,-2-7-13 15,4-8-30-15,1-8-49 0,2-8-69 0,1-8-111 0,-1-4-289 0,-3 0-738 0</inkml:trace>
  <inkml:trace contextRef="#ctx0" brushRef="#br1" timeOffset="117961.8971">22730 11529 1431 0,'0'0'13'0,"0"0"-4"0,151-153 7 0,-106 105 16 0,-17 12 41 0,-4 6 59 0,-9 4 53 0,-3 4 41 0,-4 5 7 15,1 3-20-15,-6 5-35 0,1 3-39 16,-3 3-43-16,0 3-40 0,-1 0-34 0,0 0-28 16,0 6-8-16,0 5 1 0,0 9 9 0,-2 8 11 15,-4 10 4-15,1 5 6 16,-4 10 4-16,-2 4 3 0,-4 7 3 0,-3 8-1 15,0 9-4 1,-8 7-1-16,-3 11 0 0,-3 4 1 0,-6 5 0 0,-3 2 0 16,-2 0 1-16,0 1 4 0,1 1 5 15,-2 0 3-15,8-3 1 0,-1-1-3 0,3-4-1 0,-2 0-2 0,3-1 0 16,3 2-1-16,-1 1-5 16,3 4-2-16,-1 3-4 0,4 0-4 0,-3 4 1 15,3 2-7-15,-2 4-3 0,4 0 0 0,0 0-4 0,2-3 2 16,3-3 1-16,3-7-3 0,3-2 0 0,-1-5-1 15,-1-7-1-15,1-7 0 0,3-8-8 0,-1-10-2 0,-1-6-10 16,3-13-4-16,0-9-1 0,-1-10-16 16,7-9-10-16,-4-11-29 0,5-7-30 0,0-6-61 15,-2-7-227-15,3-4-783 0,0 2-393 16</inkml:trace>
  <inkml:trace contextRef="#ctx0" brushRef="#br1" timeOffset="118474.8981">19467 13395 1611 0,'0'0'101'0,"0"0"-9"0,0 0 31 0,0 0 26 15,0 0 4-15,0 0-9 0,0 0-42 16,0 0-23-16,0 0 3 0,0 0 15 0,0 0 15 0,0 0-7 16,0 0-14-16,0 0-15 0,131-37-15 0,-80 33-6 15,6 0-5-15,10-2-3 0,8-1-2 16,10-2-5-16,6 0-4 15,8-5-7-15,9-4-1 16,12-1-2-16,10-3 3 0,9-1 4 0,10 0-1 16,13-2-2-16,8 3-6 0,7-2-4 15,8 0-2-15,3 3 0 0,3-1 0 16,-2 1-4-16,-2 1-3 16,-8-1-1-16,-6 1-3 0,-8-1 6 15,-11 3-5-15,-11 0 1 0,-12-2 1 0,-14 1-9 0,-10 2 6 16,-14 0-1-16,-11-4 2 0,-13 4 3 0,-10-1-4 0,-14 6 1 0,-9-3-3 0,-11 4-1 0,-9 1 3 15,-9 1-1-15,-5 2 2 0,-2 0-5 0,-13-1-3 0,-8 1-3 16,-10 2-9-16,-11-1-1 16,-12 2-14-16,-12 2-17 0,-6 1-20 15,-5 1-30-15,-10 0-40 0,-1 1-71 0,-4 4-192 16,20-1-770-16,25-1-545 0</inkml:trace>
  <inkml:trace contextRef="#ctx0" brushRef="#br1" timeOffset="118884.311">20360 12224 2272 0,'0'0'249'0,"0"0"-10"16,0 0-71-16,0 0-22 0,0 0-18 0,0 0-20 0,0 0-26 0,0 0-19 15,0 0-25-15,0 0-15 0,0 0-14 0,0 0-7 16,0 0 2-16,0 0-4 0,7-30 6 16,-7 65 2-16,0 5 0 0,2 5 7 0,-4 3-4 15,0 5 0-15,-2 1-3 0,-1 3-4 0,0 0 0 16,-3-1 1-16,1-4 1 0,0-1 2 15,-1-5-2-15,0-6 0 0,0-6-2 16,2-3-4-16,-3-6 0 16,-2-4-5-16,3-3-7 15,-1-3-15 1,2-3-22-16,0-3-27 0,-2-5-35 0,3-1-45 0,-2-3-88 0,0-5-187 0,0-1-592 0,4 0-484 0</inkml:trace>
  <inkml:trace contextRef="#ctx0" brushRef="#br1" timeOffset="119166.0673">20109 12278 1202 0,'0'0'460'0,"0"0"-78"0,0 0-109 0,0 0-34 15,145-105-44-15,-104 89-33 0,3 1-38 0,4 3-28 0,3 4-20 16,2 2-16-16,1 5-13 0,1 1-12 0,-4 8-9 16,-2 6-6-16,-3 5-7 0,-6 4-4 15,-7 5 0-15,-3 3-4 0,-4 2 4 0,-4 5 0 16,-9 0-1-16,-2 1 4 0,-4 0 1 0,-5 2 2 15,-2-1 0-15,-10-2 1 16,-2 0 2-16,-7-6 0 0,-3 0 5 0,-5-1-1 16,-4-3-2-16,-2 0 0 0,-7-3-3 0,-4-1-3 15,-2-2-1-15,-1-3-3 16,-2-2 0-16,2-2 3 0,-4-3-7 0,3 0 0 0,1-2-1 0,3-2-5 16,1-2 6-16,4-2-1 0,6 0-1 0,3-1-1 15,4-2-5-15,5 0-12 0,7-1-23 16,4 0-32-16,1 0-58 15,7-4-137-15,2 1-660 0,0-1-827 0</inkml:trace>
  <inkml:trace contextRef="#ctx0" brushRef="#br1" timeOffset="119919.7639">16322 11649 0 0,'0'0'0'0,"0"0"0"0,0 0 0 0,0 0 121 0,0 0 213 0,-136-66-27 0,122 58-30 0,1 1-30 16,-1 0-27-16,4 1-24 0,4 0-23 15,-2 1-17-15,1 3-13 0,4-1-15 0,1 2-37 0,1 1-41 16,1 0-46-16,0 0-34 15,0 3-7-15,4 2 9 0,3 5 18 0,3 3 15 0,2 4 5 16,7 4 4-16,1 4 7 0,5 2 2 0,6 0 9 16,7 1 7-16,4 1 9 15,7-3 16 1,9 1 15-16,7-7 16 0,12-1 6 16,8-5-7-16,8-2-5 0,13-2-19 0,5-5-11 0,8 2-8 15,6-3-15-15,3 0-7 0,7 1-5 0,7-2-2 16,3 1-1-16,1-1 5 0,7 1-1 15,1 1-2-15,2-1 1 0,-9 0-5 0,1 1 3 16,-5 1-22-16,-3-3-199 0</inkml:trace>
  <inkml:trace contextRef="#ctx0" brushRef="#br1" timeOffset="120347.2381">19530 11426 545 0,'0'0'368'0,"0"0"-74"0,0 0-17 0,0 0-63 0,0 0-49 0,0 0-39 0,0 0-35 0,0 0-9 0,61-117 6 0,-36 112 4 0,0 5-12 0,1 0-18 16,-2 10-21-16,2 4-18 0,0 6-3 0,2 5-3 15,-3 3-3-15,1 3 4 0,-4 2-5 16,2 4 3-16,-4 4 4 0,-4 0-4 0,0 1 5 0,-6 4 1 16,-4 2 3-16,-6-1 10 15,2 2 7-15,-12 1 7 0,-5 1 6 0,-9 4-3 0,-5-1-3 16,-4 0-6-16,-6-1-5 0,-4-1-6 0,-1-1-5 15,-3-1-6-15,-1 0-7 0,-1-2 0 0,-1 0-2 16,0-2 0-16,3-1 3 0,0-1-6 0,2-2 0 16,2-4-4-16,3-1-5 0,2-4-4 0,5 0-26 15,5-6-47-15,6-4-95 0,6-6-205 16,7-5-584-16,3-5-669 0</inkml:trace>
  <inkml:trace contextRef="#ctx0" brushRef="#br1" timeOffset="121330.2975">16007 16158 1131 0,'0'0'847'0,"0"0"-783"0,0 0 8 16,0 0 30-16,0 0-29 0,0 0 10 15,0 0 30-15,0 0-6 16,0 0 8-16,0 0-11 0,0 0-19 0,0 0-9 0,67-57-10 0,-42 39-5 0,5-1-9 16,4-6-9-16,7-1-4 15,10-4-3-15,2-3-2 0,7-4 1 0,9-1-6 16,3-3 1-16,9-2-5 16,8-1-1-16,4-2-2 0,7 0-7 15,5-1 5-15,6-4-1 0,8-2-2 0,4-1 9 16,4-1-6-16,5-3 2 0,2 1 3 0,2-1-9 15,0-2 1-15,1 0-4 0,-3-1-4 0,0 0 1 0,-1 0-2 0,-6 1 2 16,-4 2-11-16,-8 2 3 0,-7 5 0 16,-8 5-3-16,-9 3 8 0,-9 6-4 0,-14 3 2 0,-9 5-3 15,-12 6-2-15,-11 5 3 0,-10 5-5 0,-11 4 8 16,-6 3 10-16,-5 1 1 0,-4 1 5 0,0-1-5 16,-5 1-7-16,-1 0-1 15,-2 0-5-15,-1 2 2 0,0-1-2 0,0 1-5 0,1 1 1 16,2 0-2-16,1 0 0 0,3 1-1 15,2-2-9-15,-2 1-12 0,2 0-22 0,0 0-19 16,0 1-24-16,2-1-33 0,2 1-47 0,1-1-75 16,0-2-149-16,-1 2-455 0,-1 0-782 15</inkml:trace>
  <inkml:trace contextRef="#ctx0" brushRef="#br1" timeOffset="121603.7096">18989 14237 2559 0,'0'0'51'0,"0"0"-5"16,0 0 14-16,0 0 19 0,0 0 28 0,124-24 19 15,-81 25-14-15,0 8-14 0,1 7-17 0,-2 3-15 16,2 7-7-16,-1 5-12 0,0 4-5 0,-4 4-7 16,-1 5-9-16,-3 4-2 0,-4 7-5 15,-8 3-2 1,-3 4-4-16,-3 5-8 0,-11 3 3 15,-5 3-3-15,-8 2 1 0,-12 3 8 0,-4 0-9 16,-9 0-1-16,-8-3-12 0,-6-2-21 0,-6-6-25 0,-4-3-44 16,-3-8-74-16,-3-6-181 0,12-17-863 15,18-12-523-15</inkml:trace>
  <inkml:trace contextRef="#ctx0" brushRef="#br1" timeOffset="125746.8628">13897 12529 0 0,'0'0'0'0,"0"0"0"0,0 0 0 16,0 0 0-16,0 0 0 0,0 0 0 0,0 0 0 15,0 0 0-15,0 0 0 16,0 0 0-16,0 0 0 0</inkml:trace>
  <inkml:trace contextRef="#ctx0" brushRef="#br1" timeOffset="126329.0654">11565 13887 994 0,'0'0'106'16,"0"0"17"-16,0 0 18 0,0 0 0 15,-90-117-28-15,83 102-38 0,7 2-35 0,0 4-27 0,0 3-21 16,6 2-16-16,1 3-5 16,3 1 1-16,6 0 8 0,-1 4 12 15,3 5 6-15,2 3 8 0,0 3 2 0,1 2 0 0,0 2 3 16,1 6 0-16,1 0 4 0,0 4 1 0,-1 1 1 16,-1 4 3-16,-1 0 0 15,-2-1 3-15,-2-1 1 0,1-1 0 16,-1-4-2-1,0-4 0-15,0-6 1 0,-2-4 3 0,5-4 10 16,-4-4 17-16,3-4 22 0,5-1 28 0,-1-11 11 16,3-5-6-16,6-8-14 0,3-5-33 15,3-5-19-15,5-5-12 0,2-4-11 16,5-3-1-16,3-1-6 0,-1 0-1 0,4 1-2 16,-2 1-1-16,2 1-1 0,-6 4 0 0,0 1 1 15,-5 3-4-15,-3 6-2 0,-4 1 2 0,-4 5-6 0,-3 4 6 0,-5 5-2 0,-5 4-3 0,-6 3 5 0,-2 4-7 16,-4 1 2-16,0 2 0 0,-3 1-3 0,0 0 2 15,0 0 0-15,0 4 0 0,1 0 2 0,1 3-1 16,1 0-7-16,2 2-37 0,2 2-81 0,4 3-161 16,-5-3-409-16,-4-2-828 0</inkml:trace>
  <inkml:trace contextRef="#ctx0" brushRef="#br1" timeOffset="129153.3307">3635 16047 0 0,'0'0'0'0,"0"0"0"0,0 0 0 0,0 0 0 0,0 0 0 0,0 0 0 0,0 0 0 0,0 0 0 16,0 0 0-16,0 0 0 15,0 0 0-15,0 0 0 0,-29-22 0 0,29 24 0 16,0 0 0-16,0 0 0 0,0 1 0 15,0-1 0-15,0 3 0 0,0-2 0 0,0 3 0 16,0 0 120-16,2 2 34 0,-2 0 4 0,0 1-7 16,0 3-9-16,0 0-17 0,0 2-20 0,0 1-16 15,0 2-13-15,0 0-16 0,0-2-15 32,1 1-12-32,0 0-13 0,2 0-6 15,-2-1-3-15,3 1 0 0,0-1 1 0,2 3-3 16,-2-2-1-16,2 0-3 0,-2 1-2 15,2-4 4-15,1 0 6 16,2-2 11-16,-2-2 18 0,3-4 18 0,2-2 22 16,0-3 15-16,5 0 10 0,4-7-1 15,2-6-11-15,7-5-15 0,6-6-19 16,6-7-17-16,3-5-13 0,7-2-7 0,4-5-3 16,3 0-7-16,2 0 3 0,-2 2-6 0,2-2-4 0,-3 4 6 0,1 2-8 0,-5 1 1 0,-3 5 2 0,-3 1-8 0,-6 3 4 0,-3 2-1 15,-8 4-3-15,-3 1 7 16,-5 4-3-16,-6 3 4 0,-3 4 3 0,-5 3 13 15,-6 2 15-15,0 2 18 0,-2 1 12 0,-1 1-9 0,0 0-8 0,0 0-17 0,0 0-13 16,0 0 1-16,0 0-10 0,-3 0-6 0,1 0-3 16,-2 0-10-16,-2 3 4 15,0-1-2-15,0 1-1 0,-2 1 8 16,1 1-4-16,0-1 2 16,-1 2 0-16,0-2-3 15,2 1 2-15,0-1 0 16,-4 0 2-16,4 0 0 0,1 1 0 0,-2-3 1 15,2 2-3-15,-2-2 2 16,3 1-2-16,-1-2 0 0,3 2 4 0,-1 0-8 0,1-1 4 16,0-1-2-16,1 0-1 0,1 0 5 0,-1 1-5 0,1-1 3 15,0 1-1-15,0-1-4 0,-1 0 3 0,1 1-1 0,0-1 2 0,0-1 1 0,0 1 1 0,0 0 0 0,-1 2-2 0,-1-1 5 16,1 1-6-16,-1-2 3 0,0 1 2 0,0 0-5 16,1 0 3-16,-1-1 0 15,1 1-3-15,-1-1 5 0,0 2-4 0,1-2 1 16,0 1 3-16,0-1-7 0,1 2 5 15,-2-2-2-15,1 0 0 0,1-1 5 0,-1 2-4 16,1-2 2-16,0 1-2 0,-1-1-2 0,1 2 0 0,0-2 1 0,0 0 2 16,0 1-2-16,0-1 2 15,0 0-1-15,0 0-4 0,0 0 7 16,0 0-6-16,0 0 3 0,0 0 3 0,0 0-6 0,0 0 5 0,0 0-3 16,0 0 0-16,0 0 5 0,0 0-2 15,0 0 2-15,0 0-1 0,0 0-4 16,0 0 0-16,0 0 1 0,0 0 0 15,0 0 1-15,0 0 0 0,0 0-1 16,0 0-3-16,0 0 3 0,0 0-2 16,0 0 3-16,0 0 1 15,0 0-3-15,0 0 2 0,0 0-3 0,0 0 1 16,0 0 3-16,0 0-2 0,0 0 1 16,0 0-1-16,0 0-3 0,0 0 2 15,0 0-2-15,0 0 1 0,0 0 4 16,0 0-3-16,0 0 2 15,0 0-3-15,0 0 2 0,0 0 0 0,0 0 0 16,0 0 0-16,0 0 0 0,0 0 3 16,0 0-3-16,0 0 1 0,0 0 1 15,0 0-3-15,0 0 4 0,0 0 0 0,0 0-3 0,0 0 2 16,0 0-4-16,0 0 3 0,0 0 1 0,0 0-1 16,0 0 3-16,0 0-4 0,0 0 0 0,0 0-1 15,0 0-1-15,0 0 4 0,0 0-2 16,0 0 1-16,0 0-1 0,0 0-3 0,0 0 2 0,0 0 1 15,0 0 0-15,0 0 1 0,0 0-2 16,0 0 1-16,0 0-2 16,0 0 0-16,0-1 4 0,0 1-2 0,0 0 2 0,0 0-2 15,0 0-2-15,0 0 3 0,0 0-3 16,0 0 4-16,0 0-1 0,0 0-2 0,0 0 1 16,0 0-3-16,0 0 0 0,0 0 1 0,0 0 1 15,0 0 2-15,0 0 0 0,0 0 0 0,0 0-1 0,0 0 0 0,0 0 1 0,0 0-1 0,0 0 3 16,0 0-2-16,0 0-1 0,0 0 0 15,0 0-2-15,0 0 2 16,0 0 3-16,0-2-2 0,0 2 1 0,0 0-4 16,0 0 0-16,0 0 0 0,0 0 2 0,0 0 2 15,0 0-1-15,0 0 1 0,0 0-2 0,0 0-3 0,0 0 3 16,0 0-2-16,0 0 4 0,0 0 0 0,0 0-2 0,0 0 2 0,0 0-4 16,0 0 1-16,0 0 2 15,0 0-1-15,0 0 2 0,0 0-3 0,0 0-2 16,0 0 1-16,0 0-1 0,0 0 3 0,0 0 1 0,0 0-2 0,0 0-1 15,0 0-4-15,0 0 0 0,0 0 1 0,0 0 2 16,0 0 2-16,0 0 1 0,0 0 0 0,0 0-2 16,0 0 1-16,0 0 2 0,0 0-1 0,0 0 2 15,0 0-1-15,0 0-2 0,0 0 0 0,0 0-1 16,0 0 3-16,0 0 4 0,0 0-3 16,0 0 0-16,0 0-4 0,0 0-2 0,0 0 3 0,0 0 2 15,0 0 2-15,0 0-3 0,0 0 2 0,0 0-4 0,0 0 1 0,0 0 1 16,0 0-1-16,0 0 2 15,0 0-1-15,0 0-1 0,0 0 0 0,0 0 0 16,0 0 1-16,0 0 4 16,0 0-3-16,0 0 0 0,0 0-1 0,0 0-4 0,0 0 2 15,0 0 0-15,0 0 4 0,0 0 0 16,0 0 0-16,0 0-4 0,0 0 0 16,0 0-2-16,0 0 3 15,0 0 1-15,0 0 2 0,0 0-1 0,0 0-1 0,0 0-1 0,0 0 1 16,0 0 1-16,0 0-1 0,0 0 3 0,0 0-4 15,0 0-2-15,0 0 2 0,0 0-1 16,0 0 3-16,0 0 4 0,0 0-3 0,0 0-2 16,0 0-2-16,0 0-3 0,0 0 1 0,0 0 1 15,0 0 4-15,0 0 1 0,0 0-2 0,0 0-4 16,0 0 0-16,0 0-1 16,0 0 2-16,0 0 2 0,0 0-1 15,0 0-1-15,0 0 3 0,0 0 0 0,0 0 1 0,0 0 4 16,0 0-6-16,0 0 2 0,0 0-2 0,0 0-4 15,0 0 5-15,0 0-1 0,0 0 3 0,0 0 4 16,0 0-5-16,0 0-1 0,0 0-3 16,0 0 0-16,0 0 3 0,0 0 2 15,0 0-1-15,0 0 2 0,0 0-4 16,0 0-1-16,0 0 2 0,0 0 0 0,0 0 1 0,0 0 2 16,0 0-3-16,0 0-4 0,0 0 8 0,0 0-4 0,0 0 1 15,0 0 5-15,0 0-8 0,0 0 1 0,0 0-1 16,0 0-3-16,0 0 4 0,0 0 2 15,0 0 1-15,0 0 2 0,0 0-3 0,0 0-3 0,0 0 2 0,0 0 0 16,0 0 1-16,0 0 1 0,0 0-2 0,0 0-3 16,0 0 2-16,0 0 0 0,0 0 1 0,0 0 4 15,0 0-3-15,0 0 0 0,0 0-3 0,0 0-6 16,0 0 6-16,0 0 1 16,0 0 2-16,0 0 3 0,0 0-4 0,0 0-2 0,0 0 0 0,0 0 0 15,0 0 1-15,0 0 3 0,0 0 0 0,0 0-2 16,0 0-1-16,0 0-1 0,0 0 2 0,0 0 5 15,0 0-3-15,0 0 0 0,0 0-3 16,0 0-5-16,0 0 5 0,0 0 1 16,0 0 1-16,0 0 7 0,0 0-7 15,0 0 0-15,0 0-1 0,0 0-5 0,0 0 4 16,0 0 4-16,0 0-1 16,0 0-1-16,0 0 1 15,0 0-4-15,0 0 2 0,0 0 3 0,0 0-4 0,0 0 2 16,0 0-2-16,0 0-5 0,0 0 8 15,0 0-2-15,0 0 2 0,0 0 6 0,0 0-8 16,0 0 1-16,0 0-1 0,0 0-4 0,0 0 8 16,0 0-1-16,0 0-1 0,0 0 1 0,0 0-4 0,0 0 0 15,0 0-1-15,0 0-2 0,0 0-2 16,0 0-5-16,0 0-14 0,0 0-14 16,0 0-19-16,0 0-15 0,2 0 4 0,1 0 4 0,-1 4-14 0,6 2-39 0,2 5-91 15,1 1-144-15,-2 0-273 16,-3-3-282-16</inkml:trace>
  <inkml:trace contextRef="#ctx0" brushRef="#br1" timeOffset="135424.586">9474 12089 0 0,'0'0'0'0,"0"0"0"0,0 0 0 0,0 0 0 16,0 0 223-16,0 0 95 0,0 0-12 0,0 0-27 16,-52-120-17-1,45 107-28-15,4-3-19 0,-4 1-22 0,4 1-29 0,-1 0-12 16,0 2-17-16,2 1-13 0,0 3-5 0,0 3-22 0,2 3-24 15,-2 2-25-15,2 0-29 0,0 0-17 16,0 3-3-16,0 4 3 0,6 3 6 0,-2 2 8 0,4 1 0 0,1 4 2 16,-1 3 2-16,2 4-3 31,1 1 0-31,-1 4 1 0,2 3-4 16,-1 2 1-16,0-1 0 15,0 0-5-15,0 0 1 0,3-2-1 0,-2-3-3 16,1 0 2-16,-3-2-3 0,2-2-2 0,3 1 0 0,-4-4 0 15,0 2 2-15,1-2 0 0,-1-3 1 0,-1-3-1 0,1 0-1 16,-1-3 1-16,-1-4 1 0,1-2 4 0,0-2 1 16,0-4 7-16,0 0 8 0,2-3 11 0,4-8 7 0,5-6 1 15,3-8-5 1,7-7-8-16,5-5-13 16,4-4-7-16,2-4-5 15,5-1-3-15,0-4 4 0,1-3 1 0,-1-1-1 0,0 0-1 16,-3 1-1-16,-1 1-3 15,-3 2 3-15,-5 4-1 0,-4 4-1 0,-1 2 3 0,-1 5-3 16,-6 3-3-16,-1 5 4 0,-5 4-4 16,-2 2 5-16,-3 5 5 0,-4 2-6 0,-1 4 2 0,-1 3-3 15,-3 2-2-15,-2 1 5 0,-1 3 1 0,0-1 1 0,2 2 5 0,-2 0-8 16,0 0-1-16,0 0-4 0,0 0-2 16,0 0 3-16,0 0 0 0,0 0 0 0,0 0-2 15,0 0-5-15,0 0-3 0,0 0-2 0,0 3-1 0,0 2-4 0,1 2-10 16,-1 4-17-16,-1 1-27 0,-1 5-20 15,-2 1-43-15,-3 4-54 0,-3 3-108 0,-1 4-196 0,1-7-446 0,1-6-335 0</inkml:trace>
  <inkml:trace contextRef="#ctx0" brushRef="#br1" timeOffset="136235.9202">9141 12698 0 0,'0'0'153'0,"0"0"287"0,0 0-76 0,0 0-82 0,0 0-13 15,0 0-40-15,0 0-24 0,0 0-18 16,0 0-28-16,0 0-26 0,0 0-26 0,0 0-22 16,0 0-18-16,0 0-23 0,-90-111-21 0,90 111-19 15,0 0-21-15,0 0-7 0,2 2 2 16,3 2 8-16,0 3 11 0,1 0 4 0,4 2 4 16,-1 2-4-16,-1-1 3 0,0 0 2 15,-1 1-1-15,3 0 3 0,-1 0-2 0,2-1 1 0,-2 0-1 16,1 2-4-16,0-1 5 0,0 3-2 31,1 0 5-31,1 1 1 0,0 2 1 16,1 2 2-16,-1-1 1 0,-1 1 2 15,1 0-2-15,1 1 0 16,1 0-1-16,-3 1-5 0,1-1 3 0,0-1-2 0,0 0-2 16,2-2 4-16,-3 0-5 0,-1 0-1 15,3-5-1-15,-4-1-3 0,0-3 3 0,0-1-2 0,0-2 1 16,-4 0 3-16,4-2-2 0,0 1 2 0,0-1 1 15,0-2 3-15,4 1 2 0,-2-2 3 0,-1 0 6 16,6-4-5-16,-3-3 7 0,5-2 0 0,-3-4-1 0,6-4 3 0,5-4-6 16,3-6-1-16,3-2-3 0,3-5-8 0,5-6 2 15,7-3 1-15,0-6-2 0,8-3 8 0,1-2-3 0,6-3 3 16,5-3 1-16,3-1-2 0,1 1-1 0,2-2-3 0,-2 0 0 0,1 0-3 16,-3 1 0-16,0 2-1 15,-5-1-3-15,-3 0 3 0,-1 6-2 16,-6 3-1-16,-3 6 1 0,-7 6-4 0,-5 5 1 15,-5 4 1 1,-7 4-1-16,-4 7 5 0,-6 3 0 0,-6 4 3 16,-5 3 3-16,0 3 3 0,-4 1 7 0,-1 4 2 15,-1 0 2-15,0 1-1 0,0 0-4 0,0 0-5 0,0 0-7 0,0 0-3 16,0 0-6-16,-1 0-1 0,1 0 2 0,-1 1-3 0,0-1 0 0,-1 1 1 16,1 2-3-16,-2-2 1 0,3 0 3 15,-2 0 0-15,0-1 2 0,0 1-3 16,0-1-2-16,0 2 0 0,1-1-1 15,0-1 4-15,0 1-1 0,1 0 0 0,-1-1-1 16,-2 1-2-16,-1 2-4 0,3 0-5 16,-2 1-8-16,-1 2-11 0,-1-1-15 0,0 4-18 0,1 1-28 0,-2 3-34 15,-3 3-77-15,2 2-154 0,1-4-318 0,3-4-931 16</inkml:trace>
  <inkml:trace contextRef="#ctx0" brushRef="#br1" timeOffset="146222.3153">9117 13973 480 0,'0'0'401'0,"0"0"-173"0,0 0 71 0,0 0-9 0,0 0 3 0,16-135 0 15,-10 115-45-15,-4 2-38 0,0 4-35 0,1 4-31 16,-2 4-25-16,0 1-29 0,0 4-26 0,0 1-25 15,0 0-16-15,0 0-5 0,5 5 3 0,-1 3 12 16,4 4 6-16,0 4 2 0,0 6-1 16,1 4-8-16,1 5-1 0,-3 3-5 0,3 2-2 0,-2 5-4 15,0-2-7 1,-4 3-2-16,5 2-4 0,-3-1-2 16,-1-3 2-16,0 1-2 0,1-5 1 15,-4-4-2-15,0-2-1 0,2-4-2 0,-2-5 1 16,-2-3 3-1,0-4-4-15,3-2 2 0,-3-2-6 0,-1-3-8 0,1-4-12 0,-1 0-17 0,0-2-13 0,0-1-17 0,0 0-30 16,0-7-43-16,0-3-85 0,0-4-134 0,0-3-290 16,0 3-518-16,0 3 231 15</inkml:trace>
  <inkml:trace contextRef="#ctx0" brushRef="#br1" timeOffset="146471.7102">9120 13815 563 0,'0'0'600'15,"0"0"-65"-15,0 0-129 0,0 0-91 16,0 0-53-16,0 0-62 0,0 0-38 0,0 0-29 0,0 0-29 16,30-122-19-16,-9 101-16 0,2 0-11 15,4-2-7-15,4 0-8 0,-1-2-8 0,1 1-10 16,0 1-2-16,1-1-9 0,-2 4-2 0,0 2-1 16,0 1-6-16,-3 3-1 0,-3 2-4 0,-4 2 0 15,-2 3 2-15,-5 1 0 0,2 1 1 16,-9 3-3-16,2 1 0 0,-6 1 0 15,1 0-3-15,-1 3-2 0,-2 4-7 0,0 1-8 16,0 3-16-16,-2 2-21 0,-2 2-21 0,-5 3-28 16,3 1-43-16,-4 4-70 15,-3 2-150-15,3-8-365 0,5-5-772 16</inkml:trace>
  <inkml:trace contextRef="#ctx0" brushRef="#br1" timeOffset="146691.8173">9248 14037 647 0,'0'0'525'0,"0"0"-116"0,0 0-106 0,0 0-35 0,0 0-14 0,0 0-39 15,0 0-50-15,0 0-29 0,0 0-23 0,0 0-26 0,0 0-21 0,0 0-15 16,0 0-13-16,0 0-4 0,117-44-9 0,-87 28-6 16,2 0-2-16,3-1-8 0,-2-1 0 0,0 0-2 0,0-1-3 15,2 0-2-15,-4-1-17 0,1 0-23 0,-1 1-38 16,3-3-68-16,-2 1-95 15,-3-2-186-15,-4 4-472 0,-13 7-672 0</inkml:trace>
  <inkml:trace contextRef="#ctx0" brushRef="#br1" timeOffset="147058.5773">9992 13346 1290 0,'0'0'510'0,"0"0"-92"0,0 0-98 0,0 0-69 0,0 0-57 15,0 0-55-15,0 0-36 0,0 0-27 16,0 0-13-16,0 0-14 0,0 0-9 0,-118 61-5 15,112-41-5-15,0-2-3 0,5 3-5 0,0 1 0 16,1 1-6-16,0 0-2 0,7 2 0 0,2-2-4 16,1 0 2-16,6-1-3 0,-1 1-3 15,3-2 4-15,0 1-4 0,3 0 1 0,0-2 0 16,-2 2-3-16,2-2 0 0,-2 0-1 0,-2-1 0 16,-3-2 2-16,1-2-1 0,-3-2 1 15,-1-3-3-15,-1 1 1 0,-4-3-2 0,1 0 0 16,-2-2 4-16,0 0-3 0,-4-1 2 0,0-1-2 0,-1 0-2 15,0 0 6-15,0-1-2 0,-1 3 6 16,-5-1 0-16,-2 1-2 0,-3 1-1 0,-2 0-3 16,-3 2 1-16,-4-1-1 0,1 0 1 15,-3 1-1-15,-3-2-1 0,3 2 0 16,-1-2-3-16,0-2-1 0,0-2 2 16,6 0-10-16,-2-3 6 15,5 0-9-15,3-6-11 0,4-3 3 0,1-3-28 16,6-3-10-16,0-3-24 0,4-4-37 0,7-3-49 0,3-2-107 0,-3 4-291 15,0 8-679 1</inkml:trace>
  <inkml:trace contextRef="#ctx0" brushRef="#br1" timeOffset="147281.028">10369 13391 1301 0,'0'0'715'0,"0"0"-348"0,0 0-106 0,0 0-48 0,0 0-42 0,0 0-36 0,0 0-34 0,0 0-25 15,0 0-15-15,0 0-6 0,0 0-15 0,0 0-7 16,0 0-3-16,120-86-15 0,-98 74 2 0,0 2-5 16,4-1-5-16,-3 1 5 0,-2 2-8 0,0 1 0 15,0 1-2-15,-4 2-1 0,0-1 2 16,-2 3-3-16,-3 2-1 0,-2 0-4 0,-4 0-10 16,-1 0-17-16,-5 7-18 0,0 1-15 15,-3 4-20-15,-6 3-27 0,-3 4-50 0,-6 2-101 0,-2 6-164 16,5-6-437-16,2-7-687 0</inkml:trace>
  <inkml:trace contextRef="#ctx0" brushRef="#br1" timeOffset="147467.1963">10225 13814 965 0,'0'0'573'0,"0"0"-184"0,0 0-62 0,0 0-53 16,0 0-42-16,0 0-65 0,0 0-44 0,0 0-28 15,0 0-31-15,145-91-7 0,-112 72-13 0,1-2-10 16,3 0-4-16,1 0-12 0,3-2-5 0,-1 0-4 15,-2 0-5-15,3-1 0 0,-4-1-1 16,0 3-1-16,2-2-14 0,-4 1-23 0,2-1-33 16,-2-1-56-16,1 0-84 15,-2-3-153-15,-7 6-344 0,-10 8-628 16</inkml:trace>
  <inkml:trace contextRef="#ctx0" brushRef="#br1" timeOffset="147981.5463">11299 12945 1178 0,'0'0'612'15,"0"0"-164"-15,0 0-122 0,0 0-87 0,0 0-48 16,0 0-43-16,0 0-27 0,0 0-23 0,0 0-15 16,0 0-17-16,0 0-13 0,0 0-7 0,0 0-10 15,0 0-4-15,-62-66-4 0,57 66-5 16,-4 0 1-16,3 0-6 0,0 3-1 0,-3-1-4 16,-2 5-3-16,0 2-1 15,1 1-2-15,-4 2 1 0,3 0-1 0,0 4-1 0,-3-2 2 0,3 2-2 16,-3 2 2-16,3 1-1 0,1-1-3 15,0 3 1-15,3-2-3 0,0-1 2 16,1-1-1-16,2 1-2 0,1-2 5 16,2 1-5-16,-1-1 2 15,2-1 1-15,0 0-5 0,2 1 3 0,1-1-1 0,5-1 0 0,-4 0 1 0,5-1 0 0,-1 0-1 16,3-2 1-16,-1 0 6 16,1-2-6-16,1-2-2 0,4 3 3 15,0-3-8-15,-2-1 6 0,3-2 2 16,-1-1-2-16,0-2 7 0,0-1-5 0,2 0 1 15,-2 0-1-15,1-1-8 0,1-4 7 0,0-2-1 0,-1-1 1 16,0-2 4-16,1 0 0 0,-3-1-2 0,3-1-1 16,-2-1 1-16,-1 1-2 0,-1-2-1 0,0 0 2 15,-4 0-4-15,1 0 3 0,-2 1 3 16,-2-1-2-16,1 0 8 0,-2-2-6 16,-1 3-1-16,-3-3 2 0,1 4-10 15,-2-3 7-15,-1 1 0 0,0-2 1 16,0 1 3-16,-5 0-1 15,-1 0-1-15,0-1-1 0,-3 2 3 0,-1 1-5 0,-2-1 0 0,0 1 1 16,-1 0-5-16,-4 0 5 0,-1-1 0 0,2 3-3 16,-5 0 8-16,2 2-6 0,-4 2-1 0,-2 0 1 0,-2 4-8 15,-2 0 5-15,0 3-1 0,-4 0-3 0,1 5-1 0,-3 6-23 16,-5 6-40-16,-7 5-78 0,12-5-290 0,7-3-993 16</inkml:trace>
  <inkml:trace contextRef="#ctx0" brushRef="#br1" timeOffset="162779.277">9484 14826 0 0,'0'0'0'0,"0"0"0"0,0 0 366 0,0 0 29 0,0 0-41 0,0 0-42 0,0 0-47 16,0 0-35-16,0 0-30 0,0 0-26 0,0 0-25 16,0 0-18-16,-83-8-16 0,77 6-17 0,2 2-8 0,-2 0-14 15,0 0-9-15,0 0-7 16,-1 0-13-16,4 0-5 16,-4 0-7-16,5 2-8 0,-4 0 2 0,1 1-3 0,4 0-1 0,-1 0 0 15,-1-1-2-15,1 1-3 0,1 0 0 16,1-2 1-16,0 1-5 0,0-1 1 0,0 1-2 15,0-1-7-15,0 0 6 16,0-1-1-16,0 1 1 0,0-1 4 0,0 1-5 0,5 0 2 16,0-1 2-16,5 0-1 0,0 0 6 15,5-1 3-15,1-3 1 0,6-3 3 0,5-4-7 32,3 0-6-32,2-2-2 0,3-2-2 15,2-5 2-15,6-1 3 0,5-3 1 0,3-2-6 0,3-3 5 0,9-1-4 0,3-6 1 16,6-2 3-16,7-3-5 0,7 0 1 0,5-3-2 15,4-2-8 1,6-3 8-16,2-3-2 0,3 0 3 0,4-2 8 16,2 0-11-16,1 1 2 0,0 2-3 0,-3 2 1 0,-5 0 0 0,-5 5 2 0,-3 0-1 15,-7 3-3-15,-6 5 2 0,-6 0 0 16,-9 3 2-16,-8 3 2 0,-7 2-11 0,-9 3-2 0,-5 3 0 16,-10 2 0-16,-7 2 0 0,-4 2 0 0,-9 3 0 0,-3 1 0 15,-3 4 0-15,0 0 0 0,-3 0 0 0,-1 3 0 16,0 0 0-16,0 1 0 0,-1 1 0 15,-3 0 0-15,0 0 0 0,-1 1 0 16,-1 1 0-16,0 0 0 0,-5 1 0 0,1 0 0 16,0 0 0-16,-1 0 0 0,1 0 0 0,1 1 0 0,-2 1 0 15,3 1 0-15,-1-1 0 0,2 0 0 0,1-1 0 16,2 3 0-16,-1-2 0 16,1 3 0-1,-2 3 0-15,-1 2 0 0,-2 4-98 0,-1 3-72 0,-6 4-196 16,3-6-942-16,4-4-541 0</inkml:trace>
  <inkml:trace contextRef="#ctx0" brushRef="#br1" timeOffset="187311.4704">4424 14245 476 0,'0'0'384'15,"0"0"-116"-15,0 0-84 0,0 0-21 16,0 0-7-16,0 0 4 0,0 0 7 0,0 0 17 16,0 0 0-16,0 0-17 0,0 0-32 0,0 0-26 15,-2 35-17-15,-4-25-15 0,0 1-11 16,-1 2-12-16,-1 0-11 0,-3 0-1 0,0-1-5 0,0 2-4 15,-2 0 3-15,0-1-10 0,-2 1-3 0,-1-2-3 16,0 0-9-16,0-1 6 0,-3-1-3 16,1 1-1-16,1-3 4 15,0-2-5-15,-1 0-1 16,3-1 2 0,2-3-2-16,0-1 4 0,3-1 1 0,3 0-1 15,0-3 0-15,1-4-2 0,0-1-2 16,1-1-3-16,3-4 4 0,0-2-12 15,2-1 0-15,0-3-2 16,4-5-11-16,6 0 10 0,0-1 0 0,5-1 1 0,4-2 5 16,0 1-6-16,3 2-2 15,1 1 0-15,0 2-1 16,0 4 3-16,-1 3 3 0,0 2-1 16,-2 5 0-16,0 4-2 0,-2 0-1 0,1 4 2 15,0 0 4-15,1 6-2 0,-4 3 0 0,0 3 0 0,2 5-3 0,-5 5 6 0,1 4 0 16,-3 8 2-16,-5 6 6 0,-2 8-6 0,-4 7 0 0,-2 6 0 15,-10 6-5-15,-1 6 7 0,-2 0 0 0,-4-1 0 0,-1-6-2 0,1-6-1 0,-2-7-1 0,2-7 2 0,0-5 3 0,-2-3-1 0,-2-5 1 0,3-3-2 16,-2-6-3 0,2-5 4-16,1-2 1 0,-1-7 3 0,2-2 2 0,-1-3-2 15,4-5 2-15,3 0-1 0,-3-2-3 0,6-6 0 16,0-2-5-16,2-2-1 0,-1-3-3 16,5-3-2-16,1-1-3 0,2 0-2 0,2 0 2 15,5 0-2-15,2 2 2 0,1 0-1 0,2 2-2 0,2 5 3 16,0 0-2-16,4 4 3 0,1 1 2 15,1 2-2-15,3 2 3 0,4 1-2 16,-1 1 2-16,4 5 4 16,1 2-1-16,2 3 2 15,3 0-2-15,-2 2 1 0,4 1 1 0,-2 0 1 0,0-2 4 16,-3 1-4-16,-2-2 2 0,-1-2-3 16,-2 0-3-16,-3-2 3 0,-2-1-4 0,-2-3 3 15,-3 1 2-15,-2-2-4 0,-2-1 4 0,1-1-1 0,-5 0-1 16,1 0 8-16,-4-2-2 0,-1-1 6 0,1-1 1 0,-1-1-3 15,0-1 1-15,-1-1-5 0,0 0 1 0,-1-2-1 0,0 2-1 0,-2-1 0 16,1 1-4-16,-2 0 2 0,0 2-3 0,2-2 1 16,-3 2 5-16,1 1-3 0,-1 0 1 0,0 0-1 15,0 1-4-15,0-1 4 16,0 1-2-16,0 2 1 16,-1-2 0-16,-3 1-3 15,3-1-1-15,-1 2-2 16,1 0-1-16,0 0 4 0,1-1-5 15,0 1-10-15,0 0-29 0,0-1-41 0,0-1-72 0,5-1-173 16,0 0-864-16,0 1-589 0</inkml:trace>
  <inkml:trace contextRef="#ctx0" brushRef="#br1" timeOffset="188567.2862">12940 12340 0 0,'0'0'489'0,"0"0"-49"0,0 0-82 0,0 0-29 16,0 0-46-16,0 0-57 0,0 0-34 0,0 0-35 15,0 0-19-15,0 0-18 0,0 0-23 0,0 0-19 16,19-51-22-16,-17 51-22 0,-2 0-16 0,0 0-11 16,0 3-4-16,0 3 5 15,0 4 7-15,0 1 12 0,0 6 7 0,-3 0 2 16,-2 2-1-16,-1 5-1 0,0-2-4 0,-3 4-4 15,2 1-1-15,-2 2-6 16,0-1-1-16,2 2 1 0,-2-1-4 0,-1 1 4 0,2 0-4 16,1 1-3-16,1-2 2 15,-2-1-10-15,2-1 4 0,1-2-1 0,1-4-2 16,0-2 4-16,3-4-4 16,1-2 0-16,0-2-2 0,1-3-1 15,6 1 1-15,2-3 2 16,3-1 3-16,2-4 3 0,4-1 4 0,6-2 1 15,3-8-4-15,2-2 5 0,3-1-9 0,-1-2-1 16,-2-1 0-16,-1-1-9 0,-5-2 8 0,-1 0-1 0,-4 0 0 0,1-1 7 0,-6-1-3 16,1 3 0-16,-2-1 1 0,-4 1-6 0,-2 1 4 0,-1-1-1 0,-1 1 2 0,-4 2-2 15,0 0 3-15,0 1 1 16,0 4-1-16,0 0 11 0,-4 2 0 0,1 3 1 16,1 0 3-16,-1 2-8 0,0 0 0 0,0 1-1 15,2 2-6-15,0 0 6 0,1 0-11 0,-1 0-1 0,1 1-1 0,-2 4-6 16,-1 2 3-16,-1 2-1 15,1 2 1-15,-2 3 2 0,1 4 0 32,-1 0 2-32,1 4-2 0,-1 1 2 0,1 2-2 15,1 4 1 1,-3 6 3-16,1 0-4 0,-2 5 3 0,4 0 1 0,-5 2-4 16,0 1 6-16,0 3-2 0,0-1-1 0,1 0 2 0,-2-2-8 0,-1 0 3 0,2-5-1 15,5-2 1-15,-4-5 6 0,5-4-4 0,-1-2 1 16,0-6-3-16,2 1-4 0,2-6 3 15,-1-5-1-15,0-5 2 0,0-1 3 0,0-3-5 0,0 2 2 0,0-2-1 0,0 0-2 16,5-2 0-16,-3-4-10 0,6-4-21 16,1-6-41-16,3-2-78 0,-2-3-188 0,0 5-925 0,-4 5-562 0</inkml:trace>
  <inkml:trace contextRef="#ctx0" brushRef="#br1" timeOffset="191059.0889">13077 16938 0 0,'0'0'0'15,"0"0"146"-15,0 0 283 0,0 0-46 0,0 0-48 16,0 0-85-16,0 0-52 0,0 0-35 0,0 0-24 16,0 0-20-16,0 0-24 0,-84-26-17 0,82 25-18 15,-1 0-12-15,0 0-2 0,1 0-3 0,2-1 2 16,-1 1-4-16,1 0-1 0,0-1-9 16,0 1-6-16,0-1-5 0,0 0-8 15,0 1 5-15,0 0-1 0,0 0-4 0,0-2 6 0,0 2-8 16,0 1 2-16,0 0 4 0,1 0-6 0,-1-2 3 15,0 2-6-15,0 0-2 0,0 0 5 16,0 0-4-16,0 0 3 0,0 0-4 0,0 0-4 16,0 0 1-16,0 0-3 0,0 0 4 15,0 0-1-15,0 0 1 0,0 0 0 0,0 0-3 0,0 0 1 16,0 0-2-16,0 0 2 0,0 0 3 16,0 0-3-16,0 0 3 0,0 0-6 0,0 0 0 15,0-1 4-15,0 1-5 0,0 0 8 0,0 0 0 16,0 0-5-16,0 0 1 0,0 0-3 0,0 0 1 15,0 0 2-15,0 0 2 0,0 0 0 16,0 0 0-16,0 0-1 0,0 0 0 0,0 0-2 16,0 0 4-16,0 0 2 0,0 0 0 0,0 0-2 15,0 0-3-15,0 0 4 0,0 0 4 16,0 0 8-16,0 0 7 0,0 0-7 0,0-1 0 16,0 0-6-16,0-2 1 0,0 0 9 0,-1-1-1 15,1 2 3-15,0-1-2 0,0-2-9 16,0-1 1-16,0 1-4 0,2-2 1 0,3 0 1 0,1-2-1 15,4-2 1-15,4 1-4 0,2-3 2 0,3-1 2 16,3 1 0-16,4 0 6 16,-2 0-2-16,4-3-2 0,0 2 0 0,-2 2-4 15,2 1 3-15,-4 3-2 0,-1 2 0 0,-2 3-1 16,-1 2-7-16,-5 1 1 0,1 0-3 0,-3 3 1 16,-3 6 2-16,0 3 0 0,-4 4 0 15,-3 7-1-15,-3 3 0 16,1 3 1-16,-10 4 6 0,-2 5 2 15,-6-1-1-15,-1 1 1 0,-4 2-4 0,0-5-7 0,0 0 7 0,-2-4-6 16,1-1 3-16,0-5 1 0,3-3-7 0,4-4 4 0,0-4-2 16,5-3 3-16,0-3 4 0,3-3 0 15,6-2 2-15,-1-2 1 16,3-1 12-16,0 0-4 0,0-4-1 0,1-5 0 0,7-2-19 16,4-5 8-16,4-3-5 0,8-1-1 15,4-3-2-15,6 1 2 0,0 1 4 0,2 2 0 16,1 4 1-16,1 2-3 0,-5 1-6 15,1 5 3-15,-3 2 5 0,-3 4-6 0,-2 1 4 16,-5 4-6-16,-2 6 2 0,-5 3-3 0,0 5 3 0,-5 3 3 0,-3 5-4 16,-2 3 6-16,-4 3-8 0,0 2-3 15,-7 4 10-15,-5 0-10 16,-4 1 9-16,-4 1 1 0,-3-3-13 16,-5-3 9-16,-2-1-4 0,-1-1 2 0,-1-3 4 0,-5-3 2 15,5-1 4-15,-3-2 1 0,-1-5 0 0,5-3 4 0,0-3-1 16,3-2 7-16,4-3-1 0,3-3 3 15,2-1 1-15,4-3-7 16,2 0 8-16,1-4-10 0,3-2 3 0,3 1 5 0,1-2-12 0,-1-1 5 0,2 0-9 16,3-1-3-16,0-2 9 0,1 3-7 15,0 0 6-15,0 2-4 0,-2-1-8 16,2 1 7-16,0 0-6 0,2 1 2 0,-1 2 4 16,0 0-1-16,-1 1 1 15,1 0-6-15,0 1-2 16,2-1-18-16,0 2-13 0,0 0-15 0,5 0-42 15,-2 0-43-15,1 2-140 0,2-1-570 0,-6 0-870 16</inkml:trace>
  <inkml:trace contextRef="#ctx0" brushRef="#br1" timeOffset="192536.8344">20024 13718 227 0,'0'0'563'0,"0"0"-19"0,0 0-156 0,0 0-39 15,0 0-59-15,0 0-57 0,0 0-48 16,0 0-41-16,0 0-27 0,0 0-25 0,-50-121-20 0,57 106-14 16,3 1-10-16,5-1-10 0,1 3-5 15,5-1-6-15,3 5-9 16,1 2-4-16,2 4-1 0,4 2-4 15,2 3 1-15,-1 7-3 0,0 1-1 0,-1 4 1 0,-3 2-4 16,-3 2 1-16,1 1 0 0,-3 0-2 0,-4 3 3 0,-2 1-4 16,-6 2 4-16,-3 1 3 0,-5 3 1 15,-3 0 5-15,-8 2 0 0,-6 1 2 16,-7 2-2-16,-3 1-3 0,-5-1 2 16,0-1-6-16,-3-1 2 15,-1-1-1-15,-1-5-3 0,2-3 7 0,2-2-8 16,1-1 1-16,4-4 0 0,3-1-9 0,3-2 7 0,7-1 0 15,2-4-1-15,1-2 6 0,7-2-5 0,0-1 3 0,2-3-2 0,3 1 1 0,4-1 5 0,7-1-1 16,6 0 4-16,6 0-4 16,9 0 1-16,4-4 1 0,4-3-2 15,8 1 4-15,-1-2-4 0,1 1-2 0,1-1 2 16,-1-1-7-16,0 0 8 16,-1 0-2-16,-1 1-3 0,-3 0 8 0,-5 2-10 0,-4 1 3 0,-4 2 0 15,-7-1-3 1,-3 2 1-16,-5 1-1 0,-7-1 2 15,-4 2-3-15,-4 0 3 0,-2 0 5 16,-1 0 1-16,0 0 7 0,0 0-1 0,0 0 0 0,0 0 3 0,0 0-11 16,0 0 7-16,0 0-5 0,-2 0-4 0,1 0 6 0,-2 0-10 15,-2 0 1-15,3 0 1 0,-4 0-8 16,4 0 5-16,-2 0-2 16,1 0 0-16,0 0 7 0,2 0-5 15,0 0 2-15,0 0-4 16,1 0 0-16,-2 0 0 0,2 0-1 0,0 0 2 0,0 0-12 0,0 0-6 0,0-1-25 0,-1 0-48 0,1-1-92 0,0 0-258 0,0 0-937 15,0-2-457-15</inkml:trace>
  <inkml:trace contextRef="#ctx0" brushRef="#br1" timeOffset="194185.171">5953 12707 459 0,'0'0'519'0,"0"0"-146"0,0 0-53 0,0 0-50 0,0 0-28 16,0 0-41-16,0 0-38 0,0 0-30 0,0 0-19 16,0 0-16-16,0 0-9 0,0 0-20 0,-72-79-17 15,66 78-16-15,0 1-18 0,-3 7-5 0,-1 2-3 16,0 3-2-16,-3 7 9 0,-3 3-3 16,0 4 2-16,-2 3 0 0,-2 4-4 15,0-1 3-15,1 2-1 0,-2 0 1 0,1 3 0 16,3-3 1-16,0 1 0 0,1 2-1 15,3-2-2-15,4-2-4 0,5-5-2 16,3 0 0-16,1-6-5 0,3 0 3 0,4-5 1 0,6-2-1 16,1-3 8-16,6-1 0 0,8-6 1 0,2-3 3 15,2-2-4-15,3-7 2 0,3-8 0 0,1-2-3 16,1-5 4-16,-1-4-4 16,-4-1 0-16,2-2-2 0,-5-2 2 15,-2 1-6-15,-5-1-1 16,-4 2 3-16,-6 1-6 0,-3 2 10 15,-3 1-1-15,-4-2-1 0,-5 2 4 16,0 0-6 0,-4 2 0-16,-5 2-1 0,-4-1-9 15,1 4 6-15,-7 1-2 16,0 4-2-16,-4 2 7 0,-4 5-7 0,-3 1 0 0,-2 4-1 16,1 1-3-16,-4 1 1 0,2 4 0 15,4 1 0-15,2 4 1 0,3 0-2 0,2-1-2 0,8 3-8 0,4 0-11 0,1 3-21 0,8-1-25 0,1 3-27 16,0-2-47-16,5 1-67 0,7-2-154 15,0-5-415 1,-5-3-831-16</inkml:trace>
  <inkml:trace contextRef="#ctx0" brushRef="#br1" timeOffset="194864.1739">6766 12512 855 0,'0'0'464'16,"0"0"-105"-16,0 0-79 0,0 0-37 16,0 0-36-16,0 0-40 0,0 0-34 0,0 0-14 15,0 0-11-15,0 0-11 0,0 0-14 0,0 0-17 16,0 0-18-16,-62-119-15 0,73 108-10 0,7-4-5 16,2 5-7-16,7-3 5 0,5 1-1 15,1 3-3-15,6 1 5 0,-1 2-8 0,-1 5-4 16,0 1 3-16,-3 0-8 15,0 4 3-15,-4 6 0 16,-5 1-1-16,1 6 4 0,-5 2-2 0,-3 4 0 0,-3 3 1 16,-5 3-3-16,-7 6 3 0,-3-1 0 15,-2 4 2-15,-10 4 3 0,-7 3-1 0,-4 1 1 16,-5 1-2-16,-2 1 1 16,-2-3 0-16,-4-5-2 0,2-3 3 15,-1-4-3-15,1-4-1 0,2-4 1 0,3-2-2 0,4-4 0 0,2-2 3 16,7-5-3-16,2-2-1 0,4-3-2 0,5-2 0 0,5-5 0 0,0 0 3 15,1 0 3-15,9-4 3 0,7-3 2 0,6-2 0 16,9-5-1-16,9-3-2 16,8-1-1-16,6-3 0 0,3 2-1 15,2-1-3-15,0 2 1 0,1 3 1 0,-5 0 4 0,-2 1 3 0,-4 1 2 0,-5 3-3 0,-3 1-1 16,-5 2-3-16,-7 1 0 16,-8 1 0-16,-3 2 1 0,-8 0-2 0,-3 3-3 15,-6 0 1-15,-1 0-1 0,-1 0 4 16,0 0 2-16,0 0 1 0,-1 0 0 0,-3 0-4 15,-4 2-2-15,-2 2-5 0,-7 3-3 0,2 0-1 16,-6 5-12-16,-5 1-22 16,2 7-41-1,-4 2-92-15,8-5-416 0,6-4-1173 32</inkml:trace>
  <inkml:trace contextRef="#ctx0" brushRef="#br1" timeOffset="196994.4924">13338 16810 1665 0,'0'0'279'0,"0"0"-96"0,0 0 13 0,0 0-2 0,0 0-22 0,0 0-11 0,0 0-50 0,0 0-24 15,0 0-5 1,0 0 0-16,0 0 1 16,0 0-14-16,49 10-15 0,-65 18-10 0,0 3-10 0,-2 0-1 0,-4 0-1 0,-5 0-3 0,2-1-7 0,-2 0-6 15,-3-3-4-15,-1 0-2 0,-4-2 5 16,2-3-5-16,1-3-5 0,1-3 2 0,1-4-3 0,-1-2 7 31,2-5 6-31,3-2-3 0,2-3-2 16,6-3-6-16,3-7-3 0,5-5 4 15,2-1 5-15,7-5 1 0,1-4-2 16,5-5-6-16,9-1-5 0,2-3-3 0,8 0 1 0,2 2 0 16,4 0 2-16,1 3 1 15,3 4-2-15,2 0 0 0,1 7-4 0,1 4 7 16,-3 4 4-16,2 6-3 0,-5 2 2 16,1 2-8-16,-1 6-5 15,-1 5 7-15,-3 6 2 0,1 4 4 0,0 6 3 0,-6 5-3 16,1 6 0-16,-5 6 3 0,-4 4-4 0,-4 6 2 15,-6 7 3-15,-2 5-3 0,-2 5-2 0,-10 1-2 0,-5 2-7 16,-3 1 3-16,-5-4 4 0,2-11 1 0,0-10 0 0,1-7 8 0,4-11-8 0,-3 0 1 16,-3 2 1-16,-3-2 1 0,1 0 8 0,-6-3 9 15,2-2-16-15,-3-5-19 0,2-5 11 0,1-5-8 16,1-5 16-16,2-4 12 0,4-3-18 0,4-8 6 0,3-6-11 0,4-3 2 16,4-6 13-16,5-11-9 0,5-8 4 15,11-5-11-15,3-3-17 16,6 10 8-16,2 5 9 0,3 7 7 0,0 3 12 0,3 6-10 15,1 3-3-15,1 3-6 0,-3 4-1 0,6 6 5 16,-3 3 3-16,4 0 5 16,0 5 2-16,1 4-2 0,1 3-7 15,0 1-1-15,1 3 0 0,2 0 2 0,0 0 6 0,-1 0 0 16,-3 1-5-16,0-3 0 0,0-1-1 0,-6-4 4 0,-3-2 9 16,-1-2-4-1,-5-5-3-15,-3 0-7 0,0-2-5 16,-5-5 7-16,-1-1 5 0,0-2 10 0,-4-1-4 15,0-5-5-15,-1-1-1 0,-3-1-9 0,1-2 4 16,-4 0-1-16,0 1 3 0,-2-1 1 0,0 2-4 0,-1 1 1 0,-2 2-5 0,-2 2 1 16,4 2 3-16,-2 3-11 0,0 1-2 0,0 1-20 15,0-1-15-15,0 1-16 0,-4 2-24 16,2-2-33 0,0 2-60-16,-1 1-110 0,-1 2-435 15,2-2-984-15</inkml:trace>
  <inkml:trace contextRef="#ctx0" brushRef="#br1" timeOffset="200582.3761">13957 11058 0 0,'0'0'0'16,"0"0"0"-16,0 0 0 0,0 0 0 16,0 0 279-16,0 0-31 0,0 0-28 0,0 0-6 15,0 0-27-15,0 0-21 0,0 0-25 0,0 0-29 16,-30-12-11-16,30 12-11 0,0 0-12 0,0-2-12 0,0 1-6 16,0 1-6-16,0-1 0 0,0 0-1 15,0 1-5-15,0-1-1 0,0 0-2 0,0-2-8 16,0 2 1-16,0-1-4 0,0-1-4 0,2 1 2 15,-1 0-10-15,3-1-2 0,-3 0-2 0,2 1-7 16,-2-2 7-16,3 2 1 0,0 0 1 16,-2-2 6-16,4 1-6 0,-2-2-1 0,3 0-1 15,1-1-1-15,-1 1 0 0,1-2 1 0,3 1 0 16,-1 1-3-16,1-2 4 0,5-1-2 16,-4 3-1-16,4-2 3 0,-1 1-6 15,4 1 0-15,-6-1-2 0,5 3-5 0,-5 0 2 0,4 0-2 16,-5 2 0-16,1-1-1 0,2 2-6 15,-4 0 1-15,0 0-2 0,-2 4 0 0,0 2 3 16,-1 1 0-16,0 1 1 0,-1 3 0 16,0 0 6-16,-4 2 4 0,2 3 7 15,-3 1 9-15,-1 5-3 0,-1-1 1 16,-8 3-5-16,0 4-6 16,-1-1 2-16,-2 1-1 0,-2 4 0 0,-4 2 0 15,-1 0-5-15,-1 3 1 0,-3 0-2 0,-2-1-2 16,1-1 2-16,-5-5-1 0,5-1-2 0,0-3-1 0,-1 0-1 15,2-4 0-15,2-2 1 0,-1-1 5 0,1-3-5 0,4-3 1 16,1-3-1-16,4-1-5 0,1-3 5 0,0-2-1 16,6 0 3-1,1-2 0-15,2-2-5 0,1 1 1 0,0-1-6 0,0 0-1 0,0 0 3 0,4 0 2 16,5 0 1-16,5 0 4 0,2 0 1 16,8-1 0-16,6-2 1 15,3-1 2-15,0 1-4 0,6-3-1 0,-1 2-2 0,-2-1 1 16,1-1 1-16,-1 3 2 0,-1-4 1 0,-2 1 3 15,-1-1-3-15,-4 0-2 0,0 1 0 16,-4 0-3-16,1 0 3 0,-6 1-2 0,-4 1 3 0,0-1 2 16,-5 2-1-16,-4-1 2 0,1 2 2 0,-5 0 3 15,0 0 5-15,-1 0 3 0,-1 1 0 0,0-1-4 16,0-1-1-16,0 1-1 0,0 1-6 0,-1-2-1 16,-1 1-7-16,0 0-2 15,-1-1-2-15,0 1-3 0,1 1 4 16,1-2 0-16,-1 2 1 15,-2 1 5-15,3-2-6 0,0 0-2 16,1 2-5-16,-1-1-8 0,1 0-10 0,0-1-19 0,0 1-23 0,0-2-35 16,0 0-53-16,0 0-95 0,0-1-189 0,0 3-544 15,1-1-553-15</inkml:trace>
  <inkml:trace contextRef="#ctx0" brushRef="#br1" timeOffset="201633.6523">15347 10773 0 0,'0'0'0'0,"0"0"147"0,0 0 283 0,0 0-60 0,0 0-63 0,0 0-51 16,0 0-40-16,0 0-23 0,0 0-24 0,0 0-16 16,0 0-12-16,0 0-27 0,0 0-21 15,-17-74-17-15,15 72-16 0,-3-1-8 0,1 0-5 16,1 1-7-16,-2 0-5 15,3 1-8-15,-5 1-7 0,4 0-3 0,-1 0-2 16,-2 0-2-16,1 1 2 0,-2 2-4 0,0 0-2 16,-1 1 1-16,2-1 0 0,-2 1 3 0,0 0 4 0,3 1 0 15,-3-1 5-15,0 1-3 0,3-1 2 16,-2 0 0-16,0 1 0 0,2-1 3 0,-2 0-6 16,3 0 0-16,-2 1-3 0,1-1-2 15,-3 2 0 1,1 1-2-16,-1-1 3 0,3 0-4 0,-4 2-1 15,0 0 0-15,-1 1-4 0,2 0 5 0,-3 1 0 16,2 2-2-16,2 0 2 0,-4-1-5 0,1 2-1 0,-1-1 0 16,2 1-1-16,0 1 3 15,0-1-1-15,-1-1 4 0,1 0-1 0,0 1 2 16,-1 0 0-16,1 1-2 0,5-2 3 16,-4 2-5-16,1-1-1 0,3 0 2 0,-3 0-2 15,4 0 2-15,-2 1-1 0,1 1-1 0,1-1 3 0,0 1-5 16,0 0 1-16,2 0 1 0,-1 1-3 0,2 0 3 15,-3-1-1-15,0 1 0 0,2 1 0 0,0 1 0 0,0-2-1 16,1 2-2-16,0-1 4 0,0 1-1 16,0-3-2-16,0 1 3 0,0-1-5 15,0-2 5-15,3 2 1 0,3-3-2 0,-3 1 2 0,4-2-4 16,-3-1-1-16,4 1 2 0,-1 0 0 0,3-3 1 16,-1 3 1-16,1-3 1 0,-1 0 1 15,2 1 0-15,-1-3-1 0,2-1-1 0,-1 0 3 16,1-1 1-16,-1-3 4 0,0-1 3 15,4 0-2-15,-1 0 3 0,2-3-2 0,-1-2-4 0,3-4 2 0,0 0-6 16,-1-2 0-16,2-1 0 0,-1 0-2 0,-4-1 2 16,2 0 1-16,-5 1 1 0,1-1-1 0,-4-1 0 15,-1 2 0-15,-3 0-2 16,2 1 1 0,-4 0 1-16,-1 0-1 0,-1 0 2 15,0 1-3-15,-2 1 1 0,-5-2-2 0,-1 3-1 0,-1 0-1 16,-2 1-4-16,-2 0 1 0,-1 3-1 15,-4 1-1-15,-4-1 3 0,1 4 0 0,-4 0 1 16,4 0 0-16,-3 0-5 0,3 4-2 0,0 1-1 16,-3 2 2-16,4 1 3 0,-2 0 1 0,2 0 1 15,2 0-2-15,3 2 1 0,1-3-2 0,2 1-1 0,5 2 0 16,-1-1-4-16,2 3-1 0,4-1-17 0,0 3-26 0,2 1-36 0,1 1-72 0,6 1-163 16,-2-5-835-16,2-4-610 0</inkml:trace>
  <inkml:trace contextRef="#ctx0" brushRef="#br1" timeOffset="203950.4771">14540 15437 0 0,'0'0'0'0,"0"0"0"0,0 0 0 0,0 0 269 0,0 0 63 0,0 0-19 16,0 0-22-16,0 0-30 0,0 0-15 15,0 0-14-15,0 0-10 0,-74-46-14 0,73 42-17 16,0 0-28-16,0-1-32 0,1-1-31 0,0-2-26 16,2 2-16-16,1-1-13 0,4 0-9 15,1 0-9-15,2 1-4 0,1-1-4 0,1 1-4 16,2 1 3-16,2 2-8 0,0 2-2 0,0 1-3 15,2 0-5-15,-4 2 5 0,3 5-1 16,-5 4 0-16,5 2 3 0,-6 2-6 0,-1 1 0 16,-1 4 1-16,-5-1 2 0,0 3 4 0,-2 1 1 15,-1 3-2-15,-6 0-1 0,-1 2 2 0,-8-1-3 16,2 1 1-16,-1 0 4 0,-5 2-5 16,-1-2 2-16,2 1-3 15,-2 0-3-15,-1-2 3 0,-4-1 2 0,2 0 1 0,1-2 3 16,2-3-8-16,1-2 1 0,1-2-3 0,1-4 2 15,4 1 7-15,2-3 1 0,1 0-1 0,6-2-1 16,1-2-4-16,0-3 0 0,2 0 2 0,0-1 2 0,3-2 5 16,2-1 3-16,8 0 1 0,2-4-5 15,7-3 2-15,7 0-3 16,4-3 1-16,4-1 5 0,4 2-11 0,1-3 1 16,-1 3-2-16,0-2-3 0,3 0 6 0,-7 2 0 15,-1 1 0-15,-4-1 2 0,-5 2-5 0,-2 0 0 0,-2 1-1 0,-4 1 1 16,-2 2-2-16,-5 0 3 15,-1 0-1-15,-6 1-2 0,0 0 5 0,-4 2-2 16,-1 0 8-16,0 0 4 0,0 0-2 16,0 0 2-16,0 0-4 0,0 0-6 0,0-2 4 15,-1 1-4-15,-1 0-1 0,-3 0-1 0,3 1-6 16,-2-1-1-16,0 0-2 0,1 1 5 0,2-2-1 16,-1 0 3-16,1 0-1 15,-3-1-5-15,3 1 0 0,1 0-9 16,0-1-2-16,0 1-10 0,0 0-21 0,0-1-23 0,0-1-42 0,1-1-52 15,5-2-83-15,-1 0-175 16,3-1-626-16,-2 5-623 0</inkml:trace>
  <inkml:trace contextRef="#ctx0" brushRef="#br1" timeOffset="204456.8319">15672 15168 687 0,'0'0'491'16,"0"0"-94"-16,0 0-57 0,0 0-39 0,0 0-39 16,0 0-52-16,0 0-38 0,0 0-35 0,0 0-26 15,0 0-24-15,0 0-26 0,0 0-14 16,0 0-16-16,0 0-8 0,-35-30 6 15,23 47 4-15,1 4 2 0,-2 3 1 0,-3-1-3 16,3 3-5-16,-3-1 0 0,4 2-5 0,0-1-6 16,2 1 0-16,1 0-5 0,5-4-6 0,-1-2 3 15,4-1-9-15,1-2 1 0,1-2 4 0,8-3-3 16,1-1 5-16,2-6 0 0,6 0 2 16,3-6 0-16,1 0 0 0,5 0-3 0,1-7-1 15,2-2 2-15,3-4-3 16,-1-2 2-16,1-3-2 0,3 0-3 15,-2-3 6-15,-4 0-3 0,1 0 1 0,-4 0 3 0,-2 2-8 16,0-1 1-16,-4 4-2 0,-6 2-1 0,0 2 4 16,-6 4 0-16,-5 3 3 0,-1 2 3 0,0 2-3 0,-3 1-3 0,0 0-2 15,0 0 0-15,0 2 0 0,0 4 2 16,-3 3-1-16,0 4-2 16,-4 4 6-16,2 3-1 0,-5 2 7 0,2 4 4 15,-1 1-7-15,-1 1 5 16,0 3-8-16,4 2-2 0,-3 2 4 0,1-1-6 15,0 3 5-15,3 0-2 0,-2 1-2 16,-1 0-3-16,3-1-6 0,-3 0-8 0,-1-3-26 16,2 0-42-16,3-3-81 0,-4-5-231 15,6-9-895-15,0-6-497 0</inkml:trace>
  <inkml:trace contextRef="#ctx0" brushRef="#br1" timeOffset="205641.689">22310 11743 926 0,'0'0'499'15,"0"0"-74"-15,0 0-115 0,0 0-52 16,0 0-45-16,0 0-43 0,0 0-45 0,0 0-33 0,0 0-25 16,0 0-19-16,0 0-5 0,0 0-3 0,-124-28-1 15,94 55 3-15,-7 6-3 0,2 6-4 0,-3 8-3 16,-4 6-4-16,2 5-5 0,-2 5-4 15,-1 4-4-15,3 1-3 0,4 1-4 0,4-3-3 16,4-1 0-16,7-3-3 0,8-8-5 16,5-5 4-16,7-6 0 0,2-10-1 0,5-5 8 15,7-8-3-15,1-5 1 0,6-5 6 16,1-6-3-16,5-4 8 0,2-4 1 0,4-7-1 16,2-8 3-16,1-2-7 0,0-5-2 0,-2-1-2 15,-4-2-1-15,1 1-2 0,-5-3 0 0,0 1 2 16,-6-2-4-16,1 2 4 0,-5-3-1 15,-4 5-3-15,-3 1 5 0,-2 6-3 16,-6 2-2-16,0 6 2 0,-7 3-7 16,-5 3 2-16,-9 5-3 0,-6 2-1 15,-5 1 5-15,-7 8-3 0,-2 3 2 16,-6 5-1-16,1 2-1 0,-3 0 0 0,6 3-1 16,1 1-1-16,4 2-1 0,6 0-9 15,5 2-12-15,7 0-23 0,8-1-26 0,7-1-36 0,5-2-49 16,10-2-93-16,11-4-211 0,-4-9-673 0,0-2-310 0</inkml:trace>
  <inkml:trace contextRef="#ctx0" brushRef="#br1" timeOffset="206281.6263">23537 11930 0 0,'0'0'55'0,"0"0"465"0,0 0-52 0,0 0-89 15,0 0-56-15,0 0-71 0,0 0-38 0,0 0-36 0,0 0-30 16,0 0-17-16,0 0-22 0,-127-19-16 16,113 28-9-16,-4 1-14 0,-1 3-5 15,5 0-9-15,-1 2-8 16,3 0-9-16,2 0-5 0,2 0-4 0,4 2-7 0,2 0 0 15,3 2-8-15,-1-2-3 0,2 0 0 0,9-1-7 16,-1 1 9-16,9 0 0 16,1 0-2-16,2 0 6 0,6 1-8 15,-3 2-3-15,3 1 0 0,-1 0-9 16,-4 1 4-16,-2-2 0 16,0 1 0-16,-2 0 5 0,-2-1-4 15,-5 1 2-15,1-1-2 0,-5 0-2 0,-4-1 1 0,1-2-1 0,-4 0 5 16,-2 1 1-16,-6 0-1 0,-3 0 3 0,-4 0-1 15,-1-1 1-15,-1-1 0 16,-2-2 0-16,-2-1 1 0,-2-1-2 0,0-1 1 0,-4-5-1 16,2-1-1-16,-3-3 1 0,3-1-2 0,-2-1-1 0,5 0 1 0,1-6-4 0,1-2 1 15,6-5 0-15,4-2 0 0,5-4 3 0,4-1-6 0,0-6-3 16,10-2 0-16,4-5-4 16,8-3 5-16,7-4 0 0,3-4 4 0,6 0-5 0,4-2 2 15,0 0 0-15,6 1-1 0,-4 0 4 16,4 2-1-16,-6 1 1 0,-3 2-1 0,-4 5 0 0,-7 4 0 15,0 2-1-15,-6 3 1 0,-5 3 3 16,-6 3 0-16,-2 2 4 0,-6 2-1 16,-1 3 3-16,-2 1 1 0,-2 2-2 15,-4 1 3-15,-5 2-6 0,-2 2-1 16,-5 3-1-16,-5 2-4 0,-7 0 4 0,-9 6-2 16,-4 2-2-16,-1 4 3 0,-6 0-8 0,2 3 6 15,-1-1-2 1,7 1-3-16,2 3-5 0,8-2-21 0,2 3-32 0,7 2-53 0,4 0-105 0,8-3-266 0,3-7-814 15</inkml:trace>
  <inkml:trace contextRef="#ctx0" brushRef="#br1" timeOffset="206984.0143">23196 13557 1356 0,'0'0'188'0,"0"0"28"0,0 0 17 0,0 0 1 0,0 0-14 0,0 0-61 0,0 0-72 0,0 0-40 16,0 0-15-16,0 0 8 0,0 0 14 0,-41 26 6 15,50-11-4-15,3 2-7 0,0 3-4 16,4 1-5-16,3 0-6 16,-3 4-5-16,1-1-11 0,1 1-2 0,-5 0-4 0,0 0-1 0,1 3 2 0,-5-2-1 15,-4 2-1 1,3 0-4-16,-7 2-5 0,-1 0 3 0,-2 1 1 16,-8 0 6-16,0 2 2 0,-5-1-2 0,0-1 3 0,-4-3-2 15,0-5-3-15,-2-2 5 16,-1-4-2-16,1-6 3 15,-1-3 1-15,-2-5-4 0,3-3 0 16,0 0-4-16,1-7 0 0,1-6-1 16,4-5-4-16,3-4 0 0,3-5-3 0,7-6-3 0,2-5-1 15,8-5 1-15,9-1 4 0,9-6-4 0,6 0 1 0,4-4-1 0,10 0-5 0,-2 1 5 16,6-1 0-16,-2 2 0 0,1 4 1 0,-5 1-1 16,-2 3 2-16,-4 5-1 0,-5 4 4 0,-5 4-1 15,-5 5 0-15,-5 3 4 0,-5 3-3 0,-5 5 5 16,-6-2 3-16,-2 5 1 0,0 1 2 0,-9 3-3 15,-4 2-3-15,-6 4-3 0,-4 2-5 16,-9 0-1-16,-5 7 0 0,-6 2-1 0,-5 4 4 16,-3 3 0-16,-1 0-1 15,1 2-8-15,-1 2-13 0,2 1-20 0,2-1-35 16,4 2-52-16,5 1-120 0,9-6-370 0,12-5-1044 16</inkml:trace>
  <inkml:trace contextRef="#ctx0" brushRef="#br1" timeOffset="207529.1157">22403 13466 2094 0,'0'0'190'0,"0"0"-6"15,0 0-35-15,0 0-30 0,0 0-9 0,0 0-21 0,0 0-21 0,-120-13-10 0,91 33-1 0,-3 4 0 0,-4 8-2 0,-3 5-5 0,-3 5-7 0,-4 2-4 16,4 7-2-16,-3 2-7 0,1 6-4 16,4 3-9-16,4 2-10 0,0 1 3 0,12-3-4 0,0-4 2 15,10-5 5-15,10-6-12 16,5-5 0-16,3-8 1 0,12-2-8 0,4-6 6 0,3-6 0 0,4-7 0 16,5-5 5-16,1-7-1 15,5-1 2-15,-1-11 1 16,-1-4 2-16,1-3-2 0,-4-4 2 0,-1-2-4 0,-3-2-3 15,-6-2 6-15,-3 0-3 0,-5 0 4 0,-5 2 7 0,-5 2-7 16,-7 1 2-16,2 1-6 0,-10 4-4 16,-3 2 5-16,-11 2-1 15,-1 5 0-15,-6 4 1 0,-7 5-8 0,-6 0 2 0,-5 9-1 16,-4 6-2-16,-4 2 3 0,4 4 4 16,-1 1-2-16,3 1-15 0,7 2-30 0,7 0-62 15,6 2-137-15,11-8-583 0,10-4-935 16</inkml:trace>
  <inkml:trace contextRef="#ctx0" brushRef="#br1" timeOffset="208484.9535">15357 11939 554 0,'0'0'641'0,"0"0"-173"0,0 0-129 15,0 0-62-15,0 0-39 16,0 0-47-16,0 0-38 0,0 0-29 0,0 0-19 0,0 0-22 16,0 0-9-16,0 0-10 0,-27-60-18 0,20 61-14 15,-4 6-12-15,-1 5-9 0,-8 6 4 0,-1 6 2 16,-2 4 6-16,-5 6 2 16,-2 4-2-16,0 4-4 0,0 5-4 0,0 5-1 0,0 1-4 15,4 2-2-15,0 1-2 0,7 1-5 0,6-5 1 16,10-4 0-16,4-7 0 0,3-5 1 15,13-5-3-15,0-7 2 0,4-2-1 16,1-6 2-16,1-6 4 0,-1-4 1 0,4-6 7 16,-2 0-1-16,3-9 3 0,-3-5-1 15,1-4-2-15,-2-1 0 0,-2-1-5 0,-4-4 3 0,-4 3-1 16,-3-2 0-16,-6 3 3 0,1 2-3 0,-5 0-2 16,0 2 1-16,-1 1-6 15,-6 0-1-15,-2 5 0 0,-6 0-3 16,-1 3 1-16,-6 5-1 0,-6 2-1 15,-4 0 1-15,-7 5-3 0,-2 5 1 16,-3 4-2-16,-2 2-1 0,3 2-12 0,3 1-16 0,8 1-27 16,3 0-48-16,7 1-66 15,5 1-199 1,6-5-779-16,9-6-582 0</inkml:trace>
  <inkml:trace contextRef="#ctx0" brushRef="#br1" timeOffset="208894.6804">13790 12453 1914 0,'0'0'307'0,"0"0"-38"15,0 0-95-15,0 0-46 0,0 0-32 0,0 0-32 0,0 0-14 0,0 0-13 16,0 0-2-16,0 0-5 0,0 0-4 0,118-63-1 0,-88 63-7 16,1 6-4-16,-1 3-4 0,0 3-4 15,-2 4 3-15,-5 3-3 0,-2 1 0 0,-4 2 0 0,-5 1 0 16,-4 3 3-16,-5 0 4 15,-3 2 8-15,-2 2 3 0,-9 1 7 0,-7 2 3 0,-4-1-5 16,-3 3 1-16,-1-3-5 0,-3 0 0 0,-2-1 4 16,2-5-4-16,1-3 2 15,5-3-2 1,5-5-4 0,6-2 3-16,6-4-11 15,3-2-4-15,3-1-2 0,0-1-7 0,9-2 6 0,4-1 4 16,6-2 2-16,11-4 6 0,12-8-3 0,10-1-1 0,13-7-6 0,10-2-4 0,13-2-18 0,7-1-33 0,12-3-59 0,8-1-153 0,-25 6-912 15,-28 8-619-15</inkml:trace>
  <inkml:trace contextRef="#ctx0" brushRef="#br1" timeOffset="209827.0829">15898 16413 360 0,'0'0'644'0,"0"0"-132"0,0 0-129 0,0 0-70 0,0 0-54 16,0 0-54-16,0 0-37 0,0 0-24 0,0 0-19 15,0 0-28-15,0 0-24 0,-43-86-23 16,31 95-13-16,-3 6-5 0,-3 6-4 0,-2 8 6 16,-4 7 0-16,-5 4-5 0,-1 7 5 15,0 2-6-15,0 1 0 0,3 4-2 0,-1 2-7 16,1 1-3-16,7 3-7 0,4-1 3 0,1-1-4 15,10-5-2 1,1-3 2-16,8-1-9 16,7-7 2-1,9-8-3-15,3-5-2 16,7-8 1-16,3-7 3 16,7-7 6-16,0-6 4 0,1-2-3 0,0-11 2 0,0-6-6 0,-2-6 3 0,-6-3 8 15,1-2-4-15,-8 0 1 0,-1 0-4 0,-10-2-9 0,-5 1 7 0,-4-1 1 0,-6 2 2 16,0 0 4-16,-8 1-6 0,-5 5 0 15,-3 3-5-15,-5 5 0 0,-3 4 0 0,-7 7 0 0,-5 4 2 0,-6 2-8 0,-7 10 1 0,-4 3-5 16,-6 5-8-16,-3 2-5 0,-1 3-19 16,3 2-22-16,1 0-45 0,8 1-64 0,8-2-129 0,12-7-395 15,12-4-980-15</inkml:trace>
  <inkml:trace contextRef="#ctx0" brushRef="#br1" timeOffset="210380.6559">14344 16517 1442 0,'0'0'354'0,"0"0"-12"0,0 0-72 0,0 0-48 0,0 0-36 16,0 0-39-16,0 0-21 0,0 0-27 15,0 0-22-15,0 0-30 0,0 0-14 0,0 0 5 16,0 0 8-16,0 0 14 0,-12 30 1 15,4 13-13-15,-1 0-11 0,-2 0-11 0,2 1-7 0,4-2-3 16,-2 0-1-16,4-2-5 0,1-3-5 16,4-3-1-16,-1-6-4 0,4-3 5 0,5-7 2 15,3-3 0-15,1-5-1 16,2-4-3-16,2-6-2 0,4 0 2 16,2-11 6-16,0-5 1 15,4-4 6-15,-2-6-8 0,-1-2-4 16,-3-3-4-16,-2-2-4 0,0 0 7 0,-3 2 2 15,-5 4 2-15,-2 3-1 16,-1 6 1-16,-6 4-6 16,-1 5 0-16,0 3 4 0,-2 4-2 0,0 2 5 15,0 0-6-15,0 7-6 0,-3 4 4 16,-1 7-2-16,-4 8 10 0,-2 5 6 0,0 5-6 0,0 4 1 16,0 2-5-16,0 4-3 0,-1 4 1 15,2 4 0-15,1 5-2 0,3 3-8 0,-3 6-22 0,5 2-56 0,-2-1-117 0,3-17-447 0,2-19-1123 0</inkml:trace>
  <inkml:trace contextRef="#ctx0" brushRef="#br1" timeOffset="211607.3726">6701 14082 1316 0,'0'0'377'0,"0"0"-93"0,0 0-25 0,0 0-18 0,0 0-47 0,0 0-31 0,0 0-33 0,0 0-29 15,0 0-27-15,0 0-16 0,0 0-18 0,0 0-8 0,-47-124-9 16,75 117-7-16,2 1 1 0,3 4-4 15,5 2 0-15,-3 1-1 0,2 7-2 16,-5 5-2-16,3 2-4 0,-6 3 0 0,-2 5-2 0,-6 3 3 16,-2 5 0-16,-9 3-1 0,-3 4 4 0,-7 5-1 15,-10 6 4-15,-8 2 2 0,-6 0-5 16,-6 0 3-16,-3-5-4 0,-2-3-1 0,-3-2 3 16,4-7-6-16,-1-3 5 15,2-5-1-15,7-3 5 0,0-7 7 0,10-5 0 0,5-4 5 16,4-3-7-16,6-4 1 0,1 0-5 15,3-2-5-15,8-9 3 0,5-5-6 16,8-2 2-16,9-8-2 0,12-3-3 16,6-3 3-1,4 0-1-15,6-3-3 0,2 3 1 0,2 3-8 16,-4 1-6-16,-6 4-6 0,-6 3-14 0,-5 2-8 0,-7 5-15 0,-9 6-15 16,-6 1-21-16,-10 3-50 0,-6 3-97 0,-6 1-196 0,-5 0-634 0,2 0-402 0</inkml:trace>
  <inkml:trace contextRef="#ctx0" brushRef="#br1" timeOffset="212148.0347">5488 14397 133 0,'0'0'743'0,"0"0"-434"16,0 0-5-16,0 0-49 0,0 0-28 15,0 0-24-15,0 0-32 0,0 0-13 16,0 0-6-16,-125-50-18 0,123 50-29 16,-2 0-31-16,2 8-29 0,-2 5-8 0,0 5 8 0,-3 6 3 15,0 7 8-15,3 3-6 16,-5 4-5-16,1 2 0 0,1 3-10 0,1 4-4 16,-2-1-7-16,5 1-9 0,0-5-3 0,4-1-4 0,2-6 0 31,4-10-1-31,6-3 1 0,1-8 3 0,5-6 1 0,5-8 7 0,4-1 0 0,5-13 0 15,2-6 2-15,3-5-11 0,-3-6 2 16,0-3-4-16,-2-2-3 0,-6-2 9 0,-1 0-7 0,-5-1 3 16,-2 1 0-1,-8 1-6-15,-2-1 2 0,-8 2 0 16,-1 3 2-16,-9 0-1 16,-4 5 0-16,-7 4 1 15,-1 2-5-15,-8 7 4 0,-1 6-8 0,-2 7 0 0,-8 2 0 0,-2 13-7 0,-7 10-3 16,-2 7-30-16,-4 8-58 0,-3 6-140 0,11-8-799 0,16-11-746 0</inkml:trace>
  <inkml:trace contextRef="#ctx0" brushRef="#br1" timeOffset="213718.955">7988 13422 0 0,'0'0'0'16,"0"0"134"-16,0 0 204 0,0 0-22 0,-137 36-5 0,117-30-33 15,2-1-13-15,1 0-8 0,1 0-15 0,4-1-24 16,1 0-28-16,1-2-32 0,1 2-27 0,2-2-24 16,4 1-19-16,0 0-18 0,-1 1-13 15,2 0-11-15,1 2-11 0,0 0-5 0,0 1-1 16,-1 1 0-16,2 1 0 0,0-3 1 16,0-1-2-16,0-1-2 0,0-1 2 15,0-2-4-15,0-1 3 0,0 0 5 0,3 0 0 16,0 0 8-16,5-3 0 0,3-3-3 0,7-4 1 0,4-7-9 15,8-3-3-15,7-4-3 16,8-5-5-16,8-4-2 16,11-4-4-16,4-5-1 0,11-4 0 0,11-4 1 15,3-4 0-15,14-2-1 0,7-2 0 16,9 0-3-16,8-1 0 0,5-3 2 16,7-1-2-16,7-1-1 0,3-2 0 0,-1 3-5 15,1 1 3-15,0 0-2 0,-2 2 2 0,-1 0 10 16,-7 3-11-16,-3-1 2 0,-5 2-5 0,-8-1-8 15,0 2 12-15,-8-1 1 16,-6 0 2-16,-9 4 4 0,-2-1-8 0,-9 4-1 16,-11 2 2-16,-5 3-2 0,-8 4 5 15,-7 3 1-15,-7 2-3 0,-10 4-3 0,-8 4 3 0,-6 2-3 0,-10 4-3 0,-3 5 0 0,-7 0 0 16,-3 5 0-16,-4 2 0 0,0 2 0 0,-3 2 0 0,-1 1 0 16,0 3 0-16,0-2 0 0,0 2 0 0,0 0 0 0,-1 0 0 0,0 1 0 15,1 0 0-15,-2 0 0 0,2 0 0 16,-1 0 0-16,1 0 0 0,-1 0 0 15,0 1 0-15,-1 2 0 0,-1 0 0 0,0 4 0 16,1-1 0-16,-1 2 0 16,0-1-33-16,0 4-25 0,2-1-21 15,0 3-34-15,1 1-77 0,0-2-173 0,0-1-843 16,1-4-584-16</inkml:trace>
  <inkml:trace contextRef="#ctx0" brushRef="#br1" timeOffset="214711.4175">15713 12307 2071 0,'0'0'215'0,"0"0"-40"0,0 0-92 0,0 0-17 0,0 0 4 0,0 0-2 15,0 0-10-15,0 0-18 0,0 0-21 0,0 0-5 16,0 0 9 0,0 0 14-16,19-18 17 0,-3 20 10 0,9 0 2 0,6 2-6 15,5-1-5-15,11 2-12 0,6 0-7 0,8 0-2 16,6 1-8-16,7 1-1 0,7 1-1 0,2 3-2 31,8 1-2-31,8 0-1 0,3 3 1 0,5 0-2 0,9 0-1 16,5 2 0-16,8 1-6 0,6-2 5 15,4 2-2 1,6 0 3-16,4 0 3 0,4-1-2 0,3 0 0 0,-1 1-2 0,0-4-4 0,-2 0 3 16,-1-3 0-16,-2-2-1 0,-5 0 8 15,-2-3-9-15,-5-1-2 0,-3-2 0 0,-6 0-5 0,-5-2 5 0,-7 3-1 0,-8-3 0 16,-4 0-3-16,-8-1-1 16,-10 3-1-16,-11-3 0 15,-11 0 7-15,-11 0-9 0,-16 0 2 0,-12 0-2 16,-7 0-10-16,-12 0 15 0,-4 0 1 15,-3 0 0-15,0-2 10 0,0 2-17 0,-1-1-8 0,-6 1-16 0,-5 0-24 0,-3 0-17 16,-9 0-28-16,-6 3-38 0,-6-2-62 0,-6-1-157 16,9 0-703-16,11 0-674 0</inkml:trace>
  <inkml:trace contextRef="#ctx0" brushRef="#br1" timeOffset="218444.7737">25379 11704 0 0,'0'0'0'0,"0"0"0"0,0 0 69 0,0 0 279 0,0 0-34 16,0 0-36-16,0 0-33 0,0 0-5 0,0 0-15 0,0 0-23 15,0 0-21-15,0 0-27 0,9-85-23 16,-8 84-23-16,-1 0-21 0,1 1-24 16,-1 0-22-16,0 0-19 15,0 0-15-15,0 0-4 0,0 5 5 0,0-1 8 16,0 5 12-16,0 0 10 0,0 1 8 0,0 4 4 0,0 0 1 16,0 3-4-16,-3 1-8 0,-3 0-6 0,5 2-11 15,-3 3-3-15,-1-2-5 0,1 3 0 0,0 1 5 16,-1 1-5-16,2 0 1 15,1 0 0-15,-1 1-1 0,1 0 0 16,1 1 1-16,0 1 0 16,0 0-1-1,-2 1 3-15,1-1 0 16,2-3-4-16,-1 2 2 0,1-2-6 0,0 1-1 0,0 1 1 0,-1-2-9 16,2 2 4-16,-2-1 1 0,0 3-3 0,1-1 7 15,-2 3-3-15,2-2-4 0,-2 1 3 0,1 1-7 0,-2 0 3 0,2 1 2 16,0 0-3-16,-4 2 4 0,2 1 0 0,-1 0-1 0,-2 2 1 15,2 1-1-15,-2 0-1 0,2-2 0 0,0 1 1 0,2-3 0 0,0 0-2 0,1 3 2 16,0-2-3-16,2 1 7 0,-2 0-4 0,2 1-2 16,-1 1 3-16,1-1-9 0,-1 0 6 15,1 0-1-15,-1 1 1 0,0 1 2 0,-1 3-1 16,0 0 2-16,-1 1-3 16,0 0-1-16,-1 0 2 0,1-1-2 0,-3 0 3 0,1 0 0 15,3 1 0-15,-4 2 0 0,1 1-2 16,2 0-5-16,-2 2 5 0,1-2-2 0,0 0 3 0,1 0 5 15,-1 2-6-15,1-1-1 0,2 0 0 0,-3-1-4 16,2-1 7-16,0-1 0 16,1-5 0-16,-3 2 8 15,2-1-9-15,-1 1-2 0,0 0 3 16,-1 0-10-16,0 0 5 16,1 1 1-16,-1-1 0 0,2 0 0 0,-4 0 4 0,4 0-2 0,-3 1 0 0,0 0 6 0,0 0-8 0,1 0 3 0,-2-3-3 15,2-1-1-15,-2 3 5 0,3-3 0 16,-2 0-1-16,3-1 1 0,-2 0-3 0,3-1-2 15,-3-2 3-15,3 1-1 0,0-2 1 0,-1-1 3 16,2-1-3-16,-1-2-4 0,0-3 5 16,0 1-4-16,0-3 4 0,5 1 2 0,-2-2-5 0,0-1 2 15,3-1-2-15,-2-3-1 0,3 0 4 16,-2-3-1-16,3-2 0 0,2-2 0 0,-1 0-2 16,3-2 2-16,0 0-1 0,4-2 2 0,1 0 0 15,2-1 3-15,3-1-1 16,1-1-2-16,0 0 3 0,6-3-3 15,2-1 0-15,0-1 4 16,5 1-6-16,-1-1 0 0,5 0-2 0,4 0-2 0,2 0 7 16,3 0-2-16,0-1 1 0,4 1 2 0,1-1-4 0,3 1 0 15,-2 0 0-15,3 0 2 0,1 0-2 16,-1 0 4-16,3 1-4 0,-1 1-4 0,2 2 2 0,0 0-1 0,1 2 3 16,1 0 3-16,0 0-2 15,4 1 1-15,-2 0-2 0,2 2-1 0,-1 0 4 0,0-2-5 0,4 2 2 16,0-3 0-16,4 0-3 0,2 0 4 0,-1 0-3 15,4 0 2-15,-2 1 2 0,3-1-1 16,0-1 3-16,0 1-8 0,1 0 3 16,0-1-3-16,3 1 1 0,0-2 7 15,0 0-4-15,3 1 2 0,-4 0 0 0,1-1-2 0,1 1 3 16,-3-1-2-16,2 0 2 0,1 1-1 16,1-2 0-16,3-1 0 0,0 2-2 0,0-2 2 0,2 1 0 0,-1-2 1 15,0 0 2-15,2 0-4 0,-2 0 0 16,3-1-1-16,-1 0 0 15,-3 0 5 1,0 0-7-16,-1 0 4 16,1-1-3-16,-1-1-3 0,-2 2 6 0,2-1-2 15,-1-2 0-15,-2 2 6 0,3 0-10 0,-6-1 4 16,6 0-1-16,0 0-2 0,-2 1 8 0,3-1-4 0,1 0 4 0,-3 0-4 0,-1 1 0 0,0-2 0 16,-1 2-3-16,3-1 2 0,-2 0-2 0,0 1 3 0,-2 0-1 15,0-2-3-15,-2 0 5 16,-5 0-4-16,0 1 2 0,-3-1 0 0,0 0-6 15,1 0 4-15,-3-1-3 0,0 0-1 0,-2-1 5 0,1 0-3 0,-2 0 3 16,-8 2 0-16,-8-1-4 0,-9 2 15 16,-3-1-4-16,0 2 3 0,5-2-1 15,3 0-12-15,4 1 2 0,1 0-5 0,3-1 5 16,0 0-4-16,-1 1-1 16,0-2 6-16,-8 2-7 0,-8 0 6 0,-7 1 0 15,-7 1 3-15,-2-1 13 0,1 0-15 16,-1-1 4-16,1 2-9 0,-1-1-12 0,1 1 10 0,-7-1-4 0,2 1 2 0,-3-1 7 15,4 1-5-15,-2 0 6 0,0-1-5 16,-3 1 3-16,-5 0 2 0,-12 0-5 0,0 0 10 16,0 0-7-16,0 0 9 0,0 0 1 15,0 0-6-15,0 0 13 16,0 0-9-16,0 0 34 0,0 0 6 0,0 0-10 0,0 0 11 0,0 0-35 16,0 0-1-16,0 0 11 0,0 0-10 15,0 0 9-15,0 0-6 0,0 0-7 0,0 0 0 16,0 0-4-16,0 0 4 15,0 0-4-15,0 0 4 0,0 0-3 0,0 0-19 0,0 0-9 16,0 0-56-16,0 0-75 0,0 0-189 16,0 0-675-16,0 0-741 0</inkml:trace>
  <inkml:trace contextRef="#ctx0" brushRef="#br1" timeOffset="219542.3775">27024 15890 2278 0,'0'0'326'16,"0"0"-85"-16,0 0-43 0,0 0-38 0,0 0-32 15,0 0-29-15,0 0-31 0,0 0-19 16,0 0-7-16,0 0-9 0,0 0 3 0,0 0-3 16,-32 24-2-16,29-15 1 15,2 2-4-15,2 2 0 0,-1-1-6 16,0 1 2-16,0-1-3 0,0 3-5 0,0-3 7 16,2 2-9-16,-2 0 3 0,0 3 3 0,-2-1-13 0,2 2 10 0,2 1-5 15,-4-1-4-15,1 3 8 0,0 1-9 31,-2-1 2-31,0 3-1 0,-1 1-8 16,-1-3 9-16,0 0-7 0,-1 0 4 0,2 1 2 16,0-3 0-16,0-1 0 0,1-3-8 0,0 1 3 0,1-1-3 0,-1-3 0 15,2-2 0-15,0 0 0 0,1-3 0 0,-2-2 0 16,1-2 0-16,1 0 0 0,-2-3 0 31,2 1 0-31,0 0 0 0,0-2 0 0,0 0 0 0,0 0 0 0,0 0 0 16,-1 0-10-16,1-2-20 0,-2 0-24 0,0 1-39 0,-2 1-59 15,-1 0-89-15,-1 0-209 0,1 1-830 0,1 1-486 0</inkml:trace>
  <inkml:trace contextRef="#ctx0" brushRef="#br1" timeOffset="220023.4159">26709 16759 2135 0,'0'0'655'0,"0"0"-440"0,0 0-55 15,0 0-11-15,0 0-27 0,0 0-30 0,0 0-23 16,0 0-18-16,0 0-16 0,0 0-5 0,0 0-4 16,0 0-1-16,137-30 0 0,-105 38-4 15,1 3-4-15,-2 2-6 0,-1 1-6 0,-4 4-1 16,-6 0-2-16,-1 2 3 0,-6 5-1 0,-3-1-2 16,-4 1-6-16,-4 1 0 0,-2 1 4 0,-5 0 0 15,-8 0 10-15,-2 1-5 16,-3 0-3-16,-2-4 4 0,-5-3-6 15,-1-1 4-15,1-2 5 0,-4-2-5 0,2 0 3 16,-2-4-8-16,4-1-2 0,2-3 3 16,1-2 0-16,9-2 8 0,2-1 1 0,4-1-4 0,5-1 4 15,2-1-4 1,0 0 1-16,6 0 4 0,5-3-4 0,4 0 4 0,8-2-7 16,4 1 0-16,4-3-4 0,3-1-2 15,2 0 11-15,0 0-5 0,-1 1 3 16,0 0-4-16,1 0-9 0,-4 2 5 0,0-1-2 15,-2 0 7-15,-1 1 5 0,-5 2-3 0,-2 0-2 0,-3-1-6 0,-4 2-7 0,-4-1 4 16,-2 2 3-16,-6 1 5 0,1 0 7 0,-3 0-5 0,-1 0-3 16,0-1-3-16,0 0 3 15,0 1-2-15,0 0 5 0,0 0 0 0,-2 0-11 0,1 0-3 16,-2 0-14-16,2-3-10 0,-2 1-9 16,2-1-32-16,-1-2-50 0,2 0-98 0,0 0-295 15,0 0-873-15</inkml:trace>
  <inkml:trace contextRef="#ctx0" brushRef="#br1" timeOffset="220442.3631">29050 16009 2578 0,'0'0'238'0,"0"0"-13"0,0 0-60 0,0 0-18 0,0 0-28 0,0 0-21 0,0 0-25 15,0 0-18-15,0 0-9 16,0 0-17-16,0 0-5 0,0 0-8 0,0 0-3 0,0 9 6 16,0 3-1-16,0 5 4 0,0 1-1 15,1 1-8-15,-1 2 1 0,0-1-9 16,0-1-1-16,0 2 5 0,-1 0-7 0,-1 2 5 0,1 0-3 16,-4 0-6-16,3 1 4 0,0-1-4 0,-2 0 6 0,0 2 0 31,1 0-10-31,-4 2-14 15,3 2-23-15,-4 3-33 16,-1 0-41-16,-1 2-67 0,-2-1-150 16,3-7-705-16,-1-10-730 0</inkml:trace>
  <inkml:trace contextRef="#ctx0" brushRef="#br1" timeOffset="220800.3258">28831 16857 2207 0,'0'0'500'0,"0"0"-231"0,0 0-86 0,0 0-14 0,0 0-46 0,0 0-30 0,0 0-19 0,0 0-22 0,0 0-7 0,0 0-16 0,0 0-10 16,0 0-2-16,0 0-3 0,0 0 7 0,-71 127 1 15,70-105-8-15,1 1-5 0,1-3-11 0,4 0 1 16,5-3 0-16,3 1 5 0,6-5 3 16,7-1-4-16,0-4 2 0,4-5-7 0,3-3 4 15,0 0 2-15,-2-9-1 0,0-3 3 0,0-2-6 16,0-1-2-16,-2-5 3 0,-4 2-1 15,2-1 9-15,-6 2 4 0,-5-1-5 16,-1 4-4-16,-6 0-7 16,-3 6 2-16,-2 1 1 0,-3 3 12 0,-1 3 4 15,0 1-5-15,0 0 1 0,0 1-11 16,-1 6 0-16,-5 3 2 0,2 3-1 0,-4 4 8 0,-1 3-5 0,1 3-5 16,-1-1 0-16,1 2-3 0,0-1 7 0,0 2 2 15,4 0 1-15,-2 1-6 0,4 1-4 0,-1-2-3 0,1 0-4 16,4-1-13-16,0-3-9 0,2-2-28 0,5-6-46 15,2-5-88-15,6-4-191 16,-6-4-874-16,-1 0-537 0</inkml:trace>
  <inkml:trace contextRef="#ctx0" brushRef="#br1" timeOffset="221163.7851">30774 15822 1792 0,'0'0'730'16,"0"0"-475"-16,0 0-36 0,0 0-43 0,0 0-49 16,0 0-43-16,0 0-25 0,0 0-6 15,0 0 0-15,0 0 4 0,0 0-10 0,0 0-7 16,0 0-9-16,-35 100-5 0,25-77 0 0,3 2-8 15,-3 1-1-15,2 0-11 0,0 1-8 16,-1 1 7-16,5 1-7 0,-3 1 4 0,5 1 4 16,-1-2-9-16,-1 1 4 0,3 0-6 15,1-2-13-15,0-1-4 0,1 2-19 16,-1-2-24-16,0 0-33 0,0 1-45 16,0-1-63-16,-1 2-129 15,1-8-490-15,-2-7-857 0</inkml:trace>
  <inkml:trace contextRef="#ctx0" brushRef="#br1" timeOffset="221523.0598">30616 16816 1544 0,'0'0'569'0,"0"0"-287"0,0 0-80 15,0 0-31-15,0 0-38 0,0 0-6 0,0 0-11 0,0 0-12 16,0 0 0-16,0 0-20 0,0 0-9 0,0 0-9 15,-33 119-13-15,22-91-3 0,-2 2-15 16,-2 1-3-16,2 1-11 0,0-1-1 0,-2 0 0 0,5 2-15 16,0-4 5-16,5 0-10 0,-1-1-2 15,6-2 6-15,0-3-3 0,3-3 5 0,6-4-4 16,1-3-4-16,5-6 4 0,-1-1-1 0,6-5 2 16,0-1 2-16,2 0-1 15,4-7 1-15,-3 0-1 0,-2-4 4 0,0-2-9 0,-1-4 2 16,-3-1 7-16,-2 0-4 0,1 0 4 0,-4 0-2 15,-3 2-7-15,-5 0 5 0,1 3 0 0,-5 1 4 16,-1 2-1-16,-4 2-7 0,0-1 0 16,-5 2-1-16,-5-1-1 0,1 1 6 15,-5 2 2-15,-1 0-1 0,-2 4-3 16,0-3-3-16,2 2-3 0,3 0-1 0,3-1 2 0,6 1-6 16,1 0-17-16,6-1-31 0,1-3-53 0,8-1-90 15,4-5-179-15,-1 0-887 0,-1 5-510 16</inkml:trace>
  <inkml:trace contextRef="#ctx0" brushRef="#br1" timeOffset="221852.3947">32353 15820 1621 0,'0'0'735'0,"0"0"-534"0,0 0-21 15,0 0-25-15,0 0-23 0,0 0-32 0,0 0-23 16,0 0-16-16,0 0-8 0,0 0 0 0,0 0-7 16,0 0-7-16,0 0-4 0,-97 114-10 15,90-91-5-15,2 1-1 0,-1 4-3 0,0-1-1 16,1 4 4-16,-1-1-12 0,2 2-2 15,-3 0 0-15,3 0-7 0,-2 2 8 0,-4 3 0 16,6 1-18-16,-3 0-26 16,-2 2-64-16,1 2-116 0,2-12-321 15,2-8-1069-15</inkml:trace>
  <inkml:trace contextRef="#ctx0" brushRef="#br1" timeOffset="222386.4997">32170 16833 2223 0,'0'0'490'0,"0"0"-340"0,0 0-13 0,0 0-5 0,0 0-15 0,0 0-26 16,0 0-31-16,0 0-9 0,0 0-13 16,0 0 1-16,0 0 0 0,0 0-7 0,-13 117-3 15,23-93-7-15,3 0 1 0,1 1 4 0,2 2-5 16,2 1-3-16,1 0-7 0,1 3-10 15,-6-4 1-15,4 3-3 0,-5 0 5 0,2 0-4 16,-4-1 6-16,-2-1-5 0,-1-2-3 16,-2-2 3-16,-4 0-6 0,0-4 8 15,0-1 3-15,-2 0-6 0,-6-3 6 0,-2-2-7 0,2-4-2 0,-3-3 14 16,-1 0-5-16,-2-1 4 0,0-1-1 16,0-4-9-16,0 1 2 0,-1-2-5 15,-3 0 5-15,3-3-2 0,-2 0 3 0,2 0-2 16,2-3-7-16,-2 0 4 0,0-3-13 15,2-2 6-15,-1 0 4 0,6 0-8 0,-3 0 15 0,2-2-9 16,3 1 0 0,0-3 6-16,4-1-8 0,2-2 6 0,4 0-1 0,5-4-9 15,2-1 10-15,2-3-5 0,3-3 8 0,3-2 4 0,3 0-2 16,4-3 1-16,2 2-6 0,2-1 0 0,3-2-3 16,-1 2 3-16,0 1 4 0,0 2-2 15,-1 1 6-15,-1 2-5 0,-3 2-3 16,-4 1 4-16,-1 2-3 0,-3 1 8 0,-5 5 3 15,-3 0-3-15,-2 3 4 0,-4 1-4 0,-3 3 2 0,-3 0 6 16,-1 3-2-16,0 3 0 0,-6-2-4 0,-5 0-5 16,-1 2-2-16,-7 1-3 0,-2 2 4 15,-7 0-1-15,2 0 2 16,-6 5-1-16,1 0-5 0,3 0 6 16,1 2-6-16,4 1-1 0,3 2-10 0,3 0-34 15,4 0-49-15,3-1-121 0,3-2-426 0,3-2-1081 16</inkml:trace>
  <inkml:trace contextRef="#ctx0" brushRef="#br1" timeOffset="227173.9866">1691 12748 0 0,'0'0'0'0,"0"0"0"0,0 0 280 0,0 0 65 0,0 0-57 0,0 0-53 16,0 0-20-16,0 0-14 0,0 0-14 15,0 0 0-15,0 0-15 0,0 0-20 0,-41-70-34 0,41 70-46 16,0 0-39-16,0 0-31 0,0 0-17 0,0 0-9 16,0 0 4-16,0 4 7 15,0-1 10-15,1 6 12 0,1 1-1 16,3 2 2-16,-1 5 3 0,2 0-3 0,-3 2 3 0,3 5-1 15,-1-1 1 1,2 2 5-16,-3 0 0 0,4 0 1 0,-1 2-1 0,1-4-5 16,-1-2 2-16,2-1 1 0,2-6 8 15,-1-2 12-15,1-3 10 16,6-3 8-16,-3-1 0 0,6-4 0 16,5-1 0-16,1-1 0 15,4-9 0-15,3-4-8 0,4-5-8 0,3-4-9 16,3-6-5-16,6-7-3 0,3-4-4 0,5-3 1 0,-3-9-4 0,6 2-3 0,1-1-1 0,0-1-3 0,0 3 0 15,0 1 2-15,-3 2 1 0,-4 2 0 0,-6 4-3 0,-4 5-1 0,-8 6-3 16,-9 7-1-16,-3 5 2 0,-10 7-2 16,-5 3 5-16,-3 4-1 0,-4 0-1 15,-2 3 1-15,0 0-6 0,0 0-2 0,0 0-6 0,0 3-5 16,0 0 1-16,0 6 3 16,0 0 3-16,-2 4 0 0,0 2-9 15,0 2-12-15,0 2-20 0,-1 2-32 0,0 1-28 0,0 3-45 0,-3 1-72 16,0 3-105-16,-2 1-210 15,0-7-353-15,3-8-7 16</inkml:trace>
  <inkml:trace contextRef="#ctx0" brushRef="#br1" timeOffset="227673.4029">1650 13318 1602 0,'0'0'130'0,"0"0"-62"0,0 0 22 16,0 0 0-16,0 0-31 0,0 0-63 0,0 0-62 16,0 0-14-16,0 0 15 15,0 0 39-15,0 0 34 0,0 0 9 0,0 0 10 0,0 0 10 16,9-40-2-16,-3 40-3 0,-1 0-2 15,0 0 0-15,1 4 7 0,-3 0 9 16,3 2 10-16,-1 2 4 0,1 3-1 0,4 1-2 0,-2 2-9 16,1 3-2-16,2 1-10 0,1 0-4 15,-1-1 0-15,4 3-6 0,0-3 5 16,3-1-3-16,-3 0-1 0,6-1 8 0,4-1-1 16,-4-3 4-1,3-1 3-15,4-4-2 0,0-4 6 0,4-2 3 0,4-9-2 16,5-7-3-16,4-5-1 0,5-7-4 0,4-5-5 15,6-9 0-15,8-2-10 0,0-6-5 0,4-3-2 0,3-2-6 0,-1-4 3 16,0 1 0-16,-5-3-3 0,0 3 6 0,-7-2-4 16,-4 0 2-16,-7 1 1 0,-4 3-6 15,-6 3 3-15,-5 6-3 0,-7 9 3 16,-7 3 4-16,-5 8 2 0,-6 7 6 16,-6 5 2-16,0 5 0 0,-4 4-2 0,-1 4-8 0,0 2-8 0,0 0-22 15,0 0-14-15,0 9-6 0,-2 6-17 0,-2 8-15 16,-1 8-72-16,-3 10-186 15,0-8-732-15,3-10-626 0</inkml:trace>
  <inkml:trace contextRef="#ctx0" brushRef="#br1" timeOffset="233923.9808">21707 16236 0 0,'0'0'0'0,"0"0"529"0,0 0-99 16,0 0-60-16,0 0-42 0,0 0-38 0,0 0-49 15,0 0-40-15,0 0-44 0,0 0-41 16,-65-117-29-16,50 115-22 0,-6 2-12 0,-4 0-8 16,-2 9-3-16,-6 3-2 0,0 5-11 0,-7 3 4 15,1 1-3-15,1 5 2 0,1 2 5 0,-2 2-11 16,4 3-5-16,4 3-8 0,1-1-6 0,5 3 0 15,4-1 0-15,5 1-2 16,7-4 4-16,5-2-6 0,5-3-3 0,5-3 0 0,6-3-2 16,4-2 4-16,4-1 2 0,2-1 1 15,2-3-5-15,3 1 4 0,-3-3-2 0,3-3 4 16,-5-1 1-16,-1 1-3 0,-1-3 1 16,-4 0-6-16,-1-2-5 15,-5-1 4-15,-3 1 3 0,-4-2 5 0,0-1 1 0,-1 2-3 16,-2-1-4-16,0 1 2 0,-2-2 2 15,-3 2 3-15,-3 1 6 0,-1 0-2 0,-3-1 3 0,-2 3-2 0,-2-3-4 0,-1 2-1 16,-1-1 2-16,1-1-1 16,-4 1-2-16,0 0-5 0,-1 0-2 15,1-1-1-15,-2 1 4 0,3-1 7 0,0 0-2 16,2-1 1-16,3-1-4 0,0-1-7 0,4 0 6 16,5-1-4-16,0-1 6 0,4 0 1 0,2 0-18 15,0 0-22-15,0-4-56 0,7-2-73 0,3-3-104 16,4-5-224-1,0 3-598-15,-4 4-203 16</inkml:trace>
  <inkml:trace contextRef="#ctx0" brushRef="#br1" timeOffset="234541.9139">21934 16349 1673 0,'0'0'215'0,"0"0"-5"0,0 0-29 16,0 0-17-16,0 0-1 0,0 0-11 0,0 0-24 15,0 0-23-15,0 0-29 0,0 0-21 16,0 0-18-16,0 0-8 0,118-77-6 0,-93 72 0 16,3 0-6-16,-1 1-5 0,8 1-4 0,-2 0-3 15,-2 3 1-15,0 0 0 0,-1 0-3 0,-1 0 1 16,-1 2-4-16,-5 1-2 0,-2 2 4 16,0 2-4-16,-5 1 6 0,-2 2-4 0,-4 3-9 15,-6-1-15-15,-1 2-24 0,-3 3-16 0,-8 1-14 16,-5 4-14-16,-8 3-18 0,-6 1-26 15,-4 5-41-15,-4-2-32 0,0 1-9 0,1-2 16 16,-2-4 54-16,1-3 50 0,4-5 36 16,5-2 30-16,3-3 28 0,4-2 33 15,6-2 42-15,4-2 54 0,4-3 31 0,5-1 12 0,0-1-22 0,8-1-41 16,2-6-37-16,7-2-16 16,5-1 0-16,4-3 4 0,7-1-10 0,2-1-7 15,6-1-11-15,1 0-9 16,4-1-1-16,-1-2-5 0,2 0-2 0,-2-1 4 0,1 2 8 0,-3 1 8 15,-2 0 10-15,-2 2 3 0,-6 3-1 16,-4 0 4-16,-3 3-3 16,-10 2-1-16,-2 1 5 0,-8 3-3 0,0 1 1 15,-5 2-5-15,-1 0-13 0,0 0-7 16,0 0-13-16,-3 4-6 0,-3 1-2 0,-3 6 4 0,-2 5 8 0,-7 3 0 16,2 2 4-16,-2 2-8 0,0-2 0 0,7 2 1 15,3-1-5-15,6-4 1 0,2-1-5 0,1-2-3 0,10-3 5 16,7-1 0-1,1-3 3-15,3-3 3 16,7-4-3-16,2-1 4 0,2-3-2 0,6-7-1 0,1-2 0 0,-1 0 3 16,-4-5-1-16,-1-1-1 15,-8-2 4-15,-4-2-1 0,-4 0 0 0,-2-1 5 0,-5 0-4 0,-6-1 1 16,0 0 1-16,-4-2-5 0,-1 2 5 16,-3 0-6-16,-5 0 1 0,-6 0 2 0,-2 1-8 15,-5 0 0-15,-5 2-4 16,-5 1-2-16,-5 4 4 0,-3 2-4 0,-3 4-24 0,-4 2-51 15,3 2-131-15,6 3-433 0,14 1-1096 16</inkml:trace>
  <inkml:trace contextRef="#ctx0" brushRef="#br1" timeOffset="235628.5966">15653 13127 0 0,'0'0'73'0,"0"0"466"0,0 0-68 16,0 0-68-16,0 0-53 0,0 0-70 0,0 0-37 0,0 0-44 15,0 0-37-15,0 0-19 0,0 0-25 0,-8-118-16 16,1 113-18-16,1 4-21 0,-4 1-17 16,-2 0-13-16,-4 5-6 0,-2 5-6 0,-3 5 5 15,-3 5 1-15,-5 3 1 0,-1 2 4 0,0 3-8 16,5 0-5-1,-1 2-5-15,6 1-8 0,9-3 0 0,1-1-2 16,5 1-2-16,5 0 4 16,0-3-4-16,5 1 2 0,6-3 1 0,5 1-4 15,5-4 3-15,2-1 2 0,5-3-1 16,1 0 2-16,-3-2 0 0,3 2-2 16,-3-2-1-16,-4 0-1 0,-3-1-2 0,-5-2-1 0,-4-2 2 0,0-1-1 0,-7-1 0 0,2 0 0 0,-4-2 0 15,-1 0 3-15,0 1 1 0,-2 0 2 16,-4 0 3-16,-3 0-1 0,-2 0 1 15,0 0 1-15,-4 0-3 0,-3 0-1 0,-3 0 0 16,-4 1-3-16,1 0 1 0,-4 0-3 16,4-1 2-16,-3-1-2 0,3-1 1 0,3-1 0 0,4-1-2 15,3 0-1-15,0-2-5 0,8 0-8 0,-1 0-13 16,4 0-23-16,2-5-37 0,1-3-54 0,1-1-76 16,9-7-94-1,4-3-149-15,2 4-315 0,-6 3-671 0</inkml:trace>
  <inkml:trace contextRef="#ctx0" brushRef="#br1" timeOffset="236215.726">15899 13265 588 0,'0'0'605'0,"0"0"-174"0,0 0-154 0,0 0-58 0,0 0-39 16,0 0-45-16,0 0-22 0,0 0-12 0,121-83-8 0,-100 74-11 16,0 2-19-16,4 2-13 0,-1 2-15 0,4 2-13 15,-3 1-5-15,3 0-7 0,0 1-1 16,-4 3-6-16,-2 3 2 0,3 0-1 0,-5 1-3 15,-4 1 3-15,2 1-1 0,-5-1-1 0,2 3 2 16,-5 1-3-16,-5 2-1 0,3 1 0 0,-8 1-1 16,0 4 3-16,-2 1-1 0,-9 2 2 0,-6 3-1 15,-1 0-4-15,-4 1-2 0,-2 2-2 16,-1-4 0-16,2-1 4 0,1-3 0 0,3-3 2 16,5-6-1-16,4-3-1 0,3-5 4 15,4-2 2-15,3-3 8 0,0 0 2 0,0-4-3 16,4-4-4-16,7-3-7 15,4-3-2-15,3-4 2 16,8-2-1-16,-1-1 2 0,8-1-2 0,1-1 0 0,0-1 1 0,4-1-1 16,-2 1 4-16,-1 1 0 0,-3 1 0 15,-1 1 2-15,-3 3 1 0,-2 1 7 0,-5 3 6 0,-6 2 8 16,2 3 5-16,-6 2-2 0,-1 4 1 0,-7 0-7 0,2 2-6 16,-4 1-4-1,0 0-5-15,0 6 0 0,-1 3 0 16,1 5 3-16,-1 2 5 0,-6 3 1 0,0 3 3 15,-2 2-3-15,3 2-3 0,-1-1-6 16,5 0-5-16,1 0 1 0,0-5-2 0,3 0 3 0,7-5 3 16,3-3 0-16,2-4 2 15,1-2 4 1,1-5 1-16,4-1 7 0,0-8-1 0,2-3-2 0,-2-4-3 0,1-3-4 0,-3-2-2 16,-1-2 0-16,-2-2 4 0,-5 1-1 0,0 0 3 0,-1-1-1 15,-3-1-3-15,-4-2 5 0,-2-1-3 0,-1 2 0 16,0-1-1-16,-4 1-4 0,-3 2-2 0,-5 2-2 15,-1 2-1-15,-4 4-2 0,-2 5-1 0,-4 4 1 0,-5 2-4 16,-2 5 1-16,-1 0-3 0,-3 9-9 16,0 4-16-16,0 4-34 0,2 8-58 0,0 4-124 0,5-7-521 15,10-4-994-15</inkml:trace>
  <inkml:trace contextRef="#ctx0" brushRef="#br1" timeOffset="237065.4133">16997 17453 1965 0,'0'0'348'0,"0"0"-183"15,0 0 3-15,0 0-12 0,0 0 1 16,0 0-15-16,0 0-33 0,0 0-29 0,0 0-23 16,0 0-16-16,0 0-7 0,-125-52 1 15,95 73-2-15,0 4-1 0,1 2-9 0,5 2-1 0,2-1-8 16,5 2 0-16,6-1 0 0,3 3-6 16,7 1-2-16,1 0-8 0,5-4-7 15,4-5 2-15,1-4 20 0,0-2 5 16,6 0 2-16,0 3-3 0,2-1-24 15,5 0-7 1,-1 0 10-16,1-1-7 0,-2-1 24 0,-1-1-4 16,-3-2-16-16,-3-1 14 15,-5-1-17-15,-1-2 14 0,-5-2 15 0,-2 1-7 0,-1-3 11 0,-3 1-8 0,-5-3-7 16,-5 1 0-16,-3 1-4 0,-4-1 14 16,0 2-2-16,-4-3 4 15,-4 2-12-15,-2-1-14 0,-1 1 6 0,0-3-7 0,-2 1 16 0,2 1 0 0,0-3-5 0,-1 0 2 16,5-2-15-16,-1-1-2 0,4 0 12 0,4 0-12 15,2 0-1-15,5-4-29 0,2 0-71 0,6-3-57 0,5 0-101 16,0-7-177-16,8 4-549 0,-2 3-651 16</inkml:trace>
  <inkml:trace contextRef="#ctx0" brushRef="#br1" timeOffset="237308.0239">17340 17485 2005 0,'0'0'254'0,"0"0"-1"15,0 0-30-15,0 0-17 0,0 0-34 16,0 0-41-16,0 0-36 0,0 0-32 0,0 0-20 16,0 0-13-16,0 0-6 0,140-117-6 0,-115 112-4 15,7 1-8-15,-1-1-3 0,0 0 1 0,4 2-2 16,-3-1 2-16,0 3 2 0,-1 1-7 16,-1 0-6-16,-3 0-14 0,-4 1-25 0,-2 3-23 15,-1 2-33-15,-4 1-48 0,-5 0-69 16,-2 2-101-16,-6 2-155 0,-3 1-270 0,0-2-257 15,0-4 603-15</inkml:trace>
  <inkml:trace contextRef="#ctx0" brushRef="#br1" timeOffset="237467.4609">17501 17706 0 0,'0'0'534'0,"0"0"-31"0,0 0-55 0,0 0-34 0,0 0-71 16,0 0-73-16,0 0-73 0,0 0-51 15,0 0-25-15,0 0-28 0,0 0-23 0,0 0-13 16,0 0-15-16,24 43-16 0,16-56 3 15,2 0-10-15,5-4-12 0,4-1 5 0,0 0 0 0,-1 1-1 16,1-3 2-16,-2 0-9 0,-1-1-13 0,0-1-25 16,-4 0-35-16,-1-2-55 0,-4 2-102 15,-2-4-175-15,-9 6-560 0,-13 8-586 0</inkml:trace>
  <inkml:trace contextRef="#ctx0" brushRef="#br1" timeOffset="238015.3224">18355 17030 1033 0,'0'0'502'0,"0"0"-127"16,0 0-71-16,0 0-37 0,0 0-38 0,0 0-39 16,70-118-35-16,-50 100-32 0,1 0-28 0,0-1-16 15,2 2-15-15,3 0-13 0,-1 1-5 16,3 2-9-16,-2 0 0 0,5 2-4 0,3 2-7 15,-2 3-7-15,-1 1-8 16,-1 5-3-16,0 1-1 0,-3 0 2 0,-2 8-1 0,2 2-5 16,-1 3-1-16,-1 4-2 15,1 3-1-15,-5 4 3 0,1 5-1 0,-4 1 1 0,-3 3-3 16,-6 2-3-16,-3 1 1 16,-6 7-1-16,1-1 7 15,-7 0 0-15,-4-2-1 0,-3-3-4 16,0-1-3-16,-2-6 3 0,-2-1-2 0,1-4 6 15,1-2 2-15,2-5-4 0,-1-4 2 0,5-1-4 16,3-6 0-16,1-1 6 0,4-3-4 0,1 0 3 16,0-1-1-16,0-2-6 0,4 0 4 0,6 0 3 0,4-5 4 15,5-1 2-15,5-1 0 0,4-1-7 0,3-2-2 0,3-2 0 0,2 1-2 0,1-1 8 16,2 1 1-16,0 1-5 0,3-1-1 16,-2 2-1-16,0 1-2 0,0 1 3 15,-5 1 4-15,0 1-1 0,-6 0 2 16,-1 2-4-16,-6-1 3 0,-7 3-3 0,-3-1 9 0,-5 0 6 0,-2 2-4 15,-4 0 4-15,-1 0-7 0,0 0-5 16,0-1 4-16,0 1 0 0,0-1 4 16,-2 1-2-16,-2-2-7 15,-1 1-2-15,-1-1-7 0,-4 1 6 0,1 0-3 16,1 1-1-16,-3 0-8 0,4 0-28 16,-1 4-22-16,1-1-55 0,-4 3-85 15,3-3-255-15,2 0-852 16,1-1-388-16</inkml:trace>
  <inkml:trace contextRef="#ctx0" brushRef="#br1" timeOffset="239494.539">4940 16323 0 0,'0'0'0'15,"0"0"0"-15,0 0 368 0,0 0 39 16,10-121-6-16,-10 103-17 0,-5 4-40 0,-2 1-50 0,-2 4-42 0,-4 3-38 0,0 2-60 0,-2 4-30 0,-5 0-36 16,-1 6-25-16,-3 7-13 0,-1 6-6 15,-2 4 1-15,-1 4-1 16,0 5-2-16,0 3-2 0,0 2-4 0,3 2-5 0,1 1-5 0,3 3-5 0,4 0-4 16,4 2-6-16,4-1-1 15,7-3-5-15,2-1-4 0,1-4 5 0,11-3-6 0,6 0 2 0,1-4 2 16,5-3-9-1,4-3 6-15,3-3-4 0,1-4 4 16,3-1 4 0,-1-1-2-16,0-2 2 0,-2-1-3 0,-2-1-2 0,-4-1-2 15,-4 0 4-15,-3-2 0 0,-7 2 4 0,-3-2-1 0,-2-1-3 0,-5 0-2 0,-2 0 6 0,-2 1 2 0,-7 2 9 16,-5 2 4-16,-2 0-8 16,-5 0 0-16,-7 1-7 0,-2-2-1 0,-1 1 4 0,-1-1-5 15,-4 1 4-15,1-4-3 0,3 1-3 16,-1-3 2-16,2-3-3 0,1 0 5 0,5-2 5 0,3-2-4 15,4-2-2-15,5-3-12 0,3-3-13 16,3-2-10 0,4-3-23-16,3-5-26 15,1-4-44-15,11-5-71 0,6-4-132 0,7-3-292 16,-2 9-490 0,-8 7-37-16</inkml:trace>
  <inkml:trace contextRef="#ctx0" brushRef="#br1" timeOffset="240027.9538">5460 16306 2419 0,'0'0'223'0,"0"0"-62"16,0 0-66-16,0 0-3 0,0 0-13 0,0 0-5 15,0 0-8-15,0 0-9 0,0 0-6 0,0 0-8 16,0 0-3-16,113-122-11 0,-82 107-7 0,0 1-9 16,5 2-7-16,0 3 2 0,2 4-7 0,-5 2 1 15,-2 3 2-15,-2 0-8 0,-7 5 6 16,0 2-8-16,-4 4-14 0,-3 4-5 0,-5 4-23 15,-5 4-8-15,-5 7-9 0,0 3-27 0,-10 5-26 16,-3 5-55-16,-7 1-78 16,-3 0-90-16,-1 2-79 0,-5-2-32 0,1-2 47 15,-6-4 99-15,2-2 108 0,-1-5 86 16,-1-4 90-16,7-5 93 0,1-5 95 16,9-7 98-16,4-5 51 0,8-5-1 0,3 0-52 0,0-7-70 15,9-6-68-15,5-6-41 0,7-3 1 0,8-5 3 16,5-1-3-16,5-6-10 15,6 0-13-15,4-2-3 0,0 0-4 16,4 1 1-16,-1 1 9 0,0 3 4 0,0 3 15 16,-6 0 5-16,1 3-4 0,-6 5-8 15,-3 1-17-15,-6 3-13 0,-4 4-8 16,-8 6-5-16,-2 4-6 0,-8 2-6 0,-5 1 0 0,-1 6-3 0,-2 6 6 0,0 6 9 0,-2 3-2 16,-7 6-1-16,-2 7-8 0,-2 0-9 15,-2 1-2-15,3-1-5 16,4-2 1-16,5-1 2 0,3-7-5 0,1-4-2 0,9-7-4 0,5-3 0 15,0-5 2-15,3-5 6 0,3-1 5 16,0-6 3-16,2-7 0 16,5-6-3-16,0-6-4 0,-2-2 0 15,2-2-3-15,-6 0 5 0,-1 2-3 16,-2-3-3-16,-5 1 4 0,-3 0-4 16,-5-2 7-16,-4 2 3 0,-2-1-2 0,-3 1-2 0,-8 0-3 0,-4 3-3 15,-9 0 1-15,-6 5-1 0,-3 5 1 0,-8 7-3 0,-8 7 2 0,-5 7-5 16,-12 17-18-16,-8 12-27 0,-14 13-75 0,-9 10-181 15,16-9-923-15,23-13-580 0</inkml:trace>
  <inkml:trace contextRef="#ctx0" brushRef="#br1" timeOffset="244323.2181">25614 14021 0 0,'0'0'0'0,"0"0"0"0,0 0 0 0,0 0 0 0,0 0 0 15,0 0 213-15,0 0 86 0,0 0-12 0,0 0-21 16,0 0-27-16,0 0-9 0,0 0-17 0,-24-13-14 16,23 13-18-16,1-1-23 0,-2 0-22 0,1 0-22 15,-1-1-11-15,2 2-14 0,0 0-11 0,0 0-13 0,0 0-15 16,0 0-10-16,-1 0-11 0,1 0-5 15,0 0-1-15,0 0-3 0,0 0 0 16,0 0 1-16,0 0-5 0,0 0 1 0,0 0-2 16,0 2-1-16,0-2 2 0,0 1 4 0,0 0 2 0,1-1 3 15,2 1 2-15,0 0-1 0,0-1-2 16,3 3 1-16,-1-2-5 0,4 0 1 16,0-1-4-16,2 0-5 0,1 0 3 0,1 0-4 15,3 0 2-15,0 0-1 16,0 0-6-1,1 0 0-15,2 0-2 0,-2 1 2 0,4 0 1 16,0-1-1 0,4 2 1-16,-2-2-1 0,2 0-2 0,-1 0-1 15,-1 1 3-15,0 1 1 0,0-2-2 0,-1 0 3 0,-1 0-4 0,-1 2-3 0,1-2 5 16,-1 0-2-16,-2 0 2 0,2 0 3 0,-4 0-5 16,3 0 1-16,-2 0-2 0,2 0-2 15,-3 1 4-15,0-1-1 0,-1 0 1 0,-1-1-3 0,1 1-1 16,-3 0-2-16,2 0 3 0,0 0 1 0,0 0-1 0,1 0 1 15,-1 0-1-15,4 0-1 16,-3-2 0-16,2 2 0 0,1 0 1 16,-1 0 3-16,0 0-4 0,0 0 1 0,0-2-2 0,-3 2-3 0,3 0 4 15,-3 0 1-15,2 0-1 16,-2 0 1-16,2 0-1 0,-4 0-1 0,1 0 0 0,1 2 1 0,-2-2-1 16,0 2 0-16,-2-1 1 0,0 0-2 15,0 0 3-15,-1 0 0 0,1 2-2 0,2-3 2 0,0 2-4 16,-1-1 4-16,3 0-2 0,-2 1 0 0,3-2 2 0,-3 1-1 15,3 0 1-15,-2 1 2 0,3-2-2 16,-2 1 0-16,0-1-2 0,0 2 0 16,0-1 2-1,0 0 1-15,-2 0-1 16,1-1-2-16,-3 1 3 16,-2 0-4-16,3 2 4 0,-2-2 1 0,0 0-3 0,0 0 2 0,-1 0-2 15,1-1-4-15,0 2 5 0,2-1-2 0,0 0 3 0,1 0 1 0,1 0-4 0,0 1 1 16,0-1-2-16,0 1 0 0,-1 0 2 15,2-2 1-15,-4 1 0 0,2 1-1 0,-2-2 0 0,0 0-3 16,1 0 2-16,-1 2 3 0,-1-2-4 0,2 0 5 0,-2 2-3 16,1-2-3-16,0 0 6 0,0 0-5 15,1 0 3-15,1 1 1 0,0-1-5 16,-1 1 3-16,3-1-3 0,-3 1 2 0,2 0 3 0,0-1-3 0,-2 1 4 16,0-1-2-16,-2 0-2 0,-1 0-2 15,-3 0 1-15,1 0 1 0,-2 0-1 16,-2 0 4-16,-1 0 0 0,-1 0-3 15,2 0 2-15,-2 0-3 0,0 0 0 0,0 0 4 0,0 0-1 16,0 0 2-16,0 0-1 0,0 0-1 16,0 0 4-16,0 0 0 0,0 0 2 0,0 0 0 0,0 0-1 15,0 0-1-15,0 0 0 0,0 0 3 16,0 0-2-16,0 0 0 0,0 0 2 0,0 0-6 16,-2 0 5-16,1 0-6 0,0 0-1 0,1-1 4 15,-1 0-8-15,-1 0 6 0,1 0-3 16,-2 0-2-16,2-1 5 0,-2 2-3 0,2-2 0 15,-2 2 2-15,0-3-9 16,1 3-8-16,-1-2-24 0,1 2-39 0,-2 0-51 16,2 0-92-16,-2 0-254 0,-1 0-770 0,3 0-367 15</inkml:trace>
  <inkml:trace contextRef="#ctx0" brushRef="#br1" timeOffset="245304.7799">27719 13910 0 0,'0'0'383'0,"0"0"119"0,0 0-55 0,0 0-61 15,0 0-68-15,0 0-65 0,0 0-56 0,0 0-46 16,0 0-33-16,0 0-23 0,0 0-17 0,0 0-12 16,0 0-7-16,0 0-8 0,-31-35-6 15,30 32-5-15,-2 2-7 16,1-1-2-16,-2 1-5 0,0-1-1 0,-2 1-1 0,0 1-5 0,-2 0 1 0,0 0-4 15,-5 0-1-15,2 0 2 0,-3 0 1 16,2 0-2-16,-2 1 2 0,-2 2-1 16,3-1-2-16,-2 0-1 0,3 2 0 15,0-1-4 1,-1 3 2-16,2-3-1 0,-2 0-3 16,3 2 2-16,-2-1-5 0,2 2-1 0,-1 0 2 0,0 0-8 15,2 1 7-15,0 0 0 0,2 1-5 0,1 1 8 16,-3-1-7-16,3 2 1 15,-1 0 1-15,-1-1-5 0,1 2 6 0,1-2-3 16,0 0 1-16,0 2 2 16,-2 1 0-16,2 0 0 0,0 0-1 0,1-2 5 15,0 3-7-15,1-1 1 0,-2 1 2 0,2-1-10 16,2 1 9-16,-1-2-1 0,2 1 0 16,0-1 6-16,1-1-6 0,0 1 0 0,0-1 0 0,0 1-9 0,0-1 9 15,2 1-2-15,1 0 2 0,-1 0 3 0,3 0-5 0,0 0 3 0,1-1-2 0,1-1 4 0,0-2-4 0,3 1 2 16,0-1 0-16,1 0-2 15,1-3 4-15,0 3-1 0,-1-4-1 0,3 1 8 0,-4-2-9 16,0 1 2-16,2-1 1 0,-1 0-8 16,2-1 8-16,-2-1-3 15,2 0 0-15,-1 0 5 0,3 0-4 0,0 0 0 16,-2 0 1-16,5-1-5 0,-4 0 4 0,2-2-4 0,-3 2 4 0,4-2-2 16,-4 0 1-16,4 1 2 15,-5-1-4-15,4 1 9 0,-3-1-8 0,-2-2 2 0,0 0 2 16,-1 0-15-16,-1 0 11 0,2-1-2 0,-1 1-2 15,-1-2 15-15,2 0-10 16,0 0 1-16,-1-1 1 0,2 1-9 0,-3-3 7 0,2 1-3 16,2 0 3-16,-3-1 0 15,0 2 1-15,1-1 0 0,-2 1-2 0,-2 2 2 0,2-2-3 0,-2 3 2 16,-2-1 1-16,2-1-7 0,-2 1 9 0,0-2-1 0,-2 1-1 16,0-1 9-16,-1 0-8 0,1 1 2 15,-2-3 0-15,0 1-7 0,0-1 6 16,2 0-3-16,0-3 1 0,-2 3 4 0,0-2-5 15,-2 1 1-15,2 1-1 0,-1-1-1 0,0 3 4 16,0-3-5-16,0 0 5 16,-4-1-4-16,2 0 0 0,-2 2 3 0,0 0-6 0,0 1 6 15,2 0-3-15,-4 1-1 0,1 2 5 16,1-2-9-16,-2 3 8 0,-2-2-2 0,3 1-4 0,-3 1 5 16,-1-1-3-16,1 1 1 15,-3 2 1-15,1 0-3 0,-1 1 2 16,-4 0-3-16,-1 0-1 0,-3 2-1 0,-1-1-1 0,-1 1 7 0,-2 1-5 15,-5 3-8-15,-1 2-33 0,-3 2-50 16,0 1-83-16,-4 1-265 0,7-4-843 0,10 0-502 0</inkml:trace>
  <inkml:trace contextRef="#ctx0" brushRef="#br1" timeOffset="246093.8059">26684 13608 85 0,'0'0'545'0,"0"0"-112"0,0 0-44 0,0 0-59 0,0 0-40 0,0 0-51 0,0 0-38 16,0 0-38-16,0 0-31 0,0 0-23 0,0 0-26 0,0 0-17 0,46-58-20 0,-46 58-18 0,0 5 1 16,-5 1-9-16,-1 5 5 0,-1 0 8 15,-3 4-6-15,0 1 5 0,-3 0-3 0,0 4-4 0,-2-1-1 16,-2 1-7-16,0 1-2 0,-1 1-3 15,-1-3-2-15,0-1-1 16,8-3-3-16,-1-4 2 0,3-2-6 0,1-3 6 0,4-2 1 31,1-2 1-31,1-2 15 0,1 0 0 16,1 0 3-16,0-3-1 0,0-6-16 0,1-2-2 0,3-3-6 16,4-2-2-16,3-2 5 0,4-1-5 0,0-2 2 0,3-2-1 0,6-1-4 0,0-2 3 15,-3-3 0-15,6-1 0 0,-3-1-1 0,3 1 3 0,-1 2-2 16,-2 3 0-16,0 5 4 0,-3 2-5 0,-1 4 0 15,-5 4 4-15,0 3-8 0,-5 2 9 16,-3 2-2-16,0 3-4 0,0 0 9 16,-3 1-9-16,2 6 4 0,0 3 0 0,0 4-6 15,2 4 4-15,-3 0-2 0,0 4 2 16,1 2 4-16,-2 1-2 0,0 4 1 0,0-5-2 0,-1 0 5 16,-1-1-4-16,2-1-1 15,0 0 4-15,-4-3-10 0,2 0 5 0,2-1 1 0,-1-3-2 0,-2 0 6 16,3-1-2-16,-2 0 1 0,3-3-2 0,-3 1-7 15,1 0 3-15,-1-3-6 16,0-2-13-16,-1 2-9 0,0-3-26 16,-1-1-25-16,1 1-34 0,-1-3-55 0,-2 0-116 0,-1-3-271 15,-2 0-646-15,3 0 16 0</inkml:trace>
  <inkml:trace contextRef="#ctx0" brushRef="#br1" timeOffset="246284.0709">26731 13723 1133 0,'0'0'636'0,"0"0"-215"0,0 0-79 0,0 0-95 0,0 0-71 16,0 0-59-16,0 0-42 0,0 0-16 15,0 0-8-15,0 0-11 0,0 0-7 0,0 0-12 16,0 0-7-16,134-26-3 0,-104 24-6 0,0 0 0 16,-2-2-3-16,1 2-15 0,-2-2-27 15,2 1-45-15,-3 3-86 0,-1-3-163 0,-6 2-410 0,-7 0-901 0</inkml:trace>
  <inkml:trace contextRef="#ctx0" brushRef="#br1" timeOffset="247258.9838">25618 13993 0 0,'0'0'0'0,"0"0"0"0,0 0 0 0,0 0 129 0,0 0 144 16,0 0-47-16,0 0-39 0,0 0-26 0,0 0-6 0,0 0-2 15,0 0-6-15,0 0-6 0,0 0-20 16,-59-3-20-16,57 3-13 0,0 0-10 16,0 0-4-16,1 0-3 0,-1 1-5 0,-1-1-5 0,-1 1 6 0,4-1 0 15,-1 1 5-15,1-1 9 0,-1 0-11 0,1 2-3 16,0-2-8-16,0 0-14 16,0 0 4-16,0 1-7 0,0-1-4 0,0 0-7 15,0 0-9-15,0 0-7 0,0 0-2 0,0 0 0 16,0 1-2-16,1 0 8 0,0 2 5 15,5-1 0-15,-2 2 10 0,3-2-2 0,0 2 4 16,5-2 11-16,-1 1-11 0,3 0 1 0,3-1-6 16,3 0-9-1,1-1 2-15,2 0-3 0,4-1-1 16,-1 2 2-16,2-2-4 16,1 0-3-16,2 0-3 0,0 0-5 15,0 0 1-15,0 0 3 0,-1 0-4 0,-4 0-2 0,-1 1 2 16,-2-1-4-16,-2 2 3 0,-3-2 2 0,-1 0-6 0,-3 1 2 15,-5-1-3 1,1 0-2-16,-4 0 7 0,-1 0 1 0,-3 0 4 0,0 0 8 16,-1-1-4-16,-1 1 2 0,0-2-4 15,0 2-4-15,0-3-1 0,0 1-1 0,-3 0-1 0,2 0-4 0,0-1 0 16,1 1-3-16,0 1 2 0,0 1 2 0,0-1-4 16,0 0-9-16,0 1-25 0,0 0-32 0,0 0-35 15,4 1-74-15,3 3-200 0,-2 1-799 0,0-3-542 0</inkml:trace>
  <inkml:trace contextRef="#ctx0" brushRef="#br1" timeOffset="248504.7975">26005 14063 0 0,'0'0'48'0,"0"0"408"0,0 0-49 0,0 0-49 0,0 0-53 0,0 0-55 15,0 0-48-15,0 0-46 0,0 0-35 0,0 0-20 16,0 0-6-16,0 0-6 0,-76-19-8 0,70 19-8 16,-2 1-3-16,-1 1-6 0,0 1-5 15,0-1-3-15,-2 1-10 0,1 1-3 0,-1 0-6 16,0 1-7-16,1-2 4 0,0 1-4 0,-1 0-1 15,1 1 2-15,0-2-7 0,-1 1 0 16,1-2 0-16,0 1-1 0,-1-3 3 0,1 0 2 16,1 0 0-16,1 0-2 0,-1 0-1 0,4-1-2 15,-2-2-3-15,-2 0 5 0,4 0-7 0,-1 0-1 16,-3 0-4-16,2 0-8 16,0 1 6-16,-2 0-3 15,0 0-1-15,-2-1 4 0,-3 3-7 0,0-2 2 16,3 2-3-16,-2 0-4 0,-2 0 8 0,2 0-1 0,0 0 0 15,2 0 1-15,2 0-2 0,-1 0 4 16,3 0 1-16,0 0 1 0,1 0-1 16,-1 0-6-16,0 0 0 0,1 0-5 0,-1 0 6 0,4-1-1 0,-3 0 3 15,3 0 6-15,1-1-9 16,-1 2 1-16,1-1-3 0,0 1-2 0,2-1 4 16,-1 1 2-16,1-1-3 15,-1 1 3-15,0 0-4 0,0-1 0 0,-1 1-1 0,2 0 1 16,-1 0 0-16,-1-2 1 0,2 2-2 0,0-1-5 0,0 0 6 15,-1 1-2-15,1-1 4 0,0 1 1 0,0 0-4 16,0 0-1-16,0 0-1 16,0 0-2-16,0 0 5 15,0-1-2-15,0 1 1 0,0 0 3 0,0-1-8 0,0 1 1 0,0 0-7 0,1 0-7 16,4 0-14-16,1 0-21 0,4 2-35 16,4 1-57-16,1 2-126 15,-2 0-597-15,-6-2-885 0</inkml:trace>
  <inkml:trace contextRef="#ctx0" brushRef="#br1" timeOffset="252692.4994">28304 14134 0 0,'0'0'0'0,"0"0"213"0,0 0 178 0,0 0-29 16,0 0-37-16,0 0-39 0,0 0-55 0,0 0-49 0,0 0-22 0,0 0-24 0,0 0-15 16,0 0-13-16,-46-32-19 0,46 31-13 0,0 1-16 15,0 0-16-15,0 0-12 0,0 0-10 0,0 0-3 16,0 0 2-16,0 0 4 0,0 0 5 0,0 1 4 15,0-1-1-15,0 1-1 16,0-1 0-16,0 0-4 0,1 2-3 0,-1-2-3 16,1 0-3-16,1 0-1 0,-1 1 3 0,3-1-3 15,-2 1 3-15,5 0 1 0,0 2 0 16,4-2 6-16,2 1 0 0,3 0-1 0,1 0-3 16,4 0-3-1,2 0-2-15,1 1-5 0,-2-1 3 0,3 0-7 0,1 1-1 16,-1-1-1-16,1 1-3 0,4-2 4 15,0 0-1-15,0-1 3 0,0 0 4 0,0 0-8 16,-1 1 0-16,-3-1-2 16,1 0-7-16,-3 0 9 15,3 0-1-15,-5 0-1 16,2 0 5-16,-1 0-7 0,-2-1 1 0,-1 0 0 0,1 1-1 0,-1 0 0 0,-1 0 2 0,-1 0-3 0,0 0-4 16,2 0 6-16,1 1-3 15,-1 0 3-15,1 0 4 0,2 1-6 0,-1-1 3 0,-1 0-7 0,0 0-3 0,-2 0 5 0,1-1-1 16,-1 0 4-16,-2 1 4 0,2-1-6 0,1 0 0 0,-2 2-1 15,1-2 2-15,-2 0-1 0,2 0 1 16,-1 0-1-16,2 0-4 0,0 0 3 0,-1 0 3 16,1-2-1-16,1 2 2 15,-2 0-3-15,2 0 1 0,-1 0-2 0,-3 0-6 16,2 0 8-16,-1 0-2 0,1 0 2 0,-1 0 8 16,-1 2-10-16,0-1-1 15,1-1 0-15,0 1-2 0,-3-1 4 16,5 0 2-16,0 0 0 0,-2 0 0 0,1 1-2 15,1-1-1-15,-5 0-1 0,5 0 6 0,-2 0-4 0,0 0 2 16,-2 0-3-16,3 1-8 0,0-1 9 0,-1 0-3 16,-2 0 4-16,2-1 5 0,1 1-7 0,-2-1 1 0,-2 1-1 0,3 0-6 15,-5 0 8-15,2 0-1 0,-1 0 2 16,-3 0 3-16,0 0-7 16,-1 0 0-16,-1 0 0 0,2 0 2 0,0 0-1 0,0 0 2 0,3 0-2 15,-3 0-3-15,0 0 2 0,2 1 0 16,-1-1 2-16,4 0 7 0,-3 0-8 0,5 1 0 15,-4-1 0-15,4 1-9 0,-2 1 10 0,-1-1 0 16,3 0 0-16,0 0 6 0,-4 0-7 0,4 2-1 16,-5-2-1-16,4 0-3 0,-4 1 6 15,4-2 0-15,-4 1 0 0,3 0-1 0,-4-1 0 16,1 1-2-16,-2-1 4 16,0 0 4-16,3 2-6 0,-2-1 2 0,0-1-2 0,-3 0-4 0,2 1 4 15,-1-1 0-15,-1 0-2 0,0 0 12 0,-3 0-12 16,3 0 1-16,1 0-1 0,-1 0-9 15,2 0 13-15,-1 0-2 0,1 0 2 16,1-1 0-16,2 1-2 16,-2 0-1-16,-1 0 0 0,0 0 3 15,0 0-2-15,-2 0 3 0,0 0-2 0,-1 0-8 0,-3 0 7 16,1 0-1-16,-3 0 3 0,-1 0 8 16,2 0-9-16,-2 0 0 0,-1 0-2 0,0 0-4 15,-1 0 7-15,0 0 0 0,0 0-1 0,1 0 4 0,-1 0-4 0,0 0-3 0,1 0 0 16,-1 0 1-16,4 0 2 0,-4 0 3 15,1 0-2-15,-1 0-2 0,0 0 2 16,0 0-2-16,0 0 4 0,0 0 3 0,0 0-5 16,0 0 1-16,0 0-2 0,0 0-3 0,0 0 5 0,0 0-3 15,0 0 2-15,0 0 3 0,0 0-6 0,0 0-1 16,0 0 1 0,1 0-2-16,0 0 4 0,0 0 0 0,0 0 1 15,-1-1-6-15,2 1 4 0,2-2-2 16,-2 2 1-16,0 0 8 0,2 0-7 0,-1 0 2 0,-1 0-2 15,3 0-6-15,-1-1 8 0,-2 1-4 0,0 0 4 16,3 0 2-16,-4 0-5 0,1 0 1 0,-2 0-2 0,1 0-1 16,-1 0 4-16,0 0 0 0,0 0 1 15,0 0 2-15,0 0-4 0,0 0 0 0,0 0 1 16,0 0 4-16,0 0-2 0,0 0 3 16,0 0-3-16,0 0-3 0,0-1 2 0,0 1-2 0,-1 0-5 0,1-1-7 15,-1 1-17-15,0-2-22 16,0 0-38-16,0-1-61 0,0 0-108 15,1 0-275-15,0 1-647 16,0 1-252-16</inkml:trace>
  <inkml:trace contextRef="#ctx0" brushRef="#br1" timeOffset="253404.5307">31221 14037 667 0,'0'0'545'0,"0"0"-143"0,0 0-57 0,0 0-61 0,0 0-86 0,0 0-42 16,0 0-42-16,0 0-21 0,0 0-12 0,0 0-11 15,0 0-3-15,0 0-7 0,0 0-1 16,0 0 1-16,-15-66-5 0,13 63-6 0,-2-1-5 16,-2 1-8-16,1 0-5 0,-4 2-4 0,-1-2-4 15,0 2-3-15,-2 1 0 0,-3-1-3 0,4 1-3 16,-4 0 3-16,1 0-3 0,0 0 1 15,-2 1 2-15,2 1-6 0,-3 1 2 0,2 2-4 16,-3 0-3-16,-1-1 2 16,4 2-1-16,-1 0 2 0,1 1-2 15,1 0-3-15,3 2-1 0,-1 2-2 0,1-2 0 0,0 3 0 0,0 2 2 16,-2 1 0-16,1 0-3 0,1 0 3 0,1 3-5 16,0 0 4-16,1 0 2 0,4 0-4 0,-2 1 1 15,-2-1-2 1,7 1-1-16,-2 0 2 0,-1 1 0 0,4-2 4 0,-1 0-2 0,2 1 0 15,0-2-2-15,1-1-2 0,1 0 3 0,3 1-3 16,0-3 4-16,3 0 0 16,2-2-2-16,-2 1 1 0,3-1 0 0,-1 0-1 0,0-2 4 15,3 0-4-15,-2-2 2 0,1-1-1 0,4 0-1 16,-3-1 6-16,6-1-2 0,-2-2 3 16,3-2 1-16,-2-1-4 0,4 0 0 15,-1 0-1-15,0-1-1 0,-1-3 5 16,1-1-2-1,-4-2 3-15,5 0-4 0,-1-2 0 0,1-1-1 16,-1 1 0-16,0-2 4 0,1-1-4 0,-1 0 5 16,-1-2-4-16,1-2-1 15,0 0 5-15,-2-3-3 0,1-1 2 16,-2-1 1-16,-4-1-5 0,1-1 1 0,-3 1 0 0,-2-2-2 16,0 2 3-16,-2 1 1 0,-3 2-2 0,1 0 0 0,-4 2 2 0,-1 2-2 15,-1 0 0-15,0 2 2 0,-1-2-2 0,-2 3 1 0,-3-1 0 0,-1 1-3 0,2-1 1 16,-3 4-3-16,-1-1 3 0,0 0 3 0,-2 1-6 15,0 1 4-15,-3 1-5 0,-3 0-4 0,-2 0 5 16,0 2-2-16,-2-1 3 0,-1 2 0 16,2 2-3-16,-2 0 2 15,1 1-3-15,2 1 2 0,-1 0 0 16,1 0 0-16,6 0 1 0,-1 0-4 0,1 2-5 0,3 1-9 0,3 3-9 0,-1 1-11 16,1 1-18-16,3 2-24 15,-2 1-37-15,2 1-54 0,-1 1-114 0,4-3-325 16,0-3-849-1</inkml:trace>
  <inkml:trace contextRef="#ctx0" brushRef="#br1" timeOffset="253965.9384">31149 14480 198 0,'0'0'609'0,"0"0"-162"0,0 0-83 0,0 0-35 0,0 0-51 0,0 0-30 0,0 0-39 16,0 0-32-16,0 0-38 16,0 0-26-16,0 0-29 0,0 0-26 0,0 0-13 15,14-11-16-15,-14 13-2 0,0 1 2 0,-1 2-5 0,0 0 7 16,0 2-1-16,-3 0-3 0,3 3 4 15,0-2-7-15,1 2 1 0,-2 0-5 0,0 2-2 16,1-1-3-16,0 2-4 0,-2 1 0 16,3-2-5-16,-1 4 3 0,1-3 0 0,-1 1-9 31,1 0 9-31,0 0-9 16,0-2 2-16,0-1 5 0,0 1-7 0,0-3 6 0,0-2-4 15,1 0 1-15,-1-1 4 16,0 0-6-16,0-1 5 0,0-2-3 0,0 1-6 0,0-1 5 15,0-2-4-15,0 2 4 0,0 0-2 0,1-2 3 0,2 1 1 0,-2-1-6 16,0 0 6-16,-1 1-8 0,2-1-2 0,-1 1-8 0,-1-1-20 0,1 2-20 16,-1-1-31-16,0 2-40 0,0 1-45 0,0-2-72 15,1 3-104-15,-3 1-234 0,-2-1-486 0,-1-1 64 16</inkml:trace>
  <inkml:trace contextRef="#ctx0" brushRef="#br1" timeOffset="254305.9408">31069 15018 530 0,'0'0'670'0,"0"0"-283"15,0 0 7-15,0 0-75 0,0 0-73 0,0 0-43 16,0 0-52-16,0 0-32 0,0 0-25 0,0 0-15 16,0 0-18-16,0 0-8 0,0 0-4 0,0 0-12 15,2 110-2-15,-2-100-6 0,-1 0-6 16,1-1-1-16,0 0-7 0,-1 2 1 15,-1 1-2-15,-2-1-7 0,3-1 5 0,-1-4-3 16,-1 1 0-16,2 2 0 0,-3-3-1 0,3 3-2 16,-1 0-3-16,1-2 0 0,-1 1-1 0,-1-3 1 15,2 0 1-15,0 1-1 0,2-3 1 0,-2 2-4 16,1-1 1-16,0-1 0 0,0 0-8 16,0 2-7-16,0 0-14 31,0-1-24-31,1 2-24 0,-1 0-41 0,0-3-59 0,0 5-95 15,0-2-181-15,0 0-549 16,0-2-435-16</inkml:trace>
  <inkml:trace contextRef="#ctx0" brushRef="#br1" timeOffset="254529.3631">30898 15576 302 0,'0'0'764'0,"0"0"-266"0,0 0-98 0,0 0-93 16,0 0-83-16,0 0-46 0,0 0-39 0,0 0-36 15,0 0-12-15,0 0-17 0,-19 119-11 0,19-105-9 16,1 2-12-16,-1-3 1 0,0 0 3 0,0-1-3 16,0-1-9-16,1-2-9 0,-1-1-7 15,0-1-2-15,0 0 4 0,0-1-8 0,-2-2-1 16,2 0-4-16,-1-1-7 0,0-2 5 0,0 1-2 16,0-1 2-16,-1-1 2 0,2 0-19 0,-3 0-27 15,3 0-58-15,0 0-111 0,0-1-260 16,0-1-873-16</inkml:trace>
  <inkml:trace contextRef="#ctx0" brushRef="#br1" timeOffset="255477.8851">27444 14370 289 0,'0'0'852'0,"0"0"-371"0,0 0-142 16,0 0-63-16,0 0-81 0,0 0-54 0,0 0-49 0,0 0-43 0,0 0-20 15,0 0-5-15,0 0 6 0,0 0 12 16,0 0 11-16,5 19 5 0,-5-8-1 0,0 0 0 16,-1 0-7-16,-2 3-7 0,1-2-9 15,-2-1-9-15,0 2-1 0,2-2-6 0,-4 1 1 0,2 0-1 16,0 0-8-16,0 1-1 16,2-1-4-16,-3 0-2 0,1 0 4 0,0-1-1 0,-1 0 1 15,2 1 2-15,-1-1-5 31,-1-1-1-15,1 1-1-16,0 0-2 16,2 0-12-16,-1 1-19 15,2-2-29-15,-2 1-38 16,2-2-44-16,0 2-62 0,-1 0-92 0,2 1-144 0,-1-4-295 16,-1-2-336-16</inkml:trace>
  <inkml:trace contextRef="#ctx0" brushRef="#br1" timeOffset="255795.6191">27303 14950 0 0,'0'0'0'15,"0"0"72"-15,0 0 423 0,0 0-113 0,0 0-76 0,0 0-62 0,0 0-17 0,0 0-34 0,0 0-31 0,0 0-13 0,0 0-31 0,0 0-26 0,0 0-17 0,0 0-22 0,16 108-20 0,-18-98-13 0,-1 1-5 16,2-1-4-16,0 1-1 0,1-2-2 0,0 3 0 16,-1-1 2-16,-1 1-7 0,2 0-27 0,0 0-52 15,-1 2-98-15,2 0-145 0,-1 0-257 0,0-4-426 16,0-3 487-16</inkml:trace>
  <inkml:trace contextRef="#ctx0" brushRef="#br1" timeOffset="256059.1923">27221 15515 0 0,'0'0'0'0,"0"0"446"0,0 0-69 0,0 0-85 0,0 0-72 16,0 0-44-16,0 0-26 0,0 0-17 0,0 0-8 16,4 124-20-16,-2-112-19 0,2 0-18 0,-4 0-19 15,2 0-8-15,0 1-8 0,0 1-6 16,-2 0-1-16,0-1-4 0,0 0-1 0,0 2-3 0,-2-1-5 16,0 0-1-16,0 1-4 0,-1-1-2 15,1-2 1-15,-1 1 1 0,2-3-1 0,0 2-1 16,-2-3 1-16,1-1-3 0,1-1 3 0,-2 0-1 15,2-4-2-15,1 1 1 0,-1-2-3 16,1 0-1-16,-3 0 4 0,3 0-4 0,0-2-1 16,0 1-31-16,0-1-64 0,0 0-109 0,0 0-180 15,0 0-441-15,0 0-160 0</inkml:trace>
  <inkml:trace contextRef="#ctx0" brushRef="#br1" timeOffset="257292.0146">29497 13228 179 0,'0'0'560'15,"0"0"-86"-15,0 0-98 0,0 0-55 0,0 0-59 0,0 0-38 0,0 0-45 0,0 0-38 0,0 0-32 0,0 0-29 16,0 0-29-16,0 0-20 0,0 0-20 0,0 0-7 16,-2-71 0-16,2 78 0 15,0 4 17-15,0 1 9 0,0 2 7 0,0 3 6 0,0-1-10 16,-2 2-5-16,-2 2-3 0,1 3-3 0,1 0 5 15,-5 2-1-15,3 1-1 0,-4 3-5 16,-1 0-7-16,-1-1-3 16,1 4-3-16,0 0 2 0,-2-1-1 0,2-1 1 0,1-1-5 0,1-5-6 15,-1-2 4-15,0-3-2 0,5-2 3 0,-2-1 4 16,0-4-6-16,2-2 1 0,-2-2-2 0,3-2-3 16,2-2 9-16,-1-3 0 0,2 1 5 15,-1-2 8-15,0 0 1 0,0 0 6 0,0 0 6 0,0 0 1 16,0 0-3-16,-2-2-6 0,2-4-11 15,-1-2-6-15,-1-2-4 16,0-3-2-16,1-2 1 16,0-4 3-16,1-1-6 0,0-5 3 15,0-3-3-15,0-2-4 0,0-2 6 16,-1-2-1-16,2 0 2 0,0 2-1 16,5-2-1-16,-3 3 0 15,4-1-1-15,-2 1 1 0,4 0-1 16,0 1 1-16,1-1-2 0,3 4-4 0,4-3 1 0,2 4-1 15,3-1 2-15,3 2 3 0,1 2-4 0,4 0 0 0,-1 4 1 0,0 2-3 0,-1 2 5 16,-2 4-1-16,2 1 0 0,-5 3 6 0,-3 2-9 0,-1 4-1 0,-6 1-2 0,2 0-6 16,-4 6 6-16,-1 2 1 0,-5 2 2 0,3 3 1 15,-6 2-1-15,3 4 2 0,-5 2 1 0,0 3 2 16,1 4 2-16,-6-3 1 0,2 3-1 0,0-3-4 16,-3 1 3-16,4-2-3 0,-5 0 3 15,4-1 5-15,-4-1-6 0,2-1 2 0,-3-4-3 0,-1 0-1 16,0-1 5-16,-1-4 0 15,0-2 2-15,0-3 0 0,4-2-1 0,-1-1 1 16,0-1 0-16,4-1 3 0,0-2 0 16,-1 0 3-16,2-2-2 0,2-2-5 0,0-1 0 0,0-2-6 0,0-1 1 15,7 2-1-15,1-5-4 16,3 1 1-16,2 0-3 0,1 1 1 16,4 0 3-16,1 5 1 15,1-2 2-15,0 1 0 0,0 2 0 0,0 2 0 16,-6 1-2-16,4 0 0 0,-6 0 1 0,1 4 1 0,-2 2 1 15,0 0-2-15,-4 1 1 16,2 4-1-16,-1 2 0 0,-5 2 4 0,3 1-3 0,-4 1 4 0,-1 3-2 16,-1 0-2-16,0 2 4 0,-2 0-3 0,-6 0 3 0,0 2 1 0,0 0-3 15,-5 0 1-15,3-1-1 0,-2-3 0 16,1-2 2-16,0-2 1 0,-6-4 2 0,3 0-1 16,-5-1 0-16,0 0-2 15,2 0 0-15,-4-2 4 0,-2-2-3 0,2 1 2 0,-3-2-1 0,-2 1-3 16,2-1 3-16,-3-2-2 0,4 1 2 15,-3-3 0-15,3 1-4 0,0-2 3 16,3-1-1-16,1 0-2 0,4 0 3 16,1 0 0-16,4 0 2 0,-1-4-1 0,5 2 1 0,0 0-2 15,2-1-1-15,1 1 4 0,2 0-3 16,1 0 0-16,0-1-1 0,0 0-4 0,0 1 1 0,1-1-2 16,4 0 2-16,-1-2 1 0,0 1-4 15,2 0 1-15,3 1-7 0,0-1-20 0,1 2-29 16,3 0-70-16,3-1-146 0,-2 1-598 15,-6 1-844-15</inkml:trace>
  <inkml:trace contextRef="#ctx0" brushRef="#br1" timeOffset="269310.1191">27852 13929 0 0,'0'0'493'0,"0"0"-118"16,0 0-57-16,0 0 7 0,0 0-41 0,0 0-36 15,0 0-51-15,0 0-35 0,0 0-32 0,0 0-23 16,0 0-15-16,0 0-9 0,-25 5-13 0,25-9-12 16,2 1-6-16,-1-2-9 0,0 1 5 15,-1-4 4-15,1 0 2 0,0 2-1 16,1-3-7-16,0 1-5 0,0-1-5 0,-1 1-5 0,0-2-1 15,-1 2-3-15,0-2-1 0,0 0-4 16,0 0 0-16,0-2-3 0,1 0 1 0,-1 0 0 16,1-2-4-16,-1-2 1 0,2 1-4 0,-1-2-4 15,0-2 6-15,1-2-4 0,-1-2 1 16,1-2 4-16,0-2-7 0,1-3 1 0,1-1-2 16,-4-3-4-16,4 3 4 0,0-1 0 0,-2 0 0 15,2 0-2-15,0 0-1 0,-2 0-2 0,5 0 2 16,-3 0 3-16,0-1-1 15,1 2 1 1,-4 1-1-16,3 1-4 0,-3 1 2 16,3-3-1-16,-3 1 2 0,-1 1 0 15,3 2-2-15,-2 0 0 0,0 1-1 0,2 0 2 0,-3 0-1 0,1-1 2 0,-1-1-2 16,0 2-1-16,1 0-1 0,-1 1-1 0,0-2 0 16,0 2 4-16,0 0-1 0,0 0 0 0,0 1-1 15,-1 0-2-15,1-1 0 0,0-2-1 16,-1 4 2-16,1-1 0 0,0 0 3 0,-3 1 0 0,3 1-2 0,0-2 2 15,-1 0-4-15,0 1 0 0,-1 1 1 0,0 1-5 16,1 0 3-16,-1 0 0 0,1 2-1 0,-3 1 5 16,3 0-3-16,1 3 1 15,-1 0-1-15,0 3-4 0,-1-2 3 16,1 1 0-16,1 0 0 0,0 2 0 0,0-1 0 0,0 3 1 0,0-1-2 16,-1 0 2-16,1 2 0 15,0 2-2-15,0-1 4 0,0 1-5 16,0 1 1-16,0 1 1 0,0-1-1 15,0 2 4-15,0 0-2 0,0 0 0 0,0 0 1 0,0 1-5 0,0 0 2 16,-2-3 1-16,1 1-2 16,1 1 4-16,0-1-1 0,0 1 0 0,-1-1-1 0,1 0 0 0,0 1 0 15,0-2 0-15,0 1 2 0,0-1-4 16,0 1 2-16,0-2 1 16,0 1-2-16,0-1 4 15,0 1-2-15,0-2-1 16,-1 0 1-16,1 0-4 0,0 1 2 0,0-1-1 0,0 1 0 0,0 1 5 0,0-1-2 0,0 1 1 15,0 2-1-15,0 0-3 0,0 0 1 0,0 1 0 0,0 0 1 16,0 1 1-16,0 0-1 0,0 1 1 16,0 0-3-16,0 0 0 0,0 0 0 15,0 0 0-15,0 0 1 0,0 0-2 16,0 0-1-16,0 0 1 0,0 0-2 16,0 0 5-16,0 0-2 0,1 0 0 0,-1 0-1 0,0 0-3 0,0 0 1 0,0 0 1 0,0 0 0 15,0 0 3-15,0 0-2 16,2 2 2-16,1 0-2 0,0 2 1 0,-1-3 1 15,0 3-2 1,4-1 2-16,-3 1 1 0,4 0-1 0,-4 1 2 16,4-2-3-16,-1 2 3 0,0-1 0 15,4 2 1-15,-1-2 0 0,1 1-2 0,2-2-2 0,0 1 2 0,5-2-1 0,-3 1 2 16,4-1 1-16,-2 1 1 0,1-1-3 0,0 0 0 16,3 0-1-16,-4-1-1 0,1 0 2 15,2-1 2-15,0 1-1 16,-2 0 1-16,1 2-3 0,-1-2 0 0,1 1 1 0,-1-1 1 15,0 0 2-15,1 1-3 0,-1-1-1 0,1-1 0 16,-1 0 1 0,1 1-3-16,-3-1 3 0,2 2-2 0,3-1 0 0,-1 1 0 15,-1 1 2-15,2-2-2 0,0 0 2 0,0 0 2 0,0 1-2 16,-1-1 1-16,0-1-2 0,1 2-1 0,-1-1 1 0,1 0 1 0,1 0 3 16,-2 1-1-16,2-2-2 0,0 0 0 0,-1 0-1 15,0 0 0-15,0 0 1 16,-4 1 2-16,0-1 0 0,0 1-4 0,-2 0 1 0,0 0 0 0,2-1-1 15,-4 2 6-15,5-2-4 0,-4 1 2 16,4 0-2-16,-4 0-4 0,4 0 2 16,-4-1 2-16,1 1 2 15,0 1 1-15,-2-2-2 0,1 0 1 0,1 1-4 0,-1 1 1 16,-2 0 2-16,0-1-1 0,1 1 2 0,2-1-2 0,-3 1-2 16,1-1 0-16,-2-1 0 0,2 2 3 0,-2-1 0 15,1 0 1-15,3 2-2 16,-1-2-3-16,0 0 2 0,-1 0 0 15,3 0 1-15,-2 2 3 0,-1-2-3 16,4 0 0-16,-4 0-2 0,3-1 0 0,-1 1 2 0,-1-1 0 16,-2 2 2-16,2-2 2 0,1 1-6 0,-2-1 2 0,0 1 0 15,3-1 0-15,-3 1 2 0,0 1-2 0,-1 0 1 0,1 0-2 16,2-1 0-16,-3 0-1 16,1-1 1-16,-1 2 6 0,-1-2-4 0,1 1 0 0,-1 0 0 15,-1 0-7-15,3 1 7 16,-1-2-1-16,4 0 1 0,-4 0 1 0,1 0-3 0,-1 0 1 0,1 0-3 15,1 0 3-15,-1 1 1 0,-1 0 1 16,1 2 1-16,-1-2-3 0,-1-1-1 16,2 0-1-16,-3 0 1 0,1 1 6 0,0-1-4 15,-1 2 0-15,-1-1-1 0,0 2-5 0,-1-2 3 16,2 0 2-16,0 0 1 0,1 1 7 16,-1-2-9-16,0 1 0 0,1 1 0 15,-4-1-7-15,3-1 9 0,-1 1-2 0,1 0 2 0,-3 0-1 16,0-1-3-16,0 0 2 0,-2 0-3 15,3 0 7-15,-3 0-2 0,1 0 1 16,-3 1-1-16,0-1-6 0,-1 1 4 16,0-1 0-16,1 0 2 0,-2 0 10 0,0 0-10 0,2 0 1 15,-2 0-3-15,1 0-8 0,0 0 9 16,0 0-2-16,0 0 5 0,0 0 3 0,2 0-7 0,2 0 0 16,-3 0 0-16,2 0-2 0,0 0 5 0,-1 0 1 0,2-1-2 0,-2 1-2 15,-1 0 1-15,4-1-2 16,-4 0 2-16,0 1 3 0,0-1-3 15,1 1 2-15,-1 0-2 0,-1 0-10 0,0 0 10 16,-1 0-1-16,0 0 2 16,0 0 12-16,0 0-13 0,0 0 0 0,0 0-1 0,0 0-4 15,0 0 6-15,0 0 2 0,0 0-2 0,1 0 3 0,-1 0-5 0,1-1 0 16,-1 1-1-16,0 0 3 16,2 0 0-16,-2 0 1 0,0 0-1 0,0 0-8 15,0 0 8-15,0 0-3 0,0 0 4 0,0 0 7 0,0 0-10 16,0 0 3-16,0 0-3 0,0 0-7 0,0 0 10 15,0 0 0-15,0 0 2 0,0 0 9 16,0 0-12-16,0 0-1 0,0 0 0 0,0 0-3 0,0 0 5 16,0 0 2-16,0 0-3 15,0 0-1-15,0 0 0 0,0 0-3 0,0 0 4 16,0 0 5-16,0 0-5 0,0 0 1 16,-2 0-4-16,2 0-12 0,-1 0 3 15,1 0-12-15,-1 0-24 16,1 0-20-16,0 2-54 0,0 4-75 0,0 2-175 15,0-1-772-15,0-2-596 0</inkml:trace>
  <inkml:trace contextRef="#ctx0" brushRef="#br1" timeOffset="270558.116">29456 11199 0 0,'0'0'0'0,"0"0"517"0,0 0-82 0,0 0-31 0,0 0-43 0,0 0-51 16,0 0-70-16,0 0-44 0,0 0-35 0,-6-114-36 0,2 108-12 0,1 0-11 15,-4 2-18-15,1 1-14 0,-4 2-20 0,-2 1-8 16,-1-1-3-16,-5 4-2 0,-1 4 2 0,-2 0-4 16,-2 3-1-16,0-1-5 0,-4 5-6 15,0-2 2-15,2 4-2 0,-3 0-2 0,2 4 3 16,-1-2-8-16,-2 3 0 0,2-1-2 0,2 0-2 16,2 3 2-16,-1-1 0 15,2 1-4-15,4-1-1 16,3-2-2-16,4-2-4 0,0-1 1 0,3-1 3 0,3-1-3 0,2-1 0 0,2 0-1 0,1-2-3 15,3 1 4-15,4-1 1 16,3-1 3-16,6 1 4 16,-1-1-2-16,10-2 4 0,0-1-2 0,5 0-3 0,2 0 1 0,4-3-5 0,-3 0 2 15,2-2 0-15,2-1-2 0,0 2-1 16,-3-2 1-16,-2-2 2 0,3 0-3 0,-5 0 0 16,-3 0-2-16,0 0-2 0,-4-1 2 0,-3-1 1 15,-1-2 2-15,-5 1 1 16,-1 2 1-16,-9-2 1 0,3 1-1 15,-5 0 2-15,-1-1 5 0,-1 2-1 0,0-2 2 16,0 2-4-16,0-3-2 0,0 2 0 0,0 0-5 0,0 1 1 16,0-2-2-16,-1 1-2 0,1 0 2 15,0 0-5-15,0-1 3 16,-1 2 2-16,1 0-2 0,-1 0 7 16,1 0-8-16,0-1-1 0,0 2-2 15,0 0-2-15,0 0 4 0,0 0-1 0,0 0 2 16,-1 0-1-16,1 0-5 0,-2 0-7 0,2 0-7 0,0 4-12 15,-2 2-14-15,1-1-23 0,0 2-33 0,1 2-54 0,0 2-114 16,0-3-332-16,0-1-922 0</inkml:trace>
  <inkml:trace contextRef="#ctx0" brushRef="#br1" timeOffset="272292.789">30157 12072 0 0,'0'0'0'0,"0"0"446"0,0 0-13 15,0 0-66-15,0 0-56 0,0 0-62 16,0 0-44-16,0 0-41 0,0 0-21 0,0 0-9 16,0 0-11-16,0 0-8 0,0 0-10 0,0 0-16 15,-13-21-17-15,13 21-20 0,-1 0-16 16,1 0-15-16,-2 3-6 0,0 2-2 0,0 0 1 15,2 2 5-15,-3 0 2 0,1 1-1 0,2 0 1 16,-4 2-5-16,3 1-1 0,-1-2 0 0,0 0-2 16,-2 0 1-16,4 0-2 0,-2 2-3 15,2-2 0-15,-1-1-3 0,0 0 0 0,1-4-3 0,0 1 1 16,0-2 1-16,0 0-1 0,0-1 0 16,0-1 0-16,0 1 1 0,0-2 2 0,0 0 1 15,0 0 4-15,0 0 2 0,0 0 7 16,0 0 3-16,0-3-1 15,2-2 2-15,-2-1-7 0,2-2-6 0,2-1-4 16,-2-3-4-16,-1-2 1 0,1 0-2 0,2-1 1 16,0-4 0-16,-3-1 0 15,3 2 1-15,1-5-3 0,-4 3 0 0,5 0 0 0,-2 1-1 16,-2 3 1-16,3 0-1 0,-1 5 0 0,1 0-1 16,-2 2 2-16,-1 2 3 0,0 2 3 0,1 3 3 15,-3 2-2-15,0 0-2 0,0 0-2 0,0 0-4 0,0 0-2 0,0 2 2 16,0 3-1-16,-5 3 2 0,2 4 0 15,-3 0-2-15,2 3 2 16,-4 1 0-16,4 3 2 0,-3 1-2 0,0 1-1 16,2 1 0-16,-2 0-1 15,2 0 2-15,-1-1 1 0,2-3-1 16,-1-1 2-16,3-2-3 0,-1-1 1 0,1-6-1 16,0 1-2-16,2-3 3 0,2-3-1 0,-2 1 2 15,0-2-1-15,0-1-3 0,0 1 2 0,0-2 0 0,0 0 4 16,0 0 3-16,0 0 2 0,0-3 1 15,3 0-3-15,-1-2-1 0,0-1 1 0,0-2-2 16,3-1 1-16,-3-1-2 0,0-3-2 16,-1-2-1-16,4 0-1 0,-3 0 1 15,0-2 1-15,2 1-1 0,-3 1-2 16,2-1 0-16,-2 3-1 0,-1 0 0 0,0 3 3 0,0 1 1 16,0 1-2-16,1 2 0 0,-1 0-1 15,0 3-3-15,0-1 2 0,0 3-3 16,0 1-4-16,0-2-7 0,0 2-17 0,0-1-18 0,0 1-30 15,0 0-36-15,0 0-44 0,3 1-93 0,1 4-207 0,-2-2-687 16,-1 0-248-16</inkml:trace>
  <inkml:trace contextRef="#ctx0" brushRef="#br1" timeOffset="275811.5614">22289 12772 0 0,'0'0'0'0,"0"0"0"0</inkml:trace>
  <inkml:trace contextRef="#ctx0" brushRef="#br1" timeOffset="277257.0176">32239 14053 0 0,'0'0'0'0,"0"0"0"16,0 0 0-16,0 0 0 0,0 0 0 0,0 0 16 0,0 0 13 15,0 0-15-15,0 0-5 0,0 0-6 0,0 0-41 16,-99-19 5-16,94 19 33 0,-1 0 0 0</inkml:trace>
  <inkml:trace contextRef="#ctx0" brushRef="#br1" timeOffset="278189.0119">31691 14163 0 0,'0'0'0'16,"0"0"458"-16,0 0 7 0,0 0-48 0,0 0-70 0,0 0-60 15,0 0-56-15,0 0-48 0,0 0-28 0,0 0-20 0,0 0-16 0,0 0-14 0,0 0-14 0,-39-24-12 16,39 23-14-16,0 0-12 0,0 1-3 0,0 0-10 0,0 0-3 0,0 0-3 0,0 0-12 0,0 0-4 15,0 0-4-15,1 0-4 16,-1 0 1-16,3 0 0 0,-2 1 0 0,1 0-1 0,0 0 0 16,-1 0 0-16,3 2 2 15,-1-2 5-15,-1 1-4 0,5 1 2 0,-3 0-1 16,2-1-5-16,-2 1 9 0,5-1 2 0,1-1 4 0,1 1 2 16,6-2-3-16,0 0-3 15,6 0-4 1,-1 1-4-16,0-1-1 0,0 0-2 0,3 1-1 0,-2 0-1 15,0-1-2-15,5 0 1 0,-1 2-1 16,-1-2 5-16,3 0-3 16,0 0 1-16,-1 0-2 0,-2 0-6 0,1 0 5 15,-1 0-4-15,1 1 3 0,0-1 8 0,0 0-12 0,0 1 2 0,0-1-1 16,-1 0-6-16,0 0 9 0,-2 0 0 0,3 0 1 16,-5 1-1-16,-1-1-3 15,3 0 0-15,-1 0-1 0,0 0 2 0,-2 0 0 0,0 0-1 0,0 0 0 0,-2 0-8 0,0 0 9 16,-1 0-2-16,-1 0 3 0,1 0 7 0,1 0-10 15,0 0 2-15,-3 0-3 0,1 0-5 0,-4 0 9 16,3 0-4-16,-4 0 3 0,1 0 0 0,-1-1-3 16,-1 1 1-16,-3 0-1 0,2-1 4 15,-1 1-2-15,-1 0 1 0,1 0-1 0,-3 0-6 0,-2 0 5 16,-1 0-1-16,2 0 2 16,-2 0 6-16,0 0-7 0,0 0 1 15,-2 0-2-15,-1 0-11 0,0 0 14 0,0 0-2 16,0 0 4-16,0 0 10 15,0 0-11-15,0 0 1 16,0 0-1-16,0 0-1 16,0 0 6-16,0 0 0 0,0 0 1 0,0 0 3 15,0 0-6-15,0 0-2 0,0 0 2 0,0 0 1 16,0-1-5-16,-1 1 3 0,-1-2-4 16,-1 0-8-1,0-1 9-15,-2 2-6 16,2-1-5-16,0-1-2 0,-1 2-20 15,1-1-18 1,-1 1-23-16,-2 0-33 0,4 1-30 16,-3 0-47-16,2 0-98 0,2 0-189 0,1 0-612 0,-1 0-434 0</inkml:trace>
  <inkml:trace contextRef="#ctx0" brushRef="#br1" timeOffset="278838.1956">33171 13968 1457 0,'0'0'442'16,"0"0"-116"-16,0 0-27 0,0 0-61 0,0 0-65 15,0 0-46-15,0 0-31 0,0 0-22 0,0 0-12 16,0 0-9-16,0 0-5 0,0 0-12 0,0 0-4 16,0 0-2-16,-19-54-3 0,16 53 1 0,-2-2-1 15,-1 2-4-15,1 1-1 0,-3-1-2 16,0 1-1-16,2 0 0 0,-3 0-2 0,0 0-1 16,-2 3-6-16,1 1 1 0,-4 3-2 0,-4 3 4 15,-3 3 6-15,0 0-10 0,1 2-20 31,0 1-3-31,3-2-7 0,-1 4 7 0,1-1 19 0,2 0-1 0,-1 3 2 0,1 0-5 16,2-1 0-16,-2 3 0 0,3 0 0 16,1 0 1-16,4 0 2 0,0 1-3 0,-1-3-1 0,0 1 2 15,3 0-3-15,0-2 4 0,4 1 1 16,-1-2-2-16,2-2 1 0,1 0-3 16,-1-1-1-16,0 1 3 0,5-2 0 0,1 1 1 0,4-3 2 15,-1 3-5-15,0-3 0 16,3 1 1-16,0-1 0 0,5-1 3 0,1-2 2 15,0-2 1-15,0 0 1 0,2-2-1 0,-1-2-3 0,-4-1 20 16,1-2 3-16,-2 0-2 16,4 0 1-16,1-2-25 0,2-3-4 15,5 0 5-15,-1-3-3 0,2 0 4 0,1-3-1 0,-2 0-3 16,2 0 0-16,-3-1 0 0,2 2-1 0,-3-4 3 16,0 0 1-16,-2 0 0 15,-1-1 1-15,-2 0 0 0,0-1-2 16,-5 0 3-16,5-2 2 0,-5 0-2 0,-2-1 4 0,1-1-2 0,-3-1-1 0,-1 0 3 15,-3-3-3-15,1 1 4 0,-2-1-3 0,-1 0-3 0,-2 2 2 16,-1-1-3-16,-1 0-4 0,0 1 7 16,-1 0-1-16,0 1 2 0,-6 1-1 15,-1-1-1-15,0 3-2 0,-2 1-2 0,-4 0 5 16,0 2-3-16,-3 3 3 0,-5 0-2 0,2 1-4 16,-3 1 3-16,-2 3-2 0,0 2 1 0,-1-1 9 15,-3 3-8-15,0 2 2 16,-3 0-2-16,1 1-8 0,1 0 9 0,-8 0-7 0,-4 1-6 15,2 3-25-15,1 0-26 0,10-1-26 16,7 0-32-16,5 1-36 0,5 0-86 16,1 0-218-1,3-1-828-15,4 0-305 0</inkml:trace>
  <inkml:trace contextRef="#ctx0" brushRef="#br1" timeOffset="279326.887">32457 13383 871 0,'0'0'822'0,"0"0"-411"0,0 0-107 0,0 0-63 0,0 0-51 0,0 0-41 0,0 0-38 16,0 0-26-16,0 0-18 0,15-115-6 0,-13 112-10 15,-2 0-8-15,3 2-9 0,-3 1-15 16,0 0-8-16,3 0-5 0,-1 4-4 0,0 2 0 15,1 2 1-15,1 5 2 0,-1 2 7 16,0 1 6-16,0 1 4 0,-1 4 0 16,-1 2 0-16,-1 4-2 0,1 1 0 0,-2 1-1 15,-3 3-6-15,-1-2 0 0,-2-2-2 16,2 1-2-16,-3-1 2 0,3-1-3 16,-2 0 1-16,2-2 3 0,1-1-4 15,1-7 0-15,-4 1-2 0,4-2-6 0,-1-2 4 16,1-3 0-16,2-2 0 0,0-1 2 0,0-1-4 15,0-3-2-15,0-1-4 0,1-1-7 0,-2 0-10 16,2-2-13-16,0 0-11 0,0 0-11 0,0-3-28 0,0-2-48 0,0-5-75 0,0-1-131 16,0 1-382-16,-2 3-895 0</inkml:trace>
  <inkml:trace contextRef="#ctx0" brushRef="#br1" timeOffset="279782.0785">32521 13253 435 0,'0'0'561'16,"0"0"-68"-16,0 0-100 0,0 0-58 16,0 0-76-16,0 0-71 0,0 0-50 0,0 0-37 15,0 0-30-15,0 0-21 0,0 0-12 16,0 0-10-16,116-107-3 0,-97 107-2 0,2 0-5 16,5 1-1-16,-3 5-2 0,-1 2-4 0,2 1 2 15,0 4-4-15,-1 2 0 0,-2 1 0 16,5 2-3-16,-4 2 1 0,-1 0 14 0,-4 3 1 15,-2-4-1-15,-4-3-3 0,-1 0-15 0,-2-1 0 32,0 1 1-32,-1 2 1 0,-2 1 2 0,-1 3 5 0,0 1 0 0,-4 1 4 0,0 7 1 15,-8 2-3-15,-3 0 3 0,-6 1-3 0,5-9-18 16,-2-6 1-16,1-2-2 16,-1-1 2-16,-4-3 17 0,-1 1 0 15,0-3 3-15,-2 0 2 16,0-1 0-16,2-1 5 0,-4 0-6 0,0-2 1 0,1 0-4 15,-4-2-2-15,2-1-1 16,-1 1 0-16,1-1-1 16,4-3-2-16,-3 2-1 0,2-2-3 0,2 2 1 0,2-2 1 0,4 0-3 0,2-1 3 0,4 1-2 0,2-1-1 0,0 0 6 0,3 0-3 15,1 0 4-15,0 0 1 0,1 0-5 16,0 0 1-16,0-1-3 0,-2 0-5 16,2 0 2-16,0-2-11 15,0 1-19-15,2 0-32 0,0-3-59 0,3 0-110 0,0 1-327 16,-3 2-1002-16</inkml:trace>
  <inkml:trace contextRef="#ctx0" brushRef="#br1" timeOffset="280977.6583">30513 12037 773 0,'0'0'608'16,"0"0"-163"-16,0 0-78 0,0 0-82 15,0 0-64-15,0 0-51 0,0 0-36 0,0 0-27 16,0 0-25-16,0 0-10 0,0 0-9 0,0 0-7 15,-1-4-5-15,1 4-8 0,0 1-8 0,-1 0-7 16,1-1-4-16,-1 1 0 0,1 0-1 16,-1 2-1-16,1-1-3 0,0 0-3 15,0 1-1-15,0-3-3 0,0 0 0 0,0 0 1 0,0 1-3 16,2 0 3-16,0 0-2 0,6 2 2 16,0-1 3-16,5 0 1 0,1 0 4 15,9-1-5-15,0-1-1 0,-1 0-5 16,4 0-1-16,-2 0 1 0,-1 0-1 0,-2 0-1 15,3 1-2-15,-3-1-3 0,-6 0 0 16,3-1 0-16,-7 0 1 0,-1 1 4 0,-3-2-5 16,-3 2 3-16,-3 0-3 0,-1 0 2 0,0 0 2 15,0 0 0-15,0 0 4 16,0 0-1-16,0 0-4 0,0 0 1 16,0 0-3-16,0 0 3 15,0 0 2-15,0 0 1 0,0 0-3 0,0 0-3 16,0 0 0-16,0 0-2 0,0 0 1 0,0 0 3 15,0-1-3-15,0 1 1 0,0 0-2 16,0 0-5-16,0 0 4 0,0 0-1 0,0 0 2 0,0 0 4 0,0 0-7 0,0 0 1 16,0 0-3-16,-1 0 0 0,1 0 2 0,0 0-6 0,0 0-6 0,0 0-12 15,0 0-15-15,0 0-16 0,0 0-18 16,0 0-19-16,0 0-35 0,6 0-53 0,-2 0-116 0,3 1-312 0,-3-1-906 16</inkml:trace>
  <inkml:trace contextRef="#ctx0" brushRef="#br1" timeOffset="281465.885">31071 11996 2194 0,'0'0'347'0,"0"0"-98"16,0 0-30-16,0 0-62 0,0 0-44 15,0 0-24-15,0 0-19 0,0 0-9 0,0 0-14 0,0 0-12 16,0 0-8-16,0 0-4 0,0 0-4 0,9 8 1 15,-2-7 6-15,-1 1-5 0,3-1 0 16,2 1-4-16,1-1-9 0,4 2 5 0,-3-3 0 0,5 1-1 16,1-1 6-16,0 1-9 0,1-1 1 15,2 0-1-15,-2 0-9 0,1 0 9 0,0 0-1 16,-2-2 1-16,1 2 1 0,-1-2-4 0,-4 0-3 16,3 0 0-16,-5 1 2 0,3-2-1 15,-5 2 4-15,-2 0-4 0,-5 1-3 16,3 0 4-16,-5-1 1 0,-1 1 2 0,-1 0 10 15,0 0-10-15,0 0-2 0,0 0-2 16,0 0-11-16,0 0 10 0,0 0 1 16,0 0 1-16,0 0 0 15,0 0-4-15,0 0-1 0,0 0-1 0,0 0-1 16,0 0 4-16,0 0 0 0,0 0-1 16,0 0 0-16,0 0-1 0,0-2-1 0,0 2 3 0,0 0 5 0,0 0-5 0,0 0-1 0,0 0-2 15,0 0-5-15,0 0 6 16,0 0-2-16,0 0 3 15,0 0 4-15,0 0-18 0,0-1-16 16,0 1-22-16,0 0-33 16,2 0-33-16,3 0-69 15,-1 3-159-15,2-1-829 0,-3-2-599 16</inkml:trace>
  <inkml:trace contextRef="#ctx0" brushRef="#br1" timeOffset="282037.3286">31707 12157 1380 0,'0'0'469'16,"0"0"-133"-16,0 0-65 0,0 0-29 15,0 0-52-15,0 0-20 0,0 0-29 0,0 0-22 0,0 0-21 16,0 0-24-16,0 0-18 0,0 0-11 0,0 0-13 0,0 0-2 16,12-4-3-16,-12 6-4 15,-2 3-2-15,-1 0 2 0,1 3-1 0,0 2 0 16,-1 0 3-16,-3 0-7 0,3 3-2 0,0 1-4 16,-1 0-5-16,1 2 5 0,-3 0-1 0,5-1 0 15,-1-1 3-15,0 3-9 0,-4-1 0 47,6 0-1-47,-2-3-4 0,0 3 5 0,-2-3 1 0,4 0-1 0,-2-4-2 16,2 1 0-16,-2 0-3 0,1-2 2 15,0 0 1-15,1-1-2 0,0-2 2 0,0 0-1 16,0-3-4-16,0 1 6 0,0-1-2 0,0-1 2 16,0-1 1-16,0 1-4 0,0-1 0 0,0 0-1 0,0 0 2 15,0 0 1-15,0 0 0 0,0 0 0 0,0 0-1 0,0 0-2 0,0 0-2 16,0 0-2-16,0 0-6 0,0 0-18 0,0 0-19 0,1-1-31 0,1 1-47 15,0 0-60-15,3 0-151 0,-2 0-595 0,-2 0-828 0</inkml:trace>
  <inkml:trace contextRef="#ctx0" brushRef="#br1" timeOffset="282429.6097">31631 12814 2683 0,'0'0'142'0,"0"0"-41"0,0 0-1 16,0 0 8-16,0 0-12 0,0 0-8 0,0 0-18 15,0 0-7-15,0 0-7 0,0 0-11 0,0 0-5 0,0 0-6 16,0 0-6-16,0 0 1 0,11 89-2 16,-6-81 0-16,-3 0 0 0,-1 1-4 0,0-1-2 15,-1 3-4-15,0-2 1 0,0 2-2 16,-1 1 1-16,-1-1-2 0,-4 1-4 0,3 0 3 0,0 1-5 15,-2-1-2-15,3 2 1 16,0-1-5-16,-3 1 2 0,4 1-2 0,0-3-1 16,-1 0 2-16,0-1-3 0,-3-1 3 0,4-4 0 15,1 1-7-15,0-2 8 0,0 1-7 0,0-1 2 16,0-1 1-16,0 0-1 0,0-2 2 16,0 1-1-16,0-2 6 0,0 1-7 0,0 0 0 15,0 1-2-15,0 0-13 0,-1 1-3 0,1-1-19 16,0 2-32-16,-1-1-32 0,0 2-85 0,-1 1-148 15,2-1-671-15,-3-2-777 16</inkml:trace>
  <inkml:trace contextRef="#ctx0" brushRef="#br1" timeOffset="282793.1731">31566 13451 2656 0,'0'0'205'0,"0"0"-40"0,0 0-9 0,0 0-20 0,0 0-33 0,0 0-19 16,0 0-16-16,0 0-13 0,0 0-13 16,0 0-4-16,0 0-11 0,-29 124-1 0,28-110-3 15,1 1-12-15,0-1 10 0,-1-2-3 0,0 0-3 16,1-1 11-16,0 1-14 0,0-2-2 0,-3 2 1 16,3-3-5-16,-1-1-1 0,1-1-1 0,0 0-2 15,0-3 2-15,1-1-1 0,-1 1 2 0,0-3-1 16,0 2-3-16,0-1-1 0,0-1 0 15,0 0 3-15,0 1-7 0,0-1 5 0,0-1 1 16,0 1-1-16,0-1 7 0,0 1-6 0,0 0-4 16,3 1 2-16,-3 0-13 0,1-1-2 15,0-1-8-15,0 2-16 0,0-1-9 16,0 0-32-16,0 3-51 0,-1-1-108 16,1 0-241-16,-1-1-852 0</inkml:trace>
  <inkml:trace contextRef="#ctx0" brushRef="#br1" timeOffset="283084.7319">31155 13589 2968 0,'0'0'186'0,"0"0"-63"0,0 0-23 0,0 0-22 16,0 0-26-16,0 0-4 0,0 0-1 15,0 0 3-15,0 0 2 0,0 0-5 0,0 0-3 16,0 0-8-16,130 52-7 0,-103-41 0 0,-5 1-5 16,0-2-1-16,-2 0-3 0,-2 1-5 15,-3 1 0-15,3-1-3 0,0 0 1 0,-1 0-2 16,-1 0-2-16,3 0-1 0,-4-1-5 0,2 1 1 16,-2-1-1-16,1-1-1 0,0 0 3 0,-2 2-2 15,1-1 0-15,0-1-2 0,-1 2-2 16,3 0-1-16,-1-2 1 0,-1-1 1 0,3-1 2 15,0 2-4-15,-3-3 1 0,4 1-1 0,0 0-3 16,-2-2 3-16,-1-1-5 0,1 1-7 0,1-1-13 16,-3 0-23-16,3-1-26 0,-1 0-40 15,-1-2-71-15,2-1-99 0,-6 0-387 16,-5 0-1098-16</inkml:trace>
  <inkml:trace contextRef="#ctx0" brushRef="#br1" timeOffset="283519.568">32078 13577 1854 0,'0'0'510'0,"0"0"-202"0,0 0-96 0,0 0-44 0,0 0-49 16,0 0-26-16,0 0-19 0,0 0-13 16,0 0-12-16,0 0-11 0,0 0-8 15,0 0-2-15,0 0-4 0,0 0 1 0,26-47 0 0,-25 47-2 16,-1 3 2-16,0-1-1 0,0 2 2 15,2-1-1-15,-4 5-1 0,0-2 0 0,-3 2-5 16,0 2 0-16,-2-1-3 0,-1 4 0 0,-3 0 1 16,2 0-5-16,-2 2 0 0,-2 0-5 0,-1 2-4 15,0-2 2-15,2 3-3 16,-5 1 4-16,5-3-1 0,-3 0-2 0,-1 1 2 0,-3-1-3 16,4 1 3-16,-3-2 1 15,1 1 0-15,1-2-1 0,-2 2-1 16,-1-2-4-1,0-1-2-15,1-1 2 0,2-2 1 0,1-1 3 0,4-1 2 0,2 1-4 16,4-3-2-16,-2 0 1 0,3-2 0 0,-2-1 3 0,4-2 7 16,0 1-8-16,1-1 1 0,-3 0-6 0,3 0-9 15,1 0 13-15,0-1-2 0,0 0 3 16,0 0 5-16,0 0-10 0,0 0 0 0,0 0 2 0,0 0-5 16,0 0-3-16,0 0-10 0,0 0-23 0,0 0-35 0,0-2-58 15,0-2-118-15,0 2-642 0,0-2-935 16</inkml:trace>
  <inkml:trace contextRef="#ctx0" brushRef="#br1" timeOffset="284598.681">31082 11715 393 0,'0'0'637'0,"0"0"-129"0,0 0-97 0,0 0-87 16,0 0-72-16,0 0-72 0,0 0-42 15,0 0-29-15,0 0-17 0,0 0-11 0,0 0-6 16,0 0-5-16,2-68-10 0,2 57-5 16,-1-1-6-16,-1 0-9 0,3-2 1 0,-1-2-4 15,4-2-1-15,0-2-4 0,-2-1-6 0,3-4-3 16,1-1-6-16,2-3 1 0,2 0-4 0,1-5-3 0,1-2-3 15,0 0-4 1,2-3 2-16,1 4 1 0,-2 0 0 0,0 2 1 16,-1 3-1-16,-2 1-3 15,0 3 0-15,-2 2-1 16,-2 1 5-16,-2 3 1 16,-1 0 0-16,0 7-1 0,-3 0-3 0,2 3 1 0,-4 1-4 15,0 4 4-15,1 0-1 0,-3 3-5 16,0 1 2-16,0 0-1 0,0 1-2 0,0 0 0 0,0 0 2 0,0 0 0 15,0 0-7-15,-3 2-2 0,1 2-3 16,0 1-3-16,-1 2 11 0,-2 1 1 0,1 2-1 0,-1 1-4 0,-1-1-16 0,-2 5-13 0,-1 1-14 0,1 0-12 16,-3 0-16-16,2 2-21 0,4 1-29 0,-4-1-53 0,0-2-93 15,1 5-191-15,3-7-562 0,0-4-344 16</inkml:trace>
  <inkml:trace contextRef="#ctx0" brushRef="#br1" timeOffset="285062.5902">30981 11410 537 0,'0'0'581'16,"0"0"-129"-16,0 0-66 0,0 0-85 0,0 0-76 15,0 0-62-15,0 0-34 0,0 0-24 0,0 0-17 16,0 0-15-16,0 0-10 0,0 0-4 0,0 0-8 15,0 0-5-15,51-31-6 0,-49 31-10 16,2 0-8-16,-2 1-7 0,0 4-7 0,2 2 1 16,-2 3 0-16,-1 3 2 0,1 2 2 0,-2 2 0 15,0 3 1-15,0 2 0 0,0-2 0 0,0 3-1 16,-2-2-2-16,-1-2 0 0,0-1-4 16,2-2 0-16,0-1-1 0,0-1-3 15,2-2 4-15,-1-2-4 0,0-3-1 0,0-2 1 0,2-1-1 16,3-1 7-16,-1 0 4 0,4-2 6 15,0-1 0-15,2 2-1 0,4-4-3 0,2-2-4 16,1-3-3-16,7-1-1 0,1-1 0 16,5-1 1-16,-1-3-2 0,3-1-1 0,-1 0-1 0,4-2-1 15,-3-1 3-15,1 0-1 16,-1-2-1-16,0 2 0 0,-1 0-5 16,-4 2 4-16,-1 1-1 0,-5 1 1 0,-7 3 4 0,-1 0-4 15,-4 3 0-15,-2 0-2 0,-4 2 1 16,-2 0-1-16,-1 3-4 0,0-1-6 15,-1 0-17-15,-1 1-18 0,-5 1-24 0,2 1-37 16,-5 0-45-16,-1 0-109 0,2 0-323 0,2 1-951 16</inkml:trace>
  <inkml:trace contextRef="#ctx0" brushRef="#br1" timeOffset="285660.9822">32013 10910 898 0,'0'0'461'0,"0"0"-96"0,0 0-27 0,0 0-65 16,0 0-56-16,0 0-43 0,0 0-32 0,0 0-25 15,0 0-24-15,0 0-17 0,0 0-17 0,0 0-10 16,0 0-3-16,52-50-9 0,-44 48 1 16,2-1-9-16,0 2-6 0,-2 1-4 0,1 0-7 15,0 0-3-15,0 4-1 0,1 2-1 16,-2 0-1-16,0 3-5 0,-2 3 0 0,3 3-1 15,-2 2 2-15,-1 1-2 16,-1 1 0-16,-3 2 3 16,-2 1 1-16,0 1 5 0,-3 2-1 15,-5 0-1-15,-4-1 2 0,0 2-3 0,-4-1 3 0,-3-2 1 0,3-1-3 16,-1-4 6-16,-1-1-3 16,4-1-3-16,-2-3 2 15,5-4-5-15,0 0 1 0,1-4 0 16,2 0-1-16,6-2 1 0,1-2 0 0,1-1 4 0,0 0-3 0,0 0 7 0,3-3-3 15,5 0-2-15,3-3 2 0,4-1-9 0,2-1 1 0,2-1 0 0,4 0-3 16,1-1 4-16,-1 2-3 0,1-1 2 16,2 0 1-16,-3 0-5 0,3 1 1 0,-4 0-1 0,0 2 0 15,-3 0 2-15,-2 1 1 0,-2 2 0 0,-2-2 1 0,-3 2 2 16,-4 0-2-16,-2 2-1 16,-1-2 1-16,-2 2-6 0,-1 0 0 0,0-1-6 0,0 1-11 15,0-1-14-15,0 1-34 0,0 0-46 0,0 0-78 16,0 0-202-16,0 0-527 0,0-1-770 15</inkml:trace>
  <inkml:trace contextRef="#ctx0" brushRef="#br1" timeOffset="286082.7564">32649 10918 1182 0,'0'0'832'15,"0"0"-446"-15,0 0-92 0,0 0-66 0,0 0-69 16,0 0-52-16,0 0-39 0,0 0-29 16,0 0-18-16,0 0-10 0,0 0-5 0,0 0 7 15,0 0-2-15,4 40 3 0,-5-22 4 0,-1 2-5 16,2 1 3-16,0-2-4 0,0-1-4 0,0-1 2 16,0-3-3-16,2-3 2 0,0-1-1 0,1-2-2 15,3-1 1-15,-2-2 4 0,5-2 5 16,0-2 3-16,2-1 8 0,0 0 1 0,0-1-5 15,0-5 4-15,3 0-9 0,0-3-5 16,-2-1 2-16,4 0-12 0,-2-3 4 0,3 0 0 16,-3-1-4-16,-2 0 9 0,3-1-3 0,-4-1 2 15,-1-2 20-15,-4 1-3 0,-1-2 0 0,-1 0-4 16,0 1-20-16,-2-1-2 0,-2 2 1 16,0 3 0-16,0 1-3 15,-3 1-14-15,-3 3-6 16,-1 0-7-16,2 4-5 0,-3 2-11 0,3 0-25 15,-3 3-45-15,0 0-56 16,-3 2-98-16,3 2-268 16,3-1-780-16</inkml:trace>
  <inkml:trace contextRef="#ctx0" brushRef="#br1" timeOffset="286560.8694">33086 10883 1643 0,'0'0'517'0,"0"0"-223"0,0 0-97 0,0 0-62 16,0 0-64-16,0 0-22 0,0 0-8 0,0 0-5 16,0 0 9-16,0 0-10 0,0 0-5 15,0 0-2-15,0 0-15 0,0 0 1 0,47 78-2 16,-42-66-4-16,3-2 5 0,-3 0-5 0,2 0 0 16,-2-1 3-16,-1-2-5 0,1-1 3 0,-2-2 4 15,2 0 1-15,-2-2 7 0,0 0 0 0,0-2 1 16,1 0-2-16,0 0-3 0,0 0-6 15,2-2-5-15,1-2-3 0,2-1-7 16,1 0 2-16,0-2 0 0,2 0-1 0,-1 0 6 16,3-1-2-16,-1 0-3 31,-2 0 4-31,0 0-7 0,-1 1 3 0,-1 0-2 16,0 2 0-16,-2 0 4 0,0 3-4 0,-1-2 1 15,-3 2-5-15,1 1-4 0,0-1-3 0,-1 2-2 0,0 0 4 0,-1 0 2 0,1 0 4 16,0 3 4-16,0 0-2 15,2 2 5-15,1 0-2 0,0-1 0 0,0 0 4 0,0 0-4 16,-1 0 3-16,1-2 2 16,1 0-3-16,0 1 7 15,0-2-1-15,0-1 0 0,2 1-1 0,-1-1-2 16,-1 0-2-16,1 0-1 0,3 0 3 0,-3-2-1 16,2-1-2-16,2 0 2 0,-4-1-2 0,4 0 0 0,-1 1 4 15,-3 0-3-15,2 0 5 0,2 0-5 0,-5 0 2 0,0 1-1 0,-4-1 1 0,1 1 5 0,1 1-2 16,-3-1-1-16,-1 2-7 0,1 0-18 0,-2 0-28 15,0 0-36-15,0 0-71 0,-2 2-142 16,1 0-414-16,0 0-899 16</inkml:trace>
  <inkml:trace contextRef="#ctx0" brushRef="#br1" timeOffset="307592.4023">26773 14084 0 0,'0'0'0'16,"0"0"0"-16,0 0 0 0,0 0 0 15,0 0 151-15,0 0 180 0,0 0-12 0,0 0-18 0,0 0-19 16,0 0-25-16,0 0-27 0,0 0-26 16,28-47-28-16,-26 44-16 0,-1 1-17 0,-1 0-8 15,0 2-10-15,0 0-17 0,0 0-14 0,0 0-21 16,0 0-20-16,-1 0-15 0,-1 0-7 0,0 0-6 16,-1 3 0-16,1 0-1 0,1 0-7 15,-2 1-3-15,1-1-1 0,0 3-4 0,1-1 4 0,0 1-2 16,1-1-1-16,0 0 8 0,0-1-6 15,0 2 4-15,0 0 2 0,1 0-5 0,0 0 4 16,1 0-1-16,0 0 2 0,-1 0 0 0,1 0 3 16,-1-1 1-16,-1 1 0 15,0-2-1-15,0 2-3 0,0 1-2 0,0 0 0 16,0 1-7-16,0 0 6 0,0 2-2 0,0-1-4 16,0 1 8-16,0 0-8 15,0 1 0-15,1 0 3 0,-2 0-8 16,1 2 5-16,0 0-5 0,-1 0-1 0,1 0 7 15,1-1-5-15,-1-2 4 16,0 2-3-16,0-2-2 0,0 1 1 16,0-1 0-16,0 1 3 0,0 0-8 0,0-1 6 0,0 1-2 0,0-3-1 0,1 3 4 15,0-1-5-15,-1 1 2 0,3 2 1 0,-2-2-8 16,0 0 7-16,1 1-1 0,-1 0-3 16,-1-1 8-16,0 1-6 0,0 1 1 15,0 0 2-15,0 1-4 0,0 0 1 16,-1-2-2-16,-1 0 2 0,1-2 0 0,-1 1 1 0,0-2 1 15,0-2-4-15,2-1 7 0,-1 0-9 0,1-1-1 0,-2-3 4 0,2 0-8 16,0 0 8-16,0-2 1 0,0 1-3 16,0-1 7-16,0 0-5 0,0 0 5 15,0 0 5-15,0 0-4 0,0 0 7 0,0-3-3 16,0-2 2-16,0-2-3 16,0-2-2-16,0 0-1 0,2-3-5 15,-2-1 4-15,-2-2-4 16,4 0-2-16,-2-3 3 0,1 0-4 15,-1 2 3-15,0-3 0 16,0 0-3-16,1 1 9 0,0 0-8 0,-1 0 0 16,2 0 4-16,-1 1-13 0,0-2 11 0,0 1-1 0,2 0-3 15,-3 0 7-15,2 0-4 0,0 1 0 0,0-1 0 16,0 2-5-16,0 0 5 0,-1 2-2 0,-1 0 2 0,0 1-1 0,1 1 1 0,0 1 1 0,1 0-4 0,-1 1 7 16,-1 1-6-16,1 0 1 0,0 2 1 0,-1 1-7 15,2 0 8-15,-2 2-2 0,0 0-1 16,0 2 10-16,0-1-11 0,0 2 4 0,0 0 0 0,0 0-8 15,0 1 8-15,0-1-2 16,0 1 0-16,-2 0 0 0,2 0 2 0,0 0-1 0,0 0-3 0,0 0 3 16,0 0-5-1,0 0 1-15,0 0 5 16,-1 0-11-16,1 0 10 0,0 0-3 0,0 0-4 0,-1 0 13 16,1 0-11-16,0 0 3 0,-1 0 2 15,-1 1-10 1,1 1 3-16,0 1-11 0,1-1-9 15,0 1-8-15,0 2-22 16,0 0-16-16,0-1-36 16,1 3-51-1,4-1-90-15,1-1-228 0,1-1-742 0,0-1-343 16</inkml:trace>
  <inkml:trace contextRef="#ctx0" brushRef="#br0" timeOffset="329302.3788">25502 14729 0 0,'0'0'0'0,"0"0"0"0,0 0 0 0,0 0 0 16,0 0 0-16,0 0 0 0,0 0 0 0,0 0 191 15,0 0 42-15,0 0 4 0,0 0-13 0,0 0-8 16,-20 0-8-16,20 0-20 0,-2-2-7 0,1 2-18 15,-1 0-14-15,-1-1-10 0,1 1-16 16,1-1-6-16,-1 1-14 0,0 0-6 0,-3 0-8 0,4 0-10 16,-1 0-2-16,-2 0-11 0,0 0-5 0,3 0-4 15,-1 0-14-15,-1 0 6 0,1 0-4 16,0 0 0-16,2 0 9 0,0 0-9 0,0 0 0 16,0 0-5-16,0 1-8 0,0-1-3 0,0 0-6 15,0 0-3-15,0 0-3 0,2 0-3 0,-1 0-2 16,-1 1-3-16,1-1 2 0,2 2-3 0,-1-2 1 15,-1 1 6-15,5 0-7 0,-2 0 8 16,0-1-1-16,2 1-2 0,1-1 10 0,-1 0-11 16,2 0 1-16,-1 1-4 0,0 1-5 0,3-2 3 15,-1 1-4-15,1 1 2 0,0-1 2 0,2 2-1 16,0-2 1-16,0 0-3 0,-1 0 0 16,0 0-1-16,2 0-1 0,-3-1 4 15,1 2-4-15,2-2 3 0,-2 0 0 16,1 0-2-16,-2 0 10 0,1 0-8 15,1 0 3-15,-2 0-1 0,1 0-11 16,-2 0 10-16,1 0-3 0,0 0 0 0,1-2 7 16,-1 2-7-16,1 0 0 0,0 0-1 0,-1 0-1 0,0 2 1 0,4-2 0 15,-2 0 1-15,1 0-3 0,2 0 3 0,-1 0-2 0,-1 0 1 16,2 0 6 0,-1 0-8-16,-1 0 0 0,2 0 3 0,-1 0-8 15,1 0 7-15,-2 1 1 0,1-1-4 0,0 0 8 16,0 0-7-16,-2 0 3 0,2 0 0 15,0 1-8-15,-2-1 5 0,3 0-2 0,-3 0 3 0,2 0 2 16,-2 2-1 0,1-2 0-16,2 0-1 15,-4 0 1-15,4 1-3 0,-2 1 0 0,0-1 1 0,1 0-8 0,-1-1 7 16,1 0 0-16,1 2-1 0,0-2 9 0,1 0-8 0,-1 1 3 0,1 0 0 16,1 0-5-16,-1 0 3 0,1-1-2 0,2 0 2 15,-3 0 2-15,4 0 0 0,-4 0 1 16,3 1-2-16,-3 1 0 0,3-1-2 15,-3 0 1-15,0 0 3 0,4 1-5 0,-4 1 6 0,3-1-4 0,-3-1-1 16,1 1 5-16,0 0-4 0,-3-1 4 16,3 1-1-16,-2-1-4 0,1 1 5 0,-1-2-4 15,1 0 2 1,-2 0 4-16,3 0-5 0,-2 2 4 0,2 0-4 0,0-1-4 16,1 0 2-16,0-1-1 0,0 0 4 15,1 2 1-15,-1-2 1 16,0 0 0-16,0 0-4 0,-2 0 4 0,-1 0-4 15,2 0 1-15,-2 0 3 16,3 0-5-16,-3 1 5 0,1-1-4 16,-1 0-2-16,1 0 5 0,-4 0-3 0,5 0 3 0,-6 0 0 0,2 0-5 0,0 0 4 0,-2 0-2 0,2-3 0 15,-3 2 3-15,1 0-1 16,-3 1 0-16,2 0-3 0,1-1 2 16,-2 1-3-16,1 0 2 0,-1 0 3 0,1 0-3 15,0 0 3-15,1-1-3 0,2 1-1 0,-2 0 2 16,4 0-2-16,-3 0 2 0,1 0 1 0,0 1-6 0,0-1 5 15,0 0-2-15,0-1-1 0,-1-1 6 0,0 2-4 0,-1 0 0 16,0 0 0-16,-2 0 0 0,-2-2-1 0,1 1 0 16,0 1 5-16,-1-3-3 0,-2 2 2 15,0 0-1-15,-2 1-4 0,1-2 3 0,2 1-3 16,-2 1 4-16,-2 0 0 16,2 0-3-16,0 0 2 0,1-1-3 15,-1 0 3-15,3 0 2 0,-2 1-4 0,3 0 3 0,-1 0-3 0,2 0-1 16,-1 0 2-16,2 0-2 0,0 0 4 15,2 0-1-15,-2 0 2 0,1 0-2 0,-3 0-4 0,0 0 1 16,0 1 3-16,-4-1 0 16,1 1 3-16,-2-1-4 0,-2 0 0 0,0 0 0 0,1 0 0 0,-1 0 3 15,-1 0-1-15,0 0 4 0,0 0-1 0,0 0-3 16,0 0 2 0,0 0-4-16,0 0 3 0,0-1 2 0,0 0-2 0,0 1 0 15,0 0-4 1,0-2-1-16,0 2 2 0,0-1 2 15,0 1 2-15,1-1-1 16,-1 0-1-16,0 1-2 0,0-1-1 16,0 1-1-16,0-1 0 15,0 1 5-15,0 0 0 0,0 0-2 16,0-2 1-16,0 1-8 16,-2-1 4-16,-1 0-1 0,1 0-14 15,-5 1-14-15,3 0-31 16,-4-1-47-16,-1 2-67 0,2-1-158 0,1-2-725 15,2 2-719-15</inkml:trace>
  <inkml:trace contextRef="#ctx0" brushRef="#br0" timeOffset="330072.6956">27896 14651 1279 0,'0'0'509'0,"0"0"-272"0,0 0-37 0,0 0 44 16,0 0-11-16,0 0-36 0,0 0-61 0,0 0-52 15,0 0-18-15,0 0-14 0,0 0-2 0,0 0 3 16,0 0-8-16,0 0-5 0,-5-33-8 16,-3 31-2-16,4 1-3 0,-3 0 1 0,1 0-2 0,0-1-4 15,-4 1-3-15,2 0-3 0,-1 0-1 16,0 0 2-16,-1 1-2 0,0 0 2 16,-3 0-2-16,3 2-3 0,-1 2 1 0,0-2 1 15,1-1 1-15,0 3 0 0,-4 0-1 16,2-1-4-16,-3 1-4 31,4-1 3-31,-1 2-3 0,0 1 2 0,2-3 5 0,0 4-1 0,2-1-7 0,0-3-1 16,0 2-3-16,2 1-2 0,-1 0 3 0,3 0 4 15,-1 2-4-15,0 1-1 0,0 1 3 16,-1-4-4 0,0 3 3-16,1-1 8 0,0 1-10 0,1 2 2 0,-1-2-3 15,1 2-7-15,-2-1 11 0,4 1-2 0,-2-1 1 0,0 0 7 0,3-1-9 0,1 1 0 0,0-1-2 16,0-1-5-16,0 2 10 15,0-3 0-15,1 3-2 0,0-3 3 0,3 2-7 0,1-1 1 0,1 0 2 16,-2-2 3-16,2 1-2 16,-1-1 1-16,3 0-2 0,-1 0-5 0,0 0 7 0,1-1-1 0,1 0 3 15,2 0 10-15,-1-1-13 0,-1 0 2 0,2-2-4 16,-1 0-10-16,0 1 10 16,1-2 3-1,-1-1 1-15,0 0 5 0,2 0-5 0,-1 0-3 16,2-1 0-16,-2-2-3 15,2 1 4-15,-1-2 0 0,2 2-4 0,1-1 0 16,-3 0 0-16,3-1 2 0,-2 0 2 0,-2 1 6 16,1-1-5-1,-1 0-1-15,1 0-2 0,-1-2-8 0,-1 3 9 0,0-2 1 0,0-1 2 16,-4 0 8-16,3-1-12 0,-1 0 0 0,-3 0 2 16,2 0-4-16,-4-1 8 0,3 0 0 0,-4 1-1 0,2-2-3 15,-3-1 1-15,4 0-4 0,-4 0 3 0,0-1 5 0,2-1-5 16,-2 0 2-16,0 0-4 0,-1-1-5 0,2 1 6 15,-1-1 0-15,-1 1 3 0,0 1 4 0,1 2-6 0,-2-1-1 16,1 0-2-16,0 1-5 0,0 1 8 0,0 1 0 16,-1 0 1-16,-2 1 1 0,0 1-2 0,1-1-1 0,-3 1 0 15,-1 1 3-15,2-1-1 16,-2 1 1-16,-3 1-4 0,-1 0-4 0,0 1 5 16,0-1-2-16,-2 2 3 0,-1-1 4 0,-2 0-6 0,3 1 0 15,-5 1-2-15,2 0-2 16,-4 0 4-16,3 0 0 0,-2 0 2 15,2 0 2-15,-3 0-3 0,2 0-2 0,-3 0 0 0,0 0-11 16,-1 4-23-16,-2-1-51 16,1 1-143-16,3-3-859 0,7 1-796 0</inkml:trace>
  <inkml:trace contextRef="#ctx0" brushRef="#br0" timeOffset="335670.5708">26379 15890 0 0,'0'0'503'0,"0"0"61"0,0 0-86 0,0 0-86 0,0 0-72 16,0 0-61-16,0 0-57 0,0 0-37 0,0 0-26 0,0 0-22 15,0 0-16-15,0 0-14 0,13-51-9 0,-13 50-4 0,0 1-11 16,0 0-6-16,1 0-12 16,-1 0-15-16,0 0-8 0,0 0-9 0,0 4 1 15,0 3-2-15,-1 1 2 0,-2 7 3 0,2 2-3 16,-2 2 6-16,1 4-3 0,-4 2 0 15,2 1 1 1,-1 3-6-16,-1-1-1 16,1 5-4-16,-4-4-1 15,2 2 2-15,0-1-5 16,0-4 1-16,2-2-4 0,2-4-2 16,1-4 2-16,2-2 0 0,0-4 5 0,0-4-6 15,0-1 3-15,1-4 2 0,0-1-2 16,2 0 8-16,0-3 1 0,0-3 2 15,3-5 4-15,1-2-10 0,1-4 4 0,0-1-9 0,0-3-2 0,0-2 10 0,2-1-7 0,-4 0 7 16,3-1-3-16,-3 1-7 0,-2 1 0 0,3 4-2 0,-4 2 4 16,-2 3 1-16,0 1 0 0,-2 3 2 0,1 3-6 15,0 0 1-15,0 3-1 0,0 2 1 0,0 1 4 0,-1 1-4 0,1 0 3 16,0 0-6-16,-2 0-2 0,1 0 3 16,0 0-8-16,-1 0-1 15,-2 3-7-15,3 2-15 0,-2 2-9 16,-1 2-17-16,2 0-23 0,-1 4-42 15,0 0-84-15,-1 0-201 0,4-1-839 0,-3-4-515 0</inkml:trace>
  <inkml:trace contextRef="#ctx0" brushRef="#br0" timeOffset="336219.3856">26134 16819 2326 0,'0'0'285'0,"0"0"-80"0,0 0-62 0,0 0-2 0,0 0-26 16,0 0-14-16,0 0-30 0,0 0-22 15,0 0-10-15,0 0-18 0,0 0-2 0,0 0-2 0,0 0-2 16,0-20 6-16,0 23 3 0,0-1 13 16,0 4-5-16,0 2 4 0,0 1-3 0,0 2-12 15,-5 5 9-15,1 0-11 0,0 5-1 0,-2 3 0 16,1 1-17-16,-3 0 7 16,1 1-9-16,2 1-2 0,-2 0 12 15,1-2-7-15,2 4 5 16,-2-3-3-16,1 0-8 0,2-5 1 15,2-1-1-15,0-6 6 0,1-3 3 0,0-2-1 16,0-3 1-16,0-2-11 0,0-3 4 0,1-1-3 16,1 0 6-16,1-4 10 15,2-2-9-15,0-2 9 0,2-3-10 0,0-5-2 16,0-3 11-16,1 0-9 0,2 0 7 0,-1-3-1 0,0 1-11 0,-1-2 7 0,0-3-4 0,1 2 4 16,-1-1 7-16,0 1 0 0,-1 2 1 0,-3 0-8 15,-1 1-1-15,0 1-3 16,-1 0-3-16,-2 4 10 0,-1 1-11 0,1 1 10 0,0 5 1 15,0 0-7-15,-1 1 13 0,-2 4-13 0,2-1 5 16,-2 2-1-16,1 2-13 0,-2-1 11 0,3-1-8 0,-3 0-5 16,0 0-7-16,1 1-39 0,3 0-50 0,-2-2-124 15,2 3-472-15,0-3-1041 16</inkml:trace>
  <inkml:trace contextRef="#ctx0" brushRef="#br0" timeOffset="337933.2906">26849 15073 0 0,'0'0'0'0,"0"0"251"0,0 0 286 15,0 0-81-15,0 0-58 0,0 0-60 0,0 0-61 16,0 0-43-16,0 0-43 0,0 0-31 0,0 0-23 16,0 0-18-16,0 0-22 0,0 0-16 15,-4-4-17-15,1 4-14 0,0 0-4 0,-1 0-12 16,3 0-4-16,-3 0-7 0,0 4-15 16,0 0 7-16,-1 2-4 0,-1 1 1 15,-1 3 10-15,1-2-9 0,-1 4 1 0,1 0-2 16,1-1-7-16,-1 1 4 0,2-2-3 0,0-1 0 15,2 0 2-15,1-1-2 32,1 0 0-32,-2-3-2 0,4 1 1 0,-2-3-5 15,0 0 0-15,0-1 1 0,1-1-1 0,3-1 5 16,1 0 2-16,1 0-1 0,0-1 7 16,3-4-5-16,1-1-1 0,0-1 2 0,-2-3-9 15,1 1 6-15,-2-2-1 0,0 1-1 0,-1-1 5 16,-2 0-3-16,0 1 1 15,-4 1-2-15,1 1-1 0,-1 1 0 0,0 2-1 0,0 0 4 0,-1 1-4 0,-3 2 2 0,0 2-2 0,-2 0-5 16,-1 0 9-16,-1 1-9 0,-2 6 4 0,-4 1 2 16,2 3-12-16,-1 1 11 0,0 0-4 0,1 1-1 15,0 0 8-15,2-2-5 0,4 2 0 0,-1 0 1 0,5-3-6 16,1 0 4-16,1 0-2 0,0-4 2 0,5 0 0 16,2-1 2-16,3-2 2 0,4-1-5 15,0-2 3-15,3 1-3 0,2-6 1 16,2-3 2-16,0-1-4 0,-1-2 4 0,-1-1-1 15,-2-1-2-15,-2-1 8 16,-2 0-8-16,-1 2 2 0,-5-1 3 0,0 2-8 0,-6-2 8 0,0 1-1 0,-1 0 0 0,-2 2 6 16,-5 0-4-16,-1 2-2 0,-7 3-2 15,0 1-3-15,-4 3-1 0,-1 1 0 0,-3 0 6 16,-1 5-5-16,0 3 5 0,2 4-1 16,-2 0-5-16,3 2 6 15,0 0-5-15,6 2 3 0,-1 2 2 0,3-2-8 0,4 0 6 0,2-1-5 0,5-1 2 16,2-1 6-16,1-1-4 15,9 0 4-15,0-2-4 0,5-1-3 16,1-2 2-16,6-2-2 0,-2-4 6 0,4 0-1 16,0 0 1-16,-2-1-3 15,-2-5-3-15,1 0 6 0,-1-2-4 0,-1-2 1 0,-2 0 3 0,-3-2-9 0,-1 0 9 16,-3-2-3-16,-3 2 1 0,-3-1 3 16,-2 0-5-16,-2 3 4 15,0 2-3-15,-4-1-1 0,-2 3 1 16,-4-2-3-16,-2 0 3 0,-2 2 3 15,-2 1-3-15,-1 1 2 0,-1 3-4 0,0 0 0 0,1 3 1 0,-1 3 0 0,0 3 3 16,3 0-3-16,0 1 3 0,4 1-4 16,-2 1-2-16,6 0 6 0,2 0-3 15,1 1 2-15,3-1 0 0,1 0-5 0,1-1 2 16,6-1 2-16,2-2 0 0,5-1 2 16,1-2 0-16,2 1 0 0,2-3-4 0,2-3 1 0,2 0 0 15,0-1-1-15,-2-7 4 16,-1 1-2-16,0-1 1 0,-6 0 0 15,1-3-3-15,-3-1 2 0,-2 0-1 16,-2 0 3-16,-2 0 2 0,-4 2-5 0,-2-2 2 16,0 1-2-16,0 1 0 15,-5 0 6-15,-3 2-5 0,-2 1 2 0,-3 2-1 0,-4 2-4 0,-2 2 4 0,1 0-2 0,-5 1 1 16,1 0 3-16,2 5-1 0,-3 1 0 0,4 2-4 0,0 1 0 16,3 0 0-16,2-1 2 0,0-1 3 0,4 1-1 0,3 0 1 15,0-3-4-15,4 1 0 0,2 0 1 16,1-2-1-16,0 2 2 0,2-1-1 15,7 0-2-15,-1-3-3 0,6-1-23 0,5 1-48 0,6-1-123 16,-6-1-617-16,-5 0-847 16</inkml:trace>
  <inkml:trace contextRef="#ctx0" brushRef="#br0" timeOffset="339744.2519">27131 15207 0 0,'0'0'0'0,"0"0"251"0,0 0 268 15,0 0-63-15,0 0-84 0,0 0-93 0,0 0-58 16,0 0-49-16,0 0-30 0,0 0-7 0,0 0-19 0,0 0-6 15,-28 1-9-15,26-1-18 16,2 1-3-16,-1-1-13 0,0 0-9 0,1 1 2 0,0-1-8 16,0 1-3-16,0-1-8 0,0 1-8 15,0-1-1-15,0 0-6 0,0 0 2 0,0 0-5 0,0 1-3 16,0-1-1-16,0 0-7 16,0 0 5-16,0 0-8 0,0 0-5 0,0 0 2 15,0 2-10-15,0-1 7 0,0-1-1 0,0 2-1 0,2-1 9 16,2 1-4-16,0 0 3 0,2 1 1 0,1-2-3 15,1 1 4-15,1 0-1 0,2-1 1 0,0 0-2 16,2-1 1-16,2 1-2 0,-3-1-2 31,5 0 7-31,0 0-9 0,1 0 1 16,2 0 4-16,-1 0-11 0,3 0 10 16,-1 0-4-16,1 0-4 0,-1 0 11 0,0 0-9 15,-2 0 3-15,-1 0 1 0,1 0-12 16,1 0 9-16,-3 0-2 0,1 0 1 0,0 2 9 0,0-2-8 15,2 0 2-15,0 1-2 16,-3-1-1-16,2 1 0 0,-3-1-2 16,4 0 4-16,-3 0-6 0,-2 0 6 0,3 0-2 0,-3 1-4 15,2-1 13-15,0 0-12 0,1 0 4 16,-2 0 0-16,3 0-12 0,0 0 13 0,-5 0-4 0,4 0 1 0,-4 0 9 0,2 2-8 16,-4-1 1-16,2 1-1 0,0-1-7 0,-3 2 7 0,2-2-4 0,0 0 4 0,1-1 1 15,-3 1-1-15,-1 0 2 0,1 1-5 0,-1-1 8 0,-1-1-9 16,2 1 2-16,-2 0 4 0,0-1-12 15,-1 1 11-15,1 0-2 0,-1-1-4 16,-1 2 15-16,3-2-14 0,-4 1 6 0,0-1 0 0,2 0-9 16,-1 1 8-16,2-1-5 15,-2 0 1-15,1 0 4 0,3 0-3 16,-3 0 2-16,-2 0-4 0,1 0 3 16,0 0-2-16,-2 0 1 15,2 0 4-15,-4 0-9 0,3 0 10 0,-3 0-4 0,0 0-3 0,0 0 11 0,0 0-11 0,-3 0 3 16,1 0 2-16,0 0-8 15,1 0 5-15,-2 0-2 0,1 0 1 0,-1 0 5 0,1 0-5 0,-1 0 4 16,0 0-3-16,0 0-1 16,0 0 1-16,0 0 0 0,0 0 3 0,0 0-3 15,0 0 2-15,0 0 0 0,0 0-4 16,2 0 7-16,-2 0-5 16,0 0 3-16,0 0 2 0,0 0-11 0,0 0 9 0,0 0-4 15,0 0-2-15,0 0 8 0,0 0-5 16,0 0 2-16,0 0-2 0,0 0 0 0,0 0-2 15,0 0 1-15,0 0 3 0,0 0-3 16,0 0 4-16,0 0-1 0,0 0-4 16,0 0 5-16,0 0-5 15,0 0 2-15,0 0 4 0,0 0-10 0,0 0 8 0,0 0-4 16,0 0 0-16,0 0 6 0,1 0-7 16,0 0 5-16,-1 0-1 0,2 0-6 0,1 0 8 15,1 0-4-15,-3 0 0 16,1 0 5-16,1 0-2 0,0 0 0 15,0 0-3-15,-3 0 1 0,2 0-2 0,0 0 0 0,-1 0 6 16,-1 0-5-16,0 0 2 0,2 0-1 0,-2 0-3 0,0 0 5 16,0 0-2-16,0 0 0 0,0 0 2 0,0 0-5 15,0 0 6-15,0 0-3 0,0 0 0 0,0 0 4 0,0 0-4 0,0 0 4 0,0 0-3 0,0 0-3 0,0 0 2 0,0 0-4 16,0 0 6-16,0 0-1 0,0 0 1 16,0 0 0-16,0 0-5 15,0 0 6-15,0 0-6 0,0 0 3 16,0 0 6-16,0 0-11 0,0 0 8 0,0 0-3 15,0 0-4-15,0 0 7 0,0 0-6 16,0 0-2-16,0 0-8 0,0 0-24 0,0 0-23 0,1 0-47 16,1 0-94-16,0 0-349 15,1 0-829-15</inkml:trace>
  <inkml:trace contextRef="#ctx0" brushRef="#br0" timeOffset="343147.9164">28312 15287 0 0,'0'0'389'0,"0"0"58"0,0 0-49 0,0 0-30 0,0 0-51 16,0 0-55-16,0 0-56 0,0 0-41 0,0 0-33 16,0 0-32-16,0 0-32 0,-31-16-20 0,31 13-17 0,4-1-5 15,0-1-1-15,3 1-5 0,-1-2 3 32,1 0-4-32,3 0-4 0,-1 1 3 0,1 0-3 0,0 0 1 0,1 2 1 0,-2 0-7 0,0 0 0 15,2 2-4-15,-2 1-1 0,-2-1 4 16,3 1 1-16,0 0-1 0,-2-1 0 15,3 1 2-15,-1 0-1 0,1 0 3 16,-2-1 3 0,3 1-1-16,1-1 5 0,0-2-1 0,5 2 1 15,0-1 4-15,3 0-3 0,2 1 3 0,0-1-1 16,4 2-6-16,-2 0 0 0,3-1-4 16,-2 1-1-16,4 0 1 0,-1 0-2 15,5 0-1-15,-2 3 0 16,0-1-2-16,-1 1 1 0,-1 1 0 0,0-1 1 15,-2 1-3-15,-3-3 4 0,2 2-2 16,-3-1-3-16,1-1 5 0,-2 2-3 0,-2-1 4 16,0-1 1-1,-1 0-7-15,-1 1 4 0,1-2-3 0,0 1-2 16,2-1 5-16,-1 0-4 0,3 0 5 0,-1 0-2 0,0 0-3 0,2 0-1 0,1 0-1 0,1 1 0 16,-1 0 2-16,2-1 1 0,3 0-1 0,0 0-3 0,0 0 1 15,3 2-1-15,-6-1 1 0,1 0 2 0,0 0-4 0,-4 1 4 0,2-1-6 16,-1 0-1-16,-2-1 3 0,-1 2-1 0,2 0 3 0,-2-1 0 0,-2 0-2 15,-2 0-2-15,-1 0-1 0,-4-1 1 0,3 1 1 16,-4-1 1-16,-1 0 2 0,-1 0-3 16,2 0 1-16,-2 0-3 15,0 0 4-15,1 0 1 16,-2 0-4-16,1 0 5 0,0 0-5 0,-1 0-1 16,1 0 4-16,0 0-4 0,0 0 2 15,-1 0 0-15,2 0-1 0,-2 0 0 16,-2 0-1-16,3 0 0 0,-1 2 2 0,3-2 1 0,-2 0 1 0,1 0-3 0,0 0 1 0,-1 0-2 0,1 0 1 15,3 0 4-15,-2-2-5 0,-1 1 4 16,2 1-4-16,-4-1 0 16,-1 0 3-16,-3 1-3 0,2-1 1 15,-4 1 3-15,2 0-3 0,-4-1 1 0,1 1-1 0,2 0-1 0,-3-2 3 16,-1 2 2-16,0 0 0 0,3-1-3 0,-2 1 0 16,0-1-2-16,-1 0 0 0,4 1 2 0,-1-1-1 0,-1-1 4 15,3 1-4-15,-2 0-1 0,2 0 2 16,-3 1-3-16,2 0 4 15,-1 0 2-15,-1 0-5 16,2-2 3-16,-2 1-3 16,-1 0-1-16,2 0 3 0,-1 1 0 0,-2 0-1 0,1 0 2 15,2-2-2-15,-2 2-1 0,-1 0-1 0,0 0 1 0,4 0 1 0,-3 0 2 0,0-1 0 0,-1 1-3 16,0 0 3-16,0 0-3 16,2 0 1-16,-2 0 2 0,-1 0-4 0,0 0 4 0,1 0-3 0,-1 0-2 15,0 0 6-15,0 0-3 16,0-1 3-16,0 1 0 15,0 0-3-15,0 0 2 0,0 0 0 16,0 0 1-16,0 0 1 0,0 0 2 0,0 0-2 0,0-1-2 0,-2 1-2 0,-2-1-6 0,3 1-5 16,-2-2-8-16,-2 2-17 0,2 0-13 15,-1 0-29-15,-1 0-50 16,1 0-86-16,-1 0-219 0,4 0-776 16,0 0-461-16</inkml:trace>
  <inkml:trace contextRef="#ctx0" brushRef="#br0" timeOffset="343623.2976">30411 15223 0 0,'0'0'508'0,"0"0"-11"0,0 0-36 15,0 0-77-15,0 0-81 0,0 0-66 16,0 0-58-16,0 0-41 0,0 0-22 15,0 0-19-15,0 0-10 0,0 0-12 0,0 0-14 0,0 0-9 16,68-52-12-16,-67 52-6 0,-1 0-3 0,0 4 5 16,0 1 3-16,0 1 1 0,0-1 5 15,-1 3-8-15,-3-2-3 0,1 4-3 16,1-2-13-16,-4 2 2 0,4-1-7 0,-2 0-3 16,-1 1 5-16,2 0-8 0,1 1 1 0,-5 1-4 15,4 1-1-15,-3-1 1 31,2 0-1-31,-1-1 3 0,2 1-3 0,-3-1-2 0,3 1-3 16,0-2-3-16,1 2 5 0,-1-1-1 16,1 1 2-16,2 0-1 15,0 1-20-15,0-1-13 0,0 2-37 0,0-1-51 16,0 1-65-16,0 1-132 0,0-5-306 16,1-2-730-16</inkml:trace>
  <inkml:trace contextRef="#ctx0" brushRef="#br0" timeOffset="343925.4093">30372 15678 612 0,'0'0'741'0,"0"0"-267"0,0 0-114 16,0 0-67-16,0 0-74 0,0 0-59 0,0 0-36 0,0 0-26 0,0 0-16 0,0 0-10 0,0 0-11 0,0 0-6 0,0 0-5 0,-16 63-7 0,16-55-8 0,0-3-4 0,-3 2-8 0,3 0-10 0,-1 1 1 16,-1 0-6-16,1 1-1 0,1 0 3 15,-2 3-6-15,0 0 2 0,-1-1-9 0,1 1-17 16,-1-1-25-16,1 2-37 0,-3 1-42 0,-1 1-71 15,1-2-107-15,2 1-114 0,-2-1-231 0,4-5-338 16,0-2 209-16</inkml:trace>
  <inkml:trace contextRef="#ctx0" brushRef="#br0" timeOffset="344149.051">30300 16001 164 0,'0'0'711'0,"0"0"-185"0,0 0-139 16,0 0-103-16,0 0-70 0,0 0-35 0,0 0-23 15,0 0-12-15,0 0-8 0,0 0-24 16,0 0-8-16,0 0-11 0,0 0-11 0,-1 62-10 15,1-53-5-15,0-1-6 0,0 1-12 0,0 1-3 16,0-2-18-16,0 1-11 0,0 0-3 16,1-2 0-16,-2-1 5 0,1 1 5 0,0-1-4 15,-1 0-6-15,0-1-4 0,0-2-5 0,0 2 3 16,-2-2-1-16,2 1 0 0,0 0 1 16,-1-1-6-16,0 0 3 0,0 0-3 0,-1-2 5 0,1 1 5 15,1 0-7-15,-1 0 0 0,0 2-7 0,-2-3-4 16,3 2 4-16,1-1 1 0,0 2-6 15,0-2-9-15,0 2-23 0,0-1-30 0,0 0-50 16,6-1-72-16,-1 0-175 0,1-2-841 16,-2 2-536-16</inkml:trace>
  <inkml:trace contextRef="#ctx0" brushRef="#br0" timeOffset="351744.4334">30864 15120 0 0,'0'0'0'0,"0"0"0"0,0 0 107 16,0 0 229-16,0 0-19 0,0 0-16 16,0 0-16-16,0 0-22 0,0 0-27 15,0 0-34-15,0 0-24 0,-15-59-28 0,13 53-23 0,-1 1-20 16,-3-1-14-16,4 0-9 0,-5 2-18 0,5-1 2 15,-1-1-11-15,-2 2-8 0,3-1 3 16,-3 2-12-16,0-1 0 0,2 1-4 16,-3 1-10-16,3 1 1 0,-3 0-5 0,2-1-2 0,-4 2-1 15,4 0-2-15,-2 0-4 0,-2 3-2 16,3 2 4-16,-3-2-5 0,0 2 2 0,-1 0 3 16,3-1-7-16,-4 1 7 0,2 1-1 0,-1-2-3 15,0 1 13-15,3 0-11 0,-3 1 4 16,1 0 2-16,-2 0-15 0,0 1 10 0,-1-1-5 15,-1 1 0-15,1-2 5 16,-3 3-5-16,4-2 2 0,3 2-3 16,-2-1 1-16,-1 0-2 0,2 2-3 0,0-4 4 15,3 2-4-15,-3 0 1 0,1-2-1 0,4 1-4 0,-3 2 8 16,4-1-8-16,-1 1 3 0,1 0 0 0,-3 2-10 16,4-4 10-16,1 2-4 15,0-1 0-15,0 1 7 0,0 0-4 0,0 2 0 0,0 0 0 0,0 0-2 16,0 0 1-1,0 1 0-15,0-2 2 0,0 0-2 0,1 1 2 0,0 0-1 0,4 0-2 16,-4-1 3-16,2 1-4 0,-2-2 2 0,3-1-3 16,-1 0-4-16,-1-1 2 15,0 1 0-15,3 0 2 0,-2-2 4 0,4 1-1 0,-3-1 3 16,1 1-3-16,-1-1-2 0,2 0 2 16,-2-2 0-16,6 1 6 0,-2-2 3 0,0 0-1 0,3 0-2 15,-4 0-5-15,3 1-1 0,3-3 1 16,-2 0 3-16,1 0 3 0,1 0-2 15,-3 0 0-15,1-2-4 0,3-1-3 0,-3-1 2 0,1 0 0 0,0 1 5 16,-2-1 0-16,2 0-5 16,2 0 2-16,-7 0-4 0,7-2 4 15,-4 0 5-15,1 0-5 0,-1 2 2 0,-1-1-2 0,-2 0-6 16,2 1 9-16,-1-1 2 0,-2-1 3 0,-1 0 0 16,4 1-4-16,-5-2-2 0,2 0-3 0,-3 0 5 15,2-2-4-15,-3 2 3 0,-1-1 1 16,0 0-4-16,0-1 2 15,0-2-2-15,2 0 0 0,-3 0 4 16,2-2-3-16,-4 1 2 0,2 0-4 16,0-1-2-16,0 1 1 0,0-4-4 0,-3 2 4 15,3 2 2-15,-1 1-2 0,0-1 0 16,0 3-2-16,-1-2 1 0,-3 2 0 16,3 1 2-16,-1 0 1 0,-2 1-3 0,3 1 3 0,-1 1-3 0,-4-1-2 0,4 2 5 0,-3 0-4 0,1 1 2 15,-2 0-1-15,-3 1-2 0,2 0 1 0,1 1 0 16,-4-1 0-16,-1 1 2 0,2 0-1 0,-3 1 3 15,3 0-5-15,-2 0-1 0,0 1 2 0,1 0-3 16,-3 1 6-16,7 1-1 16,-2-1 1-16,0 1-1 0,1 0-3 15,4 0 1-15,-2 2-13 0,2-1-10 16,-1 2-22-16,5 1-31 0,0 0-33 0,0-2-58 16,1 2-91-16,7 0-201 0,-2-1-716 0,-2-2-366 0</inkml:trace>
  <inkml:trace contextRef="#ctx0" brushRef="#br0" timeOffset="352838.8636">31134 15233 0 0,'0'0'361'0,"0"0"71"16,0 0-25-16,0 0-33 0,0 0-70 0,0 0-83 15,0 0-52-15,0 0-39 0,0 0-18 0,0 0-14 16,0 0-9-16,0 0-7 0,0 0-10 16,0 0-9-16,-39-14-12 0,39 14-12 0,0 0-10 15,0 0-9-15,0 0-5 0,0 0-5 0,0 0-4 16,0 0-3-16,0 0-3 0,0 0 5 0,3 0 1 15,-1 0 5-15,0 0 4 0,0 0-2 0,4 1 1 16,-3 0 2-16,6-1-1 0,-1 0 4 0,1 1 4 16,4-1 1-16,-2 0-2 0,5 0-4 0,-1 0-2 31,2 0-2-31,2-1 0 0,1 0 2 16,-3 1-3-16,6-1-3 0,-1 1-5 0,0 0 1 0,0 0-1 0,0 0 4 15,1 0 3-15,-1 0-6 0,-1 1 0 0,1 0-4 16,0 3-3-16,-1-2 5 15,0-1 0-15,-1 0 3 0,3 1 1 0,-1-1-4 0,0 0-1 0,-2-1 0 16,1 1 3-16,0-1 1 0,0 0 1 16,1 0-1-16,-1 0-4 0,0 0 3 15,3 0-1-15,-1 0 1 0,-2 0 6 0,-1 0-8 16,0 0 1-16,-1 2-2 0,-4-2-9 0,4 1 10 16,-3 0-2-16,-1 2 1 0,0-1 5 15,-1-1-8-15,-2 2 0 0,2-2 0 0,0 0 0 16,-2 0 5-16,5 0-1 0,-4 0-3 15,3 2 0-15,-2-2-1 0,3 0-1 16,-3 0 3-16,4 0 6 0,-4 1-6 0,4-2-1 0,-2 1-2 16,0 0-12-16,1 1 13 0,0-1 0 0,0 1 1 0,0-1 8 15,0 0-10-15,-2 0 1 0,2 0-1 0,-4-1-7 0,0 1 11 16,1-1-2-16,-2 0 1 0,1 1 1 16,-2-1-3-16,-1 0 0 0,1 0 1 15,1 0 5-15,1 0-3 16,-2 0 0-16,-1 0-3 0,1 0-4 0,-2-1 4 15,1 0 0-15,0 0 2 0,-2 0 8 0,1 0-10 16,-1 0 1-16,3-1-2 0,-2 1-8 0,1 0 11 16,0-1 1-16,0-1-1 0,-1 1 5 15,-1 1-8-15,-3-1-1 0,4 0 2 0,-2 2-2 0,-1-1 3 0,2 0 1 0,-1 0-1 0,1 0-2 16,-3-2 1 0,2 2-2-16,-1 0 1 0,-1 0-1 15,0 1 3-15,0 0 1 0,-3 0-3 16,4-1 1-16,-5 1 1 0,0 0-2 0,-1 0 5 0,1 0 7 0,-1 0-10 15,1 0 3-15,-1 0-1 0,0 0-1 16,0 0 7-16,0 0 1 0,0 0 0 0,0 0-1 0,0 0-2 16,0 0-1-16,-1 0 0 15,0 0 1-15,1 0-3 0,0 0-1 0,-1 0-2 16,1 0-7-16,-1 0 8 0,-2 0-2 0,3 0 3 0,0 0 6 16,0 0-11-16,0-2 1 0,0 2-2 15,-1 0-5-15,-1 0 9 0,2 0 0 16,0 0-1-16,0 0 7 0,-1 0-10 15,-1 0-2-15,1 0-2 0,0 0-5 0,-1 0-5 16,2 0-10-16,-2 0-14 0,2 0-23 0,-1 0-25 16,1 0-47-16,-1 0-73 0,-1 0-150 15,2 0-358-15,-1 0-819 0</inkml:trace>
  <inkml:trace contextRef="#ctx0" brushRef="#br0" timeOffset="353904.7449">32420 15200 0 0,'0'0'0'0,"0"0"0"15,0 0 368-15,0 0-20 0,0 0-17 16,0 0-23-16,0 0-28 0,0 0-30 16,0 0-33-16,0 0-25 0,0 0-25 0,0 0-22 0,0 0-19 15,0 0-13-15,-34-55-10 0,32 52-13 0,0-1-7 16,2 2-9-16,-2-2-9 0,1 1-5 16,0 1-5-16,0 1-3 0,-1-2-6 0,0 2-3 15,1 1-4-15,1 0-6 0,0 0-2 0,0 0-10 16,-1 0-4-16,1 0-5 0,0 0-9 15,-1 0 4-15,0 0-4 0,0 0 1 0,-2 3 2 16,1 0-5-16,-1 2 1 0,-1 0-2 16,1 1 1-16,-1 1 1 0,0 1 2 0,1-1 2 0,1 3 2 15,-1 1-2-15,-2 1 1 16,3-1-1-16,-3 1 4 0,1 3-1 16,1 2 1-16,-4-1 0 0,5 2-4 0,-5 1 2 0,3 1-1 15,-2 1 0-15,2 0-1 0,-2 0-7 0,3 0 2 16,-4 1-1-16,3 1 1 0,-2-1 6 15,2 0-1-15,-1 0 2 16,1 1-1-16,-1-2-3 0,1 1-1 0,-4 2-3 16,3-2 5-1,-2 4-3-15,0 0 3 0,1 1 1 0,-2-1-4 0,-1 0 4 0,4-3-6 0,-2-2 3 0,2 3 1 16,-1-3-6-16,-1 0 6 0,4-1-3 0,-5-1-4 0,4 1 9 16,-1-2-6-16,1-1 4 0,-1 0-1 15,2-2-4-15,1-1 1 0,-2-1-2 0,1 0 3 0,2-2-1 16,0 0 3-16,0-2 1 15,0 0-5-15,-2 0 5 0,1-2-6 16,1-2 1-16,1 2 6 0,0-4-9 0,0 0 3 16,0-1-3-16,0-1-3 0,0-1 11 0,0 1-4 0,0-1 4 15,0 0 3-15,0 0-9 0,0 0 11 0,0 0-2 0,0-1 6 16,0-2 4-16,1-2-5 0,3-1 1 16,-2-2-10-16,0-2 2 0,-1-1-4 15,2-2-1-15,0-1 3 16,0-1-3-16,0-2 4 0,0-3 0 0,1-2-6 15,-2-1 8-15,3-1-10 16,-1-2 5-16,-1-1 4 0,3-1-13 0,0-2 12 16,0 0-6-16,0-6 0 0,1-2 6 0,0-1-5 0,4-1 4 0,-1 1-3 0,-1 4 0 0,2 0 0 15,-1 3-3-15,-2 3 4 0,0 2-3 16,1 0 6-16,-4 1 1 16,2 0-4-16,-4 2 4 0,3 1-5 0,-1 1-2 0,-2 0 6 15,1 3-4-15,-1 1 1 16,-1 1 1-16,1 2-6 0,-2 2 5 15,1 2 0-15,-1-1-2 0,0 3 5 0,3 1-6 0,-2 0 2 16,-1 4-3 0,0-1 2-16,0 1 1 0,-1 2 1 0,0 0 0 0,0 1-3 0,0 1 2 15,0 0-3-15,0 0 0 0,0 0 3 0,0 0-5 16,0 0 3-16,0 0-4 16,0 0-2-16,0 0 5 15,0 0-6-15,0 2 0 0,0 1-5 0,-1 1-12 0,0 1-7 0,-1 1-14 0,-1 1-17 16,0 2-18-16,2-1-40 0,0 0-74 0,0 1-142 0,1-4-395 0,0-1-955 0</inkml:trace>
  <inkml:trace contextRef="#ctx0" brushRef="#br0" timeOffset="354681.088">31775 16256 1193 0,'0'0'353'0,"0"0"6"16,0 0-46-16,0 0-9 0,0 0-56 0,0 0-55 0,0 0-50 16,0 0-31-16,0 0-22 0,0 0-14 0,0 0-11 0,0 0-10 0,0 0-6 0,-42-4-9 0,42 4-3 0,0 0-4 0,5 0-6 15,0-1 0-15,4 0-7 0,3-1-7 0,7 0 2 16,7-1-2-16,0 0 2 0,4-1 1 0,1 2-6 16,-1 2-2-16,0 0-5 0,-2 3-3 15,-6 3 1-15,-1 1 1 0,-2 2 3 16,-6 2-2-16,1 2 1 0,-4-1-4 15,-5 2 0-15,0 2 4 0,-4 3 1 16,-1 2 7-16,-3 2 1 0,-5 4-3 0,-5 1 4 0,-2 1-5 0,-3-2 2 0,-1 1 6 16,1-3-6-16,0 0 4 0,1-2-10 15,-2-1-5-15,5 0 2 16,-2-1-1-16,4-1 7 16,1-4-2-16,0-2-2 15,1-1-2-15,3-3-4 0,-1 0 0 0,5-3 2 0,2-1 2 16,0-2 1-16,1-1-4 0,0-2-3 0,0-1-12 0,0 0-6 0,1 0-10 15,3 0-22-15,4 0-22 16,1-3-44-16,-1-1-77 0,3-3-127 0,-3 1-467 0,-4 2-947 0</inkml:trace>
  <inkml:trace contextRef="#ctx0" brushRef="#br0" timeOffset="354986.6317">31828 16544 2469 0,'0'0'207'0,"0"0"-30"16,0 0-30-16,0 0-14 0,0 0-39 0,0 0-31 0,0 0-26 15,0 0-9-15,0 0-3 0,0 0 8 16,0 0 9-16,0 0-2 0,0 0-2 0,122-57-9 16,-103 53-8-16,0-2-5 0,-1 1-3 0,1-1-3 15,-1 2 3-15,0-1-6 0,0 2-4 16,0-2-5-16,0 2-3 0,-5-2 2 0,5 2 1 0,-5-3-11 15,4 1-23-15,-4-2-32 0,3 0-50 0,-1-2-74 16,3-2-138-16,-6 2-486 0,-1 3-873 0</inkml:trace>
  <inkml:trace contextRef="#ctx0" brushRef="#br0" timeOffset="355736.9398">31966 14715 250 0,'0'0'568'16,"0"0"-72"-16,0 0-78 0,0 0-47 0,0 0-73 0,0 0-57 0,0 0-59 0,0 0-34 15,0 0-30-15,0 0-16 0,0 0-15 0,0 0-11 16,0 0-8-16,-21-92-18 0,21 92-16 0,0 0-14 16,0 0-17-16,0 1-6 15,-1 5 1-15,0 2 3 0,0 2 6 0,-4 4 3 0,4 2 0 16,-2 0-2-16,1 3 1 0,-2-1 0 16,3 2 1-16,0-1 2 0,0 4-4 0,-1 0 1 15,0 4-2 1,-2-2-2-16,3 0 4 0,-2 0-1 0,-1-2 2 0,1 1 0 15,0-3-5-15,-4-2-1 0,5-1 0 0,-7-3-2 16,5-3 5 0,-1 0-1-16,2-1 2 0,-1-3-3 0,1 0-1 15,0-2-1-15,0 0-5 0,1-3-8 16,-1 0-14-16,3-1-26 0,-1 1-32 0,0-3-36 0,-1 0-47 16,-1 0-91-16,1 0-298 0,1-3-863 0</inkml:trace>
  <inkml:trace contextRef="#ctx0" brushRef="#br0" timeOffset="356206.1533">31915 14575 173 0,'0'0'653'0,"0"0"-208"15,0 0-74-15,0 0-35 0,0 0-67 0,0 0-57 16,0 0-67-16,0 0-36 0,0 0-23 0,0 0-15 15,0 0-7-15,0 0-5 0,133-67-12 0,-115 67-5 16,2 0-6-16,2 3-5 0,-2 2 0 16,2 3-1-16,4 1-4 0,-2 1-4 0,1 3-5 15,-1 0-4-15,-1 2-5 0,0 1-4 16,-4 0-5-16,-1 1-2 0,-3-2 2 0,0 5 4 16,-5-1 1-16,0 1 0 0,-2-1 0 15,-4 1 0-15,0-1 0 0,-3 2 4 0,0-3 6 16,-1-1-6-16,-1 2 4 0,-5-2-2 0,2-1-7 0,-5-1 11 15,0 1-4-15,0-2 4 16,-2-1 2-16,0-1-7 0,0 0 2 0,-1 1-2 0,-1-1-1 16,-1-1 6-16,0-1-2 0,-1 0 0 15,-2-1-1-15,0-1-4 16,1 0 0-16,2-2 1 0,2-1 2 16,2 2-3-16,-1-3 0 0,1-1-3 0,0-1-2 0,0 1 4 15,1-1 1-15,1-2 2 0,0 1 4 0,3-1-6 0,-1 0 0 0,1 0-3 16,0 0-3-16,2 0 6 0,-1 0 0 15,1-1-1-15,3-1 2 0,-1 2-5 0,0 0-1 16,1-1 0-16,-2-1-3 0,2 1-11 16,0 1-19-16,0-1-38 0,0 1-67 0,0 0-90 15,0 0-237-15,0 0-813 0</inkml:trace>
  <inkml:trace contextRef="#ctx0" brushRef="#br0" timeOffset="362297.6967">31194 12122 0 0,'0'0'0'0,"0"0"0"0,0 0 0 0,0 0 0 16,0 0 0-16,0 0 210 0,0 0 74 16,0 0-19-16,0 0-16 0,0 0-26 15,0 0-51-15,0 0-44 0,47-37-43 0,-47 37-34 16,0 0-24-16,0 0-15 0,0 0-3 0,0 1 10 0,1 3 17 16,0 0 16-16,1 1 9 15,-1 1 3-15,3 0-4 0,-2 1 0 0,0 2-4 16,-1-1-7-16,0 3 1 0,0-2-7 0,3 2-6 0,-3 2 1 15,1-1-11-15,-1 2-3 16,-1 2-2 31,1-1-5-47,0 2 4 0,2-1-1 0,-3 2 0 16,0 0 0-16,1 4-1 0,-1-1-1 0,-1 2 4 0,-4 2 4 0,1 0-5 0,-3 1-5 0,-1 2-17 0,1 0-31 15,0-2-34-15,-1-1-42 0,4 1-59 0,-4-3-56 0,2-3-50 0,4 0-60 16,1-2-73-16,-1 0-110 0,1-3 8 0,-3 2 508 15,3-5 0-15,0-6 0 0</inkml:trace>
  <inkml:trace contextRef="#ctx0" brushRef="#br0" timeOffset="362585.0894">31152 12880 0 0,'0'0'0'0,"0"0"0"0,0 0 0 0,0 0 205 0,0 0 57 0,0 0 0 0,0 0-36 0,0 0-23 0,0 0-8 16,0 0-18-16,-39 127-25 0,37-115-32 0,-1 1-31 15,-3 1-30-15,5-1-16 0,-5 4-8 0,4-1-5 16,-2 0-6-16,3 0-1 0,-4 3 5 0,3-3 2 15,-1 3-1-15,-1 0-3 0,2-1-2 0,-2 1-4 16,-1 4-4-16,0-2-14 0,-2 1-34 16,3 1-62-16,-2-1-85 0,-1 1-107 0,2-2-148 0,-2-4-271 15,6-5 155-15</inkml:trace>
  <inkml:trace contextRef="#ctx0" brushRef="#br0" timeOffset="363319.6024">30978 13636 0 0,'0'0'0'0,"0"0"0"16,0 0 188-16,0 0 180 0,0 0-58 16,0 0-46-16,0 0-60 0,0 0-39 0,0 0-49 0,0 0-27 15,0 0-22-15,0 0-10 16,0 0-13-16,0 0-12 0,-21 105-4 0,16-94-1 0,3 1-4 16,-2 1 5-16,-1-1-3 0,3 2 0 15,-3 1 1-15,-1-1-3 0,2 2-4 0,-1 1-5 16,1 1-29-16,-2-1-72 0,1 1-52 0,0 0-86 15,2-1-102-15,-2 1-96 0,5-2-111 0,-1-2 142 16,1-2 392-16,0-2 0 0,0-1 0 16,1 0 0-16,2 2 0 0,-1-2 0 0,-1 1 0 15,0-3 0-15,-1 1 0 0,0 2 0 0,0-1 0 0,0 0 0 16,1 0 0-16,-1 0 0 0,0 0 0 16,-1 1 0-16,0 0 0 0,0 0 0 0,0 2 92 15,1-2 76-15,-4 0 19 0,3 2-30 0,-1 0-6 16,0 1 8-16,1-1-21 0,-4 1 11 0,3-1-26 15,-1 0-9-15,-3 0 11 0,4-1-16 16,0-3-6-16,-3 3-14 0,3-2-22 0,-1-1-7 16,-2 2-11-16,2 0-6 0,1-1-2 15,-4 0-4-15,3 0 0 0,0 0-6 0,-2 1-8 16,4-2-5-16,-2 2-3 0,2-1-2 16,-3-2-4-16,3 3 2 0,-1 0-3 0,0-3-6 15,0 1 7-15,-1 2-8 0,3-2 3 0,-2 1 4 16,2 0-2-16,-2 1 5 0,1-2-3 0,-3 2 0 15,3-1 3-15,0-1-3 0,0 1 0 0,0 0-1 16,-1-3-2-16,1 1-1 0,1-4-1 16,-3 3 0-16,3-3-3 0,0-1 3 0,0 2 0 15,0-2-2-15,0-1 5 0,0 3-6 16,0-1 2 0,3-1 1-16,-3 2-5 0,0 0 6 0,0 0-1 0,-3 0-2 15,2 0 3-15,0 2-4 0,1 0 1 0,-2 1 0 16,1 0 0-16,-5 0 1 0,4-1-2 0,2 1 3 0,-2 0 0 0,-1 0-3 0,-1 2 3 15,3-2-4-15,-1 2 0 0,1-2 0 16,-1-1 1-16,-1-1 3 0,3 1 1 16,0-1 5-16,0 0 4 0,-1 1 2 15,1 0 3-15,0 1-1 0,0-1-2 0,-1 3 0 16,1-2-5-16,0 0 3 0,0-3-5 0,0 3 0 16,0-1 3-1,0-1-3-15,-1 4 1 0,0-2-3 16,0-2-3-16,0 1-1 0,1-2 3 15,-1-3 1-15,1 2 0 0,0-1 0 0,0 0-4 0,0 0-1 0,0 0-1 16,0 0 0-16,0 1 3 0,1-2 1 0,1 2-2 0,-1-2 3 16,0 0-3-1,-1 0 1-15,0-1 2 0,1 2-3 16,0-1 3-16,-1 1-1 0,3-1-4 16,-3 1 7-16,1-1-5 0,-1 1 2 0,1-1 2 15,-1 0-7-15,0 2 3 0,1-1-3 0,-1 0-4 0,0 2-3 16,0-2-7-16,0 1-10 0,0 0-13 0,0-1-19 0,0 1-26 15,0-1-36-15,0 1-56 16,-1-3-70-16,0 2-112 0,0-2-238 16,-2 3-253-16,3-3 680 0</inkml:trace>
  <inkml:trace contextRef="#ctx0" brushRef="#br0" timeOffset="363806.6084">30666 14845 35 0,'0'0'532'16,"0"0"-183"-16,0 0-95 0,0 0-85 0,0 0-52 0,0 0-9 16,0 0 4-16,0 0 3 0,0 0 2 15,0 0-7-15,0 0-9 0,0 0-13 0,0 0-8 16,0 0-10-16,19 42-6 0,-18-35-5 0,0-1-3 15,3 1-7-15,-3 1-7 0,0 0-4 16,-1 0-4-16,2-2-3 0,-2 1-1 0,0 0-2 16,0 1-4-16,0-2-4 0,0-1-4 15,0 1-5-15,0-2-1 0,0-2-1 0,1 0 3 16,1 0-2-16,3 0 4 16,-2-2 1-16,3 1-3 0,-1-1 9 0,5 0-2 0,0 0 1 15,-1-3 1-15,4-2-8 0,3-1-2 16,-2-1-3-16,2-1-4 0,-1 0 4 0,3-1 0 0,-1-1 0 15,-3 2 0-15,2-2-3 16,-3 1-3 0,1 0 1-16,1 0 1 0,-1 0-1 15,1 1 1-15,-2 2-1 0,-1-2-6 0,2-1 5 16,-1 1-1-16,-1 1 2 0,0-1 5 0,-2 1-7 0,0 2 1 16,0-1-2-16,-2 1-5 0,-1 1 5 0,-3 0-2 15,-1 2-5-15,1-1-7 0,-1 3-19 0,-2 0-21 0,-1-2-34 0,1 2-43 16,-1 0-57-16,0 0-103 0,0 0-178 0,0 0-471 15,0 0 34-15</inkml:trace>
  <inkml:trace contextRef="#ctx0" brushRef="#br0" timeOffset="365474.5162">30518 11237 686 0,'0'0'586'0,"0"0"-126"16,0 0-109-16,0 0-53 0,0 0-56 15,0 0-39-15,0 0-39 0,0 0-28 0,0 0-22 16,0 0-27-16,0 0-20 0,10-68-19 0,-10 68-21 16,0 3-13-16,0 4-5 0,-4 3 1 0,3 2 8 15,-3 5 5-15,-2 4 2 16,1 2-2-16,-2 3-4 0,-1 4-5 0,4 0-4 0,-3 1 0 16,0 1-2-16,0 0-1 0,0 0 1 0,-2-2-1 15,1 0 0-15,-2 0-3 0,4 1 2 16,-3-2-1-1,1-1 1-15,3-2-1 0,0-4-6 0,1-2-9 16,-1-3-17-16,4-3-18 16,1-2-21-16,0-3-32 15,0-3-38-15,2-3-66 0,4-3-95 0,2-3-224 16,-2-4-603-16,-1 2-56 0</inkml:trace>
  <inkml:trace contextRef="#ctx0" brushRef="#br0" timeOffset="365834.3598">30682 11203 684 0,'0'0'845'0,"0"0"-412"0,0 0-150 0,0 0-113 0,0 0-82 16,0 0-14-16,0 0 13 0,0 0 22 0,0 0-3 0,0 0-20 15,0 0-27-15,5 120-18 0,-5-93-11 16,0 1-6-16,4-3-4 0,-4 0-7 0,0-4-2 16,3-2-4-16,1-6-3 0,3 0 2 0,0-3-1 15,-1-2 1-15,3-2 0 0,0-2-1 16,-1-2 8-16,2-2 4 0,0-1 9 0,2-6 6 0,0-2-6 15,3-2-6-15,-2-6-6 0,-1 0-6 16,4-3 2-16,-3 0-1 0,0-5-1 0,3 1-1 16,-3-3-3-16,3-3-1 0,-2 1-1 15,-1 2 2-15,3 2 1 0,-4 2 1 0,-1 3-3 16,-2 2-5-16,0 2 3 0,-2 6 0 0,-3 1 2 16,-2 0 5-16,3 4-7 0,-3 3-2 0,0-1-4 15,-2 2-8-15,2 1 3 0,4 0 0 0,-2 0 1 16,4 1 6-16,1 4-3 0,2-1 5 15,0 3-2-15,4-1-1 0,0 2-5 0,2 0-26 0,2-1-31 16,-1 1-54-16,4 0-64 16,-1-1-128-16,-5-2-310 15,-7-2-957-15</inkml:trace>
  <inkml:trace contextRef="#ctx0" brushRef="#br0" timeOffset="370366.8754">29369 14804 1454 0,'0'0'297'0,"0"0"-20"0,0 0-65 0,0 0-4 0,0 0-17 0,0 0-24 0,0 0-27 15,0 0-27-15,0 0-22 0,0 0-18 0,0 0-16 0,0 0-16 16,-14-96-16-16,14 96-9 0,-1 1-10 16,1 4-1-16,-1 2 1 15,-1 4-1-15,-3 2 8 16,2 4 0-16,-3 2 6 0,2 1 3 0,-1 2-3 0,-1 1 1 0,-1 0-3 15,0 1-2-15,-1 1 2 0,0 0-3 16,-1 0-1-16,0 0 0 0,-1-3-3 0,1-1-2 16,4-3 0-16,-4-2 0 0,1 0-4 0,5-3 5 0,-3-5-5 0,5 0-1 15,0-3 2 1,0-2-3-16,0-1 4 0,1-1 8 16,0-1 3-16,0 0 12 0,0-1 0 0,0-5-7 0,-1-1-1 0,1-3-13 15,0-2-1-15,0-1 0 0,0-2-7 0,-2-2 3 16,2-2-2-16,2-2-4 0,1-3 6 0,-1-3-4 15,5-1 3-15,1-5-2 0,1 1 0 0,3-3-2 16,2 0 2-16,3-1 3 16,5-1-4-16,0 2 2 15,5 0-1-15,4 3-1 0,1 4 4 0,7 2-1 16,-2 4-3-16,-1 3 5 0,1 6-7 0,-4 2 1 0,-4 3-2 16,-4 5-1-16,-4 1 5 0,-4 2-2 0,-5 2-2 0,-4 3-1 15,-5 5-1-15,1 3 0 0,-4 3 3 0,-5 2 2 16,-5 6 2-16,-4-1 0 0,-4 2-4 0,-4 0-2 15,-5 1 4-15,2 0-3 0,-2-3 6 16,3 0 2-16,2-4-6 0,3-2 3 0,3-1-4 0,5-3 1 16,3-3 4-16,5-2-3 15,-1-3 4-15,4 0-1 0,0-3-2 0,3-1 0 0,4 0-2 0,7 0 2 16,4 1 0-16,6-2 2 16,4 1 0-16,0 1-3 0,2 3 4 0,-2-1-5 0,1 4 4 15,-2-1 0-15,-5 1-4 16,0 2 4-16,-3 0-3 15,-6 4-2-15,2-1 6 0,-9 1-5 0,2 1 4 0,-8 2-1 16,0 0-3-16,-1 0 1 0,-8 0 0 16,-3-1 1-16,-5 0 2 0,-3-2 0 0,-1-1 1 0,-2-1-2 15,-5-1 3-15,-1-2-4 0,0 0 0 0,-5 1 5 0,0-4-8 16,-5 0 7-16,0-1-5 16,0-3-12-16,-1 1-21 0,-2-1-66 0,0-2-125 0,12 0-585 15,8 0-980-15</inkml:trace>
  <inkml:trace contextRef="#ctx0" brushRef="#br0" timeOffset="372647.1976">28079 14482 0 0,'0'0'0'0,"0"0"0"0,0 0 0 16,0 0 0-16,0 0 58 0,0 0 323 15,0 0-48-15,0 0-35 0,0 0-46 0,0 0-42 0,0 0-36 16,0 0-37-16,5-43-7 15,-5 40-13-15,-1 1-4 16,-2 0-3-16,0-1-20 0,1 1-6 16,-4 0-10-16,1-1-12 0,-3 1-1 0,1 1-7 15,1-2-2-15,-4 1-1 0,2-1-1 0,1 0-4 0,-2 0-3 16,2 0-1-16,-2-1-5 0,-1 1-1 0,1-2-6 16,0 2-4-16,1-2 1 0,-2 0-3 0,0 1 1 0,-1 0 2 0,-2 0-6 15,2-1 3 1,-1 2-2-16,-1-2-1 0,2 1 0 0,-1-1-5 15,0-1 1-15,1 2-3 0,0-1-2 16,0 0-2-16,1 2-2 0,-3-1 1 0,3 1-1 16,-1 1 2-16,0-2-2 0,2 0-3 15,-1 2 9-15,0 1-7 0,0-1 3 0,-1-1 1 0,-3 1-9 0,2-1 5 0,-2 0 1 16,0 0-2-16,1-1 6 0,3 1-4 0,-1 0 1 0,-2-2-2 16,1 1-1-16,-1-1 1 15,2 2-2-15,0 0 0 0,0 1-2 0,0 0 5 16,1-1-3-16,-3 2-1 0,2-1 5 0,-1 1-6 0,0 1 1 15,1 0 1-15,-1 0-6 16,-1 0 7-16,0 0-3 0,0 0-2 0,0 0 6 16,-1 0-6-16,0 0 2 0,-2 2 2 0,2-1-2 0,-2 1 0 0,2 0-2 15,1 0 0-15,0 0-1 16,-1 1 3-16,2-1 0 16,-1 0 0-16,0 1 3 0,1-1-6 15,1 1 0-15,-1 1 3 0,1-1-9 0,-4 1 9 0,1-1-2 0,-1 1-1 16,0-1 8-16,0 2-8 0,-1-2 3 0,2 2 0 15,-2 0-5 1,1 1 4-16,-1-1-2 0,0 1-2 0,1-2 5 0,-1 3-1 16,2-2 2-16,-2 2 0 15,1 0 1-15,-5-1-5 0,2 2 0 0,1 0 1 0,-2 2-5 16,-2-1 7-16,0 2 1 0,-1-2-2 16,0 3 7-16,-1 1-8 0,-1-1 3 0,-1 1 1 0,3 1-10 0,-4-3 10 0,1 1-2 15,2-1 0-15,2-1 7 0,1 0-5 16,3 1 1-16,-1 1-1 0,3 0-1 0,2-2-2 15,-1 1-2-15,4 0 2 16,0-1-2-16,3 2 2 16,-3 1 5-16,1-2-10 0,1 0 7 0,0 2-6 0,0-1-1 0,3 0 7 0,-1 2-4 0,2-2 4 0,-1 3-3 15,0-1 1-15,0-1 3 0,3 1-3 16,-3 1 1-16,1 1 1 0,0 0-6 16,1 0 4-16,1-1-2 0,-1 0 3 15,1-1 1-15,1 0-2 0,1 0 1 0,1 1-3 0,-1-2 1 0,0 2-1 16,0 0 0-16,0 2 3 0,2-2-3 15,3 2 3-15,-2 0 0 0,0-2-5 16,1 0 6-16,2 1-4 0,-2 1 2 16,1-2 2-16,1 0-5 0,-1 1 5 0,2-2-4 15,-3 0 0-15,2 0 4 0,2 0-5 16,-2 1 4-16,1-2-1 0,0 0-4 0,-1 1 4 0,2-2-4 0,-1-1 5 16,0 1-1-16,2 1 1 15,2-1 1-15,0 1-5 0,2-1 5 0,0 1-4 0,1-1 2 0,1 0 1 16,0-1 1-16,2 2 0 0,0-3-2 15,-1 2-1-15,1 0 0 0,-3 0 1 16,2 2 2-16,-3 0-1 0,-1-1-3 0,2 0 1 16,0 0-2-16,-1 1 5 0,0 0 4 0,1-2-3 15,-1 3-2-15,3-2-3 0,-2-1-3 16,2 0 3-16,-1-1 1 0,2-2 4 0,-2 1 3 0,3-2-2 16,-2 1-3-16,1-3-1 0,0 0-3 15,-1-2 3-15,-1 2 2 16,2-1-3-16,-3-2 1 0,3 2 0 0,-2-1-2 0,3-2 4 0,-2 0 2 15,0 0-3-15,3-1 1 0,-3 1-2 0,1 0-6 16,1-2 4-16,2 1-1 16,1-1 5-16,-2 0 7 0,1 0-8 15,0 0-1-15,1 0-5 0,0-1 0 0,1-2 2 16,1 0 5-16,0 0-1 0,1 0 3 16,-4-1-2-16,1 0-6 0,-1 1 3 0,-1-2-3 0,-1 2 3 0,1 0 3 0,-4-1-2 15,2 1-6-15,-2 0 1 0,2-2 2 16,-5 2 4-16,3-2 8 0,-1 2-8 15,-2-2-1-15,2 0-4 0,1 1-10 16,0-1 13-16,-1 0 1 0,-1 1 4 0,-1 0 6 0,1-1-11 16,-2 0-5-16,1 0-1 0,0-3 1 15,0 2 2-15,3 0 5 0,-1-2-1 16,2 0-3-16,-1 1 2 0,4-3-2 0,-3-1 2 16,1 1 6-16,1-1-4 15,-1 3 3-15,-3-1-6 0,1 1-9 0,-1-1 12 16,-2-1-3-16,2-1 6 15,-2-1 8-15,3 3-16 0,-5-2 5 0,2-1-6 0,0 3-2 16,-2-2 13-16,1 1 0 0,-3 0 4 0,1 1-5 0,0-1 0 0,-3 0-7 0,0 0 0 16,1-1 6-16,-2 0-4 0,2 0 3 0,-2 0-5 15,0 1-3-15,2 0 2 0,-4-1 0 0,4 1 3 16,-3 0 5-16,1 2-2 0,-1-3-5 0,1 1 0 16,0 0-6-16,1-2 2 0,-1 1 5 15,2 0 3-15,-4 1 1 0,1-2-5 0,1 0 0 16,1-1-3-1,-1-1 4-15,1 2-2 16,-2 0 4-16,0-1-3 16,1 2 0-16,-2-2 0 0,3 1 0 0,-3-2 0 0,1 0 0 0,0-1 0 0,-1 2 0 15,1 0 0-15,0-2 0 0,-3 3 0 0,3-2 0 0,0 3 0 16,-1-3 0-16,1 1 0 0,-1-1 0 0,-1 1 0 16,0-1 0-16,1-2 0 0,0 3 0 0,-1-3 0 15,-1 4 0-15,0-4 0 0,1 0 0 0,-1 0 0 0,-2-1 0 16,1 1 0-16,0 2 0 0,0-1 0 0,0 0 0 15,-2-1 0-15,2 3 0 16,0-1 0-16,0 1 0 0,0 1 0 16,-2 1 0-16,2-1 0 0,-1 1 0 0,0 0 0 15,1 2 0-15,-2-1 0 0,1 0 0 16,-2 2 0-16,1-1 0 0,2 0 0 0,-4 0 0 16,2 0 0-16,-2 3 0 0,-1-1 0 15,0 1 0-15,0-2 0 16,-1 1 0-16,-2 0 0 15,1-2 0-15,0 0 0 0,-1 2 0 16,-2 0 0-16,0-1 0 16,1 0 0-16,-1-1 0 0,-1 2 0 0,1 1 0 0,-1-1 0 15,-1 0 0-15,1-1 0 0,-5 0 0 0,4-1 0 0,-4 2 0 16,0-2 0-16,-2 2 0 0,2 0 0 0,-1-1 0 16,-2 1 0-16,-1 1 0 0,-3 0 0 0,-1 4 0 0,0 2 0 0,-4 0 0 15,0 0 0-15,-2 5 0 0,-1 6 0 0,-4 5-18 0,-5 6-43 0,-2 9-61 0,-15 5-191 0,13-5-943 16,9-8-647-16</inkml:trace>
  <inkml:trace contextRef="#ctx0" brushRef="#br0" timeOffset="424851.8966">20535 9979 1107 0,'0'0'677'0,"0"0"-342"0,0 0-35 0,0 0-57 0,0 0-43 0,0 0-41 0,0 0-46 0,-123-101-24 0,112 98-22 0,2 1-17 0,3 2-13 15,1 0-19-15,2 3-8 0,1 3-6 16,2 2-4-16,0 5 9 0,5 2 0 0,7 3 4 16,12 2 9-16,9 2-3 0,9 1 7 0,11 1-5 15,8 3-2-15,6-1-2 0,-2 2-7 0,4 2-1 16,-7 0-7-16,-6 3 0 47,-5 3-5-32,-5 0-1-15,-8-1 4 0,-10 2-2 0,-3-2 3 16,-8-2 0-16,-6-2-3 0,-8-2 2 0,-3-4 1 0,-7 0 2 16,-6-4 5-16,-7-1-1 0,-2-3 3 0,-7-5-1 0,-2-3 4 0,-1-2 2 15,-4-6-2-15,-1 1 5 0,0-2-7 16,3-6 0-16,-1-2 3 0,3-9-3 0,3-1 5 0,4-4 2 15,1-2-3-15,8-5 0 0,2-1-4 0,9-5-4 16,5-1-1-16,10-5-2 16,10-3-1-16,10-1-4 0,6-4 0 0,10-2 1 15,2 0-3-15,6 2 5 0,1-1 1 0,1 5-1 16,-5 2-1-16,-1 4 0 0,-6 1-3 16,-4 3 1-16,-6 4 6 0,-8 2 0 0,-7 6 5 0,-3 4 4 0,-9 2 1 15,-2 2 4-15,-5 2-2 0,-2 0-3 0,-5 3 0 0,-7 1-8 0,-3 2-1 0,-10 1-3 0,-4 3-4 0,-10 3 3 0,-6 0 0 0,-4 0 2 16,-1 2-1-16,4 1-2 0,2 2-1 15,6-3-4-15,8 2 3 0,6-2-1 16,7 1-9-16,5-1-11 16,8-1-29-16,3-1-32 0,3 0-33 0,5 0-22 0,8 0-32 15,7-3-78-15,10-4-183 16,-7 1-622-16,-3 0-551 0</inkml:trace>
  <inkml:trace contextRef="#ctx0" brushRef="#br0" timeOffset="425253.6142">21362 9160 1672 0,'0'0'392'0,"0"0"-37"0,0 0-99 16,0 0-74-16,-128-90-37 0,93 76-34 16,-1 5-25-16,-3 4-12 0,-1 2-16 0,-3 3-9 15,1 3-9-15,-5 6-10 0,4 8-7 0,-6 4-6 16,0 6-6-16,0 6-1 0,-5 7-2 0,-2 6 2 16,-3 8-2-16,-1 8 0 0,-1 8 0 15,2 6-4-15,5 6 0 0,4 6 0 0,3 0-1 16,5 4 4-16,4 0-3 0,3 1 0 0,5 0 2 15,5 2-8-15,6-1 0 0,3 0 3 16,6-3-2-16,6-7 3 0,6-7 4 0,0-8-6 16,12-8 3-16,6-5-1 0,7-9 4 0,8-3 5 15,6-6 1-15,10-7 4 0,10-7-2 0,8-8 1 16,10-11 2-16,9-5 2 0,5-15 5 16,8-11-6-16,1-10 0 0,8-8-11 15,1-8-8-15,4-7 6 0,5-7-4 0,-4-9 8 16,3-7 4-16,-8-9-3 0,-6-6 1 0,-7-3-2 0,-11-2-2 15,-10 0 3-15,-12 1 0 0,-11 1 0 16,-15 4 1-16,-14 1-3 0,-13 4 3 0,-13 9 0 16,-10 4-4-16,-20 9 1 0,-17 10-4 15,-16 10-4 1,-19 8-2-16,-16 11-2 0,-23 10-1 0,-18 12 2 0,-15 7-14 0,-17 15-18 0,-11 10-32 0,-11 14-58 16,-3 7-105-16,45-7-508 15,49-9-1028-15</inkml:trace>
  <inkml:trace contextRef="#ctx0" brushRef="#br0" timeOffset="430604.1246">5847 10881 2452 0,'0'0'55'0,"0"0"13"0,0 0 7 0,0 0-9 0,0 0-17 0,0 0-26 0,0 0-21 0,0 0-12 0,0 0 3 0,0 0 11 16,0 0 10-16,0 0 7 16,-26 94 2-16,28-55 0 0,2 5 4 0,6 1 4 0,2 2 1 0,8 4-2 15,0-2-2-15,10 3-1 0,1-4-4 16,7-2 1-16,1-6 0 15,4-8-3-15,1-8 4 0,3-11 4 16,1-7 12-16,2-6 7 16,4-12 8-16,1-9-1 0,7-11-9 31,8-10-7-31,4-9-8 0,6-13-4 0,9-7-7 0,5-10-5 16,7-4-1-1,6-3-4-15,-1-3 3 0,3-1 2 16,-6 3 2-16,-2 1 9 0,-3 2-4 0,-8 4-3 0,-6 4-3 15,-4 10-12-15,-8 7 4 0,-7 8-3 0,-6 7 2 0,-10 9 3 0,-9 7-6 0,-9 9 1 16,-8 3-5-16,-6 7 1 0,-5 5 4 0,-8 3-3 0,0 3 4 0,-4 0 1 0,0 0-6 0,0 0 2 0,0 0-4 0,-1 2-3 16,-4 4 1-16,1 6-3 0,-4 6 1 0,-1 2-9 0,-1 5-16 0,2 3-28 15,2 1-41-15,2 0-64 16,4-1-138-16,7-5-292 0,0-10-1041 0</inkml:trace>
  <inkml:trace contextRef="#ctx0" brushRef="#br0" timeOffset="431388.5545">11464 10936 2773 0,'0'0'169'0,"0"0"-135"0,-35-131 20 0,27 95 6 0,5 13-1 0,0 3 2 0,3 5-22 0,0 3-9 16,3 0-1-16,0 4-3 0,2 2 1 0,1 2 0 15,-2 2-5-15,4 0 3 0,-1 2-9 0,5 0 0 16,4 6 0-16,2 3 3 0,6 3 6 0,3 4 3 16,3 4-3-16,1 2-7 0,3 4-3 15,2 4-3-15,-2 3-2 0,0 2 0 16,-3-1 0 0,-1 2-1-1,-4 1 1-15,0-4-3 0,-1-1 5 0,-4-4 0 0,0-2 2 16,-2-3 1-16,2-3-6 0,-4-2 0 0,-1-1-3 0,2-3-1 15,-1-3 1-15,0 0 1 0,1-4 2 0,1-2 0 16,2-3 4-16,5-2 1 0,3-2 2 16,7-10 3-16,6-9 0 15,7-10 1-15,12-10-2 0,9-8-4 0,8-11-1 16,8-6-3-16,7-10-1 0,5-5 1 0,5-9-5 0,7-6 1 0,-1-4-2 0,5-1-2 16,-4 0 4-16,-3 7 1 0,-4 6-1 0,-3 6 2 15,-8 7-5-15,-3 7-1 0,-12 7 0 0,-6 9-2 16,-4 3 5-16,-12 6 0 0,-6 8 0 0,-4 3-1 15,-10 7-1-15,-6 4 0 0,-5 5-1 16,-7 4 7-16,-6 4-5 0,-3 5-1 0,-5 0-1 0,-2 2-5 0,-1 1 5 16,0 0-1-16,0 0 2 0,0 0-1 0,0 0-8 15,-3 5-1-15,0 2-3 0,-4 6-8 0,3 4 1 0,-5 4-16 16,-1 2-20-16,1 2-30 0,0 2-48 16,1 2-96-16,3-7-267 15,-1-7-1066-15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27:18.69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1795 1726 0 0,'0'0'0'0,"0"0"374"0,0 0 72 0,0 0-47 0,0 0-46 16,0 0-53-16,0 0-45 0,0 0-47 0,-33-119-44 15,30 100-25-15,-3 3-19 0,1 1-17 0,-4 2-11 0,1 3-16 16,-2 0-13-16,0 1-14 0,-6 3-8 0,1 2-15 15,-6 3-13-15,-6 1-6 0,-5 8-6 0,1 4 2 16,0 3-2-16,0-2 8 16,2 5 2-16,-2 3-1 0,-2 2 0 15,-4 3-8 1,2 6-5-16,-4 3 5 16,3 4-3-16,4 2 3 0,6 2 7 0,1 1-10 0,11-4 5 15,4 1-2-15,6-2-4 16,4-6 8-16,9-3 2 0,7-6 3 15,7-6 10-15,4-3 2 0,7-8 4 0,14-6-9 16,6-1-2-16,10-13-4 0,-5-5 1 0,-9-5 6 0,-11 0-6 0,-8-1 6 0,-3-1-5 16,-5-1-1-16,-2-2 6 0,-4 0-6 0,-4-1 4 15,-3 1-2-15,-4 1-5 0,-4-2 1 0,-2 1-5 0,-2 3-2 0,-6 0 3 16,-4 3-5-16,1 4 4 0,-3 2-5 0,1 4 1 0,1 3 0 16,-2 2-4-16,1 2 2 0,3 2-5 0,-1 3-1 0,1 0-4 15,0 4-5-15,-1 6 0 0,5 4-2 16,1 4 7-1,2 3 3 1,3 2 0-16,2 4 6 0,10 3-2 0,6 4 3 0,7-1 5 16,10 3-1-16,6-1 1 0,9 0-4 15,3-4-3-15,6-6-5 0,0-4-9 0,1-7-11 0,-1-3-10 16,1-5-7-16,-1-5-4 0,-3-1 0 16,1-2 4-16,-6-7 0 0,1-4 16 0,-2-2 10 0,-3-4 6 0,-5-3 11 0,-3-1-2 15,-6-1 1-15,-5-1 5 0,-6 1 1 0,-4-1 4 16,-7 0 3-16,-3 1-2 0,-3 1 4 0,-4 3 3 0,-1 1 12 15,-2 2 10-15,-6 3 6 0,-3 2-2 16,1 2-9 0,-6 3-10-16,-2 3-10 0,-2 0-3 15,-4 2-3-15,1 2-4 0,-1 0 0 0,-2 3-3 0,3 5-2 0,1 4 5 16,-1 2-5-16,2 5 3 0,4 1-1 16,0 3-6-16,4 1 5 0,2 3-2 0,5-1 3 0,4 2 0 0,2-2 0 15,8 2 0-15,6-4 1 0,5 1 0 0,3-4-5 16,7-5 3-16,1-6-3 0,2-5 1 0,6-4 10 15,-1-6-7-15,1-7 8 16,1-4 1-16,-2-6-8 0,-3-6 5 16,1-2-2-16,1-7-4 15,-4-3 6-15,-1-5-6 0,-1-3 0 0,-3-5 3 16,-1-3-1-16,-3-4 3 0,-7-3-1 16,-3-3-3-16,-4 10-1 0,-5 5 3 0,-3 8 5 0,-1 4 3 0,-2 1 0 15,-6-2-6-15,-2 1-8 0,-6 1-2 0,0-1 0 0,-4 6 5 16,-1 5 8-16,-2 2-4 0,-1 8 7 15,2 3-11-15,1 6-3 0,1 4 6 0,1 5-9 16,0 1 13-16,4 10-8 0,-1 3-2 0,4 6 2 16,1 6 0-16,3 13 3 0,4 12-1 0,4 12 1 15,5 8-2-15,11-5 2 0,1-6 0 0,0-4 0 0,4 1 1 16,-1-4-1-16,0 0 0 16,3-2 7-16,1-2-5 15,-1-4 4-15,4-3-4 0,-2-3-16 16,2-2-16-16,0-4-46 0,0-3-77 15,2-2-210-15,-7-9-768 16,-8-9-574-16</inkml:trace>
  <inkml:trace contextRef="#ctx0" brushRef="#br0" timeOffset="2427.2575">3419 1463 634 0,'0'0'781'0,"0"0"-362"0,0 0-31 0,0 0-100 0,0 0-65 0,0 0-76 16,0 0-62-16,0 0-59 0,0 0-37 15,0 0-4-15,0 0 2 0,0 0 21 0,0 0 7 16,0 0 3-16,50 61 3 0,-33-25-5 16,3 4 4-16,-4 2-5 0,2 1 2 0,-4 2 3 15,1 2-2-15,-3 1 6 0,-1-5-2 0,0-3-8 16,-3-6 6-16,2-9-8 0,-3-7 1 0,-3-5 4 15,-1-8 0-15,0-1 21 0,-2-4 22 16,0 0 18-16,0-8-3 0,0-7-24 16,2-9-25-16,2-4-21 0,-1-5-5 15,-1-6 2-15,4 0-6 0,-1-4-4 0,3-2-6 16,4-2-3-16,0 1 1 16,5 1-1-16,-1 1 6 0,4 5-3 0,0 7-3 15,2 1 3-15,5 6-4 16,2 5 1-16,5 3-3 0,-3 4-4 0,5 5 3 15,1 6-2-15,-1 2 4 0,3 3 1 0,0 8 4 16,-1 5 7-16,-1 2 0 0,1 4 5 0,-3 1-1 0,-1 1 1 0,-2 2 3 0,-3-1-2 0,-1-1 3 0,-3-2 0 16,-4 0-2-1,0-5 2-15,-6-2 0 0,-3-3 0 16,1-5-1-16,-3-3-2 16,-2-1-1-16,-1-3 0 0,1-1 2 15,0-7 0-15,1-1 4 0,4-4-2 16,-3-4-1-16,0-2 4 0,1-2-4 0,-4-3 1 0,2-1 0 15,-1 0-3-15,-2-2 2 0,1-4 0 0,1 2-3 0,-6-2 5 16,1 4-2-16,-3 2 0 0,-1 4 4 0,0 6-3 16,0 3 13-16,-4 3-2 0,0 2-2 0,-5 0 3 15,1-1-10-15,-2 3-1 0,-7 4 3 0,-10 1-1 0,-6 5-13 0,-7 11 3 0,2 5-3 0,-1 5-2 16,4 2 12-16,3 5 3 0,2 0-2 16,4 0 1-16,6 3-2 0,3 0-1 15,3 0 3-15,3 0-2 0,8-1 2 0,1-2-4 16,2-6-1-16,5-3 2 15,5-6 0-15,2-4 5 0,4-4 4 16,0-3 4-16,7-6 3 0,0-1 4 16,5-4 1-16,-2-7-4 0,4-2-1 15,-1-2-1-15,-3-4-4 0,-1-2 1 0,-6 0-2 0,-1-3-2 16,-2 0 0-16,0-1-3 0,-3-1-2 0,-3 3-2 0,-4 1-2 16,-1 2 2-16,-1 2 1 15,-2 1 1-15,-2 4 2 16,0-1-1-16,0 4-3 0,-7-1-2 0,3 2-1 0,-1 2 0 0,1 2 2 15,-1 1 2-15,2 2-3 0,-4 0 3 16,4-1-6-16,1 2-1 0,0 1 4 0,1 0-5 0,1 0-1 16,0 0-9-16,-2 0-9 0,2 0 0 0,-1 0 0 0,0 4 11 15,0 1 7-15,-1 2 6 0,1 0-1 0,1 1-3 16,-1 1 0-16,1 0-1 0,0 2 6 16,0 0-2-16,0 0 1 15,0 2 0-15,0 0-1 0,0 0 3 0,0 0 0 0,2 2-1 16,0 1 2-16,0-1-3 0,2 3 2 15,0-1-1-15,-2-2-4 0,3 0 4 0,-1 0-2 0,-2-2 4 0,3 0 1 0,0-4-3 16,2 2-2-16,-2-2-1 0,2-2 2 16,-1 0 0-16,-1-1 4 0,3-1-1 15,-2-2-1-15,0-1-1 0,0 0 0 16,-3 0 1-16,2-2 4 0,0 0 3 16,-3 0-1-16,6 0 3 0,-3-4-2 0,2-1 0 15,2-4 2-15,1 0-5 0,0-1 3 0,-1-4-1 16,2-1-6-16,-1-2 0 0,0-4-5 0,2 3 4 0,-1-1 2 15,2 3 0-15,-1-1 0 0,0 2-5 0,0 2 1 0,-2-1-1 16,0 5 1-16,0 3 0 0,0 1-3 16,-4 2-2-16,1 1-7 0,1 2 2 15,1 0-4-15,-1 0 4 0,3 7 3 16,0 1 0-16,0 2 3 0,0 4-1 16,1-1 3-16,0 3 3 0,0-1 2 15,-1 1 0-15,3 0 2 0,-4-1-5 0,0 3 0 0,3-1 1 0,-3-1-7 16,0-1-1-16,1-1-14 0,1-5-9 0,-3 1-3 0,0-4 0 15,1-2 11-15,0-4 9 0,3 0 6 0,-2-3 3 16,2-4 1-16,0-3-4 0,1-1 0 16,1-1-1-16,-3-3 7 0,1-2 3 0,-2-2 0 15,2-2-4-15,-1 1-2 0,2-1-3 0,2 0 3 0,-4 1 5 16,2 2-2-16,-1 1 4 16,-3 2-4-16,1 0 0 0,-4 3 0 0,-1 2-1 15,1 3 0-15,-3 1 0 0,2 4-4 0,-4 1-8 16,-2 1-20-16,2 0-4 15,1 3 3-15,0 6 12 0,0 2 18 0,1 4 5 16,0 2 1-16,-2 4-2 0,4 1 1 0,-2 1 4 16,1 0-1-16,0 1 3 0,4-3-2 15,2-1-1-15,0-1-1 0,5-1 1 0,2-6 6 0,3-2 2 0,4-5 6 16,2-3 0-16,3-2 1 0,1-3-1 16,3-5-1-16,-3-5-1 0,1-4-2 0,-2-2 0 15,0-1-1-15,-2-4-2 0,-4-3-1 0,2-2 2 16,-1-2-1-16,2-6 4 0,-3-3-4 0,-2 1-6 15,-1 1 0-15,-3 4 2 0,-2-3 3 16,-1 0 5 0,2-6-3-16,-1-3-8 0,-2-4 2 0,0 0-8 15,0-1 7-15,-6 1-4 0,-3 3 6 0,-3 7 8 0,-2 2 0 16,0 6 4-16,-2 4-10 0,-3 7 3 0,-1 4 2 0,-1 5 2 0,4 2-1 0,-4 6-16 16,2 3-8-16,-3 1-2 15,0 7 4-15,-1 7 10 0,0 6 7 0,-2 5-5 16,1 7 3-16,1 3-4 0,0 8 0 15,3 3 3-15,1 4 0 0,2 15 5 0,4 12-3 0,4 7-9 16,6 0-1-16,2-16-5 16,7-15 1-16,4-13 10 15,1-7 1-15,2-8-2 0,1-6-5 0,0-6-4 0,1-7 5 16,2-5 6-16,-3 0 2 0,2-10 7 0,-4-5-6 16,2-4-3-16,-3 0 2 0,-7-5-3 15,-1 1 4-15,-7 0 1 0,-1-3-1 16,-6 1 0-16,-2 1-5 0,-1 3 0 0,0 5 1 0,0 2 6 15,-2 2 3-15,-3 1-2 0,-1 1-7 0,-1 0-7 0,3 1-7 16,-4 3-1-16,3 1-2 0,-1 2-4 16,-2 2 3-16,3 5-4 0,-2 9 0 15,-2 6-2-15,6 5 6 0,2 2 6 16,1 3 8-16,4 0 7 0,7 2-6 16,-2 1 2-16,1 5-1 0,1 1-4 0,-2 2 6 0,1 4 1 0,0 0-2 0,0 0 4 0,0-3-8 15,-1-1-7-15,0-5 3 0,-2-6-2 16,-1-2 0-16,-2-5-1 0,0-3-6 15,-4-4-1-15,0-4 3 0,0-5 4 0,-4-2 5 16,1-5 8-16,1 0-3 0,-3-3 2 16,1-6 0-16,2-3-9 0,-3-5 4 0,4-3-1 0,1-3-4 0,-1-2 0 15,3-3-5 1,5-1-2 0,2-1 4-16,2 0 1 0,0-3 0 0,4-2-1 0,1 0 1 0,3-1-2 0,3 3-3 15,2 3-1-15,2 6-2 0,3 1 1 16,0 3 1-16,-1 4 5 0,2 5 1 15,0 3 3-15,1 3 4 0,-3 4-2 0,3 2 6 0,-2 0 3 0,1 6-4 16,-2 2 0-16,2 1-1 0,-2 1-3 16,-1-1 6-16,1 0 2 15,1-1-2-15,-5-2 1 0,2 1-2 0,-4-2 4 16,-2-1 6-16,0-2 5 0,-2 0 3 0,2-3 3 0,1 0-1 16,2-4-5-16,0-4 5 0,5 0-2 0,1-4 3 0,-1-2 2 0,-1-2-6 15,0-2-3-15,-4-1 3 0,2-3-4 0,-1-1 2 16,-3-2-1-16,-3 5-6 0,-4 0 3 0,-3 4 5 15,-3 2 4-15,2 0 7 0,-3 0 7 16,-3-1-2-16,2 0-4 0,-3 0 0 16,-2 2-7-16,0 2 3 15,-1 1 0-15,0 3-5 0,-2 4-4 16,-6 2-20-16,-3 1-1 0,-4 4-4 0,-4 8-7 0,-13 10 17 0,-13 10-5 16,-1 11-1-1,-4 4 5 1,10 0-8-16,8-1 5 0,7-3-1 0,8-2-1 15,4-1 7-15,10-3-2 0,3-3 2 0,3-1-1 0,13-5-6 0,4-3 4 0,5-5 2 0,9-1 5 16,2-5-3-16,8-3 0 0,0-1-4 0,5-5-4 0,-2-5-6 16,3 1-9-16,-3-2-9 0,-3-2-13 0,-3-1-19 0,-5-1-17 15,-6 0-27-15,-8 2-39 0,-10 1-51 0,-7-2-177 16,-5 2-680-16,0 1-572 0</inkml:trace>
  <inkml:trace contextRef="#ctx0" brushRef="#br0" timeOffset="3006.2677">1668 2980 1941 0,'0'0'180'0,"0"0"-38"0,0 0-55 15,0 0-16-15,0 0 0 0,0 0-11 0,0 0-1 0,0 0 5 16,0 0-18-16,0 0-12 15,0 0-6-15,0 0-6 0,0 0 10 0,0 0 10 0,32 14 0 0,-11-8-2 16,6 0 3-16,0 1 2 0,10-2 1 0,5-2 9 16,8 1-7-16,9-3-2 0,8-1-1 15,11 1-13-15,13-5 5 0,11-5-6 16,8 1-4 0,12-2 1-16,8-2-7 0,6 0 1 15,7-2-3-15,7-1-8 0,4-3 7 0,8 0 0 16,4 0 7-16,6-3 3 15,6 1-4-15,3 0 0 0,3-1-8 0,4 1 6 16,5-1-6-16,-4 1-2 16,-2 1 1-16,1 2-6 0,-9 1 2 15,-5 2-1-15,-5 0 0 0,-13 1 3 0,-7 1-4 0,-12 3 2 16,-14 2-8-16,-11-1 0 0,-16 3 5 16,-14 0-3-16,-16 1 4 0,-18 1-2 0,-10 2-3 0,-18-2 3 0,-7 2 3 15,-8 0 9-15,-4 0 4 0,-1 1 1 0,0 0 0 0,0 0-12 0,0 0 1 0,0 0-5 0,0 0-4 0,-1 0 0 16,0 0-7-16,-1 0 0 0,-1 0-5 15,2 0-16-15,1-1-25 0,0 1-43 0,0-1-73 16,0 1-89-16,7 0-168 16,-2 0-751-16,2 0-536 0</inkml:trace>
  <inkml:trace contextRef="#ctx0" brushRef="#br0" timeOffset="3417.8299">9119 2346 2079 0,'0'0'918'0,"0"0"-869"0,0 0-26 0,0 0-1 0,0 0 24 0,0 0 16 0,0 0 7 16,0 0-2-16,0 0-22 0,0 0-16 0,0 0-6 0,0 0 2 0,0 0 7 16,28 0 3-16,-18 4-1 15,6 1 4-15,3 0 4 0,10-1 4 0,9-1-2 0,7 0-7 16,11-2-10-16,8-1-8 0,7 1-2 15,7-4-6-15,3-2 5 0,4-1-1 32,5-1-2-32,2 0 5 0,4-2-9 0,3 2 2 15,2 0 0-15,1 0-9 0,-3 2 7 16,-3 0-5-16,-3-1-1 0,-5 2 7 0,-6 0-6 0,-5 1 2 16,-8-2-2-1,-9 3-4-15,-13 0 3 0,-10 0-1 0,-14 2-1 16,-9 0 5-16,-8 0 1 0,-4 0 5 15,-2 0-1-15,0 0 4 0,0 0-8 0,0 0-3 0,-1 0 1 0,0 0-10 0,0 0 10 0,1 0-2 16,-1 0-1-16,-1 0 7 0,1 0-9 0,0 0 0 0,-3-1-1 0,-1 1-12 16,-2 0-5-16,-1 0-16 0,-2-2-28 0,0 2-42 0,-1 0-79 15,-4 0-236-15,7-1-904 0,1 1-473 16</inkml:trace>
  <inkml:trace contextRef="#ctx0" brushRef="#br0" timeOffset="6334.0488">12563 2291 2318 0,'0'0'130'0,"0"0"20"0,0 0 23 0,0 0-37 0,0 0-24 15,0 0-53-15,0 0-55 0,0 0-21 0,0 0 8 16,0 0 19-16,0 0 28 0,0 0 8 0,3 112-4 15,-10-55-11-15,1 4-11 0,-1 3-3 0,-2 5 0 16,0 4 5-16,-3 5 6 0,1 5-8 31,-7 4 3-31,5 1-3 0,-2-3-5 0,0-6 6 16,4-11-5-16,-2-14-3 16,6-10-3-1,-2-9-6-15,-2-10-4 0,2-5-1 0,-1-8-1 0,-2-6 6 16,0-6 2-16,-3-4 2 0,-1-12 0 0,-2-6-9 15,-1-8-3-15,1-7-3 0,2-8 2 0,1-8 1 0,3-8 0 16,3-9 1-16,0-5-2 0,6-3 2 0,3-5-2 0,0-6 0 16,9 0 1-16,4-2-4 0,5-2 1 0,6 0-1 0,6 0-1 0,8 1 3 0,6 3 1 0,5 5 7 15,6 6-1-15,3 5 1 16,2 8 1-16,0 8 1 0,0 6-1 0,-2 9 3 0,-3 6-4 0,-5 10-3 16,-6 5 3-1,0 11-2-15,-6 5 1 0,-4 5-2 0,0 11 0 0,-6 7-3 0,-1 5 0 16,-2 9 5-16,-4 4-4 15,-5 5 5-15,-1 6-1 0,-6 5-1 0,-7 7 5 16,-2 5-2-16,-6 8-1 0,-10 5-1 0,-2 2 2 0,-6 5 0 16,-6-1 4-16,-2 0 2 15,-5-7-4-15,-2-2 1 16,0-8-3-16,0-3-3 0,1-10 2 0,1-6-4 16,7-10-3-16,7-13 1 0,2-8-1 0,8-7 10 0,3-4 6 15,1-5 4-15,2 0 11 0,3-1-11 0,0-6-2 0,3 0-5 0,0-1-12 0,1-1 2 16,0 2-6-16,2 2-3 0,4 1-4 15,-2 2-9-15,3 0 2 0,4 2-2 16,1 0 5-16,6 5 4 0,1 4 3 16,4 7 5-16,4 1 0 0,4 0 8 0,1 4-1 15,8 1-1-15,2 2 10 16,6-2-7-16,4-3 3 0,-1 0 2 0,3-6-4 16,2-4 5-16,-7-2-4 0,-2-7 5 0,0 0 8 15,-5-6-3-15,-3-6 6 0,-1-2-1 0,-3 1-5 0,3-6 2 16,-5-1-1-16,0-3-1 15,-3-3-2-15,-1-2 5 0,-2 0-1 0,-4-5 0 0,-3 1-2 16,0-2-5-16,-5 3 0 0,-1 0 1 16,-4 2 2-16,-5 2 4 0,1 4-3 0,-6 4-2 0,-2 3 2 0,-5 1-3 15,-2 4 0-15,-1 3-2 0,-1 2-2 0,1 3-3 16,-5 3-6-16,-1 0 1 0,-6 8-6 16,-6 5 6-16,-1 5 0 15,-2 5 2-15,0 4 5 0,4 2-8 16,3 4 1-16,3 0 1 15,9 2-5-15,4 3 5 0,7 1 2 0,1 4-3 16,16-1 4-16,5 2-4 0,12-1-1 0,8 1 1 0,9-4-7 0,11-7 5 0,5-7-5 16,11-9-4-16,1-7-3 0,2-7-9 0,-1-2-7 15,0-5-9-15,1-6 2 0,-6-5 0 0,3-2 6 16,-5-2 11-16,0-4 2 0,-7 0 6 16,0-3 8-16,-6-1 3 15,-4-2 8-15,-6 0-4 16,-5 0 0-16,-7 1 2 0,-6 0-9 0,-7 4 11 0,-7 3 2 0,-6 3 3 0,-6 1 10 0,-2 1 0 0,-3 3 3 15,-6 0 2-15,-4 1-3 0,-2 2-1 0,-4 1-4 16,0 1-8-16,-5 2-7 0,-6 2-3 16,-4 3 2-16,-6 1-1 15,-4 0 7-15,-3 8-4 16,-6 6-2-16,-1 2 1 0,-1 7-6 0,3 1 6 0,4 3-1 0,6 1-2 16,7 3 7-16,6 1-8 0,12 3-3 0,3 2 1 15,9 3-6-15,4 1 7 0,12 0 2 0,6-5 0 0,11-4 4 0,10-8-2 16,5-8 1-16,4-9 0 0,5-7 1 15,-4-2 1-15,1-12 1 16,-1-6 1-16,-4-5-4 0,-2-5 4 16,-4-4-1-16,-1-2-1 0,0-3 9 15,-3-2-8-15,-4-4 3 16,-2-3 3-16,-3-4-8 0,-3-5 8 0,-1 0-3 16,-6-2 0-16,-1 2 3 0,-1-1-3 0,-9 2-1 0,1-1 0 0,-5 4-1 0,1 5-3 0,-5 4 1 0,1 7 2 15,-6 5 0-15,4 7 10 0,-5 6 7 16,4 3 0-16,1 6 5 0,-2 4-7 0,2 3-2 15,2 2-3-15,0 1-12 0,0 0 3 0,0 0-7 16,0 0-2-16,0 0 5 0,0 0-11 0,0 0 0 16,0 0-3-16,0 0-7 0,0 1 4 15,-1-1-2-15,1 1 3 0,0 1 2 0,-1-1 1 16,1 0 5-16,0 3 2 0,-1 1 8 16,1-1-6-16,0 1 0 15,0-2 3-15,0 0-10 16,0-2 10-16,0-1-1 0,0 0-2 15,0 1 10-15,0-1-9 0,0 0 1 0,0 0 3 16,0 0-3-16,0 0 7 0,0 0-1 0,0 0 3 16,0 0 6-16,0 0-3 0,0 0 2 0,0 0-1 0,1 0-4 0,-1 0-2 15,0 0 0-15,0 0 2 0,0 0-7 0,0 0 9 0,0 0-2 16,0 0-4-16,0 0 6 16,0 0-9-16,0 0 3 0,0-1-3 15,0 1-6-15,0 0 7 16,0 0-5-16,0 0 1 0,0 0 6 15,0 0-7-15,0 0 2 0,0 0-1 16,0 0-2-16,0 0 2 0,0 0-1 16,0 0 0-16,0 0 0 0,0 0 2 0,0 0 0 0,-1 0-2 15,1 0 6-15,0 0-9 0,0 0-1 0,0 0 0 16,0 0-12-16,0 0 6 0,0 1-9 0,0 3 0 16,0 3 8-16,0 4 1 0,0 5 8 0,1 5 3 15,-1 6-5-15,-1 4 6 16,1 3-1-16,-1 6 1 15,-3 5 1-15,2 2-3 0,0 4 3 0,-1 0-3 0,-2 5 3 16,4 2-1-16,0 2-2 0,1 1-1 0,1-1 0 0,7-3 2 16,3-6-1-16,2-6 2 0,6-4-1 0,2-7 0 0,5-4 3 15,0-6-1-15,2-3 1 0,2-7 0 0,2-6-1 0,4-4 2 0,0-4 2 0,4-5-1 0,2-7 1 16,-3-4-1-16,2-4 1 0,-5-1 0 16,-3-6-3-16,-2-1 2 0,-2-1-2 0,-6-3 0 0,-2 0 1 15,-1 3 0-15,-4-2-2 0,-3 4-2 16,-4 0 3-16,-1 3-1 0,-3 5 0 0,-3 1 0 0,2 5 2 0,-5 1-4 15,1 4 7-15,0 2-4 16,0 3 0-16,0 3-1 0,0 0-8 0,0 0-5 0,0 0-13 16,-3 5-2-16,1 6 5 15,-3 5 6-15,-1 8 10 16,1 2 6-16,-1 6-2 0,2 1-1 0,1-1 0 0,3 0 1 0,0 2 3 16,7-3-1-16,2 2-3 0,4-3 2 0,3-2-6 15,4-3 4-15,2-1 1 16,3-7-1-16,4-5 4 0,2-5 0 0,5-6 0 0,-4-1 0 0,0-6 1 0,0-6-1 15,-1-5 0-15,-2 1 0 0,0-5 0 16,0-2-1-16,-4-2 1 0,3-2 1 16,-2-3 2-16,-2 0 0 0,-3-1 1 15,0-2-2-15,-3 1-2 16,-4 3-2-16,3 1 1 0,-5 3 0 0,-3 3 0 0,0 3 1 16,-6 5 0-16,0 1 1 0,0 7 1 0,-3 3-2 15,0 1 1-15,0 2-4 0,0 0-5 16,0 0-8-16,0 0-9 0,0 3-6 0,0 2 3 0,2 5 6 0,-1 3 9 15,4 2 8-15,0 2 1 0,4 2 1 16,2 3 1-16,1 0 3 0,6 1 1 16,3 0-4-1,1-2 0-15,5-3-1 0,3-1-2 0,2-3 2 0,3-2 4 0,4-5 1 16,0 0-1-16,0-6-1 16,-1-1 0-1,-2 0 0-15,0-8 1 0,-3 0 0 0,-2-1 0 0,-1-3-2 0,-3-1-2 16,-4 0-1-16,-2-3-1 0,0-1 1 0,-2-1 6 15,0-3-1-15,0 1 2 0,-5 1-2 0,-3 1-1 0,2-1 0 16,-3 2 1-16,-2 1 1 0,1 2-3 0,-1 2 2 0,-3-1-4 16,0 4 1-16,1 0-1 0,-2 2 1 0,-1 3 1 15,0 1-5-15,-1 3-3 0,-1 0-4 0,0 0-10 0,2 0 1 16,2 3 2-16,0 3 5 0,5 3 6 0,0 2 3 0,3 3 0 16,3 0-2-16,0 3 6 15,0 1 0-15,5 0-3 16,1-1-11-16,3 1-7 0,1-4-6 0,5-1-8 0,0-1 11 15,2-3 1-15,0-3 4 16,-1-2 9-16,-1-4 1 0,-1 0 2 0,0-5 3 0,1-2 4 16,-2-3-1-16,-3 1 2 0,0-2-2 0,-2 1-1 15,-1-2-2-15,-1 0 4 0,-2-4 0 0,-2 0 1 0,-2-1 2 0,-1-2-3 16,-1 1 0-16,-3-1 0 16,-2 0 0-16,0-1 3 0,-1 2-3 0,-2-2 4 15,0 3-2-15,-1 0-2 16,0 3 3-16,-3 1-1 0,-1 2 1 0,1 2 3 15,-1 4 1-15,1 1 0 0,-2 1-1 0,1 2 0 16,-1 0-3-16,0 1-2 0,1 0-7 0,-1 0-14 0,1 0-7 0,0 5-6 16,2 1 8-16,1 5 13 15,3 1 10-15,1 2 1 0,1 1 2 16,6 1-2-16,4 0-1 0,7-2 2 0,5-1 1 0,6-1 2 16,7-1 2-16,0-4 2 15,5-3-1-15,1-3 1 0,3-1 1 0,-1-1-1 16,-1-7 1-16,0-2-1 0,-2-1-1 15,-2-6-3-15,-1 2 4 0,-2-7-2 0,-3-1 3 16,1-2 2-16,-3-4 0 0,-3-3-1 0,-1-2 0 0,-4-3-2 0,-5 0 1 0,-5 0 2 16,-5 2 0-16,-3 3 4 15,-8 3-2-15,-5 2-1 0,0 3-1 0,-5 2-1 16,-4 3-2-16,-3 4 2 0,-1 3-4 0,0 4-2 0,-1 1 0 16,0 6-6-16,-2 1 1 15,-1 3 0-15,-2 8-3 31,-2 3 3-31,1 6-4 0,3 5-1 0,3 3 1 16,2 6 3-16,4 3 1 0,3 6 5 0,0 3-2 0,6 4-1 16,-1 4 0-16,10 0-2 0,0 3 2 0,6 4 1 0,3 1-1 0,3 0-1 0,2 4 1 0,1-2 0 15,0 2 1-15,-2-1 5 16,0-1-4-16,-2 0 1 16,-5-4-1-16,-1-2-2 0,-3-7 2 0,0-3 2 0,-4-7 1 0,0-3 4 15,-2-5-8-15,-2-4-12 0,-2-2-20 0,0-4-39 0,-2-1-57 16,-5-1-142-16,-2-8-609 0,5-4-810 0</inkml:trace>
  <inkml:trace contextRef="#ctx0" brushRef="#br0" timeOffset="7476.3104">13437 5657 2336 0,'0'0'79'0,"0"0"54"0,0 0 16 16,0 0-9-16,0 0-1 0,0 0-31 0,0 0-43 0,0 0-26 0,0 0-17 15,0 0-11-15,-42-148 0 0,68 105-4 0,9-6-1 0,7-8 2 16,7-7-1-16,7-5 0 0,5-4 0 0,4-4-1 0,3-3-6 0,2-6 6 15,1-5 0-15,-1-2 1 0,-6-5 6 16,-2-2-5-16,-4 2 1 0,-7 3 0 16,-2 5-1-16,-10 8 1 0,-5 11 0 0,-4 8 2 0,-8 10 4 15,-5 11 6-15,-7 8 9 0,-6 12 12 16,0 7 7-16,-4 7-3 0,0 5-13 16,0 3-21-16,-5 5-23 0,-2 9-3 0,-8 9 1 15,-4 11 6-15,-6 10 10 0,-5 10-1 16,0 5 3-16,1 4-2 0,2 2-3 15,8 3 1-15,5-2 0 0,5 2 0 0,6 0 2 0,4-2 0 16,8-3-1-16,11-4 1 0,5-6 0 0,7-7-1 16,8-8 1-16,7-8 0 15,3-10-3-15,4-8 6 0,6-12-2 16,-1-4 1-16,1-15 6 0,0-9-10 16,-5-6-1-16,3-10 0 0,-5-5-10 15,-2-7 12-15,-4-2-1 0,-3-5 1 16,-5-1 5-16,-6-4-8 0,-2 1 1 0,-3 0 2 0,-7 3-4 15,-3 5 4-15,-6 6 0 0,-5 9 0 0,-4 7 0 16,-3 8 3-16,0 8 0 0,-3 7-2 0,-3 2 4 0,3 5-6 0,-2 4-2 16,3 3-6-16,1 3-10 0,-2 7 4 0,-3 7 1 15,-1 4 6-15,2 7 6 16,-1 4-2-16,4 4 1 0,2 2 2 0,0 2-3 0,8 2 2 0,3-2-2 16,0 5 0-16,2-2 0 0,1 3 1 15,-1-2 0-15,1 0 0 0,3-4-3 0,-4-5-8 16,4-5-7-16,-3-7-9 0,2-5-8 15,1-8 1-15,-2-6 5 0,5-4 12 16,0-9 14-16,0-5 1 0,3-7 4 0,3-3 1 16,-3-4-4-16,-1-1 4 0,3-3 0 15,-3-1-1-15,0-3 4 0,-2 3-3 0,1-2 1 0,-1 6 1 0,-3 2-5 0,-4 9 3 16,-3 4-2-16,-4 6-1 16,-2 4-3-16,-3 1-5 0,-1 3-16 0,0 0-17 15,2 6 3-15,3 3 2 0,-3 8 15 0,1 4 18 0,4 6-2 16,-3 1 6-16,3 3-1 0,4 1-1 15,1 0 7-15,6-2-6 0,3-1 2 16,8-4 1-16,3-2-4 0,8-7 8 0,2-3 3 0,8-3 2 0,0-6 2 16,3-4-1-16,3-4 0 0,-4-8-1 0,-3-5 3 15,-5 0-1-15,-3-5 0 0,-2-1 1 16,-7-3-3-16,-1-1 3 0,-4-1 1 16,-5 0 3-16,-3-3 5 0,-4 1-6 15,-3 0 1-15,0 3 0 0,-7 2 4 0,-3 1 12 16,-2 6 6-16,0 3 6 15,-2 4-4-15,-2 4-7 0,-3 1-6 0,-1 3-10 16,3 3-6-16,-2 0-9 0,-3 3-5 0,1 7-1 16,-1 1-3-16,-1 6 4 0,0 5 0 0,2 3 0 0,6 3 7 15,1 4-7-15,2 1-1 0,11 2 2 16,3-2-9-16,11 2 10 0,2-4 0 0,9-1-2 0,3-4 5 16,2-2-8-16,0-4-10 0,2-1-6 15,-3-8-10-15,-4-3-10 0,1-5-11 0,-7-3-20 0,-2-1-25 16,-5-7-42-16,-6-3-67 0,-5-4-201 15,-5 2-714-15,-4 3-468 0</inkml:trace>
  <inkml:trace contextRef="#ctx0" brushRef="#br0" timeOffset="7693.2312">13977 4386 2655 0,'0'0'-6'0,"0"0"-6"0,0 0-34 0,0 0 15 0,0 0 22 0,0 0 20 15,0 0 37-15,154-27-5 0,-62 11-16 0,15-4-6 0,15-1-4 0,13 1-2 0,8 0 5 16,8 4-35-16,3 1-117 16,-35 5-296-16,-38 3-1089 0</inkml:trace>
  <inkml:trace contextRef="#ctx0" brushRef="#br0" timeOffset="8182.0853">18085 4188 2894 0,'0'0'145'0,"0"0"-132"0,0 0-24 0,0 0-12 0,0 0 24 0,0 0 27 16,0 0 21-16,0 0 5 0,0 0-1 0,18 133 2 0,-14-93-2 0,2 5-6 0,-2 4-10 0,2 5-12 0,-2 1-9 16,1 5-4-16,-2-3-3 15,-1 1 2-15,-1-4-1 16,1-6-1-16,-1-5 0 0,-1-4-1 0,0-7 3 0,1-3 1 0,-1-8 1 0,0-6-1 16,0-7 1-16,0-5 16 15,-1-3 17-15,-2 0 18 0,-1-7-5 16,-5-7-17-16,-4-7-19 15,-3-5-21-15,-3-8 0 0,-5-7-2 16,4-5 0-16,-2-8 4 16,0-7-3-16,4-7-2 0,5-6 1 0,5-6-5 15,6-2 2-15,1 0 3 0,9 1-3 0,8 3-1 0,3 9-3 0,6 4-1 0,3 9-2 16,6 5 1-16,3 10-2 0,1 8-4 0,1 10 3 0,-1 5-2 0,-1 6-1 0,1 8-1 16,-3 3 1-16,3 1 6 0,-4 7 1 0,0 7 3 15,-6 5 2-15,-1 5-5 16,-4 6 3-16,-3 4 2 0,-2 2-2 0,-8 1 5 15,-3 2-2-15,-5 1-2 0,-2 2 4 0,-9 3-1 0,-9 2 0 16,-4 4 3-16,-6 2-9 16,-3 0-9-16,0-2-19 0,-1-6-24 15,8-5-25-15,5-12-23 0,9-8-31 0,8-9-29 16,4-7-30-16,16-3-80 0,8-7-197 16,-1-2-446-16,-4 1-236 0</inkml:trace>
  <inkml:trace contextRef="#ctx0" brushRef="#br0" timeOffset="8413.9863">19351 4041 1826 0,'0'0'451'0,"0"0"-107"0,0 0-78 0,0 0-37 0,0 0-63 0,0 0-62 0,0 0-42 0,0 0-28 0,0 0-10 0,0 0 3 15,0 0-2-15,0 0 3 0,-116 54-3 0,74-25-6 16,2 4-5-16,5 2-4 0,4 3-2 0,4 5-1 16,7 2-3-16,7 5-2 0,7 3 1 15,7 0-5-15,9 1 4 0,11-3 1 16,12-4-1-16,7-7 4 0,8-8-6 15,5-6-9-15,4-11-10 0,3-8-20 0,-1-6-12 16,2-2-21-16,-3-11-20 16,-1-6-23-16,-5-6-38 0,-1-4-49 0,-3-5-79 0,-6-2-127 0,-2-3-261 0,-13 9-265 15,-9 10 289-15</inkml:trace>
  <inkml:trace contextRef="#ctx0" brushRef="#br0" timeOffset="8556.3165">19930 4239 389 0,'0'0'752'0,"0"0"-141"0,0 0-142 0,0 0-126 0,0 0-113 0,0 0-93 0,0 0-68 0,0 0-46 15,0 0-16-15,0 0-3 0,137-93 5 0,-85 90 2 0,8 0-4 0,8 0-1 16,4 0-1-16,1 1-2 0,4-3 4 16,-2 3 1-16,-5-3 2 0,-3 2 3 15,-5-2-3-15,-6-1-9 0,-2-2-21 0,-6-2-33 16,-7 2-42-16,-4-1-54 0,-7 0-70 0,-8 1-99 0,-10 0-190 16,-3 2-343-16,-7 3-60 0</inkml:trace>
  <inkml:trace contextRef="#ctx0" brushRef="#br0" timeOffset="8806.4561">20654 4060 36 0,'0'0'676'0,"0"0"-214"0,0 0-120 0,0 0-69 0,0 0-33 0,0 0-22 0,0 0-17 0,-118 104-34 0,116-81-31 0,1 4-6 0,1 5-14 16,0 4-10-16,1 3-12 0,-1 2-22 0,0 6-10 16,0 5-1-16,1 4-2 0,0 4-12 15,-2 6-9-15,0 1-8 0,-3 3-2 0,-2 2-3 16,3-3-3-16,-1 3-6 15,0-2-8-15,3-2 3 16,0-4-3-16,2-6 1 0,0-2 4 16,-1-6-6-16,0-2 0 0,2-5-5 15,5-4-20-15,-4-2-34 0,5-3-76 0,-1-3-201 0,-2-11-918 16,0-6-529-16</inkml:trace>
  <inkml:trace contextRef="#ctx0" brushRef="#br0" timeOffset="10331.8713">1963 8281 0 0,'0'0'274'0,"0"0"199"16,0 0-83-16,0 0-18 0,0 0-40 15,0 0-48-15,0 0-50 0,0 0-59 0,0 0-35 16,-75-127-14-16,61 116-27 0,-6 3-12 0,2 2-21 15,-5 4-18-15,1 2-11 0,-7 2-18 16,-2 11-10-16,-2 7-5 0,-7 7 1 16,-7 9 1-16,7 1-2 0,4 0 1 0,0-1 5 15,9-3 4-15,-6 5 0 0,2 5-1 16,-1 4-8-16,-1 3-4 0,2 7-2 0,2 0-3 16,5 1-1-16,8-4 1 0,7-1 3 0,7-9 3 15,4-5 5-15,10-9 4 0,19-8 5 0,17-13 5 0,14-9-3 0,10-19 0 16,-1-13-1-16,-2-9-3 15,-5-4 1-15,3-6-1 0,-3-4-2 0,0-4-1 16,0-4 0-16,-7-2-3 0,-2-5-1 0,-4-4-1 16,-4-6-5-16,-3-5 8 15,-3-2 2-15,-5-2-2 0,-2-1 5 16,-6 3-12-16,-1 2 0 0,-7 4 0 0,-6 2-3 0,-5 6 5 0,-8 8 3 16,-1 7 2-16,-4 11 5 0,-7 10 0 15,-7 7 3-15,4 11-2 0,-7 6-4 16,1 8-3-16,-4 5-10 0,0 9-3 0,-6 14-7 0,0 12 2 15,0 9 2-15,0 12 0 0,6 5 9 16,4 7-5-16,3 1 0 0,11 2 1 16,4 5-4-16,2 2 6 0,10 4-1 0,7 1 1 0,7-1 4 15,7-7-4-15,6-5 0 0,6-15 5 0,5-12-1 0,3-11 4 16,6-12 1-16,-3-11-1 0,5-6 0 16,-2-3 1-16,0-13 3 0,-3-6-1 15,-1-7 3-15,-5-5 0 0,-3-7-3 0,-4-5 0 0,-3 0-4 16,-4-4 3-16,-4-1 3 15,-8 1 2-15,-3-1 0 0,-4 2-6 0,-4-1-3 0,-5 4-3 16,-6 4 6-16,0 7 0 0,0 5 0 16,-2 7 5-16,-5 6-6 0,3 6 2 0,-3 3-2 0,4 3-6 15,-1 2-5-15,1 3-7 0,1 9-3 16,-2 5 3-16,0 7 2 0,3 6 5 16,1 5 2-16,1 3 2 0,2 5 2 0,6 2-1 15,4 4-3-15,1 0-1 0,4 1-6 0,2-3 5 0,1-5 4 16,3-7-2-16,-1-8 5 0,0-9-4 0,-1-9-2 15,-2-6 3-15,1-5 1 0,0-9 2 0,1-7 1 16,6-7 0-16,-5-2-2 0,7-5 1 16,-3 0 2-16,0-2-1 0,-1-3 4 15,-2 0-3-15,-3-2-3 0,1 0-2 0,1 2-6 16,-2 1 6-16,-4 5 1 0,2 2 1 0,-2 7 7 16,0 0-10-16,-2 8-1 0,2 4-1 0,-5 5-5 0,6 3 6 15,-2 2 0-15,1 3-1 0,2 8 3 16,0 5-3-16,0 5 0 0,-2 4 1 15,2 3 1-15,-3 2-1 0,-3 3 3 16,0 1 0-16,-4 1-2 0,-6 2 0 0,0-2 0 0,-3 0-2 16,-4-6 3-16,-3-3-11 15,-2-5-11-15,-2-2-11 0,-3-4-17 16,0-4-12-16,-4-2-19 0,-4-3-50 16,-4-5-97-16,-3-1-263 0,4 0-634 15,11-4-343-15</inkml:trace>
  <inkml:trace contextRef="#ctx0" brushRef="#br0" timeOffset="10425.4063">2912 7093 2590 0,'0'0'-67'0,"0"0"-221"0,0 0-552 0,0 0-555 0</inkml:trace>
  <inkml:trace contextRef="#ctx0" brushRef="#br0" timeOffset="16238.0655">4645 7686 1835 0,'0'0'319'0,"0"0"-95"0,0 0-75 0,0 0-26 0,0 0-11 16,0 0-10-16,0 0-19 0,-136-47-11 16,114 47-20-16,-4 6-12 0,-1 3-10 0,0 4-1 0,0 2-5 15,2 2-3-15,1 4 2 0,2 1-9 16,1 2 3-16,2 2-2 0,3 2-2 0,2-1 3 16,3 1-9-16,3 0-2 0,3-3-1 0,4-1-6 15,1 1 6-15,1-6 0 0,6-1 0 16,3-3 2-16,1-2 0 0,1-4 1 0,7-2 5 15,-2-3 2-15,6-1 4 0,0-3 2 0,5-2-1 16,-1-5-1-16,3-3-2 16,-4-3-1-16,2-1-1 15,-6-2 2 1,0-1-2-16,-3-2-3 16,0 1-3-16,-2-2-5 0,-4-1 3 15,-3 2 2-15,0-1 2 0,-6 0 5 0,0 0-5 0,-2 2 0 0,-2-1-3 0,0 1-3 16,-7 1 1-16,-1 3 1 0,0 1-1 0,1 2 0 15,-2 3 0-15,0 1-3 0,2 4 0 0,1 0 1 0,-3 2-3 16,1 1-2-16,2 1-1 0,-3 7-7 0,2 6 9 0,2 1 1 0,-1 3 0 0,5 3 8 0,1 0-11 16,4 1 1-16,8 0-1 0,3 2-5 15,8 2 8-15,7-2-1 0,8-1 4 16,5-2 4-16,8-4-5 0,8-5-1 0,2-3-2 16,7-7-1-16,0-2 2 0,1-4-2 0,0-7-3 15,-5-4-4-15,3-1-3 16,-6-3 3-16,-4-5 1 0,-2-1 5 15,-4 0 1-15,-8-1-1 0,-2-2 1 0,-3 2-5 16,-8-1 8-16,-8 1 1 0,-2 2 4 0,-10-1 7 16,-4 2-6-16,-6-1 0 0,-1 1-3 0,-8-2-3 15,-5 0 2-15,-2 5-1 0,-2 1 1 0,-5 4-3 0,-2 5 1 16,-2 1 0-16,-3 7 1 16,-5 2 3-16,-4 2-2 0,2 8-2 0,-4 4 1 0,4 3-5 15,-1 4 6-15,6 2 0 0,2 2 1 16,8 2 3-16,3-2-7 0,9 1-1 15,8 0-2-15,2-1-5 0,7 0 8 0,8 2 0 0,5-4 0 0,7-1 2 0,6-5-5 16,1-2 2-16,9-6 1 16,-1-4-1-16,2-5-1 15,-3-4-4-15,-2-5-3 0,-7-5 1 16,1-4 0-16,-4-3 5 0,0-3 1 0,-6-2 7 0,-1-5-4 16,-4-3-1-16,1-3 0 0,-8-4-3 0,0-4 6 15,-2-5 0-15,-8-3 2 0,0-2 1 0,-1-1-3 0,-3-2 1 16,-6 1 1-16,-3 3-1 15,-1 3 3-15,-4 5 0 0,0 5 3 16,-1 8 6-16,2 7 7 0,-3 4 7 0,7 4 1 0,0 7 4 16,5 4-8-16,-1 4-7 0,6 1-7 15,1 2-18-15,1 4-1 16,0 8-2-16,1 7 1 0,2 7 7 16,5 12 0-16,4 3 0 0,5 7-1 0,4 4-1 0,1 5 1 15,3 5 1-15,1 4 0 0,2 5 0 0,-4 3 1 0,4-3 1 0,-6 2-3 16,2-3-10-16,0-3-30 0,-2-4-46 0,-3-1-86 0,1-4-258 0,-8-16-849 15,-2-15-473-15</inkml:trace>
  <inkml:trace contextRef="#ctx0" brushRef="#br0" timeOffset="20203.6356">6073 7370 1325 0,'0'0'424'0,"0"0"-16"0,0 0-107 16,0 0-71-16,0 0-70 0,0 0-73 0,0 0-46 16,0 0-19-16,0 0 6 0,0 0 19 0,0 0 8 15,0 0 2-15,96 52 0 0,-73-22-6 16,-3 2-6-16,0 4-8 0,0 2-9 0,-2 6-13 16,-2-2 2-16,1-1-2 0,-4-2-2 0,-1-2 3 15,1-6-5-15,-1-5 0 0,-3-6-1 16,-2-4-3-16,0-5 1 0,-4-4-1 0,0-2 6 15,-1-5 15-15,-2 0 13 0,0 0 4 0,0-8-4 16,-2-4-13-16,2-5-18 0,0-1-5 0,-1-3-2 16,-1-2-6-16,2-3 4 0,0 1-2 0,0-3-3 15,-1-1 6-15,2-3-8 16,5 0-2-16,2 0 1 0,3 1-5 0,1 1 4 0,2 3 0 16,5 3-1-16,1 2 5 0,1 3-3 15,6 2 1-15,-3 4-2 16,5 3-2-16,2 4 2 0,7 3-2 15,-3 2 3-15,6 1 1 0,5 0 4 16,-3 0-1-16,4 4-10 0,-1-2 0 0,1-1-8 0,2-1 1 16,-3 1 7-16,1-2-2 0,-4-3 8 0,0-3 0 15,-5-2 2-15,-7 2 9 0,-3-4-4 0,-7 0 2 0,-4-1 3 16,-5 1-8-16,-6-2 7 0,0 0 1 0,-5 1-1 0,-1 1 4 16,0 0 1-1,-2-1-3-15,-6 2 1 0,-2-2-2 0,0 4-1 16,0 0 2-16,-4 1 0 0,-1 3 0 0,2-1 1 0,-4 2-2 0,0 3-1 15,0 0 3-15,-3 0-6 0,-2 7 2 16,2 0-1 0,-1 6-4-1,0 1 3-15,3 4-1 0,-1 2 0 0,6 1 4 0,-3 2-4 16,4 1 1-16,4 1 0 0,2 1-4 0,1 1 3 0,4-1 1 0,1-1-1 16,0-1 1-16,8-4 0 0,4 0 0 0,-1-5 1 0,6-3 3 15,0-3 0-15,0-3 2 16,4-4 1-16,0-2-3 0,3 0 5 0,-2-8-2 0,0-2 0 15,-1-3 6-15,-2-1-6 0,-1-2-2 0,-4 0 1 0,-1-3-6 16,3 1 3-16,-5 0 1 0,-1-2-1 0,1 1 1 16,-3 3 0-16,-4-2 1 15,2 3-2 1,-4 1 5-16,-2 2-3 0,1 3-1 0,-1 0 0 0,0 3-8 0,0 3 6 16,0 1-2-16,0 2-3 15,0 0 2-15,0 0-11 0,0 0-4 0,0 3 0 0,0 3-3 16,0 3 11-16,4 2 4 0,1 1 0 15,2 2 7-15,-2 1-3 0,5-1-1 0,1 1 1 0,4 2-2 0,-2-2 1 0,0 1 0 16,5-2 2-16,-1 1-4 0,2-3 2 0,-4-1 0 16,5-2-1-16,-2-2 6 0,-4-2-4 0,3-3 0 15,-3-2 1-15,2 0-8 16,-4 0 5-16,0-6 0 0,3-2 0 0,-3-1 5 0,0 0-4 0,-2-3-1 16,0 1 1-16,1-2-2 0,0 0 0 15,0-4 1-15,4 1 0 0,-3-2-2 0,0-2 3 16,-2 0-2-16,0 0 0 15,0 0 1-15,-1 2 1 16,-2-1 1-16,-3 5 1 0,3-2-2 0,-3 4 0 16,-1 1-1-16,2 0 0 0,-3 2 3 15,0 4-3-15,2-1-3 0,-2 5-1 16,0-2-11-16,0 3-6 0,5 0 0 0,-4 0-3 16,5 1 4-16,1 4 9 0,2 3 1 0,-1 1 5 0,1 0 6 15,2 3-4-15,1-1 2 0,0-1 0 0,5 0-4 0,-1 0 6 16,2-3-1-16,2-2 1 0,0 1 5 0,5-2-3 0,-4-3 1 15,0-1 0-15,5 0-2 0,-5-5 3 0,5-3-1 0,-4-2 2 16,2-1 2 0,-2-3-1-16,1 0 2 0,-4-3 0 0,0-2 1 15,-1-2-2-15,-2 1 0 16,-3-2-1-16,2-1-4 0,-5 2 7 0,-2-3-1 16,0 0-1-16,-6 1 8 0,1-1-8 0,-3-1 2 31,-2 2 1-31,0-2-5 0,-7 3 3 15,0 2 1-15,-3 1-1 0,1 5 8 0,0 4-4 0,-1 3-1 16,1 3-4-16,2 3-6 0,3 1-5 0,-4 1-2 16,4 7-1-1,-3 5-4-15,4 5 6 0,-3 4 2 0,5 5 1 16,1 3 6-16,0 3-4 0,6 3 0 0,1 3 2 0,7 6-9 0,-1 1 6 0,0 5 0 0,5 2-4 0,0 4 6 0,0 3-3 16,-1 2-2-16,3 3 4 0,1 0-2 0,-2 1 0 0,0-5 2 0,-1-4-1 15,-6-4 4-15,0-9-3 0,-3-2 0 16,-3-7 1-16,-4-5-2 0,-2-6 1 0,-2-6 1 0,-5-6 0 15,-2-4-1-15,-2-4 2 0,1-4 0 16,-2-1 0-16,-3-11 3 0,2-2-3 0,-1-4 1 0,-2-4 1 16,3-2-3-16,-2-2-1 0,3-2 3 15,2-2-5-15,5-1 4 0,0 0-2 16,5-2-1-16,0 1 1 0,9-1-3 16,7-2 1-16,0-3 2 0,9 1-3 0,1-2 1 15,5 3 0-15,7-2-3 0,2 1 2 0,8 0 2 16,-4 1 0-16,6 1 4 0,-5 3 2 0,1 1-5 15,-6 3 3-15,-2 0-2 0,-5 3-1 0,-4 3 6 0,-5 3-2 16,-4 1 3-16,-8 4 7 0,-1 1 0 16,-4 3 10-16,-5 0 4 0,-1 3 0 15,-1 0-3-15,0 0-4 0,-2 2-6 0,-1 1-1 0,-5 0-1 16,4 3-4-16,-3 1-3 0,-2 0-4 16,-3 0-2-16,0 7-1 0,-4 5 0 0,-3 3 0 15,-1 5 4-15,5 4-2 0,-3 2 1 0,6 4 1 16,1 1-6-16,4 0 3 0,3 0-3 0,5 0-1 15,-1 0 3-15,8-1-1 0,7-1 0 16,1-2 2-16,7-4-2 0,0-3 2 16,7-5 2-16,0-3 3 0,6-4-1 0,-1-2-8 15,5-6-16-15,2 0-29 0,-1-2-47 0,5-7-77 0,-3-2-227 16,-11 0-787-16,-8 3-570 16</inkml:trace>
  <inkml:trace contextRef="#ctx0" brushRef="#br0" timeOffset="20377.9614">9822 6974 2768 0,'0'0'232'0,"0"0"-54"0,0 0-42 0,0 0-28 15,0 0-29-15,0 0-27 0,0 0-34 0,0 0-30 16,0 0-7-16,0 0 0 0,0 0-4 16,0 0-44-16,0 0-128 0,0 0-496 15,10 41-1032-15</inkml:trace>
  <inkml:trace contextRef="#ctx0" brushRef="#br0" timeOffset="21134.4901">1240 9713 1715 0,'0'0'166'0,"0"0"-9"0,0 0 28 0,0 0 3 0,0 0-7 16,0 0-24-16,0 0-42 16,0 0-20-16,-126-10-21 0,123 9-3 0,0-1-10 0,-1 1-16 0,4 1-12 0,0-2-17 15,0 2-9-15,0 0-1 0,1 0-3 16,6 0 3-16,2 0 8 0,3 0 6 0,5 0 9 15,6 0 8-15,6-1 2 0,7-1-2 0,21-5 0 16,16-2-11-16,20-5-2 31,12-5 2-31,-1-1-5 0,6-3 7 0,5-4-1 16,14-4-5-16,12-5 6 0,13 0-3 16,12-7 0-16,12-2-1 0,9-1-11 0,10-3 0 0,9-2-3 0,8-2-1 15,9-2 0-15,7-4 3 0,11-1 3 0,6-2 0 16,9 1 5-16,5 0-2 0,4 1-5 0,5 1 4 0,-1 1 1 0,4 1 1 0,2 2 2 15,0 1-5-15,-1 1-2 16,-2 1-3-16,-8 2 2 0,-2-1-2 16,-12 3 0-16,-1 0-1 0,-12 2-2 0,-3 2-4 15,-6 1 1-15,-10 2-5 0,-9 3 0 0,-12 2 0 0,-11 1 0 0,-11 2 0 16,-15 3 0-16,-14 2 0 0,-13 2 0 0,-15 2 0 16,-14 2 0-16,-15 3 0 0,-13 0 0 0,-15 3 0 15,-11 1 0-15,-15 4 0 0,-9 1 0 16,-8 2 0-16,-7 2 0 0,-7 2 0 0,-1 3 0 15,-3-1 0-15,0 2 0 0,0 0 0 0,-3 0 0 16,0 0 0-16,-5 0 0 0,-5 0 0 16,0 0 0-16,-2 0 0 15,1-1 0-15,-2 1 0 0,2 0 0 16,1 1 0 0,3-1 0-16,4 0 0 0,-1 2 0 15,5-2 0-15,1 0 0 0,-1 0 0 0,2 0 0 0,0 0 0 16,0 0 0-16,0 0 0 0,0 0 0 0,0 0 0 15,0-2 0-15,-2 1-59 16,0-1-77-16,-2-1-110 0,-2-1-613 16,3 2-981-16</inkml:trace>
  <inkml:trace contextRef="#ctx0" brushRef="#br0" timeOffset="144307.3959">7907 9628 2169 0,'0'0'174'16,"0"0"1"-16,0 0 2 0,0 0-36 0,0 0-5 16,0 0-19-16,-16-121-10 0,15 114-13 15,0 4-23-15,0 3-20 0,1 0-27 0,0 0-19 16,0 7-7-16,1 4-1 0,6 7 10 0,4 9 7 0,1 6 8 16,2 7 6-16,3 9-1 0,-2 8 2 15,2 6-2-15,0 9-2 0,-3 3-2 16,-1 6-5-16,1 4-4 0,-3 5-2 0,-1 4 1 0,-5 4-2 15,2 1 0-15,-4-1-2 16,1-5-3-16,-1-7-3 0,-3-9 5 0,0-9-5 16,0-10 0-16,0-5 0 0,2-7-19 15,-4-6-9-15,1-2-25 0,0-10-31 0,1-4-28 0,0-8-70 0,1-7-123 16,-1-5-312 0,0-3-1046-16</inkml:trace>
  <inkml:trace contextRef="#ctx0" brushRef="#br0" timeOffset="145260.1483">7886 9537 2491 0,'0'0'38'0,"0"0"15"0,-38-147 16 15,31 93 9-15,6 2 21 0,1 3 0 0,6 1-11 0,5-2-11 16,3 2-19-16,6 1-17 0,2 0-15 15,6 5-6-15,2 3-6 0,0 2-3 16,0 5 2-16,1 6-3 0,-1 4-2 16,1 6 0-16,-2 5-3 0,2 5-1 0,-1 6 2 15,1 2-3-15,-1 12-4 0,0 7 4 0,-4 5 1 16,3 10 2-16,0 11 3 0,-2 7 1 16,-3 12 1-16,-3 10 0 0,-5 6-2 0,-4 6 2 0,-4 5 0 15,-6 5-3-15,-1 0 1 0,-4 1-5 0,-13-6 1 16,-1-7 3-16,-6-6-1 0,-1-11 5 15,-5-8 1-15,-3-6 5 0,-6-6-2 0,0-5 1 16,-4-3 5-16,0-5-3 0,-1-6 5 16,1-3 3-16,2-7-8 0,2-3-3 0,0-6 0 15,3-6-5-15,3-4 7 0,1-1 2 0,5-9-1 0,-1-5-2 16,6-6-5-16,4-6-9 16,1-4-1-16,5-2-5 0,2-3 2 0,4-2 0 0,5 3-4 0,0 2 0 15,5 4-1-15,6 4-1 16,4 3 0-16,0 4 0 15,3 3-6-15,2 6-1 16,2 3 0-16,4 5 1 0,1 0 5 0,8 7 4 0,0 6 4 0,4 8 3 16,-1 4-3-16,4 5-3 0,1 6-1 0,0 1-1 15,4 3 8-15,-3 3 0 16,3-2 0-16,-3 2-1 0,4-3-4 0,-3-2 2 0,3-2-1 16,-1-7 4-16,-1-4-2 15,0-4-1-15,-3-7 1 0,-5-5-6 0,-4-5 6 0,-3-4 5 16,-3-5 1-16,-4-6 3 0,1-7-1 0,-4-3 0 0,-1-5-2 0,-3-1-4 15,0-3 3-15,-1-2-1 0,-3-3 5 0,-2-1 3 0,0-3-7 16,-2-3 1-16,-1-1-5 16,0-1 2-16,-1 1 2 0,1 0-4 0,1 0 2 0,-4 5-6 15,1 4 3-15,-1 1 3 0,0 6-1 0,-3 2 4 16,3 5-4-16,-3 4-1 0,-1 4 2 16,0 5 1-16,-1 3 6 0,0 2 3 0,0 2-3 15,0 0-5-15,0 7-9 0,0 4-4 16,2 8 2-16,2 5 4 15,0 3 3-15,4 4 2 0,-2 2-2 0,2 0-4 16,3-1-1-16,2 1 2 0,0 0 1 0,1 0 4 16,4 1-3-16,1-3-2 0,2-5-1 0,-1-4-2 15,1-7 4-15,-1-3 2 0,-5-7 2 0,2-3 2 0,-6-2-1 16,4-1-1-16,-3-7 3 0,0-3 0 0,5-5 5 16,-4-5-1-16,4-3 0 0,-3-2-2 0,3-5-3 15,-3-3 1-15,2 0-1 0,-2-5 3 0,0 0-1 0,1-4-5 16,1 0-1-16,0 0-4 0,2 2 3 15,-2 6 3 1,1 1-1-16,3 6 6 0,-1 4-9 0,3 4-1 0,-2 2-3 0,0 4-3 16,0 5 8-16,1 3-1 15,-3 4 4-15,1 2-3 0,0 2-4 0,-2 6 1 0,2 4 1 16,1 3-4-16,-2 2 6 0,0 3-2 0,-3 1 0 16,1 3-1-16,-3 3 0 0,-4 1 3 15,-3 1 0-15,1-1 6 0,-6 1-5 0,1-4-4 16,-2 0-1-16,-2-4-2 0,-2-5 4 0,-1 0 3 0,0-3 0 15,0-3-2-15,1-3-8 0,-1-2-10 0,2-2-14 16,-1-1-16-16,0-2-29 0,0 0-62 16,1-3-128-16,-2-2-676 0,4 3-802 0</inkml:trace>
  <inkml:trace contextRef="#ctx0" brushRef="#br0" timeOffset="145690.7342">10419 9084 2209 0,'0'0'433'0,"0"0"-225"0,0 0-26 0,0 0-43 0,0 0-32 0,0 0-33 0,0 0-32 0,0 0-16 0,0 0 3 16,0 0 11-16,0 0 13 0,0 0 5 16,0 0-6-16,92 122-2 0,-72-76-15 0,-5 3-9 15,2 6-5-15,-3 1-13 0,0 4 2 0,-3 7-2 16,-1 4-1-16,-1-2 4 15,-4 0-5-15,2-5-1 16,-2-9-2-16,2-12 0 0,0-9 3 16,-2-9-3-16,2-7-2 0,-3-2-8 15,3-7-17-15,-3-4-13 0,1-4-16 16,-1-1-25-16,2-8-32 0,1-10-59 0,3-6-102 0,-3 2-271 16,-2 6-731-16</inkml:trace>
  <inkml:trace contextRef="#ctx0" brushRef="#br0" timeOffset="146124.4249">11104 8619 2575 0,'0'0'195'0,"0"0"-34"0,0 0-23 0,0 0-42 16,0 0-22-16,0 0-22 0,0 0-18 0,0 0 10 15,0 0 11-15,0 0 4 0,0 0-2 16,0 0-13-16,40 137-8 0,-50-85-13 0,-3 4-5 0,-3 5-5 16,-4 6-4-16,-4 4 5 15,-3 4-2-15,-3 1 1 0,-3-1 0 0,-1-4-2 0,1-10-2 16,3-10-2-16,3-11-2 0,6-9-2 15,0-8-2-15,4-4 0 0,3-8 0 16,0-2 9-16,7-7 7 0,0-2 5 0,5-4-2 16,0-6-8-16,2-3-9 0,0-2-5 0,4-1-1 15,5-1-2-15,6 0 1 0,4 1-2 16,9 3 3-16,4 1-3 0,5 1 3 0,8 5 0 0,6 2 3 0,3 1 4 16,3 2-2-16,5 1 0 0,4 1-4 0,5 5 6 15,1-1 5-15,3 5 2 0,5-3 3 16,-1 1-4-16,1 1-4 0,-2-4-2 0,0 1 0 15,-6-2 4-15,-8-4 2 16,-4 0 5-16,-6-3-2 0,-6-4-1 0,-6 1-2 16,-3-3 0-16,-5-4 4 15,-5 1 1-15,-4-4 0 0,-3 0 2 16,-3-4-4-16,-6 2 1 0,-2-1 2 0,-3-1-3 16,-3-1-3-16,-2 1-10 0,-5-1 0 0,2 1 0 0,-6 2 0 0,-2 0 0 15,-1 4 0-15,-4 2 0 0,1 0 0 0,-1 6 0 0,-4 4 0 16,1 2-28-16,-4 3-30 0,0 7-16 15,-3 6-25-15,0 4-38 0,-5 5-81 0,2 4-172 16,7-7-694-16,5-6-636 0</inkml:trace>
  <inkml:trace contextRef="#ctx0" brushRef="#br0" timeOffset="146562.0589">8613 11762 2705 0,'0'0'102'16,"0"0"-14"-16,-175 74 23 0,125-52-11 15,17-5-5-15,8-5-2 0,12-5-17 0,3-2-9 0,6-3-1 0,4 0-8 16,0-2-7-16,5-2-4 15,10-5-2-15,9-7 1 0,14-7 1 16,12-6-5-16,14-11-2 0,16-5-10 0,11-8-3 0,13-5-7 0,9-3-3 16,10-4-4-16,8-3-4 0,10-3 8 31,6-3-7-15,5-3 2-16,4-1 1 0,-1 3-10 0,-1 1 6 0,-3 4-2 0,-4 3-1 15,-7 7 5-15,-8 1-5 0,-8 4 0 0,-10 5-6 0,-9 4 0 0,-13 3 0 0,-12 5 0 16,-12 8 0-16,-17 3 0 0,-10 5 0 0,-15 7 0 15,-8 4 0-15,-9 4 0 16,-6 4 0-16,-3 1 0 0,0 0 0 0,-6 0 0 0,-6 7 0 0,-5 2 0 0,-7 6 0 16,-9 3 0-16,-3 7 0 0,-4 1 0 15,-5 5-40-15,-1 0-40 0,-2 3-30 16,0 2-53-16,-3 3-97 16,14-7-312-16,10-12-1149 15</inkml:trace>
  <inkml:trace contextRef="#ctx0" brushRef="#br0" timeOffset="146941.3727">8979 12075 3546 0,'0'0'11'0,"0"0"1"0,0 0-5 0,0 0-7 15,0 0 2-15,0 0-3 0,0 0 3 0,0 0 2 16,0 0 8-16,0 0 11 0,137-59 7 0,-78 36 5 15,8-3 3-15,14-4-1 0,10-6-4 0,9-4-1 16,12-5-4 0,8-5-9-16,10-4-4 0,8-4-6 0,8 0-4 0,6-5 1 15,1 1-3-15,0 1 3 0,-2 0-4 0,-4 0 1 16,-8 1 3-16,-7 4-2 0,-7 3 9 0,-12 3 2 16,-11 6 3-16,-10 3 3 0,-9 6-6 0,-14 4-2 15,-11 3-3-15,-12 6 1 16,-13 4-3-16,-10 5 3 0,-8 5 2 0,-9 3-1 15,-4 4-6-15,-2 0-6 16,-3 0 0-16,-6-1 0 16,-7 2 0-16,-3 0 0 0,-6 0 0 15,-2 0 0-15,-4 4 0 0,-2-1 0 16,2 1 0-16,4-2 0 0,2 1 0 0,5-3 0 16,6 0 0-16,7 0 0 0,3 0-20 0,4 0-54 0,0 0-41 0,4 0-75 0,5 1-217 15,-2-1-933-15,2 0-461 0</inkml:trace>
  <inkml:trace contextRef="#ctx0" brushRef="#br0" timeOffset="154256.6962">1114 13646 0 0,'0'0'0'16,"0"0"211"-16,0 0 67 0,0 0-9 0,0 0 4 16,0 0 10-16,0 0-47 0,0 0-19 15,0 0-20-15,0 0-18 0,0 0-18 16,0 0-23-16,-24 69-24 0,24-60-22 0,0-3-16 16,0 1-14-16,0-1-8 0,1-1-3 15,0-2 4-15,5-2 8 0,-3 0 12 0,0-1 10 0,5-2 2 16,1-6-7-16,2-6-17 0,1-4-17 0,7-6-14 15,-1-8-8-15,4-7-6 94,1-6 1-94,4-6-1 0,-4-8 0 16,4-2-1-16,-2-7-2 15,3-20-10-15,2-18 0 0,-5-13-1 0,-5-6 0 0,-6 11 11 0,-11 11-4 16,-3 19-2-16,-1 12 2 0,1 11-3 0,-7 10 10 0,1-7 4 0,-4-1-9 0,-3 0 0 0,-2-3-12 16,-2 0-4-16,1 4 6 0,-4 1 0 0,-1 10 5 0,-2 5 2 0,5 6-3 0,-2 8-1 0,2 4-3 0,1 5-3 15,4 6 2-15,0 3 2 0,4 3-2 0,0 4-4 0,2 3-8 16,4 0-3-16,0 6 0 0,0 6 9 0,3 6 1 0,0 7 3 16,0 4-2-16,0 7-4 0,5 5 5 15,-1 3 0-15,4 6 2 16,1 3 6-16,2 4-7 0,-1 5 2 0,4 1-2 0,1 3-4 15,4 1 3-15,1 1 2 0,1-1-1 0,8 9 2 16,4 3-1-16,6-2-10 0,0-9 2 0,-3-22 1 0,-6-17-2 16,0-11 10-16,-3-7-1 0,-3-5-1 0,-2-6 6 15,4 0 1-15,-5-10 4 0,2-4 2 16,-4-8-2-16,3-4 2 0,-3-4-2 0,-2-4-3 16,-2-5 3-16,-3-3-4 0,0-1 4 0,-4-2-1 0,0-3-3 15,-4 1 1-15,0-1-3 0,-2 1 1 0,0 4-2 0,2 3 0 16,0 4-1-16,-3 3-4 0,1 5 2 15,5 4-1-15,-4 5 0 0,4 1 2 0,-3 5-4 16,3 3-1-16,-1 3-5 16,-1 3-10-16,4 2 8 0,3 2-1 0,3 0 3 15,1 5 9-15,4 3-5 0,5 5 3 0,-1 1 0 0,4 2-3 0,1 2 6 0,0 3 0 16,-2 3 0-16,3 1-1 0,0 4-1 0,0 1 0 0,-3 0 4 0,-3-1 1 0,0-4-4 0,-3-3 1 16,-5-4-4-16,1-2-3 0,-7-7 5 15,-3-2-1-15,-2-4 1 0,-2-3 2 0,-1 0 2 0,2-6-1 16,-2-5 0-16,0-7 1 0,3-4-2 0,-1-4 2 0,0-3 0 15,0-3-4-15,-1-3 4 16,3-3-3-16,-5 1 0 0,2-5 2 0,0 2-2 16,1-2 0-16,0 3-1 0,3 2-2 15,2 3 3 1,-2 3-3-16,3 4 1 0,0 4 3 0,3 4-6 16,-3 4-1-16,1 5-3 0,1 6-7 0,-1 3 3 0,1 1 0 0,5 3 3 0,1 6 6 15,0 7-2-15,4 2 2 0,0 5 0 16,2 2 1-16,-4 4 2 0,4 1 1 15,0 2-1-15,-2 0-3 0,-1 4-8 0,3-2-27 0,-1 0-38 0,-1-5-42 16,1-5-55-16,1-7-70 16,1-8-155-16,-8-4-538 0,-4-3-678 0</inkml:trace>
  <inkml:trace contextRef="#ctx0" brushRef="#br0" timeOffset="156506.3396">3168 11582 1625 0,'0'0'558'0,"0"0"-162"0,0 0-130 0,0 0-67 0,0 0-44 16,0 0-35-16,-60-118-28 0,54 111-6 0,-3 3-17 16,7 0-15-16,0 3-12 0,0 1-22 15,1 0-11-15,1 1-9 0,-2 6-5 0,1 5 3 0,1 4 2 16,-1 5 1-16,0 6-1 16,2 2 2-16,-1 6-3 0,0-1 2 15,2 3 0-15,4 3-2 0,2 1 1 0,0 3-3 0,3 0 0 16,0 0 2-16,1-4 1 0,1-2 1 0,1-2 1 15,2-8-2-15,0-3 0 0,0-5 0 0,2-5 0 16,-3-3 2-16,2-4 0 0,-1-2 1 16,-1-4 0-16,-2-2 2 0,4 0 2 15,-4-2 3-15,2-5 3 0,1-4-1 0,1-4 0 0,1-1-2 16,0-6-4-16,0-1 2 16,-1-2-2-16,1-3 1 0,-3 0 3 0,-2-2-5 15,2-1 2-15,-3-2-3 16,2-1 0-16,0 2 0 0,-4 0-1 0,1 0 3 15,-1 1-2-15,0 4-1 0,-2 1 0 0,-1 1-2 0,2 4 2 0,-3 2 0 16,-2 0-1-16,0 0-2 16,-2 2 1-16,-1 1 2 0,-1 2 1 0,0 0 3 0,0 0 5 0,0 0-4 15,-1-1-1-15,-3 1-4 0,0-1-2 0,0-2 3 16,-2 1 0 0,-2 0 1-16,3-1-3 0,-1-1 0 0,-1 1-1 0,1 0 1 15,-3 3-1-15,5 0 1 0,-3 0-1 0,1 3 1 16,0 1-2-16,0-1 1 0,-1 2 2 0,4 2-1 15,-4 1 5-15,3 0-6 0,-3 2-1 0,3 0 0 0,0 1-3 16,0 0 4-16,1 3 0 0,1-2 1 0,-1 0 1 16,2 2-2-16,-2 0-1 0,3 0-2 15,-2 0 0 1,1 0 2-16,0 0 0 0,-2 0 0 16,2 0-1-16,0 0-1 0,1 0 1 0,0 0 0 0,0 0 4 0,-2 0-5 0,2 0 0 15,0 0 1-15,0 0-3 0,0 0 4 0,0 2 1 0,0-2 1 16,0 0 1-16,0 0-3 0,0 0-1 15,0 0-1-15,0 0 1 0,0 0 1 16,0 0-1-16,0 0 3 0,0 0-1 16,0 0-1-16,0 0 1 0,0 0-1 15,0 0 2-15,0 0-2 0,0 0-1 0,0 0 0 16,0 0-4-16,0 0 7 0,0 0 0 16,0 0 2-16,0 0 1 15,0 0-3-15,0 0 0 16,0 0-1-16,0 0-1 0,0 0 3 0,0 0-2 15,-1 0 5-15,1 0-1 0,0 0 0 0,-1 0 0 16,1 0-4-16,-3 0 3 16,2 0-3-16,-2-2 0 0,3 1 1 15,-2 1-4-15,1-1 3 16,0 1 1-16,-1 0-1 0,0-1 2 0,0 1-3 16,2 0 0-16,-1-1-2 0,0 1 0 0,0 0 2 0,0 0 2 0,-2 0 1 0,2 0-1 15,0 0-2-15,-1 0-1 0,2 0-1 0,-1 0 0 0,0 0 2 0,0 0 0 0,0 0-1 0,-2 0-3 0,2 2 2 0,-1 2-2 16,2-2 2-16,-2 1 3 0,1 3-2 0,-2-1 0 15,1 1-1-15,0 1-1 0,1 0 3 0,0 1-1 16,0-1 3-16,0 1-1 0,1 0-2 16,0 0 2-16,0 1-4 15,0 0 1-15,2-1 0 0,0 0 2 16,6 1 2-16,-2 0-4 0,7 0 3 0,-1 1-2 0,2 0-1 0,4-1 4 16,3-3-2-16,1-2 0 0,4-1 0 15,3 0-1-15,3-2 1 16,2-1 2-16,-1 0 0 0,4 0 3 0,3-1-6 15,-2-2 0-15,-1 1-2 0,-2 2 0 0,-4 0 3 0,-3 0 0 16,-4 1 2-16,-4 5-4 0,-5 1 2 16,0 4 0-16,-5 3-1 0,-2 2 2 0,-2 2-1 0,-2 4 1 0,-4 3 2 0,-2 4-3 15,-5 1 2-15,-3 1 2 16,-3-1 0-16,0-3 2 0,0-2-3 16,1-5-2-16,3-3-2 0,2-6 0 0,3-2 1 15,1-4 1-15,3-4 2 0,0-1-1 0,0 0-2 0,5-2 0 16,3-5 0-16,6-4 2 0,3-4 0 0,3-2-1 15,3-1 2-15,3-3-3 0,2 0 1 0,0 0 1 16,3-1-1-16,0-2 2 0,3 0-2 16,0-2-2-16,-1 0 1 0,3-2-4 0,-1-1 6 15,-3-3 2-15,2 0-1 0,-6-2 1 0,0 0 0 0,-5-1-2 16,1-1 0-16,-7 2 0 16,-1-2 1-16,-5 2 2 0,-5-2 1 15,-2 1 2-15,-4 3-1 0,0 2 1 0,-4 2-3 0,-2 2 5 16,-4 3-7-16,-1 1 1 0,-1 4-2 0,-1 1-4 0,-1 2 5 15,-2 3-1-15,2 2 2 16,-1 2-1-16,4 1-2 0,-2 3-1 0,3 1-2 0,3 2 0 16,1 1 2-16,2 0 0 15,-2 0-3-15,2 6 1 0,-1 3-3 0,1 6 0 16,-3 3 2-16,2 7-3 0,-2 1 6 16,1 3 0-16,3 3 0 0,1 2 0 0,2 3-1 0,0 4-1 0,8-2 0 0,4 3 3 15,5-2-5-15,7-3 1 16,8-1-2-16,9-6-2 0,9-7 2 15,8-7 0-15,7-11 3 16,6-5 0-16,9-13 0 0,-2-8 1 0,4-3-2 0,-2-4 3 16,-2-4 0-16,-2-2 2 0,-1-3 1 0,-6-1-2 0,-5-2 2 15,-2 1-1-15,-5-1-1 0,-9 1 4 0,-5 0-6 0,-11 0 0 16,-8 3-1-16,-7 4 0 0,-12 1 4 16,-5 5 2-16,-10 0-1 15,-9 6 1-15,-7 4-4 0,-3 3-2 0,-4 5-1 0,-6 2 0 0,-1 5 2 16,-1 1 1-16,4 2 0 0,0 4-2 0,0 3 0 15,11 2 2-15,1 0-3 0,7 0 3 0,4 2-6 16,3 2 1-16,3 1 1 16,5 2-2-16,0 3 4 0,4 2 0 0,-1 0 1 15,3 1 4-15,3-2-4 0,2 0-3 0,4 2 4 16,-2-2-2-16,4-3 3 0,-2-2 1 16,3-3-1-16,0-4-4 0,0-3 2 15,0-1-1-15,1-4 0 0,-1-2 3 0,1 0-4 0,0-7 2 0,2-2 3 16,-5-4-5-16,5-1 7 0,-3-3 0 15,0-2-2-15,-4-1 4 0,0 1-4 16,0-2-1-16,-2 2-2 16,0-4 0-16,1 3 4 0,-5-3 0 0,1 0 4 0,-2 1-5 0,1 2-1 15,-3 2 0-15,1 3-2 0,2 1 0 0,-4 3 3 16,-1 1-2-16,2 3 2 0,2 2 0 16,-2 2-1-16,0 1-1 0,0 1-2 0,2 1 1 15,1 0-5-15,5 1 2 0,1 5 1 16,6 2-2-16,-3 3 5 0,4 2 1 0,0 2 1 0,-2 1 0 0,3 1-2 15,-1 2-2-15,3 1-1 0,-3 4 1 16,2 1 2-16,-3 1 0 0,4 2 1 0,0 0-1 16,-2-2-1-16,0-3-2 0,-1-5 0 0,-3-6 3 15,0-4-2-15,-6-3 0 16,-3-4-2-16,-1-1-1 16,-2 0 5-16,2-4 4 0,-2-4 1 0,2-4-1 0,-1-3-4 0,1-4 0 0,0 0-3 0,0-4 0 15,0-1 3-15,-1-2 2 0,1 0 4 16,-3 0-5-16,3-3-1 15,-1 2-1-15,-1-1-1 0,4-1 5 0,0-3-3 16,-1 1 1-16,2-1-1 0,2 1-2 0,1 0 4 16,-1 3-1-16,0 2-1 0,1 2 2 15,0 2-5-15,3 2 0 0,-4 5-2 0,0 3 1 0,0 1 0 16,-3 4 1-16,1 1 1 0,0 2-4 0,-2 2-1 0,4 2-2 16,1 0-1-16,1 2 1 0,1 1 4 15,-1 4 2-15,5 1 0 16,-4 1 0-16,5-1 3 0,-5 3-1 0,2 1-2 15,0-4 5-15,0 2-4 0,0-3 0 16,-1-1 2-16,1-3-2 0,-3-2 3 0,1-1 1 16,2 0 2-16,-4-6 2 0,0-3-2 0,2-2-4 0,0 1 0 0,0-3 3 15,-2-2-1-15,-1-3 4 0,0 0 1 0,-1 0-4 16,-4-3 4-16,3-1-4 0,-5-1 0 16,4 0 4-16,-4-2-5 0,2-1 1 0,-2 1 1 15,-1 0-4-15,0 2 6 16,-1 3 5-16,-1 4 2 0,0 5 4 0,0 3-4 15,-3 2-3-15,1 3-3 0,-1 3-1 0,-3 0-1 0,2 0 0 0,-6 9 0 16,-1 3-5-16,-7 6 1 0,-1 6-2 16,-1 2 0-16,1 2 4 15,5 1-3-15,3 0 2 0,3 1 0 16,5-1-4-16,3-2 4 0,2 0-3 0,9-2 0 16,0-2 4-16,7-3-7 0,3-4 3 0,3-2 0 15,11-4 0-15,3-3 5 0,8-3 1 0,4-4-5 16,2 0 0-16,2-5 0 0,2-1-4 0,-5-3-14 0,0 0-8 15,-2-3-18-15,-5 2-8 0,3-1-22 0,-3 0-33 0,-3 2-29 16,-3 2-66-16,-10 3-128 0,-7 1-526 16,-10 3-804-16</inkml:trace>
  <inkml:trace contextRef="#ctx0" brushRef="#br0" timeOffset="157013.5313">1607 14307 3370 0,'0'0'18'0,"0"0"-1"0,0 0 10 0,0 0 1 15,0 0 6-15,0 0 3 0,0 0-5 16,0 0 0-16,0 0-3 0,0 0 3 16,0 0 0-16,0 0-1 0,0 0 4 15,0 0 1-15,40-23-1 0,12 2 0 0,15-6-4 16,17-11-3-16,11-9 0 16,17-7-5-16,12-13 1 15,16-6-4-15,13-12-3 0,11-7 5 0,11-8-3 0,10-4-1 16,2-6-13-16,12-5-5 0,2-3 0 0,7 0 0 0,4-1 0 15,2-3 0-15,3-1 0 16,1 2 0-16,0 2 0 16,-4 5 0-16,-4 4 0 15,-11 9 0-15,-8 5 0 16,-16 9 0-16,-12 7 0 0,-19 11 0 16,-17 9 0-16,-16 10 0 0,-25 13 0 0,-17 6 0 0,-19 10 0 0,-19 9 0 0,-13 4 0 0,-14 3 0 0,-4 4 0 0,0 1 0 0,-6-1 0 0,-4 1 0 15,-3 2 0-15,-1 1 0 0,2 1 0 16,0-2 0-16,2 1 0 0,2-1 0 0,-1-2 0 0,7 0 0 15,1 0 0-15,1 0 0 0,0 0 0 0,0 0 0 0,0-1 0 16,2-1-15-16,3-1-174 0,2 1-323 16,-1 1-1355-16</inkml:trace>
  <inkml:trace contextRef="#ctx0" brushRef="#br0" timeOffset="162203.8709">8069 4549 457 0,'0'0'638'0,"0"0"-398"0,0 0-183 16,0 0-60-16,0 0-16 0,0 0 12 15,0 0 41-15,0 0 33 0,0 0 6 0,0 0 3 0,0 0-3 16,0 0 0-16,41 3-2 0,-27 0-1 0,4-1-1 16,3 0 7-16,2-1 10 0,6 0 7 15,2 1 5-15,6-2-7 16,4 0-8-16,4-2-2 0,6 0-12 0,9-1-6 0,8-1-6 15,5-3-7 32,8 1-3-47,4-3-3 0,8 1-3 0,7-1-2 16,7 0 0-16,6-2-5 0,7 2-2 0,6-4 5 0,6 0-2 16,10-2 2-16,9-1 3 0,7-2-7 0,10 0 2 15,11-3-5-15,7-1-5 0,10-1 4 0,11 0-8 0,9-4 1 0,8 0-3 16,10 0-4-16,8-5-1 0,6 3 2 0,9-2-1 0,10 0 2 15,4-3 1-15,11 0 0 0,3-2-1 0,9-3 3 16,2-2-4-16,7 1 0 0,3 0 3 0,4-2-6 0,0 1 9 0,6 1-4 16,3-3 4-16,-2 2 3 0,-3-2-3 15,-2 4 4-15,-2-1-5 0,-5-1-3 16,-3 5-1-16,-4-3-4 16,-9 4 5-16,-6-1-6 15,-10-1-1-15,-11 0-2 0,-13-2-2 0,-11 3 6 16,-14 0-3-16,-15 4-3 0,-10 3-3 0,-17 1-2 15,-15 5 2-15,-12 0-2 0,-15 1-1 16,-13 4 3-16,-15 1-6 0,-17 4 4 0,-14 2 1 0,-13 1-6 0,-18 3 5 16,-15 3-1-16,-9-1 0 0,-13 5 2 0,-6-1 3 0,-6 0 0 0,-1 1 1 15,0 0-2-15,0 0-5 0,-1 0-6 0,-3 0-6 0,1 0-5 0,-7 0 2 0,-5 5-2 0,-9 1-7 16,-7 4-6-16,-4-1-24 0,-8 3-23 0,-7 1-41 0,-6 1-63 16,-5 2-133-16,15-3-478 15,12-4-930-15</inkml:trace>
  <inkml:trace contextRef="#ctx0" brushRef="#br0" timeOffset="163062.4305">12069 6718 2187 0,'0'0'256'0,"0"0"-75"0,0 0-94 0,0 0-29 0,0 0-3 0,0 0 8 0,0 0 0 15,0 0-4-15,124-89-5 0,-91 82-7 0,7 0 1 0,6 1-2 0,10 1-3 0,7 1-2 16,10-1-4-16,8 1 0 0,6 1-2 15,10-1 1-15,5-2-5 0,4 1 2 0,7 0-3 0,4-2-3 16,5-2 2-16,5-1-5 0,4-3 3 0,7 1 2 0,5-2-4 31,9-1 5-31,7-5-4 16,6 0-8-16,8-2 7 0,9-2-3 16,7-3-1-16,8 0 5 15,7-3-9-15,9 1 0 0,9-3 3 16,4-2-6-16,13 0 4 0,1-5-2 0,13 1-1 0,1-4 1 15,9 1-4-15,2 1-1 0,8 0 0 0,1-1 0 16,2 1-1-16,4-1-3 0,0 0-2 0,-3 2-2 0,1-3 4 0,-1 3 2 0,-5 1-1 0,-3 1 4 16,-6 0-12-16,-7 3 0 0,-5-1 0 0,-12 2 0 0,-9 1 0 15,-8-1 0-15,-13 4 0 0,-12-1 0 16,-13 4 0-16,-11 2 0 0,-12 1 0 16,-12 3 0-16,-14 1 0 0,-12 2 0 0,-13 3 0 15,-17 0 0-15,-13 3 0 0,-17 0 0 0,-10 5 0 16,-15-1 0-16,-8 2 0 0,-10 3 0 0,-9 0 0 15,-4 3 0-15,-5-1 0 0,-2 0 0 16,0 0 0-16,0 0 0 0,0 0 0 0,0 0 0 0,0 0 0 16,0 0 0-16,-1 0 0 0,1 0 0 15,-1 0 0-15,1 0 0 0,-4 0 0 16,4 0 0-16,-1 0 0 0,1 0 0 0,0 0 0 0,0 0 0 16,0 0 0-16,0 0 0 0,0 0 0 0,0 0 0 15,0-1 0-15,0 1 0 16,-1-2 0-16,1 1 0 15,0 1 0-15,0-1 0 16,-1 0 0-16,1-1 0 0,-1-1 0 0,-2-1 0 16,-1 0 0-16,2-1 0 0,0 3 0 15,1 0 0-15,0 0 0 0,-2 2-14 16,2 0-63-16,-1 0-43 0,-6 1-23 0,-3 8-36 16,-7 8-69-16,-7 7-177 0,-2-3-764 0,10-4-511 0</inkml:trace>
  <inkml:trace contextRef="#ctx0" brushRef="#br0" timeOffset="163984.0474">13313 7977 1004 0,'0'0'577'0,"0"0"-361"0,0 0 38 0,-10-149-25 0,5 123-30 0,0 5-11 0,-1 6-31 16,4 3-28-16,-1 7-34 0,0 2-43 0,2 3-35 15,0 4-20-15,-3 7-9 0,-1 9 10 0,-1 7 16 16,-3 11 5-16,-1 10 4 0,2 10 0 16,-2 7-8-16,2 8 3 0,7 6-6 15,1 2-4-15,17-4 7 0,9-5-4 16,14-8 6-16,13-10 9 15,15-11 2 1,12-7 4-16,11-7 3 0,10-8-7 0,5-4 0 0,14-9-4 0,2-4-6 16,8-3 1-16,2-5-1 0,3-8-3 0,3-6 2 0,0-4-3 15,-1-3-6-15,-2-5 3 0,-5-2-2 0,-6-3-1 0,-4-3 9 0,-6-3-4 16,-4-3 1-16,-10-2 5 0,-8 1-12 0,-12 0 8 0,-10 2-2 16,-12 4-1-16,-9 3 10 0,-10 1-5 15,-10 5 1 1,-10 3 4-16,-6 4 0 0,-10 2 1 0,-4 2-1 0,-1 4-5 0,-9 2-7 0,-5 3-3 0,0 4-6 15,-5 6-2-15,-5 3 3 16,-4 11-5-16,-2 8 3 16,-8 12 1-16,-2 7-7 0,-5 13 6 0,0 10-3 0,-2 12-2 15,-3 8 7-15,-4 11-5 0,2 8 3 0,1 9 1 0,-4 6-5 0,2 9 3 16,-2 7-1-16,5 7 1 0,3 3 5 0,4 1-5 16,3 1-1-16,4-1-2 0,5-4-4 15,4-1 5-15,2-3-2 0,2-1 5 16,-1-1 1-16,5-1-4 0,-6-1 3 0,3-1-2 15,-3-2 0-15,3-4 6 16,-4-3 1-16,4-5 1 0,-4-6 0 0,-1-9-2 0,-1-5 0 0,0-6-1 16,-3-6 3-16,-4-4-2 15,0-5 1-15,-2-4-2 0,-2-6 0 0,-4-5 2 16,1-7 2-16,0-7-1 0,2-3 1 16,2-8-2-16,0-5-2 0,2-5 0 0,2-7-1 0,2-4-2 0,2-4 2 15,0-5 0-15,1-5-6 0,-2-2-5 0,2 0-17 16,0-8-17-16,1-5-22 0,4-4-34 15,3-7-56-15,8-11-122 0,5 5-552 0,8 7-907 0</inkml:trace>
  <inkml:trace contextRef="#ctx0" brushRef="#br0" timeOffset="164565.2852">16333 6986 2485 0,'0'0'166'0,"-51"-175"-126"0,23 80-1 0,1 4 1 0,6 12 7 0,5 6 3 0,-3 6-1 0,2 3 0 0,1 5-7 15,-1 1-6-15,5 5 0 16,2 3-6-16,3 5 1 0,5 6 0 0,2 7-5 15,8 5-8-15,5 4-8 0,8 6-13 0,6 3-5 0,6 6-1 16,6 8-1-16,5 0 5 0,7 13 1 16,8 7 0-16,2 12 2 15,2 6 0-15,-1 9 1 0,1 9 1 0,1 9 1 0,-2 5 4 0,1 8 4 16,-2 6 5-16,2 10 6 16,0 3 7-1,-2 8 0-15,2 6 6 0,-2 5 3 0,-2 2-5 0,-2 6 5 16,-2 5-3-16,-1 4-4 0,-4 6 3 0,-5 3-9 15,-2 4-2-15,-5 4-2 0,-7 7-3 0,-6 2 3 0,-9 5-1 0,-7 2-3 16,-9 2 1 0,-6 0-8-16,-9 0-4 0,-7 0-2 0,-7 1-2 15,-4-1 9-15,-7-4 4 0,0-6 2 0,-1-7-1 0,1-10-4 0,2-11-3 16,5-11 0-16,1-8 2 16,-2-11 3-16,0-6 3 0,-2-6-4 15,-2-6-2-15,0-6 2 0,-2-9-4 0,0-6 3 0,-3-7 2 16,-2-6-5-16,-3-7 2 0,-2-9 0 0,-3-3-2 0,-4-5 3 0,-3-3-4 15,-1-4 1-15,-5-1 1 0,-5-1-6 0,-6-1 3 16,-4-2-3-16,-2 0-1 16,-7 1 3-16,-2 1-2 15,-6 0 2-15,0 1-4 0,-1 1 1 0,1 0-4 16,4 1-6-16,10-2-4 0,8-4-18 0,18-1-22 0,15-4-54 16,20-5-176-16,13-1-874 0,9 0-652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31:44.01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1591 1982 0 0,'0'0'140'0,"0"0"312"0,0 0-85 0,0 0-17 0,0 0-13 16,0 0-34-16,0 0-52 0,0 0-51 15,0 0-54-15,0 0-27 0,0 0-16 0,0 0-27 16,5-72-22-16,-5 72-25 0,0 0-19 0,0 0-8 16,0 0-7-16,0 5 2 0,0 2 3 0,-2 4 9 15,-1 4 8-15,1 4 10 0,-2 3 0 16,-2 3-1-16,2 3 1 0,-2 4-2 16,3 4 4-16,-3 2 4 31,3 2-2-31,-4 4 1 0,4 4-3 0,-1 0-5 0,1 1 4 0,2-2-6 15,0 0 1-15,1-2 1 0,1-6-2 0,0 1 1 0,5-2-2 16,-3-3 3-16,4-1 1 0,-3-1 0 0,2-2-3 0,-3-1-6 0,3-4-3 0,-3 1-2 16,2-6-1-16,0-1-1 0,-3-1 2 15,-1-4-5-15,0 0-1 0,1-1-1 0,0-1-2 16,-1-3 2-16,-1-1 2 0,1-1 2 16,-1-3 1-16,0-2 1 0,0-1 1 15,0-1 2-15,0-1 1 0,0 0 6 0,0 0 6 16,0 0 4-16,0 0 3 0,0 0-1 0,0 0-1 15,0-4-7-15,-1 0-8 0,-4-3-9 16,2-1-9-16,-3 0-13 0,1-1-13 16,-3 1-17-16,3-2-20 0,0 1-26 0,-2 0-30 15,3-2-42-15,2 0-67 16,0 0-131-16,2 0-445 16,0 5-820-16</inkml:trace>
  <inkml:trace contextRef="#ctx0" brushRef="#br0" timeOffset="327.4779">1947 1960 0 0,'0'0'0'15,"0"0"0"-15,0 0 0 16,0 0 0-16,0 0 0 0,0 0 243 0,0 0-58 15,0 0-83-15,0 0-69 0,8-120-14 0,-8 113 8 16,0 1 41-16,-1 1 17 0,0 0 8 0,0 1-4 16,0 0-44-16,-1 0-21 0,2 1-8 0,-2 1-4 15,1 0-3-15,1 0-2 0,-1 0-1 0,1 0-3 16,0 1-1-16,-1-1-14 16,1 2-39-16,-1 0-86 0,0 0-210 0,-2 2-174 15,0-1 521-15</inkml:trace>
  <inkml:trace contextRef="#ctx0" brushRef="#br0" timeOffset="1323.4819">1607 1964 281 0,'0'0'416'0,"0"0"-21"0,0 0-42 0,0 0-18 0,0 0-32 0,0 0-38 15,0 0-57-15,-96-125-37 0,84 106-24 16,0-1-11-16,3 3-16 0,-1 1-23 0,3 0-21 16,3 2-22-16,1-2-8 0,-2 0-3 0,4-9-8 15,0-7-6-15,1-6-12 0,8-2-1 16,4 5-4-16,3 4-1 0,2 4 1 0,3-1-7 0,6 2 0 16,-1-1-1-16,5 2-5 15,1-1 5 1,5 2 0-16,-1 2-2 0,-4 6 1 15,-2 1-2-15,-2 5-2 0,-4 3-3 16,-1-2 2-16,5 4 2 0,-2-1 0 16,4 2 3-16,0-1-2 0,-1 4-3 0,4 2-2 15,1-1 0-15,-1 8 7 0,0 3-2 0,-9 1 3 16,-4 3 0-16,-5 0-6 0,-2 4 2 16,-1 2-2-16,-2 5 6 0,-1-1-4 15,-2 4-6-15,-2 1-9 0,-4 2-28 0,0 1-13 0,-4 3-31 16,-4 2-31-16,-6 0-51 15,-1 1-102-15,-4-1-210 16,0-10-508 0,9-9-380-16</inkml:trace>
  <inkml:trace contextRef="#ctx0" brushRef="#br0" timeOffset="2150.4632">1366 2266 697 0,'0'0'341'16,"0"0"-272"-16,0 0-39 0,0 0-2 0,0 0 56 0,0 0 71 0,0 0-30 0,0 0-38 0,132 4-18 0,-83-4-15 0,4 1 1 0,7-1 1 0,6 1-3 0,2-4 2 0,8-2-1 0,-5-1-2 0,1-4-7 0,-3 0-7 15,-2-2-6-15,-6-1-11 0,-4-2-2 0,-5 0-3 16,-6 2-2-16,-5-2 2 0,-7 1-3 0,-5 1 4 16,-7 2 10-16,-8 1 18 0,-4 1 26 0,-6 0 25 15,-4 0 3-15,-3 0-6 0,-6 3-18 16,-4 0-22-16,-7 3-11 15,-1 2-7-15,-6 1-1 0,-5 0 1 0,-2 2 2 16,-5 5-3-16,0 5 0 0,-1 3-2 0,2 0-3 16,1 5 0-16,-1 0-7 0,6 4-4 15,2 1-5-15,1 4-6 0,7 3 0 0,2 2 0 0,1 6-3 0,8 0 3 16,3 3-5-16,5 0 1 0,3-3 3 16,9-2-1-16,3-3 4 0,8-6 0 0,3-7 0 0,5-5-3 15,2-6 4-15,0-5-1 16,2-4 1-16,4-2 5 0,-4-5-4 0,1-6-2 15,-1-3 0-15,1-4-6 16,0-2 2-16,-5 0 3 0,-1-4-4 0,-1-2 3 0,-3 0-2 0,-3 0-4 0,-1-3 2 16,-5-1 0-16,-1 0 1 15,-3-1 0-15,-3 3 1 0,-6 3-2 0,-1 3 1 0,0 3 0 16,0 4 0-16,-4 4 2 16,-3 2-4-16,0 1-2 0,2 2-1 15,-3 2-4-15,3 3 2 0,-1-1 2 0,-2 1-1 0,4 1-1 16,-3 0-2-16,2 4-5 15,-3 6 1-15,-2 5 1 16,0 3 3-16,1 3 5 0,-1 3-3 16,6 1 0-16,1 2 2 0,5 0-3 0,-2 2 4 15,5-4 1-15,8-2 0 0,2-3 0 0,4-5-2 16,3 1 1-16,0-3 1 0,7-4 4 0,0-6 0 0,3-3 5 0,0 1-2 0,1-5-4 0,-1-5 0 16,0-3-2-16,-6-2 1 0,2-1 2 0,-3-5 0 15,0-2 0-15,-4-3-1 0,1-3 0 0,-2 0 2 16,-3-1 1-16,-1 1 0 0,-5-1 2 0,0 3-5 0,-4 0 0 15,-2 3 0-15,-3 3 1 16,-2 2 4-16,-1 4 1 16,-5 1-3-16,-2 5-4 0,-5 0-7 0,2 3-6 15,-8 3-1-15,-1 0 3 0,-1 1 1 0,0 2 2 0,2 5 1 0,1 3-6 16,5 1 0-16,2 3-1 16,5 3-2-16,5 2 5 0,1 1 2 0,4 3 1 0,5 1 3 15,6 1 2-15,5 2 0 0,3 1 2 0,5 0 0 16,3 0-2-16,2 2 2 0,-2-3-3 0,0 0 2 0,-2-4 0 15,-3-1 1-15,-1-1 0 0,-3-3-1 0,-6 0-1 16,-2-5-1-16,-4 1-2 0,-5-2 2 16,-4-4 0-16,-1 0 1 0,0 0 6 0,-4 0-1 15,-5 0 1-15,-6 1 2 0,1-3 2 16,-5 2-3-16,-3-3 1 0,2 1-3 16,-5-1-3-16,1 0 3 0,0-3-1 0,1 1 3 15,-1-2 0-15,2 0-4 0,1 0-12 0,2-4-23 0,-1-3-31 16,4-2-52-16,2 0-123 0,5-1-417 0,5 3-993 15</inkml:trace>
  <inkml:trace contextRef="#ctx0" brushRef="#br0" timeOffset="2597.5865">3559 1814 1792 0,'0'0'422'0,"0"0"-67"0,0 0-91 0,0 0-68 0,0 0-33 16,0 0-30-16,0 0-28 0,0 0-24 0,0 0-30 0,0 0-32 16,0 0-15-1,0 0-8-15,0 0 2 0,0 0 7 16,-53-23 2-16,50 54-4 0,3 5 3 0,0 2 0 0,0 5-1 0,3 3 0 0,1 2-2 16,2 3 1-16,1 0-1 0,0 1 4 15,0-1 1-15,0 1 1 16,-1-2 0-16,0-5 2 0,1-4-2 0,-2-5 3 0,-2-5-1 15,1-5-3-15,-1-1-5 0,-2-3-14 16,0-3-18-16,-1-2-21 16,0-2-32-16,0-2-39 0,-2-3-74 0,-5-2-153 15,0-3-572-15,2-2-737 0</inkml:trace>
  <inkml:trace contextRef="#ctx0" brushRef="#br0" timeOffset="2873.1953">3279 2327 2031 0,'0'0'396'0,"0"0"-83"0,0 0-152 0,0 0-62 16,0 0-38-16,0 0-16 0,0 0-3 0,0 0-10 15,142-69-9-15,-101 66-2 0,4 1-5 0,1 1 2 0,2 1-3 16,-3 0-2-16,1 0-2 0,-5 1-7 0,-4-1 1 16,-3 0-1-16,-9 0-2 0,0 2 4 15,-6-2-4-15,-7 0 3 16,-4 0 4-16,-3 0 10 0,-4 0 14 0,-1 0 14 15,0 0 8-15,0-2-4 0,0 2-5 0,-4 0-5 0,1-1-18 16,-2-1-5-16,0-3-11 0,0 1-11 16,-2-1 8-16,1 0-6 0,3 4 4 0,0-2-5 0,3 1-16 0,-1 1-22 15,1 0-46-15,0-1-84 16,0 2-192-16,0-1-660 0,2 1-678 16</inkml:trace>
  <inkml:trace contextRef="#ctx0" brushRef="#br0" timeOffset="3274.2175">4805 1581 2681 0,'0'0'131'0,"0"0"0"0,0 0-30 0,0 0-58 0,0 0-35 0,0 0-29 0,0 0 4 16,0 0 12-16,0 0 25 0,0 0 25 15,0 0 5-15,-21 120 3 0,20-72-13 0,0 5-3 0,0 5-3 16,1 4-8-16,0 3-2 16,-1-1-5-16,1 1-5 0,0 0-3 31,0-2 1-31,0-4-3 0,1-4 0 0,-1-6 5 0,0-4-3 0,1-5 2 16,0-4 0-16,-1-1 0 0,0-2 1 0,0-1-5 0,-3-4-12 0,-3-1-25 0,1-3-25 15,-1-3-41-15,-1-5-60 0,1-4-116 0,-1-4-314 16,5-3-1008-16</inkml:trace>
  <inkml:trace contextRef="#ctx0" brushRef="#br0" timeOffset="4354.4265">4774 2037 2200 0,'0'0'278'0,"0"0"-146"0,0 0 10 0,0 0-30 16,153-117-32-16,-116 104-14 0,-2 4-28 0,0 6-21 15,0 3-7-15,2 5-7 0,-3 9 1 16,3 7-3-16,-4 4-6 0,-2 4 0 0,-2 7 1 16,-1 1 2-16,-6 5 4 0,-6 4 3 15,-3 2 3-15,-7 2 0 16,-6 0 8-16,-3 0-3 0,-9-4 0 0,-5-5-2 16,-4-6-9-16,-1-7 0 0,-2-8-4 15,-2-4 1-15,-1-4 6 0,1-4 2 16,-1-2-1-16,3-3 1 0,7-3-1 0,4-1 1 15,4-7-1-15,7-3-10 0,2-7-15 0,6-1-9 16,10-6 0-16,6-3 3 0,6-6 11 0,5-4 1 0,7-3 1 0,5-1 3 0,1-3-3 0,3 2 5 16,2 6 0-16,-7 0 3 0,4 3 8 15,-6 3 5-15,2 2 11 0,-6 3 5 0,-4 8 9 16,-6-2 6-16,-5 6 0 0,-9 5 4 0,-4 5-7 16,-7 1-7-16,-2 3-10 0,-1 0-15 15,0 0-13-15,-3 5-5 0,-5 4 4 0,-3 6 3 16,-5 6 9-16,-4 3 4 0,-5 4 0 0,1 0 2 15,-3 1 1-15,4 2-6 0,0 2 1 0,3-2 1 16,5-2-5-16,3-1 2 16,7-4-2-16,2-1 0 0,3-3 2 15,4-1 1-15,7-4 1 0,3 0 4 0,7-5 3 0,7-4 3 16,0-4 1-16,7-2 4 0,-2-2-3 0,4-8 1 16,-4 1-3-16,0-6-5 0,-5-1 1 15,1-1-2-15,-3-3-1 0,-1 1-1 16,-5-3 0-16,0-2 4 0,-2 2-3 0,-5-2 1 0,-2-2 0 15,-1 3-4-15,-3 2 4 16,-4 3-1-16,-1 3 1 0,-2 3-2 0,0 2-5 16,0 2 2-16,-1 4-2 0,-1-1 3 0,0 3 1 0,-1 1-4 0,1 1-2 0,1 0-5 15,-1 0-7-15,0 1 2 0,-4 6-4 16,1 1 6-16,-3 5 3 0,3 4 1 16,1 1 1-1,4 1 0-15,5 3 2 0,9 0 1 16,7 1 2-16,9-1 2 0,8-3-3 0,5-1 1 0,8-2-8 15,5-6 2-15,1-3-1 0,3-4-3 0,1-2 3 0,-2-5-2 16,-5-4 1-16,0-2 3 0,-4-3 2 0,-3-1 1 16,-4 0 1-16,-3-3-1 0,-4 1 0 0,-5-2 1 0,-5-2 2 15,-1 1 3-15,-8-2 0 0,-1 0 0 0,-6 0 0 16,0 0-2-16,-8 0-1 16,-1 1 6-16,-1 2-2 0,0 3 0 0,-6 0-2 0,-2 2-8 15,-4 2-3-15,-4 3 1 0,2 3-2 16,-4 4 3-16,-2 1 1 0,1 0-1 0,-1 8 6 15,0 3-4-15,-1 7 0 0,-1 4-3 16,3 3-4-16,2 3 3 0,3 1 1 0,6 3 2 16,6 1 2-16,3 1 0 15,13 1 1-15,9-1 0 0,7 0 4 0,4-3 0 0,8-3-2 0,7-9 1 16,4-4-1-16,4-10 2 0,1-5 0 0,-2-1-1 0,1-11 1 0,-7-2-2 16,-3-6 0-16,-2-3 1 0,-8-3 1 15,1-4 1-15,-7-1-1 0,-2-1-2 0,-1-5 0 16,-6-1 2-16,-2-1 1 0,-7-2 7 15,-1-1 1-15,-4 2-4 0,-1 0-4 0,-5 3-2 16,-2 3-1-16,0 6 3 0,0 5 0 0,-7 3-4 16,2 5 0-16,-3 1 1 15,-1 5 4-15,3 1 2 0,-2 3 0 0,0 1-2 16,5 4-6-16,-3 0-5 0,2 4-1 0,-3 5-6 0,-3 8 5 16,-1 5 2-16,1 4 1 15,0 5 4-15,0 4-2 16,2 4 2-16,3 3 3 0,-1 3-4 0,2 7 0 0,-4 0-1 15,4 4-3-15,-3 4 7 0,1 0-3 16,1-1 2-16,-3-3-6 0,4-5-20 0,1-8-20 0,3-7-32 0,0-7-34 0,5-6-53 16,4-7-90-16,3-5-193 0,-3-5-623 15,0-3-352-15</inkml:trace>
  <inkml:trace contextRef="#ctx0" brushRef="#br0" timeOffset="5416.2062">8391 1592 2260 0,'0'0'227'15,"0"0"-74"-15,0 0-46 0,0 0-33 0,0 0-9 0,0 0-19 0,0 0-30 0,0 0-12 16,0 0-10-16,0 0 6 0,0 0 17 0,0 0 1 16,0 0 0-16,0 0-3 0,-123 140-5 0,95-108-3 15,1-1 1-15,-7 4 2 0,0-3 1 16,1-2 5-16,-4 3 2 0,4-6 1 0,-6-2-5 15,4-3-2-15,-6-1-2 0,0-4-2 0,-4 1 5 16,2-2-1-16,-3-2 0 0,2-1-5 16,5-1 2-16,3-3-1 15,5-2 0-15,2-2 5 0,8 0-2 0,4-3 1 16,5-2 0-16,4 0-1 0,0 0 10 0,6 0 6 0,0 0 6 16,2 0-1-16,0 0-10 15,0-2-13-15,1 1-13 0,2-2-14 0,5 1-4 0,1-2 2 0,2-2 2 0,0 0 7 16,7 1 1-16,-4 0-2 0,6 2 4 15,-2 0 1-15,3 3-1 16,-1 0-1-16,2 0-4 0,4 3-2 0,3 2 4 0,2 2 3 16,3 2 4-16,7 0 5 0,0 2-3 0,6-1 0 15,0 0 2-15,4-1-3 0,-2 1 3 0,6-3 2 0,-1 0 3 16,-2-4 3-16,5 1-4 0,-2-4 0 16,-3 0-1-16,5 1-3 0,-5-2 2 15,0-3-1-15,-2-1-1 16,-2-3 0-16,-3 1 4 0,-5 0 0 0,-2-2 5 0,-8 0 8 15,-6-2 3 1,-3 1 8-16,-6 0 4 0,-5 1-2 0,-1-1 7 0,-3 1 0 0,-4 0-3 0,2 1 2 16,-4 0-8-16,0 1-4 0,0 3-5 0,0-1-8 15,0 2 2-15,0 1-2 0,-2-1-3 0,-1 2-3 16,2 1-4-16,1 0-6 0,0 0-3 0,-1 0-4 0,0 1-12 16,-1 3 2-16,-4 4 3 15,1 3 2-15,-1 3 14 16,2 2 3-16,-1 2 0 0,4 1 9 0,0 2-7 15,1-2-2-15,1 1-1 0,6-2-5 0,3-1 4 0,2-3 2 0,1-3-1 16,5-2-1-16,2-3-1 16,0-4-1-16,2-2 2 0,-1 0 3 0,0-3 0 15,2-6 0-15,1-1-2 0,-1-3-4 0,1-1 3 0,3-3 0 16,1 1 3-16,0-3 4 0,-3-3-4 16,4-1-4-16,-1-1-1 15,-4-1-8-15,2 0 5 0,-2 1 4 0,-3 3 3 0,-4 2 4 16,-3 2-2-16,-3 5-5 15,-2 1 2-15,-2 2-1 0,-5 2 3 16,0 3 2-16,-2 1-2 0,1 1-3 16,1 1-3-16,-2 1-6 0,2 0-23 0,-2 0-22 0,2 3-8 0,1 2 8 0,3 3 20 15,1 2 24-15,6 2 10 0,2 2 3 0,5 1-1 16,4-3 6-16,4-3-1 0,8 0-4 16,5-2 3-16,8-3-2 0,2-3 3 0,5 0 0 0,5-1 1 15,4-2 0-15,0-5-1 0,1-2 0 0,1-3 3 0,-3-1 2 16,-3-3-1-16,-5-4 4 0,-5-2-4 15,-5-4 0-15,-5-2 5 0,-4-1 0 0,-4-5 3 16,-6-2 2-16,-6 2-5 0,-2-2-1 0,-9 1-1 16,-5 3-1-16,-6 1 5 0,-1 2 1 0,-8 5-6 15,-5 2 0-15,-2 4-12 16,-3 4-3-16,-2 3 2 0,-3 4-2 16,1 2 1-16,-3 3 2 15,1 2-5-15,-1 6-4 0,5 5 4 0,1 6 0 0,2 5 5 0,3 6 4 0,2 4-3 0,4 4-2 16,3 1-1-1,0 6-3-15,3 5 8 0,2 3 2 0,2 4 3 16,2 4 2-16,5 2-9 16,0 4-1-16,0 2-1 0,0 2-1 0,2 4 6 0,0 1 2 0,0 0 3 0,1-2-1 15,1 1 1-15,-1-3-1 0,1-3 0 0,-1-4 2 16,0-1-1-16,-5-6-1 0,1-3-2 0,-3-5-2 0,0-6-1 16,-3-4 2-16,0-5 2 15,0-4-1-15,-3-3-1 0,-1-7-6 16,-3-3-14-16,2-3-29 0,-3-4-65 0,-3-4-249 0,3-3-851 15,1-2-521-15</inkml:trace>
  <inkml:trace contextRef="#ctx0" brushRef="#br0" timeOffset="8154.2129">11651 2112 1349 0,'0'0'406'0,"0"0"-104"15,0 0-17-15,0 0-88 0,0 0-37 0,12-132-56 0,7 111-30 0,1 3-29 16,2 3-10-16,1 2-10 16,1 5-11-16,3 5-5 0,0 3-10 0,3 5 1 0,1 5 0 0,1 6-1 15,3 5 0-15,-2 5-2 16,-1 1 1-16,-1 5-5 0,-1 5 2 0,-1 3 3 0,-7 4-1 0,-2 3 6 15,-8 5 2-15,-2 1 5 16,-5 1 2 0,-3-4-2-16,-2-6-1 0,0-9-6 0,-4-9-6 15,-2-8-2-15,-2-4-4 0,-1-3 7 0,-2-2 6 0,0-5 7 0,-1-1 13 16,-1-3 2-16,2 0 2 0,-2-7-7 0,2-4-12 16,4-2-11-16,2-3-10 15,5-1-10-15,0-3-9 0,11-1-6 0,9-2-1 0,2-3 7 0,9 2 5 16,8-1 5-16,6-1 3 15,5 3 4-15,3 0 2 0,7 0 6 0,0 0 3 16,2 1 5-16,-2 0 3 0,-1 0 4 16,-2 2 1-16,-5-1-3 15,-3 4 3-15,-6-1 2 0,-5 4 1 0,-6 1 6 16,-8 0 14-16,-6 1 10 0,-4 4 15 0,-7 1 9 0,-2 1-6 16,-3 1-4-16,-2 1-11 15,0-1-8-15,0 2-10 0,-4 1-6 0,-1-1-5 0,-2 2-10 0,-1 1 2 0,-5 0-10 16,1 0-2-16,-4 4 2 0,0 3-1 0,-3 3 0 0,0 4 0 0,3 0-3 15,0 5-1-15,4 2 2 0,-1 0 3 16,3 3 1 0,4 2-2-16,3 2 0 0,5 1 0 0,-1 2 0 15,9-2 1-15,9-1 2 0,3-3 1 0,4-4 3 0,5-4 1 0,5-6-2 16,3-6 1-16,2-4-1 0,5 0 4 16,-1-8 1-16,5-6-1 0,-3-4-3 0,0-5-1 0,0-3-3 15,-2-7 1-15,3-2 0 0,-5-6 0 16,1-4 1-16,0-6-1 0,-4-3 7 15,-2-5-4-15,-2-3 0 0,-1-3-1 16,-1-2-5-16,-8-2 4 0,-4 2-2 0,-2 0 1 16,-7 8 1-16,-6 3-6 0,-1 6 4 0,-6 9 3 0,-1 6 0 15,-4 7 5-15,-1 5-3 0,-3 7-2 16,0 6-1-16,2 4-4 0,0 5-4 16,-2-2-8-16,-5 13-4 0,-1 9-1 15,-4 8 6-15,2 9 7 0,2 7 0 0,1 8 5 0,6 9 1 16,0 5-4-16,6 6 8 0,3 5-5 0,-1 3 3 15,7 2 1-15,5-2-4 0,4-3-2 16,8-4-3-16,6-10 2 0,3-8 1 16,9-8 3-16,1-8 3 0,6-7-2 0,0-6 2 0,2-5-2 0,0-10-1 15,0-6 2-15,2-5 1 0,1-5 2 0,-2-6 1 16,-3-7-5-16,-3-2-4 0,-1-5 4 0,-7-2 2 16,-1-1 3-16,-8-3 5 0,-5 2-3 0,-5-3-2 15,-7 1 1-15,-4 1-3 0,-7 4 0 16,-1 0 3-16,-3 4 2 0,-9 1 0 15,-4 4-4 1,-3 4-6-16,-2 0-7 0,-5 6-1 0,-2 5 1 0,-2 2 7 16,-1 1-2-16,-4 9 0 0,5 4-1 15,4 2-7-15,1 3 4 16,7 4-1-16,3 1-1 0,6 3 2 16,7 0-1-16,2 3-3 0,1 0 6 15,7 1 4-15,5 0 0 16,4 0 6-16,4-4-5 0,2-2 0 0,4-2-1 15,-1-4-4-15,1-6 4 0,4-4 2 0,-2-6-2 0,-1-2 2 0,-2-3 1 0,2-7-1 16,-4-4 2-16,1 0 7 0,-5-4-7 0,0 0 2 0,-6-1 2 16,3-2-7-16,-5 2 6 0,-1-5 0 0,-2 2 0 15,-2-1 2-15,-3 0-6 0,3-1-1 0,-5 1-2 0,0 1-4 0,-3 4 6 0,1 0 0 0,0 3 0 16,0 2 2-16,-2 4-3 0,-3 3 0 16,4 1 2-16,0 3-3 0,1 1-9 0,-1 0-14 15,1 0-26-15,-1 5-5 0,-1 5 11 16,-3 5 15-16,3 3 24 0,1 4 11 15,2 4-7-15,-1 0 0 16,2 2-1-16,7-1-5 0,5 1 7 0,2-1 1 16,4-1 1-16,3-3 2 0,5-3-5 0,1-3-3 0,1-5-2 15,1-3-3-15,2-7 1 0,1-2 2 0,1-3 4 16,-2-10 0-16,4-4 2 0,-2-2 2 16,2-4-3-16,-2-4 2 0,1-3 0 0,-4-2 1 15,1-2-1-15,-2-5-3 0,2-3 4 0,-5-4 3 0,2-4 0 0,-2-2 3 0,-7-5-4 16,1 0-3-16,-3-3-1 0,-4-2 3 0,-2 2 0 15,-4 1-2-15,-5 4 4 16,0 3-4-16,-3 8 6 0,-1 8 4 0,-4 3 3 16,1 8 2-16,-1 4-4 0,-2 7 4 0,3 4-5 15,-4 8-8-15,6 2-15 0,-3 2-12 16,-2 13 1-16,-3 6 4 0,-2 6 9 0,0 11 2 16,-1 5 1-16,1 8 0 0,-2 7 6 0,6 7 6 0,-3 2-1 15,3 2 0-15,3-1-2 0,4 1 0 16,1-2-1-16,3-5 2 15,12-6-2-15,0-8-1 0,10-5-1 16,0-7-3-16,2-8 3 0,1-6-2 0,1-4 2 16,-1-10 4-1,-4-3-1-15,3-5-1 0,-1-1 3 0,-3-6-4 0,-3-5 4 16,-1-3 5-16,0-5 1 0,-1 0 0 0,-5-4-2 0,4-2-5 0,-6-1 0 0,4-1 0 0,-4-1 1 16,-1-4 6-16,0 1-2 15,-3 3-7-15,0-3 6 0,-3 4-6 0,3 2 4 0,-6 5 8 16,-1 3-7-16,2 3-1 0,-2 7 1 15,-1 1-4-15,0 3 6 0,0 3-1 0,0 1-13 0,0 0-19 16,0 4-10-16,-4 5-1 0,1 8 10 31,-1 4 17-31,-2 8 8 0,5 3 4 16,-1 3-4-16,3 1-2 0,-1 1-2 0,2 1 0 16,8 0 3-16,-2 1 3 15,5-5-1-15,3-3-2 0,-1-3-1 0,7-6-2 0,3-3 0 0,-1-3 2 0,6-4 2 0,-3-4 4 0,3-3-3 16,1-4-2-16,1-1-1 0,-2-2 0 0,-1-4 3 15,-3-6 1-15,3-2 2 16,-3-1 0-16,-2-3 1 0,-3-1 1 0,3-3-1 0,-1 0 2 0,-2-4-2 0,-2-3-3 16,-2 2 3-16,-1-2-5 15,-4 1 4-15,-2 3 3 0,0 1 0 16,-3 3 6-16,-4 0-9 0,-2 3 1 0,-1 2-2 0,0 2-6 16,0 0 8-16,0 3 0 0,-1 1-2 0,-3 2 2 15,-2 2-6-15,-2 3-7 0,2 2-4 0,-3 1-4 16,-7 0-4-16,3 4 0 0,-6 4 6 15,-3 5 1-15,-5 5 10 16,3 2 5-16,-4 3 2 0,4 3 2 16,4 0-9-16,4 1 1 0,4-4-5 15,6 3-3-15,2-2 8 0,4-3 0 0,2-2 1 0,8-4 2 0,0-2-2 0,5-2-1 0,0-4 1 16,7-1 2 0,4-4 3-16,3-1 0 0,3-1 2 0,0-6-2 0,5-1 2 0,-4-1-2 15,1-3 1-15,1 0 1 0,-2 0-4 16,-1-3 0-16,-2 0-1 0,0 3-1 0,-5 0 0 0,-1 1 1 15,-5 2 0-15,-1 0 1 0,-3 2 0 0,-2 2-3 16,1 2-2-16,-3 2-2 0,-1 0 0 16,-1 0-1-16,1 5 0 15,-3 2 1-15,2 2 0 0,0 4 2 16,0 1 1-16,-3 4 0 16,1-1 1-16,0 2 1 0,-2 2 0 0,2 0 0 15,1 1 1-15,-2-3-1 0,0 1 1 0,4-3 3 0,-1-2-1 16,2-2-1-16,1-1-1 0,-1-4 0 0,4-2 2 15,0-4 4-15,4-2 3 0,0 0 0 0,1-4-2 0,3-4 1 16,-1 0-4-16,2-3 0 0,0 1 0 0,-2-1 0 0,2-5-3 16,0 2 0-16,1-1 0 0,1-1 0 15,-4 0 0-15,3 1 3 0,-3 2-2 0,-2 0-4 16,-3 2 2-16,-1 4-1 0,-5 1 6 16,-1 1 8-16,-1 5 1 0,-6-1-2 0,2 1-5 0,-1 0-8 0,2 6-2 15,0 4 2-15,2 1-3 0,0 4 4 0,0 2-1 16,2 1 0-16,-4 1 2 0,3 1 0 15,1-2 2-15,3-1-2 16,0-2 5-16,0-1 1 16,1-1 2-16,3-1 5 0,2-4 4 15,3-1 4-15,0-2 3 0,6-5 3 0,-1 0-1 0,3-5-4 0,1-5 0 16,0-5-2-16,2-1-6 0,-1-6 0 0,-2-4-3 0,0-2-10 0,-2-7-10 16,1-1-15-16,-4-4-23 0,-1-1-26 0,-3-3-30 15,-6 0-52-15,-6 4-123 0,-4 10-559 16,-4 11-859-16</inkml:trace>
  <inkml:trace contextRef="#ctx0" brushRef="#br0" timeOffset="15663.2802">15424 1822 90 0,'0'0'564'0,"0"0"-278"0,0 0 3 0,0 0-26 0,0 0 0 0,0 0-13 0,-126-19-55 0,115 18-38 0,2 1-28 16,0 0-13-16,5 0-4 0,0-1-15 16,1 1-25-16,3 0-28 0,0 0-28 15,0 0-13-15,3 0-14 0,3 0 15 0,3 0 15 0,4 2 17 16,8 0 25-16,11 1-6 0,7-3-2 0,10 0-12 0,4 1-15 16,5-1-2-16,-3-2-6 31,4-3-3-31,0 3 2 0,-4-3-5 0,2 2 0 0,-4-1-8 15,-4 2 2-15,0-1-4 0,-5 1-1 0,-3 2 5 16,-4 0-6-16,-6-1 7 16,-9 1-5-16,-2 1-1 15,-9-1 4-15,-3 0-5 16,-5 0 8-16,-3 0 6 0,0 0 1 16,0 0 9-16,0 0 1 15,0 0-6-15,0 0 1 0,-1 0-2 0,0 0-3 0,0 0-1 16,0 0-2-16,1 0-7 0,-1 0-5 0,-2 0-3 15,0 0-8-15,2 2-8 0,-4 1-24 0,1 0-35 0,0 2-57 0,-1 2-121 0,4-2-268 0,1-1-752 0</inkml:trace>
  <inkml:trace contextRef="#ctx0" brushRef="#br0" timeOffset="16562.0271">18209 2410 0 0,'0'0'0'0,"0"0"36"0,0 0 325 0,0 0-46 0,0 0-15 16,0 0-37-16,0 0-26 15,0 0-9-15,0 0-32 0,0 0-36 0,0 0-40 0,-28-124-22 16,28 105-16-16,4-2 0 0,4-4-3 16,2-1-9-16,2-5-10 0,6-2-1 0,3-2-13 15,1-4-8-15,8-2-9 0,0-1-16 16,0 3 0-16,0-1-6 0,-2 7 2 0,-6 2 1 15,-2 5-1-15,-5 4 7 0,-4 2 6 0,-1 5 9 0,-5 4 15 32,-4 2 5-32,-1 4 0 0,0 2-8 0,-2 2-21 15,-4 1-20-15,-3 1-19 0,-3 6-12 0,-8 4 1 16,-2 3 13-16,-6 4 6 16,-3 3 8-1,0 1 2-15,0 2-1 0,2 1 2 0,7 4 1 0,6 0-1 16,3-1-1-16,8 4 0 0,5-3-4 0,2 3 8 0,8-3-3 15,6 2-1-15,5-2 2 0,3-1-4 0,3-2 0 0,0-1 6 16,2-2 1-16,-1 0-4 0,-5-3 4 16,-3-4-3-16,-2 0-2 0,-3-2 2 15,-4-2-2-15,-3-1 1 0,-2-3 0 0,-4 0-1 16,-2 1 0-16,0-2 1 0,0 0 0 0,-5 2 7 16,-1-2 2-16,-2-1 3 0,-2 1 0 0,0 0-1 0,-2-2-2 15,-3 2 2-15,1-3 2 0,-5 2-4 16,2-1 4-16,-1 0-6 0,-1-3-2 0,0 1-4 0,-2-2-13 0,1 1-7 15,2-2-18-15,1 0-31 0,3-5-49 0,2-1-73 0,2-3-139 16,2 2-377-16,5 1-848 16</inkml:trace>
  <inkml:trace contextRef="#ctx0" brushRef="#br0" timeOffset="17448.8582">18693 1806 836 0,'0'0'426'0,"0"0"-222"0,0 0 32 0,0 0-41 0,0 0-32 0,0 0-58 16,0 0-52-16,0 0-36 0,0 0 1 0,0 0 20 15,118 8 16-15,-116 17 13 0,-1 5 1 0,1 4-4 16,-2 5-11-16,-7 3-8 0,1 4-9 0,-3 1-11 16,2 3-2-16,1-2 1 15,1 0-2-15,3-5 9 0,4-5-7 0,-2-8-1 0,4-5-3 16,2-6-9-16,4-5 5 0,-1-5 2 0,2-4 8 15,-1-2 16-15,1-3 5 0,4 1 6 16,1-9-4-16,1-2-15 31,2-4-3-31,-1-2-7 0,-1-1-4 0,1-3 0 0,-1-2-5 16,0 0-4-16,1-1-3 0,-2-2 0 0,-1 2-2 0,0 1 0 0,-2 0-2 0,0 2-2 16,-6 4 2-16,0 5 3 0,-4 2 2 15,0 3 5 1,-3 4-5-16,1-1-7 0,-1 3-8 0,0 0-14 15,0 0-13-15,0 0-13 0,0 3-6 0,0 2 9 16,-1 4 9-16,0 5 19 0,1 4 11 16,0 1 4-16,1 1 2 0,-1 2-1 0,2-1 1 0,3-1 0 0,3 0-1 0,0-4 1 0,1 0 4 0,4-3 1 15,-3 0 2-15,2-2 0 0,2-2 0 16,-4-2-2-16,2-4 4 16,-2-2 5-16,0-1 1 0,2 0 5 0,0-2-4 0,-1-4-2 15,3-1-5-15,-3-3-4 0,0 1 2 16,-1-4-1-16,-1 0-3 0,0-1 1 15,0-1-5-15,-1 0 0 0,-2-2 1 0,2 2 1 0,-2-3-1 16,-4 1-4-16,1 0 1 0,-1 2-1 0,-1 1 0 0,1 4 3 0,-2 4 6 16,0 0 3-16,0 1-4 0,0 4-7 15,0 1-8-15,0 0-17 0,0 0-13 16,0 0-24-16,0 1-13 0,1 5 11 0,1 3 18 16,2 2 27-16,4 3 20 0,3 2-2 0,3-2 2 15,2 3-1-15,1-2 0 0,7-1 2 0,3-2 3 16,4-3 8-16,3-1 3 0,1-3 2 0,0-3-2 15,2-2 0-15,-2-1 0 16,0-5-1-16,0-5 1 0,-3-3 0 0,0-2-5 16,-2-4-2-16,-2-3-6 0,-1-1-4 0,-2-3 5 15,-1-3 5-15,2-5-1 0,-4 0 2 16,-2-3-8-16,-3 0-5 0,-4 3 4 0,-8 1-1 0,-1 2 6 0,-5 1 3 16,1 6-4-16,-8 2 3 0,-1 2-3 15,1 4-1-15,-4 4 7 0,1 3 3 0,2 3-1 16,-1 5-3-16,1 2-10 0,-1 2-6 15,-2 7 0-15,-1 7 0 0,2 6 5 0,-3 3 5 0,3 4-1 16,-1 8 1-16,1 9 1 0,1 10 1 16,1 8 3-16,-2 9-4 0,1 11-1 0,0 7-3 15,-3 6-3-15,2 6 6 0,-6 1 3 0,2 5 1 16,-3-1 6-16,1 3 0 0,1 0-1 0,3-1-1 16,3-3-5-16,7-3-1 15,4-9-1-15,1-8-3 0,9-10-6 0,1-9-10 0,2-7-13 16,-2-11-18-16,2-9-24 15,-3-7-45-15,-1-12-76 0,-2-10-131 0,-2-5-245 16,-2-5-625-16</inkml:trace>
  <inkml:trace contextRef="#ctx0" brushRef="#br0" timeOffset="17722.0614">20134 2359 1052 0,'0'0'661'0,"0"0"-490"0,0 0 37 0,0 0-52 0,135-111-12 0,-108 100 1 0,-2 4-55 0,-4 4-33 15,-2 3-31-15,-2 4-22 0,-2 7-6 16,2 5-2-16,-6 6 2 0,-1 2 5 0,-4 5 8 16,-5 3 6-16,0 4 14 0,-9 0 0 0,-3-1 1 15,-7-4 5-15,-2-2 0 0,-5-6 7 0,-3-2 1 16,-3-4 0-16,-6-3-6 0,0-4-7 0,-5-1-1 15,-3-5-5 1,-3-3-4-16,-1-2-11 0,-2 1-22 16,0-7-44-16,2-3-81 0,2-3-174 15,13 2-637-15,12 3-676 0</inkml:trace>
  <inkml:trace contextRef="#ctx0" brushRef="#br0" timeOffset="18045.9573">19679 1609 0 0,'0'0'0'0,"0"0"0"0,0 0 246 0,0 0 12 0,0 0 15 0,0 0-59 16,0 0-62-16,0 0-45 0,0 0-23 0,0 0-23 15,0 0-31-15,0 0-27 0,0 0-25 16,0 0-30-16,-4-17-46 0,4 17 3 0,0 0 9 16,0 4-122-16,0 0-324 15,0-2 197-15</inkml:trace>
  <inkml:trace contextRef="#ctx0" brushRef="#br0" timeOffset="21149.0154">1293 3360 0 0,'0'0'0'0,"0"0"0"16,0 0 0-16,0 0 0 0,0 0 0 0,0 0 0 16,0 0 0-16,0 0 127 15,0 0 23-15,-121-3-18 0,110 3-11 0,-2-1 2 16,2 1-5-16,3 0-12 0,-2 0-11 0,2 0-21 15,-1 0-12-15,1 0-4 0,2 0-1 0,0 0-6 16,0 0-11-16,2 0-18 16,1 0-13-16,-1 0-10 0,3 0-7 0,-1 0-7 0,2 1 2 0,0-1 24 15,0 2 29-15,0-1 34 0,6 0 29 0,-2 0 15 16,2 1 4-16,-1 1 5 16,4-1-5-16,4 0-12 15,2 1-16-15,2-2-14 0,2 1-15 0,5 1-11 31,1-2-2-31,6-1-7 0,9 0-3 0,16 1-2 0,5-1-18 0,4 0-2 16,-4-4-3-16,-3 1-2 0,-5 2 12 0,6-3-1 16,-2 2 0-16,1-3-4 15,4-1-2-15,-2 3 2 0,2-2 8 16,5 1 2-16,-4-2-2 16,5 1-2-16,-1-3-10 0,1 3-4 15,3 0-2-15,0 1-3 0,0-1-1 0,1 1-3 0,0 1 1 0,-1 1-2 16,0-2 2-16,-1 2 0 0,0-2-4 0,-2 2 3 0,2 0-4 0,-3 0 0 0,2-2 3 15,1 4-3-15,0-3 3 0,-1 2-2 0,-2 0-1 16,2 0 3-16,-2 0-2 0,0 0 0 0,-2-2 1 0,0 2-2 0,-2-2-1 16,0 1 2-16,0 0 0 15,2-1-1-15,-1 1 1 0,0-1 0 16,0 1 1-16,1-1 2 0,-4 2-3 0,2-3-1 0,1 2-1 16,3-2-3-16,-4 3 5 15,5-2-1-15,-1 0 0 0,4 0 2 0,0 1-1 0,0-2 2 16,0 3-1-16,-1-3-1 0,-1 3 1 0,0-1 0 0,1 1-1 0,-1-2 0 0,1 2-1 15,4-1 1-15,-1 1-1 16,-2-1 3-16,3 2-3 16,1-1-1-16,-1 1 1 0,-1-1-2 0,2 0 2 0,-1-1 0 0,0 1 1 0,2 0 1 15,1-1-3-15,2 1 0 0,1-2-1 16,-4 3-1-16,3-2 6 0,-1 1-2 0,-1 1 1 16,2 0 0-16,2 0-3 15,0 0 1-15,0 0 0 0,1 0 1 0,0 0-2 0,-2 1 1 0,2-1 0 16,-2 0-5-16,-1 0 4 15,-1-1 0-15,1 0 0 0,1-1 6 0,-2 1-6 0,-3-2 1 0,-2 3 1 16,2-1-2-16,-4-2 2 0,-4 2 0 16,2-2-2-16,2 2 0 15,-1-2 0-15,-1 3-1 0,1-3 1 0,-2 3 1 16,1-1-2-16,0 1 2 0,-4 0-2 16,3 0-3-16,0 0 4 15,-3 0-1-15,2-1 0 0,-2 2 3 0,-2-1-2 0,3 1 0 0,-3-1 2 0,-1 1-8 0,-1-2 8 16,-2 1-2-16,-3 0 0 15,-4-1 0-15,1 2-2 0,-2-2 1 0,-3 0 0 0,2 1 6 16,-1-2-5-16,0 2-1 0,3-1 1 16,1 0-2-16,-2 1 3 0,0-2-1 0,1-1 2 15,-3 3 2-15,2-2-6 0,-2 2 2 0,-1-1-1 16,2 0-6-16,-3 1 8 0,2-2-2 16,2 2-1-16,-3 0 6 15,2 0-4-15,0 0 0 0,2 0 1 16,0 0-2-16,2 2 2 0,-3-2-2 0,3 0 2 15,-1 1-3-15,-3-1 2 0,4 1 0 0,-3-1 2 0,0 0 2 16,4 1-5-16,1-1 1 0,0 1-1 0,1-1-5 0,4 0 8 0,-1 1-3 16,1-1 1-16,0 2 4 0,0-2-5 0,0 1 2 15,0-1-4-15,1 1-1 0,0-1 3 0,3 1-1 16,1-1 2-16,3 0 1 0,0-2 0 0,5 2-2 16,-3-3 3-1,1 3 1-15,0 0-3 0,0 0 1 0,2 0-1 0,1 2-4 0,-1-2 6 16,6 1 0-16,0 0 0 15,2-1 7-15,0 1-8 0,-1-1 1 0,0 1-2 0,2 1-1 16,-2-2 5-16,2 1 1 0,3 0 1 0,-2-1 3 0,-2 1-2 16,5-1 4-16,-2 2-1 0,-1-2-1 15,-1-2-1-15,3 1-3 0,-1 1 1 0,3-2-3 16,1 0 5-16,-2 2 0 0,2-3-3 16,-1 2 6-16,-2-1-5 0,3 0 2 0,0 1 2 0,-3 1-4 15,6-2 3-15,4 2 0 16,-3 0 1-16,1-2 9 0,-1 2-6 0,2 0-2 0,0 0-4 15,0 0-5-15,3 0 2 0,-3 0-1 16,2 0 3-16,-3 2-2 0,-3-2 3 0,0 0 4 0,0 1 0 16,1-1-1-16,0 1-1 15,0-2-2-15,2 2 1 0,-3 0-8 16,-2-1 4-16,1 1-2 0,0 0-3 16,-2-1 13-16,5 2-6 0,-3-1 1 0,3-1 2 0,-3 1-7 15,1 0 3-15,0-1-1 0,3 1-1 0,-1 1 5 0,3-1-4 0,-3 3 3 16,1-3-2-1,0 2 1-15,-3-1-1 0,0 0 0 0,-1 2 1 16,-1-4-1-16,0 4 3 0,-2-2-1 0,-1 1 0 0,-3 1 4 16,-3-2-7-16,1 3 3 0,-1-2 1 0,-3 0-8 15,0 2 7-15,-1-3-3 0,-3 3 1 0,-2-2 0 16,-3 2 0-16,-5-2 0 0,-4 1-1 0,-3 0 2 16,-5-1 0-16,0 0 0 0,-7-1 0 0,-1-1 0 15,-4 1 1-15,-3-2 1 16,-4 0-1-16,-3 0 3 15,-4 0-5-15,-7 0 4 0,-5 0 4 0,-6 0 0 16,-2 0 10-16,-2 0 1 0,-3-1 2 0,0 0 1 0,0 1-6 0,0 0-2 16,0 0-4-16,0 0-4 0,0 0-2 0,0 0-2 15,0 0-1-15,0 0-1 0,0-1 3 16,-1 1-1-16,1-2 1 0,0 1-1 0,-2-1-8 16,1-2-7-16,-3-3-14 0,2-1-24 15,-5 0-28-15,0 0-46 0,-8-1-88 16,-4 1-237-16,5 0-822 0,1 4-490 0</inkml:trace>
  <inkml:trace contextRef="#ctx0" brushRef="#br0" timeOffset="22131.2132">1101 5474 1209 0,'0'0'448'0,"0"0"-9"0,0 0-122 16,0 0-63-16,0 0-58 0,0 0-48 0,0 0-56 0,0 0-41 0,0 0-35 0,0 0-16 0,0 0-4 0,0 0 3 16,0-39 3-16,2 47 8 15,5 2 5 1,-2 4 4-16,3 5 5 0,2 4 2 0,0 4 10 0,-1 5-1 0,2 4 2 0,-1 3 0 0,-2 7-8 0,-1 1-6 16,-1 6-3-16,-4 3-2 15,2 1-7-15,-3 0 0 0,0 0-3 0,0-3-2 16,-1-4 0-16,0-4 1 0,1-6-2 15,-1-4 1-15,0-6 1 16,2-4-5-16,1-2 4 16,-2-4 1-16,0-4-2 15,-1-2 6-15,0-3-1 0,1-3 1 16,-1-2 2-16,0-1-3 0,0-3 7 0,0 1-2 16,1-3-5-16,-1 0-3 0,0 0-14 0,0 0-23 0,0-3-35 0,0-2-46 15,0-5-72-15,0 0-113 0,0 1-422 0,-1 2-930 0</inkml:trace>
  <inkml:trace contextRef="#ctx0" brushRef="#br0" timeOffset="22751.6788">1276 5141 816 0,'0'0'408'0,"0"0"-15"16,0 0-78-16,0 0-16 0,0 0-57 15,-50-123-64-15,36 99-56 0,2 3-34 0,-5 1 9 16,3 1-16-16,-3 1-23 0,-2 4-20 0,0 0-23 15,-1 3-3-15,0 2-2 0,-3 3-5 16,-1 3 0-16,-3 3-7 0,-4 0 0 0,2 4-1 16,-3 5 0-16,5-1 2 0,2 4 1 0,5-2 30 15,-1 2-3-15,-7 5 1 16,7 1-4 0,-9 6-27-16,3-2 1 31,3 5 2-31,-5 1 2 0,6 4-1 0,-6 2 0 0,2 2 4 15,2 3 1-15,-2 2 4 0,3 2 2 0,-2 3-1 0,4 3 2 16,1 1-1-16,1 2 2 16,5 0-3-16,-2 2 5 0,6 0-2 15,2 2 40-15,0 1 5 0,7-2-4 0,1 6 2 0,2-2-42 0,-1 2-8 0,3 0 10 16,6 0-2 0,2 2-40-16,5-2 8 0,-2 3-7 0,6-5 0 15,-1 3 41-15,12 12 0 0,7 7 0 16,6 5-32-16,8 1-2 0,0-13-1 0,2-15-1 15,-2-12 34-15,-7-13 0 0,3-10 2 0,-5-10 3 0,4-3 0 0,-4-7 3 16,4-4-1-16,-3 0 2 0,2-9-2 16,0-5 0-16,5-6 0 0,9-13-5 0,9-10-15 0,5-10-2 15,-2-5-6-15,-10 4 3 16,-7-1 13-16,-9 2 0 0,0-3 3 0,-2-4 0 16,-3-3-1-16,1-1 0 15,-4-4 1-15,-5 0-4 0,-3-3 1 16,-1-2-2-16,-7-3-3 0,-5 1 3 0,-5 0-2 0,-4 0-2 0,-6 4 6 15,-3 4-7-15,-8 2 0 0,-5 2 1 0,-6 3-5 0,-5 4 2 0,-3 0 0 16,-6 6-3-16,-7 0 1 0,-2 6-1 0,-6 3 0 0,-1 5 1 0,-1 4 0 0,-2 5-3 16,5 6 0-16,6 4-1 0,2 6 6 0,7 4 3 0,-5 0 2 0,-4 1-6 0,-1 4-2 15,-5 2-9-15,0-2-2 0,2 2 2 0,-2 7-17 16,5 3-16-16,3 5-25 16,2 5-37-16,6 3-48 0,3 4-102 15,9-7-302-15,10-5-878 0</inkml:trace>
  <inkml:trace contextRef="#ctx0" brushRef="#br0" timeOffset="23798.8477">3047 5932 1538 0,'0'0'316'0,"0"0"-19"0,0 0-64 0,0 0-38 0,0 0-32 0,-17-124-31 0,23 91-26 16,1-6-16-16,6-2-19 0,5-4-12 15,4-3-2-15,3-2-15 0,5-2-5 0,1 0-3 0,2-3-16 16,2-1 2 0,1-3-5-16,-2-2-3 15,2 0 4-15,-4 2-5 0,-1 2 2 0,-7 3-3 16,-5 3-1-16,-4 5 5 0,-6 6 0 0,-4 5 3 15,-4 8 2-15,-1 4 2 0,-1 5 2 0,-7 4-1 0,-2 3-2 0,-1 6-14 0,-2 2-8 0,-6 3-9 16,-4 4-6-16,-8 9 6 0,-1 4 3 16,-5 4 1-16,4 5 4 0,3 3 0 0,5 3-1 15,2 2 2-15,9 3-4 0,3 3 4 16,5 1 1-16,5 2 0 0,1 2 5 0,5 2-4 0,8 1-1 16,4-1 2-16,4-2-3 0,4-2 2 15,3 0 0 1,3-5 1-16,-1-2-4 0,2-3 5 0,0-1-1 0,-2 1 0 15,-2-3 6-15,-4 0-6 16,-1-3 0-16,-6 0 3 0,1-6-4 16,-7-1 2-16,-2-4-1 0,-4-4-2 15,0 0 2-15,-4-4-1 0,-1 1 2 0,0-4 0 0,0 0 0 16,-2 0 4-16,-2-2 0 0,-3 0 5 0,-2 0 3 16,-3-1-1-16,-3 0-1 0,-2-1-2 0,-3-1-1 0,-2 0-1 15,-1 0 0-15,-2 0-1 0,-2-1-4 0,-1 0-1 16,3-2-5-16,-1-3-9 0,6-1-11 15,-1-1-20-15,3-2-28 0,4-1-38 0,3-3-71 0,3-3-159 16,4 5-569-16,1 1-748 0</inkml:trace>
  <inkml:trace contextRef="#ctx0" brushRef="#br0" timeOffset="24032.6844">3790 4957 1979 0,'0'0'365'0,"0"0"-68"0,0 0-96 16,0 0-36-16,0 0-41 15,0 0-43-15,0 0-34 0,0 0-27 0,0 0-11 16,0 0 6-16,0 0 5 0,0 0 8 0,119 41 5 16,-109-5-3-16,2 3 0 0,0 5-4 0,-4 6-6 0,3 6 0 15,-3 3-3-15,-2 3-2 16,-1 4 2-16,-2 4 2 0,-2 0 0 16,-1 3-3-1,-2 3-5-15,-4-4-7 0,2-5-11 0,-2-9-15 0,0-5-12 0,1-11-16 0,2-8-11 0,-2-6-11 0,1-8-23 16,-1-5-44-16,0-8-75 15,-3-4-155-15,2-3-501 0,2 0-705 0</inkml:trace>
  <inkml:trace contextRef="#ctx0" brushRef="#br0" timeOffset="25138.6308">3634 5598 754 0,'0'0'714'0,"0"0"-322"0,0 0-111 0,0 0-92 16,0 0-67-16,0 0-52 0,0 0-32 0,0 0-7 16,0 0-4-16,131-87 0 0,-83 78-4 0,5-1-3 0,3 0-3 0,5 1-3 15,1-1-2-15,3 0-2 0,-3 2-1 16,0-1 1-16,-2 0 0 16,-4 2-1-16,-4-2 0 0,-7 0 0 0,-4 0-1 0,-7 3 1 15,-8 0 4-15,-6 0 7 0,-8 2 13 16,-4 1 28-16,-3 1 26 15,-5 0 9-15,0-1-6 0,0 1-24 0,-5-2-32 0,-3 2-16 0,-3 1-11 16,-1-1-4-16,-6 2-3 0,1 0-2 16,-8 0 2-16,0 4 1 0,-4 2-1 0,1 2 2 0,-2 1-1 15,5 1 1-15,-1 3 1 0,2-1-1 16,3 3-1-16,5 1 0 0,1 0-2 0,3 2 0 16,5-2-1-1,0 3 1-15,5 1 0 0,1 0 1 0,1 1 0 0,3 0 0 16,4-3 2-16,2-2 0 0,2-1 2 0,1-3 2 15,0-2 3-15,-1-3 0 0,5-2 4 0,-2-4 2 16,1-1 3-16,2-3 3 0,2-4-1 0,-1-2-3 16,2-3-3-16,0-3-3 0,0 1 0 15,-1-4 0-15,-1 2 0 0,-1-3-2 16,1 2-2-16,-4 0 0 0,1-2-4 0,-2 3 2 0,-1-1 1 16,-3 2-1-16,1 0 1 0,-5 3-1 0,1 1 1 15,-4 2-2-15,1 1 0 16,-2 2 3-16,-1 1 0 0,0 2 1 15,0 1-1-15,0 1-2 0,0 1-1 0,-1 0-5 0,-1 0-3 0,1 0-6 16,0 0-4-16,0 1 2 0,-5 5 1 0,1 1 6 0,0 2 3 16,-2 0 1-16,1 1 1 0,2 0-1 15,0 4 1-15,0-1-2 0,3 2-1 0,1-1 1 16,0 2 2-16,0-1 2 0,0 1 2 0,3-2-1 16,5 0-3-16,-2-1-1 0,1-1 0 15,3-1 3-15,3-1 2 0,-2-2 2 0,3-1 1 0,-1-1 0 16,4-2 2-1,-4-3 0-15,6-1 2 0,-1 0-1 16,0-2 0-16,1-3-1 0,1-1-3 0,1 0 1 0,0-2-1 16,2-1 0-16,0 0 2 15,1-4-2-15,1 1-2 0,-2-2 1 0,1-1-2 16,1-1 1-16,-6 2 1 0,2 0-2 0,-1 2 0 0,-7 1-1 0,2 2-2 0,-3 2-1 0,-4 2 1 16,1 4-2-16,-4 0-2 0,-3 1-2 0,2 0-7 15,0 0 2-15,-2 2-2 0,4 4 4 0,-1 2 5 16,2 4 0-16,0 0 1 0,-1 5 1 0,1 0-4 15,0 1 5 1,0 3 1-16,0 1-1 0,2 1 4 0,1-1-3 16,1-1-1-16,2-3 1 0,4-3-2 15,1-4 3-15,0-3 2 16,4-2 3-16,1-5-1 0,0-1-1 0,5 0-2 0,1-7 1 0,-2-4 1 16,1-1 0-16,-1-3 0 0,-4-2 0 0,2-3-3 0,-4 0 5 15,-1-3-2-15,1-2 1 0,-5 0 4 0,2-1-2 16,-3-3-2-16,0-1 0 15,-4-2-3-15,-2-3 4 0,1-1-1 0,-7 1 1 0,1-3-1 16,-2 1-2-16,-2 1 0 0,0 5 1 0,-2 2 3 16,-3 5-2-16,3 4 2 15,-5 7 2-15,4 2-4 0,1 4 9 0,-3 3 0 0,4 1-1 0,-1 2 2 16,2 1-13-16,0 0-9 0,0 2-8 16,-1 7-5-16,2 5 8 0,-2 5 6 0,1 7 8 0,0 2 3 15,0 5-5-15,1 1 0 0,4 2 1 0,0 3 0 16,1 0 0-1,2 1-1-15,-1 1-1 0,1-2-3 16,0-1 3-16,1 0 3 16,-2-4-1-16,3-2 4 15,0-1-5-15,-1-5-3 0,1-2-10 16,-4-3-15 0,1-3-12-16,0-4-23 0,-2-2-22 0,0-3-12 0,0-3-32 0,-1-3-54 15,-2-3-96-15,-1 0-252 0,-1 0-740 0</inkml:trace>
  <inkml:trace contextRef="#ctx0" brushRef="#br0" timeOffset="25408.2414">5641 5399 2331 0,'0'0'372'0,"0"0"-127"0,0 0-86 0,0 0-30 0,0 0-24 16,0 0-24-16,0 0-24 0,0 0-24 16,0 0-15-16,0 0-9 0,0 0-4 0,0 0 6 0,0 0-9 15,131-25-2-15,-101 23 2 0,-2-2-6 16,2 0 6-16,-1 0 2 0,2-2 0 15,-1 2 1-15,2-1-12 0,-1-1-19 0,2-1-39 16,-3 0-80-16,1 0-149 0,-8 0-567 16,-8 3-824-16</inkml:trace>
  <inkml:trace contextRef="#ctx0" brushRef="#br0" timeOffset="26175.869">6529 5854 1898 0,'0'0'380'15,"0"0"-84"-15,0 0-117 0,0 0-34 0,0 0-24 16,0 0-21-16,0 0-16 0,0 0-14 16,0 0-17-16,0 0-9 0,50-118-11 15,-37 95-4-15,6-2-1 0,-1-1-5 0,3-4 0 16,0 0-3-16,-1-2-4 0,2-3 1 16,1-2-2-16,4-3-4 0,-5-3 2 0,4-6-5 0,-2-4-1 15,3-2 0 16,-4-1-4-31,-1-2 1 0,3 3 0 0,-8 1 1 0,0 3 3 0,-5 2-2 0,-3 5 0 16,-1 5 1-16,-6 3-3 0,0 6 3 0,-2 4 1 16,0 7-1-16,0 5 6 0,-1 4 2 0,-1 4 1 0,1 4-4 15,0 2-2-15,-4 0-20 16,3 2-7-16,-4 7 0 0,-2 6-5 0,-4 7 19 16,-1 6 4-16,0 7 0 0,2 4 4 0,-1 4-5 0,4 5-1 0,0 5 0 15,6 4-3-15,0 0 3 0,2 1 1 0,1-1-1 16,4-3 1-16,8-3 1 0,0-4 0 0,3-6 1 15,2-7 1-15,2-5-2 0,-1-5 0 0,3-4 1 16,-1-5-3-16,1-5 3 16,2-3 1-16,0-5 0 0,4-2 2 15,0 1-3-15,-2-8-1 0,1-3-1 0,0 0-2 0,-4-4 1 0,-1-1 1 0,-3-3 0 16,1 0 2-16,-3 0 1 16,-2-2 0-16,-4 0 1 0,0-1-1 0,-2-1 0 0,-1 0 1 15,-4 1-2-15,1 3-1 0,-3 2 3 16,-2 3-2-16,0 4 2 0,0 4 2 0,0 2-2 15,0 2-1-15,0 1-3 0,-1 0-9 0,-2 0-4 16,-2 5 0-16,-2 6 0 0,0 6 9 16,-3 4 3-16,0 2-1 0,2 1 1 0,1 2-2 0,4 1 1 15,2-3 2-15,1 3 0 0,0-3-2 16,5 1 2-16,5-4 0 0,6-4 0 0,-2-3 3 16,7-4-2-16,-2-3 1 0,6-4 3 15,-3-2-3-15,0-1 5 16,-1-5 3-16,-1-3 1 0,-1-4 2 0,-3-1-3 0,0 0-3 0,-3-2 2 0,1-1-1 15,-7 1 2-15,1-2 1 16,-2 1-1-16,-4-2-4 16,-2 1-1-16,0 0 0 0,-4-2-2 0,-5 1 0 15,-1 1-2-15,-7-2-1 16,-2 3-3-16,-1 0-3 0,-4 2-3 0,-4 4 0 16,-3 3-2-16,-3 2 0 15,-3 2-6-15,-1 3-12 0,4 0-21 16,0 6-33-16,0 3-45 0,3 0-94 15,5 3-241-15,3-3-696 16,10-3-476-16</inkml:trace>
  <inkml:trace contextRef="#ctx0" brushRef="#br0" timeOffset="26570.145">6590 5107 1054 0,'0'0'431'0,"0"0"-113"0,0 0-74 0,0 0 0 16,0 0-22-16,0 0-34 0,0 0-42 0,0 0-20 15,0 0-14-15,0 0-14 0,0 0-22 16,-121-70-23-16,121 70-21 0,0 0-16 16,0 0-8-16,0 0-3 0,1 0 0 15,2 0-2-15,1 0-7 0,5 0 3 0,4 0 3 0,8 0 3 0,9 0 5 0,7 2-4 16,5-2-1-1,8 0-2-15,3-2 2 0,1 0-1 0,4-2 0 16,2 2 1-16,-1-4-3 16,-2 1 1-16,2 1 2 0,-2 0-4 0,-5-1 1 0,-7 2 0 15,-5-1-2-15,-4 0 4 0,-11 1-2 16,-4 0 1-16,-4 2 0 16,-8 0 0-16,-6 0 1 15,-1 1 5-15,-2 0 6 0,0 0 0 0,0 0 3 16,0 0-4-16,-2 0-5 0,1 0 1 0,-3 0-7 0,-3 0-1 0,-1-1 0 15,3 1-6-15,-1 2 2 0,3-1-2 0,-3 3-12 0,4-1-15 0,2 3-28 16,-1-1-39-16,1 4-75 0,0-1-195 16,0-1-721-16,0-2-565 0</inkml:trace>
  <inkml:trace contextRef="#ctx0" brushRef="#br0" timeOffset="27718.4632">8085 5718 1389 0,'0'0'259'0,"0"0"-13"0,0 0-44 0,0 0 0 0,0 0 22 16,0 0-45-16,0 0-66 0,0 0-44 0,0 0-34 0,0 0 1 15,0 0 0-15,0 0-1 16,87-108-7-16,-63 80-5 0,6-4 0 0,2 0-6 0,5-6 0 16,-2-3-1-16,5-3-2 15,1-6 0 1,0-3 0-16,0-3-2 0,0-1 2 0,-4 0 0 15,-1 2 2 1,-9 1 4-16,-1 2-1 0,-7 5-1 0,-7 6 0 0,-7 7 4 16,-2 4 6-16,-3 7 6 15,-6 3 4-15,-4 4-3 0,0 5-7 16,-3 2-7-16,-3 3-9 16,0 3-8-16,-1 3-7 0,-4 3-2 0,-1 5-2 0,-4 7-2 0,5 2 3 15,-1 5 2-15,3 1-3 0,2 4 4 0,3 3-1 0,4 4-1 16,7 1-1-16,2 3 0 0,1 0 1 15,12 3 2-15,2-2 1 16,7-2 1-16,6-1 3 0,2-1-2 0,3 0 1 16,-2-4 0-16,1-3-3 0,-2 0 2 0,-6-2 0 0,-1-2 1 15,-5-4 2-15,-4-4-3 0,-3-2 1 0,-1-3-1 0,-6-2 0 0,1-3 0 0,-2-1 0 16,-2-2 1-16,0 0 0 0,0 0 3 0,-3 0 3 16,-3 0 1-16,-2 1 6 0,-2 0-5 0,-2 0 0 0,-6 1 1 0,-2-1-5 0,-2-1 3 15,-1-2-2-15,-4 0-2 0,4 2 2 0,-4-3-4 16,4 0-3-16,2 0-2 0,-2 0-12 15,2-4-13-15,-3 0-19 0,9-4-30 16,-2 0-38-16,6-3-67 0,4-1-147 16,4 2-472-16,3 3-813 0</inkml:trace>
  <inkml:trace contextRef="#ctx0" brushRef="#br0" timeOffset="27967.6935">8979 4768 1480 0,'0'0'516'0,"0"0"-166"0,0 0-73 15,0 0-64-15,0 0-47 0,0 0-55 0,0 0-60 16,0 0-40-16,0 0-14 0,0 0 2 0,0 0 7 16,0 0 9-16,0 0 2 0,0 0-2 15,41 116-3-15,-34-84-3 0,-4 5 0 0,3 1 5 0,-1 5 0 16,1 2 2-16,-3 3 3 0,3 1-2 16,-3 0 2-16,-1 0-4 0,3-3-8 0,-2-7-11 15,2-6-12 1,0-4-14-16,-3-6-16 0,3-3-20 15,-2-3-26-15,-2-5-40 0,4-1-65 16,-3-3-115-16,-2-3-202 0,0-2-393 31,0-3-152-31</inkml:trace>
  <inkml:trace contextRef="#ctx0" brushRef="#br0" timeOffset="29117.2523">8795 5231 1267 0,'0'0'357'0,"0"0"-118"0,0 0-126 0,0 0-58 0,0 0-24 16,0 0 14-16,0 0 4 0,0 0-2 0,143-46-7 0,-94 40-4 16,4 0-1-16,-1-1-3 0,8-4-1 15,0 4-1-15,1-5-7 0,0 0-3 16,-1 2 1-16,-3-2-7 0,-3-1 4 16,-5 0 1-16,-5 0-1 0,-4 0 13 15,-8 2 12-15,-2 2 21 0,-9-1 18 0,-4 0 9 0,-6 3 4 16,-4 1-7-16,-4-2-7 0,-3 3-12 0,0-1-14 15,-1 1-15-15,-6-1-13 0,-1 1-8 16,-1 0-7-16,-1 2 1 16,-3-1 1-16,2 2-6 0,-1 0 0 15,-4 2-7-15,0 0-2 0,-2 3 2 0,-2 5-1 0,0 2-1 16,-1 2 2-16,0 2-4 0,2 2 3 0,2 0-1 0,2 2-1 16,0 5 0-16,2 1 1 0,2 0 0 15,2 5 1-15,4-2 0 0,-1 1-1 0,4-2 1 0,2-1 0 16,0-3-4-16,5-3 4 0,2-2-1 0,4-3 0 15,2-1 8 1,3-2-3-16,1-3 1 0,-2-2 3 0,4-4-5 0,2-2 5 16,-2 0 2-16,2-4-1 0,1-5 4 0,0-1-5 15,-1-3 0-15,1 0-1 0,-2-1-1 0,-2-2 0 16,0 0-3-16,-5 0 2 0,-1 0-3 16,-3-1 1-16,-2 0 3 0,0 1-1 15,-4-1 5-15,2 0-3 0,-2 3 0 0,-2-1 2 16,-1 1-8-16,0 1 7 15,-1 1-3-15,-3 1 0 0,0 2 6 16,3 2-6-16,-1 1 2 0,0 2-2 0,0-1-3 16,1 2 3-16,-1 1-1 0,2 1 2 0,-1 1 1 0,1 0-1 15,0 0-2-15,0 0-6 0,0 0-2 16,0 0-8-16,-1 0-6 0,0 0-2 0,0 1-3 16,0 5 11-16,-2 1 6 15,1 1 6 1,1 3 3-16,1 1-3 0,-1 0 0 0,1 1-2 0,0 3-1 0,0 0 3 15,1 0 0-15,-1 0 0 16,0-2 3-16,4 3-4 0,1-2 1 0,-1-1-1 0,1 0 1 16,2-3 1-16,-1-1 0 0,2 1 1 0,-1-3-2 15,-2-1 2-15,5-1 0 16,0-3 1-16,-1 1 4 0,2-3-1 0,0-1 1 0,-1 0 2 16,4 0-2-16,0-4 3 0,-1-2 0 0,2 0-1 0,-2-2 1 0,-1 2-3 0,3-4-1 0,-2 1 0 0,0-1-2 15,3-2 0-15,-3-2 0 0,2 0 0 0,1-3-1 16,-1 0 0-16,1-3 1 15,2 1 0-15,-3-1-1 0,3 1-2 0,-1 0-2 16,-3 0 1-16,1 1-3 16,-2 4 1-16,-3 1 0 0,-2 3-1 15,-1 2 7-15,-1 3-4 0,-4 3-1 0,0 0-3 0,-1 2-12 16,1 0-15-16,-1 2-3 0,0 3 2 0,1 6 7 0,4 3 20 0,-1 3 4 16,3 2 0-16,-3 2 6 0,1 1-5 0,1 1 0 0,-3-1 1 0,5 0-1 0,-1-3 0 15,3-1 1 1,2-2 0-16,2-1 3 0,3-4-1 0,1 0 1 0,5-4 3 15,0-4 1-15,0-2 3 16,2-1 0-16,-2-2-3 0,0-5 1 16,-1-3-4-16,0-1 1 0,-1-3 3 0,0 1-1 0,0-6 1 15,-4 0 0-15,-1-3-1 0,2-2 0 0,-5-3 0 0,0-3-2 16,0-1-4-16,-4-3 1 0,3-2-2 0,-5 0 0 16,3-1 2-16,-4 1-6 0,-3 0 5 15,0 1-1-15,-1 3 0 0,-2 2 5 16,-1 1-4-16,0 4 0 0,0 2 1 0,0 3-1 0,0 4-1 15,0 5 2-15,0 2 5 0,0 4 2 0,0 5 9 0,0 0-3 16,0 0-10-16,0 0-8 16,0 2-17-16,0 6 1 0,0 6 3 0,-2 6 1 0,1 3 15 15,-2 5-1 1,3 0 1-16,-2 3 2 0,0 3-2 0,0 2 0 16,0 4-1-16,-2 1 0 0,0 2 1 15,1 0-1-15,0-2 3 0,1-1-2 0,2-3 0 0,0-3 2 0,0-2-4 16,5-3 0-16,1-2 3 0,3-4-2 15,1-2 2-15,4-4 2 0,2-2-4 0,2-2 0 16,3-4 0-16,0-2-6 0,3-3-5 0,0-1-9 0,0-3-15 16,5 0-18-16,-1-1-14 0,-3-3-24 0,5-5-37 15,-3 1-52-15,-1-5-100 0,-2 0-227 16,-5 3-537-16,-7 2-214 0</inkml:trace>
  <inkml:trace contextRef="#ctx0" brushRef="#br0" timeOffset="29483.493">10938 4802 1277 0,'0'0'429'0,"0"0"-46"0,0 0-72 16,0 0-41-16,0 0-53 0,0 0-55 0,0 0-34 16,0 0-23-16,0 0-29 0,0 0-26 0,0 0-28 15,0 0-14-15,0 0-8 16,-93-22-6-16,95 22-4 0,2 0 2 0,3 1 8 15,7 2 12-15,6-1 13 0,9 0 6 0,5 1-2 16,5-2-5-16,4-1-6 0,3 1-3 0,2-1 0 16,1-5-4-16,2 1 4 31,-1 0-2-15,1-3 2-16,-1 1 2 0,-3 0-1 0,0 0-1 0,-6 0 0 15,-4 2-3-15,-5-2 1 16,-7 1 3-1,-3 1 3-15,-8 0 2 16,-5 1 1-16,-3 3 2 0,-6-2 1 0,0 2-1 16,0 0-2-16,0 0-6 0,0 0-3 0,-3 0-6 0,0 0-1 0,1 0-4 15,1 0-1-15,1 0-1 0,-1 0 0 0,1 0 0 0,0 2-2 0,0-2-1 0,0 0 0 0,0 0-2 0,0 0-6 0,0 0-8 0,0 0-23 0,0 0-19 0,0 2-6 0,-1 3-30 0,-3 1-38 16,-2 1-125-16,2-2-544 0,0-1-928 16</inkml:trace>
  <inkml:trace contextRef="#ctx0" brushRef="#br0" timeOffset="30952.8526">2390 6307 0 0,'0'0'0'0,"0"0"0"0,0 0 84 0,0 0 225 0,0 0-39 0,0 0-32 0,0 0-41 16,0 0-6-16,0 0 5 0,0 0 19 15,0 0 14-15,0 0-7 0,-116-5-23 16,114 5-34-16,2 0-41 0,0 0-41 0,0 0-32 16,0 0-23-16,0 0-13 0,3 0-7 15,1 0-6-15,-2 0 1 0,5 0 4 0,2 1 4 16,1 0 4-16,2 1-2 0,4 1-2 0,0-1-1 16,5 0 1-16,-1 1-3 0,1-1 2 15,2 1-3-15,3-1-1 0,2 1 4 16,1-2-1-16,5 1 2 0,2 1 3 15,2-2 0-15,2 0 1 0,3 1 4 16,-1 1-1-16,3-2 0 0,-2-1 0 0,6 1-5 16,-1 0-3-16,3 0-1 15,0 1 1-15,0-2 1 16,2 2 5 0,2-2-1-16,1 0-1 15,4 2 0-15,-3-2-4 0,7 0 1 0,-1 1 1 0,0-1-2 16,2-1 1-16,2-2-1 15,0 0-6-15,0 2 1 0,0-1-3 0,3 0 2 0,-2 0 3 16,2-1 1-16,3 2-2 0,-2-3 1 0,2 2-2 0,0 1 1 0,-1-3 1 0,1 1-1 16,2 1 1-16,-1-2-1 0,3 1-2 0,1-2 1 0,2 0 1 0,-1-1-3 0,0 2 4 0,2-1-1 15,-2-1 0-15,2 1 0 0,-4 0-3 0,4 2 0 0,-3-3 0 0,3 1-1 0,-1 0 1 16,0 1-1-16,-2 0-1 0,-1 1 3 0,0 0 1 16,-3 0 0-16,4 0 0 0,-4 0-1 15,3 0-2-15,-1 0 1 16,4 1-1-16,-4 0-1 0,1-1 3 15,-1 2-3-15,1-1 1 0,0 2-1 0,-2-3-1 0,2 2 1 0,0 0 0 0,2-1 1 16,-1 1 1-16,-1-2-1 0,2 3 0 16,-1-1-1-16,-3 1 1 0,1-1-2 15,0-1 2-15,1 2 0 0,-1-3 0 0,3 3 0 0,1-1 0 0,-5 1 0 16,5-2 2-16,-2 2 2 0,-3-1 0 16,3-1 1-16,-1 1-3 0,2 0 0 0,2 1 0 15,0-2-1-15,-1 1 4 0,2-2-4 16,-3 3 0-16,-3 0 3 0,2 0-2 0,0-1 2 15,-3-1 1-15,1 2 2 0,1-1-2 16,0 1 1-16,-2-1-2 0,0 2 0 16,-3-2-1-16,0 2 0 0,-2-2 1 0,-2 1-3 0,2 1 2 0,-1-1 0 15,1 1-1-15,-2-1 0 0,-1-1 1 16,0 1-1-16,-4-1 1 0,-3 0 1 0,-3 0-1 16,-2 0 2-16,-4-3-1 15,-7 3 0-15,-2-3 1 0,-6 2-2 16,-2-2 1-16,-4 2-1 0,-4-1 0 0,-5 2 3 0,-4-2 2 15,-2 1-1-15,-4 1 5 0,0-1-3 0,-6 0 0 0,-1 1 0 0,-3 1-1 16,0 0 2-16,-1 0 1 0,0 0 1 16,0 0 0-16,0 0-3 0,0 0-2 15,0 0 0-15,0 0-3 0,0 0 1 0,-1 0-3 16,1 0 0-16,-1 0-1 0,1 0 1 16,0 0-1-16,0 0 2 0,0 0 0 0,0 0-1 0,0 0-2 0,-1 0 0 15,1 0-3-15,0-2 2 0,-3 2-1 16,-2-1-6-16,-2 0-15 0,-6 1-24 15,-1-1-28-15,-8 1-43 0,-4 0-73 16,6-2-264-16,4 2-882 16</inkml:trace>
  <inkml:trace contextRef="#ctx0" brushRef="#br0" timeOffset="31614.3065">12181 4820 1482 0,'0'0'350'0,"0"0"10"0,0 0-68 15,0 0-54-15,0 0-44 0,0 0-43 16,0 0-42-16,0 0-41 0,0 0-33 0,0 0-28 16,0 0-11-16,0 0 1 0,-39-34 5 0,24 58 9 15,-6 6 2-15,0 5 3 0,-1 6 3 0,-1 4-2 16,0 4 4-16,0 7 2 0,-1 5-2 0,0 5 0 15,0 4-5-15,0-2-7 0,8 0-3 16,-1-4 3-16,7-6-3 16,2-5 2-16,8-7 0 0,0-5-3 0,8-8 1 15,7-6 4-15,3-2-1 0,7-6 3 0,4-6-9 16,6-3-16-16,5-5-24 0,7-4-31 0,3-3-45 0,6-9-86 16,5-2-194-16,-16 1-690 0,-14 3-561 0</inkml:trace>
  <inkml:trace contextRef="#ctx0" brushRef="#br0" timeOffset="32006.7586">13107 4877 1228 0,'0'0'637'0,"0"0"-286"16,0 0-122-16,0 0-34 0,0 0-36 0,0 0-42 0,0 0-37 15,0 0-25-15,-122-88-15 16,100 88-10-16,-1 0-6 0,-4 6-4 0,4 4-5 0,-5 2-1 15,5 3-3-15,-2 5-4 0,5 0-1 0,5 2-2 16,5 1-1-16,1 5-2 0,6 1 1 16,3 0 2-16,0 3 5 0,11 3 1 0,0-3 0 15,7-2 3-15,5 2-4 0,0-1 2 0,5-4 1 16,2 0-6-16,-4-3 1 16,-1 0-1-16,-3-1-2 0,1-1 0 0,-4-1-1 0,-2-5-1 0,-1 1 0 15,-2-2 1-15,-3-3-1 0,-5-1 0 16,-1-2 0-16,-3 0-4 0,0-1 2 0,-2-1 2 15,0 1-1-15,-3-1 9 0,-2 0-2 16,-4 0 3-16,-4-1 2 0,-1 1-2 0,-5-3 2 16,0 0 1-16,-3 0-2 0,-4 0-1 0,-1-2-1 15,1 0-3-15,-3 0 0 0,3-2-3 0,5 0-2 16,-1 0-4-16,3 0-15 16,5 0-33-16,5 0-52 0,2-3-112 0,6 0-469 0,1 1-998 15</inkml:trace>
  <inkml:trace contextRef="#ctx0" brushRef="#br0" timeOffset="32388.6394">14044 4897 1550 0,'0'0'476'0,"0"0"-110"0,0 0-139 0,0 0-39 0,0 0-39 15,0 0-41-15,0 0-33 0,0 0-25 16,0 0-16-16,0 0-15 0,0 0-13 0,0 0-2 0,0 0-3 16,0 0 0-16,-134-38 2 0,116 51-2 15,3 2 0 1,3 3 0-16,3 1-1 0,1-1 0 0,6 4 1 16,2 1 1-16,0 0 2 0,2 1 2 0,7 1 3 15,2-2-3-15,5 2-1 0,-2-2 1 0,7 1 0 16,-1-2 1-16,-1-1-1 0,3-1 0 0,-1 0-1 0,2-2-2 0,-3 2 7 15,-1-3-6-15,-1 1 0 0,-1-3 0 16,-5 2-6-16,-3-4 3 0,-2 0 1 16,-3-3-1-16,-4-1 4 0,0 0-1 0,-4-1 0 15,-4-1 3-15,-2 0-2 0,-5 0 5 0,0-1 2 0,-6-2 1 16,1-1-2-16,-3 0 0 0,-2-1-2 16,2-2-4-16,-5 1 2 0,0-1-9 0,2 0-12 0,-3 0-28 15,1 0-51-15,4-6-110 0,5 4-314 16,3 0-991-16</inkml:trace>
  <inkml:trace contextRef="#ctx0" brushRef="#br0" timeOffset="32680.4167">13308 5220 2293 0,'0'0'327'0,"0"0"-79"0,0 0-65 0,0 0-30 0,0 0-31 0,0 0-41 0,0 0-35 16,0 0-29-16,0 0-16 0,0 0-10 0,0 0-3 15,0 0 6-15,101-16 4 0,-70 15 0 0,0 0-8 16,8-1-34-16,-2 0-57 0,4 0-115 16,-8 2-275-16,-11-3-914 15</inkml:trace>
  <inkml:trace contextRef="#ctx0" brushRef="#br0" timeOffset="33167.3152">14773 4596 782 0,'0'0'634'0,"0"0"-166"16,0 0-158-16,0 0-56 0,0 0-29 0,0 0-33 15,0 0-40-15,0 0-46 0,0 0-45 0,0 0-37 16,0 0-24-16,0 0-4 0,0 0-3 15,0 0 8-15,0 0 7 0,68 30 2 0,-42-6 9 16,2 4 2-16,5 0 0 0,-1 3 1 0,0 3-3 16,-3 0-1-16,-3 2 1 0,-2 3-1 15,-6 1-2-15,0 4-4 0,-8 2-3 32,-3 3-1-32,-5 1-1 15,-3 5 3-15,-9 2 4 0,-9 0 3 0,-6 1 1 0,-9-3-4 16,-6-1-9-16,-8-3-18 0,-16-4-32 15,-8 2-64-15,-13-1-211 0,14-13-868 0,21-10-527 0</inkml:trace>
  <inkml:trace contextRef="#ctx0" brushRef="#br0" timeOffset="39195.2375">15868 4910 0 0,'0'0'466'0,"0"0"-88"0,0 0-59 0,0 0-41 0,0 0-36 0,0 0-49 0,0 0-53 15,0 0-47-15,0 0-34 0,0 0-27 16,0 0-12-16,0 0-8 0,0 0-14 0,0 0-4 0,0 1-7 16,0-1-3-1,0 2-1-15,0-1 9 0,0 3 12 0,0 1 9 0,1-1 7 16,-1 1 0-16,0-1-5 0,0 1 1 0,0 0-2 15,0-2-1-15,0 2-2 0,0-3-1 0,0 1-1 16,0-2 0-16,0 0 2 0,0 0 6 16,0-1 5-16,0 0 10 0,0 0 7 0,0 0 0 0,0 0 2 15,0 0-4-15,0 0 4 0,0 0 7 16,0 0 7-16,0 0 13 0,0 0 0 0,0 0 6 16,0 0 4-16,0-1-13 0,1-4-15 0,0-1-21 15,3-3-17-15,-1 0-4 0,-1-2 5 0,-1 1 6 16,4-1 2-16,-2 0 2 0,-1 1-3 15,4-1-4-15,-4 3-2 0,4-2-4 16,-1 2 5-16,-3 1 0 16,3 2 1-1,-3-1 4-15,-1 2-5 0,1 0-1 0,1 0-1 0,-2 3-3 0,-1 0 0 0,1 0-3 16,-1 1-3-16,0 0-1 0,0 0-3 0,0 0-1 0,0 0-2 0,0 0 0 16,0 0-1-16,0 0-1 15,0 0-2-15,0 0-5 0,0 0 4 0,0 0-1 0,0 0 0 16,0 0 2-16,0 0-5 0,0 0 2 15,0 2 2-15,0 4-17 0,1 1-24 0,0 1-53 0,1 5-93 0,-1-1-171 16,3-1-418-16,-3-4-819 16</inkml:trace>
  <inkml:trace contextRef="#ctx0" brushRef="#br0" timeOffset="39800.8529">15925 5726 36 0,'0'0'665'0,"0"0"-264"0,0 0-148 15,0 0-28-15,0 0-9 0,0 0-4 0,0 0-2 0,0 0-57 0,0 0-24 16,0 0-27-16,0 0-24 0,0 0-10 15,0 0-20-15,0 0-17 0,3-4-11 0,-3 4-4 16,0 0-7-16,0 0-4 0,0 1-3 0,0 1-5 16,0-1-1-16,0-1-5 0,0 1-6 0,0 0-7 15,0 2 4-15,0 1 7 0,0 3 8 0,0 3 9 16,1 0-1-16,-1 1-1 0,0 2-1 16,0 1 2-16,0 1 2 0,0 0 0 31,-1-2 1-31,0 0 3 0,0-1-4 0,2-2 0 15,-1 0-1-15,0-4-6 0,0 0 5 16,0-2-1-16,0-3-1 0,1 1 7 0,0-1-3 0,-1-1 3 0,1 0 10 16,0 0 4-16,3-3 6 0,0-2 0 15,2-1-8-15,-1-2-6 0,1-2-2 0,-2 0-3 16,2-3 0-16,-2-1-1 0,-2 0-1 16,3-1-1-16,-2-1-2 0,-1 0-2 0,2 1 1 0,-3 0 0 15,0 1 0-15,0 3 3 0,-1 2-4 0,0 0-1 0,-1 4-1 16,1 0-2-16,0 2 0 0,0 2-2 0,0 1-5 0,0 0-21 0,0 0-44 15,0 0-87-15,1 0-56 0,0 1-152 16,-1 2-467-16,2 1-638 0</inkml:trace>
  <inkml:trace contextRef="#ctx0" brushRef="#br0" timeOffset="42499.005">1251 8027 0 0,'0'0'227'0,"0"0"-19"0,0 0-6 0,0 0-13 0,0 0 48 0,0 0 36 15,0 0-5-15,0 0-21 0,0 0-32 16,0 0-36-16,0 0-29 0,0 0-30 0,-46-19-24 0,45 19-15 0,1 0-17 16,-1 0-8-16,1 0-2 0,0 0-9 0,0 0-1 15,0 0-6-15,0 0-5 0,0 0 0 16,0 0-3-16,0 0-5 0,0 0-7 0,1 0 4 15,5 0-3-15,-1 0 7 0,11 0 6 16,-2 0-9-16,16 1 3 0,13-1-3 31,12 0-22-31,1 0 4 0,-1 3-8 16,-10 0-6-16,-5 3 14 0,-7 0-8 0,1 3 3 0,-7 2 0 16,0 1-1-16,-5 3 4 0,-5 5-3 0,-3 3 1 15,-5 2 0-15,-5 4 3 0,-4 3-3 16,-2 7 3-16,-8 0 1 0,-4 4-4 15,-6-3 5-15,-7 4 1 16,-1-2-1-16,-4-3 8 16,-1-4-6-16,2 1 0 0,1-11 6 0,4-3-12 15,3-4 24-15,0-5 0 0,2 2-4 0,-8 1 9 16,0-3-21-16,-2 2 2 0,-1-1 0 0,-2-1-4 0,-1-3 3 0,3-1 1 0,2-2 1 0,5-3 4 0,-1-1 0 0,4-2-2 16,2-1-8-16,3 0-8 0,3-5-14 0,3 1-21 0,0-2-32 0,1-2-40 0,2-1-64 15,1-3-115-15,4 2-316 0,0 5-822 0</inkml:trace>
  <inkml:trace contextRef="#ctx0" brushRef="#br0" timeOffset="43104.6339">2043 7898 1403 0,'0'0'72'0,"0"0"-24"15,0 0 42-15,0 0 41 0,0 0 26 0,0 0 23 16,0 0-2-16,0 0-10 0,0 0-18 15,72 145-30-15,-72-114-35 0,0-1-21 0,0 5-15 16,-3-2-13-16,-3 3-4 0,-1 1-6 0,-1 1-6 16,-1 3 1-16,0-7-3 0,1 1 3 0,0-6-1 15,2-5-1-15,2-5-4 16,2-7-8-16,1-5-6 0,1-3 2 16,0-4-1-16,0 0 5 15,5-6 3-15,4-6-6 0,6-2-5 0,0-6-2 16,4-3-1-16,2-1 2 0,-1-2 5 0,0 0-1 15,1-1 1-15,-2 0 5 0,-1 1-4 0,-3 5 0 16,2 1-2-16,-3 6-12 16,2 4-4-16,-3 4-9 0,-3 6-8 0,0 0-1 15,1 7 1-15,-1 4 10 0,0 5 10 0,3 3 6 0,-3 4 6 0,0 3 1 0,2-1-1 0,0 1 0 0,0 2 2 16,-1-3 0-16,1-2 3 16,6-2 4-16,1-1 0 15,3-7 3-15,1-3 3 0,6-4 4 0,0-3 5 0,0-3 1 0,2-1-2 16,-2-5-3-16,-2-4-5 0,1-1 3 15,-1-3-3 1,-3-2 0-16,4-1 0 0,-5 0-3 0,0-2-1 0,-3-1 1 0,0 0-1 0,-2-1 2 16,-2-3-2-16,-5 1 3 0,0 3-2 0,-5 2 1 0,-2 3 0 15,-2 2-2-15,-2 4 2 0,0 3-1 0,-1 3 4 16,-5 0-1-16,1 3-5 0,-5 0-5 16,-2 3-4-16,-4 6-4 15,-4 4 6-15,-4 5 0 16,-1 5 3-16,0 3 1 0,1 2-1 0,0 1 3 0,3-3 1 15,5 1 1-15,2-2 0 0,6-1-2 0,2 1-3 16,7-4-1-16,-1-1 0 0,5-1 2 0,8-2 3 0,2-2 3 0,6 0-1 16,8-4 0-16,3-2-1 0,6-2-3 0,3-2-9 15,2-2-21-15,4-3-39 0,-1 0-58 0,-1 0-134 16,-12-1-551-16,-12-1-922 0</inkml:trace>
  <inkml:trace contextRef="#ctx0" brushRef="#br0" timeOffset="44439.5069">3880 8526 877 0,'0'0'425'0,"0"0"-90"0,0 0-96 0,0 0-16 0,0 0-24 0,0 0-36 0,0 0-34 0,0 0-27 0,0 0-23 15,0 0-20-15,0 0-15 16,0 0-11-16,45-120-14 0,-30 96-1 0,4-4-3 0,2-1-3 0,1-4 4 0,3-5-8 16,1 1-2-16,-1-2 0 15,2-1-2-15,-1-1 4 0,-1 2 3 0,-3 1 2 16,-6 1 5-16,-2 6-1 0,-7 1 2 15,-2 6 0 32,-3 3 3-47,-2 7 5 0,0 1 2 16,-2 5-1-16,-5 2-9 0,0 5-6 0,-1 0-9 16,-2 1-8-16,-4 2-3 0,-3 11-2 0,-3 2 1 0,1 3 5 0,-1 4-2 0,4 2 5 15,4 0 1-15,2 3-1 0,7 0 0 16,3-1-5-16,3 0 2 0,8 2-1 0,7 0 1 0,5-2 3 15,3 1 0 1,5 1 0-16,2-1 0 0,1-1 0 0,0 0 2 0,-3-4 0 0,0 1 3 0,-3-4-4 16,-6 0-2-16,1-1-1 0,-7-1-4 0,-4-5 6 15,-4 0 0-15,-3-2 2 0,-2-1 1 0,-3-1-3 0,0-2 1 0,0 1 0 16,-3-2-1-16,-5 1 7 0,1-1 0 0,-6 1 4 16,0-2 2-16,-6 2-4 15,1-1-1-15,-5 0 1 0,2 0 1 16,-3-1-3-16,-1 1 1 0,1-3-3 15,1-1-3-15,0-1 1 0,2 0-12 16,1-1-20-16,6-5-33 0,2-2-73 16,6 0-142-16,5-2-455 0,1 4-891 0</inkml:trace>
  <inkml:trace contextRef="#ctx0" brushRef="#br0" timeOffset="44663.486">4802 7863 1735 0,'0'0'396'0,"0"0"-74"15,0 0-101-15,0 0-39 0,0 0-46 0,0 0-41 16,0 0-37-16,0 0-18 0,0 0-10 15,0 0 8-15,0 0 10 0,0 0 0 0,0 0-3 16,0 0-8-16,91 108-7 0,-82-71-6 16,-3 3-6-16,2 2-5 0,1 2-3 0,-1 1-5 0,-1 1 2 15,-1 1 4-15,1-2-3 16,-3-3 2-16,2-1-10 0,-5-5-15 0,1-4-19 16,-1-4-17-1,1-5-23-15,-2-5-29 0,0-3-41 16,0-3-67-16,0-5-150 15,-3-3-370-15,2-3-801 0</inkml:trace>
  <inkml:trace contextRef="#ctx0" brushRef="#br0" timeOffset="46011.0144">4626 8247 777 0,'0'0'503'0,"0"0"-298"0,0 0-105 0,0 0-33 0,0 0 5 16,0 0 29-16,0 0-1 0,154-46-6 0,-107 38-12 15,4-2-16-15,5 2-10 0,0-3-8 16,2 1-8-16,1-2 1 16,-1-3 9-16,-4 1 6 15,1 0-2-15,-7-2-4 0,-3 4-17 0,-8-2-6 16,-2 0 13-16,-10 3 19 0,-1-1 17 16,-9 3 12-16,-5 0 2 15,-5 2-5-15,-4 1-7 0,-1 0-8 0,0 2-16 16,-4 0-15-16,0 1-11 0,-4 0-14 0,-3 0-7 0,-3 1-2 0,-2-1-3 0,1 3 4 15,-4 0 1-15,3 0 2 0,-2 3-2 0,2-1 2 16,1 3 0-16,3 1 0 0,-3 0 0 0,2 4-2 16,1-1-5-16,3 1 1 0,2 3-2 0,1 1 1 0,-3 1 1 0,4 5-1 15,-1-1 2-15,1 3-4 0,0 1 0 0,2 2 0 16,-1 0 0-16,1 0 0 0,2 0 0 16,1-2 0-16,0-2-2 0,2-2 3 0,7-3 1 15,-3-2 0-15,1-3 3 0,2-3 0 16,4-4 4-16,1-1 1 0,0-3 1 15,4 0 2-15,3-1 1 16,-1-5-1-16,1-4 0 16,0 0-2-16,-2-1-3 0,0-4-1 15,-3 3-2-15,-2-3 1 0,-2 1 0 0,-2 0 1 0,-1 1-1 0,-2 2 0 0,-2 0-1 16,-1-1-1-16,0 3 3 0,-2-1-1 0,-1 2-2 0,0-2 0 0,-1 1-3 16,0 1 3-16,0 0 1 0,0 1-1 0,-1-1 4 15,1 2-5-15,-1-2-2 0,-1 3-1 0,-1-2-1 16,0 1 3-16,1-1 2 15,2 2 0-15,-2 0-4 0,0 1 0 0,-2-1 0 0,3 1-1 16,0 0 3-16,0 2-2 16,1-1 0-1,-1 0 0-15,1 3-1 0,-1-3 2 16,1 2 0-16,-2 0 1 0,2-2 2 0,-3 3-3 16,3-1-3-16,-1 1 1 0,0-2-2 0,1 1 4 0,-1 0 2 15,1-2-1-15,0 1 1 0,0 1-2 0,-1-2-1 16,0 2 0-16,1 0-1 0,-2 0 0 0,2 1 1 0,-1-1 2 0,1 1-2 15,0-1 1-15,-2 1-2 0,2 0 1 0,0 0 1 16,0 0-2-16,0 0 0 0,0 0-2 0,0 0 1 0,0 0 0 16,0 0 1-16,0 0 2 0,0 0-3 15,0 0 1-15,0 0-3 0,0 0 0 0,0 0-1 0,0 0 1 16,0 0 0-16,0 3 3 16,0 1-2-16,2 0 4 0,-1 3-1 0,1-2-1 15,0 1 5-15,-2 2-4 0,2-2 0 16,-1 3-2-16,1 1-2 0,-1 1 5 15,1 2 0-15,-2 1 3 0,0 0-3 16,1-1-1-16,-1 3-1 0,1-2 0 0,-1 0 0 0,0 1 1 16,2 0 0-16,2 0 0 0,-1-1 0 0,-1 2 2 0,0-1-3 15,2-1 0-15,0-2 3 0,-2-1-4 0,4-1 3 16,-3-2 0-16,2-1-1 0,-1-2 4 0,1-1-2 0,0-2 3 16,0 1 1-16,0-3 0 15,5 0 2-15,-3 0 0 0,2 0 0 0,2-5 3 0,1 0 1 16,0-4-1-16,1-1-1 0,2-2 0 0,-2-2-3 15,-2-3-2-15,0-2 3 0,3-2-3 16,-4-2-2-16,0 0 0 16,1-2-4-16,-2 0 2 15,-1-2 0-15,2 2 2 0,-2-1 0 0,1 4-3 16,0-2 2-16,-2 6-5 0,-1 3 0 0,3 2 2 0,-4 4-2 0,3 0 2 0,-1 3-2 16,-1 3-1-16,-1 0-6 0,4 3-3 0,-5 0 2 15,3 4-2-15,1 5 2 0,-1 2 4 0,-1 2-3 0,2 4 6 16,-4 1 0-1,2 3 1-15,-3 0 3 16,0 5-3-16,-2 2 1 0,1-1 0 0,-2 2-1 0,2-2 3 0,0-1 1 0,3-2-1 0,0-4 2 16,4-2-2-16,3-4-2 0,1-4 2 15,1-2 2-15,4-5-1 0,2 0 5 0,0-3 1 16,5-3-3-16,1-3 3 0,4-5-4 16,1-2-1-16,3-1 1 0,-1-4-3 0,1 0 1 15,0-2-1-15,-3-1-1 0,0-4 4 0,-2 0 0 16,0-3 0-16,-5-1 2 0,-2-4-3 15,-4 1-1-15,-4 0-2 0,-3 0-1 16,-5 0 0-16,-2 0 3 0,-4 3 1 0,0 2 2 0,-4 3-2 16,-6 2-1-16,1 2-1 0,0 5 2 0,1 0 0 0,0 4 2 15,1 3 3-15,-1 1 1 16,4 3 3-16,0 1 0 0,0 1-2 0,3 2 0 16,0 0-4-16,0 0-2 15,-3 6-4-15,1 4-2 0,1 4 3 0,-5 3 2 16,5 3 0-16,1 3 0 0,1 3 0 0,0 2-3 15,1 2 2-15,2 1 1 0,3 2-3 0,-4 2 1 16,0 0 2-16,5 2-6 0,-4-1 7 16,4-2-3-16,-1 0-1 0,2-3 4 15,0-3-5-15,2-4 2 0,3-1-1 0,1-5-7 0,-1-3-4 16,-1-2-12-16,2-4-8 0,-1-1-9 0,-1-6-15 0,0-1-16 0,1-1-24 16,0-2-40-16,0-5-57 0,-4-2-105 0,1 1-377 15,-6 1-813-15</inkml:trace>
  <inkml:trace contextRef="#ctx0" brushRef="#br0" timeOffset="46307.5017">6349 8008 1743 0,'0'0'388'0,"0"0"-113"16,0 0-78-16,0 0-54 0,0 0-47 0,0 0-12 15,0 0-14-15,0 0-12 0,0 0-14 16,140-48-18-16,-100 42 0 0,2 0-5 0,-1 0-8 15,-1 0-1-15,-2 3-4 0,-6-2 0 16,-2 2 0-16,-7-1 3 0,-3 1-1 0,-4-1 2 16,-7 2 1-16,-3-1 1 0,-3 2 12 0,-1 0 8 15,-2 1 1-15,0-1-4 0,-4-1-16 0,0 2-14 16,-5 0-5-16,0 0-8 0,0 0-11 0,-3 0-23 16,2 0-53-16,0 0-102 0,1-1-264 15,6 2-818-15</inkml:trace>
  <inkml:trace contextRef="#ctx0" brushRef="#br0" timeOffset="47090.0214">7254 8306 1707 0,'0'0'134'0,"0"0"37"0,0 0 37 0,0 0-7 0,0 0 7 16,0 0-38-16,0 0-58 0,0 0-25 0,0 0-26 0,0 0-14 0,0 0-6 0,0 0-10 15,0 0-6-15,0 0-1 0,118-110-6 16,-87 90-1-16,0-2 1 0,4-4-5 0,0 0 0 16,-3-2 1-16,4-3-3 0,-3-1-2 0,0-2 2 15,2-1-3-15,-4-3 1 0,-5 0 2 0,2-2-4 16,-7-1 3-16,-2 0-1 16,-4 1-3-16,0 1 4 0,-3 1-3 15,-4 1 0-15,-5 3 0 0,2 2-1 0,-4 5-1 16,-1 6 3-16,0 4 3 0,0 6 11 0,0 3 7 15,0 4 5-15,0 3-4 0,0 1-8 16,0 0-13-16,-5 1-9 0,3 8-1 0,-6 4-6 16,1 8 7-16,-2 6 3 0,-1 3-3 0,0 4 7 0,3 3-3 15,0 2-2-15,4 0 0 0,3 1-5 16,-1 4 3-16,1-1 1 0,0 2-1 16,4 1 5-16,3-3-1 0,6-1-2 0,3-4-2 0,6-3-6 15,5-4-8-15,4-6-8 0,2-7-14 0,0-4-15 0,3-4-4 16,-2-6-4-16,-2-4 3 0,3-4 10 0,-4-5 1 15,0-3 8-15,-2-5 11 0,-4-2 5 0,2-1 10 16,-6 0 8-16,-7 0 1 0,1-2 6 0,-6 3 1 16,-4-1-3-16,1 3 3 15,-5 2 5-15,-1 1 6 0,0 3 14 0,-5 1 7 0,2 4 2 16,-5 2-2-16,2 4-9 0,-8 0-7 16,2 4 2-16,-6 6-4 0,2 3 2 0,-4 2 2 15,2 3-7-15,4 1-1 0,-1 2-3 16,10 0-8-16,0 0 4 0,5 0-3 15,1 1 0-15,11-1 1 0,3-2-4 16,4 0 6-16,4-5 1 0,5-2 2 0,3-5 6 0,1-5-4 16,1-2 0-16,3 2-4 0,-4-6-2 15,-2-5 1-15,-6-2 3 0,1-1 0 0,-8-3-1 0,-2 1-2 0,-4-2-1 0,-7 0 0 16,1 2 2-16,-4-4-1 0,-1 2-3 16,-6-2-3-16,-5 2-2 0,0-4 0 0,-3 3 0 15,-5 0 0-15,-3-1 0 16,-5 1-1-16,2 2 0 0,-4 1-1 0,-2 1 0 0,3 4-9 15,-1 0-9-15,0 3-24 0,4 1-30 16,-1 3-51-16,3 2-93 16,1 0-224-16,4 0-677 0,8 1-535 0</inkml:trace>
  <inkml:trace contextRef="#ctx0" brushRef="#br0" timeOffset="47428.1253">7624 7731 1005 0,'0'0'804'0,"0"0"-506"0,0 0-16 0,0 0-48 15,0 0-44-15,0 0-36 0,-120-23-39 0,113 22-21 16,5 1-14-16,2 0-15 0,0-1-15 0,0 1-20 16,8-2-17-16,2 2-5 0,3-2-6 15,7 1 0-15,10-2 5 0,1 1-2 16,9 1 0-16,7 1 2 0,-1-2-4 0,5 1 2 15,5-1-1-15,-2 0 1 0,3-1 2 16,-2 0-2 0,2-1-1-16,-5 0 0 0,-2 0 2 15,-6-1-3-15,-4 0 2 0,-6-1-1 16,-7 2-2-16,-5-1 4 16,-7 1 3-16,-4 2 6 0,-7-1 11 0,-3 3 10 0,-1-1 5 15,0 1-3-15,0-2-12 0,-1 0-10 0,-3 1-8 0,-3-1-4 0,0-1 0 16,2 2-4-16,-3 1-1 0,0 0 2 0,4 0-3 0,-2 0 0 15,4 0-2-15,1 0-15 0,1 3-26 0,0 1-33 16,0 4-55-16,0 0-136 0,0-1-681 0,2-1-771 0</inkml:trace>
  <inkml:trace contextRef="#ctx0" brushRef="#br0" timeOffset="48522.9926">9417 8213 1373 0,'0'0'217'0,"0"0"-27"16,0 0 12-16,0 0-46 0,0 0-18 0,0 0-27 0,0 0-30 16,25-117-10-16,-4 87-9 0,6-4-7 15,5-5-13-15,3-3-6 0,6-6-7 0,0-2-5 16,5 0-4-16,-1-2-2 0,-4-1-5 0,3 0-1 16,-7 1 2-16,-6 3 1 15,-4 2 4-15,-8 6 5 0,-6 6 2 0,-8 5 7 0,-3 7 10 16,-2 7 2-16,-9 4 0 0,-5 3-12 0,-1 5-18 15,-6 4-9-15,-6 1-9 0,1 10 1 16,-4 4 2-16,-4 3 1 16,1 4 2-16,2 4 0 0,7 0 0 15,2 0-3-15,7 2 1 0,5 2-2 0,7 1 1 16,3 0 1-16,4-1 0 16,13 0 2-16,5-4 1 15,6 0 1-15,5-1 2 0,7-3 0 0,-1-1-1 0,1-1 0 0,-2-1-4 0,0-1 0 0,-8-1-1 0,-1 0-2 16,-7-1 3-16,-2 0 0 0,-5 2-2 0,-3-3 0 15,-6 0 0-15,-1-1 2 0,-4-1 1 0,-1-2 1 0,-1 1 1 16,-7-2-2-16,-1 1-1 0,-3 0 0 16,0-3 2-16,-6 1 3 0,-1-3 0 0,-2 0 2 15,-1-2-5-15,-2-1-1 16,-1-1-1-16,-4-2-5 0,5 0-3 0,-1 0-14 0,1-6-21 16,4 0-30-16,1-3-57 0,8-6-98 0,1-1-268 15,8 2-605-15,1 3-91 0</inkml:trace>
  <inkml:trace contextRef="#ctx0" brushRef="#br0" timeOffset="48716.6868">10360 7332 1932 0,'0'0'320'0,"0"0"-29"16,0 0-96-16,0 0-70 0,0 0-33 0,0 0-27 16,0 0-24-16,0 0 7 0,0 0 5 15,0 0-1-15,0 0-12 0,0 0-9 0,50 136-6 16,-44-97-5-16,-2 5-3 0,3 1 0 0,-3 0-3 15,2 3 2-15,-2 1 0 0,-1 2-5 16,0 2-18-16,-3 2-37 16,0-3-51-16,-3-4-74 0,0-3-93 15,0-10-115-15,0-6-193 0,2-11-340 16,-1-8-77-16</inkml:trace>
  <inkml:trace contextRef="#ctx0" brushRef="#br0" timeOffset="49960.2276">10123 7798 992 0,'0'0'521'0,"0"0"-265"0,0 0-85 15,0 0-61-15,0 0-21 0,0 0 6 16,139-45-21-16,-91 37-17 16,8 1-16-16,-1-1-12 0,6-2-4 0,-1 1-3 0,0-3-2 15,-1-1-1-15,-4 2-2 31,-1 1-4-31,-4-3-1 0,-3 1 0 0,-6 1-1 0,-6-2 2 0,-3 3 4 16,-9-1 3-16,-7 0 13 0,-4 1 28 0,-8-1 27 16,-1 2 12-16,-3 1 1 0,0 1-22 15,-4 0-26-15,-3 2-15 0,-6-2-10 16,1 1-7-16,-2 1-4 0,-1 3-1 0,-3 1-2 0,-1 1-1 0,-1 0-3 16,1 0 0-16,-1 4 0 0,2 2-3 0,0 3 2 0,-1 2-4 0,2 3-3 15,1 1 0-15,-1 4-2 0,5 1 2 0,1 0 1 16,1 2-1-16,3 1-1 0,2 1-1 15,-1 1 1-15,6-1-1 16,0 1 2-16,0 0-1 0,3-4 0 0,5-1 1 16,1-3-2-16,1-2 3 0,0-3 1 0,3-4 2 15,-2-1 4-15,1-4-2 16,2-1 2-16,-1-2 0 0,4 0 0 0,-2-3 1 0,2-2-3 0,1-4 0 0,0 0-3 16,0-3-3-16,-1-2-1 0,0 1 0 0,-4-2 1 15,0 1 1-15,-2-1-1 0,-2 1 0 16,1-1-2-16,-3 1 0 0,-2 1 2 15,0 1 1-15,-4 0 3 0,2 3-3 0,0 0-1 0,-2 1 0 0,-1 1-4 16,1 1 4-16,-1 1 2 16,0 0 0-16,0 3 1 15,0-1-3-15,0 1-1 0,0 1 1 0,0 1-2 0,0 0 0 0,0 0 0 16,0 0-2-16,0 0 0 0,0 0-2 0,0 0-1 16,0 0-1-16,-1 2 4 0,0 3 0 0,-1 1 0 15,2 1 2-15,-1 4-5 16,1-1 4-16,0 2 3 0,0-1 0 0,0 2 4 0,1-1-5 15,3 1-1-15,-2-1 0 0,3 0-2 16,-1-1 3-16,-2-2 0 0,1 0 1 0,2-2 0 0,-1 0 0 16,1-1-1-16,1-1 2 15,-1-2 1 1,0 1 2-16,2 0 0 0,0-2 0 0,1-1-1 0,2-1 2 16,0 0 0-16,4 0 0 0,-2 0 3 0,-2 0-6 0,4 0-1 0,-1-1 2 0,0-1-7 15,0-1 7-15,2 0 0 0,-2-1 1 0,1-1 4 16,0 0-4-16,-1-2-1 0,2 0 0 15,-1 0 0-15,0-2 1 0,-2-2-1 0,3 1 1 0,-2-1-1 16,-1 0 1-16,1-2 0 0,-2 1 1 16,0-1 5-16,-4-1-5 0,1 0 1 0,-1-2-2 15,0 0-6-15,-3 0 6 0,-2-3 1 0,-1 1-1 16,-1-2 1-16,0 1-5 0,0 1-2 16,-3 1-1-16,-4 2-1 0,3 1 5 15,1 3-2-15,-2 2 2 0,1-1 0 0,0 3-4 16,2 2 2-16,-1 1-1 0,2 1 2 0,0 0-2 15,1 3 0-15,-2-1-5 0,2 1-12 16,0 0-2-16,0 0 0 0,7 5 3 0,0 2 12 16,4 2 0-16,3 2 1 0,4 0 1 0,3 1-4 0,-2 4 5 0,2 0 1 15,-3 1-1-15,2 2 3 0,-4 2-2 16,2 0-1-16,-2 1-3 0,-1 0 4 0,-3 1-1 16,3 0 0-16,-5 1 2 0,-1-1-8 15,-1 0 7-15,-2-1 0 0,-3-3 0 0,0-1 6 0,1-5-5 16,-3-2-2-16,3-3 1 15,-1-2-3-15,-1-4 4 0,0 1 1 0,4-3 3 0,-1 0 3 16,4-5-3-16,5-3-1 0,3-3-2 16,3-1-2-16,4-2 2 0,1-1-2 15,2-1 2-15,2-2-1 0,2-2-1 0,0-1 1 16,0-2 1-16,0-4 1 0,2-1 1 16,-3-6-3-16,-3-1 2 0,-1-3-5 0,0 0 6 0,-5 0 1 15,-2 2 2-15,-5 1 5 0,-3 3-6 0,-4 3 2 16,-4 3 2-16,-3 2 2 0,0 6 9 0,-4 6 6 15,-2-1-1-15,0 6-3 16,-3 2-5-16,3 1-6 0,-3 3-3 0,0 1 1 0,-2 0-7 16,0 8 0-16,-5 5 0 15,1 3-6-15,-1 4 7 0,2 5-2 0,0 2-1 0,4 5 4 16,1 2-5-16,3 3 0 0,1 3-1 0,3 4-5 0,2-1 5 16,0 0 2-16,5-4 0 0,3-3-1 0,4-4 0 15,8-4-1-15,-2-2-1 16,6-5 2-16,1-3-3 0,1-1-7 0,0-4-9 0,-2 0-11 15,2-4-7-15,-2 0-12 0,-2-4-13 0,-2-4-12 16,0-1-39-16,0 0-62 0,-3-3-92 16,-2-5-215-16,-5 2-598 15,-2 1-403-15</inkml:trace>
  <inkml:trace contextRef="#ctx0" brushRef="#br0" timeOffset="50280.9405">12154 7462 1903 0,'0'0'328'0,"0"0"-17"0,0 0-76 0,0 0-38 16,0 0-48-16,0 0-57 0,0 0-41 15,0 0-24-15,0 0-10 0,0 0 0 0,0 0 1 16,0 0-1-16,147-35-2 0,-105 30-3 16,-2-2 3-16,0 2 3 0,2-3 3 15,-3 0 6-15,-3 0-5 0,-3 0-3 0,0 0-4 16,-7 2-2-16,-2 0 3 0,-8 2 3 0,-1 1 5 15,-6 0 5-15,-7 1 5 0,-1 2 3 0,-1 0-3 0,0 0-3 16,0 0-11-16,-1 0-8 16,-4 0-7-16,0 0-4 0,-2 2-2 0,1 2-2 0,-2 0 1 0,-1 1-1 15,3 2-15-15,1 0-26 16,-1 0-39-16,3 2-57 0,2 1-122 0,1-3-499 0,0-2-966 0</inkml:trace>
  <inkml:trace contextRef="#ctx0" brushRef="#br0" timeOffset="55265.822">13808 7515 1041 0,'0'0'332'0,"0"0"7"0,0 0-108 0,0 0-34 0,0 0-19 0,0 0-27 0,46-118-24 0,-27 101-15 0,2 0-26 16,3 3-27-16,4 3-22 0,-1 4-16 0,2 3-12 15,-1 4-6-15,0 4-1 0,1 6-1 0,-3 6-1 16,2 4 2-16,0 3-3 0,-5 4 1 15,4 2 1-15,-7 4-1 16,-1 2 3-16,-5 2 6 0,-3 1-1 0,-4 1 3 0,-4-3-3 16,-3-2-12-1,0-4-5-15,-9-2-12 0,-2-4-1 0,0-5 0 0,-5-3 0 0,2-6 10 16,1-5 6-16,-3-3 8 0,5-2 4 16,-1 0-5-1,2-7-2 1,0-2-5-16,2-3-4 0,4-1-9 0,1-3-8 0,3 1-7 0,0-4-5 15,8 1 4-15,5-1-3 0,5 1-1 0,5-1 5 0,4 1-2 0,4 0 10 0,6 2 4 16,3 2 1-16,0 2 5 0,3 2-6 0,1 2 0 0,1 3 1 0,0 1-2 16,0 2 7-16,-2 1 2 0,0 1 5 15,-5 0 5-15,-1-1 0 0,-3 0 4 0,-6-3 2 16,-3-1 4-16,-3 1 4 0,-3-1 13 0,-6-1 22 16,-3-1 16-16,-1 2 24 0,-2-2 9 15,-5-1 2-15,0 0-1 16,0-1-14-16,-2 1-10 0,0-1-10 0,0-1-11 0,-3 0-3 15,0 1-6-15,-1-1-4 0,0 2 0 16,0 1-2-16,-2-1-3 0,4 2-4 0,-1 1-1 16,-2 3-9-16,4-1-5 0,-1 3-6 0,-3 0-15 0,2 4 2 15,-2 5-1-15,-3 4 0 0,-2 5 9 0,-1 2-2 16,0 5 0-16,2 3 1 0,1 1-8 16,1 0 6-16,5 3 0 0,2 0 0 15,0-1 4-15,1-2-1 0,9-4-3 0,0-3 1 16,6-5 2-16,4-5-3 0,3-5 3 0,5-4-2 15,4-3-4-15,1-5 0 0,6-5-1 0,1-7-2 0,3-4 5 16,-1 2-2-16,5-7 3 0,-5-2 2 16,6-6-6-16,-5-2 5 0,0-5 0 15,3-4-1-15,-4-4 8 0,0-1-5 16,-3-5 0-16,-5-3 0 0,2 1-1 16,-6-2 1-16,-5 4 1 0,-4 3-1 0,-4 5 1 0,-5 5 0 0,-6 8 2 0,-6 5 1 15,0 6 4-15,-4 5 3 16,-1 7 2-16,-4 3-1 0,-1 5-7 0,-1 3-3 0,-5 3-5 0,1 9-3 15,-4 8 3-15,-2 5-1 16,0 3 1-16,0 8 3 0,1 3-4 0,3 6 1 16,-1 5 1-16,6 6 0 0,1 4 0 15,2 3 0-15,6 0-1 16,4-2 0-16,0-3 0 0,11-4 0 0,7-8 0 0,7-7 0 0,-1-8-6 16,6-6 4-16,1-5-3 0,4-7-4 0,-3-4 7 0,4-5-5 15,-3-4 4-15,-1-2 2 0,4-7-5 16,-5-2 5-16,0-3-2 0,-1-2 3 15,-2-4 3-15,-2-1 0 0,-4-1-1 16,-3-1 2-16,-7 1-2 0,1 1 3 0,-9 1 1 16,1 1-1-16,-7 4-2 0,1 0 4 15,-6 4-3-15,-3 1-1 0,-2 3 4 16,0 4-6-16,-7 3 0 0,1 0 2 16,-7 4-6-16,0 8 6 0,-4 1 0 15,2 5-2-15,1-1 6 0,3 5-4 0,3 0-1 0,6 2-1 0,4 0-2 16,1 0 0-16,7-1 2 0,2-1-1 0,7-2 0 0,3-3 3 15,5-2-3-15,5-4 2 16,2-2 3-16,1-3-2 0,4-1 1 0,-2-5 1 0,-1 0-6 0,1-4 2 16,-2-4 0-16,-1 0-3 0,1-4 6 0,-1 1-4 15,-1-4 2-15,-2 0 0 0,0 0-3 16,-2-3 3-16,-4-1 1 0,2-1 0 0,-5 0 1 0,-2 0 0 16,-5 4-1-16,3 0-1 15,-4 3 3-15,-2 1-2 0,-1 4 1 16,0 3 1-16,0 1-4 0,0 3 0 0,0 1-4 0,0 0-6 0,-2 2 1 15,-4 6-1-15,1 4 4 0,-3 3 6 0,0 3-5 16,4 1 3-16,-1 4 0 0,2 2 0 16,3-2 3-16,0 1-1 0,6 0-1 0,4 0-9 0,2-3-10 15,6-3-10-15,4-2-5 16,1-6 4-16,7-2 8 0,7-5 4 0,-2-3-3 0,4-3-3 16,1-6 2-16,1 0-1 0,-2-5 8 15,1-4 7-15,1-2 1 0,-1-2 4 16,0-3 2-16,-3-7 1 0,3-2 4 0,-3-5-1 0,-3-2 1 15,1-5 2-15,-4-2-2 0,-3-5 1 0,-3-2 5 16,-5 0 2-16,-4-2 4 0,-6 2 11 16,-2 1 5-16,-7 4 8 0,-1 5 8 0,0 6-1 15,-2 6 0-15,-5 5-3 0,1 6-9 0,-1 7-1 32,4 4-7-32,-1 6-9 0,1 3-4 0,2 2-20 15,-3 6-3-15,-2 8-1 0,-2 6-3 0,2 8 12 0,-5 4 3 16,1 5-1-16,-1 6 1 0,3 3-1 0,0 3 0 0,1 8-2 0,2 1 4 15,-1 5-3-15,0 2 1 0,1-4 2 16,4-2-3-16,2-6 0 0,4-7-2 0,7-10-2 16,1-6 3-16,7-6 0 0,-2-6 0 15,2-6 2-15,0-5-4 0,1-5 2 0,0-2 2 0,1-6 2 0,0-3 2 16,1-5-1-16,2-2-2 0,-2-4 0 16,1 0-1-16,-2-2 1 0,-1-3 0 0,-4 2 3 15,-1-4 0-15,-4 0-1 0,1 0-1 16,-1 0-1-16,-2 1 0 0,-4 1 1 0,1 3 1 15,-2 5 1 1,-2 0-2-16,-2 5 0 0,0 4 2 0,0 2-4 0,-1 4 3 16,0 0-2-16,0 2-6 0,0 0-1 0,0 6-3 15,-3 5 3-15,-3 1 4 0,2 6 1 0,-2 2 3 16,1 3-2-16,-1 0-2 0,3 1 1 0,2 0-1 0,2 2 2 16,-1-2 2-16,2 0-1 0,8 0-1 15,2-1-1-15,7-2 0 0,1-3 0 0,5-2 1 16,2-4 1-16,3-2 0 15,1-4 1-15,0-3-3 0,0-1 2 0,4-2-2 0,-1-2 0 0,1-2 1 0,2-3 0 16,-3-1-2-16,-1-2 0 16,-1-3-2-16,-3-1 3 0,-3-1 2 0,-1-3-1 0,-3-1 5 15,-3-1-4-15,-6 0 0 0,-1-1 1 0,-3 1-2 16,-3 0 3-16,-3 0 0 0,-2 4 2 16,-1 0-2-16,-1 1-1 0,-5 2-2 15,2 2 1-15,-4 1 1 16,0 1-1-16,1 3 0 0,-3 1-3 0,-4 3-1 15,1 2 2-15,-4 0 0 0,-2 6 2 0,-2 4 1 0,-3 2-1 16,3 1 0-16,-1 5-3 0,0 0 0 0,4 4 2 0,0 1 0 16,4 1 1-16,3 1 0 15,3 0-2-15,3-3-1 0,2 1 1 0,3-3 1 0,7-4 0 0,2-2-1 16,5-4 1-16,2-1-2 16,3-6 2-16,3-3 2 0,3 0-1 15,-1-6 5-15,3-2-5 0,0-2-1 0,2-2 0 0,-1-1-3 0,0-3 4 16,2-1 2-16,-2 2-1 0,-2-3 0 15,1 2 0-15,-3 0-2 0,0 0 0 0,-3 2-1 16,-1 2 1-16,-1 4-1 0,-5 1 0 0,-4 3-2 0,1 4-1 16,-2 0 0-16,-1 0-1 15,-2 4 5-15,-1 4-4 0,-1 3 1 0,1 5 0 16,-2 0-1-16,-1 1 5 0,3 2-1 0,-3 1 3 16,-1-1 0-16,3 2-3 0,0-3 0 15,0 1-2-15,-2-1-1 16,3-4 2-16,0-2 0 0,1-3-1 0,1-2 0 0,0-1-2 0,0-3 0 15,3-3 2-15,2 0 4 16,-1-4-1-16,5-2-1 0,1-2 0 0,1-1-5 16,1-2 5-16,0-2 2 0,3-2 0 0,-4 3 3 0,4-4-4 15,0 1-2-15,-3 0 0 16,1 1-2-16,-3 2 6 0,-3 0-1 0,-2 2 2 0,0 2 3 0,-5 3-2 16,-2 3 4-16,-3 1-2 0,0 1 0 15,-2 0-5-15,0 1-4 0,0 5 0 0,0 2-2 0,2 2 5 16,2 4 2-16,-1 0 0 0,1 2 3 0,1-1 0 15,0-2-1-15,1 0 3 0,3-1 0 16,2-1 4-16,3-2 5 16,3-4 4-16,5-1 1 0,4-2-2 15,0-2 0-15,3-2-5 0,2-4 1 0,-1-3 0 0,0-5-3 0,-1-1 1 16,-2-3-6-16,-1-2-1 0,-3-4-5 16,-2 1-13-16,0-5-16 0,-3-3-39 0,0-3-49 15,-5-2-83-15,0-4-289 0,-6 9-746 0,-2 10-430 0</inkml:trace>
  <inkml:trace contextRef="#ctx0" brushRef="#br0" timeOffset="57335.7563">19223 7713 0 0,'0'0'0'15,"0"0"469"-15,0 0-27 0,0 0-27 0,0 0-57 0,0 0-56 16,0 0-59-16,0 0-44 0,0 0-33 15,45-131-33-15,-32 102-25 0,5-3-22 0,2-4-20 16,5-4-12-16,3-3-7 0,3-6-6 16,3-4-10-16,5-2-9 0,-1-4-7 0,2 0-4 15,-4 4 5 1,-3 1-2-16,-6 8 0 0,-3 5 3 0,-9 6 3 16,-4 4 18-16,-6 9 8 15,-4 4 5-15,-2 6 0 0,-3 5-16 0,-3 4-15 0,-5 3-12 16,-1 0-13-16,-9 12-2 0,-4 7 1 0,-2 4 2 15,-1 6 2 1,-1 3 4-16,3 1 0 0,3 0 0 0,4 3 4 0,6 2-7 16,3 2 1-16,9 1-1 0,2 0-2 0,6-3 3 0,10 0-2 0,8-4-1 15,3-2 1-15,7-3 2 0,2-5-1 0,3-3 1 0,1-3-5 16,-4-3 0-16,0-3-2 0,-5 0-5 0,-4-6 1 0,-4 2-3 16,-3-4 0-16,-6 1 0 0,0-2 0 0,-5 1 2 15,-4-1-1-15,-3 1-2 0,0 0 0 16,-2 1 0-16,-5 3 2 0,-4 1 4 0,-6 2 4 15,-1 0 1-15,-4 3 3 0,-1-2 2 16,-3 2-3-16,-2 1 2 0,2-2 0 16,1-2-3-16,1-1 5 15,4-4-1-15,4-1-1 0,3-5 4 0,7 0-2 0,2 0-1 16,2-3-6-16,2-5-8 0,8-4-6 0,5-4-3 0,7-2 5 16,7-4 5-16,6-1 3 0,6 1 3 0,5-4 2 15,1-5 3-15,4 1-1 0,-1-7 2 0,1-2 1 0,-4-2-1 16,0-1 2-16,-3 0-2 15,-3 4-2-15,-3 1 2 0,-6 3-1 0,-3 5 4 16,-4 2 2-16,-7 5 6 0,-4 4 9 16,-8 3 10-16,0 5 6 0,-5 2 2 15,-1 2 0-15,0 2-6 0,-1 3-8 0,-5 1-10 0,3 0-17 0,-5 2-4 16,1 7-3-16,-6 4 2 16,1 4 10-16,-3 6-2 0,0 6 0 0,2 0 2 0,1 7-2 15,5 3 0-15,-1 2 2 0,2 2 1 0,2 1 0 0,4-3 0 16,0 1 0-16,0-3-6 0,7-4-2 0,1-4 1 15,5-8 0-15,-2-5 3 0,1-4 0 16,3-6 0-16,0-4-1 0,3-4-1 0,0 0 2 16,2-4 0-16,3-6 0 15,-1-2 0-15,4-3 0 0,-1-1-2 0,0-1 1 0,-1-1-1 16,-1 0 0-16,2-1 1 0,-1 0-1 16,-4-1 3-16,1 3-2 0,-6 1 1 15,-3-1 2-15,-3 3 1 0,-3 2 1 0,-1 2 1 0,-2 4-2 16,-2 2 0-16,-1 1-2 0,0 3 0 0,0 0-3 15,0 0-8-15,0 0-3 0,0 6-2 0,0 2 2 16,0 5 9-16,-2 1 4 0,-1 3 2 0,3 3 0 16,0 0 1-16,0 1-3 0,4 0 0 0,3-3 1 15,2 1 1-15,3-1 2 0,2 0-1 0,6-1-1 16,0-5 0-16,2 0-1 0,3-5 5 0,1-2-2 16,2-5 0-16,2 0 0 15,-4-4-4-15,0-3-1 0,0-3 0 16,-1-3 0-16,-3-1 2 0,-2-2 0 15,3 0 1-15,-2-2-1 0,-4-1 1 16,2-2 1-16,-2-2 0 0,-3 2 2 0,-3-2 1 16,2-1-1-16,-7 4 0 0,1-2 1 15,-6 1 1-15,-1 2 0 0,0 1 0 0,0 3-4 0,-3 3 1 16,-2 2-1-16,2 4-1 0,0 2 5 0,0 3-6 0,2 1-9 0,-1 1-2 16,-1 8-4-16,0 5 4 0,1 1 7 15,1 6 3-15,1 1 0 0,0 0-1 0,11 1 2 0,0-2 0 16,7 3-1-16,4-4 2 0,5-1 2 0,4-2-2 15,2-2 4-15,5-2-2 0,0-5-3 0,-1 0 0 16,1-3-7-16,-2-5 0 0,-3 0 2 0,-1-7-2 16,-3-3 4-16,-3-2 1 15,1-4 1-15,-5-2 1 0,-2-3 0 0,0 0 3 16,-4-2-3-16,-1 1 4 0,-4-4-2 0,5-1 2 0,-3-4 1 16,-2-2-2-16,-1 0 2 0,-1-1 0 15,-1 0-1-15,-4 0-1 0,0 2 3 0,-2 3 2 16,-2 2 5-16,0 4 7 0,-6 4 2 15,2 5 5-15,-3 1 0 0,3 6-3 0,-1 2-5 16,4 5-11-16,0 0-12 0,-1 8-6 16,-3 5-1-16,2 3 5 0,-2 5 6 15,0 4 1-15,0 5 0 0,1 5-1 0,3 6 1 0,-2 3-2 0,-1 6 2 16,2 7-2-16,-2 4 2 0,-2 6 0 16,2 4 2-16,-2 4-2 0,4 1-2 0,-3 3 2 15,1 2-4-15,3-1 7 0,-1 0 0 16,0 0 1-16,-2-1 4 0,3-6-9 0,1-5-2 15,0-7-4-15,1-9-2 0,-1-10 1 16,4-14-1-16,-1-8 0 0,-2-10 0 0,-1-8 4 0,0-2 6 16,-1-3 3-16,-6-8 1 15,3-7-5-15,-4-4-2 0,1-5 0 0,1-6-3 0,-3-2 6 0,1-4 0 16,-1-5 3-16,6-6 0 0,-4-3-6 0,6-5 0 16,1-6-3-16,8-3 2 0,2-5 1 15,2 1 0-15,8-4-1 0,1 2-6 0,3 2 3 16,6 4 0-16,6 9 0 0,2 5 4 0,5 7-7 15,2 8-2-15,4 7 0 0,5 7-5 0,3 3 7 16,-2 10 4-16,-1 6 1 0,-5 3 4 16,-6 2-1-16,-4 9 1 15,-6 3-1-15,-5 7-1 0,-7 4-2 0,-4 2 2 0,-7 4 1 16,-4 4-3-16,-6 3 7 0,0-1-2 0,-9 4 1 16,-5-3 5-16,-8-1-3 0,-4-1 1 15,-5-2 2-15,-1-4-6 0,-4-1 7 0,1-6 0 16,-6-3 0-16,0-5 9 0,-5-3-10 0,2-3 0 15,-3-4-5-15,1-4-11 0,-2 1 1 0,2-6-11 16,1-4-12-16,3-5-19 0,2-5-28 16,6-1-52-16,2-3-111 0,4-3-326 0,8 6-648 15,9 7 14-15</inkml:trace>
  <inkml:trace contextRef="#ctx0" brushRef="#br0" timeOffset="57676.2168">21286 6500 47 0,'0'0'627'0,"0"0"-158"0,0 0-85 0,0 0-87 0,0 0-44 0,0 0-45 15,0 0-50-15,0 0-39 0,0 0-30 0,0 0-32 16,0 0-26-16,0 0-25 0,0 0-19 0,-8-41-10 16,10 41-6-16,-2 0 4 0,1 1 9 15,2-1 8-15,-2 2 8 0,2 1 3 0,2 0-5 16,-3 1-29-16,0-1-85 0,1 3-144 16,-3-2-278-16,1-1-564 0</inkml:trace>
  <inkml:trace contextRef="#ctx0" brushRef="#br0" timeOffset="61496.0731">1115 9460 842 0,'0'0'763'16,"0"0"-473"-16,0 0 18 0,0 0-63 0,0 0-52 0,0 0-22 16,0 0-18-16,0 0-28 0,0 0-38 15,0 0-37-15,0 0-32 0,0 0-20 0,-13-97-1 0,13 105 3 0,3 4 7 16,4 8 3-16,0 5 2 0,1 8-3 16,-1 7 1-16,2 10-1 0,0 6 0 15,2 6 5-15,-4 6-2 16,-3 5 1-16,4-1-1 0,-5-1-3 31,4-1 0-31,-3-6-4 16,1-5 1-16,-2-6 0 0,3-6-4 0,-3-10 3 15,-1-3-3-15,4-8 2 0,-4-6 5 0,-1-3 1 16,1-3 13-16,-2-6 11 0,1-2 17 0,-1-4 13 0,0-2-9 0,0 0-12 0,0-8-21 16,-3-1-17-16,1-6-4 0,-5-2-3 0,4-1-1 15,-4-4-3-15,4-3 0 0,-5-2 3 0,6-2-3 16,-2 1 2-16,4-3-10 0,0 1 3 15,0 0 1-15,6 1 1 0,3 0 7 16,1 5-7-16,3 2-4 0,4 4-2 0,1 3-1 16,-2 2 4-16,6 4 0 0,-1 2 2 0,5 4 4 0,6 3-5 15,4 0-8-15,-2 6 2 0,-4 6 1 0,0 1 7 16,-5 2 7-16,0-1 3 0,-4 4-5 0,0 1 2 16,-3 0 3-16,-5 0-2 0,0 2 5 0,-5 2-7 0,0-1-4 0,-7 3-3 0,-1-3-5 0,-2 3 5 15,-6-3 3-15,-6-1 2 0,-2-2 4 0,-4-2-3 16,-2-1-1-16,-1-2 4 0,-5-1-1 15,5-3 3-15,2-5 9 0,5 0 2 0,1-3-2 16,0 1 3-16,1-3-8 0,1 0-1 16,1 0 4-16,2-1-5 0,4-5-9 0,0-1-7 0,6-1-10 15,6-6 2-15,14-7 6 16,6-2-4-16,15-4 5 0,5 2-2 0,3 4 0 16,-2 0 12-16,2 3 5 0,1-2-2 15,-2 2 5-15,-2 0 0 0,1 0-6 0,-4 2 3 16,-5 1-1-16,-5 2-1 0,-3 2 3 15,-5 0 1-15,-6 4-2 0,-4 2 0 16,-6 1-2-16,-6 3-1 0,-1 1-2 0,-2 0-1 16,0 6 8-16,-1 3-2 0,-2 4 5 0,-4 4 0 0,2 2-1 15,-5 2 4-15,1 3 3 0,-1 1-2 0,-1 0-5 16,4 1-2-16,3 0-4 0,2-2 1 0,2-1 1 0,5-4 2 16,5-1 2-16,2-5 2 0,7-4 5 0,2-1 2 15,7-5 4-15,3-3-1 0,2-1 3 16,6-7-3-16,0-6-3 0,-1-2-1 0,2-4-6 0,-2-3 0 15,1-2-1-15,-2-2 1 16,-5-4-2-16,0 1-2 0,-3-5 0 16,-3-2-2-16,-5-3 2 0,1-1 2 0,-6-4-1 15,0-3 4-15,-4-1-4 0,-4-2 1 16,-4-4 1-16,-4 2 1 0,0 1 4 0,-3 4-1 16,-5 4-5-16,-2 4 1 15,-1 7-4-15,2 4 4 0,-2 4 4 0,2 6 5 16,3 4 4-16,1 5-1 0,-1 4-1 0,3 3-2 0,2 1-7 0,1 2-7 0,0 2-11 0,0 7-2 15,0 4-1-15,0 7 5 0,0 6 7 16,0 8-1-16,3 4 3 0,5 4 0 0,-1 5-3 0,1 2-1 16,0 6-2-16,2 2 3 15,1 1 3-15,1-1 2 0,3-4-1 0,0-4-2 16,1-3-4-16,4-4-3 0,-1-5-7 0,2-4-14 16,0-5-19-16,2-6-21 0,3-4-14 0,-2-6-10 15,3-6-17-15,-2-4-30 16,-1-2-23-16,-1-7-48 15,0-6-69-15,-1-5-63 0,-4-1-59 0,-2-3 10 0,-4-4 84 0,2 1 109 16,-5-3 115-16,-1-1 99 0,0 1 88 0,0-1 73 16,-4 3 66-16,2 0 31 0,-4 2 8 0,0 5 0 15,-2 3-23-15,0 2-26 0,0 5-33 0,-1 1-39 0,-2 5-36 16,0 1-36-16,0 2-35 0,0 0-24 0,-1 3-20 16,-1 7-6-16,-1 2 1 0,1 5 1 15,-2 2 4-15,5 2-2 0,0 1-2 16,2 1-1-16,0 2-2 0,4 0 3 15,4 1 1-15,2-1 2 0,3 1 3 0,2 0-2 0,0-2-2 16,4-3-2-16,0-2 2 0,1-6 0 16,-3-4 3-16,3-3 1 0,-2-3-5 15,1-3 3-15,-1 0-3 0,-2-4-3 0,-1-4 3 16,-3-2-3-16,4-3 0 0,-3-2 1 0,-2-3-1 16,0 1 0-16,-1-1 3 0,-2-2 2 0,0 2 1 15,-2-4-1-15,0 1-4 16,-1 1 1-16,-1-1 1 0,-1 0-1 0,1 3 1 0,0 0-1 0,-2 2-4 15,-1 4 1-15,-2 2 1 0,2 4 2 0,-1 1 4 0,0 3 0 16,0 1-4-16,0 1-4 0,0 0-14 0,0 1 1 16,0 6 1-16,2 1 2 0,0 5 9 15,2 5-1-15,1 0-2 0,1 1-1 16,4 2 1-16,-2 0 0 0,1 0 4 0,3 1-1 16,0-3 0-16,2-1-1 15,3 1-2-15,2 0 1 0,0-4-1 0,0 0-2 0,-2-7 0 0,2-2 0 0,-2-4-1 16,-2-2 3-16,1-3 2 15,-3-5-2-15,1-2 3 0,-1-2-1 0,-2-1-1 0,0-1-2 16,-2-1 1-16,1-2 2 16,-2 0 2-16,0-1 2 0,-2-2-1 0,2 0-2 0,-2-1-1 0,2 0-3 15,-5 1 5-15,2 0-4 16,-3 1 1 0,0 3 4-16,0 2-5 0,-2 1 3 0,1 4 0 15,-1 3 1 1,0 1 1-16,0 5-2 0,0-1-3 15,0 1-3-15,0 0-7 0,0 0-1 0,0 5 0 0,1 2 4 0,0 5 4 0,2 3 3 0,1 0-1 16,3 2-1-16,0 1 2 0,0-1 2 0,1 0 0 16,6 0 4-16,-2-1-6 0,7 0 0 0,1-3 1 0,5 0-3 0,4-4 1 0,0-2-4 15,4-3-5-15,-1-4-1 0,1 0 1 16,0-6 6-16,0-2 5 0,0-4 1 0,-2 0 3 16,-2 0-2-16,-3-2-2 0,-1-1-1 0,-4 0 3 15,-3-1 0-15,0 0 3 0,-5-2 3 16,-1 2-3-16,-4 0 1 0,-2-1 2 15,-3 2-1-15,-3 1 4 0,0 0 1 0,-2 1 1 16,-4 4 3-16,1 0-2 0,-4 4 0 0,1 2-5 0,-2 3-2 16,0 0-1-16,-5 0-3 0,1 6-3 15,-2 3-1-15,0 4-1 0,-4 3 2 0,5 1 3 16,0 1 0-16,3-1-3 16,0 2 1-16,5-1-3 0,2 2 0 15,1-1 4-15,4 2-2 0,0-2 1 0,6 2 0 16,2-3-4-16,6 1 2 15,3-1-3-15,5-3-1 0,4-3 0 16,5-2-5-16,2-4 0 0,3-1 3 16,3-5-1-16,3 0 2 0,-1-6 4 0,0-2 1 0,0-2 2 0,-2-1 0 15,-3-2-4-15,-1 1 2 0,-4-3 1 0,-1 0 2 0,-3-2 1 16,-3 1 1-16,-7-1-1 16,1-1 2-16,-3 0 0 0,-5-1-1 15,-3-1 7-15,-3 2-4 0,-2-2 3 0,-2 2 0 0,0 0-4 0,-2 1 7 0,-6 4 1 0,2 1 2 0,0 3 1 16,-3 2-4-16,3 1-4 15,-3 3-4-15,2 2 2 0,-2 1-2 0,0 0 1 0,0 3-1 16,-2 3-2-16,-1 3 0 0,1 1-2 16,-4 6-1-16,2 0 3 15,-1 2-3-15,1 0 1 0,1 1 0 0,3 0-3 16,1 1 4-16,2 0-1 0,5-1 2 0,1 2-1 0,0-3-1 16,0 0-2-16,6-1-1 0,5-2 1 15,3-2 1-15,2-4 4 0,8-3 0 0,1-3-2 0,3-3 2 16,7 0-2-16,0-1-3 0,4-6 3 15,0-1-2-15,-1 0 1 0,-1-3 2 0,-1 0-3 16,-3 0 2-16,-2-1 0 16,-1-1 1-16,-1-1 2 0,-4 0-4 0,1 1 0 15,-5-2 1-15,-3 1-1 0,-5-2 6 0,-1 2 3 0,-4 0 3 16,-5 0-1-16,-1 1 0 0,-1 1-6 0,-1 1-3 0,0 1 5 16,-1 2-5-16,-3 1 0 15,2 3 0-15,-5-1-5 0,5 3 4 0,-2 0 0 0,-1 2-1 0,4 0 4 16,-2 0-9-16,2 0 1 0,0 6 0 15,1 1-3-15,0 2 5 16,0 3 3-16,2 1-1 0,5 0 3 0,0 2-1 16,1-1-2-16,-2 2-3 0,0 0 5 0,4 1-2 0,-4-1 1 15,0 0 1-15,1 0-4 0,1 0 2 16,-2 2 0-16,2-2 0 0,-3 0 1 0,1-2-4 16,3-3 1-16,-4-2-2 0,0-1-5 15,0-2 6-15,0-3-3 0,1 0 3 0,-1-2 2 0,3-1-2 16,-1 0-4-16,3-1 1 15,0-5 2-15,1 1-2 0,4-2 6 16,-5-1 0-16,2-1-3 16,2 1 5-16,-1-2-4 0,1-1 0 0,-1 0 4 0,2-3-4 0,0 1 3 0,3-2 2 15,0 0-5-15,3 1 6 0,3-1-4 0,0 1 0 0,-1 0 0 16,2 1-3-16,0 2 1 0,-4 1-2 0,-2 0 1 16,2 3 4-16,-5 1 0 0,-1 1 3 15,0 2-2-15,0 1 0 0,-4 2-2 0,3 0-2 16,-3 2 2-16,-1 6-4 0,1 0 2 0,-2 3 3 0,1 2-3 15,0 2 6-15,-4-1-3 0,2 3-1 16,-1-1 4-16,-1 0-7 0,1-1 2 0,-4-4 1 16,4 1-3-16,-2-3 7 0,4-1 1 15,-1-2 1-15,0-3 4 0,-1-2-1 16,4-1 1-16,2 0 0 0,1-6-2 0,4-1-3 0,3 0 2 16,1-3-1-16,2 0-5 0,2 0 8 0,-1-2-9 15,0 2 0-15,0-1 3 0,0 0-6 16,1-1 4-16,4 1 0 15,1 0-1-15,3 0 6 0,-3 0-3 0,-1 1-1 0,-7 1 4 16,-1 1-5-16,-6 0 0 0,-4 4-1 0,-2-1 2 16,-2 2-4-16,-4 1 2 0,3 2 2 0,-4 0-10 0,2 0-7 15,-2 3-23-15,-2 1-30 0,1 2-34 16,2-1-61-16,-3 0-97 0,-1-1-242 0,0-2-588 16,0-1-385-16</inkml:trace>
  <inkml:trace contextRef="#ctx0" brushRef="#br0" timeOffset="62116.8682">2402 9560 727 0,'0'0'303'0,"0"0"-16"0,0 0-26 15,0 0 2-15,0 0-31 0,0 0-35 16,0 0-52-16,0 0-41 0,0 0-36 0,0 0-16 15,0 0 12-15,0 0 13 0,0 0 17 0,0 0 11 16,28 5-12-16,0-5-10 0,9 0-15 16,12-4-14-16,3-1-10 0,11-2-10 0,3-2-6 15,6-2-6-15,1 0-5 0,7-1-6 0,1 2-4 16,2-3-1 0,5 1 1-16,-1 1 1 0,0 0 0 0,-4 1-3 0,-4-1-2 15,-6 2-1-15,-8 1 4 0,-8 0-4 0,-9 0 3 16,-11 3 0-16,-8 2-7 15,-8 0 7-15,-7 2-4 0,-8 1 0 16,-4 0 7-16,-2 0 0 16,0 0 3-16,-1 0 2 0,-5 0-5 0,-3 4 2 15,-3-1 0-15,-3 2-1 0,-4 0 1 0,4 1-7 0,-2-1 3 0,4-2-3 16,2 1-2-16,4-1-15 0,-1 1-35 16,5 2-52-16,3 1-117 0,0-3-446 0,0 0-1043 0</inkml:trace>
  <inkml:trace contextRef="#ctx0" brushRef="#br0" timeOffset="63836.9239">7240 10328 443 0,'0'0'684'0,"0"0"-195"0,0 0-67 0,0 0-103 0,0 0-69 0,0 0-61 0,0 0-57 16,0 0-25-16,0 0-26 0,0 0-15 16,0 0-11-16,0 0-8 0,1-127-9 0,10 102-5 0,5-2-8 15,-2-5-7-15,5-1-4 16,1-4-5-16,2 0 3 0,3-4-3 0,0-3 1 0,3-3 1 16,1-5-6-16,-3-1 1 0,2-3 4 0,-6 0 1 31,-1-2 8-31,-2 3 3 0,-5 2 0 0,0 1 0 15,-5 2-6-15,-4 4 1 0,1 7 1 16,-6 6 7-16,0 8 2 0,0 5 1 16,-2 5-2-16,-3 5-5 15,2 4-1-15,-2 1-6 0,2 3-6 16,1 2-7-16,-4 3-7 0,1 9 0 16,-3 5-1-16,-1 6 4 0,-3 8 6 0,-1 5-4 0,-3 6 1 15,3 2 0-15,-2 5-5 0,5 2 3 0,5 2 2 16,-1-1-1-16,5-1 3 15,1 0-1-15,7-4-1 0,2-4 0 0,5-1 0 0,2-8-1 16,1-6-1-16,2-3-2 16,4-5 3-16,1-2-1 15,-1-4 1-15,2-7 1 0,-1-2 4 16,-2-5 0-16,1 0 1 0,0-3 1 16,-3-5-4-16,2-3 0 0,-3-4 3 0,1-2 1 0,-2-2 0 0,1-3 2 0,0 0-6 0,-3-4 0 15,-2 0-1-15,-1-2 0 0,2-1 4 0,-6 2-2 0,-4 2 1 0,1 2-3 16,-3 1 3-16,-2 0 2 0,-1 5-1 0,0 1 0 0,0 4-1 0,0 4-2 0,-1 2-2 15,-1 2 1-15,1 2 1 0,-1 2-4 0,-1 0-1 0,2 2-6 0,0 4-2 16,-1 3 4 0,-1 5-1-16,-1 3 7 0,3 2 1 15,0 3-2-15,1 2 3 16,0 4-3-16,1-2 0 0,5 1 0 0,0 0 2 0,2 0 3 16,2-4-2-16,1 2-2 0,1-4-3 15,3-3-2-15,-1-3 4 0,3-1 0 16,-1-5 5-16,1-1-2 0,1-2 0 0,-3-5 2 15,2-1-4-15,-1 0 5 0,-1-5-1 0,2-2 0 0,-3 0 3 16,2-5-6-16,-2-1 1 0,-3-3 7 0,1 1-6 16,2-2 5-16,-5-1-3 0,-3 0-6 0,3 0 2 0,-3-1 1 0,-2 2 1 0,-3-1 3 15,1 1 0-15,-3 2-1 16,1 1-1-16,0 2-3 0,0 2-2 0,-1 0 3 0,0 2 1 16,-1 2 1-16,0 2 3 0,-1 4-3 15,2-1-5-15,1 1-6 0,0 0-3 0,0 0-2 16,0 1 2-16,0 7 1 0,0 1 4 0,0 4-3 0,5 2 5 15,-2 0 6-15,5 1-2 16,0 1 7-16,-3 0-4 0,4 3-3 0,0-3-2 16,2 0-2-16,0-3 3 0,1-1 0 0,5-2 3 0,-3-3 1 0,4-1-4 15,0-3 0-15,-4-2 0 16,4-2 0-16,-1 0 2 0,-2-1 2 0,1-4-1 0,-1-2-3 16,1 0 2-16,-2-4 1 0,-3 1 0 15,0-4 8-15,0 3-8 0,-2-5-1 0,0 2-1 16,1-3-2-16,-3 0 4 0,-2-1 2 0,2-1 1 15,1 1 1-15,-3-2-5 0,3 2-1 16,2 2-3-16,2 0-1 0,2 1 4 0,1 1-2 0,1 3 0 16,0 0-4-16,3 4 0 15,1 0 3-15,-1 4-2 0,1 2 7 0,-1 1-4 16,-1 1-4-16,3 5 0 0,-5 3-7 0,2 3 5 16,0 0 4-16,-5 3 3 0,-2 1 3 0,0 2-5 0,-2-2-1 15,-3 4-1-15,-1-1-1 0,1-1 6 16,-3-1-2-16,-2 2 3 0,2-2 0 0,0-2-4 15,-1 0 3-15,0-3-1 0,5-2 5 0,-2-4-2 16,3 0-2-16,0-2-1 0,1-3-4 16,2-1 7-16,1-1 3 0,3-6 2 0,0-2 2 15,2-3-4-15,-3-2-3 0,5-1 0 0,-5 0-6 16,3-2 7-16,-4 0 2 0,2 0 0 16,-5 1 5-16,-1-2-5 0,-5 1 1 15,3 0-1-15,-6 1 4 0,-1-2-2 0,0 2-2 16,-8 0-1-16,-3 0-6 0,-3 2 2 0,-2 0 2 0,-6 1-4 15,-4 2 7-15,-4 3-10 0,-3 4-3 0,-1 2-3 16,-3 2-14-16,1 0-4 0,1 3-18 16,3 1-32-16,1 3-45 0,3 2-99 0,-1 0-221 0,12-3-680 15,3-1-576-15</inkml:trace>
  <inkml:trace contextRef="#ctx0" brushRef="#br0" timeOffset="64365.4943">7334 9328 0 0,'0'0'365'0,"0"0"145"0,0 0-53 0,0 0-96 0,0 0-63 0,0 0-37 0,0 0-50 0,0 0-32 15,0 0-40-15,0 0-29 0,0 0-26 16,0 0-27-16,0 0-23 0,-94-35-27 0,94 35-8 16,0 0 0-16,6 4 8 0,-1 0 13 0,7 2 7 15,3 0 6-15,6 1 0 0,2-2 1 16,8-4 1-16,6 1-2 0,2-2 0 0,5 1-6 15,0-5-8 1,7-1-3-16,0-2-9 0,6 0 3 16,2 0 1-16,1 0-2 15,1-1 6-15,-4 2-10 0,1-2-1 16,-7 4-2-16,-4-2-4 16,-10 1 6-16,-1 0-1 0,-10 1 3 0,-2 1-3 15,-10 0 0-15,-3 1 3 0,-4 1 3 0,-5 1 14 0,-2 0 10 16,0 0 7-16,0 0-2 0,0-1-11 0,-3-2-8 0,-3 2-10 0,3-1-3 0,-5-1 5 15,5 1-8-15,-3 1-4 0,4-1-1 0,1 2-3 0,0-1 5 0,1 1-1 0,0 0-8 16,0 0-21-16,0 0-21 0,3 0-24 16,2 3-27-16,0 3-48 0,5 1-127 15,-1-2-450 17,-5-1-932-32</inkml:trace>
  <inkml:trace contextRef="#ctx0" brushRef="#br0" timeOffset="65687.0332">10703 9587 208 0,'0'0'476'0,"0"0"-25"0,0 0-88 16,0 0-63-16,0 0-14 0,0 0-44 0,12-124-39 0,-11 110-33 0,1-1-29 0,-2 2-22 16,-2 3-20-16,2 0-17 15,-2 3-12-15,-3 2-11 0,-1 1-9 0,-4 2-7 16,-1 2-6-16,-7 0-10 0,-2 7-9 0,-6 7-3 15,-3 6-2-15,-4 2 0 0,0 4 4 0,1 3 0 0,0 2-3 16,3-1-1-16,2 3-6 0,4 0-3 16,2 0-2-16,4 1 0 0,3 0 0 15,5 1 1-15,3-2-3 16,5-2 2-16,1-4-3 0,10-4-1 0,6-7 4 16,5-3-1-16,7-7 4 0,3-4 3 0,5-2-2 0,2-5 1 15,1-3 0-15,-1-4-3 0,-3-4 2 0,2-2-1 16,-3-3 0-16,-3-3-1 0,-1-1-2 0,-1-1 1 0,-6-1 2 15,-2 0 3-15,-3 0-1 0,-4 1-1 16,-4-1-5-16,-3 4 1 16,-1 1 2-16,-6 2 0 0,0 1 1 0,-6 5 2 15,1 0-4 1,-3 5 0-16,-1 2-3 0,-1 3-2 16,-2 3 3-16,-1 1-3 0,0 3-2 0,-1 7 2 0,-2 4-5 0,2 5 3 0,1 2 3 15,3 0-1-15,4 4 3 0,5-2-2 0,1 2-2 0,7-1-1 16,8 1 1-16,4 0 1 0,9-3 1 0,6 1 3 15,6-6-2-15,7 1-1 0,5-7-4 16,1-2-5-16,1-7 1 0,-1-1-4 0,1-6 2 0,-3-5 4 0,0-4-3 16,-4-1 4-16,1-1 4 15,-4-2 0-15,0 0 4 16,-4-1-3-16,-4-1 1 0,-2 0-2 0,-9 2 1 16,-2-1 3-16,-4 0 2 0,-8 2 0 0,-3 0 2 0,-7 2-2 0,-1 2-2 15,-3 0-2-15,-5 5 1 0,-6-1-1 16,-4 2-1-16,-1 4 4 0,-3 3-6 0,-5 0 5 0,1 4-2 15,0 7-1-15,-3 1 5 16,7 3-6-16,2 3 1 0,6 1-2 0,5 2-2 0,4 1 2 16,5 3 2-16,6-1 1 15,7 2 2-15,8-1-2 0,9 2-4 0,6-6 0 0,8-2 2 0,1-7-1 16,4-2 2-16,3-8 0 16,-1-2-8-16,-3-6-1 0,-1-4-4 0,-3-3-1 0,-2-3 5 0,-2-2 3 15,0-5 3-15,-4 0 2 16,-2-4-2-16,-4 0 5 0,-2-1 2 0,-4-2 1 0,-3-2 3 15,-2-1-5-15,-6 0 1 16,0-1 0-16,-6-1 1 0,0-1 3 0,-6 1 2 0,-1-2 3 16,0 2 3-16,-5 3 3 0,-4 2 2 15,-3 5-3-15,0 2 2 16,1 5-3-16,-1 3-1 0,2 7-4 0,1 1-6 16,3 4 0-16,3 3-5 15,1 0-3-15,1 5 2 0,1 7-6 16,0 6 3-16,0 5 0 0,2 2 0 0,7 9 4 0,0 0 1 15,2 4 2-15,1 2-3 0,3 3-2 0,-2 4-1 16,-1 0-2-16,-1 3 0 0,2 0-13 16,-5-2-14-16,2-2-23 0,-2-5-33 0,2-3-8 0,-3-6-21 15,0-9-13-15,1-7 2 0,-1-5-1 0,-3-8 25 16,3-3 35-16,-4-1 28 0,4-10 24 0,-1-1 11 0,-1-5 4 0,1-4 4 16,-2-2 1-16,1 0 1 15,-1-3 3-15,0 2 8 0,2-2 9 0,0-2 15 0,1-1 12 0,3 1 1 0,4-1 6 16,1 1-5-1,4 1-2-15,0 4 2 0,0 3-8 0,2 4-3 0,2 3-4 16,-1 3-5-16,2 1-2 0,0 3 0 16,0 3-3-16,1 3-3 0,-2 0-5 15,3 5-6-15,-2 4-2 0,-2 1-6 0,-2 2 0 0,-1 5 1 16,-3 0 0-16,0 2-3 0,-2 3 5 0,-1 1-7 16,-1 2 0-16,-5-1 5 15,0-2-5-15,-1 0 6 0,-5-2 0 0,0-3-3 16,-1-2 2-16,0-3-7 15,0-3-10-15,0-2-11 0,0-2-26 0,0-1-19 16,0-2-39-16,0-2-38 0,0-2-59 16,1-3-243-16,0-1-609 0,1 1-291 0</inkml:trace>
  <inkml:trace contextRef="#ctx0" brushRef="#br0" timeOffset="65878.7124">12711 8994 1062 0,'0'0'810'0,"0"0"-501"0,0 0-66 15,0 0-89-15,0 0-52 0,0 0-44 0,0 0-51 16,0 0-37-16,0 0-10 0,0 0-17 0,0 0-129 16,0 0-429-16,0 0-918 15</inkml:trace>
  <inkml:trace contextRef="#ctx0" brushRef="#br0" timeOffset="68648.2175">13374 9275 342 0,'0'0'405'0,"0"0"-11"0,0 0-91 0,0 0-32 15,0 0-19-15,0 0-42 0,0 0-18 0,0 0-27 0,0 0-29 16,0 0-27-16,0 0-17 0,0 0-13 0,36-103-20 15,-36 103-16-15,0 0-19 0,0 0-13 0,0 2-10 16,0 1-4-16,0 4 3 0,0 1 4 16,0 5 9-16,0 1 3 0,0 4 4 0,0 3-1 15,1 2-1-15,3 2 3 0,1 2-3 16,-1 4 2-16,2 2-1 16,2 2-6-16,0-1 1 15,-1 0-3-15,2 1-1 16,0-3-4-16,1-3 2 0,-2-1 0 0,-1-5 0 0,-1-2 1 15,3-4-4-15,-4-5-1 0,0-1 2 16,1-4 2-16,-2-1 2 0,-1-3-1 0,3-1 1 0,-4-2 3 0,2 0 6 16,1 0 2-16,0-4 6 0,0-5-3 0,5-1-6 0,-1-1-4 15,2-5-9-15,1 0 2 16,2-4-1-16,2-2-2 0,1-1 1 0,2-3-4 0,2 0 0 16,2-4 1-16,0 0 0 0,4 0 1 0,-3 1-1 0,3 0 0 0,-1 5 0 15,0 2-4-15,2 2 2 16,-4 4-1-16,-1 2 0 0,-4 5 0 0,0 4 0 0,-3 3-2 15,-4 2-4-15,-3 0 3 0,-1 7-3 16,-1 3 3-16,1 4 2 0,-1 4-4 0,-4 3 6 0,2 1 0 0,-2 3 0 16,1 0 6-16,-3 0-4 15,2 1-2-15,0-1 0 0,-1 2-6 0,-1-4 5 0,0 1 3 0,2-4 1 16,0-3 4-16,-1-1-5 0,-1-4-4 16,2-2-4-16,-2-2-14 0,2-2-18 0,0-2-35 15,-2-3-57-15,0 1-78 0,2-2-133 16,-1 0-472-16,-2 0-818 0</inkml:trace>
  <inkml:trace contextRef="#ctx0" brushRef="#br0" timeOffset="68876.3934">13949 8774 1815 0,'0'0'199'0,"0"0"13"0,0 0-74 0,0 0-33 15,0 0-36-15,0 0-52 0,0 0-36 0,0 0-16 0,0 0-3 0,0 0 8 16,0 0 9-16,0 0-60 0,0 0-200 0,0 0-494 16,83-29-500-16</inkml:trace>
  <inkml:trace contextRef="#ctx0" brushRef="#br0" timeOffset="69141.8371">14597 8761 2084 0,'0'0'400'0,"0"0"-178"0,0 0-28 16,0 0-48-16,0 0-21 0,0 0-34 0,0 0-38 16,0 0-24-16,0 0-14 0,0 0-4 15,0 0-1-15,0 0 4 0,0 0 6 0,0 0 10 0,40 101 5 16,-28-61-3-16,0 3-3 0,4 6-12 15,-4 4-4-15,-2 2 1 16,1 4-2-16,-4 2 5 0,-3 4-4 0,1-1-2 16,-4-1-2-16,0-1-7 15,-1-3 6-15,-2-4 1 0,-4-5-2 0,2-4 4 16,-3-4-14-16,-2-7-14 0,0-3-20 16,0-6-24-16,-1-7-16 0,3-4-28 15,-1-7-30-15,0-3-41 0,-1-5-93 0,4-1-215 0,-1-5-565 0,3 1-221 0</inkml:trace>
  <inkml:trace contextRef="#ctx0" brushRef="#br0" timeOffset="69391.8925">14627 9384 1219 0,'0'0'341'0,"0"0"-11"0,0 0-106 0,0 0-22 0,143-105-15 0,-103 86-21 0,0 2-26 0,2 1-16 15,0 5-24-15,0 3-24 0,0 3-20 0,-4 2-19 16,-5 3-5-16,0 3-8 0,-8 5-7 0,-2 5-1 15,-3 3-10-15,-2 4 0 0,-3 1-4 0,-2 3 3 16,-5 2 4-16,-4 3 1 0,-1-1 5 0,-3 2-4 16,0-1 2-16,-3 2 2 0,-4-3-1 0,2 0 3 15,-4-5-6-15,1-4-9 0,4-3-11 16,-2-6-18 0,3-2-22-16,-2-4-39 0,3-3-51 0,0-1-73 15,0 0-191-15,0-4-637 16,-1 1-420-16</inkml:trace>
  <inkml:trace contextRef="#ctx0" brushRef="#br0" timeOffset="69531.2692">15147 8819 1519 0,'0'0'304'0,"0"0"-17"0,0 0-127 0,0 0-45 16,0 0-42-16,0 0-52 0,0 0-63 0,0 0-21 15,0 0-6-15,0 0-1 0,0 0-90 16,0 0-359-16,0 0-904 0</inkml:trace>
  <inkml:trace contextRef="#ctx0" brushRef="#br0" timeOffset="70255.0422">15675 9340 1794 0,'0'0'273'16,"0"0"-140"-16,0 0-54 0,0 0-25 0,0 0 1 16,0 0 13-16,0 0 6 0,0 0 9 15,0 0 5-15,0 0-4 0,0 0-14 16,0 0-16-16,0 0-5 0,64 42-7 0,-45-41-5 16,-1-1 0-16,0 0-7 0,-3 0-4 0,3-3-2 0,-1-2-7 15,0-1 1-15,1-2 2 0,-1 0 1 0,-3-2 3 16,-2-1-6-16,1 0-2 0,-3-2 1 15,-4 0 0-15,1 0 1 0,-3-1-2 0,1-1-2 16,-5 1-1-16,2 0-2 16,-2 2 5-16,0 2 3 15,-7-1 11-15,4 3-5 0,-4 2-3 16,3 2-8-16,-4 2-11 0,-1 2 1 16,-1 3-3-16,-2 6 0 0,-6 4 3 0,-2 1-4 0,4 7-1 0,-2 2 0 0,4 1-8 15,-1 4 7-15,7 2 0 0,3 1 0 0,-1 1 8 16,5 3-8-16,1-3 1 0,6-1 0 0,4-1 1 0,5-5 4 15,4-7-2-15,2-3 0 0,5-6-2 0,-1-4 3 16,2-5 3-16,1 0 3 0,-2-7 1 0,3-4-3 16,-2-2-2-16,-2 0-1 0,2-5 1 0,-3-2 3 15,2-2 0-15,-2-2 1 0,3-2-4 0,-5-1-1 16,0-2 2-16,-1-1-1 0,0-5 1 0,-1 2-1 16,0-1-2-16,-3 0 1 0,-4 4-5 0,-2 1 5 15,-1 4 3-15,-4 3-1 0,-3 4 6 16,-3 5-7-16,0 2-2 0,0 4-3 0,-3 3-2 15,-3 4 2-15,3 0-4 0,-5 2-2 16,2 3 0-16,0 6-2 0,-2 1 2 16,4 3 2-16,-3 4 2 15,5-1 2-15,1 4-2 0,1 1 1 0,1 1-2 0,1 3 1 0,5-1 3 16,-2 3 1-16,4-2 0 0,-1-1-1 0,3 1-2 0,-1-2-1 16,0 0-3-16,1-3 4 0,0 0 1 0,-1-1 1 15,-1-3 4-15,0-1-6 0,-4-5 1 16,1 1 0-16,-4-4 1 0,2 0 0 0,-2-2 0 15,-2-3-3-15,0 0-2 0,0-1 2 16,-2 1 1-16,-4 0 1 0,-2 0 2 0,-1 0-2 16,-2-1-2-16,0 0 0 0,-3-2 0 15,-3 1 2-15,-1-1 2 0,3-1 0 0,-5 0-6 16,3 0-11-16,-4 0-14 16,3-1-18-16,1 1-29 0,-3 0-43 0,4 0-74 0,2-4-182 0,4 1-724 15,4-1-560-15</inkml:trace>
  <inkml:trace contextRef="#ctx0" brushRef="#br0" timeOffset="70836.1462">17846 9170 2534 0,'0'0'267'0,"0"0"-202"0,0 0 11 16,0 0-8-16,0 0 8 0,0 0 1 16,0 0-19-16,0 0-24 0,0 0-14 0,0 0-12 15,0 0-4-15,0 0 5 0,0 0-1 16,0 0-2-16,-60 73 0 16,51-41-1-16,1 4 1 0,0-1 1 0,-2 4 3 0,3 2-2 0,-3-1-1 15,-1-1 0-15,2-2-2 0,1-4 4 16,2-5-2-16,2-7 0 0,2-8 0 0,0-5-3 15,0-3 5-15,2-4 6 0,0-1 15 0,0 0 16 16,2-4-1-16,4-8-8 0,1-3-12 0,2-5-18 16,3-6-1-16,0-3 2 0,1-2-2 15,3-3 1-15,1-3-3 16,2-5-1-16,3-2 0 0,-1-5-2 0,3-1 3 0,2-4-1 16,-2-1 2-16,1-2-2 0,-2 0 1 0,-2 3-1 15,-1 2 0-15,-4 8 1 0,-1 3 0 16,-2 7 0-16,-2 5 4 0,-1 8 5 0,-1 4 3 0,-3 8 5 15,-3 3-2-15,-1 4-8 0,0 1-5 16,0 1-7-16,1 3-5 0,0 7 5 0,2 5 1 16,-1 4 2-16,3 9 3 0,3 3-5 0,-3 3 0 15,3 4-1-15,1 2-1 0,2 3 3 16,-2 1-1-16,3 0 1 0,-2-2-1 16,3-1-1-16,-3-1 1 0,-1-5 1 0,1 0 2 0,-4-3 1 15,1-1-3-15,-1-1-2 0,-4-1-1 16,2-3-2-16,-3-2-1 0,-2 0-7 0,-1-5-13 0,2-1-20 15,-2-1-16-15,0-3-24 0,-2-3-34 0,-2-2-41 16,-2-3-62-16,-1-2-108 0,1-3-301 16,2 0-781-1</inkml:trace>
  <inkml:trace contextRef="#ctx0" brushRef="#br0" timeOffset="71128.2883">17957 9366 1229 0,'0'0'828'0,"0"0"-471"0,0 0-86 0,0 0-88 0,0 0-40 16,0 0-43-16,0 0-40 0,0 0-10 0,0 0-5 0,0 0-8 16,0 0-4-16,0 0-10 0,135-52-5 15,-102 49-3-15,5-1 3 0,-3 0 1 0,2 0 2 16,0-1 1-16,1 0-3 0,-3-1 1 16,0 1-4-16,-3-3 1 0,-1 3 0 0,-4-2-3 15,2 1-1-15,-8-1-3 16,1 1-2-16,-5 0 1 0,-3 0 0 15,-2 1-1-15,0 0 2 16,-4 2-4-16,0-1 0 0,-1 0-3 16,-3 2-1-16,-2 1 2 0,1-1 0 0,-3 1 1 0,1 1-4 15,-1 0-4-15,2 0-9 0,0 0-20 0,2 0-22 16,2 0-44-16,4 3-69 16,0 0-125-16,-3-1-382 0,1 0-996 0</inkml:trace>
  <inkml:trace contextRef="#ctx0" brushRef="#br0" timeOffset="71514.3107">20152 8810 2302 0,'0'0'156'15,"0"0"-18"-15,0 0-7 0,-140-27 5 16,104 27-10-16,-1-1-18 0,1 5-18 15,1 3-21-15,2 3-12 0,6 0-15 0,2 3-17 0,5 3-5 16,3-4-8-16,3 6-1 0,3-1 1 16,2 4-6-16,5-3-1 0,3 4-1 0,1 3 2 15,6-1 2-15,6 1 7 16,5 0 3-16,8 2-1 0,5-3 3 0,5 0-4 0,5 2-5 16,3-4 0-1,1 1-5-15,1 0-1 0,-6 1 1 0,-1-1-5 16,-2 0 5-16,-5-1-3 0,-2-4 2 0,-7-1 0 15,-4-2-5-15,-6-3 0 0,-2-2-2 16,-4-2 0-16,-1 1 3 0,-5-1-2 0,0-1 5 0,0 1-6 0,-7-1 2 16,-2 2 0-16,-4-4-2 15,-4 1 7-15,-4-3-4 0,-3 1 2 0,-5 0 1 0,0-3-6 0,-5 1 0 16,-2-2-7-16,1 0-13 0,0 0-13 16,-1-2-32-16,3-2-34 0,1-3-62 0,5-1-120 0,8 0-381 15,8 2-965-15</inkml:trace>
  <inkml:trace contextRef="#ctx0" brushRef="#br0" timeOffset="71803.4747">20147 8770 1215 0,'0'0'942'0,"0"0"-563"0,0 0-116 0,0 0-107 0,0 0-42 16,0 0-46-16,0 0-36 0,0 0-10 0,0 0 4 15,0 0 18-15,0 0 7 0,0 0 1 16,0 0-4-16,-24 127-10 0,16-89-4 0,-3 4-5 15,0 3-4-15,-3 3 0 16,1 1-5-16,-7 3-3 0,1 1-1 0,-2-2-8 0,-1-2 1 16,-5-2-1-1,0-6-3-15,0-2 4 0,2-3-1 16,0-5 1-16,3-4-1 16,0-3-2-16,5-1-1 0,-2-4-3 15,7-4 0-15,-2-1-6 0,4 0-17 16,3-4-25-16,0-2-53 0,5 1-101 0,2-4-209 15,2-2-802-15,3-2-494 16</inkml:trace>
  <inkml:trace contextRef="#ctx0" brushRef="#br0" timeOffset="72493.8812">21334 8917 2699 0,'0'0'115'0,"0"0"-40"0,0 0-23 15,0 0-13-15,0 0 8 0,0 0 11 0,0 0 0 16,0 0 5-16,0 0-11 0,-124 119-5 16,108-81-5-16,1 5-8 0,-1 4-6 0,2 5-8 15,-2 2-3-15,0 1-6 0,-1 3-2 0,0-1 1 16,0-1 0 0,2-2-2-16,3-4 1 0,2-6-2 15,3-5-4-15,3-6-2 0,1-7 1 16,3-5-1-16,1-6 1 15,-1-7 5-15,0-2 1 0,0-4 9 0,2-1 12 0,0-1 8 0,0 0 5 0,-1-6-1 16,3-4-16-16,1-5-4 0,-1-4-4 16,2-1-10-16,3-6 1 0,-3-5-8 0,0-3 4 15,3-4 1-15,1-2-3 0,1-5 3 0,0-3-8 16,6-2 1-16,2-2 3 0,2-3-4 0,2-2 1 0,5-2 1 0,-1-1-2 16,2 0 0-16,3 0 5 0,0 1-2 15,0 5 2-15,1 2 2 0,-2 6-6 0,1 3-2 0,2 5 1 16,-1 5-3-16,0 4 4 0,-1 6 2 0,4 5-4 15,-3 3 1-15,0 7-3 0,1 0-2 16,-2 6 1-16,-4 2-2 0,-1 0 1 0,-1 8-1 16,-3 3-1-16,-5 5-2 0,-5 4 2 15,-2 3 1-15,-1 3 5 0,-6 3 1 0,-4 3-4 16,2 3 4-16,-11 2-2 0,-7 4 1 0,-5-1 8 0,-1 0-4 16,-6-1 1-16,-2-1 2 0,0-2-4 15,4-4-1-15,-2-7 3 0,6-5-3 0,2-5 5 16,2-3 0-16,7-2-2 0,1-2-1 0,4-4-2 15,2 0 1-15,4-3 2 16,0-1 1-16,4 1 0 0,9-1 2 0,2 2-5 16,12-2 0-16,4 1 3 15,5 1-2-15,2 3 5 0,4 1-2 0,3 1-7 0,-3 3 3 32,-1 1-2-32,-3 2 0 0,-3 5 4 15,-1-2-1-15,-6 5-1 0,1 2 0 0,-7 2-3 16,-3 2 0-16,-2-1 2 0,-8 1 1 0,-3 0 6 0,-2 0-5 15,-4-2-1-15,-5 0-1 0,-6-3-4 0,-3-1 8 16,-6-3 5-16,-6 0 1 0,-2-5 4 0,-4 0-2 16,-1-3-4-16,-3-3 1 0,-4-1-3 0,-2-1 4 15,-2-4 3-15,-3-1-1 0,0 0-1 0,-2-5-3 0,-1 0 0 0,0-4-1 0,0 2 4 16,7-2-5-16,1-1-5 0,2 2-14 0,2 1-25 16,6 0-35-16,6 0-87 0,7 1-274 0,7 3-888 0</inkml:trace>
  <inkml:trace contextRef="#ctx0" brushRef="#br0" timeOffset="85112.8828">908 11480 0 0,'0'0'0'16,"0"0"40"-16,0 0 331 0,0 0-33 0,0 0-29 16,0 0-16-16,0 0-30 0,0 0-15 15,0 0-35-15,0 0-42 0,0 0-34 16,0 0-34-16,-22-44-19 0,22 38-12 0,0 1-7 0,2-1-7 15,0-2-6-15,5 2-8 0,0-2-11 0,4 2-2 16,-1-2-10-16,2 1-2 0,2 0-3 16,2 2-4-16,-1 0-2 0,3 1-1 0,2 3-3 15,1 1 2-15,-2 0-1 32,3 1-2-32,-2 6 1 0,0 3-2 0,1 3 2 0,-1 1-1 15,-1 6 5-15,-5 4-1 0,2 2 2 16,-4 3 0-16,-3 3-1 0,-1 0 1 0,-5 0 0 0,-2 0-2 0,-1 0 0 0,0-5-4 15,0 0 2-15,-2-4 1 0,-3-3 2 0,-1-3 7 0,-1-3 0 16,2-2 5 0,-4-1 4-16,2-5 7 0,-2 0 0 0,2-4-1 15,0 0-3-15,-1-2-9 0,1-2-4 16,3-4-6-16,-6-1-7 0,3-3 6 0,2 0-9 0,-2-2-1 0,4-2 1 0,-5-2-13 16,7 0 10-16,-1 1 2 0,1-2-5 0,1 0 9 0,0-1-6 0,0 0 0 15,3-3-1-15,3 4-2 0,1-2-1 16,2-1-2-16,2 2 1 0,5-1 1 15,-3 0 1-15,7 2 2 0,0 0-2 16,1 1 1-16,2 2-1 16,3 2-2-16,-2 2 4 0,4 0-4 15,4 3-12-15,2 3 1 0,2 4-3 0,-4 0 5 16,-3 4 13-16,-4 6 2 0,-7 2 2 0,2 1-3 0,-2 3 1 16,-3 1-1-16,0 3 1 0,-4 3 2 0,-1-1 0 0,-3 4 0 0,-3 2 2 15,2-1-2-15,-5 0-2 0,-1-1-11 16,0 0-14-16,-5-4-14 0,2-1 8 0,-6-1 9 0,2-2 11 15,-4 1 13 1,4-7-16 0,-2-2-5-16,2-3 0 0,1-4-5 0,1-3 8 0,1 0-2 0,-2-2-8 0,5-6-13 0,0-3-18 15,0-4-6-15,1 0 5 0,0-4 14 16,2-1 12-16,3 0 7 0,3-2 4 16,1-2-3-16,5 1 4 0,0-2 3 15,-2 2 2-15,5-1 6 0,-3 0 1 16,4 4-2-16,0 0 1 0,-2 1-4 0,4 3 7 15,-1 2 6-15,0 3 5 0,1 1 7 0,0 5-2 0,2 0 0 0,0 3-1 16,-2 2-3-16,1 0 0 0,0 5-2 0,-2 5 1 16,1 1 0-16,-1 3 2 0,0 4 0 0,-2-1 1 15,-1 2 3-15,1 2-2 0,-2 1-2 16,3 3 2-16,-1-1-4 0,-2 2 3 16,4-4 0-16,1 1 1 0,-1-4 7 0,1 1-2 0,0-6 6 0,3-1-1 15,-3-3-2-15,7-4 2 0,-3-4-2 16,3-2-1-16,-2-2-1 0,3-7-2 0,-6 0-3 0,4-3-6 15,-4 1 1-15,1-3-4 16,-4 1-1-16,2-3 1 16,-5 0-2-16,-2-1 4 0,-3 0 3 15,0-3 0-15,-4 1 5 16,-4-1-1-16,0-1 2 0,-3 1 4 0,0-2-3 0,-3-2 2 16,-4 2 0-16,-3 3 1 0,0 0 3 0,-3 0 3 0,1 2 4 0,-4 1 2 0,1 1 7 15,-3 4 5-15,4 0 8 0,-2 1 0 16,1 4-5-16,1-1-3 0,0 5-6 0,5-1-6 0,0 1 1 15,4 2-12-15,-3 0-6 0,2 5-5 0,0 2-9 16,-1 4 2-16,5 4 0 0,-3 4 0 0,2 2 6 16,2 3 0-16,1 1-1 15,1 1 0-15,2 3 0 0,4-1-2 0,-1 0 0 0,2 2 3 0,1-1-6 16,3-1 6-16,3-2 1 16,0-3-4-16,2-2 7 0,3-6-5 15,4-3 0-15,0-2 2 0,2-6-3 0,2-2 3 0,2-2 0 16,1-6-2-16,5-3 3 0,-1-3-4 15,3 1-1-15,-2-3-2 0,-1-1-1 0,-2 0 0 16,3-1-1-16,-3 0 3 0,-2-1-1 0,0 2 2 0,-2 0 0 16,-3-2 1-16,0 3 1 15,-4 2-1-15,2 0-2 0,-6 0 3 0,0 1-6 0,-4 1 5 16,-1 0 2-16,-5 2-2 0,1-2 8 0,-2 2-4 16,-1 0 1-16,-2 1 1 0,-1 0-7 0,1 0 4 15,-1 2-2-15,-1-1 0 16,0 0 2-16,1 2-3 0,-1-1 2 0,-1-1-3 0,-1 3 1 15,2 0 1-15,0 1-3 16,-2 0 3-16,1 0-3 0,-1 2 3 16,0-1 1-1,0 1 0-15,0 0 5 0,0 0-3 0,0 0-2 16,0 0 3-16,0 0-8 0,0 0 6 0,0 0 0 0,0-1-3 0,0 0 5 0,-1 1-5 0,-1-2 0 0,0 1 1 16,1 0-3-16,0 0 1 0,-1-1-1 0,0 0 2 15,0 0-1-15,0 0 2 16,0-1 0-16,1 1-2 0,-2 0 6 0,2-1-5 0,-1 1-1 15,1 1 2-15,1-1-6 0,-3 1 4 16,2-2 0-16,-1 1-1 0,-2 1 5 0,4-1-3 0,-2 0 0 0,1 1 0 16,-2 0-3-16,2 0 2 15,-2 0-1-15,2-1 4 0,0 0 0 16,-1 1 2-16,-1 1 3 0,0-1-2 0,2 0 4 0,-1 1-1 16,1 0-2-16,-2 0 1 0,-2 0-4 15,3 0 1-15,-2 0 0 16,-1 0-6-16,-2 0 8 0,0 0-5 0,-3 3 0 0,0 2 3 15,-1 1-6-15,-2 1 2 0,3 2-1 0,-3 1 1 0,2 2 4 16,0 4-3-16,-3 2 2 0,2 1-3 0,0 3-4 16,1 3 4-16,1 1-2 0,1 1 4 0,2-2-4 15,2 3 2-15,3-3 0 0,2-3-4 16,0-3 5-16,4-2-2 0,4-3 0 0,5-1 5 16,0-4-2-16,5-2 1 0,-1-4 2 15,3-3 1-15,1 0 3 0,1-3 0 0,1-2-1 16,4-3-3-16,-1-3-1 0,0-1 1 0,-1-3-2 15,-2 0 1-15,-1-3 0 0,-1 0-2 16,-3 0 1-16,-1-3-2 16,-1 0 3-16,1 1 0 0,-5 0-1 15,0-1 2-15,-2 1-4 0,-4 1 3 0,-2-1-1 0,-4 3 1 0,0 2 3 16,0 1-1-16,0 4-1 0,-3 1-2 0,-2 1-2 16,0 1 1-16,-2 1-1 0,-1 0 2 0,-1 3-1 0,3-1-1 0,-1 3 2 15,1 1-4-15,0 0 0 16,0 0-2-16,-1 1-1 0,1 4 2 0,-2 1-4 15,2 2 1-15,0 0 0 16,2 3 2-16,0 3 1 0,0-1 2 0,0 3 0 0,-1 0-1 16,4 2-2-16,-1 2 1 0,1-1-1 0,1 3 2 0,0-1 1 15,0 0 0-15,0 1 0 0,1 0-4 0,2-1 3 16,4 0-2-16,-3-2 0 0,0-1 3 16,1-3 0-1,2-1-3-15,-3-3 1 0,5-2-4 0,-1-2-2 0,-2-1 5 0,3-3 0 0,0 0 2 16,-1-3-1-16,2 0-2 0,1 0 3 15,0-5-2-15,2-1 5 0,1-2-1 0,-1 1 1 16,0-3-2-16,-1-1-4 0,2 0 4 0,-1-3-2 0,-2 0 5 16,1-1 1-16,1-3-3 0,-1 2 0 15,0 0-2-15,-2 1 0 16,1-1 2-16,-1 4-1 0,0 0 1 16,3 1-2-16,-2 0-2 0,1 0 0 0,0 2 1 0,0 1 1 15,-1 3-1-15,-2 0 2 16,-1 3-3-16,-1-1 0 0,3 3-1 0,-3 0-2 0,2 0 2 0,1 2 1 0,0 3-2 15,3 2 2-15,2 3-1 0,0 2-1 16,1 1 4-16,-1-1-2 0,-2 4 2 0,0-4 0 0,0 3 0 16,-1-2-1-16,-2 0-1 15,2 2 4-15,-1-3-2 0,-1 1 2 16,-1-2 0-16,0-1-4 0,-4-1 0 0,-2-2-1 0,0-2 0 0,0-1 1 16,-2-2-7-16,-1 0-3 0,1 0-1 15,-1-2-5-15,0 0 7 0,0 0 1 0,1 0 1 0,-1-2 1 16,1-2-10-16,-1-3-3 15,4 0-2-15,0-3 3 0,0 0 8 0,1-2 3 0,0-1 5 16,3-2-1-16,3 0 3 16,-2-6 0-16,1 3 0 15,1-1 4-15,-1 0-2 0,0 1 1 0,3 1 1 0,-5 2-2 16,3 1 2-16,0 2-1 0,-3 2 3 0,1 2 1 0,1 3-3 16,-2 2-1-16,-1 0-4 0,3 2-1 0,0 1 1 0,1 1-2 15,1 6 3-15,0 2-1 16,0 3-1-16,1 1 1 15,-2 4-1-15,1-2 4 0,0 3-1 0,-1 0 3 0,4-4-2 0,-4 0-1 0,4-1 2 16,0-3-1-16,0-2 2 0,0-3 0 0,1 0 1 16,-2-5 2-16,2 0-1 0,-1-3 0 15,-2-4 2-15,4-2 1 0,-1-2 0 16,-1-2-2-16,1-1-1 16,-1-1 0-16,1-1-1 0,-3-2 5 0,-2 1-3 0,1 1 2 0,-3-1-1 0,-2 0 0 15,-2 1 0-15,0-2 1 16,-4 2 2-16,-1 1 4 0,0 3 0 0,-7 0 4 0,1 3 1 0,-3 0-7 15,-1 5 1-15,-4 1-5 16,2 1-1-16,0 2 1 0,-2-2-7 0,-2 7 2 16,4 2-4-16,1 4-2 0,1 0 2 15,3 1 0-15,2 1 2 0,4 2-1 16,1 0-1-16,0 0 0 16,6 1 0-16,3-1 3 0,4 3 0 0,2-1 1 0,1-2-1 0,3 3-4 15,0-2 3-15,3 1-2 0,-1 0 4 0,0 0 5 0,1-1-7 16,-2 1 0-16,-1 2-2 0,-1-3-5 15,-1-1 7-15,-2 0-2 0,-2-1 3 16,-3-1 1-16,-3-2-3 0,-3-3 1 0,-4 2-2 16,0-4 0-16,-10 2 3 15,-1-1 0-15,-4-2-2 0,-4 0-7 0,-2 0 0 0,1-2-10 0,-1-2-9 16,0 1-13-16,-1-2-45 16,0 0-111-16,5 0-440 0,6 0-782 0</inkml:trace>
  <inkml:trace contextRef="#ctx0" brushRef="#br0" timeOffset="89954.7632">5471 11940 722 0,'0'0'902'0,"0"0"-692"0,0 0-7 0,0 0-57 0,0 0-22 0,0 0-10 15,0 0-23-15,0 0-12 0,0 0-14 0,0 0-5 0,0 0-1 16,-30-8-7-16,30 8-7 0,0 1-10 0,0-1-11 16,0 0 0-16,0 1-5 0,0-1 5 15,0 0 10-15,0 0 6 0,0 0 15 0,1 0 2 16,1-5-6 0,6-3-12-16,2-6-15 0,5-2-10 0,2-6-7 0,4-3 3 15,3-3-5-15,1-3-1 16,0-6 3-1,3-1-7-15,3-5 6 0,5-3 0 0,-3-5-3 0,3-2 7 0,-2 0-6 16,2-6-1-16,-2 4 2 0,-4-1-6 0,0-1 3 16,-7 3 2-16,-1 2-1 0,-4 3 4 15,-4 4-1-15,-2 5 0 16,-5 5 1-16,0 5 2 0,-5 9 2 16,-1 4-1-16,-1 7 5 0,0 5-4 0,0 2-6 0,-1 3-10 0,-2 4-9 15,-2 9 2-15,0 6 1 0,-4 8 9 0,-3 10 5 0,-1 5-4 0,1 5 2 0,0 2-1 0,4 5-1 16,4 0 5-16,3 0-3 0,2-2 1 0,0-2 0 15,8-3 0-15,5-4-2 0,3-4 3 0,5-4 0 16,3-8-1-16,2-4 6 16,3-4 1-1,2-7-3-15,3-3 8 0,-2-5-9 0,3-4 1 0,-1 0 2 0,-3-10-10 0,1-1 6 16,-2-5-2-16,-4-3-1 0,2-4 5 16,-3-2-3-16,-2-3 0 0,-3-3 0 0,-2-1-2 0,-6-2 0 15,1-3 0-15,-4-4 1 0,-2-2-2 0,0-4 3 16,0-1 0-16,-6-1-1 0,3 3 5 0,-2 1-4 15,-2 8-1-15,-1 1 1 0,0 7-5 0,-1 8 1 16,1 5 1-16,-1 5-3 0,-1 6 4 16,1 1 1-16,1 3-7 0,0 1-5 0,0 1-9 15,0 8 2-15,0 5 4 0,0 8 8 0,1 6 7 16,-1 7-2-16,0 6 1 0,0 4-2 16,4 4 0-16,-3 4 1 0,1 2-1 0,4 1 3 0,-5-2-4 15,1-3 2-15,5-6-1 16,-2-4-8-16,3-6 4 0,5-7-9 0,-1-9-3 0,3-5 3 15,0-7-3-15,1-6 8 0,3-1 4 0,1-8 1 16,2-5 5-16,6-3-7 0,-3-2-1 0,5-4-2 16,-1-1-3-16,2-1 1 15,0 0-2-15,4-1 4 0,-2 1-2 0,1 3 1 16,-1 4 1-16,1 2-4 0,-1 5 4 0,-1 2-2 16,4 5-1-16,-3 3 0 0,-2 0-4 0,2 0 4 0,-3 3 4 15,4 4 2-15,-1 0 5 16,-1-1-1-16,6 1 2 0,-3-1 0 0,4-1-2 0,-3-2 0 0,-2-1 1 15,-1 1-1-15,1-2 1 16,-1-1 2-16,-5 0 2 0,-2 0-3 16,1-3 5-16,-4-2-4 0,-3 0 1 15,-3-1 3-15,-2-2-3 0,-3-2 4 0,-2 0 3 0,-1-1-1 0,-2-1 6 16,-5 1-1-16,-1 0 1 0,-1-1 2 0,0 3-4 0,-3-1 2 16,-6 2-2-1,-4 2-1-15,-2 4 0 0,-2 2-2 0,-8 0 1 0,2 8-2 0,-7 5 0 16,-1 1 0-16,-2 4-1 15,5 0 2-15,0 0-4 0,7 0 1 16,2 0-2-16,8-1-2 16,1 1 2-16,6 0-3 0,-1 1 1 0,5-1 0 0,1 1-3 0,9-2 2 0,5-1 1 15,1-1 0-15,9-1 4 0,-2-3 1 0,8-4 0 16,0 0 0-16,4-5-3 0,-1-2-3 0,-2 0-1 16,-1-4-1-16,2-5-4 0,0 1 3 0,-2-5 0 15,-4-1-2-15,-1-3 5 16,-3 1 0-16,-3-1-2 0,-2-1 4 0,-6 0-4 0,0 0 1 15,-3-1 3-15,-2 1-3 0,-4-2 4 0,-1 0-2 16,2 1-1-16,-4-2 3 0,0 2-6 0,0 1 4 16,0 2-2-16,-1 3 2 15,-3 3 0-15,2 3-1 0,2 3 0 16,-1 1-2-16,1 3-5 0,0 0-9 0,0 3-4 0,0 6 3 16,0 4 2-16,2 7 9 0,5 4 5 0,-2 2-2 15,6 0 5-15,3 2-1 0,1 0-1 0,2-1 1 16,4 2-3-16,-1-3 2 0,4-2 0 0,3-3 1 15,3-2 1-15,0-5 2 0,-1-5 0 16,2-4-1-16,-5-2-2 0,3-3-2 0,-3-3-1 16,-3-5 4-16,-3-4-1 15,-1-3 1-15,-4-2-1 0,2-4-2 0,-6-1 2 16,0-1 1-16,1-3 0 0,-3 0 0 0,0-4 0 0,0-1-1 16,-2-2 1-16,-3-3 0 0,1-1 2 0,-3 0 1 15,-1 3 1-15,-1 1 4 0,0 3 0 0,0 1 3 0,-6 4 3 16,3 2 4-16,0 5 4 15,-3 3 0-15,4 4 2 0,0 3-5 16,-4 5-3-16,5 0-4 0,1 3-7 0,0 0-4 0,0 3-5 16,0 5-4-16,1 5 1 0,-1 5 2 0,0 5 4 0,0 4 1 15,8 5 0-15,0 0-2 0,-2 4-1 16,4 0-1-16,4 3-1 0,-2-1 4 16,2 1-1-16,2-1-1 0,1-1 4 15,-1-3-6-15,2 0 4 0,-3 0-1 0,4-5-1 0,0-1 1 0,0-5-4 16,-1 0-8-16,-2-4-5 15,3-4-14-15,0-2-16 0,-4-5-14 0,1-4-19 16,-4-2-30-16,0-2-48 0,-1-4-74 0,-1-6-198 16,-4 1-612-16,0 2-444 0</inkml:trace>
  <inkml:trace contextRef="#ctx0" brushRef="#br0" timeOffset="90247.7391">8716 11230 1073 0,'0'0'432'0,"0"0"-90"0,0 0-45 16,0 0-53-16,0 0-38 0,0 0-64 0,0 0-49 16,0 0-30-16,0 0-10 0,0 0-5 0,149-36-12 15,-106 28-7-15,6-2-3 16,-2 3-6-16,-1-4 4 0,-4 2 0 16,3-1 6-16,-4 0 1 0,-4 1-1 0,0 0-5 0,-2 1-5 15,-4 1 2-15,-6-1 2 0,-3 2 4 16,-3 0 6-16,-8 2-4 0,-3 0 3 0,-6 3-2 0,-1 0-3 15,-1 1 0-15,0 0-6 16,-1 0-7-16,-1 0-6 0,-5 0-8 0,2 0-3 0,-2 0 0 16,-3 2 0-16,2-1 2 0,3 2-1 15,-2-1-15-15,4 0-25 0,-3 1-25 0,5-1-37 16,0 0-55-16,1 2-104 0,0-3-278 0,0 2-736 16</inkml:trace>
  <inkml:trace contextRef="#ctx0" brushRef="#br0" timeOffset="91577.4277">10106 11532 0 0,'0'0'214'0,"0"0"-53"0,0 0 36 0,0 0-19 0,0 0-14 0,0 0 27 16,0 0 3-16,0 0 6 0,0 0 11 0,0 0 16 15,0 0-8-15,0 0-13 0,0 0-34 16,-56 19-35-16,59-23-31 0,6-2-28 0,-2-3-15 16,3-4-17-16,4-1-3 0,-1 0-5 15,1-2-2-15,1-2 0 0,1 0-10 0,2-3-7 16,0 0-7-16,2-3-7 16,3 0 2-16,-1-2-2 0,1-4 3 46,-1-2 3-46,0-4-5 0,-1-3 0 0,1-3-2 0,0-2 1 0,-1-3 2 0,1 0 1 0,-4-1 1 0,1 0 0 16,-4 0 12-16,-2 3 10 0,-5 2 8 0,-4 5 4 0,0 3-6 16,-3 7-6-16,-1 3-4 0,0 6-7 0,-1 3 4 0,-5 6-2 0,5 1-1 15,-2 4 3-15,0 4-10 0,1 1-6 0,0 0-8 0,-4 6-6 16,1 5 3-16,-4 10 1 16,-1 6 2-16,-2 6 1 0,1 6 0 0,1 6-3 0,0 4 2 0,2 7 3 15,2 0-3-15,2 4 2 0,4 0-3 16,0 0-6-16,7-4 6 0,5-6-1 0,8-5 1 0,3-10 7 15,6-7-7-15,0-6 4 0,1-5-5 0,0-5-6 16,-3-5 8-16,4-4-3 0,3-3 2 0,-3-5 3 16,0-5-7-16,2-4 2 0,-3-4-1 15,0-3 3-15,-3-4 1 0,-1-4 1 16,0-4-4-16,-3-2-2 0,1-3 0 0,-2-2 0 16,-1-4 3-16,-3 0 2 0,-2-2-3 15,-1-1 2-15,-2 1-4 0,-3-1-2 0,-1 2 7 16,-5 3 1-16,-2 4 3 15,0 5 3-15,-2 4-6 16,0 7-2-16,0 2 1 0,-2 5-3 16,-2 3 6-16,2 7 1 15,-1 1-3-15,2 3-5 0,-3 1-4 0,2 2-2 0,-4 7 2 0,0 4 6 0,-1 7 0 16,-3 2-1-16,1 7 0 0,2 1-1 0,-1 5 4 0,3 2 1 0,2 3 0 0,1 3 3 16,1 4-5-16,2-1 0 0,-1 0-1 0,8-3-3 15,2-2 4-15,0-7-4 0,7-6-1 16,-1-5-4-16,4-4-3 0,0-6-3 0,0-3-2 15,4-4-1-15,-1-5 0 0,2-1 0 16,-1-3-1-16,0-5-2 0,1-2 6 0,-2-3 2 16,-3-1 3-16,1-2 4 0,-2 0 0 0,0-2 0 15,-2-1 3-15,1 0 0 0,-4 0 3 0,0 3 2 16,-2 1 0-16,-3 3 0 0,-4 2-1 0,0 4 0 0,-2 3-3 16,-1 2-2-16,1 1-8 15,-3 0-3-15,2 6 1 0,1 5 2 0,-1 4 11 0,3 3 4 0,-1 4 2 16,3 2 1-16,4-2-3 0,0 2 2 15,2-1-1-15,6-2-3 16,1-1 7-16,1-2-1 16,4-2 0-16,2-2 4 0,2-3-2 0,3-4 2 15,1-3 0-15,0-3 0 0,-1-1 1 16,-1-5 0-16,-4-4 1 0,-1-3-5 0,3-3 3 16,-6-1-1-16,1-3 3 15,0 0 3-15,-4-3-5 0,1-1-1 0,-1-1-2 0,-4-1-1 16,-2-2 7-16,-2 2 3 0,-2-2 3 15,-2 2 2-15,-3 2-1 16,0 4 5-16,-3 5 0 0,-2 3-4 0,0 4 3 16,0 3-6-16,-2 1-3 0,-3 3-2 0,-2 0-11 0,-1 4 3 0,-7 6-4 0,-3 4 3 15,-3 4 0-15,-1 3-4 0,-1 3 2 0,2 3-3 16,2 1 2-16,6 0 2 0,3 2-1 0,4-3 1 0,4 0-3 0,2 1 0 0,11-2 0 0,2-2 1 16,7-2 2-16,0-2 1 0,5-4 0 15,1-5-3-15,2-1-2 0,2-4-6 0,-1-3-7 16,2-2-5-16,-2-1-12 0,-1-2-9 15,-2-4-15-15,-2 0-17 0,-1-4-18 0,-2-2-23 16,-8-3-40-16,1-1-57 0,-6-3-151 0,-2 5-413 16,-4 3-767-16</inkml:trace>
  <inkml:trace contextRef="#ctx0" brushRef="#br0" timeOffset="91935.9141">10214 10880 186 0,'0'0'343'0,"0"0"-6"16,0 0-8-16,0 0-35 0,0 0 9 0,0 0-25 16,0 0-50-16,0 0-46 0,0 0-47 15,0 0-38-15,0 0-30 0,0 0-17 0,0 0 0 0,0 0 4 16,-10-15 4-16,34 15-4 0,5-1-10 0,3-3-9 16,5-1-7-16,5 0-10 0,1-1-5 15,5 0-5-15,2 0-2 0,3 2-1 16,1-2 1-16,4 1-4 0,-3 0-20 0,4 0-44 0,0 2-92 15,-2-1-177-15,-15 2-597 0,-15 0-712 16</inkml:trace>
  <inkml:trace contextRef="#ctx0" brushRef="#br0" timeOffset="93184.1874">13354 11371 1571 0,'0'0'184'0,"0"0"53"0,0 0-6 0,0 0-28 15,0 0-17-15,0 0-58 0,0 0-26 0,-2-116-22 0,19 83-9 16,4-3-12-16,8-6-10 0,4-3-8 16,6-3-12-16,9-5-8 0,1-1-7 0,6-1-4 15,2-2-1-15,-2 4 0 16,-4 3 1-16,-1 2-3 0,-9 8 0 0,-8 2-1 15,-5 9 3-15,-8 3 4 0,-9 6-1 0,-2 7 4 0,-6 5 1 16,-2 3 3-16,-1 4 2 0,0 1-5 16,-2 0-8-16,-5 7-10 15,-5 7-6-15,-3 4 2 0,-6 6 2 0,-5 5 4 16,1 3 1-16,-1 1 0 0,3 1 2 0,4 2-4 0,0-1 2 0,8 1-1 16,1-2 0-16,7 1 1 0,0-3 1 0,6 0 1 15,1-2-2-15,6-2-2 0,8-1 2 0,-4-3 2 16,8-3 3-16,2-1 4 0,-2-4-5 0,1 0-1 0,3-4-1 15,-4-2-5-15,-3 0 7 16,-4-2-2-16,-1-4 0 0,-4 3-1 0,-4-3-2 16,-1 0-1-16,-4-2 1 0,-1 2 2 15,0-2-1-15,0 2 3 0,-6 0 0 16,-2 1 0-16,-2 0 3 0,-4 1 1 16,-5 1 1-16,-2-2 3 0,0 0-7 0,-2 2-2 0,-3-1-3 0,2 1-5 15,3-1 4-15,-1 0 0 0,2-2-2 0,1 2-7 16,2-5-9-16,5 2-11 0,1-3-13 0,6 0-15 15,1 0-25-15,4-4-59 16,1-6-92-16,8-3-207 0,1 1-608 0,-1 4-382 16</inkml:trace>
  <inkml:trace contextRef="#ctx0" brushRef="#br0" timeOffset="93454.3207">14518 10563 2171 0,'0'0'259'0,"0"0"1"0,0 0-85 0,0 0-31 15,0 0-23-15,0 0-47 0,0 0-28 0,0 0-17 16,0 0-7-16,0 0 4 0,0 0-1 16,0 0 5-16,0 0 0 0,0 0-4 15,30 99 0-15,-31-67-7 0,-1 3-5 0,-1 3-4 0,0 2-3 16,1 4 2-16,1 2 0 0,-3 1 7 16,0 2-5-16,2 1-5 0,-2 0-14 0,-1-4-26 15,4-3-21-15,-1-3-31 63,1-4-32-63,2-5-52 0,-1-5-95 0,0-7-188 0,0-6-490 15,1-7-490-15</inkml:trace>
  <inkml:trace contextRef="#ctx0" brushRef="#br0" timeOffset="94733.3559">14284 11015 967 0,'0'0'623'0,"0"0"-431"0,0 0-35 0,0 0-63 15,0 0 6-15,0 0 6 0,161-57-15 0,-107 48-15 16,6 1-8-16,8-3-12 0,2 1-9 16,1 0-10-16,2-2-11 0,-2 3-3 0,-1-4-4 15,-5 3 0-15,-3-1 1 0,-4 0-7 16,-7-1 0-16,-7 3-3 0,-6-2-1 0,-8 3 12 16,-7-2 16-16,-6 2 19 0,-7 1 20 0,-3 1 6 15,-6-2-3-15,-1 3-12 0,-1 0-15 0,-8 1-14 16,-1 2-11-16,-5-1-10 0,-2 3-6 15,-4 0 1-15,-2 0 2 0,0 0 2 16,0 4 5-16,0 0-4 0,-1 0-2 0,3 2-1 16,1 1-6-16,1 1 3 15,4 2-2-15,-1 0-1 0,3 3-3 0,2 0-5 0,0 3 3 16,2 1-3-16,1 1-2 0,-1 2 4 0,5-1-4 16,-1 1 3-16,4 0 0 15,1 0 0-15,0-1 2 0,8 1 1 16,2-5 3-16,0-1-2 0,2-3 3 0,4-1 0 15,0-5 1-15,2-1 3 0,2-3 0 0,0-1 1 0,2-1 1 16,0-5-4-16,3-1-2 0,-4-2-2 0,1-2 0 16,-1-3 1-16,-1-1 0 0,0-2 0 0,-1 1-5 0,-2-2 3 15,-2 2 0-15,-3 0 0 0,-2 2 1 0,0-1-2 16,-2 2 3-16,-5 2-4 0,1 2-3 0,-3 1 6 16,-1 1-2-1,0 0 3-15,0 2 5 0,0 1-9 0,0 1-3 16,0 1 0-16,-2 2-2 0,-1 0 4 0,1 0 0 0,0 0-2 15,-1 2-2-15,-2 4 0 16,0 2 2-16,-2 1 0 0,0 2 2 16,4-1 0-16,0 4-1 0,-2 0-2 0,4-1-6 0,1 0 7 15,0 3-1-15,0-4 3 0,0 4 4 16,7-1-6-16,-2-1 0 0,4 1-1 0,1-4-1 0,0 0 3 16,1-3 1-16,1-1 1 0,3 0-2 0,-3-2 1 0,-2 0 3 15,0-3-3-15,3-1 4 0,0-1-1 0,0 0-2 0,0 0 2 16,3-1-1-16,-2-4 1 0,3 2 1 15,-3-3-1-15,4 1 1 0,-4-1-4 0,4 1-1 16,-6 0-1-16,3-1 2 0,-4-1 0 16,0-1 3-16,0 0-1 0,0-1-2 0,-1 1 0 15,1 0 0-15,-1-1-1 0,1 1 2 16,0-2-1-16,0-1-3 0,-2 0 5 0,1 0-4 0,-1-2 2 0,0-1 4 16,-2 1-3-16,-1-1 5 0,1 1-6 15,-4-1-4-15,3 0 0 0,-4 0-2 0,0 1 6 16,-1-1 0-16,2-1 1 0,-2 1 0 15,1 1-2-15,-2-2-1 16,1 4-1-16,-1-2-1 0,0 2 2 16,0 1 0-16,0 1 2 15,-1 1-4-15,-2 0 3 0,-1 2 1 0,3 0-2 0,0 2 6 0,-1-1-4 0,0 2-2 16,-2 0 0-16,2 0-4 0,1 1 2 0,-1 0 3 16,-2-1 2-16,2 2 1 0,0 1-4 15,-1 0-2-15,2 0-4 0,-3 0 3 0,3 0 1 16,0 2-2-16,0 1 2 0,1 1 0 15,0 2 0-15,0-1 2 0,2 2-1 0,4 2 4 0,0 0-3 0,4 0-3 16,5 2 3-16,0 0-6 0,4 1 5 0,1 0 4 16,1 0-1-16,1 1 1 0,-1 0-3 15,3 0-1-15,-4 1-1 0,-5-2 0 0,4 2 2 16,-6-1 0-16,2 1 2 0,-5 1 0 16,0-2-2-16,-1 2-1 15,-5 0 1-15,-2 2 2 0,-1-3-7 0,2 2 1 0,-3 1 0 0,-6-1-2 0,-1 1 8 16,1 0 0-1,-1-2-1-15,0-3-1 0,4-2 0 0,2-3-2 0,0 1 0 0,1-2 1 16,0-2 0-16,4-1 2 0,5-2 0 16,6-1 0-16,1 0 0 0,9-6-3 0,0-2 0 15,5-3 1-15,3 0-2 0,2-4 1 0,-1 0 1 0,-2-7-3 16,3-1 2-16,-2-3 2 16,3-3 1-16,-1-7 4 0,-3-1-5 0,0-4-1 15,-1-1-2-15,-2 1 1 0,-3 0 3 0,-5 1 2 16,-6 0 0-16,-3-1 1 0,-6 2-2 15,-2 4 1-15,-4 3 0 0,-2 4 5 0,1 4 4 0,-2 3 1 16,-4 3 7-16,2 7-3 0,-1 1 1 0,-2 4 0 16,5 3-4-16,-1 3-3 0,-1 0-6 0,2 0-3 15,-3 7-2-15,1 4-1 0,-3 1 2 0,0 8 0 16,4 3 2 0,-2 2 1-16,4 4-2 15,0 3-3-15,1 4-2 0,2 1 2 16,-1 0 1-16,0 3 0 0,1-1 1 15,2 0-2-15,6 0 1 16,0 0 0-16,3-1-2 0,-2-1 4 0,7-1-2 0,-4-5-2 16,1-1-1-16,3-4-3 0,0 0 5 0,-3-3 0 15,1-5-2-15,-2-1-5 0,-2-4-14 0,1-4-10 16,-4-2-18-16,0-4-6 0,-3-2-7 0,4-1-17 0,-2-4-22 0,1-4-49 0,-2-5-85 16,2-2-190-16,-5 4-591 0,2 2-630 0</inkml:trace>
  <inkml:trace contextRef="#ctx0" brushRef="#br0" timeOffset="94960.5875">16636 10718 1511 0,'0'0'468'0,"0"0"-60"15,0 0-137-15,0 0-52 0,0 0-58 0,0 0-58 16,0 0-36-16,0 0-21 0,0 0-12 16,0 0-4-16,0 0-4 0,0 0-10 0,124-50-1 15,-86 46-3-15,6-2-2 0,-1 1 0 0,7-2-3 16,-4 2-2-16,0-1-6 0,0 1-14 0,-3 0-25 15,0-1-41-15,2 0-81 0,0 1-147 16,-13 1-477 0,-8 1-871-16</inkml:trace>
  <inkml:trace contextRef="#ctx0" brushRef="#br0" timeOffset="95587.6215">17898 10629 2586 0,'0'0'143'0,"0"0"9"0,0 0-47 15,0 0-7-15,0 0-7 0,0 0-20 16,0 0-11-16,0 0 0 0,0 0-4 0,0 0-6 0,0 0-8 16,0 0-12-16,0 0-4 0,0 0-5 15,-84 82-6-15,75-68 0 0,0 0-7 16,1-1-3-16,1 0-2 0,4 0-3 0,1 0 3 15,2-1 1-15,1-3 1 0,1 1 0 16,6-3-1-16,1 0 1 0,4-2 3 0,5-2 0 16,1-1-1-16,5-2-4 15,3 1-5-15,1-4-7 16,1-4-2-16,-1-1-5 0,3-3-4 0,-2 0 2 0,0-3-8 16,-2-1-1-16,0-1-2 15,-1-2-2-15,-3-2 7 0,-1-1 5 0,-5 1 6 0,-4-1 5 16,-3-2 3-16,-5 1 3 0,-3 1 1 0,-2 3 1 0,-1-2 0 0,-6 2 1 0,-2 2 1 15,1 3 0-15,-1 2 2 0,2 4-1 0,1 1 1 16,4 4 3-16,1 0-8 0,1 2-3 16,0 0-2-16,1 3-5 0,6 4 5 0,4 0 5 15,5 1 2-15,6 2 4 0,8-2-3 16,3-1 1-16,2 0 0 0,5-4-1 16,2 0 3-16,-3-3 0 15,-1 0 0-15,-3-3 1 0,-4-4 1 0,0-1-3 0,-3-3 1 0,-2-2 4 0,-3-1-3 16,-5-2 4-16,-2 0 4 15,-5-2-3-15,-2 2 5 16,-3-1-2-16,-3-1 1 0,-3 1 6 0,-1 0-3 0,0-1 3 0,-6 2-2 16,-2 1-3-16,-1 3 1 0,-2 1-1 0,0 2-1 0,1 2-2 15,-1 2 0-15,1 4-5 0,-1 1-3 0,2 2 0 0,-1 7-6 16,-1 4 3-16,2 2 0 0,-2 8-4 16,1 2 7-16,2 3-4 0,5 7 0 0,0 2 1 15,0 4-7-15,4 3 4 0,0 3 1 16,1 1-1-16,-1 0 4 15,1 1-2-15,-1 2 2 0,2 1-1 0,-5 0-7 0,1 3-9 0,-3-3-14 16,4 0-22-16,1-6-21 0,0-8-25 16,0-6-25-16,1-5-40 0,4-6-76 0,-2-5-150 15,-1-7-388-15,-1-4-796 0</inkml:trace>
  <inkml:trace contextRef="#ctx0" brushRef="#br0" timeOffset="95791.2465">18356 10926 2025 0,'0'0'332'16,"0"0"-34"-16,0 0-123 0,0 0-34 15,0 0-41-15,0 0-23 0,0 0-15 0,0 0-15 0,0 0-8 16,151-55-16-16,-109 51-8 0,7-1-5 16,-1 1-5-16,7 0 1 0,2 0-3 15,3 0-5-15,4-1-19 0,2 0-26 0,2-1-52 0,3 0-88 16,-2-1-142-16,-17 2-349 15,-17 1-871-15</inkml:trace>
  <inkml:trace contextRef="#ctx0" brushRef="#br0" timeOffset="96517.9124">19788 10505 1714 0,'0'0'346'0,"0"0"-20"0,0 0-109 0,0 0-34 15,0 0-38-15,0 0-46 0,0 0-24 0,0 0-15 16,0 0-4-16,0 0 5 0,0 0-9 0,0 0-2 15,0 0-4-15,-37 92-4 0,36-67-1 16,-3 1-2-16,1 2-4 0,2 3-9 0,0 3 2 16,1 0-8-16,0 2-3 0,0 0-1 15,1 0-9-15,3 0 3 0,1-2 0 0,2-2-4 16,-2 0 5-16,3-3-5 16,-3-3-2-16,0-2 4 0,2-5-4 15,-2 0-1-15,0-5-1 0,-1-4 2 0,0-3 1 0,-2-3 2 16,-1-1 4-16,1-2 5 0,-2-1 8 0,0 0 4 15,0-6-6-15,0-4-3 16,0-3-9-16,-3-5-5 0,-3-1 1 16,2-2-4-16,-2-7-3 0,-3 0 3 0,2-5-1 0,-1-3 2 0,-1-2-4 15,1-5 0-15,-2-1 1 16,2-3-5-16,-2 0 7 0,7-2-2 0,-2 0 3 0,2 1-3 16,3-4-3-16,1 4 1 0,8-1-3 0,4 3 5 0,3 3-2 15,4 4-1-15,6 3 0 0,5 5-3 16,4 5 3-16,6 5-4 0,6 3 0 0,-2 6 5 0,4 4-9 15,-5 3 5-15,3 5 0 16,-4 1-4-16,-2 4 8 0,-2 6-2 16,-4 3 0-16,-4 4-1 0,-5 2-3 0,-6 2 1 15,-7 3-1-15,-6 1 4 0,-6 0 1 0,-2 2 1 16,-12 3 1-16,-5 0-1 0,-6 3 2 16,-4-2-2-16,-3 1 0 0,-3-3 3 0,0-4-4 15,3-4 3-15,3-3 1 0,6-4-2 0,2-3 3 0,5-1-1 0,4-2 0 16,5-2 0-16,3-1-4 0,5-2 1 0,-2-1 0 15,10-2 0-15,6 0 5 0,8-1 0 0,7 1 2 16,4 0-3-16,5 2-2 0,0 1-1 16,1 1-2-16,-2 1 3 15,1 1 1-15,-5 4-1 0,-1 2-1 0,-3 1-1 0,-5 1 1 16,-1 5 1-16,-4 0 3 0,-6 0-1 16,-3 1-4-16,-5 1 0 0,-3 0 0 0,-4-1 2 0,0-1 3 0,-6 1 1 15,-5 0-1-15,-4-2-1 0,-1 0-3 16,-3-1 3-16,-3-3-1 0,-3-2 4 0,-1-2 3 15,-4 1-5-15,0-3 3 0,-4-1-4 0,-1-1-2 16,1-4 5-16,-4 0-2 0,3-3 3 16,0 0 2-1,3 0-4-15,2 0-2 0,6-2-1 0,6 0-1 0,4 0 2 0,3 1 2 0,6-1 0 16,1 1-2-16,2 0 0 16,2-1-11-16,0 1-19 0,0-3-47 0,6 0-99 15,4-2-261-15,-4 2-903 0,0 0-457 0</inkml:trace>
  <inkml:trace contextRef="#ctx0" brushRef="#br0" timeOffset="100393.9311">1141 12477 182 0,'0'0'565'0,"0"0"-130"0,0 0-58 0,0 0-47 15,0 0-62-15,0 0-50 0,0 0-31 0,0 0-41 0,0 0-27 16,0 0-31-16,0 0-22 0,0 0-17 0,-80-118-13 15,68 116-8-15,1 0-9 0,-4 2 2 16,2 2-6-16,-4 3-1 0,1 6 4 16,-4 2-1-16,-2 2 2 0,-1 3-2 0,0 6 0 15,0 1-2-15,-4 3-4 0,9-7 0 0,1 3-1 0,3-5 22 16,1 3 0-16,0 5-2 16,-3-2-1-16,3 8-25 15,1-4-2-15,1 1 0 0,-2 3 0 16,5 1-3-16,1-1 5 0,0 3 2 15,5-3 4-15,2 11-24 0,1 2-2 0,14 7 1 0,8-2 0 16,9-12 28-16,9-12 4 0,8-10-1 0,4-10-1 0,-1-7-4 0,5-2 1 0,-3-9-5 16,2-3 1-16,-1-3 3 0,-4-2-5 15,9-6 1-15,1-5-2 0,0-6-18 0,-7 0 5 0,-16 5-2 16,-11 2 3-16,-9 4 16 16,-6 0-3-16,-7 0 0 0,1-2-2 15,-5 1 2-15,-1 2 0 0,-6 1 0 16,0 1-1-16,-4 4-5 0,-3 2 3 0,1 2-1 0,1 3-1 15,0 2 5-15,1 3 8 0,0 2 0 0,-1 2-3 16,0 1-7-16,-4 1-6 0,1 0-1 0,1 0 1 0,-5 7 4 16,0 1-8-16,3 4 1 0,-3 1 0 0,5 5 0 15,-4 1 1-15,5 4 2 0,1 0 1 0,0 3-1 16,4 0 0-16,-1 1 0 0,6-2 1 16,3 1 2-1,-1-1-1-15,1-4 2 16,8 0-2-16,0-2-4 0,4-2 6 0,2-3-1 0,3-5 3 15,0 0 2-15,10-3-4 0,2-4 2 0,5-2-17 16,0-4-5-16,-11-6 7 0,2-2 0 0,-6-1 15 0,0-2 2 16,-6-1-3-16,4-2-1 0,-6 0 0 0,-1 0 3 0,0-3 0 15,-3 1 2-15,-1-1-2 0,-4 0-4 0,-1 0 3 0,2-1-3 16,-4 3 3-16,0 1 6 0,0 2-5 16,-5 4-1-16,2-1-1 0,-4 3-8 15,3 2 7-15,-3 1 0 0,-1 3 1 0,5 1 3 0,-2 0-6 16,1 2-2-16,3 1 0 0,-2 0-7 15,-2 4 2-15,3 3 2 0,-6 4 0 0,5 1 2 16,-2 6 1 0,1 2 0-16,2-1 0 0,-3 3 4 0,4-1-2 0,0 3-1 15,1-3-1-15,1-1 4 0,4-2-3 0,-2-1-1 0,4 0 4 16,-2-1-2-16,5-2 0 0,-1-1 0 0,0-2 0 16,2-2-7-16,-1-1 7 0,-1-3 2 0,1-1-1 15,-2-2 3-15,2-2-4 0,0 0 1 0,1 0 2 16,2-4-2-16,0-1 5 0,2-4 0 0,0-1-1 15,1-2-7-15,-1-3 8 0,3-1-2 16,-1-2 1-16,2-2 8 16,0 0-9-16,1-1-2 0,-2 2-2 15,1 2-5-15,-3 4 6 0,-3 4-1 0,-2 1 0 0,-3 2 2 0,3 2-5 0,-5 2-3 16,0 2 0-16,3 0 2 0,1 3-1 16,0 6 3-16,-1 0 1 0,2 3-4 0,0 2 5 15,0-1-2-15,-1 1 2 0,1-1 5 16,-1 1-4-16,1 1 0 0,1-1-2 0,-1 0-5 15,-1-1 7-15,0-2-1 0,3-1 3 16,-5-1 5-16,1-2-8 16,-1-4 1-16,1-1-1 0,-1-2 3 0,0 0 3 15,1-4 2-15,1-3-1 0,0-4-5 0,3 1 4 16,-2-2-2-16,1-2 1 0,3 0 5 0,-1-1-7 16,1-1-1-16,1 2-1 0,0 0-8 0,-1 1 8 0,2 4-2 15,-5 2-1-15,1 2 4 0,-2 3-9 0,4 2 0 0,-2 0-1 16,-1 5-3-16,5 3 8 0,-4 1 2 0,4 0 0 15,-4 2-1-15,2-1 1 0,0 0-2 0,0-1 3 16,-1 0 6-16,0 0-5 0,0-3 1 16,-1-2 1-16,0-1-3 15,4-1 5-15,-4-2 0 0,7 0 2 0,-1-2 7 0,3-5-9 0,2 0 2 16,2-3-5-16,0 1-6 16,-1-2 5-1,4-1-10-15,-1-1-14 0,3-3-27 0,2-1-43 0,1 0-66 0,3-3-139 0,-10 5-503 16,-9 5-873-16</inkml:trace>
  <inkml:trace contextRef="#ctx0" brushRef="#br0" timeOffset="102380.0733">4036 12584 2214 0,'0'0'196'0,"0"0"-21"0,0 0-36 0,0 0-7 0,0 0-7 16,0 0-5-16,0 0-21 0,0 0-23 15,0 0-27-15,0 0-16 0,0 0-8 16,0 0-3-16,0 0 5 0,-124 38-1 0,99-6-2 16,2 1-3-16,4 2-6 0,1-1-2 0,6-2-4 15,4-3-1-15,3 4-2 0,3-6-3 0,2-1-3 16,5 0 4-16,5-2-1 0,4-4 3 16,8-4 2-16,1-3-2 0,7-3 1 15,4-6 0-15,3-4 4 0,3-2-1 0,3-9 0 16,-1-1-3-16,1-2-3 0,-3-2-1 15,-3-2-2-15,-3-1 1 0,-5 0-2 0,-6-1 2 16,-5 0 0-16,-2 0-2 16,-5-2 1-16,-2 2 0 15,-4-4-1-15,-3 1 3 0,-2 0-1 0,0-1-1 0,-2 3-2 16,-8 0 0-16,-1 2 0 0,-1 4-1 0,-6-2 1 0,-2 1-1 0,0 5-2 16,-3 0 2-16,2 1 0 0,0 2 0 0,4 1 4 0,4 2-2 15,2 1 1-15,6 1 0 0,3 2-4 0,2 1 3 16,0 0-10-16,0 0-3 0,6 0-3 0,7 1-3 15,5 5 6-15,7 1 6 0,5 1 4 0,6 1 3 16,5-1 1-16,1-1 1 16,1-1-2-16,1-1 0 0,0-1-1 0,-2 0 4 0,-3-3-1 15,-4-1 0-15,0 0 2 0,-4 0-3 16,-4-5-3-16,1 2 4 0,-7-3 0 0,-2-1 1 16,-4 1 3-16,-2-1-3 0,-2 0 1 15,1 1-2-15,-6 0 2 0,-1 1 0 0,-2 1 1 0,0-1 3 16,-2 1 1-16,2 1-1 0,-3 1 0 15,0-1 0-15,0 2 0 0,0 0-3 0,0-1 2 0,-4 2-3 16,0 0-3-16,-1 0 2 16,-5 5-3-16,-5 5 2 0,-1 3 1 0,-8 4 0 0,1 2 2 15,-5 5-1-15,5 0 0 0,0 0 3 0,1 1-2 16,7 0 1-16,0 2-1 0,6-3-3 16,4 0-3-16,4 1 0 0,1-1 1 0,6 1-1 15,6-1 3-15,7-4-1 0,5-1-1 0,6-5 0 16,6-4-1-16,4-5 1 0,5-5-2 0,3-2-9 15,3-6-1-15,3-3-6 0,1-1-4 0,1-3 1 0,0-2-3 16,-1-1 1-16,-4-1 0 16,1-2 3-16,-6-2 6 15,-2 1 3-15,-4-3 6 16,-6 0 3-16,-5 0 2 0,-4 2 2 0,-7 3-1 16,-5 0 3-16,-7 3 0 0,-1 2 2 0,-3 0 3 0,-2 1 1 0,0 2 6 0,-8 0 1 15,0 1 1-15,1 2 4 0,-3 2-2 0,-4 0 0 16,-1 2 1-16,-2 2-5 0,-3 3 0 0,1-1-4 15,-1 4 0-15,-1 3-1 0,2 1 0 0,0 5-2 16,3 1-6-16,-2 1-2 0,4 2-1 16,-2 2 0-16,5 2 2 0,-1-1-2 0,3 4 2 15,5 0-2-15,1 1-4 0,3 1 6 0,3 0-3 16,7-1 2-16,4-2 1 0,-1-3-2 0,8-2 0 16,5-4 0-16,-3 0-5 15,8-5-4-15,3-3-5 16,2-3-2-16,3-2-2 0,2 0-7 0,2-4-1 0,4-1-2 0,1-4-6 15,-1-3 1-15,2-2-6 0,1-2-4 0,-3-1-2 16,1-3 2-16,-1-1 2 0,-3 0 5 0,-3-4 11 16,-3 2 6-16,-3 2 5 0,-8 1 5 0,-4 3 4 15,-6 3 5-15,-6 1 5 0,-4 3 2 0,-5-1 5 16,-2 2 7-16,0 2 3 0,-5-2 2 0,-1 2 4 16,-3 0-5-16,0 2 2 0,1-1-1 0,0 0-5 15,0 3-1-15,-1 0-4 16,0 0-2-16,1 2 0 0,1 0-3 0,2 1 0 0,0-1-2 15,2 1 0-15,1 0 3 0,1 0 0 16,1 0 1-16,-1 0-2 0,1 0-1 0,0-1-1 16,0 1-2-16,0 0 0 0,0 0-3 0,0 0 0 15,0 0 0-15,0 0-2 0,0 0 4 16,0 0-2-16,0 0-2 0,0 0 3 16,0 0-7-16,0 0 5 0,0 0-2 15,0 0-2-15,0 0 6 0,0 0-3 0,0 0 1 16,0 0 1-16,0 0-4 0,0 0 2 0,0 0-1 0,0 0-2 15,0 0 3-15,0 0-1 0,0 0 3 16,0 0-1-16,0 0 3 0,0 0-2 0,0 0-1 0,0 0 3 0,0 0-3 16,0-2 6-16,0 2 0 15,0 0-1-15,0-1 5 0,1 0-6 16,-1 0 1-16,0-2 0 16,1 1-7-16,-1-1 3 0,0 2-2 15,0-1 0-15,1-1 0 0,0 2 2 16,0-3 1-16,-1 3-1 15,2-2 4-15,-2 0-6 0,2 1 0 0,-2 0 2 16,0 1 0-16,0 1-1 0,0-2 2 0,0 2 0 16,0 0 5-16,0 0 0 0,0 0 1 0,0 0 1 0,0 0-9 0,0 0 4 15,0 0-4-15,0 0-1 0,0 0 3 0,0 2-5 0,-2 3 4 0,-2 4 0 16,1 2 0-16,-3 5-2 0,-1 2 1 0,1 5 1 0,-2-2-3 0,5 2 4 16,0-1 1-16,2 0-2 0,1-1 3 0,0 2-4 15,5-3 0-15,3 0 1 0,4-3-5 0,0-2 6 16,4 0-1-16,0-5-1 0,1-2 7 15,4-4-2-15,-3-2 1 0,-1-1 1 0,4-1-3 16,0-1 0-16,1-4-2 0,-1-3-1 16,1-2-1-16,-2 1 3 0,0-6 1 0,-1 1-2 0,-5-3 3 15,4-2-6-15,-6 2 1 0,2-3 3 16,-1 0-8-16,-3 0 9 0,0-3-1 0,-4 3-2 0,1 0 6 16,0-2-6-1,-4 6 1-15,-1 2 1 0,3 1-4 0,-3 1 2 16,-2 4-1-16,1 1 0 0,-1 2 7 0,0 1-5 0,0 0 1 15,0 3-3-15,0 1 0 16,0 0-1-16,0 0-2 0,0 0-1 0,0 6-6 16,-1 4 6-16,-1 3 1 0,-3 4 1 0,3 1 6 0,1 5-4 15,0-1-1-15,1-1 1 0,0 1-6 0,2-1 4 0,5 2 0 16,-2-1-2-16,3-2 5 0,3 0-2 0,2-2 1 16,1-5 0-16,0-4 3 0,3-3-4 15,-2-3-1 1,3-3 2-16,2 0-5 0,1-7 6 0,0-3 0 15,3-1-2-15,1-5 8 0,-4-1-7 0,0 0-1 0,0 0 3 0,-2-1-10 0,-1-3 6 16,1 2 0-16,-5-2 1 16,3-1 5-16,-3-1-3 15,2 2 1-15,-3 2-1 0,-1 0-2 0,-2 4-1 0,-1 2 0 0,-2 3 1 0,-2 5-4 16,1 0 5-16,-3 4 1 16,-2 0-5-16,2 1 7 0,0 1-6 0,-1 7-2 0,3 4 4 15,1 2-7-15,-4 4 8 0,3 2-1 0,-2 4 0 16,-1 0 11-16,2-1-9 0,0 2 1 15,-1-1 1-15,6 0-7 0,1-1 4 16,0-2 2-16,6-3 0 0,-3-1 1 0,2-5 3 0,2 1 1 16,3-6-2-16,6-2 4 0,-3-3-4 15,8-2-2-15,1 0 1 0,7-2-14 0,-1-4-1 16,-3-2-14-16,1 0-25 0,-3 0-33 16,-2-5-91-16,-2-2-255 0,-8 2-854 15,-10 4-525-15</inkml:trace>
  <inkml:trace contextRef="#ctx0" brushRef="#br0" timeOffset="103618.7477">8554 12330 0 0,'0'0'0'0,"0"0"0"0,0 0 86 16,0 0 384-16,0 0-23 0,0 0-34 15,0 0-37-15,0 0-56 0,0 0-42 0,0 0-47 16,0 0-47-16,0 0-33 0,-42-28-28 0,42 27-29 15,0 0-20-15,0 1-22 16,0 0-18-16,0 0-7 0,0 0-14 0,0 0-2 0,5 1-3 0,-1 3-5 16,3 0 4-16,2 3 0 15,3 1 1-15,-1 4 3 0,2 0-1 0,5 4 2 0,-2 2-3 0,0 3 2 16,1 4-3 0,-4 2-1-16,2 2 0 0,-2 3-5 0,-2 2 4 0,-1-2 1 0,-1 0-2 15,-5-2 5-15,3-1-4 0,-5-2-1 0,4-4 1 16,-3-2-8-16,-1-6 4 15,-1-3 1-15,3-5 1 0,-3-3 5 0,1-4 0 0,-1 0 3 16,2 1 3-16,4-7-1 16,4-7 1-16,3-4-5 0,3-4-2 15,2-1-5-15,2-2 0 0,5 1-1 0,-2-2-1 0,-2-1 6 0,6 0-5 16,-2-1 1-16,0 2-1 0,3 0-7 0,-1 0 5 16,-4 5-1-16,6 1 0 0,-3 4 4 15,-3 3-3 1,-1 5 1-16,-2 2-1 0,-3 2 0 0,2 3-1 15,-4 0-2-15,-1 1 1 0,2 7-2 16,-3 3 4-16,1 4 0 0,-2 3 0 16,-1 1 5-16,-3 2-1 0,4 1 0 15,-1 1 3-15,1-1-3 0,-1-1 1 0,-1-3 1 0,6-2 1 0,-3-1 7 16,6-3-2-16,1-3 2 0,0-2 3 0,6-1-4 16,-3-2 1-16,5-4-2 0,-1 0-1 0,1-6 0 0,0-2-1 0,1-1-1 15,-2-1-2-15,1-2-1 0,-3 1-1 0,-3-2 1 0,-3 0-1 16,-2 1-2-16,-4-2 3 0,-3 0 2 0,-1 0-3 15,-2 0 7-15,-5-1-5 0,3 1-2 16,-4-1-1-16,-1 2-6 16,-1-1-3-16,0 2-6 0,0-1-6 15,-1 5-9-15,1 0-13 0,1 2-22 0,2 0-38 0,5 1-43 16,1 2-80-16,3-1-135 0,1 2-432 0,-6 1-880 16</inkml:trace>
  <inkml:trace contextRef="#ctx0" brushRef="#br0" timeOffset="105057.1067">11451 12446 621 0,'0'0'592'0,"0"0"-102"0,0 0-97 0,0 0-85 0,0 0-63 16,0 0-63-16,0 0-44 0,0 0-25 0,0 0-28 15,0 0-15-15,-15-123-12 0,11 114-18 0,-2 0-1 16,-2 1-6-16,-2 1-3 0,-2 0 1 0,0 1-4 0,-5 4-3 16,-2 0-6-16,-4 2-2 0,-5 3-4 15,-5 5-1-15,-1 2 0 0,-5 4-4 0,2 2 2 16,-1 1 0-16,5 3-2 0,1-1 5 0,3 5-7 15,5 0 0-15,2 1-1 16,5 0-5-16,4 1 3 0,5-3-2 16,6 0-1-16,2-2 2 15,3-3 1-15,10 0 1 0,3-4 0 0,5-3-2 0,7-4 3 0,3-5 0 0,5-2 2 0,4-5 3 16,3-4-4-16,3-3 1 0,1-3-2 16,-1-3-2-16,-2-3 2 0,-2-3-1 0,0-3 1 0,-2-5-1 15,-2-2 0-15,0-3 0 0,-3-5-1 16,-1-4 3-16,-1-3-1 0,-2 0 0 15,-1-2 0-15,-3-1-4 0,-4 0 1 0,-2 0-1 16,-5 2 3-16,-2 3 0 0,-4 5-1 16,-4 3 3-16,-2 4-5 0,-4 7 6 0,0 4-3 0,0 7-2 15,0 4 4-15,-2 4-6 0,-3 3 3 16,2 3-3-16,-4 3-2 0,-2 2 3 0,-1 9-2 0,-6 5 2 16,-3 8 1-16,-5 7-2 0,-1 4 1 0,0 5-2 15,0 5 0-15,3 3 4 0,2 1-2 16,5 4 0-16,4 1 0 0,3-1-1 0,10-1 0 15,-1-4 1-15,14-5 0 0,4-1-1 0,8-7 0 16,4-5-1-16,7-3 0 0,0-2 1 0,3-5 2 16,4-4 0-1,-2-4 0-15,5-5 3 0,-1-3-2 0,3-4-2 16,0-2 0-16,-2-7 2 0,2 1-1 0,0-4 0 0,-4-1 0 16,-1 0-6-16,-5 0 5 0,2-2 0 15,-9 1 2-15,0 1 1 0,-8-1-2 0,-5 1 0 0,-5 0 1 16,-7 2-2-16,-2 1 2 0,-5 0 1 0,-1 2-2 15,-3 1-1-15,-3 0 0 0,-4 0-3 0,-5 1 1 16,-1 2 3-16,-4 3-1 0,-5-1 0 16,0 2 0-16,1-1-3 0,-3 2 2 15,5 3-2-15,-2 2 3 16,3 2 0-16,2 3-1 0,2 0 2 0,3 3-2 16,1-1-1-16,2 4 2 0,4-1-2 0,2 1 1 15,1 1 2 1,3 3-3-16,1 0 0 0,2 2 1 0,6 0-5 15,-1-1 5-15,6 0 1 0,-1-3-1 0,1-3 0 0,3-4-1 0,-1-3 0 16,1-3 1-16,-2-3 6 0,2-3-4 0,-1 0 0 16,1-1-2-16,-1-5-6 0,1-2 8 0,-2-2-1 0,2-2 2 15,-2 1 7-15,-1-5-8 0,-3 0 0 0,-1-1-2 0,0-1-4 16,-2 0 8-16,-3-1-1 0,0 0 2 16,0-3 0-16,-3 1-3 0,1-1-1 0,-2-1 2 15,3 2 0-15,-3-1 0 0,-3 2 0 0,3 3 0 16,0 3-3-16,-1 3 2 0,0 4-1 0,0 1 1 15,-1 3 4-15,0 1-4 0,0 2 1 0,1-1-4 16,0 1-1-16,0 1 2 0,0 7-2 16,-3 2 3-16,0 4 0 15,2 4 0-15,0 0-1 0,2 4-2 0,0 0 3 0,6 1 0 16,3 0 1-16,4 1-2 0,2 0-2 16,1-2 1-16,2-1-1 0,4-6 4 0,0 0 3 15,2-5-6-15,2-3 0 0,1-5-2 0,0-1-3 0,-2-1 5 16,2-3 0-16,-6-2 1 0,1-2 4 15,-1-3-9-15,-4 0 1 0,2-2-2 0,-6-2-4 16,3 0 8-16,-3 0 1 0,-2-1 2 0,-1-1 3 16,-2 1-2-16,-4 3-2 0,3-2 1 0,-5 4 3 15,0 0-3-15,0 6 2 0,-1 1-4 0,-1 1-5 16,1 2-3-16,-1 0-10 0,0 0 0 0,2 5 2 16,-1 3 2-16,2 2 10 0,4 3 1 0,1 1-3 15,1 2 7-15,4-1 0 0,1-1 2 0,3 0 1 16,3-1-3-16,2-1 0 15,0-3 1-15,6 0 4 0,0-6-4 0,-1 1 1 16,0-3-1-16,1-1-5 0,-4-1 5 16,-1-4 0-16,-2-3 1 15,-1-2 5-15,-4 0-4 0,3-2 0 0,-7 0-2 0,-2-3-7 16,1 0 9-16,-3-2 2 0,0-3 1 0,-5-1 3 0,5 0-6 0,-5-1-2 16,3-2 0-16,-3 3 4 0,1 0-2 0,0 5 4 15,-2 2 1-15,-1 3 2 0,3 2 4 16,-3 4 2-16,1 2 2 0,-2 1 1 0,0 2-10 15,0 0-5-15,0 2-5 0,0 5-8 0,0 6 10 16,0 3 2-16,0 5 1 0,0 4 3 16,1 4-4-16,-1 3-1 0,0 5 0 0,0 1 2 15,-1 5 1-15,-5 4 1 0,3 3-2 0,-1 7-1 16,-1 2 1-16,2-1-3 0,-3 2 2 0,3-1 1 16,-2-4-2-16,1-3-1 15,0-2 0-15,-1-1-8 0,3-8 3 16,1-5-10-16,2-8-4 0,-1-4-3 0,2-8-15 0,5-6-10 0,2-3-18 0,4-7-29 15,0 0-33-15,5-9-61 0,3-5-91 16,1-3-213-16,-4 2-605 0,-6 4-168 0</inkml:trace>
  <inkml:trace contextRef="#ctx0" brushRef="#br0" timeOffset="105468.9927">14237 12203 1009 0,'0'0'585'0,"0"0"-156"0,0 0-128 15,0 0-73-15,0 0-34 0,0 0-29 0,16-121-35 16,-26 112-21-16,0 3-19 0,0 3-27 0,-7 3-14 16,2 0-15-16,-5 1-10 0,1 7 4 15,-2 2-2-15,0 3-2 0,3 2 3 16,4 2-13-16,1 2-5 0,2 3-3 16,5 0 0-16,0 3-2 0,4 0 3 0,2 3-2 15,0-1-5-15,4 0 5 0,6 1-2 0,4 0 2 16,0 2 3-16,5-2-2 0,3 2 1 0,3-3-1 15,0 1-3-15,3-2 3 16,1-1 0-16,-4-2-1 16,4-2 2-16,-6-1-5 0,0 0 2 0,-4-4-3 15,-4-1-1-15,-3-2 3 0,-2-3-1 0,-3-2 1 16,-4-2-3-16,-2-1 0 0,-1 0 0 0,0 0 2 0,-2 1 5 0,-6-2 0 16,2 2 3-16,-7-1-3 0,0 0 1 0,-1 0 1 0,-5-1-1 15,-1 1 0-15,-4-2 2 0,0 1-4 0,1-1-1 16,-2 1 0-16,2-1 0 0,1 1 0 15,1-2 3-15,-1 0-1 0,3 0-3 16,0-1 0-16,2 0-2 0,3-1 1 0,0 0 1 16,2 0 0-16,3 0-3 15,3 0-7-15,-2-2-18 0,4-2-24 0,-3 1-46 0,4-1-88 0,-4-1-340 16,6 3-1030-16</inkml:trace>
  <inkml:trace contextRef="#ctx0" brushRef="#br0" timeOffset="106819.6714">16081 12222 0 0,'0'0'101'0,"0"0"468"0,0 0-46 0,0 0-86 16,0 0-90-16,0 0-81 0,0 0-55 16,0 0-32-16,0 0-29 0,0 0-20 0,-52-120-14 15,40 111-25-15,-4 1-17 0,-3 1-14 0,2 1-13 16,-3 4-2-16,-6 2-5 0,-2 0-6 0,-2 10-9 15,-4 4-6-15,-6 6 0 0,-2 3 2 0,0 4 8 16,1 0-4-16,1 4-2 16,3 0-6-16,5 1-8 0,7 0 2 31,0 2-6-31,10-3 0 0,5-1 3 0,4-3-5 16,6-2 1-16,6-5-3 0,8-3-1 0,7-3 6 0,8-4 1 0,10-7 3 0,6-2 1 15,12-7-1-15,4-6-2 0,1-3-2 0,0-3 0 31,-1 0-3-31,-1-2 2 0,-7-1-1 16,-2 0-5-16,-3-2 3 0,-6-2-3 0,-2 0 1 16,-8 0 5-16,-2-2-6 0,-4 1 1 15,-10 0 0-15,0 1-5 0,-7 4 9 0,-6 0-2 0,-3 3 1 16,0 4 3-16,-7 3-5 0,-2 3-2 0,-4 2 0 16,0 6-2-16,-5 0 1 0,-4 6 1 0,-5 8 0 0,-2 3-1 0,1 5 2 15,-2 4-2-15,3 1 4 0,4 2 2 0,6 0-4 0,5 4 1 0,5-3-2 0,7 1-4 16,4 0 4-16,11-2 1 0,7-3-1 15,12-4 2-15,4-5-2 0,9-3 2 0,3-7-2 16,1-4 1-16,0-3 0 0,0-3 0 16,-7-6 1-16,4-5-1 0,-7-2 2 0,-1-2-4 15,1-4 3-15,-1-3 2 0,-2-3-3 0,-3-3 1 16,3-4-1 0,-5-2-3-16,-2-2 4 0,-1-4-1 0,-1-1 3 15,-6-4 4-15,3 0-6 0,-6 1 2 16,-6 3-4-16,-3 4 0 0,-2 3 4 0,-3 7 0 15,-4 6 1-15,-3 5-1 0,1 4 1 0,0 6-1 0,-2 4 3 16,-2 1 4-16,3 4-3 0,-2 0-2 0,-1 7-4 16,-2 7-5-16,-2 6 3 0,-1 7 1 0,5 5 2 0,-2 6 1 15,2 3-3-15,5 2 1 0,-1 3-2 0,4 3-1 16,4-1 2-16,2 0 1 0,2 2 0 16,4-2 1-16,-1 1-2 0,1-2-2 0,1-2 1 15,-2-4 0-15,2-3-3 0,-3-5-4 0,0-4-6 0,-1-5-15 16,-2-5-9-16,0-3-16 15,-2-5-24-15,-2-6-26 0,-1-2-37 0,4-3-52 16,-3-1-84-16,0-6-236 0,-1-2-601 0,-1 4-103 16</inkml:trace>
  <inkml:trace contextRef="#ctx0" brushRef="#br0" timeOffset="107141.9059">17002 12122 2084 0,'0'0'277'0,"0"0"4"0,0 0-110 16,0 0-21-16,0 0-35 0,0 0-48 16,0 0-23-16,0 0-11 0,0 0 5 15,0 0-1-15,136-49-1 0,-85 40-5 0,10-1-9 0,4 0-3 16,2-1-3-16,4-1 0 0,-1 1 0 16,-4 0-4-1,0 1 1-15,-6 3-2 0,-6-1 1 0,-8 0 1 0,-10 2-1 0,-4 0 3 0,-9 0 2 0,-8 0 3 16,-3 0 6-16,-5 3 3 15,-5-1 7-15,-2 1-4 0,0 0-4 16,0 0-8-16,-4-1-10 0,-3 2-2 0,-1 0-5 0,-4 0-2 16,0 1 2-16,1 1-4 0,-1 0 1 15,2 0-4-15,1 0-9 0,2 3-12 0,0-1-22 0,4 1-30 16,2 1-40-16,1 1-57 0,1 1-102 16,9-1-220-16,-2 0-664 0,-3-1-224 0</inkml:trace>
  <inkml:trace contextRef="#ctx0" brushRef="#br0" timeOffset="108364.0277">18213 12566 0 0,'0'0'592'0,"0"0"-31"0,0 0-111 0,0 0-91 0,0 0-42 0,0 0-75 0,0 0-39 0,0 0-47 16,0 0-30-16,0 0-24 0,0 0-25 16,0 0-12-16,0 0-14 0,-15-75-11 0,22 60-6 15,2-2-10-15,5-3-7 16,4-3-3-16,8-2-6 0,1-2 2 0,4 0-2 0,4-2 0 0,3-1-3 16,1-1 1-16,1-1 1 0,1-1-1 0,-1-3 2 31,0-2 0-31,-3-3-2 0,-1-3 2 15,1 0-2-15,-4-1 1 0,-3 0 1 0,-5 2-3 16,-2 2 1-16,-3 3 2 16,-6 3-1-16,-2 3 4 0,-3 5-1 0,-3 6 0 15,-4 4 3-15,-2 4 3 0,0 5 2 16,0 3-1-16,0 1-4 0,-4 4-6 16,-4 0-4-16,-2 9-3 0,-6 6-1 0,-2 7 2 0,-4 5-2 0,-1 7 0 15,-2 3 1-15,0 5-2 0,4 2 6 0,1 1-4 0,5 1 0 0,3 1 2 0,5-3-4 16,4 3 2-16,4-7-1 0,1-2-1 0,7-2 2 0,7-4 0 15,2-4 0-15,5-5 2 0,4-4 3 0,3-2-2 16,3-6 0-16,2-3 1 0,2-5-6 16,2-3 5-16,0 2 1 0,-1-8-3 15,-1-5 4-15,-1-2-3 0,-1-3-1 0,-2-4 1 16,-1-3-5-16,-3-2 2 0,-2-4 0 0,-2-2-2 0,-3-5 4 16,1-3-3-16,-4-5 2 0,-2-2-2 15,-2-3 3-15,1 1-2 0,-3-1 1 0,-2 2 0 0,-5 1-2 16,-1 2 4-16,0 3 0 0,-5 2-2 15,2 7 4-15,-2 5-4 0,-1 6 0 0,2 6 3 16,-1 5-5-16,0 4 1 0,0 3-2 16,0 3-7-16,0 0 0 0,0 9-1 15,0 3 2-15,0 6 5 0,2 8 2 16,-2 5 2-16,0 5-3 0,0 3 3 0,0 2-4 0,1 3 4 16,-1 0 2-16,1 0-4 0,-1 3 3 15,4 0-2-15,-4 1 1 16,2 2 1-16,1-3-3 0,-1-1 1 15,1-4-1-15,2-6-4 0,0-4 7 0,0-6-9 0,2-6 0 0,1-8 0 0,-1-6-1 16,2-5 4-16,3-1 1 0,3-8 3 16,3-4-3-16,3-5 4 0,-1-4 0 15,3-1-4-15,0-3 5 0,-1-1-5 0,1-2-1 0,0 0-1 0,1-3-7 16,-3 4 5-16,2-3 2 0,-4 4 1 0,-1 1 10 16,-2 3-8-16,-1 5 0 0,0 3-3 0,-1 4-7 15,-1 4 1-15,0 2-2 0,-2 3-1 16,3 1 0-16,-1 2-1 0,1 7 4 0,0 3 2 0,1 3 3 15,0 2 2-15,1 2-1 0,-1 1 4 16,2 0-2-16,2 1 4 16,2-1 2-16,3-5-3 0,6 0 7 0,1-4-4 0,4 0 1 0,2-3 1 15,4-4-7-15,-2-4 5 0,2 0-1 16,-1 0 1-16,1-4 7 0,-2-3-5 0,-1-2 2 0,-2-2-2 16,4 1 0-16,-7-5 0 15,0-2 0-15,-3-2 2 16,-4-2 0-16,-5-1 4 15,-1 0 1-15,-6 0-2 0,-3 2 6 0,-5 3 0 0,-2 4 4 16,-3 3 5-16,-2 3-8 0,-2 0 3 0,-3 5-8 0,-4 1-3 16,-5 1 4-16,-3 1-6 0,-4 6 0 15,-1 4-1-15,-5 1-1 0,4 4-1 0,1 1 0 0,2 3-1 0,4 2 1 16,4 2-1-16,3 0 1 0,4 4-2 16,4-3 1-16,2-2-2 0,2 0 0 15,8-2 1 1,2-1-3-16,7-1 4 0,1-2 2 0,3-2 0 15,6 0 5-15,1-5-4 0,2-1-1 0,2-1 0 0,1-5-4 0,-3 0-3 0,2-2-5 0,0-1-5 0,-2 1-12 16,0-6-2-16,-2 0-6 0,-1-2-11 16,-8-2-11-16,-1-2-19 0,-7-2-21 0,0-2-22 15,-7-1-35-15,-3-3-41 0,-3 1-90 16,-2-1-173-16,-8 1-299 16,0 4-268-16,5 5 666 0</inkml:trace>
  <inkml:trace contextRef="#ctx0" brushRef="#br0" timeOffset="108738.342">18753 11803 0 0,'0'0'0'0,"0"0"190"0,0 0 115 0,0 0-36 0,0 0 2 0,0 0-34 0,0 0-49 0,0 0-43 15,0 0-29-15,0 0-15 0,0 0 13 0,0 0 16 0,0 0 5 16,0 0-9-16,17 0-18 0,-9 2-14 15,4-1-13-15,-2 0-14 0,3-1-10 0,2 0-12 0,6 2-12 16,5-2-7-16,7-3-9 0,5-2-3 16,6 1-4-16,3-2-5 15,5 0-33-15,1 1-71 16,2-1-148-16,-11 4-391 0,-16-1-947 16</inkml:trace>
  <inkml:trace contextRef="#ctx0" brushRef="#br0" timeOffset="113712.1875">21975 11920 1849 0,'0'0'263'0,"0"0"-45"0,0 0-103 0,0 0-83 0,0 0-27 16,0 0 4-16,0 0 6 0,0 0 10 0,0 0 11 0,0 0 12 0,0 0 12 15,0 0 9-15,77 44-2 0,-45-41-10 16,2-1-16-16,4 0-13 0,-1-2-6 0,2 0-5 16,-2-3 0-16,-4-3-3 0,1 0 2 0,-2-2 2 15,-5-3-2-15,1-1 3 16,-5-2 0-16,1-3-2 0,-7-2 3 0,-1-1-7 0,-4 0 0 15,-3-1 0-15,-1-2-4 16,-4 1 7-16,-3-1-1 16,-1 0 0-1,0 1 4-15,-4 0-3 16,-5 1-3-16,0 2-3 0,-2 2-1 0,-7 2 5 0,3 4 3 0,-6 1 1 0,-4 3-3 16,1 6-4-16,-5 1-1 0,-1 4-1 0,-1 5 1 0,0 4-3 0,0 1-2 15,3 6-2-15,-1 1-4 0,4 4 3 0,1 3-1 0,6 4 3 0,2 3 0 0,6 2-4 16,6 5 1-16,4 1-3 0,6 2 2 15,9-2-1-15,8 0 2 0,6-4 0 0,4-3 1 16,8-7 3-16,7-3 0 0,4-6 0 0,6-5 2 0,3-2-7 16,4-5 0-16,5-2-2 15,0-3-2-15,2-3 3 0,1 1-5 16,-1-8-3-16,-2-3-2 0,0-2-4 16,-8-1 1-16,-2-1 0 0,-8-2 2 15,-2-1 5-15,-10-1 3 0,-2-5 5 0,-8-1 1 0,-6-1 2 16,-5-2-1-16,-7 1 1 15,-3-1 3-15,-8 2-4 0,-1 2 3 0,0 0-2 0,-5 3-1 16,-6 1 4-16,-5 3-1 0,-1 1 2 0,-4 4 2 0,-2 4-3 16,-7 2 0-16,-1 4-3 0,0 1 1 0,-3 5 0 0,-2 3 0 15,3 5 0-15,1 3-3 0,3 3 2 16,6 1-4-16,4 2-2 0,3 4 0 0,6 0-1 0,7 2 0 16,1 0 2-16,2 1-1 0,2-1 4 15,7-3-2-15,2-1 0 16,5-6 2-16,7-3-4 15,-1-5 1-15,2-2-1 0,5-3 1 0,0-2 1 0,0-3 2 0,-3-1 1 16,3-5-4-16,-3-2 3 0,-3-2-4 16,-1-2-1-16,-2-1 4 0,-1 0-3 15,-2-2 3-15,-4-2 2 0,-1-3-2 0,-3 1 7 0,-6-2-5 0,2 0 1 0,-3 2 2 16,-2 0-8 0,0 2 4-16,-3 1 1 0,-3 2-3 0,2 1 3 0,-3 1 0 15,0 4 0-15,1 0 0 0,0 2 0 0,2 2-1 16,-1 3-3-16,3 1 0 0,-1 0-6 0,-4 7 3 15,3 4 2-15,-2 2-2 0,-2 4 7 16,5 2-4 0,0 2-1-16,4 0 3 0,-1 1-5 0,1 1 3 0,3 0 0 0,5-1-1 0,0-1 6 15,2-3-4-15,-1 0 1 0,3-5-1 0,1 1 0 16,-2-3 1-16,0-2-2 0,0-3 4 16,3-2-2-16,-2-1 4 0,3-2 2 0,-1-1-2 15,2 0 5-15,-2-1-3 0,4-5-1 0,0-1 1 16,2-1-7-16,0-1 6 0,-3-3-1 0,1-1-1 0,0 0 6 15,-4-3-6-15,3-1 0 0,-1-1 0 16,-2-2-3-16,-2-1 2 0,3 3-3 16,-3 0 0-16,1 2 3 0,0 2-2 0,-3 1 0 15,1 3-1-15,2 1 0 0,-2 1-2 0,-1 5-2 0,0-1 1 16,1 4-8-16,-1 0 2 16,3 1 0-16,0 5-2 0,-1 5 8 0,3 2 0 0,-3 3-1 15,0 1 7 1,3 3-7-16,-3 1 4 0,2 1 2 0,-1 2-5 0,2-2 6 15,-1 0-1-15,1 0-2 0,2-3 0 0,-2-1 1 0,4-4-1 16,-2-2 0-16,1-1 2 0,1-3-5 0,-4-2 6 16,4-4 3-16,2-2-1 0,2 0 8 0,0-1-5 15,3-5-2-15,-1-3 0 0,3-2-7 16,-1-2 6-16,0-2-1 0,-4-4-1 0,3-2 7 0,-1-5-4 16,3-4 1-16,-2-3 0 15,1-6-4-15,-1 0 1 0,2-4-2 16,-5-2 3-16,1-2-6 0,-4 0 3 0,-1-1 5 0,-7-1-3 15,0 1 7-15,-2 0-3 0,-4 4-7 0,-1 0 3 16,-4 5-4-16,-2 2 1 0,-1 5 1 0,-1 2-3 16,-3 2 5-16,1 4-2 0,-2 3-1 0,3 4 3 15,-2 2-4-15,1 5 0 0,3 2 0 16,0 5-1-16,0 1 0 0,0 2-5 16,-1 0-1-1,-1 7-2-15,2 4 2 0,-3 6 3 16,-2 3 1-16,2 7 2 0,-2 2-1 0,2 5 1 15,-2 3 2-15,-1 2-2 0,1 4 4 0,-4 3-1 16,1 1-2-16,-2 2 3 16,2 1-7-16,0-3 1 15,6 0 0-15,2-2 1 0,1-2 2 0,1-4 1 16,3-3 1-16,5-3 0 0,2-3 2 0,0-4-2 0,5-3-2 0,-3-4 0 0,4-4-2 0,0-6 2 16,4 0 2-16,4-4 1 0,2-3 4 0,1-1-2 0,3-1-2 15,2-1 1-15,0-4-7 0,-1-4 3 0,-1-1 0 0,0-4-2 0,0-2 7 16,-1-3-3-16,-4 1 0 0,-2-2 0 0,-4 1-1 15,-1-3-2-15,-2 1 1 0,-5-1 2 16,0 1-3-16,-4 0 2 0,-4 0 3 16,1 2-4-16,-3 2 7 0,-1 1-5 0,-1 3-2 0,0 2 3 15,0 1-9-15,0 2 7 0,-1 2-1 0,1 1-2 16,0 2 8-16,0 2-6 16,0 0 0-16,0 1 0 0,0 0-8 0,-1 0 0 0,1 2-4 15,-3 3 2-15,2 6 4 0,-2 3 4 0,1 4 3 16,0 2-2-16,0 3 2 0,4 0 0 0,-2 2-2 15,0-1 2-15,2 1-4 0,0-2 3 0,4 0 0 16,-2-2-2-16,4 0 8 0,-2-2-6 16,1-2 1-16,3-2 1 0,0-3-4 15,0-1 3-15,0-3 1 0,4-3 1 16,-1-2 3-16,2-2-1 0,1 0 2 16,1-1-2-16,0 0 0 0,5-4 0 0,-1-2-3 0,-1-2 3 0,1-1-4 15,0-2 3-15,2-1 0 0,-3 0-2 16,1-2 5-16,0 1-5 0,-2 4 0 0,-1-3 1 15,-1 0-4-15,1 1 3 0,-6-2-1 16,2 2 1-16,-2 0 3 0,0 0-2 16,-2 1 2-16,-2 1-1 0,-1 0-2 0,1-2 1 0,-2 2-1 0,-1-2 1 15,2-1 0-15,-2 2 0 0,1-1 2 16,-2 3-3-16,1-3 1 0,-2 3 0 0,-1-1-1 0,2 0 2 16,-1 0-4-16,0 1 1 0,0 0 1 0,0 1-3 15,-1 0 5-15,-1 1-2 0,1 1 1 16,1 2-1-16,-1-1-4 0,0 2 2 0,0 0-2 15,-2-1 3 1,1 1 1-16,0 1-1 0,1 0 0 0,-2-1-2 0,0 2 3 0,0 0-2 0,0 0-2 16,0 0 2-16,0 0-2 15,0 0-2-15,0 0 1 0,1 0-5 0,-1 0 1 16,0 0 0-16,0 0 1 0,0 0 0 0,0 2-1 0,0 0 4 16,-1 0 2-16,1 2-1 0,-2-1 4 15,0 1-2-15,0 0 0 16,0 2 0-1,0 0-2-15,0 1 2 0,-1 0 0 0,3 2 0 16,-2-1 0-16,1 1 0 0,-2 3 0 0,3-1-1 16,-3 2 2-16,1-1 0 0,0 3 0 0,0 1 1 0,2 0-4 0,-3 0 2 0,2-1 0 15,1-1-2-15,0 0 4 0,0-1-2 0,1 1 2 0,1 0-1 16,1-3-2-16,2-1 1 0,3 0 1 0,0-3 2 16,3-2 2-16,2 0-1 0,4 0 2 15,2-2-2-15,4-2 0 0,3-1 0 0,2 0 1 0,4-1 1 16,0-5-2-16,-2-3-2 15,2-1 0-15,1-4 2 0,-2-1 1 16,1-1 1-16,-5-3 0 0,2 1-1 0,-2-2-1 0,-1-3 1 16,-5-2-1-16,-2-3 3 0,-4 2 3 15,-5-1-5-15,-2 4 3 0,-2 0-3 0,-5 4 1 0,-1 2 0 16,0 2-3-16,-5 2 1 0,-5 1-8 0,-1 4 0 16,-3 1 1-16,-3-1-2 0,-2 6 8 15,-2 1-5-15,-2 1 0 0,0 2 0 0,1 5-5 0,4 3 3 16,1 0-2-16,5 1-1 15,3 3 3-15,7 3-3 0,4 2 2 0,0 3 0 16,7 2-1-16,3 3 4 0,5 0 0 16,0 2 3-16,4 2-2 0,0-1 0 15,0 3-1-15,3 1-1 0,0-1 1 0,0 1-2 16,-2-4-2-16,-1-2-4 0,0-4-5 0,-5-5-1 0,-2-5 2 16,-5-4 3-16,-3-5 3 0,-2-1 3 0,-3-4 2 15,3 0 3 1,-2 0-1-16,2-5 3 0,1-2-2 0,1-4 2 0,3-1 2 15,-1-3-4-15,2-1 2 0,0-1-3 0,4-4-2 0,3-2 5 16,1-4-3-16,4-4 2 16,1-2 2-16,2-1-4 0,1-5 2 15,2-2-3-15,1 0 2 0,2-1 2 0,-2 2 2 16,-1 1-1-16,-2 3-2 0,-2 2-1 16,-3 4-1-16,-1 5 3 0,-5 3 1 0,-1 4-1 0,-5 2 4 0,-1 5 1 0,-1 2 6 15,-1 4 3-15,-4 3-1 0,0 1-2 0,-2 1-9 16,0 0-5-16,0 0-2 0,0 7-2 0,0 3 6 15,0 6 1-15,0 4-1 16,1 5 1-16,-1 3-5 0,1 0 1 16,0 5 0-16,2 2 2 15,1 4 4-15,-1 2-5 16,2 2 2-16,4 2-3 0,-3-1-5 16,4-2 8-16,0-2-1 0,1-5 3 0,-1-1 4 0,1-4-7 0,-4-5 0 15,-1-4-2-15,-1-3-3 0,-1-4-2 0,-2-1-5 16,-2-3-5-16,0-3-12 0,0-2-15 0,0-2-14 15,0-2-13-15,0-1-3 0,0 0-9 0,-2 0-21 16,2-6-42-16,-3-2-50 0,2-2-65 0,1-2-95 16,0-1-172-16,-1 2-358 15,1 3-15-15</inkml:trace>
  <inkml:trace contextRef="#ctx0" brushRef="#br0" timeOffset="113943.3637">27093 11914 0 0,'0'0'542'0,"0"0"82"0,0 0-114 0,0 0-132 16,0 0-108-16,0 0-69 0,0 0-56 0,0 0-27 0,0 0-25 0,142-115-11 0,-107 105-12 0,6 1-14 0,2 1 2 15,7 0-2-15,0 1 0 0,1 1 3 16,-3-1-9-16,-3 1-4 0,-5 0-6 0,-3 0-2 16,-5 2 3-16,-8-1-4 0,-1 2-2 0,-7-1-5 15,-4 0 0-15,-5 1 0 0,-1-1 5 16,-5 1 5-16,0 0-10 0,-1 1-4 0,0 0-9 0,0 0-15 16,0 1 4-16,-5 0-3 0,2 0 1 15,-1 0 2-15,-1 1-7 0,-1-1-2 0,1 1 1 16,-1 0 0-16,2 0 2 15,-1 0 0-15,1 0 0 0,3 0-8 16,-3 1-13-16,2 2-16 0,-2 2-25 0,1 1-23 16,-2-2-37-16,2 6-54 0,-5-1-130 0,3-3-381 0,1 0-1011 0</inkml:trace>
  <inkml:trace contextRef="#ctx0" brushRef="#br0" timeOffset="116478.7444">29264 11752 0 0,'0'0'62'0,"0"0"499"0,0 0-94 0,0 0-80 0,0 0-51 15,0 0-53-15,0 0-55 0,0 0-49 16,0 0-31-16,0 0-25 0,0 0-29 0,-133-105-12 0,110 102-13 16,-3 1-9-16,2 1-2 15,-4 1-11-15,-3 1-5 0,2 4-8 0,-3 5-8 0,1 2 5 16,-1 3-5-16,1 2-3 15,-5 3-2-15,4 2-7 0,3 3-3 0,4 1 0 16,2 2-3-16,3-2-2 16,9 2-3-1,2-4-1-15,4 2-3 0,6-1 2 0,5-1 1 16,5 0 2-16,9-2 7 0,3-2-4 16,8-2 3-16,8-6-2 0,0-1-2 0,2-6 3 0,0-3-3 15,-1-2 2-15,-3 0-3 0,-1-7 0 0,-1-1-2 0,-2-2-1 16,-3-4 2-16,-4-2-1 0,1-2-1 0,-5 1 1 0,-1-2-2 0,-3-1 2 0,-1 1-1 0,-4-2 2 0,-3 0 3 15,-1 1-4-15,-7-1 4 16,-1 3-2-16,-1 0-5 0,-1 3 4 0,-6 0-2 16,-1 5 0-16,1-1 2 0,-2 2-2 0,-1 4-3 15,-1 1-1-15,0 4 2 0,-4 0-2 16,3 4 2-16,-2 4 0 0,-2 3-2 16,-1 5 3-16,3 2-1 0,3 1-1 0,1 3 2 0,2 1-3 15,7 2 2-15,1 2-2 0,0 1-1 0,9 1 3 16,2 2 1-16,7-3-1 0,1-1 4 0,4-6-5 15,2-2-2-15,3-5-1 16,5-5 0-16,2-4-1 0,-1-2 1 0,4-3-2 0,-2-3-2 0,2-5 0 16,3-3 0-16,0-3 3 0,3-4 4 15,-1-4 0-15,-1-2 3 0,0-6-2 0,2-4-1 16,1-2 2 0,-1-4 0-1,2-6-1-15,-2-2 2 0,2-4-3 0,-2-2 3 0,-3 1 1 16,-2-2-3-16,-6 1 6 0,-3 3-5 0,-4 1 3 0,-9 1 2 0,-1 4-3 0,-6 0 2 0,-2 5-1 15,-6 2 2-15,-1 9 6 0,-2 0 3 16,1 8 5-16,-5 3 1 0,2 5 1 16,-5 3-2-16,4 6-1 0,-3 1-3 0,4 3-9 15,-5 0-6-15,-4 7-5 0,-1 7 0 16,-6 7 5-16,-1 2 0 0,-2 11 4 0,-3 2-2 0,2 7-2 16,-2 2-2-16,0 4 1 0,-2 3-2 15,3 1 4-15,-4 5-1 0,4 3-1 0,-2 4-2 0,4 3 1 16,0 2-1-16,4 0 2 0,7-2 3 0,7-5-5 15,5-6 3-15,4-8-3 0,13-6 0 16,0-7 2-16,5-7 1 0,3-4-1 16,-1-6 0-16,6-4-1 0,-1-3 1 15,2-4-2-15,3-5 2 0,-2-3-2 0,-1-2 1 16,-1-6 1-16,4-4-4 0,-2-1 2 0,-1-4-2 0,-1-1 1 0,0-4 2 16,-1-2-4-16,-4-2 3 0,-2-4-1 0,-4-2-1 15,0-3 5-15,-6-1 1 16,0-3-1-16,-4 0 2 0,-5 2-2 0,2-1-1 15,-6 2 0-15,-1 1 0 0,-3 3 0 0,-5 0 2 16,-2 6 4-16,0 1-1 0,-3 3-1 0,-2 2 0 0,1 5-6 16,-1 3 3-16,2 3 0 0,2 2-1 15,0 2 0-15,-1 4-5 0,3 1 3 0,-1 2-1 16,-1 9 0-16,2 4 3 0,-1 3-1 0,-1 6-4 16,4 6-2-16,2 3 0 0,1 2 3 15,4 3 2-15,0 0 2 0,1 2 0 16,5-1 0-16,3 1-1 15,1-2-1-15,3-6 2 0,4-2-3 16,2-5 2-16,4-6 1 0,2-3-2 0,4-5 6 0,1-4-4 0,1-3 2 0,4-3 1 16,0-1-5-16,2-2 1 0,-1-5-1 15,4-4 1-15,0-2 2 0,0-4 0 0,0-3 2 0,0-5-3 16,-1-5 1-16,0-2-1 0,2-4-1 0,0-4 1 16,-1-5 1-16,-2-2 0 15,0-5 1 1,-2 0-1-16,-3-2 1 0,-2-1 0 0,-3 2 0 15,-3 0 1-15,-4 3-4 0,-2 1 1 0,-3 3 0 0,-4 3-2 0,-4 7 6 0,-2 2-1 16,-3 7 3-16,1 5-1 0,-4 5 2 0,0 6 1 0,0 6 0 16,0 2 0-16,0 3-5 0,0 0-3 0,-2 5-2 15,-6 5-2-15,-1 8 4 0,-5 7 1 16,-3 5 0-16,-1 4 1 0,-2 5-3 16,0 4 0-16,4 1 2 0,-5 0-3 15,2 2 3-15,1 5 1 0,-1-4 0 0,5 4 3 16,-2-1-7-16,5-2 1 0,4-1-2 0,10-6-2 15,-3-6 3-15,12-6 0 0,2-8 2 0,5-5-1 0,2-5 2 16,4-5-2-16,1-4-1 0,4-2 4 16,1-4-9-16,4-8 6 0,0-3 0 0,1-3-4 0,0-3 11 15,3-2-6-15,1-4 0 16,-3-3 2-16,-1 1-3 0,2-3 1 0,1-1 1 0,-5 0 2 16,-3 3 1-16,-2 0 0 0,-8 3-2 0,-1 3 0 15,-9 8-3 1,0 0 0-16,-4 7-1 0,-4 3 2 0,-3 3-2 0,0 3-3 0,0 0-7 15,0 6-3-15,-4 6 6 0,-5 4 4 16,-3 4 5-16,-4 4 3 0,3 4-4 0,-4 1 0 16,5 3-4-16,1-3 0 0,3 5 4 15,3-2-1-15,1-1 3 16,4-1 1-16,4-5-1 0,2-2-2 0,5-3-1 0,7-4 3 0,-1-4-6 16,3-3 7-16,-3-5 0 0,4-1-2 0,1-3 7 15,0-3-4-15,1-5-1 0,1 0-1 16,3-3-6-16,2-4 4 0,1 0 1 0,3-1-2 0,1-1 6 15,3-1-5-15,1 0 0 0,-1-1 1 0,-3-2-1 16,-2 1 0-16,-4 4-1 16,-3-1 1-16,-3 3 0 0,-3 2 3 0,-1 2 0 15,-4 3-3-15,-4 1 1 0,-4 5-3 0,-1 0-1 16,-2 1 1-16,-2 0-3 0,-1 5 2 0,1 2 1 0,-1 6 0 16,-7 3 8-16,1 4-3 15,-1 3 1-15,-2 0 2 0,2 0-8 0,0-2 5 0,1 0-1 0,6-2 0 16,0-2 1-16,1 0 2 15,9-3 1-15,2 1 1 0,4-3 6 0,4-1-5 0,3-1 2 16,5-2-2-16,1-4-11 16,3-2 6-16,1-2-5 0,-1 0-11 15,-1-1-2-15,-1-4-33 0,-1-2-42 0,1-2-63 16,0-4-133-16,-8 3-478 0,-6 3-789 0</inkml:trace>
  <inkml:trace contextRef="#ctx0" brushRef="#br0" timeOffset="122214.4618">677 14333 144 0,'0'0'359'0,"0"0"-65"16,0 0-17-16,0 0 3 0,0 0 5 0,0 0-22 15,0 0-37-15,0 0-27 0,0 0-26 0,0 0-14 16,0 0-24-16,0 0-23 0,-31 1-15 16,27-1-24-16,-3 0-15 15,7 0-16-15,0 0-16 0,0 0-7 0,-3-3-7 0,-2-6-5 16,3 2 0-16,2-7 0 0,5-4-1 0,7-7 5 16,3-12-22-16,6-2-9 0,7-5 0 15,1-2-2-15,3-2 25 0,4 0 6 16,-1-1 0-16,3 3 0 0,-4-2-1 15,3 2 1-15,-4 0-3 0,-2 3 1 16,-1-1 3-16,-3 5-1 0,-6 4 3 16,-2 3-2-16,-5 5 2 15,-3 2 6-15,-3 6 4 0,-1 4 8 16,-5 4 5-16,0 1-5 0,-2 4-6 0,0 4-15 0,0 1-14 16,0 1-4-16,-4 5-3 0,-3 6 6 0,-2 5 5 15,-3 5-2-15,-3 6 1 0,-1 4 1 0,-1 3-1 16,-2 5 4-16,3 1-3 0,-1 3 1 0,4-3-4 0,-1 3 2 15,7-2-2-15,1-2 4 0,6-3 6 16,0-3-6-16,6-1 2 0,4-6-1 16,5-2-8-16,2-2 14 0,5-6-1 15,2-3 2-15,4-6 8 0,3-3-11 0,2-4 0 0,2-4-1 0,-1-7-4 0,2-1 5 0,-3-6 1 16,7-9-1-16,1-6-12 0,-1-7-3 16,-4-3-3-16,-8 1 2 0,-7 6 15 0,-2-2-3 0,-7 3 3 0,-2 1-4 0,-1-3-4 15,-2 4 7-15,-5 0-2 0,-1 2 2 16,-1 2 3-16,0 3-4 15,-1 2 1-15,-2 8-2 0,-2 0-4 0,2 7 5 16,-2 2 0-16,1 4 1 16,4 2-1-16,-2 1-6 0,1 0-6 0,0 0-6 0,-3 4-6 15,2 8 7-15,-1 5 5 0,-4 5 5 0,3 5 7 0,-4 3-4 16,1 2 0-16,3 3 2 0,-3 2 6 0,4 4-8 0,-4 2 2 16,5 1-3-16,1 3-7 0,1 2 11 0,0-3-2 15,0 0-5-15,4-5-4 0,5-3-21 16,0-11-10-16,3-7-2 0,4-8 1 15,-2-7 17-15,5-5 12 0,0-2 5 0,3-10 6 16,4-5-4-16,-1-2-4 0,5-4-1 16,-1-2 1-16,-1-2-5 0,-1-2 1 0,2 1-2 0,-2-4 1 15,0 4 7-15,-2 0 2 0,-3 3 5 0,-3 1 4 16,-1 5-6-16,-5 3 1 16,-2 4-1-16,-2 4-5 0,-4 3 6 0,2 2-3 15,-6 3-10-15,3 0 0 0,-2 2-5 16,0 7 5-16,4 2 11 0,-2 5 10 0,-2 3 1 0,5 4 1 15,-4-1-1-15,3 2-7 0,-3-2 4 0,5 1-2 0,1-4 0 16,2-2 3-16,2-3-1 16,4-1 3-16,-1-5 4 0,7-3 2 0,2-4 6 0,2-1 2 0,1-5-1 15,4-4 0-15,0-4-5 16,-1 0-4-16,0-4-1 0,1-1-1 16,-2-2 1-16,-3 0 1 0,-2-2 0 0,0-1-5 15,-2-2 5-15,-4 1 0 0,-2 0 2 0,-1 1 7 0,-5 0-7 16,-1 4 1-16,-4 1-1 0,-2 5-1 0,-3 3 15 0,-1 4 6 15,0 3 3-15,-2 1-2 16,-6 2-18-16,1 0-10 16,-3 5-5-16,-6 6-1 0,-2 4 3 0,-3 3 2 0,-1 6 4 0,-3 2-5 15,1 2 4-15,3-1-1 0,2 0-3 16,7-1 7-16,3-2-9 0,7-1 0 0,2-2-4 0,1 1-4 16,7-4 7-16,5-1 2 0,4 0 2 0,3-2-2 15,1-6 0-15,3 0-1 0,5-3 1 0,-1-4-2 16,2-2-9-16,-1 0-8 0,0-1-12 15,-1-6-16-15,1 0-17 0,-7-2-22 16,0-3-33-16,-5 1-39 0,-6-1-66 0,-2-1-114 16,-7 5-319-16,1 1-614 15</inkml:trace>
  <inkml:trace contextRef="#ctx0" brushRef="#br0" timeOffset="122594.0887">810 13803 240 0,'0'0'338'16,"0"0"-22"-16,0 0-21 0,0 0-14 0,0 0-6 15,0 0-23-15,0 0-38 0,0 0-29 16,0 0-38-16,0 0-46 0,0 0-35 0,0 0-40 16,0 0-28-16,-94-30-6 0,101 28-6 15,4-1 5-15,1-1 5 0,6 1 2 0,5 0 6 16,0 0 5-16,7-1-1 0,7 1-34 15,2 1-77-15,3-2-139 0,4 1-247 0,-9 0-569 16,-13 1 258 0</inkml:trace>
  <inkml:trace contextRef="#ctx0" brushRef="#br0" timeOffset="123459.1009">3342 14047 0 0,'0'0'442'0,"0"0"-9"16,0 0-119-16,0 0-32 0,0 0-14 0,0 0-40 16,0 0-33-16,0 0-29 0,0 0-40 15,2-137-16-15,9 107-8 0,1-2-21 0,2-2-17 0,3-3-18 16,4-1-20-16,3-1-7 15,1-2-7-15,-1 2-1 0,0-1-2 0,-1 3 0 0,-2 2 0 16,-6 2 1 0,1 3 6-16,-6 5 4 0,-3 5 7 15,-4 5 7-15,-1 5 5 0,-2 3 3 16,0 4 0-16,0 0-10 0,0 3-12 0,-7 0-16 16,-3 7-8-16,-2 4 0 0,-2 4-3 15,-3 4 4-15,-2 4 1 16,1 4 0-16,2 0 1 0,2 2 0 0,5-2 0 0,2 2-2 0,6-1 3 15,1 2-2-15,7 0-1 0,5 0 3 16,8 0-2-16,3-2 4 0,6-1 0 0,3-3-3 0,4 0 8 0,0-3-6 0,0 0 2 0,-1-3 1 16,-3 0-5-16,-3-2 1 0,-4-1-2 0,-4-1 1 0,-6-3 3 15,-3 1-2-15,-4-2 2 0,-5-1 0 0,-3-1 0 16,0 1 0-16,-7 0 1 16,-7 0 3-16,-2 2-6 0,-5-2 10 0,-5 1-2 15,-4-1-2-15,-1 0 4 0,-3-1-7 0,-1 0 1 0,1-1 0 16,2-2-5-1,1-1 6-15,2-3-2 0,2-1-5 0,5 0-2 0,4-1-15 16,3-5-19-16,6-2-33 0,2-2-75 0,7-4-129 0,0-3-299 16,7 2-551-16,-1 2 91 15</inkml:trace>
  <inkml:trace contextRef="#ctx0" brushRef="#br0" timeOffset="123695.315">4137 13447 1369 0,'0'0'907'15,"0"0"-783"-15,0 0-74 0,0 0-32 0,0 0 10 16,0 0 30-16,0 0 31 0,0 0 15 16,0 0 8-16,0 0-15 0,51 122-18 0,-45-94-17 0,-1 2-15 15,1 5-12-15,2-1-6 0,-2 3-10 0,0 0-3 16,3 1-1-16,-2 2 0 0,-2 1-2 16,-1 2-9-16,-1 0-18 0,-3 0-30 15,0-2-41-15,0-4-54 0,-4-6-55 16,1-6-57-16,0-8-70 15,1-6-96 1,0-4-274-16,1-3-443 0</inkml:trace>
  <inkml:trace contextRef="#ctx0" brushRef="#br0" timeOffset="124989.2358">4026 13902 0 0,'0'0'0'0,"0"0"0"0,0 0 252 16,0 0 85-16,158-83 9 0,-113 67-36 0,4 0-46 15,-2 0-35-15,3 0-39 0,-2 0-35 16,-3 1-35-16,0 1-23 0,-5 0-14 0,-2 1-5 16,-3 1-1-16,-5 2-1 15,-5 0 2-15,-4 1-3 0,-6 1 0 0,-4 2 3 0,-6 1-2 16,-2 2 3-16,-3 1-11 0,0-1-14 0,-3-1-12 16,-2 2-23-16,-4 0-8 0,-2 0-5 15,-5 2-2-15,1 0 1 0,-3 2-3 0,-1 1 4 16,-1 2-7-16,1 0 6 0,4 1-1 0,1 0-3 15,0 1 6-15,2 0-5 0,1-1 2 16,1 3 4-16,3-1-7 0,-4 3 2 0,4-1 0 16,3 2-3-16,-3 1 6 0,3 1-4 0,-2 2 1 15,3 1 0-15,-1 3-6 0,1-1 5 16,3 1-2-16,0-2 0 0,0 0 3 0,3 2-2 16,2-2 2-16,3-4-2 0,0 0 0 0,1-1 3 0,3-3-1 15,-1-2 2-15,1 0 3 0,0-2 1 16,0-3 1-16,1-2 0 0,1-1 2 15,-3 0-4-15,5-3-1 0,2-3 1 0,-1-2-5 0,3-2 1 16,-1-3-3-16,-1 0 0 0,0 1 3 0,0-2-1 16,0 0 1-16,-5 0-2 15,4-1 0-15,-6-1-1 0,3 0-2 0,-1-5 3 16,1 2-3-16,1 0 2 0,-3 1 2 16,2 2-3-16,0 1 4 0,1 1-4 0,-4 3-4 0,1 3 3 15,2 4-11-15,-3 1 5 0,-1 2-1 16,3 1-3-16,-2 0 9 0,-2 5-5 15,3 5 3-15,-2 2 0 0,3 2-3 0,-3 1 3 0,-2 2 1 16,2 3 3-16,-4 2 0 0,-2 1 0 0,2 0 0 0,-1-1 0 16,2 2 0-1,-2-5 0-15,2-3-2 0,3-2 5 16,-1-2-4-16,3-3 3 0,0-2-2 16,5-3-2-16,-1-4 6 0,5 0-3 0,2-6-1 0,2-4 0 0,1-2-5 0,1-1 1 15,0-2 0-15,3 0 1 0,-1-5 3 0,2 2-2 0,-1 0 2 16,-3 1-2-16,-1-1 2 15,-5 2 0-15,-3 1-1 16,0 1 4-16,-7 1-6 0,-2 3 3 0,-4 1 4 0,3-2-4 16,-4 1 8-16,0 1-4 0,-2 1-2 0,-1-2 3 0,0 2-9 15,-1-2 8-15,0 1 0 0,0 0-2 16,0 0 6-16,0-1-7 0,-2-1 1 0,2 0 1 0,0-2-5 31,-1 2 4-31,1-1-3 0,0 0 2 0,0-1 0 0,-1 0-1 0,1 0 1 16,0 2-1-16,2-1 3 0,0 3-2 0,1 1-2 0,0 1 3 15,-2 2-7-15,0 2 4 0,-1-1 0 16,1 2 0-16,-1 1 7 0,0 0-3 0,0 1-1 16,0 0 0-16,0 0-7 0,0 0 4 0,0 0 1 15,0 0 2-15,0 0 3 0,0 0-2 16,0 0 0-16,0 0-3 0,0 0 2 16,-1 0-1-16,1 0 0 0,0 0 1 0,0 0-3 15,0 0 1-15,0 0 0 0,0 0-2 0,0 0 3 0,0 0-3 16,0 0-2-16,0 0-1 0,0 0-6 0,-1 0 4 0,1 0 2 15,0 0 2-15,0 0 5 16,-1 0-1-16,1 1 1 0,0-1 0 0,0 0-2 16,0 1 0-16,0-1 0 0,0 0 0 15,0 0 0-15,0 0 0 0,0 0 2 16,0 0-3-16,0 0 5 0,0 0-3 0,0 0 1 16,0 0 1-16,0 0-5 0,0 0 2 15,0 0-2-15,0 0 1 16,0 0 2-16,0 0 0 0,0 0 0 15,0 0-1-15,0 0-2 0,0 0 1 16,0 0-1-16,0 0 2 0,0 0 2 16,0 0-2-16,0 0 1 0,0 0-1 0,0 0-1 15,0 0 3-15,0 0-2 0,0 0 2 0,0 0-2 0,0 0 0 16,0 0-1-16,0 0 1 0,0 0 2 0,0 0-1 16,0 0 0-16,1 0 0 0,-1 0-2 0,0 0 0 15,0 0 0-15,0 0 1 0,0 0 2 0,0 0-2 16,0 0 1-16,0 0-2 15,0 0 2-15,0 0 0 0,0 0-1 16,0 0 2-16,0 0 0 0,0 0-2 0,0 0 2 0,0 0-3 16,0 0 2-16,0 0 0 0,0 0 1 0,0 0 0 15,0 0-5-15,0 0 4 0,0 0-3 0,0 0 0 0,0 0 4 0,0 0-2 0,0 0 1 0,0 0-1 16,0 0-2-16,0 0 2 16,0 0-3-16,0 0 2 0,0 0-1 15,0 0-5-15,0 0 1 0,0 0-3 16,0 0 0-16,0 0 0 0,0 0-3 0,0 0-3 15,0 0-7-15,0 0-6 0,0 0-10 0,0 0-13 16,0 0-9-16,0 0-8 0,0 0-10 0,0 0-16 16,0 1-24-16,0 1-38 0,0 1-51 15,-1 0-60-15,1 1-101 16,-2 2-203-16,1-2-259 0,1-3 424 16</inkml:trace>
  <inkml:trace contextRef="#ctx0" brushRef="#br0" timeOffset="125733.5581">5605 13613 351 0,'0'0'385'0,"0"0"-97"0,0 0-45 0,0 0-5 15,0 0 7-15,0 0-18 0,0 0-24 16,0 0-27-16,70-123-38 0,-64 106-24 0,2 1-25 16,0 0-11-16,0 2-8 0,-4 1-4 15,3 1-7-15,-5 3-3 0,1 2 1 0,-3 1-4 16,0 3 0-16,0 1-7 0,-4 2-19 0,-7 0-15 16,0 5-9-16,-9 5-3 0,1 5 2 0,-4 5 4 15,-4 1 2-15,5 6 1 0,0-2-3 16,4 0-1-16,4-1-2 15,6-3-1-15,5 1 1 0,3-2 1 0,4-2 1 0,8 0-2 0,3-2 3 16,2-2 0-16,7 0 2 0,0-3 4 16,4-1-4-16,2-2-1 0,1 2-1 0,-3-3-6 15,0 3 5-15,-1 0-2 0,-7 0 0 0,-3 2 1 0,-2 0-4 16,-6 2-2-16,1 0 0 0,-4 1 0 16,-1-1 3-16,-5 1-1 15,0 0 0-15,0 0-1 0,-8 0 0 16,1-1-2-16,0-1 1 0,-1 0 5 0,-1-3-4 0,5-3 2 0,1-2-1 15,0-3-7-15,3-1 6 0,0-1-2 16,3-1 3-16,3-6 5 0,5-2-5 16,3-5 0-16,3-3-1 0,4 0-5 0,4-4 8 0,1-1 0 0,2-3 0 15,4-4 1-15,2-3-3 0,3-4-2 16,3-3 3-16,0-5 3 16,4-1-2-16,1-5 1 0,-4-2-2 0,-1 1-3 0,-5-1 4 15,1 4 1-15,-8 3 3 16,-4 2 9-16,-4 7-1 0,-8 4 7 0,-2 2 3 15,-2 3-1-15,-5 4 5 0,0 3 0 0,-2 6 1 0,-1 1 1 0,0 4-1 0,0 2 0 16,-5 4-3 0,4 2-2-16,-3 1-7 0,-1 1-5 0,0 8-8 0,-4 2-3 15,-1 7-1-15,-5 1 1 0,3 5 3 0,0 4 5 16,1 4-5-16,1-2 0 0,2 6-2 0,-1 1-8 16,6 3 10-16,-3 0 0 0,4 4-1 15,-1-2 6-15,1 1-7 0,2 0-1 0,2-4 0 16,-2 0-1-16,3-3 2 0,2-3 1 0,1-1 0 0,2-3-3 15,-2-3 0-15,1-2 0 0,1-5-4 16,2-3-2-16,-4-1-14 16,3-6-13-16,-3-2-12 0,4-2-13 0,-3-5-10 15,-1 0-17-15,3-4-29 0,1-5-42 16,-1-3-73-16,0-2-154 0,-6 2-474 0,3 3-762 16</inkml:trace>
  <inkml:trace contextRef="#ctx0" brushRef="#br0" timeOffset="126008.5281">6262 13536 2030 0,'0'0'391'0,"0"0"-111"0,0 0-61 16,0 0-55-16,0 0-43 0,0 0-39 0,0 0-20 15,0 0-10-15,0 0-5 0,0 0-5 16,0 0-5-16,126-78-10 0,-81 70-7 16,1 0-5-16,4 0-3 0,1 1-2 0,-3-1-1 0,-2 1-3 15,1 2-1-15,-3-1-2 0,-1 2-5 16,-4 0 8-16,-1 1-1 15,-3-1 0-15,-4 2 4 0,-5 0-8 0,-7 2 0 0,-6 0-1 0,-5-2-3 16,-2 2 4-16,-4 0 0 0,-2 0-2 16,0-1-1-16,0 1-9 0,-2-2-10 0,-4 2-10 15,3-2-21-15,-4 2-18 0,-3 0-26 16,1 0-48 0,2 0-86-16,-1 0-216 15,2 0-657-15,4 0-348 0</inkml:trace>
  <inkml:trace contextRef="#ctx0" brushRef="#br0" timeOffset="126725.6734">7983 13436 1293 0,'0'0'757'0,"0"0"-560"0,0 0-37 0,0 0-28 0,0 0-11 16,0 0 9-16,0 0-8 0,0 0-3 0,0 0-10 15,-125-82-13-15,98 81-14 0,4 1-18 16,-4 1-17-16,3 6-14 0,-2 5-7 0,4 1-4 0,3 3-3 16,2 3 0-16,2 1-8 0,4 0-4 0,3 1-2 15,5-1-8-15,2-1 7 0,1-1-2 16,2-2 3-16,5-2 3 0,4 1-5 15,1-2 1-15,8-2-1 0,-1-3 0 0,3-1 0 16,2-2-1-16,3-3 0 0,-1-2-7 16,-1 0-2-16,2-1-5 15,-3-5-1-15,-1 1-2 0,2-2-1 0,-3-2 1 16,-1-2-5-16,-2 0-1 0,-1-1 0 0,-5-1 0 0,-1-1 5 0,-2-1 6 16,0-2 0-16,-2 1 2 0,-5-4 1 15,3 1 2-15,-5 1 3 0,1-2 3 0,-2 2 1 16,2 0-2-16,1 0 0 0,-1 1-2 0,0 2 2 15,6 1-1-15,-3 1-2 0,4 0 0 0,3-1-4 0,5 0-3 16,2 2 2-16,3-1 0 0,7-1 2 16,1 0 4-16,4 1-2 0,4-3 3 0,-3 0-3 0,2 2 0 15,0-3 4-15,-4 2 2 16,-2-1 2-16,-2-1-1 0,-6 0 1 0,-2-1 2 16,-4 2 5-16,-4-1 4 0,-4 0 9 15,-2 1 2-15,-4 1 2 0,-2 1 5 0,-1 2-1 16,-1 4-1-16,-6 2 1 0,3 4-3 15,-4 2-10-15,-3 0-6 0,-2 6-6 0,-7 7-6 16,-5 3 6-16,2 7 3 0,-7 4 4 0,2 4 4 0,3 3-3 0,-1 4-2 16,2 4-4-16,3 4-2 0,0 2 0 15,1 4 1-15,2 3-1 0,0 1-3 16,6 3 1-16,-1-2-2 0,3 2 1 0,2-3 2 0,4-1-4 16,-2-4 2-1,4 1-2 1,0-3-1-16,2-3 0 0,-1 1-1 0,-2-6 2 0,1-3-2 0,1-1-5 0,-3-3-3 0,-1-4-7 15,-2-4-8-15,3-4-9 0,0-5-5 0,-2-5-7 16,3-5-15-16,-2-3-8 0,1-4-27 0,-4 0-42 0,-1-6-78 16,0-3-205-16,3 0-605 15,-1 2-591-15</inkml:trace>
  <inkml:trace contextRef="#ctx0" brushRef="#br0" timeOffset="127001.7516">7924 13732 1113 0,'0'0'962'0,"0"0"-761"0,0 0-30 0,119-53-28 16,-76 43-21-16,4-1-3 0,3 3-11 0,1-1-9 15,2 2-8-15,4 0-12 0,-2 0-11 0,3 2-14 16,-6 1-10-16,0 0-6 0,-3 0-5 16,-6 2-3-16,-3-2-4 0,0 1-5 0,-8 0 0 15,-5 1-3-15,-4 1 0 0,-3 0 0 16,-9-2-5-16,0 2 0 0,-3 1-5 0,-6-1 1 15,-1 1 2-15,-1 0 0 0,0 0 2 16,0 0-1-16,0 0-4 0,0 0-4 0,0 0-3 16,0 0-1-16,-1 0-2 0,1 0 1 15,0 0-3-15,0 0-11 0,0 0-9 16,0 0-23-16,-1 0-25 0,1 0-40 0,0 0-88 16,0 0-218-16,-1 0-811 15,1 1-347-15</inkml:trace>
  <inkml:trace contextRef="#ctx0" brushRef="#br0" timeOffset="128615.4106">10061 13454 0 0,'0'0'0'0,"0"0"0"0,0 0 0 0,0 0 0 0,0 0 0 16,0 0 0-16,0 0 0 0,0 0 0 0,0 0 75 16,0 0 332-16,14-119-51 0,-14 110-39 0,0-2-38 15,-2 2-22-15,-3-1-20 0,1-1-28 0,-2 2-22 16,-1 1-22-16,0-1-20 0,-2 2-19 0,-4 0-15 16,1 3-17-16,-3 0-12 0,-6 4-9 15,0 0-11-15,-2 6-5 0,-5 5-10 16,-3 6-4-16,-3 4-5 15,-2 3-4 1,1 3-4-16,-1 2-3 0,4 0-6 0,1 3-3 0,3-1-4 16,7 1-3-16,7-2-4 0,1-3-1 15,8 0-3-15,4-3-2 16,1 0 4-16,10-2-5 0,3-3 3 16,8-4 3-16,6-1-2 15,5-4 4-15,7-4-3 0,3-2 1 0,2-4 1 0,4-4-1 0,0-6-1 0,-3-1 0 16,2-3-4-16,-5 0 1 0,-1-1-2 0,-3-2 2 15,-5-1-4-15,-2 1 5 0,-6-1-1 0,-2-1 0 0,-5-1 3 0,-4-1-2 16,-4-2 0-16,-4 0 3 0,-2 0-5 0,-4 0 3 0,0 3-2 16,0 3-2-16,-7 3 4 0,0 5-3 0,-1 0 1 15,-1 3-1-15,-2 4-1 0,-3 2-2 0,-1 0-2 0,-2 8-1 16,3 4 0-16,-1 2 3 0,3 3-1 0,1 3 1 0,4 1 4 16,4 1-6-16,3 2 2 0,3-1 2 0,9 1-5 15,6-1 6-15,7-2-2 0,6 2-2 16,6-5 4-16,7-2-2 15,5-3 1-15,4-5 1 0,4-3-4 0,1-4-1 0,3-1-4 0,-1-6 1 16,-1-2-2-16,-3-5 3 0,-2-1 4 16,-1 0-1-1,-4-2 3-15,-3-1-1 0,-7 0 0 0,-5-1 2 0,-5-1-2 0,-5 0 3 16,-6 0-1-16,-5 1 0 0,-5 0 6 0,0 3-5 16,-7-2 2-16,-1 3 0 0,0 2-6 0,-4 2 5 15,-3 1-2-15,-2 2-1 0,-2 2 0 0,-3 3-1 16,-2 2 2-16,-3-2-2 0,-3 6 3 15,1 5-2-15,-1 3 0 0,0 5 1 0,4 0-4 0,3 3 4 16,6 0-1-16,4 2-1 0,5 0 6 0,5 1-7 16,6 1 2-16,7-3 1 0,5-2-1 15,7-1 0-15,5-3-1 16,6-4 0-16,5-4 0 0,5-1 2 0,3-5 3 0,2-1-2 0,-1-2-3 16,1-6 1-16,-2-4-2 0,-3 0 1 15,-4-4-2-15,-2-2 4 16,-5-2-1-16,-1-3 0 0,-5-3 5 15,-2 0-4-15,-3-2 1 16,-8-3 3-16,-1 0-4 0,-8 0 3 0,-3-2-1 0,-1-1-1 0,-6-1 5 0,-2 0-6 0,0 0 4 0,-6 1 0 16,-4 2-4-1,-2 1 1-15,-1 3 1 0,-1 4-2 16,-2 3 2-16,2 4 3 0,2 2-1 16,2 7 2-16,2 2 2 0,2 2-5 0,3 4-2 0,1 0-1 15,-2 10-6-15,3 2 1 0,0 7 3 0,0 3-1 16,1 5 4-16,1 3-1 0,9 4-1 0,0 2 0 0,0 2-4 15,5 0 3-15,-3 2-1 0,2 5 1 0,-4-3 2 16,1 1-4-16,-1 4-4 0,-1-3-12 0,-2-2-7 0,1-4-22 16,-2-2-12-16,1-9-4 0,0-6-7 0,-1-6 14 15,-2-6 16-15,-2-6 12 0,2-3 21 16,-4 0 2-16,0-5 5 16,1-5 0-16,-1-4-8 0,0-3 7 0,0-4 1 15,-1-2 1-15,1-4 5 0,-2 0-2 16,2-2 3-16,0 1 5 15,-2 1 5-15,6 2 4 0,2 0 0 16,4 3 1-16,3 3-4 0,3 0 6 16,2 2 3-16,5 2-1 0,0 1 6 0,3 4-10 0,3 2-3 0,0 3-3 0,2 3-9 0,-1 2 3 15,3 1 0-15,-2 7-1 16,1 4 5-16,-3 3-6 0,-1 2 0 0,-2 0-2 16,-2 5-2-16,-1-3-1 0,1 3 0 0,-3 4 0 0,1-2 1 0,-4 0 0 15,-2-1 1-15,1-1-2 0,-7-2 2 0,-1-3-2 0,-4-3-2 16,-1-4 4-16,-3-1-11 0,1-3 6 15,-2-2-8-15,0-1-11 0,0-1-5 0,0-2-15 16,-2 0-6-16,0 0-17 16,-3-6-25-16,-3-3-35 0,0-2-55 15,-2-4-64-15,-3-2-87 0,3-4-179 0,1 6-386 16,3 3-109-16</inkml:trace>
  <inkml:trace contextRef="#ctx0" brushRef="#br0" timeOffset="128739.9054">12202 12989 285 0,'0'0'782'0,"0"0"-223"0,0 0-223 0,0 0-88 0,0 0-71 0,0 0-49 0,0 0-40 16,0 0-27-16,-50-118-21 0,50 114-21 0,5 3-25 0,0 1-4 0,4 0-3 0,2 3 3 15,2 2 1-15,2 4-50 0,3 2-96 0,4 2-152 16,-9-3-390-16,1-3-760 0</inkml:trace>
  <inkml:trace contextRef="#ctx0" brushRef="#br0" timeOffset="130127.9161">12847 13247 910 0,'0'0'438'0,"0"0"-53"0,0 0-139 0,0 0-72 16,0 0-14-16,0 0-18 0,0 0-13 16,0 0 0-16,0 0-8 0,0 0-7 0,0 0-20 15,0 0-27-15,0 0-23 16,0 0-21-16,20-60-4 0,-18 69 5 0,-2 2 8 0,1 5 9 0,-1 4-4 16,0-1-2-16,0 3-7 0,0 1-7 15,-1-1-5-15,2 0-8 0,-1 0 0 16,0-2-3-16,2 2 0 0,6 2 3 0,4-4-3 0,0 1 1 15,7-3 1-15,0-4-3 0,3 0 3 16,3-6-1-16,1-3 1 16,3-3 1-16,-4-2-4 0,2-2 1 0,2-4-5 0,-1-2 2 0,-4-3 0 15,4-1-2-15,-7-1 1 0,1-1-2 16,-2-1 0-16,-3-2 1 0,-4 0-1 0,-2-1 3 0,-1 0 1 16,-1 2-1-16,-1 1 0 0,-5 1-1 15,1 1 0-15,-3 2 1 0,-1 2 0 0,0 3 1 16,0 1-1-1,0 4 0-15,0-1-1 0,0 2-2 0,-1 0-3 0,-1 0-1 16,0 3 3-16,1 3-1 0,-4 2 2 0,0 4 1 16,3-1-2-16,-3 2 2 0,2 1 0 15,3 0 0-15,0 0 0 0,3 0-1 0,4 1 0 0,3 0 0 16,0-2 1-16,2-2 1 0,4 1 1 16,-1-2-1-16,1 0-2 15,2-5-1-15,-2-1 2 0,3-1 0 0,1-2 0 16,-4-1 2-16,0 0-4 15,1-3 1-15,-2 0-3 0,1-3 1 16,-4-1 0-16,-2 0 1 0,0-2 3 0,-1-1-3 0,-2-1 1 0,-1-3-1 0,2 0 2 16,-1 0 1-16,-1 1 1 0,1 1-1 0,-4 2 1 0,3 1-4 0,-4-1 2 15,2 2 0-15,-3 0 1 0,2 2 2 0,-2 2-2 16,-1 2 2-16,1 2-3 0,-1 0-1 16,0 0 2-1,0 0-3-15,0 0 0 0,0 2 0 0,0 3-2 0,0 2 2 0,0 4-1 16,1-1 3-1,1 3 1-15,3-1-1 0,-2 2 2 0,5-2-4 0,2 2 2 16,0-4 0-16,2 1-1 0,3-1 4 0,1-1-2 0,4 0 1 16,1-4-2-16,0-3-3 0,5-2 3 0,-2 0-3 15,1-3 2-15,1-5 2 0,-4-2-3 0,6-1 0 16,-5-3-1-16,3 0 0 0,-4-2 4 16,-3-1 2-16,0-1-1 0,-4-2 0 15,3-3-1-15,-5-2-2 0,3-2 2 0,-4-1 3 16,-1-1-3-16,-1 2 1 0,-1-1 0 0,0 1-3 0,-2 0 4 15,-2 1-2-15,0-1 2 0,-3 2-2 0,0 3 1 0,-2 1 1 16,0 4-1-16,0 2 2 16,0 4 2-16,0 1 1 0,-2 6 0 0,0 1-1 0,0 3-3 15,0 0-4-15,0 3-1 0,-2 7 2 0,-2 5-2 16,-1 6 4-16,3 3-2 0,-2 4-2 16,4 0 1-16,2 1 0 15,1 0 1-15,4-2 2 0,1-2-3 0,9-1 1 0,-2-4-2 0,7-2 0 16,3-2 3-16,3-3 1 15,1-4 0-15,1-5 3 0,2-1-6 0,3-3-1 16,1-2 0-16,-1-3-2 0,-2-4 5 0,0 1 0 0,-2-4 1 0,-2 0-3 16,-4-3 2-16,-1 0-2 0,-4-3 0 15,-1 1 7-15,-2 0-4 0,0 1 1 0,-1-1-3 16,-2 5-3-16,-2-1 5 0,-2 4-1 16,-5 2 1-16,3 2 0 0,-4 3-3 0,-2 2-1 15,1 0-2-15,-1 0-2 0,0 1 3 0,1 7 0 16,-2 4 3-16,-2 5-1 0,-4 5 0 15,4 4 0-15,-2 2 1 0,4 5 0 16,1 2 0-16,0 5 1 16,8 4-2-16,0 3-3 0,-2 6 4 15,2 5 0-15,-1 2 0 0,-4 3 7 0,-2 1-7 16,0 6 1-16,-1-2-2 0,-2-1-6 0,-6 4 9 0,0-4-1 0,-7-1 2 0,-3-2 1 16,0-4-3-16,-6-3-1 0,1-6 0 0,-6-6 3 15,-1-5-1-15,-3-7 1 0,-4-4 0 0,2-5-3 16,-2-6 2-16,-1-4 0 0,2-7 2 0,-2-4 7 15,2-3-5-15,3-11 1 0,1-5-2 16,2-5-5-16,5-5 4 0,-1-6-1 0,5-1 0 0,-1-5 1 16,2-5-4-16,3-3-1 0,5-4 0 0,1-3-1 15,6-1 3-15,5 0 0 16,5 0 1-16,8 4-2 0,7 0 0 0,7 7-1 0,5 1 1 16,5 2 5-16,6 4-4 0,3 4 0 0,3 2-3 15,5 5-6-15,0 2 7 0,1 4 0 16,1 2 2-16,-1 2 7 0,3 4-8 15,-6 2-2-15,5 1 1 0,-5 2-5 0,-2 0 7 16,0 3 0-16,-5 2-1 16,-2-1 1-16,-3 2-7 0,1 0-11 0,-4 0-12 0,-4 2-23 0,-1-2-26 15,-2 0-30 1,0 0-47-16,-1 2-72 16,-3-1-124-16,-6 0-362 15,-7 0-705-15</inkml:trace>
  <inkml:trace contextRef="#ctx0" brushRef="#br0" timeOffset="130698.7899">16000 13338 2504 0,'0'0'91'0,"0"0"-27"16,0 0-54-16,0 0-10 0,0 0 4 16,0 0 18-16,0 0 29 0,0 0 25 0,0 0 18 15,0 0 3-15,0 0-12 0,31 121-22 0,-30-90-14 16,-2 1-10-16,-4 4-11 0,-1-1-6 0,2 1-9 15,-2 0-7-15,-1-1 3 0,2-3-2 16,3-1 1-16,-3-4 3 0,4-3-7 0,1-5 1 16,0-4-3-16,0-4 0 0,0-4 4 15,1-4 5-15,-1-2 10 0,0-1 10 16,0 0 5-16,0-6-3 0,5-5-8 0,-1-3-10 0,2-4-9 16,-1-6-1-16,3-1-3 0,0-4 0 15,2 0 1 32,0-5 0-47,2-1 0 0,3-5 4 16,3-6-6-16,2-1 0 0,2-5-1 0,4-1-2 0,-1 0 5 0,3-1 0 0,0 2 0 15,-2 1 0-15,1 2-2 0,-3 6 0 0,2 4 1 0,-4 5 0 0,-1 4 3 16,0 4 1-16,-2 4 2 0,1 3-2 0,-1 3 4 0,-3 5-3 16,1 3 2-16,0 2 8 0,-2 3-11 0,1 3-1 0,-2 2-3 15,1 7-7-15,-1 5 6 0,2 4 1 0,-1 5 2 0,0 7 2 0,1 2-1 0,1 4-2 16,1 2 1-16,-4 2-3 0,3 3 1 15,-3 2 3-15,2-2-1 0,-2-2 1 0,-2 0 0 16,3-1-2-16,-2 0 2 0,-1-1 3 16,-2-3-6-16,4-3 2 0,-3-2-1 15,-1-2-5-15,1-3 6 0,-3 0 1 16,-1-3-1-16,3-1 4 0,-2 0-7 0,-1-5-1 0,-2 1-5 0,1-4-4 16,-1-3-6-16,0-1-11 0,-2-4-13 0,-1 0-17 0,-1-3-14 15,3-1-12-15,-3-2-3 0,0 0-10 16,1-2-33-16,0-5-44 0,3 0-89 0,-1-1-145 15,-2 1-321-15,2 2-384 16</inkml:trace>
  <inkml:trace contextRef="#ctx0" brushRef="#br0" timeOffset="131123.8072">16425 13613 597 0,'0'0'296'0,"0"0"-15"0,0 0-92 0,0 0 0 0,0 0 17 0,0 0 11 0,0 0-13 16,0 0-9-16,0 0-17 0,0 0-20 0,0 0-22 16,0 0-22-16,0 0-16 0,-90-49-17 15,90 48-11-15,0-1-7 0,0 0-12 0,0 0-8 16,0 1-11-16,-1-2-8 0,4 0-2 0,4 1-5 16,1-3-3-16,0 1 0 0,7-1-2 15,2-2 0-15,5 1-1 0,2-1 0 0,8 0-1 16,3 1-1-1,-1-1 0-15,6 1-4 0,1-2 3 0,0 4-3 0,0-1 4 16,3 0 3-16,-1 1 0 0,-2 1 5 0,-1-1-1 16,-2 0 2-16,-2 0-1 0,-4 1-3 0,-1 0 2 0,-4-2-3 15,-6 2 1-15,-5-2-1 16,0 0 0-16,-5 2 1 0,0-2-1 0,-2 1-1 0,-2-1 0 0,-4 0-3 16,1 2 3-16,-1 1-2 15,-2-1-1-15,-1 1 2 0,1 1-5 0,-1-2 2 0,0 2-3 16,0 0-5-16,0 0 4 15,0 1-4-15,0-1 2 0,0 1 1 16,0-1-2-16,0 1-1 0,0 0-1 16,0 0 0-16,0 0 0 0,0 0 1 0,0-2 0 0,0 2-5 0,0 0-5 15,-1 0-10-15,1 0-14 0,-1 0-12 0,0 2-21 16,-2 1-24-16,-1 3-33 16,-4 1-59-16,-1 1-160 0,3-2-799 0,0 0-584 0</inkml:trace>
  <inkml:trace contextRef="#ctx0" brushRef="#br0" timeOffset="143040.0705">23295 8483 0 0,'0'0'0'16,"0"0"145"-16,0 0 190 0,0 0 11 0,0 0 31 16,0 0-42-16,0 0-63 0,0 0-50 0,0 0-56 0,0 0-33 15,0 0-21-15,0 0-15 16,13-75-4-16,-12 71-5 0,-1 0-2 0,0 2-3 0,0-1-8 0,0 1-8 15,0 1-7-15,-1-1-9 0,1 1-11 0,-1 0-11 16,-1 1-9-16,0 0-6 0,-4 0-4 16,2 0-3-16,-2 0-3 0,-1 2 2 0,3 1-1 15,-6 0 1-15,2 1 3 0,2 2 0 0,-2-1 5 16,-2 3-4-16,2-2 1 0,-1 2-1 16,1 1-2-16,0 0 5 0,-2 0-1 0,0 2 1 15,-4 1-1-15,5 0-4 0,-2 1-1 16,-1 1-1-16,1 2-2 0,-2 0 1 15,-1 1 0-15,2 1-1 16,-1 1 0-16,1 2-1 0,-4 0 2 0,4 1 1 0,0 0 2 16,0-1-3-16,-1 3-3 0,1-2-2 0,2 2 4 15,0 1 1-15,-1-1 3 16,1 3 2-16,0-1-3 0,-2 0-2 0,2 1-1 0,0 1-2 0,-1 0 3 0,0 1 1 0,1 1-2 16,-1 0-1-16,0-2-4 0,3 1 2 15,-2-2 1-15,3-1-2 0,3-2 4 0,2 1-3 16,-2-2 0-16,3 0 1 0,2 1-2 15,-1-1 3-15,0 0 1 16,1 0 2-16,6-2-1 0,-4 3-3 16,3-2 0-16,1 0-2 0,0 2 5 15,1 0-3-15,2 1 1 16,1-1 1-16,-2 1-6 0,0-2 7 0,2 0-3 0,-1-1-1 0,-1-3 5 16,2 1-6-16,1-3 1 0,-2-1 0 0,1-1 0 0,-1 0 6 0,0-1-3 15,2-2 1-15,-2 0-2 0,0 1 0 16,1-3-1-16,-2 2-2 0,1-2 1 15,1-1-2-15,-2 0 4 0,0-1 2 0,1-2-3 0,0 1 3 16,-2 0-3-16,1-1-2 0,1 1 3 0,-1-1-6 16,2 1 2-16,-1-1 2 0,-3 1-2 0,1 0 4 0,0-1 1 15,0 1-3-15,-4-2 3 0,2 1-5 16,-2 0-1-16,1 0 0 0,-2-2-1 0,-2 1 2 16,2-2 1-16,2 0 0 0,-4 0-5 0,0-2-1 15,0 0-10-15,-1-1-11 0,0 0-21 0,0 0-37 16,1 0-51-16,0-3-140 15,0-2-762-15,-1 3-685 0</inkml:trace>
  <inkml:trace contextRef="#ctx0" brushRef="#br0" timeOffset="145163.5904">23552 8785 0 0,'0'0'0'0,"0"0"267"0,0 0 169 0,0 0-39 15,0 0-35-15,0 0-66 0,0 0-52 16,0 0-43-16,0 0-28 0,0 0-26 0,0 0-23 0,0 0-19 15,-25-32-15-15,25 30-12 0,0 2-12 0,0-1-9 16,0 1-7-16,0 0-9 16,0 0-9-16,0 0-7 0,0 0-12 0,0 1-3 15,0 2 0-15,-1 3 2 16,-3 4 8-16,3 2-3 0,-1 3-1 0,-5 1-3 16,5 4-5-16,-2 1 4 0,-1 1 0 15,3 3 3-15,-4 0-3 16,4 0-4-16,0 1-1 0,-1-1-1 0,-2 0 4 0,5-2-3 0,-1 2-1 15,1-3-3-15,1 0-6 0,-1-2 5 16,0-3 1-16,6-1 1 0,-2 0 6 16,4-4-6-16,-1-1-1 15,0 0-1-15,6-3-2 16,-2-2 6-16,3-3 3 0,-1 0 0 0,5-3-1 0,1 0-3 16,1 0-1-16,0-4-3 0,-1-2-2 0,0-2-1 0,-3-2-2 0,3-3-3 15,-1 0-3-15,-4-3 3 0,2-1 1 0,-3-2 4 0,-3 0 4 0,2-2-2 0,-3 1-2 0,-3 1 2 16,-3 4-4-16,-1 0 6 0,-2 3 2 15,0 2 0-15,0 1 3 0,0 2-6 16,-2 1 0-16,1 2-1 0,-1 1 0 0,1 1 2 0,-3 0-1 16,3 2-1-16,1 0-6 0,-1 0 0 15,0 0-1-15,-1 3 0 0,-2 3 6 0,2 3-3 16,0 2 0-16,0 1 0 0,0 0-2 0,-1 1 3 16,3-2 4-16,0 1 1 0,3 1 1 15,2-2-3-15,-2 0-2 0,3 1-1 0,-2-3-1 0,3-2 0 16,3-1-8-16,-2-4-4 15,2 1-10-15,3-3-3 0,-1 0-1 0,5 0-3 0,0-6-5 0,-1-1-6 16,2-1-8-16,-1-3-6 0,-2 0-5 0,1-2-2 16,-2-1-3-16,2 0 5 15,-2-1 7 1,-1 0 8-16,-1-1 15 0,-2-1 9 0,-3 3 10 16,-2-2 8-16,-2 2 7 0,-2 1 4 15,0 3 0-15,-1-1-1 0,0 1 0 0,0 3 2 0,0 2 11 0,0 3 4 0,0 2-1 16,0 0-8-16,0 0-12 0,0 3-3 0,0 4 0 15,0 4 5-15,5 0 7 0,-1 3-2 0,3 1-1 16,4 0-2-16,2-1-1 0,3-1 5 0,0 0 3 16,4-1 4-16,2-2 0 0,1-2-1 15,0-3-1-15,1-2-3 0,2-1-1 0,-4-2-9 16,0-3-7-16,-2-4-2 0,-2-3-2 0,-2 1 6 16,-1-4 4-16,-3-1 2 0,-2-1 6 0,0-2-3 15,-3-3-1-15,-2-1 1 0,2-3-4 0,-4-1 7 16,1-1 2-16,-2-2 3 0,-2-3 2 0,0 0-4 15,0 0 5-15,-1 1 5 16,-2 3 11-16,-1 4 16 0,-2 1 5 16,1 7 4-16,0 4-4 15,0 3-6-15,2 3-7 0,-3 4-12 0,4 1-6 0,-4 2-18 0,3 4-4 16,-6 6-1-16,5 3-7 16,-2 3 11-16,2 5-2 0,-1 2 2 15,4 3 5-15,0 6-5 0,1 0-2 0,0 4 0 0,0 1-2 0,0 1 4 0,0 3 0 16,1-3-5-16,-1-2-10 0,0-6-14 15,3-2-10-15,2-5-6 0,2-6 1 0,-2-5 3 0,4-6 5 16,-2-4 6-16,-1-4 5 0,2 0 9 16,3-5 8-16,0-6 3 15,5-1 2-15,-4-2-2 0,3-3-2 0,1-2-1 16,1 0 0-16,-3 0 1 0,3 0 0 0,-3-1 1 16,4 3 2-16,-5 0 0 0,3 1 0 0,-3 1-3 15,-2 4 2-15,-1 3 3 0,-1 2-4 0,-2 4 5 16,-3 1-1-16,3 1 3 0,-3 2 5 0,-1 4 5 0,2 3 5 15,-3 2 1-15,3 2-2 0,-1 3-2 0,-1 1-3 16,4 1-3-16,-2 1 0 0,2-2-1 0,1 3-2 0,2-2 0 16,0 0-2-16,1-2 0 0,6 0 4 15,-3-5-1-15,3-1 1 16,-3-3 2-16,5-2-4 0,0-4 3 16,-1 0 0-16,0-1-4 15,-1 0 3-15,2-6-4 0,-1 0-4 0,1-3 0 16,0-2-4-16,0-2 4 0,-1 0 1 0,3-3 1 0,-2-1 1 15,2 1-3-15,-3-3 0 0,-2 1 1 0,1-2 2 16,-4 1 1-16,0-1 2 0,-5 3 1 0,-1 2-4 16,0 1 2-16,-5 3 3 0,1 2 3 0,-2 2 6 15,-1 3 3-15,0 0 8 0,-1 3 2 0,-2-1-4 16,-3 2-6-16,0 3-9 0,-7 5-4 0,-2 2 1 16,0 3-1-16,0 2 0 0,0 0-3 0,4 2 0 0,-1 1-1 0,2 1 0 15,3-1 1-15,0 2-4 0,5-3 0 16,2 0 1-16,0-1-2 0,5-2 4 0,3-2-2 15,7-2 0-15,-3-3 2 0,2-3-4 16,1-1 2-16,0-2 0 0,2-1-2 16,0-1 2-16,2-6-3 15,-1-1-3-15,1-1 1 0,2-2 0 0,-1 0 4 16,-1-1 2-16,2-1 0 0,-1 1-1 0,-2-2-2 16,0 0 1-16,-2 0-2 15,1 3 3-15,-3 0-1 0,-3 0 0 0,1 3 0 0,-5 2-6 0,1 2 5 16,-3 0-1-16,-1 3 1 0,-1 1 1 0,-2 0-6 0,1 0-2 15,-1 0-2-15,2 1 1 0,-2 4 5 16,1 0 3-16,1 4 3 0,-1 0 0 0,1 1-2 0,-2 1 0 0,1 1-3 16,-1 1 4-16,2 0-1 15,2-2 0-15,0-1 2 0,1-1-4 0,3 0 2 0,0-4 2 16,1-1 1-16,3-2 2 0,-1-1-2 0,4-1 0 16,-3 0-1-16,6-4-1 15,-3-3-1-15,0-1 2 0,2-2-3 0,-2 0 2 0,0-1-1 0,2-1 0 16,-3-1 0-1,2-1 2-15,-3 1-2 0,0-3 4 0,-1 2 0 0,0 0-1 16,-2 2 0-16,1 0-2 0,-3 3-2 0,-1 3 4 16,-1 1-3-16,0 3 0 0,-2 1 3 0,-1 1 1 15,-1 0 4-15,-3 0 1 0,1 1 0 0,-1 4-1 0,1 2-1 16,0 2-1-16,-1 1-1 0,0 1 2 16,0 4-3-16,0-2 3 0,2 0 1 15,1 0-9-15,0-1 2 16,-1 1-12-16,6 0-20 0,-3-1-28 15,2 0-58-15,2-2-89 0,2-1-191 0,-4-3-684 0,-3-2-489 0</inkml:trace>
  <inkml:trace contextRef="#ctx0" brushRef="#br0" timeOffset="145694.6297">26496 8771 1917 0,'0'0'468'0,"0"0"-250"15,0 0-104-15,0 0-16 0,0 0-6 0,0 0 11 16,0 0-6-16,0 0-9 0,0 0-19 16,0 0-14-16,0 0-13 0,0 0-11 0,0 0-7 15,-15 133-7-15,15-110-4 0,-1 1 1 0,0 1-5 16,-2 0-1-16,-2 0 0 0,0 0-6 16,-2 1 4-16,2-3 0 0,1-4-2 0,1-2-2 15,1-4-5-15,1-7-1 0,1-1 0 0,0-4 3 16,0-1 0-16,0 0 6 0,2-1 1 15,2-6 1-15,4-3-1 0,-1-2-3 16,4-2-4-16,-2-2 7 0,1-2-5 0,3-1 2 0,-1-3 0 16,2-2-3-1,0-2 4-15,0-5 1 0,4-2 0 16,0-3 0-16,1-2-4 0,0-2 0 0,1 1 0 0,-3-1 0 0,3 0 3 16,-4 3-1-16,3 0 1 15,-4 4-1-15,3 3-1 0,-5 5 1 0,2 5 5 0,-5 5 10 0,-1 4 1 16,-2 2 6-16,-3 5-3 0,-1 1-8 0,-1 2 0 15,-1 1-7-15,1 0-5 0,2 6 2 0,0 5-4 16,2 2 0-16,-1 7 0 0,1 3 2 0,1 4 1 16,-1 3 3-16,-1 3-1 0,1 0 0 0,-1 1 0 15,0 3-3-15,-1-2-1 0,-1 1 3 16,0-2-2-16,0-5 3 0,0 0 2 0,0-3-7 16,-1-2 8-16,1-2-6 0,0-2 0 15,0-2 3-15,2-1-15 16,0-2-1-16,-3-2-8 0,4 0-11 0,-3-3-7 15,1 1-22-15,1-4-23 0,-3 2-28 0,2-3-45 0,0-1-67 16,-3-3-169-16,2 1-408 16,-2-3-814-16</inkml:trace>
  <inkml:trace contextRef="#ctx0" brushRef="#br0" timeOffset="146244.321">26672 8965 1388 0,'0'0'486'0,"0"0"-318"0,0 0-59 16,0 0-5-16,0 0 0 0,0 0 11 16,0 0-27-16,117-18-33 0,-82 15-16 15,6 1-20-15,4-1-4 0,3-1-4 0,4 1-3 0,4-3 3 16,-1-1 0-16,-1 1 0 0,-4-3-2 16,-2 0-1-1,-4-1 0-15,-6-3 0 0,-4 5 2 0,-4-3 0 16,-5 0 0-16,-3 0 1 0,-5 1 7 0,-5 2 35 15,-2 1 23-15,-4 1 17 0,-2 0 11 16,-4 1-25-16,0 1-7 0,0 0-9 0,0 0-11 0,0 3-4 0,0 0-17 16,-1 1-12-16,1 0-8 15,-2 1-11-15,0 4-1 0,-1 2 0 0,1 1-1 0,1 2 2 16,-2 1 2-16,2 3-1 0,1-1-1 0,0 1 3 16,0 0-3-16,0 2-2 0,4-1 6 0,-1 0-5 0,5 0 2 15,2-3 4-15,0 0-6 0,0-2 4 0,2-2-1 16,1-2-4-16,0-1 5 15,-1-2-6-15,-1-2 2 0,4-1 0 0,-3-2 0 0,3-4-1 16,-1 0 1-16,2-2 0 0,2-2-4 16,0 0 6-16,-2-1-1 0,4-4 0 0,0 1 4 0,0-4-2 15,0 0-1-15,2 2 3 16,1-3-4-16,-1-1 4 0,2 3-2 16,-3 0-1-16,-1 6 3 15,-1 0-6-15,-3 3 4 0,1 2 0 0,-2 1 0 0,0 2 2 0,-5 2 3 16,0 1 0-16,-1 1-3 0,-4 3 5 0,1 4-8 15,-2 2-1-15,2 4 3 0,-5 3-7 0,3 1 8 0,-1 4 0 16,-3 0-3-16,0 0 3 0,0 2 0 0,-5 0-2 16,2-1 2-16,-2-2-10 0,1-2-8 0,2-3-3 15,-2-2-16-15,0-4-5 0,1-2-19 16,-5-4-35-16,1-1-49 0,-2-1-106 16,-3-2-266-16,4 0-662 0,2 0-107 15</inkml:trace>
  <inkml:trace contextRef="#ctx0" brushRef="#br0" timeOffset="146505.7458">27606 8254 1932 0,'0'0'181'0,"0"0"8"0,0 0-20 15,0 0-16-15,0 0 2 0,0 0-16 0,0 0-42 16,0 0-34-16,0 0-33 0,0 0-26 15,0 0-4-15,0 0-6 0,0 0 2 16,0 0 2-16,11-22 0 0,-10 25 2 0,0 0 0 16,1 1-17-16,0 1-44 0,-1-1-80 15,1 2-185-15,-1-1-538 0,-1-3-746 0</inkml:trace>
  <inkml:trace contextRef="#ctx0" brushRef="#br0" timeOffset="152756.8164">29009 8592 0 0,'0'0'0'0,"0"0"0"0,0 0 0 0,0 0 154 0,0 0 191 15,0 0-10-15,0 0-17 0,0 0-34 0,0 0-33 0,0 0-37 0,0 0-38 16,7-66-27-16,-7 65-26 0,1 0-36 0,-1 1-32 0,0 0-27 15,0 1-17 1,0 5 6-16,0 3 10 0,-4 4 17 0,0 5 11 0,-1 3 1 0,-1 0 3 16,-3 5-6-16,3 1-3 0,-1 2-10 0,0 0-10 15,-3 1-4-15,4 3-6 16,-2 2-1-16,1 3-2 0,-3-3-3 16,1 3-3-16,2 0-4 15,0-3-2-15,-1 1 2 16,0-2 1-16,4-3 1 15,-2-2-3-15,2-7-3 0,0-1 0 16,0-3-1-16,2-4 3 0,-1-3 2 0,0-2 0 16,3-2 1-16,-1-3-1 0,1-1 1 0,0-2 2 0,0-1 6 0,0 0 6 0,0 0 5 15,0 0 4-15,0 0-7 0,0-2-4 0,0-4-8 0,-1-1-5 16,1-2-1-16,0-3-3 0,-1-3-1 0,0-2-2 0,-3-3 0 0,1-2 2 0,1-4 2 0,-2-3 1 16,0-7-2-16,2-2-2 0,1-4 1 15,0-1-4-15,0-7 5 0,1-1-1 16,0 0-2-16,3-4 4 0,3 0-5 0,1-1 1 0,2 2 0 15,1 0 1-15,3 0 1 0,1 2 0 16,1 4-3-16,2 2-1 16,3 8-5-16,1 5 3 0,0 7-2 15,7 5-1-15,-4 4 1 0,5 4-5 0,-2 5-1 16,-2 3 0-16,-2 6 0 0,0 1 3 16,-2 8 0-1,-2 6 3-15,-3 5 2 0,-1 4 0 0,-2 7 1 0,-3 4 0 0,-2 5 2 0,-6 1 0 0,0 3 1 0,-4 0 0 0,-7 0-2 0,-1-4 3 16,-6-1 2-16,2-3-1 15,-5-4 3-15,2-3-2 0,1-6-1 0,-1-5-1 16,4-4-2-16,3-5 4 0,1-2 3 0,4-4 5 0,0-1 4 16,3-3 2-16,1 0 4 0,1 0-4 15,0-4-1-15,-1-4-7 0,4-5-9 0,7-2-2 16,0-1-3-16,2-1-1 16,7-1 2-16,3-1 0 0,2 2 3 15,0 2-3-15,5-2-2 0,-2 3 1 0,3-1-1 0,-1 4 1 16,1 3 0-16,0 2 0 15,0 2 0-15,0 1-3 16,-3 3 2-16,-4 0-2 0,-2 6 0 0,-1 4 2 16,0 1 1-16,-5 2 1 0,-1 4-1 0,-2 1 1 15,-4 5 0-15,-2 0 2 0,-2 3 3 16,-3 1 0-16,0 4 0 0,-5-4 0 0,-5 5-2 0,-2-3 0 0,-4-2-1 0,2-7-3 0,-2-1 0 16,2-5 0-16,0-5 0 0,2-3 2 15,0-3 2-15,1-2 3 0,1-1 2 0,1 0 3 0,5-6-4 16,-2-2 0-16,3 0-6 0,2-3-4 15,4-1-2-15,1 1-3 0,4-1-1 16,2 1-1-16,2 0-1 0,4 0 1 16,1 1 4-16,4 0 1 0,0 1 2 0,5 0 0 0,-1-1-1 0,4 2 0 31,1-1 3-31,0 0 2 0,4 1 0 16,-3-2 2-16,0 0-1 0,1 0 0 0,3 1 0 0,-3-1 0 0,-4 3 2 15,-1 1 1-15,-4 0 0 16,-3 0 1-16,-3 2-1 0,-6-1 4 15,-3 2 4-15,-4 0 7 0,0 1 9 0,-4 1 4 0,-1 1 5 0,0 0-1 0,0 0-7 0,0 0-4 16,0 0-9-16,-4 0-6 0,-2 3-5 16,-3 3-4-16,-2 2-1 0,-3 4 0 0,-2 1 3 15,-1 1 0-15,3 1 2 0,1 2-3 0,4 1-1 16,3 1 0-16,5 2-1 0,1 1 0 16,10 0 3-16,10 0-7 0,8 2-7 0,6-2-8 15,10-4-10-15,4-2-2 0,8-3 0 0,2-5 3 0,-2-3-3 16,3-3-1-16,-5-1-4 0,-3-1-1 0,1-6 8 15,-1-1 5-15,-3-1 11 0,2-4 9 16,-3-1 0-16,-4-2 5 16,-3-1 1-16,-5-2 0 0,-1 2 6 15,-8-1-5-15,-5 0 7 0,-4 2 5 16,-8 0 6-16,-6 1 18 0,-4 1 9 0,1 1 5 0,-8 1 1 16,-4 0-10-16,-1 0-2 0,-4 1-4 0,-2 2-7 15,-1 1 0-15,-2 0-10 0,2 3-3 0,-4 3-6 0,-2 1-1 0,2 0-2 16,-3 1-4-16,3 7 2 0,-2 0-3 15,5 1-1-15,0 4 0 0,3-1-4 0,5 3 5 16,4 2-3-16,0 1 1 0,6-1 4 16,3 3-7-16,0-2 0 0,2-1 0 0,7-4-1 15,1-3 1-15,7-3 4 0,-2-2 1 0,5-4-4 0,2-1 7 0,4 0-1 16,2-7-1-16,-2-2 6 0,5-3-6 16,4-2 1-16,-4-3 1 0,0 0-5 15,0-4 6-15,0-3-5 0,-3-1 1 16,-1-4 1-16,2-2-5 0,0-2 4 0,-2-4-1 0,-2 0 2 15,-3-3 3-15,-2 1 0 0,-2 0 3 16,-6 2-2-16,-2 3 1 0,-2 2-3 16,-7 7 1-16,1 5 2 0,1 5 3 0,-3 6 3 15,-3 4 5-15,3 3-7 0,0 2-3 0,0 0-12 16,-2 6-5-16,-6 5 2 0,-3 8 1 16,0 6 6-16,-5 4 0 0,0 7-3 0,-3 1 3 0,6 3 0 15,0 2 1-15,3 1 1 0,2 0-2 0,3-3 0 0,6-1-2 16,3-5 4-16,5-6-2 0,6-3 2 15,1-4 1-15,4-5-5 0,-1-3 5 0,3-4-7 16,2-2-2 0,-1-5 4-16,2-2-10 0,-2 0 4 15,0-4-1-15,3-2-2 0,-4-2 7 0,0-3 1 0,4 0 1 16,-3-1 2-16,-3-4-2 0,1 1-1 16,-1 0 0-16,-4-3 1 0,-2 0 2 0,-3 1 2 0,-4 0 2 15,-4 2-3-15,3 1 4 16,-5 2-4-16,-2 2 0 0,1 4 4 0,-6 0-4 0,2 1 3 0,-3 2 1 0,-3 2-1 15,-2 1 0-15,-4 0 0 16,3 3-3-16,-5 5 2 0,2 2-3 0,0 2-1 16,1 2-2-16,0 1-1 0,5 2 4 0,2 1 0 0,5 2 1 15,3-1-6-15,1 2-2 0,4 1-14 0,6 0-21 0,2 1-21 16,7-4-40-16,1-4-25 0,5-1-20 16,1-3-44-16,4-5-26 0,1-3-45 15,4-2-45-15,2-1-45 0,-3 2-62 0,3-5-56 0,0-4-49 16,-3-1 371-16,-3-1 149 0,4-1 0 15,-5-3 0-15,-1-2 0 0,-5-1 0 0,3 1 0 16,-6-1 0-16,-2 0 0 0,-5 0 0 0,-4 0 433 16,-5 3 105-16,-1 0-72 0,-3 1-65 0,-2 3-79 15,0 1-74-15,-2 2-57 0,-3 1-47 0,1 1-35 16,-4 1-32-16,-2 2-26 0,0 1-13 16,-4 0-10-16,-3 3-4 0,-3 5-4 15,1 0-6-15,3 4-3 0,-3 0-3 0,1 4-4 0,0-1-2 16,4 2 1-16,1 2-5 0,-1 2 1 15,3-2 3-15,7 2-3 0,1-4 1 0,3 2 1 16,2-3-5-16,2 0 1 0,7-2-3 16,4-2-3-16,1-2 1 0,4-2-2 0,6-1-5 15,0-4-1-15,3-1-7 16,1-2-2-16,1 1 0 0,-1-7 0 16,-1-1 11-16,1-4 2 0,-2 2 7 0,-3-4 4 15,0 0 0-15,-3-2 0 0,0-3 1 0,-4 0 5 16,-3 1-1-16,-2-3 9 0,-4 2 0 0,-1-3 2 15,-4 3 14-15,-1 1 5 0,-1 2 12 0,-1 2 8 0,-1 1-6 16,0 4-1-16,0 1-4 0,-1 3-9 0,1 2-3 16,0 1-9-16,0 1-13 0,0 0-8 0,-1 0-9 0,-1 3-4 15,-3 3 1-15,0 5 6 0,-3 2 3 16,1 2 4-16,4 1-3 0,-5 0 0 16,4 1 1-16,-2 2-1 0,1-1 2 0,0 0 3 0,5-1-8 15,0-2 4-15,0-1 1 0,0-1-7 16,7-1 7-16,2-3-4 0,0-1-5 0,3-2 4 0,1-2-5 15,2-3 2-15,0-1 6 16,2 0-2-16,2-3 5 0,0-4 0 0,-2 0-5 0,4-2 0 0,4-1-1 16,-3-2 3-16,2-2 3 15,4 2-1-15,-1-6 1 0,-1 1-2 16,4-2-4-16,-1 0 2 0,1-2-1 0,-2 0 4 0,-3 2 1 16,1 1 0-16,-3 0-2 0,-5 5-2 0,-4 2-1 15,-1 3 1-15,-3 4 4 0,-4 1 1 16,-2 1 3-16,-3 2-1 0,-1 0-4 0,0 0-4 0,0 0-7 15,-1 3 0-15,-3 3 1 0,-1 4 5 16,-1 3 4-16,-4 1 2 16,1 6 8-16,-1-1-7 0,-1 2 1 0,-1 0 2 0,-2 2-10 15,1 1 6-15,3-2-3 0,0-4-4 0,7 0-1 16,3-4-5-16,1-2 2 0,7-3 2 16,2-3-3-16,1-2 7 15,3-4 1-15,5 0 0 0,2 0 4 0,2-3-3 0,-5-1 17 0,2-2 1 16,-5 1 2-16,-1-2 0 0,1-2-17 15,2-2 0-15,3-2-1 0,0-1 2 0,1-4-2 16,2-2-2-16,-2-1 3 0,2-2 0 0,-3-1-1 0,-3 0 7 16,1 1-6-16,-5-1 3 0,1 3 6 15,-4 1 6-15,-5 4 10 0,-2 1-2 0,-3 4-1 0,0 0-11 16,-5 4-5-16,-4 3-6 16,-1 0-1-16,-4 3 2 0,-1 1-7 15,-1 0 3-15,0 4-2 0,1 3-3 0,2 1 9 0,1 1-4 0,1 6 1 16,4-1 2-16,3 3-9 0,0 0 4 15,6 2 0-15,-2-1 1 0,3 4 10 0,4-1-6 0,3 1-3 16,3-1-3-16,2 1-6 0,1-2 3 16,3 1-5-16,2-2-5 15,0-1-5-15,-2-1-8 0,0-2 3 0,-1-4 0 0,-2-1 0 16,-2-2 4-16,-2-2 1 0,-4-1 9 16,-3-3 0-16,1-1 7 0,-4 1 6 0,1-2-3 0,-3 0 2 0,0 0-5 15,2-2-2-15,-2-1 1 0,1-2 1 16,2-1-1-16,-2-1 2 0,3 0-5 15,0-4 0-15,2 2-3 0,3-2-8 0,0-3 2 16,2-2 2-16,6 2 4 0,-1-3 7 0,5-1 2 16,2 1-4-16,0-4-1 15,0 4 1-15,2-2 4 0,-3 4 15 0,-2 1 14 0,-3 3 11 16,-3 2 10-16,-3 3-7 0,-4 3-11 0,-3 1-15 16,-2 2-16-16,-2 0-1 0,0 2-1 0,0 4 5 15,-6 3 9-15,-1 2-3 0,0 2 4 16,1 3 0-16,-3 3-2 0,1 0-1 0,-2 3-2 15,2-3-1-15,0 3-2 0,0 1 5 0,0 0-1 16,0-1-12-16,1 1-9 0,1-2-16 0,-2-1-6 0,5-1 8 16,-1-4 4-16,3-2 11 0,1-1 2 15,1-5-2-15,-1-2 0 0,4-2-7 0,2-2 5 16,1-1 3-16,1 0 5 16,1-4 6-16,1-2-3 0,1-2-1 0,0 0-2 0,2-3 1 15,0-2 6-15,3-2 1 0,-3-1 1 16,-3 3 1-16,2-1-6 0,-5 4 1 15,2-4 9-15,1 2 0 0,1-3 1 0,1-2-7 0,4 2-12 16,-2-3-9 0,4-2 0-16,0 1 6 0,2-2 2 0,6-5 8 0,-4 5 1 0,7-6-2 15,-3 7-3-15,-2-1-1 0,2 3 43 0,-7 0 4 0,-19 5 0 16,0-2-2-16,0 6-45 0,0-2-8 16,0 1-23-16,0 5-73 0,0-1-195 0,0 4-714 0,0 1-483 15</inkml:trace>
  <inkml:trace contextRef="#ctx0" brushRef="#br0" timeOffset="153746.4789">23980 9463 0 0,'0'0'287'0,"0"0"272"0,0 0-82 16,0 0-42-16,0 0-53 0,0 0-74 0,0 0-70 15,0 0-55-15,0 0-46 16,0 0-41-16,0 0-31 0,0 0-22 0,8-98-12 0,-29 107-1 0,0 4-2 15,-7 3-1-15,-2 2-1 0,4 1-3 16,-1 2-4-16,5-2-8 0,5 0-4 0,4 0-4 16,5 0-3-16,5-1 3 0,4-1-2 15,3 0 2-15,11 0 2 0,4-3-4 0,6 0 6 16,6-3-1 0,6 0 1-1,2-2 4-15,-1 0-5 0,2-1 0 16,-1-1-2-16,-2-1-4 0,-3 1 2 15,-4-1 1-15,-8-1 0 0,-3 1-1 0,-4-1-3 0,-6-1-2 0,-3-1-2 0,-5-1 3 16,-1-1-1-16,0 1 2 0,-3 2 3 16,-6-1-6-16,-2 1 3 15,-5 0 0-15,-1 0 0 16,-3-1 2-16,-4 0-2 0,1-1-5 0,0 0-5 0,-1-3-12 0,2 1-12 0,2 0-24 0,4 0-34 16,1-4-74-16,5-1-130 0,5 0-405 0,0 0-920 0</inkml:trace>
  <inkml:trace contextRef="#ctx0" brushRef="#br0" timeOffset="153996.3674">24197 9326 1985 0,'0'0'389'15,"0"0"-105"-15,0 0-102 0,0 0-61 0,0 0-45 16,0 0-21-16,0 0 0 0,0 0 5 0,0 0 7 16,0 0 1-16,0 0-18 0,0 0-7 15,-85 124-13-15,71-99-10 0,-4-1 0 0,-1 5-7 16,4-2-2-16,-5 1-1 0,-1 2-5 0,3 1-2 15,-2 0-1-15,1 2-11 0,-2-1-24 0,1 1-39 16,6-4-64-16,-3-1-122 0,6-7-203 16,3-5-599-16,5-7-460 0</inkml:trace>
  <inkml:trace contextRef="#ctx0" brushRef="#br0" timeOffset="154579.7299">25083 9417 2548 0,'0'0'78'0,"0"0"3"15,0 0 19-15,0 0 18 0,0 0 16 16,0 0-13-16,0 0-32 0,0 0-11 0,0 0-16 16,-48 121-15-16,37-99-13 0,0 1-10 0,-1 2-6 15,-4 0-5-15,5-1 1 0,-3 2 2 16,-2 1-6-16,4-3-1 0,-1-2-5 0,0-3-2 15,3-5 3-15,3-2 1 0,1-5 4 0,4-4-3 16,0-1 2-16,2-2 8 0,-1 0 3 16,1-1 6-16,-2-5-7 0,2-5-8 15,0-2-7-15,0-2-6 0,2-5 2 0,1-3 3 16,2-2-1 15,2-5 2-31,3 0-6 0,5-3-3 0,1-2 1 0,3-2-5 0,5-2 6 0,2 0 0 16,3 2 3-16,1 0-2 0,2 2-1 0,-1 3 1 0,1 6-4 0,-1 3 6 15,-2 3-4-15,0 5 4 0,-3 5-3 0,-1 2-5 16,-3 3 1-16,-1 3-4 0,-5 2 0 16,-3 2 3-16,-3 7 1 15,-3 4 0-15,-4 4 2 0,-2 3 2 0,-1 3 1 0,-6 2 2 0,-2 2 4 0,-8 3-4 0,-4 1 0 16,0-1 0-16,-2-2-6 0,2-2 8 16,-2-5-2-16,3-1 2 0,3-5 2 0,3-2-6 15,2-3 2-15,7-4-3 0,-1 0-3 0,5-4 4 16,3 0-6-1,6-1-2-15,6-1 3 0,5 0-3 16,4 0 7-16,6-2 3 0,4-1 2 0,1-1 3 0,-3 2-6 16,3-1-4-16,-2 2-3 0,-3 1-1 15,-2 0 5-15,-1 0 3 0,-3 4 2 0,-2 0-1 0,-7 3-4 16,-2-1 0-16,-6 2-3 0,1 1 3 16,-6-1 1-16,-2 3 0 15,0 1 4-15,-2-1-5 0,-6 2 7 0,-3-2 1 16,-3 0 3-16,-4 1 1 0,-2-1-3 0,-2-2-2 0,-1 0-1 0,0-1-4 0,-2 0 7 15,-2-1 1-15,3 0 0 0,-3-3-1 0,5 1-14 16,0-1-10-16,2-3-22 0,4-1-18 0,4 0-30 16,5 0-45-16,4-4-93 0,3-2-229 15,0 1-628-15,3 1-383 0</inkml:trace>
  <inkml:trace contextRef="#ctx0" brushRef="#br0" timeOffset="154992.98">26138 9363 2413 0,'0'0'243'0,"0"0"-54"0,0 0-49 16,0 0-38-16,0 0-14 0,0 0-14 0,0 0-3 15,0 0-5 1,0 0-14-16,0 0-15 0,-126 105-11 0,111-86-9 0,4 1-4 16,4 1-7-16,0-4-3 0,6 1-1 0,1-1 1 0,1-2-1 15,7-2 2-15,2-2 2 16,3-2 2-16,4-2-1 0,1-2-3 0,2-3 4 0,0-2 2 15,0 0 1-15,2-3 6 0,0-4-10 0,1-1-3 32,0-2-3-32,-1-1-2 0,3-2 5 0,-2-2 1 15,1 0 3-15,0-1 1 0,-3 0-7 16,1 1 3-16,-2 0-4 0,-1 3 1 0,-2 1 3 0,-4 2-5 16,-1 3 1-16,1 1-7 0,-5 2 2 0,0 1 2 0,-1 3 0 0,0-1 4 15,-3 1-4-15,0 7-2 0,2-1 1 0,-3 2-4 0,2 4 8 16,-1-1-1-16,-4 2 3 0,0 2 3 15,0 0-7-15,1 0 2 0,-2 3-2 16,-2-1 1-16,-2-1 4 16,1 0-2-16,0 0 1 0,-2-1-5 0,2-4-4 0,-3-1-5 0,2 0-7 15,2-4-10-15,-5-2-17 0,3-1-23 16,-2-3-24-16,-1-1-36 0,1 0-51 0,0-5-109 16,1 2-332-16,1-1-803 0</inkml:trace>
  <inkml:trace contextRef="#ctx0" brushRef="#br0" timeOffset="155160.6803">26178 9122 1675 0,'0'0'339'15,"0"0"-131"-15,0 0-3 0,0 0-41 0,0 0-13 0,0 0-20 16,0 0-42-16,0 0-34 0,0 0-35 16,0 0-26-16,0 0-12 0,0 0-2 0,0 0-66 15,24-71-178-15,-15 80-618 0,-3-5-756 0</inkml:trace>
  <inkml:trace contextRef="#ctx0" brushRef="#br0" timeOffset="155893.5737">27039 9769 492 0,'0'0'725'0,"0"0"-495"0,0 0-2 0,0 0-35 16,0 0-19-16,0 0 6 0,133-136-30 0,-106 113-20 16,-1-4-18-16,-1 1-8 0,1-2-10 15,-4-1-11-15,2-2-9 0,-7 1-10 0,-2-3-2 0,-4 5-3 16,-3-1-3-16,-2 2-6 0,-5 4-4 15,-1 3-3-15,0 5-4 0,-3 3-4 0,-2 3-7 16,-5 3-10-16,0 2-8 0,-2 4-6 0,-2 0-2 16,-4 5-1-16,-2 4-2 0,-1 4 1 15,1 1-4 1,3 2 1-16,4 1 3 16,3 4 1-16,3 2 2 0,7 1-3 15,0 1-3-15,2 3-1 0,12-3 1 0,0 3 1 0,4-3 2 16,4 2 2-16,0 0-1 0,2-2-2 0,0 0 0 0,-2 0 0 0,-1-2 0 15,-4-2 2-15,-1-1-2 0,-2-4 1 0,-5-2-8 16,-2-3 2-16,-2-1-1 0,-2-2-4 0,-3-2 5 16,1-1-4-16,-1-1 1 0,-5-1 2 0,-2-1 1 0,-3-1 3 15,-5 1-2-15,-2-2 0 0,-4 0-8 0,-4-3-5 16,-1-4-3-16,0 0-1 0,-4 0 0 0,4-2-8 16,0 0-18-16,4-2-25 0,3 0-47 15,3-3-59-15,6-1-120 0,5 3-330 0,0 4-704 0</inkml:trace>
  <inkml:trace contextRef="#ctx0" brushRef="#br0" timeOffset="157556.407">27820 9360 1537 0,'0'0'312'0,"0"0"-48"16,0 0-53-16,0 0-20 0,0 0-38 0,0 0-25 15,0 0-17-15,0 0-3 0,0 0-4 0,0 0-15 16,0 0-24-16,0 0-20 0,0 0-14 0,-61 120-10 15,52-101-11-15,4-1-5 0,4 2-2 0,1-2-2 16,1 1 4-16,8 0-2 0,7-2 2 16,0-5 1-16,8 0-2 0,1-4 2 0,1-2-2 15,4-3-1-15,-1-3 0 0,-3 2-7 16,0-8-1-16,1-2-1 16,-2-2 0-16,0-2 6 0,-4-2 2 15,1 0 2-15,-3-4-2 0,0 0 1 16,-2-3-3-16,2-1-1 0,-4 0 5 0,0 0-1 0,-4 1 2 15,-2 2 2-15,-1 1-5 0,-3 4 3 0,-2 5 0 0,0 3 0 0,-3 2 3 16,1 3-6-16,-1-1-1 0,0 2-3 0,0 0-3 16,0 0 3-16,0 7 0 15,-4 2 6-15,-1 3-2 0,-1 6 1 16,2 2-3-16,2 0-1 0,-1 3 1 0,5-3-2 0,-2 3 2 16,3 0 0-16,8-1-2 15,2 3 6-15,4-2-6 0,2 0-9 0,8-2-1 0,0-4-12 0,6-5-11 16,2-5-13-16,0-2-14 0,1-5-9 0,3 1-6 15,-4-3 3-15,2-5 2 16,-4-2 10-16,0-4 12 0,-4 2 13 16,0-2 15-16,1-3 11 15,-3-2 8-15,-3 0 5 0,-2-2-1 0,0 0 4 0,-4-2-3 0,-2 1-2 16,-3 0 9 0,-4 0 1-16,-6 2 12 0,0 0 16 0,-3 1 5 15,0 1 7-15,-4 2 4 0,-2 3-4 16,-1-1 2-16,-1 4-3 0,-2-1-5 0,0 4-7 0,-1 3-7 0,0 3-8 0,-4 0-5 0,1 2-3 0,-5 6-8 15,4 3 0-15,-4 2-4 16,1 2-3-16,4 3 4 0,2 2-3 0,2 2-1 0,2 0 2 0,2 3-2 16,4 0 3-16,2 2 0 0,0-2 0 0,1 2 1 15,7-3-8-15,4-1 2 0,0-3-3 0,7-5-3 16,2-2 0-16,6-4-5 0,-2-3-5 16,4-4-4-16,2-2-7 0,0 0-1 0,3-2-3 15,1-4 5-15,-3-1-1 0,2-2 7 16,0-2 7-16,-3-3 3 0,-5 0 10 15,1-1-1-15,2-1 1 0,-6-3 4 0,3-1-3 0,-6 1 5 16,-2 1 4-16,-4-2 2 16,-4 2 12-16,-6 0 6 0,1 2 10 0,-5 1 11 15,0 3-1-15,-5 1-2 0,1 4-7 0,-6 0-9 0,0 4-4 16,-4 1-5-16,-2 2-3 0,-3 0-5 0,-1 7-2 0,0 2-6 16,3 4-1-16,0 0 1 0,6 5-4 15,0-1 0-15,4 1 3 0,4 2-7 16,-1 1 7-16,4-2 1 0,0 1-4 0,8-1 4 0,3-1-9 15,3-1-1-15,4-2-4 0,4-4-1 0,4-1-1 16,1-6-2-16,-1-1-3 0,3-3-1 16,-1 0 2-1,-1-3 2-15,-2-4 3 0,3-2 8 0,-1 0-3 0,1-4 6 16,1-1 3-16,1-1-5 0,-2-2 10 0,-3 1-7 0,2 0 0 16,-4-1 4-16,-1-1-5 0,2 2 4 0,-5 3-2 15,-4-1 2-15,-3 2 6 0,0 4 4 0,-4 2 1 16,-1 3-2-16,-5 0-4 0,2 3-7 15,-1 0-2-15,-2 1 0 16,-1 5-4-16,0 4 4 0,0 1 2 16,0 3 0-16,0 2 1 15,-1 0-3-15,-5 2 1 0,4-3 2 0,-1 3-5 0,-1 0 4 16,2 0 0-16,2-1-3 0,-1-2 4 0,2-3-5 0,-1 0-1 0,4-3-1 0,2-2-3 0,5-3 2 16,-1-1-1-16,7-3 1 0,-2 0 2 0,5-1 2 15,-1-5 2-15,1-2-3 0,0-1 5 16,0 0-3-16,1-1-3 0,-1-2 6 15,0-2-6 1,1-1 4-16,-1-4 1 0,-1-1-3 0,1-1 8 0,-4-2-3 0,1-1 1 16,-7 1 5-16,2 2-7 0,-4 1 3 0,-2 1-1 0,-3 4 2 15,-2 2 9-15,-1 4 7 0,0 2 5 0,0 3-3 16,-1 0-2-16,-1 2-9 0,-1 1-7 16,1 0-1-16,0 1-8 15,1 0 0-15,-1 1-1 0,1 5-4 16,-3 0 7-16,2 5-3 0,2 1 1 15,0 3 4-15,1 2-6 0,-1 2 2 0,5 1 1 0,-1 0-5 16,6 4 6-16,1 1 0 16,1 1 0-16,6 1-2 0,-1-1-1 0,2 0-6 15,-3-3-6-15,4-3 3 0,-1-3-2 0,-3-2 4 0,-3-5 5 0,-1-1-3 16,-2-3 5-16,1 0-2 0,-3-2-1 0,-1-1 2 0,-3-2-4 16,-2-1 4-16,3 0 1 0,-2-6-1 15,2 0 4-15,0-2-3 0,2-1-1 0,-3-3-3 0,6 1-5 16,1-5 1-16,1 1 1 0,4-4 4 0,1-2 4 15,0-1 1-15,7-3 1 0,-3 0-2 0,3 1 4 16,-2 0-1-16,-2 3-1 0,-1 1 7 16,-9 5-6-16,1 2 11 0,-5 2 5 0,-3 1 3 0,-2 2 14 15,-1 1-3-15,0 1-1 16,0 2-7-16,-4 1-11 0,-3 3-5 0,-3 0-5 0,-3 0-1 16,-5 3 0-16,-1 4 0 0,-3 3 2 0,-1 0-2 15,4 3 5-15,-1 1-8 16,2 2-1-16,7 1 4 0,1-2-9 0,6 0 6 15,1 0 1 1,6 0-5-16,1-2 5 0,6 1 1 0,7 0 1 0,4-2 1 16,4 0-3-16,5-4 1 0,5-1-1 15,-1-1 1-15,-2-3 2 0,5 0 1 16,-5-3 0-16,1 0-3 0,0-1-2 16,1-2 1-16,-3 3-3 0,0-2 5 15,-2 4-1-15,-4-2 0 0,-4 1 1 16,-2 4-6-16,-3 1 3 0,-4 1-1 0,-3 2 1 0,-4 2 3 0,3 1-2 0,-5 1-2 0,2 1 3 15,-4-1-3-15,-1 1 2 0,-2 1 3 0,-5 0-4 0,-2-2 1 0,-1-3-3 16,-1-2-4-16,0-2-1 0,1-4 5 0,1-2 3 16,0 0 3-16,6 0 3 0,1-7-7 15,1-1 3-15,1-3 0 0,0-3-1 16,5-4 5-16,6 0-3 0,3-1-2 16,2-2 0-16,3-2-2 0,3-1 2 0,5-3 1 15,2 2 2-15,2-4 0 0,1 0 0 0,1-1-3 0,4-2 0 16,-3-1 0-16,1 2-1 0,-3 0 2 0,-7 4-20 15,1 6-27-15,-5 1-48 0,-2 4-94 0,-3 2-228 16,-2 6-790-16,-5 3-377 0</inkml:trace>
  <inkml:trace contextRef="#ctx0" brushRef="#br0" timeOffset="158618.5509">33101 8210 0 0,'0'0'0'0,"0"0"0"0,0 0 411 0,0 0-32 0,0 0-32 16,0 0-33-16,0 0-38 0,0 0-30 0,0 0-45 0,0 0-32 0,0 0-37 15,0 0-21-15,-16-48-16 0,16 43-21 16,1 1-9-16,3-1-10 0,0 0-12 0,-1 2-8 0,2-1-6 16,0 1-8-16,1 1-10 0,2-1-1 0,3 2-8 15,3 1-1-15,3 0 3 0,2 1-6 16,6 5 10-16,1 2 0 0,4 0-3 31,2 4 10-31,-7-3-13 0,3 1 2 16,-9-2-1-16,1 3 8 0,0-1 2 0,1 4-1 15,7 2-5-15,-3-2-11 0,4 8-5 0,0-3 2 16,-1 2 1-16,2 0-3 0,-1 1-3 0,4 4-1 0,-2-1 1 0,0 3-9 16,1 0 10-16,-1 1-5 0,1 0-1 0,-1 1 54 15,-7-1-15 1,-24 2 4-16,0-1 9 0,0 0-51 15,0 0 9-15,0 0 9 0,0-3-11 0,0 2 15 0,0 1 2 16,0-1-5-16,0 1 5 0,0-2-16 0,0 0 10 0,0 1 4 0,0 0 1 0,0-3 14 0,0 3-7 16,0-1 3-16,0-1 1 0,0 0 3 15,0 0 3-15,0 1 1 16,0-2 7-16,0 1-5 0,0 0 1 16,0-2 8-16,0 2-8 0,0 0 5 0,0 0 2 0,0-3-9 15,0 3 5-15,0 1-8 0,0-3-3 0,0 3 1 0,-12 6-3 0,-31 1 10 16,-8 10-41-16,-10 0-24 0,6-4 0 0,1-4-11 15,5-3 42-15,5-7 21 0,7-4 2 0,0-5 2 16,5 0-5-16,-1-3-2 0,2-1 1 0,-1-3 1 16,3-1 5-16,0 1-1 0,1-3 1 15,2-2-3-15,0-2-5 0,1 1 2 16,4 0-4-16,1-3 5 0,1 0-2 16,2-1-2-16,3 0-2 0,3 0-5 0,0-1 1 0,2 1 7 15,4-1-5-15,-2 0 10 0,4 0-8 16,-2 0-7-16,2 0 5 0,3 0-6 0,0 0 8 15,-1 0 7-15,1 0-2 16,0 0 0-16,-1 0-5 0,1 0-4 0,0 0 4 16,0 0-2-16,0 0 4 0,0 0-4 0,0 0-1 15,0 0-8-15,0 0-1 0,0-1-10 0,2 0-22 0,0-2-35 0,4 0-88 0,-1-2-191 16,0 1-967-16,-2 1-479 0</inkml:trace>
  <inkml:trace contextRef="#ctx0" brushRef="#br0" timeOffset="186436.9984">7227 14487 0 0,'0'0'0'0,"0"0"0"0,0 0 0 0,0 0 0 15,0 0 0-15,0 0 0 0,0 0 0 0,0 0 0 16,0 0 170-16,0 0 131 0,0 0-22 16,0 0-41-16,-26-5-32 0,26 5-19 0,0 0-19 15,0 0-4-15,0 0 1 0,0 0-11 16,0 0-3-16,0 0-13 0,0 0-22 0,0 0-14 16,0 0-18-16,0 0-12 0,0 0-7 0,0 0-9 15,0 0-1-15,0 0-1 0,0 0-2 0,0 0 2 16,0 0-5-16,0 0-5 0,0 0-8 15,0 0-5-15,1 0-8 0,0 0-5 0,-1 0 0 16,3 0-12-16,-2 0 0 0,2 0-5 0,-1 0-3 16,5 0 5-16,1 0-1 0,2 0 1 15,-1 0 5-15,2-1-6 0,1 1-1 16,1-1 0-16,4 1-3 0,-1 0 5 31,3-1 1-31,0 1 0 0,1-2-2 0,3 2 1 0,1-1-1 0,0 1 0 16,3 0 5-16,-3 0-5 0,6 0 1 0,-3 0-2 0,1 0-8 0,-1 0 8 0,2 0-1 15,0 0 3-15,1 0 6 0,1 1-8 16,-2-2-1-16,2 1 0 0,-4 0-4 0,3 0 5 16,0 0 1-16,-2 0 1 0,2 0 3 0,-3 0-6 15,-1 0 0-15,1 0 1 0,-3 0 2 16,1 0 0-16,-4 0 1 16,0 0-2-16,1 0-5 0,-3 0 6 0,0 1-1 0,1-1 0 15,-1 2 5-15,-1-2-5 16,2 0 1-16,0 1-1 0,4-1-9 15,-2 0 12-15,0 0-2 0,1 0 1 0,5 0 6 0,-1 1-9 0,3-1 0 16,-2 0 1-16,5 0 0 0,-1 0 2 0,0 0-3 0,0 0 1 0,-2-1-2 16,3 0 1-16,2-1 2 15,-2 1-1 1,0 0 5-16,3-1-5 0,-3 1 0 0,-1-1-1 0,2 1-7 0,-1-2 9 0,0 2 0 0,-2-1 1 16,1 0 4-16,3-1-8 0,-5 1 0 0,2 1-2 15,-1-2-1-15,1 1 6 0,1 0-1 0,2 1 1 16,-1-2 0-1,-1 2-2-15,4 0-1 0,-4 0 3 0,3 0-2 0,-1 0 1 16,3-2-2-16,-4 3 1 0,5-3-4 0,-2 1 5 16,-2 0-2-16,2 0 4 15,0 1 5-15,1-2-7 0,-1 2-1 0,-2-1-2 0,1 1-5 0,-2 0 9 16,1-1 0-16,1 1 0 0,0 0 1 16,-3 0-4-16,0-1 1 0,3 1 0 0,-4 0 0 15,1 0 0-15,1 1 3 0,2-1-2 0,-4-1-4 0,4 1 4 16,-3 0-2-16,-3 0 3 0,2 0 5 15,-2 1-6-15,0-1-1 0,0-1-1 0,0 2-3 16,-4-1 5-16,1 1-1 16,0-1 1-16,-1 0 4 0,0 1-6 0,-1-1-1 0,1 1 1 0,-4-1-3 15,2 1 5-15,0-2 1 0,-2 1-2 0,0 0 0 16,1 0-1-16,1 0-1 16,-2 0 2-16,2 1 1 15,3-2-2-15,-2 1 1 0,3 0-1 16,0 1-5-16,-2 0 7 0,-1-1-1 0,0 0 1 0,2 0 4 0,0-1-7 0,0 1-1 0,3 0 1 15,0 0 0-15,1 0 1 16,-1-1 2-16,2 1 0 16,0-1-2-16,1 2 0 0,2-2-2 15,0 1 3-15,1 0 0 0,1 0-1 0,-2-1 2 0,3 0-5 0,-1 0 0 0,0 0 4 16,3 0-2-16,-3 0 3 0,-1 1 0 0,-1-1-2 16,-1 2 0-16,-2-1 0 0,-1-1-2 0,-1 1 3 15,0 0 0-15,-1-1 1 0,-2 1-2 16,-2-2 0-16,-1 2 0 0,-1 1-1 0,0-3 4 15,0 2-5-15,2-2 2 0,-2 2 1 16,-2-1-4-16,-1 1 3 0,-1-1 0 0,-3 0 0 16,-1 1 6-16,-4 0-6 15,-4 0 0-15,-3-1 1 0,0 2-1 0,-3 0 5 0,0 0 3 0,-1-1 1 16,0 1 0-16,0 0-3 0,0 0-2 0,0-1-1 16,0 1-1-1,-1-1-1-15,-2 0-1 0,1 0-2 0,1-1-4 0,-2 1 3 0,1 0-5 0,-1 0-3 16,2 0-2-16,0-1-18 0,1 1-15 15,0 0-28-15,0 1-40 0,0-1-57 0,-1-1-120 16,1 2-271-16,0 0-522 0,0 0-48 16</inkml:trace>
  <inkml:trace contextRef="#ctx0" brushRef="#br0" timeOffset="187376.855">12389 14301 0 0,'0'0'263'0,"0"0"138"0,0 0-120 15,0 0-29-15,0 0-2 0,0 0 5 0,0 0-10 0,0 0-13 16,0 0-25-16,0 0-26 0,0 0-34 16,0 0-25-16,0 0-29 0,9-55-22 0,-9 54-17 15,0 1-17-15,0 0-8 0,0 0-6 0,0 0-6 16,0 0-3-16,0 0-5 0,1 0-3 15,-1 0 0-15,0 1 2 0,0 1 4 0,2 3 5 16,0 0 4-16,-1 1 1 0,1 0 3 0,1 4 1 0,1-1 0 16,-1 3 1-16,3-1-2 0,-2 3-2 0,4 0-2 15,-2 1-5 1,0 1 0-16,1 2-2 0,1 2-3 16,-2 0 2-16,1 2-4 0,-2 2-1 15,0 2 1-15,-2 3-1 0,1 0 1 0,0 1-4 16,-4 0-1-16,0 2 0 0,0 0-2 0,1-1 5 0,-1-1-1 0,0-1 0 15,0 2 1-15,0-3-2 0,0 3 7 0,0-2-5 16,0 1 1-16,0 2 2 0,1-2-9 16,-1-1 6-16,0-1-3 0,0-1-1 0,4 1 6 0,-1-1-5 0,-2 2 2 15,0 0 1-15,3 0-4 16,-2 0 0-16,1 0-1 0,-3-1 0 0,5 0 2 0,-3 0-1 16,-1 3 1-16,-1-3-1 15,3 2 0-15,-3-1-1 0,0 2-1 16,0-1 3-16,0 0-7 0,0 0 8 0,1 2-4 15,0-1-1-15,3-1 9 0,-1 0-9 16,-2 0 3-16,1 0-1 0,4-3-5 0,-4 0 6 16,3-1-2-16,-1-1 3 15,-1 1 5-15,1-1-2 0,0 1 1 0,-1-1-4 0,3 1 0 16,-4 3-2-16,1-1-1 0,0-1 2 0,1 2-2 0,-3 2 2 0,2 1-1 16,1-2 0-16,-3 3-3 0,2-1-1 15,0-1 6-15,1 0 0 0,-2 1-1 0,2 0 1 0,0-3-5 16,-2 3 2-16,0-2 4 0,2 0-1 0,0-1 0 15,0 1 0-15,0-2-3 0,1 2 1 0,0-2 4 16,-2 0-2-16,2-2 4 0,0 2-2 16,0-4-3-16,-1 1-2 15,2-3-7-15,-2 0 5 0,-3 2 1 16,1-3 6-16,0 0 2 0,0 0-5 0,0-2-1 0,-2 0-7 0,1-2 1 16,-1 0 5-16,0-1 2 0,0 1 1 0,0-3-4 15,0-2 2-15,0-2-7 0,0-2 7 16,0-1 7-16,1 0-6 0,-1-2 1 15,0 0-8-15,1-1-3 0,-1-3 1 0,0 0 6 0,0-1 5 0,1 0 5 16,-1 0-4-16,0 0-3 16,2 0-2-16,-1 0-7 0,1-5 3 0,-1 0 2 0,0-1-10 15,0-2-12-15,0-2-17 0,1-4-31 0,-2-3-34 16,0-2-61-16,-6-2-138 0,-1 5-614 16,3 5-819-16</inkml:trace>
  <inkml:trace contextRef="#ctx0" brushRef="#br0" timeOffset="189450.5719">7199 14591 0 0,'0'0'0'0,"0"0"0"0,0 0 0 15,0 0 0-15,0 0 0 0,0 0 215 0,0 0 90 16,0 0-20-16,0 0-16 0,-2-119-24 15,2 109-24-15,0 0-25 0,0 0-28 0,0 2-9 16,-1 1-13-16,1 1-15 0,0 1-12 16,0 3-10-16,0-1-4 0,0 2-13 15,0 1-13-15,0 0-26 0,-3 0-29 0,3 0-8 0,-1 5-11 16,-1 3 8-16,1 5 9 0,-1 1 0 16,-3 2 9-16,3 1-2 0,1 2 1 0,-1 0 10 15,-1 3-6-15,1 1 2 16,1 0-5-16,1 3-8 0,0-1 2 0,0 4-2 15,0 0 3-15,1 2-3 0,-1 2-1 16,4 2-3 0,-2 1-3-16,0 2-1 0,0 3-1 0,3-1 2 0,0 1 0 15,1 0-2-15,-4 0-1 0,5-2-2 16,-4 2-1-16,0 3 2 0,3-1-3 0,-5 4 2 0,4 1-4 16,-1 4-4-16,-2-1 3 0,2 1-3 0,1 0 3 0,1 1 6 0,-2-1-4 0,5 0 0 0,-5-1-2 15,4-4-9-15,-6-2 8 0,4-3 0 16,-2-6 3-16,2 3 7 0,-3-4-6 0,1 0 0 15,0 3-4-15,-2-3 0 0,0 3-2 16,4 0 7-16,-5 1 1 0,3 1-4 0,1 0 3 0,-3 1-8 16,1-4 3-1,3 4 4-15,-3-4-5 0,3 1 3 0,-4-1-6 0,5-2-3 16,-5 0 4-16,0 0 0 0,-2-1 4 0,2 3 2 16,1-2-5-16,-3-1 0 0,1 0-5 0,-1-3-2 0,2-1 8 15,-1-1 3-15,0-1 1 0,0 0-4 0,3-4-7 16,-1-1-2-16,-2 2 3 0,0 0 8 0,0 0-7 15,4-1 4-15,-2-1-2 0,-2 1-6 16,0 0 1-16,1 1 1 0,2 1 5 16,-2 0 2-16,1 1 4 0,1-4-8 15,-1-2-5-15,-2-3 0 16,4-4 4-16,0 0 4 0,-3 0 0 0,2-1-2 16,-1 2-2-16,-1-4-2 0,3 0 2 0,-3-3 4 0,0 1-2 15,1-2 3-15,2-1-4 0,-3 0-7 0,-1-2 4 0,1 3 0 16,3-1 2-16,-3-1 7 0,-1 0-6 0,0-2 2 0,0 0-6 15,0-3 2-15,2 2 8 0,-2-2-7 0,0 0 10 16,0 1-6-16,1-1-8 16,2 0 3-16,-1 0-2 0,-1 0 5 0,0 0 2 15,3 0 4-15,-2 0-3 0,3 0-6 0,-2 0 13 0,4 0-13 16,-2-1 2-16,3-1 6 16,1 2-17-16,4-1 18 0,-2 1-7 0,1 0-5 0,1 0 12 0,2 0-9 15,1 0 6-15,0 0 1 0,7 0-10 16,-3 1 2-16,2-1-2 0,4 0 5 15,-1 0 6-15,3-2-2 0,2-2 0 0,1 2-7 16,2 1 0-16,0-2-1 0,5 2 3 16,-1 0 6-16,0 1-7 0,2 0 6 0,0 0-7 15,5 1-2-15,-3 1 15 0,0 1-13 0,0-1 9 16,1 3-2-16,1 0-11 0,-2-2 7 0,-1 2-3 16,2-3 6-16,-1 1-4 0,4 1 8 0,-3-1-1 15,1 2-7-15,5 0 11 0,-2-1-9 16,-1 0 2-16,2 0 7 0,-5 2-5 15,4 1 6-15,-2-3-5 0,2 0-2 0,2-1 0 0,-3 1-3 0,3 0 7 16,2 4 0-16,-1 0-12 0,2 1 9 0,0-2-7 16,2-1 4-16,0-3 10 15,-1-1-3-15,-1 0 1 0,1-1-5 0,-2-1-4 0,2 0 1 16,-3 0 1-16,-1 0 3 16,-1-1 1-16,1 1-1 0,-3-2-6 0,0 1-2 0,-3 0-1 15,2 0-2-15,-5 1 10 0,2 0 2 0,-2 2-4 16,0-1 1-16,-1-1-3 0,-1 0 1 0,2 0-1 15,0-3 4-15,0-2 3 0,1 2-2 16,-1-2 3-16,2 0-3 0,-1-1-8 0,1 1 7 16,1 0-4-16,-1 1 6 0,0 0-3 0,0 2-6 15,0-2 11-15,0 1-15 16,2-1 10-16,0 3 2 0,1-2-11 16,-3 1 14-16,2 0-8 0,0-1-2 15,4 0 5-15,-2 2-5 0,1-1 9 0,-2 1-1 0,2 0-4 16,0 0 0-16,1 0-5 0,-1-2 2 0,1 0 3 15,0 1-1-15,3-2 2 0,-1-1-2 0,0 0-3 0,1-2-2 0,-4 1 5 16,3 1 6-16,-3 0-9 0,1 1 11 16,-5 0-9-1,1-1-6-15,-2 1 13 0,-1-1-14 0,-1 1 10 0,-1 2-2 0,-3 0-6 16,2-2 8-16,-4 1-8 16,2-1 4-16,-1 1 6 0,-1 0-1 15,-1 1 1-15,-3-2-4 0,0 2-4 0,-3-3 0 16,1 2 0-16,1-2 8 0,-5 1-6 15,3 0 8-15,-6-2-8 0,0 1-2 0,0 0 4 0,-5-1-2 16,-1 2 0-16,-1 2 0 0,-3 2 0 0,2-1 0 16,-6 1 0-16,-1-1 0 0,1-1 0 0,-5 2 0 0,0-1 0 15,1 1 0-15,-2 0 0 0,1 0 0 0,-1 0 0 0,0 0 0 16,0 0 0-16,2 0 0 16,-1 0 0-16,2 0 0 0,-2-1 0 0,5 0 0 0,-3-1 0 15,3 2 0-15,0 0 0 0,-1 0 0 0,2-1 0 16,1 0 0-16,-3 0 0 0,1 1 0 15,2 0 0-15,-1 0 0 0,-1 0 0 16,-1 0 0-16,3 0 0 0,-4 0 0 0,0 0 0 16,0 0 0-16,-1 0 0 0,-2 0 0 0,2 0 0 0,-1 0 0 15,0 0 0-15,-3 0 0 0,1 0 0 16,0 0 0-16,1 0 0 0,-2 0 0 0,0 0 0 0,1 0 0 16,-1 0 0-16,0 0 0 0,0 0 0 15,0 0 0-15,0 1 0 0,0-1 0 0,0 0 0 16,1 0 0-16,-1 0 0 15,0 0 0 1,0 0 0-16,0 0 0 0,0 0 0 16,0 0 0-16,0 0 0 0,0 0 0 15,0 0 0-15,0 0 0 0,0 0 0 0,0-1 0 0,0 1 0 16,0 0 0-16,0 0 0 0,0 0 0 0,0 0 0 16,0 0 0-16,0 0 0 0,0 0 0 0,-1 0 0 0,0 0 0 15,-1 0 0 1,1 0 0-16,0 0 0 15,0-4 0-15,-3 2 0 0,2 1 0 0,-2-3 0 0,0 2 0 0,-1-2-6 0,0-1-37 0,-4-1-11 0,-3-1-26 0,-1-2-60 0,-2-3-77 0,-6-4-321 16,5 3-809 0,5 3-323-16</inkml:trace>
  <inkml:trace contextRef="#ctx0" brushRef="#br0" timeOffset="190856.3015">8956 14534 0 0,'0'0'0'15,"0"0"55"-15,0 0 334 0,0 0-8 0,0 0-35 0,0 0-29 0,0 0-26 16,0 0-36-16,0 0-25 0,0 0-36 0,0 0-33 0,0 0-23 0,0 0-23 16,32-98-15-16,-31 96-22 0,-1 2-16 0,0 0-21 0,1 0-14 15,-1 0-8 1,0 0-12-16,2 2 6 0,0 1 0 15,-1 2 4-15,1 2 11 0,0 1-2 0,1 4 2 0,1 0 3 16,-1 5-7-16,1-1 6 0,-1 4-3 0,0 0-2 16,-2 3-1-16,0 2-6 0,-1 5-1 15,0 2-1-15,2 3-1 16,-2 4 1-16,-3-1-2 0,1 0 1 16,0 4 1-16,1-3-2 0,-3 1-1 15,2 0-4-15,0-1 3 0,0-1-2 0,2-1 2 0,0-2 2 16,-1-2-5-16,1 1 2 0,-2-4-1 0,2 2-1 0,-2-1 2 15,1 2-6-15,0-1 6 0,0 3-3 0,0 1-3 0,-3 0 8 0,1 1-8 16,1 1 4-16,0-1 4 0,-2 0-10 0,3 1 0 0,0-2-3 16,1 1-8-1,-3-1 12-15,2-1-1 0,1-2 2 0,-1 0 4 0,0 0-4 16,-3-2-3-16,3 2-3 0,1-1-1 16,-1 2 4-16,-1 0 2 15,-1 2-1-15,1-1-1 0,0 1-2 0,2-1-1 0,-1 0 5 0,0 0-1 0,1-2-3 16,0-3 3-16,1 0-3 0,-1-1-3 0,2-1 6 15,3 2-3-15,-1-1 1 0,2 0 6 16,-2-1-5-16,-1 1-2 0,3-2-2 0,-5-2 0 16,3 4 2-1,-1-2 5-15,0 2-4 0,1-2-1 0,-1 2 2 0,-1-1-4 0,0-1 2 16,-1 3 0-16,0 0-3 0,1-1 9 0,-2-1-4 16,0-1-4-16,2-3 2 0,-2 0-4 0,-4 1 10 15,2 2-4-15,-2-1 3 16,-1-3-6-16,3 2-6 0,1-3 8 0,-1 1-4 0,1 0 5 15,-3-3 1-15,3-2-5 0,0-2 6 16,1 0-9-16,0 0 4 0,0-1 2 0,0-1 1 0,0 0 3 16,0-2-7-16,0-4-2 15,0 2-8-15,0-1 7 16,0 0 7-16,1 2 2 16,2-1 6-16,-1-1-10 0,0-1-4 15,-1-2-1-15,0-1 0 0,-1-1 8 0,1 3 4 0,0-2-8 16,-1 0 10-16,2-3-12 0,-2-2-2 0,0 0 10 15,0 0-12-15,2 0 10 0,-2 0 0 0,0 0-8 16,0 0 10-16,0 0-10 0,1 0 2 0,-1-4-3 0,1-1-14 0,0-4-6 16,1-1-20-16,0-3-23 15,2 2-40-15,-1-2-47 16,0-2-85-16,4-1-221 0,-4 3-738 0,3 2-338 0</inkml:trace>
  <inkml:trace contextRef="#ctx0" brushRef="#br0" timeOffset="196007.3171">7258 15412 0 0,'0'0'0'16,"0"0"0"-16,0 0 0 0,0 0 127 0,0 0 113 0,0 0 15 0,0 0-5 15,0 0 0-15,0 0 0 0,0 0-17 0,0 0-23 16,0 0-24-16,-65-4-30 0,64 4-21 16,1 0-19-16,0 0-14 0,0 0-17 0,0 0-18 15,0 0-15-15,0 0-16 0,0 0-7 0,1 0 4 16,-1 0-2-16,3 0 3 0,-2 0-4 0,0 0-4 15,1 0 6-15,1 0 3 0,3 1 4 16,-2 0 1-16,6 0-9 0,-2 0-3 16,3 0-3-16,4-1-1 0,-1 0 5 0,5 0 2 15,1 0-2-15,4 0-4 0,4-2-4 16,3 0-5-16,2 0 1 0,4 0 3 0,1 2-7 0,-1-1 2 16,5 1-5-16,2 0-6 0,0 0 4 15,5 0-2-15,0 0 4 0,2 0 4 0,3 0-8 0,-1-2 3 16,5 1-3-16,2-1 0 0,1-2 8 0,0 2-2 15,1-2 0-15,0 1-2 16,1 1-5-16,1-1-2 0,-2 0 0 0,-2 1 0 16,-1-1 1-16,0 2 0 0,0 1-3 0,-4-2-3 0,-2 0 4 15,-3 0-2-15,-3 1 4 0,0 1 7 16,-4 0-11-16,-2 0 6 0,-1 0-6 16,0 0-5-16,-2 0 10 0,-2 0-3 0,2 0 1 0,-1 0 7 15,-3 0-10-15,4 1-1 0,-1-1 1 0,1 0-2 16,3 0 3-16,4 0 2 0,-3-1-2 15,2-1-1-15,-2 1 2 0,6-2-3 0,-3 2 4 0,2-1 4 16,0 1-8 0,-1-3 0-16,2 1-3 0,-1 0-8 0,0 0 14 0,3-1-1 0,-2 2 3 15,0-1 5-15,-2 1-9 0,2-2 0 16,-4 2 0-16,3 0-3 0,-3-1 5 0,0-1 2 16,-1 3 0-16,1-3 0 0,-2 2 0 0,2-2-2 0,0 3 2 15,0-2 1 1,0 2 1-16,1-2 3 0,-2 1-6 0,-2 0 1 15,3-1 0-15,1 2-2 0,-3-1 3 0,-1 2 4 0,2-3-8 16,-3 2 1-16,-1 0-1 0,4-1-6 0,-3 1 8 16,-1-2 0-16,4 2 0 0,-3-1 2 0,0 1-4 15,2 0-2-15,-2 1 3 0,0-1 1 0,0 0-1 16,0-2 1-16,2 1-2 0,1-1-2 16,2 0 2-16,-2 0 0 0,-1 0 1 0,1 0 5 15,-1-1-6-15,2 0 1 0,0 0-3 0,-3-1-5 16,-1 0 9-16,0 0-2 0,-1-1 2 0,-1 1 1 15,-2 1-5-15,-3-1 1 0,-1 0 0 16,-4 3 1-16,-3 0-1 0,-5-1 3 0,-5 2-3 16,0 0-3-16,-8 0 3 0,0 0 0 0,-5 1 0 15,-1 0 6-15,1 0-6 0,-2 0 3 16,0 0-2-16,0 0-4 0,0 0 7 0,0 0-4 16,0 0 3-16,0 0 0 0,0 0-4 0,0 0 0 0,0 0-1 15,0 0 2-15,0 0 2 16,0 0 2-16,1 0-3 0,0-2-1 0,2 2-1 0,0-1-2 15,5 0 3-15,-2 0 2 0,1 0-3 0,2 0 3 16,1-2-3-16,-1 2-3 0,-1 0 4 16,0 0-1-16,-1-1 2 0,2 2 4 0,0 0-6 15,3-1 0-15,-2 1 0 0,4-1-2 0,-1 1 3 16,-1-1 3-16,6-1-2 0,-5 2 3 16,5-1-4-16,-5-1-2 0,4 1 2 0,-4 0 0 15,1 0 0-15,-3 0 3 0,-2 0-4 0,1 0-5 16,-5 0 6-16,0 0-2 0,-1 1 4 0,-3 0 2 15,0 0-4-15,-1 0 2 0,0 0-3 16,0-1-2-16,0 1 5 0,0 0-3 16,-1-2 1-16,0 2-1 0,-2-1-6 0,2 1-6 0,-2-1 0 15,1 1-7-15,-1 0-8 0,1-1-11 16,-2 1-22-16,2-1-25 0,-5 0-28 0,3 1-42 0,-3 0-64 16,-1 0-130-16,2 1-402 15,0 0-826-15</inkml:trace>
  <inkml:trace contextRef="#ctx0" brushRef="#br0" timeOffset="197253.8644">7085 16612 0 0,'0'0'0'0,"0"0"0"16,0 0 0-16,0 0 233 0,0 0 155 16,0 0-37-16,0 0-31 0,0 0-19 0,0 0-40 0,0 0-36 15,0 0-45-15,0 0-38 0,0 0-30 16,0 0-28-16,13-37-15 0,-13 37-19 0,3 0-6 0,2-1-3 15,-1 0-5-15,3 1 0 16,1-1-7-16,3 1-5 0,-1 0-2 0,3-2-9 16,-1 2 7-16,4-2-3 0,0 0 1 0,1-2 8 0,3 1-4 15,3-1 9 1,4 0-2-16,2-2 2 0,4 1-1 16,1-2-5-16,9-1 1 15,0 3-6-15,2-1-2 0,4 0-4 16,2 2-4-16,6-1 4 0,-2 0-4 0,6 3 0 0,0 0 4 0,1 0-8 15,4 2 6-15,-3-1-1 0,0 1-3 0,3 0 6 16,-2 0-6-16,-1 0 3 0,5 0-2 16,-4 0-3-16,-1 0 6 0,3-1-2 0,0-1 6 0,2 2 2 0,0-1-1 15,-1 1 1-15,2-2-6 0,2 2 1 0,-1-2-5 16,1 1-1-16,1-2 5 0,-1 2-5 0,4-1 4 16,-2-2-1-16,0 2-5 0,0-2 9 15,-1 2-5-15,1-1 5 0,2 1-1 16,-3-1-9-16,2 2 5 0,-2-4-5 0,2-1 2 0,1 2 4 0,-3-2-4 15,0 0 2-15,-1 1-4 0,-1 0 1 0,1-2 1 16,-3 0-1-16,-1 0 3 0,3 1-6 0,-4 0 4 16,0 0-3-16,-3 3-4 15,0-4 10-15,-2 2-6 0,-1-1 3 0,-4 2 1 0,-1-1-8 16,-2 0 4-16,-1-2-3 0,-3 3 1 16,-1-2 3-16,-1 1-2 0,-1 2 2 0,-1-1-2 0,-2-1-4 15,1 3 2-15,-3-3-1 16,1 0 5-16,1 2 0 0,-4-2 0 15,1 0-1-15,-1 1-3 0,-1 0 6 0,0 0-6 16,-1 0 4-16,-1 2 2 0,0-2-7 0,-1 0 7 16,-1-1-6-16,2 1 0 0,-2-1 6 0,3 1-4 0,-2 0 4 15,-2 0-5-15,1-1-1 0,1 1 1 16,-2 0-4-16,4 0 5 0,-5 1 1 16,3-1-2-16,-3 1 4 15,1 0-6-15,-2-1-1 0,0 0 0 0,0 1 4 0,-1-1 3 0,0 1-3 16,-4 1 4-16,-1-1-8 15,-3 0 0-15,0 2 5 0,-5-2-5 0,0 2 6 0,-4 0-2 0,0 1-5 0,-1-2 5 16,-4 1-5-16,1 0 6 0,-3 0-1 16,-2 1-1-16,1-1 3 0,-1 1-9 0,-1 0 3 0,0 0 1 15,1 0 0-15,-3-2 6 0,0 2 0 16,0 0-4-16,0 0 0 16,-1 0-6-16,0 0 9 0,0 0-4 15,0 0 1-15,0 0 5 0,0 0-13 16,0 0 10-16,0 0-5 0,0 0 1 0,0 0 8 0,0 0-6 0,0 0 3 0,0 0-6 15,0 0-1-15,0 0 1 0,0 0 1 16,-1 0 2-16,0-1-4 0,0-1 1 0,-1 0-8 16,-2-2-11-16,0-1-1 15,0 1-22-15,-1-3-19 0,0 2-32 0,-3-2-60 16,-1-5-90 0,1 4-330-16,4 2-766 0</inkml:trace>
  <inkml:trace contextRef="#ctx0" brushRef="#br0" timeOffset="198488.0301">11182 14394 0 0,'0'0'21'0,"0"0"338"0,0 0-48 0,0 0-4 0,0 0 3 0,0 0-35 0,0 0-27 0,0 0-32 15,0 0-28-15,0 0-24 0,0 0-16 16,60-120-26-16,-57 112-19 15,0 1-13-15,1 0-17 0,-1 0-2 0,0 2-12 0,0 1-10 16,-3 2-3-16,1 1-15 16,-1 1-7-16,0 0-10 0,0 0-15 0,0 3 3 0,0 0 0 15,1 1 6-15,0 1 8 0,1 5 5 16,2 0 5-16,-2 2 2 0,0 2 5 0,1 1-2 0,2 4-3 16,-3 1-2-16,5 0-11 15,-4 1 6-15,0 3-1 16,1 0-1-16,1 5 10 0,-3 1-10 0,3 4 0 0,1 2-1 15,-1 3-12-15,-1 1 5 16,2 2-6-16,-1 3 1 0,2-1 4 0,-3 1-5 16,1 4 3-16,-1-3-3 0,0 1-1 15,0-1 0-15,-3-3 0 0,3-1 4 0,-1-2-1 0,-1-3 4 0,4 2-2 0,-1-1-4 0,-3-2 4 16,3 0-6-16,-1 1 3 0,1 1 2 0,-1 0-3 16,3 1 7-16,-4 0-7 0,2 1 1 0,0 0 1 15,-1 1-3-15,2 3 5 16,-4 0-5-16,2-1-5 0,-2 0 4 0,-2-3-2 0,0 2 3 15,1-2 3-15,-1-1-3 0,0 1 0 16,0-4-4-16,2-2-7 0,-2 0 4 16,0-4 6-16,4-1 1 0,1-2 9 0,1 2-8 0,-2-3-7 15,4 1 0-15,-3-1-3 0,1 2 6 16,0 0 2 0,0-1-2-16,-1 3 2 0,-2 1-2 0,0-1-3 0,-1 4 5 31,-2 1 3-31,0 4-5 0,2-1 4 0,-4 5-7 15,0-3-3-15,-2 1 4 0,3 0 1 16,0-8 4-16,1 0 4 0,0-4-3 16,1-2-3-16,0-3-5 0,1 1 2 0,1-2-1 15,3 1 5-15,-3-1 2 0,1-2-8 0,-1 0 3 16,0-1-4-16,3-1 3 0,-2 0 5 0,-2 1-3 0,1-2 5 0,-1 1-11 0,1 1 1 0,-3-3 2 0,1 1-1 16,-1 2 8-16,0-2 1 0,0 2 0 15,0-2-5-15,1-2-8 0,-1-3 3 0,0 1 1 0,0 0 4 0,0 1 5 0,0 0-8 0,0-2 3 16,0-1-6-16,0-3 3 0,0-1 6 15,0-1-1-15,0 0 2 0,2 0-5 16,-2 0-8-16,0-1 2 16,1 0 5-16,0 1 6 0,-1-1 5 0,1 1-4 15,-1-3-3-15,0 0-9 0,0 0 3 0,0-1 1 0,0 2 2 16,0-2 8-16,0 1-7 0,0 1 1 0,0-3-4 0,0 0-4 16,0-1 9-16,0 2-4 0,0 0 6 15,0 0 0-15,0 1-9 0,0-1 5 16,0-2-3-16,0 3 3 0,0-3 5 0,0 2-6 15,0-1 2-15,-1 0-4 0,1 0-3 0,0 1 8 16,-1 1-5-16,1 3 7 0,-1 1-2 0,2 3 2 16,-2-2-8-16,-1 1-3 0,1 3 6 15,0-1-10-15,-2 1 14 0,1 0-4 0,-1-1-6 16,1-1 6-16,2-3-3 0,-2-1 4 16,1-1 9-16,1-2-8 0,-1 0 20 0,1-1-20 15,0 0-10-15,0 0 8 0,0-1-17 16,0-2 16-16,0 2 7 0,0-2 15 0,0 0-24 15,0 0 2-15,0 0 2 0,0 0-12 0,0 0 17 0,0 0-2 16,0-2-1-16,0-2-4 0,0 1-2 16,0-2 3-16,0 1 2 0,1-3-7 0,0 1 1 0,1 1-17 15,-2-2-16-15,0-2-8 16,0 2-28-16,0-1-26 16,-2-2-66-16,-6 1-159 0,4-1-736 0,0 4-702 0</inkml:trace>
  <inkml:trace contextRef="#ctx0" brushRef="#br0" timeOffset="201605.1809">10038 14626 0 0,'0'0'0'0,"0"0"0"0,0 0 326 0,0 0 108 0,0 0-30 0,0 0-55 0,0 0-40 16,0 0-56-16,0 0-49 0,0 0-35 0,0 0-33 16,0 0-24-16,3-44-18 0,-5 41-8 0,2 2-12 15,0-1-6-15,-3 1-8 0,3-1-11 16,0 1-1-16,-1 1-11 0,1 0-6 0,0 0-6 15,0 0-16-15,0 0-1 0,0 0-8 0,0 0-3 16,0 1 5-16,-1 4-2 0,0 3 5 0,-1 1 0 16,0 3 4-16,-1 0-1 0,0 3 4 15,-2-1 7-15,1 3-3 16,0 1 7-16,-3 0-3 0,-1 0-3 16,2 3 5-16,-2 0-8 0,-2 2 1 0,-1 0-2 0,0 2-8 15,-3 2 5-15,0 0-2 0,0 0-1 16,-1 3 5-16,1 1-4 0,-2-1 0 0,3-2 2 0,-2-2-7 15,2-3 0 1,2-4-2-16,0-4 2 0,2-3 1 16,3-3 1-16,1-1-2 0,0-2-1 0,1-1 0 0,3-3 0 0,0-2 3 0,1 1 4 0,0-1-1 15,0 0 10-15,0 0 4 0,0 0-4 0,0-3 6 0,0-3-13 16,0-2-4-16,0-2-2 0,0-2-8 0,2-2 5 16,1-3-4-16,4-3 3 0,-2-1 2 15,4-1-2-15,-1-3 2 0,5-1-4 16,-1-3 1-16,-1 3-1 0,3-2-5 0,-3 1 6 15,6 0-9-15,-2-1 9 0,4 3 2 16,1 0-4-16,0 0 8 16,1 1-9-16,-1 1 3 0,0 4 2 15,0 1-3-15,-2 2 4 0,1 1-2 0,1 1 0 0,-5 2 3 0,4 0-4 0,-1 1 2 0,1 2-2 16,-2 0 0-16,-1 1-1 16,2 3-1-16,-2-1 2 15,2 2-5-15,-1-1 5 0,0 1 1 16,0 0-1-16,0 3 5 0,-4 0-6 0,5 1 2 0,-6 0 2 0,0 0-10 0,0 2 9 0,-2 2-3 15,1 2 0-15,-2 2 8 0,-1 1-7 16,2 1 2-16,-1 3-1 0,-2 2-5 0,-3-1 5 16,0 2-1-16,1 3-2 15,-1-1 2-15,-3 2 1 0,-1 1 0 0,1 0 1 0,-1 0-2 0,0 2 0 16,0-4 3-16,2 2 3 16,-2-1 0-16,0-1-1 0,0 0-3 0,0 2 0 15,1-3 6-15,0 3-4 0,1-2 1 0,0 2 1 16,1-2-4-16,-2 2 2 15,0-2-4-15,1-3 4 0,-1 0-1 0,1 0 0 0,-1-1 2 0,3 0-4 16,-3-2-1-16,1 1 0 16,-2-2 0-16,3-2 2 0,0 0 0 0,-1-2 1 0,0-2-2 0,-2 0-2 15,3-3 6-15,-2 1-4 0,1-2 3 16,-1 1 0-16,0-2-5 0,-1 0 3 0,0-1-2 16,0 0 0-16,0 0 4 0,0 0 0 0,0 0 3 15,0 0 0-15,0 0-2 0,0 0 3 0,0 0-2 16,0 0 5-16,0 0-1 15,-1 0-2-15,-2 0-2 0,-1-1-6 0,1 0-4 16,-4 0-8-16,-1-2-7 0,-2 2-5 0,1-1-11 16,-2 0-8-16,2 0-15 0,-1-1-18 0,-4 2-20 15,4-2-31-15,-1 0-37 16,-1 0-68-16,0-3-140 0,4 3-381 0,0-1-801 0</inkml:trace>
  <inkml:trace contextRef="#ctx0" brushRef="#br0" timeOffset="202222.6613">9896 14923 0 0,'0'0'207'0,"0"0"283"16,0 0-135-16,0 0-10 0,0 0-55 15,0 0-38-15,0 0-49 0,0 0-22 0,0 0-18 16,0 0-25-16,0 0-18 0,0 0-23 16,0 0-16-16,0 0-16 0,-18-30-11 0,18 30-10 15,0 0-7-15,0 0-6 0,0 0-4 0,0 0-1 16,0 0-5-16,0 0-1 0,0 0 0 16,0 0-1-16,0 0 2 0,0 0 1 15,3 0 1-15,2 0 6 0,5-4-3 0,5 1 5 0,5-4-1 16,2 1-8-16,6-1-2 15,1 1-8-15,0 0-3 0,3-1 4 16,-3 0-1-16,4 1 2 0,-1-1 1 0,0 1-4 16,4-1 0-16,-2 0-3 0,0 0 1 15,-1 0 0-15,1 1 1 0,-3 1-2 0,-1 0-2 0,-5 1-1 16,2-1-1-16,-3 1 2 0,-2-1 4 0,0 3-4 0,-5-1 1 16,0 0-3-16,-4 0-3 0,-2 1 3 0,0-1 1 15,-3 0 3-15,-1 2 0 0,-3-1-1 16,1 1 0-16,-3-1-5 0,-1 2 3 15,-1 0 3-15,2 0 0 0,-2 0 0 0,0 0-2 16,0 0-4-16,0 0-2 0,0 0 2 0,0 0 2 0,0 0-2 0,0 0 2 16,0 0-3-16,0 0-2 0,0 0 3 15,0 0-2-15,0 0 3 0,0 0 2 0,0 0-5 16,0 0 2-16,0 0-2 16,0 0-5-16,0 0 7 0,0 0-1 15,0 0 1-15,0 0 0 0,0 0-1 16,0 0-3-16,0 0 1 0,0-1 3 0,-2 1-3 15,2 0 4-15,0 0-7 0,0 0-9 16,0 0-4-16,0 0-17 0,0 0-17 0,0 0-18 0,-1 0-41 16,0 0-53-16,-1 1-110 0,-2 3-300 15,3-2-828-15</inkml:trace>
  <inkml:trace contextRef="#ctx0" brushRef="#br0" timeOffset="203386.8969">10025 16736 0 0,'0'0'80'0,"0"0"416"0,0 0-41 16,0 0-66-16,0 0-53 0,0 0-43 15,0 0-37-15,0 0-42 0,0 0-39 0,0 0-51 16,0 0-42-16,0 0-32 0,0 0-18 15,0 0 1-15,7-7 3 0,-17 22 10 0,-4 3-2 0,-3 3-2 16,0 0-7-16,-3 0-6 0,1 1-3 16,-2-2-4-16,0-1 0 0,2 0 2 0,0 1-12 15,-1-4 6-15,4-3-7 0,-2-3-5 0,5-2 14 16,-5-1-8-16,8-2 4 0,0-3-1 16,0-1-7-16,6-1 7 15,-1 0-1-15,4-1 4 0,-1-6 0 0,2-2-5 0,-1-3-5 16,3-8-9-16,7-2 3 0,3-4-5 0,5-2 4 15,3-3 4-15,1 2-7 0,3-1 5 0,5 1-5 0,-2 3 1 16,-1 2 3-16,2 3-3 0,-5 3 5 0,1 5-3 16,-2 2-4-16,-2 3 3 0,-5 4-4 15,4 1 4-15,-6 3 0 0,2 0 2 16,-3 5 1-16,-1 3-5 0,2 4 3 0,-2 2-5 0,0 5 5 16,-5 4 3-16,1 5 0 15,-5 4 3-15,-1 2-2 0,-1 3-6 0,-6 0 10 16,-2 3-5-16,-5 3 4 0,-1-2 3 0,-1 3-11 0,-3-3 4 0,-3-2-6 15,0-2 1-15,-1-3 7 0,-3-5-4 16,2-1 5-16,-2-2-4 0,-1-2-4 16,-1-2 0-16,2-1-1 0,-2-5 10 0,1-2-7 15,2-3 10-15,-1-4-5 0,1-1-7 0,1-3 15 16,1-3-14-16,3 0 9 0,0-2 2 0,6-3-13 16,1-1 11-16,2 1-7 0,2-2 2 0,0 0 7 15,6 1-7-15,0 0 4 0,-1 2-7 0,3 0-6 16,0-1 3-16,0-1-5 15,4-2 7-15,2-3 0 0,3 1 1 0,5-1 1 0,1 1-5 16,4 1 5-16,0 1-5 0,3 2 3 16,-1 3 4-16,3 1-9 0,1 2 11 15,-2 0-9-15,4 3 0 0,-1 3 8 0,2 1-8 0,1 3 9 16,0 1-3-16,0 3-8 16,-2 1 6-16,0-2-2 0,-3-1 2 0,0 0 5 0,-2 2-4 0,0-3 1 15,-2 2-5-15,1-5 4 0,-3 0-5 0,-3-1 5 16,-1 0 3-16,-4-3-8 0,-3 1 8 15,0-3-7-15,0 1-4 0,-3-3 14 16,-1 1-9-16,0-1 6 0,-2 1-3 0,-1 0-13 16,1 0 12-16,-1-1-5 0,0 0 4 0,1 0 10 15,-1 0-11-15,3-1-3 0,2 0-16 0,-2-1-18 0,6-2-16 16,-1-1-26-16,2 0-20 0,3-3-50 16,-3 1-60-16,5-1-112 15,-3 1-285-15,-6 3-587 0</inkml:trace>
  <inkml:trace contextRef="#ctx0" brushRef="#br0" timeOffset="203984.8193">10753 16838 647 0,'0'0'426'0,"0"0"-83"0,0 0-41 0,0 0-56 15,0 0-27-15,0 0-21 0,0 0-27 16,0 0-16-16,0 0-24 0,0 0-22 0,0 0-18 15,0 0-17-15,0 0-10 0,6-90-5 0,-6 86-4 16,0 1-1-16,0 0-7 0,-1 2 0 0,-1 0-9 16,0 0-9-16,-2 0 3 0,0 0-16 15,1 1 1-15,-4 0-1 0,-1 0-6 0,1 4 3 16,-5 2-5-16,-2 1 3 0,2 2 1 16,-4 2 2-16,1 2 2 0,-1 2-6 0,3 0 3 15,1-1-4 1,0 1-3-16,2 0 7 0,-2 1-12 15,4 1 11-15,-1 2-1 0,1-1-7 0,-1-1 8 16,4 2-10-16,-1-1 2 0,1 0 2 0,1 5-5 16,3-4 3-16,0 1-6 0,1-3 2 0,0 0 8 0,1-1-4 15,4 2 3-15,0-2-8 16,2-1-5-16,-1-2 1 0,3-1 0 0,2-2 10 0,-1 0-1 0,2-1 4 16,2-1-4-16,-1-3-3 0,4-1 1 15,3-3-2-15,2-1 7 0,0 0 3 0,5-3-4 0,-1-4 2 0,2-4-8 16,-1-1-2-16,0-1 9 0,-3 0-4 0,0 0 8 15,2-1-5-15,-4-1-8 0,-1 0 4 16,-1-3-2-16,0 0 4 0,-7 2 5 0,1 0-1 16,-2 1 1-16,-5 0-7 0,0-1 1 15,0 0-4-15,-4 0 5 0,0 1 6 16,-2-2-2-16,-1 2 1 16,0-3-9-16,0-1-3 0,-4 0 9 15,-1-1-5-15,-2 1 6 0,-2 3-2 0,-1 1-10 0,-3 0 9 16,-1 1-8-16,-5 3 5 0,2-1 3 0,-6 4-1 0,1 0 2 0,-1 2-7 15,0 1 3-15,-4 0-5 0,3 1 2 0,-1 3 4 0,2 0-4 16,1 1 2-16,0 0-12 0,4 0-22 16,-1 0-27-16,4 2-78 0,0 1-163 15,5-1-956-15,3-1-582 0</inkml:trace>
  <inkml:trace contextRef="#ctx0" brushRef="#br0" timeOffset="208701.1789">16762 14202 0 0,'0'0'0'0,"0"0"301"0,0 0 69 0,0 0-41 0,0 0-32 0,0 0-37 0,0 0-29 0,0 0-31 0,0 0-26 15,0 0-24-15,0 0-30 0,0 0-21 0,-44-31-11 16,38 31-9-16,3 0-2 0,-4 0-5 0,4 0-4 16,-1 0-6-16,1 0-9 0,1 0-7 15,1 0-11-15,0 0-9 0,0 0-5 16,1 0-9-16,0 0-2 0,0 2-2 15,0-2-4-15,0 0 5 0,0 0-2 0,0 1 0 0,0 0 3 0,2 0 1 16,1 0 4-16,2 1 1 16,-1-1 5-16,6-1-1 0,-1 0 1 0,2 0-3 0,2 0-7 15,2 0 3-15,0 0-4 0,2 0 0 16,2 0 4-16,0-1-4 16,1-2 3-16,2 1-4 0,2-2 1 15,2 2-1-15,2 0 0 0,0 0 2 0,2 1-1 16,3-1-2-1,0 0-2-15,-1 0 0 0,1 0 0 0,5 1 3 16,-4 1 0-16,6 0-1 0,-2 0-4 0,4-1 1 16,-2 0-1-16,3 0 3 0,3 0-1 0,-1-1 0 0,4 2-1 15,-3 0-2-15,4 2-3 0,-2-2 4 0,0 0 0 0,-3 0 2 0,2 0 5 0,-3-2-8 16,-2 2 1-16,3-1-2 0,-2 0 0 0,-1 1 4 0,1 0-1 16,-1 0 2-16,1 0-2 0,0-1 0 15,-1 0-3-15,-2 1 2 0,1 0 4 0,-1-1-4 16,0 1 2-16,0 0-5 15,-1 0-6-15,-2 0 8 0,-1-2-2 0,0 1 3 0,1-1 4 0,0 1-7 16,-1 1 2-16,0-1-3 16,-1-1-3-16,2 2 6 0,-4-1-1 15,3 1 2-15,-2 0 2 0,1-1-5 0,0-1-1 0,-3 2 0 16,0-2 4-16,1 1-1 16,0 0 1-16,-1 0-3 0,3-2-6 0,0 2 7 0,-2-1-2 0,0-1 2 15,0 1 7-15,1 0-9 0,0 1 2 0,-1-1-3 0,3 1-7 16,-2 0 11-16,1 1-2 0,-3 0 3 15,2-1 3-15,-3 0-7 0,0-1 0 16,1 1 0-16,0 0-3 0,1 0 4 0,-2 1 2 16,2-2 0-16,-2 2-5 0,5-1 3 0,-1 0-2 15,2-2 3-15,2 2 6 0,-1-1-9 16,0 1 1-16,-1-2-1 0,2 3-6 16,-1-2 8-16,0 4 0 0,-5-4 1 0,1 2 10 15,-1 0-13-15,-4 0 2 0,0 0-3 16,-2 0-7-16,1 0 10 0,-4 0 1 0,2 0-1 0,-5 0 0 0,0 0-1 15,-2 0-2-15,-2 0 2 0,0 0 6 16,1 0-7-16,-1 0 3 0,-1-1-2 16,3 0-7-16,0-1 9 0,-3 1-4 0,2 0 5 15,0 0 9-15,1 0-12 0,1 0 1 0,-4-1-3 0,3 2-6 16,0-2 9-16,4 2 0 0,1-3 1 0,-1 3 2 16,5-3-4-16,-2 2-2 15,1 0 2-15,1-2-1 0,-3 2 0 0,3 1 1 16,-5-1-2-16,0 0-4 0,2-1 5 0,-4 1-1 15,-1 0 4-15,-2-1 5 0,-5 1-8 0,-1-1 2 0,-3 1-1 16,-1 0-5-16,-3 1 10 0,-2-1-1 16,-3 1 3-16,0 0 2 0,0 0-5 0,0 0 0 15,0 0-1-15,0 0 1 0,0 0 0 16,0 0-1-16,0 0-2 0,0 0-3 0,0 0 3 0,0 0-2 16,0 0 1-16,0 0 7 15,0 0-6-15,0 0 0 0,0 0-1 0,0 0-11 0,0 0 13 16,0 0-2-16,0 0 2 0,0 0 5 15,0 0-8-15,0 0 0 0,0 0 1 16,0 0-5-16,0 0 5 0,0 0 0 0,0 0 0 0,0 0-1 16,0 0-4-16,0 2 0 0,-2 3 1 15,1 1 7-15,-2 1-4 0,1 1 2 0,2 3-1 16,-2 1-6-16,-1 0 7 0,1 2-4 0,1 1 4 16,0 2 5-16,0 2-6 0,2 1 1 15,-2 3-2-15,1 2-6 0,0 2 9 0,0-1 0 16,-1 0 1-16,0-1 0 0,1 0-3 0,-2 1-1 0,-1 0 0 15,1 0 5-15,2 0-2 16,-5 2 2-16,0 0-2 0,1 0-5 0,-3 1 4 16,1 3-3-16,0-1 4 0,-2 2 3 0,-1 0-5 15,2 1 1-15,1-1-2 0,-2 0-1 0,1-1 4 16,2-1-1-16,0 1 2 0,1 0-1 0,1-1-2 16,-2 1 0-1,2 1 0 1,-1-1 2-16,1 1-1 0,0-1 2 0,3 1-2 0,-2 2-4 15,0-1 6-15,4 2-4 0,-4 1 4 16,4-1 3-16,-4 1-10 0,1 1 2 0,-1-1-2 0,0 4 1 16,0 2 5-16,-4 1-2 0,3 1 2 15,-5 1-1-15,4 1-1 0,-3-3 0 16,4 0 0-16,-3-3 3 0,3-4-3 0,1 1 3 0,0-4-1 0,2 0-4 16,2 0 8-16,1 2-6 0,2-2 3 15,0 1 4-15,2 1-16 0,-3 1 11 0,2-1-6 0,-1-2 0 16,2 2 12-16,-3 0-5 0,1-1 2 15,-1 2-2-15,2 1-5 0,-2 2-1 0,0-1 1 0,-1-2 4 16,-1 1-2-16,0-1 2 0,0 1 1 0,-2-4-5 16,0 1 9-16,1-4-7 0,-1-2 1 0,0-3 6 15,2-2-17-15,-2-3 15 0,0-5-5 0,0-3-2 0,0-3 15 0,0-5-16 16,1 1 8-16,0-4 0 0,-1 0-11 0,0-2 11 16,0 0-3-16,0 0 7 0,0 0 5 15,-1-4-6-15,1-2-3 0,0-4-18 0,0-6-13 0,0-4-10 16,-3-3-15-16,-1-2-10 0,1 0-32 15,-4 0-37-15,-2 1-53 0,1 1-125 0,2 5-375 16,-1 8-738-16</inkml:trace>
  <inkml:trace contextRef="#ctx0" brushRef="#br0" timeOffset="210355.5799">16793 14195 0 0,'0'0'0'0,"0"0"320"0,0 0 12 0,0 0-42 0,0 0-45 0,0 0-12 15,0 0-18-15,0 0-32 0,0 0-9 0,0 0-17 16,0 0-23-16,0 0-19 0,0 0-29 0,0 0-22 0,12-55-11 16,-6 55-9-16,-3 0-3 0,2 6 1 15,-1 2 3-15,2 2 3 0,-2 2 3 0,-3 4 3 0,3 1-4 16,-2 6 0-16,-1-1-4 0,0 3-6 16,-1 1 2-16,0 2-7 0,1 3 0 15,-3 2 1-15,-3 3-8 0,2 4-3 16,-1 2-6-16,-2 1-4 0,3 3 0 0,-3 1 1 15,2 3 0-15,-1 1-1 0,3-1 1 16,1 2-4-16,-2 0 0 0,3 2 3 0,-1-1-6 0,2-1 6 16,-1-1 1-16,2 1-3 15,-2-1 9-15,1 0-11 0,0 3-3 0,0-2 1 0,-1 2-10 0,3-1 7 0,-3 0-2 16,3-1 1-16,-3 0 5 0,1 0-6 0,-1 0 3 16,1-2-1-16,-1-1-3 0,-1-1-1 15,1-2 2-15,-2-1 1 0,2 0-1 16,-4 1 2-16,3-2-1 0,0 0-4 0,-3-1 0 15,1 0 1-15,-1-2 1 0,1 1 1 16,2-2 0-16,-4 1-2 0,4 0-3 0,-1-2 0 0,-3 0 4 0,3-1-1 16,1-1 1-16,-1-2 0 0,-2-2-7 15,1-2 4-15,2-2-2 0,1-3 4 16,-1 0 2-16,1-2-2 0,1-2 0 16,-1 1-4-16,0-4-2 0,0-2 4 0,0-3 2 0,0 0 4 15,6 0 1-15,-3-2-3 16,-1 0-6-16,-1-1-4 0,0-3 3 15,3 1 0-15,-3-2 6 0,0 1 1 16,1-1-4-16,-2 0 1 0,1 0-3 16,0-2 2-16,2 0 5 0,-2-3-2 0,-1 1 0 0,1-1-6 0,0-1-7 0,-1-1 7 0,1 0-2 15,0 0 8-15,0 2 5 0,1-2-5 0,3 0-2 16,-2 0-6-16,0 1 1 0,2 1 1 16,0-2 6-16,1 3 3 0,1-2-4 15,1 0 0-15,-1-1-4 0,2 0 0 0,0 0 6 16,0 0-3-16,2 0 4 0,1-1-5 15,1-1-5-15,4 0 4 0,-1-1-4 0,0 1 8 16,3 0 6-16,1-1-5 0,1-1-4 0,2 0-4 0,0-1-3 16,0 0 4-16,0 1 8 15,2 1 0-15,0-1-1 0,1 1 0 0,-1-2-6 16,5-1 0-16,1 2 5 0,-1-2-2 0,2 1 5 0,1 2-5 16,1-1 1-16,-1 0-2 15,4 1-4-15,-3 0 6 0,4 0 1 0,-4 2-1 16,3-1 1-16,2 2-6 0,-1 0-6 0,4 0 6 15,1 0 3-15,2 0 4 0,-1 0 3 0,3 3-1 0,1 0-4 0,2-2-2 16,-1 2 7-16,4-1 1 0,1 1 4 0,-4 0-1 16,5 1-7-16,-1-1 1 0,0-1-1 15,-2 0 0 1,4-2 4-16,0 3-1 0,-3-3-2 0,2 1 0 0,-4 0-8 16,1 0 2-16,-2 2 2 0,-2-3 7 15,-1 3 3-15,-1-1-1 0,-1-1-5 0,-2 0-7 0,1-1 4 0,-1 0-3 0,0 0 10 16,0 0-1-16,1 0-1 15,0 0 1-15,-2 0-6 0,2 0 1 16,0-2 5-16,0 0-5 16,-2-1 3-16,3 1-4 0,-1 0-9 0,-2 1 7 0,-1-1-2 0,1 0 9 0,2 1 2 15,-3 1-1-15,3-1-6 0,-3 0-4 0,0 1 3 16,2-1-3-16,0 1 9 0,2 0 3 16,-6 0-5-16,1 0 3 0,4 0-7 15,-4 0-3-15,0 0 10 0,1 1-5 16,-1-1 1-16,-2 1-2 0,3-1-10 0,0 0 5 15,-1 0 1-15,0 0 8 0,2 0 3 0,0 1-3 0,-2-1 0 16,2 0-8-16,-1 1-1 0,-2 1 1 0,-2-1 7 16,0 1 1-16,-5 0 2 0,2 0 1 0,-4-2-7 15,-2 0-4-15,0 0 4 0,-5 0-2 16,4 0 0 0,-5 0 2-16,0 0-8 0,0 0 4 15,-1 0-3-15,0 0 9 0,-5 0 4 0,3 0-3 0,-6 0 1 0,2 0-11 16,-4 0 2-16,-1-2-2 0,0 2 4 0,-3-1 6 0,0 1-4 15,0-1 3-15,0-1-3 0,-1-1-5 16,2 1 10-16,-2 1-10 0,1-2 8 0,1 1 2 16,-1 1-10-16,-2-1 8 0,3 2-6 15,0-2 2-15,-4 1 4 0,2-1 0 0,-3 1-1 0,1 1-7 16,-3-1 1-16,-1 1-3 0,2 0 5 0,-2 0 7 0,0 0 2 16,0 0-1-16,0 0-5 0,0 0-7 15,0 0 1-15,0 0 2 0,0 0 3 0,0 0 7 16,0 0-9-16,-2-1 2 0,-1 0-10 0,1-2 0 15,1-3 3-15,-1 1-15 0,-4-4 2 16,2 1-26-16,-4-5-29 16,-1-3-25-16,-1-3-62 0,-2-5-70 15,-2-3-226-15,1 6-785 0,5 6-393 0</inkml:trace>
  <inkml:trace contextRef="#ctx0" brushRef="#br0" timeOffset="211365.9595">18455 14213 0 0,'0'0'0'0,"0"0"0"16,0 0 0-16,0 0 231 0,0 0 156 15,0 0-20-15,0 0-36 0,0 0-29 0,0 0-31 16,0 0-26-16,0 0-33 0,0 0-39 0,0 0-32 15,44-104-20-15,-43 103-20 0,-1-1-17 0,0 2-18 16,0 0-25-16,0 0-18 0,0 0-11 0,0 6-2 16,0 3 8-16,2 2 9 0,-2 4 7 15,-2 3 3-15,1 0-2 0,-1 1-5 0,1 1-4 16,1 2-4-16,0 0 5 0,0 2 0 16,0 1 3-16,1 3-2 0,-1-1-4 15,2 1 0-15,1 0-4 0,-1-1 1 16,1 3 2-16,0 1-4 15,1 0 2-15,0 2-4 0,0 0-6 0,-2 1 6 0,2 0-3 0,-1 0 2 16,-1 1 4-16,-1 0-5 0,2 0-5 0,-3 2-1 16,1 1-4-16,-1 1 2 0,0 3 4 0,1-2-3 0,-3 1-1 15,1-1-1-15,-2-1-1 0,0 1 3 0,2-1 5 0,-1 2-6 16,-2-1 0-16,3 0-7 16,-1-1-9-16,2 0 12 0,-1-2-2 0,1-2 6 0,1 0 5 15,-1 0-13-15,0-2 3 16,2 0 0-16,-1 2 1 0,3-2 5 15,-2 1-2-15,-1-2-1 0,-1 1 0 0,1-2-3 16,-1 1-1-16,0-2 3 16,-1 1 2-16,-5-1-1 0,2-1 0 0,1 2-3 0,-1-3-5 15,0 2 7-15,-1 1-3 0,3-1 3 0,-3 0 3 16,0-2-7-16,4 0 3 0,-2 0-4 16,1-1 0-16,-1 0 4 0,1-2-1 0,2 0 3 15,0-1-6-15,0-2 1 0,0 2-1 0,0-1 0 16,1 0 4-16,-1 2-3 0,0-3 3 0,0 1-3 0,1-1-1 0,-1 1 2 15,-1 1-1-15,-2 0 2 0,-1-1 5 16,-1 0-9-16,2 4 2 0,-5-4-3 0,2 0 0 16,1-1 7-16,0-3-2 0,1-1 3 0,0-3-3 15,-1-5-4-15,2 0 1 16,2-3 1-16,0-1 2 0,0-1-1 0,1-1 6 0,-2 1-6 0,1 2-4 16,-1-1 6-16,2 0-7 15,-1 3 7-15,0 1 3 0,0 1-10 0,-3 2 6 16,1 0-4-1,1-2 1-15,0 1 8 0,-1-2-6 0,-1-1 1 0,2 1-3 16,0-3-3-16,-1 1 1 0,2-2 1 0,-1-1 1 0,1-2 2 0,1 0 1 16,0-2-4-16,0-1-3 0,0 0 3 0,0 0-11 15,0-5 1-15,0-2-9 0,1-4-30 0,6-10-21 16,1-8-42-16,5-7-57 16,1-13-63-16,7-5-208 0,-2 11-749 0,-8 11-423 15</inkml:trace>
  <inkml:trace contextRef="#ctx0" brushRef="#br0" timeOffset="212242.7232">19985 14154 491 0,'0'0'613'0,"0"0"-141"0,0 0-153 0,0 0-85 15,0 0-58-15,0 0-42 0,0 0-46 0,0 0-11 0,0 0-8 16,0 0 6-16,0 0 7 0,0 0-2 0,0 0-4 16,11 11-8-16,-6 0-7 15,0 2-5-15,1 1-5 0,-2 4-7 0,2 0-6 0,-2 0-4 16,5-1-2-16,-6 2-1 0,2-3 3 16,-1 2-8-16,1-1 0 0,-1 0-3 15,0 2-9-15,1-1 10 0,-3 2-3 0,0-1 1 16,1 2 4-16,-2 1-10 0,1 2 1 15,-1 2-4-15,-1 0-1 0,0 4 3 16,1 0-2-16,-1 1-1 0,0 1-3 16,0 3-1-16,-2 2 1 15,-1 1 2-15,-1 0 4 0,1 4-6 16,-2 1 2-16,1 0-4 0,-1 0-3 0,2-2 4 0,1-1-1 0,2-4 3 0,-1 0-1 16,-1-1-1-16,4-2-2 0,-4 2 0 0,1-1 3 0,0-1-1 15,0 1 1-15,-3-1-3 0,4 2-5 16,-4-1 4-16,2 1-3 0,0-1 3 0,-1 3 3 15,3-2-8-15,-4 1 5 0,0 2-3 0,2-1-2 0,-3 3 7 0,1-1-4 16,2-2 3-16,-5 1 0 0,5 1-6 16,-3-2 2-16,0 3 0 15,2-1 2-15,-2 0-2 0,2 0-1 16,-2-1 0-16,1 0-4 0,3-4 8 0,1 3-6 0,-1-2 2 0,2-1 5 16,-1 1-15-16,0-3 15 0,3 0-6 0,1 0-1 15,1 0 13-15,3-1-11 0,-5 1 5 16,4-1-3-16,-2 0-7 0,0-1 4 0,-1-1-2 0,0 0 3 15,-1 0 5-15,2-1-2 0,-3 0 1 16,1 1-5-16,-1-1 2 0,1-1-4 0,-2-1 5 16,3 1 6-16,-3-3-9 0,-1 1 7 15,0-1-7-15,2-3-3 0,-2 1 6 0,2-3-3 16,-1-3 3-16,0-2 2 0,3-1-11 16,-4-3 6-1,1-4-2-15,-1-5 2 0,0 2 10 0,1-2-5 0,-1 0-1 0,0 0-6 0,0 0-3 16,0-1 2-16,0 0 2 0,0 0 8 15,0 0-2-15,0 0 5 0,0 0-5 0,0 0-4 16,0-1 4-16,-2-5-5 0,-1 2 7 0,-2-4-5 16,-1 0-12-16,0-3-4 0,1 0-19 15,-1-2-15-15,-1 0-12 0,0-1-40 0,1-4-53 0,1 3-98 16,0 0-364-16,4 7-948 0</inkml:trace>
  <inkml:trace contextRef="#ctx0" brushRef="#br0" timeOffset="213313.2517">16996 15116 0 0,'0'0'11'16,"0"0"237"-16,0 0-75 0,0 0 29 16,0 0 21-16,0 0 1 0,0 0-12 15,0 0-11-15,0 0-14 0,0 0-19 0,0 0-24 0,0 0-33 16,0 0-30-16,0 0-23 0,16-41-14 0,-11 40 5 16,1 0 1-16,-1 1 5 0,3 0 5 15,1 0-5-15,1 0-2 0,0 0-6 0,0 0-5 16,2 0 0-16,-1 0-5 0,5 0 0 0,-2 0-2 15,3 1-3-15,0 0 0 0,2 1-2 0,3 0 2 16,1 0-3 0,2 0 0-16,4-1-4 0,0 1-5 0,2-1 5 0,1 0-6 0,2 0 1 15,4-1 1-15,3 0-8 0,4 0 8 16,1 0-4-16,4-1-3 0,1 0 10 16,4 0-6-16,2 1 3 0,0 1 0 0,1-1-6 15,3 0 2-15,0 0-3 0,0 0-1 16,3 2 2-16,-1 2-2 0,-1-2 0 15,6 0-1-15,-3 1 3 0,2-1-5 16,-1 0 3-16,-3-1 2 0,4 2-5 0,0-2 9 0,-1-1-7 16,3 0-3-16,0 0 8 0,1-1-9 15,2-2 5-15,-1 0-1 16,0 1-8-16,-2-2 5 0,0 2-3 0,-2-1 3 0,-1 1 4 0,-1 0-4 16,-2 2 2-16,0-1-5 15,-1-1 0-15,-1 1-2 16,0 0-1-16,0-1 4 0,0 1-7 0,0-2 6 0,-1 2-2 15,-2-1 0-15,1-1 5 0,-3 1-7 0,-5 0 2 16,4 2-2-16,-3 0-6 0,-1 0 6 0,0-1 0 0,0 1-2 16,-1 0 9-16,-2-2-6 0,1 2 0 0,-7-1 0 0,2-1-5 0,-5 0 4 0,-1-1 0 0,-3 0 0 15,-1-1-2-15,-4 1 3 16,-3 0 1-16,-1-1-4 0,-1 2 8 0,0-1-10 0,-3-1 2 16,5 3 4-16,-4-1-10 0,0 1 8 15,1-1-2-15,-3 1-1 16,0-1 9-16,-4 1-8 0,1 1 2 0,-1 0-2 15,1 0-4-15,-5 0 4 0,0 0-2 0,-1 0 3 16,-1 0-4-16,-4 0 6 16,1 0 0-16,-5 0-3 0,2 0 5 0,-4 0-6 0,-1 0 3 0,0 0 4 0,0 0-5 15,0 0 7-15,0 0-5 0,0 0-1 0,0 0 9 16,-1 0-8-16,0 0 0 0,-3 0-1 0,2 0-11 16,0-1 5-16,-4-1-2 0,3 1-5 0,-4 1-4 15,2 0-8-15,-4 0-9 16,-1 0-12-16,-3 1-16 0,-4 4-23 15,-3 1-28-15,-3 1-37 16,-4 2-73-16,-5 2-109 0,8-4-303 16,7-2-670-16</inkml:trace>
  <inkml:trace contextRef="#ctx0" brushRef="#br0" timeOffset="214159.7007">16823 16157 771 0,'0'0'620'0,"0"0"-480"0,0 0-50 0,0 0-17 0,0 0 29 0,0 0 27 0,0 0 12 0,0 0-14 16,0 0-11-16,0 0-14 0,0 0-13 0,0 0-24 16,0 0-22-16,0 0-17 0,-10-17-7 15,21 13 5-15,6 1 9 0,1 0 0 0,3 0 1 0,4 0-2 16,1-1-6-16,-1 2 1 0,5 0 0 16,-2-1-5-16,1 2 0 0,1 0-3 15,2 1 3-15,1 0 6 16,4 0 1-16,-2 0 1 0,3 1-4 0,2 2-2 15,2-2-3-15,0 1-2 0,1-1 0 0,5 0 0 0,1 1 2 0,2-1 3 16,2 0-2-16,4-1 3 0,1 0-1 0,3 0 1 16,3 0 3-16,1 0-2 0,3-2-1 15,3-2-6-15,3 2-5 0,1-2 2 16,3-1-1-16,4 2 2 0,-2 0 3 16,5 1-7-16,-4 0-1 0,4 2-4 0,1-1-4 15,-2 0 5-15,3-1 4 0,-2 0 0 0,4 1 0 0,-2-2-2 0,0-1-2 16,-1 0 2-16,-1-2 2 0,1 0-3 15,-2 0 3-15,1 0-5 0,-3 1-4 0,1-1 5 16,1-1-2-16,-3 1 3 16,2 0 9-16,0-2-7 0,-2 1-6 0,1-1-2 0,0 0-4 15,0-2 0-15,1 2 5 0,3 0 3 16,-3 2-4-16,-4 1 3 0,-2-1-5 0,-3 2 0 16,-7-1 2-16,-1 1-2 0,-6 0 2 15,-4 1-3-15,-5 1-8 16,-6 0 10-16,-3 1-3 15,-7 0 3-15,-3-1 10 0,-5 1-14 0,-8 1 3 0,-4 0-2 0,-5 0-11 16,-2 0 11-16,-6 0 2 0,-1 0 3 0,-1 0 9 0,0 0-7 0,0 0-2 0,0-2-2 16,0 2-3-16,0 0 3 0,-2 0 0 0,0 0-1 15,-4 0 1-15,2 0-2 0,-3 0-12 16,3-1-6-16,-5 1-7 0,0 0-20 0,0 0-10 16,-2 0-27-16,1-1-34 0,-2-2-29 15,-6 0-63-15,2-3-117 0,1 2-391 16,6 1-914-16</inkml:trace>
  <inkml:trace contextRef="#ctx0" brushRef="#br0" timeOffset="215260.2639">19396 14477 1688 0,'0'0'270'0,"0"0"-123"0,0 0-32 0,0 0 0 0,0 0 19 0,0 0 11 0,0 0-15 0,0 0-22 0,0 0-22 0,0 0-19 16,0 0-24-16,0 0-17 0,0 0-10 0,0 0-5 16,-31-22 6-16,36 36 7 0,0 4 5 15,0 3 2-15,0 2-4 0,1 2 0 0,-2 1-2 16,-3 0-5-16,0-1 4 0,0 1 0 0,-1 1 0 0,-2 1 6 15,-3-2-7-15,-1-1-5 16,-2-1-3-16,2 0-4 0,0-4 0 16,-1 1-2-16,0-5-1 15,2 1-4-15,0-2 4 0,0-3-2 16,1-1 1-16,1-5 7 0,0-1-7 0,1-2 0 0,2-2-2 0,-1 0-6 0,1-1 11 0,0 0 1 16,0 0 6-16,0 0 8 0,0 0-4 0,0 0 1 15,0-1-3-15,0-3-9 0,-2-1 1 0,1-3-3 0,0-1-4 16,-3-3-2-16,3-2 1 15,-2-1-4-15,1-3 3 0,-1-1 5 16,1-4-6-16,-1-3 2 0,2 0-3 16,1-3-5-1,-3-2 6-15,3 0 0 0,0-1 3 0,-1-2 5 16,1 1-7-16,4-1-1 0,0 2-3 0,1 0 0 16,1 1 3-16,3 2 1 0,2-1-1 0,1 2-2 0,4-1-2 15,1 0 0-15,4 0 1 0,1 2 4 0,1-1-2 16,4 4-1-16,1 1 1 0,1 4-7 0,3 2 5 0,0 3-1 15,0 3 1-15,0 3 5 0,-3 2-6 0,0 5 1 0,-4 1-3 0,0 1-3 16,-7 6 2-16,0 6 0 0,-7 3 1 16,-1 3 1-16,-5 4 1 0,-4 3 0 15,1 4 1-15,-10 0 4 0,-6 2-3 0,-3-1 4 0,-8 1-2 16,-4 1-6-16,-1 0 5 0,-3-2-1 16,-1-3 2-16,3-3 5 15,4-5-4-15,3-3-1 0,3-4-1 0,5-4-4 16,1-2 5-16,5-2 1 0,1-3 2 0,6 0 3 15,1-1-3-15,1-1 2 0,1 0-3 16,0 0 3-16,2-5-1 0,3-1-3 0,4-2 0 16,5-1-6-16,2 0 1 0,5-1 1 0,4 0 0 15,0 2 5-15,5 1-4 0,0 3 1 0,1 0-2 0,1 3-7 16,-3 1 11-16,-2 0-4 0,-2 3 2 0,-1 3 4 16,-3 4-8-1,0 0 2-15,-1 2-2 0,-3 3 1 0,1 0 3 16,-6 3 0-16,1-1 0 0,-3 0-2 0,-5 4-4 0,-4-2 0 0,-1 2 3 15,-1 1 5-15,-9 0-2 0,-1 0 2 0,-6-1-2 16,0 2-4-16,-2-3 7 16,-2-2-2-16,0 1 0 0,-2-2 7 0,0-4-8 0,-1 0 2 0,-1-1-2 15,3-2-4-15,-3-1 8 16,-1-2 0-16,2-2 1 16,-3 0 1-16,4-2-3 0,-2 1 1 15,2-2 0-15,-1-1 1 0,2 0 2 0,-3-1-1 16,1 0-1-16,2 0-2 0,0-1 1 15,3-1-1-15,-1 0 1 0,5-1 5 0,2 1-5 0,3 0 2 0,3-2-1 0,3 3-1 0,0-1 4 16,3 0 1-16,-1 0 0 0,2-1 1 0,0 1-6 16,0 0-3-16,0-1 0 0,0 1 1 0,0 0 0 15,0-1 0-15,3 1-4 0,2-2-2 0,-1 0-7 16,4 3-11-16,-1-2-13 0,5 1-22 16,0 2-34-16,4-1-51 0,0 1-124 0,-1 0-494 15,-6 0-971-15</inkml:trace>
  <inkml:trace contextRef="#ctx0" brushRef="#br0" timeOffset="218500.0127">19086 16436 1325 0,'0'0'213'16,"0"0"30"-16,0 0 5 0,0 0-19 15,0 0-14-15,0 0-63 0,0 0-36 16,0 0-15-16,0 0-15 0,0 0-6 0,0 0-6 16,0 0-12-16,-3-107-3 0,18 95-9 0,3 0-4 0,3 2 1 15,4 1-9-15,5 1 1 16,-3 2-7-16,2-1-7 0,-2 4 3 15,0 0-9-15,-2 3 0 0,-2 0-3 0,-2 6-10 0,-4 2 3 16,1 3-5-16,-7 3 0 0,-1 3 1 0,-1 4 1 16,-5 2 4-1,-4 2-5-15,0 5 9 0,-11 1-6 0,-2 2 0 0,-5 2 3 16,-5 1-7-16,-3-1 2 16,-4-1-2-16,-3-1-2 0,0-4 9 15,-1-1-10-15,-2 0 4 16,2-3 1-16,-1-3-14 0,4-3 11 0,4-4-6 0,1-3 7 0,5-1 4 0,4-2-4 0,4-2 5 15,3-2-8-15,4-3 4 0,2-1-4 0,4 0 2 16,0-1 1-16,0 0-5 0,2 0 5 0,7 0-1 0,2-1-3 16,5-1 12-16,3-1-9 0,5 2 2 0,1 0 1 15,3 0-9-15,1 0 9 0,1-3-5 16,0 1 2-16,-2 0 5 16,0 0-6-16,-1-1 5 0,-2 3-3 0,0-1-5 15,1 0 2-15,-4-1-1 16,-3 1 3-16,-1-2-2 0,-5 4 4 15,0-1-1-15,-4 1-8 0,-3 0 8 0,-1 0-6 0,0 0 2 16,-3 0 3-16,-2 0-6 0,1 0 5 0,-1 0-5 16,0 0 1-16,0 0 8 0,0 0-7 0,0 0 4 0,0 0-10 15,0 0-14-15,2 1-5 0,-1-1-20 0,4-4-18 0,0-1-33 0,2-1-56 16,4-1-82-16,0-1-200 0,-3 1-677 16,-3 1-490-16</inkml:trace>
  <inkml:trace contextRef="#ctx0" brushRef="#br0" timeOffset="219066.2265">19867 16369 1560 0,'0'0'204'0,"0"0"18"0,0 0-27 0,0 0-4 16,0 0-18-16,0 0-47 0,0 0-18 0,0 0-13 15,0 0-5-15,0 0-15 0,0 0-12 0,0 0-9 16,0 0-13-16,0 0-5 0,-9-9-6 0,8 9 1 16,-2 0 2-16,2 2-4 15,-5 3 2-15,1 0-4 0,-2-2-1 0,1 5 2 16,0-1-6-16,-4 1 1 0,3 2-2 0,-2 1-5 16,0 1 2-16,1 1-2 0,-1 0 0 0,1 2-2 15,0-1 1-15,0 4-3 0,2-2-6 16,0 0 1-16,2-1-2 15,-2-1 2-15,3 0 3 0,2-1 0 0,0 2-1 0,1 0-2 0,0-2-2 16,0 0 1-16,0 1 0 0,0 1 2 16,0 2-1-16,0-4-3 15,3 0 3-15,4-2-7 0,-2 0 4 0,1-1 3 16,4 0-3-16,0-3 4 0,0 1-6 0,0-2-1 16,1-1 2-16,0-2-1 0,0 0 7 0,6-3-2 15,-5 0 1-15,3 0 0 16,0-3-8-16,4-1 5 0,-3-3-4 0,1 1 6 0,3-2 1 15,-4 0-6-15,-1 0 1 0,0-2-4 0,-1-1 4 0,-4 0 2 16,-1 0 1-16,-2 0 3 0,0 0-3 16,0-1-6-16,-5 1 2 0,2 0 0 15,-1 0 6-15,-2-2 1 0,0 0-2 0,-2 0-3 0,1 2-5 16,-1-5 2-16,-6-2-1 0,2 2 3 0,-5-2-1 0,2-2 0 16,-2 1 0-16,-3-1-4 0,-1 1 3 15,1 0 1-15,-5 2-1 0,-2 1 2 0,3 2-3 0,-2 1-4 16,-2 2-1-16,2 1-4 0,1 3-6 0,1 1-17 15,3 2-32-15,0 3-50 0,3 1-110 16,5 0-377-16,0 0-1013 0</inkml:trace>
  <inkml:trace contextRef="#ctx0" brushRef="#br0" timeOffset="226826.54">7638 17561 0 0,'0'0'186'0,"0"0"195"15,0 0-53-15,0 0-45 0,0 0-25 0,0 0-37 16,0 0-26-16,0 0-13 0,0 0-24 15,0 0-17-15,0 0-11 0,0 0-22 0,-15-56-19 0,8 56-25 16,3 0-20-16,-2 6-9 0,-4 3-5 16,0 5 7-16,-2 2-1 0,-5 3-1 0,4 0-10 15,-6-1-6-15,6 0 3 0,-3 1-7 0,4 1 5 16,2-3-3-16,0-2-9 0,0-2 3 16,2-3-4-16,5-2-1 0,0-2 2 0,-1-2-3 15,4 0 1-15,0-2-4 0,6-1-1 0,-2-1 5 16,4 0 6-16,0 0 7 0,3-2-3 0,-1-4 5 15,0-2-9-15,2-1-5 0,-2-1 7 16,0-2-7-16,0 1 7 0,-1-1 1 0,-1 0-10 16,-3-2 8-16,3 1-5 0,-5-1 1 0,1 3 7 15,-3-1-6-15,-1 3 2 0,0 1-5 0,0 1 2 16,-5 0-3-16,3 2-2 0,-6 0 4 16,5 3-5-16,-5 2 4 0,-1 0-7 0,2 0-3 15,-6 4 1-15,1 4-4 0,-1 5 8 0,-4 0 2 16,4 5-7-16,0-1 6 0,-2 0-7 15,5 1 2-15,1-3 8 0,4-1-8 16,-1-1 6-16,5 0-5 0,2 1-2 0,-1-4 1 16,5-1-4-1,-2-3 8-15,3-1 19 16,-2-2 2-16,6 0-5 0,3 0-9 0,4-3-19 16,2 0-6-16,0 0 10 0,-4-6 10 0,3 0-5 0,-4-4 12 15,1 0-4-15,-4-2-2 0,-2-1 12 0,-4-1-11 0,3 1 8 16,-2-1-6-16,-3 0-5 0,-1-1 8 0,-1 1-10 15,-1 1 8-15,0 0 1 0,0 0-3 0,-2 2 0 0,-1 0-6 16,-3 1 4-16,-3 2-7 16,4 3 3-16,-3 2 3 0,-2 3-12 0,-2 0 9 0,-3 1-5 0,2 5-5 15,0 1 16-15,-4 3-13 0,2 3 8 0,-1 0-2 16,2 3-9-16,-3-1 9 0,6 0-7 0,2 1 2 16,1-3 4-16,6-1 0 0,2-1 1 0,5-2-1 15,3 0-6-15,2-4 3 0,4 0 1 0,0-3 6 16,3-2-4-1,-2 0 8-15,5-1-1 16,-1-6-6-16,1-1 11 0,1-1-13 0,-2-1 6 16,0-1 1-16,0 0-7 0,-5 1 9 15,3-5-7-15,-4 1 0 0,-3 2 12 0,-1-1-5 0,-6 2 4 0,-2 2-5 0,-1-2-5 0,0 1 5 16,-2 0-5-16,-6 0 8 0,3 1-4 0,-4 3-1 16,0 0 0-16,-2 2-6 0,1 2 4 15,0 0-5-15,0 2 3 16,1 0 2-16,1 3-5 15,4 0 5-15,-4-1-8 0,5 1-1 16,-1 0 10-16,0-1-8 0,3 3 7 16,-1 1-2-16,1 0-8 0,1-1 5 0,0-1-1 15,0 0 3-15,0-1 4 0,0 0-2 0,0 2 3 0,1-2-9 0,1 0 6 0,-1-2-6 0,0 1 3 0,0-1 6 16,1 2-7 0,0-2 6-16,0 0-3 0,-1-1-4 0,-1 0 8 0,0 0-6 0,1 0 5 15,-1 1 2-15,0 0-12 0,0-1 6 0,0 0-4 16,0 0 5-16,0 0 6 15,0 0-3-15,0 0 2 0,0 0-8 0,0 0 0 0,0 2 2 0,1 1 0 16,0-1 2-16,-1 3 3 16,4-1-1-16,-4 2-1 0,0 0 2 15,0 1 2-15,1-1-5 0,-1 3 5 16,1 0 3-16,-1 2-11 0,0-2 9 0,0-1-6 16,0 1 5-16,1-1 6 0,-1 0-3 0,0 1 3 0,1 3-10 15,-1-1-4-15,0 0 2 0,0-1-2 0,1-2 19 16,-1 0 11-16,0 1-2 0,0 2-6 0,0 1-24 15,0 3-7-15,0 3-1 0,1-1 13 0,-1 1 10 0,1 2-7 16,-1 1 5-16,0-2-16 0,0 0-5 16,0 1 19-16,0 1-17 0,0 0 30 0,0-2-18 15,4 0-6-15,-4-1 1 0,1 1-15 0,0-2 23 16,0-1-5 0,-1-1 9-16,1-1-9 0,0 0-15 0,0-1 6 0,4-1-1 15,-4-1 9-15,0-2 20 0,0 0-19 0,0 0 14 0,4-2-19 0,-4-2-10 16,1 1 28-16,-1-1-23 0,-1 0 21 15,1-3-9 1,0 0-11-16,0 0 13 0,-1-1-13 0,0 0 8 0,3-1 6 0,-3 1 0 16,0-1 7-16,0 0-6 0,0 0-13 0,0 0-2 15,0 0 3-15,0 0 21 16,0 0-4-16,1 0 2 0,-1 0-9 0,2 0-23 0,-1 0 19 0,1 0-3 16,3 0 4-16,-2 0 19 0,4 0-23 0,-2-1 9 15,3 0-8-15,2 0-9 0,1 0 28 0,1 0-19 16,4-1 16-16,-2 1-16 15,4 0-14-15,-1-1 12 0,4 0-1 16,-2 2 18-16,4-1-1 0,-1 0-4 16,2-2-12-16,2 1-10 0,1 0 4 0,-2-2-5 15,5 1 25-15,-1-1 6 0,2 1-13 0,0-1 12 0,0 1-24 0,0-1 4 0,0 1 12 16,0 1-5-16,0-1 8 0,0 2-8 16,-2 1-6-16,1-1 0 15,-1 1-14-15,0 0 24 0,0 0 7 0,-4-1 0 16,5 1-1-16,-2-1-27 0,1-2 0 0,1 1 1 0,-4 1 17 0,5 0 8 15,5-1-1-15,-4 1-3 0,1-1-10 16,5 0-1-16,-2 1-1 0,1-1-3 0,4-1 19 16,-1 2 0-16,0-3-1 0,2 1-5 15,0 0-25-15,2 0 17 0,-1 1 2 16,-1 0 9-16,-1-1 8 0,2 1-20 0,-1 0-5 16,0-2-3-16,1 2 6 0,-1-2 11 0,0 0 8 15,-1 3 10-15,0-2-17 0,5-1-17 0,-3 1 11 0,1-1-13 16,2 1 28-16,-1-1 7 0,1 1-23 0,2-2 5 15,-1 2-21-15,4 1 15 16,-1-2 10-16,2 2-8 0,0-1 14 0,4 1-23 0,-3 0-5 16,2-2 13-16,1 2-7 15,-2-1 31 1,3 1 1-16,-4 0-9 0,1 1-12 16,0-1-19-16,-1 0 9 0,-2-1-2 0,1 2 21 0,-1-1-1 0,0 1-10 0,0-1 8 15,1 0-21-15,0 1 10 0,0 0 11 0,2 0-4 0,-1-1 15 16,1 1-18-16,1 0-13 0,0 0-1 0,-1 0 0 15,3-2 21-15,0 2 10 0,0-1-2 0,1 1-5 16,1-2-22-16,-2 1-3 0,3 0 7 16,-4 2 3-16,1-1 27 0,0-1-10 15,1 2-3-15,-2-2-20 0,1 1-7 16,-3 0 15-16,2 0-5 0,1 0 23 0,-1-1-11 0,0 1-13 0,1 1 13 16,-1-2-9-16,2 1 6 0,-1 0 23 15,0 1-13-15,2 0 0 0,-1 0-22 0,-1 0-11 16,2 0 3-16,1 0 13 0,-3 0 20 0,1 0-10 15,2 0 8-15,0 0-15 16,0-2-6-16,-1 2 7 0,0 2-2 0,-1-2 11 16,1 0 6-16,1 0-11 0,-3 0-3 0,-1 0-15 0,3 0 10 15,-2 0 17-15,-1 0 2 0,0 0 3 0,0-2-22 16,1 1-7 0,-3-1 2-1,2 0 5-15,-1 1 25 16,-3 0-2-16,3-1-8 0,-1 1-3 15,-1 0-26-15,0 0 4 0,2 1 6 0,-1-3 8 0,-1 1 21 0,4-1-17 0,-4 1 5 0,4-1-9 0,-2 0-9 16,3-1 20-16,-4 1-13 0,2-1 13 0,0 1-13 0,1-1-5 16,-2 0 4-16,2 1-11 0,-3 0 27 0,4 0 2 0,-3 0 0 0,3-1-2 15,-4 1-26-15,4-1 4 0,-6 0-1 16,1 2 16-16,-1-1 13 0,-4 2-10 16,2-1 2-16,-6-1-16 0,2 1-8 0,-5 1 15 0,-2-2-9 0,1 1 24 15,-5 1-11-15,2-2-17 0,-4 1 14 16,-1 2-17-16,0 0 23 0,-2 0 9 15,1 0-14-15,-3 0-1 0,0-1-13 0,-3 1-3 16,1 0 9-16,-5 0 3 16,0 0 11-16,0 0 1 15,-3 0 1-15,-3 0-16 16,1 0-2-16,-2 0 11 0,0-1-19 0,-2 0 26 16,-2-1-9-16,-1 1-11 0,-3-1 20 0,3 1-20 0,-2-2 11 0,-3 2 7 15,2 0-7-15,-3-2-1 0,4 2-2 16,-4-1-16-16,-2 1 6 0,4-1 9 0,-2 2 18 0,-1-1-7 0,2 0-10 0,-1 1 0 15,-1-1 0-15,0-1 0 0,4 0 0 0,-3 1 0 16,-1 0 0-16,3 0 0 0,-3 0 0 0,0 0 0 16,2-1 0-16,-3 2 0 0,1-1 0 0,-1 1 0 0,-1-1 0 15,0 1 0-15,1 0 0 16,-1 0 0-16,0 0 0 0,0 0 0 0,0 0 0 16,0 0 0-16,0 0 0 0,0 0 0 0,0 0-4 15,0 0 5-15,0 0 2 0,0 0-3 0,0 0 0 16,0 0 0-16,0 0 0 15,0-1 0-15,0 1 0 0,0 0 0 16,0-1-27-16,-1 1-35 0,0-1-25 0,-2-1-50 0,-4 0-54 16,-2 0-110-16,-2-2-395 0,4 3-631 15</inkml:trace>
  <inkml:trace contextRef="#ctx0" brushRef="#br0" timeOffset="227775.7238">17058 17022 0 0,'0'0'0'0,"0"0"0"15,0 0 103-15,0 0 284 0,0 0-16 0,0 0-29 0,0 0-23 16,0 0-30-16,0 0-40 16,0 0-33-16,0 0-32 0,0 0-25 0,0 0-20 0,-21-84-22 15,17 80-5-15,-1 1-3 0,3-1-8 16,0 1-6-16,1 2-13 0,-2-2-11 0,3 3-9 16,0-1-10-16,0 1-5 0,0 0-13 15,0 0-11-15,0 0-7 0,0 0-5 0,0 0 1 16,0 0-1-16,0 0 0 0,1 3-7 0,-1-1-1 0,0 1 2 15,3 3 2-15,-1 1 10 0,0 1 2 16,3 2-1-16,-1 2-2 0,-1 1-3 0,4 0-1 16,-5 2-1-16,3 1 4 31,-2 2 1-31,-2 2-3 0,4 0 1 16,-3 0-5-16,-1 0-2 0,0 1 4 0,-1 1-3 15,0 0 5-15,0 1-7 0,0 2-3 0,0-1 1 0,1-1-3 16,-1 0 8-16,1-3 1 0,3-2-3 0,-3 1-1 0,3-1-8 0,-4 0-1 15,0 1 2-15,0 1 1 16,0-1 6-16,0 1 0 0,1-2-2 0,-2 1-4 16,-3 1-3-16,-2-1 5 0,4 1-1 15,-3 1 6-15,1 0-7 0,2-1-5 0,-2-2 6 16,1-1-7-16,0-1 8 0,1-2 6 16,1 0-4-16,-3-4 15 15,3 0-6-15,0 1-5 0,0 0 3 16,-1 0-14-16,-1-1 12 0,0 2 0 0,1 0-2 0,0 0-7 15,-3 2-9-15,4-5 11 0,-3 3-18 0,-1-1 20 0,3-2 8 0,0 0-17 0,0-1 17 0,-2-1-21 16,2 0 6-16,1-2 12 0,-1-1-11 0,1-2 7 0,-1 1-5 0,4-1-11 0,-4-1 0 16,2-1 0-16,0 0 26 0,0 1 3 0,0-1-18 15,0 0 0-15,0 0 0 0,0 0 0 16,0 0 0-16,0 0 0 0,0 0 0 16,0 0 0-16,0 0 0 15,0 0 0-15,0 0 0 0,0 0 0 16,0 0 0-16,0 0 0 0,0 0 0 15,0 0 0-15,0 0 0 0,0-1 0 0,-2-1 0 16,2-1 0-16,-1 0 0 16,1 1 0-16,-1-1 0 0,-1-1 0 15,2 0-7-15,-1-1-25 16,0 0-1-16,0-1-22 16,-1 1-3-16,0-4-55 0,1 0-43 0,1 0-49 0,0-2-110 15,0-7-224-15,0 4-690 16,0 4-124-16</inkml:trace>
  <inkml:trace contextRef="#ctx0" brushRef="#br0" timeOffset="228224.7381">17147 17105 0 0,'0'0'311'0,"0"0"12"0,0 0 4 0,0 0-51 0,0 0 3 0,0 0-17 16,0 0-28-16,31-117-15 0,-28 106-21 15,1 1-12-15,-2-1-27 0,0 3-15 0,-2 2-17 0,0 0-16 16,0 3-10-16,0 2-17 0,0 0-11 16,-2 1-17-16,-5 0-21 0,2 3-8 0,-6 3-7 15,-4 3 4-15,-3 1 9 0,-1 4 3 0,-4 1 4 16,1-1-8-16,-3 3-9 0,-3 1 0 16,-2-3-4-16,-2 5 5 0,-2-1-4 0,-1 0 2 15,-4 3-2-15,0 1-8 0,-3-1 5 0,2 1-10 16,0 0 0-16,4-1 2 0,-1-1-3 15,6-2-1-15,1 0-3 0,7-4 1 0,1-1 1 16,5-4-3-16,5-1 6 0,3 1-6 16,1-2-3-16,6-3 2 0,0-3-3 0,1 0 4 15,-2-2-2-15,3 0 6 0,0 1-3 0,0 0-6 16,0-1 6-16,0 0-7 0,0 0 4 16,0 0 8-16,0 0-7 15,0 0 6-15,0 0-10 0,0 0-5 16,0-1-6-16,0 0-3 0,0-1-1 15,3 2-16-15,-1-1-12 0,0-1-24 0,0-2-28 16,6 0-27-16,0-1-51 0,1 0-74 16,2 1-146-16,-2 0-500 15,-4 1-746-15</inkml:trace>
  <inkml:trace contextRef="#ctx0" brushRef="#br0" timeOffset="228736.5267">17032 17020 1146 0,'0'0'238'0,"0"0"25"0,0 0-35 16,0 0-11-16,0 0-2 0,0 0-23 15,0 0-22-15,0 0-15 0,0 0-22 0,0 0-23 16,0 0-19-16,0 0-19 0,0 0-10 0,0 0-15 16,115-82-3-16,-112 82-5 0,3 0-11 15,-2 2 7-15,3 2-12 0,3 3 4 0,-1 4 8 16,2 1-4-16,3 2 10 0,4 2-4 0,2 3-5 15,3-1 2-15,4 3-7 0,3 0 3 16,0 1 0-16,4-1-10 0,0 1 1 16,3 0-8-16,3 0 2 0,0 1 6 15,0 2-6-15,0-4 1 0,-1 1-9 16,-1-1 6-16,-3-5-6 0,0 1 2 0,-4-2 6 0,0-2-12 0,-4 1 10 16,2-1-7-16,-6-1-4 0,1-2 2 15,-1-1-3-15,-3-2 7 0,-4 0 2 0,1-1-4 0,-7-1 1 16,1-1-7-16,-5-3-1 0,-4 0 6 15,-1 0-3-15,0 0 5 0,-1-1-1 16,0 0-7-16,0 0 3 0,0 0 0 0,0 0 7 0,0 0-9 0,0 0 0 16,0 0 0-16,0 0 0 15,0 0 0-15,0 0 0 0,0 0 0 16,0 0 0-16,0 0 0 0,-1 0 0 16,1 0 0-16,-1 0 0 0,-1-1 0 0,0 0 0 15,0 0 0 1,0 1 0-16,2-1 0 15,-2 0 0-15,1-1 0 0,0 1 0 0,0 1 0 16,-1-1 0-16,1-1 0 16,-2 0-51-16,2 0-6 0,-1-1-31 0,-2 1-30 15,-1 1-58-15,-2 0-112 0,1 0-344 16,1 1-1133-16</inkml:trace>
  <inkml:trace contextRef="#ctx0" brushRef="#br0" timeOffset="231175.6609">14759 17200 0 0,'0'0'430'0,"0"0"-3"0,0 0-65 15,0 0-54-15,0 0-29 0,0 0-42 0,0 0-23 16,0 0-23-16,0 0-26 0,0 0-37 0,0 0-28 0,0 0-18 16,0 0-14-16,0 0-5 15,-62-116-6-15,55 115-14 0,1-1-8 0,-2 2-16 16,-2 0-5-16,-4 9 1 0,-1 0 4 0,-3 4 6 0,-3 4 2 16,-2 1 1-16,-4 3-3 15,4 1-2-15,-6 3 1 0,1 3-3 0,3 1-3 16,-1 0-7-1,4-1-7-15,6-1-1 0,1-1 1 0,4-2 2 0,3-1 7 16,5-3-5-16,2-1-4 0,1 0-6 0,3-4-4 0,5-2 5 16,1 2 3-16,4-1 5 0,0 0-2 15,5 0 0-15,2-1-5 0,2-1 1 16,2 1 4-16,2-3-2 16,-1 1 3-16,-1 1-4 0,-2 0-9 0,1-2 3 0,-6 1-1 15,1-4 5-15,-7 2 9 0,-1 1-5 0,-5-2-1 0,0 0-8 16,-4 0-1-16,-1-1 4 0,0 0-1 0,0-3 32 0,-4 2-12 15,0-1 13-15,0 1-11 0,-4-2-23 16,-1 1 24-16,-1 1-17 0,-1-1 14 0,-1 0-9 0,-6 0-16 16,6-1 8-16,-6-1-7 0,4 1 12 15,-3-2 10-15,1 0-4 0,1 0 1 0,0-1-12 0,1-1-7 16,3 0 1-16,-1 0 2 0,1 0 23 0,3 0-10 16,-1 0 8-16,5-1-14 15,-3-3-10-15,4 2 7 0,-2-2-8 0,4 1 0 0,0-1-3 16,1-1-36-16,0-3-11 0,7-3-50 15,3-2-56-15,3-4-47 0,5 3-128 0,-5 1-268 16,-4 6-633-16</inkml:trace>
  <inkml:trace contextRef="#ctx0" brushRef="#br0" timeOffset="231645.7407">15298 17187 1401 0,'0'0'444'16,"0"0"-198"-16,0 0-20 0,0 0-36 0,0 0-29 16,0 0-44-16,0 0-21 0,0 0-5 0,-120 5-10 15,105 3-7-15,-2 3-16 0,0 2-14 16,5 1-7-16,0 0-13 0,1 3 2 0,2 1 0 0,0 1-8 16,0-2-4-16,6 0-7 15,1-1-7-15,1 0 1 0,1-1 3 0,1 1 5 0,4 1-3 16,5 1 2-16,1 0-4 0,3 0-7 15,0-1 10-15,2 0-9 0,-1-2 6 0,2 3 3 16,-2-1-10-16,1 0 5 16,-2 1-5-16,1-1 1 0,-3 0 4 15,0-2-3-15,-2-1 3 16,0 0-2-16,-3-2-5 0,-3-2 7 16,3 3-6-16,-5-2 7 0,-1-3 1 0,-1 0-5 0,0-3 21 0,0 1-11 0,0 0 11 0,-4 1-15 0,-2-1-2 15,-2 1 6-15,2-2-9 0,-5 2 20 0,-2 0-15 16,0-2-5-16,0 1 17 0,-5-1-7 0,5 0 5 15,-4-1 2-15,3 1-28 0,-3-3 22 0,0 1-13 16,5 0 11-16,-1-3 11 16,1 0-28-16,-2 0 22 0,7 0-16 0,-4-3 8 15,3-1 7-15,1 0-7 0,0 0 20 16,4-1-21-16,0 1 12 0,-2-1-22 16,3 0-7-16,2 1 15 15,-2 0-43-15,2-2 1 0,2 0-53 0,7-2-86 0,2-1-63 0,7-2-184 0,-5 1-524 0,-3 5-686 16</inkml:trace>
  <inkml:trace contextRef="#ctx0" brushRef="#br0" timeOffset="231984.0394">15716 17428 1628 0,'0'0'373'0,"0"0"-76"0,0 0-58 15,0 0-42-15,0 0-36 0,0 0-33 0,0 0-19 16,0 0-14-16,0 0-12 0,0 0-19 16,0 0-13-16,0 0-19 0,0 0-11 0,0 0-5 0,-48-37-7 15,53 36 3-15,-1-1-1 0,3 1-2 16,2-1-5-16,1 0-4 0,1 0-1 0,1 1 2 16,-1 0 3-16,4 1 0 0,0 0-3 15,1 0 3-15,4 0-8 0,0 0 5 0,-3 0 3 16,3 0-4-1,0 0 6-15,-3 0-8 0,-2 0-16 16,0 0-6-16,-3 1-17 0,-2 1-11 0,-4 2-7 16,-3 0-23-16,-1-2-4 0,-2 4-21 15,0 0-26-15,-4 2-27 16,-4 0-55-16,-4 3-64 0,-2 0-112 0,2 0-216 16,0-2-286-16,3-3 483 0</inkml:trace>
  <inkml:trace contextRef="#ctx0" brushRef="#br0" timeOffset="232216.2343">15657 17606 0 0,'0'0'171'0,"0"0"367"15,0 0-89-15,0 0-98 0,0 0-63 0,0 0-40 16,0 0-34-16,0 0-32 0,0 0-31 0,0 0-27 16,0 0-26-16,0 0-23 0,0 0-12 15,0 0-13-15,-73 42 2 0,78-40 11 0,0-1-2 16,6 1 3-16,-1-2-11 0,8 0-19 0,1-4-3 16,3-1-14-16,3 1-2 0,4-3-3 15,2 1-8-15,4-1 2 0,-1 2-2 16,4-2-2-16,-3-2 4 0,4 3-1 15,0 0-3-15,-2 0-16 0,-2 0-17 0,-4 0-12 16,-2 0-24-16,-2 1-14 16,-6-3-33-16,-6 0-38 0,0-1-43 0,-4-1-65 0,-5 0-83 15,1-1-178-15,0 4-307 0,-5 2 44 16</inkml:trace>
  <inkml:trace contextRef="#ctx0" brushRef="#br0" timeOffset="232590.8765">16305 17312 0 0,'0'0'0'0,"0"0"246"0,0 0 134 0,0 0 27 16,0 0-1-16,0 0-38 0,0 0-62 0,0 0-60 16,0 0-41-16,0 0-35 0,0 0-29 0,0 0-10 15,0 0-20-15,0 0-7 0,69-70-7 16,-68 70-12-16,-1 0-12 0,0 0-22 0,0 0-9 16,0 0-17-16,0 0-4 0,0 0-4 0,0 3-8 15,0 1 8-15,0 2-3 0,0 4 3 16,-1 0 11-16,0 1-11 0,-4 4 5 0,3 0-1 15,-1 2-11-15,-3-2 6 0,3 3-4 16,-3 2 1-16,2-1 2 0,-4 1-2 0,4 2-3 16,-2-2-5-16,-2 3 0 0,3-4-3 0,-3 6-2 15,0-1 10-15,3 1-12 0,-3 1 7 16,-2-2 1-16,3 1-14 16,1-6 20-16,0-1-16 0,1-3 6 0,-2-2 24 15,4-2-22-15,-3 0 17 0,3 0-2 0,-4 0-26 16,3 0 22-16,-3 1-19 0,4-3 13 0,-2 0-8 0,3-2-25 0,0-2 5 15,1 1-22-15,0-3 21 0,1-1-10 16,0-2-19-16,0 0-44 0,0 0-48 0,0 0-48 0,0-5-117 16,3-2-229-16,-1 3-681 0,-1-1-104 15</inkml:trace>
  <inkml:trace contextRef="#ctx0" brushRef="#br0" timeOffset="233218.1616">16650 17413 543 0,'0'0'542'16,"0"0"-102"-16,0 0-75 0,0 0-68 0,0 0-54 15,0 0-49-15,0 0-38 0,0 0-27 16,0 0-23-16,0 0-8 0,0 0-16 0,0 0-11 0,0 0-1 16,0 0-16-16,26-27 2 0,-26 27-10 15,0 0-9-15,0 0 3 0,0 0-14 16,0 0-3-16,0 0-2 0,0 0-22 15,0 0 7-15,0 1-6 0,-4-1-1 0,3 3 14 0,-3-1-5 16,-2 5-1-16,0 2-2 0,0 0-3 16,-4-1 3-16,2 1 1 0,-2-1 4 0,0-1-1 15,4 4-1-15,-2-2-1 0,0 2-6 0,-1-1 11 32,4 1-13-32,-2 0 9 0,0 1 1 0,4 1-15 15,-4-1 12-15,5 0-9 0,0-3 1 0,1 2 11 0,0 0-8 16,1 1 2-16,0 1-1 0,0-2-8 15,1 1 4-15,1-3-1 16,0-2 4-16,4 1 5 0,-2 0 3 0,4 1-7 0,1-2-2 0,4 3 1 16,-2-3-6-16,5 0 13 0,-2-1 5 0,2 0-12 0,-3-3 13 0,-1-1-9 0,4-2-7 15,-4 0 16-15,0 0-14 0,3 0 6 16,-3 0-1-16,-1-2-15 0,0 1 15 0,-1-3-4 16,-1-1 4-16,0-1 7 15,-2-1-8-15,1 1 2 0,-1-1-3 0,-1 1-1 0,0-3-3 16,0-1 2-16,-1 2 4 0,-1 0-5 15,0 1 11-15,-2-2-6 16,-1-1-5-16,3 2 9 0,-2-3-12 16,-1 3 9-16,0-1 0 0,0 1-11 0,-1-2 13 0,0-1-8 0,0 0 0 15,0-2 11-15,0 2-7 0,0 0 3 0,0 1-2 0,0 0-9 0,0 0 3 16,0 0-3-16,-1 0 9 0,0 2 1 16,-2 1-1-16,-1-3 2 15,3 2-9-15,-2-2 4 0,0 1 0 0,-1 1-2 0,2 0 6 16,-1 4-11-16,-2 3 7 0,2-4-4 0,-3 1-1 15,2-1 12-15,-3 1-7 0,1 1 2 16,-2 3-4-16,-2 0-8 0,0 0 2 0,-6 0 0 16,-1 0-2-16,-2 0-16 0,-7 0-32 0,-5 4-72 0,-8-1-162 15,8 0-845-15,8-2-697 16</inkml:trace>
  <inkml:trace contextRef="#ctx0" brushRef="#br0" timeOffset="243707.3299">25120 13257 21 0,'0'0'689'0,"0"0"-139"0,0 0-102 0,0 0-86 15,0 0-81-15,0 0-62 0,0 0-43 0,0 0-33 16,0 0-28-16,0 0-17 0,0 0-20 0,0 0-22 16,36-72-21-16,-36 72-16 0,0 2-13 0,0 4 1 15,0 5 9-15,0 3 1 0,-2 2 4 16,-4 5-3-16,2 2-7 0,-4 2 4 0,-1 0-3 15,1 1 1-15,-5 0 3 0,1-1-8 0,-3 0 1 16,1 0-2-16,-3 0-5 0,2 0 7 16,0-4-3-16,2-4 3 0,2-4 0 15,1-5 0-15,6-4-2 16,-2-1 4-16,5-2 7 0,0-1 1 0,1 0 2 16,0-7-7-16,0-2-11 0,2-4 1 15,6-3-4-15,0-3 4 0,5-2 7 0,2-2-11 16,5-2 2-16,3-3-4 0,2-3-3 0,0 1 6 0,0-2 1 0,4-2 3 0,-3 2 5 15,1 1-5-15,0 5 3 0,-2 0 3 16,-3 4 0-16,1 5 3 16,-2 5 0-1,-7 1-2-15,3 4-6 0,-6 3 2 0,-2 1-3 0,0 2 0 0,-4 1 2 16,1 1-5-16,-2 6 2 0,-1 2-1 0,0 4-2 16,-1 2 3-16,0 2 1 15,1 2 0-15,-2 3 4 0,1 1-5 0,0 0-2 0,0 4-2 0,-1-2-2 0,1 2 4 16,-1-1 1-16,-1 1 0 15,3 0 0-15,-3-2-4 0,0 1-3 0,1-1-8 0,-1 0-12 0,-2-1-19 16,0-1-24-16,-1-3-31 0,0-1-36 0,-2-3-41 16,0-4-88-16,2 0-119 0,-2-4-245 0,2-2-460 15,2-4 215-15</inkml:trace>
  <inkml:trace contextRef="#ctx0" brushRef="#br0" timeOffset="243908.6885">25279 13514 690 0,'0'0'715'0,"0"0"-156"0,0 0-171 0,0 0-108 16,0 0-74-16,0 0-56 0,0 0-34 16,0 0-22-16,0 0-21 0,0 0-19 0,0 0-16 15,0 0-15-15,0 0-4 0,135-54-6 0,-108 49-4 16,0 1-5-16,-2-1-2 0,1 1-2 0,-2-2 0 16,2-1 0-16,-1 1-14 0,1-2-21 0,-1 1-38 15,-2-1-47-15,1-3-50 0,-1-1-78 0,-2-3-117 16,-2-1-250-16,-4 4-416 0,-5 5 269 15</inkml:trace>
  <inkml:trace contextRef="#ctx0" brushRef="#br0" timeOffset="244639.8673">25800 12925 0 0,'0'0'535'0,"0"0"-109"16,0 0-72-16,0 0-28 0,0 0-38 0,0 0-68 15,-118-108-28-15,99 96-36 0,1-2-35 0,3 3-14 16,-1-1-19-16,-1 1-15 0,1 2-9 0,-2 1-9 15,2 1-2-15,-1 1-2 0,-1 0-4 0,-1 2-13 16,0 2 5-16,-2-1-4 0,-1 3-5 16,-2 0 6-16,-3 2-15 0,-1 1-2 0,-2 6-2 15,0 0-8-15,-1 3 7 0,0 0-2 16,-1 3 0-16,1 1 2 0,0 3-7 0,1-1 0 0,-1 2 0 16,1 0 2-16,0 1-2 0,4 2 2 15,-1 1-3-15,0 2-5 0,5-2 7 0,1 2-1 16,2 2 3-16,4-1 7 15,-1 4-7-15,1-1 2 0,0 0-3 0,3-1-7 16,1 1 5-16,3 1-1 0,-2-1 2 0,6 4 0 0,-2 1-4 16,3 1 1-16,-1 2-3 0,0 1 2 0,3 0-2 15,0-2 1-15,2-1-2 0,0-4-2 0,6-1 1 16,-2-1-1-16,3-3 2 16,4 1 2-1,-2-1-3-15,4-1 3 0,2 0-3 0,-1 0-3 16,0-2 6-16,5 3-3 0,-2-4 2 0,3 1 1 15,2-2-1-15,0-2 0 0,3 0 0 0,2-1 1 0,1-1 1 0,0-3 0 0,4-1 1 16,0-3-4-16,-1-1 3 0,2-2-3 0,0-1 1 0,-2-1 2 16,-1-2-4-16,0-2 3 0,4-2-3 15,-3 0 2-15,0 0 1 0,-2-1-3 16,0-4 2-16,-2-1-2 16,-1-1-6-1,3-1 4-15,-1-2-1 16,1 1 2-16,0-3 5 0,1-1-3 0,0 0 3 0,0-3-3 0,-1 0 0 0,0-3-2 0,1 1 2 0,-1-2 2 0,0-1-3 15,-2-3 3-15,-1-1-1 0,-2-3-4 0,-2-2 4 16,0 1-2-16,-2-2 2 0,-1-2 2 16,0 0-3-16,-2-4 1 0,0 0-3 0,-3-2 0 15,0 0 2-15,-3-1 1 0,-2 2 1 16,-3 2-1-16,-3 2-2 0,0 0-2 0,-5 3 0 0,1 1 3 0,0 2-2 16,-7-1 3-16,-1 2 0 0,-3 0-3 15,-3 3 2-15,0 1-3 0,-4 1 2 0,-3 2 0 16,2 1-2-16,-4 2 2 0,-1 1-3 0,0 2-4 15,-1 0 4-15,-1 3 1 0,-3 2 0 16,-1 0 5-16,-2 3-5 0,-1 1-2 0,2 3 1 16,0 1-2-16,1 1 2 0,1 0 1 15,4 0 0-15,-1 2-4 0,6 2-6 16,2 2-10-16,4 0-8 0,3 0-7 0,3 1-24 0,5-1-20 16,2 1-31-16,1 0-50 15,3 1-83-15,6 1-153 0,1-2-648 0,-4-3-644 16</inkml:trace>
  <inkml:trace contextRef="#ctx0" brushRef="#br0" timeOffset="245159.3342">26608 13421 0 0,'0'0'357'0,"0"0"-21"0,0 0 30 15,0 0 22-15,0 0 0 0,0 0-62 0,0 0-65 16,0 0-70-16,0 0-47 0,0 0-31 0,0 0-24 16,0 0-20-16,0 0-3 0,0 0-8 0,-58-18-2 15,48 17 2-15,-4 0-10 0,2 0-2 16,-2 1-5-16,4 0-7 0,0-2 3 0,3 2-4 15,0-1 1-15,2 1 0 0,3-1-4 0,2 1-2 16,0 0-5-16,0-1-4 0,2 1-5 16,6-3 1-16,8 0-2 0,6-1-3 15,8-1 2-15,9 2-2 16,7-2 1-16,8 1 2 0,3 0-3 16,4 1 3-16,1 0-1 0,3 0-2 0,-2 1 5 15,1-1-4-15,-1 0 0 0,1 0-1 0,-4 2-5 16,-1-2-1-16,0 2-1 0,-6 0 0 0,-2 0 0 15,-6 1 1-15,-6-3-1 0,-5 2-1 0,-8 0 2 0,-6-1-5 0,-6 2 2 16,-6 0 4-16,-4 0-2 0,-4 0 7 16,0 0-1-16,0-1 2 0,0 1-1 0,-8-1-7 15,2-1 1-15,-3-1-7 0,-1 2-3 0,-3-2 0 16,1 2-9-16,1-2-8 0,3 0-8 16,1 3-13-16,2-4-17 0,2 2-23 0,-1-1-29 15,-1-2-34-15,3 0-41 0,-4-1-54 16,4-1-88-16,-2-1-167 0,-1-2-289 0,4 2-235 15,-1 1 669-15</inkml:trace>
  <inkml:trace contextRef="#ctx0" brushRef="#br0" timeOffset="245466.4242">27399 13079 88 0,'0'0'756'15,"0"0"-170"-15,0 0-110 16,0 0-91-16,0 0-92 0,0 0-59 0,0 0-45 0,0 0-41 0,0 0-41 16,0 0-39-16,0 0-28 0,0 0-14 15,0 0 1-15,0 0 6 0,4-15 2 16,16 27 3-16,5 2-4 0,3 1-4 0,2 4-4 0,1 1-7 15,3 1-2-15,-3 1-5 0,-1 2 0 0,-3-1-2 16,-2 2 0-16,-4-1-2 0,-5-1-4 16,-3 0 4-16,-4-1-6 0,-3-1 2 15,-5-4 3-15,-1 1-7 16,-2-2 11-16,-7 0 2 0,-2-2-2 0,-4 1 13 0,-5-3-13 16,-4 2 2-16,-1-5-1 15,-5 2-7-15,-1-2 4 0,-1-2-4 0,1-1 0 16,-1-1-2-16,5 0-1 0,1-3 1 0,5 0-1 0,5-2 2 15,2 1-2-15,7 0-3 0,2-1 4 16,3 0-9-16,1 0 7 0,1 0-4 16,0-2-12-16,5-2-3 0,4-3-25 0,1-2-20 0,7 0-20 0,3-3-42 15,1 0-29-15,3-2-75 0,5-1-172 0,-8 4-620 16,-9 4-664-16</inkml:trace>
  <inkml:trace contextRef="#ctx0" brushRef="#br0" timeOffset="246301.729">28889 13155 675 0,'0'0'194'0,"0"0"-15"16,0 0 67-16,0 0 24 0,0 0 13 15,0 0-8-15,0 0-51 0,0 0-32 16,46-125-49-16,-41 113-33 0,1 3-25 0,-3 0-13 0,3-1-9 16,-4 3 2-16,-1 0 2 0,-1 0 0 15,0 0 0-15,0 1-8 0,0 1-8 0,-5 1-3 0,0-1-11 16,-4 2-8-16,-2 0-1 16,-1 1-12-16,-7 1 4 0,-1 1-3 0,-2 0 1 0,-6 1 0 15,2 2-3 1,-1 2 2-16,0 0-1 15,4 1-1-15,-2-1-3 0,0 3 0 0,2 1 0 0,0-1-5 16,0 2 5-16,1 0-1 0,1 1-2 16,1 0 3-16,0 1-6 0,4 1 1 0,0-1 0 0,1 1-5 15,1 1 3-15,3-1-1 16,-1 1-2-16,-1 2 5 0,-1 0-3 16,2 0-1-16,0 3 3 0,-4-1-3 0,4 3 0 0,1 0 2 0,-1 0 0 15,-1-1-2-15,2 2 0 0,1 0 1 0,1-2-2 0,2 1 4 0,-2 0-2 0,2-2-2 16,3 2 0-16,-2 0-7 0,3 1 6 15,-2 0 1-15,2-1-2 0,1 0 8 0,2 0-5 16,0-3 0-16,0 1 0 0,0 0-4 16,2-3 3-16,6 2 1 0,0 0 1 0,0-1 1 15,2 2 1-15,4 0 0 0,-1-1-4 0,5 0 5 0,-3 0-5 16,3-4 0-16,2 1 3 0,0 0-5 16,1-2 4-16,0 1 0 0,1-3-4 15,2 0 5-15,-1-2-2 0,4-2 2 0,-3-2 0 16,5-3-5-16,-1-1 3 0,0-1 0 15,0-1-1-15,1-4 7 0,1-3-4 0,0 1-1 0,-1-2 2 16,0-2-5-16,-1 0 3 16,-2-3-1-16,-2-3 2 0,0-2-1 0,-1-2 1 15,-2-2 0-15,-1-2-3 0,0-2 6 0,-5-3-4 16,1-1-1-16,-6-2 2 0,2-3-6 0,-4-1 3 16,-1-1 1-16,-5 0-2 15,-1 3 4-15,-1 2-1 0,0 3-2 0,-5 4 0 16,0-1-5-16,-3 5 3 0,-2-1-2 15,4 1 2-15,-3 1 1 0,-1 2-2 0,-1 1 4 0,1 0-3 0,-3 4 7 0,1-1-5 16,0 2-5-16,1 0 4 0,1 4-10 0,0 0 7 16,-1 2 2-16,2 2-2 0,-1 1 8 15,-1 0-6-15,1 2-2 0,0 1 2 0,-1-1-10 16,0 2 5-16,0 0-4 16,-3 0-1-16,1 0-4 0,1 0-5 15,2 2-5-15,1 1-7 0,-1 2-7 0,4-1-14 0,1 1-14 0,2 1-16 16,-2 1-34-16,4 0-21 0,1 0-36 0,0 2-87 0,1 0-188 15,4-2-651-15,-2-2-350 16</inkml:trace>
  <inkml:trace contextRef="#ctx0" brushRef="#br0" timeOffset="247136.4144">28974 13219 2035 0,'0'0'226'16,"0"0"-20"-16,0 0-28 0,0 0-12 0,0 0-22 0,0 0-25 16,0 0-28-16,0 0-20 0,0 0-21 0,0 0-11 15,0 0-11-15,0 0-6 0,0 0-1 16,0 0-1-16,-82 46 4 0,75-28 2 0,-2 2-1 0,0 2 0 16,0-1-3-16,0 2 0 0,2 0-2 15,-4 0 0-15,0 2 0 0,1-4-7 0,-2 3-1 16,2-1-4-16,1-1-4 15,0-2 3-15,1-2-1 0,1-4 0 0,-2-2 0 16,5-2-3-16,-2-3-1 16,3-2 3-16,0-2 2 15,2-1 1-15,-1-1 4 0,2-1 1 16,0 0 3-16,-1 0 7 0,1 0-1 0,-1-4 0 0,1-4-1 0,-1-2-12 16,0-2-2-16,0-2-5 0,-2-3-5 0,0-3 6 0,2-2-1 0,0-3 2 0,1-1 0 0,1-2-4 15,4-2 1-15,1 1-2 0,2-4 2 16,2 0 1-16,1-1 0 0,4 2-1 15,2-1-2-15,4 1 1 0,4 2 0 0,0 2 0 16,3 3 4-16,1 3-4 0,-1 3 0 0,-2 4-1 16,3 4 0-16,-6 2-1 0,3 3 0 0,-4 1 2 15,-2 3-4-15,-4 2 1 0,-1 1 1 16,-5 2-4-16,-1 6 3 0,-6 0 0 16,1 6 1-16,-4 2 1 15,-1 3 0-15,-6 2 1 0,-8 4-1 0,-1-1 0 16,-7 2-1-16,-1-1 3 0,-1-4-1 15,-1 1 2-15,4-4-4 0,-2 0 1 16,4-3 0-16,2-2 0 0,3-5 10 0,3 1-9 0,3-3 1 0,6-2-2 16,-1-3-3-16,3-1 4 15,1 1 0-15,0-2 2 0,4 0 2 0,5 0-4 0,5 0 0 0,5-3-2 16,6 1 1-16,4 1 2 0,4 1 1 0,2 0-2 0,-2 3-4 16,2 3 4-16,-6 2 0 0,-3-1-2 15,-2 2 6-15,-6 2-8 16,-2 0 3-16,-5 2-1 15,-1 1-7-15,-7-1 8 0,-2 1 0 16,-1 1 3-16,-2 0 8 0,-8 0-8 16,-2 1 1-16,-6-2 0 0,-3 1-1 0,-2-5 5 0,-5-1 0 0,-3-1-2 0,-2 0 0 15,-4-2-3-15,3-3-2 0,-3 0 2 16,-2 0 3-16,5-2-3 0,-3-1-2 0,3 0-10 0,0 0-24 0,3-3-27 0,3-2-72 0,0-4-152 16,9 2-910-16,8 2-630 0</inkml:trace>
  <inkml:trace contextRef="#ctx0" brushRef="#br0" timeOffset="248170.698">25317 14086 332 0,'0'0'254'15,"0"0"37"-15,0 0 17 0,0 0 28 0,0 0 16 0,0 0-36 0,0 0-57 16,0 0-45-16,0 0-52 0,0 0-40 15,0 0-33-15,0 0-21 0,-40-62-11 0,49 57-3 16,2 2-2-16,4 0-5 0,2-1-1 16,3 2-7-16,1 1-6 15,3 1-5-15,0 0-10 0,1 3-3 0,0 4-6 0,-3 3-12 0,-3 3 8 16,-2 2-4-16,-1 4 1 16,-1 0 4-16,-5 4-4 0,-4 2-2 31,1 3 4-31,-7 2 4 15,-7 2-2-15,-4 1 4 0,-8-1-2 0,1-1 1 0,-5-2 4 0,-2-3-5 16,-1-3 3-16,0-2 1 16,0-4-8-16,1-3 2 0,3-2-2 0,5-5-4 0,1-1 6 0,7-4 2 15,6-1 0-15,3-1-1 0,0 0-3 0,10-5-4 16,6-4 0-16,7-4-2 16,7-1 3-16,4-3 2 0,6-1-2 0,1-2-5 15,1 0 1-15,5 0-1 16,-3-1 0-16,3-1 7 0,-5 3-3 0,1-3 3 15,-4 3-3-15,-4 3-1 16,-4 2 3-16,-4 2-2 0,-6 4 5 16,-8 3 1-16,-4 2-3 0,-4 2 1 0,-2 1 4 0,-3 0 4 15,-1 3 5-15,-8 5 0 0,-1 3-2 0,-5 3-6 0,-3 4 0 0,-3 1 0 16,2 2-3-16,0-1 2 0,2-1-5 0,6-2 1 0,5 0-4 0,3-2-4 0,3 0 6 0,3-2-2 0,8-1 3 0,5-4 3 0,5-1-5 16,6-2 2-16,5-5-1 15,-1 0 1-15,4-3 1 0,1-4 0 0,-4-1-1 0,3-2 0 16,-4-2-1-16,-1 0-1 0,-4 0 0 15,-4-1 2-15,-3-1 1 0,-5 0 1 16,-3-2 0-16,-3-1-2 16,-5-2 3-16,-1 1 0 15,-4 1 1-15,1-4 2 0,-6 3-6 0,-5 0-1 16,-2-1-2-16,-3 3-2 0,-3 1 4 0,-2 1-1 0,-3 1 2 0,-2 2-3 16,0 2 0-16,-3 0-2 0,2 4 0 0,-1 0 1 0,4 0-1 0,3 2-3 15,4 1-9-15,5 0-9 0,7 2-22 0,4 0-20 16,4 0-25-16,10 1-44 0,10 2-81 15,6 1-166-15,-3-2-795 0,-9-2-540 16</inkml:trace>
  <inkml:trace contextRef="#ctx0" brushRef="#br0" timeOffset="249031.3589">28593 14239 368 0,'0'0'503'0,"0"0"-124"0,0 0-69 0,0 0-25 15,0 0-48-15,0 0-34 0,0 0-39 16,0 0-20-16,0 0-14 0,0 0-18 15,0 0-22-15,0 0-9 0,0 0-11 0,29-102-5 0,-14 93-4 16,0 0-8-16,4-1-7 16,0 1-5-16,2 1-4 0,2 2-4 0,0-1-5 0,3 3-4 15,-3 0-5-15,1 2-2 0,-2 2-4 0,-3 0 0 0,-3 2-2 16,-2 5-6-16,-2 2 2 0,-2 2-4 16,-5 5-2-16,-1 0 5 0,-1 6 0 15,-2 1 1-15,-7 0 2 16,-2 4-4-16,-5-1 3 0,-4 2-2 15,0-5 1 1,-9 3 1-16,3-3-1 0,-2-3 1 0,0-1-5 0,4-2 2 0,1-4-3 0,4-1 0 0,1-2 2 0,6-4-2 0,6-1 0 16,0-3 0-16,3-1-4 0,0-1 6 15,5 0-4-15,6-3 2 0,8-2 3 0,3-1-7 16,7-2 4-16,4-1-2 0,6-2-1 0,0-1 2 16,1-3 0-16,-3-2 2 0,1 2-1 15,0-4 1-15,-6 1-1 0,0 0-2 0,-3-2 3 0,-2 4-3 16,-5-1 2-16,-6 3-1 15,-1 2-3-15,-6 4 6 0,-6 2-1 0,2 4 4 0,-5 0 4 16,0 2-6-16,-5 0 3 0,-2 6-4 0,-4 5-1 16,-3 3 5-16,-6 2-3 0,2 2 4 0,2-2-5 15,-1 1-4-15,4 1 0 0,5-3-3 16,3-1 5-16,3 1-2 0,2-3 2 16,5-1 1-16,2-2-4 0,6-2 8 15,1-1-4-15,6-3 1 0,-2 0 4 0,4-3-12 0,-1 0 6 16,3-3-1-16,0-3-3 0,-3-2 10 0,-1-1-4 15,-2-2 4-15,-5-1 0 0,-1-2-2 0,-2-1 3 16,-1 0-3-16,-3-4 2 0,-1 0-2 16,-3-3 1-16,-3 0-1 15,1-3-3-15,-1 2 4 16,-8 2-5-16,-3 1 0 0,0-1 3 16,-7 0-9-16,-2 2 7 0,-6 1-4 0,-1 0-2 0,-5 2 11 0,1 2-9 0,0 2 5 0,-1-1-1 15,7 4-14-15,4-1-4 0,5 4-19 16,12 3-31-16,5 1-31 0,4-1-58 0,15 0-105 0,-4 0-359 15,0 2-998-15</inkml:trace>
  <inkml:trace contextRef="#ctx0" brushRef="#br0" timeOffset="249684.9563">30286 12712 813 0,'0'0'568'0,"0"0"-51"0,0 0-91 0,0 0-119 0,0 0-83 0,0 0-49 16,0 0-46-16,0 0-30 0,0 0-21 0,0 0-20 0,0 0-17 16,0 0-14-16,0 0-7 15,0 0 1-15,11-23 3 0,-9 34 6 16,-1 4 6-16,1 4 0 0,3 3 0 0,-3 2-4 0,-1 4-5 16,5 1-3-16,-5 4-2 0,1 2 0 0,-2 3 1 15,2 4 0-15,-1 5-3 0,-2 1-2 16,-1 4-2-1,0 1-8-15,-3 2-2 0,2 5 3 0,-4-2-8 0,1 2 9 16,0-2-3-16,1-2-2 16,0-4 4-16,4-4-5 0,1-6 1 0,1-2-1 15,-1-6-7-15,1 0 5 0,-1-3-2 16,3-3 1-16,-3-1 4 0,1-2-2 0,-1-4 0 0,0-2-2 0,0 0 5 0,1-5-7 0,-1 2 3 16,1-3 0-16,0-3-5 0,1 0 6 0,-1-4-3 15,4-1-2-15,-2-1 5 0,-2 2-14 16,1-4-8-16,2 0-8 0,-2-1-31 15,0-1-9-15,-1 0-33 0,4-2-54 0,-2-4-80 0,0-1-266 16,2 2-816-16</inkml:trace>
  <inkml:trace contextRef="#ctx0" brushRef="#br0" timeOffset="250578.4644">30865 13291 2429 0,'0'0'257'16,"0"0"-35"-16,0 0-28 0,0 0-36 16,0 0-47-16,0 0-20 0,0 0-25 0,0 0-15 15,0 0-3-15,0 0-11 0,0 0-6 0,0 0-4 16,0 0-8-16,0 0 0 0,26-18-1 0,-16 21 5 16,5-2 1-16,-2 0 0 0,8 0 2 0,1 0-4 15,5-1 2-15,5 0-7 0,4 0-1 0,4-3 1 16,5 1-9-16,4-1 8 15,5-1-1-15,4 1-4 0,1-1 10 0,3 2-12 0,0-3 1 16,-2 1 1-16,1-1-8 0,-6-1 7 16,4 0-4-16,-5 0-2 0,-3 0-4 15,-2-1 0-15,-1-1 0 0,-5 2 0 0,1-2 0 16,-7 1 0-16,-1 2 0 0,-9 1 0 0,-1 1 0 16,-12 0 0-16,-1-1 0 0,-6 2 0 15,-2 0 0-15,-4 2 0 0,0 0 0 16,-1 0 0-16,0 0 0 0,0 0 0 0,0 0 0 0,0 0 0 15,-1 0 0-15,-2 0 0 0,0 0 0 16,1 0 0-16,-5 0 0 0,1 0 0 0,-2 0 0 16,-1-1 0-16,0 1 0 0,-2 0 0 15,2-2 0-15,0 2-7 0,-2-2-25 0,0 2-20 0,1 0-12 16,0 0-8-16,3 0-22 0,0 0-4 0,1 0-19 0,0-3-20 16,1 1-18-16,1-3-50 0,1-1-66 15,0-1-103-15,3-2-149 0,-1-2-39 0,1-2-100 16,0-1 10-16,0-1 634 0,0 1 18 0,-1-1 0 15,1 2 0-15,-3-1 0 0,-3 0 0 0,-3 1 0 16,-1 0 0-16,-1-1 414 16,-3 2 85-16,-2-1-25 15,-4 1-103-15,-1-1-34 0,2-1-47 0,1 1-50 16,2 0-41-16,-1 2-42 0,3 0-19 0,-2-2-18 0,5 4-12 0,-1 1-12 16,1 0-10-16,2 3-9 0,0 1-7 0,5 1-6 15,-1 1-15-15,4 2-13 0,1 0-12 0,0 0-17 16,0 0-2-16,0 3-1 0,0 3-4 0,3 1 10 15,3 6-6-15,4 3-1 0,1 3 7 16,5 1 0-16,0 3 5 0,8 1-3 0,-1 3-3 16,-1 2-2-16,6 0-1 0,-1 0 3 0,0 1-1 15,0 0-3-15,-3-3-2 0,-3 4-1 16,-1-2 0-16,-1-1 0 0,-5-1 0 0,-2-1 0 16,-1-1-2-16,-6-2 5 0,-2-2-5 15,1 0 1-15,-4-2 2 16,0-1-6-16,-1-1 6 15,-5-2 1-15,-1-1-1 0,-2 0 7 0,-3-1-2 0,-1 0 0 0,-4 1-1 16,-2 0-4-16,-1-1 3 0,-5-4-2 0,1-1 1 0,-2 0 2 0,2 0-3 0,-4 0 1 16,1 1-2-16,0-1 0 15,-2 2 1-15,-1-2-2 0,1 0 1 16,-1-1-3-16,5 0 0 0,-2-1 1 0,7 0-1 16,-1 1 3-16,1-1-2 0,1 1 0 0,4-1 1 0,-1-1-7 15,5 0 6-15,1-2-4 0,2-1 3 0,5 1 3 16,1-2-4-16,1 1-5 0,1-1-13 0,0 0-16 15,0-1-20-15,0 0-29 0,4 0-48 0,5-4-120 16,-1 1-614-16,-3 1-971 16</inkml:trace>
  <inkml:trace contextRef="#ctx0" brushRef="#br0" timeOffset="270947.3819">22892 13822 0 0,'0'0'3'16,"0"0"541"-16,0 0-65 0,0 0-77 16,0 0-80-16,0 0-74 0,0 0-45 15,0 0-37-15,0 0-23 0,0 0-23 0,0 0-16 0,0 0-7 16,34-93-12-16,-27 87-5 0,2-1-7 0,-1 1-10 16,-1 1-2-16,-1 2-9 0,-1 1-7 15,-3 0-6-15,0 2-8 0,-2 0-1 16,1 0-8-16,-1 0-4 0,0 0-6 0,0 0-3 0,0 0 0 15,0 2-3-15,0 0 5 0,1 3-1 16,0-1 1-16,2 3 3 0,-1-1-2 0,-1 0 4 16,0 1 0-16,1 2-2 15,3-2 7-15,-2 2-6 0,-2 0 1 0,1 0 1 16,1 1-9-16,-1 2 5 16,0 0-4-16,-1-1-1 0,1 2 2 15,2-1-1-15,-3 1 1 16,-1 1-1-16,1 0 0 0,-1-1-3 0,1 1-1 0,-1 0 1 0,0 1-4 15,0-1 5-15,0 1 1 0,0 0-3 0,1 0 7 0,-1 0-3 0,0 0-1 16,0 0 2-16,0 0-6 0,1-1 2 16,0 1-1-16,2-2-1 0,-3 0 5 15,0 0-3-15,0 1 3 0,1 1-2 0,-1-2-3 0,0 1 2 0,0 1-3 16,0 0 1-16,0 1 0 0,1 1 0 0,-2-1 1 16,0 1-4-16,1-2 4 0,-3-1-2 0,2 2-1 15,2-3 3-15,-2 1-4 16,1 1 3-16,-1-2-3 0,1 1-1 0,0 0 1 0,1-1-2 15,-1 2 4-15,0 1-1 0,0 0-3 16,-1 1 4-16,1-1-2 0,0 1 1 0,-2-1 3 16,1 2-5-16,-1 1 4 0,-1-1-3 0,1 1 3 0,2-1-5 15,-2-2-1-15,0 4 3 0,1-2-3 0,-3 0 5 16,2 2-2-16,-1 0-2 0,1-2-1 16,-1 2 4-16,1 0 0 0,0-1-1 0,0 1 2 15,-1 0-4 1,2-2 0-16,0 1 2 15,0-2 1-15,1 1 0 0,0 1 2 0,0 0-6 0,0-1-1 0,0 2 4 0,1-2-1 0,-1 0 4 0,0-1 1 16,0 1-4-16,0 1 0 0,1-2-4 16,-1 3 1-16,0-1 3 0,0 0 2 15,0 1 2-15,-2 1-2 0,1 0-4 16,-1 1 0-16,-3 0 1 0,4 0 2 16,-1 1 1-16,-2 0 0 0,-1 1-4 0,5-3-3 0,-2 1-2 0,0 0 2 0,1-2 5 15,1 1 9-15,-3-1-6 16,3 0-2-16,0 1-2 0,3-1-11 0,-3 0 11 15,0 0 2-15,0-1 0 0,1 0 6 16,-2-2-5-16,-2 2-4 0,2-1 0 16,0 0-5-16,0 4 5 0,-2-2 3 0,-3 3 0 0,3-4 0 0,0 1-3 15,-2 0-1-15,3-1 5 16,-3-1 1-16,2 2-3 0,3-2 2 0,-2 1-4 16,-3-1-3-16,3 0 6 0,1 1-2 0,0 0 2 0,-2 0 1 15,-1-1-5 1,3 3 3-16,2-1-2 0,-2 0-1 0,0 0 7 0,1-1-7 0,-2 1 1 15,2 1 1-15,-1 0-3 0,-1 2 1 0,-2-1 2 16,4 1 2-16,-1-1 0 16,-1-1 2-16,1 0-3 0,0-1-7 0,0 0 8 0,-3-1-4 15,3-2 6 1,1 0 2-16,0 2-6 0,-2-1 0 16,1 3-3-16,-2 0 2 0,3-1 1 0,0 0 3 15,-3-1 0-15,2 2-3 0,0 0 0 0,1-1-4 0,-1 0 4 16,1-2 4-16,-1 2-2 0,2-1 3 0,-2 1-7 0,1 0-2 0,0-1 4 0,0-1-2 15,0 0 5-15,0 1 0 0,0-2-3 0,0 0 2 16,1 0-3-16,-2-2-1 16,1 0 4-16,0 0 0 0,-1 2 0 0,1-3-3 15,1 1-5-15,-2-3 3 0,1 3-2 16,0-1 10-16,-1 3-8 0,2 2 7 0,-2-3 0 16,1 2-9-16,0-2 12 0,0 1-9 0,1 1 3 15,-1 0 2-15,0 0-7 16,0-1 6-16,0 1-6 0,0-1 1 0,0-1 6 0,-1 5-5 0,-2-1 6 15,2 1-4-15,1 1-5 0,-1-1 1 0,0-1 0 0,1-1 6 16,0 1 1-16,-1 0 1 0,0-1 0 16,-1 2-7-16,2-2 4 0,-3 1-6 15,1 1 3-15,2-1 8 0,-1 1-11 0,1-3 11 16,-1-2-7-16,1-1-4 0,0-1 12 0,-1-2-11 16,2 2 5-16,-1 1 3 0,-1-2-14 0,1 0 12 15,-1-1-8-15,-1-1 8 0,2-2 5 16,-3 2-2-16,6-3 3 0,-3 0-12 0,0 1 8 0,0-3-12 15,0-1 4-15,0-2 15 0,0 0-5 16,0 0 7-16,0 0-11 0,0 1-19 16,0 0 21-16,0 1-8 0,0-2 13 0,0 1 7 0,0-2-35 15,2 1 18-15,-2 1-10 0,1-1 8 16,0-1 22-16,1 0-13 0,-2 0 4 16,1 0-12-16,3-1-10 0,-3 0 3 0,1-1 3 15,-1 1 15-15,1 1-2 0,3-2 14 16,-2 0-19-16,2 1-23 0,1-1 31 0,1 0-27 0,1 1 21 15,-1-1 12-15,3 1-32 0,1-1 19 16,4 0-13-16,-3 1 5 0,1-1 22 0,5 0-13 0,1 0 14 16,-2 0-18-16,1 0-22 0,4 0 11 0,0-3 0 15,1 0 27-15,0 1 5 0,3 0-6 16,2-1-15-16,-2 0-15 0,4 1 11 16,0-1-2-16,0 1 8 0,0 1 7 0,1-1-14 0,1 1 15 0,-1 0-14 15,4 1-4-15,-2 0 23 16,0 0-22-16,4 0 23 15,-3 0-12-15,5 0-13 0,-2 0 9 0,-1 0-17 16,4 0 22-16,-1 0 5 0,1 0-3 16,2 0 8-16,-2 0-25 0,1 0-3 0,1 0-1 15,-1 0 5-15,3 2 27 0,1 0-16 0,-2 0 17 0,5-1-21 0,0 0-11 16,-1 2 20-16,2-2-18 0,2 1 22 0,0 1-1 16,0-1-16-16,1-1 9 0,2 1-13 0,1 1 12 15,-2-2 21-15,4 0-12 0,-2 0 4 0,2-1-31 16,1 1-4-16,0-1 3 0,1 2 13 0,-1-2 19 15,2 0-15-15,1 0 12 0,-2 0-11 16,1 0-7-16,-1 0 8 0,1 0-13 0,-1 0 15 16,0-2 5-16,-3 1-20 0,3 0 15 0,-4-1-17 15,2 1 5-15,-2-2 27 0,1 1-11 0,-1 0 7 0,-3-1-8 16,2 0-20-16,-2 2 4 16,-1-2-2-16,1 2 13 0,-1 0 10 0,1 1-3 15,-1-1-3-15,1 1-14 0,-1 0 1 0,3 0-7 16,-2 0 19-16,1 0 4 0,0 0-7 0,0 0 8 0,1 0-15 15,0 0-4-15,-1 0 15 0,-1 1-10 16,3 0 11-16,0-1 1 16,-2 1 1-16,3-1-4 0,0 0-21 15,2 0 24-15,-1 0-9 0,1 0 10 16,0 0-9-16,2 0 0 0,-3 0 0 16,0 0-5-1,2 0 7-15,-4 0 1 0,2 0-3 16,-4 0 0-16,3 0 0 0,-1 0 0 0,-2 0 0 0,1 0 0 15,-1 0 0-15,0 0 0 0,-1 0 0 16,-3 1 0-16,1-1 0 0,-2 0 0 0,-1 2 0 16,1-2 0-16,-2 0 0 0,-1 0 0 15,-1 0 0-15,0 0 0 0,1 0 0 16,-4 0 0-16,0 0 0 16,2 0 0-16,-1 0 0 0,-1 0 0 0,3-2 0 0,-2 0 0 0,0 1 0 15,-1 0 0-15,1-2 0 0,2 1 0 0,-1-1 0 0,-1 0 0 0,0 0 0 16,-1 1 0-16,2 0 0 0,-1-1 0 0,1 1 0 0,0 0 0 0,-1-1 0 0,0 2 0 15,4-1 0-15,-4 1 0 0,2-1 0 0,9-1 0 16,4 0 0-16,5-1 0 0,-2 1 0 0,-8 2 0 0,-6 1 0 0,-5 0 0 16,0-2 0-16,-1 0 0 0,1 1 0 0,0 0 0 15,1 1 0-15,1 0 0 16,-3 0 0 0,1 2 0-16,0-2 0 0,-1 0 0 0,-7 0 0 15,0 0 0-15,0 0 0 0,0 0 0 0,10 0 0 16,3 0 0-16,-3-1 0 0,-4 1 0 0,-5 0 0 15,2 0 0-15,-3 0 0 0,-1 0 0 0,3 0 0 16,-9 0 0-16,2 0 0 0,-6 0 0 16,0 0 0-16,1 0 0 0,2 1 0 0,2 0 0 0,-1 0 0 15,4 2 0-15,1-2 0 16,0 1 0-16,0 0 0 0,2-1 0 0,-2 1 0 0,-1 0 0 16,-2-1 0-16,2 2 0 0,0-2 0 0,0 0 0 0,0-1 0 0,-2 1 0 0,1 0 0 15,-5 0 0-15,5 1 0 0,-2-2 0 16,-2 0 0-16,1 0 0 0,-1 0 0 0,2 0 0 15,-3 0 0-15,3-2 0 0,-2 0 0 16,2 0 0-16,-4 0 0 0,4 0 0 16,-4 1 0-16,1 1 0 0,1-3 0 15,-2 2 0-15,2-2 0 0,-2 2 0 0,0 0 0 0,2 1 0 16,-3 0 0-16,-1 0 0 0,2 0 0 16,-2 0 0-16,1 0 0 0,1 0 0 0,-1 0 0 15,-1 0 0-15,0 0 0 0,1 0 0 0,-2 0 0 16,2 0 0-16,4 0 0 15,-1 0 0-15,4 0 0 0,-1 0 0 0,2 0 0 0,0-1 0 16,1 1 0-16,-1 0 0 0,1 0 0 0,0 0 0 0,-1 1 0 16,0 0 0-16,-3 2 0 0,0-1 0 0,2 1 0 0,-2 0 0 15,-3-1 0-15,0-1 0 0,-1 1 0 16,-2 1 0-16,-1-2 0 0,-2-1 0 16,0 0 0-16,0 2 0 0,-4-2 0 0,3 0 0 15,-3 0 0-15,2 0 0 0,-5 0 0 0,0 0 0 0,0 0 0 16,-1 0 0-16,-2 0 0 0,0 0 0 15,-4 0 0-15,2 0 0 0,-3 0 0 0,-2 0 0 16,-1 0 0-16,2 0 0 0,-2 0 0 0,0 0 0 16,0 0 0-16,0 0 0 0,0 0 0 15,0 0 0-15,0 0 0 16,0 0 0-16,0 0 0 0,0 0 0 0,0 0 0 16,0 0 0-16,0 0 0 15,0 0 0-15,0 0 0 0,0 0 0 0,0 0 0 0,0 1 0 0,-2-1 0 0,2 0 0 16,-2 0 0-16,-3 0-26 15,-1-4-111-15,-5-4-206 16,2 1-744-16,2 2-784 16</inkml:trace>
  <inkml:trace contextRef="#ctx0" brushRef="#br0" timeOffset="272173.9167">24771 17493 0 0,'0'0'543'16,"0"0"14"-16,0 0-86 0,0 0-70 0,0 0-81 15,0 0-69-15,0 0-48 0,0 0-50 0,0 0-26 16,0 0-13-16,0 0-26 0,0 0 1 16,28-89-15-16,-26 84-10 0,-1 3 0 0,3-1-17 15,-1 3-2-15,-1 0-15 0,-1 0-5 0,2 0-5 16,1 0-4-16,-2 0 2 0,0 4-6 0,2 2 8 16,-1 2-7-16,-1 2 0 0,3 3 13 15,-1 1-13-15,-3 3 10 0,2 2 0 0,0 0-15 16,-1 0 10-16,0 2-6 0,-2 1-2 0,3 0 9 15,1 5-7-15,-2-1 1 0,0 3-4 16,5-2-7-16,-4-2 4 16,-2-5-3-16,3-3 17 0,-2 0 7 0,-1-1-5 0,0 4-11 15,0 1-19-15,1 1-3 0,-1 1-2 16,1 0 18-16,-1 2 4 0,-1-4-8 0,0 1 16 0,0-3-23 16,1 1-8-16,-1-4 28 15,0 1-25-15,-2-2 31 0,-1-1-10 0,3-1-29 0,-3-2 16 0,1-1-14 16,0-1 23-16,-2-2 9 0,3 0 0 15,0-3-5-15,0-1-12 0,0 0-11 0,-1-2-6 16,2-1 12-16,0 2 23 0,0-2-7 0,0 0 11 0,0 0-17 16,0 0-26-16,0 0 24 15,0-2-28-15,3 1-6 16,-1-1-21-16,1 1-55 16,1 1-40-16,-1 0-97 0,3 0-188 15,-3 0-783 1,-2 0-531-16</inkml:trace>
  <inkml:trace contextRef="#ctx0" brushRef="#br0" timeOffset="272477.8567">24616 18306 1882 0,'0'0'588'15,"0"0"-377"-15,0 0 7 0,0 0-11 0,0 0-45 16,0 0-43-16,0 0-29 0,0 0-30 0,0 0-10 15,0 0-9-15,0 0-26 0,0 0 3 0,0 0 3 16,2-11 6-16,1 14 24 0,3 1 0 0,-4-1-13 16,1-2-25-16,-1 1-1 0,-2-2-6 0,4 7 13 15,-2-1 20-15,3 0-17 0,-1 5 0 16,-1-4-22-16,2 6-19 0,-3 0 13 0,2-2-11 16,-1 2 20-16,-2 1 7 0,1 0-27 0,-2 3 17 15,3-1-14-15,-1 0 2 0,-1 0 22 16,-1 2-20-16,0-1 14 0,1-2 0 15,-1 2-29 1,0-2 22-16,0 0-23 0,0-3 13 0,0 1 30 16,0-7-20-16,1 9-13 0,-1-8-63 0,0 0-35 0,0-1-46 15,0-6-67-15,0 0-105 0,0 0-474 0,0 0-888 16</inkml:trace>
  <inkml:trace contextRef="#ctx0" brushRef="#br0" timeOffset="272919.2215">25284 18330 1598 0,'0'0'352'0,"0"0"-21"0,0 0-58 0,0 0-43 15,0 0-33-15,0 0-33 0,0 0-43 16,0 0-16-16,0 0-33 0,0 0-30 0,0 0 17 16,0 0-25-16,0 0 12 0,0 0 1 0,38-29-23 15,-40 29-11-15,-1 0-13 0,-4 3 11 0,4-1-13 16,-1 1 28-16,3-2 13 0,1-1-28 15,-7 7 11-15,0 2-16 0,0-2-14 0,-6 9 26 16,9-9-14-16,-4 9 1 16,-1-1-18-16,1-1-15 0,2 1 4 15,-1 3 1-15,1-2 26 0,3 3 2 16,-1-1 4-16,0 0-7 0,3 3-30 0,1-5 7 16,0 1-4-16,1-3 27 15,6 1 21-15,2-4-18 0,1 1 17 0,4-5-35 16,-1 1 9-16,4-3 30 0,1-1-14 0,3-4 15 0,-1 0-6 15,1 0-23-15,0-4 7 0,0-3-1 0,-1 0 1 0,0-4 26 0,1 1-14 16,-4-1-2-16,0-1-18 0,-3-2-9 0,-1 2 11 16,-3-3 19-16,-1-8-1 0,-4-2 1 0,-1-5-9 15,-5 0-23-15,-6 5 14 0,-4 2-9 16,-5 3 9-16,-1 4 11 16,-3 3-6-16,1 3-19 0,-4 3 12 0,0 3-24 0,3 1 4 0,2 1 9 0,0 0-36 15,3 2-29-15,4 0-77 16,2 0-116-16,5 0-217 0,3 0-852 15</inkml:trace>
  <inkml:trace contextRef="#ctx0" brushRef="#br0" timeOffset="273368.1034">27157 17654 637 0,'0'0'624'0,"0"0"-163"0,0 0-109 0,0 0-31 0,0 0-65 16,0 0-40-16,0 0-39 0,0 0-28 16,0 0-19-16,0 0-31 0,0 0-31 0,0 0-18 15,0 0-15-15,0 0-8 0,26-45 2 0,-26 52-1 16,0 3 3-16,0 1 0 0,0 3-5 16,-1 1 3-16,0 2-2 0,0-1-2 0,2 1-1 0,-1-3-3 15,0-1-4-15,0 3 0 16,0 3 3-16,0 1-1 0,0 4-1 0,0 1-1 15,1 1-16-15,-1 2-6 0,0 0-1 16,1 1-10-16,-2-2 25 16,1 1 0-16,-1-1-20 15,1-2 21-15,-1-2-22 0,-2 0 5 0,1 0 25 0,1-3-14 0,1-1 7 16,-3-1-13-16,2-1-18 0,-2-1-14 16,2 1-28-16,-4-2-4 0,1 2-34 0,-3-3-58 0,1-3-117 15,2-4-242-15,3-4-791 0</inkml:trace>
  <inkml:trace contextRef="#ctx0" brushRef="#br0" timeOffset="274038.6036">26942 18340 1336 0,'0'0'382'0,"0"0"-1"0,0 0-74 0,0 0-33 0,0 0-69 15,0 0-63-15,0 0-25 0,0 0-38 0,0 0 2 16,0 0-1-16,0 0-20 0,0 0 1 15,0 0-26-15,129-19-21 0,-115 19 16 0,4 3-12 16,-1 0 15-16,1 1 1 0,0 2-21 0,1 1-12 16,1 0-20-16,-2 2 12 0,1 0-17 0,0 3 24 15,-3 1 4-15,-1 1-23 0,-3-1 19 16,-2 4-23-16,0 1-4 0,-6 2 34 0,0 0-25 16,-4 0 14-16,0 0-11 0,-9 0-30 15,1 1 11-15,-5-2 3 16,2 2 19-16,-5-3 14 15,2 0 17-15,-4-4-11 0,6 2-13 0,-3-5-2 0,1 1-7 0,9-7 20 16,-1 1 24-16,6-6-14 16,0 0 20-16,0 0-29 0,2 0-8 0,5 0 27 15,13-7-11-15,3-3 20 16,4-3-6-16,5-3-19 0,-2 1 6 16,5-1-7-16,1-2 8 0,4-1 21 0,-3 1-27 15,0-1 8-15,1 2-25 16,0 0-9-16,-3 1 11 0,-1 1-5 0,-6-1 25 0,1 4-9 15,-10 2 13 1,2 0-11-16,-5 2-14 0,-1 1 20 0,1 0-19 0,-11 4 19 0,3 1 3 16,-8 2-30-16,0 0 7 0,0 0-15 0,0 0 20 0,0 2 13 0,-1 5-6 0,-2 0 3 15,-6 9-33-15,2-8-8 0,-2 7 1 0,0 1-2 0,1-2 29 0,2 1 4 0,-1-1 5 0,2 1-15 16,4-1-24-16,0 1 21 0,1-8-3 16,0 6 39-16,5-6 13 15,5 3-40-15,2-2 29 0,4-4-26 0,-1-2 4 0,4-2 35 0,2 0-27 16,-1-1 6-16,1-4-6 0,1-3-12 15,1-1 10-15,-3-1-4 0,3 0 18 0,-4-4 1 16,0 1 3-16,-2-1-6 0,0 0-20 16,-5 3 8-16,-2-4-15 15,0 1 15-15,-4 0 11 0,-2 1-18 0,-3-1 18 16,-1 8-25-16,0-8-5 0,-6 6 18 0,-8-4-15 0,3-1 27 0,-11 2-17 16,2 2-19-16,-5 2-4 0,1-1-7 0,3 3 15 15,1 2-15-15,-1 1-26 16,1 0-77-16,1 1-97 0,-4-1-179 0,8 0-861 15,1 1-481-15</inkml:trace>
  <inkml:trace contextRef="#ctx0" brushRef="#br0" timeOffset="274568.1903">29501 17617 575 0,'0'0'501'0,"0"0"40"0,0 0-87 0,0 0-88 0,0 0-60 16,0 0-72-16,0 0-51 0,0 0-36 0,43-116-29 0,-41 113-17 0,-1 2-26 0,-1 0-14 0,0 1-16 15,0 1-17-15,0 4-3 0,0 2-3 0,-4 4 8 16,-1 6 3-16,-1 4-1 0,0 2-6 16,-2 4-12-16,1 0-6 0,3-3-2 0,1-1 4 0,0-3 15 15,0-2-20-15,3 3 14 0,0 1-14 0,0 2-21 32,1 1 27-17,-1 4-22-15,6 0 26 0,-4 1-9 0,4 1-27 0,-2 0 19 16,1 0-29-16,-1 2 4 0,-2-1 0 15,-1 0-53-15,-1 1-35 0,1-1-84 16,-2 1-150-16,-1-11-414 16,1-5-988-16</inkml:trace>
  <inkml:trace contextRef="#ctx0" brushRef="#br0" timeOffset="275030.9471">29309 18309 2010 0,'0'0'258'0,"0"0"-7"0,0 0-34 0,0 0-17 16,0 0-50-16,0 0-20 0,0 0-40 0,0 0-30 16,0 0-6-16,0 0-13 0,0 0 9 15,0 0 8-15,117-67-11 0,-87 63-4 0,3 2-20 16,2 1-16-16,-1 1-7 0,-2 0 11 0,-1 3 11 16,-1 3-23-16,-2 1 6 0,-7 3-11 15,-5-2-8-15,-8-1 19 0,-1 1 14 0,-1-2 1 16,-3 6-5-16,0-1-8 0,-3 0-12 0,0 2-16 15,-6 3 11-15,-2-2 10 0,-2 1-1 16,-1 0 13 0,-6 0-24-16,5 1 5 0,-6 0 1 0,3-1-5 15,-3-1 28-15,-2 1-9 0,5-4 5 16,-2 2-4-16,1-3-15 16,2-1 11-16,6-6-15 0,4 1 13 0,4-4 14 0,0 0-17 15,0 0 15-15,0 0-22 0,0 0-12 0,2 3 24 0,6 0-14 16,7-2 18-16,2 2-5 0,0-2-22 0,0 1 12 0,2 1-22 0,2-1 24 15,-3 2 8-15,2 0 1 0,-3 2 2 0,-1 0-36 16,1 2 6-16,-4 0-15 0,-7-4 21 0,5 10 20 16,-7-6-26-16,-2 6 17 0,3 0-29 15,-4-4-2-15,-2 4 33 0,-8-1-21 16,0-1 28-16,-3-1-16 0,0 1-37 0,-6-1 30 16,-1 1 34-16,-1-1 42 0,-5 0 17 15,0-3-20-15,-1 2-52 0,0-4-36 0,4-1-13 0,3-2-24 16,-2 0-32-16,4-3-68 0,-1 0-131 15,1 0-492-15,8-3-856 0</inkml:trace>
  <inkml:trace contextRef="#ctx0" brushRef="#br0" timeOffset="275399.5013">30382 18283 1839 0,'0'0'478'0,"0"0"-347"16,0 0 1-16,0 0 28 0,0 0 48 15,0 0-38-15,0 0-22 0,0 0-29 0,0 0-50 16,0 0-12-16,0 0-15 0,0 0-6 0,0 0-2 16,0 0-5-16,-52 80-11 0,41-64-25 0,1 0-7 15,-2 1-4-15,0 1 11 0,2 2 13 16,0 0-17-16,0-2 7 0,2 4-30 0,2-2 1 16,3 0 25-16,4-3-12 0,-1 2 28 0,7-4 3 15,1 0-25-15,7-4 25 16,1 0 6-16,4-4-11 15,5-1 40-15,1-3-24 0,5-1-6 0,-7-2-7 0,5-1-13 16,-2-5 15-16,-1-2 4 0,2-4 31 0,-4-1-8 16,-6 1 0-16,3-5-12 0,-5 4-20 0,-2-6 11 0,2-1-15 15,-6 0 19-15,0-11 4 0,-10 2-37 0,0-8 9 16,-10 2-23-16,-13 8 16 0,-2 4 24 16,-6 4 3-16,-2 7 1 0,-2 2-31 0,2 3-9 0,2 2-30 15,3 1-18-15,4-1-38 0,5 1-91 16,3 2-169-16,10-1-801 0,0 1-581 0</inkml:trace>
  <inkml:trace contextRef="#ctx0" brushRef="#br0" timeOffset="275931.6031">32343 17449 2828 0,'0'0'212'15,"0"0"-86"-15,0 0 11 0,0 0-17 0,0 0-12 0,0 0-14 0,0 0-15 0,0 0-25 0,0 0-16 16,0 0-19-16,0 0-14 0,0 0 4 0,0 0-4 0,-32-22 10 15,28 42 1-15,-1 1-6 0,2 3 5 16,-3 1-9-16,5 2 2 0,-1 2 5 0,1 2-6 16,1 5-1-16,0-4 0 0,0-3-8 0,0-3 15 15,0-3-7-15,-1 3 14 0,0 1-1 0,-4 3-14 32,4 3-8-32,-3 5-27 0,-2 0-7 0,2 3-23 0,-5 0-29 15,0 1-46 1,0-2-100-1,-3-3-179-15,3-7-566 0,3-11-770 0</inkml:trace>
  <inkml:trace contextRef="#ctx0" brushRef="#br0" timeOffset="276322.1944">31727 18208 2207 0,'0'0'364'0,"0"0"-263"0,0 0 45 16,0 0 2-16,0 0-2 0,0 0-5 15,0 0-34-15,0 0-15 0,0 0-31 0,0 0-34 16,0 0-28-16,-67 123-1 0,64-105-9 0,-2-1 11 16,3 0 13-16,1 2-15 0,2 0 13 0,-1-3-24 15,1 3 2-15,9-3 14 0,0 0-2 0,7-2 5 16,-3 0 4-16,7-6-11 0,8 1 0 16,-3-6 11-16,6 1 2 0,-3-4 16 0,0 0-3 15,3-4 0-15,-3-1-22 0,1-2-2 16,-2-1-4-16,1-2 19 0,-5 0 18 0,-6 2-10 15,2-1 11-15,-4 1-22 0,-1-2-9 16,1 2 26-16,-12 3-17 0,11-3 18 16,-10 3-10-16,2 0-31 0,-1 1 13 15,-6 4-18-15,0 0 7 0,0 0 31 0,0 0-7 16,0 0-1-16,2 1-20 16,0 6-23-16,-1 6-6 0,1-1 6 0,-1 2 28 0,-1 0-14 0,-3 2 12 15,1 0-25-15,-1 1-18 0,0 2 4 0,1-1-28 0,0 1 7 16,-4 0-14-16,4 1-60 0,-1-4-45 15,-1 1-123 1,2-3-192-16,-1 0-625 0,2-8-98 0</inkml:trace>
  <inkml:trace contextRef="#ctx0" brushRef="#br0" timeOffset="276749.9207">32997 18265 1357 0,'0'0'188'0,"0"0"56"16,0 0 31-16,0 0 26 0,0 0-66 16,0 0-64-16,0 0-48 0,0 0-36 0,0 0-3 15,0 0-11-15,0 0 17 0,0 0-24 0,0 0-28 16,27-11 0-16,-32 11-27 0,-2 2 17 0,-2 1 6 16,-2 1-11-16,0 0-4 0,-1 2-11 15,2-2-4-15,3-1 5 0,5-1 22 0,-6 3 11 16,2-1-12-16,-2 1 2 0,-6 5-35 0,9-5-13 15,-3 1 24-15,-4 7-17 0,6-5 20 16,-7 7 0-16,3-2-21 0,3 1 8 0,1-2-17 16,-2 4 2-1,1-1 18-15,2 0-8 0,1 2 8 0,1-3-5 0,2 1-23 16,1-1 7-16,1 1-1 0,-1-2 24 16,3 1 12-16,0-9-5 0,7 8 1 0,-3-5 1 0,8 3-16 15,-1-1 14-15,2-5 11 0,-3-1 1 0,4-3 14 16,-1 1-2-16,2-2-19 15,1 0-16-15,-2-3 32 0,0-1-22 0,-1-5 25 0,1 0-10 0,-4-1-28 16,0-1 20-16,-1-4-18 0,-1 3 22 0,-4-5 8 16,1-5-6-16,-7-1 1 15,-1-11-41-15,-4 2 1 16,-10-3-4-16,-2 3 21 0,-8 5 11 0,1 3-24 0,-1 5-22 0,0 6-77 16,1 2-90-16,5 5-249 0,8 3-1004 15</inkml:trace>
  <inkml:trace contextRef="#ctx0" brushRef="#br0" timeOffset="280092.5926">23466 15565 0 0,'0'0'0'0,"0"0"0"0,0 0 0 16,0 0 0-16,0 0 0 16,0 0 55-16,0 0 5 0,0 0-20 0,0 0-26 0,0 0-12 15,0 0-18-15,0 0-11 0,6-77 0 16,-3 76 7-16,-1 0-1 0,-1-1-15 0,-1 2 12 15,0 0 24-15,1 0 0 0,-1 0 0 0</inkml:trace>
  <inkml:trace contextRef="#ctx0" brushRef="#br0" timeOffset="282066.5013">23239 15532 0 0,'0'0'0'0,"0"0"0"16,0 0 97-16,0 0 273 0,0 0-20 0,0 0-15 15,0 0-29-15,0 0-20 0,0 0-26 0,0 0-30 16,0 0-32-16,0 0-32 0,0 0-33 0,0 0-23 16,-56 1-20-16,56-1-21 0,0 0-9 0,0 0-14 15,0 0-13-15,0 0 2 0,0 0-4 16,0 0 0-16,0 0 0 0,0 0-9 0,0 0-10 0,0 0-6 16,2 0-3-16,0 0 0 15,6 0 7-15,-1 1 1 0,0 1 0 0,3-1 0 16,3-1 1-16,0 0 4 0,-1 0 6 0,6 0 2 15,-4 0-2-15,5 0-2 0,0 0-9 16,2 0 7-16,2 0-2 0,3 0 2 0,-3 0 3 16,4 0-11-16,-4 0 1 0,0 0-5 0,2 0-4 15,-5 0 7-15,1 0 2 0,-2 0-1 0,-3 0-2 16,3 0-1-16,-3 0-5 16,-1 0 5-16,3 1 2 0,-1 0-5 15,-3 0 3-15,2 0-5 16,-3-1 0-16,1 2 0 0,1-2 0 0,-1 0 3 0,-2 0 3 15,5 0-5-15,-3 0-1 0,4 0-3 0,0 0-5 0,2 0 11 16,1 0 0-16,1 0 0 0,2 0 0 0,1 0-1 0,-2-2-4 16,2 2 2-16,-2 0 0 0,-1 0-3 0,1 0 5 15,1 0-4-15,0 0-5 0,2 0 4 0,-1 0-1 16,2 0 6-16,-2 0 7 16,1 0-9-16,-2 0 0 0,4 0-5 0,-4-1-5 0,4 1 9 0,0 0 0 15,-3 0 3-15,3 0 5 0,0 0-8 16,-3 0 0-16,3 0-3 0,-4 0 0 15,3 0 9-15,-4 1-4 0,5-1-1 16,-1 0-2-16,-2 2-4 0,4-1 2 0,-3 0 4 16,0 0 5-16,1 2-4 0,-5-2 1 15,1 0-5-15,0 0-6 0,-1 1 8 0,0-2-1 16,-2 1 5-16,-3-1 5 0,1 0-9 0,0 2-1 0,-5-2-2 16,2 0-2-16,-2 0 8 0,-2 0 2 0,3 0-2 0,-1 0-2 15,0 0-4-15,-1-2 1 0,4 2 2 16,-1-1 3-16,4 1 3 15,-1 0-4-15,2 0-4 0,0 0-4 0,2 0 6 0,0 0 0 0,-1 0 2 0,2 0 7 16,0 0-7-16,0 0-2 0,-2 0-1 16,2 1-6-16,1 1 5 15,-1 0 4-15,-1-1 0 0,2 0 2 0,0 0-6 16,-2 0-1-16,-1-1 0 0,2 1 1 0,-1-1 0 16,1 1 0-16,-2-1 1 0,2 1-4 0,-2-1 4 0,2 2 1 15,0-2 2-15,-1 2 4 16,-1-2-4-16,-2 0-2 0,1 2-5 15,-3-2-3-15,2 0 5 0,-1 0 3 0,0 0 3 0,-1 1 1 16,-1-1-4-16,1 0-1 0,-2 2-1 0,0-2-1 16,-2 0 3-16,0 0 1 0,2 0-2 0,-1 0 0 0,-1 0 4 15,1 0-6-15,1 0 4 0,-3 0 3 0,4 0-7 16,0 0 4-16,-1 0-4 0,1 0-1 16,-1 0 5-16,1 0-1 0,0 0 3 15,1 0-1-15,1 0-2 0,-1 0-2 0,0 0-1 16,1 0 1-16,-2 0-1 0,1 0 2 0,0 0-2 15,0 0-2-15,2 0 4 0,-2 0-1 0,2 0 1 16,-3 0 5 0,3 0-5-16,-2 0 0 0,2 0-1 0,1 0-4 15,-1 0 4-15,2 0 1 0,0 0 2 0,0 1 4 16,1 0-7-16,1 0 0 0,1 0-3 16,-2 1 2-16,2-1 4 0,-2-1 0 0,-1 0 2 0,2 1-4 15,-5-1 1-15,0 0-2 0,-2 0 0 0,-2 0 5 0,-2 0-4 0,-1 0 3 16,-1 0-3-16,0-2-5 0,-2-1 8 0,0 2-5 15,-2-1 6-15,2 0 2 16,-2 1-8-16,1-1 5 0,-1 1-4 0,-1-2 0 0,1 2 5 16,0 0-5-16,-1-1 3 0,0 1 2 0,0 0-6 15,0 1 1-15,-1 0 1 0,-2 0 0 16,0 0 1-16,-1 0 1 0,0 0-2 0,-1 0-3 16,0-1 4-16,0 1-1 15,0 0 2-15,0 0 5 0,0 0-5 0,0 0 4 16,0 0-2-16,0 0-3 0,0 0 5 15,0 0-2-15,0 0 0 0,0 0 3 0,0 0-5 0,0-2-1 0,0 2-2 16,0 0 1-16,3 0 1 0,-1-2 1 16,2 1-2-16,1-1-3 15,-3 0 2-15,6 1-4 16,-3 1 6-16,0-2 1 0,1 1-3 16,0 0 5-16,0 0-6 0,-2 0 0 15,0 1 4-15,-2 0-5 16,1 0 5-1,-1 0 1-15,1 0-5 0,1 0 2 16,-2 0-3-16,2-2 0 0,2 2 5 16,0-1-2-16,0 0 2 0,3 0-5 0,1 0 0 0,1 0 0 0,1 1 3 15,-1-2 2-15,-1 2-3 16,-3 0 3-16,2-1-2 0,-5 1-3 0,-2 0 4 0,1 0-1 16,-2 0 2-16,-1 0 4 0,0 0-6 0,0 0-1 15,0 0-3-15,0 0 1 0,0 0 5 0,0 0-1 16,0 0 3-16,0 0-4 0,0 0 0 15,0 0-1-15,0 0-1 0,0 0 5 16,0 0-2-16,0 0 2 0,0 0-2 0,0 0-5 0,0 0 4 0,2 0-4 16,1 0 4-16,-1 0 4 0,2 0-7 0,0 0 6 0,2 0-6 15,-2 0 0-15,1 0 5 16,0 0-2-16,0 0 2 0,2 0 0 0,1 0-4 0,-1 0 0 16,1 3 0-16,-2-2 3 0,1 1 0 0,-2-2 1 0,-1 1 0 0,0-1-5 0,0 1 4 15,-2-1-4-15,1 2 4 0,-1-1 3 0,2-1-4 0,-3 1 3 0,0-1-6 16,2 0-1-16,-2 0 4 0,1 1-2 0,1-1 4 15,-2 0 0-15,0 1-3 0,1-1 0 0,-1 2-1 0,0-2 2 16,-1 0 0-16,1 1 2 16,-1-1 0-16,0 0-4 0,0 0 4 0,0 0-4 0,0 0 0 15,0 0 6-15,0 0-7 0,0 0 4 0,0 0-1 0,0 0-5 0,0 0 5 16,0 1-3-16,0 2 4 0,0-2 1 0,0 3-4 16,0-1 2-16,2 1-2 15,-2 2 0-15,0 0 4 0,0 0 0 16,0 2 1-16,0-1-2 0,0 1-1 0,0 3-1 0,0-2-1 15,1 3 5-15,-1 1-4 16,0 1 4-16,0-2-2 0,0 2-3 0,0 0 4 0,0 2-1 16,0-1 1-16,0 2 2 0,0-2-3 0,-1 0 0 0,1 0-1 0,-2 0 2 15,1 0 2-15,-1 0-1 16,0 1 1-16,1-1-2 0,0 1 0 0,-2-1-2 16,2 1 2-16,2-1 0 0,-2 0-2 15,1 0 3-15,0 0-1 0,0-1-2 0,1 0 3 0,-1-1-3 16,0-2 1-16,0 3 5 0,0-3-9 15,0 0 7-15,-1-1-3 16,1-1-1-16,0 1 4 0,-1-4-3 0,0 1 3 0,-1 0-2 0,1-2-2 16,1-2-2-16,0 1-3 0,-1-2 6 0,1-1-6 15,0 1 7-15,0-1 1 0,0-1-5 0,0 0 11 16,0 0-10-16,0 0 4 0,0 0 4 0,0 0-8 16,0 0 11-1,0 0 0-15,0 0-2 0,0 0 16 16,0 0-13-16,0 0 4 0,0-3-3 15,0 2-9-15,1-3 6 0,0-1-7 16,1-1 5-16,-1-1-5 0,0 1-2 0,-1 0-5 0,0 0-19 16,0 1-14-16,0 1-37 0,-1 1-55 0,-3 2-108 0,-1-2-362 0,2 3-836 0</inkml:trace>
  <inkml:trace contextRef="#ctx0" brushRef="#br0" timeOffset="283683.819">23214 16065 0 0,'0'0'0'0,"0"0"406"0,0 0 19 16,0 0-79-16,0 0-62 0,0 0-46 0,0 0-36 15,0 0-19-15,0 0-23 0,0 0-20 0,0 0-22 16,0 0-14-16,0 0-15 0,-6-10-13 16,11 9-6-16,-3-1-14 0,0 2-7 0,3 0-4 15,-2 0-14-15,-1 0 3 0,3 0-5 0,-2 0-3 16,1 0 7-16,4 0-6 0,-1 2 1 15,1-1 1-15,3 0-4 0,0-1 4 0,1 0-1 16,1 0 1-16,3 0-4 0,2 0 0 0,0 0-2 31,2 0-4-31,3 0 4 0,-1 0-9 0,-1 0 2 0,1 0 1 16,0 0-8-16,-2 1 5 0,2-1-3 0,-1 0-4 0,3 0 8 16,-3-1-8-16,1 1 3 0,0 0 0 15,4 0-7-15,-3 0 7 0,0-1-3 0,3 0 2 0,-2 1 4 0,-2 0-5 16,5 0 4-16,1 0-6 0,-3 0 2 0,5 0-3 15,0 0 0-15,0 0 5 0,1 0-6 16,1 0 5-16,1 0-3 0,2 0-5 16,-1 0 8-16,3 0-5 0,-2 0 0 0,2 0 0 0,-2 0-5 15,1 0 5-15,-3 0-2 0,5 0 4 16,0 0 1-16,-3 0-1 0,2 0-1 0,-3 0-1 0,3 0-3 16,-3 0 0-16,5 0 0 0,-1 0 3 15,-3 0-1-15,1 0 2 0,-2 0 2 16,-2 0-5-16,5 0 6 0,-4 0-5 0,-1 0 1 0,3 0 2 15,-2 1-4-15,0 0 5 0,-2 0-3 16,2-1-1-16,1 1 4 0,-1 0-5 0,0 1 4 0,2-1-2 16,-2 0-4-16,-2-1 2 0,3 0-3 0,0 0 7 15,-1 0 0-15,-1 0-2 0,2 0 1 16,0 0-7-16,-2 0 3 0,0-1-4 0,2 0 2 16,1-1 4-16,-1 1-3 15,3 1 5-15,-4-1-4 0,1 1-1 0,0 0 5 0,-1 0-2 0,0 0 4 16,1 0-3-16,-1 0-3 15,-2 0 1-15,-1 0-2 16,-1 0 6-16,-2 0 0 0,0 0 1 0,0 1-3 16,-1-1-3-16,0 0 2 0,0 0-3 0,2 0 3 0,-1 0 3 15,-1 0-5-15,1 0 2 0,0 0-5 0,-1 0-1 16,3-1 3-16,-1 0 1 0,2 0 4 0,0 1-1 16,-1-1-4-16,1 1 2 0,-2-3-2 0,1 1 3 15,-2 1 1-15,1-2 0 0,0 3-1 16,1-1-3-16,-2 1 0 0,-2 0 0 0,3 0 1 0,-4 0 3 15,4 1-2-15,-2-1 3 16,-1 0-3-16,0 2-3 0,0-1 2 16,0 0-1-16,-2 0 2 15,-2 0 4-15,-2 0-9 0,-3 1 3 0,-2-2-4 0,0 0 1 0,-3 0 8 0,-1 0-3 16,1 0 3-16,-2 0-4 16,1-2-3-16,0 2 2 0,-2-1-1 0,0 0 4 0,1-1 1 0,-2 1 1 0,1-1-3 15,-2 2-5-15,0-1 4 16,4 1-5-16,-1 0 7 0,-1-1 2 15,1 1-5-15,4-1 3 0,-2 0-5 0,0-1 3 0,1 1 3 16,-2 0-3-16,1 1 1 0,0 0 0 16,-1 0-4-16,1-1 2 0,-3-1-2 0,1 2 3 0,2 0 3 15,-2 0-3-15,0 0 4 16,0 0-7-16,-1 0-1 0,-2 0 1 0,2 0 2 0,-3 0 2 16,-1 0-1-16,-1 0 2 0,0 0-2 0,-1 0-5 15,-2 0 6-15,2 0-2 0,-2 0 1 0,0 0 3 16,0 0-3-16,1 0 0 0,-1 0-2 0,0 0 2 15,0 0 3-15,0 0-2 0,0 0 2 0,0 0-2 16,0 0-3-16,0 0 1 0,0 0 2 16,1 0 2-16,2-1 2 0,0-1-3 15,0 1-2-15,1 0-3 16,-2 0 0-16,2 0 0 16,-4 1 4-16,3-1-1 0,0 1-1 0,-2 0 2 0,0 0-5 0,1 0 3 0,-2-1 3 15,1-1-4-15,-1 2 2 0,0 0-2 0,0 0-5 16,0 0 3-16,0 0-7 0,0 0-4 0,0-1-12 15,0 1-25-15,0 0-28 0,-3 0-39 0,0 1-67 0,-2 3-151 16,2-1-729-16,1 0-706 0</inkml:trace>
  <inkml:trace contextRef="#ctx0" brushRef="#br0" timeOffset="284446.677">27450 16380 311 0,'0'0'756'0,"0"0"-179"0,0 0-151 0,0 0-122 16,0 0-79-16,0 0-60 0,0 0-42 0,0 0-34 15,0 0-28-15,0 0-16 0,0 0-10 0,0 0-4 0,0 0 6 16,0 0 3-16,4-2 8 0,-4 8-1 16,0 2-7-16,-1 0 1 0,-1 0-11 0,1 1 3 15,0-1-3-15,1 0-6 0,-1 2-2 16,2-1-6-16,-1 1-2 0,0 2-5 16,0-2 2-16,0 3-1 0,0-3-5 15,0 0 3-15,1-2-7 0,-1 1 2 0,0 1 4 0,0-2-4 16,0 1 4-16,0-1-5 15,0-1-4-15,1 1 7 0,2 1-5 0,-3-1 0 0,1 2-9 16,1-2-14-16,0 0-21 0,-1 1-32 16,1-1-30-16,1-1-53 0,-2 1-79 0,3 1-118 15,-3-3-293-15,-1 0-651 0</inkml:trace>
  <inkml:trace contextRef="#ctx0" brushRef="#br0" timeOffset="284686.8542">27495 16799 0 0,'0'0'578'0,"0"0"-109"0,0 0-89 16,0 0-64-16,0 0-63 0,0 0-32 0,0 0-28 16,0 0-18-16,0 0-32 0,0 0-21 0,0 0-15 15,0 0-21-15,0 0-10 0,0 0-19 16,6 83-9-16,-7-75-11 0,-3-1-10 0,3 1 1 16,-2 0-9-16,1 1-4 0,-1-1-8 0,1-1-3 15,1 1 3-15,0 2-5 0,1 0-1 0,-3 0-22 16,2 1-39-16,1-1-55 0,0 0-98 15,0 1-150-15,0-4-383 0,0-1-857 0</inkml:trace>
  <inkml:trace contextRef="#ctx0" brushRef="#br0" timeOffset="284891.8246">27469 17161 98 0,'0'0'603'0,"0"0"-150"16,0 0-88-16,0 0-69 0,0 0-95 0,0 0-63 15,0 0-45-15,0 0-19 0,0 0-20 0,0 0-9 0,0 0-7 16,-5 124-16-16,7-109-6 16,1 0-4-16,2 0-5 0,-4-3 1 0,1-2-1 0,1 1-6 15,-2 0-29-15,2-2-54 0,-3 1-117 0,3-2-139 16,-3-1-153-16,0-2-391 0,1-3 371 0</inkml:trace>
  <inkml:trace contextRef="#ctx0" brushRef="#br0" timeOffset="285110.0776">27449 17463 0 0,'0'0'410'0,"0"0"100"0,0 0-146 0,0 0-50 0,0 0-56 16,0 0-41-16,0 0-45 0,0 0-28 0,0 0-28 15,0 0-36-15,0 0-10 0,0 0-15 16,-33 120-18-16,31-108-2 0,1-1-8 0,0 1-14 16,-1-3 0-16,0-1-7 0,-1-2-15 0,1-2-44 15,-1 0-112-15,-2-2-206 0,3 1-639 16,-1-3-223-16</inkml:trace>
  <inkml:trace contextRef="#ctx0" brushRef="#br0" timeOffset="286118.6549">25268 15109 420 0,'0'0'628'0,"0"0"-100"0,0 0-125 16,0 0-89-16,0 0-56 0,0 0-71 0,0 0-51 0,0 0-35 0,0 0-27 16,0 0-19-16,0 0-17 0,0 0-20 0,0 0-9 15,0 0-6-15,8-40 0 0,-7 46 8 16,1 2 5-16,0 2 5 0,1-1 7 0,-2 4-2 16,0 1-1-16,-1 2 3 0,0 2-3 0,-5 1 0 15,-1 3-1-15,-2 1-10 0,-2 1 1 16,-1 1-4-1,-1 1-3-15,-1 1 4 0,0-4-4 16,-1 1 0-16,4-5-1 0,-2-1-4 16,2-1-1-16,1-3 0 0,0-3 2 0,2-2-1 0,5-1 3 15,-1-4 0-15,0-2-4 0,1-1 7 0,2-1-5 16,0 0 9-16,0 0 9 0,0 0 2 0,0 0 5 0,0-2-7 16,-1-5-9-16,1-1-2 0,3-3-6 0,1-2 2 0,0-3-3 0,3-2-2 15,1-2 0-15,-2-2-2 0,5-4 2 0,1 0-1 16,-2-3 2-16,3-1-2 15,1-1-3-15,-1 0 2 0,4 1-1 0,-3 2 4 0,3-1 1 16,2 3-6-16,0 1 4 0,0 0-2 0,1 0-3 16,0 4 6-16,1 0-2 0,-4 2 2 15,3 4 0-15,-3-1-3 0,3 4 1 0,-2 2-2 0,-5 1 2 16,1 4 0 0,-2-2 3-16,-2 5-4 0,-1 1 1 0,0 1 0 0,1 0-3 0,-1 3 4 15,0 4 1-15,1 3-3 0,0 1 2 16,2 3-2-16,-2 3 2 0,0-1 2 0,-1 4-2 15,0 2 2-15,1 0 3 0,0 1-4 0,0 0 3 16,-1 1 0-16,1 1 1 16,-2 1 2-16,-1-1 0 0,0 0 0 15,0 1-5-15,-3-1 2 0,0-1-2 16,-1 1 1-16,-1-1 0 0,-2-1-2 0,1-2 3 0,-1-1-5 16,0-1-1-16,0-3 7 0,0-2-10 0,0-1 7 0,0 0 1 15,2-4-8-15,-2 0 8 0,1-1-5 0,1-3 0 0,-1 0 1 16,0-3 1-16,0 0 1 0,0 0-1 15,0-1-1-15,1 0-6 0,-1 0-4 0,1-1-4 0,0 0-17 16,-1 0-4-16,-1 0-13 16,1 0-20-16,-1 0-11 0,1-2-48 15,0-4-54-15,1-1-88 16,-1-1-217-16,-1-1-643 0,2 5-241 16</inkml:trace>
  <inkml:trace contextRef="#ctx0" brushRef="#br0" timeOffset="286498.1993">25519 15304 433 0,'0'0'685'0,"0"0"-137"0,0 0-135 16,0 0-84-16,0 0-75 0,0 0-75 0,0 0-46 16,0 0-31-16,0 0-16 0,0 0-16 0,0 0-5 15,0 0-10-15,0 0-13 0,0 0-5 16,-5-25-11-16,10 22-4 0,-1 1-1 0,2 1-7 15,-2-2 5-15,5 1-4 0,1-2-1 0,1 2 5 16,5-2-5-16,1 1 1 0,4-1-5 16,3 1 0-16,-1-1-4 0,3 1-1 0,0 0 0 15,1 1-2-15,-1 0 2 16,0 0-2-16,-2 2-2 0,2-1 4 0,-3 1-5 16,1-2 2-16,-4 2 2 0,-3 0-7 0,-2-1 6 15,-4 1-2-15,-4 0-2 0,-2-1 8 0,-1 0 0 0,-3 1 6 16,-1-1 4-16,0-1-2 0,0 0-2 0,0 1-5 15,0-1-1-15,0 0-2 0,0-1-1 16,-1 0 1-16,-1 1-5 0,0-1 4 16,1 2-5-16,0-2 1 0,1 2 2 0,-2 1-6 15,1-1 6-15,0 1-3 0,1 0-5 0,-2 0 0 16,0 0-22-16,0 0-17 0,-2 2-29 0,-1 4-45 16,-2 0-58-16,2 2-145 0,-2-2-445 0,3-1-927 0</inkml:trace>
  <inkml:trace contextRef="#ctx0" brushRef="#br0" timeOffset="317864.0207">32442 12782 651 0,'0'0'404'0,"0"0"-272"0,0 0 17 0,0 0 0 0,0 0-12 0,0 0 9 16,0 0 1-16,0 0-1 0,0 0-11 15,0 0-18-15,0 0-23 0,0 0-23 0,78-71-16 16,-73 71-15-16,2 4-4 0,-1 3 2 15,1 3-4-15,-1 1 10 0,-3 2 1 0,1 3-5 16,-1 0-2-16,-2 3-10 0,1-1-6 0,-1 2 1 16,-1-1-4-16,0-1 3 0,1 1 1 15,-1-2-1-15,3-2-2 0,0-1-2 0,0-3-1 16,3 0-2-16,-1-3 6 16,2-2-1-16,3-2 3 15,2-1 8-15,5-2-1 0,4-1 6 0,2-1-5 0,5-6-4 16,2-3 2-16,3-2-9 15,-2-1-1-15,-1-1 22 0,-2 2-8 16,-3 1 3-16,3-4 0 0,3-1-19 16,1-2 2-16,2-2 0 0,2-2-1 0,-1 2-5 0,-1-2 0 0,-3 0-3 15,-1 2-1-15,-4 1 2 0,-1 5-8 0,-5 0 6 0,-5 3 1 0,-1 0-2 0,-3 3 15 16,-4 2-9-16,-1 0 1 0,-5 3 4 0,1 0-11 0,-2 1 4 16,0 0-5-16,0 1-3 0,0 0 4 15,0 0-3-15,0 1-2 16,0 0-3-16,0 0 0 15,0 0-4-15,0 0-4 0,-2 0 3 0,2 0-9 16,0 0 6-16,0 0 3 16,-1 0-5-16,0 1-1 0,0 3-20 0,0-1-18 0,0 1-15 15,-4 2-31-15,4 1-14 0,-2 0-37 16,-1 1-84-16,0 1-162 16,1-2-482-16,2-3-738 0</inkml:trace>
  <inkml:trace contextRef="#ctx0" brushRef="#br0" timeOffset="320249.982">25236 16980 0 0,'0'0'0'16,"0"0"0"-16,0 0 0 0,0 0 0 0,0 0 258 15,0 0-10-15,0 0-16 16,0 0-5-16,0 0-16 15,0 0 1-15,0 0-20 0,0 0-24 0,-13-10-6 16,10 8-23-16,1 1-4 0,1-1-9 0,-1 1-14 0,-2 0-5 16,1 1-11-16,0-1-7 0,1 0-13 0,-3 1-9 0,4 0-6 15,-2 0-12-15,-1 0 1 0,1 0-11 0,0 0-4 16,-1 0 5-16,0 0-12 0,2 0 7 0,1 0-4 16,-2 0-5-16,2 0 6 15,1 0-9-15,0 0 2 16,0 0-5-16,0 0-9 0,0 0 4 0,0 0-5 15,1 0 5-15,3 0 4 0,3 0-3 0,5-3 2 0,3 0-5 0,5-1 0 0,7 0-1 16,0-1 2-16,4 1 3 16,3 1-8-16,0 0 10 0,3 0-10 0,-2-2-2 15,2 1 10-15,-4 0-17 16,4 0 11-16,-4 1-7 0,-2 0-8 0,0 2 10 0,-3-2-4 0,-5 3 1 0,-5 0 3 16,-4 0-2-16,-6 0-6 0,-2 0-1 15,-4 0 0-15,-2 0-1 0,0 0 4 0,0 0 11 16,-3 0-2-16,-5 0 0 15,-6 0-2-15,-1 3-12 0,-6 0 11 0,-5-1-8 0,0 1 5 0,-4 0 4 16,0 0-14-16,0 1 14 16,1-3-9-16,-1 0 3 0,0-1 11 0,2 1-14 0,1 0 8 0,0 1-4 15,3-1-8-15,1 0 6 0,0-1-4 16,4 0 6-16,3 1 0 0,-1-1-2 16,6 1 2-16,1-1-7 0,4 0 8 15,3 0-6-15,2 0 6 0,1 0 5 16,0 1-14-16,0-1 10 0,6 0-8 0,0 0-2 0,6-3 12 15,4-1-6-15,5 1 4 16,3-1-1-16,4 1-7 0,3-2 7 0,1-1-4 16,-1 1 7-16,-1 0 0 0,-1 2-3 0,-2 0-2 0,-5 0-5 15,-1 1 4-15,-2 0-3 0,-7 2 2 0,0 0 3 16,-4 0-7-16,-4 0 6 0,-2 0-1 0,-2 0-4 16,0 0 8-16,-2 0-6 0,-4 5 3 0,-4 0 2 15,-3 0-12-15,-4 2 7 0,-2-2-6 0,-3 0 7 16,-3-2 7-16,0 2-3 15,-1-1 3-15,-1 2-7 0,0-2-2 0,3 1-1 0,-3 0 2 0,5-2 5 16,1-1-1-16,0 2 4 16,2-2-6-16,1-2-4 0,5 0 6 0,3 0-6 0,2 0 7 15,6 0 2-15,1 0-9 0,1 0 5 0,0 0-6 16,3 0 2-16,7 0 7 0,4-4-4 0,2 0 3 16,8 1-4-16,3-1-3 0,2 1 2 0,2-2 0 15,1 2 7-15,4-2-1 0,-3 2 1 16,1-2-3-16,-2 1-9 0,1-2 11 15,-3-1-6-15,-2 3 5 0,-1 1 5 0,-4 1-6 0,-5-1-1 16,0 3-3-16,-7 0 0 0,-3-2 1 16,-5 2 1-16,-2 0 3 0,-1 0-2 0,0 0-3 0,-4 2 1 15,-6-1-1-15,-4 2 3 16,-3 1-5-16,-7 0 5 0,-1 0-2 0,-4 2-5 16,-1-2 7-16,-2-1-1 0,-1 1 0 0,-1-1 9 15,3 1-8-15,-1-2 2 0,7-1-5 0,-2-1-3 16,3 0 9-16,1 0-5 0,6 0 5 0,-1 0 0 0,6 0-10 15,2 0 3-15,3 0-1 16,5 0 2-16,1 0 9 0,1 0-6 0,0 0 2 16,0 0-10-16,4 0-1 0,5 0 7 0,5 0-1 15,3-3 9-15,4 0-3 0,8 0-1 0,0-1-4 0,2 1-3 16,1-3 4-16,1 1 2 16,-1 1 1-16,0-2 3 0,-3 3-9 0,-2-2 2 15,0-1-1-15,-5 1 0 16,-3 1 10-16,-3 1-6 0,-3 2 2 15,-3 1-2-15,-5-1-4 0,-2 1 5 0,-1 0 3 0,-2 0 8 0,0 0 0 0,0 0 0 0,-3-1-4 16,-2 1-6-16,-4 0 3 16,-1 0-7-16,-2 0 1 0,-3 0 4 0,2 0-9 0,-1 0 9 15,0 1-4-15,2-1-5 0,4 0 9 0,3 0-16 16,1 0-21-16,3 0-42 16,1 1-87-16,0-1-186 0,4 0-896 0,-2 0-533 0</inkml:trace>
  <inkml:trace contextRef="#ctx0" brushRef="#br0" timeOffset="326577.4618">25056 16984 0 0,'0'0'0'0,"0"0"0"0,0 0 179 0,0 0 243 0,0 0-56 0,0 0-42 0,0 0-45 16,0 0-35-16,0 0-29 16,0 0-23-16,0 0-23 0,-20-40-23 0,19 34-15 0,-1 2-23 15,1 1-13-15,-1 1-11 0,0 0-12 16,2 1-9-16,0 1-7 0,0 0-6 16,0 0-10-16,0 0-4 0,0 0-7 0,0 0-11 0,0 0 0 15,0 0-7-15,0 0 3 0,0 0 5 16,2 0-3-16,1 0 8 0,2 0-6 0,2 0 0 0,3 0 5 15,1-1-5-15,-1 1 5 0,6-1 1 16,-2 1-7-16,4-1 5 16,0-2-7-16,4 1 2 0,1 0 4 0,4-2 0 15,1 0 0-15,2-2-4 16,4 2-3-16,0 1-2 0,2-1-1 0,1 1 2 0,1 0-1 16,3-1-1-16,-2 0-3 0,1 1-6 15,3-1 2-15,-2 3-1 0,1-3 3 0,1 3 3 0,-1-1-7 0,1-1 4 16,-3 2-4-16,0-1-1 15,-4 1 5-15,-1 1-2 0,-2-1 1 0,-5-1-2 0,-2 0-1 16,-1 0-1-16,-4 1-1 0,-3-2 3 0,-3 3 1 0,-5 0 2 16,-2-1-4-16,-3 0-4 0,-1 0 5 0,-3 0-2 0,-1 1 4 15,0 0 2-15,0 0-7 0,0 0 4 16,0 0-4-16,0 0 0 0,0 0 5 16,-1 0-6-16,-1 0 5 0,0 0-2 0,-3 0-4 15,0 0 0-15,0 0-2 0,-1 1 4 16,-2 2 0-16,1 0 0 0,1-1-6 15,-2 0-12-15,3-1-4 16,0 1-13-16,2-1-12 0,0 1-14 0,2 0-31 0,1 1-33 16,1-2-59-16,-1 1-116 0,3-2-321 0,-1 2-783 15</inkml:trace>
  <inkml:trace contextRef="#ctx0" brushRef="#br0" timeOffset="328643.932">26325 16843 0 0,'0'0'0'0,"0"0"0"15,0 0 259-15,0 0 129 0,0 0-39 16,0 0-71-16,0 0-36 0,0 0-23 16,0 0-27-16,0 0-31 0,0 0-25 0,0 0-27 15,0 0-5-15,0 0-11 0,-39-10-9 0,39 10-3 0,0 0-20 0,0 0-8 16,0 0-7-16,0 0-13 16,0 0 4-16,0 0-5 0,0 0-4 15,0 0 4-15,0 0-10 0,0 0 1 0,0 0-5 0,0 1-4 0,0-1 0 16,1 1-3-16,1-1 12 0,1 1 4 15,1 0 13-15,1 0 4 0,2 1-6 16,4-2 6-16,1 0-17 0,3 0-1 0,0 0-1 16,1 0-16-16,4 0 9 15,-2 0-7-15,1 0-3 0,2 0 8 16,0 0-8-16,-1 0 2 16,3-2-3-16,-2 2-3 0,-1-1 2 0,1 0-5 15,0 0 4-15,-1 0-1 0,0 0 5 0,0-1 1 0,-1 1-6 16,-2 0 10-1,-2 1-11-15,1-1 5 16,-1 1 1-16,1-1-10 16,-3 1 10-1,3-2-5-15,-2 1 0 0,-1 0 7 0,2 0-7 16,-1 1 3-16,1-2-2 0,1 2-4 0,-2 0 4 0,2-1-4 0,0 0 2 0,1 0 1 16,0 0 1-16,1 1 0 0,-1 0-6 0,1 0 1 0,1 0-2 0,0 0 1 15,0 0 5-15,0 0-5 0,2 0 6 0,1 0-3 0,-1 0-4 0,-1 0 12 0,1-1-11 16,2 1 4-16,1 0 2 0,2 0-8 0,3 0 6 0,3 0-5 0,2 0 1 0,3 0 7 0,1 0-5 15,-5 0 3-15,3 1-2 0,-2 1-5 16,1-1 4-16,0 0-1 0,-2-1 5 0,5 2-5 16,-5 0 4-16,1 1-4 0,0-2-5 15,-2-1 8-15,1 1-7 0,3 0 6 16,-4 0 2-16,1 1-7 0,1-1 4 0,0 0-2 16,-2-1-2-16,0 0 9 0,1 0-5 15,-4 2 3-15,1 1-2 0,-1-1-6 0,-4-1 4 16,0-1-2-16,-3 0 5 0,2 0 0 0,-4 0 1 0,3 1-1 15,-2-1-4-15,-1 0 2 0,1 0-4 0,0 0 4 16,-1 0 5-16,1 1-8 0,0-1 7 16,-1 0-5-16,0 0-5 0,1 0 9 0,-1 0-5 15,0 0 3-15,1 0 0 16,-1 0-7-16,1 2 3 0,-1-2 0 0,0 0 1 0,0 0 8 16,1 0-6-16,-2 0 4 0,1 0-8 15,1 0 2-15,0 0-1 0,1 0 0 0,4 0 9 0,-2 0-8 0,4 0 5 16,-4-2-5-16,4 2-1 0,-1-1 3 0,-1 1-1 15,3 0 1-15,0 0 3 0,1 0-6 16,0 0 2-16,-1 0-2 0,-1 0 3 16,-1 0 0-16,1 0-1 0,-2 0 1 0,0 0-4 15,1 0 0-15,-2 1 3 0,0-1-2 16,0 2 4-16,0-2 2 0,0 0-3 0,-3 0-1 0,2 0-2 16,-2 0 1-16,0-3-1 0,-1 3 2 15,-1-1 1-15,0 0-3 0,-1 0 6 0,-5-2-4 0,3 1 2 16,-4-1 3-16,-1 0-5 15,1 1 4-15,-1-1-3 0,0 1-3 0,-3-1 2 16,0 1-2-16,-3-1 6 0,3-1 2 16,0 0-1-16,0 2-2 0,1-1-6 0,-1 2 1 15,1-3 0-15,0 2 2 0,2 0 4 0,1-1-4 16,6 1 2-16,2 1-2 0,-1-1-4 0,4 0 8 16,1 2-5-16,-2 0 3 0,0 0-2 0,2 0-5 15,-2 0 3-15,2 0-1 16,-2 0 4-16,-2 0 1 0,0 0-1 0,0 0 0 15,-2 0-3-15,-1 0 2 0,-2 0-1 0,2 0-1 0,-2 0 5 0,-2-1-4 16,-2 0 3-16,3-1-1 0,-4-1-5 16,-1 1 4-16,0-2-2 0,-4 3 6 15,2-1 0-15,-3 1-3 0,-2-2 3 16,0 2-2-16,0-2 0 0,-1 1 7 0,-1 0-4 16,0 1 2-16,-1-1-3 0,1 1-4 0,-1 0 2 0,0 0-1 15,0 0 5-15,0 1-1 0,0 0-1 0,0 0-1 0,0 0-5 16,0-1 3-16,0 1-1 0,0 0 1 0,0 0 3 15,0 0-4-15,0 0 3 0,0 0-4 16,0-3 0-16,0 2 4 0,-1 0-3 0,1 1 4 16,0 0-3-16,-2-1-4 0,0 1 3 15,2 0-2-15,0-1 2 0,0 1 5 16,0 0-5-16,0 0 1 0,-2 0-4 16,2 0 0-16,0 0-2 0,0 0 5 0,0 0 5 0,0 0-5 15,0 0 5-15,0 0-6 0,0 0-3 0,0 0 6 0,0 0-4 16,0 0 3-16,0 0-1 0,0 0-3 15,0 0 2-15,0 0-4 0,0 0 5 16,0 0 2-16,0 0-4 16,0 0 4-16,0 0-6 0,0 0-3 15,2 2 5-15,-2 1 0 0,-2 0 5 16,2 1 2-16,-1 1-3 0,-1 0-2 16,2 2-3-16,-1 0 1 0,-1 2 1 0,1 1 4 15,-3 0 3 1,3 4-6-16,0-2 5 0,-2 4-6 15,-2-2 2-15,4 1 6 0,-2 2-6 16,-3 0 3-16,2 2-5 0,-2 0 4 0,1 1-1 0,-2 0 0 0,3 1 7 0,-4 1-4 16,0-1 5-16,4 0-4 0,-3 0-7 0,0-2 0 15,5 0 4-15,-3 0 0 0,-1-1 8 0,4-1-4 0,-2 1-4 0,0-2-2 0,2 0 1 16,-2-3-3-16,1 1 3 0,2 0 2 0,-2-3-3 0,2 0 0 0,0-2-1 0,-2-4-2 16,3-1 4-16,0-1 7 15,0 1-7-15,0-1 0 0,0-2-4 0,0 0-5 16,0-1 5-16,0 0 7 0,0 0 3 0,0 0 0 15,0 0 1-15,0 0-4 0,0 0-1 16,0 0 5-16,0 0 4 16,-1-1 0-16,1-2-2 0,0 1-7 15,-1-4-10-15,1 0-9 16,-2-3-10-16,0-1-20 16,-4 1-34-16,1-1-48 0,-6 0-79 0,-5 2-158 15,4 2-694-15,2 2-685 0</inkml:trace>
  <inkml:trace contextRef="#ctx0" brushRef="#br0" timeOffset="330211.0142">25254 16922 0 0,'0'0'0'16,"0"0"0"-16,0 0 388 0,0 0 52 0,0 0-49 16,0 0-30-16,0 0-52 0,0 0-57 0,0 0-34 15,0 0-35-15,0 0-26 0,0 0-13 0,0 0-25 16,0 0-20-16,-20-45-19 0,20 45-26 16,0 0-12-16,0 0-20 0,1 0-10 0,1 3 3 15,2 3 5-15,2 2 11 0,1 2 7 0,-2 2-3 16,4 2 2-16,0 0-5 0,-2 3-1 15,-2 1-5-15,1 2 1 0,1 1 1 16,-3 2-13-16,-1 1 8 0,1 0-11 16,-1 0-2-16,-2 1 10 0,0-3-7 0,0 0 1 15,-1 0-6-15,0-2-6 0,0 0 6 16,0 1-2-16,-1-2 4 0,-1 1 1 16,1-3-5-16,1-3-1 0,0-2-3 15,0-1-2-15,0-2 4 16,0 2 3-16,0-1-1 15,0-1-3-15,1 1-3 0,2 0-1 0,0-4 0 0,1-1 7 0,-1-1-2 16,3-1 5-16,-2 0-4 0,2 0-8 16,-2-2 3-16,2 2-2 0,-1-2 6 0,4 2 7 0,0-1-2 0,0-1-6 0,3-1 0 0,0 0-6 0,7 0 0 15,-2-2 11-15,3-2-2 0,2 3-1 0,0-2 9 16,2 0-16-16,3-1-5 0,2 0 7 16,1 0-6-16,2-1 11 0,0 1 0 15,5-2-7-15,-1 0 6 0,3-1-7 0,3 3 4 0,-1-1 4 0,4 3-2 0,-2-1-1 16,2 1-1-16,-1 0-5 0,1 0 6 15,-1 1-2-15,1 0 1 0,1-1 2 0,-1 2-1 16,0-2-2-16,-3 2-3 0,2-1 4 0,-2-1-7 16,0 2 7-16,1-2 2 0,0 2-5 15,1 0 5-15,-1-1-6 16,-1 0 3-16,2-1 6 0,0 1-10 0,1-1 10 16,0 0-6-16,2 1-4 0,0-1 4 15,3 0-6-15,-1 1 5 16,3 0 6-16,0 1-6 0,2-2 5 0,-3 2-4 0,4-1-4 0,-1-1 0 0,-1 1 6 0,-2 0 2 15,0 1-1-15,-1 0 2 0,-3 0-8 16,-1-1-1-16,2-2 8 0,-6 3 3 0,4-1-7 0,-2 0 2 16,0 0-6-16,1 1-3 15,2-3 8-15,2 2 2 0,2 0 5 0,2 1-2 16,1 0 0-16,1-1-6 0,2 1-2 0,-1 0 8 16,3 0-5-16,-1 0 3 0,0 2 0 15,0 2-12-15,2-3 7 0,0 3-3 0,-2-1 5 16,0 0 8-16,1 0-6 0,-3 1 3 0,0-1-8 15,-2 1 5-15,2-1-2 0,-3 1 0 16,2-2 7-16,-1 1-14 0,-2 1 9 0,0-2-4 0,0 1-4 16,-2-2 7-16,1 2-3 0,-3-2 5 0,-3 3 2 15,1 1-2-15,-3 0-2 16,-3-2-3-16,1-3 3 16,0 1 0-16,-2 1 2 0,-2-1 3 15,-2 0-8-15,-2-1 3 0,1 0-5 16,-3 0 1-16,-3 0 6 0,-1 0-9 0,1 0 10 15,-5 0-3-15,1 0-3 0,-1-1 1 0,-1-2 0 0,0 2 4 16,-1 1 3-16,0-2-1 0,0 0-4 0,0-2-2 16,-2-1-1-16,1 0 6 0,-2 2 0 0,0-1 1 0,-2 3-4 0,0-1 0 0,-1 1 0 0,0-2-3 15,-3 1 4-15,4 0 0 0,-4-1 0 0,0 1 0 16,-1 0-6-16,-1-1 10 0,0 1-9 16,-1 1 7-16,-1 0 4 0,-3 1-14 15,3 0 10-15,-6-2-6 0,3 1 1 0,-4 0 9 16,-1-1-7-16,1 2 4 0,-1 0-1 0,0 0-6 15,0 0 0 1,0 0 1-16,0 0 2 0,0 0 1 0,0 0 7 16,0 0-4-16,0 0-6 0,0 0 6 0,0 0-10 0,0 0 4 15,0 0 7-15,0 0-10 0,0 0 8 0,0 0-7 0,0 0-2 16,-1 0 12-16,1 0-9 0,-1 0 9 0,1 0-2 16,0 0-9-16,-3 0 4 0,2 0-5 15,0 0 2-15,0 0 2 0,-1 0 1 16,0-1 2-16,-3 1-4 0,4 0 0 15,-1-2-4-15,0 2 1 0,1 0 0 0,-3 0-24 16,3 0-3-16,0 0-32 16,-1 0-47-16,-3 0-74 0,1-3-341 15,-3 0-837-15,5 0-386 0</inkml:trace>
  <inkml:trace contextRef="#ctx0" brushRef="#br0" timeOffset="333745.615">23198 16095 0 0,'0'0'0'0,"0"0"0"0,0 0 111 0,0 0 354 0,0 0-58 0,0 0-60 15,0 0-61-15,0 0-53 0,0 0-29 0,0 0-39 16,0 0-28-16,0 0-22 0,68-85-20 16,-66 80-6-16,3 1-10 0,-2-1-6 0,-2 0-2 15,2 2-1-15,1 1-8 0,-2-1-4 0,-1 1-8 16,0 2-11-16,-1 0-2 0,1 0-12 0,-1 0-9 15,0 0-3-15,0 0-6 0,0 0 2 16,0 0 5-16,0 5-2 0,0 0 7 16,4 3 4-16,-4-2-2 0,1 4 8 15,-1-3-2-15,0 4-1 0,0-1 4 0,0 2-11 0,0 0-2 0,0 1 0 16,1 1-1 0,-2 2 2-16,0 0-5 0,0 0-5 15,-2-1-5-15,6 1 5 0,-6-1-3 16,2 1 3-16,1 0 0 15,-1 1-8-15,1-3 6 0,0 3-3 0,-1-1-1 0,1-1 3 0,-1 1 0 16,0 0 5-16,1 2-1 0,-4-2-1 0,3 2-2 0,-1 0-1 16,1 3 2-16,1 0 3 0,-2-1-1 0,1 1-2 15,-3 1-2-15,4-1-2 0,0 0-3 0,0-2 5 0,0-2 1 0,1 0-2 16,-1-3 1-16,4 0-6 0,-3-2-1 16,1-2 5-16,-2 0-2 15,1 1 4-15,1-1-1 0,1 1-4 0,-2 0 1 0,0-1-4 16,-1 0 3-16,0 1 2 0,1-1 3 0,-1 0-3 15,1-2-3-15,-1 1 1 0,0-1-3 16,0 2 5-16,0-1 2 0,-1 2-4 0,0-1 2 0,0-1-2 16,0 0 0-16,1 1-2 0,-3-1 1 0,2 2 5 15,1-2-2-15,0 1 2 0,0-3-1 0,0 0-10 0,0-2 8 16,0 0 2-16,0-1 0 16,4-1 2-16,-2 1-7 0,1-2 4 0,3-1-6 15,-1 0 6-15,3-1 6 0,1 0-5 0,1 0 4 16,2 0-6-16,0 0-5 0,6-2 2 15,-2-2 0-15,0 3 8 0,3-1 3 0,2 1-4 16,1 0 0-16,3-1-9 0,-3 1 1 16,1 0 1-16,3 1 2 0,-2 0 2 0,-2 0-1 0,5 0-1 15,-4-1-1-15,2 1-2 0,-2 0 6 0,-2 0-3 16,0 0 3-16,1 0 0 16,-2 0-6-16,2 0 7 0,1 0-7 15,-1 0 6-15,-2 0 0 0,2 0-4 0,-1 0 3 16,0 0-5-16,0-2 0 0,1 0 4 0,3 2 4 15,-1-1 3-15,3 1-4 0,-1-1-1 0,3 1-4 16,2 0-3-16,2-2 5 16,0 2-2-16,0 0 1 0,-1 0 2 15,-1 0-4-15,4 0 2 0,-2 0-2 16,0 0 0-16,3 0 7 0,-4 0-5 0,2 0 4 0,-4 2-4 0,2-2-4 0,0 0 5 0,-1 0-3 16,-1 0 6-16,-2 0-1 0,1 0-5 0,-2 0 4 15,-3-2-5-15,3 2 1 0,-3-1 8 16,-2-1-5-16,0 0 5 0,-2 1-8 15,-2-1 2-15,-2-1-4 0,-2 2 4 0,-3-2 6 0,-2 1-8 16,2 0 8-16,-4 0-6 0,-3 0-2 0,3 0 5 16,-5 1-4-16,1 0 2 0,0 1 3 0,0 0-7 15,-2 0 4-15,-1 0-3 0,0 0 3 0,0 0 3 16,0 0-3-16,0 0 3 0,0 0-6 0,1 0 3 16,-1 0-1-16,0 0 0 0,0 0 1 15,0 0-1-15,0 0 0 16,0 0 0-16,0-1-2 15,0 1 5-15,0 0-4 0,0 0 2 16,0 0 5-16,0 0-10 0,0 0 6 0,0 0-4 0,0 0-1 0,0-1 6 16,0 1-4-16,0 0 2 0,0 0-5 15,0-1-10-15,0-1-10 0,0 2-25 0,0 0-23 16,0-1-56-16,0 0-92 16,0 0-184-16,0-1-579 0,0 1-706 0</inkml:trace>
  <inkml:trace contextRef="#ctx0" brushRef="#br0" timeOffset="334289.0966">24771 16636 0 0,'0'0'136'0,"0"0"345"16,0 0-50-16,0 0-80 0,0 0-46 0,0 0-56 16,0 0-25-16,-122-36-17 0,113 33-18 0,5-1-22 15,0 1-31-15,1 3-18 0,3-2-30 0,0 1-18 16,0 1-12-16,0 0-21 0,0 0 2 15,0 0-9-15,0 0-3 0,0 0 1 0,0 0-5 16,1 1 1-16,4 1 0 0,-1 0 0 16,2 3-2-16,1-1 1 0,1 1 3 0,4 2-2 0,1 2 3 15,-1-1 0-15,1 2-6 0,4-1 4 16,-1 1-5 0,7 0-3-16,0 2 4 0,3 0-9 15,4-1 4-15,3 0-3 0,1-1-4 16,-2 0 4-16,4-1-8 0,-4 1 4 15,0 1 1-15,-2-2-11 0,-1-1 5 16,-5 0-5-16,2-1 1 0,-5 0 4 0,-1-1-1 0,-3 0 1 0,-1-2-6 16,-2 3 6-16,-1-4-6 0,-3 2 1 0,0-2 6 0,-5 0-9 0,3 0 9 15,-4 0-4-15,2-2-5 0,-4 0 15 0,5 0-13 0,-4 1 2 16,1 1-1-16,0-1-21 0,-2-1 2 0,2 0-22 16,1 2-22-16,-1-2-18 0,1-1-39 15,-2 1-43-15,2-1-81 0,-1 1-158 16,-1-1-413-16,0 0-798 15</inkml:trace>
  <inkml:trace contextRef="#ctx0" brushRef="#br0" timeOffset="334723.7116">25471 16776 835 0,'0'0'518'16,"0"0"-102"-16,0 0-78 0,0 0-85 16,0 0-43-16,0 0-36 0,0 0-24 15,0 0-32-15,0 0-26 0,0 0-25 0,0 0-19 0,0 0-6 16,0 0-8-16,0 0 4 0,-68 17 1 16,53-8 0-16,-2 5 3 0,1-1-7 0,-2 2 1 15,-2 3-2-15,-2 0-12 0,1 1 3 16,-4 0-6-16,-1 0-4 0,0 2 10 0,-4 1-4 15,2 3 0-15,1 1-5 0,1-1-7 16,1-1-1-16,-1 0-2 0,3-3 3 0,0 1-1 0,3-1-1 16,0-2-2-16,2 0-8 0,0-3 4 15,5-3-3 1,1-3 5-16,4-3 4 0,1 0-4 0,5-4 3 0,1 0-5 0,1-3-4 16,0 0 6-16,0 0-1 0,0 0 5 15,0 0 1-15,0 0-5 0,0 0 4 0,0 0-4 0,0 0 5 16,1-5 3-1,1 1-11-15,4-1-1 0,-2 0-16 0,1 0-16 16,-1 0-12 0,2 1-35-16,-1 1-37 0,2 0-78 15,-3 1-149-15,1 1-523 0,-3 1-846 0</inkml:trace>
  <inkml:trace contextRef="#ctx0" brushRef="#br0" timeOffset="335723.732">24323 16944 0 0,'0'0'0'15,"0"0"95"-15,0 0 290 0,0 0-16 0,0 0-35 16,0 0-12-16,0 0-25 0,0 0-25 0,0 0-34 0,0 0-39 15,0 0-29-15,0 0-31 0,0 0-28 16,0 0-27-16,1-45-25 0,-1 45-14 0,-3 3-7 16,-3 3-2-16,0 2 3 0,-2 1-2 15,-2 2 0-15,-1 0-3 0,0 0-6 0,1 1 3 16,-2 2-5-16,-2 1 3 0,2 2-6 16,-1 2-4-16,-3-3 3 0,3 2-2 0,-1-1 1 15,0 1 4-15,3 0-8 16,-1 0-7-16,0-2-4 15,0 1-8 1,-2 1 4-16,4 0 8 0,-1 2 1 0,-1 2 2 16,1 0-4-16,-4-1-2 0,5 1-4 0,-2-1 3 0,-3 1-3 15,0 0 2-15,-4 1-2 0,3 1-3 0,-2-1 2 0,-3 0-5 0,2-1 6 16,-2-1 6-16,0 3-4 0,1-2 0 16,-1 3-8-16,0-3-4 0,1-1 3 0,-1 1 5 0,0-2 4 0,-5 0 3 15,4 0-3-15,0-2-4 0,1-5-4 16,4-2 19-16,2-2-9 0,-1-1 18 0,-3 0-12 0,0 2-24 0,2-2 19 0,-7 3-21 15,2-1 20-15,-1 0 6 16,-4-1-5-16,3 0 2 0,-3 0-10 0,-2-1-14 0,2-2 2 16,-4 3 9-16,-2-3 13 15,0 1 1-15,0-2 3 0,-5 1-15 0,4-3-16 0,-4 1 17 16,-2 1-12-16,0-1 13 0,-1 0 7 16,-2-1-10-16,1 1 8 0,-3-1-11 15,2 1 0-15,1-1 12 0,-2 0-5 0,1 0 18 0,3-1-15 16,1 1-15-16,-1-2 1 0,2 1-6 0,-1-1 21 15,4 0 4-15,-1 1 5 0,2-2-7 16,1 0-19 0,0 0 7-16,2 0-4 0,2 0 5 0,0 0 21 0,3 0-13 0,-1-2 4 0,5 1-16 0,-1 0-5 15,1 0 22-15,2 1-11 16,2-1 16-16,-1 0-15 0,2 1-17 0,2-2 10 0,-1 1-6 16,2 1 18-16,-2 0 8 0,1 0-4 0,-1 0 6 15,3 0-23-15,-2 0-5 0,0 0-3 16,1 0 18-16,-3 3 9 0,5-2-1 0,-5 2 9 15,4-2-27-15,-4 2-1 0,2 0 8 0,-2-1-6 16,-1 1 14 0,2 0 1-16,-3 1-16 0,-1 0 3 0,-1-1-12 15,2 1 12-15,-2-1 18 0,1 0-8 0,1 0 7 16,0-2-20-16,5 2-4 0,-3-2 11 0,6 0-1 0,0 0 17 0,2-1-3 16,1 0-5-16,5 0-8 0,-1 0-6 15,0 0 3-15,2 0-9 0,2 0 17 16,0 0 2-16,0 0-19 0,0 0 24 0,0 0-22 0,0 0 5 15,0 0 19-15,0 0-19 0,0 2 0 0,0-2-26 16,0 1-40-16,2 0-45 16,2 2-72-16,1-3-134 0,-3 2-490 15,1-2-841-15</inkml:trace>
  <inkml:trace contextRef="#ctx0" brushRef="#br0" timeOffset="336405.1533">20051 17806 0 0,'0'0'0'0,"0"0"0"0,0 0 0 15,0 0 0-15,0 0 285 0,0 0 101 16,0 0-34-16,0 0-35 0,0 0-39 0,37-125-45 16,-34 116-14-16,-3 2-29 0,0 0-16 0,0 0-8 15,0 4-13-15,-3-1-9 0,0 4-22 16,-4 0-29-16,0 4-29 0,-6 6-21 0,1 4-7 16,-8 5 1-16,0 6 2 0,-1-1-2 0,0-2-5 15,3-1 4-15,2-3-13 0,0 3 8 0,-2-1-1 16,5 2-11-16,-3 1 1 0,4 0-28 15,2 0-3-15,7 0-3 16,2-2 10-16,1-1 11 0,9-2-1 16,4-2 5-16,2-1-16 0,6-1-5 0,3-1 16 0,-1-2-17 0,5 0 22 0,-5-1 0 15,2 0-23-15,0-2 29 0,-4 2-27 16,-3-3 9-16,-1 0 9 0,-3 0-29 0,-3 0 31 0,-2-1-10 16,-6 0-8-16,0 0 17 0,-3-1-10 15,0 2 17-15,-1 1 12 0,-4-1 5 16,-4 0-14-16,-2 0-19 0,0-1 6 15,-3 1-17-15,-1 0 20 0,-1-2 5 0,1 2-8 16,-1-3 10-16,1 1-21 0,0 0 0 0,1-2 15 16,-1 0-12-16,3-1 27 0,-1 0-16 15,1-2-24-15,2 0 13 0,-1 0-14 0,0 0 24 0,1 0 7 0,2 0-27 16,-1 0 0-16,6 0-33 0,0-2-26 16,1-1-17-16,2-3-49 0,3 0-35 15,6-2-66-15,5-2-89 0,1-3-167 0,1 2-381 0,-6 3-351 16</inkml:trace>
  <inkml:trace contextRef="#ctx0" brushRef="#br0" timeOffset="336804.9126">20765 17664 338 0,'0'0'761'16,"0"0"-333"-16,0 0-34 0,0 0-73 0,0 0-50 16,0 0-64-16,0 0-57 0,0 0-29 0,0 0-23 15,0 0-9-15,0 0-9 0,-121 23-7 0,100-7-16 16,1 3-11-16,2-4-3 0,7-1-10 15,1-1 15-15,1-3-7 0,4 2-4 0,-1 0-13 0,4 2-30 16,0 0-1-16,2 1 10 0,0 2 5 16,2-3 6-16,5 0-14 0,6-1-7 0,-1-1-8 15,0 0 6-15,7 0 17 0,0-1-1 0,-2-1 11 16,2-1-12-16,-2 2-8 0,2-3 2 16,-5 1-13-16,-1-1 18 0,-2 0 5 15,-2 0-12-15,-3 1 4 0,2-3-15 0,-6 2 0 0,1-1 12 16,-2 0 9-16,-1-1 11 15,0 1-3-15,0 0-16 0,-5-1 8 0,0 0-8 0,-1 0 9 16,-4 0 16-16,0 0-12 16,0-1 4-16,-3 1-27 0,-2-1 11 0,1 2-13 15,-1-3 8-15,-1 0 24 0,-1 2-31 0,2-1 25 0,-2 0-13 16,-2-2-7-16,5-1 16 0,-4 2-16 16,4-2 15-16,-2-1 6 0,5 1-22 0,0-1 12 15,2-1-24-15,3 0 4 0,2 0 6 0,2 0-40 16,2 0-31-16,0-4-76 0,4-2-86 0,5-2-117 15,0 1-316 1,0 3-661-16</inkml:trace>
  <inkml:trace contextRef="#ctx0" brushRef="#br0" timeOffset="337094.2685">21198 17664 1984 0,'0'0'315'0,"0"0"-41"0,0 0-45 0,0 0-42 0,0 0-33 16,0 0-30-16,0 0-29 0,0 0-21 0,0 0-25 16,0 0-21-16,0 0-14 0,0 0-5 0,0 0 0 15,0 0-4-15,73-28 8 0,-49 21-4 0,1 0-5 16,1 1 5-16,2 0-6 0,-2 1 3 16,2 1 5-16,-1 1-5 0,-4 1 1 0,0-1-12 15,-2 1-4-15,-3-1-4 0,0 3-25 0,-6 0-15 16,-2 0-30-16,0 2-39 15,-5 1-39 1,-2 2-48-16,-3 0-60 0,0 2-79 0,-6 3-151 16,-5 1-269-16,1 0-185 0,3-3 865 0</inkml:trace>
  <inkml:trace contextRef="#ctx0" brushRef="#br0" timeOffset="337301.795">21174 17922 133 0,'0'0'579'0,"0"0"-68"0,0 0-93 0,0 0-38 0,0 0-73 0,0 0-73 16,0 0-54-16,0 0-63 0,0 0-11 15,0 0-22-15,0 0-1 0,0 0-1 0,0 0-21 0,0 0-1 16,-36 27-27-16,50-33 6 0,0 1-4 16,6-3-26-16,4-2 18 0,2 0-30 0,2-2 3 15,2-2 19-15,1 0-17 0,1-1 5 0,11-3-35 16,5-7-59-16,5-1-61 0,0-4-99 16,-8 1-135-16,-14 7-283 0,-12 8-535 0</inkml:trace>
  <inkml:trace contextRef="#ctx0" brushRef="#br0" timeOffset="337533.2203">21948 17376 539 0,'0'0'985'16,"0"0"-476"-16,0 0-121 0,0 0-97 0,0 0-65 15,0 0-41-15,0 0-38 0,0 0-23 16,0 0-24-16,0 0-18 0,0 0-13 0,0 0-19 0,0 0-4 16,0 0-15-16,-30-31-10 0,30 31 3 15,0 0-15-15,0 0 4 0,0 0-3 0,2 3-11 16,1 3 8-16,-1 0-6 0,-1 1 5 0,3 1 7 15,-1 4-2-15,-1 1 4 0,-1 3-2 0,-1 4-6 16,0 0 0-16,0 3 0 0,0 1 4 16,-3 1-5-16,-4 3 4 0,-1-1-5 0,3 1-10 15,-3-2 16-15,2 1-15 0,0-3 10 0,-1-1 2 16,5-3-14-16,-3-6 19 0,2-1-16 0,2-2 5 16,-1 0 15-16,0 0-31 0,0 0 1 15,2-2-30-15,2-1-42 0,-2-1-33 16,0-1-51-16,2-3-83 0,2-3-208 15,4 0-801-15,-6 0-330 0</inkml:trace>
  <inkml:trace contextRef="#ctx0" brushRef="#br0" timeOffset="338038.5732">22341 17280 1494 0,'0'0'608'0,"0"0"-335"0,0 0-57 0,0 0-16 15,0 0-26-15,0 0-22 0,0 0-31 16,0 0-42-16,0 0-21 0,0 0-19 0,0 0-9 0,0 0 0 16,0 0-4-16,0 0 2 0,12-8-4 15,-15 14 2-15,-3 1-3 0,3 2-2 0,-4-1 1 16,2 3-4-16,-2-1 1 0,-1 1-4 16,2-2-7-16,-2 3 8 0,0 1-10 15,-1 1 3-15,1 1 4 0,2 2-19 0,-2 2 14 16,-1-3-6-16,4 2-1 0,-2-2 12 15,2 2-12-15,1-2 5 16,3 2-6-16,0 0-4 0,1-3 3 0,0 0-2 0,2-1 5 16,4-1-2-16,-1 0 2 0,3 0-2 15,2-1-6-15,-1-2 6 0,1-2-5 0,3-1 8 0,-3-3 2 0,3 0-5 16,2-3 7-16,0-1-6 0,2-1 1 0,4-4 9 16,0-2-8-16,4-1 7 0,-1 1-4 15,-1-2-10-15,2-1 7 0,-5-2-4 0,-3 0 3 16,0-1 6-16,-2 1-4 0,-2-1 1 0,-1 2-2 15,-2-2 1-15,-2 0 2 0,-4-1-1 16,3 0 6-16,-4 1-7 0,-3-1 4 16,0-1-3-16,0-3-4 0,-1 0 15 15,-7 0-11-15,3 0 6 0,-3 0-3 0,-1 1-12 16,-2-2 6-16,-1-2 0 0,-3-1 7 16,2 2 4-16,0 3-5 0,-3 3-4 0,4 1-8 0,-1 4 2 0,2 2 0 0,-3 2 0 15,8 1 7-15,-2 4-9 0,0 0-8 16,1 0-24-16,2 0-38 0,-1 4-59 0,3 1-141 15,1 0-630-15,1-2-897 0</inkml:trace>
  <inkml:trace contextRef="#ctx0" brushRef="#br0" timeOffset="363226.0927">29913 15504 1425 0,'0'0'264'0,"0"0"31"0,0 0-29 0,0 0-47 0,0 0-24 0,0 0-39 16,0 0-38-16,0 0-24 0,0 0-26 0,0 0-23 15,0 0-10-15,0 0-1 0,-1-32 10 0,1 48 4 16,1 7 6-16,-1 6-5 0,-1 4-4 16,-1 5-5-16,-4 0-10 15,-2 0-4-15,3 2-10 0,-5-1-4 0,0 1 0 0,0-2-4 0,-3-2 1 0,-1-2 1 16,1-3-6-1,1-3 2 48,-4-1-2-63,3-4 0 0,2-3 4 0,-3-5 1 16,2-5 2-16,1-5-2 0,5-3 4 0,-2-2 2 0,1 0 2 0,3-10 1 0,-3-5-7 15,3-5-3-15,-2-5-4 0,3-4-4 0,-3-5 2 0,5-4-2 0,1-5 1 0,-1-6 3 0,4-6-4 0,5-2 2 0,2-3-3 0,7 1-2 0,-2 1 5 0,5 4 2 0,5 5 1 0,-1 7 3 0,3 5-7 0,-1 5-3 16,4 5-1-16,0 6-1 0,1 3 7 0,-2 4 2 15,1 5-1-15,-1 4 1 0,-5 3-3 16,1 2-2-16,-5 5 0 16,-3 5 3-16,0 4-3 0,-6 3 2 0,-2 4-1 15,-2 3-1-15,-3 3 4 0,-3 3-1 0,-1 0-1 0,-10 4 0 0,-1-1-4 16,-4 1 2-16,-4-2 2 16,-4 3 4-16,-1-2 1 0,-1-2 0 0,-1-2-1 0,3-5-3 15,-3-2 1-15,4-2-3 0,4-2 2 16,1-2 4-16,1-2-5 0,2-1 3 0,0-4-5 15,5-4-10-15,2 0 2 0,1-3-10 16,5-2-8-16,1 0-10 0,0-1-22 16,4-7-29-16,3-4-39 0,5-6-55 15,5-2-74-15,3-2-176 16,-7 4-546-16,-2 6-667 0</inkml:trace>
  <inkml:trace contextRef="#ctx0" brushRef="#br0" timeOffset="363531.6143">30747 15191 1613 0,'0'0'288'0,"0"0"-20"0,0 0-9 0,0 0-12 16,0 0-28-16,0 0-33 0,0 0-37 0,0 0-28 15,0 0-27-15,0 0-18 0,0 0-18 0,0 0-20 16,0 0-3-16,0 0-6 0,5 6-3 0,-41 13 9 16,2 2-7-16,-3 3 2 0,-1-2-4 15,3 5-6-15,-3 0-3 0,6 1-5 0,1 0-4 16,7-1-4-16,-1 1 0 0,9 0-3 0,1-3 1 15,7 0 1-15,4-1-4 0,4-2 3 16,0-1 0-16,7-2-4 0,4-4 4 0,3 2-1 16,7-4-2-16,5-1 5 0,0 0-4 0,5-5-6 15,3 0-8-15,-1-2-24 0,0-3-20 16,2-2-28-16,-1 0-29 0,0-4-38 0,4-6-66 0,-5-1-95 16,3-3-225-16,-11 5-551 15,-8 0-181-15</inkml:trace>
  <inkml:trace contextRef="#ctx0" brushRef="#br0" timeOffset="363745.5955">31103 15315 1081 0,'0'0'506'0,"0"0"-79"0,0 0-81 0,0 0-74 0,0 0-79 0,0 0-64 16,0 0-50-16,0 0-22 0,0 0-8 16,0 0 4-16,0 0 0 0,0 0-6 0,0 0-5 15,127-89-8-15,-92 81-7 0,6-1-6 0,0 0-8 16,0 2-1-16,-2-2-5 0,2 2-2 0,-2 1 2 15,-2 1-6-15,-3-1 1 0,-2 1-2 0,-2 1-2 16,-3 0-3-16,-5 1-16 0,-2 0-23 16,-6 1-40-16,-2 0-50 0,-4 1-52 0,-2 1-76 15,-6 0-52-15,0 0-31 0,-8 2-108 0,-5 3-214 16,3-1-163-16,1-1 714 0</inkml:trace>
  <inkml:trace contextRef="#ctx0" brushRef="#br0" timeOffset="363994.9282">31454 15238 0 0,'0'0'500'0,"0"0"61"0,0 0-94 0,0 0-96 0,0 0-65 0,0 0-58 16,0 0-41-16,0 0-32 0,0 0-29 0,0 0-17 0,0 0-21 16,-39 131-18-16,41-112-10 0,4 3-15 15,-3 1-8-15,1 2-5 0,2 1-9 16,-4 2-2-16,0 0-9 0,1-2-6 0,-3 1-5 0,1-1-4 16,-2 0-5-16,-4 1-3 0,0-1 0 0,-2-1-5 15,0 1 2-15,3-5-1 0,-2-3-3 16,4-4 5-16,0-1-11 0,0-1-8 0,-2-3-10 15,2-1-31-15,2-2-24 0,0-2-51 0,0-3-91 16,0-1-162-16,6 0-665 0,-5 0-670 0</inkml:trace>
  <inkml:trace contextRef="#ctx0" brushRef="#br0" timeOffset="364413.2005">30894 16157 2315 0,'0'0'138'0,"0"0"2"16,0 0 29-16,0 0-3 0,0 0-10 0,0 0-34 16,0 0-42-16,0 0-23 15,0 0-21-15,0 0 0 0,0 0-2 16,0 0 2-16,0 0 5 0,0 0-3 0,52-7 1 0,-17-1-7 0,5 0-6 15,6 0-10-15,-2 0-7 0,-2 0 7 0,-1 0-6 16,-1 2 2-16,-3 0-1 0,-2 0-13 0,-4 1 3 16,-3 1-2-16,-5-2-1 0,-3 1 3 31,-3 0-17-31,-5 2-15 0,-5 1-26 0,-3-2-31 16,1 1-30-16,-5-1-51 15,0 2-66-15,-5 0-219 0,2 1-582 0,-2 1-492 16</inkml:trace>
  <inkml:trace contextRef="#ctx0" brushRef="#br0" timeOffset="364615.5688">30849 16404 2252 0,'0'0'181'0,"0"0"21"0,0 0-25 0,0 0-24 0,0 0-17 0,0 0-31 0,0 0-23 0,0 0-17 0,0 0-10 0,0 0-6 15,0 0-13-15,0 0-2 0,123 77-15 0,-88-80-2 0,-1-2-1 0,3-3-6 0,-3-1-1 0,3 0-6 0,-5-1-5 0,2-1-3 16,1-1-10-16,-3-2-23 0,1-2-40 16,-2 1-76-16,0-2-121 0,-9 5-372 0,-6 2-1030 0</inkml:trace>
  <inkml:trace contextRef="#ctx0" brushRef="#br0" timeOffset="365285.4013">32216 15678 787 0,'0'0'158'0,"0"0"6"0,0 0 46 16,0 0 34-16,0 0 19 0,0 0-29 0,0 0-54 15,0 0-33-15,0 0-34 0,0 0-6 16,0 0-1-16,0 0-1 0,114-84-7 0,-93 77-10 16,0 1-12-16,3-2-14 0,0 4-8 0,-1-1-8 15,-2 3-8-15,2 1-2 0,-5 0-8 0,1 2-7 16,-5-1-3-16,-2 2-7 0,-4 4-4 16,-1 2-3-16,-1 2-2 0,-5 4 4 0,-1 3 5 15,0 2 7-15,-9 3 2 0,-3 0 0 0,-4 4-1 16,-3-1-4-16,2-2-5 0,-5-2-1 15,2-3 2-15,-1-1 0 0,4-3 1 0,0-3-2 16,1-1-4-16,2-1-1 0,4-3-2 0,1 1-2 16,6-2 2-16,3-2-1 0,0 1-4 0,3-1 2 15,5 0-1-15,3 0 2 0,5-1 5 16,2 2-2-16,5 1-1 0,2 0-3 0,3 1-4 16,1 0 2-16,-1 0 1 0,-1 2 3 0,3 0 2 15,-3 1-2-15,-3 1 0 0,-3 0-5 16,-2 1 0-16,-1 0 4 0,-5 3 4 0,0-2 1 15,-5 1 1-15,-1 0-1 0,-5-1-1 0,-2-1 4 16,2 0 6-16,-4 1 0 0,-3 0 2 16,-4 0-1-16,-7 0-6 0,3-2 5 15,-8-1-1-15,-2 0 3 0,-1-2 5 16,1 1-9-16,-3-3-4 0,0-1-6 0,-2-2-7 0,2-1 8 16,1-1 0-16,-1 0-4 0,3-1-6 0,5-5-20 15,1-2-20-15,2-2-31 0,4-2-49 0,6-1-71 16,5-4-138-16,0 4-452 0,0 3-897 15</inkml:trace>
  <inkml:trace contextRef="#ctx0" brushRef="#br0" timeOffset="365675.5423">33310 15569 1776 0,'0'0'275'0,"0"0"-35"16,0 0 13-16,0 0-18 0,0 0-34 0,0 0-40 15,0 0-55-15,0 0-31 0,0 0-27 16,0 0-15-16,0 0-1 0,0 0 1 0,0 0 2 0,0 0 0 16,-23 14-1-16,15-6-7 0,-2 2-1 15,0 2-7-15,0 0-2 0,-1 3 2 0,-1 2-6 16,2 1-2-16,-2 0-2 0,1 2-1 0,1-1 1 16,0 3 2-16,1-2-1 0,2-1-6 15,1 2-3-15,1-1-5 0,3 0 5 0,2-1 1 16,0 1 3-16,2-4 2 0,4 2-5 15,3-3-4-15,1-1 0 16,4-3 4-16,2-1-2 0,2-3 7 16,2-2-1-16,3-4-3 0,1-1 0 0,3 0-2 0,0-6 4 0,-1-2 7 0,2-2-8 15,-2-2 5-15,-4-3-4 0,1-1-10 0,-5-1 17 16,-1-2-2-16,-4-2 5 0,-2-1 9 16,-3-2-15-16,-6-1 1 0,-2-2-6 15,0 0-7-15,-5 1 9 0,-7-1 2 16,-3 5-2-16,-8-1-1 0,-2 3-6 0,-4 4-9 15,-5 2-11-15,-2 3-29 0,-4 1-91 0,8 4-214 16,9 3-1032-16</inkml:trace>
  <inkml:trace contextRef="#ctx0" brushRef="#br0" timeOffset="370102.2511">29903 16890 0 0,'0'0'0'0,"0"0"0"0,0 0 192 0,0 0 179 0,0 0-18 0,0 0-25 0,0 0-28 0,0 0-17 0,0 0-24 0,0 0-30 15,0 0-24-15,0 0-26 0,-20-73-25 0,20 68-25 0,0 0-15 16,0 2-15 0,0 1-11-16,0 1-8 0,0 1-12 15,-1 0-12-15,1 0-6 0,-1 0-11 0,1 0-4 0,-1 1-1 0,0 4-9 16,-3 3-6-16,1 2-2 0,-5 6-4 0,3 5 8 0,-3 4 5 15,-1 3-1-15,2 1 0 0,2 4-3 0,-3-1-8 16,0 4 1-16,4-1-1 0,-4 4-2 16,4 2 3-16,-3 1-6 0,1 4-6 0,2 0 3 15,-3 2-4-15,3 2 4 0,-3-1 7 0,4 0-9 16,-5-1 1-16,4 0-6 16,-3-3-6-16,3-6 5 0,-3-7 1 15,4-5 29-15,0-6-19 0,-1 2 1 16,1-1-14-16,-2 0-22 0,4-1 16 0,-1-1 4 0,0-5 16 0,2-1-10 15,-2-3 4-15,2-4-2 0,0-4-8 0,0-1 5 0,0-2 15 16,0-1-10-16,4-5 6 0,-2-6-18 16,4-5-11-16,1-9 3 0,1-10 3 0,5-10 21 15,-3-5-3-15,-2-2-1 16,1 0-5-16,0-1-7 0,-2-2 3 0,-2 1 2 0,3 1 7 16,-3-2 1-16,1 1-1 15,-4 1-1-15,3 2-4 0,-3 2 0 0,-1 4 8 0,-1 4-4 16,0 3 3-16,0 7-2 0,0 3-7 15,0 3 7-15,1 4-2 0,-1 5 5 16,0 2 3-16,0 5-5 0,0 3-1 0,0 4-9 0,0 1-7 0,0 2 7 0,0 0 4 16,0 2 5-16,0 6 7 15,-1 5-8-15,1 5-3 0,-2 7-6 0,-2 7-2 0,0 6 6 16,1 3 1-16,-4 7 5 16,4 2-6-16,-5 4 1 0,5 3-7 15,-4 4 10-15,3 1 3 0,-3 2-4 0,-1-3 4 16,4-4-11-16,-3-5-7 0,4-6 8 15,-3-4 2-15,5-11 8 16,-1-8 1-16,1-6 4 0,1-7-9 0,1 1-10 0,-1-4 15 0,0-1-14 0,0-3 16 0,0-1 7 16,0-2-30-16,0-4 18 0,3-8-14 0,3-11 3 15,-1-3 19-15,1-6-10 0,-2-2 3 0,3-3-5 16,0-6-3-16,-3-4 0 0,3-4 5 16,-3-5 5-16,6-1 1 15,-3 3-3-15,-2-1-4 16,2 6-8-16,0 3 6 0,-4 6 0 15,-1 2-1-15,0 8 9 0,2 3-14 16,-3 4 2-16,1 7-7 0,-2 3 1 0,1 3-4 0,0 6-15 0,-1 0-10 0,2 4-31 0,0 0-29 16,-1 0-19-1,2 5-35-15,4 3-48 0,-2 4-73 16,3 1-262-16,-3-1-657 0,0-3 16 0</inkml:trace>
  <inkml:trace contextRef="#ctx0" brushRef="#br0" timeOffset="373044.2271">30469 16997 2379 0,'0'0'258'0,"0"0"-156"0,0 0 33 0,0 0 8 0,0 0-2 16,0 0-4-16,0 0-45 0,0 0-21 0,0 0-27 15,0 0-15-15,0 0-1 0,-123 15-3 16,106 5 6-16,-2 2-2 0,0 5-4 0,-1 2-7 15,4 2-4-15,-1 1-7 0,4 1-5 0,2 1 3 16,4-2 1-16,0 0-7 0,5-3 5 16,2-3-7-16,0-3-3 0,2-2 10 0,6-4-3 15,1-6 3-15,2-2-4 0,1-6-5 0,4-3 7 16,3 0-7-16,1-7 9 16,1-4 0-16,0-5-6 0,1-3 5 0,-1-4-4 0,-1-3-2 15,0-2 6-15,-3-4 1 0,-1-1 3 0,0 0-1 16,-2-2-4-16,-4 0 0 0,-1 1 0 0,-3 3 4 15,-3 5 6-15,-4 3-4 0,1 3-1 0,-8 6-6 16,-2 3 0-16,-3 5-1 0,-5 3 5 0,-3 3 5 16,-2 2-7-16,-6 7 3 0,-1 5-4 15,-1 3-3-15,-4 4 7 0,3 1-4 0,3 4 2 16,3 3 1-16,1 2-10 0,4 0 5 0,6 3-7 16,-2-2 6-16,8 1 7 0,5 0-4 15,4-4 0-15,0-2-9 0,9-4-3 0,2-4 0 16,3-5 3-16,5-3 7 15,-1-4-9-15,3-6 2 0,1-1-6 0,-1-1-7 16,1-9 14-16,2-1-9 0,-8-4 7 0,3-3 8 0,-2-3-9 16,-3-5 9-16,-3 0-3 0,0-5 2 15,-2-1 2-15,0-2 5 0,-3 0 1 0,-3 2-2 0,-2 0 4 16,-2 3-10-16,1 3 3 0,-7 3 5 0,-3 4-1 16,-3 3 6-16,0 6-5 0,-7 4-7 15,-1 3 3-15,-6 3 0 0,-3 3 5 0,0 6 3 16,-1 4-5-16,0 2-3 0,2 1-5 0,4 4 0 15,-1 1 5-15,5 3-4 0,1 1 7 16,3 4-7-16,4 1-9 16,3 0 5-16,5 0-4 15,4 1 7-15,2-1-5 0,2-3 2 0,7-2-9 0,2-4-12 16,6-6-4-16,-1-4-13 16,4-4-2-16,0-6 2 0,0-1 1 0,2-6 8 0,-2-7 4 15,0-3 7-15,-1-4 17 16,1-4-1-16,-1-1 8 0,-1-3 4 0,-1-2-7 0,-4-3 4 0,1-2-1 0,-3-3 5 15,-2-2 3-15,-2 0 2 0,-3 3 3 0,0-2-1 16,-5 6 9-16,-3 5 4 0,1 5 6 0,-3 5 9 0,-4 5-7 16,-2 4 7-16,-1 4-8 15,-2 3-5-15,0 2 3 0,-3 3-16 0,-1 5-1 0,1 7-2 16,-3 5-7-16,2 4 2 0,-1 5-2 0,2 2-3 16,3 5 8-16,2 3 0 0,-4 4-4 15,6 7-4-15,1 6-2 16,0 2-4-16,4 7 4 0,-2 4 3 15,5 1-4-15,1-7 2 0,0-8-2 16,0-9-1-16,2-5-4 0,0 2 1 0,-1-2 8 0,1 1 1 16,-1 0-15-16,1-2 6 0,2-5-20 15,2-4 7-15,-3-6 10 0,6-6 3 0,-5-7 3 16,3-4-14-16,-2-6-3 16,3-2-2-16,0-6 7 0,0-6 16 0,1-4 12 0,1-6 0 15,0-3-8-15,2-14-9 0,1-14 6 0,0-13-14 0,3-8 14 0,-4 1 3 0,0 2-13 16,-3 1 16-16,-2 0-7 0,2 1-1 0,-4-1 10 15,-2 5-5-15,-2 4 3 0,-2 6-1 16,-2 7-7-16,-1 5 4 16,-3 4-1-16,1 5 6 0,-3 6 4 15,5 5-2-15,-2 3 1 0,2 5-6 0,1 5 0 0,1 3-2 0,0 3 3 0,0 4 3 16,2 0-3-16,-1 3-1 0,0 5-5 0,-3 6-7 16,2 6 8-16,-5 9-6 0,3 4 7 0,-3 7 1 15,1 2-7-15,3 3 5 16,-3 7-6-16,3 2 4 15,-2 6 0-15,1 3 2 0,0 2 1 16,1-1-4-16,-1-1 0 16,3-1-4-16,-1-11 1 0,-2-8 6 0,4-7 1 0,-3-8 11 0,1 0-13 0,-1 0-2 0,2-1 6 0,-2-1-20 15,1-3 17-15,2-3-2 0,0-2-9 16,0-6 17-16,1-3-21 0,0-5-1 0,0-3 22 0,1-1-12 16,1-3 18-16,5-5-10 0,-3-5-26 0,5-3 8 15,-1-11 1-15,2-10 10 0,-1-10 9 16,1-6 1-16,-3-1-8 0,-1-2-3 15,1-1 11-15,-3-4-10 16,2 0 6-16,-3-1 7 16,-2 2-15-16,-1 4 12 0,0 2-9 15,0 3 0-15,0 5 12 0,-2 6-9 0,-5 5 5 16,1 4-3-16,0 8-9 0,-2 1 5 0,4 8 0 0,-3 3 3 16,5 4 3-16,-1 2-1 0,2 4-1 0,-2 1-4 0,2 0 2 0,-1 7-10 15,0 7 7-15,-4 7 4 0,1 7-14 0,-1 6 18 0,-1 4-10 0,2 5-4 16,-3 4 17-16,4 6-16 0,-4 5 7 15,-1 5 0-15,0 3-17 0,3 1 11 0,-3-2-1 0,0-2 2 16,1-10 15-16,1-9-9 16,3-8 13-1,0-5-18-15,-2-2-1 0,3-1 0 0,-3-2-11 16,3-1 28-16,2-4-11 0,-3-5 6 0,2-2-11 0,2-5-14 0,0-6 14 16,0-3-17-16,1 0 32 0,5-9 2 0,-2-4-26 15,3-4 28 1,1-13-31-16,3-10 3 15,-1-9 23-15,0-6-18 0,-1-2 14 16,-3 2-5-16,3 0-5 16,1-3 7-16,-1 1-5 15,-2 1 7-15,-2 7-1 0,3 7 1 0,-6 4-3 0,0 11-6 0,1 4 7 0,-3 8-6 0,0 5 5 16,0 5 3-16,0 2-13 0,0 3 10 0,0 0-3 0,-3 0-3 16,1 3 12-16,-5 8-9 0,1 7 6 0,-3 6-4 0,-2 6-9 0,0 5 4 15,0 2-5-15,1 4 7 16,2 0 3-16,-1 4 0 0,1 1-1 0,2 1-7 0,-2 1 3 15,1-1-3-15,5-8 4 0,-1-6 6 0,-1-5 0 16,4-6 13-16,0-1-15 0,0-2-8 0,2-1 11 0,-2-2-21 0,4-2 24 16,-2-2-1-16,4-4-20 0,-2-5 13 0,5-3-16 15,-1 0 14-15,3-10 12 0,3-10-2 16,2-6-5-16,3-6-5 0,-5-4-10 0,2-2 3 0,-5-3 10 16,3-4 0-16,-3-2 2 15,0-2 5-15,4 2-5 16,-4 1-5-16,-3 2 7 0,-3 6-7 15,1 7 5-15,-4 8 3 0,-2 8-7 16,0 6 5-16,0 3-7 0,-2 6 3 0,-4 0 7 0,-2 1-9 16,2 12 6-16,-4 7-7 0,-5 6-1 0,3 7 0 15,-2 2-2-15,0 5 8 0,2 3-4 0,-1 3 2 0,2 2 1 0,0-3-6 0,2-5 5 0,2-4-3 16,3-5 9-16,-1 3 8 0,3 0-15 16,1 0 6-16,-1 2-22 15,4-4-3-15,-2 0 22 16,4-5-14-16,3-5 22 15,1-4-6-15,0-5-23 0,0-4 22 0,3-4-13 0,1-5 8 0,0 0 25 0,-1-7-16 16,1-5 8-16,2-2-23 0,0-6-4 16,-1-3 3-16,-1-4 6 0,6-13 23 0,2-8-18 0,-1-10 3 0,2 0-10 15,-8 5-6-15,1 8 14 0,-8 8-4 0,1 6 7 0,-5 9-1 16,-2 6-7 0,0 3 4-16,0 5-2 0,0 2 4 0,-3 3 4 15,-4 3-3-15,2 0-3 0,-6 6-7 16,-2 3 0-16,2 5 0 0,-2 3 2 0,0 5 5 15,-2 3-1-15,4 4 0 0,1 2-2 0,0 0-2 0,2-2 4 0,5-4-7 0,-1-3 10 16,0-1 11-16,3 1-21 0,0 1 11 16,-1 0-12-16,2-1-9 0,0 0 23 15,0-3-5-15,2-3 5 0,0-2-2 16,4-4-17-16,-2-5 3 16,3-3-12-16,0-2 19 0,0 0 12 15,2-5-2-15,1-6 3 0,2-1-23 0,2-10 3 16,2-4 2-16,1-10 4 0,0-4 11 15,-6 1-8-15,-2-1 2 0,-3 0-2 16,0-3-2-16,-3 2 8 0,-2 1-7 0,-2 9 8 16,1 5-3-16,-1 7-8 0,-7 3 7 0,-2 6-8 0,-1 4 4 0,-2 4 7 15,-5 2-5-15,-2 9 0 0,-1 5-3 0,-3 4-5 0,-2 1 2 0,4 3 0 16,0 2 7-16,3 1-3 16,0 1 4-16,5-1-5 0,-2 2-7 0,6-5 9 15,5 0-8-15,0 0 10 0,4-2 2 0,1-3-13 16,1-3 8-16,-1-5-8 15,2-3 0-15,3-3 15 0,-2 0-7 0,4-1 12 0,2-2-18 0,4 0-15 16,0-6 7-16,4-6-8 0,-5-1 24 0,2-3 3 0,-1-4 0 16,0 1-1-16,-3-5-11 0,1-2 10 15,0-3-4-15,0-2 7 0,-2-1 1 0,3-3-6 0,-3-3 6 16,0-3-7-16,1-4 2 16,-3-3 8-16,-2 3-7 0,1 1 6 15,-4 3-3-15,3 2-7 0,-5 1 4 0,0 3-3 0,-3 3 8 16,3 1 2-16,-4 1-2 15,-2 3 3-15,2 0-6 0,-3 2 1 0,3 2-3 0,-3 2 4 16,3 0 2-16,-2 2-7 0,4 3 7 0,-4 1-6 16,4 4-1-16,1 1 7 0,-1 5-5 0,1 2 0 0,0 3 1 15,1 0-8-15,-1 0 4 0,1 0-2 16,-3 0 0-16,3 0 5 16,-1 1-3-16,0 6 4 0,0 0-7 0,0 3 0 15,2 0 1-15,-1 3 0 16,0 1 6-16,0 4-4 0,1 4 4 15,-1 1-6-15,2 2 0 16,3 1 2-16,-2 5-2 16,0 1 6-16,3 3 1 0,-2-2-7 15,3 3 3-15,1-3-5 0,-1-1 1 16,1 3 8-16,1-2-5 0,1 2 2 0,-2-3-4 0,-5-2-5 0,4-5 3 16,-5-3 0-16,0-4 8 0,2-3 1 15,-2-5 1-15,-1-2-4 0,-1-5-10 0,2-3 5 0,-1 0-1 0,-1 0 6 0,0 0 10 0,2 0-9 0,-2-7 2 16,0-3-5-16,-2-4-1 0,2-4 10 0,0-3-7 0,-1-3 5 0,-1-1-4 15,2-4-6-15,-3-3 4 0,2-5-3 0,-3-2 9 0,3 0 3 16,1-1-4-16,0 0-2 0,0 2-6 16,-1 1-5-16,1 1 5 0,-1 5 4 15,1 3 5-15,-1 7 0 0,1 5-2 16,0 4-4 0,0 4-6-16,0 3 8 0,0 4-5 15,0 1 4-15,0 0-2 0,0 8-4 0,-5 4 4 0,1 4-3 16,-3 6 5-16,-3 5 5 0,3 4-7 0,-4 6 4 0,-1 2-9 0,2 3-5 0,0 2 2 0,-1 5 1 15,3 4 10-15,-4 0 1 16,0 2-1-16,2-3-7 16,1-3-5-16,-1-4 2 15,4-4 1-15,0-6 7 0,0-4 1 0,3-4-2 0,2-7 1 16,1-6-4-16,0-3 0 0,0-5 6 16,0-3-2-16,0-3 3 0,0 0-5 0,0-1-8 15,2-8 3-15,4-4 3 0,-2-4 8 0,3-5 10 0,0-1-7 16,-2-4-5-16,2-3-5 15,-2-5-4-15,1-4 6 16,-3-4 2-16,6-5 5 0,-3-1-1 16,-2-5-2-16,2 0-4 0,-2 1-2 0,-2 3 6 15,1 7-2 1,-3 5 6-16,-3 9-3 0,1 5-10 16,-2 5 8-16,-4 4-3 0,-2 2 5 0,0 2 3 0,-2 5-6 15,-5 2 0-15,1 4-7 16,-3 0 0-16,-3 5 1 0,-1 4 3 0,1 2 5 0,-1 2-2 0,1 1-3 0,4-2-9 0,1 2-12 0,5 1-17 0,2 1-23 15,1-1-42-15,6 2-91 0,1-3-194 0,-1-4-737 0,3-6-664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38:15.07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1091 1274 1200 0,'0'0'258'0,"0"0"12"0,0 0-77 0,0 0-48 16,0 0-56-16,0 0-39 15,0 0-3-15,0 0 15 0,0 0 24 16,0 0 15-16,0 0-14 0,0 0-17 0,-20 38-15 0,10-23-3 16,0 0 7-16,-3 5-2 0,-3-4-3 0,3 2-6 15,-5-1-11-15,3 0-11 0,-3-2 0 16,0-2 0-16,-1 0-1 0,3-3 1 16,-1 0 1-16,-3-2-2 0,6-2-3 0,-4 1 3 15,1-5 0-15,3-1 5 0,-2-1 1 47,4 0 5-47,1 0-10 0,1-3-9 0,-1-4-1 16,2-1-5-16,5 0-1 0,-1-3-2 0,4-1-9 15,1-2-7-15,0-1-1 0,8-2-1 0,2-2 0 16,5-2 4-16,5 0-3 16,6 0 1-16,4 0-2 0,0 3-6 0,4 3 7 0,-1 1 0 0,3 3-2 15,-4 4 5-15,2 4-6 0,-3 1-2 0,-1 2 8 0,-2 4-3 0,1 5 6 0,-5 2 3 31,3 3-3-31,-6 4 2 0,-1 5-1 0,-2 2 2 0,-6 4 4 16,-2 5-2-16,-9 5 2 16,-1 4 2-16,-8 5-5 0,-4 0 8 15,-8 5-5-15,-1 0 2 0,-9-2 3 0,0-2 0 0,-2-3 0 0,-1-6-1 0,-4-3-2 16,3-7-7-16,-4-3 8 0,4-3-1 0,-4-6 4 0,0-2 3 16,3-6-2-16,3 1 2 0,6-6 1 0,4 0 29 0,5-4 0 0,5-2-1 15,1 1-6-15,3 0-29 0,-4 0-4 0,4 0-2 0,2-3-3 0,-1 1-9 0,0-5 2 0,2 0-6 16,-2 0 1-16,3-8 7 15,4-1-33-15,0-3 30 0,5-7-31 16,5 3-5-16,9 3 30 0,-1 3-28 0,4 3 28 0,0 5 1 16,3 4 2-16,0 4 4 0,3 2 3 0,-3 2 3 15,5 4 2-15,0 1 2 0,0 5 3 0,1 1 0 16,0 2 1-16,-2 3 2 0,2-1-3 16,-1 1 3-16,-1 0-4 15,-6 0 0-15,5 0 3 0,-6-3-6 0,-1 0 2 0,-2-1-12 0,1-4-18 16,-3-4-20-16,-3-1-38 15,1-2-25-15,-1-3-41 0,-2-1-66 0,4-2-111 16,-5-7-269-16,-1 2-462 0,-6 1 361 0</inkml:trace>
  <inkml:trace contextRef="#ctx0" brushRef="#br0" timeOffset="660.7499">1427 1021 0 0,'0'0'108'0,"0"0"323"15,0 0-119-15,0 0-51 0,0 0-10 0,-81-144-17 0,60 112-51 16,0 3-26-16,1 2-36 0,-2 1-26 0,0 1-17 16,-4 4-5-16,5 1-2 0,-6 3-14 0,1 1-9 15,-2 4-21-15,-2 4-2 0,-2 0 9 16,0 3-8-16,-5 4-3 0,2 1-4 0,-6 1 0 16,12 4-7-16,-3 3 4 15,5-1 21-15,4 0-9 0,-8 5 10 16,4-1-6-16,-1 2-24 15,2 1 2-15,-3 2-5 0,-1 2 5 0,1 2 6 0,-2 2-2 0,-1 1 0 0,1 3-5 16,-1 3-6-16,1 1 0 0,-3 4-1 0,2 2 16 0,1 1 2 16,0 2 23-16,3 4-2 0,1 2-18 0,1 0 3 15,2 4-26-15,-1 1 10 0,3 3-1 16,1 1-4-16,3 3 1 0,3 0-6 0,-2 2 5 0,4 1 10 16,2 0-3 15,1 1 8-31,2 0-4 0,1 1-9 0,5 0 8 15,2-1-8-15,0-1 12 0,0-2 6 0,8-2 22 0,3-1 15 0,0-2-7 16,8-2-3-16,0 1-21 0,4-5-13 16,4-1 6-16,0-1 5 0,7-4 1 0,0-1 3 15,6 0-4-15,12 3-5 0,11 6-64 0,14 0 1 0,6 1-4 0,-2-10-3 0,-7-10 63 16,-3-7-4-16,-6-11 7 0,-8-6 1 0,-3-6 1 0,-2-2 2 16,-1-9-5-16,-1-5-1 15,1-3 1-15,1-7-6 0,11-13 5 0,5-8-14 16,4-10-4-16,-4-3 2 15,-11 6-6-15,-9 3 12 0,-9 2 1 0,-3-5 0 0,2-3 1 16,-6-3-3-16,-1-2 0 0,-5-3-1 0,-2-4 3 0,-4-4-2 16,-2-2-3-16,-7-1 2 0,-3 1-4 15,-4-3 3-15,-4-1 1 0,0-1-3 16,-10 1 1-16,1 11-4 0,-5 9 0 0,-1 11-6 0,-1 7 0 16,-4-1 4-16,-5-2 0 0,-2 0 4 15,-5 1-8-15,-3 0-1 0,-6 2-1 0,0 3-5 0,-5 4 11 16,-1 4-5-16,-4 7-2 0,-5 2 3 15,2 3-5-15,-6 7-2 0,-1 2 8 0,-1 5-6 16,1 2 3-16,1 2-7 0,1 4-17 16,4 3-9-16,14 1-28 0,4 3-29 0,13-3-13 0,2 2-93 15,-3 2-231-15,15-6-746 16,0 0-339-16</inkml:trace>
  <inkml:trace contextRef="#ctx0" brushRef="#br0" timeOffset="1550.0308">2605 2440 1368 0,'0'0'214'0,"0"0"41"0,0 0 4 0,0 0-29 15,0 0-42-15,0 0-39 0,-22-123-37 0,27 91-16 0,3-7-12 0,8-2-21 0,-2-5-12 16,7-4-12-16,2-3-3 0,0-4 0 15,1-1-6-15,4-3-9 0,-2-4-7 16,1-2-8-16,1-3 0 0,-4 1 1 0,0 4-4 16,-1 1-1-16,-5 8 1 0,-3 6 3 0,-5 11 2 0,-2 8 1 15,-5 7 8-15,-2 6-2 0,-2 1 3 0,1 2 5 16,0-1-8-16,-6 3 4 0,-1 1-8 0,-1 0-10 0,-2 6-10 16,-4 3-10-16,-1 3 3 15,-2 3 3-15,-7 11 7 0,-4 9 3 0,-5 6-5 16,3 5-3-16,9 2 2 0,7-4 0 15,7 1 5-15,6-2 3 16,1 1-2-16,8 2 4 0,5 0-3 16,4 3 2-16,3 0 3 0,4-2-3 15,4-1 4-15,4 0-4 0,1-5 2 0,1-1-1 16,1 0 3-16,-3-1 0 0,-2-2 1 0,0-1 1 0,-6-1-5 16,-2 0-2-16,-6-4 0 0,-2 0 2 0,-5-2-1 0,-3-2 1 0,-3-2 1 15,-2 0 0-15,-1 0-2 0,-1-2 2 0,-4-2-1 16,-2 1-4-16,0-1 7 0,-4-2 1 15,-1 1 3-15,-5-1 4 0,0-2-2 0,-3 2 3 0,-5-1 0 16,2-1-2-16,-1-3 0 16,-2-1-3-16,-2 0-3 0,2-1-1 0,-2-1-6 0,6 1-5 15,0-7-17-15,3-1-27 0,1-3-47 0,7-4-109 0,5 3-308 16,3 2-755-16</inkml:trace>
  <inkml:trace contextRef="#ctx0" brushRef="#br0" timeOffset="1800.3614">3435 1230 1590 0,'0'0'338'0,"0"0"-35"15,0 0-47-15,0 0-35 0,0 0-52 0,0 0-72 0,0 0-26 16,0 0-55-16,0 0-16 0,0 0-7 16,0 0 0-16,0 0 14 0,0 0 6 0,0 0 6 15,22 100 3-15,-20-64-4 0,1 5-4 0,2 2 6 16,-4 5-4-16,1 3 7 0,0 4 4 15,2 1 1-15,-2 1 0 0,0-3-2 0,0-3-9 16,4-5-17-16,-3-5-15 16,3-6-21-16,-3-4-19 15,3-5-23-15,-4-5-43 0,-1-2-46 0,-1-4-102 0,0-4-166 0,0-4-403 16,0-4-473 0</inkml:trace>
  <inkml:trace contextRef="#ctx0" brushRef="#br0" timeOffset="3441.7359">3162 1814 370 0,'0'0'235'0,"0"0"-37"0,0 0-10 0,0 0 25 16,134-56 5-16,-91 46-37 0,6-4-37 16,5 3-28-16,2 0-27 0,0-1-22 15,3 1-14-15,-2-1-15 0,1 0-9 31,-3 0-2-31,-1-1-5 16,-8-1 1-16,-3 0 5 0,-2 2 6 0,-9-1 8 0,-3 2 23 0,-8 1 12 0,-3 2 15 16,-7 2 14-16,-3 0-2 0,-3 4 1 0,-5-4-13 0,0 1-20 0,0 0-17 0,-2 0-23 0,-4 0-13 15,-1 0-10-15,-4 2-2 0,-1-2-3 16,-1 2-2-16,0 0 2 0,-3 1-3 0,4 1 3 16,-2 1 2-16,2-1-1 0,-1 0 1 0,2 1-6 15,0 0 1-15,-1 4 0 16,2 3-5-16,0 1 5 0,-1 4-2 15,0 1 2-15,0 1 0 0,0 3 0 0,0 2 0 16,-1 2-2-16,1 1 4 0,1 1-2 0,3 0 1 0,0 0 0 16,0 0-3-16,4 0 1 0,1-1 3 0,2-2-5 0,0-1 5 15,0-3-2-15,6-1-3 0,1-1 3 0,2-3-4 16,1 0 6-16,3-3 1 0,1-2-1 16,-1-2 6-16,5-2 0 0,-1-1 3 0,2 0 3 15,2-1-3-15,-1-2 1 0,-2-4-2 16,4 0 0-16,-6-3 1 0,1-1-3 0,0 1 2 15,-5-1 0-15,0-2 2 0,-1 1-3 16,-2 0 1-16,-1 1-2 0,-2-1-4 16,0 2 5-16,0-2-3 0,-3 1 1 0,-1-1-1 0,1 0-5 0,-1 0 2 15,-3 0 0-15,2 2 1 0,-1-1 1 0,0 0 1 16,0 0-3-16,0 0-1 0,0 1 3 16,0 0-2-1,-2-2-2-15,1 0 1 0,-2 2-3 0,2 0 1 16,0 1 0-16,1 2-1 15,-2 0 2-15,1 2 0 0,0 0 2 16,0 0 0-16,-1 1-3 16,2 2 0-16,-1 0 1 0,0 1-3 0,1 0 5 15,-2 0-3-15,2 0 0 0,0 0 3 0,0 0-6 0,0 0 2 0,0 0 1 0,0 0-2 0,0 0 2 16,0 0-1-16,0 0-4 0,0 0 2 0,0 0 0 0,0 0 3 0,0 0-3 16,-2 0 2-16,2 0-4 0,0 0-3 0,0 0 4 0,0 1-4 15,0-1 2-15,0 0-1 16,0 0 1-16,0 0 1 0,0 0-5 0,0 0 5 15,0 0-6-15,0 1-5 16,0 2 6-16,2 1-2 0,-2 0 6 0,0 1 5 16,0 2 0-16,0 0 1 15,0 0 1-15,0 0 1 0,0 0-2 0,0 1-1 16,0-1-2-16,0 2 0 0,2-2 2 0,-1 0 1 0,0 1 2 16,1-1 3-1,-1 1-6-15,0 1 2 0,2 0-2 0,-3 1-3 0,2-2 5 16,2 3-1-16,-2-1 0 15,0 1 1-15,0-1-1 0,1 0 0 16,-1 0 2-16,1-1-2 0,-1 2 1 0,2-1-3 0,-1 0 1 0,1-1-1 16,0 0 1-16,-1-1 5 15,2 1-4-15,-2-2 4 0,2-1-5 16,0 0 4-16,-1 0 1 16,1-1-2-16,1-1 6 0,0-2-5 0,0 2 4 0,1-3 5 15,-1 1-5-15,0 0 5 0,2-2 0 0,2 2-3 0,0-2 7 0,-2 0-1 0,2-2-2 0,-1-1 1 0,0-1-2 16,3-1 1-16,-2-2-2 0,1-1 0 0,2 0-5 0,-2-1-2 15,0-1-2-15,3 1-2 0,-3-1 5 16,0 0 1-16,-1-2 0 0,0-1 3 0,1 1-6 16,-1 2-2-16,-1-3 4 0,0 1-7 0,-2-1 8 0,1 1-1 15,-1-1-3-15,1-1 5 0,-3 1-6 16,0-1 4 0,0 0-2-16,-3-1-3 0,1 0 1 0,-1 0-1 0,1 4 2 0,-3-1-5 0,1 1 8 15,0 0-5-15,0-1-2 0,-1 3-1 16,3-1 1-16,-2 1 1 15,-1 1 3-15,1 0 0 0,1 1-1 0,-2 0-4 0,1 1 0 16,-1 2 6-16,0 0-6 0,1 3 5 16,-1-2-4-16,1 1-1 0,-1 0 2 0,2 0-4 15,-2 2 5-15,1 0-2 0,-1 0-2 0,0-1-1 0,1 1-5 16,-1 0 0-16,1 0-6 16,1 0-1-16,-2 0 7 0,2 0-4 0,2 0 9 15,0 0 2-15,1 1-3 0,1 0 5 0,-3 0-6 0,3 2 3 16,-2-2-2-16,3 2-7 0,-3-2 9 15,3 4-7-15,-3-2-1 0,1 3 6 16,1 0-5-16,-1 1 2 0,4 0 2 0,-5 4 0 0,3 1 2 0,-1 1 1 16,0 2 1-16,2 2-2 0,-3 0 5 15,0 1 0-15,-2 1-3 0,1-1 8 0,-1 0-10 0,-2 1 4 16,3-1 4-16,-1 0-8 16,0 0 8-16,-2-1-6 0,1 0 1 0,1-1 2 0,0 0 1 15,-2-2 1-15,4-3-1 0,-1 0-2 0,-2-2 1 16,3-4-2-16,0 1 4 0,0-3-1 15,0 0 2-15,3-1 2 0,3-1 0 0,-1-1 5 16,1 0-4-16,5-1 2 0,3-5-1 0,2-1-5 16,3-2 6-16,-1-3-3 0,2 0 2 0,-1-3 3 15,2-1-8-15,-2-3 3 0,-2-1 3 16,-1-5-5-16,0-1 6 0,0-5-3 0,-2-1-1 16,1-5-2-16,-2-2-1 0,-3-1 3 0,1 0-4 15,-4 1 5-15,-2 1-4 0,-1 1-5 16,-3 5 5-16,-1 4-11 0,-5 6 21 15,1 2-2-15,-1-1-7 0,-1 1 11 0,1 0-21 0,0-1 3 0,0 3 10 16,-3 1-7-16,-1 2 5 0,1 3-4 16,1 2-3-16,-1 4-1 0,0 1-2 0,1 4 0 15,1 1-14-15,0 0 3 0,-2 2-6 16,0 7 2-16,0 2 17 0,-1 4-5 0,-3 10 17 0,-1 10-10 16,0 7-8-1,2 6 9-15,0-1-10 0,3-2 9 0,-1-2 7 0,2 2-6 16,1-2 1-16,2 1 2 0,-1-2-2 0,6-1 4 0,1-5-3 15,3-2 3-15,1-4 0 16,3-4 1-16,2-3-2 0,1-2 2 0,3-4-2 16,-1-1 0-16,3-4 4 0,-3-1 2 0,2-1-3 15,2-2 0-15,-2-2-12 0,0-1-15 0,-1-3-4 16,-3-2-20-16,4 0-13 0,-2-4-24 0,-1-6-42 0,1-2-63 16,-6-4-113-16,-2 4-343 0,-4 3-721 15</inkml:trace>
  <inkml:trace contextRef="#ctx0" brushRef="#br0" timeOffset="3768.7705">5190 1398 1390 0,'0'0'397'16,"0"0"-86"-16,0 0-35 0,0 0-40 16,0 0-35-16,0 0-43 0,0 0-40 15,0 0-35-15,0 0-40 0,0 0-20 0,0 0-8 0,0 0-3 16,0 0 8-16,0 0-2 0,76-20 4 15,-31 16-7-15,5 2-5 0,-1-3 0 0,-2 2-5 0,-1-2 4 16,0 3 1-16,-2-3 2 0,-2 0 4 0,-1 2 1 16,-1 0 1-16,-9-1-1 0,-1 1-4 15,-8 2 1 1,-3-2-4-16,-7 1 5 0,-2 1 0 16,-4 1 3-16,-4-1 6 0,-2 1-4 0,0 0 4 15,0 0-5-15,0 0 1 0,0 0 0 0,-1 0-7 16,0 0 2-16,-1 0-6 0,-1 0-3 0,2 0 1 15,0 0-3-15,0 0-3 0,0 0 3 16,-2 0-4-16,3 0-10 0,0 0-16 0,0 0-31 0,0 0-38 16,0 0-15-16,0 2-41 0,-1 4-101 15,-1-2-321-15,2 0-1052 0</inkml:trace>
  <inkml:trace contextRef="#ctx0" brushRef="#br0" timeOffset="4780.2433">6438 1798 1085 0,'0'0'543'0,"0"0"-306"0,0 0-4 0,0 0-16 0,0 0-27 0,0 0-22 15,0 0-31-15,0 0-22 0,0 0-20 16,0 0-20-16,0 0-17 0,0 0-14 0,0 0-13 16,0-93-8-16,5 74-5 0,0-3 1 0,5-1-2 15,-2-4-3-15,2-2 1 0,1-4-5 0,1-4-1 16,0 2 1-16,5-8-4 0,0-2 0 16,-2 4-1-16,-3 2-3 15,4 3 4-15,-5 2 0 16,2-2-1-16,3-5-1 15,-2-3-2-15,2-3-6 0,-1-1 2 0,1-4 3 16,-2 4-4-16,-2 1 0 0,-2 2 1 0,-1 3 1 0,-3 3 0 16,-3 4 10-16,1 4-9 0,-2 3 8 15,-1 4 5-15,-1 2-7 0,0 5 15 0,0 3-11 0,0 3-5 16,0 4 5 0,0 1-14-16,0 4-2 0,-1-1-14 15,1 3-10-15,-2 2 6 16,-1 3-1-16,2 6 15 15,-1 3 5-15,-3 5 7 0,2 5 8 0,-3 4 1 0,1 4 4 16,-3 4-11-16,3 4 2 16,-2 3 0-16,-2 3-4 0,2 2 12 0,2 5-2 0,-4 13-4 15,0 10-8-15,6 5-3 0,-1-3-1 0,4-18 2 0,0-12 11 0,8-10-1 0,3-5-3 0,4-4-1 0,-2-4-2 0,4-3 2 0,3-2 4 0,-3-4 0 0,4-2 4 16,2-3-1-16,0-5-1 0,4-2 2 0,-2-2 2 16,4-2-2-16,0-5 1 0,-2-3-4 0,0-3-3 15,1 1-1-15,0-4-3 0,-5-1 4 0,4-1 2 16,-3-1-3-16,-2-1-6 15,-1-4-1-15,-3 2-6 0,-1 0 5 16,-5-3 6-16,-1 3-1 0,-2-2 5 0,-4 1-5 0,1-1 0 0,-4 3-1 16,-1 1-2-16,-1 2 4 15,0 4 0-15,0 2 5 0,0 3 3 0,-2 0-9 0,1 0 4 16,-3 1-2-16,0 0-8 16,1 0 6-16,-4 3-13 0,3 1-12 0,-3 2-2 0,-2 0-7 15,-4 9 17-15,-5 7-4 0,-2 6 12 0,-1 2 0 0,7 1-5 16,-1 3 10-16,3-2-3 0,4 4 4 0,4 0 3 15,-1 0-3-15,7-1-1 0,-2-3 2 0,5-4-2 16,5-2 3-16,2-5 2 0,4-3-1 16,-1-4 3-16,3-3-1 0,3-4 2 15,-2-1 4-15,5 0 3 0,0-7 1 0,-1-2 4 16,-3-3-6-16,1-3-3 16,-2-1 4-16,-6 2-6 0,1-4 4 15,-2 2 2-15,-2-2-7 0,-5-2 3 16,3-1-2-16,-6 1-3 0,-2-3 5 0,0 0-3 15,0 0 0-15,-4 2-4 0,-5 2-6 0,0 3 9 0,0 4-8 0,-4-2 2 0,-4 0 1 16,1-2-10-16,-8 1 4 0,2 1-2 16,-1-1-6-16,-5 2-11 0,-1 1-19 0,3 3-25 15,-2 3-51-15,-1 1-70 0,6 3-150 16,2-1-341-16,7 3-679 0</inkml:trace>
  <inkml:trace contextRef="#ctx0" brushRef="#br0" timeOffset="5264.506">6476 935 57 0,'0'0'431'0,"0"0"-51"15,0 0-74-15,0 0-7 0,0 0-9 0,0 0-53 0,0 0-39 0,0 0-33 0,0 0-40 0,0 0-11 0,-120-54-16 0,111 51-10 0,4-1-16 16,1 2-17-16,2 0-17 0,1 2-19 16,1-1-17-16,0 1-6 0,0 0-8 15,0 0 6-15,1 0 11 0,5 0 10 0,3 2 16 0,5 0 3 16,0 1-5-16,9-2 4 16,3 1-1-16,6-2-1 15,6 1 9-15,2-1-19 16,4 1-6-16,3-3-6 0,1-1-17 0,0-1 14 15,2 1 9 1,-1-1-8-16,-2 1 6 0,-2-1-9 0,-4 1-6 0,-2 0 8 0,-1-1-4 0,-7 2 7 0,-2 0-2 16,-7-1 0-16,-6 1 5 0,-1 1-6 0,-5 1 8 15,-5 0 5-15,-1 0 7 0,-3 0-1 0,-1 0-10 0,0 0-1 0,0 0-11 0,0 0 7 16,0 0 6-16,0 0-6 0,-1 0 3 0,1 0-13 16,-2 0-5-16,2 0 5 0,0 0-8 15,0 0 10-15,0 0-10 16,0 0-23-16,0 0-9 0,0 0-30 15,0 3-39-15,2 3-82 0,0 1-248 16,-1-1-737-16,0-1-245 16</inkml:trace>
  <inkml:trace contextRef="#ctx0" brushRef="#br0" timeOffset="6392.9268">8533 1417 916 0,'0'0'385'0,"0"0"3"16,0 0-102-16,0 0-26 0,0 0-38 0,0 0-73 0,0 0-65 16,0 0-66-16,0 0-45 0,0 0-2 15,0 0 6-15,0 0 16 0,-3 2 25 0,4 17 5 16,2 6 2-16,2 3 4 0,-3 7-2 0,4 4 2 16,-4 5 7-16,0 4-3 0,-1 0 2 0,-1 2-4 15,0 3-7-15,0 2 0 0,-3 1 0 16,-3-1-8-1,3-4 2-15,1-6-4 0,-2-6-2 16,3-7 0-16,1-8-4 0,0-4-1 0,0-6 1 0,0-3-1 16,1-4 0-16,-2-3 4 0,1-2 17 15,0-1 24-15,0-1 30 0,-1 0 22 0,1-3 2 16,-2-6-27-16,-1-4-30 16,-3-4-28-16,-3-5-19 15,4-2 2-15,-5-3 2 0,2-5-1 0,-2-1 1 0,1-5-1 16,1-4-2-16,2-3 0 0,-2-4-2 0,0-2 0 0,3-4-1 0,0 0 1 0,1-2-3 0,3-3 0 15,1-1 2-15,-4 0-3 0,10 8 2 0,-2 6-1 0,4 5 4 0,-1 6 0 16,-1-3-3-16,5-2 2 0,3-2-3 16,0 0 0-16,2-5-3 0,0 2-1 15,2 1-5-15,2 2 2 16,0 2 9-16,-1 3 1 0,1 2-2 0,-2 4-5 0,-1 5-1 0,2 1-1 16,-2 2 9-16,-2 3-9 0,1 3 5 15,-3 4-3 1,-3 3-7-16,1 1 9 0,0 5-20 0,-2 1 0 15,1 4 14 1,1 0-3-16,3 5 13 0,-3 4 0 0,2 3-17 0,-1 3-11 0,5 1-10 16,-5 2-18-16,1 3-18 0,3 1-22 0,-3 2-46 0,-3 0-74 15,1 2-165-15,0 2-240 0,-3-8-470 0,-4-6 359 0</inkml:trace>
  <inkml:trace contextRef="#ctx0" brushRef="#br0" timeOffset="6758.1319">8287 1481 1128 0,'0'0'345'0,"0"0"10"0,0 0-60 0,0 0-96 16,0 0-84-16,0 0-67 0,0 0-19 0,0 0 13 0,122-64 6 0,-79 49-2 0,7-3-6 0,6 4-3 15,-1-1 6-15,0 2 3 0,-2 1-1 0,-3 4-1 0,-5 2-5 16,1 3-7-1,-9 4-6-15,1-1-8 0,-7 6-8 16,-1 5-7-16,-5 4-1 0,-1 4 0 16,-3 3 1-16,-2 3 3 15,-4 2-1-15,-1 5 0 0,-6 4 1 0,0 2 1 0,-3 5 4 0,-4 2 3 0,0-2 3 16,-1-4 2-16,0-5-4 0,0-6-2 0,1-6-4 16,-1-4 0-16,0-4 0 0,0-3 1 0,0-2 3 0,0-2-1 15,0-5-4-15,0 1-2 0,0-2 4 0,-1-1-1 16,1 0-3-16,-1-2-28 0,1-6-78 0,-1-4-129 15,-1 2-306 1,2 3-705-16</inkml:trace>
  <inkml:trace contextRef="#ctx0" brushRef="#br0" timeOffset="6871.7905">9027 1067 351 0,'0'0'723'0,"0"0"-346"0,0 0-113 0,0 0-102 0,0 0-71 0,0 0-125 0,0 0-36 15,0 0-13-15,0 0 16 0,0 0 59 0,0 0-167 16,0 0-486-16,0 0-209 0</inkml:trace>
  <inkml:trace contextRef="#ctx0" brushRef="#br0" timeOffset="8021.6603">9507 1414 1390 0,'0'0'258'0,"0"0"4"16,0 0-52-16,0 0-7 0,0 0-16 15,0 0-42-15,0 0-27 0,0 0-43 0,0 0-37 16,0 0-28-16,0 0-16 0,0 0-3 0,0 0 5 15,0 0 3-15,92-49 4 0,-73 61 0 0,1 1-4 16,-2 4-1-16,-4 1-1 0,4 3 1 16,-6 5 5-16,1 1 3 0,1 5 0 0,-5 2-1 15,-4 3-3-15,3 1 6 0,-7 0 4 16,-1-2 1-16,0-2 2 16,-6-5-4-16,0-3-4 15,-2-3 2-15,2-7-2 0,-2-4 4 16,1-2 6-16,-2-1 5 0,4-4 6 15,-3-2 3-15,-2-2-3 0,2-1 7 0,-2 0-1 0,-1-5-5 16,2-2-6-16,-1-3-9 0,-1 1-8 0,4-4-3 16,2 0-1-16,-1-4-10 0,4-2-3 0,2 0-5 0,-1-3-7 0,2-3-2 0,5-2 2 15,2-2-2-15,5-1 9 0,-1-3 0 0,3 1 0 0,5 2 3 16,1 0-6-16,2 1 6 0,1 1 1 16,3 3-3-16,0 2 5 0,1 0-5 0,1 5-3 15,1 1 3-15,-1 2-1 0,-4 3 6 0,1 3 4 16,-3 3 4-16,-2 2-3 0,-1 3-5 0,-2 1-1 15,0 5-7 1,-4 5-2-16,0 4 4 0,0 4 3 0,-1 4 8 0,-3 2 1 0,0 2 3 0,-2 3 1 16,-2 1 1-1,-3 2 7-15,-2 1 1 0,0 3-5 0,-1 0 2 16,0-4-1-16,0-3 3 0,0-4 4 0,2-5-3 16,4-4-1-16,-2-3-3 0,3-3 1 15,0-3 3-15,2-3 4 0,5 0 13 0,0-4-1 0,4 0 2 0,3-7-8 0,1-3-6 16,4-1 1-1,-4-3-3-15,0-2 6 0,-1-2-5 0,-2-2-4 0,1-2 0 0,-2-2-6 16,-1-2 0-16,0-2 3 0,-4 0-2 0,1 2 4 16,-4 2 0-16,-3 1-2 15,0 0 2-15,-3 2-2 0,2 3-1 0,-5 1 1 16,2 3 1-16,-3 1-6 0,0 3 6 0,0 3 0 16,0 0 2-16,0 2 7 0,-1 2 0 0,1 2-2 0,-2-1-4 15,2 2-11-15,0 0-15 0,0 0-12 16,0 3-14-16,-1 2 9 0,1 5 8 15,-1 3 10-15,-1 2 18 16,-1 4 0-16,2 2 1 0,1 1 1 0,0 2-3 16,1 0 2-16,-1 2-1 0,5 2 2 15,-1 1 1-15,3 0 1 0,-1-2-3 0,1-2 0 0,1 0 5 16,2-4-2-16,0-5 4 0,1-2 4 16,-1-3-4-16,2-4 8 0,4-2 5 0,-2-5-1 0,4 0 5 15,2-4-8-15,1-2 4 0,3-8-3 0,0 0-3 16,0-3 1-16,-1-2-5 0,2-3-2 0,0-5 1 15,3-1 1-15,-2-2-4 0,-1-3-3 0,-1-3-3 16,1 0-3-16,-3-2-4 0,0 0 4 16,-6 2 1-16,-5 7 1 0,-1 3 2 0,-6 6 4 0,-2 4-2 15,0 0-5-15,-2 2 3 0,0-1-7 0,-2 3-3 16,-2-1 6-16,-4 4-22 0,-3 1-6 0,-1 2 2 16,-2 4-11-16,-2 2 13 0,-2 0 5 0,2 4-3 15,-7 9 7-15,1 5-2 16,2 7-5-16,3 1 7 0,8 1-1 0,6 0 6 0,5-2 7 15,6 2 1-15,8 1 3 0,4-2 1 0,3-1 1 16,5 2 2-16,1-3-3 16,3 0 3-16,-2 0-3 0,1 1 2 15,-2-2-4-15,-1 0 2 0,-5 0 1 0,0-3-2 16,-4-2-1-16,-5-2 2 0,2-2-2 0,-6-1 1 16,-3-1 3-16,-2-2-2 0,-2 0 1 0,-1-2-4 15,-2-2 0-15,0 0 0 0,0-1 1 0,-5-1 7 0,-3 1 3 16,-1-3 1-16,-4 2 0 0,-2-3-2 0,-4-1-5 15,0 0 0-15,-3 0-3 0,0-3-12 16,0-3-18-16,-1-1-24 0,1-4-45 16,4-1-76-16,-1-4-136 0,7 4-367 0,4 4-758 15</inkml:trace>
  <inkml:trace contextRef="#ctx0" brushRef="#br0" timeOffset="8554.8678">11386 1116 778 0,'0'0'489'0,"0"0"-86"15,0 0-102-15,0 0-51 0,0 0-46 16,0 0-56-16,0 0-73 0,0 0-37 16,0 0-22-16,0 0-3 0,0 0 25 0,0 0-3 0,0 0 3 15,121-2 1-15,-104 30-8 0,2 8-7 16,5 8-9-16,-4 3-2 0,-3-3 3 16,-3-1 3-16,-1-2 5 0,-5 1 2 0,0 0 2 15,-3 0-2-15,1-5-7 0,-2-1 3 0,-3-4-5 31,0-5-1-31,-1-5 1 0,1-7-11 0,2-2-2 0,-2-6-2 16,-1-4 1-16,0-1 4 0,1-2 8 16,1 0 21-16,-2 0 4 15,1 0 3-15,2-3-7 0,0-3-20 0,2-4-11 0,4-3-7 0,1-3-8 0,2-2 5 16,6-2 0-16,-1-1 0 0,2-2 5 0,1 2-9 0,1 0 1 16,3 4-1-16,-1 1 0 0,2 2 0 15,1 3-5-15,-1 4 1 16,-1 2-11-16,-2 2 6 0,1 3-4 0,-5 0-3 15,2 6 15-15,3 3-1 0,-1 5 9 16,2 3 6-16,-2 3-6 0,2 1 4 0,-3 4-2 0,2 1 1 16,-2 1 4-16,-1-4-4 0,2 1 6 0,3-3-2 15,1-5 1-15,4 0 6 0,0-5 6 0,1-1 6 16,-1-6 6-16,0-2 0 0,-3-2-4 0,-2 1-1 0,1-2-4 0,-2-4 6 16,-2-3 5-16,-3-2 2 15,0 0 6-15,-4-3-2 0,0 1-9 0,-4-2 3 0,0 0-4 0,-1-2-6 16,-1-2 2-16,-3-2-9 0,1-1-2 15,0-1-2-15,-4 0 2 0,0 0-2 16,1 0 1-16,-3 1-5 0,1 2-2 16,1 0-5-16,0 4-1 0,-1 0 1 0,-1 3 2 0,-1 5 3 15,0 1-4-15,1 2-1 0,-1 3-16 16,0 1-30-16,0 0-41 0,0 5-22 0,0 4-32 0,-1 5-51 16,-4 1-178-16,2-3-771 0,1-1-548 15</inkml:trace>
  <inkml:trace contextRef="#ctx0" brushRef="#br0" timeOffset="9969.2125">2007 2651 0 0,'0'0'0'0,"0"0"82"0,0 0 202 0,0 0 1 16,0 0-23-16,0 0-41 0,0 0-34 0,0 0-16 0,0 0-11 0,0 0-22 16,0 0-30-16,0 0-34 0,0 0-41 15,-95-3-22-15,98 3 4 0,4 0 22 0,2 0 37 16,3 0 23-16,2 0 0 0,4 0-9 15,3 0-24-15,4 0-14 0,1 0-14 0,2 1-6 0,-1 1-1 16,3-2-7-16,-2 0 2 16,2 3-4-16,1-3-3 15,-1 0 0-15,3 0 5 16,3 1 2-16,-1-1 4 0,3 0 5 0,5-1-1 16,3 1-2-16,3-3-1 15,2 3-3-15,2-2-7 0,0 1 1 16,1 2-9-16,-1-1 2 0,-1 2-3 15,1-2 1 1,4 0 4-16,-2 0-7 0,0 0 3 0,2 3-2 0,2-3-2 0,1 2 6 0,1-2 0 0,3 1 2 16,0-1 0-16,2 2-2 0,0-4 0 0,-1 2 0 0,-1-2-1 0,3 2-2 0,-1-2-2 0,1 2 1 15,0-2 0-15,3 0 3 0,0 1 0 0,1 1-2 16,3-2 0-16,-2 2-4 0,4-1 0 0,-3 1 4 0,3 1-1 0,1-2 2 16,-1 1 0-16,3-1-6 15,2 1 3-15,3 0-4 0,1-1 5 0,-1-1-1 0,5 0 0 16,-5-2 0-16,6 1-1 0,1-1 1 15,1-2-1-15,2 1 2 0,5 1-2 0,-3-3 1 16,1 2 6-16,3 0-4 0,-2 0 3 0,2-3-3 16,3 3-6-16,-2 1 4 15,2-2-4-15,0 0 0 0,-4-1 0 16,0 1-3-16,4 2 5 0,-2 0-1 16,5 0 0-16,0-2 2 0,0 1-1 0,0 0 0 0,2 1-1 0,-2 0-2 0,3 0 1 15,1 1 0-15,-4-1 0 0,5 2 0 0,-2-2 3 0,-3 2 0 16,4 0 0-16,1-2 2 0,1 2-5 15,0 1 1-15,0-1 2 0,1 1-4 16,-2 1 3-16,1 0 0 0,0 0 0 0,1 0 0 16,5-1 1-16,-2 1-1 0,1 0 0 15,1-1 2-15,1 2 0 0,3-1 0 0,-1 1 1 16,2-1 2-16,-1 0 1 0,0 0-1 16,0 0 2-16,3-1 2 15,3-2 0-15,0 2 0 0,3-3-3 0,0 1-3 0,1-1-1 0,0 1 3 16,1-1 2-16,-2 0-2 0,-1 0-3 0,-2-2-3 0,-2 1-1 15,-3 0 2-15,-2 2 1 0,-7-1 0 0,-4 1 0 16,-6-1 1-16,-5-1-2 16,-3-1-1-16,-8 1 2 0,-5 0 0 0,-7 1-3 15,-9 1 0-15,-8-1-3 0,-9 2 2 16,-9-2 1-16,-3 2 2 0,-14-1-1 0,-4 3 0 0,-3-2-1 16,-8 1-2-16,-6 1 2 0,-1 0-2 15,0 0 4-15,-2 0-1 0,0 0 0 0,0 0 0 0,0 0 0 16,0 0 1-16,0-2 3 0,0 2-1 15,0 0-1-15,-2 0 0 0,1 0-3 0,1 0 3 0,-1 0 0 16,1 0 1-16,0 0 3 16,0 0-3-16,-1 0-1 15,1 0-3-15,0 0-6 0,0-1 2 0,0 1 3 16,0 0 0-16,0 0 2 0,0 0-2 16,0 0-3-16,0 0 2 0,0-1-3 0,0 1-1 15,0 0 1-15,0 0-8 0,0 0-10 0,0 0-8 16,0 0-17-16,0 0-20 0,0 0-37 0,-1 0-79 0,0 0-45 15,-4 5-200-15,3-1-823 0,0-2-477 0</inkml:trace>
  <inkml:trace contextRef="#ctx0" brushRef="#br0" timeOffset="12988.0321">14316 1127 1442 0,'0'0'189'0,"0"0"-14"0,0 0-54 0,0 0-3 0,0 0-2 16,0 0-17-16,0 0-7 0,0 0 6 15,-131 28-1-15,94-2-1 0,-8 7-18 0,-1 9-8 16,0 5-6-16,5 1-12 0,-1 8 0 16,2 3-17-16,1 6-9 0,4 4 0 0,5 0-14 15,4-1 1 1,10-5-4-16,8-3-3 16,6-6 3-16,3-5-1 0,6-3 2 15,9-3 1-15,3-6 4 16,6-1 8-16,2-6 1 0,4-3 1 0,3-4 0 0,1-5-7 0,7-4 3 0,-2-3-6 0,2-4-15 0,6-2-34 0,-2-3-62 0,2-2-105 15,1-3-220-15,-15-3-714 0,-9 2-268 16</inkml:trace>
  <inkml:trace contextRef="#ctx0" brushRef="#br0" timeOffset="13442.6694">15128 1153 1772 0,'0'0'162'0,"0"0"48"16,0 0-33-16,0 0-24 0,0 0-21 0,0 0-42 0,0 0-29 15,0 0-28-15,0 0-1 0,-127-68-17 0,100 68 5 16,4 5 3-16,-4 5-9 16,2 3 11-16,-2 4-13 0,0 2 8 0,-2 9 1 0,0 9-13 0,0 4 5 15,3 2-10-15,14-4-1 0,8-4 6 16,4-3-2-16,0 1 6 0,10 0 4 0,4 0 5 15,4 2 1-15,4 0-5 16,2 2 0-16,3-1-4 0,1-2 1 0,-2-1 0 16,3-5-3-1,-2 0 0-15,-3-2-5 0,-2-2 1 0,-3-4-2 16,1 0-1-16,-1-3 2 0,-3-1-2 0,-3-2-1 16,-1 0-1-16,-3-3 0 0,-4 0-1 15,-2-2 0-15,-2-3-3 0,-1 1 4 0,0-1 0 0,-4 1 4 0,-3 0-1 0,-3 0 2 0,-6 1 6 0,1 0-3 16,-5-1 6-16,-5 0-4 0,2-2 1 15,-6-1-1-15,-2-2-3 0,0 2 2 0,-3-3-4 16,-2-1 1-16,2 1-2 16,-3-1-2-16,5-1 3 0,-2-1-1 15,4-3 2-15,2 0 1 0,5-1-5 0,4-1-4 0,5 0-15 0,6 0-35 0,2 0-53 16,6-2-105-16,0-2-267 0,6 3-715 16,-2 2-165-16</inkml:trace>
  <inkml:trace contextRef="#ctx0" brushRef="#br0" timeOffset="13994.2052">15733 1353 2317 0,'0'0'138'0,"0"0"-14"0,0 0-48 0,0 0-27 0,0 0-20 0,0 0-13 15,0 0 18-15,0 0 18 0,0 0 19 0,0 0 6 0,0 0-14 16,-29 125-8-16,24-89-7 0,3 5-9 16,0 3-2-16,-5 1-9 0,3 0-5 15,-5 3-2-15,2-4-2 0,0 3-3 0,-3-4 0 16,4-2-1-16,-1-7-3 0,4-2 0 0,3-5-4 16,0-5-5-16,0-5-1 15,0-4-4-15,0-6 2 0,0-1 0 0,0-3-4 0,0-3-8 16,0 0-3-16,0 0-8 0,0-5-25 15,2-5-21-15,3-6-27 0,-2-3-23 0,-1-3-2 0,3-6-10 16,-3-3-48-16,-1-2-60 16,0-5-54-16,4-3-15 0,-3-6 42 0,-1-1 82 0,1-6 78 15,-2-1 57-15,0 0 47 0,-1 1 58 0,1 0 32 16,-1 8 50-16,1 6 33 0,0 8 18 0,-1 3 32 16,0-2-17-16,1 1-18 0,0-3-35 15,-1 1-36-15,1 1-8 16,0 2 7-16,1-2-21 0,3 5-12 15,2 0-19-15,3 3-27 0,-2 1-7 0,8 3-6 0,-2-1-4 16,4 3-6-16,-1 2-1 0,9 1-2 16,-1 2 2-16,4 1-8 0,2 2-7 0,2 1 3 0,-1 3-6 0,2-1 11 0,1 3 1 15,-2 0-5-15,-1 3 5 0,-2 0-8 16,-3 0 2-16,2 0 5 0,-4 2-5 0,2 0 2 16,-4 1 5-16,-1 2-11 15,-2 1 4-15,1 0-3 0,-1 2-1 0,-1 0 7 0,-3 1-12 16,0 0-15-16,-2 3-39 0,-1-1-36 15,-2 2-51-15,1 2-59 0,-3 1-61 0,-5 1-160 0,2-4-385 16,-4-4-360-16</inkml:trace>
  <inkml:trace contextRef="#ctx0" brushRef="#br0" timeOffset="14246.082">15576 1624 1832 0,'0'0'217'15,"0"0"-3"-15,0 0-19 0,0 0-11 0,0 0 20 0,0 0-39 16,0 0-39-16,0 0-51 0,0 0-34 16,0 0-20-16,0 0-16 15,128-25 6-15,-88 18 0 0,3 1-3 0,0 1 4 0,6 1-10 16,0 0 2-16,3 2-2 0,0 0-1 0,0-1 0 0,4 2-1 31,-4-1-6-31,-2-1-22 16,1 0-35-16,-2-3-60 0,-4 0-81 15,3-2-145-15,-15 1-347 16,-12 2-901 0</inkml:trace>
  <inkml:trace contextRef="#ctx0" brushRef="#br0" timeOffset="14773.2304">16758 708 1027 0,'0'0'374'0,"0"0"16"0,0 0-87 16,0 0-62-16,0 0-42 0,0 0-52 0,0 0-42 16,0 0-43-16,0 0-27 0,0 0-32 0,0 0 1 0,0 0 1 15,0 0 10-15,0 0 4 0,55-6-3 16,-36 17 0-16,1 2-1 0,3 3 1 16,3 4 2-16,-1 2 5 0,2 3-3 0,-1 3 1 15,1 4-4-15,-1 2 2 0,-3 5-6 0,-2 5 9 16,0 15-5-1,-1 13-3-15,-9 12-4 0,-3 5-3 0,-7-7 6 16,-11-12-3-16,-3-2 13 0,-4-6-6 16,-2-1 0-16,-2-7-3 0,1-2-6 15,0-8 5-15,-3-2 6 0,-4-5 9 0,-1-4 6 0,-6-1 1 16,1-4-3-16,-5-2 2 0,0-5-4 16,1 0 3-16,-1-3-3 0,0-4-4 0,3-1 1 0,-3 0-5 0,5-3 0 0,2 2-1 15,3-3-2-15,6-2-2 0,0 0 0 0,3-2-6 0,2 1 0 16,3-1-1-16,3-1 1 0,2-1 1 15,0-1 0-15,2-1 0 0,4 0-4 0,-3 1 2 16,4-2-3-16,1 1 0 0,-1-1 4 16,1 0-1-16,-4 0 4 0,4 0-4 15,1 0-3-15,-1 0 0 0,1 0-3 16,0 0 2-16,0 0 2 16,0 0-3-16,-1 0 1 15,1 0-1-15,0 0 1 0,0 0-1 0,0 0 5 0,0 0-3 16,0 0-6-16,0 0 0 0,0 0-9 0,0 0 5 15,0 0-5-15,0 0-19 0,-1 0-32 0,-1 0-57 16,-3 0-109-16,3 0-327 0,-1 1-1236 16</inkml:trace>
  <inkml:trace contextRef="#ctx0" brushRef="#br0" timeOffset="16204.4994">1264 4025 701 0,'0'0'365'0,"0"0"11"15,0 0-90-15,0 0-35 0,0 0-36 0,0 0-55 0,0 0-70 0,0 0-93 0,0 0-28 16,0 0-1-16,0 0 21 16,0 0 55-16,42-12 8 0,-36 34-2 0,-2 6 2 15,-2 5-6-15,3 8 1 0,-3 2 2 0,-1 7-9 16,0 4-6-16,-1 5-8 0,-1 1-4 0,-3 0-1 16,-4 0-7-16,-3-1-2 0,-1-3-3 15,-4-3 1 1,3-8 13-16,-5-2 14 0,-1-8 21 15,-2-2 11-15,-1-5-4 0,-1-3-1 16,-4-5-14-16,-2-3-5 0,-2-2-3 0,0-5-9 0,-3-2-4 0,-1-3-3 16,1-3-5-16,-3-2-3 0,3 0-3 15,7 0-4-15,1-3-6 0,8 0 27 0,-1-1-2 0,5-1-1 16,-5-1-2-16,1 0-42 0,-1-1-20 16,3-1-34-16,-1-1-56 0,-1 0-76 15,5-3-130-15,-4 1-399 0,12 5-914 0</inkml:trace>
  <inkml:trace contextRef="#ctx0" brushRef="#br0" timeOffset="16821.9313">1551 4075 1755 0,'0'0'222'0,"0"0"-93"0,0 0-93 0,0 0-50 0,0 0 7 0,0 0 32 15,0 0 34-15,0 0 21 0,0 0 11 16,0 0-3-16,63 144-11 0,-56-108-17 0,1 2-13 0,-6 4-10 16,1-2-7-16,-1 1 1 0,-2 0-7 0,0-1 0 15,1-1-3-15,-4-3 2 0,0-4 2 16,2-6-1-16,1-7-3 0,0-7-3 16,0-5-6-16,0-3 3 0,0-4 14 15,0 0 15-15,4-3 4 16,2-3-7-16,4-7-15 0,1-5-23 15,7-2-1-15,-5-6 0 0,5 0 0 0,0-2 6 16,-2 1-6-16,2-1-1 0,3 0-1 0,0 1-1 16,-2 1 1-16,2 6 0 0,-1 1-3 0,-6 6-4 0,0 3-1 0,-3 3-6 0,-3 3-6 0,-4 5-6 15,3-1-11-15,-2 5 1 0,4 5 7 0,0 5 7 16,0 1 11-16,1 4 7 0,0 1 0 16,1 2 6-16,0 1-3 0,6-2 1 15,-2-2 1-15,4 1-1 16,2 0 5-16,5-3 1 0,-2-2 3 0,4-3 4 0,-1-5 2 0,-1-3 3 15,2-5 6-15,-1-3 3 0,-1-5-1 0,1-2 0 16,-2-3-4-16,-2 1-6 0,1-2 2 16,-3-3 0-16,-5 3 0 0,0-4 6 0,-4 2-7 0,2-1-1 15,-3 0 0-15,-3-1-4 0,-1 2 5 0,-1 3-2 16,-4 1 1-16,-1 3 5 16,-1 3-2-16,0 1 3 0,0 4-1 0,0 0-6 0,-2 1-10 15,-4 0-7-15,-2 4-7 0,-5 5-4 0,0 3 7 16,-6 6 3-16,-2 1 3 0,3 5 7 15,-2-1-5-15,6 2-1 0,-3 0 0 16,7 2-7-16,2-1 7 16,4-1 1-16,4 2-1 15,0-5 9-15,11-2-6 0,0-1 1 16,8-3 2-16,2-2-3 0,5-1 5 0,-1-6 1 0,6-1-1 0,0-2-4 0,0-4-3 16,2 1-15-16,0-3-19 0,-3-5-26 0,-2-1-43 15,-2-3-56-15,-4 0-92 0,-3-2-229 0,-5 3-607 0,-6 4-221 16</inkml:trace>
  <inkml:trace contextRef="#ctx0" brushRef="#br0" timeOffset="17328.4083">747 4038 625 0,'0'0'346'0,"0"0"-138"0,0 0 51 0,0 0 25 16,0 0 6-16,0 0-45 0,0 0-81 15,0 0-70-15,0 0-44 0,0 0-22 0,0 0-12 16,0 0-6-16,0 0 1 0,0 0-8 0,0 0 10 16,-34-1 36-16,38 1 26 0,7 0 33 15,4 0 5-15,6 0-23 0,5 0-19 0,10-3-24 16,6-1-12-16,9-1-5 0,7 0-5 0,5-1-1 31,20-1-1-31,20-1-3 0,14 0-18 16,1-1 1-16,-13 4 0 15,-18-1-3 1,-8 2 17-16,-7 0-6 0,-3 0 0 0,-9 0-4 0,-9 1-6 0,-7 0 6 0,-7 0 0 0,-8 0 1 0,-9 1 5 16,-7 1-8-16,-5 0 6 0,-6 1 8 0,-2 0 8 0,0 0 7 0,0 0 0 15,0 0-5-15,-5 0-9 0,-2-1-7 0,-3 0-5 0,-4-2-5 0,-1 3 0 16,2-3-1-16,-1 1-4 0,6 0-9 16,1 1-31-16,0 1-69 0,5 0-146 15,1 0-367-15,0 0-1126 16</inkml:trace>
  <inkml:trace contextRef="#ctx0" brushRef="#br0" timeOffset="19282.0518">3437 4749 1872 0,'0'0'159'0,"0"0"0"0,0 0-6 0,0 0-7 16,0 0-6-16,0 0-24 0,0 0-24 0,0 0-19 16,12-131-16-16,0 104-13 0,3-3-7 0,2-2-11 15,4-1-9-15,7-3-7 0,-1 0-5 0,4 1 0 16,0-2 2-16,2-1 0 0,-2-1 1 15,1-1-1-15,-3 1 0 0,-1 0-3 16,-3 3 2-16,-5 6 4 16,-2 2-1-16,-6 4 6 15,-2 5 4-15,-5 3 1 0,-4 5 6 0,-2 2 4 0,1 3-2 16,-4 1-5-16,0 3-8 0,-4 2-15 0,1-2-14 0,-6 5-9 16,-3 6-1-16,-4 6 6 0,-1 3 9 0,-6 6 3 15,5 0 4 1,2 2-1-16,1 0-1 0,7 2 0 0,3 0-3 0,7 0 1 15,2-2 1-15,4 2 2 16,7-1 0-16,3-1 3 0,4-1 3 0,2-1-3 0,4-1 0 16,1 0-1-16,1-1-1 0,0-1 4 0,0-1 0 0,0 1 0 0,0-2 0 15,-4-3 1-15,-4 0-1 0,-3-1 0 0,-3-4 1 0,-4 1-3 16,0-3-1-16,-6-2 1 0,1 0-4 0,-3-1 3 0,0-3 0 16,0 2 1-16,-4 1 5 0,-2-2-1 15,-3 3 2-15,-5-2 1 0,-2 2-3 16,-3 1 4-16,-5-2-1 15,-1 1 0-15,-3 0 3 0,2-2-7 16,2 0-3-16,2-4-7 0,1 0-14 0,5-1-17 16,1 0-35-16,2-5-54 0,6-3-109 0,4-3-292 15,3 0-624-15,0 3 41 0</inkml:trace>
  <inkml:trace contextRef="#ctx0" brushRef="#br0" timeOffset="19537.773">4302 3974 2102 0,'0'0'332'0,"0"0"-86"0,0 0-42 0,0 0-20 0,0 0-25 0,0 0-42 16,0 0-51-16,0 0-36 0,0 0-29 0,0 0-21 16,0 0-1-16,0 0 3 0,0 0 9 15,0 0 13-15,44 36-1 0,-39-5 1 16,0 5 1-16,1 4-1 0,-3 7 3 0,-1 3-2 0,1 4 1 16,-3 5 0-16,0 1-7 0,0 3-19 15,0-1-37-15,-2-7-39 16,2-8-41-16,0-9-26 15,2-9-18-15,0-7-49 16,-1-5-102-16,-1-6-252 0,0-3-316 31,0-5 184-31</inkml:trace>
  <inkml:trace contextRef="#ctx0" brushRef="#br0" timeOffset="20800.2642">4133 4405 1469 0,'0'0'278'0,"0"0"-69"15,0 0-136-15,0 0-1 0,0 0 1 0,0 0 2 16,0 0-19-16,142-92-21 0,-101 81-16 16,6-2-3-16,1 1-2 0,2 2-1 0,-1-2-2 15,1 0 1-15,-1 1-2 0,-6 2 3 0,-3 0-3 16,-4 0-1-16,-5 0 3 16,-8 4-2-16,-2-1 5 0,-8 0 11 0,-4 3 23 15,-3 1 47-15,-5 1 32 0,-1 1 11 0,0 0-10 16,0-2-51-16,-5 1-40 0,0 0-25 0,-3 0-18 15,1 0-1-15,-3 1 2 0,-4-1 0 0,3 1 0 16,1 0 3-16,-4 4 0 0,2 1 2 0,-2 0 5 16,2 2-4-16,-2 1-2 0,3 2 0 0,-2 1-5 15,1 2 3-15,3-1 1 0,2 3 0 16,2 0 5-16,-1 3-3 0,2-1-1 0,3 1 0 16,-1 1-2-16,2-1 3 0,0 1 0 15,2-3 1-15,3 2 1 0,2-2 0 0,-1-1-1 0,2-1 1 16,0 0 2-16,5-3 0 0,-2-4 2 0,-1 0 2 15,2-2-2-15,0-2 9 0,-1-2 2 16,-1-1 0-16,0 0 3 0,1 0-7 16,-1-2-2-16,1-3 2 15,1 1-4-15,0-1 3 0,-2-2-1 0,4 0-2 0,-3-2 2 16,1 0-5-16,0 0 0 0,1-2 2 0,1 0-1 0,-4-1-2 16,1 1 1-16,-4-2 0 0,-1 2-1 0,1-1 0 0,-3 2 1 15,0-1-1-15,-2 1 1 0,0 1 0 0,-1-2-1 16,-1 2 0-1,0-1-3-15,0 1 2 16,0-1 0-16,0 0-1 16,-2 1 3-16,-1 0-4 0,-1 0-1 0,0 1 1 0,-1 2-3 0,1 0 4 0,2 0-1 0,-1 2 0 15,0-1-2-15,1-1 1 16,1 0 0-16,-3 2 2 0,2-2 4 0,0 1-5 0,0 0-2 0,1-1 1 0,0 2-8 16,-2-2 6-16,2 2 3 0,-1 1-2 15,1-1 4-15,-1 1-3 0,2 3-3 0,-1-1 1 16,-1 1-2-16,2 0 1 0,-1 0 1 0,1 0-1 15,0 0-3-15,0 0-1 0,0 0 0 16,0 0 0-16,0 0 5 0,0 0-4 16,0 0-1-16,0 0-3 0,0 0-7 15,0 0 1-15,0 0-2 0,0 0-4 0,1 1 7 0,1 2-2 16,-1 1 5-16,1 2 5 16,3-1-1-16,-2 4 6 0,0-3 0 0,1 3 1 0,1 1 3 0,0 0-3 15,-1 1 0-15,1 1-1 0,0 0 0 0,0 2 0 16,1 0-1-16,-1 1 2 15,0 1-2-15,3-1 2 0,-2 2 1 16,1-2-2-16,-1 2 3 0,0-2-1 0,1 2 0 16,2-4 0-16,-2 1-1 0,-1-2 2 15,2 0 0-15,-1-2 3 0,2-1 1 0,-2-1-1 0,1 0 1 16,1-3 3-16,1 1 1 0,0-3 2 0,-2-2 3 0,3 2 0 0,1-3-1 16,-2 0 2-16,4-2 0 15,-1-2-2-15,1-2 2 0,-1 0-4 16,5-4-3-16,-3-1-1 0,1 0-2 0,-2-3 0 15,2-1 5-15,-3-2 0 0,3-2 0 0,-4 1-2 0,3-3-5 0,0-3-4 16,1 0-1-16,-1-1-1 0,0-1 1 16,0 2 1-16,-3 1-1 0,3 3 0 15,-1 5-2-15,-2 2-1 16,-2 2 1-16,-1 5-2 0,0 0-2 0,-4 4-7 16,1 2-11-16,-2 0 0 15,2 2-2-15,1 6 6 0,-1 3 13 0,2 3-2 0,1 4 5 16,2 2 2-16,-5 2-7 0,0 2 5 15,1 2 1-15,2 2 0 0,-4-1 3 0,3 0 0 0,2 1-1 16,4-4 2-16,1-4-1 0,5-4 0 0,1-4 2 0,1-4 0 0,3-3 0 16,2-1 1-16,1-4 0 0,4 0 2 15,-1-7 1-15,3-3-1 16,-3-1-2-16,2-3-1 0,-5-1 0 0,1-2-1 0,-3-1 1 0,-4-2 0 16,1-3-1-16,-2 1 2 0,-1-4-1 15,-3-2 0-15,3-2 0 0,-3-2 0 0,-4-1 2 0,-1 0-2 16,-2-1 1-16,-3 0-1 0,-5 3 1 15,-2 1 0-15,-1 2 3 0,1 0-3 0,-5 4 0 16,-1 0 0-16,-1 4-3 16,0 3 3-16,1 3 7 15,1 3 5-15,0 4 4 0,3 4 1 0,1 1-7 0,-1 2-8 0,1 0-15 0,-1 7-4 16,0 2 1-16,-3 6 2 0,0 5 9 0,0 3 4 16,-1 5 0-16,5 0 1 0,0 2 0 15,1 3-2-15,0 2-1 0,4 3 0 0,1 1-1 0,0 2 2 16,3-1 1-16,0-1-1 15,0-1 0-15,3-3 0 0,1-1 0 16,1-2 0-16,1-4-1 0,1-3-2 0,-3-5-3 0,3-2-3 0,-2-5-8 16,-1-3-11-16,-1-2-20 0,-1-2-16 0,0-3-18 0,0-3-24 15,1 0-36-15,-2-5-51 0,1-5-101 16,0-1-260-16,-3 1-467 0,-3 4-108 16</inkml:trace>
  <inkml:trace contextRef="#ctx0" brushRef="#br0" timeOffset="21093.3414">6087 4082 2127 0,'0'0'345'0,"0"0"-117"0,0 0-51 15,0 0-49-15,0 0-44 0,0 0-26 0,0 0-21 16,0 0-15-16,0 0-7 0,0 0-5 16,135-13-1-16,-93 12 0 0,3 1-1 0,2-2 4 15,-1 0 9-15,-3 0 5 0,-4 0 7 16,-4-2 1-16,-7 2-2 0,-6 1-2 0,-4-2 0 15,-7 1 3-15,-4 0 3 0,-2 1 4 16,-4 1 1-16,-1 0 0 0,0 0-3 16,0 0-5-16,0 0-2 0,0 0-4 0,-1 0-3 0,-1 0-4 15,-1 0-4-15,0-3-9 0,1 1-5 0,-3-1-11 16,0 0-16-16,3-1-23 0,-3 1-39 0,4 2-80 0,0-1-212 16,1 1-715-16,0-1-667 15</inkml:trace>
  <inkml:trace contextRef="#ctx0" brushRef="#br0" timeOffset="21701.2734">7242 3710 2499 0,'0'0'208'0,"0"0"10"0,0 0-45 15,0 0-29-15,0 0-35 0,0 0-34 0,0 0-37 16,0 0-21-16,0 0-15 0,0 0-4 16,0 0 1-16,0 0 3 0,0 0 10 0,0 0 4 15,-17 104 5-15,22-67 3 16,-4 1-2-16,0 4-3 0,-1 1-5 0,1 6-1 0,-1 3-3 16,-1 7-2-16,0 0 2 0,0 1 0 15,0-2 1-15,2-3 2 16,0-7-3-16,7-7-5 15,3-9-3-15,3-5-16 0,3-5-13 0,3-5-21 0,4-4-26 0,5-7-21 16,2-6-26-16,7-3-42 16,0-9-34-16,-3-4-28 0,4-6-15 0,-5 0 7 15,3-4 35-15,-5-1 47 0,0-3 54 0,1 0 50 0,-7-1 35 0,0-1 21 16,-7 2 43-16,-4 1 60 0,-5 3 58 0,-1 4 38 0,-6 2 9 16,-2 3-17-16,-1 2-27 15,0 3-18-15,0 3-25 0,-2 3-21 0,0 2-21 0,-4 3-26 0,3 1-23 16,1 0-19-16,-6 4-13 15,-2 3-4-15,-3 7 1 0,-4 2 4 0,-1 2 2 0,4 2 1 16,-3 2-4-16,5 0-1 0,2 0-3 16,6 3-3-16,-1-1 3 0,5 2-1 0,0-1 4 15,8-2 8-15,3-4-4 0,4-1 2 0,0-5 1 16,5-3-7-16,0-4 9 16,0-2-1-16,0-2 2 0,0-2 5 15,-2-2-2-15,-1-5 1 0,1-2-1 16,-2-2-2-16,-2-1-2 0,-4-3-1 0,-1 4-2 0,-5-5-3 15,1 3-1-15,-3-4-2 0,-2 2-2 0,-2-3 3 0,-5 0-9 0,-4-1 0 16,0 0-1-16,-6-1-8 0,-4 1 3 0,1-2-9 16,-4 0-6-16,-4 2-8 0,-2 0-13 0,-1 2-12 15,-1-1-19-15,-1 6-41 0,-2-1-76 16,2 5-180-16,10 2-663 0,5 2-650 16</inkml:trace>
  <inkml:trace contextRef="#ctx0" brushRef="#br0" timeOffset="21988.2453">6946 3984 1049 0,'0'0'923'0,"0"0"-599"16,0 0-53-16,0 0-56 0,0 0-40 0,0 0-32 16,0 0-50-16,0 0-28 0,0 0-20 15,0 0-28-15,0 0-4 0,0 0 3 0,0 0 12 16,0 0 15-16,77-6-4 0,-23 6-8 15,8-1-10-15,6-1-6 0,-2-1-4 0,3-1-2 16,-3 0-1-16,-2 1-3 0,-4-3 2 16,-6 0 1-16,-1 2-3 0,-4-2 5 15,-7 1-6-15,-4 1 3 0,-7-1 0 0,-4 0-3 16,-10 3 9-16,-3 0-1 16,-9-1 6-16,1 3 10 0,-6 0-2 15,0 0 1-15,0 0-4 0,0 0-10 0,0 0-3 0,-5 0-5 0,4 0-4 0,-1 0-2 16,0 0-6-16,-3 0-1 0,1 0-12 0,-4 3-16 15,-1 0-31-15,3 3-51 0,-2 1-96 16,1-1-388-16,4-2-1120 0</inkml:trace>
  <inkml:trace contextRef="#ctx0" brushRef="#br0" timeOffset="22964.9768">8621 4206 1852 0,'0'0'187'0,"0"0"-31"0,0 0-66 0,0 0-54 0,0 0-4 0,0 0 10 16,0 0 12-16,0 0 17 0,0 0 20 0,0 0 2 0,0 0-13 16,0 0-13-16,7 142-16 0,-3-106-16 0,4-1-7 15,-3 5-3-15,3 1-3 0,0 1 1 0,-1-2-4 16,-1 3-7-16,1-9 0 0,-3-2-2 15,2-6 0-15,-2-4 2 16,0-5-2-16,-1-5 1 0,-1-5 0 0,-2-2 3 0,0-4 16 16,0-1 23-16,0 0 22 0,0 0 20 15,0-2-10-15,0-6-24 0,-3-6-27 16,-5-3-23-16,-1-6-9 0,0-3 2 0,-2-4 1 0,-1-5-1 16,0-5 3-1,-5-2-5-15,6-5-1 0,-2-3 1 0,3-5-6 0,1-1 5 16,0-3 1-16,2-2-2 0,4 0 3 15,3 1-3-15,-1 0 1 0,2 4-1 16,6 1-2-16,-1 0 0 0,9 5 1 0,-1 3-2 0,5 0-2 16,2 4 5-16,1 3-3 15,4 3 0-15,-2 2 7 0,1 6-4 0,-2 4 0 16,-2 1 0-16,0 5-6 0,0 3-2 0,-2 4-2 0,-2 5-2 16,-3 3-2-16,1 4 1 0,1 0-3 0,-3 1-6 0,2 7-17 0,-1 3-16 0,2 4-21 15,-2 1-25-15,-3 5-21 16,3 1-64-16,-7 4-122 0,1 4-217 0,-6-7-505 0,3-7-42 0</inkml:trace>
  <inkml:trace contextRef="#ctx0" brushRef="#br0" timeOffset="23330.8371">8517 4338 1982 0,'0'0'150'0,"0"0"-4"0,0 0-51 0,0 0-9 0,0 0 14 16,0 0-6-16,0 0-13 0,144-108-11 0,-106 89-14 15,3 0-5-15,0 1-7 0,3 1-4 0,-3 3-9 16,0 3-5-16,0 2-4 0,-5 3-6 16,-2 3-3-16,-4 3-5 0,-1 0-8 15,-2 0 4-15,-3 7-2 0,-1 4 0 0,-2 3 4 0,-2 0-3 0,-1 3 0 16,-5 1 0-16,1 1 0 0,-2 3 3 0,-6 2 1 15,2 0 0-15,-5 0 1 16,3 0-1-16,-4 1 2 0,-2-2 1 16,1-3 3-16,-1-3-2 0,0-3-1 15,0-3-2-15,2-1-2 0,-2-4-3 0,0 0-8 0,-2 0-17 16,1-2-21-16,-1-1-34 0,-4-1-42 0,3-2-71 0,-6 0-187 16,6 0-545-16,-3-3-565 31</inkml:trace>
  <inkml:trace contextRef="#ctx0" brushRef="#br0" timeOffset="23453.3077">9172 3800 293 0,'0'0'347'0,"0"0"-186"0,0 0-153 0,0 0-45 16,0 0-16-16,0 0-65 0,0 0-348 16,0 0 331-16</inkml:trace>
  <inkml:trace contextRef="#ctx0" brushRef="#br0" timeOffset="24532.5502">9646 4241 1477 0,'0'0'262'0,"0"0"-94"0,0 0 37 16,0 0-2-16,0 0-5 0,0 0-44 0,0 0-50 0,0 0-29 0,0 0-23 15,0 0-18-15,0 0-14 0,0 0-11 0,0 0-3 16,-6-65-1-16,18 58 0 0,3-1 5 0,3 0 1 0,-2 1 2 16,4 0 0-16,-1 2-5 0,1 1-4 15,-1 0-3-15,-1 3-3 0,-2 0 2 0,2 1 2 16,2 0-2-16,-2 1 0 0,-1 5-1 15,0 0-1-15,0 3 0 0,-3 1-1 16,-2 3 0-16,1 0-1 0,-4 3 3 16,-2 0-1-16,-1 4 4 0,-3 0-1 0,0 2 1 15,-3 0 3-15,0 1-2 0,-3-2 0 0,-3 0 1 0,-1 0 0 16,-3-5 2-16,1 1 2 16,0-3-1-16,0-2-3 0,-1-5 2 0,6-2 2 0,-2-4 8 15,3-1 3-15,-1 0-6 16,0-7-7-16,0-3-12 0,1-2-7 0,2-4-4 0,1 1 0 15,0-4 1-15,3-1 3 0,2 1 2 0,3-3 1 0,1 0 3 16,1-1 1-16,3 0-2 0,0-1-1 0,4 0-4 0,0 0-3 16,3 2-3-16,-1 3-1 0,3 1 1 15,2 3 3 1,0 0 8-16,0 2 6 0,-2 3 4 0,0 5 2 0,-1 0 0 0,-2 3-3 16,-4 2-3-16,0 0-2 0,-4 7-4 0,-1 2 4 15,0 5 1-15,-2 3 2 0,-2 2 7 16,-2 3-1-16,-2 1 3 0,-1 3 1 15,-1 2-2-15,0 1 0 0,0 0-3 0,0-1-1 0,2 0-2 16,-1-2 3-16,4-3 2 0,-1-5-1 0,4-3 3 16,-1-5-4-16,0-1 0 0,6-4 4 0,-2-5 0 15,2 0 5-15,6-2 2 0,1-8-1 16,1-1-2-16,0 1-1 0,0-5-1 0,-3 0-2 16,1-3 0-16,-4 0-2 15,1-3 1-15,-3 0-2 0,3 0 3 16,-2-4 0-16,0-1-1 0,0 0 0 0,-1 1 1 0,-3-2-1 0,-1 4 1 15,-1 2 2-15,-4 1-2 0,1 5-1 16,-3 3 3-16,-2 2 1 0,0 4 3 0,0 1 5 16,0 3 7-1,0 2 2-15,0 0-8 16,0 0-13-16,0 0-21 0,-1 2-10 16,-2 5 5-16,0 5 5 0,-1 2 12 0,-3 5 6 0,3 2-1 15,-2 2-2-15,3 2 0 0,2 0-1 0,-2 2 0 16,3-2 1-16,0 0-1 0,3 0-1 0,4-4 3 0,2-2-2 0,3-4 3 0,1-4 1 0,4-5-1 0,-1-3 4 15,3-3 2-15,-1 0 2 16,1-5 4-16,1-3-2 0,-1-4 1 0,-1-2 0 16,2-2 2-16,-2-1-3 0,-1 0 0 15,-1-5 2-15,4 3-5 0,-6-5 1 0,2-1 0 16,-5-1-3-16,2-2 2 0,-4 0-3 0,-1 1-1 0,-4 3 0 0,0-1-2 16,-3 5 1-16,-1 2-1 0,-1 4-2 15,-7 4 2-15,0 4-4 0,-3 0-6 0,-1 2-4 16,-3 4-3-16,-3 0-2 0,-5 3 2 0,3 4 2 15,2 2 1-15,2 3 1 0,2 1-1 16,5 3-1-16,4 0 2 16,2 3 1-16,3 0 2 15,7 2 2-15,5 1-1 0,5 0 3 0,1 3-1 0,8-1 0 0,1 1 3 16,1 1-2-16,-1-4 1 0,-2 1-1 0,-2-4 1 0,0-1-1 16,-4 0 2-16,-3-1 0 0,-2-2-3 0,-3-2 3 15,-3-3-1-15,-5-2 1 0,2-2 4 0,-3-1-6 0,-2-2 1 16,1 1 0-16,-1-1-7 15,-4 0 8-15,-3 0-1 0,-2 2-3 0,-3-2 4 0,-4 0-13 16,-2-1-10-16,-2-1-8 0,-3-1-16 0,1 0-13 16,1-2-26-16,-3-4-35 0,2-2-60 15,2-1-112-15,-1-2-236 16,9 1-425-16,3 2-9 0</inkml:trace>
  <inkml:trace contextRef="#ctx0" brushRef="#br0" timeOffset="25000.7254">11187 3887 565 0,'0'0'557'0,"0"0"-104"16,0 0-139-16,0 0-85 0,0 0-78 16,0 0-61-16,0 0-18 0,0 0 5 15,0 0 6-15,0 0 3 0,0 0-12 16,120 75-10-16,-113-50-5 0,1 0-11 0,-2 3-7 16,-1-1-10-16,-3 1-8 0,2 0-4 0,0-1-5 15,-1 1 1-15,-3 0 0 0,1-4-3 0,0-2 2 16,4-4-3-16,-3-4-3 0,0-5 0 0,0-3 0 15,1-3 1-15,-1-2 1 0,-1-1 6 0,1 0 3 16,0 0 9-16,2-3 6 0,2-3-6 16,4-2 1-16,1-2-9 0,2-2-9 0,0 0 2 15,4-4-8-15,-2 2 0 16,-2-2 1 0,5 1-5-16,-2-2 2 0,-1 0-3 0,5 2-2 15,-3 2 1-15,1 1-3 16,-3 4-2-16,1 2-2 0,-4 5-7 0,1 1-4 15,-3 0 1-15,1 7 3 0,1 3 5 0,1 3 9 0,0 3 1 0,-3 2 1 16,2 0 4-16,0 0-4 0,-2-1 2 0,0 0 0 0,4-1-3 0,-4-2 5 0,1-3 1 0,1-1 1 16,0-3 10-16,0-1 0 0,-1-3 3 0,-1-1 4 15,0-2 1-15,-1 0 8 0,0-3 6 16,0-4 3-16,0-1-6 0,0-2-5 16,-2-3-7-16,3-1-3 0,-2-2 1 0,-1 1-7 0,-2-2-4 15,3 0-2-15,-3-1-3 0,0-3 5 16,0-1-3-16,0 0-5 0,-2-5-8 0,5 4-21 15,-7-3-19-15,3 2-46 0,-2 0-72 16,-2-1-132-16,0 7-674 0,0 6-759 0</inkml:trace>
  <inkml:trace contextRef="#ctx0" brushRef="#br0" timeOffset="27510.6137">13321 3835 286 0,'0'0'474'0,"0"0"53"0,0 0-150 0,0 0-75 0,0 0-55 0,0 0-64 0,0 0-59 0,0 0-38 0,0 0-18 0,88-122-26 0,-68 115-11 15,0 2-9-15,0 5-10 16,2 0-9-16,0 8-1 0,-1 1 2 0,2 5-4 16,-2 4 2-16,-1 1 2 0,-4 4-2 0,2 2 6 0,-7 2 0 15,-1 2-2-15,1 2 7 0,-7 3 3 16,-3 0 2-16,1 0 8 0,-5 0-4 15,-4-3-3-15,-4-3-1 16,0-6-7-16,1-4-4 0,-2-3-3 0,-1-3 0 16,0-2-4-16,-3-4-3 15,2-1-7-15,-1-3-5 0,0-2-2 16,4 0-7-16,-3-3-4 0,0-6-5 0,3-1-9 0,0-2 0 0,4-1-9 16,2 0 2-16,-1-3 2 0,4 1-1 0,2-2 2 0,0 0-6 0,8 2-11 15,2 0-12-15,3 0-5 0,5 0 0 0,3 2 4 0,3-1 13 16,6 1 12-16,6 4 13 0,0-3 15 15,6 1 13 1,5 2 13-16,2-2 9 16,2 2 5-16,1 1 2 0,-1 0-3 0,-1 2-1 15,0-2 3-15,-3 1 1 16,-1 2 7-16,-5-5 0 0,-1 2-3 0,-2 0-2 0,-5-1-1 0,-3 0 1 0,-2-1 5 16,-6 1 4-16,-2 0 5 0,-6-1 10 0,1-2 11 0,-5 1 4 0,-5-2-1 0,4-1 6 15,-7 2 3-15,2-2 2 0,-6 0 7 0,2 1-14 16,0-1-13-16,-3 2-9 0,-1-2-8 15,-4 0-5-15,0 0-4 0,-2 2 0 16,3 4 5-16,-2 0 0 16,1 3 1-16,0 1-5 0,-2 4-10 0,1 0-11 15,-3 2-4-15,-2 7-4 0,-5 5 1 0,-1 2 3 0,0 6-1 16,1 3 1-16,1 3-1 0,3 2-1 0,-2 2 0 0,6 3 2 16,0 4-1-16,2 1 1 0,7 1 1 0,2 1-1 15,0-3 2-15,9-5-1 0,5-5 1 0,6-6-1 16,3-6 0-16,6-5 0 15,5-5 0-15,2-5 2 0,3 0 1 16,3-6 1-16,-1-5-2 0,2-3-2 0,2-5 0 0,-1 0-2 0,-2-4 2 16,-1-5 1-16,0-1 1 15,-2-3 0-15,-1-5 0 0,-4-1 2 0,4-7-2 0,-4-2-2 0,2-2-1 16,-3-4 1-16,0-1 0 0,-2 2-2 16,-3-1 2-16,-1 4-2 0,-7 2-1 15,-5 6 5-15,-5 5-1 0,-4 5 2 0,-4 4 0 0,-2 5 1 16,0 3 1-16,-7 6-4 0,2 2 3 0,-3 4-4 15,-4 3-5 1,-3 1 1-16,-1 6-7 0,-5 6 0 0,-6 5 5 0,-2 6-3 0,-1 4 8 16,0 3-2-16,4 6 0 15,-1 2 3-15,7 6-5 0,2 3 1 0,5 4 0 0,1 3-1 0,5 2 3 16,6-1 1-16,2 0-1 16,8-2 2-16,10-5-3 0,3-5-2 15,7-9-1-15,1-3-1 0,3-8 0 0,4-7 5 0,-1-5 2 16,2-3 1-16,1-6 0 0,1-1-2 0,-2-1-1 15,-3-8-1-15,-2-3 3 0,3-1 0 0,-5-1 1 0,-1-4 1 16,-5 0 1-16,1-4-1 16,-6 0 2-16,-6-2 1 0,1 2 0 0,-8 1 2 15,-2 0 3-15,-3 3-1 0,-2 2 4 0,-2 2-3 16,-6 2-1-16,-2 2-2 0,-2 1-7 16,-5 4-3-16,1 1-4 0,-5 3-1 0,-5 1 1 0,3 1 4 15,-4 5 0-15,3 3 2 0,2 3-2 16,4 1-1-16,0 2-1 0,7 3-3 0,1 0 3 0,6 4 0 15,4 1 1-15,0 1 2 0,6-1-1 16,5-1 0-16,7-2 1 0,2-1 0 0,2-3-2 16,6-3-1-1,0-1-4-15,-3-6-5 0,5-3 3 0,-2-2 2 0,-4-1 3 16,1-5 7-16,-4-2 0 0,-2-3-2 16,-3-3 3-16,1 0-1 0,-3-3 3 0,1-1 1 0,-2 0 2 15,-3-3-1-15,-1-1 1 0,0 1-1 16,-5-1 1-16,1 0 3 0,-4 3-2 0,-1 2 2 0,0 0 1 15,0 3-2-15,-1 1 1 0,-4 1 1 16,2 2-1-16,-4 3 2 0,4 1-5 0,1 3-4 0,-4 2-13 16,5 0-24-16,-2 2 4 0,-3 8 1 0,2 3 8 15,-4 4 23-15,0 1-6 16,5 4 2-16,1 1-1 0,2 3 0 0,1 0 1 0,4 1-1 16,5 1-2-16,7-4-7 0,2-3-6 15,2-5-3-15,4-5 0 0,4-2 6 0,1-7 5 0,2-2 2 16,4-2 3-16,-3-7-7 15,3-2 4-15,-2 0 1 16,-1-6 3-16,-2-1 7 0,0-5-2 0,-2-2 0 16,-1-4 1-16,0-3 0 0,-2-2 1 0,3-4 1 0,-1-4 0 0,-4-4 1 15,3-4 0-15,-5-3 3 0,0 0-2 0,-1-2-1 0,-2 2 1 16,-1 2-4-16,-5-1 6 0,2 8-2 0,-10 1-1 16,3 2 5-16,-6 5 1 0,-1 6 4 15,-2 6 5-15,1 6 2 0,0 6 1 0,-1 5 0 16,0 2-8-16,0 5-18 0,-1 0-26 15,-3 5-5-15,-4 7 1 0,0 5 9 0,-4 7 21 16,2 7 0-16,-2 7 1 0,-1 5 0 0,1 6 0 16,1 5-1-16,0 0 0 0,-2 7 2 0,3 2 0 0,5-1 6 15,-3 1-4-15,8-4-1 0,1-2 1 16,4-6-6-16,9-5 3 0,5-6 0 16,4-7-2-16,5-8 1 0,-3-6-2 0,2-8 3 15,-4-7 2-15,1-4 3 0,-3 0 4 0,-2-7 3 16,1-4 0-16,-1-3-3 0,-3-2 2 15,2-6-2-15,-4 0 1 0,-2-2 2 0,4 1-3 16,-3-3-3-16,1-2 1 0,1 0-6 16,1-3 3-16,-3 0 2 0,4 0-1 0,-4 0 10 15,-2 2-2-15,0 3-2 0,-5 3 0 0,2 3-5 0,-3 5 4 16,-1 5 4-16,-2 3 1 0,0 5-2 16,-1 0-7-16,0 2-15 15,0 0-22-15,0 5-3 0,-1 5 4 0,-3 7 8 0,1 3 16 16,0 7-1-16,-2-1 3 0,3 5 1 0,1 0 6 15,1 2 4-15,0-1-4 0,0-1 0 0,3-1-1 16,6-1-7-16,3-5 3 0,5-4-2 0,3-2 1 16,0-5 4-16,3-1-1 0,4-5 0 0,1-2 0 0,0-3 3 15,1-1-1-15,6-3 0 0,-4-4 0 16,0-3-4-16,-2-1 3 0,-1-2 2 16,-1-2 4-1,-2-2 3 1,0-1-4-16,-3-3-1 0,3-2 0 15,-5-1-3-15,0 0 4 0,-3-2 1 0,-1 0 1 0,-4 1 5 16,-1 1-4-16,-3 3-1 0,-5 0 3 0,-1 3-1 0,-2 2-2 0,-2 2 3 16,1 2-2-16,-4 1-4 0,-3 4 1 0,-4 0-6 0,-3 3 0 0,-1 2-1 15,-5-1-2-15,-4 6 0 0,-4 4 2 16,3 3-4-16,-2 2 2 0,0 1 1 0,5 2-2 0,4 0 5 16,0 2-1-16,8 0-1 0,2 1 1 15,7 1-6-15,2-2 7 0,0-1-1 0,2 1 0 0,8-3 5 16,3-3-5-16,2 0 1 0,0-2 1 15,3-3 0-15,2-1 1 0,3-1 0 0,1-5 0 0,-1 0-1 0,2 0 2 16,1-6 0 0,1-1 1-16,-2 1 1 0,4-3 0 0,-1-1-1 0,2 0-1 15,0 0-2-15,0 0 0 0,-1 0-1 0,-2 2 0 16,1 3-1-16,-6 1-1 0,-2 2-2 16,-2 2-1-16,-5 0-2 0,0 4-2 0,1 2 1 15,-5 2-1-15,-1 3 0 0,0 1 3 0,-1 2 1 16,-2 1 3-16,0 1 4 0,-3 0-2 0,-2 0 0 15,0-1 0-15,0 1-2 16,0-4 2-16,0 1 0 0,1-4-2 0,-1-3-2 0,0-1-5 0,0-2 2 16,0-3 3-16,2 0 8 0,4 0 3 15,3-6-1-15,4-1-6 0,6 0-8 16,3-2 3-16,-2 0 3 0,6-3 2 0,-2-1 3 16,0-1-3-16,3 1-1 0,1-3 1 0,-3 0 1 15,2 0 0-15,-2 0 1 0,-1-1 0 16,-4 2 0-16,-2 4-1 0,-3 3 0 15,-6 4 0-15,-4 0 2 0,-2 4 2 0,-2 0 0 16,0 0-7-16,-1 0-4 0,0 7 0 0,1 3 1 16,0 2 7-16,-1 2 3 0,0 3 0 0,0-2 0 0,1-1-1 15,-1-1-1-15,3-2 1 0,1-1-1 0,-1-2 7 16,4-1 5-16,0-2 3 0,5 0 5 16,3-1 1-16,2-2 2 0,4-1 0 0,1-1 0 15,1-1-3-15,-2-4-2 0,2-3 1 16,-1 0-6-16,-2-3 3 0,0-3-3 15,1-2-5-15,-1-4-7 0,0 0-12 0,-2-5-16 0,1-2-35 16,0-2-51-16,-1-2-93 0,-4 6-341 16,-5 7-885-16</inkml:trace>
  <inkml:trace contextRef="#ctx0" brushRef="#br0" timeOffset="28678.3202">18506 3856 0 0,'0'0'0'0,"0"0"228"0,0 0 258 16,0 0-9-16,0 0-107 0,0 0-82 0,0 0-59 15,0 0-45-15,0 0-29 16,0 0-20-16,0 0-23 0,0-139-23 0,7 113-14 0,2-3-17 16,5-2-13-16,-2-2 5 0,3-2-7 15,2-3-6-15,2 0-11 0,3-3-15 0,-3 3-2 0,2 3-1 16,-2 2 1-16,-4 4 1 0,-3 4-1 16,0 3-3-16,-5 7 5 0,-1 1 2 0,-3 5 7 0,-2 3 11 15,-1 4-9-15,0 1-12 0,0 1-17 16,-1 3-30-16,-4 5 3 0,-3 8 8 15,-2 1 12-15,-3 4 19 0,-1 6-3 0,0 1-1 16,2 1-2-16,-1 3-1 0,5 0 2 0,2 0 0 16,6 1-1-16,0-1 0 0,8 0-1 15,6 0 1-15,3-1 1 0,4-2 3 16,2-1-1-16,3-3 0 16,-2-2-1-16,3-2 0 0,-2-3-2 0,-1 0 3 0,-4-3 0 0,-4-2 0 15,-1-2 0-15,-3-2-1 0,-6 0-2 16,0-2-1-16,-3-2 2 0,-2 0 0 0,-1 0-1 15,0-1 2-15,-4 1-2 0,-3 0 0 0,-3-1 1 0,-2 1 0 16,-5 0 0-16,-2-1-2 16,-5 0-2-16,1 0-2 0,-4-3-4 0,1 1-1 0,-2-1-6 15,1-1-11-15,-1 0-13 0,0-1-26 0,3-1-27 16,4-3-44-16,4-1-71 0,4-1-135 0,6 0-340 16,2 2-769-16</inkml:trace>
  <inkml:trace contextRef="#ctx0" brushRef="#br0" timeOffset="29764.1161">19207 3319 998 0,'0'0'561'0,"0"0"-344"0,0 0-13 0,0 0-74 16,0 0-26-16,0 0-33 0,0 0-15 0,0 0 11 16,0 0 24-1,0 0 3-15,0 0-16 0,0 0-17 0,34 119-19 0,-39-84-14 0,1 1-6 16,-1 4 1-16,0 1 4 0,-3 3 6 15,3-1 2-15,-1-1-5 0,1 0-4 0,3-7-8 16,0-4-8-16,2-7-6 0,0-7-4 16,3-6-2-16,3-4 2 0,0-4 2 15,-1-3 1-15,1 0 5 0,3-4 1 0,2-6 0 0,2-2-2 0,2-2-4 16,1-3-1-16,2 3-1 31,0-5 0-31,1 0 2 0,0 0-3 0,0-1-2 0,1 0 1 16,-1 2-1-16,0-1-4 0,-3 3 4 0,-1 0 0 0,-1 0-1 0,0 2 6 15,-1 4-4-15,-2 2 0 0,-5 2 0 0,-1 4-2 16,-1 1 0-16,-3 1-4 0,-1 0-8 16,0 0-24-16,0 1-5 0,0 7 8 15,1 0 14-15,1 5 28 16,-1 4 6-16,1 0-1 16,2 3-3-16,-1-1-2 0,-1 0 0 0,4-1-1 15,3 0 0-15,0 0 0 0,1-2-1 0,1-2 0 0,3-2 2 0,-1-1 1 0,2-4 4 0,-1-4-2 0,2-2 1 0,-2-1 1 16,0 0-1-16,0-4 0 0,0-4 1 0,2-2-3 15,-2-3 1-15,2 1-3 0,-3-3-1 0,0 0 0 16,1-2 0 0,0-1-2-16,-3 0 0 15,-1-2-4-15,1 2-1 0,-2 1 1 0,-4-1 0 0,0 2 0 0,0-1 1 16,-2 2 1-16,0 1 0 0,-3 3 1 0,0 1 0 0,0 4 1 16,0 1 1-16,0 3-2 0,0 1-3 0,1 2-10 15,-1-1-18-15,1 0-31 0,1 1-25 0,2 5 10 16,2 0 20-16,2 5 30 15,6 0 29-15,2 2 2 16,5 1-1-16,7-1 3 0,3-2 5 16,7-1-3-16,0 0 5 0,3-1 0 0,3-4-5 0,-4-2 5 15,1-3-2-15,-1 2-1 0,-3-6 2 0,-1-4-8 16,-1-2-3-16,-4-4 1 0,-4-2-1 0,1-1 1 0,-3-5 4 0,-3-2-1 16,1-1 1-16,-5-4-1 0,1-2 1 0,-5-2-1 0,-1-1 0 15,-2-3 2-15,-3-2-2 31,-1 1 4-31,-4-1 1 0,-3 0 1 0,-1 4 4 0,-3 5 0 0,-5 2 2 0,2 6 1 0,-3 4 4 16,-1 5 7-16,2 3 4 0,0 6-3 0,-2 3-12 16,1 1-12-16,0 3-8 0,-4 8-5 0,0 3 2 15,1 6 1-15,1 5 1 0,0 7 2 16,2 6 0-16,4 6 1 0,-2 6-2 0,2 6 0 16,-1 6 1-16,-1 4 1 15,2 6 0-15,0 1 0 0,1 4 0 16,-1 3 4-16,1 1-5 0,0 3 0 0,1 0-3 0,-1-3-11 15,5-2-8-15,0-9-18 0,0-5-28 0,6-10-25 0,2-11-29 16,3-8-15-16,-3-11-11 0,0-9-53 0,1-8-47 16,-2-7-31-16,-3-1-22 0,0-9 36 0,0-7 67 15,-2-2 57-15,0-3 60 16,1-4 51-16,-3-3 21 0,0 0 9 0,1-6 1 16,-1 0-2-16,2-4 2 0,-1-2-4 0,3-5 3 0,3 0 4 15,1-6-5-15,-1-4 6 0,7-1 6 0,-2-3 16 16,6 2 42-16,-2 0 35 15,3 4 30-15,4 3 25 16,2 1 19-16,3 8-4 0,3 1 14 0,2 7 7 16,7 3-31-16,-1 5-5 15,-1 4-32-15,-1 8-35 16,0 3-15-16,-5 3-23 0,-3 4-14 0,-6 4-13 0,-2 2-15 0,-2 7-8 0,-8 2-2 16,-1 6 6-16,0 5 6 0,-6 4 8 0,-4 2 6 0,1 5-2 0,-9 0-3 0,-3 0-2 15,-5-3-6-15,-4 1 2 0,-2-3 3 16,-4 0-1-16,0-3 5 0,-5-4-5 15,-3-1 1-15,-2-4-1 0,0-5-6 0,-3-1 2 0,1-2-14 16,-2-6-11-16,1 1-20 0,-1-4-36 0,3 0-42 16,-2-5-78-16,2-1-189 0,11 0-519 0,11 2-694 15</inkml:trace>
  <inkml:trace contextRef="#ctx0" brushRef="#br0" timeOffset="30073.6478">19864 3016 802 0,'0'0'422'16,"0"0"-50"-16,0 0-78 0,0 0-64 0,0 0-39 0,0 0-76 0,0 0-46 16,0 0-33-16,0 0-16 0,0 0-25 15,0 0-23-15,0 0-26 0,0 0-18 0,0 0 17 16,-19-17 16-16,22 22-6 0,2 0-88 16,-3 0-229-16,2 1-535 0,-1-2 36 0</inkml:trace>
  <inkml:trace contextRef="#ctx0" brushRef="#br0" timeOffset="32910.1983">22322 2984 8 0,'0'0'552'0,"0"0"-86"0,0 0-10 0,0 0-75 0,0 0-39 0,0 0-50 0,0-118-86 0,2 112-76 0,2 6-47 0,-3 0-53 0,1 0-44 15,0 6-2-15,6 3 4 0,3 7 15 16,-1 5 17-16,3 6-3 0,-3 6 6 0,2 5 0 0,-5 4 4 16,1 4 0-16,-6 5-6 0,-2 3-4 15,1 2-10-15,-2 3 1 0,-7 1 4 16,1 5-1 0,-2-3 4-16,-1 1-2 0,-1-3-2 0,2-1 1 0,0-8 0 15,0-4 0-15,1-6-3 0,5-6 1 16,-2-9-2-16,1-6 0 0,3-4 0 0,-1-5 3 15,-2-7 2-15,3-1 11 0,1-2 15 0,0-1 15 0,0 0 17 16,0-7-11-16,0 1-22 0,-2-7-19 0,2-5-21 16,0-1-4-16,2-4-1 0,3-2-1 0,2-2-1 0,5-1-8 15,3-2-1-15,4 0-2 0,8-1-2 0,0 2 7 16,7 1 2-16,0 5 0 0,8 2 1 0,-2 0 1 16,8 4-2-16,-4 1 0 0,5 3 3 0,-5 5-4 15,1 5 1-15,-9 3-3 0,-1 1-4 16,-9 8-1-16,-2 2 0 0,-4 4 2 15,-4 2 4-15,-1 2 4 16,-2 4 1-16,-3 3 2 0,-2 0 2 0,-4 1-1 16,-4 0 4-16,1 2 2 0,-2-1 3 0,-9-2-1 15,1-2-1-15,-4-1-2 0,1-5 0 0,-4-4 5 16,5-2 3-16,-1-4 3 0,0-1 3 0,1-3 0 0,1-4 2 16,2 0 6-16,1 0 5 0,4-2 2 15,1-3-2-15,2-2-12 0,0-4-19 16,6-1-8-16,8-5-9 0,3 1 3 0,8-4 9 0,4-1 0 15,5-1 4-15,4-2 1 0,2-1 0 0,3 0 3 16,-1 0 2-16,2 0 0 0,2 1 0 0,-4 1 0 16,-1 4-1-16,-9 3 0 0,-3 1 0 0,-9 7 4 15,-3 4 3-15,-8 1 3 0,-6 3 3 0,-3 0-4 16,0 0-4-16,-1 0-7 0,-6 7-1 16,-3 1 6-16,-2 7 8 0,-2 4 2 0,-6 2-3 15,0 2 2-15,-5 4-1 0,1 2 1 0,-4 2 5 0,4 3-6 16,-2 2-4-16,5 1 1 15,2-2-3-15,8 1-1 0,7-2 1 16,4-4-2-16,3-3 2 0,8-5 0 0,7-5 2 16,5-5 4-16,4-5 6 0,6-5-3 0,7-2 0 15,2-6-3-15,4-5-10 0,-1-6 7 16,2-2 0-16,-2-5-2 0,1-4 7 0,-4-6-7 0,0 0-3 16,-2-4 1-16,0-4-6 0,-4-4 5 0,3-4 0 0,0-4 3 15,-2-2 0-15,-2-3-3 0,2-2 0 16,-4 0-2-16,-2 1 2 0,-3 0 0 0,-5 5 0 15,-4 4 1-15,-7 4-1 0,-2 8 0 16,-3 4 2-16,-4 7 1 0,-2 4 3 0,-1 7 5 16,-1 5 5-16,-1 3 4 0,0 4-2 15,-1 3-4-15,0 2-19 0,2 2-13 16,-3 6-2-16,-4 4 0 0,-2 8 9 0,-2 5 10 0,-3 3 0 0,1 6 1 16,-2 5 1-16,3 4-3 0,1 7-1 15,-5 2 2-15,5 3-2 0,-3 1 3 0,1 3 5 0,4 2-5 16,0-2-1-16,6 0-2 15,3-3-7-15,2-2 6 0,10-3-6 0,4-4-13 16,9-4-15-16,0-3-35 0,7-6-25 16,1-8-17-16,3-6-34 0,0-7-32 0,2-9-64 0,-2-3-84 0,2-4-83 15,-4-7-40-15,-2-5 58 0,-2-5 105 16,-1-4 141 0,-4 0 150-16,2-5 101 0,-3 2 54 0,-2-4 45 0,0-1 24 0,-1 2-1 15,-3-1 21-15,-3 4 14 0,-3 4-19 0,-5 3-19 16,-2 3-26-16,-4 3-36 0,0 3-25 0,0 5-24 15,-1 0-23-15,-3 4-22 0,-1 1-23 16,-2 1-22-16,-4 1-14 0,-2 7-7 0,0 3-2 16,-5 4 1-16,2 2-2 15,2 4-1-15,3 3 1 0,0 3 0 0,4 1 2 0,4 3-2 0,0 1 5 16,4 0-1-16,-1 1 0 0,2 0 0 0,6-2-6 16,5-4-4-16,4-4-7 0,3-5-1 0,3-5-4 15,0-5-2-15,5-5 2 0,-3-3-3 16,1 0 5-16,-3-5 6 0,3-4 6 0,-4-4 5 0,0-1 1 15,2-5 3-15,-1 1 1 0,-4-5 5 0,2 0-2 16,-1-2-2-16,-2 0-2 16,0 0-5-16,0-2 6 15,-3 2 2-15,-1 2 3 16,-2 2 4-16,-4 3 3 0,-4 3 8 0,1 4 6 16,-3 3 6-16,-1 3 9 0,-1 2-1 0,0 2-6 0,0 1-11 15,0 0-20-15,0 0-16 0,0 1-15 0,-2 5 4 0,-1 3 1 16,0 3 8-16,0 3 12 0,1 3-3 0,-2 3 1 0,3-2 3 0,1 3-2 15,1 0 4-15,6-2-1 0,-2 0-3 16,4 0 2-16,4 0-4 0,-1-2 2 0,2 0-1 16,3-4-1-16,1-2-6 15,-3-4-1-15,5-2 1 16,-3-4 1-16,0-2 5 0,1-1 2 16,-1-6 1-16,1-3 2 0,-3 0 0 0,2-3 1 0,-3 1 0 15,3-3 0-15,-4 0 4 0,3-1-1 16,-3-3-2-16,-2 1 0 0,0 1-2 0,-1-1 0 0,-1-2 1 0,0 3 0 0,-3 0 4 0,-1 4-3 15,-3-1-2-15,1 3 2 0,-1 1-3 16,0 3 1-16,-1 0-1 0,0 3 1 0,-1 0-4 16,0 3 2-16,0 0-3 0,3 1-7 0,-3 0-6 15,0 0-21-15,1 5-3 0,1 1 5 16,2 4 7-16,0 2 21 0,5 3 7 0,-1 3 1 16,3 0 4-16,4 1-4 0,0 0-2 15,5 0 1-15,2-2-1 0,2-1 1 16,2-1 0-16,2-3-6 15,2-2-2-15,1-1 1 0,1-5-1 16,1-2 1-16,-1-1 0 0,1-1-1 0,-2-5 4 0,-1-2 3 0,-4-2-1 16,0 0 3-16,-5-3 0 0,0 0 1 0,-2-1 5 0,-4-2-1 0,2-2-1 15,-1-1-1-15,-1 0-3 0,-2-2 6 0,0 0 0 16,-2 0 1-16,-4 1 3 0,0 0-2 0,-1 4 2 16,-3 3 2-16,-3 3 2 15,0 2 1-15,0 0 2 0,0 1-2 16,-4 3-2-16,-1 0-1 0,3 2-5 15,-3-1-4-15,-1 2-4 0,-2-1-8 0,-4 5 1 0,0 4-2 0,-4 3 3 0,4 1 3 16,-1 3 2-16,1 1-1 0,6 0 0 16,-1 3-2-16,2 4-2 0,1-2 2 15,4 1 1-15,0 3 1 0,3-3 2 0,6-1-5 16,5 0 0-16,3-2-2 0,4-1-3 0,4 0 1 16,3-5 0-16,2-3 0 0,1 0 2 0,0-5 0 15,-1-3 0-15,2 1 0 0,1-3 0 16,-2-3 3-16,3-3 1 0,-1-2 2 0,-1-4 0 15,2 0 1-15,0-1-1 0,-2-4 0 16,1 1 3-16,1-3-1 0,-1-3 2 16,0-1 1-16,-3-2-1 0,0-2 0 0,-3-1 0 0,-1 0-1 15,-4-1 3-15,-1 2-1 0,-1 2 2 0,-8 1-2 0,2 1 0 16,-4 2-1-16,-6 2 2 16,-1 2 0-1,-1 3 0-15,-2 2 2 0,-2 3-3 0,-4 3 1 0,-3 0-2 0,-3 0-3 16,-3 2-1-16,-1 3-3 0,-3 1-3 15,-3 0 2-15,-2 4-2 0,0 4 3 0,1 1 1 16,-2 5 0-16,0 2 1 0,-2 1 2 16,3 5 0-16,0-1 0 0,2 1 4 0,3 0-6 15,4 1-2-15,3 0 0 0,6 2-1 0,2-2 3 0,4 0 1 16,2-2-1-16,7-2-1 0,5-3-2 0,3-1-4 0,4-4 2 16,3-3 2-16,2-3 1 0,3-1 5 0,-2-3-2 15,7-1 0-15,-1 0-1 0,2-4-1 0,1-2 3 16,3 0-1-16,2-3 3 0,-1-1-2 15,-1-1-1-15,1 0-1 0,0 0-1 0,-2 0 3 16,-5 3 1-16,-3-2 0 0,-4 3 0 0,-7 3-3 16,-1 1 0-1,-5 2-3-15,0 1-3 0,-4 0-1 0,-2 2-3 0,2 4 0 0,-1 4 1 16,1 1 0-16,5 5 4 0,-4 2 0 16,-1 2 4-16,-1 1 0 0,1 1 1 0,-3 0-1 0,-1 0 1 0,5 2 2 15,-1 0-1-15,0-4 0 16,1 1-2-16,2-4-5 15,-2-2 1-15,2-4 2 0,-3-5-1 0,-1-3 6 0,-3-3 3 16,2 0 2-16,-2-1 3 0,2-4-3 0,2 0-1 0,2-2-1 16,1-3-2-16,-1 0 2 0,4-1-1 0,-4-2 0 15,8 2-2-15,-2-1-2 16,3 1 2-16,-3 0 2 0,2-2 1 16,1 1 1-16,-2-1-5 0,0 3-7 0,1 1 0 0,-2 1 1 0,1 2 0 15,-6 1 4-15,2 3 0 16,-4-1-2-16,-2 3 0 0,0 2-2 0,1-1-1 0,-4 4 3 15,1 0 0-15,-1 3 1 0,2 2 4 0,1-1-2 16,-5 3 1-16,4 0 2 0,-4 0-4 16,4-2 2-16,-1 0 0 0,3-1 2 0,2 1 4 0,4 0 6 15,1-3 2-15,3 0 4 16,-1-4-1-16,2 0-2 0,1-1 1 0,1-2-1 16,0-1 0-16,1-6 1 0,-1-1-1 0,-2-2 0 0,0-2 4 15,-3-2-1-15,0-2 1 0,0-3-2 0,-2-3-5 16,1-3-2-16,-3-2-4 0,3-3-3 0,-4-3-3 15,0-1-5-15,1-1-5 0,-7 2-18 16,1 1-16-16,-6 4-17 0,-1 2-30 0,-6 2-24 16,-5 5-87-16,-7 2-174 0,4 7-440 15,2 4-751-15</inkml:trace>
  <inkml:trace contextRef="#ctx0" brushRef="#br0" timeOffset="33464.8738">23933 3320 673 0,'0'0'344'0,"0"0"-42"0,0 0-29 0,0 0-2 0,0 0 0 0,0 0-70 0,0 0-72 0,0 0-51 0,0 0-20 16,0 0-5-16,0 0 2 0,0 0-2 0,0 0-7 0,-9-4-11 0,11 4-11 0,-1 0-5 15,6 0 16-15,3 0 8 0,4 0 5 0,12 0 4 16,5 0-17-16,7-3-4 0,11 1-4 0,11 0-4 16,6 0-1-16,8 1-3 15,8-2-2-15,4 2 1 0,4 0-2 16,6 0-2-16,-1-1-2 0,3 2-1 0,-3-2 1 0,-4-1 3 15,-9 2 1-15,-6 0 1 0,-13-2 1 16,-10 2-4-16,-12-1 0 0,-8 1 4 0,-9-1 1 16,-11 1 4-16,-5 1 8 31,-5 0 3-31,-2 0 6 0,-1 0 1 16,0 0-8-16,0 0-6 0,0 0-9 0,-1 0-7 0,0 0 0 0,0 0-3 0,0 0-1 15,1 0-1-15,0 0-2 0,0 0-4 0,0 0-3 0,0 0-4 16,0 0-13-16,0 0-18 0,0 0-45 0,0 0-23 0,1 5-42 0,2 2-135 15,0 0-576-15,0-2-865 0</inkml:trace>
  <inkml:trace contextRef="#ctx0" brushRef="#br0" timeOffset="35482.3685">464 6843 1739 0,'0'0'115'0,"0"0"0"0,0 0 54 0,0 0 33 0,0 0 20 0,0 0-12 0,0 0-51 0,0 0-37 0,0 0-25 15,0 0-11-15,0 0-7 0,-4 0-15 0,-3 0-19 16,3 0-21-16,-4 0-15 0,8-7-5 16,1-1-1-16,8-10 3 0,-1 3 0 15,4-8 6-15,10-11 6 0,7-11-30 0,12-17-2 16,9-7 0-16,3-7-4 0,7-6 27 0,1 0 6 16,0 3-4-16,-5 1 3 0,-4 3 2 15,-4 1-3-15,-2 1 1 0,-6 1-2 0,-3 4 1 16,-8 3-3-16,-2 5 4 15,-6 3-1-15,-4 8 0 0,-5 4 7 0,-4 7-7 0,-5 4 1 16,-3 7-2-16,0 4-7 0,0 7 6 0,-2 4 0 16,-4 2-4-16,4 4-1 0,-1 3-14 0,-3 3-9 0,2 1 0 0,-5 7 0 15,-1 4 7-15,-1 6 8 0,-4 5 0 16,2 5-4-16,-7 5 5 0,6 6-2 0,-4 6 2 16,2 2 4-16,3 3-3 0,3 3 0 15,0 2 1-15,6 2-2 16,0-2-1-16,3 1 2 0,1-4-1 0,1-3 2 0,7-4 1 15,3-2-1-15,3-6 3 0,1-6-2 0,1-3-1 0,3-7 2 16,0-5-1-16,5-3 4 16,-1-6 1-16,1-2 0 0,4-5 1 0,-2 0-3 15,0-7 3-15,11-10 1 16,0-6-14-16,1-5 3 0,0-5-5 0,-7-1-2 0,-8 2 12 0,-4 0 1 16,-1-1 2-16,-5 0 0 0,-1 1 0 0,-4 0 1 15,1-1-3-15,-5 3 1 0,0 3-1 16,-3 3 1-16,-1 2-1 15,0 6-1-15,0 4 1 16,0 4-4-16,-1 3 3 0,1 3-1 0,-1 0-2 0,1 2 0 0,-1 0-10 16,-1 0-10-16,0 4-1 0,0 6-1 0,0 5 9 0,-3 6 10 0,1 3 4 15,1 4 0-15,-2 1-3 16,4 1 2-16,1 2-2 0,0 0 0 0,0 3 2 16,5 0-1-16,0-1 1 0,5-2-1 0,0-4 1 0,1-7 0 15,1-2 1-15,2-5 2 0,-2-3-3 0,-1-4 2 16,0-3-2-16,1-2-2 0,2-2 5 0,-1-1 2 15,0-7 2-15,7-2 4 16,-2-3-5-16,3-2-1 0,-3-2-1 0,-1-1-3 16,0 1 3-16,-3-1-1 0,-1-3 1 0,-2 0 0 15,-1-2 0-15,-2 0-2 0,-2-1 2 0,2 1-2 0,-3 0 2 16,0 1-3-16,-1 2-1 0,-1 2-1 0,-1 4 1 16,1 1 1-16,-3 3 1 0,0 2 4 0,0 3-5 15,1 2 0-15,-1 1-1 16,0 2-4-1,0 0 3-15,0 0-1 16,0 0-1-16,0 0-2 0,0 0-10 0,2 0-13 0,0 1 0 0,0 6 2 0,0 2 7 16,5 5 14-16,-3 2 2 15,4 3 0-15,0 0 2 0,-4 0 1 0,3-1 1 16,0 0 1-16,1 1-2 0,1-2 0 16,1 1 0-16,6-3-3 0,-2-3 5 15,3-2 0-15,-2-4 0 0,5-3 5 0,5-3-5 0,-3 1 0 0,2-6 0 0,4-4 1 0,-3 0-1 16,2-4 1-16,-2 1-1 0,1-3-2 15,1 0 0-15,-2-3 2 16,0-1 0-16,0 1 2 0,-5-3-2 0,4 2 0 0,-3-2-1 0,-2 2-4 16,-1 2 5-16,-1 1-1 0,-6 4 1 0,-3 2 7 0,-5 3-8 15,3 3 1-15,-4 2-2 0,-2 2-4 0,0 0 2 16,0 0-3-16,0 3-3 0,0 4 0 0,0 5 1 16,-5 1 1-16,2 6 5 0,-1 3 1 15,-1-1-2-15,2 2 1 0,0 1 0 16,2-3-3-16,1 1 5 0,0-1-1 15,5 1 1-15,3-4 7 0,1-1-8 0,0-5 0 16,1-3 0-16,0-3-6 16,1-4 10-16,0-2 3 0,-3 0 4 0,3-4 8 0,1-5-4 0,0-1 1 15,-2-2-3-15,-1-2-4 0,-3-1 2 0,0 0-3 16,-4 0 0-16,1-1-1 0,-2-1-1 0,-1 1 0 0,0-2-1 16,0 0 4-16,-4-2-7 0,-3 2-2 15,-1-2-2-15,-4 1-15 0,-2 0-9 16,-6 2-22-16,-3-1-41 0,-5 2-63 15,-5 3-156-15,4 3-577 0,9 5-819 0</inkml:trace>
  <inkml:trace contextRef="#ctx0" brushRef="#br0" timeOffset="35846.2043">723 5716 1479 0,'0'0'264'16,"0"0"-77"-16,0 0 43 0,0 0-15 0,0 0-1 0,0 0-23 0,0 0-37 0,0 0-32 0,0 0-16 0,0 0-16 0,0 0-20 0,0 0-22 0,0 0-28 16,-128-21-23-1,123 20-9-15,-1 0-1 0,-2 0 4 0,6-2 16 0,11 2 10 0,10-1-30 16,12-2 7-16,8 3-8 0,5-3-1 15,10-1 28-15,6-1-8 0,5 1 7 32,0-2 0-32,-3 0 2 0,4-1 6 0,-5-2-7 0,11 2-2 0,1-2-15 0,-1-1-2 0,-7 3 1 15,-18 1 0-15,-17 3 11 16,-9 2-1-16,-10 0-3 0,-3 2-1 0,-6 0-1 0,-2 0 1 0,0 0-6 16,0 0-9-16,0 0-10 0,-1 0-14 0,-3 4 2 15,-4 1-20-15,-2 3-39 0,-3 0-78 0,-1 1-188 16,3-2-535-16,6-2-724 15</inkml:trace>
  <inkml:trace contextRef="#ctx0" brushRef="#br0" timeOffset="37113.8058">3997 5594 933 0,'0'0'451'0,"0"0"-129"0,0 0-18 0,0 0-78 0,0 0-19 15,0 0-32-15,0 0-38 0,0 0-31 0,0 0-32 16,-125-79-23-16,93 85-2 0,-1 7-2 0,-6 5-2 15,-1 4 2-15,1 4-11 0,-2 2-2 0,2 4-3 16,4 0-6-16,3-2-1 16,4 2-4-16,3 0-7 0,6-1-7 15,5 0-1-15,4 0-2 0,3-1 0 0,7-1 0 0,0-2 0 16,8-4 1 0,8-2 3-1,4-2 0-15,7-5 4 0,5-3 0 0,3-7 2 0,5-4 0 0,2-3 0 16,0-7-2-16,1-1-3 0,-4-6-3 0,0 1-1 15,-4-2 0 1,-3-2 5-16,1 0-2 0,-6-2 0 0,0-2-2 16,-4 0-2-16,-2-1-1 0,-4 0 0 15,-3 0 0-15,-4-1 1 0,-3 1 0 0,-4 0 2 0,-1 3-1 16,-2 0-1-16,0 1 3 0,-2 4-5 16,-2 3-1-16,-3 2-1 0,3 5-5 0,-3 3 0 0,3 2-5 0,-1 2-8 0,1 0-6 0,-2 9 0 0,-3 3 3 0,-3 7 10 15,3 4 6-15,0 2 3 0,3 0 0 0,2 0-1 16,4-1 2-16,2 2-1 15,4-1 1-15,4-2 2 16,5 3 0-16,3-4-2 0,7-2 0 0,4-1 2 0,6-4-2 0,5-3 3 16,4-6 0-16,4-3-1 0,1-2 1 0,1-7-2 15,1-4 0-15,0-2-1 0,-3 0-2 0,-1-4 0 16,-2 1-1-16,-3-4 1 0,-2 1 0 0,-4 0 4 16,-5-2 0-16,-2-1 0 0,-4 0 4 15,-6 2-1-15,-2-3 2 0,-3 1 1 16,-5 0-2-16,-2 2 2 0,-5 1 0 0,-2 0 0 0,0 4 4 0,-2 1-5 15,-6 4 0-15,1 0-1 16,1 5-3-16,-3 0 0 0,0 3-2 0,-2 1-4 16,-1 2 0-16,-3 7 1 15,0 4 0-15,-5 4 2 0,2 4 3 16,2 1-2-16,2 2-1 0,3-1 0 0,5 1-4 0,5 1 5 16,1 0-1-16,5 0 1 0,8 1 1 0,5-1-2 0,8-2 1 0,3-4-2 15,7-2 1-15,4-5-2 0,1-3 2 0,2-8-2 16,3 0-2-16,-4-5-1 0,-1-5-2 15,-2-4 0-15,-5-2 2 0,1-1 0 0,-4-3 4 16,-4-3 3-16,-2-2 1 0,-3-3 3 16,-2 0 0-16,-3-5-1 0,-2-1-1 0,-3-4-2 15,1-2 2-15,-6-1 1 0,0-3 2 16,-5 0 0-16,-2 1 1 0,0 0 0 16,-1-1-1-16,-7 1 5 0,1 3 1 15,-4 4 3-15,0 5 0 0,3 6 6 16,-2 5 0-16,1 5 3 0,3 5-3 0,2 3-3 0,2 5-9 0,0 1-14 15,1 0-21-15,0 6-3 0,0 4 3 0,-3 7 9 0,0 4 18 0,3 7 0 16,0 4 0-16,1 5-1 16,1 2 2-16,4 2-2 0,0 5 1 0,0 0 1 0,1 2-1 15,-1 1-1-15,1 2 2 0,2-2 0 16,-2-3 2-16,3-6 1 0,0-7-4 0,2-6-1 16,1-8-1-16,-1-5-4 0,-2-7 5 15,1-5 1-15,1-2 4 16,1-2 6-16,0-6-2 0,6-5 1 0,-3-2-2 15,5-4-3-15,0 0 0 0,-1-1 0 0,2-1-3 0,1-2-2 0,0 1 0 16,3 0 0-16,-1-1 1 0,2 3 1 0,-2 3-1 0,-3 2-1 16,1 3 0-16,-1 3-3 0,-5 4 0 15,0 1 0-15,-2 3-2 0,-1 1 3 16,-1 2-1-16,-2 6 0 0,3 3 1 0,-5 0 0 16,1 2 2-16,-1 2 0 0,0 1 0 0,0 1 1 15,-3 0 0-15,3 1-1 0,-3 0 4 0,1 2 0 16,1-2-2-16,-3 4-10 0,3-3-24 15,-5-2-29-15,2-3-21 0,1-4-33 16,-3-3-56-16,1-5-132 0,-2-1-331 0,-1 0-834 0</inkml:trace>
  <inkml:trace contextRef="#ctx0" brushRef="#br0" timeOffset="37345.0712">5605 5070 1316 0,'0'0'22'16,"0"0"-140"-16,0 0-21 0,0 0-13 15,0 0 30-15,0 0 101 0,0 0-62 0,0 0-317 16,0 0 97-16</inkml:trace>
  <inkml:trace contextRef="#ctx0" brushRef="#br0" timeOffset="37830.2823">6223 5461 1397 0,'0'0'801'0,"0"0"-666"16,0 0-60-16,0 0-77 0,0 0-2 0,0 0 35 16,0 0 29-16,0 0 25 0,0 0 10 15,0 0-15-15,0 0-19 0,0 0-11 0,0 0-5 16,12 128-5-16,-7-102-3 0,0-1-8 0,0 0-9 16,1-1-5-16,1 0 0 0,0-1 0 15,-1-2-3-15,3-2 0 0,-2-4 1 0,-2-3-3 0,4-4 9 16,-2-2 4-16,-2-3 3 0,2-2 13 15,0-1 0-15,0 0 2 0,2-5-1 16,1-2-13-16,2-2-2 0,3-2-6 0,-3-1-4 16,0-2 2-16,2 0-7 0,0-3-4 15,-2-1-2-15,7-2-1 16,-3-2 0-16,0 0 0 0,3-1-2 16,0 1 0-1,1 1-1-15,-1 2 1 0,-3 1-1 0,2 3 1 0,1 1-2 0,-1 2 0 0,-3 3-1 16,4 3-4-16,-2 0 3 0,-4 3 0 0,-1 3 0 0,2 0 2 15,-3 2-2-15,2 5 0 0,-4 1 2 0,0 5 1 0,-3 1-2 16,3 2 1-16,-1 1 0 0,-3 2-1 0,0 1 2 0,0-1 1 16,1 0-1-16,-3 1 5 0,2-1-5 15,-3 0-1-15,1-2 0 0,1-1-22 0,-1-3-15 16,-1-3-26-16,1-1-52 0,1-5-95 0,-3-1-208 16,0-3-566-16,-1 0-620 15</inkml:trace>
  <inkml:trace contextRef="#ctx0" brushRef="#br0" timeOffset="38023.2133">6670 4953 446 0,'0'0'311'0,"0"0"-223"15,0 0-83-15,0 0-89 0,0 0-39 16,0 0 10-16,0 0-134 0,0 0-36 15,0 0 283-15</inkml:trace>
  <inkml:trace contextRef="#ctx0" brushRef="#br0" timeOffset="38453.1729">7121 4920 1672 0,'0'0'297'0,"0"0"-110"0,0 0-120 0,0 0 19 0,0 0 35 0,0 0 25 0,0 0 16 0,0 0-28 0,0 0-26 0,0 0-16 0,49 137-14 16,-38-101-15-16,1 1-12 0,3 3-10 0,-5 4-9 0,3 3-12 15,-4 3-4-15,1 3-1 0,0 0-1 0,-6 0 5 16,3 2-7-16,-5 0 2 0,2 1-2 16,-4 0-1-16,1-6-2 0,-1-6-6 0,2-6-10 15,-1-8-9-15,-1-7-6 0,0-6-10 0,0-4-11 16,0-6-9-16,0-4 4 0,-1-3 9 15,-1-2-2-15,-4-9-9 0,2-3-25 0,-3-5-17 16,-3-3-4-16,5-2 7 0,-1-4 13 16,5-1 14-16,1-1 13 0,-1-4 10 0,5 0 14 0,4-4 5 15,3 3 6-15,-1-2 9 0,1 3 4 16,3 3 12-16,-1 2 21 0,1 4 16 0,2 4 14 16,3-1 6-16,-3 3-1 15,3 5-3-15,2 1 2 0,0 3-2 0,-1 2-5 16,1 2-8-16,-1 3-16 15,0 3-12-15,-1 3-3 16,1 5-9-16,1 5 3 0,1 2-1 0,-1 0-4 0,2 4 2 0,-1 3-4 0,-3-1-1 16,1 2-1-16,-5-1-4 15,1 1 7-15,-3-3-1 0,-3-1 0 0,-1-1 2 0,-5-3-3 0,3 1 0 0,-5-4 1 0,0-1 0 16,-1-2-6-16,-1-3-8 0,0-1-18 0,0-2-29 16,0 0-33-16,-3-3-51 0,-2 0-107 0,0 0-337 15,2 0-929-15</inkml:trace>
  <inkml:trace contextRef="#ctx0" brushRef="#br0" timeOffset="38611.5272">7588 4886 366 0,'0'0'300'15,"0"0"-29"-15,0 0-113 0,0 0-58 0,0 0-134 0,0 0-129 0,0 0-23 0,0 0 11 16,0 0 104-16,0 0 47 0,0 0-283 15,0 0 72-15</inkml:trace>
  <inkml:trace contextRef="#ctx0" brushRef="#br0" timeOffset="39243.3083">7965 5459 772 0,'0'0'497'0,"0"0"-342"0,0 0 6 0,0 0 46 16,0 0 20-16,0 0-9 0,0 0-46 16,0 0-29-16,0 0-27 0,137-16-20 0,-114 8-20 15,0 0-14-15,0 1-12 0,0-1-7 0,-3-2-1 16,-5 0 5-16,3 0 1 0,-7 2 0 16,-2-1-2-16,0 1-6 0,-6 0-3 0,2 1-2 15,-3 0-2-15,-2 1 0 0,0 1-2 16,0 2-2-16,0 0-5 0,0 1-6 0,-2 1-8 15,-2 1-9-15,0 0-7 0,-5 5-4 0,0 3-2 16,-2 2 6-16,-7 4 4 0,4 0 2 0,-4 2 2 16,4 0-2-16,-2 3-2 0,5 0 0 15,0 2 0-15,6 0 2 16,0-2 0-16,4 1 0 0,1-2 1 16,1-3-3-1,7 2 1-15,3-5 2 0,2-3-2 0,6-2 5 0,1-2 0 0,3-2 1 16,4-3 1-16,-3 0-1 0,4-3 1 0,0-4 0 0,1-2-1 0,-3-4 1 15,2-1-1-15,2-1-1 16,-6-2 2-16,3-1 1 0,-3-1 0 0,0-3 2 16,-3-1 1-16,-1-2-2 0,-2-2 1 0,-3-1 0 15,1-3-3-15,-4 2 1 16,-2 2 1-16,-6 3 1 0,2 3 1 0,-5 4-1 0,-1 3 0 16,0 3-2-16,-7 3 1 0,3 1-3 0,-3 4-2 0,-3 2-2 0,-1 1-3 15,1 0 0-15,-2 3-1 0,-2 2 1 16,2 4 2-16,0 3-2 0,2 2-2 0,5 3 1 15,0 2-2-15,4 2 3 0,1 2 3 0,0 1-1 16,1-2 1-16,8 2 0 0,1-2-1 0,1-1 0 0,0 1 1 0,6-1-1 16,-4 0-1-16,4 0-1 0,-3 0 3 15,3-1-1-15,-5 0 1 0,0-2-1 16,-1-2 1-16,-3 0 0 0,-2-1-2 16,-2-3 3-16,-4 1-6 0,0-1 3 0,-3-2 1 15,-5 0 0-15,-4 0 4 0,-6 0-4 0,-4-1-1 16,-5 2 1-16,-3-3-11 0,-3 1-15 0,-4 0-35 15,1 0-79-15,-10-1-248 0,14-2-892 0,11-3-465 16</inkml:trace>
  <inkml:trace contextRef="#ctx0" brushRef="#br0" timeOffset="40230.6262">9669 5295 1977 0,'0'0'259'0,"0"0"-29"0,0 0-34 0,0 0-95 0,0 0-51 16,0 0-48-16,0 0-8 15,0 0 15-15,0 0 28 0,0 0 15 0,0 0 2 0,0 0 2 16,-6 126-7-16,5-90-4 0,-2 2-7 0,0 1-13 16,-4 1-1-16,4 3-6 0,-4 0-1 0,-2-1 5 15,1-3-8-15,1-5 1 0,0-7 2 16,1-6-6-16,2-9 4 0,3-5 1 0,0-3 9 15,1-4 23-15,0 0 21 0,0-3 15 16,0-5-12-16,0-9-21 0,0-6-27 0,0-5-20 16,0-7-2-16,-1-3-5 15,2-4 4-15,3-4 0 0,4-3-1 16,-2-2 8-16,2-5-7 0,4 1 0 0,-1-5 1 0,2 0-9 16,-2 1 9-16,3 3 0 0,2 5-2 0,-2 6 4 0,1 8-5 0,-3 4-2 15,2 9 2-15,-4 3 3 0,-4 7 1 16,1 6 0-16,-3 5-1 0,-3 2-8 15,4 1-3-15,-1 6 0 0,6 6 1 0,6 6 9 0,-1 5-2 16,6 9 3-16,2 3-1 0,0 6-6 0,0 3 7 16,-1 4-3-16,1 2 1 0,-5 5 5 15,1 2-5-15,0-2 0 0,-3-2 0 16,1-3-3-16,-2-3 5 0,-1-4-1 0,0-1 0 16,0-3-3-16,-2-4-5 15,-1-3-7-15,-1-4-20 0,1-5-16 0,-4-4-26 16,-1-4-26-16,-1-4-32 0,-4-4-60 0,-1-3-88 0,-1-4-144 15,-4 0-512-15,2 0-515 16</inkml:trace>
  <inkml:trace contextRef="#ctx0" brushRef="#br0" timeOffset="41368.9239">9709 5558 1397 0,'0'0'443'0,"0"0"-65"0,0 0-101 0,0 0-62 15,0 0-79-15,0 0-81 0,0 0-43 0,0 0-18 16,0 0 4-16,0 0 4 0,137-51-3 0,-84 44 1 15,5 0 1-15,8 0-1 0,5-2 1 16,0 2-4-16,1-3-14 0,-1 2-15 16,-2-1-12-16,-2 1-9 0,-2-1-1 0,-2-1 2 0,-4 1 0 15,-2-1 8-15,-2-2 9 0,-8 1 9 16,0-2 12-16,-7 1 6 0,-2-1 7 0,-7 2 6 16,-8 1 3-16,-2-1 16 0,-5 0 21 0,-4 2 20 15,-6 0 23-15,-2 0 11 0,-2 2 1 16,-2 0-4-1,0 2-12-15,-3 0-18 0,-2 1-15 0,-1 2-11 0,-4-2-11 0,1 3-8 16,-4 0-4-16,-2 1-7 0,-4 0 2 0,-3 5 0 16,-4 3-2-16,-5 3 3 0,0 5 0 15,-2 0 1-15,1 4 0 0,0-1-3 16,3 3-2-16,3-1-3 16,5 1-3-16,6 0 1 0,1 1-4 0,8-1 0 0,2 0 0 15,4-1 0-15,4 0 2 0,8-2 2 0,5-5 1 16,4-2 3-16,6-4 6 0,3-4 2 0,3-3 0 0,2-2 2 0,2-7-6 0,-1-3-2 15,0 0-1-15,0-3-5 16,-4 0 3-16,-2-3-1 0,-4-1 0 0,1-1 2 0,-4 0-3 16,-2-2-1-16,-4-2 1 0,-1-3-1 15,-2 2 1-15,-2 1 2 0,-3 2-2 0,-4 2 1 16,0 2 2-16,-4 3-1 0,-1 4-2 0,0 0 4 16,-3 3-7-16,-2 3-2 0,-2 0-2 15,1 2-7-15,-4 2 0 0,-1 0 0 0,-2 5-1 0,-2 3 6 16,0 2 1-16,0 3 1 0,2-1 1 0,-1 4-1 15,4 2 1-15,1 1-1 0,2 1 2 16,0 2 0-16,7 0 1 0,-1 2 0 16,1-1-1-16,4 0 2 0,3-1-2 0,8-3 0 15,3 1 3 1,-1-2-4-16,5-4 4 0,1 1-1 0,2-5 0 0,-1-3 4 16,3-4 0-16,0-2 1 0,1-1-1 0,-1-4 0 0,-1-3-1 15,1-1-3-15,-4-2 1 0,2 0-2 0,0-1 2 16,0 0 0-16,-1-3-1 15,-1 0-1-15,2 1-1 0,-1-1 0 0,-3-1 1 0,1 3-3 16,2-2 3-16,1 5-2 0,-5-2-2 0,4 1 3 16,-2 2-2-16,1 3-2 0,-1 0 2 15,1 1-2-15,1 2 0 0,2 1 1 0,0 1 0 16,1 0 1-16,5 3 0 0,3 1-1 16,2 1 2-16,2 2-1 0,4 2-1 0,5-2 3 0,4-1-1 15,3 0 0-15,6 0 1 0,0-1 0 16,5-1 0-16,1-2 0 0,-2 1 0 0,-3-3 0 0,-2 0-1 15,-4-2 1-15,-6-1 0 16,-6-2 1-16,-5-2-1 0,-3 0 2 0,-6-3 0 0,-5 0 1 16,-4-2 3-16,-5 0 1 0,-3-2 3 0,-7 0 2 15,-2 1 1-15,-4-1-3 0,0 0-5 0,-3 1-2 16,-4-1-1-16,-4 4 0 16,-2 0-2-16,-2 2-1 0,-1 1-3 0,-7 2-2 0,-1 3 2 15,-7 2 1-15,-8-1 1 0,-3 8 2 16,-8 4-1-16,-2-2 0 0,-5 6 1 0,7 1-1 15,5 1 0-15,6-2 1 0,10 4-2 0,9 1-1 0,10-1 2 16,8 3-2-16,2-1 1 0,11-3 1 0,8-2-2 16,6-3 2-16,6-5-1 0,4-2 1 15,3-4 0-15,2-2-1 0,-3-6 2 0,1-1 0 0,-7-3 0 16,-1-2-2 0,-4-2 2-16,-4-2 0 0,-3-3-1 0,0-4 4 15,-4 0-1-15,1-4 0 0,-3 0 2 0,0-2-2 0,-4 1-1 16,0-3 1-16,-2 1 0 0,0-1 0 15,1 1 0-15,-4 3 2 0,-2 0 2 0,-2 3-2 16,0 2 2-16,0 4-3 0,0 3 5 16,0 2 5-16,-1 4 4 15,0 3 7-15,-1 3-2 0,2 2-4 16,-1 1-9-16,1 0-11 0,0 2-15 0,-1 6-1 0,1 6 3 0,-1 4 5 16,1 5 10-16,0 2 2 0,1 2 0 0,-1 1 0 15,0 3 0-15,0 0-1 0,1 2-2 0,0 1 3 0,1 0-4 0,-2 2 3 16,2-1-1-16,1 3-1 0,-1 2 0 15,6-2-11-15,-4 2-16 0,4-3-32 0,4-1-68 16,5-1-107-16,2-6-234 0,-5-6-719 16,-3-8-449-16</inkml:trace>
  <inkml:trace contextRef="#ctx0" brushRef="#br0" timeOffset="42052.1942">13938 5042 2844 0,'0'0'151'0,"0"0"-22"0,0 0-61 15,0 0-20-15,0 0-24 0,0 0-8 16,0 0-5-16,0 0 4 0,0 0 12 0,0 0 7 16,0 0 1-16,-19 118-2 0,19-86-4 0,3 3-7 15,2-1-6-15,-2 3-2 0,1 2-4 0,0-1-1 16,-3 0-2-16,1-3-1 0,3-3-1 15,-3-5-1-15,1-3 2 0,2-6 1 0,-3-4-1 16,2-4 4-16,-1-3 0 0,-2-3 1 0,-1-2 14 0,0-2 12 16,0 0 15-16,0-2 9 0,0-5-13 15,0-5-14-15,-1-3-20 0,-2-4-10 16,-1-3 0-16,-3-3-1 0,1-6-1 0,-2-2 0 16,-2-6 0-16,2-5-2 0,2-2-2 15,1-3 0-15,5-3-4 16,0-1 1-16,9 0 0 15,2-1-3-15,4 3 1 0,1 3 1 0,4 4 1 0,0 6 3 16,0 3-4-16,1 7 0 0,0 5-3 16,-1 3-4-16,0 7 0 0,1 3 0 0,-2 3-5 0,1 6-2 0,-1 1-2 0,0 5 0 15,-1 7 4-15,-2 4 4 0,2 5 4 0,-6 6 4 0,-3 3 3 16,-1 3 1-16,-7 3 1 0,-1 2 0 0,-5 2 1 16,-4-3 4-16,-3-2-2 0,-1-2 1 15,0-5-2-15,-1-2 0 16,3-5-3-16,1-1 2 0,1-5 0 0,4-3 1 15,1-4 3-15,1-4-4 0,3-2 0 0,0 0-1 16,1-2-3-16,8 0 7 0,5 0 1 16,8-3 2-16,4 1 5 0,10-1-7 0,-1 1-4 0,3 2 0 0,1 1-4 0,-5-1 3 15,3 5-1-15,-6 2 0 16,-4 2 4-16,-1 3-4 0,-2 3 1 0,-3-1-1 16,-4 2 1-16,-1 1 0 0,-6 4 0 0,-5-2 0 15,1 2-5-15,-6 1 6 0,-6-1 0 16,-4-1 0-16,-2-2 6 0,-6-1-5 15,0 0 1-15,-6 0 4 0,0-3-9 0,-5 0 8 0,-1-3 1 0,-1-3-3 16,0-1 10-16,0-3-9 0,0 0-1 16,2-1-6-16,1-3-17 0,4 0-18 0,1 0-46 15,2-4-69-15,5-1-190 0,5 0-829 16,3 2-562-16</inkml:trace>
  <inkml:trace contextRef="#ctx0" brushRef="#br0" timeOffset="42711.1208">15929 4625 295 0,'0'0'437'0,"0"0"-8"0,0 0-111 0,0 0-6 16,0 0-30-16,0 0-63 0,0 0-40 15,0 0-31-15,0 0-20 0,0 0-18 0,0 0-1 0,0 0-8 16,0 0-3-16,0 0-9 0,-4-106-16 16,0 106-12-16,2-1-19 0,0 1-16 0,-4 0-12 15,0 1-10-15,-5 5-4 0,-5 4 2 0,-5 3 5 16,-3 3-2-16,-2 2 3 0,2 6-1 16,-1 2-4-16,1 3 6 0,-4 3 2 0,-2 4 2 15,0 1 5-15,-1 2-2 0,1 4 1 16,0 2 1-16,0 1-3 0,3 3-1 0,-1 3-3 15,0-1-2-15,7 3 3 16,-1 0-1-16,2 2 2 0,7 1 2 0,3-1-3 0,3 1 0 0,6-3-1 16,2-1-2-16,1 3 0 0,14-4 0 0,-1 1-1 15,11-1 0-15,4-4 0 0,4-2 4 0,8-6 1 16,5-4 4-16,2-6-1 0,3-7-2 0,-1-6-2 16,-1-4 1-16,-4-6 0 0,2-6 0 0,-5-1 1 15,-2 0-3-15,-3-6-2 0,-6-1 0 16,-4-2 0-16,-5 1 1 15,-5 0 3-15,-5-1-2 0,-4 2 3 0,-2 0 0 0,-4 0-3 0,-1 3 0 16,-1-2 0-16,-1 1-2 0,0 0 1 0,-1 1-5 16,1 0-1-16,-2 1-1 0,1-2-5 0,-5 2 2 15,3-1-1-15,0 1 1 16,-3 0 0-16,2 0-1 0,-2-1 0 16,4 0-7-16,-1 1-7 0,-2 0-12 0,3 1-16 0,-2 2-19 0,-1-3-29 15,0 2-36-15,-3 0-74 16,0-2-194-16,1 2-797 0,5-3-565 0</inkml:trace>
  <inkml:trace contextRef="#ctx0" brushRef="#br0" timeOffset="44410.8505">16454 4914 1301 0,'0'0'596'0,"0"0"-280"15,0 0-51-15,0 0-74 0,0 0-28 0,0 0-37 0,0 0-28 16,0 0-29-16,0 0-24 0,0 0-26 16,0 0-15-16,0 0-6 0,0 0 4 0,-10-5 5 15,5 27 1-15,3 4 6 0,-6 3 5 0,4 1 6 16,-4 1 3-16,2 1 1 0,-1-2-5 16,-1 2-3-16,1-3-2 0,2-1-4 0,-2-2-2 15,5-1-2-15,1-3-2 0,1 0 0 16,0 0 0-16,2-5 0 0,4 1 1 0,4-3 5 15,3-3 3-15,0-2 4 0,7-2 6 16,0-5-5-16,4-1-3 16,1-2-2-16,-2 2-5 0,3-8 1 0,-3-3-3 0,-2 0 2 15,1-2 1-15,-3-2-3 0,1 0-1 0,-3-4-3 16,-3 0-1-16,2-1-1 0,-4 0-2 0,-2-1-2 0,1 1-3 16,-3-1 3-16,-3-1 0 0,3 0 4 0,-4 0 0 15,2 2-4-15,-4 1 0 0,1 1-2 0,0 4 1 16,-2 1 2-16,-1 3 0 15,0 1 1-15,0 1 1 0,0 2-3 0,0 1-1 0,0 0-1 16,0 3 0-16,0-1-5 0,0 1-6 16,0 0-11-16,0 0-12 15,0 4 4-15,0 0 6 0,0 3 11 16,0 2 14-16,0 0-1 0,0 0 1 16,0 0-1-16,1 1-4 0,2 0 4 0,3 0 0 15,2-1 2-15,0 1 4 0,0 0-4 0,4-1 0 0,2-1-1 0,-1-2-2 0,4 1 2 0,-2-3 0 16,4 0 3-1,-2-3-1-15,0-1 2 0,1 0 2 0,2-6-2 16,1-1 3-16,1-2-3 0,0 1 0 0,1-4 0 0,-1 0-2 0,-2-3 3 16,1-4 0-16,-1 0 1 15,0-2 5-15,0-6-4 0,-1-2 0 16,-3-1-1-16,1-4-5 0,-1-2 2 0,-1 0-1 0,0-2 2 0,-2 0-2 16,-3 0 1-16,0-1-1 0,-2 0-2 15,-5 1 4-15,-2 4-2 0,-1 4 0 0,0 5-2 0,-6 2-1 16,-1 5 0-16,0 2 2 0,0 3 0 15,1 5-2-15,-1 3-4 0,2 4-4 0,-1 1-1 16,0-1-4-16,-1 8 2 0,-3 3 5 16,0 4 0-16,-3 4 6 0,-1 4 0 0,3 4 1 0,0 3 3 15,2 3-3-15,3 4 1 0,2 3-1 16,3 2 1-16,2 2-1 0,-1-2 0 16,2 4 2-16,5 1 0 0,2 1 1 0,1-1-2 15,0-1-1-15,0-2-1 0,2-3 0 16,-3-5 3-16,1-6-1 0,0-6-2 15,-1-6 6-15,-4-8-7 0,3-3 1 0,0-6 4 0,-2 0-5 16,2-4 7-16,5-6-2 0,1-2-2 0,-1-3-1 0,5-2-3 16,-5-1 0-16,5-2-1 0,-2 0 4 0,-1-2-6 15,2 0 0-15,-3 1-3 0,3 0-4 0,-3 0 7 16,4 1 1-16,-5 2 3 0,4 1 0 16,-5 3-1-16,-1 3-3 0,0 1-4 0,-1 5-7 15,0 1-4-15,0 3-5 0,-1 1-6 16,0 1 3-16,2 6 0 0,0 4 5 15,2 3 9-15,1 1 7 0,0 2 4 0,2 5 2 0,-1-3 1 16,4 2-3-16,0 1 3 0,2-3 1 0,1 2 0 16,2-2 6-16,3-3-3 0,2-2 1 0,-1-3 0 15,2-3-7-15,0-2 9 0,-3-4 0 16,1-2 3-16,-1 0 5 0,-2-7-6 0,-1-1 0 16,-3-3 0-16,-2 2-1 0,-3-5 4 15,1 1 1-15,-5-2-2 0,0-2 1 0,-2 0-3 0,-1 0-1 16,-1 0 0-16,-2-2 0 15,-1 0-2-15,-2 0-1 0,0 1 2 16,-3 3-5-16,0 0 5 0,0 5 1 0,0 1 1 0,-3 3 4 0,0 2-2 16,-4 2-1-16,4 1-3 0,-5 1-6 15,1 0-3-15,-5 7 0 0,-2 3 0 0,-3 3 6 0,0 2-3 16,2 2 0-16,1 0 1 16,4 2-2-16,2 0 3 0,1 2 0 15,5 0 0-15,2 1-4 0,0-1 2 16,2 1 0-16,5-3 0 0,3-3 9 0,4 0-6 0,1-4-2 0,2-2 4 0,1-5-6 15,1-1 5-15,-1-4 2 0,2 0-2 16,0-1 4-16,-2-5-1 0,4-2-1 0,-1-1 1 16,-1-1-2-16,1-3 0 0,-1 1 1 0,-2-2-2 15,1 1-1-15,-2-1-1 0,1-2 2 0,-5 1 1 16,3-1 3-16,-3 1-5 0,1 1-3 16,-4 1 0-16,1 2-4 0,0-1 4 15,-1 2 1-15,-2 2-1 0,1 2 5 16,-3 1-5-16,-2 3-2 0,0 0-1 0,0 2-5 15,-2 0 1-15,2 0 0 0,4 0-2 0,-2 5 0 16,3 5 5-16,2 0 1 0,0 4 3 0,0 0 4 0,2 2-2 0,-3-1-1 16,1 1 0-16,3-1-4 0,-3 0 3 15,1 0 1-15,1-2-3 0,3-2 5 0,-3-3-3 16,3-2 0-16,1-2 4 0,1-1-2 16,-1-2 3-16,0-1 0 0,1-1 1 0,0-5 2 15,-1-2-1-15,0 0 1 0,2-3-1 0,-3-2 1 16,0-1-2-16,0-1-1 0,-1-2 2 0,-1 3-5 15,1-5 4 1,-3 0 1-16,2-1 0 0,-3-2 7 0,0 1-7 0,-1 2-2 0,0 0 1 16,-3 3-6-16,-2 3 9 15,-3 2 1-15,-2 4 1 0,0 3 5 0,0 1-1 16,0 2-2-16,-1 1-2 0,-2 0-7 0,-3 3-6 0,0 2 1 16,-6 5-1-16,-1 1-3 0,-2 4 6 15,0 1-1-15,2 3 0 0,0-1 7 0,3 2-7 16,0-1 2-16,4 1 0 0,2-1-8 0,0 2 3 15,3 1 1-15,1 0 0 0,4 1 1 0,3 0-1 0,7-1-4 16,2-1-6-16,9-1-13 0,2-1-17 16,7-1-22-16,6-1-32 0,5-1-40 0,3-2-88 15,6-1-227-15,-15-5-764 0,-12-4-382 16</inkml:trace>
  <inkml:trace contextRef="#ctx0" brushRef="#br0" timeOffset="44905.9458">20078 4850 1836 0,'0'0'679'0,"0"0"-544"0,0 0-69 16,0 0-25-16,0 0 13 0,0 0 25 0,0 0 18 16,0 0 3-16,0 0-18 0,0 0-15 15,0 0-19-15,-54 143-10 0,50-112 2 16,0 2-1-16,0 4-7 0,0 0-10 0,1 2-7 0,-3 0-4 15,1 1 2-15,-2-4 0 0,4-3 0 16,-1-4-1-16,1-8-1 0,2-7-3 0,2-3 0 16,-1-5-1-16,0-2 3 0,0-4 15 15,0 0 17-15,4-4 7 0,0-5-2 0,2-3-13 16,2-3-20-16,1-5-4 0,1-2-3 16,2-3 1-16,0-3-1 15,2-3-2-15,1-3-1 0,2-6 1 0,2-1-4 0,2-2 1 0,0-5-1 0,3 2-5 16,0-3 6-16,-2 2-1 0,0 3 1 15,-1 1 7-15,2 4-8 16,-4 5 2-16,-3 2-3 0,-4 7-2 0,1 5 4 16,-6 5-1-16,-2 7 1 0,-1 3 0 0,-3 2-2 0,-1 3-2 15,1 0-5-15,1 3-13 0,0 5-2 0,2 5 4 16,3 6 4-16,2 8 11 0,4 2 4 0,-1 4-1 16,2 3 0-16,-1 2 3 0,0 1-2 0,-1 2 0 15,5-1-1-15,-6 0-3 0,5 2 3 0,-1-4 0 16,1 0 1-16,0 0 3 15,1-4 0-15,-3-1-6 0,0-1-5 0,-4-4-18 0,1-3-28 16,-6-3-33-16,-1-4-42 0,-3-3-43 16,1-2-78-16,-2-5-125 0,-3-5-444 0,-1 0-809 15</inkml:trace>
  <inkml:trace contextRef="#ctx0" brushRef="#br0" timeOffset="45459.6235">20190 5132 1369 0,'0'0'496'16,"0"0"-173"-16,0 0-162 0,0 0-73 0,0 0-64 0,0 0-25 16,0 0-2-16,0 0 0 0,145-3 6 0,-93 6 2 15,6 3 1-15,8-1 0 0,-3-3-2 0,3 0-3 16,-2-2-2-16,-3 1-1 16,-4-4 2-16,-4-4 2 0,-3-2 2 0,-4-3 3 15,-4-3 4-15,-2 0 18 0,-5-2 24 0,-5-1 27 16,-3 0 26-16,-4-2 7 0,-5 1-3 0,-3 3-6 15,-4 3-10-15,-6 3-2 16,0 3-4-16,-3 4-12 0,-3-1-17 0,1 4-17 0,0 0-23 0,0 0-23 16,-4 3-5-16,-1 4-3 0,-4 2 5 15,-2 5 10-15,1-1-2 0,0 4-1 16,0 2 2-16,4 2-3 0,1 2 0 0,0 1 3 0,1 1-3 16,4 1 2-16,0-2-1 0,2-1-1 15,6-4 2-15,3-1-1 0,3-6 2 0,1-1 1 16,4-4 1-16,0-4-1 0,1-2 3 15,2-1 1-15,-2-2-1 0,1-4 6 16,0-4-2-16,-2-2-2 16,0-1 3-16,0 0-6 0,-3 0-1 15,3-2 1-15,0-2-4 0,1 0 3 0,2-2-1 0,-2 0-3 0,5 0 4 16,1 1-3-16,1-1 2 16,-3 4 0-16,5 3-3 0,-4 3-1 0,1 3-7 0,-4 6 1 15,-2 0 3-15,-4 0 0 0,-3 3 3 0,-2 4 0 0,-1 3-2 0,1 2-1 0,-3 3 1 16,-2 2 0-1,-1 4 0-15,-2 0 1 0,2 1 2 0,-3 2-1 16,-2-1 4-16,1 2-1 0,-1-3-1 0,0-2 0 0,0-3-2 0,0-4 1 16,0 0-1-16,0-2 1 0,0-4 0 15,-1-4 0-15,0 1-2 0,0-1-4 0,1-3-7 16,-3 0-20-16,0 0-12 0,2 0-7 0,-3 0-30 16,-2-7-35-16,-3-2-91 0,-1-4-175 15,3 3-490-15,2 2-765 0</inkml:trace>
  <inkml:trace contextRef="#ctx0" brushRef="#br0" timeOffset="45667.7143">21367 4491 1381 0,'0'0'583'16,"0"0"-299"-16,0 0-23 0,0 0-46 16,0 0-23-16,0 0-36 0,0 0-40 0,0 0-36 15,0 0-29-15,0 0-28 0,0 0-27 0,0 0-14 16,0 0-9-16,0 0-9 0,-14-50-2 15,14 52 11-15,0 3 11 0,0 0 13 0,0 3 8 16,-2 1-15-16,4 1-39 0,-4 0-81 16,-1 2-184-16,2-4-555 0,0-4-763 0</inkml:trace>
  <inkml:trace contextRef="#ctx0" brushRef="#br0" timeOffset="47622.07">22728 4929 2675 0,'0'0'191'15,"0"0"-94"-15,0 0-10 0,0 0-40 16,0 0-19-16,0 0-6 0,0 0-2 0,0 0 9 0,0 0 9 0,0 0 9 16,0 0 1-16,0 0-10 0,-28 152-3 0,31-103-3 15,-2 6-9-15,-1 4 1 16,3 3-3-16,-2 3-5 0,5 0 2 15,-4 1-5 32,0-1-1-47,0-1-1 16,2-3-6-16,-3-3 5 0,1-4-4 0,-1-2-1 0,-1-5-1 0,0-4-1 0,0-8-1 0,0-5-1 0,1-6 2 0,-1-9-4 16,0-5-1-16,0-5-2 0,0-3 0 0,0-2 4 15,0 0 5-15,-1-6-5 0,1-5-3 0,0-5-7 0,-3-4 0 16,-1-4 4-16,1-4 4 0,-1-2 4 15,-3-6-1-15,3-3 0 0,-3-5 0 16,-1-7-3-16,-1-3 2 0,3-6-1 16,-2-7 0-16,0-2 0 15,0-6 1-15,3-2 0 0,-2-1-6 16,3 0 4-16,-1 3 2 0,4 2 0 0,0 8 8 0,1 4-8 16,1 6-1-16,5 10 1 0,-1 4-8 0,4 4 5 0,3 8 0 0,4 3-1 15,4 6-2-15,4 4 1 0,4 7 0 0,5 2-1 0,6 5 8 0,2 2-7 0,1 6 1 16,-2 8 0-16,-1 4-5 0,-5 7 6 0,0 5 3 0,-7 2 0 0,-1 3 4 0,-6 2-3 15,-7 1-2-15,-2 2 0 0,-5 5-6 0,-5 1 8 16,-3 0 0-16,-7-2-1 0,-2-1 5 0,-3-6-6 0,-1-3 0 16,-2-3 1-16,1-5-1 15,-3-6 1-15,2-3 0 0,-2-4 3 0,6-8 1 0,-4 0 3 16,5-3 2-16,1-2 2 16,-1 0 4-16,2-3-2 0,1-5-5 0,0-1-1 15,6-3-7-15,2-2 0 0,1-1-6 0,4-2-3 0,7-1 0 16,5-3-5-16,6 2 4 0,3-2 0 0,6 1 1 0,4 3 1 15,0 1 3-15,4 2 0 0,0 4 1 16,1 1 0-16,0 2 0 0,-1 6 2 16,-2 2 2-16,1-1 0 0,-2 8 1 0,-4 4-3 15,-1 2-2 1,-2 4 2-16,-4 3-1 0,-3 2 2 0,-2 2 3 0,-2 1-4 0,-7 0 1 0,-2 1 0 16,-2 2-1-16,-7-3 3 0,0 1 0 15,-9-4-1-15,-2 1 1 16,-6-1-2-16,-2-4-1 0,-2-2-1 0,1-3-1 0,1-6-1 0,2-2 4 15,0-2-1-15,-1-4 1 16,5 0 1-16,-3-4 0 0,5-2 0 16,0-2 2-16,3-4-6 0,6-1-3 0,2-2-6 0,0-1-7 0,9-1-7 15,4-1 0-15,6 0 2 0,9 2 5 0,4 0 5 16,6 0 4-16,2 1 1 16,1-1 5-16,3-1 2 15,2 3 3-15,0-3 2 0,0 0 1 0,-2 0 4 0,-2 1 3 16,-2 0 4-16,1 0 3 0,-4-2 2 15,-4 4 1-15,-3-3 2 0,-7 4 1 16,-4 2 7-16,-7 3 6 0,-4 2 9 0,-8 2 12 0,1 2-6 16,-1 2-8-16,-1 0-12 0,-2 0-18 15,-6 0-7-15,-1 0-5 0,-3 2-2 0,-6 4 2 0,-3 3-1 0,-3 3 1 16,1 0 0-16,-1 4 1 0,4 2-4 0,7 0-3 16,-2 2 1-16,6 2-3 0,5 5 3 0,-1 1 0 0,6 2-14 15,1 1-18-15,9-2-31 0,8 0-31 16,3-4-26-16,9-1-48 0,4-6-80 15,4-7-143-15,-7-3-396 16,-11-4-783-16</inkml:trace>
  <inkml:trace contextRef="#ctx0" brushRef="#br0" timeOffset="47998.1466">24659 5196 524 0,'0'0'571'0,"0"0"-90"0,0 0-65 16,0 0-90-16,90-117-26 0,-85 100-59 0,-3 3-55 15,-2 1-43-15,0 5-28 0,0-1-22 0,-4 4-15 16,2 0-13-16,-2 2-10 0,-2 1-12 0,2 1-12 15,-2 1-13-15,0 0-8 0,-1 0-4 0,-4 5-4 16,0 2 1-16,-4 2-2 16,3 3-2-16,-1 1 5 0,-3 2 0 15,3 1 1-15,-4 0 0 0,6 3-4 0,-3-2-1 0,1 1 1 16,2 1-1-16,1-2-1 0,4 0 1 16,-1-4 0-16,4-3-1 0,-3 1 3 15,5-2-1-15,-1-2-1 16,2-2 2-16,0-2-3 0,0-2 0 15,0-1 1-15,0 2-2 0,0-2 3 0,1 0 0 0,1 0 3 0,4 0 2 0,-3 0 0 16,3 0-1-16,-2 0 0 0,2-3-1 0,-2 2 1 0,2-1-1 16,-3-1 0-16,-1 2-2 0,1 0 1 15,0-1 0-15,-2 1 1 16,0 0-1-16,0 0-2 16,0 1 1-16,-1-2-1 0,0 2-2 15,0 0 2-15,0 0-1 0,0-1-2 0,0 1 1 0,0 0-3 0,0 0-3 16,0 0 0-16,0 0-6 0,0 0-4 0,0 0-4 0,0-1-6 0,0 1-7 0,0-1-11 31,0 1-23-31,0 0-36 0,0-1-70 0,0 1-119 0,0 0-309 0,0 0-975 0</inkml:trace>
  <inkml:trace contextRef="#ctx0" brushRef="#br0" timeOffset="50455.434">24965 5132 410 0,'0'0'487'0,"0"0"-65"0,0 0-105 0,0 0-34 0,0 0-14 16,0 0-40-16,0 0-51 0,0 0-32 0,0 0-31 15,0 0-28-15,0 0-19 0,0 0-17 0,0 0-10 16,0 0-8-16,-74-76 1 16,54 76 4-16,-2 4 0 0,-4 2-3 0,1 3-4 15,-4 3-2-15,0 3-3 0,-1 0-4 0,5 5-5 0,-4 0-1 16,1 2-7-16,-1 4 3 16,3-2-1-16,-1 0-5 0,5 1-2 15,4-1-1-15,4-4-2 0,5 0-1 16,3-3 3-16,6-1-3 0,0-1 0 15,6-2 1-15,5-3-3 0,5 1 5 16,8-4 3 0,0-2 0-16,10-4 7 0,3 0-7 0,3-3 0 15,1-6-2-15,6-2-6 0,-3-3 3 0,2-3-3 16,-5-2 2-16,0-4 2 0,1-3-1 0,-3-2 1 0,-1-4 0 0,0-4-1 0,-2-3 0 0,-3-2 1 0,-1-3 0 0,-3-1-6 0,-3-1 6 16,-2 0 0-16,-4 1 0 0,-3 3 8 0,-5 0-7 15,-4 5-1-15,-2 3 4 16,-3 4-4-16,-6 2 4 0,3 5 2 0,-3 5-1 0,-3 4 8 15,1 4 0-15,-2 3 5 16,-2 3-2-16,2 3-8 0,-1 0-5 0,-6 4-4 0,0 6-2 16,-5 8-1-16,0 5 2 15,-2 4 1-15,2 6 0 0,1 4 2 0,1 3-2 0,3 6-2 16,2 1 2-16,0 5-5 0,3-1 5 0,7 3 2 16,1-3-3-16,2-6 6 0,4-1-6 0,9-6-3 0,0-4-3 15,6-8-5-15,0-4 1 16,1-6 0-1,2-5 2-15,1-4 2 0,-1-3-2 0,5-4 2 0,-2 0 2 16,0-6 0-16,-1-2 0 0,-1-3 0 0,-1-4 2 0,1-1-1 0,1 0 4 16,-4-3 0-16,1-1 0 0,-2-1 3 0,-2-1-2 15,-2-2 1-15,-1 0 1 0,-3 2-5 0,-4 0 5 16,-3 2 1-16,-1 1-2 16,-4 2 2-16,-1 3-3 15,-1 5 1-15,-3-1 1 0,-3 3 1 0,-3 2-1 0,-1 3-2 0,-2 2 0 0,-2 0-4 0,-3 4 2 16,0 6 0-16,3 3-1 15,-1 1 5-15,2 4-5 0,4 4-1 0,6 1 0 0,3 3-4 16,2 2 3-16,3-1-3 16,8 2-9-16,6 0-13 15,5-1-22 1,6-3-26-16,4-3-16 0,3-4-13 0,4-4-6 0,-1-5-3 0,2-4 3 16,0-2 19-16,0-3 24 0,-3-2 29 0,0-5 22 0,-2-2 9 0,-1-4 4 31,-3 1 4-31,2-4 2 0,0-1 3 0,-5-3-1 0,1-1 5 15,1-5 7 1,-2 0 2-16,-1-4 1 0,1-2 4 0,-1 3 0 16,-5 0 7-16,-4 4 55 0,-3 2 6 0,-5 1-9 15,-2 2-3-15,-1 3-38 0,-5 3 7 0,-1 3 13 0,-1 3 6 0,0 2-13 0,-5 3-16 0,-2 1-13 0,-2 2-16 0,-4 1-2 16,-4 4-4-16,-3 7-3 16,-5 2 12-16,0 6-5 0,-1 2-1 0,4 4 2 0,-1 1-9 15,4 1 4-15,0 1-3 0,5 3 1 16,-1-1 0-16,9 1-1 0,2-2-1 0,4-3-3 15,5-4-4-15,7-1-3 16,4-4-6-16,5-3-4 0,1-2-6 16,6-2-4-16,1-2 3 0,7-2 0 0,2-2 2 0,2-5 3 0,0 0-1 15,1 0 6-15,-2-6 6 0,0-2 4 16,0-3 4-16,-1 0 3 0,-3-4 1 0,-3-1 1 16,1 0 2-16,-5-5 1 0,-2-1 0 0,-3 0 0 15,-1-3 2-15,-3-2 2 0,-3 3 2 0,-5 1 1 16,-2 2 5-16,-4 5 6 0,-2 0 13 0,-5 4 5 15,2 0 3-15,-2 4-6 0,-3 1-13 16,-3 1-1-16,-3 4-6 16,-1 1-6-16,-3 1 3 0,-1 1-12 15,-2 6 0-15,1 4-3 16,-2 3-4-16,5 3 3 0,-2-2-2 0,6 6 2 0,-1 2 1 0,2 1-1 0,3 2 3 16,0-1 0-16,5 0-3 0,2-2 2 0,0-3-2 0,8-2-2 0,5 0 0 0,2-4-4 15,4-2-1-15,0-1 1 0,3-5-1 0,5-3 2 16,-2-1 2-16,0-2 3 0,1-4 3 15,-3-2 0-15,0-6-1 0,-1-1 0 16,-2 0 1-16,1-4 0 0,1 0 3 0,1-1 0 16,0-4-4-16,-1 0 2 0,4-5-1 15,-1-1-1-15,0-2 4 0,0 0-2 0,0 4-2 0,-3-1 1 16,0 4-1-16,-2 0 1 0,-2 3-1 0,-3 6 1 16,-2 0-3-16,-3 4 3 0,-3 4-3 15,-2 2-2-15,-4 4-1 0,1 0-7 16,-3 4 0-16,0 5 1 0,0 6 3 0,0 4 6 15,-1 3 2-15,-3 2 4 16,-2 3 0-16,-2 1-2 0,-2 0 1 16,3 0-4-16,-2 2-1 0,4-3 3 0,1 0-1 15,3 1 2-15,1-7 0 0,1-2-3 0,5-3 1 0,2-5-3 0,-1-4-1 16,4-1 4-16,2-3 1 0,2-3 0 16,1 0 4-16,3-4-4 0,-2-4-1 0,2-3 3 0,-3-1-3 15,2-2 2-15,-2-1-1 0,0-1 1 16,-2-4-1-16,4 1 1 0,-2-6 0 0,0-2 0 0,-2 0 5 0,1-4-5 15,-1 2 0-15,0 2-2 16,-2 1-4-16,-1 4 4 0,-6 3 2 0,2 2 2 16,-6 3-2-16,0 4 3 0,-1 3 1 0,-1 2 1 15,1 3-1-15,0 1-2 0,0 1-7 0,0 0-10 0,0 3-1 16,0 4 1-16,-3 2 4 0,2 3 7 16,1 4 2-16,0 1 0 0,1 2-1 15,3 0 2 1,1 3-2-16,0 0-4 0,5 0 1 15,-1 1 1-15,0 0 4 16,4 1 0-16,0 2-2 0,2-2 0 0,-3-1-5 0,-1-1 5 0,-1-3 0 16,-2-3 1-16,-5-2 2 0,1-4-4 0,-2-3 0 0,-1-4-2 0,-1 0-3 0,0-2 4 15,0-1 0-15,0 0 2 0,0 0-2 0,0 0 5 16,0 0-1-16,0-2-1 0,0-2 4 0,0-2-12 16,0 4-4-16,1-4-10 15,4-1-10-15,2 0 3 0,2-1 3 0,3-2 7 0,5 2 10 16,-2-1-1-16,2 3 2 15,3-4 2-15,-2 1-2 0,-1 1 4 0,-1 0 2 0,3 2-1 0,-4 1-2 0,0 1 3 16,-5 1 2 0,-3 1 3-16,-1 2 9 0,-2 0-4 0,-1 0-3 0,-3 2 1 0,1 2-8 15,-1 3 8-15,0 1 2 16,0 2-2-16,-1 1 9 16,-2 1-11-16,0-4 0 15,1 3 1-15,-3-1-7 16,3-2 5-16,-1 0-2 0,2-1 0 15,1-2 0-15,0-2-1 0,0-1 0 0,0-1 0 16,0-1 3-16,0 0 0 0,0 0 5 0,4 0 6 0,3-1-3 16,1-4 6-16,3-2-5 0,1 0-2 0,0-1 3 15,0 0-7-15,-1-2 1 0,-1 1-2 0,0-1-6 0,0-1 4 16,0-1-2-16,-1 1-2 0,-1 0-2 0,1 0-11 16,-3-1-8-16,0 2-15 0,-2-2-26 0,2 2-17 0,0 0-33 0,-3-2-42 15,4-1-66-15,-5 1-126 0,4-2-260 0,-1 4-438 0,-3 2 288 0</inkml:trace>
  <inkml:trace contextRef="#ctx0" brushRef="#br0" timeOffset="50703.6672">28119 4824 1345 0,'0'0'388'0,"0"0"-122"15,0 0-58-15,0 0-32 0,0 0 17 0,0 0-20 0,0 0-28 16,0 0-38-16,0 0-43 0,0 0-17 16,0 0-21-16,0 0-10 0,0 0 5 0,0 0 4 15,87-18 8-15,-77 38 3 0,2 2-2 0,-2 2-3 16,-1 2-1-16,1 3-2 0,-1 5 0 0,-2 3 1 15,2 1 0-15,-1 5-5 0,1 2-7 0,-1 1-4 32,-2 2-3-32,-2 0-1 0,-2 1 1 15,-2-3-1-15,-3-1-2 0,-5-1 0 16,-3-5 2 0,-4-1-2-16,-1-5 6 0,-3-1-4 15,-1-4-1-15,-2-5-3 0,-6-1-15 0,1-2-16 0,-3-5-29 0,-5-1-49 0,0-3-102 0,7-5-374 16,7-2-1134-16</inkml:trace>
  <inkml:trace contextRef="#ctx0" brushRef="#br0" timeOffset="51922.9954">28080 5121 0 0,'0'0'98'0,"0"0"197"0,0 0 0 0,0 0 21 16,0 0-14-16,0 0-49 0,0 0-46 15,0 0-37-15,0 0-3 0,0 0 6 0,0 0-19 16,0 0-28-16,96 24-26 0,-80-15-25 0,1 0-10 15,-1 1-2-15,-2-1-7 0,2 1-10 0,-4 1-9 16,0 0-11-16,2 2-2 16,-3 2-3-16,1 0 0 0,-4 1-1 0,-3 3-4 0,0 4 0 15,-1-1 4-15,-4 5 5 16,0 0 5-16,0 6 4 0,-8 0-9 16,-1 1-2-16,-3-1-5 0,0 1-4 0,-3-3 2 15,0 0-4-15,-1-1-1 0,2-5 0 0,-1 0-4 0,1-3 3 16,2-3 2-16,-3-3 0 0,4-2 2 0,-2-4 0 0,3-2 0 15,0-2 0-15,0-2 3 16,2-3 2-16,-1-1 0 0,-1 0 3 16,0 0-12-16,2 0-10 0,0-5-17 0,-1-2-26 0,4-2-30 15,3 0-58-15,2-6-99 16,0 1-227-16,1 1-712 16,2 5-276-16</inkml:trace>
  <inkml:trace contextRef="#ctx0" brushRef="#br0" timeOffset="52203.8646">28408 4987 1810 0,'0'0'266'16,"0"0"10"-16,0 0-44 0,0 0-47 16,0 0-53-16,0 0-44 0,0 0-16 0,0 0-9 15,0 0-2-15,-116-28-8 0,100 35-5 0,-2 2-5 16,-3 1-9-16,2 2-1 0,5 0-7 0,-4 2-6 15,4 0-1-15,2 1-6 0,2-1-6 16,4 1 2-16,2-2-3 0,4 0 2 16,3 1 4-16,5-1 1 0,7-2 6 0,5 1 3 0,8 1 2 15,5-2-3-15,6-2-2 0,3-1-7 16,4-2-4-16,0-1-4 0,-2-1-11 16,1-3-18-16,-4 0-25 0,-2 0-40 0,-4-1-54 15,3-2-122-15,-14-2-494 0,-6 2-957 0</inkml:trace>
  <inkml:trace contextRef="#ctx0" brushRef="#br0" timeOffset="53967.8653">782 7295 1002 0,'0'0'322'0,"0"0"-76"0,0 0 42 16,0 0-34-16,0 0-16 0,0 0-32 0,36-120-28 15,-33 103-30-15,0 1-21 0,-3 1-7 0,0 3-24 16,-3 3-15-16,0 1-19 0,-6 3-25 0,3 2-17 16,-1 1-12-16,0 2-8 15,-3 0 7-15,5 5 25 0,-12 5-1 0,4 0 1 0,-6 5-12 16,-7 6-25-16,2 0-3 0,-6 8 1 15,1-2 2-15,-1 3-3 0,0 2 0 16,-1 2-1-16,0 1 2 16,1 2 0-16,0 1 4 0,5-2 2 31,-3 2-1-31,8-1 44 0,0-4 1 31,8-2 2-31,2-3 9 0,7-9-40 0,3 2 3 16,1-7 2-16,12 0-6 0,6-3 5 0,12-8 1 0,16-3-42 0,6-10-27 0,11-9-6 0,4-10-4 0,-4-6 37 0,-3-3 29 0,-8-1-2 15,-5 2 3-15,-9 1-2 0,-8 0 3 0,-2 0-1 0,-6 2-1 16,-5 2-1-16,-5 3 2 0,-4 1-1 0,-1 3 2 16,-6 3-1-16,-2 3-10 0,0 5 2 15,-3 1-4-15,-6 6-4 0,0 2 5 0,-2 5-7 0,-7 0 0 0,4 6 3 0,-6 5-1 0,-2 5 4 0,-1 2 2 16,0 4-1-16,3 2 5 16,1 1-3-16,4 1-1 0,4 3 0 0,4-3 1 0,3 1 0 15,4-2 1-15,5-2 3 0,7-3-2 16,8-2 1-16,6-2 1 0,5-6 1 15,8-2 5-15,3-5-2 0,5-1 2 16,3-2 0-16,7-2-4 0,15-8 2 0,11-4-2 0,9-1-14 16,6-3-1-16,-14 2-2 0,-3 2-3 0,-5 1 11 15,0 0-1-15,4-2-2 0,-1-1-2 0,-1 3-1 16,1-1-3-16,-1-1 2 0,-5 2 2 0,-1 0 1 16,-2 0-1-16,-2 1 0 0,-3 2 2 15,-4 0 4-15,-3 1 2 0,-5 1 1 0,-2 0 0 16,-5 1-1-16,-8 0 6 0,-3 0-4 0,-7 1 1 15,-7 3 2-15,-6 0-7 0,-5 0 9 0,-3 1 5 16,-5-2 4-16,0 0 3 0,-2-1-2 0,0 0-3 16,-4 0-4-16,-3-1-1 0,-4 0-2 15,-2 0 0-15,-3 1 0 0,-5 1-4 16,-1 0 2-16,-6 4-1 0,-3-1 1 0,-6 3 5 0,-5 7-4 16,-6 2 0-16,-7 4-2 0,1 2-4 0,-5 1 2 15,4 1 4-15,-1 2 3 0,5 1 3 16,6 1-3-16,8-1-7 0,7 0-1 0,9-3-5 15,7-1 3-15,8 0 0 0,5-2 1 0,1-4 3 16,11-2-3-16,6-2 0 0,6-4 2 16,8-3 3-16,10-1 3 0,6-5-1 0,5-7-1 0,1 0-2 15,-2-3 0-15,0-4 2 0,-1-1 1 16,-6-2 2-16,-6-3-1 0,-4 2 1 0,-1-4-1 16,-6 1-2-16,-2-3 4 0,-3-2 0 0,-3-2 3 15,-5 0 1-15,-2-1-3 0,-2 2 0 0,-5 2 0 16,-3 1 3-16,-2 2-1 0,0 3-1 15,0 2 1-15,-3 3-5 0,-5 4 3 0,3 2 2 16,1 2 2-16,0 5 7 0,-1 4-2 0,4-1-4 16,0 3-4-16,1 0-8 0,0 0-7 15,-1 3-4-15,1 2-1 0,-1 8 4 0,0 3 3 16,-1 5 3-16,2 1-1 0,0 6 3 16,0-1-2-16,3 3 1 0,0 1-1 0,3 2-2 0,-2 3 2 15,0 0-2-15,3 3-11 0,-3 1-18 16,1 3-28-16,1-1-46 0,2 1-64 15,3-1-135-15,-1-11-399 0,-4-11-976 0</inkml:trace>
  <inkml:trace contextRef="#ctx0" brushRef="#br0" timeOffset="55073.9169">3784 6695 2870 0,'0'0'108'0,"0"0"4"0,0 0-30 0,0 0-29 0,0 0-28 0,0 0-17 0,0 0 0 0,0 0 8 16,0 0 8-16,0 0 6 0,0 0-1 0,-23 149-4 0,24-110-2 16,2 0-3-16,0 4-3 0,1-2-2 0,1 3-4 15,-1-1-2-15,-1 4 0 0,-1-3-2 16,2-2 4-16,-2-4-1 15,-1-5 1 1,0-5 3-16,1-7-4 0,-2-6-1 0,0-6-1 16,1-3-3-16,-1-5 12 0,0 0 15 0,0-1 13 0,0 0 8 15,-1-7-8-15,1-3-16 0,0-5-13 0,-3-4-6 16,0-1-4-16,-3-2 0 16,1-1-1-16,-2-1-7 0,0-2 4 0,2-1 0 0,-1-4 0 0,3 1 3 15,2-3-4-15,1-1-1 0,0-2-2 0,2-1-2 0,4-1 1 16,3 1-2-16,5 0 1 15,1 3-1-15,4-1-2 0,5 2 0 0,1 4 0 0,3 4 0 16,-1 3 0-16,3 6-1 0,-2 5-1 0,2 3-3 0,-2 5-2 0,-2 4-1 16,0-1 2-16,-3 11 3 0,-2 2 0 0,-2 5 3 15,-5 4 1-15,1 6 0 0,-9-1 4 16,-3 4 2-16,-3 0 0 0,-3-1 0 0,-10 1 0 16,-1-3 1-16,-3-2-2 0,-2-2 3 15,2-4 0-15,1 0-2 0,2-4 2 0,2-4-3 16,5-1 2-16,0-6-1 0,3-1 1 15,3-3 2-15,1-1-3 16,0 0 0-16,5 0 0 0,4-1 1 0,3-3 1 0,9 0 2 16,5-2 0-16,1 0 0 0,4 1-3 15,0 3-2-15,-4 0-1 0,1 4 0 0,-5-2-1 0,0 7 1 16,-2 4 2-16,0 1-3 0,-3 5 3 16,0 2-1-16,-2 2 0 0,-4 3 4 0,-2 1-4 0,-5 1 1 15,-1 0-1-15,-4 4-5 0,-1-5 5 16,-9 2 1-16,-4-1 1 0,-1-2 3 0,-5 0-5 0,-2-3-3 15,0-3-2-15,1-6-4 0,0-3 8 0,5-3 0 16,-1-3 2-16,3-3 0 0,3 0-3 16,3-4 1-16,3-4-2 0,3 0 0 0,2-2-5 15,4-3-10-15,7-1-4 16,9-4-3-16,7-2 5 0,5-2 8 0,7-2 5 0,2-3 7 0,4 2-5 16,-1-2-1-16,2-2 0 15,-3-1-7-15,2-1 11 16,-1 1 1-16,0-1 0 0,-1 1 7 15,-1-2-4-15,-1 3 4 0,-2 0 5 0,-3 3 2 0,-6 2 9 0,-6 3 5 0,-6 2 5 16,-5 6 2-16,-5 2 3 0,-4 4-1 16,-1 4-4-16,-3 2-4 0,0 1-15 0,0 0-11 15,-2 5-4-15,-1 6-6 0,-4 3 7 0,1 5 3 16,0 3 0-16,-3 1 7 0,3 2-8 16,0 0 0-16,1 3-1 0,0 1-6 0,1-1 7 0,2 1 2 15,2-1 0-15,0-3 0 0,6-4-2 0,3-4 0 0,1-5 0 16,3-4 2-16,5-4 2 0,0-4 0 15,4 0-1-15,1-8-3 16,6-4 4-16,0-2 0 0,3-6 0 16,0 1 9-16,2-1-12 0,-3 0 0 0,1-1-1 15,0-2-8-15,0 0 11 0,4-1-1 0,-1-1-1 16,-1 3 6-16,2 0-7 0,-3 0 0 0,-2 2 1 16,-1 2-5-16,-4 4 5 0,-1 3-1 15,-6 4-1-15,1 3-2 0,-5 3 1 0,-1 1-2 16,-3 1 1-16,0 6 8 0,-1 4-8 0,-2 0 1 0,-4 3 0 0,4 2-7 15,-6 1 10-15,3 1 0 0,-3 0 0 0,-2 2 7 16,0-2-8-16,0 0-1 0,-2 2-2 16,-3-3-2-16,-1 0 4 0,0-1-4 0,-4-4-6 0,1-2-12 15,-1-2-13-15,-1-1-15 0,-4-3-23 16,-1-1-24-16,-4-3-45 0,0 0-86 16,-4 0-199-16,5-3-656 0,6-1-528 15</inkml:trace>
  <inkml:trace contextRef="#ctx0" brushRef="#br0" timeOffset="55206.5342">4934 6296 2288 0,'0'0'244'0,"0"0"-38"16,0 0-83-16,0 0-34 0,0 0-32 16,0 0-22-16,0 0-22 0,0 0-14 0,0 0-12 15,0 0 0-15,0 0-56 0,0 0-193 0,0 0-731 16,0 0-649-16</inkml:trace>
  <inkml:trace contextRef="#ctx0" brushRef="#br0" timeOffset="56151.7689">6458 7406 1765 0,'0'0'236'0,"0"0"20"0,0 0-42 0,0 0-64 0,-10-132-19 0,20 93-28 16,3-5-17-16,6-2-10 0,2-4-12 15,5-2-11-15,1 0-9 0,2-1-5 0,3 0-7 0,1-2-4 16,-1-3-5 0,0 2-5-16,-3 0 7 15,-4 0 1-15,-1 4-1 0,-8 0 1 16,1 6-8 0,-6 2-2-16,-4 6 2 0,-3 6 0 15,-4 7 4-15,0 7 0 0,-4 6-1 16,-3 4-2-1,-2 4-6-15,0 4-11 0,-4-1-10 16,-5 13-4-16,-6 4 0 0,-5 9 7 16,-2 3 4-16,-3 7 0 0,6-1 0 0,0 3-1 15,8-1-1-15,9 2 3 0,2 0-2 0,8 1 1 0,1-1 2 0,9-1-4 0,5-2 2 0,6-2 2 16,8-1-2-16,3-1 3 0,4-2 2 0,1-6 2 0,5 1-1 16,-2-3 3-16,-3-4-3 0,-1-1-3 0,-3 2 1 0,-2-4-6 15,-3-1 4-15,-5 2-1 0,-7-3-1 0,1 1 5 16,-5-3-4-16,-4 2-2 0,-4-2 4 0,0-2-7 0,-3-2 4 0,0 0 0 0,-3-3 0 0,-2 2 3 0,-2 1 0 0,-4 0-2 15,-6 0 0-15,-2-1-4 0,-2 1-5 0,-2-1-6 16,-3-1-13-16,4 1-18 0,-2-3-14 16,3 0-23-16,1-2-31 0,4 0-46 15,5-5-90-15,3-4-198 0,5 2-528 16,2 1-401-16</inkml:trace>
  <inkml:trace contextRef="#ctx0" brushRef="#br0" timeOffset="58180.4045">7128 6606 614 0,'0'0'869'0,"0"0"-334"0,0 0-177 0,0 0-118 0,0 0-76 16,0 0-62-16,0 0-52 0,0 0-21 16,0 0-9-16,0 0 13 0,0 0 12 0,0 0 3 15,0 0 6-15,0 0-6 0,90 94-8 0,-88-58-4 16,-1-1-13-16,5 3-4 0,-1-2-4 16,3-2 0-16,2-2-2 0,4-4 3 15,3-4 0-15,3-4-4 0,3-6 6 16,4-4-1-16,-3-5 1 0,6-5 3 31,0 0-4-31,0-6-1 0,0-7-2 0,0-2-10 16,-1-4 2-16,-3-4-1 0,1 0-3 0,-1-4 6 0,-3-1-5 15,-3-2 0-15,0 0 1 0,-6 0-1 0,1 2 0 0,-5 3 2 16,-4 2-1-16,2 4-1 0,-7 3 3 16,0 5 0-1,-1 3-1-15,0 4 8 0,0 1-10 16,0 3-4-16,-1 0-12 0,-2 7-8 15,-4 4 7-15,1 7 5 0,-4 3 7 0,-4 4 7 0,3 2-3 0,2 3 0 0,2 3-1 16,1 0-5-16,4 2 3 0,2 1 2 0,0 1-1 0,4 2 1 0,12-2-1 16,-1 0-1-16,11-3-6 0,5-3-7 0,7-6-19 0,7-8-21 0,7-7-22 15,6-7-37-15,3-3-47 0,1-11-52 16,0-3-78-16,1-5-83 0,-3-3-110 0,-1-3-106 16,-5-3-55-16,-3-2 125 0,-3-2 519 15,-1-1 0-15,-11-2 0 16,-1-1 0-16,-4 0 0 0,-7-2 72 0,-4 4 471 15,-8 2 0-15,-3 2-38 0,-4 4-85 0,-5 6-94 0,0 1-71 16,-7 4-62-16,-2 4-51 0,-3 2-34 16,-4 2-20-16,2 2-27 0,-5 3-13 0,0 2-8 0,0-1-14 0,-1 7-2 0,-1 3-8 15,1 4-4-15,-2 2 0 0,2 5-6 16,1 2-1-16,2 2-1 0,2 4-5 0,2 0 1 16,3 6 2-16,2-2-1 0,6 3 2 0,2 1-1 15,0-2 1-15,8 1-2 0,3-2 4 16,5-4-3-16,4-1-1 0,8-6 1 0,1-5-11 15,4-4 3-15,7-7 0 0,0-5-7 0,8-1 3 16,-3-7-10-16,5-4-5 0,-1-5 1 16,1 0-4-16,-6-3 5 0,3-3 5 0,-4-1 3 15,-3-2 9-15,1-2 5 0,-6 0 1 0,-1-1 2 16,-3-5 1-16,-7 3-1 0,-4-2 4 0,-1 5 1 16,-8 0 2-16,-1 4 8 0,-4 2 7 15,-4 2 7-15,-2 6 9 0,0 0 1 16,-2 4-1-16,-6 0-4 15,-1 4-14-15,-1 2-3 0,-1 2-9 0,-5 1-6 0,-1 6 1 16,-6 6-4-16,-1 2-1 16,1 6 1-16,-1 1-3 0,2 3 2 0,5-2 1 0,3 4-1 0,4 2 1 15,3 2-1-15,2-1-1 16,5 0-1-16,1-3 4 0,7-3-3 16,3-2 0-16,3-4 1 0,5-3-5 0,6-5 3 0,5-4 3 0,2-5 0 0,2 0 2 0,5-8-3 15,0-3 0-15,1-2-2 0,-1 0-1 0,1-3 1 16,-4-4 1-16,4 1 1 0,-4-5 2 0,-2-1-1 15,-2 2 0 1,-4-2 1-16,0-2 1 0,-3 1 0 0,-1-2 1 0,0 2-1 16,-2 1-1-16,-2 0 1 0,-3 4-1 0,-3 6 1 0,-4 2 4 15,-2 5 1-15,0 2-3 0,-2 3 3 16,-1 2-10-16,0 1 0 0,1 4 0 0,1 4-2 16,1 6 2-16,1 3 1 15,0 4-1-15,-1 2 1 0,-1 3 0 0,0 1 0 16,-2 0 0-16,-2 3 2 15,-2 0-1-15,3 1-1 16,-1 0 1-16,-2-2-4 0,2-5 1 0,1-4-4 0,2-4-1 0,2-8 0 16,1-4 0-16,2-2 6 0,1-4 2 0,8-6 1 0,-1-5 3 0,2-3-3 15,1-3 0-15,-1-2 0 0,-2-4-1 0,5-1 1 0,-3-3 2 16,2-1-1-16,0 1 0 0,1-2 0 16,0 0 0-16,-4-1-1 0,0-1 3 15,-5 1 0-15,2 0 0 0,-4 3 2 16,-3 2-5-16,-1 4 4 0,-4 3 3 0,-1 3 1 0,-2 3 12 0,-1 3-1 15,-1 1-1-15,0 4 1 16,0 2-3-16,0 3-3 0,0 0-2 0,0 0-4 0,0 1-7 16,0 0-6-16,0 0-7 15,0 0-4-15,0 3 2 0,0 4 2 0,3 2 8 0,1 3 4 0,2 3-3 16,1 1 4-16,3 1-3 0,3 2 3 16,1 0 4-16,0 2-4 0,-1 1 2 0,3-1-3 0,-2 1-2 15,2 0 2-15,-1-1-2 16,1 1 2-1,-5-2 1-15,3 1 0 16,-4 1-1-16,-3-1 0 0,-2-2-2 0,-4 1 1 0,-1-3 1 0,-3 1 0 0,-3 0 1 16,-2-4-1-16,-3 1-1 0,1-5 0 15,0-1-2-15,1-3 0 0,1-2 0 0,2-3-1 0,2-1 0 16,1 0-1-16,1 0 1 0,-2 0-1 0,3-4 1 0,0 0-2 16,1-2-4-16,0-1-5 0,6-1-7 15,1-3 0-15,5-2 5 0,2 1 4 0,-1-2 5 0,4 2 4 16,-4 0-2-16,1 3 2 15,-1-1-3-15,0 0 1 0,2 3 1 0,-3 0 2 16,0 2 4-16,-2 0-1 0,-4 2 2 16,-2 0-2-16,-2 3 0 0,-1-2 2 15,-1 2-2-15,0 0 1 0,0 0-2 0,0 0 0 0,0 0-2 0,0 0-3 16,0 0-2-16,-3 0-2 0,2 0 1 0,-1 2 3 16,-2 1 0-16,1-1 5 0,1-1 0 15,0 0 1-15,-1 0 2 0,0 0-1 0,1 1 0 16,1-1-1-16,-3-1-2 0,3 0 3 15,-1 0 1-15,2 0 3 0,0 0 0 0,0 0-1 16,0 0 1-16,0 0-2 0,0 0 2 16,0 0 1-16,0 0-3 0,0 0 2 0,0 0-4 15,0 0 2-15,0 0-2 0,0 0 0 0,0 0 1 0,2 0-5 16,-1 0-1-16,1-1-3 0,1-1-5 16,1 0 7-16,0 0-2 0,0 0 1 0,3-1 1 15,0-2-4-15,5 0 2 16,-1-2-1-16,3 1 0 0,4-2 0 0,4 0 1 0,2-2 1 0,2-2 2 0,-1-1 3 15,2-2 1-15,0-3 2 16,-1 0 2-16,1 0-3 0,-1-2 1 0,-2 0-2 16,-2 3 0-16,-2-3 3 15,-5 2 2-15,-1 2 2 0,-3 2 5 16,-4 0 2-16,-3 5 3 0,0 0 3 0,-4 0 0 0,0 3 1 0,0 3-3 16,-4 0-2-16,0 1-7 0,-4 2-5 0,-1 0-3 15,-6 2-3-15,-1 5 2 0,-3 4 0 0,-3 1 0 0,-2 4 1 16,1 0-4-16,-3 3 3 0,2-1 1 0,4 2 0 15,3-1 5-15,1-1-6 0,5 0 0 0,4-2-2 16,3-2-3-16,3-4 5 0,1 0 1 16,0-2 0-16,3-3 3 0,8 0 1 15,1-3 1-15,4-2 1 16,6 0 1-16,4-2-1 0,5-4 0 0,1 0-3 0,3-2-3 16,2 0 1-16,1-2 0 0,-1 0 0 0,1 2 6 15,1-3-7-15,-1 1-1 0,0 3 0 0,-3 2-5 0,-1 2 3 16,-3 1 2-16,-4 2 0 0,-3 0 4 15,-3 3-5-15,-2 4 0 16,-5 2-1-16,-3 2-2 0,-3 3 4 0,-1 0 0 0,-2 4 1 16,-2-1-3-16,-1 1 1 0,-2 1 1 15,0-1 1-15,-5 1 4 0,-2-1-5 0,0 0 0 0,1 0 0 0,-2-5-7 16,1 0 8-16,2-4 1 0,0-3 1 16,3-2 8-16,1-3-1 0,1-1 7 0,0 0 5 0,-1-3-5 15,1-4-2-15,0 0-9 16,0-4-4-16,1-3-1 0,5 1-3 0,5-5 0 0,2 1-2 15,2-3 4-15,5 1-3 0,1-3 1 0,4-1 0 16,3 0-7-16,1-2 7 16,4-1 1-16,-1 2-1 0,2 0-2 0,-2-1-24 0,-2 4-27 15,-1 1-36-15,1 0-58 0,-6 5-95 0,1 2-241 16,-7 4-681-16,-6 3-335 0</inkml:trace>
  <inkml:trace contextRef="#ctx0" brushRef="#br0" timeOffset="58812.2426">11972 6124 1410 0,'0'0'452'0,"0"0"-98"0,0 0-66 15,0 0-59-15,0 0-42 16,0 0-33-16,0 0-26 0,0 0-27 0,0 0-21 15,0 0-20-15,0 0-24 0,0 0-11 0,0 0-11 0,0 0-5 16,40-89 1-16,-32 97-3 0,5 2 4 16,1 7 0-16,2-2 7 0,1 4 2 0,4 2 0 15,3 1 2-15,1 3-8 0,0 0 3 0,1 3 0 16,1 1-2-16,-2 3 4 0,0 0-12 16,-3 3-5-16,-4 3 0 0,1-1-7 15,-6 0 6-15,-1 2 1 16,-4-1 2-16,-2 0 5 0,-3-1-5 0,-3 0 2 15,1-1-1-15,-6 1-1 0,-4-2 3 0,-4 0 2 16,-1-1 2-16,-6-1 0 0,-3-5 3 0,-3 1 1 16,-4-3 2-16,-5-1 0 0,0-4-3 15,0-1-3-15,0-4 0 0,0 0-5 0,3-2 5 0,1-1-1 0,1-2-2 16,4-3 2-16,2 0-6 0,3-1 1 16,2-3-1-16,2 0 0 0,2 0 3 0,1-2 3 15,2 0 1-15,2 0 1 0,-3-2 0 0,6 1-3 0,-2-1-1 0,3 1 3 16,0-1-3-16,2 0 0 0,0 0 0 15,2 0-4-15,-1 0 4 0,1 0 3 0,-1 0-11 16,1 0 0-16,0 0 0 0,-1-1 0 0,0 0 0 16,1-1 0-16,2 1 0 0,-3 0 0 15,2-1 0-15,-3 1 0 0,3-2 0 16,0 2 0-16,1 0 0 16,-2 1 0-16,2-1 0 0,-1 0 0 0,1 1 0 0,0 0 0 0,0-1 0 15,-1 1 0-15,1 0 0 0,0 0 0 0,0 0 0 16,0 0 0-16,0 0 0 0,0 0 0 0,0 0 0 15,0-2 0-15,0 2 0 16,0 0 0-16,0-1 0 0,0 1 0 0,0 0 0 16,0 0 0-16,0 0 0 15,0 0-38-15,0 0-29 0,0 0-24 16,-1 6-35-16,-2 3-65 16,1-2-230-16,0-1-1032 0</inkml:trace>
  <inkml:trace contextRef="#ctx0" brushRef="#br0" timeOffset="68144.1633">12972 6606 0 0,'0'0'0'0,"0"0"327"0,0 0 36 16,0 0-75-16,0 0 29 0,0 0-3 16,0 0-22-16,0 0-33 0,0 0-52 0,-80-118-39 15,80 108-39-15,0 2-33 16,5 1-28-16,1 1-22 0,3 3-23 0,4-1-13 0,4 4-1 0,6 0-2 16,5 0 3-16,2 7 1 0,2 3-3 0,3 4 0 15,2 2 0-15,1 3 0 0,-4 3-2 16,-1 3-2-16,-5 5-1 15,-2 1-1-15,-6 4 0 0,-3 1-1 0,-6 3 2 0,-4 0-1 16,-2 3 3-16,-5-1 4 0,0-4 1 16,-7-2 4-16,-2-6 1 0,-2-5 2 15,1-4 0-15,-1-6 3 16,0-2 0-16,0-4 4 16,-2-3 4-16,1 0 2 0,0-4 7 0,1-1 2 0,-1-1 1 0,2-3-3 0,-1-2-6 15,1-2-11-15,1-4-3 16,1 0-8-16,4-5-5 0,1 1 0 0,3-4-8 0,4-5 0 0,6-1-4 0,2-3-4 0,7-3 0 15,1 0-1-15,5-1 0 0,2 1 1 0,5 0 2 16,4 1 1-16,0 2 3 0,3 3 0 0,2 0-2 16,0 5-2-16,0 4 1 0,0 1 0 15,1 6 5-15,-3 0 1 0,1 7 2 16,-2 0 1-16,-2 4-3 0,0-1 0 16,-1 8 0-16,0 4-2 0,-4 2 1 0,-2 2-2 15,-6 4-1-15,-2 3 1 0,-2 2 2 0,-5 1-1 0,-2 4 3 16,-6 1-1-16,0 3 1 0,-5 2 1 0,-1 1 1 0,-6 0 0 15,-1-3 0-15,-2-5-1 16,-1-5-2-16,-2-4 4 0,1-5-3 0,4-5 1 16,0-3 2-16,1-3-1 15,2-3 2-15,0-1-4 0,-1-2-8 0,3-4-6 0,2-5-12 0,0-2-3 16,0-3-1-16,1-4 0 0,8-2 8 0,0-3 4 0,2-3 4 16,0-2 3-16,4-2 2 15,1 1 1-15,2 0 0 0,2 0 2 16,-1 3-4-16,3 2-4 0,0 3-3 0,3 3-2 0,0 3 10 15,0 3 6 1,0 2 6-16,-3 6 11 0,0 1-9 0,-1 5-1 0,5 3-2 0,-3 5-7 0,2 7 5 16,0 1-2-16,-3 4 1 0,4 2 4 0,-4 2-1 15,-1 1 1-15,0 2 0 0,1 0-1 16,-1 0 0-16,1 1 0 0,2 1 1 16,-2-3 0-16,1-1 3 15,3-3 4-15,-2-5 2 0,4-2 5 0,-4-6 0 0,4-3 5 0,1-3 0 16,-2-3-6-1,-1-2 4-15,4-6-3 0,-2 0 2 16,-3-2 6-16,2-4-5 0,-4-1-1 0,-3-2 3 0,0-2-2 16,-1-3 1-16,-2 2-1 0,-3-4-3 0,-1-2-1 0,1 0-1 0,-2-2 0 15,-2 0-2-15,-6-1 5 0,2 2-6 0,-5 0 0 16,-1 4-1-16,0 1-9 0,-2 2 7 0,-4 2-3 16,1 4 0-16,-2-1 5 0,-1 4-5 0,0 0-1 15,0 4-1-15,0 2-4 0,0 2-2 16,-2 2-5-16,1 1-4 0,-2 3-4 0,-2 6 2 15,-3 4 1-15,0 3 3 0,0 3 3 16,1 1-2-16,1 3 1 16,4 1 2-16,7 1-2 0,2 2 5 0,2 1 2 0,1 2 0 15,9 1 5-15,5 1-2 0,3-2 1 0,5 0 4 16,2-2-7-16,7-4 7 16,6-2-1-16,4-5-1 0,2-3 5 0,8-2-3 0,2-6 2 15,4-1-1-15,4-4-3 0,-2 0-1 16,6-1-3-16,-3-2 0 0,-2-6-3 0,1 1 1 0,-3-2 2 15,0-2-1-15,-3-3 5 0,-6-2-4 0,-5 0 2 0,1-3 0 16,-8-1-3-16,-5 2 5 0,-5-4 2 0,-7 1 2 16,-9-1 7-16,-3 1-2 0,-5-2-2 15,-6 3-2-15,-2-1-3 0,-3 1-3 0,-4 1-1 0,-2 2-1 16,-4 2-4-16,3 2 1 0,-5 3-2 0,-1 1 0 16,-1 2 1-16,0 1-1 15,0 1 1-15,-2 4-1 0,-1 1-2 0,-3 0 0 16,3 4 1-16,-5 4-2 15,3 2 7-15,-1 2-5 16,3 4-3-16,2 3 2 0,2 3-7 0,2 2 5 16,5 3 2-16,3 0 2 0,3 4 2 0,0-2 0 0,7 4 1 0,-1-2 1 0,5-1 1 15,6-3 0-15,1-2 1 0,5-6 1 16,0-4 0-16,7-4 4 0,-2-1-1 0,1-6 0 0,0 0 4 16,4-4-2-16,-3 0 1 0,3-2-1 0,-3-7-6 15,2-1 2-15,1-3-1 0,-2-3 0 0,1-3 4 16,-1-1-3-16,-2-3-1 15,1-2 3-15,-2-2-2 0,-2 0 1 0,-6-3 0 0,4 1 0 16,-7 0-1-16,0 0 3 0,-2 3-2 16,-3 2 1-16,-5 3 4 0,-1 3-3 0,0 3-1 0,-1 3 1 15,-4 3-7-15,-3 2 1 0,2 1-1 16,-2 1-6-16,-3 4 3 0,0 1-6 16,-1 0-3-16,-4 1 0 0,3 6-3 0,-5 4 6 0,4 2 3 15,-2 3-1-15,2 1 3 0,1 4-2 16,1 2-1-16,6 2 5 15,1 2 0-15,2 0 0 0,2 1 2 0,1-1-2 0,1 0 0 0,3-1 3 0,5 2 0 16,3-4 0-16,2-2 2 0,-1-5 1 16,1-2 1-16,3-6 2 0,3-2-1 0,-1-2 4 15,1-3 1-15,1-2-2 0,1 0 2 16,-1-2-3-16,3-3-2 0,0-2 2 0,-1-2-3 16,-1-1 1-16,2-3 0 0,-2-2 0 0,-1-1 2 15,-2 0 1-15,-1-2 0 0,-1-1-2 0,3 1-1 16,0 0-2-16,-3 2-2 15,-1 2 1-15,1 3-5 0,-2 1 2 0,-2 0-1 16,0 3-1-16,-2 3 0 16,-1 0-2-16,2 1 0 0,-3 3 1 0,0 0 1 15,1 0 0-15,-3 2 0 0,0 3 0 0,0 1-2 16,3-1 2-16,-1 5-1 0,-1 0 1 0,3-2 2 0,-3 2-1 0,-3-2 2 0,3 3-2 16,-1-2 0-16,-2 0 2 0,3 2-2 0,-4-2 0 15,2 0 2-15,-1-1-1 16,0 1 2-16,-2-2-1 0,2-1-1 15,-3-2 1-15,0-2 1 0,-1-1 0 0,2-1 1 16,1 0 3-16,0 0-1 0,5-3 1 0,0-2-1 16,1-2-1-16,2 1 0 0,-1-4-2 0,5 0 1 0,-2 0-2 15,2-2-1-15,1-1 0 0,3-2 1 0,-2 1 1 16,3-1 0-16,-1 0 0 0,-1 1-2 0,1 1 1 16,-3 4 0-16,-3-1-1 15,1 3 0-15,-2 3-1 0,-3 1-1 0,-1 2 0 16,-2 1-4-16,-2 0 2 0,0 0-2 0,1 4-1 0,0 2 0 15,-1 4 0-15,3 1 1 0,-3 2 2 16,0 1 1-16,-2 1 2 0,2 0 1 16,-2 1 0-16,2-1 2 0,0 1-2 0,-2-1 0 0,3-1-1 15,-3-2 2-15,4 1-1 0,-3-1 0 16,4-4 1-16,-3 1-2 0,-1-5-2 0,-1-3 2 0,4-1 1 16,-1 0 4-16,2-3 0 0,2-4-1 15,6-1-1-15,-3-3 0 0,5-1-1 0,0-2 1 16,0 0 1-16,0-2 0 0,7-2-2 15,-1-3 0-15,4 0-3 0,3 0 1 0,3-4 2 16,2 0 0-16,-1 1 1 0,-2 1-1 0,0 0 2 16,-6 4-1-16,0 3 2 0,-5 5 0 0,-2 2-1 15,-6 5 0-15,-1 3-1 0,-1 1 0 16,-3 0-2-16,1 3 1 0,1 6 1 16,-3 4 0-16,-1 1-2 0,0 6-2 0,-3 2 0 0,1 2 1 15,-4 1 2-15,0 4-1 0,-1-1 2 16,0 1 0-16,-2-2-2 0,-5 0 0 15,2 1 0-15,-3-2 2 0,-1-1 1 0,-1-2 1 0,-4-2-2 0,-2-1-5 16,-4-1-15-16,-3-3-42 0,-5 0-115 16,10-6-436-16,3-3-989 0</inkml:trace>
  <inkml:trace contextRef="#ctx0" brushRef="#br0" timeOffset="73294.08">15523 2551 0 0,'0'0'97'0,"0"0"344"0,0 0 4 16,0 0-40-16,0 0-70 0,0 0-65 0,0 0-45 15,0 0-29-15,0 0-31 0,0 0-21 16,0 0-19-16,0 0-28 0,-21-12-12 0,21 12-22 0,0 0-14 15,0 0-4-15,0 0-13 0,0 0 1 16,0 0-6-16,0 0-2 0,0 0-4 0,0 0-3 16,0 0-1-16,0 0-2 0,0 0 2 15,0 0-2-15,0 0 0 0,2 0 7 0,5 1-4 0,3-4 3 16,9-3-3-16,5-2-8 0,14-1 1 16,5-2-9-16,8 1 2 0,2-2 0 0,8 0-7 15,3 0 7-15,1-1-2 0,-2 0-2 16,2 1 4-16,-2 2-2 0,-2 1-1 15,-8 0 1-15,-1 0 1 0,-4 4-2 0,-8 0 0 16,-7 0-1-16,-4 4 0 0,-8-1 3 0,-9 2 1 16,-3 0-3-16,-3 0 2 0,-6 0-6 15,0 0-2-15,0 0-1 0,-6 3-6 0,-4 2 5 16,-4 1 4-16,-12 3 2 0,-5-1 8 0,-8 2-3 16,-4 2-1-16,-8-2 1 0,-3 2-3 0,-7 0-1 15,-5-1 1-15,-1 2 1 0,-2-3-3 0,0 1 3 16,0 0 0-1,5-1-2-15,1-2 5 0,4 1-5 0,3 0 0 16,8-3 1-16,4 0-5 16,10-1 5-16,5-1-1 0,10-1-1 15,8-2 6-15,7-1-5 0,4 0 0 0,0 0 0 16,3 0-9-16,8 1 5 0,9-6 1 16,7-2 0-16,8-1 5 0,13-1-1 0,6-3 0 15,6 1-2-15,5-1 2 0,1 0-4 0,4-1 1 0,0 2 1 16,0-1-4-16,-3-1 5 0,3 0 0 0,-3 1-2 0,-6 3 9 0,-5 0-9 0,-4 4 1 15,-7 1 4-15,-7 3-6 0,-9-1 7 0,-7 1-4 16,-8 1-4-16,-6 0-1 0,-6 0-5 0,-2 0-1 16,0 1-4-16,-4 3 4 0,-9 1 5 0,-2 1 0 15,-6 3 7-15,-8-1-3 0,-9 2 3 0,-2 0 2 0,-2 1-2 16,-8-1 7-16,-2-2-8 16,-3 2 0-16,-3-2 3 0,-2 2-9 0,-1-2 9 0,1 2-1 15,5-6-2-15,0 3 8 16,9-1-7-1,6-2 1-15,4-1 2 0,12 0-4 0,6-3 8 16,10 0 1 0,6 0-2-16,2 0-5 0,8 0-8 0,5-5-4 0,11-2 0 0,9-3 6 0,8 1-1 0,7-3-2 15,6 0 2-15,7 2-5 0,1-1 8 0,0 0 1 16,4 0-1-16,-4-1 6 0,-5 3-6 0,1-1 2 0,-8 3-2 0,-2 2-2 16,-8 1 4-16,-5 2 1 0,-5 0 0 15,-9 2-1-15,-4 0-5 0,-8 0-6 0,-5 0-4 16,-4 1-2-16,0 3-1 0,-9 0 7 15,-3 3 8-15,-7 2 2 0,-8 3 7 0,-6-2-1 16,-8 3-2-16,-3-1 5 0,-7-1-6 16,-5 0 0-16,-2-1 1 0,-8 0-3 15,1 1 3-15,-2 0-1 0,3-1-1 0,1-2 1 0,4 1 1 16,0-3-2-16,9 1 0 16,6-2-1-16,6-2 1 0,9 1 1 15,10-3 3-15,12-1 3 0,3 0-1 0,4 0-7 0,10 0-6 0,9-5 2 16,9 0-6-16,11-2 7 0,7-4 1 0,11 1-5 15,2-1 5-15,7 0-1 0,3 2 0 0,2 0 4 16,0-1-4-16,-1 2 2 0,-3-1 3 0,-2 3-3 0,-7-2 2 16,-2 3-1-16,-8-1 0 0,-7 2 0 0,-9 3 2 15,-10-1-2-15,-4 2-4 0,-10 0 3 16,-5 0-1-16,-3 0 3 0,0 0 1 0,0 0-1 16,-3 2 0-16,-6 1 2 0,-8 2-2 0,-3 2 4 15,-9 0-2-15,-3 0-2 0,-3 2 3 16,-6-1-5-1,-1-1 5-15,-3 0-2 16,1 1-3-16,-3-1 4 0,2 1-3 0,-4 0 2 16,0 1 0-16,-1-3-2 31,7 0 1-31,0 1 0 0,3-3-1 0,4 1 0 16,7-3 3-16,7 1-1 0,9-1 1 0,4-3 5 15,2 1-1-15,7 0 3 0,0 0 1 0,3 0-8 0,4 1-2 0,7-6-5 0,7 1-1 16,10-6 1-16,8 0-1 0,9 2 1 0,10-3 0 0,2 2 0 0,3 0 3 15,3 1-2-15,-4 0 0 0,-1-1 3 0,-1 2 2 16,-6-1 1-16,-1 1-1 0,-2 3 0 16,-3-2-1-16,-5 2-1 0,-5 0 1 0,-5 0 0 0,-4 0 2 0,-8 3-2 0,-9-2 3 15,-3 2 6-15,-4 1 8 0,-3 0 16 16,-2 0 7-16,0 0 4 16,0 0 1-16,-2 0-8 0,-2-1-5 0,2-2-10 0,0 0-10 15,-4-2-5-15,3 1-7 0,-4-1 1 0,4 1-1 0,-1 2 2 0,-1 0 1 0,4-1-2 16,0 1 3-16,0-1-2 15,0 1 0-15,0 0-1 0,1 0-1 0,0 1 0 16,0 1-1-16,0 0 1 0,0 0 0 0,0 0-3 0,0 0-10 16,0 0-17-16,0 0-40 0,0 1-19 0,0 6-38 15,0 4-74-15,1 3-262 0,-1-2-809 16,0-4-271-16</inkml:trace>
  <inkml:trace contextRef="#ctx0" brushRef="#br0" timeOffset="75140.2731">18798 7035 0 0,'0'0'0'0,"0"0"0"0,0 0 71 16,0 0 293-16,0 0 19 0,0 0-38 0,0 0-49 0,0 0-49 0,0 0-43 0,0 0-28 15,0 0-20-15,0 0-7 0,0 8 0 16,0-8 1-16,0 0-8 0,0 0-11 0,0 0-12 0,0 0-12 15,0 0-9-15,2 0-10 16,-1-4-22-16,1-3-22 0,0-4-18 16,2-3-21-1,1-4-1-15,2-1 1 0,3-5-4 0,4-2 3 0,2-4-2 32,3-1-1-32,4-5 1 0,0-2 0 0,0-1 1 0,2 0 1 0,-2-3 5 0,0 0-3 0,-1 0-2 0,-2 2 2 15,0-1 0-15,-1 3 2 0,-3 1 5 0,-5 3 0 16,-1 6 0-16,-1 3 3 0,-4 4-1 0,-3 3 2 15,0 7 2 1,-2 2 0-16,0 4-2 16,0 3-7-16,0 2-9 15,0 0-15-15,0 1-11 0,-4 9-1 0,-1 3 7 16,0 8 8-16,-6 7 9 0,-1 5 2 0,-2 7 0 0,2 3 2 0,0 3 1 0,1 1 1 16,2-1 2-16,4 0-5 0,4-1-2 0,1-3 0 0,1-4-3 0,6-3 5 0,7-3-2 0,1-2 4 15,4-3 1-15,3-5-2 0,3-5 2 0,1-4-1 16,4-2 2-16,1-5 3 0,3-4 0 0,1-1 2 15,2-4-2-15,0-7 0 0,-1-4 1 16,-1-3-7-16,-1-4 2 0,0-6-5 0,-3-1-2 0,-1-3 4 16,-2-2-8-16,-2-5 8 0,1-3-1 15,-5-1 2-15,0-5 6 0,0-1-9 16,-4-2 1-16,-1-1-2 0,-5 2 0 0,-2 0 1 16,-4 4 0-16,-5 6 1 0,-1 0-2 15,0 5 1-15,-6 1 0 0,-1 5 0 0,2 6 2 0,-4 4-2 16,3 6-2-16,1 4-1 0,-1 3-1 15,2 4-1-15,3 1-5 0,-2 0-9 0,-1 4-1 16,1 7-1-16,-4 7 7 0,1 4 7 16,-1 7 2-1,2 1 4-15,1 6 1 16,3 2 1-16,1 2 1 0,0 4-3 0,0 3 2 0,1 3-2 16,-1 0 2-16,1 3 0 0,-1 0-1 0,1-2 1 0,-1-4-4 15,2-5 3-15,-2-9 1 0,5-6 0 0,2-7 8 0,-1-6-8 16,2-6-1-16,1-3 1 0,0-4-5 0,3-1 9 0,-1-3 2 0,6-7-1 15,1-4 1-15,3-2-4 0,3-3-3 16,-2-1 1-16,-2-1-5 0,1-2 3 0,-1 0-1 16,0-1 0-16,0 0 0 0,0 2 1 0,-3-2 1 15,2 1 0-15,-4 5 5 0,-2 2-5 0,0 5 0 16,-6 3-5-16,1 3-4 0,-4 3-6 0,-2 2-13 16,1 0-3-16,0 2 2 0,4 7 4 15,2 5 14-15,0 0 4 0,3 4 0 0,0 5 6 16,4 1 0-16,-1 1 2 15,1-1 2-15,3 1-3 0,0-3 2 0,3 0-1 16,4-3 2-16,3-1 0 0,3-4 0 16,2-3 3-16,2-4-6 0,-4-4 6 0,3-1 3 0,-1-4 1 0,-3-5 6 0,1-3-6 15,-1-2 0-15,-1-1-1 16,-2-5-3-16,-1 0 3 0,-2-2 0 0,-2-3 1 0,-1 1 3 16,-1-4-6-16,-1 1 2 0,-3-2-1 15,1 3 0-15,-7 0 4 0,0 1-1 0,-2 4 1 0,-7 2-5 16,1 5 4-16,-3 1 3 15,0 5 2-15,-1 3 7 0,-3 1-9 16,2 2-7-16,-5 0-8 16,-2 3-9-16,-2 6 6 0,-2 4 1 0,-7 5 5 15,-1 1 7-15,1 4-6 16,-1 1-2-16,2 0 0 0,8 2-5 0,2-1 5 0,1 0 1 0,6 0 0 0,3 1 2 16,0-2-3-16,9-1 2 0,4-1 0 0,2-4 2 0,3-1 1 15,6-3-1-15,2-2 0 0,2-2-6 0,1-2 4 16,0-2-10-16,0-2-9 15,-2-3-9-15,-2-1-23 0,0 0-14 0,-5-4-19 0,-3-3-38 16,-5-1-63-16,-3-4-130 0,-3 2-403 16,-3 4-842-16</inkml:trace>
  <inkml:trace contextRef="#ctx0" brushRef="#br0" timeOffset="75424.8426">18945 6466 1582 0,'0'0'142'0,"0"0"-8"0,0 0-45 0,0 0-30 0,0 0 42 16,0 0 20-16,0 0 3 0,0 0 17 0,0 0-43 15,0 0-33-15,132 22-20 16,-73-22-13-16,8 0-5 0,3 0-9 0,2 0-43 15,4 1-105-15,-21-1-280 16,-16 0-816 15</inkml:trace>
  <inkml:trace contextRef="#ctx0" brushRef="#br0" timeOffset="75964.1782">21958 6546 521 0,'0'0'824'0,"0"0"-644"0,0 0 23 0,0 0-52 15,0 0-31-15,0 0-23 0,0 0-20 0,0 0 13 16,0 0 23-16,0 0 15 0,0 0-3 16,0 0-19-16,0 0-16 0,61 122-6 0,-59-88-13 0,0 0-8 15,-2 1-11-15,-5 3-11 0,-1 3-9 0,-2-2-6 16,1-1-6-16,-2-2-2 0,4-4-2 15,-1-6-4-15,1-4 1 0,0-6-4 0,4-4 1 16,1-4 3-16,0-3 0 0,0-3 15 16,0-2 21-16,0 0 17 0,0 0 11 0,-1-7-13 15,1-5-23-15,1-3-21 0,1-4-10 0,2-4-2 0,-3-5 0 16,2-4-2-16,-2-5-3 16,-1-5 1-16,1-5-1 0,-1-4-2 15,0-4 3-15,3 1-1 0,-1-4-1 0,1-1 0 0,0 1-4 16,5 1 0-1,2 2 2-15,-1 1-2 0,2 8 2 0,1 0 0 0,1 3 0 0,3 5 2 16,2 3-3-16,-1 3-1 0,0 4 0 0,3 6-1 16,0 2-2-16,-2 4 0 0,2 3-4 0,-1 4-2 0,-1 4 1 15,0 5-2-15,0 0 2 0,0 1 2 16,-4 9-2-16,5 1 2 0,-1 3 0 16,1 4-2-16,-3 2-10 0,2 3-24 0,0 2-19 0,-5 1-25 15,3 3-16-15,-6 1-28 0,-2-2-47 16,-1-1-117-16,1 0-226 15,-6-7-520-15,0-7-67 0</inkml:trace>
  <inkml:trace contextRef="#ctx0" brushRef="#br0" timeOffset="76310.4531">21877 6602 1006 0,'0'0'690'0,"0"0"-359"15,0 0-36-15,0 0-66 0,0 0-71 16,0 0-75-16,0 0-52 16,0 0-25-16,0 0 14 0,135-56 3 0,-79 43 3 0,7 1 4 0,6-1 1 15,4-1 6-15,4 1 4 0,-4 0 4 16,-2 4-3 0,-2 0-1-16,-6 2-7 15,-4 4-4-15,-6 2-5 0,-4 1-6 0,-8 2-5 16,-7 6-5-16,-5 3-5 0,-7 0-1 15,-3 4-1-15,-2 2 0 0,-6 1-1 16,-3 3 1-16,-4 2 2 0,-1 1 0 0,-3 2 1 0,0 1 3 0,0 2-1 0,-3-1-1 0,0-2 3 0,-3-2-2 0,4-3 0 16,-5-3 1-16,5-2 1 0,-2-3 0 15,-1 0-2-15,3-2 2 0,-1-1-6 0,-2-1-1 16,4-1-13-16,-1-3-28 0,-1 0-30 0,2-2-52 16,1-2-46-16,0-1-52 0,0-1-329 15,0-2-876-15</inkml:trace>
  <inkml:trace contextRef="#ctx0" brushRef="#br0" timeOffset="76494.1428">22870 6042 530 0,'0'0'288'0,"0"0"-16"16,0 0-88-16,0 0-46 0,0 0-43 0,0 0-111 15,0 0-47-15,0 0-14 0,0 0-16 0,0 0-83 16,0 0-354-16,0 0-22 0</inkml:trace>
  <inkml:trace contextRef="#ctx0" brushRef="#br0" timeOffset="77472.3315">23379 6474 2056 0,'0'0'190'0,"0"0"-36"0,0 0-96 0,0 0-36 16,0 0 19-16,0 0 10 0,0 0 9 15,0 0 13-15,0 0-8 0,0 0-16 0,0 0-5 16,0 0-13-16,0 0-8 0,57 126-3 16,-53-103-14-16,3 2 7 0,-5 2 1 0,2-2 1 0,0 3 6 15,-4-3-5-15,0 0 1 0,1 0 1 16,-2-3 0-16,-5-2 2 0,4-2-1 0,-1-5-2 15,2-3-3-15,-3-4 1 0,3-1 1 0,1-4 4 16,0-1 16-16,-1 0 3 0,0 0 2 16,-1-6-10-16,1-1-20 0,-4-2-9 0,3-3-6 15,1-1 0-15,0-3 1 0,1-3-5 16,-1-1-2-16,2-4 0 0,4 1-5 0,4-4 3 31,-1-1 2-31,4-1-1 0,3 0 2 0,0 0 2 0,2 1 1 0,-1 2-3 16,2 1 2-16,2 4-2 0,0 2-2 0,-2 3 3 15,1 3-1-15,-4 2 0 16,4 2-1-16,0 2 0 0,-4 3 5 0,3 2 1 16,0 2-2-16,-4 1 1 0,3 6-5 15,-3 4 1-15,3 3 4 0,-3 2 0 0,1 3 4 0,-2 2 0 0,3 0 2 0,-3 2 1 16,-2-1 0-16,0 1-1 0,1 2 0 16,1-4 1-16,-3 2-2 0,-2-2 1 15,3-2 1-15,-4-2 0 0,3-2 6 0,0-4-4 0,-1-2 1 0,3-1 0 16,-1-3-5-16,4-1 2 0,-2-4-2 0,0 0-1 15,3 0 2-15,-4-6-1 0,5-2-2 0,-4-1 3 16,2-3-2-16,0 0 1 0,-2-2 2 16,3-1-1-16,-3-1 1 0,-1-2 0 15,3 0-1 1,-1-1 0-16,-3-2 2 0,5 2-2 0,-3 0 1 0,3-1 2 0,-4 2-4 0,0 1 2 0,-1 3 0 16,-1 1 1-16,-1 2 8 15,-1 2 3-15,-4 3 4 0,1 3 5 0,-2 1-1 16,-2 1-7-16,-1 1-9 0,1 0-12 15,-1 0-8-15,0 4 2 0,0 4 4 0,0 3 4 16,1 4 9-16,3 1-4 0,-2 1 0 0,1 0 1 0,-1 1-6 16,3-1 4-16,-2 0 0 0,4 1 1 0,1-2 2 15,1-2 0-15,4 1 3 0,1-3 2 0,4-1 0 16,3-4 2-16,1-2 2 0,3-1-1 0,0-4 4 16,0 0 0-16,0-2 1 0,-3-4 0 15,-1-2 0-15,0-3 1 0,-2-1 0 16,0-3-1-16,-1-1-3 0,-4-4 1 15,6-1-2-15,-3-1-2 0,0-3 4 0,-1-3-3 0,1 0-5 16,-5-1 2-16,0 0-9 16,-3 1 5-16,-6 4 0 0,1 5-1 0,-4 3 4 0,0 3-4 15,-5 2-3-15,-4 3-5 0,-3 2-3 16,0 1-3-16,-6 1-1 0,3 3 4 0,-2 0-2 16,4 1 2-16,0 6-2 0,6 3-2 0,1 2 6 0,2 5 0 15,1 0 1-15,3 3 4 16,2 3-7-16,3-1 6 0,3 3 1 0,3 1-1 15,0 1 9-15,2 3-7 0,2-2 1 0,-2 1 0 0,3-3-5 16,-3 3 3-16,2-4 1 0,-1-1-1 0,-1-2 2 16,-3-1 0-16,0-2 0 0,-2-2-3 15,-5-4 0-15,-2-1 0 0,-1-2 0 0,0-2 1 0,-3-1-2 16,-6-2 2-16,2 0-1 0,-3-1-2 16,-4-2 3-16,3-1-5 0,-5 0-4 15,1 0-8-15,-4-1-13 0,0-1-13 0,1-4-18 16,2-2-29-16,-1-1-48 0,7-2-96 15,2-2-239-15,5 3-596 0,1 2-165 0</inkml:trace>
  <inkml:trace contextRef="#ctx0" brushRef="#br0" timeOffset="77907.1892">25186 6302 1722 0,'0'0'306'0,"0"0"-39"0,0 0-78 0,0 0-26 0,0 0-24 15,0 0-45-15,0 0-31 0,0 0-21 16,0 0-7-16,0 0-1 0,122-6-1 0,-117 22-5 15,0 4-2-15,-1 1 0 0,2 4-2 0,-2 1 0 16,0 2-3-16,-1 1-7 0,-2-1 0 0,1 3-3 16,-1-3 0-16,-1 3 0 0,2-2-4 15,-2-1 1-15,0-1 2 0,0-5 0 0,0-1 4 16,0-5-3-16,0-2-3 0,2-5-2 16,0-3-4-16,-1-4 3 0,4-1 2 0,-1-1 6 15,3 0 3-15,1-5 0 0,2-1-2 0,4-2-7 16,-3 0 0-16,1-3-1 0,4-2-3 15,-3 1 2-15,6-3-3 0,0 0 0 0,-1 0 1 16,2-2-1-16,-3 1 1 0,3 2-2 0,-2 3 0 16,-3 2-2-16,1 2-3 0,-2 3 0 0,0 1-2 0,-4 0-1 15,1 3 3-15,1 0-2 16,-1 3 0-16,0 4 2 0,3 2-3 16,-1 3 6-16,1 2 1 15,2 1 0-15,-1-1 3 0,0 3-2 0,0-2-3 0,-2 1 1 16,2 0 2-16,-3-1-1 0,1 0 2 0,1-1 1 15,-1-2 0-15,-1-3 0 0,0-1 2 0,-1-3 0 0,2-1 1 16,-3-2-3-16,0-1-4 0,2-1-7 0,-2 0-13 0,2-1-14 16,-1-4-27-16,-1-1-37 0,4-2-63 15,0-1-112-15,-2 2-303 0,-4 1-747 16</inkml:trace>
  <inkml:trace contextRef="#ctx0" brushRef="#br0" timeOffset="78670.8807">26847 6523 0 0,'0'0'590'0,"0"0"-128"0,0 0-94 16,0 0-19-16,0 0-35 0,0 0-38 0,0 0-51 16,0 0-49-16,0 0-38 0,0 0-36 0,0 0-31 15,0 0-25-15,0 0-19 0,0 0-13 0,-17-44-8 16,7 44-2-16,-5 4 0 0,0 1 0 0,-4 3 5 15,-1 2-1-15,-1 0 1 0,0 1 2 16,1 4-2-16,-1 2-2 0,0 0-1 16,6 1-3-16,-4 3-1 0,7-1-1 0,2-2 2 15,4 0 3 1,3-3-3-16,3-1 1 0,0 2 1 16,8-3-2-16,3-3 9 0,4 0 2 0,2-3 0 15,2-1 8-15,5-1-10 0,0-2-2 0,3-2 1 16,0-1-10-16,-1 0 6 0,-2-3-3 15,-3-2-3-15,0-2 1 0,-2-3-6 0,1-2-1 0,0-2 1 0,-5-3 0 16,2-1 4-16,-1 1-1 0,-2-2 1 0,-3-1-4 0,-1-1 0 0,0 1 0 0,-4-3 2 16,-1 3 2-16,0 0-1 0,-2 3 1 15,-3 2-1-15,1 2-2 16,-1 5 2-16,0 1 0 0,1 3-1 0,-1 2 0 16,2 0-4-16,-1 2-10 0,0 0-15 0,4 0-5 0,0 0 4 15,2 4 9-15,6 1 15 0,4 1 6 16,4 0 3-16,4-1 1 0,8-2 1 0,-1 0-1 0,5 1 1 15,3-2 1-15,2-2 0 0,1 0-1 16,-3 0 0-16,1-2 0 0,0-3 3 0,-2-4 3 16,-3 0-1-16,-4-4 0 0,-3-2 1 15,-2-1 0-15,-1-3 3 0,-5 0 3 0,0-4-2 0,-4 0 0 16,-5-2-2-16,1-1-2 16,-7 0 0-16,-1 2-2 15,-3-1 0-15,-3 1 2 0,1 3 1 16,-2 0-2-16,-7 1 0 0,-2 5-4 0,2 3 0 0,-2 2-1 0,-4 3-3 0,0 3-3 15,-1 4-3-15,1 0 1 0,-1 3-1 0,2 8 6 16,-2 3 1-16,2 3-1 0,-3 3 3 0,3 5-3 0,-2 2 1 16,2 1 3-16,-1 3-2 0,3 3-1 15,-3 0 1-15,4 5-3 16,-2 2 3-16,1 1 2 0,-1 1 0 0,0 2 4 16,1 2-6-16,0-1 0 0,-1-2-2 0,5 1-2 15,0-4 4-15,0-1 2 0,2-3 0 0,1-5 3 0,3 2-5 16,-1-6 0-16,2-2 0 0,2-3-3 15,-2-5 4-15,1-1 0 0,0-3 2 0,0-4-2 0,1-1 2 16,-1-3 1-16,0-1-2 16,0-2 3-16,0-1-8 0,0-1-4 15,2-1-8-15,-2 0-14 0,0 0-6 0,0 0-9 16,0 0-12-16,0-3-36 0,1-1-91 0,0-2-160 0,2 0-443 16,-2 2-817-16</inkml:trace>
  <inkml:trace contextRef="#ctx0" brushRef="#br0" timeOffset="79077.8871">27352 6642 701 0,'0'0'481'0,"0"0"-59"0,0 0-114 0,0 0-30 16,0 0-37-16,0 0-42 0,0 0-53 15,0 0-43-15,0 0-36 0,0 0-26 0,0 0-11 16,0 0-2-16,139-63-4 0,-105 62 4 15,-2-1-4-15,6 1 1 0,0-1 2 0,2 2-4 16,0 0 2-16,0 0-3 0,-3 0-2 16,2 0 1-16,-6 2 0 0,-1-2 0 0,-4 0 0 15,-1-2-2-15,-5 1 1 0,-4 0 1 16,-3 0 1 0,-4-1-3-16,-2 2-1 0,-4-1 2 15,-1-1-4-15,-4 2 9 0,1 0 0 0,-1 0 2 16,0 0-1-16,0 0-5 0,0 0-4 15,0-2-4-15,0 2-7 0,0 0 1 0,0 0-2 16,0 0-3-16,0 0 0 0,-1 0-2 16,1 0-3-16,0 0-1 0,0 0 0 0,0 0-2 15,0 0-1-15,0 0-2 0,0 0-2 16,-1 0-2-16,1 0-5 0,-3 0 1 16,-2 0 0-16,-1 4-15 0,-4-1-16 0,-3 3-27 0,-4-1-34 15,-2 2-36-15,-4 1-102 0,3-1-302 16,6-2-902-16</inkml:trace>
  <inkml:trace contextRef="#ctx0" brushRef="#br0" timeOffset="108193.8031">702 8549 1359 0,'0'0'230'0,"0"0"22"0,0 0-43 15,0 0 35-15,0 0-56 0,0 0-40 16,0 0-38-16,0 0-28 0,0 0-23 0,0 0-12 16,0 0-14-16,0 0-5 0,-67-25-2 0,49 25-3 15,4 0 0-15,-4 3-2 0,5 3-3 0,-6 3-2 16,0 0 0-16,1 5-6 0,1-2-4 0,-1 7-1 15,-8 4-4-15,9-2 3 0,-8 8 0 16,11-5-2-16,-3 2-3 0,5 2 0 0,1 0 35 16,1 0 8-16,1 0 4 0,6 1 4 0,-2-3-31 15,4 2-6-15,1-10 4 0,0 4-1 0,5-5 4 16,5 0 5-16,-3 3 1 16,10-9 1-1,-4 1-41-15,6-7-5 16,8-2 1-1,2-3-3 1,12-8 42-16,2-9-34 0,2-8-7 0,3-4-3 16,-7-4-7-16,-2-2 36 0,-8 0 2 0,-2 2 1 15,-6 1 5-15,-4-2-8 0,-6 4 1 16,1 1-2-16,-4 2-4 0,-6 2 8 16,-1 4-1-16,-3-1 1 0,-1 8-2 0,1 1-3 0,-2 5-2 0,-1 0-3 0,-3 5 0 0,1 3-8 15,-2 0 0-15,-1 2-1 0,0 8-2 0,1 1 9 0,-2 4 3 0,1 2 0 0,1 4 8 0,3 1-9 0,0 3-2 0,4 0-2 0,0 2 1 16,6 0 6-16,6 0 1 0,6-1 2 0,3 1-2 15,5-2-1-15,5-2 4 0,3-3 1 0,5-4 1 16,3-2 1-16,4-5 0 0,0-5-3 0,2-2-5 16,2-1-2-16,0-7-1 0,11-9-11 0,4-5 5 15,5-7-8-15,-7-3-3 16,-7 2 9-16,-14 1 1 0,-10 1 7 16,-1 1 4-1,-5 1 0-15,-7-1-1 0,-3 3 0 0,-5 0-1 0,-3 3 4 16,-6-1-2-16,-2 3 4 0,-1 5-1 0,-2 0-1 0,-5 5-4 0,-3 0-1 15,-3 2-1-15,-1 3 0 0,-3 2 4 0,-3 0-3 16,-1 2-3-16,1 6 1 0,0 5-3 0,-1 0 5 0,4 7 0 16,0 0 1-16,7 1 5 0,1 1-7 15,7 1 1-15,3 0-2 0,0 1-2 0,11 1 5 16,2-1 0-16,9-4 1 0,6-1 0 0,8-4 1 16,6-5 3-16,4-6-1 15,9-4 5-15,-1 1-4 0,-2-10-4 0,2-2-2 0,-4-4-5 16,-2-3 2-16,0-3 5 0,-3-4 1 0,1-2 0 15,-4-4 4-15,-2 0 0 0,-6-4-3 16,1-1 0-16,-4-3 0 0,-7-2 1 0,-2-4 2 0,-4 2 5 0,-7-3-4 16,-4 0 1-16,-8-1 0 0,-2 4 2 15,-10 2 0-15,-1 4-1 0,-6 4 1 16,0 5-2-16,-4 2 8 0,1 6 7 0,1 4 5 16,4 3 5-16,3 2-3 0,4 6-12 15,4 2-1-15,4 3-21 0,-3 0 3 0,5 6-3 16,0 6-1-16,0 5 5 0,1 6-10 15,0 5 13-15,3 3-8 0,7 3 8 16,1 7 2-16,5 0-6 0,-2 6 2 0,5 4-5 0,-2 1 2 0,-2 2 0 16,2 0-9-16,-1-1-17 15,1-4-26-15,-2-3-27 16,1-7-22-16,1-6-14 0,-3-5-25 0,0-9-28 16,-3-5-21-16,-4-7-21 0,1-4 10 0,-4-3 18 0,1-2 22 0,-4-6 21 0,0-3 6 15,-1-1 3-15,0-2 12 0,-1 0 21 0,-8-3 29 31,0-1 30-31,-3 3 15 0,-2-5 10 0,-2 4 22 0,3-2 37 16,-5-1 40 0,7 3 41-16,-1 1 30 0,4-1 9 0,2 4 4 0,2-1-13 0,4 2-26 0,0-1-25 15,3 1-16-15,4 1-9 0,4 0-3 0,6 1-10 16,4 1-14-16,1 1-8 0,6 2-8 0,3-1-2 0,-1 0-1 16,2 0-1-16,-1 0 3 0,0 1-1 15,-1-1-2-15,-1 1-5 0,-1 0-1 0,-4-1-2 16,0 0-2-16,-4 2 2 0,-2-2-3 15,0 1 1-15,-5-2 0 0,0 0 4 0,0 1 6 0,-5-1 4 16,-2-1 4-16,1 2 0 0,-1-3 1 16,-1-1 0-16,-2-1-3 0,-1 0-2 0,1 1-6 15,-2 0-5 1,0 1-4-16,0-1-4 0,0 3 0 0,-1 1-2 16,1 2-3-16,1 3-2 0,-1-1-8 15,-1 1 0-15,2 0-4 0,0 1-2 0,1 0 0 0,3 0 0 16,-2 0 1-16,4 5 1 0,0 4-1 0,3 2 0 0,0 4-1 0,0 2 2 15,1 1 0-15,0 4 3 0,-1 0-2 0,0 2-1 16,1 0 0-16,-3 2-1 0,0 0 2 0,0-1 4 16,-2 2-2-1,1-4-1-15,-4-2-1 0,3-4-3 0,-4-2 2 0,3-3 0 16,-4-1-8-16,-1-2-8 0,3-2-19 0,-3-4-19 0,1 1-18 16,-2-4-12-16,0 0-3 0,-3 0-52 0,-2-4-99 15,-4-6-221-15,5 2-444 0,-2 2-604 0</inkml:trace>
  <inkml:trace contextRef="#ctx0" brushRef="#br0" timeOffset="108386.4231">2738 7932 791 0,'0'0'702'0,"0"0"-343"16,0 0-15-16,0 0-56 0,0 0-47 0,0 0-65 16,-60-119-58-16,59 110-40 0,1 6-32 15,0 0-24-15,0 3-32 0,0 0-16 0,0 3-7 0,8 4 4 16,-2 5 12-16,5 3-47 0,0 2-100 15,-1-2-290-15,-5-5-800 16</inkml:trace>
  <inkml:trace contextRef="#ctx0" brushRef="#br0" timeOffset="109751.4853">3305 8225 1316 0,'0'0'286'16,"0"0"20"-16,0 0-61 0,0 0-10 15,0 0-26-15,0 0-31 0,0 0-45 0,0 0-47 0,0 0-43 16,0 0-35-16,0 0-7 0,0 0 2 16,0 0 8-16,10 0 11 0,-8 21 1 15,-2 1 0-15,0 2 0 0,2 1-3 0,-1 1-2 16,3-1-3-16,-1-1-5 0,3-1-1 0,-2 0 0 15,5-1 0-15,1-1 0 0,2-4 3 0,2-2-1 16,2-4 1-16,2-2 3 0,-2-3 1 16,4 0 2-16,0-6-1 15,4 0-6-15,-2-3-3 0,2-6-5 16,1-2-4-16,-1-4 2 0,-2 0-3 16,0-3 0-16,-2 0 1 0,-3-2-2 15,0 0 4-15,-4 0 1 0,-2 0 1 0,-3 0 1 16,-3 1-3-16,0 3 0 0,-3 3-2 0,0 1 0 15,-2 5 3-15,0 2-1 0,0 2 1 0,-2 1-4 0,0 2-3 0,-2 2 0 0,0 5-3 0,-2 1 4 0,1 4 0 16,-2 2 3-16,3 2 1 16,0 0 0-16,3 4 2 0,1-2-2 0,0 0 0 0,6 2 2 15,2 0-2-15,4 0 0 0,1 0 1 0,0 2-2 16,4-4 1-16,1-2 0 0,0-2-1 0,2-3-4 16,2-3-2-16,-1-5-4 15,3-3 0-15,-2-1 3 16,1-6 3-16,-3-2 3 0,0-2 2 15,-2-1 0-15,-4-1 1 0,-2-2-2 0,-2 0 2 0,-2 0 2 0,-3-1-1 0,0-1 1 0,-4 1 1 16,-1-3-4-16,0 2 3 0,0 1 1 16,0 2-1-16,0-1 3 0,-1 6 0 0,-2 0-1 15,2 0 4-15,1 4 2 16,-1 0 3-16,1 1 4 0,-2 0 1 0,2 2-4 0,0 1 0 16,0-1-8-16,0 2-5 0,0 0-6 15,0 0-9-15,0 4 2 0,0 3 1 0,0 2 3 0,0 4 9 16,2 2-2-16,3 2 0 0,-1 2 2 15,4-1-4-15,-2 1 1 16,2 1-1-16,1-1 1 0,4-1 2 0,0-1 1 0,4-1 2 0,1 0-1 0,2-4-1 16,1-4-2-16,-4-2-3 0,4-3 0 0,-2-3-6 15,1 0 1 1,-1-9-1 0,-2 0-4-16,3-6 6 15,0 1-1-15,-4-4 3 0,1-2 5 0,0-1-3 16,-1-2 2-16,-2-1 1 0,3-4-4 0,-4 0 6 0,-1-4-1 15,-2-3-2-15,-1-2 3 0,-1 0-2 0,-4 2 0 0,0-1 2 0,-4 1 1 0,-2 2-2 16,2 4 2-16,-6-1 1 0,-2 4-3 0,-2 5 5 16,1 1-5-16,-1 3 0 0,1 4 5 0,0 2-4 0,3 4 9 15,0 2 2-15,4 2-4 0,-1 2-1 16,1 1-6-16,-1 5-5 0,2 5 2 0,0 5-1 0,-1 6 3 16,1 4 2-16,1 5-3 15,1 2 1-15,6 1-1 0,0 1-3 0,4-2 2 0,3 0 4 16,1-3-5-16,2-1 4 0,2-3-2 15,2-2-4-15,0-4 4 0,2-5-7 0,2-3 0 0,1-6 0 16,-2-3-6-16,-1-1 4 31,1-2-1-31,-3-8-8 0,-2 0 9 0,2-3 3 0,-6-3 0 0,0-2 9 0,-3-1-3 0,2 0-2 0,-4-2 4 16,-3 1 0-16,2-3-1 0,-1 2 0 16,-5 1 1-16,2 0-3 0,-2 3 3 0,-2 1 2 0,0 4-1 15,0 2 8-15,-1 2 2 16,0 2 3-16,0 3 3 0,0 2-12 15,0 0 0-15,0 0-5 0,0 3-8 16,0 6 10-16,0 2-6 0,2 7-1 0,3 4 5 16,-2 5-5-16,5 3 3 0,-2 5 1 0,2 3-3 15,4 5 2-15,-2 5 0 0,4 4-1 0,-3 6 2 0,1 5 4 16,2 3-3-16,-3 8 0 0,-3-1 0 0,0 6-4 16,-1-2 2-16,-5 0 0 0,-1-1-2 0,0-4 3 15,-3-5 2-15,-4-5 0 0,-4-5 4 0,-1-6-5 16,-2-7 1-16,0-7 2 0,-4-8 1 15,-1-5 8-15,-1-8 0 0,-1-3 5 16,-2-7 3-16,-3-6-2 0,0-2 0 0,0-13 1 0,-4-4-4 0,1-5-3 16,-1-9-3-16,2-4-3 0,-1-6-3 15,3-5-1-15,5-5-1 0,3-4-2 0,6-3 2 16,5-1-4-16,6-1 1 0,3 2 2 16,10 4-4-16,5 4 5 0,4 4-3 0,5 7-2 15,7 1 0-15,-1 5-4 0,7 3-5 0,2 3-7 16,6 2-13-16,0 4-20 0,5 5-23 0,-1 2-41 15,3 3-76-15,1 3-124 0,-15 3-432 16,-12 3-884-16</inkml:trace>
  <inkml:trace contextRef="#ctx0" brushRef="#br0" timeOffset="110550.2807">6006 8145 2375 0,'0'0'193'0,"0"0"-35"0,0 0-17 15,0 0-10-15,0 0-14 0,0 0-21 0,0 0-40 0,0 0-17 16,0 0-14-16,0 0-7 0,0 0 9 16,0 0-1-16,0 0-1 0,0 0 1 0,-26 136-5 15,26-97-4-15,0-1-1 0,0 4-3 0,0 0-4 16,0 0 2-16,1 0-5 0,1-1-2 16,3-2 4-16,-2-3-4 0,2-6-1 0,0-4 6 15,0-4-7-15,0-5 2 0,-2-6 3 0,1-3-5 16,-2-4 9-16,0-1 4 15,-2-3 11-15,0 0 17 0,0 0-3 16,0-9-1-16,0-3-10 0,-2-6-13 0,-4-5-2 0,-1-2-6 0,0-4-6 16,-2-4-1-16,-4-2-2 0,3-6 3 0,0-2 2 15,1-7-1-15,2-2-2 0,4-3 0 16,2-7-3-16,1-1-1 0,-2-2 4 0,7-2-4 16,4 4-1-16,2 3 2 0,1 6-6 15,4 4 4-15,2 7 0 0,4 6 3 0,2 2 0 16,3 7-1-16,1 3-2 0,5 7-1 15,-2 3 1-15,1 6-2 0,-2 4-3 16,-2 5-2-16,-3 4-7 0,1 7 4 0,-3 7 1 0,-3 7 3 0,1 3 11 16,-2 6-5-16,-6 3 2 0,-4 3 2 0,-2 1-7 15,-5 0 9-15,-2-2-2 0,-8-2 0 16,-1-2 5-16,1 0-5 0,-5-5-1 0,3-3 1 16,0-5-2-16,0-2 1 0,5-5 2 15,-2-3-1-15,5-1 2 0,1-5-2 0,1-2-2 0,0-2 0 16,0-2 4-16,5 0 1 0,8 0 2 15,4-6 1-15,9-1-6 0,0 0 1 16,8-1-2-16,-3 2 1 0,2 1 3 0,0 1-2 0,2 4-1 16,-2 0 0-16,0 4-4 0,0 4 2 15,-2 3 2-15,-3 2-1 0,-1 1 3 16,-5 2-2-16,-2 4-2 0,-5 5 1 0,0-3 0 0,-6 4 1 16,-6-1 2-16,0 0-1 0,-3 2 0 15,-6-2 0-15,-8 1 1 0,-4-2 0 0,-7-1 4 16,-1 2 1-16,-9-2 1 0,1-1-1 0,-5 0-3 15,-3-3 1-15,2-1 0 16,-1-5 2-16,-1 1 3 0,2-5-2 0,1-2 0 0,0-1 1 16,6-2-1-16,4-2 6 0,7-2 4 0,1 0 3 15,3 0 2-15,6-5-5 0,1 2-3 16,0-2 0-16,2 0-2 0,0 0 1 16,2 0 1-16,2-2-1 0,1 3-7 0,0-1-2 0,3-1-1 0,-1 2-3 15,0 2 7-15,2-2-5 0,0 4 0 0,0-1-2 16,0 1-4-16,0 0 2 0,0-1 1 15,0 1 1-15,0-1 3 0,0 0-4 16,0 1-2-16,0 0-4 16,0-2-13-16,0 2-10 15,0 0-19-15,3 0-27 0,1 0-39 0,4 4-70 0,1 1-201 16,-5-3-839 0,2-1-549-16</inkml:trace>
  <inkml:trace contextRef="#ctx0" brushRef="#br0" timeOffset="116639.1637">7902 7704 1317 0,'0'0'362'16,"0"0"-100"-16,0 0-25 0,0 0-50 0,0 0-15 15,0 0-12-15,0 0-22 0,0 0-12 0,0 0-18 0,0 0-23 16,0 0-20-16,0 0-17 0,-60-109-21 0,50 111-9 16,-2 7-7-16,0 5-2 15,-6 2 7-15,-1 5 3 0,-1 4 4 16,-1 2 1-16,1 6-2 0,1 2-2 0,3 2-1 16,-1 5 0-16,2 3-3 0,0 2 0 0,2 4-4 31,1 1-2-31,3 0 7 0,0 3-12 0,4 1 3 0,3-3-1 0,2-1-14 0,7-7 10 0,6-2-2 15,5-8 1-15,8-8 9 0,1-4-4 0,9-3-2 16,-1-7 5-16,7-3-5 16,4-7 1-16,3-2 1 0,2-2-3 0,3-10 0 0,0-2-3 15,2-3-4-15,-1-1-5 0,0-4-2 0,-3-1-2 16,-3-2 0-16,-5-1 4 0,-3-2-5 16,-1-2 8-16,-6-1 1 0,-4 1 0 0,-3-3 11 15,-5 3-6-15,-4 1-2 16,-6 0 5-1,-1 3-10-15,-4 1 7 0,-4 2 5 16,-4 2-6-16,1 2 8 0,-6 1-5 0,1 3-4 0,-5 0 4 16,-1 4-7-16,0 2 3 0,-5 0 4 0,3 3-2 15,-6 4 2-15,0 1 2 0,0 0-1 0,-2 6-1 0,-1 3 3 0,2 4-3 16,-1 2 0-16,0 5 0 0,2 3-7 0,1 1 5 0,6 2-2 16,1 0-1-1,3 2 10-15,5-1-8 0,2 2-1 0,1 1 2 0,3 0-7 0,6 1 5 0,3-3 2 0,5-5-1 16,1-1 2-16,4-5-2 15,0-4 0-15,5-2 0 0,-3-7 0 0,4-4 0 0,-3 0 1 0,2-4 1 16,-3-5-7 0,3-4 5-16,-5-2-2 0,5-1-4 15,-4-4 10-15,-2-3-4 0,1-1 2 0,-1-2 0 0,-2-3-4 16,0-1 2-16,-6-1 0 0,3-1 1 16,-5 2 2-16,-1 1-1 15,-3 3-1-15,-4 2 1 0,-2 1-3 0,-1 5 2 0,0 2 1 0,-3 3-2 0,-3 2 0 16,1 1 2-16,-1 4-3 15,0 0 1-15,1 0 6 0,-2 3-3 0,5 2 0 0,-3 1 1 16,0 0-9-16,3 2 3 0,-1 6 1 0,-3 1-3 0,4 1 8 16,-3 6-1-16,3 2-1 15,2 5 1-15,0 1-5 0,0-1 1 0,0 4 0 0,0 2 2 0,1-1 0 16,6 1 0-16,-3-1-2 16,4-1-1-16,2-2 2 15,0-1-1-15,1-5 3 0,4-1 2 0,-2-4-4 0,1-2 1 0,3-4 0 16,1-4-1-16,-1-3 6 15,6 0-2-15,0-1 1 0,-1-6 2 0,4-3-4 16,-3-3 0-16,-1-3 3 0,-1-2-2 16,0 0 1-16,-1-3 1 15,-1 2-3-15,1-2-1 0,0 1 2 0,-1-1-1 0,1 3 0 0,-3-1 1 0,-1 5-4 0,2-1 0 16,-4 3 0 0,3 1-2-16,-5 2 4 0,-2 3-2 0,2 1 0 15,-2 4 1-15,0 0-6 0,2 0 1 0,-4 6 0 0,1 1-2 16,1 3 7-16,0 2-2 0,0 0 0 0,0 3 2 15,-2-1-2-15,2 1-1 0,0-2 3 16,-1 3-2-16,-1-2 3 0,3-1-2 0,-4-1-2 16,2-1 0-16,0 0 2 15,-1-2 0-15,-1-1 2 0,-1-2 0 0,2-1-5 0,-3-4 3 0,3-1 0 0,0 0-1 16,0-4 5 0,3-4-3-16,0-2 0 0,1-3 0 0,2-1-1 0,1-2 1 0,-1-1 0 15,4-1 2-15,0-1 0 16,0 0-3-16,1 1 0 0,-2 3-1 15,2 3 0-15,-1 0 2 16,-4 4-1-16,4 1 1 0,-6 3-3 16,4 3 2-16,-3 1 2 0,-1 0-4 0,3 5 6 0,-1 3-2 0,-2 2-1 0,4 3 3 15,-2 1-2-15,1 2 0 0,0-2 0 0,0 1 0 0,0-2 1 0,-1 1 0 0,2-1-2 16,0 0 2-16,-1-2-2 0,3-3 2 16,-1-2 5-16,0-1 1 0,2-3 1 0,0-2-1 15,-1 0-1-15,3-3-2 0,0-2-2 0,0-5-4 16,1 2-13-16,0-3-18 15,3-3-30-15,-3 0-48 16,1-1-80-16,1-3-193 0,-8 2-783 16,-3 5-562-16</inkml:trace>
  <inkml:trace contextRef="#ctx0" brushRef="#br0" timeOffset="118555.4596">11633 7996 2021 0,'0'0'320'0,"0"0"-201"0,0 0 2 0,0 0 6 0,0 0 3 0,0 0-4 16,0 0-29-16,0 0-19 0,0 0-14 15,0 0-14-15,0 0-17 0,0 0-6 0,0 0-5 16,-104 11 5-16,90 10 6 0,-2 5 0 0,1 1 3 16,-1 3-7-16,4 1-7 0,1-2-4 15,2 2-5-15,3 0-2 0,4 0-2 0,0 0 1 16,2-1-7-16,3-1 2 0,6-4 0 0,4 0-2 31,1-3 3-31,5-3 1 0,2-3 0 16,1-3 2-16,2-4-1 0,2-3-2 0,4-3 3 15,-1-3-2-15,2-4-1 0,-1-3-5 0,-2-4-5 0,0 0-1 0,-3-3-5 16,-2-2 3-16,-3-3 3 0,-2-1 2 16,-2-3 2-16,-4-1-2 0,1-3-1 0,-6-1-1 15,-2-3-3-15,-2 1 6 16,-3 0-1-16,0 2 2 0,-3 1-1 0,-4 0-1 0,-2 0 2 15,-2 3-2-15,0 2 2 0,-4 1-2 0,1 2 0 0,1 5 0 16,1 1-7-16,1 4 8 0,3 2 2 0,2 2 2 16,5 3 4-16,1-1-12 0,0 3-11 0,5 0-7 15,5 0-3-15,5 0 4 0,5 0 9 16,2 3 6-16,8 4 3 0,3 0-2 0,6 1 3 16,2 0 0-16,5 0 2 0,-1 1 1 0,2-4 0 0,2-1 2 15,0 0-6-15,-2-3 3 16,2-1 2-16,-6-1-3 0,1-3 10 0,-6-1-6 0,-1-2-3 15,-6 0 3-15,-7 0-7 16,-1 0 7-16,-8 1 3 0,-2-2 5 0,-5 3 3 0,-3 1-2 0,-2-2 1 0,-3 0-2 16,0 1 1-16,0 1-2 15,-7 0-2-15,1 1-1 0,-4 1-2 0,-5 2 0 0,0 0 1 16,-3 3-1-16,-4 4 4 16,4 3-3-16,-5 0-2 15,3 3 0-15,2 2-5 0,-1 2 3 0,5 3 2 0,0 1 0 16,6 0 4-16,2 2-6 0,2 1-1 15,4-1-2-15,1 2-2 0,4-1 6 0,6 0 1 0,8-1 1 0,0-1-2 0,4-1-3 16,6-4-1-16,1-3-10 0,5-4-1 0,0-3-12 0,2-6-9 16,0-1-8-16,2-4-11 0,1-6-2 15,-2-1-8-15,-3-3-2 16,-1-2 5-16,1-1 4 16,-4-3 11-16,-1-1 12 15,-3-1 8-15,-1-1 14 0,1-2 8 0,-5 0 4 0,-1 1 3 0,-5-2-3 0,-1 3 3 0,-3 1-1 0,-3 3 6 16,-1 1 10-16,-7 5 11 0,1 1 11 15,-2 2 7-15,0 0 4 0,0 2-1 0,0 2 0 0,-1 2 4 16,-1 2-10-16,-4 1-6 0,0 1-12 16,-2 1-13-16,-5 6 3 15,-2 3 1-15,-2 3 3 16,-4 4 3-16,-2 1-5 0,2 5-3 0,-1-1-3 16,1 3-3-16,2 0 2 0,3 0-4 0,3 0 0 15,3 0-5-15,7-2-1 0,2 1 1 0,2-2-2 0,4 0 5 16,8-2-3-16,5-1-2 0,4-4-2 0,5-4-8 0,9-1-4 15,-1-7-8-15,9-3-3 0,1 0-2 16,2-7-7-16,0-2-4 0,4-3-10 16,-3-2-3-16,2-3 2 0,-5-1 3 15,1-1 7-15,-5-4 6 16,0 1 4-16,-8-4 8 0,1 1 5 0,-6-4 7 0,-1 1 4 0,-7 1 4 16,-3-1 0-16,-3 2-1 0,-4 4 4 0,-5 3 4 0,-4 0 10 15,-1 4 15-15,0 1 5 0,-3 3 4 0,0 0 0 16,-5 3-4-16,3 1 4 15,-2-1-4-15,-1 2-4 0,4 2 1 0,-4-2-9 16,5 4-2-16,-2 0-4 0,3-1-1 0,-1 2-1 0,0 0-4 0,0 0-1 16,2 1-7-16,1 0-1 0,-1 0 1 15,1 0-3-15,0 0 3 0,0 0-2 0,0 0-2 0,0 0-1 16,0 0-4-16,0 0 7 0,0 0 1 0,0 0 1 16,0 0 6-1,0 0-9-15,0-1 1 0,0 1 0 0,0 0-4 16,0 0 6-16,0 0-1 15,0 0 0-15,0 0 0 16,0 0-4-16,0 0 1 0,0 0 0 0,0 0 2 31,0 0-2-31,0 0 0 0,0 0-1 0,0 0-3 0,0 0 4 0,0 0 0 0,0 0 2 16,0 0 4-16,0 0-7 0,0 0 1 0,0 0-1 16,0 0-4-16,0 0 9 0,0 0 1 15,0 0 1-15,0 0 3 0,0 0-6 16,0 0 0-16,0 0-2 0,0 0-1 0,0 0 0 0,0 0 0 0,0 0-3 15,0 0-2-15,0 3 3 0,0 3 0 0,-1 3 3 0,0 4 4 16,-5 1-4-16,4 2-2 0,0 2 0 0,-3 3-7 16,3 0 10-16,0-1-1 0,-1 2 1 0,2-1 2 15,1 1-6-15,0-2-1 0,5-2 0 0,4-2 2 0,1 1 2 0,1-3 0 16,2-3 1-16,5 0-2 0,3-3 1 0,1 0 3 16,6-4-1-16,2 0 2 0,1-2-3 0,0-1-1 15,1-1-2-15,3-3-1 0,-4-5 1 0,-3 2 1 16,-1-3 0-16,-1-2 2 0,-4 0-3 15,-5 1-1-15,-1-4 2 0,-2 0-1 16,-3-2 3-16,-3-1 1 0,-1-1 0 0,-2-2-2 16,-2 2-2-16,-2 2 2 15,-2-2-2-15,1 2 2 0,-1 1 1 16,-2 1-1-16,-1 1 0 0,2 3-4 0,-3 1 3 16,3 1 2-16,0 2 0 0,0 0 7 0,-2 3-7 0,3 0 0 0,1 2 2 0,0 0-5 0,0 1 4 15,0 0-3-15,0 0-2 0,0 2-1 16,0 5-2-16,0 4 1 0,1 4 1 15,-1 3 0-15,0 3 3 0,0 0-2 16,0 2 3-16,0-2-2 0,2 1 0 16,0 1 2-1,0-1-1-15,-1-2 2 16,1 2-3-16,4-5-1 0,-3-1 1 0,5-1-4 0,2-4 4 16,1-1 1-16,2-3 0 0,4-3 1 0,-1-2 0 0,1-2-1 0,3 0-2 0,2-3 1 0,-3-4 2 15,1-3 1-15,-1-3 1 0,2-2-4 16,-1-1 2-16,0-2-1 0,-1-2 0 0,-2-1 4 15,-2-2-3-15,3-1-2 16,-4-1 0-16,2 2-3 0,-3 0 3 0,-3 2 0 16,1 1 3-16,-2 3 1 0,1 2-5 0,-2 4 2 0,-3 2-2 0,1 4 0 15,-3-1 2-15,2 5-2 0,-4 1 1 0,1 0-1 0,-1 0-3 16,0 1 0-16,5 9 2 0,-3 2 0 16,4 4 2-16,-4 2 0 0,-1 2-1 0,3 1 1 15,-3 0 1-15,-1 2 3 0,0 1-1 0,0-3 0 16,4 0-3-16,-3 0 0 15,1-3-3-15,4 0 3 0,-3-3 1 16,4-3 1-16,3-3 4 0,1 0-2 0,3-4 2 0,-1-1 1 16,5-4-1-16,1 0 5 15,5-3-4-15,1-5-1 0,3-1-3 16,0-3-9-16,3-2-13 16,0-2-27-16,5-2-53 0,-2-2-119 0,-6 4-657 0,-10 4-920 0</inkml:trace>
  <inkml:trace contextRef="#ctx0" brushRef="#br0" timeOffset="122792.7487">15757 7990 283 0,'0'0'631'0,"0"0"-216"0,0 0-40 16,0 0-117-16,0 0-33 0,0 0-40 0,0 0-40 0,0 0-30 0,0 0-20 0,26-116-14 0,-14 103-10 0,0 2-12 15,5 0-10-15,-3 3-9 16,6 1-12-16,0 1-5 0,-2 2-4 0,1 3-5 16,-2 2 2-16,1 0-3 0,3 6 1 0,-5 3-1 0,-1 1 0 15,0 4 0-15,-1 2 2 0,-4 4 0 0,0 2 0 16,1 3 2-16,-3 1-2 0,-1 2 1 31,-2 1-1-31,0 1-5 0,-3 1 0 0,1-1-2 16,-3 0-3-16,0-4 4 15,0-1 1-15,0-5-3 0,1-4 3 16,-1-3-3-16,0-4-1 0,0-2 1 16,0-3 3-16,0-2 2 0,0-2 9 15,0-1 7-15,0 0 11 16,0 0 8-16,0-3-7 0,0-4-10 16,0-2-13-16,0-3-15 15,0-3 1-15,1-1 1 0,4-2-3 0,-2-2 5 0,3-3-6 0,-1 0-1 16,6-2 2-16,0 0-3 0,3 0 1 0,1 0 1 0,4 0-4 0,2 1 0 0,1 1-1 0,4 0-1 0,-3 2 4 15,5 2-2-15,-3 5-1 0,3 3-1 0,-1 3-1 0,-3 4-2 0,-2 3 3 0,2 1-4 16,-3 0-1-16,-5 8 4 0,1 3-4 0,-6 5 5 0,0 4 2 0,-1 3-1 16,-3 2 3-16,2 2 2 15,-3-1 1-15,2 0 3 0,0 2 0 16,2-1-1-16,0-1-1 0,0 0 0 16,4-1-2-16,2 0 2 0,0-3 0 15,4-3-1-15,5-1 4 0,-1-4 1 16,5-3 1-16,0-2 6 0,3-3-4 0,0-5 2 0,4-1-2 0,-1-1-6 0,1-5 4 0,-3-2-1 15,-1 0-3-15,-3-3 9 0,-1-1-6 16,-3-1-3-16,1 0 2 0,-4 1-3 0,-2-3 3 16,-1 1 3-16,-5 1-1 15,2 0-1-15,-4 0 2 0,-1 2-1 0,-3 1-1 16,-4 2 4-16,2 2-4 16,-4 0 1-16,-1 1 3 0,-1 1-8 0,1 0 6 15,-1-1-2-15,0 3-2 0,0-1 8 0,0 0-9 16,0 0-2-16,0 3 4 0,0 0-12 0,0-1 6 15,0 1 3-15,0 0-5 0,0 0 8 0,0 0-3 16,0 0-2-16,0 0-1 0,0 0-3 0,0 0-2 0,0 0-3 0,0 0-14 0,0 0-13 16,1 0-16-16,5 1-29 0,-3 5-32 15,1-2-63-15,1 2-140 0,-2-1-356 16,1-2-964-16</inkml:trace>
  <inkml:trace contextRef="#ctx0" brushRef="#br0" timeOffset="124384.2675">18655 8104 206 0,'0'0'360'0,"0"0"-67"0,0 0 22 16,0 0-31-16,0 0 22 15,0 0-13-15,0 0-45 0,0 0-36 0,0 0-39 0,0 0-41 16,0 0-28-16,0 0-19 0,0 0-21 15,0 0-14-15,-135-112-6 0,104 112-7 0,-5 0 4 16,-2 2-2-16,-3 4-2 0,-2 2-2 0,2 5-6 16,3 2-5-16,0 3-2 15,5-1-3-15,2 4-5 0,2 1-1 0,5 2-4 0,1 2-3 16,4 2-1 0,4 1-3-16,1-1 1 0,6 1 3 0,5 0-3 0,3-1 2 15,4-5 1-15,8-2-1 0,4-5 3 16,8-7 3-16,3-2 1 0,7-5 4 15,4-2-2-15,1-2-3 0,6-5-3 0,0-2-1 16,3-7-1-16,-1-5 1 16,0-1 1-16,-1-5-4 0,-2-3-1 0,-4-2 0 0,0-2-2 0,-2-3 4 15,-6-3 0-15,-3-3 1 0,-3-3-1 16,0-4-9-16,-4 0 2 0,-1-3 0 0,-4-1 1 0,0 3 9 0,-4 0-4 0,-4 2 0 0,-1 4 2 16,-5 2-3-16,-1 1 1 0,-3 7 1 0,1 3-1 15,-1 5 0-15,-3 7 1 0,0 3-2 16,1 3 0-16,-1 4 6 0,4 5-6 15,-3 1 0-15,2 3-3 0,0 1-12 0,0 0-4 16,-3 6-1-16,0 5-1 16,-2 8 13-16,-5 4 2 0,3 8 3 0,-2 6 2 0,0 3-5 0,3 5 3 15,0 2 0-15,3 3 1 0,0 1 2 16,4 2 1-16,-2 4-5 0,4-2 1 0,0 0-1 0,10-3-2 16,6-4 5-1,7-3-5-15,6-8 3 16,4-7 0-16,5-6-2 0,4-7 0 0,3-5 2 15,1-5-1-15,2-3 0 0,0-4-1 0,-3 0-4 0,1-8 0 16,-5-2 1-16,2-5 1 16,-1-1 4-16,-4-4-1 0,-3 3 0 15,-5-4 0-15,-2 0-1 0,-5-2 1 0,-1-1 2 0,-6 2 1 0,-4 1 3 16,-3 1-5-16,-6 2 1 0,-5 3 0 0,0 1 0 0,-1 1 1 16,-9 3 0-16,-1 0-1 0,-3 3-5 0,-5 1 3 0,-3 1-1 15,-2 4 0-15,-1 1 6 0,-3 4-3 0,-2 6 1 0,-1 5-1 16,1 1-1-16,-1 3 0 0,5 1 3 15,2 3-1-15,6 4 3 0,5 1-3 0,3 5-4 16,2 1 0-16,5-2-2 0,5 1 2 16,2-2 3-16,7-1 1 0,2-3-1 0,5-3 1 0,3-5-4 15,1-3 2-15,3-5 0 0,1-4 1 16,0-3 1-16,0-3 1 0,0-1-4 0,-3-5 0 16,-1-5 3-16,-1-1-2 0,-1-2 5 0,-1-1-3 15,1-1-2-15,-5-1 2 0,-1-1-4 0,-4-3 5 16,1 0 3-16,-3-2 1 0,-3 0 2 15,-1-2-6-15,-4 1-1 0,0 2-2 0,0-3 1 16,-3 3 3-16,-2 3 0 0,-1 0 1 16,1 3-2-16,0 4 0 0,1 1-2 15,-1 2 0-15,3 1 4 0,-2 3-1 0,2 2 0 0,-1 1-1 16,3 1-6-16,-1 0-1 0,1 1-2 16,1 6 2-16,-2 3 2 0,1 2 2 0,0 6-1 15,0 0-1-15,6 5-3 0,3-1 3 16,1 2 3-1,4 1 1-15,1-1 2 0,3 1-5 0,3-3 0 0,4 0-2 0,1-3 5 0,3-1-3 16,3-1 0-16,1-6-1 0,1 0-9 0,-2-5 3 0,-2-2-1 16,1-4 0-16,-2 0 6 0,-2-4-1 15,0-5 0-15,2 0 2 0,-4-1-3 0,-1-3 5 16,-2-1 3-16,0-3-1 16,-1-1 4-16,-2-2-6 0,0-4-2 15,-3 1 0-15,-1-2 1 0,0 0 4 0,-1-2-1 0,-4 0 4 16,-3 3-4-16,-1 0-5 0,-2 2 3 15,-1 3-2-15,-3 2 2 0,-2 4 2 0,2 2 0 0,0 4-2 16,0 3-1-16,0 0 2 0,0 3-1 16,0 1-2-16,0 0-3 0,0 1-6 0,0 6-2 15,0 5 1-15,2 4 6 0,-2 4 5 16,2 3 5-16,3 0 1 0,4 2-1 0,0 0-2 0,3-1-2 0,3-2-1 16,0 0 0-16,1-1 1 15,4-3 0-15,1-4-2 0,-2-1-5 0,2-4 1 0,1-4 1 16,-3-3-1-16,2-2 6 0,0 0-5 0,-2-6-1 15,1-3 0-15,-1-5-1 0,-5 2 6 16,4-6 2-16,-4 0 3 0,1-1 2 0,-3-4-4 16,-1 1-1-16,0-4-1 0,-1 0-6 0,0 1 5 15,-1 0 0-15,-1 1 0 0,-2 4 3 16,-1 1 5-16,-2 4 3 16,1 4 6-16,-1 3 4 0,-3 4-5 0,1 3-2 0,-1 1-5 15,0 0-9-15,0 1-2 16,0 7 1-16,-1 3-1 0,-2 6 6 0,-2 4-3 0,3 3 0 0,-2 3 4 0,0 3-3 15,2 7 5-15,-3 0 0 0,-1 7-2 0,-2 6-2 16,1 3-3-16,1 6 3 0,-2 5-1 16,-1 3 4-16,5 2-1 15,-3-1-3-15,5-3-1 0,-1 0 0 0,4-5 1 0,1-4 2 0,1-6 1 16,5-6-1-16,-3-6-2 0,3-4-1 0,-1-6 0 16,-1-3-2-16,-1-5 3 0,0-4 0 0,0-3 2 15,-4-5-4-15,1-3-3 0,1-2-5 0,-1-3-7 16,-2 0 0-16,1 0-8 15,1-6-21-15,2-5-27 16,1-3-49-16,6-4-73 16,-3-4-120-16,0 5-365 0,-3 4-717 15</inkml:trace>
  <inkml:trace contextRef="#ctx0" brushRef="#br0" timeOffset="124742.0016">21479 7881 1874 0,'0'0'327'0,"0"0"-128"0,0 0 15 0,0 0-38 15,0 0-24-15,0 0-23 0,0 0-27 16,0 0-28-16,0 0-22 0,0 0-16 0,0 0-9 16,0 0-1-16,0 0 0 0,-120-35-3 0,104 61-1 15,1 3-6-15,5 2-1 0,8 3-2 0,2 3-2 16,9 2 1-16,5-1-1 16,9 3 2-16,2-1-4 0,5-2 2 0,1-1-2 0,5 2 1 15,-3-4 1-15,0 0-5 16,-3-3-2-16,1-3-1 15,-3-4-3-15,-6-2 3 0,-1-5 0 0,-4-1 1 16,-6-3 0-16,-2-5-3 0,-6 0 1 0,-1-3-2 16,-2 0 1-16,2 0 4 0,-6-1 3 0,-5 0 4 0,-2-1 1 0,-8-1 0 15,-3 1 0-15,-6-4-1 0,0 1-1 0,-7-2-3 16,2 1-4-16,-5 0-1 0,0 0-3 0,2 0 3 16,-2-3 2-16,2-1 1 0,3 1-1 0,5 0-3 0,4 0-1 15,4 1-2-15,5-1 1 0,3 1 4 16,6 0-2-16,0 0-1 15,4 0-13-15,2 1-22 0,0 0-48 0,0 1-92 0,0-2-253 16,0 2-903-16</inkml:trace>
  <inkml:trace contextRef="#ctx0" brushRef="#br0" timeOffset="125974.0314">23202 8221 0 0,'0'0'416'0,"0"0"141"0,0 0-166 15,0 0-68-15,0 0-41 0,0 0-50 16,35-124-40-16,-33 110-24 16,1 1-20-16,-6 0-11 0,3 3-13 0,-2 2-18 0,-3 0-19 15,-3 3-18-15,-2 0-16 0,-7 4-15 0,-2 1-8 16,-5 2-4-16,-7 9-1 0,-6 1 2 0,-1 5-2 0,-5 3 0 15,6 4 1-15,-4-3-3 0,4 3-1 16,3 1-5-16,0-1-4 0,10-2-4 16,2 1-5-16,4-1 0 0,6 0-1 15,4-1-1-15,7 1 2 16,1 0-3-16,5-4 1 0,10 2-1 0,6-4 2 0,5-3 3 0,7-3 1 16,3-3 4-16,4-3-4 0,5-3-1 0,-1-1 1 15,-3-4-2-15,2-4 1 0,-2-3-2 0,-3-5-2 0,-1-1-2 16,-2-6-4-16,-6-2 2 0,1 0 2 15,-6-1 0-15,1-3 5 16,-5 3-3-16,-7-1-2 0,-3-1 0 0,-2 3 0 16,-6 1 2-16,-3 3 1 0,1 3 2 0,-9 3-3 0,1 4-1 15,-2 3 0-15,-2 3-4 0,-2 5 0 0,-5 0 0 16,0 6-1-16,-4 9 3 0,-3 3-2 0,3 5 3 16,2 0 0-16,4 2 0 0,5 0 2 0,4 4-4 0,8-1 0 15,0 3 0-15,10-2-1 0,9 1 2 16,4-2 1-16,6-4 1 15,10-5 2-15,2-3-3 0,1-6-1 0,5-4 1 0,-3-4-2 16,3-2 2-16,-3-6 3 0,-3-4-1 16,1-4 0-16,-3-4-2 0,-3-3 0 0,-3-4 0 15,-3-3 4-15,0-3-2 0,-5-4-1 0,3-1-1 16,-5-4-3-16,-4-3 5 0,1-2 2 16,-10 5 0-16,0-3 1 0,-8 3-2 0,-1 3-3 0,-2 4 3 15,0 5 0-15,-6 6 1 0,-1 5 5 16,-2 3 4-16,0 5 0 0,2 3-1 0,0 2-1 0,4 3-6 15,-2 1 0-15,1 3-6 0,-1 6-2 16,0 6 0-16,0 5-1 0,0 5 4 0,3 5 1 16,2 1 1-16,1 3 0 0,0 2-1 0,2 3-2 15,4 1 0-15,0 3 0 0,2 2 0 0,1 0 1 16,-1-3 1-16,-3 1-5 16,3-3-6-16,-2-3-15 0,0-5-11 0,3-4-10 0,-2-4-15 15,-2-3-13-15,4-5-22 0,-7-5-23 0,3-2-30 16,-4-5-45-16,0-4-37 0,0 0-123 15,-1-8-282-15,0 1-361 0,0 1 263 0</inkml:trace>
  <inkml:trace contextRef="#ctx0" brushRef="#br0" timeOffset="126123.0621">23838 8181 1001 0,'0'0'630'0,"0"0"-164"0,0 0-135 0,0 0-80 0,0 0-72 16,0 0-61-16,0 0-39 0,0 0-24 0,0 0-19 15,30-115-9-15,-10 111-9 0,1 1-6 0,6 3-3 16,0 0-7-16,4 0 1 15,1 0 0-15,2 4 0 0,4 0 1 0,2 1-10 0,0 0-22 16,1 1-42-16,3-1-86 0,3 1-185 0,-11-3-513 16,-11 1-772-16</inkml:trace>
  <inkml:trace contextRef="#ctx0" brushRef="#br0" timeOffset="127238.5898">24965 8384 1204 0,'0'0'299'0,"0"0"-208"0,0 0 60 15,0 0 13-15,0 0 8 0,0 0 0 0,0 0-38 0,0 0-14 0,0 0-10 16,0 0-13-16,0 0-4 15,0 0-7-15,0 0-5 0,0 0-4 0,-52 51-11 0,62-51-12 16,7-6-14-16,0-2-13 0,7-3-10 16,2-1-5-16,2-3-2 0,3-3-2 0,0-2 3 15,4-1 0-15,-4-6-1 16,2 2 3-16,1-5-2 31,0-2 2-31,1-2 3 0,2-6-5 16,-2-2 0-16,1-1-3 0,-2-5-2 0,0 2 0 0,0-2 0 15,-3 4 3-15,-2 3 3 0,-6 1 1 16,-3 5 7-16,-6 4 5 0,-3 2 4 0,-3 4 7 16,-3 5 0-16,-4 4-2 0,-1 5-1 0,0 5-4 15,0 3-7-15,0 3-8 0,-4 0-8 0,-1 6-6 0,-6 7-2 16,-3 5 2-16,-4 5-1 16,-5 5 3-16,3 3-1 0,-1 3 0 0,4 3 1 15,0 3-4-15,6 5 2 0,0 4 0 0,6-2-1 0,6 2 2 0,-1-3 1 16,11-3-3-16,5-4 2 0,5-7 0 0,5-4-3 0,1-5 3 0,7-6 1 0,1-3-4 0,3-6 5 0,1-3-3 15,0-5 1-15,0-1 4 0,-2-7-4 0,-1-4 0 16,-2-4 1-16,-2-3-6 0,0-2 4 16,-1-6 1-16,0-4-5 0,-1 0 5 15,0-5-5-15,-3-3-4 0,-1 0 2 16,2-6-3-16,-6 0 1 0,-1 1 3 0,-1-3-1 0,-1 4 3 16,-5-3 2-16,-4 4 4 0,-1 2-2 0,-4 2 2 15,-1 6-2-15,-4 5-1 0,0 6 1 0,0 5-3 0,0 5 3 16,-1 2-3-16,-2 6 0 0,1 2 1 15,1 1-13-15,-3 1-2 0,3 7-3 16,-8 5-1-16,0 5 11 0,-1 7 7 16,1 5 1-16,-1 3 1 0,2 4 0 15,-1 2-3-15,3 2 4 0,1 0 0 0,0 2-4 16,2 2 4-16,-1 0-1 0,2 1-4 0,1-3 6 16,2-5-4-16,1-5-2 0,6-8 7 0,1-3-9 15,5-8 2-15,-2-5 2 0,2-4-9 0,0-5 10 16,2 0 0-16,2-9-1 0,2-4 9 15,2-3-6-15,1-3-3 0,3 1 1 0,-1-3-7 0,0-2 0 0,-1-1-1 16,2 0-4-16,0-2 0 0,1 3 3 0,-4 0-1 16,-4 5 5-16,-2 2 2 0,-3 5-2 15,-3 1 1-15,-4 4-3 0,-2 4-15 0,0 2-1 16,-1 0-2-16,2 6 0 0,1 3 13 16,0 5 5-16,2 1 5 0,2 4 4 15,0 4-2-15,5 0 2 0,1 2 0 16,2-1-1-16,5 0 8 0,1-2-4 0,5-2 0 0,1-3 1 15,3-1-2-15,3-3 3 0,-2-3 2 16,0-3 1-16,0-4-5 0,-2-3 6 0,0 1-2 0,-2-8 0 0,-1-1 6 16,0-5-5-16,-2-1 1 15,1-1 1-15,-1-3-10 0,0-1 7 0,-3-4-1 0,-1 1-2 16,-3-1 9-16,-2-3-6 0,-5 0 1 0,1 5 0 16,-5-1-2-16,-5 2 2 0,0 5 3 0,-5 3 6 15,0 4 1-15,0 2 3 0,-5 2-6 16,-2 4-9-16,-7 0 3 0,-1 3-8 0,-6 7 0 15,-5 3 2-15,-3 5-7 0,-3-1 6 16,-2 5 2-16,3 1-3 0,0 0 7 0,7 5-5 16,2 0-1-16,4 0 1 0,6 2-5 15,3-1 1-15,8 2 3 0,1-3-2 0,1-3 3 0,9-1 1 0,3-1-2 16,5-2 0-16,4-5 0 0,5 0 1 16,0-3 1-16,6-4 0 15,1-1-4-15,4-5-3 0,-2-3-7 0,0 0-10 0,-2-3-1 16,1-5-17-16,-3 1-11 0,-2-4-18 0,-3-4-28 0,-3-1-30 15,-3-3-84-15,-7-4-178 16,-2 4-642-16,-7 6-632 0</inkml:trace>
  <inkml:trace contextRef="#ctx0" brushRef="#br0" timeOffset="127656.2025">25400 7867 469 0,'0'0'397'16,"0"0"-79"-16,0 0-2 0,0 0-49 16,0 0-57-16,0 0-69 0,0 0-42 0,0 0-7 0,0 0 4 15,0 0-11-15,0 0-19 0,0 0-18 16,0 0-10-16,123-27-12 0,-104 29-2 0,1-2-2 16,0-2-7-16,0 2 2 0,2-1-4 15,5 0 0-15,0-1 4 0,7 1-7 0,3 0-26 16,6-2-81-16,5 0-231 0,-11 1-661 0,-13 1-380 62</inkml:trace>
  <inkml:trace contextRef="#ctx0" brushRef="#br0" timeOffset="130577.1572">634 10376 0 0,'0'0'76'0,"0"0"424"0,0 0-119 0,0 0-94 0,0 0-93 16,0 0-75-16,0 0-73 0,0 0-19 16,0 0 13-16,0 0 23 0,0 0 15 0,0 0 8 15,0 0-3-15,0 0-1 0,0 0-1 16,0 0 2-16,0 0 2 0,0 0 0 0,0 0-5 0,0 0-7 16,-1 6-5-16,1 0-8 0,2-1-34 0,8 1 22 15,6-6-39-15,1-5-5 0,7-6 24 16,0-1-28-16,-3-6 28 0,6-1 0 0,-4-3-1 15,5-2-6-15,-5-3-3 0,4-1-4 16,-2-5 0-16,1-2 3 0,-2-2 2 16,-2-2 1-16,2-3-3 15,-3 0-3-15,-4-2 0 0,0-2-1 16,0 0 0-16,-6 1 1 0,-2-1 1 0,-5 0 2 0,3 3-4 0,-6 2 5 16,-1 3-3-16,0 3 2 15,-8 3 7-15,3 4 0 0,-3 5-1 0,-1 0 4 16,-1 5-1-16,1 4 0 0,-1 1 1 0,0 3-7 15,2 3-11-15,3 3-5 0,-2 1-13 0,4 3-11 0,-5 0 4 16,4 7-4-16,-2 5 11 0,-1 4 8 0,2 5-5 16,-4 4 6-16,2 5-2 15,2 7-3-15,-2 2 6 0,4 5-3 0,-2 3 0 0,3 3 2 0,2 0-3 16,0 1 3-16,1 2 2 16,6-2 1-16,-2 1-1 0,8-4-1 0,-1 0-2 15,2-4 1-15,4-1 1 0,1-3 5 16,3-4-4-16,-1-1 3 0,6-6-2 15,-1-2-5-15,2-4 7 16,2-5 0-16,1-4 6 0,1-2 5 0,5-6-4 0,5-4 2 0,9-2-12 0,2-9-4 16,0-5 7-16,-7-4-6 0,-8 0 12 0,-5-2-1 0,-2 0-4 0,-2-2 5 15,-1-1-1-15,-5-1 1 0,-3 0 2 16,-4-1 2-16,-2-1-4 16,-2 1-4-1,-3-2 1-15,-1 1-4 0,-4 2 6 0,-3-1 0 0,-2 4-4 0,1 3 3 16,-1 3-6-16,-4 3-1 0,-1 1 1 0,-2 3-3 15,-1 2 0-15,-1 2-2 0,2 3-6 0,-4 0-4 0,0 1 1 0,2 0-1 16,-4 3 2-16,-2 5 3 16,-3 2 1-16,3 4-2 0,-3 3 3 0,1 3 0 15,0 3 3-15,2 1 2 0,1 0-2 0,3 2 2 0,3-2-5 16,5 1-6-16,-3-1 8 0,7-1-2 0,0-3 6 16,0-2 6-16,8-3-8 15,0-2-2-15,3-2 1 0,0-4-2 16,1-3 4-16,1-1 3 0,5-2 0 0,2-1 0 0,1 0 0 0,-1-4 2 0,6-5-3 15,-5-2 0-15,0 0-1 16,-1-2-4-16,-2 1 3 0,-2-3-3 0,3-2 4 0,-7 1 5 16,2-1 0-16,-4-1 2 15,-4-2-5-15,0 2 0 0,-4-1-2 0,0 1-1 16,-2 1 4-16,0 1-1 16,-6 0 4-16,2 4-3 0,-2 2-1 0,2 2 0 15,-4 2-3-15,6 2 3 0,-2 1-3 0,1 3-6 0,0 0-8 16,2 0-11-16,0 7 1 0,-2 1 4 0,-2 5 10 0,3 4 10 15,-1 3-2-15,-1-1-2 0,4 3-3 0,0 0 2 16,2 0 4-16,4 3-1 0,4-5 5 0,0 1-4 16,1-2-2-16,5-2 2 0,-1-1 0 15,3-3 1-15,0-3 2 16,0-3 0-16,-1-3 2 0,4-4-2 0,2 0 3 16,0-5 1-16,0-6 1 0,2-2 6 0,0-1-7 0,1-4 0 0,0-1-5 15,-2-4-4-15,2-1 8 0,-4-4 1 0,2-1 3 16,-5-3-2-16,0-1-3 0,-1-2-2 0,2-2-4 15,-2-3 4-15,-4-2-1 0,3-4 0 16,-5-2 1-16,-1 0-3 0,-1 1 2 16,-2 0 2-16,-2 4 0 0,-1 1 5 0,-3 5-6 15,0 4-2-15,-2 6 2 0,-2 2-4 0,2 5 5 16,-1 1 2-16,0 4 0 0,-1 4-3 0,-1 2-2 16,0 5-2-16,3 1-3 15,-1 2 3-15,0 1-11 0,-1 0-16 0,-1 5-4 16,0 6-2-16,0 4 9 0,-4 7 18 0,4 4 2 0,-4 3 6 15,4 5-1-15,-2 3-2 0,2 5 2 16,0 1-6-16,-1 1 6 0,2 3 2 0,1 1 0 16,1-2 4-16,1-1-5 0,4-2-2 0,-1-4-3 0,5-3 1 15,1-4 2-15,2-1 4 16,3-4 2-16,0-4-1 0,1-2-1 0,-1-3-2 0,1-4 0 0,-2-3 5 16,2-3 3-16,-1-3-1 0,2-3 4 15,-1-2-3-15,1 0 4 0,2-7 4 16,2-2-2-16,-1-3 1 15,2-2-5-15,-2-1-6 0,-1-2-2 0,1-2-6 0,-3 0 4 16,-2-4 2-16,1 1 1 16,-3-2 6-16,-3 0-7 0,-2 1-2 0,-3 0 0 0,1 1-2 0,-4 1 4 15,-1-2 1-15,-1 2 0 0,0 2-1 0,0 2-2 0,0 4 2 16,-3 2-2-16,0 4 4 0,2 4-3 16,-2 0-4-16,2 3-7 0,-1 0-12 15,1 1-2-15,-3 6 1 0,1 6 5 0,0 2 12 0,-3 4-1 16,3 5 3-16,-1 1 0 0,1 0-5 15,3 1 7-15,0 1 2 0,0-2 2 0,7 1 0 0,1-3-3 16,2-4 0-16,5-4-1 0,-2-4 4 0,5-2 0 16,0-2 0-16,2-3 2 0,0-4-3 15,3 0 4-15,-3-4 2 16,4-4 0-16,0-3-1 16,-2-2-3-16,-1-3-3 0,0 0-2 15,-1-4-1-15,-1 0 5 0,0-3 0 0,-3-1 3 0,0 0 2 0,-5-1-5 0,4-4 0 0,-6 1 2 16,-2-4-3-16,-3 3 6 0,-1 1 0 15,-3 6 0-15,0 1 0 0,0 4 0 0,-5 2 2 16,0 2 1-16,-2 5 3 0,1 1-8 16,-2 3-5-16,1 3-4 0,0 1-8 0,2 0 1 0,-3 8 0 15,1 1 3-15,2 5 3 0,0 3-2 0,2 2 2 16,2 4 0-16,1-1-2 0,0 3 5 0,3 1 0 16,3 1 2-16,3 0-1 15,3-3 0-15,-1-1 1 0,6-1-1 0,-3 0 3 0,5-4-1 16,-1 0-2-16,2 1 1 15,-2 1-4-15,1-2 4 0,-1 0 2 0,-1 0 0 16,-2-1 3-16,-1-1-4 0,-3-1-1 16,-4-1-2-16,-3-1-3 0,-3-1 7 0,-1 0-1 0,-1-3 2 0,-6-1 3 15,-2-1-4-15,0-1 1 0,-4-2-3 16,-1 0 2-16,0-1 0 0,-1-2-5 0,-1-1-3 0,0 0-10 16,0 0-6-16,1-5-12 15,2-2-21-15,0-1-38 0,3-5-74 0,3-6-141 0,4 4-359 0,1 5-646 16</inkml:trace>
  <inkml:trace contextRef="#ctx0" brushRef="#br0" timeOffset="130883.86">3666 9374 1381 0,'0'0'297'0,"0"0"-13"0,0 0-64 0,0 0-19 15,0 0-34-15,0 0-41 0,0 0-38 0,0 0-32 16,0 0-27-16,0 0-13 0,0 0-2 15,0 0 4-15,0 0 6 0,0 0 5 0,10 57 0 16,-5-38 1-16,-3 2 4 16,4 2-3-16,-2 3-1 0,2 2-5 0,-2 0-6 15,0 3-2-15,1 1-5 0,0 3-1 0,-1 2 0 0,0 1-2 16,-2 2 4 0,3-1 0-16,-2-3-2 0,-1 0-2 15,1-4-3-15,1 0 0 0,-1 1-3 16,0-2 7-16,-1-2-1 15,-1-3 1-15,-1-1 2 0,0-1-4 0,1-1 1 0,-1-5-2 16,0-1-5-16,0-3-4 0,0-3-14 0,-1 0-19 0,-1-4-27 16,-2-1-41-16,0-3-59 0,-4-1-115 0,3-2-234 0,0 0-522 0,0 0-102 15</inkml:trace>
  <inkml:trace contextRef="#ctx0" brushRef="#br0" timeOffset="131169.6873">3650 9835 1225 0,'0'0'300'0,"0"0"-58"16,0 0-42-16,0 0 5 0,0 0-12 0,0 0-32 15,0 0-38-15,121-28-20 0,-94 22-17 16,4-1-8-16,3 0-9 0,1-1-9 0,2 0-8 16,-3-2-9-16,-1-1-8 0,0 1-6 15,-3 2-1-15,-4-2 0 0,0 1 1 0,-5 2-1 16,2-2-5-16,-6 2-4 0,-3 3-5 0,-4-1-2 15,-1 0 4-15,-5 3 2 16,-1 0 3-16,-3 2 3 0,1 0-6 0,-1 0 1 0,0 0-2 16,0 0-4-16,0 0 0 0,0 0-5 0,-1-1-4 15,-2-1-7-15,1 1-12 0,-1 0-12 0,-4-1-21 16,2 0-26-16,-3 0-42 0,0-1-67 0,-3 2-128 16,1 1-303-16,2 0-762 0</inkml:trace>
  <inkml:trace contextRef="#ctx0" brushRef="#br0" timeOffset="131723.0146">2146 9626 0 0,'0'0'79'0,"0"0"430"0,0 0-55 15,0 0-91-15,0 0-60 0,0 0-39 0,0 0-29 0,0 0-37 16,0 0-36-16,0 0-39 16,0 0-26-16,0 0-15 0,0 0-11 0,-18-7-9 0,18 7-8 15,2-1-13-15,2-2-13 0,0 1-12 16,7-1-12-16,0-1 0 0,8-1-5 16,1 0 3-16,10-1 4 0,2 2-6 15,11-2-17-15,4 1-73 16,11-1-217-16,-13 0-798 0,-15 3-532 15</inkml:trace>
  <inkml:trace contextRef="#ctx0" brushRef="#br0" timeOffset="138310.8638">5369 9850 0 0,'0'0'0'15,"0"0"253"-15,0 0 53 0,0 0-34 0,0 0-1 16,0 0 4-16,0 0-25 0,0 0-17 16,0 0-34-16,0 0-24 0,0 0-32 0,0 0-31 0,-30-77-17 15,21 77-20-15,-1 0-13 0,-4 0-13 16,-2 3-4-16,-2 4-5 0,0 6-3 16,-7 2 2-16,1 3-3 0,-3 1-1 0,1 3-7 15,0 1-4-15,0 2-3 0,3 1-11 16,1 1 0-16,3 0-1 31,3-1-7-31,3 0 3 0,5-1-1 0,4-3-4 0,4-1 2 0,2-2-4 16,9-3 2-16,6-2 4 0,1-2 3 0,6-6 8 15,5-4 2-15,2-2 1 16,6-3-3-16,-2-7 0 0,3-3-3 16,-3-2 0-16,-2-5 2 0,0 1-5 0,-6-1 3 15,-1 0-4-15,-4 0-2 0,-1-1 5 0,-3 1-2 0,-5-1 0 16,0 1 5-16,-6 4-4 0,0-2 2 0,-7 4 0 0,0 2-1 15,0 1-1-15,-1 2 2 0,-6 3-2 0,1 1-4 0,-1 2-4 0,-4 2-4 16,2 1-3-16,-3 0 0 0,-1 8-4 0,-1 3 4 0,-1 5 1 0,1 2 0 16,1 4 7-16,3 1-5 0,1 2 0 0,5 3 2 15,4 0-5-15,0-1 4 0,4 1 0 16,8-1-4-16,3 0 8 16,4-4-2-16,2-5 0 15,4-4 2-15,4-6-5 0,2-3 2 16,1-5-2-16,2-6 0 0,2-6 2 0,2-3-2 15,-3-3 2-15,4-4-1 0,-4-3 0 0,-3-3-2 0,0-2 1 0,-4-1 4 16,0-4-6-16,0-2 6 0,-3-4 0 16,0-2-3-16,0-4 5 0,-1-6 0 0,-3 1 0 0,-1-1-1 15,-3 1-2-15,-2 1 0 0,-4 4-1 0,-2 5 2 0,-3 3 3 0,-2 5 2 16,-3 3 3-16,-1 6-2 16,0 4 3-16,0 6-4 0,-1 2 1 0,-3 5 6 15,1 2-4-15,1 2 7 16,1 4-2-16,1 0-10 0,-1 0-3 0,0 0-12 15,-2 4-4-15,-1 8 6 0,-3 4-2 0,0 6 7 16,-2 6 2-16,0 4-1 16,-1 3 4-16,0 5 0 0,-2 2 1 0,-1 4-2 0,1 5-2 15,0 3 1-15,2 2-3 0,1-1 1 0,3 2 1 0,1-3 1 16,4 1 3-16,1-3-5 0,1 0 4 0,8-2-1 0,1-3-1 16,5-4 3-16,1-5-4 0,4-3 1 0,-1-7-1 15,2-5 0-15,0-4 2 0,-1-4 0 16,2-5 0-16,-1-3 1 0,-1-6-2 15,0-1 0-15,-2-6-1 0,1-4 0 0,0-6 1 16,-5-3-1-16,3-2 1 0,-5-3-2 0,-2-3-1 16,0-1 1-16,-4-1 1 0,-2-2 3 15,-3-2 0-15,0 0-1 0,-1-2-1 16,0 1-2-16,-2 1 4 0,-5 1 0 16,3 4 1-16,-5-1 0 0,0 3-1 0,0 2-3 15,0 2 1-15,-2 3 0 0,1-1 2 0,0 8 0 16,-2-1 1-16,2 4-2 0,0 3-3 0,1 1-1 0,2 4-6 0,-1 1 1 15,-1 0-3-15,0 9-2 0,0 5 4 16,-2 2-1-16,1 7 6 0,0 2 2 0,-1 1 0 0,6 3 4 16,0 0-4-16,5 1 0 0,0-1 0 15,3-2-3-15,10 1 5 0,0-1-1 16,5-4 2-16,1-3 0 0,6-2-1 0,-1-5-1 0,5-6-1 16,1-6 4-16,3-1 2 0,4-7 0 15,-1-6 1-15,5-5-5 0,1-3 0 0,-3-2 1 16,-1-4 0-16,2-3 3 0,-3-1-2 0,-2-4 1 15,0-1-1-15,-3-6-2 0,-1-3 1 16,-2-4 5-16,0-1 1 0,-5 0 1 0,1-1-3 0,-5-1-3 16,-3 0-1-16,-2 6 2 0,-4 1 3 15,-6 6 1-15,-2 5 2 0,-3 3 1 16,0 7 3-16,-5 4-1 0,-3 5 2 16,2 5 7-16,-2 3-3 0,0 3 4 0,1 3-4 0,-2 1-10 15,3 0 1-15,-3 6-9 0,-1 7-2 16,-2 4 2-16,-1 6-6 0,-1 7 3 0,4 2 2 15,1 5-2-15,3 3 2 16,2 1-1-16,4 3 3 0,4 1-4 0,4 2 2 0,2-1 2 0,5 0-1 16,-3-3 3-16,8-1 1 0,1-8-4 0,3-6 0 0,2-4-5 15,-1-9 3-15,1-4 0 0,0-4-2 16,-1-3 4 0,-1-4-4-16,0 0-2 0,-4-8 1 0,2-4-3 15,-2-4 1-15,-1-4 6 0,0-3-1 0,-2-3 4 16,-2-1-2-16,-3-2 0 15,-2 2 0-15,-3 0 1 0,-4 1 4 0,0-1-2 0,1 4 3 0,-5 2-5 0,1 0-2 0,0 6 3 16,0 1-3-16,0 4 7 0,-3 3-1 0,1 3-4 16,1 3-4-16,1 1-13 0,-2 5-3 0,-1 8 0 15,-1 8 6-15,-4 5 10 0,3 5 2 16,-1 3 0-16,4 2-2 0,2 1 1 0,1 0 1 16,5 1 1-16,2 0-1 15,4-4 1 1,0-3-2-16,6-4 0 0,1-5 2 0,3-5 0 0,1-4-2 0,1-7 0 0,1-3-1 15,-2-3-1-15,0-4 1 0,2-4 2 16,-2-5 4-16,-3-2 1 0,0-3-2 0,0-4 0 0,-6-2-3 0,3-4 0 16,-5-1 5-16,4-5 0 0,-3 1 0 0,-1-3-1 15,3 0 1-15,-3 2-1 16,-1-1-2-16,-1 4 3 0,-1 4 2 0,-4 4 2 16,2 9 5-16,-5 3-6 0,0 7-1 0,-2 1 0 15,0 3-7-15,0 0 4 0,0 5-4 16,-1 6-1-16,-2 4 6 0,-5 6-2 0,2 6 6 0,-3 3-1 15,0 3-5-15,0 0 2 0,1 2-6 0,6 0 2 16,1-5 3-16,1 2-2 0,1-5 2 16,6-1-3-16,6-4 2 15,0 0-2-15,7-4-3 0,5-4 1 0,2-3-8 0,7-3-12 16,4-1-23-16,7-4-47 0,4-3-80 16,1 0-139-16,-13 0-392 0,-10-2-920 15</inkml:trace>
  <inkml:trace contextRef="#ctx0" brushRef="#br0" timeOffset="139399.5239">8518 10115 2208 0,'0'0'106'0,"0"0"-2"0,0 0 1 16,0 0-36-16,0 0-10 0,0 0-6 0,0 0-6 0,0 0 13 16,0 0 5-16,0 0 4 15,0 0 1-15,0 0-18 0,95-133-12 0,-67 107-11 16,3 0-17-16,3-2 1 0,2-1-2 15,-1-4-4-15,2-4 2 0,-4-1 0 0,3-2 0 16,-2-3 0-16,-3-2 6 0,1-4-4 0,-3 1-1 16,-2-2-2-16,-3 2-3 15,-3 0 4-15,-2 4 1 16,0 1-1-16,-6 4 4 0,-2 4 0 16,-2 5-1-16,-2 4 5 0,-5 4 4 15,0 5 6-15,-2 3 5 0,0 6-2 0,-2 2-2 16,1 4-7-16,-2 2-11 0,-4 0-6 0,-2 10-4 0,-5 7-5 0,-3 9 4 15,-4 7 2-15,-1 6-3 0,1 6 0 0,1 3 2 0,4 2 0 0,4 3 5 0,6 1-5 16,4 0-2-16,4-2-1 0,5-2-8 0,10-2 9 0,1-6 2 16,5-4 1-16,5-8 5 0,-1-6-7 15,8-7-1-15,-1-8 0 0,3-6-1 0,-1-3 6 16,3-3 0-16,-2-9 1 0,-2-7 0 16,2-3-5-16,-4-5-2 0,4-4 1 15,-9-2 3-15,0-3-1 0,-1-3-1 16,-4-6 1-16,-2 1-6 0,-2-2 6 0,0-4 2 0,-4 0 2 15,-2 0 3-15,-2 1-6 16,-2 4-2-16,-4 2 1 0,-2 6 0 0,-3 5 4 0,-2 6 0 0,1 7 0 16,-4 4-1-16,0 5-1 0,3 3-1 15,0 3-4-15,-1 3-2 0,0 1-14 0,1 6-4 0,-4 8-1 16,-2 5-1-16,-2 9 15 0,-2 5 7 16,-1 6 3-16,2 5 7 0,1 3-7 0,1 4-2 15,4 3-2-15,-1 1-3 16,1-1 5-16,0 0 2 15,5-1 2-15,0-6 0 0,1-7-6 0,8-7-2 0,0-5-4 0,2-7 1 16,2-4 3-16,3-8-1 0,-3-5 2 16,6-4-1-16,-1-5 2 0,3-8 0 15,0-3 2-15,0-5 4 0,5-1-1 0,-2-3-2 0,-2-2 0 16,0 0-4-16,0-1 5 0,1-1 4 0,-3-1-3 16,1 3 7-16,-1 0-7 0,-6 6-2 0,3 2 1 0,-7 6-3 15,-1 2 5-15,-4 6-1 0,0 3 1 0,-4 0-6 16,0 2-16-16,-1 0-4 0,2 5 0 15,-2 7 1-15,3 4 18 0,1 5 2 0,-1 3 1 0,4 3 3 16,3 0-3-16,0 2 2 0,5 1 2 16,4-1 0-16,6-2 0 0,2-1-2 0,7-2-2 15,2-1 2-15,2-4 4 0,3-7 3 0,-1-4 1 16,1-6 0-16,-1-1-2 0,0-5 0 16,-5-7-1-16,2-4 3 0,-4-3-1 0,-3-2 1 0,-2-1 1 15,-4-1-3-15,-3-1 3 0,-3 0 3 16,-4-2 1-16,-4 0 7 0,-2 0-8 0,0-1-2 15,-6 0-1-15,-1 2-2 0,-1 2 8 16,-2 2 8-16,-7 7 6 0,1 3 3 0,-2 3-4 16,-2 3-11-1,-3 4-7-15,-3 2-7 0,-3 9 1 0,-4 3 0 0,-2 7 1 0,-2 3-1 16,1 2-3-16,3 3 1 16,3-1-1-16,6 3 2 0,7-2-1 0,2-2-2 0,7 0-1 15,5 1-1-15,6-2 3 16,8 0-1-16,2-3 2 0,6-3 4 0,5-4-4 15,1-5-1-15,2-3-9 0,1-3-8 0,-1-3-9 0,-1-2-12 0,-1-3-11 0,-3-3-14 16,-3-6-21 0,-2-1-32-16,-4-1-45 0,-3-3-71 0,-5-2-180 15,-5 4-546-15,-3 6-516 0</inkml:trace>
  <inkml:trace contextRef="#ctx0" brushRef="#br0" timeOffset="139697.6191">9110 9407 103 0,'0'0'480'0,"0"0"-14"15,0 0-33-15,0 0-107 0,0 0-67 0,0 0-84 16,0 0-76-16,0 0-42 0,0 0-19 0,0 0-1 15,0 0 11-15,0 0 1 0,0 0-6 0,0 0-11 16,121-36-12-16,-83 32-6 16,3 0-3-16,3 1-3 0,6 0 0 0,2-2-27 15,0 2-91-15,4-3-207 0,-18 3-631 0,-11 1-364 0</inkml:trace>
  <inkml:trace contextRef="#ctx0" brushRef="#br0" timeOffset="142513.8869">11739 9768 708 0,'0'0'388'0,"0"0"-49"0,0 0-83 0,0 0-28 16,0 0-11-16,0 0-45 0,0 0-24 15,0 0-26-15,0 0-31 0,34-128-16 0,-23 102-16 16,3-1-7-16,3-2-9 0,2-1-9 0,2-4-3 16,2 0-3-16,3-2-5 0,0-4 0 0,0-1-2 15,2-1-8-15,-4 1 4 0,-2 0 0 16,-3 5-3-16,-4 2 8 0,-5 3 0 15,-4 6 5-15,-3 4 10 0,-3 5 3 16,0 4 4-16,-5 5-2 0,-3 2-11 16,1 4-9-1,-6 1-13-15,0 8-9 0,-7 6-1 0,0 4 0 16,-7 6 1-16,3 3 4 0,-2 4 1 0,2 0-5 16,4 2 2-16,1 2-1 0,7 1-3 0,2 0 4 0,7-2-1 0,5-2 0 0,3 2-1 15,10-5-4-15,6-2 3 0,2-2 2 0,9-2-1 16,4-4 6-16,-2-3-2 0,4 1-5 0,-2-1 1 0,-1-1-4 15,-4-1 4-15,-2-2 1 16,-5 1 3 0,-2-1 1-16,-6-2-5 0,-3 1-3 15,-5 0-1-15,-2 0 0 0,-3-3 3 16,-3 3 2-16,0-2 1 0,-1 0 0 0,-8 2-2 0,-2-3 2 0,-1 0-2 16,-3 1 5-16,-3-5 3 0,-2 2-1 0,0-1-1 15,-1-2-4-15,0 1 1 0,-1-3 2 0,2-1 0 0,1 0-2 16,1 0-9-16,1-4-13 0,3-1-15 0,3-2-26 0,3-2-35 15,2-4-64-15,6-2-94 0,4-5-171 0,2 4-404 16,3 5-725-16</inkml:trace>
  <inkml:trace contextRef="#ctx0" brushRef="#br0" timeOffset="142730.1583">12526 9062 1167 0,'0'0'511'0,"0"0"-87"15,0 0-115-15,0 0-58 0,0 0-44 0,0 0-69 16,0 0-57-16,0 0-38 0,0 0-16 15,0 0 6-15,0 0 9 0,0 0 7 0,0 0 1 16,0 0-9-16,59 92-10 0,-57-54-7 0,3 1-8 16,-1 5-5-16,-1 2 2 0,0 4-2 0,1 4 4 15,-3 2-6-15,1 3-2 16,2 1-6-16,-4-3-16 0,4-3-9 16,-3-4-19-16,5-6-19 0,-1-9-18 0,2-4-32 15,1-7-54-15,-3-4-88 0,2-5-149 0,-5-5-306 16,2-4-750-16</inkml:trace>
  <inkml:trace contextRef="#ctx0" brushRef="#br0" timeOffset="144403.2116">12440 9575 865 0,'0'0'372'0,"0"0"1"15,0 0-108-15,0 0-85 0,0 0-45 16,0 0-62-16,0 0-23 0,0 0 4 0,0 0-1 15,135-79-6-15,-91 69-5 0,7 2-12 16,4-3-3-16,2 0-4 0,2-2-6 0,1 1 0 16,-2-1-5-16,-1-2-1 0,-3 0-2 15,1-1 2-15,-6 4 0 0,-5-2-1 16,-5 1 0-16,-8 2-1 0,-2 1 6 16,-8-1 15-16,-9 3 25 0,-1 0 24 0,-4 1 10 0,-6 1 2 15,-1 1-12-15,0 1-19 0,-4-2-11 0,-2 2-13 16,-5 0-11-16,-3 1-5 0,-1 2-7 0,-1 0 1 0,-2 1-1 15,-5 0 1-15,-1 3 1 16,1 3-2-16,-4 1-1 0,3 2-4 0,3 1 0 0,1 3-2 16,2 0-1-16,3 2 3 0,2 1-5 0,4 3-3 15,3 0 0-15,2 1-7 0,1 3 6 16,3-1 3-16,1 0 1 0,1 2 0 0,3-3-2 16,1 1-1-16,5-2-1 0,-1-3 3 0,2-2 0 15,1-3 2-15,2-3 1 0,0-2 2 0,3-4-4 16,0-1 4-16,2-2-2 0,-2 0 4 0,0-3-1 15,1-2-2-15,-3-4-4 16,0 0-2 0,2 0 1-16,-5-2 0 0,1-1 2 0,-1 0 1 15,-1-2-3-15,-2 0-2 0,-1 0-3 0,-1 2 0 16,-3-1 5-16,0 0 3 0,-2 2 3 0,-3-2-4 0,1 2-2 0,-1 2 1 0,0 0-2 0,-1-1 4 16,1 3-1-16,0 1-3 15,0 0 1-15,0 1-4 0,1 1 1 16,0 3 2-16,1-2 0 0,3 1 3 0,-3 2-8 0,4 0-2 0,-1 0-3 15,4 1-4-15,-1 6 10 0,3 0 4 16,1 2 1-16,0 4 4 0,6 1-4 16,-2 0-1-16,0 1-2 0,4 0 0 0,-5 2 1 0,1-1 0 15,1-2 2-15,-2 3-3 0,1-3 1 16,1 0 3-16,-2-4-2 0,1 1 4 0,-2 0-2 16,0-4-3-16,1 0 2 0,-3-3-3 0,-1 0 4 15,-1-3 4-15,2-1 1 0,-2 0 0 0,0 0-1 16,0-3-3-16,0-2-2 0,1-1 3 15,2-2-1-15,0-2 1 0,0 0 2 0,1-1-6 16,1-2 1 0,-2-1 1-16,6 1-2 0,-5-1 4 0,2 1-2 0,-1-1-2 0,0 1 0 15,-4 1-6-15,0 1 6 0,0-1 2 0,-3 1 3 0,1 1 6 16,-3 0-8-16,1 2-3 0,0-1 0 0,-4-1-2 16,3 2 6-16,-4 0 2 15,0 0 1-15,1-1 2 0,-1 0-5 0,-1 2-1 0,0-1-1 16,-1-2 2-16,-1 1 1 15,1 0-3-15,0-2 2 0,0 0-8 0,0 1 3 16,0-1 3-16,0 1-1 0,-1 1 4 0,-1-2-2 16,0 2-2-16,0 0-1 15,0 0-2-15,1 0 2 0,-2 0 2 0,0 2 0 0,2 0 2 0,0 1-4 0,-1 0 0 16,-1 2-1-16,0 0 0 0,2 0 3 0,0 2-2 16,-2 1 3-16,1-1-4 0,2 2 1 15,-1 0-2-15,1 0 0 0,-2-1 3 16,1 1-2-16,1 0-2 0,0 0-1 15,0 0-2-15,0 0 2 0,0 0 4 0,0 0 2 16,0 0 2-16,0 0-2 0,0 0-3 16,0 0-1-16,0 0-2 0,0 0 4 0,0-2 1 0,0 2 3 0,0 0-4 15,0 0-1-15,0 0 2 0,0 0-4 16,0 0 7-16,0 0-4 0,0 0-1 0,0 0-1 0,0 0 0 16,0 0 0-16,0 0 4 0,0 0-2 15,0 0 1-15,0 0-2 0,0 0-3 16,0 0 1-16,0 0-1 0,0 0 4 15,0 0 2-15,0 0-1 0,0 0-1 0,0 0 0 16,0 0-1-16,0 0 1 0,0 0 0 16,0 0 1-16,0 0-1 0,0 0 1 15,0 0-1-15,0 0-1 0,0 0 1 0,0 0 1 0,0 0 2 16,0 0-1-16,0-1-2 0,0 1-1 0,0 0-2 16,0 0 1-16,0 0 3 0,0 0 2 15,0 0-1-15,0 0-1 0,0 0-2 0,0 0 1 0,0 0 0 16,0 0 1-1,0 0 0-15,0 0-1 0,0 0-1 0,0 0 0 0,0 0 3 0,0 0-2 16,0 0 2-16,0 0 0 16,0 0-2-16,0 0-2 0,0 0 0 0,0 0 0 15,0 0 3-15,0 0 1 0,0 0-1 0,0 0-3 16,0 0-2-16,-1 0-2 0,0 3 3 16,0 1 0-16,-4 2 2 0,3 1 3 15,1 1-2-15,0 1 0 0,0 1-1 16,1 1-1-1,0 0 2-15,2-1 0 0,5-1 2 0,1 1-1 0,5-1-3 0,-1 2 3 16,4-2 0-16,0 2 3 0,4-1 1 0,0-1-3 0,0 0-2 16,1 0-1-16,-3 1 1 0,-1 0 0 0,1-1 3 0,-1 1 0 15,-3 0-2-15,1 0-1 0,-1 2-2 0,-3-1-2 0,-1 1 5 0,-2-1-1 0,0 1 0 16,-4 0 1-16,-1 0-5 0,0-2 5 16,-1 2 1-16,-2-1 3 0,0 0 0 0,1-1-4 15,-1-1-1-15,1-1-2 0,3-1 0 16,-1 0 2-16,-1-2 3 0,5-1 3 0,-3 0 0 15,4-3-1-15,2-1 1 0,3 0-4 16,4-4 6-16,4-3-3 0,2-2 0 0,4-3 3 16,-4 1-8-16,5-3 4 15,-2-1-3-15,1-1-1 0,1-1 6 0,0-4-4 0,-2 1 3 0,3-4-1 16,0-3-4-16,-5 1 6 0,2-3-1 0,-5 0 3 16,-4-1 1-16,-4 2-3 0,-3-1-1 0,-3 1-2 15,-2-2 1-15,-5 1 1 0,0 1 2 0,0 3 0 16,0 1-5-16,-2 4 2 0,-5 3-2 0,4 2 1 15,-1 4 5-15,0 1-2 0,2 4 4 16,0 1 3-16,-2 3-1 0,3 1 2 0,1 1-2 16,-1 0-7-16,1 2 1 0,-2 6-5 0,-1 3-2 0,-2 5-1 15,3 4-1-15,-1 5 3 16,-1 1 1-16,3 5 2 0,0 1-2 0,0 0-1 16,0 3 2-16,1 1-4 0,-2 1 4 0,-1 2-1 15,2 1-1-15,0 1 1 0,0-2-2 16,2 1 2-16,-1-4-2 0,1-3-6 0,7-5-4 15,0-2-14-15,3-6-7 0,0 0-6 0,0-6-8 0,1-4-13 16,2-2-18-16,-1-5-21 0,-1-1-30 0,-1-2-44 16,4-5-82-16,-4-4-201 0,-5 1-549 15,2 1-468-15</inkml:trace>
  <inkml:trace contextRef="#ctx0" brushRef="#br0" timeOffset="144623.0243">14872 9251 1249 0,'0'0'546'0,"0"0"-96"16,0 0-140-16,0 0-72 0,0 0-70 0,0 0-54 16,0 0-39-16,0 0-23 0,0 0-15 15,0 0-9-15,0 0-10 0,0 0-4 0,0 0-4 16,0 0-3-16,133-43-1 0,-97 41 1 0,0 0-5 16,4-1-23-16,0 1-51 0,0 1-104 0,3-2-179 15,-12 1-582-15,-10 1-708 0</inkml:trace>
  <inkml:trace contextRef="#ctx0" brushRef="#br0" timeOffset="145290.7101">16001 9207 1834 0,'0'0'341'0,"0"0"-38"15,0 0-107-15,0 0-20 0,0 0-35 16,0 0-32-16,0 0-30 0,0 0-15 16,0 0-10-16,0 0-11 0,0 0-6 0,0 0-4 0,0 0-3 15,-112 26-9-15,103-15-1 0,0 1-9 0,4-2-3 16,-2 2 2-16,5 0-6 0,-1 1 2 16,0-2 0-16,2 0-5 0,1 0 2 15,0-1 0-15,5 2 1 0,0-2 3 0,3 1-4 16,3-2-1-16,-1 0-1 0,5-1-1 0,0-2-4 15,3-2-3-15,1-1-6 16,1-3-10-16,1 0-1 0,1-4-6 0,0-4 1 16,1-1 6-16,0-3-6 0,-1-1 6 15,0-1 1-15,-2-2-2 0,1-1 9 0,-2-2 2 16,-4-2 6-16,1 1 5 0,-5-1 0 0,-2-1 4 0,-1 3-1 16,-4-2-2-16,-2 2 5 0,3 1-4 15,-3 0 2 1,0 4 0-16,4-2-1 0,-2 3-3 0,6-1-3 15,-1 1 3-15,1 0-7 0,3 2 5 0,3 0 0 0,3 0-3 0,2 2 6 0,1-1-1 16,0 0 1-16,4 2 6 0,-2-2-5 0,-3 0 4 16,-1 1 2-16,-1 2-5 0,-5-4 8 15,2 2 4-15,-5 1 7 0,-1-3 3 0,-1 0 0 0,-4 0-1 16,2 1-1-16,-5 0 3 0,2 1 1 16,-3 3 4-16,-1-2 1 0,0 3-3 0,-5 2 1 15,2-1-6-15,-5 3-9 0,-1 1 2 0,-1 0-13 16,-1 5 3-16,-4 4 3 0,-2 3-6 0,-3 3 11 15,0 2-7-15,0 4 0 16,2 3 1-16,4 5-9 0,-1 1 4 0,7 6-1 0,-1 3 0 16,1 3 4-1,5 2-3-15,-2 1 1 0,4 1-2 0,1 2 2 16,0 1-3-16,1 2-2 0,0 1 5 0,4-1-6 0,-4 0 3 16,0 0 3-16,0-2-5 0,0 0 5 0,2-2-1 15,0-2 1-15,0-6 3 0,-1-3-3 0,4-6-2 0,-3-5 1 16,2-3-3-16,-3-5 4 0,0-2 2 15,-2-3 1-15,1-2 1 0,-1-4-4 0,0-1-1 16,0-2-3-16,0-2-1 0,0-1 0 16,0 0-7-16,0 0 2 0,0 0-15 0,-1-1-10 0,0-2-18 15,-4-2-34-15,1 1-27 0,-4-3-54 0,3 1-91 0,-3-3-263 16,1 2-649-16,4 3-107 0</inkml:trace>
  <inkml:trace contextRef="#ctx0" brushRef="#br0" timeOffset="145616.4486">16250 9612 689 0,'0'0'640'0,"0"0"-354"0,0 0 7 15,0 0-53-15,0 0 8 0,146-64-45 0,-103 54-38 16,2 0-23-16,1-1-16 0,3 2-21 16,1 1-21-16,-1 0-19 0,0-1-13 0,-3 1-4 0,-5 2-5 15,2 0-4-15,-5 1 4 16,0 0-7-16,-6 1 0 0,-2-1-1 0,-7 0-7 0,-4 3 0 15,-3-1-7-15,-6 1 1 16,-4-1-2-16,0 2-1 0,-3-1 6 16,-3 2-3-16,0 0 0 0,0 0 0 0,0 0-6 0,0 0-2 15,0 0-2-15,0 0-2 0,-2 0-2 0,2 0-3 16,-1 0-3-16,1 0-4 0,-1 0 0 0,1 0-3 16,0 0 1-16,0 0-2 0,0 0-19 15,-1 2-10-15,1-1-24 0,0 4-41 16,-2 0-41-16,0 0-127 0,2 0-396 15,-1-2-1072-15</inkml:trace>
  <inkml:trace contextRef="#ctx0" brushRef="#br0" timeOffset="147566.7605">18192 9293 513 0,'0'0'466'0,"0"0"17"0,0 0-161 0,0 0-25 15,0 0-37 1,0 0-50-16,0 0-33 0,0 0-33 0,0 0-18 0,0 0-22 0,12-116-26 15,-20 115-19-15,-4 1-23 0,-4 2-17 16,-6 9-1-16,-4 4-3 0,-5 3 7 16,-5 4 8-16,-1 2-2 0,0 2 1 0,-1 2-3 0,1 2-4 15,3 1-6-15,6 0-5 16,4 0-4-16,3-1-1 0,3 0 0 0,7-3-4 16,2 1 1-16,6-3-3 0,4-2-1 15,1-3 4-15,10-3-2 0,6-1 3 16,10-8 4-16,3-3-2 0,7-4 4 15,5-2 0-15,3-6 0 0,1-6 2 0,0-2-4 0,-3-3-4 0,1 0-1 0,-4-3-1 16,-2-1 3-16,-3 1 4 0,-3-4 1 0,-3 0-4 16,-2-1 0-16,-5 0-2 0,-2 0-3 0,-5 2 4 15,-4 2 1-15,-6 3 2 0,-4 3 0 16,-2 3-2-16,-3 1-1 0,-6 2-2 0,-3 3-2 16,-1 2 3-16,-5 3-3 0,-2 2-1 0,-2 2 1 15,0 7-5 1,-1 4 6-16,0 1 1 0,2 3 1 15,4-1-1-15,4 4-2 0,6 1-4 16,3 1-1-16,4 2 2 0,7 0 0 0,6 1 2 0,11 0 0 16,3 2 0-16,9-4-1 0,8 1 0 0,5-4-2 0,3-5 5 15,2 0-1-15,2-5-1 0,0-4 1 16,0-5-9-16,-2-1-2 0,-2 0 0 0,-1-9 1 16,-2 1 2-16,-2-5 1 0,-2 0-1 15,-3-1 0-15,-2-2-2 0,-1-3 7 0,-4 1 2 0,-7 0 3 0,-4-2 3 0,-5 3-4 16,-6-1 0-16,-3 2 0 0,-7-1 3 0,-1-1 1 15,-2 3-1-15,0 0 1 0,-5 3-7 0,-3 0 3 16,-2 2 0-16,-2-1-1 0,-1 3 4 0,0 2-2 16,-2 3-2-16,-1 1-2 0,-1 2-1 15,-2 3 1-15,-1 6 1 0,4 3 0 16,0 3 0-16,3 3-2 0,6 4-2 0,3 1-1 0,4 2 2 16,9 2 1-16,7 0 1 15,7 1 2-15,9-1-2 0,6-1-2 0,6-3 1 0,1-5 0 16,2-4 2-16,0-6 0 0,2-3-3 15,-4-5-2-15,-3 0-5 16,0-6 4-16,-3-4 4 0,0-5 1 0,-3-2 10 0,-4-3-8 16,-4-2-1-16,-2-1-1 0,-1-1-5 0,-4-3 8 0,-4-4 2 15,2-1 0-15,-7-4-1 0,2-1-1 0,-3-4 0 16,-5 0 1-16,1-2 2 0,-7 0 2 16,0 0-4-16,-5 1 2 0,-4 2-3 0,-2 3 1 15,-4 4 5-15,0 4 1 0,-1 5 6 0,2 6-4 16,2 6-2-16,3 3-1 0,4 5-7 15,1 4-2-15,2 0-3 0,2 10-2 0,0 5 4 0,0 6-1 16,0 6-1-16,5 3 1 0,1 6-1 16,3 2 4-16,2 4 0 0,0 2 0 0,1 3-1 15,-2 2-3-15,-1 1 2 16,0 4-10-16,1-1-13 0,-3 0-30 0,2-1-32 0,3-4-27 0,2-4-44 16,1-9-28-1,0-6-36-15,0-6-42 0,-4-8-31 0,0-5-47 0,-2-6-59 16,-3-4-30-16,-3 0-35 0,0-8 32 0,-1-3 230 15,-1-3 204-15,-1-4 0 16,0-1 0-16,0 0 0 0,-3-4 0 0,0 1 0 0,-1-1 245 16,-1 1 88-16,-2 0 18 0,3 0-5 0,-1 2-29 0,0 2-38 15,2 0-55-15,0 5-47 0,3 0-48 16,0 2-35-16,0 2-28 0,6 2-31 0,3 2-10 16,2 3-6-16,2-1 1 0,5 2 2 0,2 1-7 15,5 0-2-15,2 0-4 0,2 4 0 0,2-2 3 16,-1-1 1-16,0 1-2 0,-2-1-1 15,0-1 4-15,-4 0 6 0,-2-5 8 16,0-2 17-16,-1-2 6 0,-2 1 4 16,1-3-1-16,-2-2-6 0,-3 1 2 0,1-2 5 0,-4-1 2 15,-1 1 2-15,-1 0-6 0,1 1-4 0,-3-1-2 16,0 1-3-16,-1 0 3 0,-2 3-3 0,-3 1-3 0,2 2-8 16,-3 3-6-16,1 1-5 0,-1 2-9 0,-1 1-2 15,0 0-10-15,1 4-5 16,1 2 0-16,1 6-2 0,1 3 6 15,2 2 2-15,-1 5 1 16,0 2 1-16,0 3-4 0,-3 1 0 0,2 2-2 0,-1 2-4 0,-2 0 8 16,1-2-2-16,3-3 3 0,-1-2-2 0,1-2-6 0,0-3-3 15,-1-2-15-15,0-1-7 16,-2-3-26-16,0-3-17 0,2-1-24 0,-1-4-45 16,-2-3-55-16,-1-1-89 15,1-2-162-15,0-2-547 0,-1 0-380 0</inkml:trace>
  <inkml:trace contextRef="#ctx0" brushRef="#br0" timeOffset="147722.3224">20431 8911 1360 0,'0'0'411'0,"0"0"-79"0,0 0-94 0,0 0-54 0,0 0-37 16,0 0-62-16,0 0-48 0,0 0-39 0,0 0-19 15,0 0-2-15,0 0 2 0,0 0 1 0,0 0-88 16,7-26-217-16,-1 38-554 15,0-2-516-15</inkml:trace>
  <inkml:trace contextRef="#ctx0" brushRef="#br0" timeOffset="149121.1634">21212 9268 1800 0,'0'0'242'0,"0"0"-13"0,0 0-40 0,0 0-22 0,0 0-11 15,0 0-18-15,0 0-29 0,0 0-27 16,0 0-29-16,0 0-29 0,0 0-12 0,0 0 1 15,0 0 9-15,0 0 5 0,-37 45 0 16,36-19-2-16,1 2-12 0,0 0-5 0,0 2-1 16,2-3-3-16,5 1 4 0,-1-3-2 15,4 1-1-15,1-4-1 0,2-1-1 0,3-3 3 0,0-4 3 16,2-5 0-16,1-3 1 0,2-2-1 16,0-4-2-16,-1 0-3 0,1-4 1 0,-1-4-2 15,-1-2 1-15,-1-3 3 0,-2-2-6 0,1 0 2 16,-3-3-1-16,1 0-1 0,-1-1 5 0,-3 0-5 15,0-1 2-15,-2 0 0 0,0 2-1 16,-5 1 4-16,2 1-1 16,-5 4 2-16,0 1 1 0,-1 5-2 15,0 1-3-15,0 4-1 0,0 1-8 0,0 0-5 0,0 0-1 16,0 7 2-16,0 2 3 0,-1 5 5 0,-1 2 0 16,0 3-2-16,2 0-1 0,0 0 7 0,6 3-1 15,3-3 4-15,4 1 0 0,3-1-4 0,3-2-1 0,-1-2-1 0,2-2 4 16,1-2-2-16,3-3 0 0,-5-4 0 15,1 0-5-15,-3-4 1 0,1 0 2 16,1 0 0-16,-1-4 2 0,-1-2-1 0,-1-2-2 0,2 1 0 16,-4-1 4-16,2-2-1 0,-4 0 2 15,1-1 0-15,1-1-3 0,-4 1 1 0,2-3 0 16,-3 3-3-16,-2-2 6 0,0 2 2 0,0-2-3 16,-4 0 3-1,3-1-7-15,-2 3 2 0,-3-2 3 0,4 3 0 0,-2 0 2 0,-2 2-3 16,-1 1-3-16,1 2-2 0,0 2 2 15,-1 2 0-15,1-1 2 0,-1 2-1 0,0 0-6 0,0 0-6 16,0 0-1-16,2 5 0 16,1 3 8-16,-1 0 2 0,0 6 1 0,5 0 2 0,-2 0-5 0,2 0 4 15,2 0 0 1,1 0 0-16,1-2 2 0,3-1-3 0,2-2 0 0,1-1 1 16,-1-1-1-16,2-3 2 0,2-1 2 0,-1-3-4 15,1 0 1-15,-1 0-3 0,0-4-5 0,-3-3 1 16,2 0-3-16,-1-3 2 0,-3 0 5 0,3-1 2 15,-4-3-2-15,1-1 4 0,0 0-3 0,0-2 0 16,-4-3 4-16,3-2-2 0,1-2-2 16,-3-2 2-16,0 0-4 0,-1-2 4 0,-1 0 2 15,0 1 1-15,-5 0 1 0,-1 0-2 0,1 2-2 16,-4 1 0-16,0 2 0 16,0 4 2-16,0 2 1 0,0 6 2 0,0 2-3 15,-1 5-1-15,-2 1-2 0,2 2-3 0,0 1 0 0,1 6-2 16,-3 7 1-16,-3 6 4 0,4 5-2 15,0 3 2-15,3 3 1 0,-1-2-1 16,8 3 5-16,-3-4-4 0,5 0-2 16,5-1 0-16,-2-2-1 0,5-2 3 0,1-4 1 0,2-1 2 0,1-4-2 15,-1-4 1-15,1-3-2 0,-1-3-2 16,-1-3 2-16,0-1-2 0,-1-2 2 0,-1-5-2 0,-3-4-1 0,2-2 3 16,1 0 2-16,-4-1-1 15,3-2 3-15,-3-3-2 0,3 1-1 0,-5-2 0 0,0-1-1 16,-1 1 2-16,-1-1 1 0,0 0 2 15,-4 3 0-15,-3 2-1 0,0 1-1 16,2 5 1-16,-4 2 5 16,-1 3 3-16,0 3 0 0,0 1-4 0,0 1-8 0,0 0-4 15,0 5 0-15,-3 5 1 16,-3 2 4-16,2 4-1 0,-2 3 0 0,2 2 0 0,-2 5-4 0,4 1 3 0,1 7 2 16,0 3 1-1,2 6 0-15,-1 6 0 0,4 5 0 0,5 6-2 0,-6 6 3 0,4 6-2 0,1 3 1 16,-4 2 1-16,5-3-1 0,-3-1 1 15,-2-1-3-15,3-3-1 0,-4 1 1 16,3-3-2-16,-1-1 0 0,-3-2 1 16,-2-4 0-16,3-2 4 0,-6-2 0 15,-4-6 1-15,-1-5 0 0,-3-6-3 0,-2-7 2 0,-3-7 1 0,-3-4 3 0,-1-6 5 16,-4-3 1-16,-3-6 3 16,-1-3-2-16,1-3 1 0,-3-3 0 0,-1-8-3 15,-4-4 0-15,4-4-3 0,0-4 0 0,0-5-1 16,3-3-4-16,3-5 1 0,4-5-1 0,0 0-2 15,4-5 5-15,5-2-5 0,5 1 0 0,6-1-1 16,2 0-2-16,14 1 3 0,2 3 0 0,11-1 1 16,8 4-3-16,4 2 0 0,6 3-2 15,5 1-3-15,8 4 3 16,1 3-5-16,3 2 5 16,3 4 2-16,0 2-5 0,-2 1 7 0,3 3-3 0,-4 0-4 0,-1 0 2 0,-1 3-19 0,-1-1-9 15,-1 2-14-15,-5-2-19 16,4 1-9-16,-5 4-20 0,3-4-32 0,-3 0-44 0,-3-1-73 15,1 2-152-15,-13 1-472 0,-13 5-650 16</inkml:trace>
  <inkml:trace contextRef="#ctx0" brushRef="#br0" timeOffset="149620.5309">24433 9337 1902 0,'0'0'205'0,"0"0"-33"16,0 0-60-16,0 0-52 0,0 0-6 0,0 0 18 15,0 0 21-15,0 0 25 0,0 0 3 0,0 0-21 16,0 0-24-16,0 0-20 0,-3 146-16 0,3-109-8 16,-3 3-13-16,6 0-2 0,-6 2-3 15,6 2-5-15,-3-2 4 0,1-1-4 0,-1-2 0 16,1-7-1-16,2-3-2 0,4-8-2 16,-3-4-1 15,4-7 6-31,-5-3 0 0,4-2 7 0,-4-4 13 0,4-1 7 0,-1-5 5 0,0-5-4 15,4-5-10-15,0-4-11 0,0-6-7 16,-1-2 1 0,-1-6-1-16,-3-2-3 0,1-4 5 0,-2-4-5 0,2-3 1 0,3-4 1 0,-1-1-7 15,4-3-1-15,3-3-2 0,1 0 1 0,2 0 2 16,-1 5 3-16,4-2 1 0,-2 5-2 16,-1 5 2-16,-4 4-5 15,3 5 0-15,-3 8 3 0,2 4-8 0,-2 7 6 0,1 3 2 0,-1 3-6 0,-3 4 9 16,1 2-5-16,1 4-1 0,-1 0 1 15,2 8-3-15,1 4 1 0,0 4-1 0,0 4 1 0,1 7 4 0,2 5-1 0,1 3 2 0,1 3-2 16,0 1 1-16,3 0-3 0,-2 0 0 0,0 0 2 16,0 2-6-16,2 1 5 15,-6 2 2-15,3 0-4 0,1-1 5 16,-4 0-1-16,2-2 0 0,-3 0 4 0,2-4-5 16,-2-4-1-16,-1-7-4 0,0 0-5 15,-3-5-1-15,-3-3-7 0,-2-3-8 16,0-2-13-16,-1-3-15 0,-2-1-14 0,-3-4-22 0,1-2-19 0,-2-1-24 15,0-2-21-15,0 0-40 0,0-4-142 0,0-1-346 16,-2 3-625-16</inkml:trace>
  <inkml:trace contextRef="#ctx0" brushRef="#br0" timeOffset="149974.6357">24743 9624 827 0,'0'0'363'0,"0"0"-9"15,0 0-31-15,-118-31-33 0,97 26-14 0,5 0-51 16,6 3-43-16,7 1-31 0,2-1-34 0,1 0-40 16,7 1-36-16,8-2-23 0,6 3-6 0,8-3 0 15,5 3 4-15,9-1 1 0,4-1-3 16,8 1 5-16,3-2-3 0,2 2-1 16,0 0 1-16,0-2-4 0,-3-1 2 0,-2 0 4 15,-3-2 0-15,-4 1 4 0,-4-2-2 16,-3 2-3-16,-1-3-2 0,-6 1-7 15,-1 0 0-15,-2-1-1 0,-6 1 1 16,2 1 3-16,-5-1-2 16,-2 2 0-16,-5-3 3 0,0 1-3 15,-4-2 2-15,-1 2 0 0,-2 4-4 0,-4-2 0 0,2 1 0 0,-3 1-4 16,0-1 0-16,-3 2 2 0,4 1-6 0,-3-2 2 16,0 2 0-16,0 0-8 0,0 1 6 0,3 0-2 0,2 0-9 15,1 1-8-15,2 4-22 0,3 0-26 0,-1 2-29 0,3-1-52 0,0-1-87 16,0 2-181-16,-3-1-558 0,-4-3-651 15</inkml:trace>
  <inkml:trace contextRef="#ctx0" brushRef="#br0" timeOffset="150466.3724">26288 9434 1488 0,'0'0'387'0,"0"0"-96"15,0 0-79-15,0 0-23 0,0 0-16 0,0 0-14 16,0 0-48-16,0 0-41 0,0 0-27 0,0 0-21 16,0 0-6-16,0 0 8 0,0 0 2 15,12 35 1-15,-11-24 4 0,0 1-7 0,0-1 1 16,2 0-5-16,-3 0-5 0,1-1-4 0,3 2-4 16,-2-3 3-16,-1 0 1 0,2-2 2 15,-1 1 0-15,0-2-3 0,-1-2 0 0,0-1-2 16,0-1 2-16,0-1 2 0,-1-1 1 0,2 1 6 15,-2-1-1-15,0 0 6 0,1 0 5 0,0 0-2 16,2-2 3-16,0-3-10 16,1 1-7-16,1-2-5 0,0-2-6 0,0-1 4 0,0 2 0 15,-1-4 0-15,0 1 4 0,2 0-6 0,-2-1 0 16,1 1-2-16,-2 2 1 0,0 0 2 0,-1 0-3 16,2 2 1-16,-4 1-3 0,3 1 0 15,-2 0 2-15,-1 3-2 0,0-1 3 0,0 1-2 16,1 1-3-16,-1 0 1 0,0 0-3 15,0 0 1-15,0 0 7 0,0 0-5 0,0 0 3 16,0 0-5-16,0 0-5 16,0 0 4-16,0 0-5 0,0 0 5 0,0 0 0 0,0 0-1 15,0 0-1-15,0 0-18 0,0 3-21 16,0 0-37-16,0 2-42 0,-1 1-89 0,1 0-217 0,-1-1-738 0,-2-2-426 0</inkml:trace>
  <inkml:trace contextRef="#ctx0" brushRef="#br0" timeOffset="156543.5263">1449 11029 0 0,'0'0'0'15,"0"0"0"-15,0 0 241 0,0 0 159 0,0 0-58 0,0 0-49 0,0 0-42 16,0 0-18-16,0 0-20 0,0 0-21 0,0 0-35 16,0 0-33-16,-35-18-26 0,32 17-26 15,1 1-9-15,1 0-17 0,1 0-14 0,0 0-12 16,0 0-11-16,0 0-9 0,0 0-4 0,0 0-5 15,1 0 3-15,3 0 7 0,0 0 3 16,6 0-1-16,3 2-1 0,6 1 0 0,2 1 4 16,4 0 7-16,-3-1 0 15,0 0-2-15,5 1-2 16,-2-2 3-16,4 0 2 0,2 0 3 0,5-2-1 16,-2 1 0-16,5-1 1 0,4 1-3 0,1-1 3 0,3 0-1 0,0 0-2 15,2 0 1-15,0 0-5 0,3 1 0 16,0-1-2-16,1-2 1 15,-1-1 3-15,0 2-1 0,0 0 1 16,-2 2-3-16,2-2-2 0,-1 1 1 0,-1-1-2 0,1 0 2 16,0-2 2-16,-1 1-2 0,0 2 2 0,-2-2-2 15,-2 1-1-15,2-1 1 0,0-1-2 0,0 1 3 0,-3-2-2 0,-2 2-3 16,1 0 2-16,-3-2-3 0,0 1 3 16,-2-1-1-16,-2 1 1 0,-1-1 0 0,1-1-4 15,3 2 1-15,-2-1-1 16,-1-1 0-16,0 2 3 0,2-3 1 0,-2 0 0 15,1 1-2-15,0-1 0 0,2 3-1 0,-2-2 0 0,-2 0 1 0,0 0-4 16,0 2 1-16,0 0 0 0,1-1-3 0,-1 3 8 16,-2-2-5-16,1 1 0 0,-1 1 2 15,-2-1-7-15,-1 1 4 0,2 0 0 0,-2-1 0 0,-3 0 4 16,0 0-2-16,-2 1 2 16,-4-1-1-16,-1 2-3 15,-2-1-1-15,0-1 0 0,-2 1 3 0,1-2-3 16,-5 2 2-16,3 0 0 0,-3 0-4 0,2 1 5 0,-1-1-4 0,-3 1-1 0,1-1 0 15,2-1-9-15,-2 1-1 0,-2 0-2 16,2 0-9-16,-3 0 2 0,2 1-8 0,-3-2-6 0,2 2-12 16,-2 0-24-16,-2 0-21 15,3-1-32-15,-4 1-42 0,1 0-79 0,-3 0-115 0,3 0-221 16,-5 0-286-16,0 0 308 0</inkml:trace>
  <inkml:trace contextRef="#ctx0" brushRef="#br0" timeOffset="157091.5311">4639 10812 419 0,'0'0'563'0,"0"0"-133"0,0 0-143 0,0 0-78 16,0 0-66-16,0 0-39 0,0 0-19 0,0 0-8 15,0 0-5-15,0 0 7 16,0 0 2-16,0 0 3 0,0 0-5 0,1 37-16 16,1-25-13-16,1 2-8 0,-2 3-9 15,2 1-6-15,-3 2-5 0,1 3-1 16,0 5 5-16,2 5 0 0,-1 0 2 0,-1 7-4 0,-1 3-3 16,0 3-6-16,2 3-1 0,-2 5 1 0,0-2 0 15,-4 5 0-15,0-2-4 16,2 4-6-16,-3-1 1 0,1 0-2 0,0-1 2 0,1-2 3 15,1 0-7-15,0-4 1 0,2 1-1 16,0-1-3-16,0-1 9 16,0-2 2-16,0 1 1 0,0-2 3 15,0-1-5-15,0 3-1 0,0-2 0 16,0 2 2-16,0 2 2 0,0 1 3 16,0 1 0-16,0 5-4 0,-1 0 1 15,1 3-3-15,0-2 1 0,-2 4 0 0,1-2-2 0,0-1-2 0,1 1 0 0,0-3-2 0,0 2 3 16,1-4-1-16,-1-1-1 15,0-5-2-15,0-1 0 0,3-4-2 0,-2 1 0 0,1-3 3 0,1 0-2 0,0-4 0 0,0-2 1 16,-3-2-1-16,1-2 4 0,0-3-3 16,-1-1-1-16,2-3 3 0,-1-2-4 0,-1-2 2 0,0 0-1 15,0-3-3-15,0-5 2 0,0-1-1 0,0-3-1 16,0-3-7-16,0-3-9 0,0-2-12 16,0 0-14-16,-1-2-13 15,-1 0-22-15,0 0-40 0,-1-4-100 0,-4-2-265 0,3 0-670 16,0-1-116-16</inkml:trace>
  <inkml:trace contextRef="#ctx0" brushRef="#br0" timeOffset="158414.3934">1424 11120 0 0,'0'0'78'0,"0"0"400"0,0 0-79 0,0 0-54 16,0 0-33-16,0 0-57 0,0 0-33 15,0 0-24-15,0 0-38 0,0 0-25 16,0 0-23-16,0 0-25 0,0 0-20 0,0 0-29 16,-20-109-28-16,20 108-27 0,0 1-3 15,0 1 2-15,0 6 10 0,0 3 15 0,0 5 0 0,1 4 4 16,0 5 0-16,1 5-3 0,-2 6 5 15,0 6-1-15,0 3 3 16,0 7 7-16,-1 3-9 0,-2 5 2 0,-5 6-1 16,4 1-3-16,-4 4 6 15,0 5 2-15,-2 1 2 16,1 3 1-16,2 2 0 0,0-1-2 0,-2 0-1 16,2-4 2-16,3-1 0 0,-2-3-2 0,5-2 0 0,-1-2-4 15,1-2-2-15,-2 0-3 0,0-1 0 0,3 0 1 0,-1-1-4 0,1 0 1 16,0 2-1-16,-1-3 0 0,1 2-1 0,1-2 0 0,-1-1 0 0,0 1-1 15,0-1 3-15,0-3-5 0,1-2 1 0,-1-2 3 16,0-2-8-16,0 0 8 0,0-1 0 0,0-2-1 16,0-2 8-16,-1-2-7 15,0-1-2-15,-1-4-1 0,0-1-8 0,-3-2 4 16,3-2 0-16,-1-4 0 0,-3-2 3 0,3-2-1 16,-3-4 0-16,4-2 0 0,-1-1-2 15,-1-6 0-15,2-3 1 0,2-3 2 0,-1-2-2 0,1-1 0 16,0-4 1-16,0-1-2 0,0 1 0 0,0-2 0 15,0 0-2-15,0 0 4 0,1 1-5 16,0 0 4-16,3 1-3 0,-1-1 0 0,-1 2 5 16,5 0-2-16,-3 1 1 0,3-1 0 0,-3 2-4 15,4-2 2-15,1 1 2 0,1-1 1 0,0 1 3 16,2-2-2-16,8 1 0 0,3-2-2 16,6 1 2-16,3-2-9 0,2 0-4 0,-3-5 3 15,2 1-3-15,-1-2 13 0,7 0-1 0,1 0-1 16,2 1 2-16,6-1 0 0,0 2-1 15,8-1 3-15,0 2-2 0,7 2 1 0,0-2-2 16,3 2 3-16,3-1 3 0,7 0 0 0,-3 0 1 16,2 2-4-16,2-1-2 0,0 1 2 0,0-3-1 0,0 2 3 15,-3 0 1-15,-2 0-3 0,-1-1 2 0,-4-2 0 16,0-1-1-16,-2 2 1 16,-1-2 0-16,-1 0 2 15,-1 0-2-15,-1 3 0 0,1-4-1 0,-1 0 0 0,-2 1 4 0,0-1-1 16,-4 2 1-16,1 1-2 0,0 1-4 0,-5-2 2 15,2 1-2-15,-2 0 4 0,2 2 2 16,-1 0-5-16,0 0 2 0,-1 1-3 0,3-3-2 16,-3 2 4-16,-2-1-3 0,-1 0 3 0,-4-2-2 15,2 1-1-15,-4-1-1 0,0 1-2 16,-3-1 5 0,-2 0-1-16,1 1 2 0,-5-1-2 0,0-1-4 0,-2-1 4 0,-4 1-2 0,-2-1 3 15,-1 0 3-15,-4 2-7 0,-3 0 4 0,2 2-3 16,-4-1-3-16,-3 1 4 0,1 0-1 0,-3 1 1 15,-2-1 1-15,-1 2-2 16,-5-1-1-16,0 1-4 0,0 0 3 0,-1 0 1 0,-1 0 1 16,0 0 0-16,0 0 1 0,0 0-4 15,0 0-2-15,0 0 2 0,0 0 0 0,0 0 1 0,0 0 1 0,0 0-1 16,0 0-4-16,0 0 4 0,0 0-2 16,0 0 2-16,0 0 6 0,0 0-5 0,0 0 2 15,0 0-2-15,0 0-1 0,-1 0 5 16,-1 0-2-16,-1 0-1 31,-2 0-8-31,-4-2-12 16,-2-3-18-16,-8 1-25 15,-1-4-33-15,-8 0-61 0,-7-3-157 16,9 2-791-16,5 2-669 0</inkml:trace>
  <inkml:trace contextRef="#ctx0" brushRef="#br0" timeOffset="159190.1634">2813 11106 0 0,'0'0'0'0,"0"0"0"0,0 0 92 0,0 0 348 0,0 0-41 0,0 0-42 16,0 0-32-16,0 0-41 0,0 0-43 15,0 0-45-15,0 0-35 0,0 0-30 0,0 0-23 16,0 0-13-16,-32-89-15 0,30 84-9 0,2 4-10 16,0 0-15-16,0 1-12 0,0 0-15 0,0 0-14 15,-1 0-9-15,1 2-5 0,0 7 0 16,0 3 4-16,-1 4 5 0,-1 8 6 15,-1 4 5-15,0 6 2 0,-1 4 2 16,-2 4 0-16,-2 7 0 16,1 2 0-16,0 4 2 0,-2 1-1 15,-3 4 3-15,1 0 0 0,0 5-3 16,0-1 2-16,-1 2-6 0,-2 0 2 0,4-1 2 0,-2 0-6 0,1 0 6 16,1-2 0-16,1 0 0 0,-1-3 3 0,4 1-5 0,0-1 1 0,-1 1-1 15,2 1-2-15,-1-3 1 0,2 1-6 0,-2-2 0 16,3 1 3-16,-3 0-5 0,3-1 4 0,-3 2-3 0,3-5-2 15,1-1 0-15,0-1-3 0,-3-3 3 16,3 1-2-16,-2-2 0 0,0 2 0 0,0 0 0 16,-3-1-1-16,3 2 2 15,-3 1 1-15,-1-1-1 16,0 1-1-16,2-1 1 0,-2-5-1 0,-1 1 2 0,1-3 3 0,1 1-3 16,-2-2 1-16,2 1-3 0,-1-4-5 0,2 1 3 0,0-5 0 15,3 2 3-15,-3-5 5 0,5-4-6 16,-1-4 0-16,1-3-2 0,0-5-5 0,1-2 8 15,-3-3 0-15,3-4 3 0,3-3 1 0,-3-2-7 16,0-1 0-16,0-3 0 16,0 0 1-16,0 0 1 0,0 0-2 0,0 0-3 0,0 0-7 0,0 0-3 15,0 0-6-15,0-4-13 0,0 1-18 0,-3-3-34 16,6-2-34-16,-1-4-57 0,3-1-94 16,1-2-227-16,-2 1-630 0,0 4-113 0</inkml:trace>
  <inkml:trace contextRef="#ctx0" brushRef="#br0" timeOffset="159745.0762">3439 11111 0 0,'0'0'58'0,"0"0"213"0,0 0 53 0,0 0-24 15,0 0-8-15,0 0-16 0,0 0-33 16,70-124-22-16,-65 115-27 0,1 2-23 0,-3-2-28 16,1 5-22-16,-3 3-31 0,-1 1-34 0,0 0-30 0,0 0-21 15,0 4-5-15,0 8 6 16,0 1 16-16,0 6 12 0,0 5 9 15,0 5 7-15,-5 6-5 0,0 2 1 0,-3 6-3 0,1 6-6 32,-3 5 4-32,-1 6-9 0,-1 5-5 0,-1 5-3 15,-1 3-11-15,-1 8 0 0,2 5-4 0,-2 2-1 16,3 4 3-16,2-1 0 0,2 2 2 0,0-1 2 16,2 0 5-16,0-3 1 0,1 1 3 0,-1 0 0 0,1 1-1 0,-2-2-4 15,3 0-3 1,0-4-1-16,1-2-6 0,0-2 4 0,-1-3-3 0,2 2-3 0,1-4 4 0,-1 1-8 15,2-1 0-15,-3-4 0 0,2-1-2 0,0-2 4 16,1-4 1-16,0-3-1 0,-2-1-5 0,2-2 4 16,-1-4-2-16,0 0 3 15,-1-5 2-15,-1-4-5 0,0-4 4 0,2-2-5 0,-1-5 0 16,-3-3 5-16,2-4-2 16,2-6 3-16,-1-4-1 0,-1-4-5 0,2-4 2 15,0-5-2-15,-1-2 1 0,2-2-1 0,0-1-1 0,0 0-2 16,0 0-10-16,0-1-16 0,-2-5-36 0,0-7-49 15,-4-4-68-15,2-6-158 0,-2 3-586 0,2 3-766 16</inkml:trace>
  <inkml:trace contextRef="#ctx0" brushRef="#br0" timeOffset="160369.5852">987 12396 0 0,'0'0'177'0,"0"0"258"0,0 0-76 15,0 0-70-15,0 0-31 0,0 0-28 0,0 0-42 16,0 0-39-16,0 0-47 0,0 0-42 16,0 0-33-16,0 0-16 0,0 0 2 15,0 0 4-15,11-49 6 0,-2 52 1 0,1 0 5 16,3 1 5-16,1 1 13 0,6-1 19 0,3 0 8 15,2 1 7-15,6-3-3 0,2 1-13 16,16-3-3-16,17 0-10 16,9-5-18-16,9-5-1 15,2 0-12-15,-3-1-1 0,0 2 7 0,8-2-2 0,7-1 2 16,5 1-1-16,2-3 0 0,7 0 0 0,8 0-5 16,2-2-4-16,4 3-2 0,3-3 0 0,0 0 3 15,-1 2 1-15,0 0-1 0,4 0-2 16,-1 0 3-16,0 0 0 0,0-3 1 0,-1 2 0 0,-4-1-7 0,-3 0-4 15,-3-1-2-15,-7 0-6 16,-7 1 5-16,-8 3 1 0,-9-1-2 16,-9 2 7-16,-10 1-8 0,-7 1 0 0,-8 0 1 0,-11 2-2 0,-5 2 2 0,-9 2-2 0,-4 1 1 15,-10 1-2-15,-6 1 0 0,-2 1 0 0,-7-1 3 16,-1 1 5-16,0 0-2 0,0 0 0 0,-1 0-4 16,-6 0-8-16,0 2 5 0,-5 3-4 15,-2-1-3-15,-4 3-6 16,1-1-20-16,-2 2-14 0,1 0-21 0,-1 1-22 0,2 2-30 15,-4 0-59-15,0 2-119 16,4-2-270-16,6-5-590 0</inkml:trace>
  <inkml:trace contextRef="#ctx0" brushRef="#br0" timeOffset="160928.5506">1182 13205 0 0,'0'0'387'0,"0"0"-235"16,0 0-32-16,0 0-28 0,0 0 45 0,0 0 56 0,0 0 33 0,0 0 17 0,0 0-11 0,0 0-28 16,0 0-44-16,0 0-51 0,0 0-42 15,-1-18-39-15,2 18-16 0,0 0 0 16,4 0 5-16,1 0 11 0,2 0 10 0,3 0 7 0,6 0 14 16,2 0 9-16,14 0 10 0,12-3 3 0,16-2-19 15,12-3-4-15,4-1-12 16,5 0-13-16,1-1 8 15,13-1-8-15,2-2 0 0,9 1-3 0,3-2-4 16,5-1-1-16,4-1-6 0,4-1 1 16,1-3-3-16,5-1 1 0,-3 1-3 0,-1-2-3 15,-4 3 3-15,-3-1-3 0,-3-1 1 0,-5 1 2 16,-7 0-4-16,-7-1 0 0,-8 1-4 0,-7 2-2 0,-8-1 4 0,-8 3-1 16,-8 3 2-16,-4-1 1 0,-10 3-5 0,-9 2-1 15,-5 3 0-15,-8 2 0 0,-6 0 4 0,-9 3 6 16,-3 0 8-16,-3 1 5 0,0 0 2 0,-4-1-7 15,-3-2-10-15,-4 2-8 0,-4-1-10 16,-1 1-4-16,-3 0-11 16,3 1-15-16,-2 0-15 15,1-2-29-15,1 2-34 0,0-1-59 0,1-2-114 0,0-2-276 16,3 2-594-16,3-1 73 16</inkml:trace>
  <inkml:trace contextRef="#ctx0" brushRef="#br0" timeOffset="161506.1314">2912 11614 715 0,'0'0'411'0,"0"0"-75"0,0 0-68 0,0 0-16 0,0 0-26 0,0 0-29 16,0 0-53-16,0 0-49 0,0 0-45 0,0 0-31 15,0 0-14-15,0 0-3 0,0 0 9 16,0 0 10-16,-6 48 4 0,1-23 4 16,3 3-4-16,-3 3 0 0,1 2-1 0,-3 2-1 0,0 2 2 15,-2 0-3-15,-2 1-3 0,-3-2-1 0,4-2-3 16,0-5 0-16,1-6 0 0,3-6 2 15,-2-5 5-15,5-7 5 0,-1-1 8 16,1-3 9-16,-2-1 10 0,0 0-2 0,2-7-4 16,-4-6-11-16,4-1-15 0,-1-7-9 0,1-2-5 15,3-4-7-15,0-5 3 0,2-3-4 16,5-1 4 0,1-4 0-1,2-3-3-15,3-2 4 0,0 0-4 0,2 0 1 0,-3 1 1 16,6 2-2-16,-3 4 2 0,3 2-2 0,-4 6 2 0,2 5 1 0,-5 4 0 0,4 4 5 0,-4 3-4 15,-4 1 1 1,0 5-4 0,2 4-6-16,-3 2 2 0,-1 2-2 0,0 0 2 0,1 6 4 0,4 5-4 0,0 2 4 15,-1 4-4-15,2 2-3 0,-1 3 7 0,1 3-2 16,0 2 3-16,2 2-1 0,1 2-2 0,-1 0 1 0,3 1-2 0,-4 3 2 16,0-3-2-16,1-1 0 0,-1 1-1 0,0-2 0 0,-4 0 5 15,1 1-1-15,-2-3 2 16,-2-1-1-16,1-1-11 0,-3-1-15 0,1-2-18 0,-3-2-25 0,0-5-20 15,0 0-29-15,-1-5-43 16,0 0-64-16,0-6-118 16,-1-3-196-16,-1 0-380 0,-1-2-44 0</inkml:trace>
  <inkml:trace contextRef="#ctx0" brushRef="#br0" timeOffset="161842.8189">2769 11886 891 0,'0'0'532'15,"0"0"-136"-15,0 0-106 0,0 0-45 0,0 0-60 16,0 0-54-16,0 0-31 0,0 0-2 16,0 0-3-16,0 0 0 0,0 0-15 0,0 0-20 15,129-11-17-15,-88 4-6 0,2-1-9 0,-3 0-3 16,0-1 0-16,-1 1-2 0,-3-1-1 0,-2-1-3 16,-6 3-3-16,-1-2-5 0,0 2-2 15,-8 3-3-15,-4 0-1 0,-2 1 1 0,-6 0-3 16,2 2 2-16,-6 1-1 0,-2-2-1 15,0 2 6-15,-1 0-1 0,0 0 1 16,0 0-1-16,0 0-4 0,0 0-2 0,0 0-3 0,0 0-4 16,-1 0-9-16,0 0-16 0,-1 2-12 15,0 2-24-15,-3 3-29 0,1 2-53 0,-1 3-116 0,0 3-222 16,0-5-572-16,1-4-261 0</inkml:trace>
  <inkml:trace contextRef="#ctx0" brushRef="#br0" timeOffset="162420.8185">2501 13484 1184 0,'0'0'716'0,"0"0"-518"0,0 0 15 16,0 0-42-16,0 0-4 0,0 0-17 0,0 0-36 15,0 0-19-15,0 0-23 0,0 0-18 16,0 0-14-16,-9-131-12 0,21 116-3 16,5 2-5-16,0 0 2 0,6 1-2 0,-1 2-4 0,1 3-2 15,1 0-4-15,1 3-3 0,-4 4-2 16,-1 0-3-16,-3 4 0 0,-2 5-2 0,-4 3 2 16,-1 3 0-16,2 5 2 0,-5 3 4 0,-4 2 1 15,-2 2-1-15,-1 3 2 0,-3 1 1 16,-4 2 1-16,-6 2 0 15,2-2 0-15,-4 0 0 0,-1-3-4 16,-4-5 1-16,4-2-1 16,-3-2-1-16,2-3 6 0,-1-3 0 0,6-3 3 15,0-3-2-15,4-2-1 0,-1-3 0 0,4-1-1 0,0-2 4 0,3 0-1 0,1-1-1 16,1 0 1-16,0 0-5 0,0 0-2 16,0 0 0-16,0 0-3 0,1 0 1 0,1 0-3 0,1-1-1 0,4-3-1 15,-1 1 1-15,4-3 1 0,2 0-1 0,1 1 0 16,5-2-3-16,2-2-1 0,1 3 2 15,3-3-1-15,0-1 1 0,1 2-7 16,4-2-15-16,-4 0-15 16,2 3-21-16,0-2-20 0,-1-1-25 0,-1 1-45 15,-2 0-72-15,0-2-132 16,-7 4-364-16,-4 3-854 0</inkml:trace>
  <inkml:trace contextRef="#ctx0" brushRef="#br0" timeOffset="162796.7168">3089 13280 1632 0,'0'0'413'0,"0"0"-101"0,0 0-57 16,0 0-45-16,0 0-51 0,0 0-36 15,0 0-23-15,0 0-25 0,0 0-18 0,0 0-22 16,0 0-16-16,0 0-6 0,0 0-5 0,0 0 4 16,-48 27 6-16,37-6-2 0,2 1 1 15,1 1-5-15,0 1-3 0,2 0 1 0,-1 0-2 16,5-1-1-16,0 2-1 0,2-6-6 0,0 1 1 15,1-5-1-15,4-3 4 0,3-2 3 16,3-3 1-16,-1-3 1 0,4-2-2 0,-1-2 4 16,0 0 1-16,7-6 2 0,-1-4 2 15,1-3-5-15,-1-4 0 16,-1-1-2-16,0-2-4 0,-3 1 5 16,-4-2-1-16,-1 2 3 0,-3-2 2 0,-2 3-5 15,-4-2 1-15,-1 2-3 0,0 0 1 0,0 0 1 0,-7 1-2 16,-1 1-3-16,-4 2-5 15,1 3 3-15,-4-3-2 16,-4 0 1-16,3 4 5 0,-5 1-7 0,0 2 1 0,-2 1-3 0,1 3-4 0,1 1 6 16,1-1-4-16,1 3-3 0,3 0-13 15,0-2-32-15,3 2-48 0,4 0-80 0,0 3-239 0,4 0-824 16,3-2-469 0</inkml:trace>
  <inkml:trace contextRef="#ctx0" brushRef="#br0" timeOffset="165621.2802">7401 10741 0 0,'0'0'131'0,"0"0"128"0,0 0-68 0,0 0-10 0,0 0 4 16,0 0-15-16,0 0-22 15,0 0-12-15,0 0-12 0,0 0 1 0,0 0 3 0,0 0-4 16,-67-33-6-16,66 33-5 15,1 0-13-15,0 0-13 0,0 0-18 0,0 0-23 0,0 0-18 16,0 0-12-16,0 0-6 0,0 0-4 0,0 0-1 16,1 0-3-16,0 0 0 0,3 0 4 15,-1 0 9-15,5 0 13 0,0 0 11 0,2 0 5 16,5 0 1-16,4 0-6 16,2 2-10-16,7-2-1 15,1 0-9-15,5 0 1 0,0 0 8 0,5 0-9 0,4 0 1 16,4-2-10-16,1 4-7 0,1-2 3 0,3 0-1 15,2 0 3 1,1 0-1-16,3 0-3 0,1 1 3 0,1-1-3 16,2 0 4-1,0-3 1-15,5 3-1 0,-1-4 1 16,1 1-5-16,-1-1 0 0,4 0 1 0,3 0 2 0,3-1 5 16,-1-1-4-16,5-1 3 0,2 1-3 0,0-1-3 15,4 0 4-15,0-1-3 0,4 2 3 0,-1-2 3 16,3 0-5-16,-4-1-1 0,0 4-3 0,-6-2-4 0,-1 1 4 0,-3 1 0 15,-4 2 0-15,-4 0 0 0,-3-1-1 0,-4 1 0 0,-3 0-2 0,-5 0 6 0,-1 1-4 0,-7-1-2 16,-3 2 1-16,-3 0-7 0,-5 0 7 0,-4 0 1 16,-2 0 1-16,-1-1 7 0,-4 1-8 0,-2 0 1 15,0 0-2-15,-3 0-3 0,-1 0 5 0,0-2 1 16,-4 2 2-16,1-1 0 0,-2 1-1 16,-4-2-1-16,0 1-1 0,-3 1 5 0,-4 0 1 15,-2-1 3-15,1 2 4 0,-2 0-1 16,0 0 5-16,0 0 1 0,0 0-3 0,0 0 2 0,0 0-12 15,0 0-2-15,0 0-3 0,0 0-9 16,0 0 9-16,0 0-2 0,0 0 2 16,0 0 2-16,0 0-11 15,0 0-3-15,0 0-6 0,0 3 2 16,0 0 4-16,0 2 2 0,0 2 4 16,0 1 0-1,1 3 3-15,-1 1 0 0,1 1 0 0,-1 0 4 16,0 4-3-1,3 0 1-15,-3 4-2 0,0 1-9 16,0 2 8-16,0 5 0 0,-1 2 2 0,-1 3 5 0,1 3-6 0,1 0 2 16,0 5-3-16,1 0-1 0,-1 3 2 0,0 0 1 15,2 4 1-15,-1 2-2 0,1 5 1 0,-2 2-1 16,0-1 1-16,1 5 3 0,-1 0-3 0,0 2 1 0,0 0 0 16,2 5-2-16,0-1 1 0,1 3 0 0,1 0 1 0,1-2 0 0,-1 2-3 0,3-2 2 0,-1 0-2 0,1-2 2 0,0 1 1 15,-3 2-2-15,4-1 4 0,-3 1-3 0,-1 1 3 16,0-1 0-16,-2 1-2 0,1-3 2 0,-2-1-4 15,1-4 2-15,-2-1 3 16,1-2-2-16,-1-1 7 0,0 0-5 16,2-2-1-16,-5 0 0 0,-2-2-6 15,2-2 4-15,-1-4-1 0,0-1 1 0,1-1 3 0,0-3-4 16,-2-3 3-16,2-3-4 0,0-5-2 0,-1-2 2 0,1-2 0 0,-1-3 1 16,1-5-3-16,2-2 0 0,-2-6-2 0,1-2-4 15,1-3-4-15,-1-4-15 16,1-2-14-16,-1-2-20 0,2 0-28 15,-1 0-46-15,-1-4-110 0,-2-5-229 16,1 1-607-16,1 2-79 0</inkml:trace>
  <inkml:trace contextRef="#ctx0" brushRef="#br0" timeOffset="166844.8771">7372 10767 0 0,'0'0'0'0,"0"0"0"0,0 0 0 16,0 0 0-16,0 0 218 0,0 0 198 15,0 0-74-15,32-123-51 0,-26 111-40 0,-3-1-28 0,-1 2-24 0,2 0-16 16,-1 2-22-16,-2 2-22 16,0 1-24-16,1 0-21 0,1 2-12 15,-3 3-13-15,1 0-15 0,-1 1-27 0,0 0-27 0,0 0-23 16,0 4-6-16,0 3 6 0,2 2 11 15,-1 5 13-15,0 6 5 0,-1 5 4 16,0 6 3 15,0 4 2-31,1 9 5 0,-3 5 1 0,-2 5 5 0,-3 8 2 0,-2 2-5 16,1 4-1-16,-1 3-4 0,2 3-4 0,0 0 3 16,-1 0-2-16,3 0 4 0,-2 3 4 15,4 2 4-15,-3 4 5 0,0 4-4 0,1 1-2 16,1 1-5-16,-2 0-5 0,3-1 2 0,-3 1-1 0,4-2 1 0,-4 3-2 15,2 1-2-15,0 0 1 0,-1 1-4 0,2 0-2 0,-3-3 1 0,4 2-1 16,-1-4 1-16,1 1 2 0,-2-5-3 0,4 3 1 0,-1-4-3 0,-1-1-1 16,0-2 1-16,-2-4-1 0,3-4 0 15,0-4-3-15,1-5-1 16,0-2 0-16,0-6-1 0,0-1 0 0,1-7 1 16,-1-4 1-16,0-5-1 0,0-6-6 0,0-4 7 15,0-8-3-15,5-5 3 0,-4-5 9 0,1-2-11 0,-1-6 4 16,-1-1-1-16,1 0-1 0,3 0 8 15,0-3 1-15,0-5-1 0,4-3 6 0,2-2-13 0,2 0-1 16,3-1-3-16,-2 2-2 0,-2 3 3 16,1 0 1-16,3 3-2 0,-2 0-3 0,3 1 3 15,-3 0-2-15,2 1 3 0,2-1 2 16,0 0-3-16,-1 2 2 0,3-1-4 16,1 0-4-16,1 0 7 0,4-1-2 15,-1 2 3-15,6-3 5 0,3-1-8 16,6-1 1-16,3 0 0 0,7-1 0 0,5 0 4 0,6 1 1 0,7 2 0 0,2-1-2 15,4 1 1-15,2 1 2 16,5-1 2-16,3 0 6 0,5 3-6 16,-2 1-1-16,4-1-2 0,2 2-3 0,4-3 9 0,-2-2 0 15,0 1 4-15,4-1 2 0,-2-1-6 0,2-3 1 0,0 2 0 16,-2 0-3-16,-1 0 2 0,-4 0-1 0,-2-2-3 16,-1 1 0-16,-3-2-1 0,-4-3 0 0,0 3-1 15,-1-3 3-15,-4 3-5 0,-2-2 1 16,-5 0-2-16,-2 0-6 0,-6 0 7 0,0 0-1 15,-7 0 0-15,-3 3 6 0,-4 2-6 16,-6 1-1-16,-5 1 0 16,-5 3-7-16,-4 0 8 0,-4 2-1 0,-5 0 1 15,-1 1 4-15,-1 0-6 0,-3 0 0 0,-3 0 0 0,-1 0 1 0,-3 0 0 16,0 0 0-16,-3 0-1 0,-1 0-5 16,1 1 6-16,-3-1-2 0,1 1 3 0,-1-1 9 0,0 0-10 15,0 0 3-15,0 0-2 0,0 0-6 16,0 0 11-16,0 0-2 0,0 0 3 0,0 0 2 15,0 0-5-15,0 0 1 0,0 0-2 16,0-1-3-16,0-1 2 0,0 0 0 16,0 0-2-16,0-1-1 0,0 1 0 15,0 0-3-15,0-1 2 0,0 2 5 16,0 0-8-16,0-1-1 0,-1-1-5 0,1 1-13 16,-4-2-1-16,1 1-16 0,2-1-17 0,-5 1-18 15,-1-3-48-15,-2 0-62 0,-3-4-134 16,-1 3-456-16,6 3-899 0</inkml:trace>
  <inkml:trace contextRef="#ctx0" brushRef="#br0" timeOffset="167602.5886">8665 10697 0 0,'0'0'0'0,"0"0"148"0,0 0 266 0,0 0-46 15,0 0-40-15,0 0-46 0,0 0-33 16,0 0-32-16,0 0-28 0,0 0-32 16,0 0-30-16,0 0-26 0,0 0-36 0,7-90-29 0,-7 90-27 15,2 0-19-15,-1 3-1 0,4 4 6 0,-2 4 10 16,4 2 6-16,-2 7 4 0,4 3 8 0,-2 5 6 15,-3 7 9-15,2 5 6 16,-3 9 2-16,-3 5-1 16,1 5-7-16,-1 10-3 0,1 4-4 0,-4 2-4 15,-4 3 1-15,3 2-1 0,-4-3 1 16,3 2 5-16,0-2-1 0,3 2 0 16,2-1 1-16,0-1-2 0,1 0 1 0,-1 1-1 0,1-2-1 15,1 0-3-15,4-1-7 16,-4 2-2-16,2 0-5 0,0 1-2 0,-1 1 2 0,4 3-5 15,-4 0-1-15,5 4-1 0,-5 0-4 0,3-1 6 0,-3 3 0 0,2-2 0 0,-1 0 1 16,-3 0-4-16,4-2-3 16,-2-4 1-16,-3-2 1 0,1-7 0 0,-1-6 0 0,0-5 1 15,1-3-2-15,-2-6-1 0,-3-3 0 16,-2-7-1-16,3-5 3 0,-3-5-3 0,3-7 1 16,-4-5-2-16,4-7-2 0,-3-4 3 0,4-3 0 0,2-5 1 15,-1 0-3-15,0 0-8 0,-3-7-10 0,1-6-18 16,1-4-24-16,0-6-38 0,2-8-58 0,0-7-96 15,-1 7-275-15,2 9-698 0</inkml:trace>
  <inkml:trace contextRef="#ctx0" brushRef="#br0" timeOffset="168172.159">9818 10756 0 0,'0'0'0'0,"0"0"0"16,0 0 0-16,0 0 0 0,0 0 172 0,60-131 357 0,-50 111-111 15,2 2-95-15,-1 1-78 0,-1 1-39 16,-1 1-33-16,1 0-26 0,-1 2-17 15,-4 1-13-15,3 1-16 0,-2 2-7 0,-2 2-9 16,-2 3-7-16,1 1-4 16,-3 2-17-16,0 1-20 0,0 0-24 0,0 3-20 0,0 3-6 0,0 6 2 15,0 4 8-15,0 7 8 0,0 4 6 16,-3 9 4 0,-3 5 6-16,0 5 5 0,-3 8 2 0,2 9 1 15,-5 7 3-15,0 8 0 0,1 9-1 16,-4 5 1-16,1 2-5 0,3 1-1 0,-1-4 4 0,3 1 3 15,1-4 1-15,1 1 1 0,1 1-10 0,-1-3-4 16,0 4-2-16,3-4-4 0,-3 0 4 16,3-3-3-16,2 0-1 0,1-1-3 0,-1 1 0 0,4 2-3 0,-2-1 1 0,1 0 1 15,-1-2-3-15,1-4-1 0,1-1-1 16,-1-2-5-16,4-2 6 0,-4 0-1 0,2-3 0 16,-3 1 1-16,0-5-2 0,1-1-2 0,-1-5-2 15,-4-5 3-15,0-4-2 0,0-6 2 16,-1-5 0-16,1-2-4 0,1-4 4 0,-4-4-5 0,3-3 1 15,-2-5 4-15,3-5-11 0,-1-5 7 0,1-6-4 16,2-4-3-16,1-1 3 0,0-2-15 16,0 0-7-16,-1-3-19 0,1-5-29 0,-1-5-46 15,-1-5-64-15,-3-5-88 16,4-2-147-16,-3 4-409 0,2 6-751 0</inkml:trace>
  <inkml:trace contextRef="#ctx0" brushRef="#br0" timeOffset="168797.641">7452 11872 0 0,'0'0'0'0,"0"0"0"0,0 0 0 0,0 0 0 15,0 0 140-15,0 0 250 0,0 0-32 16,0 0-42-16,0 0-57 0,0 0-42 0,0 0-35 15,0 0-33-15,0 0-25 0,0 0-30 0,-94-42-28 16,94 42-26-16,0 0-16 16,0 0-7-16,0 0-4 0,0 0 8 0,1 0 12 15,2 0 15-15,0 2 17 0,6 0 9 16,2-2 1-16,4 0-3 0,4 0-9 0,6 0-11 0,4-2-11 0,5-4-8 31,7 3-6-31,7-1-3 0,4-1 2 0,8-2 0 16,10 1 5-16,4-1-2 0,7 2-3 0,7-1-1 15,4-1-6-15,7 0 1 0,4-1 1 0,2 0-3 16,9 1 3-16,5-2-1 16,4 0-1-16,7 0 3 0,2-1-7 0,1-1-1 15,3 2-2-15,0-1-2 0,-3 0 1 0,-2 0 1 16,-6-2-1-16,-3 1-1 0,-3-2-3 0,-8 2-1 0,-7-1 0 0,-8-1 3 16,-8 2 0-16,-8 2-1 0,-9-1-1 0,-9 1-5 0,-7 2 5 15,-7-1-2-15,-9 3 4 0,-8 0 1 0,-8 1-5 16,-6 1 3-16,-7 2-2 15,-6 0-3-15,-1 1 12 0,-3-2 3 0,0 2 3 0,0 0 0 0,-1-1-12 16,-3 0-2-16,0 1-8 16,-2-1-4-16,1 1-2 0,-4 0-7 15,-1 0-3-15,-2 1-8 16,-2 4-11-16,1 2-13 0,-3 0-18 0,1 1-25 0,-3 2-36 0,0 0-51 0,-3 3-96 16,-1 2-141-16,6-3-336 0,0-4-695 0</inkml:trace>
  <inkml:trace contextRef="#ctx0" brushRef="#br0" timeOffset="169353.4624">7352 12807 0 0,'0'0'0'16,"0"0"0"-16,0 0 0 0,0 0 292 0,0 0 96 0,0 0-52 0,0 0-42 0,0 0-36 16,0 0-41-16,0 0-36 0,0 0-37 0,0 0-34 15,0 0-34-15,11-32-18 0,-5 30-12 16,-2 0-8-16,5-1 1 0,-2 1-3 0,-1 1-1 15,3 1-1-15,6 0 1 0,-3 0 1 0,2 0 1 16,6 0 10-16,5 0 2 0,3 3 13 16,9-3 4-16,10 0-2 15,7 0-1-15,9 0-13 16,10-6-9-16,13 0-3 0,7-4-9 0,10-2 3 0,9-2-1 16,10-1-1-16,8-1 5 15,5 0-4-15,10 1-4 0,4 0-5 0,3 0-7 0,1-1-6 0,2 4 0 16,-4-3 1-16,0-2-3 0,-6 1 1 0,-3-1 0 0,-8-2-4 0,-7 3 9 15,-5-4-9-15,-5 2 1 0,-12 2 1 0,-8 0-5 16,-9 1 3-16,-9 0 0 0,-10 2-2 0,-9 2 1 16,-8 0 2-16,-12 3 0 0,-12 1 1 15,-7 1-2-15,-7 1 3 16,-6 3 4-16,-6 0 1 0,-2 0 2 0,0 1-5 0,-6-2-7 0,-6 1-11 16,0-1-9-16,-7 2-13 0,-3 0-22 0,-6 1-34 15,-2 0-55-15,-4-1-74 0,-4-1-117 16,1 0-208-16,9 0-497 0,8-1-88 0</inkml:trace>
  <inkml:trace contextRef="#ctx0" brushRef="#br0" timeOffset="170233.7575">9208 10984 0 0,'0'0'589'0,"0"0"-99"16,0 0-125-16,0 0-79 0,0 0-52 0,0 0-73 0,0 0-67 0,0 0-62 0,0 0-34 0,0 0-2 0,0 0 9 0,0 0 16 15,0 0 10-15,7 26 7 0,-4-7 10 16,-1 5 10-16,-1 2 5 0,-1 0-1 0,0 3-4 16,0 2-10-16,0 1-8 0,0 2-6 15,-2 2-6-15,-4-4-6 0,4 0 1 0,-5 1-3 16,3-6-2-16,-5 0-3 0,5-4-3 16,-3-3 0-16,0-3 0 15,3-2 0-15,-2-4 1 16,3-3 2-16,0-2 2 0,-1-2 4 0,2-3 10 15,2-1 12-15,-1 0 15 0,0 0 5 0,-1 0-6 16,-3-6-12-16,1-2-17 0,-2-3-8 0,2 0-5 0,-3-3-2 0,4-2-3 0,-3-3-1 16,2-1-4-16,-2-2-1 0,3-2-2 0,1-2 0 0,0-4 0 15,2-3 2-15,0-4 0 0,0-1-2 0,0-1 0 16,2 0-1-16,5 0-2 0,1-1 2 16,6 3-3-16,1-1 1 15,4 1-1-15,4 3-1 0,5 2 1 0,0 0 0 0,3 3-1 16,2 3 3-16,-2 4-4 0,5 4-2 15,-4 2 1 1,0 4-3-16,-3 6 2 0,-4 2 1 0,1 4-1 0,-6 0-1 0,-3 5-2 0,-2 7 0 0,-4 4-1 0,-2 1 5 16,0 6 0-16,-6 3 2 15,-3 4 2-15,0 1 0 0,-9 4 1 16,-2 0 1-16,-3 1-2 0,-5 0 1 16,-2 0-2-16,0-6 3 0,-2-2 0 0,0-3 1 15,1-3 2-15,4-4-2 0,2-2 2 16,1-4-1-16,3-2-2 0,4-3 1 0,5-3-1 15,2-2 5-15,0-2 1 0,1 0 4 0,0 0 4 16,4-1-5-16,5-4 0 0,7-2-6 0,0-2-5 0,11 2 2 16,-1-2-4-16,2 2 2 0,2 3 0 0,-2 0-3 15,0 4 4-15,-3 0-1 0,-2 1 0 0,0 6 2 16,-1 1-4-16,-5 5-1 0,0-1 1 16,-1 6 1-16,-3 0 0 0,-3 2 1 15,-1 3 1 1,-6-2-2-16,-3 1 3 0,0 1-1 0,-2-1-1 15,-7-1 3-15,-3 0-4 0,-3 0 4 0,-2-2 2 16,-3 0-3-16,-6-1 6 0,3-1-2 0,-6 0-1 16,-1-2 4-16,-2-3-4 0,-4 1 2 0,1-5-2 15,2 0 2-15,2-2 2 0,2-3-2 0,2-2 3 0,6-1-2 16,0 0 1-16,7 0 0 0,-3-1-3 0,5-3 4 16,1 0-4-16,3-1 3 0,1 1 2 0,5 0-5 0,-2 0 3 15,2 0-5-15,2 0-4 0,0 1-4 0,0 1-21 0,2 0-30 16,2 1-41-16,4 1-61 0,2 0-107 15,2 1-213-15,-2 2-591 0,-3 1-287 0</inkml:trace>
  <inkml:trace contextRef="#ctx0" brushRef="#br0" timeOffset="171156.6484">9080 13209 0 0,'0'0'0'0,"0"0"0"0,0 0 352 15,0 0 119-15,0 0-78 0,0 0-74 0,0 0-35 0,0 0-32 16,0 0-32-16,0 0-29 0,0 0-32 16,0 0-35-16,0 0-13 0,0 0-17 0,-101-33-10 15,101 22-5-15,6-1-18 0,4-1-9 16,2 0-10-16,6-3-10 0,2 2 0 0,1 0-6 0,3 2-3 15,2 3-5-15,-1 2-6 0,2 2-3 0,-4 5-2 16,-1 0 0 0,-1 0-3-1,-3 7-1-15,-1 2-2 0,-4 3-2 0,-3 2 2 0,-1 2-1 16,-7 4 3-16,-2 3 6 16,0 4-7-16,-8 3 2 0,-5 5-1 15,-6 1-5-15,-3 4 9 0,-6-4 0 16,0 1 0-16,-1-2 4 0,-1-2-8 0,0 1-1 0,0-5 0 0,2-1-2 0,0-5 3 15,6-3 2-15,4-6-2 0,5-4-1 16,4-3 0-16,2-3-2 0,4-1 5 0,3-3 3 16,0 0-1-16,0 0 1 15,6 0-3-15,2-4-7 0,7-3 8 0,5 0-4 16,3-4 3-16,7-2 5 0,2-1-9 16,4 2 0-16,-1-2-1 0,3 0-2 0,0-1 2 15,0 0 2-15,-1 0-2 0,0 0 1 0,-3 1-1 0,2 0 0 16,-4 2 0-16,-2 1 0 0,-5-2 1 0,-1 2 0 0,-8 1-1 0,1-1-4 0,-6 2 4 0,-1-3 0 0,-3 0 2 15,-3 2 6-15,-3-1-6 0,-1-3 0 0,0 2 0 16,0-1-3-16,-2 2 3 0,-5 1 2 16,2-1 0-16,-2 3 1 0,0 1-2 15,1 1-2-15,-1 0 0 0,-3 2 2 0,5 2 0 16,-2 1 1-16,-1 1-2 0,-2 1-2 0,-1 6 0 16,0 3 1-16,-5 6 2 0,2 1 0 15,-2 6 0 1,2 0 0-16,3 0-2 0,1 4-3 0,2 0 4 0,6 1 0 0,1-1 2 15,1 0 2-15,2-2-6 0,7-1 0 16,0 0 0-16,4-6-1 0,3-4 2 0,1-3 5 0,1-7-2 16,3-3 2-16,4-1 2 15,-3-7-2-15,-1-4 2 0,1-1 2 0,-2-5-3 16,0-2 1-16,-2-2-4 0,-5-2-1 16,1-3 4-16,-4 1 0 0,-4 0 2 0,0-3-1 15,-4 2-3-15,-2-2-1 0,0-1-2 0,-10 3 1 16,1 1 1-16,-3 2 0 0,-5 2-1 0,3 1-1 0,-6 6 0 0,-2 4-4 15,-5 6 2-15,-4 3 0 0,-4 1-1 16,0 2 1-16,-3 7-2 0,6 0-6 16,2 1-6-16,9 3-21 0,2 1-33 0,7 2-58 0,6 0-138 0,3-3-682 15,2-4-825-15</inkml:trace>
  <inkml:trace contextRef="#ctx0" brushRef="#br0" timeOffset="175304.4709">1206 14134 0 0,'0'0'0'0,"0"0"0"0,0 0 0 0,0 0 0 0,0 0 0 15,0 0 0-15,0 0 0 0,0 0 0 0,0 0 0 16,0 0 0-16,0 0 0 0,0 0 0 16,-32-14 263-16,31 13-22 0,-1 0-32 0,0-2-35 0,-2 2-15 15,3-1 1-15,0 1 9 0,1-2 6 16,0 2 3-16,0 0-7 0,0 0-14 0,-1 1-17 16,1-2-30-16,0 2-27 0,0 0-26 0,0 0-15 0,0 0-12 15,0 0-7 1,0 0-7-16,0 0-9 0,0 0 3 15,0 0 3-15,0 3 8 0,0-1 9 0,0 1-1 0,0 0 1 0,0 2-4 16,1-1-2-16,0 2 1 0,0-1-3 16,0 2 2-16,3 0-2 0,-3 2 0 0,1 2-2 15,-2 0 0-15,2 1 3 0,-1 0-3 16,2 4 2-16,-2 1-4 16,0-1-5-16,0 2 1 0,0 1-4 0,0-2 1 0,0 0 2 15,4 1-6-15,-4-2 3 0,0 0-2 16,0-1 1-16,0 0 4 0,-1 0 4 0,1 0 0 0,0 0 0 15,1-1-3-15,-2 0-1 0,2 3-4 0,-1 0 4 16,-1 0-2-16,2 1 2 0,-2 2 0 0,0 2-3 0,0-1-1 16,0 2-7-16,0 2 0 0,0 0 1 15,0-2-1-15,0 3 6 0,0 1-1 0,-1-2-5 0,1 0 10 16,-1 2-8-16,2 0 3 0,-2 1 3 16,1 1-8-16,0-2 6 0,0 3-5 15,-1-1 2-15,1 0 3 0,0 0-2 0,-2 0 2 16,0 1-2-16,0-2 0 0,2-1-2 0,-2 4-2 15,0-4 4-15,-3 0-6 0,4 1 5 16,0-1 1-16,0-1-4 0,-1 0 8 0,1-3-6 0,-2 1 3 16,2-1 0-16,1-4-5 0,-1 1 1 15,1-3-3-15,0-1 1 0,0-2 4 0,0-1-2 16,0-1 2 0,0-2-2-16,0-3-3 0,0-1 1 0,0 1-1 0,0-3 6 0,0-3-2 0,0 2 1 15,0-3 1-15,0 0-6 16,0 0 5-16,0 0-3 0,0 0 3 0,1 0 0 15,0 0-4-15,2 0 6 0,-2 0-5 0,2 0 0 0,-1 0 4 16,5 0-4-16,-3 1 3 0,3 0-2 0,0 1-5 16,3-1 2-16,0 0-1 15,1 0 5-15,2 2 0 16,0-2 2-16,5 0-1 0,1 0-5 16,1 0 4-16,2 0-4 0,9-1 6 0,6 0-11 0,3 0-4 15,2-1 5-15,-5-2-9 0,-1-2 17 0,1 1 0 0,-1-1-5 16,4 3 7-16,-1-1-5 0,1 0 0 15,2-1 1-15,-1-2-2 16,0 2 2-16,0 1 4 0,0-1-2 0,-2 1 0 0,-1 1-3 0,2-1-3 0,-2 1 4 16,2-2-1-16,1 1 4 0,-2-1 2 0,5 1 0 0,-1 1-1 15,0-2-3-15,0 2-2 0,2-2 0 0,-1 0 2 16,1-1 5-16,0 0-3 0,-1-1 2 16,3-1-1-16,-1-1-3 0,-2 2 6 0,1 0-5 0,-4 0 3 15,4 1-4-15,-2 0-3 16,0-1 4-16,1 1-1 15,0-1 4-15,-2 0 1 0,1 2-1 0,-1-2-3 16,1 1-2-16,0 0 5 0,0 0-5 0,5-1 4 0,-2 0 1 0,3 0-7 16,1 0 8-16,0 0-4 15,2 0 1-15,0-1 4 0,0 1-5 0,1 2 5 0,3 0-2 0,-1 1-6 16,1 0 4-16,-1 0-5 16,3-1 5-16,3 0-2 0,-1 1 2 15,4-1 1-15,-3 1-5 0,2-1 3 16,-1 0-2-16,3 0 0 0,-1 1 6 0,1-1-5 0,-2 3 4 0,3-2-3 0,-3 1-4 15,4-1 6-15,-3 1-4 16,5-1 3-16,-2-1 1 0,2-1-4 16,0 0 3-16,0 0 0 15,-1-1 0-15,2 1 4 0,-2-1-2 0,1 1-3 0,2 0-1 0,0 1-2 0,-1-1 0 16,0 0 0-16,-1-1 5 0,2 1-5 16,-2 0 3-16,1-1-1 0,0 1-1 0,3-3 2 15,0 2-2-15,-1 0 2 16,2 1-3-16,-2-3-1 0,1 2 4 0,-1-1-4 0,2-1 1 15,0-1 4-15,-1 1-3 0,-1 2 1 16,1-1-1-16,-1 1-2 0,5 0 1 16,-5 0-1-16,6 0 3 0,-4-1 3 0,-2 1-2 0,5 2-1 0,-4-1-5 0,2 1 3 15,1 0-2-15,0 0 3 0,3-1 3 0,0-1-3 16,-4 0 2-16,4 0-2 0,-5 1-3 16,3-1 4-16,-3 1-2 15,-1 2 1-15,3-1 0 0,-3 0-5 16,2-2 4-16,-3 0-2 15,2-2 2-15,-2 2 2 0,-5-1 0 0,3 1 3 0,-1-1-5 0,-1 0 2 0,-3 2-2 0,-3-3 0 16,4 1 2-16,-5 1-1 0,-4 1 0 0,1 0-3 16,-7 0-1-16,0 0 1 0,-7 1 3 0,0 1 0 15,-6 1-2-15,-4-1-4 0,-2 0 2 0,-2 0-1 16,-5 0 2-16,-1-1 5 16,-4 2-6-16,-3 0 6 0,-2 1-5 0,-2 1-2 0,-3-1 2 15,1 0-1-15,-4-1 4 0,-1 1 1 0,0 0 0 16,1 0-2-16,-2 0-2 0,2-1 2 0,-1 2-3 15,0 0 3-15,0 0 2 0,1 0-5 0,0 0 4 16,0 0-4-16,0 0 2 0,0-2 3 16,3 1-3-16,0 1 2 0,-2-1-1 15,2 1-4-15,0-1 6 0,0-1-5 0,3 0 3 0,3-1 3 16,-1 1-4-16,3 0 2 16,3-1-4-16,0 0 0 0,0 0 2 0,4-1 0 0,-1 0 2 15,4 0 0-15,-3 0-3 0,5-1 0 16,-2-1 0-16,1 1 1 0,-5 2 0 0,4-1 1 0,-5 1 1 15,-1 1-4-15,-2-1 1 0,-3 0-2 16,-5 2 5-16,0-1 3 0,-4 0-2 0,-1 2 0 16,-4 0-5-16,-1 0-3 0,-2 0 3 15,0-1 3-15,0 1 3 0,0 0 1 16,0 0 0-16,0 0-3 0,0 0 0 16,0 0-2-16,0 0 2 0,0 0 6 0,0 0-3 0,0 0 4 0,0 0-5 15,0 0-2-15,0 0 3 16,0 0-3-16,0 0 3 0,0-1 0 0,0-1-4 0,-2 2 1 15,2-2-3-15,0 1 0 0,0 1 4 16,0-2 6-16,-1 0-6 0,0 2-2 0,1-1-4 16,0-1-5-16,-1 1 1 0,0-1 0 15,-1-2-5-15,1 0-12 0,-2-2-9 0,3 1-22 16,-2-1-18-16,0-2-22 0,-1-2-29 0,0 2-33 0,2-2-50 0,1-1-98 16,-1-1-230-16,1 2-589 0,1 3-139 0</inkml:trace>
  <inkml:trace contextRef="#ctx0" brushRef="#br0" timeOffset="176033.634">10867 13775 0 0,'0'0'0'0,"0"0"0"16,0 0 0-16,0 0 0 0,0 0 140 16,0 0 85-16,0 0 3 0,0 0-34 15,0 0 27-15,21-119 29 0,-20 109-7 0,-1-1-15 16,0 2-27-16,0-1-19 0,0 2-16 0,0 0-18 16,-1-1-12-16,1 2-13 0,0-1-12 15,0 3-5-15,0-2-11 0,0 1-6 0,0 3-6 16,0-1-12-16,0 3-6 0,0-2-10 0,0 2-10 15,0 1-12-15,0 0-10 0,0 0-12 16,0 0-8-16,0 4-2 16,1 1 1-16,-1 5 3 0,0 0 5 0,0 5 4 15,3 2 1-15,-3 1 5 0,0 3 2 0,0 2 6 0,-1 1 0 16,-2 4-1-16,0-1-2 0,-1 3-6 0,1 0-2 16,0-1-1-16,-1 0 0 0,1 2 2 0,0-2-3 15,2 3-2-15,-3 0-2 0,1 1-2 0,0-2 2 0,0 1-1 16,2-3 1-16,0 3 2 0,-1-2-3 15,1 0-1-15,0 0-2 0,1 1-4 0,1-3 7 16,-1-1-3-16,0 0 0 0,0-1-1 16,0 0-2-16,1 0 0 0,-1 1 1 0,0-1 1 0,0 0 1 15,-1 0-1-15,1-1-1 0,-1-2-7 0,1-3 4 16,-1-1-4-16,1 0 2 16,0-2 8-16,0-1-8 0,0-1 3 0,0-4-4 15,1 0-4-15,-1-4 6 0,0 0 1 16,0-4 1-16,0 1 7 0,0-2-10 0,0-1 1 15,0 0-2-15,0-1 2 0,0 0 3 0,-1 0 3 0,1 0-1 16,0 0-3-16,0 0 0 0,0 0-1 16,0 0 6-16,0 0 2 0,0 0-2 15,0 0 2-15,0 0-5 0,0 0-4 16,0 0 5-16,0 0 0 0,0 0 1 16,0 0 6-16,-1 0-11 0,1-1 0 15,-2 0-1-15,2 0-7 16,-1 0 9-16,-1-2 1 0,2 2-3 15,0 0 3-15,-1 0-6 0,1-2-3 16,-2 3-3-16,2-1-7 0,-1 0-11 16,1 0-12-16,-1-1-19 0,-2 0-28 0,1-2-26 0,-2-1-61 15,0-2-98-15,1 1-378 16,2 1-1101-16</inkml:trace>
  <inkml:trace contextRef="#ctx0" brushRef="#br0" timeOffset="176422.9114">10844 13648 1520 0,'0'0'397'0,"0"0"-85"16,0 0-61-16,0 0-58 0,0 0-28 0,0 0-37 0,0 0-33 15,0 0-26-15,0 0-21 0,0 0-6 16,0 0 2-16,0 0 9 0,0 0 7 0,0 0-3 15,-138 104-3-15,110-71-5 0,1 0-8 16,-1-3-4-16,-1 6-6 0,-2-2-1 0,1 2-6 16,-1 0-1-16,-2-3-3 0,1-1-5 0,0-1 0 15,1-3-2-15,3-3 0 0,1-1 3 0,4-4-9 16,4-1 0-16,0-2-3 0,3-2-8 16,2-3 9-16,4-3-1 0,0-1 1 15,6-3 4-15,0-4-7 0,2 0 0 0,2-1-2 0,0 0-1 16,0 0 3 15,0 0 1-31,0 0-4 16,0 0-13-16,0 0-9 0,0-1-21 0,2 0-15 0,3-6-21 0,4-1-43 15,4-3-48-15,2-4-102 0,1-4-253 16,1 6-691-16,-9 2-112 16</inkml:trace>
  <inkml:trace contextRef="#ctx0" brushRef="#br0" timeOffset="176764.6204">10847 13713 1750 0,'0'0'315'0,"0"0"-52"0,0 0-34 0,0 0-32 0,0 0-12 0,0 0-42 15,0 0-26-15,0 0-19 0,0 0-14 0,128 8-10 16,-104 0-12-16,3-1-11 0,-2 4-10 0,7 0-3 16,-3 2-2-16,7 2 1 0,0 0 3 0,3 2-9 15,5-2-1-15,1 2-8 0,2-1-8 16,2 2 7-16,1-1-5 0,2 0 2 15,-4-2 1-15,1 2-8 0,-4-2-2 0,-2 2 0 16,-3-3-1-16,-4-2-1 0,-6-2 3 0,-5-1-3 16,-5 0-2-16,-5-4 1 0,-3 1-3 0,-5-3 2 15,-4-1 2-15,-1-2-5 0,-2 0 5 16,0 0-2-16,0 0-3 0,0 0 10 0,0 0-1 0,0 0 2 16,0 0 0-16,0 0-6 0,0 0-2 15,0 0-5-15,0-1 0 0,0 0 0 16,-2-2 0-16,1 1-9 0,-1 0-10 15,0-2-12-15,1 2-15 16,-1 1-17-16,-2 1-23 0,-1 0-45 0,-4 0-65 0,-2 1-146 16,0 2-687-1,3 0-740-15</inkml:trace>
  <inkml:trace contextRef="#ctx0" brushRef="#br0" timeOffset="177540.1811">5056 14450 1769 0,'0'0'271'0,"0"0"-58"16,0 0-42-16,0 0-17 0,0 0-29 15,0 0-31-15,0 0-33 0,0 0-14 16,0 0-2-16,0 0-1 0,0 0 7 0,-121 34 1 0,101-9-6 16,-1 2-5-16,2 1-7 0,3 2-5 0,1-1-4 15,3-1-4-15,3 0-5 0,3-2-6 0,2-1 1 16,4-3-6-16,1 1 0 0,3-5 4 16,3 1-6-16,2-4 4 0,4-1 0 0,2 0-2 15,-2-1 5-15,7-2-4 0,-1-1 3 16,2-1 0-16,1 2-6 15,-2-1 3-15,0 2-4 0,-1-4-1 0,-3 3 3 0,0 0-3 16,-3-1 2-16,-1 1 0 16,-3-1 2-16,-4-1-5 0,0 2 2 0,-2-4 0 0,-2 0-4 0,-1-1 8 15,0-1-1-15,0 1 0 0,-4-2 12 0,-2 3-8 16,-3-3 5-16,-3 0 2 0,-2 2-9 0,-3-1 5 0,-3 1-6 16,-6 1-1-16,1-2 2 0,-5 1-3 15,-3-1 3-15,1 1 0 0,1-1-2 0,-2 0 2 16,2-2-5-16,2-1 3 0,1 1-5 0,2-2 7 0,6-1-1 15,-1 0-4-15,5 0 7 16,4 0-9-16,3 0 2 0,6 0 2 0,0 0-7 16,2-1 0-16,1-2-21 0,0 0-35 0,6-3-33 15,7-1-64-15,4 0-90 0,4-4-181 16,0 2-659-16,-6 3-429 0</inkml:trace>
  <inkml:trace contextRef="#ctx0" brushRef="#br0" timeOffset="177837.644">5448 14609 2188 0,'0'0'270'0,"0"0"-52"0,0 0-70 16,0 0-20-16,0 0-33 0,0 0-17 0,0 0-11 16,0 0 3-16,0 0 12 0,0 0-12 0,0 0-9 15,0 0-9-15,0 0-24 0,-58 138 3 16,56-112-8-16,2 3-5 0,0-1 6 0,0 0-10 15,0-2-1-15,2 1-2 0,-2-2-9 0,0-1 3 16,1 2-1-16,-1-4 2 0,0-1-2 16,0-3 2-16,0 1-1 0,-3-1-2 0,1-1 7 15,-2-3-10-15,0 0-5 0,-1-2-4 0,2-3-22 16,2-1-1-16,-2-4-17 0,0 0-17 16,2-2-10-16,0-2-14 0,1 0-28 15,-1-5-63-15,-2-3-117 0,1-4-272 0,0 1-520 0,2 2-29 16</inkml:trace>
  <inkml:trace contextRef="#ctx0" brushRef="#br0" timeOffset="178127.4254">5351 14557 823 0,'0'0'576'0,"0"0"-159"0,0 0-97 0,0 0-63 0,0 0-42 16,0 0-51-16,0 0-35 0,0 0-29 0,10-120-21 0,5 109-14 15,1 1-11-15,8-3-6 0,1 1-7 16,3 2-9-16,2-2 1 0,4 2-11 0,-1 1-3 15,4 1-2-15,-5 0-10 0,3 2 2 16,-1 0-3-16,-6 3-4 0,-2-1 4 16,-2 2-3-16,-4 0 1 0,-4 0 1 0,0 1-4 15,-3 1 2-15,-4 0-4 0,-4 0 2 16,2 0-7-16,-5 0-5 0,0 3-9 0,3 0-19 16,-5 3-12-16,0 0-18 0,0 2-25 15,-6 2-40-15,-1 1-65 0,-1 2-123 16,-2 0-238-1,1-1-444-15,0-5 56 16</inkml:trace>
  <inkml:trace contextRef="#ctx0" brushRef="#br0" timeOffset="178442.2629">5418 14830 310 0,'0'0'706'0,"0"0"-238"0,0 0-159 0,0 0-37 15,0 0-47-15,0 0-26 0,0 0-41 16,0 0-24-16,0 0-25 0,0 0-15 0,0 0-7 15,0 0-9-15,0 0-4 0,0 0-10 0,40 8-11 16,-17-14-10-16,4-1-10 0,4-3-6 0,4 0-8 16,1-3 0-16,2 0-2 0,3 0-5 0,-2 1 2 15,0-2-5-15,1 3-1 0,-7-2 4 16,-1 4-2-16,-2 0 2 0,-2 3-1 0,-5 0-6 16,-1 2 2-16,-6-1-2 0,-5 1 1 15,-2 1 3-15,-4 1 1 0,-2 2 4 0,-3-2-1 16,0 2 4-16,0 0 0 0,0 0-1 15,0 0 2 1,0 0-5-16,0-1-2 16,-3 1-7-16,1-1-3 0,0 0 1 15,1 1-2-15,-1 0 0 0,0 0-5 0,1 0-18 16,-1 0-16-16,2 0-30 0,0 0-39 0,-1 5-77 0,0 0-231 0,0 1-846 16,1-2-385-16</inkml:trace>
  <inkml:trace contextRef="#ctx0" brushRef="#br0" timeOffset="184499.2131">6313 14614 407 0,'0'0'543'0,"0"0"-72"0,0 0-108 15,0 0-68-15,0 0-45 0,0 0-64 0,0 0-41 16,0 0-25-16,0 0-24 0,0 0-7 0,0 0-15 16,0 0-14-16,-56-18-12 0,56 18-15 15,0 0-11-15,0 0-9 0,0 0 2 0,3 2 2 16,2 1 6-16,4 0 7 0,0 0-1 0,3-1 6 16,6 0-5-16,1 1-2 0,5-3 2 0,5 0-10 15,3 0-3-15,5 0 0 16,0-3-11-16,1-1 4 0,0-1-3 0,-5 0-1 0,0 2 0 15,-4-2-2-15,-1 3 1 0,-7 1-4 16,-2-1 3-16,-6 1-3 16,-3 0 0-16,-1 0 3 0,-6 1-9 0,0 0 8 15,-3 0 1-15,0 0-4 0,0 0 13 0,0 0-12 16,0 0 2-16,0 0 0 0,-4 0-9 0,1 1 6 0,-6 3-11 0,0-2-10 16,-1 3-11-16,-6 0-29 0,1 2-19 15,-3 1-30-15,0-1-50 16,0 3-52-16,-2 0-85 0,-3 0-119 0,1 2-228 15,4-3-295-15,6-2 345 16</inkml:trace>
  <inkml:trace contextRef="#ctx0" brushRef="#br0" timeOffset="184769.5181">6234 14864 0 0,'0'0'253'0,"0"0"332"0,0 0-123 0,0 0-99 0,0 0-73 0,0 0-57 0,0 0-28 0,0 0-21 0,0 0-17 0,0 0-17 0,0 0-23 0,0 0-18 0,0 0-15 16,0 0-15-16,94 52-14 0,-60-57-14 0,2-2-11 15,4-2-10-15,0 2-4 0,2 1-6 16,-2-1-7-16,-1 1 0 0,-3 0-4 0,0 0-3 0,-5 0 4 16,-1 0-4-16,-5 1 0 0,-1 3-2 15,-5-2-4-15,-5 3 5 0,-2-1-3 0,-4 1 2 16,-3 0 3-16,-1-1-3 0,-4 1 7 0,0 1 2 16,0 0 2-16,0 0-2 0,0 0 3 0,0 0-2 15,0 0-6-15,-2-1-3 0,-2-1-7 0,2-2-7 16,0 1-14-16,-2 0-15 0,0-1-22 0,0 2-24 15,1-1-31-15,0-1-45 16,2-2-102 0,1-1-244-16,4 3-601 0,2-1-244 0</inkml:trace>
  <inkml:trace contextRef="#ctx0" brushRef="#br0" timeOffset="185292.1546">7109 14529 297 0,'0'0'630'0,"0"0"-98"0,0 0-150 16,0 0-68-16,0 0-75 0,0 0-47 0,0 0-46 15,0 0-34-15,0 0-22 0,0 0-20 0,14-125-14 16,2 114-8-16,3 1-11 0,2 2-6 0,2 2-3 16,3 2-7-16,-4 3-2 0,1 0-5 0,-2 1-3 15,0 0 0-15,-4 2-4 0,0 4-1 16,-4 4-3-16,-3 0-2 0,0 4 2 15,-6 2 0-15,1 3 5 16,-5 2 3-16,-5 1 3 31,-6 4 2-15,-2 1 0-16,-6 0 0 0,0-1-4 0,-2 1-3 0,-1-3-2 0,2-1-5 0,1-4 2 16,4-4 0-16,-2-3 1 0,7-3 2 0,3-3-4 0,3 0-2 0,2-4-1 15,2 0-6-15,0-2 8 0,0 0 1 0,5 0 7 0,5 0 5 0,6-1-5 16,1 0-3-16,6-1-5 0,0 2-2 0,0 0 1 15,5 0 3-15,-5 1-3 0,1 4-2 0,-4 0 3 16,0 1-4-16,-6 1 1 16,4 0 4-16,-7 2-5 15,1 2 4-15,-4-1-1 0,0 1-9 0,-5 1 12 0,-2-2-6 0,-1 0 8 0,0 1 12 0,0-1-3 0,-8 1 5 0,-1-1 3 16,-3 1-5-16,-1 0 4 0,-5 0-3 16,3 0-4-16,-5-2 2 0,0 0-8 0,-4-1-2 0,1 0 1 15,0-2-4-15,-4-1 2 0,4-2 1 0,-5-2-1 16,5-1-6-16,-4-1 5 15,5 1-3-15,0-3 1 16,2-3 7-16,1 1-12 0,2-4-6 0,3 1-9 0,3-1-17 0,2-1-2 16,1-1-22-16,4-2-25 15,4-3-34-15,0 2-71 16,7-2-102-16,7 0-230 0,-3 3-570 0,-1 6-190 0</inkml:trace>
  <inkml:trace contextRef="#ctx0" brushRef="#br0" timeOffset="185672.0088">7796 14537 1267 0,'0'0'488'0,"0"0"-133"0,0 0-57 0,0 0-52 0,0 0-45 0,0 0-49 0,0 0-31 0,0 0-25 16,0 0-24-16,0 0-12 0,0 0-16 0,0 0-8 16,0 0-3-16,-62 3-8 0,52 7 0 0,-1 2-5 15,2-1-6-15,0 2 3 0,0 2-5 0,-2 0 0 16,3 0 2-16,1 2-7 0,2 0 1 0,-2 2-1 15,4 1-4-15,1 1 3 0,1-1 0 16,2-2-1-16,-1 1-1 0,3-3 1 16,5 0-3-16,1-4 3 0,2-1 7 0,2-3-8 0,0-1 4 15,5-2 0-15,-1-3-7 16,3-2 11-16,0 0-1 16,1-7 0-16,1-2 6 0,-1-2-9 0,-2-3-2 15,1 0 0-15,-5-4-5 16,2 0 7-16,-5 0 0 0,1-2 0 0,-1 1 1 0,-5 0-4 0,1-2 1 0,-7 0 3 15,-1 1 4-15,0-1-3 0,-5 0 1 16,-6 1-4-16,-5-1-7 0,-4 4 2 0,-8 1-2 0,-4 2 2 16,-6 5 4-16,-7 6-14 0,-13 3-22 0,-4 9-55 15,-8 9-151-15,14-3-1000 0,16-4-614 0</inkml:trace>
  <inkml:trace contextRef="#ctx0" brushRef="#br0" timeOffset="190673.7258">15697 10443 0 0,'0'0'0'15,"0"0"0"-15,0 0 0 0,0 0 0 16,0 0 237-16,0 0 128 0,0 0-26 0,19-128-22 0,-19 116-31 16,2 1-35-16,1 1-27 15,-1 1-32-15,-1 3-35 0,0 1-31 0,0 1-22 0,-1 3-13 0,0 0-6 16,1 1-8-16,-1 0-9 0,0 0-8 0,0 0-10 15,0 0-5-15,0 0-6 0,0 0-2 16,0 0-1-16,0 0-6 0,0 0-3 0,0 0-6 16,0 1-4-16,0 0-3 0,0-1-3 0,0 3 0 0,0 1-4 15,0 0 6-15,0 3 2 16,0 3 1-16,0 0 4 0,-1 2-4 16,0 4-1-16,0 0-1 0,0 2 1 15,-4 4 1-15,3 0 1 0,2 1-2 16,-2 1 2-16,0 1-6 0,-3 2 0 0,3 1-3 0,-1 1-1 0,-2 0 2 15,2 1-1-15,-3-3 3 0,3 2-6 0,1-2 0 16,-3 2-1-16,2 0-1 0,1 3 4 16,0-1-2-16,-3 1-1 15,4 1 2-15,-1 1-4 0,1 0 7 0,0-1-4 0,1 4-2 16,1-3 4-16,-1 4-7 0,-1-5 3 0,2 2 1 0,-2 0-2 16,-3-1 3-16,3 1 1 15,0-2 0-15,1-1-1 16,-3 0 1-16,2-1-1 0,-4-2-1 0,3 1 2 0,-1 0-5 0,-3 0 5 0,4-1 0 15,-4-2-4-15,3 2 7 16,0-1-7-16,-2-2-1 0,4 2 1 16,0-3-9-16,-1 0 5 0,0 1 2 0,-1-2 0 0,2 1 6 15,0 0-3-15,1 0 1 0,-2 0 0 0,2 2-4 0,-2-2 1 16,-3 0 0-16,3 2 2 0,0 1 1 0,-1-1 0 0,-2 2-1 16,-2-1 0-1,2-1 1-15,-3-1 0 16,3 0-2-16,-1-1 3 0,-1 1-4 0,1 0 1 15,-2 0 1-15,-1 1-1 0,1-1 4 0,3 0 0 0,-4 1-1 16,0-1 1-16,0 1-3 0,-1 1-1 16,1-1 1-16,0 1-2 0,3 1 2 0,-4 0-1 0,1 0-1 15,0 2 1-15,-1 1-4 0,2 0 3 0,3 0 0 0,-2 0 1 16,-3 1 5-16,2-1-5 16,3 1-1-16,-2-1-1 0,-3 0-3 15,1 3 5-15,3 0 1 0,-2-1 0 0,-1 0 1 16,1 0-3-16,2-1-2 0,-2 0 0 0,-1 0 1 0,2 1 1 0,1 2 1 0,-1-1 0 15,-3 2-4-15,2 0 3 0,4 2 0 0,-4 1 1 16,0 2 5-16,3 3-4 16,-2-2-1-16,0 2-3 0,3 1-4 0,-4 3 5 15,2-1 0-15,-1 0 4 0,-1 3-1 0,0 2-5 16,1 1 1-16,-2 2-3 0,-1 2 4 16,-1 0 1-16,1 2 3 15,0 0-1-15,-3-1-3 0,0 1 2 0,2-1-4 0,-3 1 3 0,-1 2 4 16,3-3-8-16,0 1 4 0,0 0-4 0,3-5-2 0,0-1 9 15,1-3-5-15,0-2 3 0,5-3 0 16,-4-1-4-16,5-4 3 0,0-2-2 16,0-5 1-16,1-1 0 0,-3-5 2 0,3-2 0 15,1-5-6-15,0-1 7 0,1-5-6 0,-1-3 2 16,0-5 6 0,0-3-8-16,0-2 6 15,0-2-5-15,1 1-1 0,-1-1 6 0,3 0-5 0,-3 0 5 0,0 0 0 0,0 0-5 16,1 0 2-16,-1 0-3 0,0 0 3 0,0 0 1 0,1 0 0 0,1 0 2 15,-1 0-5-15,4 0 2 16,-2-1-2-16,0-1 0 16,5 1 4-16,-3-1-2 0,1 0 4 0,3-2-4 15,0 0-2-15,1 1 6 0,1 0-5 16,1 0 2-16,-2 1 2 0,5 0-4 0,-1 1 1 16,-2-1-1-1,7 1 1-15,-2-2 0 0,-1 2 2 0,4-2 2 0,1 1-2 16,5-2-4-16,-3 2 1 0,5 0 0 0,1-1 1 0,-2 0-1 15,6 1 4-15,1-1-2 0,3 0-3 0,0 1 6 16,3 0-6-16,2 1 1 0,-2-1 3 0,5 1-6 0,-4 0 5 16,2 0-2-16,0 0 1 0,4 1 4 0,-2-1-6 15,4-1 3-15,2 1-1 0,0 0-5 16,0 0 5-16,6 0-1 0,-2 0 2 0,5-2 0 0,-1 1 2 0,2-2-1 16,0 0-3-16,1 0 4 0,0 0-4 0,5-1 2 15,-2 0 2-15,2 0-7 0,1 0 7 0,2 1-4 16,1-1-2-16,4 0 9 0,-1 0-5 0,0 0 1 0,3 0 0 15,-2 2-3 1,6-1 0-16,0 1-1 0,1 0 2 16,5 0-1-16,-2 1 2 15,1 1 3-15,0-1-4 0,3 2 5 0,-1 0-8 0,2 0 1 0,1 0 4 16,1 0-10-16,-1 0 11 0,4 2-3 0,-2-4-1 0,0 1 8 16,1 0-13-16,0 0 5 15,1-1 0-15,1 0-7 0,1 1 10 0,0-2-4 16,0 2 2-16,-2 2 6 0,-1-1-7 0,2 0 4 0,-1 0-2 15,1 0-1-15,-1 0 0 0,-1 3-3 16,1-1 4-16,-2 1-6 0,-2 2 7 16,1-2 1-16,1 0-6 0,-2 1 14 0,1 0-13 0,-1-1 2 0,-1 1 4 15,1-2-12-15,0-1 10 0,0 1-4 0,1 0-2 16,2-2 9-16,-1 0-6 0,0 0 4 16,2 0 1-16,0 0-11 0,-1 0 3 15,-1-2-3-15,4 0 0 16,-2 2 3-16,3-1 6 0,-3-1-1 0,-3 0-2 0,4 0 9 0,-4 0-9 0,1 1 0 15,-2-2 4-15,1 2-13 0,-2 0 13 16,-2 0-2-16,3 1-4 0,-3-2 11 0,3 1-12 16,-2 0 4-16,-2 1 0 0,5-1-8 0,-1 1 9 15,4-2-4-15,-1 2 3 16,-1-3 3-16,0 2 0 0,4-2 1 16,-1-1-3-16,1-2 4 0,0 0-4 0,3-1 0 15,0 2 5-15,0-1-11 0,-2-1 10 0,0 1 0 0,2 0-4 0,0 0 14 0,0-1-14 16,-1 0 3-16,2 1 2 0,0 0-13 15,2 1 11 1,2 1-4-16,0-1 0 0,0 3 12 0,3-2-10 0,-2 4-1 0,1-2-1 0,1 1-9 16,-3 1 7-16,2 0 1 0,1 0 3 15,-3 1 0-15,2-1 1 0,-2 2 1 0,-2-2-2 16,1 3 5-16,0-2-7 0,0 1 2 0,-3 0 6 16,-1 2-14-16,0-2 10 0,-4 0-6 0,1 1-2 15,-1-2 15-15,0 0-9 16,-3 0 4-16,0-1-1 0,-2 1-10 15,-5-1 7-15,1 2-4 16,-4-2 3-16,-3 0 3 0,-2 0-1 0,-3 1 1 0,-2 2-2 0,-5 1 1 16,-3-1-2-16,-3 2-2 0,-2 0 2 15,-1-1-9-15,-5-1 10 0,-1 2-1 0,-4-1-1 0,-1 0 10 0,-1-1-11 0,-6 1 3 16,-2-2 2-16,-4 2-12 0,-5-1 10 16,-8-3-4-16,-2 0 3 0,-5 1 6 15,-7-1-7-15,-1 0 3 16,-3 0-3-16,-2 0 3 0,-1 0 2 0,-1 0 0 0,0 0 5 15,0 0-3-15,0 0 1 0,0 0-1 0,0 0-7 0,-3-1 4 16,-1-3-5-16,2 0 2 0,-4 1 2 16,4-2-7-16,-3-1 7 0,0-1-6 15,-1 1-2 1,2-1 4-16,0 0-18 0,-2 1-11 0,4-1-18 0,-2-1-40 0,-1-3-62 0,3-3-152 0,0 1-853 16,-2 4-674-16</inkml:trace>
  <inkml:trace contextRef="#ctx0" brushRef="#br0" timeOffset="191669.3759">17398 14980 1282 0,'0'0'461'16,"0"0"-57"-16,0 0-106 0,0 0-58 15,0 0-36-15,0 0-50 0,0 0-30 16,0 0-17-16,0 0-18 0,0 0-17 16,0 0-20-16,0 0-22 0,10-78-10 0,-10 84-9 15,0 4-4-15,-5 3 4 0,2 4 6 0,-3 4-2 16,4 5 7-16,0 0 2 0,1-1-5 15,0 2-1-15,1-1-3 0,1-2-2 0,-1 3 3 0,1 2 1 16,1 1-1-16,0-1 4 31,2 3-9-31,-4-2 0 0,1 0-1 0,-1-2-6 0,0 0 3 0,0-3-2 16,0-2 0-16,-1-2-2 0,-3-1 1 16,3-3-3-16,1-2 3 0,-1-2 2 0,0 0-1 0,0-2 1 0,0-3-2 0,0-1-4 15,-1-3 5-15,-1 1-5 0,3-3 5 0,-1 0 1 16,1 1-6-16,0-3 3 0,0 1-4 0,0-1 1 15,0 0 4-15,0 0-6 0,0 1-5 0,0 3-14 0,0-1-18 16,0 2-24-16,0 5-32 0,-1 0-42 16,-1 5-69-16,-1 1-142 0,0-2-419 15,2-6-917-15</inkml:trace>
  <inkml:trace contextRef="#ctx0" brushRef="#br0" timeOffset="191935.489">17318 16033 2199 0,'0'0'307'0,"0"0"-174"0,0 0 3 0,0 0-27 15,0 0 1-15,0 0-6 0,0 0-9 16,0 0-5-16,0 0-3 0,0 0 0 0,0 0-13 16,0 0-13-16,0 0-12 0,0 0-6 0,-16 132-14 15,13-106-1-15,-4 5-2 0,3-3-11 16,-3 1 5-16,3-1-9 0,-3 2-5 0,-3 0 2 15,3 2-3-15,-2 1 0 0,2 2 1 0,-4 0-9 0,1 1 6 32,0-2-3-32,0-4-7 0,3-3-3 15,1-4-21-15,3-2-25 0,3-4-52 16,0-2-49-16,6-3-86 16,1-6-183-16,-1-4-687 0,-1 0-579 0</inkml:trace>
  <inkml:trace contextRef="#ctx0" brushRef="#br0" timeOffset="192302.6182">17782 16184 2029 0,'0'0'351'0,"0"0"-58"0,0 0-92 16,0 0-58-16,0 0-34 0,0 0-30 0,0 0-13 16,0 0-1-16,0 0 3 0,0 0-10 0,0 0-8 15,0 0-16-15,-59 140-6 0,44-109-7 16,4-2-3-16,0 2-3 0,2-2-6 0,6 0 0 15,0-2-6-15,2-2-2 0,1-1 5 0,0-4-9 0,7-3 9 16,1-5-5-16,3-2-4 0,1-3 11 16,3-2-10-16,1-3 8 0,4-2 1 0,-1 0-7 15,2-7 7-15,0-2-5 0,-2-5 3 16,4-1 3-16,-4-3-2 0,-1-1 0 16,-2-1-3-16,-4-5 0 0,-2 4-1 15,-2-1 1-15,-3 2 6 0,-3 1-9 0,0 1 7 16,-2 1 1-16,-2 1-6 0,-2 1 10 0,-4 1-9 0,-2-1 2 15,-3 2 1-15,-4 2-8 0,0 0 5 16,-2 0-4-16,-5 1-1 0,4 2 9 0,-4 0-8 0,-3 2 6 16,4-2-5-16,0 2-6 0,0 2-11 15,4-1-20-15,5 0-35 0,2 0-64 16,4 0-106-16,7 2-427 0,0-1-1031 0</inkml:trace>
  <inkml:trace contextRef="#ctx0" brushRef="#br0" timeOffset="192720.7809">20224 15100 2131 0,'0'0'268'0,"0"0"-61"0,0 0-24 15,0 0-30-15,0 0-13 0,0 0-12 0,0 0-22 0,0 0-17 16,0 0-20-16,0 0-14 0,0 0-17 15,0 0 1-15,0 0 1 0,32 0 1 16,-41 21 0-16,-1 5-9 0,1 0-5 0,-4 3-8 0,2 1-6 16,0 1-1-16,0 2-6 0,-1 1 0 0,1 1 0 15,1 0-1-15,3 1 0 16,-1 0-3-16,2-1 2 0,0 4-5 16,1-1 0-16,1 1-2 0,-1 4-22 15,-1 2-24-15,0 1-50 0,-4 3-78 16,0-1-134-16,1-13-467 0,2-12-972 0</inkml:trace>
  <inkml:trace contextRef="#ctx0" brushRef="#br0" timeOffset="193303.1212">19820 15954 2583 0,'0'0'47'0,"0"0"17"15,0 0 15-15,0 0 17 0,0 0 5 0,137-32-6 16,-100 32-2-16,-5 0-5 0,2 1-7 0,-1 7-12 15,-1 5-18-15,-5 4-11 0,0 2-7 16,-2 5-12-16,-2 1-3 0,-7 7 1 0,0 0-14 16,-7 2 8-16,-6 1-4 0,-3 2-4 0,-2 1 10 15,-8 0-9-15,-8 0 6 0,1 0-2 16,-6-2-6-16,2-1 2 0,0-5-3 0,1-1 0 0,4-4 4 16,1-6-2-16,4-1-1 0,2-6-4 15,4-2-2-15,1-3 1 0,4-5 1 16,0-1 3-16,7-1 1 0,6-1 2 15,5-5-3-15,5-5-1 0,9 1-2 16,4-3-1-16,1 1 4 0,4-5 1 16,-1 0-4-16,1-1 3 0,2-1-4 0,-3-1 0 0,-1 1 6 15,1-1-4-15,-5 1 3 0,-2 1-2 0,-3 0-4 16,-2 1 4-16,-8 3-3 0,0 2 3 0,-8 2 4 0,-2 4-2 16,-5 3 2-16,-4 3-3 0,-1 0-5 15,0 0 2-15,-2 4 2 0,-3 5 4 0,-5 3 1 0,0 1-1 16,2 4-3-16,-2-1-1 0,3 1 1 15,2-2-3-15,4 0 3 0,1 0-1 0,0-4-4 0,6 1 6 16,7-3-6-16,-2-3 5 0,4-1 6 16,2-4-3-16,3-1 3 0,0 0-5 15,2 0-4-15,-1-6 1 0,-1-2 3 16,-1-1 3-16,0-2 0 0,-4-1 1 0,0-1-2 16,-4-1-4-16,-1 0 4 0,-1 0-1 0,-5 1 2 0,0 0 3 15,-1-1-3-15,-3 1-1 0,0-2-2 0,0 0 0 16,-8-2 4-16,-1 2-1 15,1-2-2-15,-4 0-1 0,-3 2-8 16,-3 0 3-16,-2-1 1 0,-5 0 1 0,-2 2 0 0,-2 1 2 0,-3 2-3 16,0 3-2-16,-2 0 4 0,0 1-6 0,5 1-7 0,5 2-14 15,4-1-32-15,3 3-40 16,7-1-76-16,8 0-169 0,2 2-773 0,0-2-673 16</inkml:trace>
  <inkml:trace contextRef="#ctx0" brushRef="#br0" timeOffset="193766.647">23510 15161 2123 0,'0'0'292'15,"0"0"-31"-15,0 0-66 0,0 0-31 0,0 0-21 16,0 0-26-16,0 0-29 0,0 0-23 16,0 0-21-16,0 0-4 0,0 0 2 15,0 0-1-15,0 0 5 0,0 0-4 0,-22 40-10 16,6-14 0-16,4 3-13 16,0 3-1-16,-1 3-2 0,-2 1-11 0,4 5 2 0,-1 0-6 0,-1 2 2 15,-2 4 2-15,4 1-1 0,-2 4-2 16,2 1-17-16,0 2-17 0,-3-1-25 15,2-1-30-15,0 0-45 0,0-3-74 0,-4 0-141 16,8-15-376-16,3-10-950 16</inkml:trace>
  <inkml:trace contextRef="#ctx0" brushRef="#br0" timeOffset="194204.2897">23039 16117 2538 0,'0'0'138'0,"0"0"-53"15,0 0-19-15,0 0-3 0,0 0-6 0,0 0 13 16,0 0 12-16,0 0 8 0,134-98-1 0,-103 89-9 16,0 3-18-16,-1 1-13 0,-2 3-12 15,-3 2-13-15,0 5-8 0,-7 4-8 0,0 3-5 16,-5 3 1-16,0 3-4 0,-9 2 7 0,-4 5 1 16,1-1-3-16,-7 1-1 0,-10 2-2 0,-1 0-2 15,0 1 6-15,-6-2 3 0,1 0 0 16,1-5-2-16,3-2-2 0,2-3-4 0,1-4-1 15,4 0 2-15,2-4 1 0,5-1 1 0,2-2-5 16,1-1-3-16,1 0 2 0,2-1 2 16,3 1 6-16,7-1 5 0,2 2-4 0,4 0-3 0,3 0-1 15,3 2-6-15,2 1 0 16,-2 3 4-16,4 2-1 0,1 4 6 0,-4 0-3 16,-3 1-5-16,3 2 0 0,-9-2 0 15,0 1-1-15,-4-2 8 0,-5-1-3 0,-5-1-2 16,-2-1 8-16,-1 1-3 0,-8-2 10 0,-2 2 4 0,-7 0-5 15,-3-3 5-15,-2 0-9 0,-5-1-4 16,-3-3 2-16,-1 1 0 0,-3-1 5 0,1-1-2 16,-4-1-5-16,3-2-4 15,-2-3-3-15,4-1 1 0,1 0-4 0,4 0-3 0,5-5-10 16,6-2-18-16,6-1-23 0,9-4-54 0,2-1-65 16,13-6-122-16,-1 5-304 0,-3 2-693 0</inkml:trace>
  <inkml:trace contextRef="#ctx0" brushRef="#br0" timeOffset="194516.9138">24043 16201 2015 0,'0'0'281'0,"0"0"-99"0,0 0-20 0,0 0 5 16,0 0-20-16,0 0-8 0,0 0-26 0,-45 135-4 0,26-109-17 16,-1 0-17-16,4 3-17 0,2-2-11 15,3-1-12-15,1-1-10 0,7-1-7 0,3-3-9 16,0-4-5-16,3-1 1 0,9-3 0 0,6-5 7 15,4-2-3-15,6-5-3 0,3-1 1 0,1-2 1 16,4-6 0-16,-3-1 7 0,3-4-8 16,-2-2-3-16,-1-2-2 0,-5-2-3 15,-1-5 7-15,-6 0-3 0,-4-2 3 0,-2-1 1 16,-4-2-4-16,-5 0 1 16,-1-1-3-16,-4 0 0 0,-1 1 9 15,0 0-5-15,-10 1-1 0,0 3-2 0,-4 0-6 0,-6 3 2 16,-6 1 3-16,0 2 3 0,-7 0-5 0,-1 2-5 15,1 0-14-15,-1 0-24 0,7 2-25 0,5 0-44 0,6 0-62 16,12-1-117-16,2 5-623 16,2 3-827-16</inkml:trace>
  <inkml:trace contextRef="#ctx0" brushRef="#br0" timeOffset="194796.7138">27082 14884 1808 0,'0'0'1185'0,"0"0"-1122"0,0 0-4 0,0 0-5 16,0 0-18-16,0 0-5 0,0 0-6 0,0 0 4 15,0 0 5-15,0 0 12 0,0 0 10 0,0 0-2 16,0 0 0-16,0 0-9 0,-5 79-11 15,-1-45-4-15,1 1-16 0,-1-1-4 0,-1 2-2 16,1 0 2-16,-3 2-2 0,-1 2-1 16,-5 6-5-16,0 1-17 0,-6 3-14 0,-4 6-31 15,-1 1-42-15,-4 3-58 16,0 1-130-16,7-15-279 0,7-13-814 0</inkml:trace>
  <inkml:trace contextRef="#ctx0" brushRef="#br0" timeOffset="195371.8323">26446 16165 2766 0,'0'0'58'0,"0"0"7"0,0 0 13 0,0 0-4 0,0 0 14 16,-69 121 1-16,60-91 2 0,-2 1-3 15,0 1-15-15,-1 3-7 0,2 0-16 0,3-1-12 16,-2-2-3-16,7-2-15 0,2-2 0 15,1-4-6-15,10-3-6 0,3-3 0 0,2-2-3 16,3-3 4-16,3-2 2 0,1-4 0 16,-2-3-4-16,2-4-1 0,-2 0 0 0,-2-4-3 15,1-4 7-15,-2-2-3 0,-4-1-1 16,-2 0 1-16,-1 1-3 0,-2-1-2 0,-2 2 3 16,-2 1-4-16,0 0 7 0,-1 1 0 15,-3 1-6-15,0 1 3 0,-1 1-5 16,0 1 4-16,-1 0 1 0,1 1 1 0,0 1 2 15,0 0-5-15,0-1-2 0,0 0 1 0,0 1 0 0,0-2 3 16,0 1 0-16,1-1 2 0,2-3-3 16,0 0-2-16,3-5 4 0,0 0-6 15,5-5 2-15,0-2 1 0,5 2-4 0,-1-1 2 0,3-2-2 16,-3 2 0-16,1 1 4 0,-1 1-2 0,1 1 4 0,-2 3-5 16,0 2-1-16,-1 0-1 0,-2 4 1 15,0-1 3-15,-1 2-2 0,-3 1 2 0,0 0-2 0,-3 1-1 16,0 1 4-16,-1 0-4 15,-1 1 2-15,-2 0 3 16,0 0-6-16,0 0 4 0,0 0-3 0,0 0-3 16,0 1 8-16,1 6-5 0,-6 2 5 0,0 4 0 0,-4 4-4 0,-1 4 4 15,0 2-3-15,-2 2 1 0,-2 3 6 16,3 0-2-16,-4 1 3 0,2 0-8 0,0 0 3 16,0 0-4-16,1 1 2 0,2-1 6 0,0 2-10 0,0-3 2 15,-1-1-2-15,1 0-2 16,-3-1 6-16,0 2-10 15,0-3-12-15,3-3-23 0,2-1-38 16,-1-3-34-16,1-3-73 0,1-4-115 0,3-4-427 0,3-2-1030 16</inkml:trace>
  <inkml:trace contextRef="#ctx0" brushRef="#br0" timeOffset="195713.7823">27258 16324 2343 0,'0'0'247'15,"0"0"-67"-15,0 0-52 0,0 0-9 0,0 0-10 16,0 0-3-16,0 0-1 0,0 0-13 0,0 0-14 0,0 0-10 16,-8 135-23-16,-7-102-6 0,1-1-11 15,0 0-11-15,2 0 5 0,2-2-13 0,-1-1 0 16,4 0-3-16,4-3-8 0,0-3 4 0,3-1-5 16,6-4 6-16,7-4-1 0,3-3 3 15,5-4 1-15,5-3-5 0,5-4 4 0,4-2-4 16,3-4 0-16,0-6 4 15,1-2-8-15,1-2 8 0,-8-4 0 16,-1-3-6-16,-3-3 15 0,-7-4-11 16,0 0 3-16,-2-5 2 15,-7-1-9-15,-2-2 7 0,-1 0-3 0,-8 3-1 0,-1 3 9 0,-4 5-6 16,-9 6 5-16,-2 4-2 0,-6 3-3 0,-6 1 0 0,-5 3-4 16,-5 5 7-16,-8 2-9 0,-4 0 4 0,-1 3 0 15,2 0-7-15,1 0 5 0,2 3-25 0,4 0-37 0,3 1-78 16,11 1-239-16,11-3-1013 0</inkml:trace>
  <inkml:trace contextRef="#ctx0" brushRef="#br0" timeOffset="199110.8671">15637 11844 0 0,'0'0'0'0,"0"0"0"0,0 0 0 0,0 0 274 16,0 0 14-16,0 0-12 0,0 0-12 0,0 0-17 0,0 0-9 16,0 0-14-16,0 0-29 0,0 0-22 15,-2-14-32-15,2 14-29 0,0 0-22 0,0 0-28 16,0 0-9-16,0 0-11 0,0 0-6 0,0 0 1 15,0 0-8-15,0 0-4 0,1 0-3 0,-1 0-2 16,2 0 0-16,2-1 2 0,-1 0 4 16,4-1-1-1,2-1-3-15,3 1-2 0,-1-2-6 0,3 3-2 0,2-1-2 0,2-1-2 32,-1 1 0 14,6-1-5-46,-2 1 3 0,-1-1 1 0,1 1 0 0,1 1 6 0,1-1-4 16,3-1-1-16,-2 2 1 0,4 1-5 0,-2 0 1 0,2 0-1 0,-1 0-1 0,-1 1 3 0,2-1 1 0,-5 0-1 0,5 0 0 16,0 1 3-16,-3 1-4 0,2-1 0 0,0 0 1 0,-4-1-4 0,0 0 5 0,3 0-1 0,-1 0-1 15,2 0 5-15,-3 0-4 0,5 1 1 0,1-3 0 16,1 1-5-16,1-1 3 0,5 0-2 0,-4 1 1 16,4-1 4-16,2 0-2 15,-2 1 0-15,3 0-1 0,1 1-4 0,-2 0 2 0,3-2 0 0,-3 1 1 16,-1 1-1-16,-1 0-2 0,0 0 1 0,-5 0-1 0,-1 0 2 15,-1 0-2-15,-1 0 1 0,0 0 1 0,1 1-3 16,-2-1 3-16,-2 0-2 0,4 2 0 16,-2-2 4-16,0 0-3 0,0 0 0 0,3 0 0 0,2 0-3 15,-1 1 2-15,-1-1 0 0,2 0 0 16,-3 0 2-16,1 0-2 16,3 0 2-16,-2-1-2 0,-1 1 2 15,0-2-1-15,0 1-2 0,-2 1 3 0,-3 0-3 16,2 0 2-16,0 0 0 0,-3-2-2 0,0 1 2 15,-1 0-1-15,0-1 1 0,1 2 0 0,-2-1-3 16,-2 1 3-16,3-1-2 0,-1 0 2 0,1 0 1 16,-1 1-2-16,3-1 1 0,3 2-2 15,1-2 0-15,1 1 1 0,1-2-2 0,0 1 4 0,4 0 0 16,0 0 0-16,1 1 1 0,0-1-3 0,2 1 3 16,-2 0 0-16,1 0-1 15,-2 0 2-15,1 0-2 0,-2 0 0 0,1-1 0 0,-1 1-1 0,-1 0 3 0,-1 0 0 16,-1 0 1-16,-1 1-2 15,2-1-1-15,-2 0 0 0,-1 0 0 0,0 0 3 0,-2 0-2 16,-1 0 2-16,-2 0 0 16,2 0-2-1,-1 0 2-15,0 0-1 16,-1 0 0-16,0 0 1 0,0 0 0 0,2 0-2 16,-4-1 1-16,0-1-3 0,0 1 2 0,1 0-1 15,-3 1 2-15,-1-1 0 0,2 0-3 0,-1 0 0 0,-3-1 0 0,3 0 2 0,-3 0 0 0,0 0 0 16,-1 0 0-16,0 1-3 0,0-1 1 0,-2 4 0 15,2-4-1-15,-3 2 2 0,2-1-1 0,-3 0-1 16,2 0 1-16,-3-2-1 0,1 2 1 16,-3 1 1-16,-2-1 1 15,1 1 2-15,-3 0-4 0,0-1 2 0,-2-1-1 0,3 1 0 0,-4-1 3 16,5 1-2-16,-2 0 0 0,-1 1-1 0,2-2-3 16,0 2 0-16,1 0 0 0,1-1 0 0,0 1 4 15,2-2-3-15,0 2 0 0,2-1-1 16,2 0-3-16,-3 1 3 0,4-1 0 0,-2 1 2 0,1 0-1 15,1 0-1-15,0 1-1 16,-1-1 0-16,1 0 3 0,-1 0 0 16,4 0-1-16,-3 0 0 0,3 0-3 0,1 0 2 0,0 0-1 15,1 0 3-15,1-1 2 0,0 0-3 16,0 1 0-16,-1 0-1 0,-1 0-2 0,-3-2 2 0,3 2 1 0,-5 0 0 16,1 0 2-16,-3-2-2 0,-3 1-1 0,1-1 0 15,-2 1-1-15,0 0 3 0,0 1 2 16,0-1-2-16,-1-1-1 0,1 2-1 0,0-2-1 15,0 0 3-15,1-1 2 0,-1 2-2 16,0 0 0-16,-2 0-1 16,1 0-1-16,0 1 1 0,1-2-1 0,-2 1 1 0,0 0-2 0,0 1 1 15,-4-1 0-15,3 1-2 0,-3-1 5 0,0 1-1 16,0 0 0-16,-2 0 0 0,0 0-3 0,-1 0 0 16,0 0-1-16,0 0 1 0,0-1 4 15,0 1-1-15,0 0 0 0,0 0 0 0,0 0-2 16,0 0-2-16,0 0 2 0,0 0 0 0,0 0 0 15,0 0 0-15,0 0 1 16,0 0-3-16,0 0 1 0,0 0 0 16,0 0-2-16,0 0 3 0,0 0-4 15,0 2 1-15,0 0 0 0,1 3 0 0,0 0 4 16,-1 2 0-16,3 0 2 0,-2 2-2 16,0 1-3-16,1 0 3 0,-1 1-3 0,0 0 3 15,-1 3 5-15,0-3-6 16,0 5 3-16,0 0-2 0,0 0-4 0,0 2 6 15,-1-1 0-15,-2 1 4 16,2 2 5-16,-3-1-4 0,3 1 0 0,0-1-2 0,-1 2-2 16,-1 0 3-16,0-1-1 0,3 1 2 0,-2-2-2 0,1 0-1 0,-2-2 0 0,0 1 2 15,1-3 2-15,1 2 0 0,0-1-1 0,-2 1-2 0,0-1-5 0,0 0 6 16,2-1 0-16,0 0 0 0,-1-1 2 0,0 0-5 16,-1-1 0-16,2-1-2 0,1-1-4 0,0 2 7 15,-1-5 1-15,2 2-2 0,-1-3 5 16,0 1-7-16,0-1 0 0,0-1 0 15,0-2 1-15,0-2 3 0,0-1-1 0,0 0 1 16,0-1-1-16,0 0 3 16,0 0 2-16,0 0 5 0,0 0 8 0,0 0-4 0,-1 0-1 15,1 0-1-15,0 0-11 0,-1-1 6 0,1-1-2 0,-2-2-3 0,1 1 3 16,-2-1-8-16,1 1-2 16,2 0-1-16,-2-1-4 15,-1 3 5-15,0-1 0 0,1 0-9 0,1 2-14 16,1-2-32-16,-1 2-36 0,0 0-34 0,-3 2-36 0,0 5-77 0,-3 0-194 15,1 0-749-15,1-2-481 16</inkml:trace>
  <inkml:trace contextRef="#ctx0" brushRef="#br0" timeOffset="200743.7468">15636 12464 0 0,'0'0'0'0,"0"0"0"16,0 0 0-16,0 0 0 0,0 0 0 15,0 0 0-15,0 0 147 0,0 0 151 0,0 0 9 16,0 0-28-16,0 0-25 0,0 0-40 0,0 0-29 16,0 0-13-16,-32-5-16 0,31 4-15 15,1 1-16-15,0 0-20 0,-1-1-14 0,1 1-16 16,0 0-11-16,0-2-6 0,0 2-7 0,0 0-1 16,0-1 0-16,0 1-5 0,0 0-3 0,0 0-5 15,0 0-6-15,0 0-7 0,0 0-2 16,0 0-6-16,0 0-2 0,0 0-2 0,2-1-3 15,1 1-1-15,5-1 1 0,1 0-2 0,2-2 1 16,4 1 1-16,1 0-1 0,3 1 2 16,2 1-1-1,5-2 2 1,-1 1 1-16,1 0-2 0,1 1-1 0,1 0-2 16,2 0-1-16,0 0 3 0,1 0 0 0,0-1 4 15,2 0-1-15,1 0 1 0,-1 1-2 16,2-1 0-16,1 2 0 0,-1-2-4 0,3-1 1 15,1 2 0-15,1 0-1 0,-2-1 2 16,-2 1-1-16,3 0 1 0,3 0 0 0,-2 0-2 0,0 0-1 16,3 0 0-16,1-2-1 0,-1 2 3 0,1-1 1 15,4 0 1-15,1-2-1 16,-2 2 0-16,2 1-2 0,2 1-1 16,0-2 1-16,-2 1-1 0,1 0 0 15,-2-1 1-15,-1 1-2 0,1-1 0 0,0 1 1 0,-4 0 0 0,3 0 2 0,-2-1-3 16,1 1-1-16,-1 0 1 0,-1-2-4 0,1 2 5 0,-1 0-3 0,-3-1 3 0,4 2 1 0,-3-1-2 0,-2 0-1 15,0 0 0-15,1 0-1 0,0 0 1 0,-1 0 0 0,1 0 3 16,0 0-5-16,-1-1 2 0,1 2-1 16,0-1-1-16,-1 0 4 0,1-1-4 15,-1 0 2-15,-1 0 0 0,2 0-1 0,1-2 2 16,-3 3 1-16,4-2-2 0,-3 2 1 0,-1-3-1 16,0 1-2-16,3 1 0 0,-2-2 0 15,1 2 1-15,2 1 1 0,-2-3 0 0,-1 2-4 16,-1-2 2-16,1 3-2 0,-1-1 0 0,-3 1 1 15,2-1 1-15,-2 1 0 16,-2-1 0-16,2 1-4 0,1-1 4 0,-1-1 0 0,0 1 0 16,-2 0 2-16,0 1-3 0,0-1 1 15,-1 0-3-15,0 1 0 0,-1-1 2 0,1 1 0 0,-4 0 1 16,3 0 0-16,-3 0 0 0,4 0 0 0,-2 0-2 0,0 0 1 16,2 1-1-16,-1-1 2 0,-1-1 1 0,0 1-2 15,1 0 4-15,1-2-3 16,3 1 1-16,-5 0 4 0,1-1-5 15,-2-1-1-15,0 2 1 0,0 0-2 0,-5-1 3 16,0 2-1-16,-3-2 2 0,1 0 0 0,-5 1 0 16,1-1 1-16,-1 1-4 0,-2 0 2 0,-1 0-1 0,-3-1 0 15,-1 2 2-15,0-3-2 0,-1 2 2 16,-1 0-1-16,0 0-1 0,2 0 3 16,0-2-3-16,2 0-2 0,-2 3 0 15,2-3-1-15,-1 2 2 16,2 0 1-16,1 0 2 0,-3-1-2 0,1 1-2 15,3-2 3-15,-5 3-4 0,2 0 1 0,-1-2 1 0,0 2 0 0,-2-1 2 16,-1-1-2-16,-2 0 2 0,2 0-1 0,-1 1-1 0,-1 0 1 16,0-1-3-16,1 1 0 0,0 0 3 15,-4-1-3-15,2 1 5 16,-4 1-1-16,0-2 0 0,1 1 1 0,-2 1-2 0,-1 0 2 0,0 0 3 0,0 0 1 16,0 0 3-16,0 0-1 15,0 0 0-15,0 0 0 0,0 0 0 0,0 0-4 16,0 0-2-16,0 0 2 0,0 0-5 15,0 0 1-15,0 0 1 16,0 0-3-16,0 0 5 0,0 0-3 0,0 0 0 0,0 0 1 16,0 0-6-16,0 0 2 15,0 0-1-15,0 0 1 0,0 0 1 16,0 0 2-16,0 0 0 0,0 0-2 16,0 0 1-16,0-1-3 0,0 1-2 15,0 0 2-15,0 0-10 0,0 0-5 16,0 0-15-16,0 0-23 0,0 0-12 0,1 0-28 15,1 4-38-15,0 0-81 0,-1 1-220 16,2 0-733-16,-2-3-477 0</inkml:trace>
  <inkml:trace contextRef="#ctx0" brushRef="#br0" timeOffset="201413.3429">20570 12574 0 0,'0'0'400'0,"0"0"189"0,0 0-138 0,0 0-100 0,0 0-71 0,0 0-55 16,0 0-42-16,0 0-32 0,0 0-38 0,0 0-34 0,0 0-35 16,0 0-24-16,0 0-11 0,0-7-4 0,0 11 7 15,0 2 9-15,3 0 4 0,-2 2 5 16,-1 1-1-16,1 0 0 15,-1 2 1-15,3 1-4 0,-3-2 2 0,0 1-4 0,0 1 2 0,0 1 3 16,0-1-3-16,0-1 0 0,-2 2-4 16,2 0-4-16,-1-1-2 0,0-1-2 0,1 0-3 15,-1 0-3-15,1-1 0 0,-1-2-1 16,1 0-1-16,-2-1 2 16,2-1-2-16,2-1-2 0,-2 2 1 15,0-1-2-15,0 0 0 0,0-1 0 16,0 0 1-16,0 0 1 0,0 0 1 0,0 1 1 0,0-1-2 0,0 1-1 15,0 2-4 1,0 0-11-16,0 1-18 0,1 3-29 16,-1 1-39-16,0 0-64 0,0 3-101 0,-6 3-121 0,3-4-222 15,-1-6-520-15</inkml:trace>
  <inkml:trace contextRef="#ctx0" brushRef="#br0" timeOffset="201678.2049">20481 13246 0 0,'0'0'269'16,"0"0"55"-16,0 0-5 0,0 0 40 0,0 0-34 16,0 0-46-16,0 0-40 0,0 0-43 0,0 0-27 15,0 0-29-15,0 0-30 0,0 0-20 0,0 0-20 16,-13 122-11-16,13-111-8 0,-1-1-9 16,-2-1-5-16,2 1-9 0,0 2-4 0,1 0-4 15,-2 1-8-15,-1 1 4 0,-1 0-3 0,2 1-2 16,-1-2-1-16,0 0-5 0,0 1 0 0,3 0 1 15,-3 1-1-15,1-1 2 0,-2-1-1 0,2 1-5 16,1 2-16 0,-1-2-16-16,1 3-16 0,-2-3-29 15,2 1-35-15,1 0-56 0,-1 0-79 16,1-1-47-16,-1 0-76 0,1-3-150 0,-1-2-268 16,1-4 201-16</inkml:trace>
  <inkml:trace contextRef="#ctx0" brushRef="#br0" timeOffset="201864.5265">20331 13969 0 0,'0'0'0'0,"0"0"0"0,0 0 0 0,0 0 0 0,0 0 159 15,0 0 95-15,0 0 8 0,0 0 14 0,0 0-54 16,-9 128-60-16,7-118-43 0,2 1-53 0,-3 0-22 16,1 1-5-16,-3 1 2 0,4 1-9 15,0-2-7-15,-1-2-4 0,2 1-6 0,-1 0-2 16,1 2-39-16,-1-1-58 0,-2 2-65 0,2 1-149 15,2-4-255-15,-1-4-87 0</inkml:trace>
  <inkml:trace contextRef="#ctx0" brushRef="#br0" timeOffset="202047.5846">20247 14539 0 0,'0'0'0'0,"0"0"0"0,0 0 0 16,0 0 0-16,0 0 0 0,0 0 0 0,0 0 0 15,0 0 0-15,0 0 0 0,-10 124 0 0,10-115 0 16,0 1 0-16,-2-1 0 0,4-2 0 0,-4-1 118 16,2-1-38-16,0 0-47 15,0-3-12-15,0 3 3 0,0 0 2 0,0-1 11 0,0 0-3 16,0 1-34-16,0 0-61 0,0 2-178 0,0 1 166 16,0-1 73-16,-1-2 0 0</inkml:trace>
  <inkml:trace contextRef="#ctx0" brushRef="#br0" timeOffset="232931.8423">23958 13616 0 0,'0'0'0'16,"0"0"360"-16,0 0 80 0,0 0-56 15,0 0-57-15,0 0-43 0,0 0-37 0,0 0-30 16,0 0-24-16,0 0-25 0,0 0-28 0,0 0-21 16,0-22-21-16,0 22-18 0,0 0-11 0,0 0-14 15,0 0-10-15,0 0-8 0,0 1-7 16,0 2 7 0,0 1 3-16,0 2 2 0,0 1 6 0,0 3-8 0,2 0-3 0,-2 2-3 15,0 0-3-15,0 1-4 0,0 3-1 0,0 0-2 16,0 3-3-16,-2-1 0 15,2 2-3-15,0-1-5 0,0 1 4 0,0 1-6 0,0 1 0 16,0-1 4-16,2 1-15 0,3 0 9 0,-2 0-3 16,2 0-3-16,0-1 14 0,-4 1-10 0,1-2 1 15,1 1 0-15,0-3-13 0,-2-1 10 0,-1-1-4 0,1-1 3 16,0-2 4-16,3-1-5 16,-3-2 3-16,0-1-5 0,-1-2 5 0,0 0-6 0,1-1 0 15,-1-2 4-15,0 1-6 0,1-3 6 0,-1 0-2 16,0-1-1-16,0-1 10 15,0 0-8-15,0 0 6 0,0 0 8 16,0 0-8-16,0 0 11 0,0-1-3 0,0-5-5 16,0-1 3-16,0-4-9 0,0 1 0 0,-1-5-3 15,0 0-2-15,1-3-1 0,0-3 1 0,0-2 2 16,0-4-4-16,2 1 5 0,-2-3-4 16,1 2-2-16,0-2 14 0,3 1-11 0,-3 2 5 0,3-1 1 0,-3 4-13 15,4 0 8-15,-4 3-3 0,1 0 0 16,-1 2 5-16,0 3-4 0,-2 0 1 0,2 2 0 15,-1 1-4-15,1 1 4 0,2 2-2 16,-3 1 2-16,1 0 2 0,0 2-2 16,-1 1 2-16,1 2-2 15,0 0 4-15,-1 1-1 0,0 2-2 0,0 0 2 16,0 0-9-16,0 0 8 0,0 0-3 0,0 0-3 0,0 0 8 16,0 0-8-16,0 6 4 0,0 1-1 0,0 3-3 15,0 3 5-15,1 2-4 0,-1 2 4 0,0 2-5 16,1 3 4-16,-1 0 0 0,0 5-1 0,1 0 4 15,-1 2-4-15,3 2 0 0,-3 2-2 0,0-2-3 16,1-2 4-16,-5-1 0 0,3-3-1 0,1-4 5 16,-1-1-3-16,1-4 0 15,0-1 2-15,0-3-6 0,0-2 5 0,1-2-2 0,-1-2-1 16,1-2 6-16,-1 0-2 0,3-2 2 16,-3-1-6-16,0 1 1 0,0-2 0 0,0 0 2 0,0 0 7 0,0 0 1 15,0 0-9-15,1-2 0 0,-1-3 0 0,1-4 0 16,-1-1 0-16,0-4 0 0,2-2 0 15,-2-2 0-15,1-3 0 0,-1-3 0 16,1-2 0-16,-1 0 0 0,0 1 0 16,0 0 0-16,0 1 0 0,3 2 0 0,-3 0 0 0,3 0 0 15,0 1 0-15,-2 0 0 0,0 1 0 0,3 3 0 16,-2 2 0-16,-1 3 0 0,-1 0 0 0,1 3 0 16,-2 2 0-16,1 2 0 0,0 0 0 0,0 3 0 15,0 0 0-15,0 1 0 0,0 0 0 0,0 1 0 16,0 0 0-16,0 0 0 15,-1 0 0-15,0 0 0 0,0 0 0 16,-3 0 0-16,2 0 0 16,1 3 0-16,-1 0 0 0,-3 3 0 15,3 1-31-15,-2 1-35 0,-2 4-29 16,2 1-65-16,-3 1-150 0,0-3-779 16,5-3-745-16</inkml:trace>
  <inkml:trace contextRef="#ctx0" brushRef="#br0" timeOffset="246566.5189">24231 14130 0 0,'0'0'0'0,"0"0"0"0,0 0 0 0,0 0 0 16,0 0 0-16,0 0 0 0,0 0 0 0,0 0 0 16,0 0 0-16,0 0 0 0,0 0 0 0,0 0 0 15,9-4 109-15,-8 4 72 0,-1 0-2 0,0 0-9 16,0 0-16-16,0 0-20 0,0 0-11 15,0 0-3-15,0 0 1 0,0 0 10 0,0 0 5 16,0 0 4-16,0 0-3 0,0 0-7 0,0 0-13 16,1 0-12-16,-1 0-11 0,0 0-12 15,0 0-6-15,0 0-9 0,0 0-4 0,0 0-3 16,0 0-6-16,0 0-3 0,0-1-5 0,0 1-10 16,0 0-2-16,0 0-8 0,0 0-3 0,0-2 0 15,-1 2-1-15,0 0-1 0,0-1-4 16,0 0-1-16,-3 0-3 0,3 1 0 0,0 0 2 15,-2 0-1-15,0-1 1 0,0 1-1 0,-1-1-4 16,0-1 6-16,1 1-1 0,0 1 1 0,-2-1 3 16,3 1-5-16,-2 0 1 0,-1 0-1 15,2-1 0-15,0 1 1 0,-2-1 1 0,3 1 0 16,-1-1-2-16,-3 1 0 0,4-2-3 0,-2 2-4 16,0 0 3-16,-1 0-7 0,0 0 5 0,2 0-1 15,-3 0-3-15,3 0 5 0,-4 0-5 0,3 0 2 16,-3 0 1-16,3 0-5 0,-3 0 4 15,3 0-2-15,-2 0 1 0,1 0 3 0,0 0-2 16,1 0 4-16,-2 0-1 0,3 0-5 16,-2 0 3-16,3 0-2 15,-2 0 1-15,-1 0 0 0,3 0 1 16,1 0-1-16,-1 0-4 0,-1 0 3 16,0 0-3-16,2 0 0 0,-1 0 2 0,0 0-2 15,-3 0 1-15,3 0-1 0,-2 0-3 0,-1 0 5 0,3 0-3 0,-4 0 4 16,4 0-1-16,-1 0-2 0,-2 0 2 0,3 0-2 0,-2 0 2 15,-1 0-3-15,3 0 2 0,-1 0 2 0,-3 0-4 16,4 0 7-16,-4 0-7 0,3 0 0 16,-5 2 4-16,5-1-11 0,-1 0 10 15,-2-1-1-15,2 0-2 16,-2 1 6-16,-2-1-5 0,5 0 0 0,-4 1 2 16,3 0-6-16,-3-1 4 0,2 2 0 15,-1-2 0-15,1 0 4 0,-1 1-4 16,-1-1 3-16,2 0-3 0,-3 0 2 0,-1 1-1 0,4-1-4 0,-3 1 6 0,-1 0-5 0,0-1 3 15,0 1 1-15,-1-1-4 0,1-1 8 16,2 2-8-16,-2-1 3 0,-1 2 3 0,1-2-9 16,-1 1 6-16,0-1 1 15,1 1-3-15,-1 0 7 16,0-1-4-16,1 0-2 0,0 1 3 16,3-1-3-16,-4 0 2 0,1 1-2 0,0-1 3 0,-2 0-3 15,0 2 3-15,1-2-1 0,-5 0-2 0,5 0 9 0,-1 0-11 16,4 1 4-16,-3-1 0 0,1 0-9 15,-1 1 9-15,1-1-2 0,0 0 0 0,0 0 7 0,0 0-7 0,3 0 1 16,-3 2 0-16,-1-2-6 0,2 0 6 0,-2 1-3 0,0-1 2 16,0 0 0-16,0 0 0 15,-1 0 2-15,1 0-3 0,0 0 4 0,-1 0-3 0,1 0 0 16,1 0 2-16,-1 0-7 0,1 0 9 16,-1 0-3-16,-1-1-2 0,1-1 11 15,0 2-14-15,-2-1 6 0,2 1 1 0,-1-1-10 0,-1 1 8 16,2-2-2-16,-3 2 2 0,1 0-1 15,1 0 2-15,-3-1-1 0,-3 1-3 0,3 0 3 16,-2-2-3-16,0 2 0 0,-1 0 1 0,-1 0-4 16,0-1 6-16,2 0-3 0,-2-1 0 0,-1 1 9 15,3 0-10-15,-1 1 3 0,-1 0 1 0,4 0-7 16,-3 0 6-16,3 0-2 16,-3 0-2-16,3 0 7 0,-2 0-5 0,3 0 2 15,-4 0 1-15,4 0-3 0,-3 0 1 16,4 0-2-16,-1 0 2 0,-3 1-2 15,5 0 2-15,-3 1 1 0,0-1-2 16,2 0 4-16,1 0-4 0,1-1-1 0,-1 1 4 0,1 0-10 0,0-1 9 16,-2 0-1-16,1 2-2 0,-3-2 8 0,1 0-7 0,2 0 2 0,-2 0 0 15,-2 0-4-15,2 0 3 0,1 0 0 16,-4 0-2-16,3-2 6 0,-4 2-5 0,4 0 2 16,-1 0-2-16,-2 0 3 15,-1 0-5-15,2 0 2 0,-4 0 2 16,5 0-5-16,-3 0 5 0,-2 0-1 0,4-1-2 0,-2 0 5 15,-2 0-5-15,3 1 2 0,-1-1 0 0,-2 1-7 16,5-1 8-16,-3-1-2 0,0 1-3 0,2 0 9 16,-2 0-6-1,3 0 2-15,-3 0 0 0,3-1-3 0,-2 1 1 0,2 0-1 16,-1 0 2-16,1-1-1 0,2 0 3 16,-3 1-1-16,3 0-4 0,-1 0 7 0,-2 0-8 0,3 1 3 0,1-2 2 0,-2 2-7 15,-1-1 7-15,1-1-1 0,2 0-2 16,-2 2 6-16,0 0-5 0,0 0 0 0,1 0 1 15,0 0-4-15,-4 0 5 0,4-1-4 16,-4 0 4-16,2 1-2 0,-1-1-1 0,-1 1 3 16,0 0-4-16,2-2 6 15,-2 2 1-15,1 0-2 0,-1 0 2 0,0 0-8 16,-4 0 3-16,1-1 0 0,0 1-2 0,-1 0 7 0,0-1-7 16,0 1 2-16,-1 0 2 0,1-1-3 15,-2 0 6-15,1-1-6 16,0 1 1-16,-3-1-1 0,0 1-1 0,1 0 4 0,-1-1-3 0,-2 0 0 0,0 0 1 0,1-1-2 15,0 1 4-15,2 0-4 0,0-1 1 16,-2 1 3-16,1-1-5 16,3 1 7-16,-1 1-4 0,0 0 0 0,1-2 2 0,-1 2-5 15,1 0 6-15,3 0-4 0,0 0 2 0,-1-1 7 16,3 1-7-16,-1 0 3 0,-1 1-3 0,-2 0-4 16,1 0 3-16,2 0-2 0,0-1 2 15,-1 1 1-15,-1 0 0 0,2 0 0 0,1-1-3 16,-2 1 2-16,1 0 0 15,0 0 0-15,-1 0 3 0,-1 0-6 0,3 0 3 0,-4 0 0 0,1 0-3 16,0-1 6-16,-5 1-3 16,3 0 2-16,2 0 0 0,-1 0-3 0,2 0 0 0,-1 0-2 15,0 0 3-15,3 0 2 0,-4 0-1 0,2 0 1 16,0 0-3-16,-1 0 1 0,2 1-2 0,-2-1 2 16,1 0 2-16,-1 0-2 0,-1 0 0 0,1 0 0 15,0 0-2 1,1 0 2-16,-2 0 2 15,-1 0 0-15,-3-1 0 0,-1 2-4 0,0-1 2 0,1 0-2 16,-4 0 0-16,2 0 5 0,0 0-2 0,-2 0 1 0,2 0-2 16,0 0-2-16,-1 1 2 0,-2-1-2 0,-1 0 3 15,-1 0 0-15,1 0-3 0,-1 0 2 0,-1 0-1 0,0 0 1 16,0 0 1-16,1 0-1 0,-4 0 2 16,3-1 0-16,-3 1-2 0,4 0-1 0,-3 0-1 15,1 0 2-15,-1 0 0 0,2 0 1 16,-2 0-1-16,1 0-1 0,1 0 1 0,0 0-1 0,-1 0 1 15,1 0 1-15,-2 0-2 0,1 0 3 16,0 0-3-16,5 0-2 0,-2 1 1 0,1-2 2 0,4 1 2 16,-1 0 1-16,2 0-1 0,0 0-2 15,-1 1-1-15,1-1 1 0,0 1 2 0,1 0-1 16,0 0 1-16,0 1-4 0,-1-1-1 0,2-1 1 16,-1 0 1-16,0 0 4 0,0 0-2 15,1 1 0-15,3 0-2 0,-1-1-2 0,3 1 4 16,-1-1-2-16,1 0 3 0,1 0 0 0,1 0-2 15,1 0 2-15,-1 0-4 0,2 0 0 16,2 0 3-16,-1 0-1 0,0 0 3 16,-4 0-3-16,5-1 0 0,-2 1-3 0,-1 0 2 15,1 0 4-15,0 0-2 0,-1 2 2 16,0 0-3-16,1-1-3 0,-4 0 3 0,5-1-2 0,0 0 3 16,-2 0 3-16,2 0-5 0,1 0 2 0,3 0-2 15,2 0-3 1,-1 0 4-16,-2 0 1 0,6 0 2 0,-4 0-2 0,5 0-1 0,-1 0-1 0,-2 0-1 15,4 0 4-15,-1 0-1 16,-1 0 1-16,1 0-1 0,-1 0-2 0,1 0-1 0,1 0 0 16,-2 0 2-16,2 0 5 0,0 0-5 0,-1 0 1 15,1 0-1-15,0 0-4 0,-1 0 4 0,0 0 0 16,1 0 2-16,-1 0 3 0,1 0-6 0,0 0 1 16,0 0-1-16,0 0-2 0,0-1 6 0,1 1 1 15,-2 0-1-15,2 0-2 0,0 0 1 31,0 0-1-31,0-1 2 0,0-1 2 0,0 1-4 16,0 0 2-16,0 1-2 16,0-1-6-16,0-1 4 0,0-2-6 0,2 1-7 15,2-3-4-15,3-1-24 0,2 0-21 16,4-2-32-16,2 0-52 0,6 0-91 16,4-4-267-16,-5 3-689 0,-5 2-358 0</inkml:trace>
  <inkml:trace contextRef="#ctx0" brushRef="#br0" timeOffset="249361.0497">24107 13580 0 0,'0'0'0'0,"0"0"0"0,0 0 145 0,0 0 123 16,0 0-40-16,0 0-38 0,0 0-33 0,0 0-13 0,0 0-8 15,0 0-3-15,0 0-7 0,0 0-1 16,40-15 1-16,-40 15-7 0,1 0-7 0,-1-1-9 16,0 0-6-16,0-1-4 0,0 1-4 15,0 1-6-15,0-1-9 0,0 0-8 0,0 0-9 0,0-1-9 16,-1 0-7-16,-4 0-9 0,4 1-3 15,-3 1-4-15,-1 0-5 0,1-2 1 0,-3 1-5 16,3 0 2-16,-3 0 1 0,-1 1-4 0,-2 0 3 16,3 0-1-16,-6 0 1 0,2-2 4 0,-1 2-1 15,2 0 0-15,-2 0-2 0,2 0 1 16,-2 0-1-16,-1 0-1 0,1 0 3 16,0-1-2-16,0 1 1 0,-3 0-1 0,2-1-5 0,0 1 1 15,-3-1 0-15,2 0 1 16,-4-1 3-16,2 1-5 0,-2 0 0 15,0 1-3-15,-1 0-4 16,-1 0 4-16,0 0 0 16,-1 0 2-16,0 0 1 0,-4 0-2 0,-1 0-1 15,-4 0 2-15,0 0 1 0,0 0 0 0,-2 0 0 0,1-1-2 0,0 0-3 16,0 0 1-16,0-1-4 0,0 1 1 0,1 1 4 0,0-1-6 0,0 1 2 16,0 0-3-16,1 0-4 0,-3 0 6 15,3 0-2-15,-2-1 2 0,1 1 2 0,0 0-4 16,1-1-1-16,3 1 0 0,-2-1-2 0,-1 1 5 15,3 0-1-15,-3 0 1 0,-1 0-1 0,0 0-1 16,1-3-1-16,0 1 1 0,3 1 4 0,0-2-4 16,-1 2 1-16,3 0-2 15,-4-1-4-15,4 2 6 0,-1-1-4 0,2-1 3 0,1 0 6 16,1 1-8-16,1 0 4 16,-1-1-2-16,1 1-8 0,-1 0 9 15,-1 1-3-15,-2 0 0 0,2 0 1 0,1 0-3 16,-2-1-1-16,1-1 2 0,-2 0 1 0,2 1-1 0,0 1 3 0,-1 0-3 15,-1 0-3-15,1 0 3 0,-3-1-3 0,1 1 4 16,-3 0 5-16,3 0-6 0,-3 0 2 0,4 0-3 16,-3-1-4-16,-1 1 6 0,2 0-1 15,-2-2 1-15,0 2 3 0,0 0-5 0,2-1-1 16,-2 0-1-16,4 0-1 0,-3 1 4 0,3-1 1 16,-3 1 0-16,4-2 0 0,-4 1-2 15,3 0-1-15,-3 0 2 0,3-1 5 0,-3 1-4 16,5-2 1-16,-6 2-2 0,5 0-7 15,-4-1 7-15,4-1 1 0,-3 0 2 0,1 1 5 16,-3-1-6-16,4 1-1 0,-1-2-1 0,0 3-3 0,3-1 4 16,-4 0 1-16,1-1 0 0,-3 1 2 0,0 1-5 15,2-2 0-15,-1 1 2 0,-3-1 0 0,2 1 3 16,0 0 1-16,1-1-4 0,-2 1-4 16,-2 1 2-16,2-2 0 0,2 2 3 0,1-2 2 15,-2 2-4-15,6-1-1 16,-3 1 0-16,3-2-7 15,0 2 8-15,1-1 0 0,-1 0 1 0,1 0 6 0,-3-1-7 16,-1 1 0-16,3 0-1 16,-3 1 1-16,-1-1 2 0,2 0 1 15,-3 0-1-15,-1 1-2 0,1 0-1 0,-2-2 1 0,1 1 1 0,-3 0 6 16,1 0-6-16,0 2 2 0,-3 0-4 16,-2-1-7-16,2-1 7 0,-3 2 0 0,2-2 2 0,-2 1 6 0,2 0-7 0,2 0 0 0,1 0-1 15,0-2-2-15,1 3 4 0,1-3 1 0,2 2-1 16,2-1 0-16,0 1-1 0,1-1 1 15,2 1 1-15,2 0 3 0,-4-1-2 16,1 1-1-16,0 0-1 0,1 0-6 0,1 0 6 16,-3 1 0-16,0 0 2 0,2 0 10 0,-2 0-11 15,-1 0-2-15,2 0-3 16,-2 0-8-16,-1 0 11 0,-4-1 0 0,2 1 1 16,1 0 2-16,-2 0-4 0,-2 0-1 0,1 0 2 15,-1 0 0-15,0 0 0 0,-3 0 1 0,1 0-1 0,2 0-5 16,1 0 4-16,-1 0-1 15,5 0 4-15,1 0 6 0,1 0-8 0,2 0 1 0,-1-2-5 0,3 2-3 16,2 0 7 0,-1 2 0-16,2-2 3 0,0 0 3 0,3 0-7 0,-2 0-1 15,2 1-1-15,1-1-1 0,-1 0 4 0,1 0 1 0,1 1-2 16,0-1-1-16,0 1 1 0,0-1-2 0,1 1 4 16,0-1 4-16,2 1-7 0,-1-1 3 15,0 0-4 1,2 2-5-16,-4-2 9 15,4 0-4-15,-1 0 5 0,0 0 4 0,-1 0-8 16,3 1 1-16,-2-1-2 0,3 0-1 0,-3 1 4 16,0-1 0-16,2 0 1 0,-3 0 0 0,3 0-2 0,-1 0-1 0,1 0 0 15,-1 0 3-15,3 0-2 16,0 0 1-16,0 0-2 0,0 0-3 0,1 0 5 0,1 0 0 0,-2 0 0 0,1 0 5 0,-1 0-6 16,2 0-1-16,1 0 0 15,-2 0-5-15,1 0 7 0,1 1 0 0,-2-1 0 16,1 0 2-16,0 0-3 0,0 0-2 0,0-1 2 0,0 2 1 15,1-1-1-15,0 0 1 0,-2 1-2 0,1-1-1 16,0 0 2-16,-2 0 0 0,1 0 0 16,0 0 3-16,1 1-3 0,-1-1 0 0,-2 0 0 15,3 0-5-15,-5 0 6 0,5 0 0 0,-2 0 1 16,1 0 3-16,0 0-7 16,2 0 2-16,-2 2-2 15,-2-2-1-15,3 1 5 0,0-1-1 16,0 0-1-16,0 0 2 15,1 0-2-15,-1 1-2 0,0-1 1 0,1 0 3 0,0 2-2 0,0-2 2 16,0 0-2-16,1 0-3 16,-1 0 3-16,2 0 0 0,0 0 2 0,0 0 1 15,0 0 0-15,0 0-2 0,0 0-2 0,0 0 2 0,0 0 1 16,0 0 0-16,0 0 0 0,0 0-1 0,0 0 0 0,0 0-1 0,0 0 2 16,0 0 0-16,0 0 0 0,0 0 0 0,0 0-2 15,0 0-2-15,0 0 2 0,0 0 0 0,0 0 2 0,0 0 3 16,0 0-5-16,0 0 0 0,0 0-2 0,0 0-1 15,0 0 4-15,0 0-1 16,0 0 2-16,0 0-2 0,0 0 0 16,0 0-1-16,0 0 0 0,0 0 1 0,0 0-1 0,0 0 2 0,0 0-1 15,0 0-3-15,0 0 3 0,0 0-2 16,0 0 3-16,0 0 2 0,0 0-3 16,0 0 1-16,0 0-2 15,0 0-2-15,0 0 3 0,0 0 0 0,0 0 1 16,0 0 1-16,0 0-4 0,0 0 2 0,0 0-3 15,0 0 3-15,0 0-1 0,0 0 3 16,0 0 0-16,0 0-4 16,0 0 4-16,0 0-4 0,0 0 2 0,0 0 3 0,0 0-3 15,0 0 2-15,0 0-2 0,0 0-3 0,0 0 3 16,0 0-1-16,0 0 2 0,0 0 2 0,0 0-3 16,0 0 0-16,0 0-1 15,0 0 1-15,0 0-2 0,0-2 4 0,0 2-1 16,0 0-2-16,0 0 4 0,0 0-5 0,0 0 1 0,0 0 2 15,0 0-2-15,0 0 3 0,0 0-3 0,0 0-2 16,0 0 3-16,0 0-2 0,0-1 4 16,2 1-1-16,-2 0-2 0,0 0 1 15,1 0-3-15,-1 0 1 0,0 0 2 0,0-1 0 0,2 1 1 0,-2-2-1 0,1 1 0 0,0 1-1 0,1 0 0 0,-2 0 0 16,2 0 0-16,-1-1 2 16,1 1-2-16,0-1-1 0,-1 1 3 0,0-1-2 0,0 1 2 15,-1-1 2-15,2 1-4 0,-1-2 1 16,1 2-1-16,-1-1-3 15,-1 1 5-15,1 0-1 0,-1-1 2 16,1 1 0-16,-1 0-3 0,1 0 1 16,-1 0-1-16,0 0 0 0,0 0 1 0,0 0 0 0,0 0 1 15,0-1-2-15,0 1 1 0,0 0-2 16,0 0-1-16,0 0 1 0,0 0-4 0,2-1 0 16,-1 0-4-16,3-1 0 0,-2 0 1 0,2 1-4 15,0-1 1-15,-1 0-4 0,1 0-12 0,2 0-10 16,0-1-20-16,2 2-28 0,0 0-42 0,3-1-89 0,2 2-205 0,-3 0-719 15,-4-1-543-15</inkml:trace>
  <inkml:trace contextRef="#ctx0" brushRef="#br0" timeOffset="250265.3551">18609 13369 0 0,'0'0'0'0,"0"0"0"0,0 0 0 0,0 0 125 0,0 0 130 16,0 0-31-16,0 0-22 0,0 0 6 0,0 0-9 15,0 0-4-15,0 0-11 0,0 0-15 0,0 0 0 16,0 0-5-16,-4-37-14 16,4 34-9-16,0 0-15 0,0-1-11 15,-2 1-8-15,0-1-12 0,-1 1-18 0,-1 0-12 0,0 1-15 0,-3 0-8 16,2 0-5-16,-3 2-8 15,-1 0 0-15,-3 0-4 0,0 0 0 0,-5 0 2 16,0 3-2-16,-4 0 2 0,-2 2-2 31,1-1-1-31,-6 0 1 0,3 1-2 0,-3-2 0 16,2 1-6-16,1 0 4 0,0-1-2 16,0 0-2-16,-1-2 6 0,2 1-9 0,2 1 0 0,1-1 1 15,1-1-7-15,-1 1 4 0,4 0 1 0,0-1-2 0,2 0 6 0,-1-1-4 0,3 1 1 16,0-1-1-16,2 0-2 0,-2 0 0 15,4 1-4-15,1-1 0 0,0 1-5 0,2-1 3 0,0 0 0 0,1 2-2 16,2-2 5-16,1-2-7 0,1 5 1 0,0-4 1 16,1 1-7-16,0 0 9 15,0 0-1-15,0 0-2 0,0 0 7 0,0 0-4 0,0 0-1 0,0 0 2 16,0 0-6-16,0 0 3 16,0 0-2-16,0 0 0 0,0 0 1 0,0 0-2 15,0 0 2-15,0 0-4 0,0 0 3 0,0 0-4 0,1 1-10 16,0-1-8-16,2 0-17 0,3 0-9 15,2 0-15-15,0 3-20 16,0 1-20-16,5 1-53 16,-2 3-73-16,1 0-147 0,-3 0-420 0,-3-3-799 0</inkml:trace>
  <inkml:trace contextRef="#ctx0" brushRef="#br0" timeOffset="250895.1181">18584 13945 0 0,'0'0'354'15,"0"0"74"-15,0 0-95 0,0 0-32 0,0 0-32 16,0 0-63-16,0 0-32 0,0 0-23 15,0 0-23-15,0 0-11 0,0 0-11 0,0 0-9 16,0 0-9-16,-114 7-10 0,99-7-8 0,-1 1-6 16,-1-1-4-16,1 1-5 0,-3 0-6 15,1 2-2-15,-4-3-8 0,1 1-1 0,-1 1-5 0,-1-1-2 16,0 1 0-16,-3-1-5 16,-1 2 1-16,0-2-4 0,2 1-5 0,0-1 2 15,1-1-2 1,3 1 3-16,4-1 3 0,0 0-7 0,1 0 1 0,4 0-3 15,1-1-2-15,1 1 1 0,4 0-2 16,2 0-1-16,0 0-2 0,3 1-3 0,0-1-1 16,1 0-2-16,0 0 0 0,0 0 0 0,0 0 0 0,0 0-2 15,0 0-3-15,0 0 3 0,0 0-2 0,0 0 3 0,0 0 4 16,0 0-6-16,0 0 3 0,0 0-2 0,0 0-4 16,0 0 6-16,0 0-3 0,0 0 3 0,0 0 3 15,0 0-6-15,0 0 0 0,0 0-3 0,0 0 3 16,0 0 1-16,0 0 1 0,0 0-3 0,0 0-12 15,0 0-10-15,0 2-20 0,0 0-25 16,0 0-30-16,0 2-50 0,0 2-80 16,5-2-157-16,-2-1-437 15,0-2-805-15</inkml:trace>
  <inkml:trace contextRef="#ctx0" brushRef="#br0" timeOffset="251804.9044">18035 13777 0 0,'0'0'0'0,"0"0"167"0,0 0 215 15,0 0-30-15,0 0-56 0,0 0-48 0,0 0-38 16,0 0-36-16,0 0-26 0,0 0-23 0,0 0-20 15,0 0-16-15,0 0-20 0,0 0-23 0,5-59-21 16,-5 59-17-16,1 0-16 0,0 0 0 0,0 4-1 16,-1 0 1-16,4 3 11 0,-2 1 0 15,-1 3-1-15,-1 1-18 0,0 3-65 0,0 0-102 16,-1 4-128-16,-5 0-234 0,5-3-326 16,-1-5 459-16</inkml:trace>
  <inkml:trace contextRef="#ctx0" brushRef="#br0" timeOffset="252018.4404">17832 14405 596 0,'0'0'380'0,"0"0"-44"0,0 0-57 16,0 0-44-16,0 0-35 0,0 0-68 0,0 0-44 15,0 0-25-15,0 0-19 0,0 0-11 0,0 0-15 16,0 0-4-16,0 0-1 0,-33 113-4 0,39-100-32 15,-3-1-42-15,1 2-95 0,2 0-123 0,-4 2-210 16,-2-3-359-16,0-3 288 0</inkml:trace>
  <inkml:trace contextRef="#ctx0" brushRef="#br0" timeOffset="252256.289">17711 14966 404 0,'0'0'334'0,"0"0"-50"0,0 0-65 16,0 0-31-16,0 0-42 0,0 0-42 0,0 0-55 16,0 0-26-16,0 0-15 0,0 0-41 0,0 0-104 15,0 0-252-15,0 0-517 0</inkml:trace>
  <inkml:trace contextRef="#ctx0" brushRef="#br0" timeOffset="259036.9911">15828 11826 0 0,'0'0'0'0,"0"0"415"0,0 0 72 0,0 0-81 16,0 0-64-16,0 0-50 0,0 0-44 0,0 0-37 15,0 0-33-15,0 0-26 0,12-130-23 0,-9 112-14 16,-2 0-21-16,-1-3-18 0,2-1-4 16,-4 1-9-16,2-3-3 0,0 0-4 0,2-1-13 15,-2-1-7-15,0-1-8 0,1-1-5 0,1 1-1 16,-1-1-2-16,0 0-1 0,3-1-6 0,-1 1 0 16,0 0 0-16,3 1-3 0,-4 1 5 0,6 1-10 15,-5 2 1-15,3 3-3 0,-3 2-7 16,3 2 9-16,-3 3-2 15,-1 3 1-15,-1 0 5 0,4 3-8 16,-3 1-2-16,0 1 0 0,-2 2-2 0,1 0 4 0,0 1 1 0,2 0-1 16,-2 2-1-16,1 0-5 0,-1-1 3 15,0 1-2-15,4 0 3 0,-1 0-1 0,4 0-2 16,0 0 1-16,-2 0-4 0,3 0 6 16,2 0 2-16,-1 1 1 15,1-1 3-15,4 0-5 0,-2 0-1 16,4 0 0-16,-3 0-2 0,3 0 3 15,-1 0 1-15,3-3 2 0,1 2-1 0,2-1-2 0,3-1 1 16,-1 2-3-16,2-1 4 0,-2 2-2 0,3-3-2 0,-3 2 2 0,-1 0-2 0,5 0 1 16,-1 0 2-16,1-1 0 0,0 1 2 0,7 1-4 15,-3-1 1-15,1 1-1 0,0 0-4 16,3 0 5-16,-2 1 0 16,5-1 1-16,0 0 1 0,0 0-2 0,3 0 0 15,1 0-3-15,3 0 4 0,0 1 0 0,4-1-1 0,0-1 1 0,2 0-4 16,-1 1 3-16,6-1-1 0,0 1 3 0,1-1 2 15,3-1-4-15,0 1-1 0,1 0-1 16,5 2 0-16,-3-2 2 0,1 1 0 0,1 0 2 16,1 0-1-16,-2 1-1 0,0-1 0 15,2 0-1-15,-4 0-1 16,6 1 2-16,-4-1-1 16,3 0 2-16,2 2 0 0,-2-1 0 15,-1 1 1-15,2 1-2 0,-1-2 0 0,-1 0-1 16,-2 1-2-16,1-1 3 0,-4 1-3 0,1-2 2 0,0 0 2 15,0 2 0-15,-2-2 1 0,0 1-1 0,-2-1-1 0,-1 2-1 16,-2 1 1-16,-2-2 1 0,2 1 0 0,-3-1 2 16,1-1-4-16,-3 0 1 0,3 4-1 15,-1-2 0-15,-1-2 3 0,1 1-3 16,1-1 2-16,0 0 0 0,1 2-5 0,-3-2 4 0,0 1 0 0,1-1 0 0,-2 0 5 16,-2 1-4-16,-1 1-3 0,1-2 0 15,-1 1-1-15,-2-1 1 0,2 0 3 0,-4 0 1 16,5 1 0-16,-4-1-1 0,2 0-1 0,-4 0-1 15,4 0 1-15,-5 0 0 0,0 0 1 0,2 1 0 16,0-1-1-16,-2 0-2 0,-1 0-1 0,-1 0 0 16,2 0 3-16,-1 0-1 0,-1 1 1 15,0-1-1-15,2 0-3 0,-2 0 5 0,1 0-1 16,2 0 2-16,0 0 0 0,0 0-2 0,-1 1-2 16,0-1 0-16,-1 0 2 0,-1 0-1 15,1 0 2-15,-1 0-1 0,1 0-2 0,-3 2 2 0,1-2 0 0,-1 0 0 16,0 0 3-16,1 0-4 15,-3 0 1-15,3 0-1 0,-1 0-1 0,2 1 4 16,-2-1 0-16,2 0-1 0,-5 0 1 16,4 0-4-16,-5-1 1 15,2-1-1-15,-3 1 1 0,2 0 0 0,-1 0 2 16,-1 0 1-16,-2-2-2 0,4 2 1 0,-1 0-2 0,0 1 0 0,2-1 2 0,-2 1-2 16,4-1 0-16,-4 2 1 15,3-1-3-15,-3 0 3 0,4 0 0 0,-1 0-1 0,-1 0 3 16,2 0-2-16,-5 0-2 0,3 1 1 0,-3 1-2 15,0 0 2-15,3 0 3 0,-2-1 0 0,3 1 0 16,-4 1-2-16,0-2-1 0,2 1-2 16,-2 2 1-16,-1-2 2 0,0 1-1 0,-1-2 2 15,-1 1-1-15,0 0-1 0,0-1 2 0,0 0-1 16,0 0 1-16,-1-1-2 0,0 0 1 16,-3 2-2-16,2-2 0 0,-1 2 2 0,-3-2 0 0,4 0 2 15,-3 0 0-15,3 1-3 0,2-1-1 16,-1 1-2-16,2 1 4 0,-2-1 0 15,1 2 0-15,-1-2 0 0,-2 1-2 16,2-1 4-16,-1 2-3 0,0-1 0 16,-3-1 3-16,1 1-4 0,-2 0 2 15,-2-1 0-15,2-1-4 0,-2 0 6 16,0 2-2-16,-1-2 1 0,1 0 1 0,0 0-3 16,2 0 2-16,-3 0-2 0,0 0 1 0,-1-2 2 0,-1 2-2 15,-2-3 1-15,1 1 1 0,3 1-2 0,-2-1 0 0,1 1-2 0,0-1 4 16,2 2-4-16,-2-1 2 0,1 1 0 0,0 0-3 15,-1-2 5-15,0 2-1 16,-1-1 0-16,-5 1 2 0,0-1-4 0,-3 1 1 0,-1-2-2 16,0 2 1-16,-4 0 3 0,0 0 0 0,-4-1 2 15,2 0-1-15,-4 1-2 0,1 0 1 16,-1 0-3-16,0 0 4 0,0 0-4 0,0 0 2 16,0 0 2-16,0 0-5 0,0 0 4 0,0 0-3 15,0 0 0-15,0 0 1 0,0 0-5 16,0 0 1-16,0 0 0 0,0 0 1 15,0 2 4-15,-1 2 1 0,-1 1-1 16,0-2 2-16,1 3-2 0,-1-2-1 16,0 5-1-16,-3-2 0 0,4 2-2 0,-1 1 4 15,-4-1 0-15,3 3-1 16,-3-1 3-16,2 3-2 0,0 1-3 16,-2 0 4-16,3 1-6 0,-3 0 3 0,4 2 2 15,-1 0-3-15,0-1 8 0,0 3-3 0,-1-2 0 0,-2-1 2 0,3 1-4 16,-2 1 0-16,1 0-1 0,-1-1-1 0,1 0 2 0,1 1 1 0,-2 0 1 0,3 2 0 15,0 0 0-15,1-1 0 16,-3 3-1-16,1-2 2 0,2 1-3 0,1 0 1 0,-2 0-1 0,1-1-1 16,-4 1 7-16,4 3-5 15,-2 0 1-15,-1 3 1 0,1-2-9 0,-4 2 6 0,3 0 0 16,1-2 1-16,-2 1 4 0,3-4-3 16,1 2 1-16,-1-1-1 15,-1-1-1-15,1-1 1 0,1-1-2 0,0-1 3 0,0 0-5 16,0-1 4-16,-1 1 1 0,-3-1-1 0,3 0 8 0,0 4-5 15,-4-1-2-15,3 1 2 0,-5 5-8 0,4-2 5 16,-5 2-1-16,0 3 0 0,0-1 1 0,-1 2-3 16,1-1 0-16,2-1 1 15,1-1-1-15,-1-2 2 0,4-2-2 16,0-4 1-16,-2 1 5 0,3-1-4 0,-1 1 2 0,-1-4-3 0,2 3-3 16,1 0 5-16,-2-2-2 15,-2 2 2-15,3-2 1 0,1 2 0 0,-1-3 0 16,-3 1-2-16,4 0 1 0,-1-1 3 0,-2 0-1 0,0 0 2 15,3 0-2-15,-2-1-2 0,3-2 1 0,-5-1-4 16,4 0 4-16,1 0-1 0,0 0 0 16,0-2 2-16,0 2-4 15,0-2 3-15,0 1-3 0,0-1 2 16,0 0 3-16,0-3-5 0,0 2 1 0,0-3-2 0,0 0-1 16,0 0 2-16,0-1 3 0,0 0-2 0,-1-2 3 0,-1 2-5 15,1-2-1-15,0 1 2 0,-1-1 1 0,0 0 0 16,1 0 1-16,1 1-3 0,0-1-4 0,0-1 5 15,0 0-2-15,0-1 3 0,-1 1 5 0,1-1-7 0,-1 1 2 16,0 1-3-16,-1 0-6 0,0 1 8 16,-1 1 0-16,2 0 1 15,-2 0 3-15,0-1-5 0,-1-2 0 16,4 0-1-16,-1-2 1 0,0 0 1 16,1 1 0-16,0-2 1 0,0-1 0 0,0 1-1 15,0-1 1-15,0 0-1 0,0 0 5 0,0 0-2 0,0 0 0 0,0 0-2 16,0 0-10-16,0 0 9 0,0 0-1 15,0 0 1-15,0-1 8 16,0 0-14-16,0 0-3 16,0-1-9-16,-1 1-12 0,0-1-5 15,-4 0-16 1,1 0-21-16,-4 1-23 0,-5-2-38 0,-3 2-42 0,-5-1-85 0,-2 0-202 0,4 0-634 0,6 1-395 0</inkml:trace>
  <inkml:trace contextRef="#ctx0" brushRef="#br0" timeOffset="259324.5872">23845 12998 87 0,'0'0'646'16,"0"0"-32"-16,0 0-192 0,0 0-77 15,0 0-55-15,0 0-64 0,0 0-57 0,0 0-48 16,0 0-41-16,0 0-19 0,0 0 4 0,0 0 4 16,0 0 10-16,0 0-2 0,67 2-9 15,-44 13-4-15,2 2-12 0,5 1-6 0,1 2-12 16,4 1-6-16,-2 0-7 0,3 1-4 0,0 1 1 15,0-2-6-15,-3 1-1 0,-1-4-4 0,0 3-4 47,-1-2 2-47,-1-4 1 0,0 1 0 0,0-2 5 0,-3-1-8 16,-4-1 1-16,-2-2-4 0,0-1-6 0,-1-1-2 0,-2-1-15 0,-5-1-20 16,0-3-29-16,-3-1-44 0,-3-2-56 0,1 0-108 0,-5-1-315 15,0-2-881-15</inkml:trace>
  <inkml:trace contextRef="#ctx0" brushRef="#br0" timeOffset="259589.3888">25013 12808 1336 0,'0'0'631'0,"0"0"-144"0,0 0-183 16,0 0-81-16,0 0-55 0,0 0-53 0,0 0-37 15,0 0-24-15,0 0-8 0,0 0 3 16,0 0-7-16,0 0 3 0,0 0-7 0,-31 42-8 15,19-25 0-15,-5 3-2 0,4 0-2 0,-5 1 0 16,-1 1-6-16,-1 1-4 0,-1 0-1 16,1 2-3-16,-1 0-1 15,1-1 0-15,0 1-5 0,-1-2-8 0,1-2 4 0,0-3 0 16,5 1 2-16,-2-2 5 0,1-1-6 0,3-2-2 16,2-2-7-1,1-1-14-15,1-2-19 0,4 0-34 16,-3-5-60-16,3-1-118 0,2-2-468 0,1-1-1055 0</inkml:trace>
  <inkml:trace contextRef="#ctx0" brushRef="#br0" timeOffset="260368.7938">22506 11291 175 0,'0'0'743'0,"0"0"-176"0,0 0-183 15,0 0-81-15,0 0-54 0,0 0-56 16,0 0-35-16,0 0-32 0,0 0-26 15,0 0-26-15,0 0-23 0,0 0-12 16,0 0-13-16,0 0 0 0,-69-27 0 0,52 37 0 0,-4 3 5 16,2 1-3-16,-1 1 2 0,0-1-6 15,2 2-4-15,3 0-3 0,1-2-6 0,4 2 0 0,4-1-3 16,1 0-1-16,5 1 1 16,0 0-2-16,6 1 2 0,5 1 0 46,3-2 3-46,5 3 6 0,1-1-5 16,6 0 1-16,-1 0-7 0,2 1-8 0,-3-2 8 0,2 1-3 0,-6-2 1 0,-1 0 4 0,-3-2-10 0,-3 0 0 0,0-1-1 0,-6-1-4 16,1 1 7-16,-2-1 2 0,-4-1 0 0,-1 0 4 15,-1-2-4-15,-3 0-2 0,-4 0 7 0,-3 0 5 0,0 0 4 16,-4-2 3-16,-5 0-4 0,-2-1-6 0,-6-1 2 0,3 0-3 16,-5-1 1-16,-1-3 2 0,-1 3-6 0,0-4 1 15,-2 3-4-15,1-2-5 0,3-1 8 0,0 0-2 16,2 1 0-16,3-1 0 15,4 0-11-15,5 0-12 0,6 0-15 0,7-1-25 0,2-3-51 0,0-3-88 16,12-1-168-16,2-2-525 16,-4 3-788-16</inkml:trace>
  <inkml:trace contextRef="#ctx0" brushRef="#br0" timeOffset="260652.8521">22952 11384 1946 0,'0'0'477'0,"0"0"-153"0,0 0-136 16,0 0-58-16,0 0-43 0,0 0-27 0,0 0-1 16,0 0 1-16,0 0 2 0,0 0-9 15,0 0-12-15,0 0-6 0,-50 119-7 0,41-93-7 0,5-2-3 16,-3 2-7-16,5 2-4 0,-2 0 2 16,-1 2-6-16,3-2 2 0,-5 2 1 0,5-2-3 15,1 0-4-15,0-3-2 0,0-1-17 0,2-4-17 16,-1-2-28-16,0-2-52 15,0-4-84-15,2-3-181 0,-1-3-532 32,0-3-762-17</inkml:trace>
  <inkml:trace contextRef="#ctx0" brushRef="#br0" timeOffset="260917.5633">22963 11297 1818 0,'0'0'575'0,"0"0"-174"0,0 0-178 0,0 0-56 16,0 0-43-16,0 0-32 0,0 0-27 0,0 0-16 16,24-119-16-16,-8 106-12 0,7 2-6 0,5-1-9 15,4 1 1-15,6 1-2 0,0 3-1 0,-2-2 6 16,1 3-8-16,-4 3 0 0,-2 0-3 16,-3 1-4-16,0 3 5 0,-5-1-2 0,-4 0 3 15,-5 1 0-15,1 2-2 0,-6 2-8 0,-4 2-11 16,2 3-17-16,-5-2-24 0,-2 2-27 0,0 1-33 15,0 0-66-15,-8 3-121 0,-1 1-242 16,4-5-609-16,-3-2 87 16</inkml:trace>
  <inkml:trace contextRef="#ctx0" brushRef="#br0" timeOffset="261172.8539">23002 11519 823 0,'0'0'688'0,"0"0"-207"0,0 0-153 16,0 0-79-16,0 0-48 0,0 0-46 0,0 0-35 16,0 0-13-16,0 0-13 0,0 0-9 15,0 0-16-15,0 0-14 0,0 0-13 0,0 0-13 16,107 25-5-16,-80-25-9 0,4 0-6 0,-1 0-2 16,0 0-5-16,-2 0 2 0,-4-1 1 0,2 0-1 15,-5-2 5-15,0 2-5 0,-3-2 0 16,-5 0 0-16,-3 1 1 0,-1-2 4 0,-5 2 3 0,1 0 1 15,-3-1 0-15,-1 1-3 0,-1 1-2 16,0-1-4-16,0-1-1 0,0 2-3 16,0-1-9-16,0-1-11 0,0 1-26 0,0 0-36 15,0-1-60-15,-1 1-131 0,1-1-441 0,0 1-988 0</inkml:trace>
  <inkml:trace contextRef="#ctx0" brushRef="#br0" timeOffset="261472.479">23658 11365 1779 0,'0'0'578'0,"0"0"-217"16,0 0-135-16,0 0-60 0,0 0-43 0,0 0-31 15,0 0-23-15,0 0-19 0,0 0-14 0,0 0-11 16,0 0-9-16,0 0-4 0,0 0-1 0,0 0 0 15,122-15-2-15,-98 16-3 0,-2-1-2 16,3 0-2-16,-2 0-1 0,-2 0 1 0,0 2 0 16,-3-1 2-16,-2 0-1 0,0 0-1 0,-3 2-1 15,-4-1-1-15,0-1 0 0,-2 1 0 0,-2 1-6 16,1-1-12-16,-4 0-23 0,0 2-30 16,-2 0-31-16,0 0-47 0,0 0-71 15,-1 2-148-15,-2-3-388 0,-2-1-842 0</inkml:trace>
  <inkml:trace contextRef="#ctx0" brushRef="#br0" timeOffset="261759.328">23598 11590 1651 0,'0'0'565'16,"0"0"-248"-16,0 0-97 0,0 0-42 0,0 0-30 15,0 0-34-15,0 0-29 0,0 0-18 0,0 0-11 16,0 0-13-16,116 4-9 0,-90-4-6 15,-1 0-7-15,3 0-1 0,-5 0-4 0,4 0-4 16,-3-2-2-16,-2 1-4 0,1-1-1 0,-2 0 0 0,-4 4-1 16,-1-4 4-16,-3 1-5 0,-3 0-1 15,-3 0 3-15,-3 1-1 0,1-1 3 0,-2 0 3 16,-3-2-1-16,1 2-1 0,-1-1 0 16,0 2-4-16,0 0-5 0,0 0-4 0,0 0-11 15,0 0-13-15,0-1-22 0,0-1-33 0,0 0-46 16,0 1-90-16,0-2-199 0,0 0-761 15,0 3-358-15</inkml:trace>
  <inkml:trace contextRef="#ctx0" brushRef="#br0" timeOffset="262410.0605">24483 11299 0 0,'0'0'648'0,"0"0"-57"0,0 0-192 16,0 0-83-16,0 0-48 0,0 0-55 15,0 0-45-15,0 0-35 0,0 0-33 0,0 0-27 0,0 0-23 16,0 0-15-16,0 0-8 0,0 0-3 0,80-101 0 16,-60 101-2-16,2 0-2 15,0 3-5-15,-3 4-4 0,0 2-3 0,-5 0-4 0,-3 4-2 16,-1-1 1-16,-2 4-5 0,-4-1 2 15,0 0 2-15,-3 3-2 0,0-2 8 0,-1 1-1 16,-6-1 2 0,-1-1 4-1,-3 0-3-15,-5-1 1 0,3-1 1 0,-6-3 0 0,3 0 1 16,-3-2 0-16,2-1 0 16,1-1-6-16,3-1 1 0,2-1-1 0,1 0-4 0,2-3-1 0,5 3-1 15,1-1-1-15,1-2 2 0,0 1 0 0,0 1 4 0,2-1 0 0,4 3 1 16,4-2 5-16,3 3-5 0,3 1 1 0,1 2-1 0,6 0-4 15,-3 0 1-15,2 1 0 0,-5 1-1 0,1-1-1 16,-3 0 0-16,-1 1-3 16,-1 1-1-16,-3-1 2 0,-1 0-4 15,0 1 5-15,-3 0 0 0,-2 1-6 0,-3-2 7 0,-1 2-4 16,-1 0 1-16,-6 0 7 0,-1-2-4 0,-4 2 4 0,1-3 2 16,-4 2 3-16,-1-4 4 15,-4 1-1-15,-1 1-1 0,0-3-4 0,-3 0-5 16,-2 0 2-16,-1-2-1 0,1-2 4 0,-2-2 2 15,5-1-1-15,-3 0 1 16,4 0-4-16,1-3 1 0,1-3-4 0,3-1-6 0,1-1-7 0,0 0-16 0,4-1-15 16,2-3-24-16,5-1-46 0,5-1-79 15,1-4-169-15,3 7-490 16,5 2-789-16</inkml:trace>
  <inkml:trace contextRef="#ctx0" brushRef="#br0" timeOffset="262852.076">25284 11357 539 0,'0'0'762'0,"0"0"-257"0,0 0-124 15,0 0-90-15,0 0-63 0,0 0-59 16,0 0-37-16,0 0-32 0,0 0-23 0,0 0-17 0,0 0-17 16,0 0-3-16,0 0-12 0,-12-60-6 15,2 60 0-15,0 0-13 0,0 0 5 0,-2 0-2 16,0 5-1-16,0 1 6 0,0 1-5 0,-1 1-2 15,-1 0-2-15,4 2-2 0,-2 2 1 0,2 0-2 16,2 2 2-16,0 1-3 0,0 0 2 16,2 1 2-16,2 1-4 0,0 2 3 15,3-2-4-15,1 2-1 16,0-1 2-16,3 0-4 0,3 0 4 0,1-1 3 0,1-2-3 0,2 0 12 0,2-1-8 16,1-3 0-1,-1-1 3-15,5-1-10 0,-3-3 7 0,4 0 1 0,0-2-2 0,2-2 5 16,0-1-3-16,-2-1 1 0,2 0-2 15,-3 0 2-15,1-4-2 0,-5-4 0 16,3 1 4-16,-5-3-5 0,0-3 6 0,-3 1 0 0,-4-3-3 16,-1-2 7-16,1-4-7 0,-4-1-3 0,-1-1 1 15,1-3-8-15,-5 0 6 0,0-1 1 16,-4-1-1-16,-2 1 5 0,-4-2-5 16,-1 2-1-16,-3 1-1 0,-7 2-4 15,2 6-1-15,-4 3-4 0,0 5-5 0,-1 6-24 0,0 4-43 0,-4 0-95 16,10 6-376-16,6-3-1180 15</inkml:trace>
  <inkml:trace contextRef="#ctx0" brushRef="#br0" timeOffset="268614.9646">5981 16765 956 0,'0'0'342'0,"0"0"13"0,0 0-46 16,0 0-62-16,0 0-32 0,0 0-49 0,0 0-41 15,0 0-29-15,0 0-31 0,0 0-24 0,0 0-19 16,0 0-13-16,-33-63-7 0,35 63 3 0,1 0 1 16,5 2 1-16,-1 2 1 0,0 5-2 0,0-2 6 15,2 5 4-15,1 2 4 0,-2 3 8 16,-1 3 0-16,3 2 3 15,-2 2 2-15,1 2-5 0,2 2 0 0,-1 2-4 32,2-2-1-32,0 2-1 0,0-3-4 0,0 0 0 0,-1-1-7 15,-1-4 1-15,2-2-3 0,-2-4-7 16,4-2 6 0,0-1-5-16,-2-2 3 0,6-4 5 15,-2-3 4-15,5-3 7 0,4-1 3 0,5-8 2 16,6-7 3-16,4-8-5 0,8-3 0 0,3-6-5 0,7-4-12 0,4-2 3 0,0-5-5 0,7-1 3 0,-2-2 6 0,2 3-6 0,1-4-3 15,0 4-1-15,-1-2-2 0,-6 2-1 0,-2 2 1 16,-10 0 3-16,-4 5-1 0,-7 3 1 0,-7 5-2 0,-9 7-4 16,-5 4 5-16,-7 2-1 15,-4 6 5-15,-2 2 5 0,-6 1-2 16,0 1 0-16,-8 3-7 0,-1 0-4 16,0 1 2-16,-2 1-4 0,-2 0 3 15,-4 5-2-15,2 1-4 0,-4 2-5 0,2 1-8 0,2 2-6 16,0 1-14-16,1 0-14 0,3 1-14 15,1-1-20-15,-1 3-14 0,2 1-33 0,0 4-46 0,-3-1-82 0,-3 3-156 0,4-4-340 16,5-7-462-16</inkml:trace>
  <inkml:trace contextRef="#ctx0" brushRef="#br0" timeOffset="269396.7571">5707 17548 0 0,'0'0'0'0,"0"0"293"0,0 0 63 15,0 0 8-15,0 0-19 0,0 0-55 0,0 0-71 16,0 0-55-16,0 0-40 0,0 0-17 0,0 0 1 16,0 0-12-16,0 0 1 0,0 0-15 15,9-118-15-15,3 113-2 0,1 3-16 0,1 1-4 16,-2 1-9-16,3 0-6 0,-1 6 0 0,1 1-3 15,2 5 7-15,1 2-3 0,-3 4 5 16,5 2-3-16,-1 3-10 0,2 4 4 16,0-1-13 31,2 1 0-32,0 1 3-15,0 0-14 0,3-3 9 0,0-2-5 0,3-3-3 0,2-6 12 16,-1-3-9-16,3-3 7 0,4-1 1 0,2-4-4 0,3-3 5 0,1-2 0 0,7-7 2 0,1-6 4 15,7-2 2-15,1-6-3 0,2-3-2 0,4-3-2 0,1-7-4 0,4-2 5 0,5-3 0 16,2-4-5-16,4-3 6 0,8-2-8 0,3-7-1 16,5-1 12-16,0 0-12 0,9-5 7 0,-3 1-2 0,2-1-11 15,2 2 6-15,-3-2-6 0,-4 3 3 16,-5 5 2-16,-6 1-2 0,-8 6-1 0,-7 3-2 16,-5 4-4-16,-9 5 0 0,-8 3 0 0,-9 5 2 0,-4 3-3 15,-8 6 7-15,-8 1-2 0,-3 4-3 16,-5 3 11-16,-6 1-7 0,-4 3 8 0,-4 1 4 15,0 2-3-15,-1 0 4 0,0 1-4 0,0 0-2 16,-2 0 1-16,0 0-4 0,-4 1 0 0,3 1-3 0,1-1-7 0,-3 1 2 16,2 1-1-16,-1 0 2 0,-1 0 1 15,-1 0-1-15,1 0 0 0,-1 0-4 0,2 0 4 0,-2 0-5 16,1 0 4-16,-2 1 4 0,3 1-10 16,-2-1 9-16,3-1-6 0,1 2-2 15,0-2 11-15,-2 0-6 16,3 0 5-16,0 0-4 0,1 0-3 15,0 0-2-15,-1 0 0 0,1 0 2 0,0 0 4 0,-1 0-3 0,0-2 2 16,-1 1-3-16,-1-1 0 16,2 0-3-16,0-1-1 0,1 1 1 15,-1 0-8-15,0 0 6 0,0 0-4 0,1-1-3 0,-1 1 3 0,1 2-6 0,0 0 1 16,0-1-5-16,0 1-10 0,0 0 3 0,0 0-11 16,0 0-7-16,0 0 1 15,0 0-17-15,0 0 0 0,0 0-1 16,0 1-3-16,0 1 1 0,0 1-13 0,2 0-11 0,0 0-19 15,0-1-15-15,5 2-23 0,-4-1-38 16,5 0-43 0,3-1-52-16,7-2-66 0,2 0-98 15,-2-5-263-15,-5 1 182 0</inkml:trace>
  <inkml:trace contextRef="#ctx0" brushRef="#br0" timeOffset="275781.737">1194 14084 0 0,'0'0'259'0,"0"0"191"0,0 0 20 0,0 0-52 16,0 0-66-16,0 0-76 0,0 0-56 0,0 0-34 16,0 0-36-16,0 0-19 0,0 0-22 15,0 0-16-15,-4-47-12 0,-3 46-14 0,4-1-11 16,-3 2-12-16,3 0-12 0,-4 0-4 0,3 2-10 16,-4 1 0-16,-1 3-1 0,0 1-1 15,0 2 3-15,-2 1-3 0,-1 3 2 0,1 0-1 16,1 3-1-16,0-1 0 0,-2 1-5 0,3 0-4 15,0 1-1-15,2-1-3 0,2 3 3 16,-2-4-1-16,5 1 1 0,-1-2-2 0,-1-2-4 16,3 1 0-16,1-2-1 0,0-3 4 15,0-3 2-15,3 1 0 0,3-3 3 0,0 0-1 16,1-2 2-16,6-1 2 0,-2 0-1 16,2-3 2-16,0-2-3 0,3-4 4 15,-4 1-3-15,3-3-2 0,-2-1 6 0,-2 0-4 16,-1-1 5-16,-1 3 1 0,-5-4-4 0,1 3 1 0,-3-2-4 15,-2 2 0-15,0-1 1 0,0 2-2 16,-2 0-1-16,-4 2-5 16,-1 0-2-16,2 2 2 0,-4 2-4 0,1 1 3 15,-2 0-2-15,1 3-1 0,-2 0 1 0,0 0-5 0,-1 5 4 16,1 0-2-16,-1 3 2 0,-3 3 4 0,4 0-6 16,0 1 2-16,2 0-2 0,0 2-1 0,4-1 5 0,-1 0-1 0,4 1 0 15,0-2 1-15,2 1-4 16,0-2 0-16,1 1 1 0,4-4 3 0,2 0 2 15,2-2 0-15,1-3 0 0,1-1-2 0,1-2 1 16,5 0 2-16,-3-2-1 0,4-4 3 0,-2-1-2 16,-1-3-2-16,2-1 1 0,-3-1 0 15,-2-2 4-15,0 2 0 0,-4-1 0 16,0 0 1-16,-1 2-5 0,-5-1 4 0,-1 1-2 0,-1-2-1 16,0 3 3-16,-1 1-2 15,-3-1-1-15,-2 3-4 16,-2 1-3-16,1 1 3 0,-6 3-5 15,3 2 3-15,-3 0-1 0,0 1-3 16,-4 6 2-16,0 2-1 0,-1 2 4 0,1 4 1 0,-2 1 0 0,1 2 1 16,3-1-3-16,0 2-2 15,3-1-1-15,4-1 1 0,3 2 1 0,0-4 1 0,4-1 5 16,1-1-4-16,1-1 0 0,6-2 2 0,1-2-2 0,2 1 3 0,3-4 3 16,2-3-1-16,1-1 0 0,3-1-2 0,2 0 2 0,-1-6 1 15,1 0-1-15,-1-3 3 0,1-1-6 0,-2-2 1 16,0 0 1-16,-6-1 0 0,2 1 3 0,-4-2 0 15,-3 1 1-15,-2-1-1 16,0 1-3-16,-4-1 2 0,-1 1-3 0,-1 1 1 16,0 1 3-16,-5 1-6 0,0-1 3 0,-5 3-5 15,0 0-5-15,0 4 4 0,-3 1-1 0,-2 3 1 16,0 0 2-16,-3 5-3 0,-2 2 1 0,0 2-1 16,1 4 0-16,-1 2 3 0,5 0 0 15,-3 1 1-15,4 1-2 0,0 1 0 16,4-1-2-16,4-1 2 0,-1-1 4 0,7-1-3 15,0-2 0-15,0-1 0 0,8-1-2 16,-1 0 3-16,5-2 2 0,1-2 0 0,0-1 6 0,4-4-7 0,1-1 3 0,-2 0-3 16,3-2-3-1,1-5 7-15,-1-2 0 0,-2 0 2 0,-1-1-2 16,-1 0-1-16,-2-4 0 0,-2 2 1 0,-2-1 2 0,-1 2 0 16,-4-1 2-16,-2 1-3 0,0-2-5 15,-2 2 1-15,0 3-2 0,-2-2 2 0,-1 2 6 16,-5 1-7-16,0 1-2 0,0 2-1 0,-2 1-9 15,-4 3 6-15,1 0 3 0,-4 2 1 0,2 5 4 16,-3 0-6-16,-2 2 1 0,6 2-3 0,-4 0 1 0,3 1 3 16,3-1 0-16,1 1 0 15,2-1-4-15,4 0 3 0,0 0-3 0,2-2 5 0,3 1 5 16,0-2-5-16,0-1 1 16,7-2-3-16,-2 2-1 0,3-2 4 15,2-1 0-15,0-2 3 0,1 1 4 16,2-2-6-16,1-1-1 0,-1 0 0 0,-1 0-6 0,3 0 9 15,-2-1 0-15,-3-2 1 0,0 1-1 0,0-2 0 16,-6 0 0-16,3 1-1 16,-4-2 4-16,1 1 2 0,-3 0-1 0,0-1-2 0,-1-1-7 0,0 0 4 0,0 0 0 15,-2 0 0-15,-2-1 9 16,1 1-11-16,-2 0 1 0,0-1-2 0,-3 0-5 0,5 1 6 0,-4 1 0 16,4 2 1-16,-4-1 4 0,4-1-7 15,-5 3-2-15,6 0-1 0,-2 2-1 0,-1 0 3 16,3 0 1-16,-2 0-2 0,0 3-4 15,1 2 5-15,-4 0-2 16,4 1 3-16,-3 0 8 16,4 0-7-16,-2 1 2 15,-1-2-4-15,4 0-8 0,-1 0 10 16,0 0 0-16,-1 0 2 0,2-2 5 0,-1-1-6 0,2 1-3 0,0-1 2 0,0-1-2 0,0 1 3 0,0-1 1 0,0-1 2 16,0 1-1-16,0-1-2 0,0 0-2 0,0 0 2 15,0 0 6-15,0 0-4 0,0 0 3 16,0 0-4-16,0 0-5 0,0 0 7 15,0 0-2 1,0 0 2-16,0 0 4 16,0 0-8-16,0 0 2 0,0 0-3 0,0 0-6 15,0 0 12-15,0 0-1 0,0 0 2 16,0 0 0-16,0 0-5 0,0 0 0 0,0 0 0 0,0 0 3 0,0 0-4 0,0 0 4 16,0 0-3-16,0 0-3 0,0 0 5 15,0 0-4-15,0 0 3 0,0 0 7 0,0 0-10 16,0 0 2-16,0 0-1 0,0 0-10 15,0 0 12-15,0 0-1 0,0 0 2 16,0 0 4-16,0 0-8 0,0 0 0 16,0 0 0-16,0 0-5 0,0 0 7 0,0 0 0 15,0 0-2-15,0 0 2 0,0 0-2 0,0 0 0 16,0 0 0-16,0 0 4 0,0 0-3 0,0 0 1 16,0 0-1-16,0 0-6 0,0 0 7 15,0 0 0-15,0 0 3 0,0 0 7 16,0 0-12-16,0 0 2 0,0 0-3 0,0 0-4 0,0 1 9 0,0-1 0 0,0 0-1 0,0 0-1 0,0 0 1 15,0 0-4-15,0 0 3 0,0 0 1 16,0 0 0-16,0 0 3 0,0 0-3 16,0 0-5-16,0 0 5 0,0 0-1 15,0 0 2-15,0 0 8 0,0 0-9 0,0 0 0 16,0 0-2-16,0-1-3 16,0 1 4-16,0-1 2 0,2 1 1 15,-2-1 3-15,0-2-8 16,0 3 1-16,0-1 0 0,1 0 1 0,-1 0 1 15,0 1 1-15,0-2-1 0,0 2-5 0,0-1 3 16,0 1-1-16,3 0 3 16,-3 0 3-16,0-1-4 0,0 1 2 0,0 0-6 15,0 0-4-15,0 0 10 16,0 0-2-16,0 0 2 0,0 0 6 0,0 0-10 0,0 0 1 0,0 0 0 16,0 0-1-16,0 0 2 0,0 0 1 0,0 0 0 15,0 0-2-15,0 0 2 0,0 0-3 0,0-1 2 16,0 1 6-16,0-1-7 0,0 1 4 0,0-1-5 15,0 1-5-15,0-2 8 16,0 1-2-16,1 1 3 0,-1-1 3 0,0 1-6 0,0-1 0 0,0 1 0 16,0 0-3-16,1 0 4 0,-1-1 3 0,0 1-2 0,1 0 1 15,-1-1-2-15,0-1-3 0,0 2 2 0,0-1 3 0,0 0-2 0,1 0 3 0,-1 0-4 0,0-2-2 16,0 2 4-16,1 1-2 0,0-1 3 0,-1-2 4 0,0 2-8 16,1 0 3-16,-1 0-4 0,3 0-3 0,-3-1 8 15,1 1-3-15,0 0 4 0,-1 0-1 0,0 0-2 16,1 0-2-16,-1 1 2 0,1-2 0 0,-1 1 0 15,0 0 2-15,0-1-2 16,0 2-2-16,0-1 2 0,0 1-2 0,0-2 3 0,1 2 4 16,-1-1-5-16,0 1 2 0,0 0-3 0,0 0-2 15,0 0 3-15,0 0-2 0,0 0 4 0,0 0 0 16,1 0-4-16,-1 0 2 0,0 0-2 16,0 0 2-16,0 0 0 0,0 0 3 15,0 0-2-15,0 0-2 0,0 0 1 0,0 0-3 16,0 0 2-16,0 0 3 0,0 0-2 0,0 0 1 15,0 0-1-15,0 0-2 0,0 0 3 0,0 0-1 16,0 0 3 0,0 0 0-16,0 0-6 0,0 0 3 0,0 0-2 0,0 0 0 15,0 0 4 1,0 0-2-16,0 0 1 0,0 0 0 0,0 0-1 16,0-1-2-16,0 1 0 15,0 0 2-15,0-1-2 0,0 0 2 0,0-1 0 16,0 1-3-16,0 0 6 0,1 0-3 0,-1 1 1 15,0 0 1-15,0 0-2 0,0 0-1 0,0 0-1 0,0 0 0 16,0 0 2-16,0 0 0 0,0 0 2 16,0 0-1-16,0 0-1 0,0 0-1 0,0 0-1 15,0 0 4-15,0 0-4 16,0 0 4-16,0 0-2 0,3 0-4 0,-3 0 4 0,0 0-2 16,0 0 4-16,0 0 0 0,0 0-2 15,0 0 2-15,0 0-6 0,0 0 0 0,0 0 4 0,0 0-2 16,0-3 5-16,0 3 0 0,0 0-5 0,0 0 1 15,0-1-4-15,0 1 2 0,0-1 3 16,0 1 0-16,0-2 0 0,1 1-1 0,-1 0 2 16,0 1-3-16,0-1 2 0,1 1 3 15,-1 0-7-15,0-1 7 0,0 1-4 16,0-2-2-16,0 2 5 0,1-1-3 0,-1 0 2 0,1 0-1 0,-1 0 0 0,0-2-1 0,0 1 0 16,0 1 0-16,1-1 1 0,-1-1 1 15,0 0 3-15,2 2-6 0,-2-3 2 0,0 0 0 0,2-1-2 0,0 1 4 0,-2 0-4 16,2 0 2-16,-1-1-1 0,-2-1-4 0,3 1 2 0,-2 1-7 15,1-1 0-15,0-1 0 0,1 1-9 16,0 0-4-16,0 3-9 0,0-2-12 16,0 0-13-16,3 1-24 0,1-1-34 0,3-1-64 15,8 1-151-15,-5 0-670 16,-2 1-665-16</inkml:trace>
  <inkml:trace contextRef="#ctx0" brushRef="#br0" timeOffset="277490.6646">15586 2488 0 0,'0'0'0'0,"0"0"0"0,0 0 371 0,0 0-4 16,0 0-49-16,0 0-34 0,0 0-7 0,0 0-24 16,0 0-7-16,0 0-16 0,0 0-52 15,0 0-16-15,-87-28-29 0,82 28-27 16,3-1-12-16,-1-1-11 15,-2 2-14-15,3 0-8 0,-2 0-13 0,-2 0-7 16,2 0-7-16,-2 0-6 0,3-1-2 0,-2 1-6 0,3 0-1 0,0 0-3 16,2 0-6-16,0 0 0 0,0 0-6 0,0 0 1 15,0 1 3-15,2-1 1 16,7 3 10-16,4-3 12 0,13 0 5 0,9 0 3 0,16 0-7 16,14-3-10-16,10-2-8 15,7-3-6-15,8-2-2 0,2-3-2 0,0 2 1 16,-1-3-1-16,-3 1 3 0,-7 2 0 0,-6-1-2 15,-6 1 2-15,-5 1-3 0,-4 1-2 0,-4 2 2 0,-10-1-1 0,-5 3-1 16,-10 2-1-16,-6 2-2 0,-11 0 1 0,-4 1-2 16,-8 0 2-16,-2 0-5 0,0 0-3 0,-1 0-5 15,-10 5 0-15,-2 2 5 16,-14 4 6-16,-6 2 8 0,-16 3 1 0,-10-1-4 16,-7 2-1-16,-12-2-3 15,-13 1 1-15,-3-1 2 0,-13 1-2 0,2-3 4 0,-6 0-2 16,0-3 0-16,4 1-1 0,0-2 1 0,5 0 1 15,10-4-1-15,9 1 1 0,12-1-1 0,11 0-2 16,14-3 1-16,14 2 1 0,12-3 0 0,10 1 0 0,8-2 0 16,2 0-2-16,0 0 0 0,7 0-1 15,6 0 5-15,17 0 1 0,19-5 2 0,20 1 0 16,17-2-3-16,17-2-4 0,14 1 3 0,6-3-2 16,0 2 0-16,-1-1 1 0,-7-2 0 0,-7 3 1 15,-12-2-1-15,-8 1 2 0,-9-1 0 16,-9 0 0-16,-6 2 0 0,-10-1-1 0,-4 4-3 0,-10-1 0 15,-4 3 1 1,-12 1 2-16,-8 0-3 0,-5 2 4 0,-7 0-4 0,-4 0 2 0,0 0 1 16,0 0 2-16,0 0 1 0,0 0 0 15,-2 0 0-15,-2-1-1 0,-2 1-1 16,-4-1-7-16,-2-1 3 0,-5 1 1 16,3-1-1-16,-3 0 0 15,6 2-9-15,1 0-22 0,1 0-35 16,1 4-45-16,4 6-81 0,-2 3-218 15,4 0-814-15,0-5-523 16</inkml:trace>
  <inkml:trace contextRef="#ctx0" brushRef="#br0" timeOffset="279564.4426">11050 13583 660 0,'0'0'867'0,"0"0"-404"16,0 0-116-16,0 0-96 0,0 0-56 15,0 0-47-15,0 0-49 0,0 0-29 16,0 0-18-16,0 0-10 0,0 0 0 0,0 0 0 16,-95 7-2-16,69 11 0 0,4 0-7 0,-1 2-6 0,3 0-3 15,0 2-5-15,4-1-1 16,4 0-3-16,2 0-2 0,4-2-6 0,3-3-2 0,3-1 0 0,2-3 1 16,6-2 3-16,2-3 4 0,7-1 3 15,3-3 2-15,4-3-2 0,3 0-1 16,4-6-2-16,0-3-2 0,1-2 0 15,-2-2-3-15,0-2-1 16,-5-1 0-16,-1-1-1 0,-6-1 3 0,2 0-2 0,-4-1 0 0,-2 1 2 0,-4 0-5 0,-2 2 4 16,-3-1-2-16,-4 2 0 0,-1 0 4 0,-8 2-5 15,-2 4 2-15,-3 1-5 0,-7 3-2 16,-5 2 1-16,-4 3-2 0,-5 0 2 16,-1 5 1-16,-5 4 0 0,-1 4 1 0,2 2 0 15,-1 2 0-15,2 1 1 0,5 3 0 0,4 0 0 0,3-2-3 16,7 1 0-16,4-4-1 0,6 0-2 15,7-1 5-15,2-1-2 0,6-3 1 0,7 0 0 16,4-3-3-16,8-2 3 0,5-3 0 0,7-3 1 16,4-2 4-16,0-4-3 0,4-2 1 15,-1-3-3-15,-2-1-3 0,-3-2 3 0,-4-3 0 16,-3 2 2-16,-3-2-1 0,-6-1 1 0,-1 0-1 16,-5 2-2-16,-5 0 4 0,-6 1-1 15,-4 0 2-15,-2 1-1 0,-1 1-3 0,-8 2 0 0,-2 0-2 16,-8 2 0-16,-3 4 2 0,-4 0-2 15,-8 5 0-15,0 0 0 0,-5 5-3 0,0 3 3 16,0 1 0-16,0 1 1 16,4 4 2-16,1 1-4 0,5 1 2 0,3 2-2 0,5 0-2 15,4-1 4-15,5 3-1 0,4-2 1 0,5-3-1 16,3 0-1-16,9 0-3 0,1-2 3 0,5-3 2 16,6-2-1-16,4-1 2 15,3-1-2-15,0-4-3 0,5-2 4 16,-2 0-3-16,2-1 4 15,0-5 4-15,-4-1-7 0,0-2 2 0,-3-1-3 0,2-1 0 0,-8-2 3 16,1 0-1-16,-4-1 1 0,0 0 0 0,-6 0-3 16,-3-1 1-16,-3 3 0 0,-3-2 2 0,-2 3 1 0,-3-1 0 15,-6 1-1-15,-1 3-5 0,-3-1 1 16,-6 4-1-16,-2 1 2 0,-1 2 2 0,-6 2-2 0,1 0 3 0,-3 3-4 16,0 4-2-16,-1 2 3 0,2-1 1 15,2 3 1-15,1-1 5 0,5 0-5 16,4 2-2-16,3-2-1 0,5 1-2 15,1 1 4-15,4 1 0 0,2 0 0 0,3-2 1 16,-1 0-2-16,2-4 0 0,4 2 0 0,1-2 4 0,2-2 0 16,-1 0 0-16,5-1-2 0,0-2-6 15,-2-2 5-15,3 0 1 0,-1 0 2 0,1 0 5 16,-1-2-6-16,-3-2 0 0,1 1-1 16,-1-2-2-16,-2 1 4 0,-3 0 0 0,0-2 1 0,-1 1 2 15,0 1-4-15,-3-2-1 16,-1 0 0-16,0 0 2 0,0 1-2 0,-1-1 2 0,-1 2 0 0,0-2-8 15,-3 1 8-15,1 0-4 16,1 0 3-16,-1 1 7 0,0-1-9 0,1 3 2 16,0-1-2-16,0 1-7 0,0 0 9 15,1 1 0-15,1 1 0 0,1-1 5 0,0 1-7 16,0 0 0-16,0 0 0 0,0 0-3 0,0 0 4 0,0 0-3 16,0 0 2-16,0 0-3 0,0 0 1 15,0 0 1-15,0 0 1 0,0 0 4 0,0 0-5 0,-1 0 1 0,1 0-2 16,0 0-6-16,0 0 8 15,0 0-1-15,0 0 1 0,0 0 10 16,0 0-10-16,0 0 0 0,0 0 0 16,0 0-7-1,0 0 9-15,0 0-2 0,0 0 2 0,0 0 2 16,0 0-3-16,0 1-2 0,0 0 2 16,0 0 0-16,0 0-2 0,0 1 4 0,0-1-2 15,0 1-6-15,0 0 6 0,0-1-1 0,0 1 2 16,0-1 9-16,0 0-10 0,1 0 0 15,-1-1-2-15,0 1-2 0,1-1 6 16,-1 2-2-16,0-2 2 16,0 0-2-16,2 0-2 0,-2 0 1 0,0 0 0 0,0 0-2 0,0 0 4 0,0 0 1 0,0 0-1 0,0 0-2 0,0 0 2 0,0 0-2 0,0 0 3 15,0 0 6 1,0 0-8-16,0 0 1 0,0 0-2 0,0 0-7 0,2 0 8 0,-2 0 0 16,0-2 2-16,0 2 5 0,0 0-7 15,0 0-1-15,0 0-1 0,0 0-5 0,0 0 7 16,0 0 1-16,0 0-1 15,0-1 1-15,0 1-4 0,0 0-4 0,0 0-6 16,0 0-5-16,0 0-12 0,0 0-6 16,0 0-9-16,0 4-16 0,0 0-4 0,0 3-24 0,0 2-27 15,-6 1-42-15,-3 1-85 16,-3 2-179-16,-1-3-565 0,4-3-538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43:26.97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742 1209 0 0,'0'0'0'0,"0"0"0"0,0 0 12 15,0 0 333-15,0 0-45 0,0 0-52 16,0 0-38-16,0 0-32 0,0 0-20 0,0 0 0 16,0 0-11-16,0 0-11 0,0-10-5 0,0 9-18 15,0 0-2-15,0-1-11 0,0 1-17 0,0-2-2 16,0 2-10-16,0 0-7 0,0 0-9 0,0-2-6 16,-3 1-7-16,2 1-10 0,1-3 8 0,0 2-16 15,0-3-4-15,0 2-2 0,0-3-13 16,0 2 13-16,1-3-12 0,4 0 3 0,-1-1 7 15,5-1-15-15,0-1 7 0,2 1 0 0,1-2-12 16,3 1 14-16,2-1-4 0,0 2-3 0,3-3 4 16,1 3-9-16,-3 0 7 15,2 2-2-15,-2-1-4 0,-3 3 6 16,3 3-6-16,-5 2 5 16,2 0-4-16,-1 0 7 0,-3 5-2 0,-1 3-6 0,0 1 16 0,0 3-13 0,-4 2 10 15,-2 4 6-15,-3 0-2 0,-1 2 10 16,0 0-8-16,-1 0 5 0,-3 1-1 0,-3-2-7 15,-2 2 5-15,-1-2-9 0,1-2-1 0,0-2 1 16,4 1-7-16,-4-6 1 0,2 1-3 0,4-5-2 16,0 0 2-16,-1-2 2 0,2-2-1 15,2-1 0-15,0 0-2 0,0-1 1 0,0 0-2 0,2 0 9 16,5 0 0-16,0 2-1 0,1-4-1 16,5 0-6-16,0 0 2 0,1 0 1 15,4 0-1-15,2 1 4 0,0-1-6 16,0 4 1-16,1-2-2 0,-1 3-2 0,0 3 7 0,0 1-2 15,-1 2 2-15,0 3-3 16,-4 1 0-16,3-1 1 0,-4 2 0 0,0 1 4 0,-2 0 0 16,-4 2-1-16,-3-1 1 0,1-1 4 15,-5 1 6-15,-1-1 5 0,0 0 3 0,-6-1 0 0,0-1-4 0,-3 1-1 16,-3-1-3 0,-3 0-2-16,0-3 1 15,-2 2-5-15,-3-1 2 0,-1-2-4 0,2 0-3 0,-3-2 2 0,1 0-2 0,0-4 0 16,0 2 2-16,2-4-5 0,0 2 0 0,0-2-1 15,5 0-3-15,-3-1 5 0,6 0-8 0,-1-1-5 16,1-3-14-16,3 1-20 0,-2-5-35 0,7 0-54 16,-2-1-70-1,4-3-126-15,1 2-292 0,0 4-888 0</inkml:trace>
  <inkml:trace contextRef="#ctx0" brushRef="#br0" timeOffset="1102.5607">1251 791 0 0,'0'0'427'0,"0"0"-44"0,0 0-35 0,0 0-17 0,0 0-55 15,0 0-30-15,0 0-55 0,0 0-58 16,0 0-34-16,0 0-28 0,0 0-10 15,0 0 4-15,-109-127-3 0,98 118-11 0,-5 0-14 16,3 3-2-16,-2-1-3 0,0 1-3 16,-4 2 3-16,5-2-15 0,-4 4-4 0,0-1 0 0,2 1 3 15,-4 1 0-15,2 1 2 0,-2-1-9 0,-1 1-5 16,2 0 1-16,-3 2 0 0,1 1 11 16,0 2-1-16,-1 0-2 0,6-2-4 0,3 0-4 15,-2 2 14-15,8-2 7 16,-9 4 8-16,2-2-4 0,-1 1-8 15,4-2-15-15,-7 3 0 16,5 0-4-16,-1 0-3 0,-2 0 13 0,1 1-4 16,-1 1-2-16,-2 0-1 0,4 1-7 15,-3-1-2-15,2 3 11 0,-2-1-3 0,4 0-3 0,-5 2 3 16,6-1-10-16,-4 0 2 0,4 2 4 0,-1 0-1 0,1 1 6 16,-2-2 6-16,3 2-11 0,1 3-2 0,-2-2 2 0,3 2-13 15,-1 1 20-15,0-1 2 0,1 2 9 16,0 0 9-16,-2 3-8 0,5-2 16 0,-3 8-12 0,1-6-1 0,-2 6-6 15,3-5-19-15,3 0-1 0,-2 1-4 0,3-2 4 16,-1 2 7-16,-3-1-2 0,5-1 2 0,0-6-1 16,-2 6-3-16,3-6 0 0,0 4 1 15,1 4 6-15,0-4-2 0,0 1 4 16,0 0 0-16,0-1-5 0,0 1 1 16,3-1 2-1,2 0 5-15,-2 1-5 0,4-1 1 16,-3 1-4-16,3 1-6 0,1 5 5 0,-1-6 5 0,2 1 1 0,0-1 8 0,0-5-3 0,2 5-6 0,0-1-1 15,0 2-32-15,5-1 9 0,-4-1 3 0,5-1 5 0,-4-2 25 16,1 3-6-16,3-2 1 0,0-1-1 16,-1-1 2-16,2 1-1 15,5 1 1-15,11 5-33 16,-6-3-1-16,11 6-1 16,-3-9 1-16,-5-2 27 0,0-3 4 0,-6-2 0 0,3-1-6 15,-2-5 3-15,-1 1-2 0,1-1 0 16,-2-2 6-16,3 0-1 0,-3-2 3 0,4-1-2 0,-3 1-5 15,2-1 3-15,1-2-2 0,-4-3 3 0,6-1 1 16,-1 0-1-16,-2-2-3 0,2-1 2 0,0-1-1 0,2 0 1 0,0-2 2 0,0-2 0 0,9-3 0 16,7-3-9-16,1-3-9 15,-2-1 5-15,-6 2-3 0,-3 3 14 0,-7 0 6 0,1-1-6 16,-2-1-4-16,0 0 3 0,-2 1-1 16,1-2 2-16,-4 1 5 0,1-2-6 0,-2-2-2 15,-2 1 4-15,-1 0-1 0,-5 0 2 16,1-1 3-1,-5 1-1-15,-1-4-5 0,0 0 2 0,-1-2-12 16,-2 1 5-16,-2-1 5 0,1 1-2 0,-2-2 9 16,2 3-8-16,-4-3-4 0,-1 2 0 0,1 1-5 0,2 5 5 0,-3 0 3 15,0 5-1-15,0 2 2 0,0-2-8 0,-1-2 0 16,1-1 0-16,-2-1 6 0,1-1 5 16,0-1-2-16,0 1-2 15,-3 0-7-15,-3 1-1 0,2 1 2 0,-5 1 4 16,1-2 3-16,-2 1 2 15,1 2-7-15,-3-1-5 0,0 2-4 0,-3-1-4 0,0 2 18 0,-3-1-4 0,-1 2 8 0,-1 0-6 0,-2 3-17 16,1-1 10-16,-3 2-2 16,-2-1 7-16,1 2 5 0,-3 1-7 0,-1 0-5 0,0 2-1 15,4 0 4-15,-4 2 6 0,0 0-2 0,-1-1 8 16,0 2-13-16,-1 1-7 0,1-2 11 16,-1 1-15-16,-1 2 15 0,0 1-5 15,-4-2 4-15,3 3 0 0,-1 0-10 0,-2 0 9 0,2 1-22 16,-3 1 4-16,2 3-18 0,-3 2-27 0,0 3-36 15,3 3-84-15,6-3-250 0,11-2-941 16</inkml:trace>
  <inkml:trace contextRef="#ctx0" brushRef="#br0" timeOffset="12420.9084">2918 1312 0 0,'0'0'324'0,"0"0"166"0,0 0-78 0,0 0-44 15,0 0-45-15,0 0-57 0,0 0-57 0,0 0-60 0,0 0-56 16,0 0-45-16,0 0-34 0,-9-27-22 15,8 31 6-15,1 3 6 0,-1 5 8 16,0 2 15-16,-2 6 4 16,0 4 8-16,0 4 8 0,-3 3 3 0,2 3-4 0,-4 3-8 0,1 2-6 15,1 3 0-15,-2 2-2 16,0-1-2-16,1 0-3 0,1-4-8 0,-1-2-3 0,4-1-4 16,-2-3-1-16,2-2 0 0,0-4-2 15,0 0 1-15,1-4-5 0,2-2 1 16,-2-3-6-16,1-3 2 0,0-1 2 0,1-4 3 0,0-2 4 15,0-1-2-15,0-3-1 0,0-2 0 0,0-1 4 16,0-1 14-16,0 0 19 0,0 0 14 0,0 0 16 0,0-1 3 16,0-5-17-16,0-2-16 0,0-5-13 15,1-4-19-15,-2-3-2 0,2-5-2 16,-1-3-6-16,0-4-1 0,1-1-1 0,-1-5 6 16,0-1-2-16,0-2-1 0,0-3-1 15,0-1-4-15,0-2-1 0,0 0 0 0,0-1 8 0,0 3-4 16,0-1 4-1,0 4-2-15,0 2-5 0,0 5 4 0,2 6-1 16,0 5 6-16,1 3-2 0,0-1-5 0,0 0 7 16,1 0-14-16,0-3 0 0,2 1 5 0,1 1-4 0,1-1 10 0,4 2-8 15,1 1-3-15,1 1-1 0,4 1-5 16,2 1 19-16,2 2-3 0,3 1-2 0,1 0 3 0,4 1-10 16,-1 2 3-16,3 1 1 0,0 2 2 0,2 1-4 15,1 0 1-15,-2 3-1 0,3 0 1 16,-2 2 0-16,-1 2 8 0,-1-2-6 15,1 3 0-15,-5 0 5 0,-1 1-9 0,0-1 0 16,-5 3 5-16,-3 1 0 0,-3 1 2 0,0 1 2 16,-4 2-4-16,-2-2-5 15,-1 2-6-15,0 0-9 0,-3 1-25 0,-1 0-15 0,-2 3-19 0,-1-1-19 0,-1 2-26 16,-1 2-61-16,-1 0-106 0,-5 2-224 0,-1-4-501 16,4-4-134-16</inkml:trace>
  <inkml:trace contextRef="#ctx0" brushRef="#br0" timeOffset="12815.4508">2800 1498 361 0,'0'0'253'0,"0"0"-124"0,0 0-32 0,0 0 49 0,0 0 77 0,0 0 38 0,0 0-30 16,0 0-51-16,0 0-45 15,0 0-45-15,137 27-17 0,-93-27-15 0,3 1-14 0,4-1 5 16,1 0-7 0,1-5-7-16,1-1-26 0,2 1-27 0,-2-3-27 15,-1-2-21-15,-3 2 12 0,-3-3 5 0,-6 0 15 16,-3-1 19-16,-5-1 4 0,-3 2 10 0,-6-3 6 0,-5 3 9 0,-3-1 28 16,-8 3 45-16,0 2 44 0,-5 0 31 0,-1 1 7 15,-2 2-19-15,0 0-22 0,0 2-24 16,0 1-19-16,0 1-19 0,0 0-21 0,0 0-17 15,0 0-16-15,0 0-10 16,0 2-10-16,0 4 3 0,-2 2 3 16,1 3 2-16,0 5 6 0,0 4-3 0,1 1-2 15,0 3 0-15,1 3 2 0,-1 1 5 16,0 4 0-16,-1 4 0 0,-1-2-1 0,-2 1 2 0,0-3 2 0,1-4 2 16,1-5 0-16,1-3-6 0,1-3-7 0,-2-3-9 15,4-3-21-15,-4-2-18 0,1-2-43 0,0-3-59 16,-1-2-84-16,-2-2-188 0,1 0-624 0,0-1-360 0</inkml:trace>
  <inkml:trace contextRef="#ctx0" brushRef="#br0" timeOffset="13002.0918">3565 995 1354 0,'0'0'175'0,"0"0"-36"16,0 0-66-16,0 0-42 0,0 0-97 15,0 0-34-15,0 0-5 0,0 0-61 16,0 0-274-16,0 0-455 0</inkml:trace>
  <inkml:trace contextRef="#ctx0" brushRef="#br0" timeOffset="14136.3599">3969 1399 1121 0,'0'0'322'0,"0"0"-5"0,0 0-65 0,0 0-23 0,0 0-32 0,0 0-29 16,0 0-33-16,0 0-32 0,0 0-34 0,0 0-30 0,0 0-25 0,0 0-13 15,0 0-3-15,16-34-5 0,-6 35 3 16,0 4 2-16,1 1-2 0,1 2 5 16,0 2-4-16,4 0 5 0,-4 3 0 0,0 0-4 15,1 3 4-15,-1 4 0 0,-1 1-1 0,-1 3 4 16,-3 1 0-16,-2 1 0 0,-2-1 5 16,0-3 1-1,-3 1 2-15,1-5 0 0,-1-4 0 0,-2-2-2 16,-2-2 0-16,1-2 1 0,-4 0-1 0,1-1 7 15,1-2 2-15,-3 0 0 0,3-1 5 0,0-2-1 16,-2-1 2-16,3-1 3 0,-2 0-5 0,0 0-2 0,-1-3-5 16,2-3-8-16,0-2 0 0,1-1-9 0,0-1-2 0,1-4-2 0,3-3-7 15,0-2-1-15,0-2-4 0,-2-2-1 0,8-2 1 16,2-1-1-16,3 1 0 0,3 0-1 0,0 2 3 16,3 0 0-16,-1 1 4 0,4 2-1 15,-1 1-5-15,2 2 1 0,1 2-2 0,-1 0 0 16,1 4 5-16,0 1-4 0,-2 3 0 15,-1 3 4-15,2 1-6 0,-4 4 7 0,1-1-4 16,2 1-1-16,-5 4 6 0,1 4-3 16,0 3 4-16,-1 0 5 0,-4 5-1 0,0-1 5 15,0 1 3-15,-3 1 0 0,0 1 1 0,1 0-2 16,-2 0 0-16,-1 0-1 0,1 0 3 0,0 1-3 16,1-1 0-16,0-1 3 0,-2 0-8 0,0-2 10 15,5-4-2-15,-3 0 1 0,2-3 9 0,0-2-8 16,0-2 9-16,2-3 3 0,3-2 3 15,-2 0 2-15,4-4 0 0,-1-2-5 0,0-2-3 16,-2-3 2-16,1 0-2 0,-1-3-2 0,-1 0 2 16,-1-2-5-16,-1-1 3 0,0 2 0 15,-1-4-9-15,-1 2 6 0,1-3 0 0,-3 0-3 16,1-1 5-16,-2 1-8 0,0 1 1 0,-1-1 0 16,-1 3-3-16,1 0 4 0,-1 2-3 15,-3 1-1-15,0 3 6 0,2 0-1 0,-2 3 6 16,0 2 6-16,0 0 6 0,-1 3 4 15,3 0-3-15,-3 3-4 0,0 0-12 0,0 0-5 0,0 0-9 0,0 0-18 16,0 0-4-16,0 5-5 0,2 3 8 16,1 4 14-16,-1 2 8 15,1 2 2-15,-2 3 0 0,1 1 0 0,1 3 1 16,0 0 1-16,-2 2 3 0,-1 0 0 0,2-2 0 0,1-2 2 16,2 0-5-16,-2-2 2 0,4-2 0 0,-1-1-3 15,0-1 6-15,3-3-5 0,0-3 2 16,1-4 2-16,0 0-1 0,2-4 6 0,0-1-3 15,6 0 6-15,-2-7-2 0,4-2 1 16,2-3 2-16,1-3-7 0,0-4-1 0,4-1 4 16,-2-3-6-16,2-1 4 0,0-3 1 0,-2-5-3 0,1-1 1 15,-1-1-3-15,-3 4 4 0,-5 1-4 16,-4 5 12-16,-4 5-3 0,0-4-4 0,0 3 2 16,-5-2-14-16,0 1 7 0,-1 2 1 0,-3 2-8 0,0 0 2 15,-9 4-14-15,-3 3-1 16,-1 2 7-16,-4 3-4 0,-3 5 10 15,-1-2-8-15,-3 4 1 0,-1 5 0 0,4 4 2 16,-1 3 9-16,1 2-6 0,3 8 5 16,3 7-14-16,5 5-4 0,6 0 6 15,4-2-4-15,11-6 17 0,7-2 0 0,0-2-2 0,5 0 6 0,3-2-4 16,-1-1 0-16,4-2 3 0,-2 2-5 16,-1-3 2-16,2 0 0 0,-2-1-2 0,-1 0 4 0,-4 1-5 15,-2-2 3-15,-2-1-2 16,-4-5 0-1,-4 1 0-15,-3-2 0 0,-1-4 0 0,-3 1-2 0,-2-1 1 0,0-2 2 16,0 1-1-16,0 0 3 0,-7-2 0 16,0 3-3-16,-4-2 8 0,-2 0-9 0,-1-1 6 0,-5-2-8 0,0 0-17 0,0-1-13 15,-1 1-36-15,1-5-48 0,1-1-91 16,0-3-222-16,5 0-659 0,6 2-357 0</inkml:trace>
  <inkml:trace contextRef="#ctx0" brushRef="#br0" timeOffset="14611.736">5723 1010 1788 0,'0'0'228'0,"0"0"-85"0,0 0-73 0,0 0-38 0,0 0-8 0,0 0-2 0,0 0 18 0,0 0 26 16,0 0 25-16,0 0-7 0,0 0 0 16,0 0-9-16,0 0-22 0,49 124 0 0,-38-81-27 15,-4 3-6-15,1-4 6 0,1 0-7 0,-5-5 12 16,3-1 4-16,1-3-5 0,-4-4-2 0,4-4-2 15,-2-3-12-15,-1-6-1 0,-1-3-6 16,0-5-1-16,-2-3-2 0,-1-3 1 0,2-1 1 16,-2-1 5-16,-1 0 10 0,2 0 6 0,1 0 14 15,0-4-10-15,4-5-5 16,3 0-8-16,5-5-15 0,-1 1 3 0,0-5-1 16,0 0-2-16,1-1 3 15,0-1-5-15,0 2-1 0,0 0 3 0,-1 4-8 0,0 4 4 16,2-2-2-16,-2 4-3 0,2 1 5 0,-4 4-3 15,0 2 5-15,0 1-4 16,2 1 0-16,-2 9 2 0,1-3-5 0,0 5 5 16,2 2-5-16,-4 0 9 0,0 4-2 15,0-1-2-15,2-1 7 0,-2 1-7 16,-1-2 5-16,2 0 2 0,0-2-2 0,-1-2 4 0,-1-1-2 0,2-4 4 0,-2 0 3 0,0-2 2 16,1-2 4-16,-1-1 2 0,1-1 3 0,4 0 3 0,-4 0-3 15,2-2-1-15,1-5-11 0,1-2-14 16,1-2-27-16,-1-2-36 0,3-2-57 0,0-4-123 15,-4 5-446-15,-3 4-999 0</inkml:trace>
  <inkml:trace contextRef="#ctx0" brushRef="#br0" timeOffset="15470.608">6964 1618 1330 0,'0'0'211'16,"0"0"-3"-16,0 0-80 0,0 0 37 0,0 0 26 0,0 0 24 0,0 0-16 16,0 0-23-16,0 0-31 0,0 0-52 15,0 0-40-15,0 0-31 0,0 0-15 0,0 0 2 16,39-72 1-16,-26 50 4 0,0-3-2 16,4-3 2-16,1-2-1 0,2-3-8 0,2-3 4 15,-3 1-4-15,-2 2 0 0,0 0 16 16,1 3-11-16,1-8 0 15,-2-2-4-15,5-4-15 0,0-5 12 16,0-4-4-16,0 2 5 0,-1-3-1 0,-1 1-2 0,-1 4 1 16,-7 4-7-16,4 1 8 0,-9 14-6 0,0 2 8 0,1 10 33 15,-6 1-3-15,4 1 4 0,-4 1 10 0,0 0-30 16,-1 7 3-16,1-6-1 0,1 6-17 0,-2 0-20 0,-1-2-15 16,0 6-1-16,0 3-32 15,-7 1 25-15,-2 12 11 0,-2 10-3 16,-1 6 42-16,-5 9-10 0,2 6 2 15,-5 3 12-15,1 6-9 0,-1 3 5 16,0 2 5-16,1 2-7 0,-1 15-1 0,7 4-7 16,3 3-3-16,8-10-3 0,4-18 5 0,11-15 6 0,4-9-6 0,2-4 7 0,3-4-3 0,0-4 3 15,8-3 3-15,0-4-3 0,2-4 0 16,5-5 0-16,-3 0 5 0,3-4-1 16,-3-6 2-16,1-2-7 0,-2 0-4 0,-3-4-5 15,0-1-2-15,-5-1 5 0,-4 3 0 16,-2-4 6-16,0 0 1 0,-6 0-3 0,2-2-2 0,-5 0-1 15,-4 6-1-15,1 1 4 0,-4 2 12 16,-2 2-3-16,3 2 4 0,-3-1-6 0,-1 2-14 16,0 1 5-16,0 0-4 0,0 2-2 15,0 2-3-15,0 1-16 0,-6 0-1 0,-4 7 4 0,0 6 4 16,-3 6 11-16,-1 4 3 0,-1 2 0 0,4 0-3 16,4 0 2-16,4 2-4 0,2-2 4 0,2 1 6 15,2-4 0-15,6-4 4 0,6-2-5 0,0-4 0 16,5-2 2-16,2-5 4 0,6-2 4 0,0-3 3 15,4-3 0-15,-3-5-2 16,-1-2 0-16,-3-2 1 0,-3-4 4 0,-4 1 0 16,1-4-3-16,-5-1-1 0,0 2-6 0,-3-3-2 15,-4-2 5-15,-2 2 0 0,-3 0 0 0,-2 2 2 16,0 2-7-16,-3 2-1 0,-5-2-5 0,-1-1-7 16,-3-1 0-16,-5 0-5 0,-2-1 0 0,-2 0-2 15,-3 3-7-15,-6 2-6 0,0 3-10 16,-4 1-24-16,-3 2-20 15,0 3-42-15,-1 4-70 0,0-2-130 16,8 4-345-16,11 0-745 0</inkml:trace>
  <inkml:trace contextRef="#ctx0" brushRef="#br0" timeOffset="15943.1444">6968 886 632 0,'0'0'407'0,"0"0"-60"0,0 0-52 0,0 0-20 0,0 0-15 0,0 0-39 15,0 0-38-15,0 0-39 0,0 0-23 0,0 0-20 16,-119-39-29-16,114 38-22 0,5 0-20 16,-1 1-16-16,1 0 2 0,0 0 2 0,0 0-1 15,0 0-4-15,0 0-9 0,1 0-6 16,2 0 4-16,4 0 10 0,2-1 5 0,2-1 4 0,8 0-1 15,4 0-10-15,7 1-2 0,7-3-4 16,3 0 2 31,4 1 1-47,7-2-1 0,5 2-2 0,1-2-5 0,2 1 2 0,2-1 5 0,0 2 4 16,-1-3 0-16,-1 3 0 0,-4-2-6 0,-3 2 0 0,-3-2 0 0,-6 2 0 0,-5-2 10 0,-5 1 2 15,-5 1 3-15,-7 2 3 0,-5 0-3 0,-4-1 5 0,-7 1 4 16,1 1 2-16,-5 0-2 0,-1 0-1 0,0 0-10 0,0 0-1 15,0 0 0-15,0 0-1 0,0 0 9 0,-1 0-5 16,1 0-14-16,-1 0-3 0,1 0-11 0,0 0 4 16,0 0 13-16,0 0-4 15,0 0 6-15,0 0-7 0,0 0-5 0,0 0-1 0,0 0-5 16,0 0 1-16,0 0-13 0,0 0-29 0,0 0-5 16,0 3-32-16,-2 1-19 0,-1 2-18 15,1 3-100-15,-1 2-185 16,-1-3-682-16,2-1-471 0</inkml:trace>
  <inkml:trace contextRef="#ctx0" brushRef="#br0" timeOffset="17093.1562">8905 1188 738 0,'0'0'426'0,"0"0"-11"0,0 0-57 16,0 0-68-16,0 0-45 0,0 0-50 15,0 0-63-15,0 0-50 0,0 0-53 0,0 0-34 16,0 0-13-16,0 0-1 0,-29-23 18 16,29 31 13-16,4 6 12 0,3 5-10 0,3 6-9 0,-1 6-2 15,-1 1 4-15,2 0 13 0,-6 1 3 16,2 4-1-16,-3 3-5 0,-2 4 1 16,-1 0 0-16,0 2 3 0,-1-2 3 15,-2 0-1-15,-4-7-7 0,3-5 0 16,-1-5-6-1,0-6-1-15,0-8 4 0,4-2 1 0,0-7 6 0,0-1 9 0,1-3 14 16,-1 0 16-16,1 0 17 16,-1-1 2-16,-4-6-14 0,2-6-21 15,-5-3-25-15,1-4-13 0,-4-4-3 0,5-3 1 16,-4-5 4-16,0-4-5 0,1-6-2 0,1-2-1 0,-3-4-6 16,4-3 3-16,2 0 4 0,-1 4-2 0,4 7 10 15,-2 2 5-15,0 5-8 0,2-4-3 0,2 0-10 16,-1-3 1-16,1 0 3 0,0-3 1 15,0 3 4-15,0 0-7 0,3 1-4 0,5 5 7 0,0 1-3 0,2 0-3 0,2 4 5 16,-1-2-5-16,6 3-1 0,3 1-3 0,1 2 4 0,-7 7-2 16,5 0 5-16,-8 7 32 0,5 1-5 0,-2-1-2 15,2 0-7-15,-2 0-26 0,4 3 0 16,-4-1 11-16,5 5-1 0,6-2-7 0,-2 3-47 16,7 2-23-16,0 2-18 15,-6 8-22-15,-3 4 17 0,-5 7-29 0,-4 1-38 0,-6 2-72 0,-1 3-116 16,-5-1-244-16,0-4-393 15,0-7 390-15</inkml:trace>
  <inkml:trace contextRef="#ctx0" brushRef="#br0" timeOffset="17434.0995">8718 1237 709 0,'0'0'183'0,"0"0"-45"15,0 0-30-15,0 0 47 0,0 0 22 16,0 0-18-16,0 0-46 0,133-35-34 0,-95 27-22 0,8-4-14 16,3 1 7-16,2 0 2 15,1 0 4-15,-1 2 9 0,-1-1 0 0,-2 2-4 16,-3 1 5 0,-3 2-12-16,-5 2-7 0,-5 1-15 0,-3 2-14 15,-5 0-4-15,-5 0-10 0,-3 4 17 16,-3 3 16-16,-2 3 3 0,-5 1 17 0,0 4-2 0,0 6-4 0,-4 5-6 0,-1 5-5 15,-1 2-6-15,1-1-8 0,-4-3 2 0,-3-1-6 16,4 0-5-16,-1 0-2 0,-2-3 1 0,3-3 1 16,1-1 2-16,1-2-3 0,-1-2 3 0,1-3-6 15,0 0-2-15,0-4-1 0,0-2-14 16,0-2-17-16,0-3-34 0,0-1-29 0,0-2-18 16,2-3-84-16,0-5-142 0,1 0-408 15,0 2-789-15</inkml:trace>
  <inkml:trace contextRef="#ctx0" brushRef="#br0" timeOffset="17591.2664">9523 756 0 0,'0'0'6'0,"0"0"300"0,0 0-171 0,0 0-174 16,0 0-129-16,0 0-20 0,0 0 136 15,0 0 52-15,0 0 0 0</inkml:trace>
  <inkml:trace contextRef="#ctx0" brushRef="#br0" timeOffset="18700.7711">9842 1177 710 0,'0'0'464'0,"0"0"-180"0,0 0 27 0,0 0-46 0,0 0-27 0,0 0-44 15,0 0-48-15,0 0-29 0,0 0-32 16,0 0-18-16,0 0-35 0,0 0-16 16,0 0-3-16,0 0-21 0,6-60 12 0,1 59-6 15,3 1-6-15,1 0 2 16,1 0-1-16,-1 6 4 0,2 2 4 0,-1 1-2 0,6 6 4 0,-1 8-5 15,1 3-2-15,0 6 5 0,-3-3-2 0,-5-1 0 32,-2 0 4-17,-2-1 2-15,-2 0 0 0,-1 1 3 0,-2-3 2 0,-1-3-7 0,0-4 4 16,1-2-5-16,-3-5-1 0,-3-2 2 16,3-2-6-16,0-3 1 0,-1-1 3 0,2-2 0 0,-1-1 25 15,1 0 0-15,1-4-6 0,-3-1-6 16,2-6-21-16,0 0-7 0,1-4-1 0,0-2-6 15,2-3-1-15,5-2-1 16,2-3 3-16,1-3 5 0,4-1 6 0,-3 7 2 16,0 0-3-16,1 3 1 0,-2 3 1 15,0 0-1-15,4-1 4 0,1 0-8 16,1 2-3-16,0-3-3 0,3 3-5 0,-1 2 12 0,-4 2-1 0,5 4 8 0,-5 1-5 16,1 3-8-16,-2 2 0 0,-1 1-7 0,0 2 7 0,1 6 9 15,-1 3 9-15,-1 6 1 16,2 6 1-16,2 4-9 15,-4 3-3-15,0-1 7 0,-3-2-1 0,-2-2 8 16,1-3 1-16,0 1-1 16,-2-3 3-16,3-1 0 15,-1-3-1-15,-1-5 2 0,2-1-2 0,1-4 3 0,0-1 0 0,1-2 6 0,1 0 3 0,1-3 9 0,3 0-2 0,3-3-3 16,0-2-5-16,2-2-11 0,-3-1 3 0,-1-2-1 0,0-3 5 0,-3-2-1 0,2-1-2 16,0 0-2-16,-3-3-1 0,-1 0 0 0,0 2 0 15,-2 0 1-15,0 3 10 0,-4 3-3 16,2-2 2-16,-2 0-2 0,1 1-13 0,0-2 8 15,1 2-4-15,-1-1 5 0,-1 1 8 16,-2 3 3-16,3 0 11 0,-3 2 6 16,-1 2 4-16,0 0-7 0,1 2-8 0,-1 1-18 0,-2 1-16 0,1 1-15 15,-1 0-22-15,1 0 12 16,-1 4 3-16,0 3 12 16,4 1 18-16,-1 5-3 0,0 7 6 15,3 6-10-15,-2 5 2 16,3 0-1-16,-3 0-2 0,3-5 8 0,-2-3 7 0,4-1-6 0,0-4 4 0,1-3 0 15,0-1-1-15,4-3 2 0,-2-4 0 0,0-2 2 0,1-1 0 0,4-1 6 16,3-3-1-16,1-4-1 0,-1-4 2 0,3-2-4 16,-2 0-1-16,3-4 2 0,-4-1-5 15,1-2 3-15,1-4-1 0,-1 1-5 16,-3-1 6-16,-1 1-2 0,-2 1 7 16,-3 1 5-16,2 0-7 0,-2-6 1 0,3 1-16 15,-3-2 0-15,2-2 2 0,-3 2 1 16,-2 0 6-16,-1 3 2 15,-3 3-3-15,-3 2-4 0,-2 3-1 0,0 2-2 16,-4 2-4-16,-1 2 3 0,-2 2-1 16,-1 1-12-1,0 3 5-15,-2 1-4 0,-1 1 4 16,-1 0 6-16,-1 3 2 0,3 3 0 0,-2 2-6 0,2 2 1 0,2 2-5 0,3 1 4 0,1 1 8 0,2 3 4 16,4 0 1-16,-1 4 1 0,7-1-7 0,0 5 0 0,12 4 2 15,2 5-5-15,7 3 2 0,0-3-5 0,-1-5 3 0,-2-5 5 16,-4-2-2-16,0-1 5 0,-1-3-8 0,-3 0 8 0,-2-2-5 15,-2-3-1 1,-1 1 6-16,-5-2-7 0,1-3 5 0,-7-1-2 0,1-1 1 0,-2-3-4 16,-1-1-2-16,0 1 1 0,-2 0 1 15,-2-1 2-15,-2 0 1 0,-3-1-1 0,0-1 2 0,-1-1-4 16,-1 0-4-16,-1 0-5 0,-3-1-22 16,0-4-18-16,-1-1-35 0,1 0-58 15,0-3-80-15,-2-2-168 16,7 2-517-16,3 3-554 0</inkml:trace>
  <inkml:trace contextRef="#ctx0" brushRef="#br0" timeOffset="19201.2761">11794 933 777 0,'0'0'804'0,"0"0"-453"0,0 0-94 16,0 0-39-16,0 0-32 0,0 0-43 0,0 0-59 15,0 0-57-15,0 0-27 0,0 0-12 16,0 0 5-16,0 0 20 0,0 0 3 0,0 0 8 15,46 18-2-15,-41-1-7 0,-2 4 6 0,1 0-15 16,1 3 8-16,-1 2 6 0,0-2-8 16,-2 4 12-16,6 5-6 0,-3 4-14 0,0 2 11 15,2-3-2-15,-4-8 2 0,0-5 10 0,0-8-11 32,0-2 3-32,0-3-10 0,-1-4-1 15,0-1 0-15,0-4-7 16,0 0 6-16,-1-1 1 15,3 0 5-15,2-1 6 0,4-5-3 0,3-2 2 0,5-2-12 0,-2-3 3 0,1 0 3 16,0-4-6-16,-1 2 9 0,-1 2-10 0,-2 3 4 0,3 1 1 16,-3-1-8-16,2 0 3 0,1 2-12 0,1 0 0 0,-1 3 1 0,0 1-4 0,0 2 8 0,-2 2-4 15,4 0 4-15,1 10 1 0,1 5-8 16,2 4 1-16,-5 2 0 0,-1 1 5 0,0 1 7 16,-1-2-2-16,0 0 6 0,1 0-5 0,0-2 0 15,2-1 6-15,-1-4-1 0,2-1 7 16,2-5 2-16,-2 0 4 0,3-2 8 0,-1-4-3 15,-1-1 6-15,1-1 0 0,3-3-3 0,-3-3-1 16,0-2-2-16,1-1-3 0,-3-3-2 16,0 1-1-16,-2-2 2 0,-1-1-3 0,-3-2 2 0,-1 0-4 15,-1-1-4-15,0-2 4 0,-3 2-11 16,-1 4 10-16,-1 1-3 0,-1 1 2 0,-4 2 3 16,0 2-11-16,0 0 4 0,-1 1-18 0,0 1-28 15,0 0-51-15,0 3-60 0,-3 2-86 0,-9 1-193 16,2 5-693-16,1 0-491 15</inkml:trace>
  <inkml:trace contextRef="#ctx0" brushRef="#br0" timeOffset="20569.2083">2076 2333 0 0,'0'0'0'0,"0"0"9"15,0 0 389-15,0 0-30 0,0 0-65 0,0 0-67 0,0 0-59 16,0 0-49-16,0 0-43 0,0 0-30 0,0 0-21 15,0 0 10-15,0 0 15 0,-15 2 12 16,25 0 10-16,5-1-5 0,-2 0-11 16,6 0-10-16,1 0-7 0,1 1-5 0,3-1-2 0,1 0-3 15,3-1-4-15,-3 0-1 0,5 1-2 0,5 1-2 16,0-1-2-16,0 1-4 16,2 0 0-16,4 0 4 0,4-1 10 15,1 0 3-15,3 0 5 0,2-1-8 0,-1 2-8 16,2-2-1-16,1 2-2 15,3-2 2-15,2 1 3 0,2-1-3 0,2-1-4 0,3-3 2 16,5 1-5-16,-1-2-1 0,5 0 3 0,1 0-6 0,0 0 1 0,0 0-3 16,0 0-4-16,0 0 0 0,-1-1 1 15,2 2 0-15,3 0 3 0,0 1 0 16,4-2-2-16,-1 1 1 0,3-1-2 0,0 2 3 0,2-3 0 0,1 3-3 16,1-2-2-16,2 0-1 15,1 2-5-15,1-1 5 0,0 0-1 16,0 0-1-16,-1 1 2 0,-1-1-5 0,3 0-2 0,-4 0 2 0,5-1-1 15,0 3 1-15,-3-4 5 0,1 1-3 16,1 0 3-16,-2 0 1 0,0 0-1 0,-1 0 4 16,0 1 0-16,-2-2-2 0,2 2 0 0,-1 1-2 15,-2-2-4-15,-4 3 3 0,4 0 2 0,-2 0 0 16,2-2 5-16,1 2-6 0,-1 0-3 0,0-1 0 16,2 2-2-16,-4 0 5 0,4-1 2 15,0 1-3-15,1-1 3 0,1 0-4 0,1-1-2 16,1-1 3-16,2 1 0 15,-2 0 2-15,-1-2-1 0,-1 3-1 0,4 1-2 0,-3-1 0 16,0 0 3-16,4-1-1 0,-5 1 6 0,0 0-8 0,-3-2-2 16,-2 1-1-16,1 0-6 0,-3-2 6 15,3 3 3-15,-3-2 0 0,2 0 4 16,-3 0-3-16,-1 1-4 0,-2-1 0 0,0 2-1 0,-1-1 2 16,2 0 0-16,0 1 1 0,0-1-3 15,-1 1 1-15,1-1-1 0,-3 2 2 0,0-3 5 16,-4 3-6-16,0 0-1 0,1-2-2 15,0 1-4-15,1-1 11 0,3 2 2 0,-3 0 0 16,3-3 3-16,0 2-7 16,-2 2-3-16,-3-3 0 0,3 2-4 0,-2-2 4 0,1 1 4 15,-3 0-1-15,2-1 1 0,-5 1-3 16,-1-1-1-16,-2 1 3 0,-1 1 3 0,-3-3-2 0,-2 3 0 16,-1-1-2-16,-1 2-5 0,-4-3 4 0,-2 2 2 15,-1 0 0-15,-3 0 7 0,-4 0-1 0,0-2-11 16,-5 2-2-16,-2 2-6 0,-3-2 8 0,-5 1 6 15,-4 0 1-15,-2-1 1 0,-4-1-8 0,-6 2 2 16,-3-1 1-16,-4 1 3 0,-1 0-1 0,-5 0 3 16,-2-2-2-16,0 2-1 15,0 0 4-15,0 0 1 0,0 0-3 0,0 0 11 0,0 0-11 16,0 0-1-16,0 0 2 0,0 0-11 0,0 0 10 16,0 0 0-16,0 0 1 15,0 0 3-15,-1 0-8 0,1 0-2 16,0 0 0-16,0 0 0 15,0 0 4-15,0 0 2 0,-1-1-3 16,1 0-4-16,0 1 2 16,-2 0 0-16,2 0 0 0,0 0 5 15,0 0-5-15,0 0-7 0,0 0-9 16,0 0-9-16,0 0-11 16,0 0-9-16,0 0-18 15,0-2-34-15,0 2-77 16,0 0-62-16,-1 0-220 0,1 3-820 0,0-2-385 0</inkml:trace>
  <inkml:trace contextRef="#ctx0" brushRef="#br0" timeOffset="21289.4514">14099 1080 1406 0,'0'0'575'0,"0"0"-177"0,0 0-96 0,0 0-54 0,0 0-61 0,0 0-50 16,0 0-53-16,0 0-33 0,0 0-34 0,0 0-18 15,0 0-14-15,0 0-3 0,22-50 7 16,-22 58 11-16,0 5 21 0,0 3 3 16,-3 4 8-16,0 8-6 0,-2 12-11 15,2 11 7-15,-4 7-8 0,-1 1 2 16,4-8 6-16,-3-4-13 0,5-5-2 0,0-1 4 0,-3-3-7 16,3 0 5-1,2-1 1-15,-2-2-3 0,1-4 8 0,1-4-9 16,1-5 4-16,-1-2-4 15,0-5 0-15,0-2 1 0,0-4-2 0,0 1 4 0,0-2-4 0,0-1-1 16,0-4-7-16,1 0-20 0,-1-2-7 16,0-1-20-16,0 0-12 0,0-4-33 15,0-3-132 1,-1 0-283-16,0 3-869 0</inkml:trace>
  <inkml:trace contextRef="#ctx0" brushRef="#br0" timeOffset="21529.2817">14207 923 2041 0,'0'0'331'0,"0"0"-52"0,0 0-90 0,0 0-36 0,0 0-42 0,0 0-18 0,0 0-33 0,0 0-14 0,0 0-7 0,0 0-8 0,0 0-5 16,125-68-13-16,-94 66 0 0,1 0-6 0,4 0 1 0,4 1 5 16,-2 1-7-16,2 1 0 0,1-1-3 15,0 0-2-15,-2 3 0 0,0-2-6 16,-3 1 12-16,-3 1 2 47,-5-1-3-47,-2 1 3 0,-5-1-11 0,-1 0 2 0,-5 1 6 15,-4-1-16-15,-5-1 12 0,1 0-5 0,-5 2-14 16,0-2-2-16,-2 1-33 0,0 1-10 0,0 0-23 0,-3 2-40 0,-6 0-57 16,-2 2-168-16,1-1-408 0,2-1-826 0</inkml:trace>
  <inkml:trace contextRef="#ctx0" brushRef="#br0" timeOffset="21746.3721">14162 1404 1823 0,'0'0'293'0,"0"0"-78"15,0 0 8-15,0 0 9 0,0 0-44 0,0 0-41 16,0 0-44-16,0 0-26 0,0 0-14 16,0 0-28-16,0 0-10 0,132-5-7 0,-101 3-10 15,0 2-5-15,4 1-3 0,-3-1-3 16,0 1 2-16,-1 3 6 0,5 1-8 0,-2-1-19 0,-2-1-37 15,5 2-62-15,-4 0-128 0,-9-4-347 16,-6 0-1063-16</inkml:trace>
  <inkml:trace contextRef="#ctx0" brushRef="#br0" timeOffset="22238.3317">15240 1228 2356 0,'0'0'360'0,"0"0"-128"0,0 0-84 0,0 0-55 0,0 0-31 16,0 0-27-16,0 0-20 0,0 0-12 16,0 0 1-16,0 0-6 0,0 0 10 15,0 0-1-15,0 0 1 0,0 0 7 0,30 108-7 0,-21-75 11 16,-3-3-2-16,1 5 0 0,0 0-1 16,-1 0-3-16,-2 3-1 0,-1-2 1 0,3 0-2 15,-5-2 0-15,0-4-2 0,0-3 0 16,1-6 2-16,-2-3 0 0,0-7 4 15,0-3-1 1,0-4 0-16,0-2 7 0,0-2 11 16,0 0 16-16,0 0 15 0,0 0 6 0,-2-6-14 15,0-3-16-15,1-4-17 0,-5-4-19 16,2-4 0-16,-3-4-1 0,3-4-2 0,-4-5 1 16,0-1 2-16,4-3-4 0,-3-2 1 15,5-4-1-15,-1 4 2 0,0 2-2 16,3 4 6-16,0 3 1 0,-1-1-10 0,1-4 5 0,0-1-6 15,-2 0-1-15,8-1 11 0,-3 0-9 0,-2 3 2 0,5 3-1 0,-2-1-4 0,1 7 13 0,-1 3-6 16,0 2-2-16,3 3 3 0,0 1-14 0,-1 3 5 0,5 0-1 16,2 4 0-16,1 0 6 0,4-1-4 15,2 2 4-15,1 2-12 16,2 2 6-16,5 0-3 0,2 1 4 16,-1 2 5-16,-2 2-4 0,3 0 5 0,-1 0-8 0,1 0 6 15,0 4 5-15,-3 1-5 0,-3 0 8 0,3-1 0 0,-3 1-13 16,-2 4 12-16,-3-3-8 15,0 1 6-15,-3-1 4 0,-1 0-6 0,-5 0 0 0,0 1-24 16,-2-1-11-16,-4 0-22 0,2 1-19 16,-4-1-14-16,-1 1-24 0,-1 3-46 0,0-2-116 0,-3-1-302 15,-2-1-807-15</inkml:trace>
  <inkml:trace contextRef="#ctx0" brushRef="#br0" timeOffset="22558.6906">15248 1381 1897 0,'0'0'416'0,"0"0"-157"0,0 0-104 0,0 0-12 15,0 0 15-15,0 0-28 0,0 0-27 16,0 0-35-16,0 0-22 0,0 0-14 0,0 0-13 16,146-5-1-16,-109 3-5 0,-1 0-4 0,-3 0-1 15,0-2 1-15,-3 2 2 0,1-2-4 16,-2 0 5-16,-1 0-7 0,-4 2 2 0,-3-1 4 15,-1 0-10-15,-2-2 10 0,-5 1-13 0,4 0-20 16,-4-3-22-16,0 0-61 16,2 0-99-16,-3 0-225 0,-5 2-844 31</inkml:trace>
  <inkml:trace contextRef="#ctx0" brushRef="#br0" timeOffset="22829.0823">16332 770 1885 0,'0'0'296'0,"0"0"-46"0,0 0-81 0,0 0-31 0,0 0-17 0,0 0-43 0,0 0-37 0,0 0-18 0,0 0-10 16,0 0 1-16,0 0 4 0,0 0 3 0,116 7 6 16,-95 8 0-16,-2 5-5 0,2 3 0 0,1 4-7 15,-4 3 2-15,1 6 9 0,-6 5-5 16,2 14 4-16,-11 15-5 0,-3 10-3 0,-2 6-2 15,-13-9 1-15,-5-11 0 32,-2-10-1-32,2-3 0 0,-3-6-6 15,-4-3 6-15,2-3 2 0,-4-7-3 16,-3-3 11-16,-3-6-8 0,-2-1-1 0,-3-4 0 0,2-4-20 0,-8-1-17 16,3-2-35-16,-6-3-57 0,2-2-92 15,-4-2-226-15,11-3-738 0,15-3-344 16</inkml:trace>
  <inkml:trace contextRef="#ctx0" brushRef="#br0" timeOffset="23465.8571">14234 637 0 0,'0'0'0'0,"0"0"355"0,0 0-9 0,0 0-38 0,0 0-48 0,0 0-76 0,0 0-59 0,0 0-29 16,-123-13-24-16,110 18-16 0,-3 3 17 0,3 2 12 0,-5 3 12 0,4 4 29 15,-4 3-5-15,0 4 2 0,-3 2 1 16,-1 7-21-16,-1 3-6 0,-4 2 0 16,-3 7-8-16,-1 2-9 0,-11 19-2 15,-5 16-24-15,-7 13-10 0,1 4 3 16,10-11-12 0,9-11 5-16,10-10-4 0,6-3-11 0,8-7-1 15,5-2 7-15,5 0 1 0,0-5 4 0,5 0-2 16,4-3-8-16,7-1-9 0,1-3-2 0,7-3 1 15,3-3 0-15,8 2 4 0,0-9 2 16,6 0-3-16,5-8-1 0,0-3 2 0,3-5-2 0,2-5 1 0,0-3 0 16,-2-1-2-16,-2-4-3 0,-3 1-4 0,-4-2 0 0,-8 0-2 0,-3-2 3 15,-8-1 1-15,-7 0-4 0,-5 1 1 0,-2 2-3 16,-6-1 4-16,0 1 1 0,-1 0 2 16,0 0-1-16,0 0-1 0,0 0-1 0,0 0-2 15,0 0 2-15,0 0 1 0,0 0-2 0,0 0-1 16,0 0-3-16,-1 0-7 0,1 0 5 0,0 0 0 15,0 0 3-15,0 0 2 0,0 0-3 0,0 0-2 16,0 0-1-16,0 0-2 0,-1 0 2 16,1 0 1-16,-1-2 0 0,-3 2-2 0,2-2-2 0,-1 1-1 15,-2-1-3-15,1 0 3 0,-1 1-5 16,1 0-4-16,3 0-4 0,-2 0-16 16,-1 1-7-1,2 0-18-15,-1 0-19 0,-3 0-18 0,1 0-38 16,-3 2-48-16,-1 0-118 15,1 2-383-15,4-2-1014 16</inkml:trace>
  <inkml:trace contextRef="#ctx0" brushRef="#br0" timeOffset="25346.1748">981 3412 1364 0,'0'0'270'0,"0"0"-51"15,0 0-6-15,0 0-9 0,0 0-13 0,0 0-32 16,0 0-37-16,0 0-31 0,-132-5-26 0,119 9-21 16,2-1-10-16,1 0-6 0,2 1-6 15,5-2 3-15,-2 2 4 0,5-1 13 16,0 1 16-16,8-1 13 0,9-1 12 15,7 0-3-15,7 0-11 0,11-2-14 0,13 0-19 0,7 0-9 16,25-8-6-16,22 1-14 16,7-2-2-1,4-3-2-15,-20 1-5 0,-15 3 11 0,-10 1-3 16,-8 3 1-16,0 0-1 0,-8 0 1 16,-7 1-2-16,-6 1 2 0,-9 0 0 15,-6 1-1-15,-6 0-3 0,-11 1 0 0,-4 0-3 16,-6 0 1-16,-3 0 5 0,-1 0-1 0,0 0 3 0,-4 0-5 0,0 0-3 0,-4 0 0 0,-5 3-7 0,-7 2-17 15,-6 0-23-15,2 0-36 0,-5 3-48 0,1-2-93 0,7 0-292 16,7-3-1026-16</inkml:trace>
  <inkml:trace contextRef="#ctx0" brushRef="#br0" timeOffset="25652.9237">1368 3394 1607 0,'0'0'969'0,"0"0"-831"0,0 0-21 0,0 0-43 0,0 0-19 16,0 0-9-16,0 0-11 15,0 0 11-15,0 0 9 0,0 0 7 0,0 0 7 0,0 0-14 16,0 0-6-16,-21 74-8 16,21-50-4-16,5 2-5 0,-2 2-12 0,-1 4 0 15,3-1-3-15,-2 3-5 0,-1 2 4 0,4 1-8 0,-4 0 1 16,0 3 0-16,-1 1-9 0,2-1 10 15,0 0 1-15,-2-2-1 16,0 1 7 0,1-4-11-16,2-2-6 0,-1-5-9 0,-2-1-21 15,2-6-19-15,3-3-36 16,-3-3-38-16,5-4-83 0,2-4-175 0,-1-4-680 16,-5-3-613-16</inkml:trace>
  <inkml:trace contextRef="#ctx0" brushRef="#br0" timeOffset="26240.4791">1741 3473 2094 0,'0'0'519'0,"0"0"-373"0,0 0-47 15,0 0-28-15,0 0-24 0,0 0-16 0,0 0-2 16,0 0-11-16,0 0 12 0,0 0 14 0,0 0-1 16,0 0-2-16,0 0-12 0,73 138-4 0,-60-107-3 15,-2 0-4-15,-4 2-1 16,2 0-5-16,-2 1 0 0,-2-1-2 0,1-1 4 15,0-3 2-15,-1-4 0 0,0-5 4 0,2-6-7 16,-3-3-3-16,2-3-4 0,1-3-6 16,-3-3-1-16,6-1 2 0,-1-1 1 0,1-3 5 0,3-5-3 0,3-2 0 15,-2-2-2-15,3-2-2 16,-4-1 1-16,2 1 0 0,-2-4-1 16,-1 2 2-16,1 0-2 0,0 2 1 15,-3 2 0-15,1 3-1 0,0 2-2 0,-2 2-1 16,-4 1-3-16,3 1-6 0,0 2-6 0,-1 1-4 0,3 0 1 15,2 4 6-15,-1 5 5 0,2 2 9 16,2 5 2-16,1 1-2 0,4-1 4 0,1 1-3 0,3-2 3 0,0-1 1 16,4-2-2-16,-2-3 2 0,4-1 0 0,0-3 1 15,2-1 3-15,-2-4 1 0,1 0 0 16,-1-5 1-16,-2-1 1 0,0-1 1 16,-6-3-1-16,-1 1 0 0,-5-2 1 0,-3 1 3 15,-1-3 3-15,-3 0 0 0,-3 0 1 0,-1 0-4 16,-3-2-2-16,1 1-1 0,-1 0-2 0,-2 2 2 15,0-1 0-15,0 0-3 0,-6 2-1 16,4-2-2-16,-3 3 1 0,0 2 4 0,-2 2 2 16,3 1-1-16,-3 4-6 15,1 1-2-15,-1 0-4 0,-7 6-1 0,-1 3 1 0,-7 5 0 16,-3 3 2-16,2 4-1 0,0 1 0 0,3 1 1 0,3 4 0 16,4-2 1-16,4 0-1 0,4-2-1 15,2 1 0-15,3-3 1 0,6-1 3 0,5-3 3 16,2-2 2-16,6 2 2 0,5-3-4 15,7-1 0-15,4-4 0 0,3-1-1 16,5-3-5-16,0-4-14 0,2-1-21 0,1 0-34 0,-1-6-53 0,-1-2-107 16,-12 2-392-16,-11 0-1096 15</inkml:trace>
  <inkml:trace contextRef="#ctx0" brushRef="#br0" timeOffset="27169.1872">3979 3693 1852 0,'0'0'231'0,"0"0"-103"0,0 0-126 0,0 0 20 15,0 0 48-15,0 0 58 16,0 0 17-16,0 0-6 16,0 0-13-16,0 0-21 0,-4 144-21 0,-1-113-19 15,0 1-21-15,-1 5-6 0,-3-1-6 0,2 2-6 0,-1-1-1 16,-1-1-10-16,3-6-4 0,2-4-4 16,2-4-7-16,0-6 3 0,2-3 2 0,0-2 0 15,0-4 5-15,0-2 2 0,0-2 5 0,0-1 19 0,0-2 21 0,0 0 19 16,0-1 11-16,-2-6-19 0,2-4-27 15,-1-5-15-15,0-5-18 0,-1-3-1 0,-1-4 6 16,-2-4-8 15,0-1-2-31,1-4 0 0,0-4-6 16,-2-2 5-16,2-7 0 0,1-1 0 0,0-5-2 16,3-1 1-16,0-1 1 15,0 1 1-15,6-1 0 0,-1 4 1 16,4-2-4-16,2 5 0 0,3 1 0 15,-2 4-1-15,8 3 2 0,-1 0-1 0,1 3 3 0,2 1-3 0,1 3-3 0,-1 5 2 16,-4 3-5-16,0 6 6 16,-1 4 0-16,-1 3-1 0,-1 2 1 0,-1 4-6 15,-2 4-6-15,-2 3-1 0,1 2-4 16,0 1 1-16,4 9 6 0,-2 3 4 0,1 1-3 0,1 6-17 0,-2 1-20 0,1 2-23 0,-2 4-20 0,0-2-17 0,-2 3-22 16,0-1-46-16,0 0-135 0,-3-6-339 0,-2-8-857 15</inkml:trace>
  <inkml:trace contextRef="#ctx0" brushRef="#br0" timeOffset="27531.5361">3763 3762 1546 0,'0'0'104'15,"0"0"-60"-15,0 0 18 0,0 0 62 0,0 0 54 0,0 0 21 16,0 0-75-16,0 0-47 0,135-3-31 0,-89 1-14 15,5-4-10-15,3 1-3 0,2 1-1 0,0-3-1 0,-4 1-3 16,-2 0-3-16,-3 1-1 16,-5-2-1-1,-1 0 2-15,-7-1-2 0,-3 0 1 0,-5 0-1 0,-6-1 6 0,-5 1 11 0,-5 2 11 0,-1-1 34 16,-2-1 22 0,-4 3 14-16,-1-1 5 0,-1 3-16 0,-1 2-15 0,0-1-13 0,0 2-17 0,0 0-18 15,0 0-18-15,0 0-16 0,0 2-13 16,0 2-1-16,0 4 2 0,0 4 7 0,0 3 8 15,2 1-2-15,-2 3 1 0,0 1-2 16,0 2 2-16,0-1 1 0,1 0 0 16,2 0 1-16,-2 2-1 15,1-3 1-15,2-2 0 0,-1 0-2 0,-2-3-7 16,0-2-15-16,0-1-25 0,3-3-26 16,-3-3-30-16,2-3-49 0,-2 0-51 0,-1-3-107 0,0 0-382 0,0-4-853 0</inkml:trace>
  <inkml:trace contextRef="#ctx0" brushRef="#br0" timeOffset="27690.5898">4472 3277 664 0,'0'0'425'16,"0"0"-263"-16,0 0-150 0,0 0-159 0,0 0-16 0,0 0-4 15,0 0-72-15,0 0-205 0,0 0 341 0</inkml:trace>
  <inkml:trace contextRef="#ctx0" brushRef="#br0" timeOffset="28667.7098">4816 3538 1459 0,'0'0'453'0,"0"0"-286"0,0 0-69 0,0 0-38 0,0 0 12 0,0 0 14 0,0 0-18 0,0 0-19 16,0 0-10-16,0 0 0 0,0 0 3 0,0 0 5 16,0 0-4-16,0 0-14 0,118 111-7 15,-112-93-3-15,0 0-2 0,-2 2-3 16,0-2-5-16,-2 1 1 0,-1 0 6 0,-1-3 4 0,0 0 5 16,0-2-1-16,0-1-5 0,0-3-1 15,0-4-1-15,0-1 2 0,0-4 1 16,0-1 8-16,0 0 11 0,0 0 15 15,0 0 4-15,0-5-13 0,0-1-18 0,0-4-19 0,-1 0-12 0,1-2 1 16,0-2-1-16,0 0-5 0,0-2-5 16,0-3-8-16,4 0 1 0,1-2 4 15,3 1 1-15,-1-1 5 0,1 0-1 16,4 0-1-16,0 1-1 0,1 2-3 16,3 2-2-1,0 2-1-15,3 3 1 16,-2 1-1-16,0 3 3 0,2 2-1 0,-1 2 3 0,-1 3 0 0,-1 0-1 15,2 2 3 1,-3 4 2-16,1 5 4 0,-1 0 4 0,0 3 3 0,-4 3 1 0,0 0 2 0,0 0-1 16,-1 0 0-16,-1-1-1 0,0 0-2 15,-2-1 1-15,-1-1-2 0,3-1 2 0,0-2 1 16,-3-1 4-16,2-2 2 0,0-1 2 0,3-1 7 0,-2-1 1 0,1-3 7 16,3-2 4-16,-1 0-3 0,3 0 0 0,0-6-4 0,1 0-4 0,-1-2-1 15,2 0-3-15,-2-2-2 0,-2 0 1 0,-1-2-6 16,0-2 2-16,0 2-1 0,-2-2-1 0,-3 0 0 15,2 0 3-15,-1-1 2 0,-3 2 1 0,0-2 2 16,-2 1-2-16,3 1-3 0,-4 3-4 16,0 1-3-16,-1 0 2 0,1 4 1 15,-1 0 5-15,-1 2 8 0,2 1 5 16,-2 2 1-16,0 0-5 0,0 0-13 0,0 0-13 0,0 0-15 0,0 3-6 16,0 3 4-16,0 3 4 15,0 2 14-15,0 3 7 0,0 3 0 0,0 0-2 16,0-1 1-1,2 4 0-15,0-2-2 16,4-1 3-16,-1 0 0 0,4 0 2 16,2-3 4-16,1-1 1 0,3-4 1 15,-1-1 2-15,3-2-3 0,2-4 4 0,-1-1 0 0,3 0-1 0,1-2 4 16,-1-6-6-16,0-2 1 0,0-2-1 0,0-4-2 0,-1 0 1 0,0-2 0 16,-2 1 0-16,-1-4-1 0,-2 0 1 0,1 0-1 0,-3-1 3 15,-3 0 3-15,0-1-3 0,-3 3 3 0,-2-2-1 0,-2 3-3 16,-1 1 2-16,-2 3-2 0,0 3-3 15,-4 3 0-15,-1 1-6 0,-1 3-4 16,-3 0-3-16,-1 3-4 0,1 1-1 0,-1-1 1 0,0 1-2 16,3 6-1-16,1 1 0 0,1 2 1 15,1 1 4-15,4 2 2 0,0 2 0 0,0 2 1 16,0 0-2-16,4 1-1 0,1 0 7 0,4 3 0 0,1-2 1 16,0 1 6-16,0-1-5 0,1 0 1 0,-1 2 0 15,0-1-7-15,-3-3 6 0,4 2-1 16,-5-3 1-16,1 0 5 0,-4-2-5 0,0-2 0 15,-1-1 0-15,-1 1-2 0,-1-3 3 16,0 0 0-16,-3 0 0 0,-2-3-2 0,2 1 3 16,-4-1 1-16,2-2-1 0,-1 1 6 0,-1-4-8 15,2 0-10-15,-2 0-22 16,1 0-47 0,0 0-66-16,-2-6-144 0,5 1-517 15,0 1-832-15</inkml:trace>
  <inkml:trace contextRef="#ctx0" brushRef="#br0" timeOffset="29090.0112">6257 3354 2036 0,'0'0'358'0,"0"0"-92"0,0 0-83 0,0 0-27 15,0 0-31-15,0 0-39 0,0 0-51 0,0 0-33 16,0 0-11-16,0 0 0 16,0 0 7-16,0 0 12 0,0 0 1 0,56 57 0 0,-49-36-1 0,0 1 0 15,2 2-3-15,-1 1 4 0,-3 2 2 16,2 3-3-16,-4 1 6 0,4 2-3 0,-6 2-1 15,0-2 2-15,-1-3-3 0,0-4-1 16,1-6-3-16,0-4-3 0,1-5 2 0,0-5-6 0,-1-2 1 16,0-2 1-16,0-2 2 0,-1 0 18 0,1 0 15 15,2-6 0-15,0 0-2 16,0-5-16-16,5 1-15 0,-3-2-1 0,2-1 0 0,2 0-2 16,1-1-2-16,-1-1 0 0,1-1-4 15,2 0 5-15,-1 0 1 0,-1 1-1 16,3 1 1-16,2 2-8 15,-2 5-2-15,4-1-5 0,-3 3 1 0,0 3 3 16,2 1 2-16,-5 1 3 0,3 1 5 0,-1 6-2 0,-2 1 1 0,0 3 4 0,0 2-3 16,-1 2 1-16,1-1 3 0,0 2-1 15,0-1-1-15,0-1 1 0,-1-2 1 0,5-1 2 0,-5-1 7 16,0-1-4-16,1-2 2 16,-2 1 3-16,1-6-3 0,-2 1 10 0,4-3 3 0,-2 0 3 15,3-5 1-15,-1-2-5 0,4-2-5 16,0-2-9-16,2-1-3 0,0-3-8 15,1-1-15-15,-4 0-16 0,3-3-41 0,-4-4-55 16,4-2-114-16,-8 5-556 0,-2 7-933 0</inkml:trace>
  <inkml:trace contextRef="#ctx0" brushRef="#br0" timeOffset="29982.4462">7555 3878 1817 0,'0'0'288'0,"0"0"-13"0,0 0-63 0,0 0-47 16,0 0-37-16,0 0-33 0,0 0-14 0,0 0-2 15,0 0-13-15,0 0-16 0,0 0-15 16,33-136-21-16,-18 112 1 0,-2-1 1 15,1-1-1-15,3-4-2 16,4-2-5-16,-1-3-1 0,1-1 2 16,0-4 0-16,1-3 1 0,1-2-1 0,-2-2-6 0,0-1 4 0,-2-1-2 0,-2 0 0 15,1 2 5-15,-3 0-7 0,-1 0 3 16,-3 3-2-16,-2 3-2 0,-2 3 4 16,-2 5-1-16,-3 6 2 0,-2 4 4 0,0 6 1 15,0 4 4-15,0 5 3 16,0 2-1-16,0 4-3 0,0 2-13 0,-1 0-26 0,0 4-10 0,-3 9 3 15,-3 6 8-15,-1 5 20 0,-1 5 7 16,1 6-3-16,-1 4 0 0,0 5 2 0,2 3-7 0,-2 3 8 0,6-1-2 16,0-1-2-16,3 0 6 15,0-3-6-15,2-2 1 0,7-2 1 0,4-2-2 0,0-5 1 16,8-3 1-16,3-3 1 0,2-7 2 16,3-3 3-16,4-3 1 0,4-7 0 15,0-4-1-15,-1-4-1 0,1 0-1 0,-2-5 1 0,-3-4 0 0,1-4-3 16,-9-1 2-16,3 0-2 0,-4 0-1 15,-3-1 5-15,-3-1 1 0,-4 1 3 0,-3-2 4 16,-2 2-2-16,-4 0-2 0,-2 0-1 16,2 2-5-16,-4 2-1 15,0 3-1-15,0 3-3 0,-4 4-2 0,2 1-8 16,1 0-6-16,-5 0-6 0,2 6 1 0,-6 5 9 0,-2 4 6 16,-3 2 3-16,2 2 4 0,3 2-6 0,2 0-1 15,6 1 2-15,2 1-2 0,0-2 1 0,6 2 2 0,4-4 1 16,5-2-1-16,4-5 4 15,2 1 1-15,5-5 1 0,-1-4 0 16,2-1 1-16,-3-3 0 0,3-4 1 0,-2-3 2 0,0-2 1 16,-4 0 0-16,-2-2 2 0,-4-2-4 15,-3-2 3-15,-2 0 0 0,-1-2-1 0,-2 0 5 0,-5 0-4 16,-2-2-2-16,0 1-1 0,-2-1-3 16,-5-1-3-16,-4 1 1 0,1-2-2 0,-8 2-4 0,3 1-1 15,-6-1-2 1,1 4-2-16,-5 3 0 0,0 2-3 0,-3 2-7 15,0 3-13-15,1 0-24 0,-3 5-34 0,1 0-52 0,0 1-93 16,0 3-267-16,10 1-710 0,6-2-158 16</inkml:trace>
  <inkml:trace contextRef="#ctx0" brushRef="#br0" timeOffset="30399.1135">7497 3149 1465 0,'0'0'274'0,"0"0"18"0,0 0-27 16,0 0-18-16,0 0-40 0,0 0-55 0,0 0-47 16,0 0-36-16,0 0-28 0,0 0-26 15,0 0-17-15,0 0-12 0,0 0-12 16,0 0 10-16,-87-15 16 0,93 21 16 0,9-1 26 15,5 0 0-15,6 0 2 0,9-2-5 0,5 0-6 16,6-3-5-16,8 0-6 0,3 1-5 0,8-6-5 16,1 0-2 15,1-1-4-31,-2 1 1 0,-1-1 0 16,0 1-1-16,-9-1-2 0,-4 0 0 0,-1-1 3 0,-10 1-1 15,-2 1 2-15,-8 3-1 0,-7-1-2 0,-5 1 0 0,-7 0-1 16,-7 1 5-16,1 1 10 0,-5 0 11 0,0 0 7 0,0 0 1 15,0 0-8-15,-4 0-5 0,3 0-6 16,0 0-5-16,1 0-1 0,0 0-6 0,0 0-3 0,0 0-1 16,0 0-5-16,0 0-1 0,0 0-10 15,0 0-24-15,0 3-34 0,-2 0-44 0,0 6-107 0,-3-1-357 0,4-2-1106 0</inkml:trace>
  <inkml:trace contextRef="#ctx0" brushRef="#br0" timeOffset="31359.3522">9512 3478 2051 0,'0'0'206'0,"0"0"-11"0,0 0-73 16,0 0-54-16,0 0-45 0,0 0-23 0,0 0 0 0,0 0 9 0,0 0 19 0,0 0 13 15,0 0 1-15,0 0-2 16,5 112-8-16,0-84-8 0,-4 3 0 0,0 1-4 0,-1-1 1 15,1-1 0-15,-1-3-5 0,0-1-6 0,0-4-1 16,0-4-2-16,0-2-6 0,1-3 8 0,-1 0 0 16,0-5 5-16,0-3 6 0,0-2 5 0,0-1 23 15,0-2 24-15,0 0 20 0,0 0 16 16,0-5-19-16,-2-5-28 0,-2-4-25 0,0-3-24 0,-2-5-7 16,0-2-2-16,-2-3 4 0,0-4-5 15,3-2 0-15,-3-5 2 16,-1-1-7-16,4-4 6 15,-2-3-1-15,0 1 1 0,3-2 1 16,-1 0-2-16,2 0 0 0,3 1-2 0,0-2 0 0,0 1 2 16,8-1-3-16,0-2 0 0,3 3 1 0,2 3-2 0,2-1 2 0,3 4 0 15,1 2-1-15,4 1-2 0,1 3-2 0,-1 6-2 16,-1 1 0-16,3 6 3 0,-3 2 1 16,-3 6-3-16,-4 3 1 0,1 4-8 0,-2 4-1 15,-4 1 0-15,1 2-4 0,-1 3 2 0,-1 5 3 16,2 2-1-16,0 3-8 0,1 3-23 0,-1 2-14 15,-4 3-16-15,2 2-19 0,-3 2-33 0,-2 2-57 16,-3 4-122-16,-1 0-199 0,0-7-441 0,0-7-187 16</inkml:trace>
  <inkml:trace contextRef="#ctx0" brushRef="#br0" timeOffset="31702.8735">9354 3477 481 0,'0'0'556'0,"0"0"-322"0,0 0-48 0,0 0-15 0,0 0 19 0,0 0-12 0,0 0-15 0,0 0-15 15,0 0-13-15,0 0-6 0,0 0-43 0,128-15-22 16,-86 4-27-16,2 1-9 0,4-1-5 0,-1-2-2 16,1 2 2-16,1-2-4 0,-5 0-4 0,2 4-8 15,-7-2 1-15,-2 1 3 16,-3 3 9-16,-5-1 14 0,-4 3 4 15,-4 0 4 1,-6 1-7-16,-3 3-17 0,-6 1-3 0,0 0-10 31,-2 0-5-31,2 4 4 0,-3 3-4 0,2 2 3 0,-2 4 2 0,-2 1 0 0,2 3 5 0,-2 1-1 0,1 3 0 16,-1 2 1-16,-1 1-2 0,1 1 2 0,-1-1 0 16,1 0 2-16,0-3-1 0,2-1-2 0,-1-4 1 0,-1 0-2 0,-1-4 5 15,0-1-2-15,1-1-2 0,-1-3-7 0,1-2-20 16,0-3-25-16,0-1-35 0,-1-1-29 15,0-1-93-15,3-1-370 0,-3-2-997 0</inkml:trace>
  <inkml:trace contextRef="#ctx0" brushRef="#br0" timeOffset="31839.8021">10125 2989 0 0,'0'0'0'0,"0"0"0"15,0 0 0-15,0 0 0 0,0 0 0 0,0 0 0 0</inkml:trace>
  <inkml:trace contextRef="#ctx0" brushRef="#br0" timeOffset="32885.5475">10421 3357 1355 0,'0'0'250'0,"0"0"-94"0,0 0-168 16,0 0-31-16,0 0 37 0,0 0 41 15,0 0 38-15,0 0 7 0,0 0-4 0,0 0-4 16,0 0-5-16,0 0-9 16,45 127-10-16,-40-109-5 0,-4 2-11 0,2 1-7 0,0-2-4 0,-2 1-5 15,0-2 3-15,-1-1 5 0,0-2 2 16,0-3 2-16,0-1 4 0,-1-5-1 15,0-3 3-15,0 0 3 0,-1-2 12 0,1 0 23 16,1-1 22-16,0 0 19 0,-2 0 4 16,2-1-31-16,-1-4-31 0,-2 0-26 0,-1-3-26 15,1-1 3-15,0-2-2 0,-4-1-3 0,6 0-3 16,-1-3-1-16,1-1-2 0,1-2-3 16,0 0 0-1,0-2-3-15,1 1 0 0,2-1 0 16,4 0-2-16,0 1 0 0,0 2 0 15,3 1-1-15,3 1 1 0,1 0-2 0,0 3 0 16,3-3 0-16,0 3-1 0,2 1 1 0,1 3 3 0,2 2 2 0,-4 1 3 16,1 3-2-16,-1 2-3 0,-3 0-3 0,1 1 3 0,-4 7 2 15,-1 1 5-15,-2 3 5 0,0 1-5 0,-1 3 2 0,-3-1 3 16,2 3-2-16,-3-1 4 0,1 1 0 0,-2 2-2 16,2 0 2-16,-1-1 2 0,2 1-1 0,-1-2 1 0,4-3-1 15,-1-2 0-15,-1-4 0 0,3-1 3 16,-1-3 3-1,1-2 1-15,4 0 3 16,-2-3 1-16,1 0-2 0,3 0 2 0,-2-5-1 16,2-1-1-16,1-1 1 0,0-1-3 0,0-3-2 15,-1 0 0-15,2-1-1 0,-1-3 1 0,-1-1 1 16,0 0 0-16,2-1-2 0,-5 0 3 0,-1-1-1 16,0-1 0-16,-1 2 3 0,-2 0 0 0,-2 3-2 0,0 1 1 0,-3 0-2 0,3 3 0 15,-3 1 1-15,-2 2 4 0,0 3 5 0,-2 0 10 16,0 2 4-1,2 1 0-15,-2 1-7 0,0 0-15 0,0 0-15 0,0 0-15 0,0 2-19 0,-2 3 1 16,0 3 7-16,0 3 12 0,-1 3 19 16,0 3-1-16,2 3 2 0,0 0-2 0,-2 2 2 15,3 1-2-15,0-1 0 0,3 0 2 16,1-3-1-16,0-1 1 16,4-3-1-16,-2-3 0 0,4-3 1 0,-2 0 2 15,0-4 5-15,2 0 4 0,3-3 9 0,-1 0-1 16,6-2-1-16,-4-4-1 0,4-4-6 0,0-1 3 15,3-2-2-15,1-1 0 0,1-1-1 16,-3-2-2-16,1-2 0 0,0-3 1 0,-4-1 1 0,2-1-1 16,-3 2 0-16,-1-3 0 0,-4 0 1 15,-1 1 0-15,-1 1 0 0,-4 1 0 0,-1 1-4 16,-4 2-1-16,0 0-3 0,0 3-2 0,-4 2 0 0,-1 2 0 0,-1 2 1 16,0 2-1-16,-2 2-1 0,2 1-4 0,-1 0-4 15,-1 2 0-15,2 1-2 0,-1 0-3 16,1 0-2-16,1 4-4 0,-2 3-2 15,4 2 3-15,0 3 2 0,3 3 6 0,1 1 5 16,4 2 2 0,5 0-1-16,1 1 2 0,6 1-2 0,-3 1 1 0,3-2 0 0,1 2 1 15,-2 0 2-15,2-2-1 0,0 0-1 16,-1 0-1-16,-1 0-1 0,-3-2 2 0,1-1 1 0,-4-2-1 0,-2-1-1 16,0-4-1-16,-3 0 0 0,-2-2 2 15,-2-2 2-15,0 0 0 0,-1-1-2 16,0-2-1-16,0 1-3 0,-2 0 2 15,-2-1 2-15,-1 0 0 0,-4 1 5 16,1-3-5-16,-3 0-2 0,-2-2-1 0,0 2-9 16,1-1-6-16,-2-3-20 0,3-2-23 0,0 0-33 0,1-2-49 0,5-3-71 15,1 0-148-15,3 1-366 16,1 2-722-16</inkml:trace>
  <inkml:trace contextRef="#ctx0" brushRef="#br0" timeOffset="33341.1726">11851 3182 1139 0,'0'0'553'0,"0"0"-163"0,0 0-141 0,0 0-27 0,0 0-22 16,0 0-46-16,0 0-40 0,0 0-45 0,0 0-42 0,0 0-21 16,0 0-9-16,0 0-2 0,0 0 5 0,0 0 4 15,76-10 1-15,-71 27-1 16,0 3 1-16,-1-1 5 0,1 2-2 0,-3 1 3 0,3 1 2 16,-2 0-4-16,-2 1 0 0,1 1 3 0,2-3-1 15,0 1 3-15,-3-3 3 0,3-3-6 16,1-3-1-16,-3-5-4 0,2-2-3 15,-1-3 0-15,-1-2 0 0,1-2 0 0,-2 0-1 0,1 0 2 16,1 0-2-16,2-2 8 0,1-3 2 0,1-2-1 16,2-1 1-16,2-1-6 15,1-1-3-15,0-1-2 0,2 0-3 16,-2-2 2-16,2 0 3 0,-3 2 0 0,3 1 1 16,-3-1-6-16,-1 4-3 0,1 2-3 15,-1 2-2-15,-2 1-7 0,-1 2-5 16,1 0-1-16,-2 4 1 0,2 5 8 0,2 0 6 15,2 1 7-15,0 3 6 0,1-1-2 16,-2 1 0-16,0-1-1 0,3-2-4 0,-3 0 8 0,3-1 5 0,-3 0 5 0,4-4 11 16,1-1 1-16,4-2 3 0,-4-1 0 15,1-1-5-15,-1 0 8 0,-3-3 5 0,-1-4-1 0,1 1-1 16,0-5-8-16,-2 0-3 0,1-1 0 0,0-3 0 16,1-2-8-16,-2-1-7 15,2 0-7-15,-2-2-6 0,1 0 6 16,-2 0 0-16,3-2-1 0,-5-1 3 0,0 2-18 0,-1-2-18 0,-2 1-26 15,-1 2-49-15,-3-1-65 0,1 1-151 16,-2 9-606-16,0 1-774 0</inkml:trace>
  <inkml:trace contextRef="#ctx0" brushRef="#br0" timeOffset="37330.821">13377 3280 1133 0,'0'0'434'0,"0"0"-210"0,0 0-46 16,0 0-63-16,0 0 12 0,0 0-2 0,0 0-9 15,140-121-22-15,-115 111-21 0,0 4-27 16,-2 6-22-16,-1 0-16 0,-1 3-10 16,1 7 1-16,1 4 1 0,-2 4 0 15,-1 1 7-15,-2 6-2 16,0-1-2-16,-3 1 2 0,-1 1-3 0,-5 1 7 0,-4-1 3 0,0 1 2 0,-5 0 1 16,0 0-4-16,-2-1 2 0,-4-4-1 15,-3 1 3-15,-2-7 3 16,1-2 1-16,0-6 3 0,-1-2-4 15,0-2 1-15,0-5-4 0,-4 1-9 16,4-2 1-16,0-4-13 16,2-1-7-16,2-2-8 0,1-3-16 0,0 1-9 0,2-3-12 15,3 0-10-15,1 0-3 0,1-1-5 0,7-1 2 0,2 1 2 16,2 2-1-16,8-2 12 0,1 1 5 0,2 2 8 0,7-1 7 16,8 2 4-16,2-1 0 0,3 1 8 0,8 1 17 0,1-2 15 0,5 2 21 15,-2-1 14-15,2 3-7 0,-2 0 4 0,0 0-1 16,-4 2-6-16,-5 0 0 15,-1 0-6 1,-3-1-6-16,-8 1-1 0,-3 1-2 0,-2 2 4 16,-8-2 0-16,-2 0 9 15,-8 1 25-15,-1 1 38 0,-6-3 31 0,-2 1 14 0,-2 0-9 0,0-1-35 0,-5 0-29 0,1 0-16 16,-5 1-10-16,1-1-3 0,0 1-5 16,0 1-4-16,-3-1-3 15,1 2-7-15,-4 2-5 0,3 1-3 0,-8 0-9 0,5 4 4 0,-5 3 2 0,-1 4-1 0,-2 3 6 16,1 4-6-16,-1-2 0 0,4 4 0 15,0 1 0-15,3 2-1 0,1 1 1 0,4 2-1 16,3 1-4-16,4 2 4 0,2 0-1 16,1-1 2-16,8 0 5 0,4-3-5 0,6-5-2 0,3-3 1 15,3-4-4-15,6-5 6 0,4-7 3 0,2-1 0 16,1-4 2-16,1-7-3 0,0-3-4 16,4-3 0-16,-2 1-2 15,0-6 2-15,1-1 1 0,-2-2-2 0,1-3-2 16,2-1 2-1,-2-3 1-15,-1-4 2 0,-1-2 2 16,-3-4-1-16,-2-1-1 0,1-3 2 0,-7 3-2 0,-1 1 1 0,-5 5 3 0,-7 3 0 16,-4 5 3-16,-3 4-1 0,-5 5-1 0,-2 5 5 0,0 4 0 15,0 6 3-15,-2 2 1 0,1 2-9 0,-2 1-6 0,-3 0-10 16,-2 5-4-16,-4 8 0 0,-3 3 3 16,-4 7 7-16,-3 4 2 0,2 3 0 15,0 1-1-15,1 5-2 0,2 3 3 16,4 4 0-16,2 1 2 0,3 3 0 0,6-1-1 0,2-3-1 15,3-3-3-15,13-7 2 16,1-3-1-16,10-6-3 0,1-3 3 0,4-6-2 0,1-3 2 0,0-4 3 16,4-5-1-16,-1-3 1 0,-1-2 2 15,-1-5 0-15,3-4 1 0,-6-2 0 0,-1 1 1 16,-2-2 0-16,-5-2 2 0,-2 0-1 0,0-2 1 16,-4 3-3-16,-3-2 0 0,-3-1 1 0,-3 2 2 15,0 0 0-15,-6 1 1 0,-3 3-3 16,1 1-3-16,-7 2 0 0,1 2-4 0,-4 2-2 15,-6 2-1-15,2 3-1 0,-5 0 4 16,-3 0 2-16,-4 6 3 0,1 3 2 0,-2 1 0 0,4 3 0 16,-1 0-2-16,6 1-2 0,2 3-3 15,5-2 0-15,3 2 1 0,7 0 1 0,1-1 2 0,6 4 0 16,5-2-1-16,3 0 0 16,6-2-1-16,6 0-1 0,-2-5 0 0,4 0 1 0,1-5 0 15,-4-1 2-15,4-4 2 0,-6-1-2 0,4 0 0 0,-4-5 0 16,0-1-2-16,0-3 0 15,-6-3-1-15,2-1 1 0,-1 1 3 0,-1-3 5 16,-3-1 1-16,-1-2 0 0,0-1-2 0,-3 1-3 0,-2 0 0 16,-1-1 1-16,-1 4 4 0,-3-2-2 15,-2 3 2-15,-1 2-1 0,0 1-2 0,0 4 2 16,0 2-2-16,0 1 1 16,0 3-4-16,-1 1-9 0,0 0-16 0,-1 0-8 15,-3 9 2-15,2 1 6 0,-4 4 16 0,1 3 6 16,1 2 0-16,1 2 0 0,0 1-1 15,7 1 0-15,-3 0 2 0,2 1 0 0,6 0 2 16,5-2-4-16,0 0 0 0,7-4-3 0,7-3-6 16,-2-4 2-16,6-2 0 0,3-5 1 15,0-4-1-15,0 0 1 0,3-7-3 0,0-2 1 16,0-3 2-16,1-3 2 0,-5-1 3 0,3-4 2 0,-4-2-1 0,0-2 1 16,-1-3 3-16,1-3 1 15,-1-4 2-15,-1-4-1 0,-1-4-2 0,-2-5 3 16,-3-5-3-16,-1 1 2 0,1-3 1 0,-3 1-4 15,-5 1 4-15,0 1-2 0,-5 5 1 0,-3 3 5 0,-4 4 1 16,1 7 4-16,-4 6 8 0,-1 7 4 16,0 3 3-16,0 6 7 0,0 5-2 0,-2 2-8 15,-1 3-9-15,2 0-19 0,0 2-20 16,-2 5-1-16,-5 8 0 0,3 3 13 16,-3 8 11-16,0 6 2 0,-3 5 2 0,2 4-3 0,0 8 0 0,-3 5-2 15,1 4 0-15,0 6-1 16,-1 4 3-16,2-3-2 0,4 1 2 0,3-6-2 0,4-9 0 15,0-9 1-15,9-8-2 0,1-7 1 16,7-5-2-16,-3-7-1 0,4-3-2 0,1-6 3 0,0-4 2 16,1-2 3-16,-1-5 3 15,0-6 1-15,1-1-1 0,-1-2-2 16,-1-3 0-16,-1-2 0 0,-4-1 1 0,4-2-1 16,-5 0-1-16,3-4 0 0,-3 1-1 0,0-2 1 0,1-1 2 0,-1 1-2 15,-3-3 0-15,-2 4-1 0,-4 4 2 16,1 2 0-16,-2 7 5 0,-2 4 1 15,-1 4 4-15,0 2 0 0,0 1-6 0,0 2-4 16,0 0-11-16,0 2-14 16,-1 2 0-16,-4 4 2 15,1 7 7-15,-2 1 10 0,2 6 2 0,0 2 0 0,-1 1-1 0,2-1-1 0,-2 0 2 0,5-2 0 16,0-1 0-16,2 2 0 16,4-3 0-16,4 0 0 0,5-3 0 0,0-1 1 0,6-2-2 15,2-4 2-15,4-1-2 0,0-3-1 0,3-3 3 16,1-2-1-16,3-1-1 0,2 1 3 0,0-3-4 15,1-4-2-15,-1 1 0 0,-1-4-2 16,1-2 4-16,-2 0 3 0,-1-3-1 0,-2-1 3 16,-2-2-2-16,-5 0 2 0,1-3 1 0,-8 2 2 15,-2-3-1-15,-4 4 1 0,-2-2-1 16,-6 1-2-16,0 0 2 16,-3 0 1-16,0 4-2 0,-3-2 1 0,-1 5-3 15,-4 0-1-15,0 4 0 0,-2 0-4 0,-3 2 1 0,-2 2-3 16,-3 2 1-16,-7 1 3 0,2 1-2 0,-4 6 3 0,2 1 1 15,-2 3-3-15,4 1 5 0,-1 4-3 16,1 3 1-16,2 3 3 0,4-2-1 0,2 1 1 0,4 1-1 16,0 0-4-16,3-2 1 0,7 0-2 15,1 0 2-15,1-4-2 0,8 0 2 16,2-3 2-16,0-1-4 0,5-2 3 0,-1-5-2 16,6-2 0-16,2-1 2 0,0-2-2 0,1 0 5 15,3-5-2-15,-2-1 2 0,4-3 0 0,0 0-4 16,1-2 2-16,-1-1 0 0,1 0 1 0,-3-1-1 15,1 3-1-15,-1-2-2 0,-4 2 1 0,-2 2 1 16,-4 1-1-16,-3 3 1 16,-4 1 0-16,-2 2-6 0,-3 1-1 15,2 0-2-15,-3 3-2 0,2 3 5 0,-2 1 2 0,1 2 2 0,1 0 2 16,-1 3-2-16,1 0-1 0,-3 0 0 0,1 1 0 16,0 1 3-16,-2-2-2 0,0 2 2 0,1-2 0 15,3 0-3-15,-4-2 2 0,3-1-3 16,-2-2-6-16,1-2-10 0,1-1-12 15,0-2 3-15,3-2 7 0,0 0 11 0,2-5 11 16,2-2 0-16,-2-3 3 0,5 0-4 16,0-1 2-16,1-1-2 0,1 1-5 0,1-4 6 0,-1 1-3 15,0-2 1-15,0 2 4 0,1 3-3 0,-3-2 3 16,1 3 4-16,-4 3-2 0,1-1 6 0,-2 3 0 16,-2 3 1-16,1 2-3 0,-4 0-1 15,-1 0-3-15,1 4-2 16,0 1 4-16,0 4-2 0,0 2 4 0,0 1 3 0,1 2-2 0,0-1 5 15,0 0-2-15,0 1 3 0,0-1 2 0,-1-2-9 16,1-1 3-16,2-2 0 0,-2-1-2 0,0-1 10 16,3-2 1-16,0-3 3 15,1-1 4-15,4 0 2 0,0 0-4 0,3-6-3 0,2-1 0 0,0-1-9 16,0-2 2 0,-3-2-1-16,-1-2-8 0,-4-1 5 0,2-2-8 15,-4-1-11-15,0-4-6 0,-1-4-34 0,-2-2-36 16,0-4-49-16,0-2-78 0,-4-2-204 0,4 9-772 15,-5 9-528-15</inkml:trace>
  <inkml:trace contextRef="#ctx0" brushRef="#br0" timeOffset="39350.4783">18742 3525 0 0,'0'0'0'0,"0"0"451"0,0 0 1 0,0 0-78 0,0 0-60 15,0 0-60-15,0 0-42 0,0 0-43 0,0 0-44 16,0 0-20-16,2-127-20 0,8 104-10 0,3-1 1 16,3-1-2-16,1-3-14 0,4-6-7 0,-1-3-11 15,3-5-9-15,0-3-4 0,0 0-6 0,1 0-5 16,-4 2-2-16,-1 3 0 0,-2 3-5 62,-5 6 6-62,-3 3 1 0,-2 7 6 16,-4 3 22-16,-3 7 2 0,0 4-1 0,0 2-2 0,-1 3-18 0,-4 2-15 0,-1 0-9 16,-4 7-12-16,-5 3 0 0,-5 4 4 0,-4 4 1 0,0 1 2 0,1 4 0 0,3 1 0 15,2 0-1-15,6 5 1 0,6 1-3 0,4 1-1 0,4-1 4 0,8 3-1 0,9 0 4 16,8 1 0-16,6-4 0 0,5 0 1 15,4-1-1-15,4-3 0 16,-1-2 2-16,0-4-2 0,-5-1 1 16,-7-2-1-16,-3-3-1 0,-4-1 1 0,-8-1-2 0,-3 1-3 0,-5-3-2 15,-5 1-5-15,-4-2-1 0,0-2 2 0,-3 2 1 0,-6 0 3 0,-3-1 5 16,-5 0 0-16,-2 0 0 0,-2-1 3 0,-1-3-3 0,0 1 2 16,-1-4 1-16,1 1-3 0,-2-1 1 15,3-1-1-15,0 0 0 0,3-1 1 0,3-4 0 16,3 0 2-16,2-1-4 0,4 0-5 0,4 1-11 0,1-5-14 15,9-2-8-15,2-2-4 0,10-2 9 16,5-2 8-16,5 0 7 16,7-3 5-16,2 1 3 0,4-4 5 15,4-1 4-15,1-4 2 0,0-2 1 0,0-4 1 0,-6-1-1 0,2-1 2 16,-6-3 2-16,-3 1 2 0,-6 1 1 16,-3 0-1-16,-5 5 9 0,-7 0 3 0,-1 4 8 15,-8 4 2-15,-1 4-2 0,-5 3 4 0,0 3-3 16,0 4 8-16,-3 2-3 0,-1 3-4 0,0 3-3 15,-1 1-11-15,3 2-7 0,-5 0-10 0,0 7-5 16,-2 6 4-16,-4 2-1 0,0 5 3 16,1 6 3-16,2 3-2 15,-2 3 3-15,0 5-2 0,3 4 0 0,1 0 0 0,-1 6 0 0,3 1 2 0,2-2-2 16,3-1 2-16,1-4-3 0,1-4-2 16,6-8 1-16,6-6-2 0,-3-4-1 0,5-7-2 15,-2-4-2-15,0-2 1 0,2-4 4 0,0-2 3 16,0 0 2-16,1-6-1 0,4-2 0 15,-2-2-2 1,1 0 0-16,0-4 1 16,-2-1-1-16,1 0 2 0,-2 0 0 0,-1 0-2 0,-1-1 1 0,-2 0-2 0,-1 0 1 0,0 2 2 15,-3 0-1-15,-2 3 0 16,-1 3 3-16,-1 2-3 0,-3 2 1 0,0 2-1 0,1 1-1 0,-2 1-3 0,0 0-4 16,0 0-8-16,1 0-16 0,3 1 2 15,-2 5 6-15,3 1 11 16,0 3 17-16,4 3-1 15,2-1-1-15,-1 1-1 0,4 0 0 16,2-1 2-16,1 1 0 0,5 0 4 0,2 0-2 16,2-4 1-16,0 1 1 0,2-3-1 0,-3-2 2 0,0-3 1 0,-2-2-3 15,0 0-4-15,0 1-1 0,-4-3-5 0,-2-3 2 0,-3-2 1 16,-1 0 0-16,-1-1 6 0,-2-2-3 0,-1 2 0 16,-2-4 0-16,-2 0-3 0,1-1 3 0,-3-1 1 15,1 0 0-15,-1-4-1 0,-1 1 0 0,-1 0 0 16,4 1 0-16,-2-2 1 0,-1 1-1 15,-2 0-1-15,4 2 0 0,0 3-3 0,-2-1 2 0,2 3 1 16,0 3 2-16,-3 0 6 16,1 1-6-16,2 4-1 0,-3-1-2 15,0 3-7-15,2 0-9 0,-2 0-5 0,6 5 0 16,1 2 7-16,7 3 6 16,1 1 7-16,8 2 1 0,2 0-2 0,5 1 3 0,3 1 3 15,2 2-1-15,1-4-2 0,7 0 4 0,0-5 3 16,1 2 0-16,2-5 5 0,-3-4-8 15,-1 0-2-15,-4-3-3 0,0-6-7 16,-4 0 9-16,-2-5-1 16,-3-2-1-16,-5-2 8 0,1-1-6 0,-4-2 0 0,-2-4 3 0,-2-1-4 15,-3-2 5-15,1-2 1 0,-5 1-1 0,-1-5 3 0,-6 3-1 0,1-4 3 0,-5 5 1 16,0-3 0-16,-7 4-1 0,-1 2 1 16,-1 4-2-16,-3 2 2 0,2 4 3 0,1 3 2 0,-1 4 6 15,5 3 0-15,-1 3-6 16,4 3-10-16,-2 0-15 0,1 2-4 0,-1 5 0 0,-3 5 4 15,3 2 7-15,-3 7 2 0,4 2-1 16,-3 6 2-16,2 6 1 0,0 8 0 16,-1 6 1-16,1 6-3 0,-2 7 1 0,-2 7-3 15,-3 2 5-15,2 5-1 0,-1-2 2 0,-1 1 8 16,4 1-6-16,-2-2 0 16,4-1-3-16,1-3-6 0,4-2 3 0,0-6-1 0,5-9-2 0,4-6 1 15,1-7-3-15,1-11 1 0,-1-4 2 16,-2-9-1-16,-5-6 0 0,0-4-4 15,-1-3 1-15,-1-3 5 0,-1 0 10 0,0-4 0 0,0-7 1 16,0-1-4-16,0-6-5 0,-1-5 1 16,-2-4 0-16,1-3-2 0,1-3 0 0,1-2 1 0,-1-5 0 15,1-4 1-15,5-2-3 0,2-4-2 0,2-2-1 16,3-3-4-16,5 0 4 0,2 0 0 16,3 1-2-16,7 3 0 0,-1 4-1 15,4 5-1-15,-1 2 1 0,1 9 3 16,0 3-5-16,2 8 0 0,1 3-1 0,-1 4-1 0,2 5 6 15,-5 2 5-15,-3 5 1 16,-3 2 6-16,-4 2-8 0,-1 6-3 0,-2 3 0 0,-4 5-4 16,-3 4 7-16,-3 2 2 0,0 3 1 0,-8 4 2 15,0 0-2-15,-9-1 1 0,-2 0 3 0,-7-3 2 0,2-2 0 16,-2-1 1-16,-3-4 0 0,-5 0-3 16,2-4 5-16,-4-4 1 0,0 0 2 0,2-3 4 15,-3-4-5-15,-1-2-5 0,-1-2-9 16,-1 0-14-16,-1-4-15 0,-2-5-21 0,0-3-46 0,-1-2-82 15,-2-1-146-15,12 2-437 0,7 5-823 16</inkml:trace>
  <inkml:trace contextRef="#ctx0" brushRef="#br0" timeOffset="39699.6056">20396 2573 977 0,'0'0'261'0,"0"0"10"0,0 0-14 0,0 0-57 0,0 0-23 0,0 0-61 0,0 0-47 15,0 0-31-15,0 0-21 16,0 0-22-16,0 0-8 0,0 0-7 0,0 0-4 0,0 0 8 16,28-30-13-16,-24 31-74 0,0 3-159 15,-1-1-418-15,0 0-551 0</inkml:trace>
  <inkml:trace contextRef="#ctx0" brushRef="#br0" timeOffset="42898.8392">22731 2521 1362 0,'0'0'317'0,"0"0"-34"15,0 0 13-15,36-120-70 0,-29 99-17 16,-2 5-16-16,-2 5-31 0,1 6-38 16,-4 2-44-16,0 3-36 0,0 0-32 0,0 0-27 0,0 3-13 15,0 6 3-15,0 7 6 0,-1 10 17 16,-4 8 14-16,2 6 0 16,-5 8 0-16,3 6-1 0,-4 3-2 0,-1 5-1 15,-4 4-1-15,2 7 3 0,-2 4 2 16,-3 3 1-16,-2 3-2 15,-1 3-2-15,2-1 1 0,0-4 1 0,1-5-1 0,-1-6 0 0,7-9-4 16,2-6-2-16,5-12-2 0,1-5 1 0,0-8-1 0,2-6 0 0,2-8 1 16,-1-5-2-16,0-4-1 15,0-4 3-15,0-1 3 0,0-2 10 0,3 0 11 16,-1-2 9-16,0-6-5 0,6-2-7 0,-1-7-12 0,6-4-16 16,1-5 7-16,2-1-1 0,-1-7-2 15,5-1 1-15,5-2-9 0,1-2-1 0,4 1 0 16,5 1-1-16,0 2 4 0,-2 3-4 15,6 4 0-15,-1 5-1 0,-3 4-1 0,3 3 1 16,3 5-3-16,-1 4 2 0,-2 2-1 0,-2 5-1 0,0 0-1 16,-4 2-1-16,0 8 2 0,-6-1 2 15,-2 7 2-15,-3 0 1 0,-2 2-1 16,-2 3 2-16,-5 1 2 0,-1 1-1 16,-3 0 4-16,-5 1 1 0,-2 1-2 0,-1 1 2 0,-4 1-1 0,-7 0 0 15,-5 0 3-15,-2-1-4 0,-3-1-1 16,-1-3-2-16,1-6-1 15,1-1 1-15,0-5 2 0,6-4 2 0,-2-4 4 0,6-2 7 16,0-1-1-16,0 1 2 0,2-4-2 0,4-3-3 0,-3-2 3 16,5-1-5-16,2-1-7 15,0-3 1 1,7 0-14-16,5-1 0 0,6-1 1 0,5 1-5 0,6-2 9 0,5 0 0 16,5 2 3-16,2 0 2 0,0 2 0 0,2-1 6 0,1 2-1 0,-1 1 2 0,-3 0 0 15,-5 1 1-15,-1 3 2 0,-8 1 2 16,-4 1 5-16,-6 1 1 0,-4 1 4 15,-6 3 5-15,-4 0-5 0,-2 0 1 16,0 0-7-16,0 0-6 0,-6 3 3 0,2 3 2 0,-7 6 7 16,-4 1 5-1,0 4-3-15,-3 0-3 0,0 0-2 0,3 3-6 0,-3 0 0 0,6 0-2 0,2 3-3 16,2 0 2-16,5 1 0 0,3-2-1 16,1-2 1-16,8-2 2 15,4-2-1-15,4-2 2 0,3-4 2 16,4-4 0-16,4-2 9 0,3-4 0 0,2-3-1 0,2-6 5 0,-1-2-9 15,-1-2 1-15,2-3 0 0,-3-4-9 16,1-4 8-16,3-3 0 0,0-6-2 16,2-3 2-16,-3-4-6 0,3-5-1 0,1-2-2 0,0-6 2 15,-1-5-4-15,2-2-1 0,-3-1-1 0,-2 0-2 16,-5 3 4-16,-5 2 1 0,-3 4-1 16,-5 3 2-16,-4 4-2 0,-6 6 0 15,-3 8 0-15,-3 3 0 0,-1 6 3 0,0 6 0 0,0 5 5 16,-2 4 2-16,0 5 3 0,0 1-3 15,0 1-13-15,-1 0-9 0,1 7-5 0,-5 6 2 16,1 6 8-16,-4 5 7 0,1 5 2 0,0 5 0 0,1 4 0 16,1 7 3-16,1 2-4 0,-3 2 0 15,0 5-2-15,0 1-4 0,4 1 6 0,-2-1-2 0,5-6 3 16,1-2 2-16,2-4-3 0,1-6 1 16,6-2-1-16,1-2-1 0,3-2-1 0,-1-3-5 15,0-4-8-15,1-3-10 0,3-5-13 0,-1-6-11 16,0-3-11-1,3-4 1-15,2-3-13 0,2-3-7 0,0-6-15 0,0-3-21 0,2-3-1 16,1-2 13-16,-3-2 24 0,-1-3 28 0,2-1 19 0,0 0 14 16,-3-1 5-16,0 0 0 15,-1 1 10-15,-6 3 4 16,-2 1 13-16,-4 4 25 0,0 2 26 0,-4 4 30 16,-2 2 13-16,0 4 3 0,0 3-23 0,0 0-33 0,-1 0-28 0,-2 0-24 15,-5 5 0-15,-2 5 3 0,-2 3 4 0,-1 2 7 0,1 1-11 16,2 3 0-16,3 1-3 15,0 0-4-15,4 1 4 0,2-1-1 0,1 1 0 16,0 2 4-16,5 0-1 0,2-2 0 0,4 1 2 16,0-3-1-16,1-4 0 0,7 0 1 0,0-6-2 15,0-2-2-15,1-5 3 16,1-2 0-16,-1 0-1 0,0-4 3 0,-1-5-2 0,1 0 1 16,1-4-1-16,-1-1-3 0,0-4 2 15,-1 1 1-15,-2-5-2 0,3 1 9 0,-5-1-9 16,1 1 1-16,-3-2-1 0,0 3-2 15,-3 0 5-15,-3 1 0 16,0 3 0-16,-4 2-3 0,0 4 1 0,-1 1 1 16,-2 4 2-16,1 3 4 0,-1 1-4 15,0 1-2-15,0 0-6 0,0 0-16 0,0 0-4 0,-1 3 0 0,-3 5 1 16,0 1 13-16,-1 3 3 0,0 4 2 0,1 1 0 16,-1 0-4-16,4 1 4 15,1-1-1-15,0 1 2 0,0 0 3 0,6 0-4 0,1-1 0 0,1-2 0 0,2 0-6 16,0-2 0-16,3-5 0 0,1-3-1 15,0-2 0-15,1-3 4 0,0 0 0 0,0-3 2 16,-1-3 3-16,3-2-1 0,-3-4 3 0,2-1-1 16,-2 0-4-16,1-3 6 0,-1 0-3 15,-1 0 2-15,-1-2 0 0,2 0-6 16,-2 2 0-16,-2 0-2 0,2 0 2 0,-2 1 2 0,-1 2 0 16,0 2 1-16,-5 2 1 0,-1 2-1 15,0 3 3-15,-2 3-4 0,-1-1 3 0,0 2-10 16,0 0-8-16,0 0-9 0,-1 2-13 0,-2 3 11 15,-1 4 7-15,1 4 12 16,-4 2 10-16,4 0-3 0,-1 4 1 0,4 1 0 0,0 2-6 0,0-1 6 16,7-1 0-16,4 1 0 0,4-1 5 15,3-1-3-15,3-1 0 0,4-5 0 16,3-2 0-16,0-3 2 0,2-6 1 0,2 0-1 16,-1-2 1-16,0-3-1 0,0-3 3 0,-4-2-1 15,-1-2 8-15,-2-2-6 0,-4-3 2 0,1-1 2 0,-4-2-8 0,0-1 7 16,-2-2-1-16,-2-3-3 0,2 0 1 15,-4 0-5-15,-1-1 1 0,-2 3 3 16,-2-1-1-16,-2 4 2 0,-3 1-5 0,-1 1 1 16,0 3 0-16,0 3 3 0,-2 4 2 15,-4 1-1-15,1 2-1 0,0 2-5 0,-3 0-3 16,-1 2-3-16,-1 0-2 0,-2 8 0 0,-1 2-3 16,-1 3 0-16,1 3 4 15,3 2-2-15,0 2 6 0,4 2 0 16,0 0-2-16,6 1-1 0,0-2 1 15,0 3 0-15,5-3 2 0,2 2 2 0,3-1 0 16,5-1-1-16,3-1-1 0,4 0 0 0,4-3 1 0,4-1 0 16,2-5-1-16,2-3 2 0,1-2 0 0,0-4 0 15,2 0 2-15,-2-2-2 0,1 0 0 0,0-4 1 0,-1-2-2 16,-1-3 4-16,-2-3-1 0,-2 0 1 0,0-6 2 16,-3 0-1-16,-1 0 2 0,-1-3-2 0,-5-1-2 15,-1-3-1-15,0-2-3 0,-6 3 3 0,2-4-3 16,-4 3 2-16,-3 3 0 15,-2 0-2-15,1 3 1 0,-4 1-1 0,-2 3 2 0,-1 4-2 0,0 1 1 16,0 4 0-16,-3 1-5 0,-4 4-6 16,0-1-2-16,-6 2-3 0,-3 3 4 15,-5 8 5-15,-4 3 3 0,-1 1 1 0,-2 3 0 16,4 3 0-16,0-1 1 0,4 3 0 16,4 1 0-16,3 1 0 0,3 0-1 15,4-1-2-15,4-2 1 0,2 0 2 0,2-3 1 0,7-1 2 16,2-4-1-16,1-1 0 0,6-3 2 0,1-2-2 15,2-4 4-15,4 0-1 0,2-3-1 0,2 0 1 16,-1-1-1-16,2-3-1 0,-1-3 0 16,-2 0 2-16,2-1 1 15,-3-1-2-15,3-2 2 16,-4 2-3-16,1-3 0 0,-3 2 0 0,-4 3-2 16,-3 2 0-16,-5 2-3 0,-4 0-3 0,0 2-2 0,-1 0-3 0,-1 3 0 0,2 2 1 15,-1 5 3-15,0 1 1 0,-2 1 1 0,-1 2 1 16,-1 2 0-16,0-3 2 0,2 5 2 0,-3-1-1 0,-1 0-3 15,0 0 1-15,3-2-1 16,-3 0-2-16,0-4 2 0,2-2-6 0,1-3 2 16,3-5 3-16,-2 1-1 15,3-2 7-15,3 0 2 0,5-3 0 0,1-2 2 16,5-2-3-16,3 0 0 0,1-2-1 0,-3 1 0 16,2-3 1-16,-3 1 4 0,0-1-1 15,1-2 3-15,-1-1-3 0,-4 0-3 0,3 1 0 0,-3 2-2 16,-2 1 3-16,-4 2 3 0,0 1 0 0,-5 3 2 0,-1 2-1 15,-1 1-2-15,-2-1-2 0,-1 2 0 0,1 0-5 0,0 0-1 16,-1 4-1-16,4 2-2 16,0 3 4-16,4 3 3 0,2-1 0 0,-2 1 3 0,1-1-3 15,1-2-1-15,-1 0 1 0,0-4 2 0,3-1 3 0,1 1 4 16,1-2 2-16,2-2-1 0,0-1 4 16,-1 0 1-16,4-1-2 15,-5-5 8-15,1-2-3 0,0-1-2 0,-2-2-5 0,-2-2-11 16,1-2-9-16,-3-3-7 0,-1-2-4 15,-2-3-7-15,3 0-5 0,-4-1-10 16,-4-2-9-16,-2 1-18 0,0 2-39 0,-10 1-78 16,-7 3-175-1,5 4-593-15,2 8-667 0</inkml:trace>
  <inkml:trace contextRef="#ctx0" brushRef="#br0" timeOffset="43487.2601">24188 3031 730 0,'0'0'344'0,"0"0"26"0,0 0-21 0,0 0-21 0,0 0-40 16,0 0-72-16,0 0-49 0,0 0-38 16,0 0-30-16,0 0-26 0,0 0-22 0,0 0-9 15,0 0-5-15,-13 0-9 0,15 0-6 0,1 0-2 16,3-1-4-16,5-2-1 0,4 1-2 0,12-3-3 0,6 1-2 16,7-1-1-16,6 1-4 0,9 1 6 15,5 0 3-15,4 2 1 0,7 1 4 31,3 0-4-31,5 1-2 0,2 1-3 0,1-2 6 16,2 1 1-16,-5-1 0 0,-3 1 0 16,-11 0-2-16,-4-1-5 0,-10 0 1 15,-8 1 3-15,-9-1 4 16,-10 0 3-16,-7 0 6 0,-10 0 10 0,-3 0 8 16,-3 0 13-16,-1 0 1 0,0 0-7 0,0 0-7 0,-1 0-15 0,-1 0-7 0,-3-1-8 0,3-1-12 0,-3-1 1 0,0 0 0 15,0 0-2-15,1-1 5 0,1 1-4 0,-1 0-3 0,2 2 1 16,2 1-2-16,0-1-6 0,0 1-13 15,0 0-27-15,0 0-49 0,-1 0-47 0,0 2-44 0,-2 4-181 16,-3 1-873-16,5-5-502 0</inkml:trace>
  <inkml:trace contextRef="#ctx0" brushRef="#br0" timeOffset="46503.9358">500 5899 0 0,'0'0'0'0,"0"0"419"0,0 0 69 0,0 0-43 16,0 0-71-16,0 0-64 0,0 0-59 0,0 0-51 16,0 0-34-16,0 0-29 0,0 0-24 0,0 0-22 15,-47 8-16-15,43-7-16 0,4-1-12 16,0 0-9-16,0 0-11 0,0 0-7 0,0 0-8 15,-8-1-5-15,5-6-4 0,-3 1 3 0,4-6-2 16,2 6 1-16,1-7 4 0,7 0-3 0,1-1 1 16,-4 0 3-16,5-5-3 15,6-5 3-15,-3 2 1 16,5-8-1-16,1-4 2 0,6-11-34 16,5-8 1-16,6-10-1 0,-2-1 0 0,-4 2 33 15,-1 4-1-15,-6 1 3 0,-5 7 1 16,-3 1-1-16,-1 6 2 0,-4 4 3 0,-4 3 3 15,0 3 1-15,-4 3 4 0,0 4-4 0,-2 4-3 0,1 4-1 0,-1 3-5 0,0 2 2 0,0 4-2 16,0 3-7-16,0 3-19 0,-1 2-22 16,1 1-12-16,-1 1 6 0,0 5 12 0,1 6 20 0,-2 3 12 15,1 5-3-15,-4 5 0 0,3 7 1 16,0 4-1-16,-4 5 0 0,3 3 1 16,-4 4-1-16,5 4 0 0,0-1 3 0,1 0 1 0,1-1-1 15,0 2 3-15,3-6-3 0,6-2 2 16,0-3 2-16,3-4-2 0,2-7 3 0,4-2 2 15,1-6 1-15,2-4 2 16,-1-7 2-16,3-2-1 0,2-7-3 0,-3-1-1 16,2-3-1-16,1-6 2 0,-1-5 1 15,2-5 2-15,-3 0-2 0,-1-4-2 16,4-2 3-16,-6-1 1 0,-4-3-3 0,3 1-3 0,-3-2-2 0,-3 0-3 0,-3-1 2 16,-1 3 0-16,-2-3 1 0,-2 4 4 0,-3 2-3 15,-2 2-1-15,0 3-2 0,0 2-3 16,0 5 2-16,-1 2-1 0,-1 2-3 0,0 5-10 0,-3 0-12 15,4 3-15-15,0 0 3 0,0 4 8 16,-2 6 11-16,-1 2 14 0,2 4 0 0,-1 5 0 16,-2 2 3-16,3 2-1 0,0 2 0 0,0 4 1 15,-1-1-3-15,3 0 2 0,0-1 2 0,0 0-2 16,3 0 2-16,1-2-1 0,3-2 1 16,-2-3 2-16,3-2-2 15,2-4 1-15,-1-2-1 0,0-3 2 16,2-3 2-16,0-2 5 0,-1-4 2 0,2-2 1 0,0 0 3 0,5-5-4 0,-5-3 0 15,8-6 0-15,-1-3-16 0,2-3-1 16,0-1 0-16,-4 1-2 0,-5 4 14 0,-3 2-2 16,-1 0 0-16,-3 0 1 0,4 2-2 0,-6-1 1 15,3 2-1-15,-5 0-1 0,1 1 0 16,-1 2 1-16,-1-3 1 0,0 0 0 16,0 2-1-16,0-1-2 0,0-1 0 0,-1 2 1 0,-1 0-2 15,1 0-1-15,0 0 0 0,-2 2-2 16,3 0 4-16,-2 2-1 0,2 1 0 0,-1 0-1 0,1 2-1 15,0 1 0-15,0 1 0 0,-1 0-4 0,1 0-3 16,0 0-3-16,0 0-7 0,0 0-6 16,0 0-4-16,0 1-7 0,0 2 7 0,0 1 8 15,0 3 8-15,0 1 12 0,0 2-1 16,0-1 0-16,0 2 1 0,0 0-1 0,2 2 0 16,2-1 2-16,-1 2-4 0,-1 2 2 0,5-1-1 15,-2 1-2-15,3-1 3 0,0 0 0 0,-1-1 0 16,-2-1 2-16,4-2 0 0,0 1-1 15,-1-2 1-15,1 0 0 0,-2-3-2 0,1-2 1 0,0-1-1 16,-4 0 0-16,4-3 3 0,-2-1 1 16,-3 0 4-16,0 0 3 0,4-1 2 15,0-4 2-15,-1-1-1 0,3 0-2 16,-1-4-1-16,-4 1 0 16,4 0-2-16,-2-1 2 0,-3-2-3 0,0 0 1 0,3 1-2 0,-4 0-1 0,2-2-1 15,1-1-1-15,-3-1 1 0,-1-1-2 0,2-1 2 16,0-2-3-16,-2 0 1 0,0-3 0 0,-1 0-3 15,0 0 2-15,0-1-2 0,0 1 1 16,0-1 3-16,-2 4-4 16,-1 0 2-16,0 3 0 0,1 1-2 0,-2 3 2 0,-1 4-2 0,4 0 0 15,-1 3 0-15,0 1 0 0,0 3-1 0,0 0-2 16,1 1-4-16,1 0-8 0,0 0-10 16,0 0-11-16,0 2 2 0,0 3 8 15,5 2 13-15,-1 0 9 0,7 1 6 16,0 2-2-16,8-2-1 0,2 0 4 0,8 0-5 15,1-1 4-15,3 0 0 16,4 0 0-16,-2-1 0 0,2-2-1 0,-5 2 0 16,0-3 0-16,-1 0 1 0,-2-1 0 0,-3 1 0 15,-5-2 0-15,-3 2-3 0,-3-2 2 0,-3-1 0 0,-3 2 0 16,-2-1 2-16,-4 1-5 0,-2 2 1 0,3 0-1 0,-4 3-6 16,0 2 5-16,0 3-1 0,0 2 0 0,-5 3 6 15,-5 2-3-15,0 2 0 0,-4-1 2 0,-2 1-2 16,3 0 1-16,2-2 0 0,3 0 0 15,0-3-3-15,6 1 2 16,2-5 1-16,0-2 0 0,1-2 6 0,7-1-3 16,0-1 0-16,3-2 6 0,2-4-5 0,2 0 12 0,7-3 2 15,0-5 1-15,1-2 4 0,3-2-9 0,-2-1 0 0,-3-1-5 16,-1-1-1-16,-2 1 3 16,-5-1 0-16,0 1-2 0,-3 0 5 0,-4 1-2 0,-2-2 2 0,-4 0 0 15,0 0-1-15,-3-3-4 0,-4 2-4 16,-2 0-3-16,-5 1-2 15,1 0-1-15,-5 2-1 16,-2 0-3 0,-2 1 0-16,-6 2-7 0,-2 3-11 0,-2 0-14 0,-1 2-27 0,-5 3-22 0,-2 1-56 15,0 1-116-15,10 0-362 0,10 0-914 16</inkml:trace>
  <inkml:trace contextRef="#ctx0" brushRef="#br0" timeOffset="46829.6006">387 5181 1080 0,'0'0'262'0,"0"0"15"0,0 0 16 0,0 0-9 0,0 0-22 0,0 0-39 0,0 0-82 16,0 0-43-16,0 0-47 0,0 0-30 16,0 0-10-16,0 0 12 0,0 0 20 0,0 0 27 15,-82-3 5-15,82 3-9 0,1-1-9 0,4 1-20 0,14 0-2 16,-3 0-6-16,7-2-44 0,5 1 2 16,6-3-5-16,17 0-34 15,2 0 38-15,8-3-7 0,-1 0 1 16,-2 2 30-16,-6-1-15 0,-8 1-24 0,0 3-41 0,-8 1-82 0,2 0-183 0,-13 1-656 15,-7 0-645-15</inkml:trace>
  <inkml:trace contextRef="#ctx0" brushRef="#br0" timeOffset="47969.7086">3561 5107 1850 0,'0'0'272'16,"0"0"-22"-16,0 0-66 0,0 0-33 0,0 0-31 15,0 0-21-15,-122-61-12 0,98 55-15 0,-4 3-13 16,-2 2-10-16,0 1-10 0,0 3-7 0,-1 3-10 16,3 4-4-16,-3 3-1 0,2 3-2 0,-2 3 1 0,0 2-2 15,5 3-5-15,-1 1-1 0,7 2-3 16,0 3-1-16,7 3 1 0,1 2-1 0,4 1 0 16,3-2 0-16,4 0-2 15,1-4 1 1,5 1 1-16,5-5-3 0,6-2-1 0,1-5 1 0,6-4 1 15,4-5 5-15,3-4 6 0,2-6 0 16,1 0 4-16,2-5-3 0,-1-4-2 0,3-2 3 16,-4-3-4-16,-1-1 2 0,0-2-2 0,-5 0 0 15,-4 0 2-15,-4 0 2 0,-5-1 0 0,0-1 0 16,-5 0-2-16,-3 1-1 0,-1 0 0 16,-3-1-1-16,-2 1-2 0,0-2-1 0,-3 2-3 0,-4 1-1 15,2 2-2-15,-1 2-2 0,-2 1 0 0,1 5 0 0,3 2-1 0,0 3 0 0,0 1-2 16,2 1-6-16,0 0-7 15,0 0-8-15,-1 3-1 16,0 6 5-16,1 5 7 0,-3 5 8 0,5 1 2 0,0 5 0 0,6 0 1 0,5-4 0 16,10 1 2-16,7 0 2 0,5-2 0 0,10-2 0 15,7-3-1-15,2 0 0 0,4-4 1 16,0-2-2-16,0-4 0 16,-1-2-4-16,0-2-2 15,0-3 1-15,-4-7-1 0,-1 0 4 0,-2-1-1 0,-4-3 1 0,-5 1-1 16,-2-2 0-16,-5-1 3 0,-6-2 1 15,-5 2 2-15,-1-3 1 0,-5 0 1 0,-5 1 3 0,-4-1 0 0,-2 2-1 0,-4 0-3 16,0-1 1-16,-5 2-3 0,-2 1 0 16,-5 3-2-16,0 0-4 15,-1 3-1-15,-5 3-1 0,-1 2 0 0,-1 3 3 0,-3-1 1 16,-1 5 1-16,-2 6-2 0,2 3 1 0,-2 2 0 16,4 4 0-1,4 2 0-15,2 0-2 0,6 3 1 0,5-2-4 0,5 2 4 0,4-4 0 16,11 1 3-16,6-3 1 0,9 1 0 0,7-4 2 15,7-4-1-15,5-3 2 0,4-4 0 0,3-4-2 16,-3 1 0-16,0-8-2 0,-2-4-2 0,-5-4-2 16,-1 0 2-16,-6-5 2 0,-3-4 1 15,0-2 1-15,-5-4 0 0,-3-3-1 16,-3-1 3-16,-4-2 1 0,-3-1 1 16,-5-2 3-1,-5-1-2-15,-2 1-1 0,-5-2 1 0,-1 2-3 0,-1 1 0 0,-6 2-1 0,-3 3 3 16,-3 3 1-16,-2 5 3 0,0 3 3 0,0 6-3 0,2 3 4 15,2 3-1-15,2 6-3 0,0 2-2 16,3 2-8-16,1 0-3 0,0 2-5 16,0 7-5-16,-1 3 4 0,0 6 3 0,0 3 3 0,3 6 3 15,3 2-2-15,0 5 1 0,3 1 2 0,5 3 1 16,2 1 1-16,3 2-3 0,0 4-1 0,2-1-4 16,-1 1-14-16,2 0-13 0,-4-3-22 15,5-1-31-15,-4-8-23 0,5-5-33 0,-5-4-60 16,2-6-110-16,0-4-249 0,-4-6-537 0,-3-3 54 15</inkml:trace>
  <inkml:trace contextRef="#ctx0" brushRef="#br0" timeOffset="48298.6992">4808 5178 1028 0,'0'0'681'0,"0"0"-462"0,0 0-99 0,0 0-76 0,0 0-34 0,0 0-2 15,0 0 7-15,0 0 8 0,0 0 4 0,136-39-8 16,-100 35-2-16,0-2-2 0,1-1-4 16,-1-1 6-16,-2-1 2 0,0 2 4 0,-7-2 9 15,0-3 14-15,-4 1 29 0,-3-3 27 16,-5 1 20-16,-5-1 13 0,0 3-10 0,-5-1-8 16,-1 2-19-16,-3 0-13 0,-1 2-10 15,0 0-8-15,0 1-2 0,-1 1-7 0,-2 1-8 16,2 3-5-16,-2-1-10 0,2 3-12 0,1 0-11 15,0 0-18-15,0 2-12 0,0 3-1 0,-1 6 1 16,1 3 7-16,0 4 12 0,0 3-2 0,0 4 2 16,3 2-1-16,5 1-2 15,-3 1 2-15,1 0 1 16,3 1 0-16,1-2 3 0,-1 1-3 0,1-1-5 0,2-3-6 0,-3-2-21 16,2-4-19-16,-2-4-25 0,-3-3-31 0,-1-2-65 15,4-4-141-15,-6-4-382 0,0 0-940 0</inkml:trace>
  <inkml:trace contextRef="#ctx0" brushRef="#br0" timeOffset="48467.4654">5032 4560 2103 0,'0'0'199'0,"0"0"-18"0,0 0-69 0,0 0-50 16,0 0-77-16,0 0-88 0,0 0-4 15,0 0 10-15,0 0 45 0,0 0 49 16,0 0-96-16,0 0-245 0,0 0-495 0,0 0-159 0</inkml:trace>
  <inkml:trace contextRef="#ctx0" brushRef="#br0" timeOffset="49072.1777">5755 4878 1661 0,'0'0'275'0,"0"0"-17"16,0 0-74-16,0 0-48 0,0 0-45 16,0 0-23-16,0 0-29 0,0 0-21 0,0 0-5 0,0 0 5 15,0 0 13-15,0 0 11 0,0 0 1 16,0 0-2-16,12 130-2 16,-6-104-14-16,1 1-5 0,0-2-3 0,2-1-7 0,-2 0 2 15,3-5-1-15,-2-2 4 0,1-3 3 16,2-2 0-16,-1-4 3 0,0-4 5 0,0 1 9 15,0-4 5-15,1-1 4 0,5-4-1 16,-3-2-11-16,4-5-2 0,-3 0-6 16,4-3-6-16,-2-1 2 0,-1-2-5 15,0-2-1-15,0-1-2 0,-2-2-6 16,4-1 3-16,-2-2-3 0,2 0-1 16,1-1 4-16,-1 2-7 0,0 3-2 0,0 3 0 0,-5 2 1 0,3 3-2 0,-3 2-2 15,1 2-3-15,-3 5-5 0,0 0 1 0,1 3-2 0,-1 1-1 16,0 0 5-16,3 6-1 0,1 3 3 0,0 3 3 15,0 5-6-15,0-2 8 16,-2 3 0-16,1 2 2 0,2-1 6 0,-3 1-6 0,0 0 0 16,-2 1-1-16,-1 1-1 0,0-1 0 0,-4-2 1 15,1-2 1-15,-3-1-1 0,0-2 1 0,0-5 0 16,-1 1-1-16,-2-4 0 16,1-2-4-16,-1-1-8 15,4 0-16-15,-3-1-24 0,2 1-31 16,-2-2-52-16,0-1-86 0,1 0-225 0,2 0-640 0,-3 0-280 0</inkml:trace>
  <inkml:trace contextRef="#ctx0" brushRef="#br0" timeOffset="49271.0812">6203 4460 1363 0,'0'0'344'0,"0"0"-48"0,0 0-79 0,0 0-42 0,0 0-38 0,0 0-46 16,0 0-40-16,0 0-43 0,0 0-58 0,0 0-13 16,0 0 2-16,0 0 17 0,0 0 38 15,24 4-54-15,-11 7-188 0,-6-2-547 0,0-3-560 0</inkml:trace>
  <inkml:trace contextRef="#ctx0" brushRef="#br0" timeOffset="49785.7209">6738 4532 2428 0,'0'0'289'0,"0"0"-129"15,0 0-41-15,0 0-44 0,0 0-22 16,0 0-13-1,0 0-13-15,0 0-16 16,0 0-10-16,0 0 1 0,0 0 4 0,0 0 7 0,0 0 2 0,0 0 4 0,45 124-4 0,-33-91-1 16,-1 2 1-16,1 4-5 0,-3 3 3 15,1 0 3-15,-3 4-2 0,2 0 0 0,-5 1-2 0,1-2-1 16,-2-1-2-16,-2-2-3 16,-1-3-5-16,0-4-15 0,0-4-19 0,0-5-17 0,-1-7-20 15,-1-5-17-15,1-6-15 16,-2-6 0-16,0-2-13 0,1-1-65 0,-6-8-108 15,4-4-186-15,-3-2-170 0,4-3-48 0,-4-1 135 0,3-1 557 16,3-1 0-16,-1-1 0 16,2-1 0-1,0 0 0-15,5-2 0 0,-2-1 0 0,5 1 0 0,-1-2 4 0,5 2 472 0,-1 1 4 0,1 0-52 16,5 2-74-16,1 1-65 0,1 3-61 0,5 2-48 0,-3 1-35 16,1 2-23-16,4 3-18 15,-2 1-13-15,-2 4-14 0,3 1-23 0,-1 4-15 0,-1 0-16 0,3 0-9 16,-4 7-1-16,1 4-4 0,0 2 0 15,0 5 0-15,-4-1-5 0,-2 5 0 0,0 1 0 16,-3 0 0-16,1 2 2 0,-3 0 2 16,-4 2 0-16,-3-2 0 15,0 0 4-15,-4-2-4 0,-1-2-3 16,0-2-9-16,0-4-20 0,-3-3-22 0,-3-1-38 0,-1-4-60 0,2-3-156 16,-3-1-335-16,5-2-921 0</inkml:trace>
  <inkml:trace contextRef="#ctx0" brushRef="#br0" timeOffset="49980.6071">7138 4398 1586 0,'0'0'243'0,"0"0"-37"0,0 0-117 15,0 0-98-15,0 0-133 0,0 0-21 0,0 0 21 16,0 0 70-16,0 0 98 0,0 0-53 0,0 0-247 15,0 0-461-15,0 0 149 0</inkml:trace>
  <inkml:trace contextRef="#ctx0" brushRef="#br0" timeOffset="50820.8721">7616 4810 0 0,'0'0'0'0,"0"0"79"0,0 0 210 0,0 0-4 0,0 0-22 15,0 0-9-15,0 0-27 0,0 0-48 0,0 0-17 16,0 0-7-16,0 0-4 0,0 0-14 16,0 0-13-16,0 0-13 0,10 75-12 0,-2-69-10 0,2 0-5 15,1-1-2-15,1-4-5 0,6 1-7 16,1-2-13-16,3 0-12 0,2-3-14 0,4-1-7 0,-4-3 0 15,5-3 0-15,-2 1-1 0,-4 0 1 16,3-1-5 0,-5-2-2-16,-1 1 2 0,-5-2-3 15,2 1 2-15,-4-1 3 0,-3-1 3 16,-2 0 2-16,-4 2 0 16,1 1 0-16,-4-1-2 0,-1 0-2 0,0 1-4 0,0 3-2 0,-3 1 0 0,-3 2-5 15,-1 1 1-15,2 2-7 0,-4 1-5 16,-1 1-3-16,-3 0-3 0,-6 5-1 0,-2 2 3 0,-4 6-1 15,0 0 5-15,-2 2 0 0,5 3 0 16,3 3 2-16,-1 2-3 0,7 3-1 0,1 1 0 0,2-1 0 0,3 1 2 16,3-2 2-16,6-2-2 0,-2-1 2 0,5-6-1 15,9 0 0-15,2-2-1 0,5-2 7 0,9-4-4 16,5-3 3-16,5-5 2 0,1 0-10 0,2-4 10 0,0-5-4 16,-2-3-1-16,0-2 5 0,-2 0-7 15,-1-3 3-15,-4-1 1 16,-2-3-1-16,-2-1 6 0,-1 0 0 0,-1-2 0 0,-5 0 5 15,-4-2 0-15,-1 1 0 0,-5-1 1 16,-2 0-3-16,-2 2-3 0,-3 2-3 0,-3 3 1 0,-2 2-3 16,-1 1 3-16,-2 6-1 0,-6-1-5 15,0 3 2-15,-4 3-6 0,1 2-3 0,-2 3-1 0,-4 0-7 16,-3 0 6-16,6 5 0 0,-3 4 0 16,4 1 5-16,4 0-7 0,1 2 2 15,6 1-2-15,2 3 1 0,0-2 5 16,1 5 2-16,8 0 3 0,2 0-4 0,2 1 5 0,5 4-4 15,1-4 2-15,-4 2 5 0,5 0-7 16,-1 0 2-16,1 2-1 0,0-3-6 0,-3 1 5 0,-2-1 0 16,-1-1 0-16,-3-2 5 0,-4 0-5 15,0-1 2-15,-5-3 0 0,-1 0-5 0,-1-2 3 16,0-2 1-16,-4-1 1 0,-5 0 2 0,-1-2-1 0,-1 1-2 16,-1-1 1-16,-6-1 1 0,-1 0 0 15,0-2-2-15,-2-1-12 0,-2-1-26 16,1 2-47-16,-6-1-94 0,7 0-313 0,7-1-941 15</inkml:trace>
  <inkml:trace contextRef="#ctx0" brushRef="#br0" timeOffset="51790.5629">9557 4667 0 0,'0'0'830'0,"0"0"-119"0,0 0-170 0,0 0-155 0,0 0-105 0,0 0-114 0,0 0-70 0,0 0-45 15,0 0-43-15,0 0-21 0,0 0-3 16,0 0 11-16,0-10 17 15,1 30 15-15,2 2 6 0,1 5-2 0,-3 2-2 16,-1 1 1-16,0 1-3 16,0 1-3-16,0 1 0 15,-6 3-6-15,1 0-4 0,-2-3 1 0,2-1-4 0,-1-3 0 0,-1-6 1 16,3-2-1 0,0-8 1-16,0 0 0 0,3-5 0 0,-1-3 0 0,3-3 16 15,-1-2 18-15,0 0 19 0,0-1 15 0,-1-7-21 16,1-4-20-16,0-5-20 0,0-6-21 0,2-2 2 0,-1-5-1 15,4-4-1-15,-3-2 1 16,6-5 1-16,-2-3-1 16,3-5-1-16,4-2 1 0,2-4 0 0,-3-2 0 0,6 0-2 15,-2 2 2-15,2 3 0 0,1 5 0 0,-1 5 2 0,0 7 0 0,-4 5-1 0,3 7 1 0,-5 7-2 0,-1 4 4 16,-4 2 1-16,-2 6-2 0,0 1-3 16,-2 3-6-16,4 4-2 0,1 8 1 15,2 2 0-15,3 7 4 0,2 3-1 0,2 5 2 16,0 3 0-16,0 4 2 0,2 5-1 15,-2 2 0-15,-2 4 3 0,3 3-2 0,-1 1 0 0,-3 2 0 16,-2-2 0-16,1-1-2 0,-3 2 4 16,0-1-3-16,1-4-1 0,-2-4-2 15,1-2-14-15,1-6-9 0,-2-5-14 0,-1-6-19 0,0-5-15 16,-2-4-22-16,-2-3-28 0,-2-5-49 0,-2-5-72 16,0-2-95-16,0 0-541 0,0 0-689 0</inkml:trace>
  <inkml:trace contextRef="#ctx0" brushRef="#br0" timeOffset="52928.7822">9670 4821 933 0,'0'0'646'0,"0"0"-293"0,0 0-46 16,0 0-42-16,0 0-63 0,0 0-109 0,0 0-85 16,0 0-30-16,0 0-3 0,0 0 22 0,0 0-2 15,171-29 5-15,-99 25 1 0,10 1 0 16,7-1 3-16,4 0-3 0,-1-1 0 15,1-1-1-15,-2-1-1 16,-3 1 0-16,-5-2 0 0,-1-1-1 0,-6 2 3 16,-8-4-2-16,-3 0 1 0,-8 2 1 15,-7-1 1-15,-11 0 10 0,-7 1 19 16,-6 1 22-16,-9 2 26 0,-7-1 18 0,-4 0 3 0,-4 1-5 16,-2 0-17-16,0 0-16 0,-3 0-18 0,-4 1-15 0,-3 0-13 0,-3 1-7 15,-3 0-4-15,-2 3-2 0,-6-1 2 16,-1 2-2-16,-5 1-1 0,-6 5 2 0,-3 2-2 0,-3 2 1 15,-2 4 0-15,-2 1-1 0,3-1 1 0,3 4 0 16,6 2-2-16,4-1 2 16,7 5-1-16,6-3-4 0,7 6 0 0,6 0-1 0,4 2-2 15,3 0 4-15,11-2-1 0,3-1 0 0,10-5 6 16,3-5-2-16,4-6 4 0,1-3 2 16,5-4-4-16,-2-3 4 0,2-3 0 0,1-6-1 15,-3-1 2-15,-5-3-2 0,0-1 1 16,-2-2 2-16,-2 0 0 0,-4-2-1 15,-4 0 1-15,-1-1 3 0,-4-1-2 0,-1 0 2 0,-4 1-4 16,-1 0 0 0,-5 1 1-16,0 2-3 0,-4 2 3 0,-1 2-3 0,0 2-5 0,-2 1 2 0,-2 3-1 15,-1 2-3-15,0 1 3 0,0 2-5 16,-1 0-2-16,1 1-2 0,-2 0-3 16,-1 2 1-16,-2 7 1 0,1-1 2 15,-1 5 0-15,0 0 4 0,3 2-1 0,0 0 0 16,4 2 6-16,2 2-6 15,1 0 2-15,1 2 0 0,2 0-3 0,5-2 3 0,3 1 1 0,6-3-1 16,0-1 3-16,2-3-3 16,4-1 2-16,1-2 2 0,-2-3-4 0,5-5 4 0,-1-2 0 0,1 0-1 15,2-4 3-15,-1-3-3 0,0 0-1 0,3-2 0 16,-1-1 0-16,-2-1-1 0,5-1 0 0,-1 1-2 0,4-2-2 16,4 0 2-16,2 1-1 0,2 1 1 15,3 0 4-15,1 3-5 0,0 0-1 0,2 3 1 16,0 1-7-16,3 3 6 0,1 0-1 15,1 1 0 1,5 1 3-16,-1-1-1 0,0 1 0 0,2 1 2 16,0 1 0-16,-2 0 0 0,-1-2 0 0,2 2 0 15,-7-2-3-15,2-1 2 0,-1 1 1 0,-3-1-2 0,-3-2 8 0,-2 1-6 0,-2-2 0 16,-6-1 0-16,1-2-5 16,-8 1 7-16,-4-1 0 0,-4-1 1 0,-4 0 8 0,-7-1-2 15,-3-1 3-15,-2 1 2 0,-4 0-3 0,-2 1-2 16,-2-3-3-16,0 2-2 0,-6 1-6 15,-3-2 0-15,-1 1-3 0,-4 1-3 0,-5 0 2 16,-4 2-3-16,-3 2 1 0,-8 1 1 0,-4 2-4 16,-5 0 6-16,-6 6 3 0,-5 0 0 0,-1 3 9 15,0 2-6-15,6 2 0 16,4 2-1-16,12-2-5 0,6 2 3 0,8 3-1 0,9-1-1 0,5 1 4 16,4-1-4-1,2 0 0-15,9-5 2 0,9 0 3 16,3-5 0-16,6-1 2 0,7-3 0 0,3-3-7 0,2 0 6 15,-2-6 1-15,-1-2 0 0,-1-2 8 0,-3-3-9 0,-2-2 3 16,-2-2-1-16,-1-1-6 0,-3-2 10 0,-3-3 0 16,-3-4 2-16,-3-1 5 0,0-3-8 0,-2-2-2 15,-1-2-1-15,1-1-1 0,-3-1 1 0,-2 0 1 16,-2 1 0-16,-3 3-3 16,0 1 6-16,-2 3 1 0,-1 4 5 15,-1 4 15-15,-2 4-5 0,1 4 5 0,-2 4-3 16,0 4-11-16,2 1 4 0,2 2-6 15,-1 2-2-15,1 0-4 0,-2 0-9 0,1 2-4 0,-2 6-3 0,1 6-4 16,-3 4 9-16,0 7 3 0,3 3 1 0,2 5 1 0,0 0-1 16,0 3-1-16,0 4 2 0,5 2 4 15,1 3-6-15,0 1 2 0,0 1-1 16,2-1-5-16,1-1 8 0,2-1-4 16,-1 0-11-16,2-3-15 0,0 0-42 15,1-2-58-15,2-3-110 0,-5-9-401 16,-2-10-1104-16</inkml:trace>
  <inkml:trace contextRef="#ctx0" brushRef="#br0" timeOffset="54052.3336">14168 4519 2237 0,'0'0'205'0,"0"0"6"0,0 0-8 0,0 0-45 31,0 0-40-31,0 0-48 0,0 0-45 0,0 0-37 0,0 0 2 0,0 0 3 16,0 0 10-16,0 0 17 0,-8 65-5 0,2-30-2 0,1 4 1 16,-2 1-2-16,1 3 1 0,1 0 0 15,-3-2-3-15,2 1-1 0,0 0 2 16,3-4-2-16,-2-5 0 0,3-6-1 0,2-6 1 0,0-7-2 16,0-4 1-16,0-3-1 0,0-4 5 15,0-2 21-15,0-1 22 0,0-1 25 0,0-6-2 16,0-5-20-16,0-4-26 0,1-8-25 0,0-4-3 15,-1-5-1-15,2-2 1 0,-4-4 0 32,4-2-1-32,-2-2-1 15,3-5-2-15,-1-2 3 0,1-4-4 0,5-1 1 0,1 1 0 16,0 2-4-16,4 5 2 0,5 4-1 0,3 3-2 0,0 4 3 16,4 2-6-16,5 6 2 0,1 3-5 0,4 3-5 15,2 5 8-15,-2 2-3 0,2 6-2 16,-3 6 4-16,-3 4-8 0,-3 3 1 15,-1 9 5-15,-2 4 0 0,-4 5 3 0,-1 4 0 0,-7 3 3 16,0 2-2-16,-8 4 4 0,-4-1 1 16,0 4 0-16,-6-3 4 0,-10 1-2 0,0-4 0 15,-5 0 0-15,-1-3-1 16,-4-3 3-16,3-4-1 0,2-4 1 0,5-3 3 0,-1-4-2 0,5-2 2 0,3-3 2 0,5-4 0 0,2 1 6 16,1-3 3-16,0 0 3 0,0 0 2 0,0-1-4 0,2-2-5 15,3 0-9-15,3-2-8 0,7-2-6 16,2 0-4-16,7 2 2 0,5 0 0 15,-2 4 5-15,7 1 1 0,-1 0-1 0,-2 8 6 16,-2 1-4-16,0 4 3 0,-5 1-1 16,-3-1-1-16,1 3 3 15,-4-1-2-15,-6 1 1 0,-3-1 2 0,1 2-2 0,-9 0 3 16,-1-1-1-16,-1 1 1 0,-8 1 1 16,-1-2 1-16,-2-2 3 0,-7 0 0 0,-1 0 2 15,-2-1 1-15,-2-2 0 0,-4 1 0 0,-3-2-1 0,1 0 0 0,0-3-1 0,0-2 0 16,0 1 1-16,1-2-3 0,4-1 1 15,-3-1 1-15,5-1-2 0,-4 0 1 0,4 0-3 0,1 1-1 16,4-2 2-16,1 0-3 0,5 0 0 16,0-3-3-16,3 0-8 0,2-1-7 15,4 0-11-15,1 0-18 0,0-2-31 0,2-1-58 16,2-3-107-16,8 1-231 0,-1 0-678 16,-4 2-361-1</inkml:trace>
  <inkml:trace contextRef="#ctx0" brushRef="#br0" timeOffset="54420.6518">15685 4390 476 0,'0'0'637'0,"0"0"-295"0,0 0-60 0,0 0-44 0,0 0 8 0,0 0-25 16,0 0-31-16,0 0-34 0,0 0-27 16,-50-123-24-16,50 116-21 0,0 1-17 0,0 4-6 0,0 0-7 15,0 2-12-15,0 0-12 0,0 0-19 16,0 2-19-16,-1 3-2 0,-7 6 1 0,2 5 6 16,-7 5 16-16,-1 5 2 0,-4 3 1 0,-1 4 2 15,-2 4-1-15,1 3 3 0,-2 3-3 16,1 4-4-16,1 4-4 15,5 2-1-15,0 3-1 0,3-2-1 16,8 2 1 0,-1-2-1-1,6-2-1-15,4-1 3 0,7-4-3 0,0-4 4 0,9-4-1 0,0-3-1 0,7-7 3 0,2-5-4 0,3-7 2 16,7-5-2-16,1-7-10 0,7-2-18 0,1-3-21 16,2-8-26-16,0-4-31 0,1-3-61 0,1-5-83 15,-4-1-211-15,-13 3-614 0,-12 5-349 0</inkml:trace>
  <inkml:trace contextRef="#ctx0" brushRef="#br0" timeOffset="56786.2728">16407 4529 1815 0,'0'0'396'0,"0"0"-65"16,0 0-101-16,0 0-30 0,0 0-29 0,0 0-35 16,0 0-29-1,0 0-34-15,0 0-30 0,0 0-26 16,0 0-18-16,0 0-5 0,0 0-1 0,0 0 2 0,-53-16 2 0,46 35 7 15,-1 4 2-15,1 2-2 0,1 0 4 0,3 4-4 16,2-2-1-16,0 3 0 0,1 2-6 0,0-3 5 16,3-1 1-16,4-1 1 0,-1-2 3 15,7-2-3 1,-3-5 1-16,3-2 2 0,-2-3 1 16,1-4 1-16,3-3 0 0,0-3 1 15,-1-3 0-15,3 1 1 0,1-1 0 0,1-7-2 0,-3 0 5 16,3-3-9-16,0-2-5 0,0-2 0 15,-3 2-8 1,1-4 8-16,-5 0 2 0,4 0-1 0,-4-2 6 0,-1-1-4 16,-1 1-3-16,-2-1 3 0,-4 2-4 15,4-3 3-15,-7 2 1 0,0 0-1 16,-1 4 0-16,0 1 0 0,0 3-2 0,0 1 1 0,0 3 6 0,-1 1-5 16,1 3 0-16,0 1-1 0,-1 1-10 0,1 0 1 0,0 0-8 0,-1 0-18 15,1 3-5-15,0 4 0 0,0 5 7 0,0 3 19 0,0 3 7 16,1 2 6-16,6-1 1 0,0 0-1 15,6-2 3-15,-1-1-2 16,5 0 1-16,-1-2 1 16,3-1 0-16,0-3 0 0,2-2-1 0,-1-1-4 0,-1-5-3 15,1 1 3-15,-3-3 1 0,0-3 2 0,2-3 5 0,-4-2-6 0,-1 0-1 0,-1-3 2 0,-2-1-5 16,2 1 5-16,-1-3 1 0,-2-2-2 0,2-1 7 16,-1-3-7-16,1-2 0 0,-1-1 0 0,2 2 0 0,0-5 0 15,-2 2-2 1,-1 1 0-16,0 0-2 0,-1 1 3 15,-2 2 1-15,0 3 2 0,0 0 5 0,-3 3-7 0,1 3 1 16,-1 2-1-16,-3 3-7 0,4 1 7 16,-4 5-2-16,1-1-5 0,1 1-9 0,0 0-13 0,4 0-1 15,5 4 6-15,4 2 11 0,3 2 11 16,4 0 1-16,4 2 1 0,3-3 2 0,4-1-1 0,1 0-1 16,2-3 1-16,4 0 5 0,-1-3-2 0,1 0 0 15,0 0-1-15,-2-7-5 16,-2-2 7-16,-5-2 2 15,-5-2 2-15,-2-5 6 16,-4 0-6-16,-3-1 0 0,-4-4 0 0,2 2-3 0,-4-5 1 0,-2 1 4 16,-4-4-2-16,-2-1 2 0,-2 0-3 15,-2 1 0-15,-1-2 2 0,-4 5 1 0,-1 1 1 0,-4 3 1 0,-5 2-5 0,1 4-5 0,-5 3 0 16,4 4-1-16,-2 4-1 0,-2 2 5 0,4 2-8 16,-2 4-2-1,1 5 0-15,-2 6-5 16,0 5 9-16,0 2 2 0,5 0 0 0,1 6 3 0,2 2-5 0,3 4 0 15,1 5 2-15,3 2 0 0,1 5-2 0,2 3 0 16,0 0-2-16,1 1 0 0,-1 0 5 16,2 1 0-16,6-2 1 0,0-1 4 0,-1-7-5 0,6-6 0 0,-2-6-2 15,1-6-7-15,2-7 3 0,1-5 0 16,1-5 0-16,1-3 4 0,3-2-2 0,0-2 2 16,0-4-2-16,1-3-4 0,0-2 3 0,-1 0-1 15,1-2 2-15,-2-2 2 0,-2 0-1 0,-2 0 0 16,1-3 0-1,-2 1-2-15,0 0 2 16,-1 4-2-16,-2 3-3 0,-2 3-2 0,-2 2 1 0,0 1-5 0,-3 3-8 16,0 1 1-16,0 0-8 0,1 1 0 0,0 5 6 0,4 4 0 15,0 1 10-15,1 4 4 0,3 1 2 0,-1 3 6 0,1-3-2 16,3 2-1-16,2-2 0 16,2-2 0-16,1-2 3 0,8-1 1 0,0-3 1 15,3-1 1-15,3-4 0 0,4-1 1 16,1-2 2-16,1 1 1 0,-5-6-1 0,-3-3 0 15,-1-3 2-15,-3 2-3 0,-2-6 3 16,-3 1 1-16,-4-4-1 0,0 1 4 0,-2-3-1 16,-5 0 0-16,0-2 1 0,0 0-4 15,-6-1 0-15,2 1-3 0,-2-1 0 0,-3 3 1 0,0 0-1 0,-4 4-1 16,1 3 0-16,-1 4 3 16,0 3 1-16,0 2 2 0,-3 1-1 0,-1 2-5 0,1 1-3 0,-3 0-8 15,-3 4-2-15,-2 3 2 0,-3 2 0 16,-1 6 3-16,0 1 2 0,0 1-3 0,1 3 2 15,6 1 0-15,-1 1-1 0,2 1 3 0,0 2-2 16,4-3 1-16,2 2 0 0,1-1-1 16,0-3 2-16,1-3-1 0,4-4 0 15,6-3-2-15,-4-2 3 0,2-2 0 0,2-2 2 16,2-2 4-16,-1-2-1 0,4 0 0 0,3 1 0 16,0-3-4-16,2-3 0 0,1-1 0 0,-1-1-2 0,2 0 1 0,1 0 1 15,1-2-1-15,0-1 0 16,0 0 0-16,0 0 0 0,0 1-1 0,-2 0 1 0,-3 0 0 15,-2 0-1-15,-1 2 1 0,-3 0 0 16,-2 1 3-16,-1 1 0 0,-1 0 0 0,-4 0 1 16,2-1-1-16,-2-1 1 0,2 0 0 0,0-2 0 15,0 0 1-15,0-1 0 0,1 0-1 16,-3-2 3-16,0 2-3 0,2-4 2 0,-5 0 1 0,1 0-2 16,-1-1-1-16,-2 2-1 15,1 1-1-15,-2 2 2 0,2 2 1 0,-2 0-1 0,0 1 0 16,0 0-3-16,0-1 0 0,0 3-1 15,0 0 1-15,0 1 0 0,-2 1 2 0,1-1-2 16,0 1-1-16,0 0 0 0,-2 2-1 0,2 0 0 0,-2 0 2 16,2-1-2-16,1 1 2 0,-1 0-1 15,1 1-1-15,-1 0 1 0,1 0-1 0,0-1-1 16,-3 1 1-16,3 0-1 0,-1 0-3 16,0 0 4-16,0 0-2 0,-1 0 1 15,1 0 2-15,1 0-1 0,0 0 0 0,0 0 0 16,0 0-1-16,0 0 0 0,0 0 1 0,0 0 0 15,0 0 2-15,0-2-1 0,0 2-2 0,0 0 1 0,0 0 0 16,0 0-2-16,0 0 3 0,0 0-1 0,0 0-1 16,0 0 3-16,0 0-2 15,0 0 1-15,0 0 0 0,0 0-3 0,0 0 3 16,0 0-1-16,0 0-1 0,0 0 2 0,0 0-1 16,0 0 1-16,0 0 2 0,0 0-1 0,0 0 0 15,0 0 1-15,0 0-2 16,0 0 2-16,0 0 0 15,0 0-2-15,0-1 1 0,0 1-2 0,0 0 1 0,0 0 1 0,0 0 1 0,0 0-1 16,0 0 0-16,0 0 1 16,0 0-1-16,0 0 3 0,0 0-1 15,0 0 1-15,0 0-1 0,0-1 0 0,-1 1-2 0,1-1-1 16,-4-1 0-16,2 1-1 0,0 0 2 16,0 0-2-16,2 0 1 0,-2-1 1 15,1 1-4-15,-1 1 1 0,1-1 1 0,-2 1-3 0,2 0 2 16,-2-1 1-16,2 1-2 0,-1 0 2 0,1 0-1 0,-1 0-1 0,0 0 2 15,2 0-5-15,-2 0 2 0,1 0-1 0,-1 0-2 16,0 0 1-16,0 0 0 0,-1 1 2 16,1 1-2-16,-2 1 4 0,2 0-3 0,-2 1 0 0,2 1 1 15,-1 1-1-15,2 0 1 16,-1 0 0-16,2-1 1 16,0 2 2-16,0 0-2 0,3 0 1 15,2 1 2-15,1 1-2 16,3-1 1-16,1-1 1 0,5 2-1 0,0 1 4 15,1-2-3-15,-1 1 1 0,2-1-1 0,-3 0 1 0,1 0-3 0,-1 0 1 0,-1 0 0 0,1 1-3 16,-1 0 3-16,-2-1 0 0,1 0 0 0,1 2 4 16,-1 0-5-16,1 1 0 0,-2 0 1 15,-1 0-2-15,-4-1 2 0,-2 0-2 0,-1 1 1 0,-1 1 2 0,-2 0-3 16,1 0 2-16,-7 1 0 0,0-1-2 16,-1-2 2-16,0 0 0 15,0 0-1-15,1-1 0 0,1-2 1 0,3-3 1 0,-1 0 0 16,3-2 0-16,0-2-2 0,0 1 1 0,0-1 2 15,0 0-4-15,3 0 4 0,1 0-1 16,4 0 0-16,5-3 3 0,4-2-2 16,4-1 1-16,4 1-1 0,1-1 1 0,3-2-3 0,3-1-3 15,3 0 0-15,1-2-1 0,3-2 2 0,1-1 3 16,0-2 1-16,-4-1 4 0,-2-1-3 0,-1 0 0 16,-1-2 0-16,0 0-4 0,-4 2 5 0,-2-2 0 15,-3 3 1-15,-7 0 4 16,-1 2-3-16,-5 2 1 0,-1 0 0 0,-3 2 1 15,-2 0 1-15,-3 2 0 0,0 1 2 0,-1 1-1 0,0 4-2 16,-1-1-1-16,-2 2-2 0,-2 1-1 0,-2 0-4 16,-2 1-4-16,-6 1 0 15,-5 6-2-15,-3 2 5 0,-6 3 2 0,-1 3 0 0,1 1 6 16,4 0-7-16,-1 4 1 0,3 0 1 16,3 1-8-16,2-1 6 0,4-1 2 0,1 3-1 0,5-1 4 15,5-1-4-15,3 1 0 0,1-1 0 0,6 0 0 16,7-1 2-16,5-2 0 15,4 0 1-15,2-2-2 16,5-2 0-16,8 0 1 0,0-2-3 16,2 1 4-16,5-3-15 15,-3 1-15-15,2-3-19 0,-2-2-30 16,-2-2-30-16,-3-3-60 0,-2 0-172 16,-9-4-833-16,-9 0-599 0</inkml:trace>
  <inkml:trace contextRef="#ctx0" brushRef="#br0" timeOffset="57481.1112">20952 4502 1036 0,'0'0'538'0,"0"0"-247"0,0 0 32 0,0 0-64 16,0 0-34-16,0 0-74 0,0 0-73 16,0 0-57-16,0 0-24 0,0 0 1 0,0 0 15 0,0 0 20 15,0 0 15-15,0 0 0 0,-6 88-7 16,0-59-6-16,-2-1-7 0,1 2-4 0,0-2-5 0,-1-1-4 15,0-1-4-15,3-3 1 0,-3 1 1 16,2-5-3-16,3-2 2 0,1-3-1 0,1-5-2 16,1-1 3-16,0-5 2 0,0-1 19 15,0-2 21-15,0 0 10 0,1-9-1 16,2-3-21-16,4-7-21 0,-1-5-11 0,4-2-2 16,-2-4 0-16,0-6-1 0,3-4-1 15,-2-5-3-15,3-5 1 0,4-1 0 16,-3 0-3-16,5-1 2 0,-1 4 0 0,0 1-3 0,3 3 5 15,-2 7-6-15,2 4 1 0,-3 5 1 16,2 6-8-16,-2 2 7 0,-5 6 1 16,0 4 2-16,-2 2 3 0,-3 5-4 15,0 2-2-15,-3 1-4 0,5 1-2 0,0 7 0 0,1 6 3 16,3 5 1-16,2 3 0 0,-1 6 4 0,0 4-1 0,0 3 0 0,0 3 3 16,-2 1-4-16,0 3 0 0,-3 0 1 0,-2 5-3 0,1 1 3 15,0 1 1-15,-3-1-2 16,3-3 2-16,1-2-6 0,2-3-7 15,-1-5-14-15,1-3-23 0,1-2-26 0,-2-6-28 16,5 0-43-16,-7-3-89 0,-1-3-197 16,-1-5-659-16,-4-5-404 0</inkml:trace>
  <inkml:trace contextRef="#ctx0" brushRef="#br0" timeOffset="58036.3346">21210 4741 2144 0,'0'0'128'0,"0"0"-10"0,0 0-54 0,0 0 2 15,0 0 18-15,0 0-7 0,0 0-16 0,131 12-15 0,-95-5-8 16,4 0-4-16,3-1-2 16,4-1-6-16,1-1-3 0,5-2-3 0,-3-2-3 0,2 1-2 15,0-2-2-15,-2-3 0 16,-1-3 2-16,-4-2 1 0,0 1 3 15,-5-5-1-15,-3-1 2 16,-1-2 1-16,-2-1-4 0,-5-1-5 16,-1-1 4-16,-5 1 4 15,-4 0 8-15,-6 1 5 0,-2 1-1 0,-2 3-1 0,-2 2 6 0,-4 2 2 0,0 4 4 0,0 0-6 16,-2 3-14-16,-1 2-11 0,0 0-16 0,0 2-19 16,0 3-4-16,0 3 3 0,-4 5 6 0,2 3 16 0,1 2 4 15,1 6-2-15,-1 1 0 0,1 0 1 0,1 3 0 0,-1-1 1 16,6 0 2-16,-2-1 1 0,3-1-2 0,-2-2 0 15,3-1 0-15,1-7 0 0,-2-2 0 0,-1-3 0 16,2-5 0-16,-1-5 4 0,1 0 7 0,5-3 2 16,0-5 1-1,6-2-4-15,1-3-4 0,1 0-3 16,1-2 1-16,1-2-2 0,5-1 1 16,1-1 0-16,2-3-4 0,1 1 1 0,1-1-1 15,3 1-2-15,-4 1-1 0,1 1 0 0,-4 7 1 16,0 1-2-16,-6 5 2 0,-4 3-4 0,0 0 1 0,-7 3-2 15,3 0-2-15,-5 4 2 0,-1 4 0 0,-1 6-1 0,0 0 2 16,0 6-1-16,-5 0 1 0,2 1 2 16,-1 1 2-16,-4-1 0 0,0 1 0 0,0-2-2 15,-5-1 0-15,-1 0-5 0,-3-2-6 0,1 0-7 16,0-4-15-16,0-2-14 0,-2-2-23 0,-5-2-42 16,3-2-93-16,0-3-188 0,0-1-585 0,5-1-629 15</inkml:trace>
  <inkml:trace contextRef="#ctx0" brushRef="#br0" timeOffset="58248.7833">22241 4114 1494 0,'0'0'575'0,"0"0"-376"0,0 0 19 0,0 0-51 0,0 0-58 15,0 0-81-15,0 0-53 0,0 0-20 0,0 0-4 0,0 0 18 0,0 0-5 0,0 0-92 0,0 0-245 0,0 0-625 0,119 32-107 16</inkml:trace>
  <inkml:trace contextRef="#ctx0" brushRef="#br0" timeOffset="59503.4063">23374 5046 1102 0,'0'0'410'0,"0"0"-24"0,0 0-80 0,0 0-34 0,0 0-59 15,0 0-58-15,0 0-37 16,0 0-23-16,0 0-20 0,0 0-24 0,0 0-13 16,0 0-12-16,0 0-9 0,0 0-1 0,88-114-3 15,-59 98-1-15,1-3 1 0,3-3 1 0,3 2-1 16,-1-4-1-16,2-2-1 0,1-1-6 0,-3-2 8 16,2-4 2-16,-3-1 0 0,-3-3 9 15,0 1-11 1,-2 0-1-16,-3 0 1 0,-3 3-8 15,-5 2 7-15,-2 2 3 0,-4 4-3 0,-2 5 7 0,-3 3 2 0,-1 4 2 16,-4 4 5 0,-2 3 2-16,0 4-8 15,0 2-6-15,0 0-11 0,-1 0-16 16,-4 2-7-16,-2 6 0 0,-7 6 2 0,-3 6 16 0,-2 3 2 16,-4 7-4-16,1 3 0 0,7 2-8 0,-3 5 8 0,5 1 4 0,1 4-2 15,7 1 5-15,4-3-5 0,3 2 1 0,13-6-1 0,5-3-3 0,4-6 5 0,7-3 0 0,5-6 0 16,1-4-4-16,4-4 2 0,4-5-3 15,-1-3 0-15,-2-5 4 0,2 0-5 0,-2-7 0 16,-2-5 1-16,-4-2-3 0,-2-2 4 16,-1-5 2-16,-3-2 0 0,-5-2 6 0,4-4-5 15,-1-3-1-15,-4-6 0 0,4-4-3 16,-5 0 4-16,-3-4 1 0,1 1-3 0,-4-1 0 16,-4 4-1-16,-3 2-1 0,0 5 4 0,-4 3 2 15,-3 6 0-15,-1 4 0 0,-2 5 2 16,0 5-7-16,0 5 5 0,0 4 2 0,0 0-2 0,-1 3 3 15,0 0-26-15,0 3-17 0,-3 5-1 16,0 7 1-16,-3 6 19 0,0 5 16 0,-1 5-1 16,3 3 4-16,1 3-1 0,2 6 1 15,1 1 0-15,-2 3 1 0,3 0 1 0,0 1-1 16,3-1 1-16,-3-3-6 0,1-4 1 16,2-4-5-16,4-3-6 0,2-8-4 0,3-7-6 0,1-4 3 15,0-5 6-15,4-5 1 0,2-4 12 0,0-4 1 16,3-6 1-16,1-3 4 0,4-1-3 0,-2-4-2 15,2-1 2-15,2-2-2 16,0-1 0-16,0-1 2 0,0 0-1 16,1 0-1-16,-3 1 1 0,0 4-1 0,-6-1 2 15,-2 3 2-15,-4 3-2 16,-2 5 1-16,-4 1 0 0,-3 3-3 16,-3 2 2-16,-1 2-4 0,-1 0-9 0,1 2-7 0,-1 6-2 0,3 4 3 15,2 7 11-15,3 3 8 0,3 0 0 16,0 3 1-16,3-1 2 0,1 0 0 0,5-1 1 0,-1-1-1 0,6-1-1 15,-1-2 2-15,5-2 2 0,1-2 5 0,3-4 1 0,2 0 0 16,1-5-3-16,0-2-1 0,-3-4 0 0,-2 0 2 16,-1 0 3-16,-1-7-2 0,-3-2 1 15,0-3-1-15,-2 1-1 0,0-4 4 0,-2-2-2 16,-2-2 0-16,-2 1-1 0,0-2-1 16,-6 0 1-16,2 0-2 15,-5-1 3-15,-5 2 5 0,1 1 5 16,-4 3 2-16,-2 2 2 0,0 2-2 15,-4 3-5-15,-4 1-1 0,-2 2-9 0,-4 1-7 0,-4 4-2 16,-6 0-4-16,-2 7 2 0,-4 2 0 0,-1 3 0 16,2 2 2-16,5 2-2 0,1 1 0 0,5 4-2 0,5 1 0 0,2 3 0 15,6-1 2-15,4 1-2 0,1 1 2 16,4-2 1-16,10 1-2 0,1-2 3 0,3-2 0 0,3-3-2 16,1-2 1-16,2-3-2 0,1-1-3 15,-2-5-1-15,-2-3-5 0,3-1-4 0,0-3-2 16,-1 0-7-16,-1-3-6 0,2-5-7 0,0 0-11 15,-2-3-16-15,3 0-19 0,-4-3-23 0,0-2-35 16,-2-1-47-16,-2 0-116 0,-6 2-397 16,-3 4-892-16</inkml:trace>
  <inkml:trace contextRef="#ctx0" brushRef="#br0" timeOffset="59802.2024">23784 4603 344 0,'0'0'574'0,"0"0"-92"0,0 0-78 0,0 0-46 0,0 0-81 15,0 0-69-15,0 0-49 0,0 0-30 0,0 0-19 16,0 0-22-16,0 0-18 0,0 0-12 0,0 0-9 16,0 0-6-16,-9-7-2 0,18 6-10 15,5-4-10-15,9 1-7 0,2 0-11 0,7 2 0 16,7-1 1-16,4 2-2 0,8 2 0 0,8-1-4 16,8 2-22-16,0-1-50 15,8 3-121-15,-20 1-347 0,-15-3-1169 0</inkml:trace>
  <inkml:trace contextRef="#ctx0" brushRef="#br0" timeOffset="63604.717">663 6767 1315 0,'0'0'467'15,"0"0"-113"-15,0 0-70 16,0 0-46-16,0 0-36 0,0 0-59 0,0 0-53 0,0 0-45 16,0 0-32-16,0 0-13 0,0 0 1 0,0 0 9 15,-21-26 14-15,21 26 16 16,-4 3-1-16,3 5 1 0,1 8-5 0,0 8-5 16,4 6-1-16,2 16-34 0,3 11 25 15,3 14-31-15,1 7-4 0,-3 1 27 0,-2 7-29 0,1-3 25 31,-2-3 2-31,-4-1 0 0,2-6-6 0,-2 1 5 16,-3-4 0-16,0-4-2 0,0-5 8 0,0-6-6 0,0-7-1 0,0-5-3 0,-1-10-2 16,-2-5 1-16,0-9 4 0,2-5 5 0,1-5 4 15,-1-6 3 1,1 0-3-16,-1-3-5 0,1 0-5 0,0-3 28 0,-1 0-37 0,1 1 34 0,-2-7-32 16,-2 3-4-16,1-8 29 15,0 0-35-15,-3-3 34 0,0-6-31 0,0-2 1 0,-3-6 3 0,4 0-5 16,-5-2 4-16,2-7 1 0,-3-1-1 15,1-5 5-15,-1-3-2 0,-3-3-1 16,1-3 0 0,2-2 0-1,0-4-2-15,-5 2 2 0,5-3-1 0,-2 0-3 0,2-1 5 16,0 0-3-16,1 2 1 0,1 1 7 0,2 1-8 0,4 3-1 0,1 1-2 0,-2 4-15 0,4 4 10 0,5 1-2 16,0 5-1-16,10-4 9 0,7-2-4 0,6 2 5 0,6 5-26 15,5 12-3-15,1 11 1 0,-1 12-2 16,-3 5 31-16,0 10 0 15,-6 9 4-15,-3 6-1 0,0 4 1 16,-3 5 6-16,-5 6-5 0,-1 3 0 16,-7 3 3-16,-1 2-9 15,-8 0 8-15,-2 1 0 0,0-4-1 16,-6-2 10-16,-2-4-9 0,-2-6 0 0,-3-5 3 0,-2-4-7 16,2-4 7-16,0-4 5 0,-3-4-1 0,3-1 6 15,2-4 2-15,-3-3 1 0,3-1 0 0,2-3-1 0,2 0-6 16,1-5-5-16,2-4-5 0,0-3-14 0,3-1 1 0,1-3-4 0,6-3-2 15,7-3 12-15,3 1-7 0,2-2 4 0,9 1 2 16,4-2-7-16,0 3 8 0,7 2 1 0,0 1 0 0,2 2 8 16,-2 4-6-16,1 2 3 15,0 5 0-15,-2 3-4 0,-3 2 2 0,-1 0 0 0,2 8 0 16,-6 4-2-16,5 7 4 0,-1 6-9 16,-1 7-2-16,-3 4 6 15,-10-2-5 1,-7-2 10-16,-4-1 1 0,-7 0-5 0,-1-1 1 15,-6 0-2-15,-2-5-5 0,-3-4 13 16,0-5-6-16,0-1-4 0,-2-1 3 0,-1-1-16 0,-4 0 4 0,0 0 0 0,-2-3 1 0,0-2 2 0,-2-1-5 16,3-4-4-16,-2-2-4 15,6-2-3-15,-2-2 4 0,3-2 2 0,-1-4 5 16,5 0-4-16,-1-3-8 0,7 0-11 16,0-3-12-16,4-1-3 0,3-4 2 0,8 2 8 15,2-1 14-15,7-3 8 0,2 3 15 0,8-3 10 0,13-3 10 0,10-2-1 16,4 0 1-16,5 4 7 15,-5 6 3-15,-6 4 9 16,-3 3 0-16,-2-1-7 0,3 3-3 0,-5 0-5 0,0 0-2 16,-5 1-2-16,-3 0-1 15,-6 0 4-15,-4 3-2 0,-4-2 3 0,-6 0 1 0,0 2-2 0,-5-1 12 16,-5 1 13-16,-2 0 12 0,-2 0 14 0,-2 0-5 0,0-1-10 16,0-1-10-16,0 1-13 0,0-1-4 0,-1-1-3 15,-1-4-6-15,-2 4-3 16,1-3-3-16,0 2 0 0,-3 1 0 0,4 2 3 0,0-1-2 15,0 1 0-15,-2 2 0 0,2 1-6 0,2-1 2 16,-2 2-2-16,1-1 0 0,0 1 2 0,-1 1-1 0,2 0-2 16,-2 0 2-16,2 0-4 0,0 0 0 15,0 0 0-15,0 0-1 0,0 0 0 16,-1 0-1-16,1 0 1 0,0 0-1 16,0 0 1-16,0 0 0 15,0 0 0-15,0 0 1 0,0 0-1 0,0 0 0 16,0 0 0-16,0 0 0 15,0 0 2-15,0 0-2 0,0 0 2 0,0 0 0 16,0 0-1-16,0 0 0 0,0 0-1 0,0 0 1 0,0 0 2 16,0 0-2-16,0 0-1 15,0 0 1-15,0 0-2 0,0 0 1 16,0 0 1-16,0 0 1 16,0 0-1-16,0 0-1 0,0 0 0 15,0 0-1 1,0 0 2-16,0 0 0 0,0 0-1 0,0 0 1 0,0 0-3 0,0 0 2 15,0 0-1-15,0 0 0 0,0 0 4 16,0 0-3-16,0 0 1 0,0 0-2 0,0 0 0 16,0 0 1-16,0 0 0 0,0 0 1 0,0 0 0 15,0 0-2-15,0 0 2 0,0 0-2 0,0 0 1 0,0 0 1 0,0 0 0 0,0 0 0 0,0 0-1 0,0 0 2 0,0 0-2 0,0 0-1 16,0 0 2-16,0 0 0 16,0 0-1-16,0 0 1 15,0 0-1-15,0 0 0 0,0 0 0 16,0 0 0-16,0 0 1 0,0 0-1 0,0 0-1 15,0 0 1-15,-1 0-4 0,1 0 3 16,-1 0 0-16,-1 1 1 0,-4 2 0 0,-1 1-1 0,0 3 0 0,-2 1-1 16,-2 1 1-16,1 3 0 15,-2 2 1-15,-3 3 0 0,4-1 0 0,-2 3 0 16,1 1 0-16,-3-1 1 0,3 3 0 0,0 0-1 0,0 2 1 0,3 0-1 0,1 3-1 16,3-2 1-16,3-3 1 0,4-1 0 15,2 0 1-15,5-5-2 0,4 2 0 0,4-4-2 0,1-1 0 16,7-4 3-16,4-3-1 0,4-2-5 0,8-2-9 0,3-2-22 15,7-2-23-15,3-5-28 16,0-3-43-16,5-3-50 0,1-1-88 0,0-4-174 0,-15 4-440 0,-14 6-677 16</inkml:trace>
  <inkml:trace contextRef="#ctx0" brushRef="#br0" timeOffset="65540.6309">2881 6836 753 0,'0'0'736'0,"0"0"-206"0,0 0-154 0,0 0-128 0,0 0-69 0,0 0-40 0,0 0-22 0,0 0-18 0,0 0-15 16,0 0-16-16,0 0-15 0,-127-69-13 15,111 69-11-15,-1 5-6 0,1 4-3 0,-3 1-3 16,-1 5 0-16,-1-3-3 0,-1 6-2 0,0 0-4 16,1 3-3-16,-1 2-2 0,2 2-2 15,1 2-2-15,1 2 1 0,2 1 2 0,3 0 0 16,3-1 2-16,3 0-4 16,5-5-1-16,2-2-4 15,0-5-1-15,7-3-2 16,4-5-2-16,6-6 2 0,3-1 1 15,7-2-1-15,6-10 0 0,5-5-4 0,0-2-3 0,-1-5 0 0,-1-1 1 0,-1-3 1 16,-1-2 3-16,-3-1 7 0,2-1 1 0,-2-4 4 0,-1-2 1 0,1-4-1 0,-2-4 1 16,0-4-2-16,-4-2-1 0,0-3 2 15,-2 0 1-15,-5 1 3 0,-2 0 3 0,-3 3 0 16,-5 1 1-16,-4 7 4 0,-3 1 3 16,-1 7 10-16,-2 6 5 0,-5 5 3 0,0 6 2 0,1 7-4 15,-1 2-5-15,1 2-4 0,-1 4-9 0,0 1-7 16,3 0-5-1,-4 8-6-15,-2 6 1 0,-1 8 0 0,-3 6 1 0,-1 6 2 0,5 6-1 16,-1 4 1-16,2 4 0 0,1 3-2 16,2 4 1-16,1 2-2 0,5 2 0 0,0-3-1 15,7-4-3-15,5-5-1 0,7-9-2 0,2-6-3 16,3-6-1-16,3-7-1 16,4-5 1-16,1-5 0 0,0-6 1 0,1-2 3 0,0-2 2 15,-1-6 1-15,2-6 6 0,1-1-2 0,-2-3 0 16,-3-2 2-16,-2-2-1 0,-6-1 3 0,-2 0 1 15,-2-3 2-15,-6 0-2 0,-2-2 2 16,-4 1 1-16,0 1-1 0,-5 0 5 0,1 4-5 16,-2 2 1-16,0-1 1 15,-4 7-5-15,-5 1 9 0,2 3 2 0,-2 3 1 0,1 3 3 0,-5 1-10 16,2 2-4-16,-3 5-2 16,-2 6-4-16,-4 3 3 0,0 3 0 0,0 2 0 0,2 2 0 15,2 3 0-15,4 2-1 0,1 2-1 16,3 1 3-16,0 1-2 0,4 1-1 0,2-1 0 0,2 0-8 0,2-3-4 15,9-1-16-15,4-2-18 16,5-1-17-16,7-4-21 0,6-6-10 0,4-5-18 0,2-5-21 16,3-2-28-16,0-7-40 0,5-4-42 15,-1-3-43-15,0-2-43 0,-2 0-16 0,2-2 11 16,-1-4 40-16,-3 1 72 0,0-3 68 16,-2-2 74-16,-5-1 90 0,-4-2 103 15,-4 1 127-15,-6 0 112 0,-4 3 42 0,-7 2 4 16,-4 4-53-16,-4 0-67 0,-2 4-60 0,0 0-51 15,-2 1-41-15,-4 1-28 0,-2 3-14 0,2 0-16 0,-4 1-11 16,0 2-14-16,0 2-12 0,-1 1-6 16,-3 3-7-16,3 0-5 15,-4 5-1-15,1 4-7 0,-2 3-1 0,2 2-1 0,-1 4 2 16,2 2-2-16,-1 2-2 0,1 3 0 0,5 1-4 0,-2 3 4 16,2-1 2-16,3 2-1 0,3 0 4 15,2-3-9-15,2-3-7 0,8-2-5 0,5-2-13 0,8-5 6 16,3-1 1-16,5-5 1 0,6-5 8 15,3-4 0-15,3 1-1 0,4-4-1 16,-1-4 0-16,1-2 1 16,0-2 6-16,0-1 1 0,-3-3 0 15,1 0 3-15,-4-2 2 16,-5 1 1-16,-4-3 8 0,-5 0-6 0,-6-1 1 0,-2 0 4 16,-8 0-3-16,-3 0 12 0,-6 0 6 0,-2 1 11 0,0 2 7 0,-1-2-1 0,-7 3-2 15,2 1-1-15,-4 1-7 0,1-1 1 0,-1 4-4 0,2 1-5 16,-3 2-2-16,2 2-2 0,1 1 1 15,3 2-3 1,-2 1-2-16,4 1-6 0,1 1-4 0,-1 0-2 0,1 3-4 16,-2 4 2-16,-2 3 1 0,-2 3 4 15,2 7 4-15,-2 1-6 0,0 2 0 16,2 5-2-16,0 0-4 0,3 0 5 0,2 2 0 0,1-1 1 0,1-2 2 16,2-2-3-16,4-2-1 0,0-5-2 0,6-2-4 0,2-3-3 15,0-4 0-15,6-5 0 0,0-4-2 16,3 0 4-16,5-3-3 0,-1-6 1 0,1-1 5 15,1-5-4-15,-2 1 4 0,3-4 2 16,-1-5 0-16,4 1 3 0,1-6 1 0,1-1 1 0,1-2 4 16,-1 0-3-16,-2-1-1 0,-4 0 1 0,0 1-3 15,-4 3 5-15,-3 1 2 0,-4 5 4 16,-5 3 2-16,-1 5 5 0,-4 3 0 0,-2 5-5 16,0 4-2-16,-4 1-6 15,-2 1-6-15,0 0 0 0,0 1-5 0,2 6 5 0,-1 4 2 16,1 3-2-16,-1 4 6 0,1 4-4 0,1 1-1 15,-2 2 1-15,0 1-1 0,1 1 1 0,0 2 2 16,-1 0 0-16,3 3-4 0,0-3-11 16,1-2-7-16,4-3-3 0,1-5 2 15,2-5 5-15,-1-4 5 0,5-3 1 16,-2-3 1-16,2-4 4 0,4 0 0 0,-1-4 0 0,1-6 5 16,0-3-1-16,1-3 1 0,1-2 1 0,-4-3-2 15,0-2 2-15,0-2 1 0,1-2 0 16,-1-1 2-16,-1-2-1 0,-1-1 1 0,-2-1 1 15,1 1 3-15,-5 1 1 0,-4 1 6 0,0 4 5 0,-8 3 0 16,1 4 2-16,-9 1-3 0,-1 5-7 16,-4 1 1-16,-4 4-9 0,-2 3-4 0,-1 4 0 15,-1 0-7-15,3 5 6 0,1 4 0 0,0 3-3 0,6 2 2 16,1 2-2-16,3 2 1 16,5 0-1-16,2 2 2 0,1-1 0 0,2 0-2 0,7-3 3 15,4 2-2-15,2-1 1 16,5-2 1-16,5 2 1 15,3-1 1-15,4-2-2 0,5 2 1 0,3 0 0 0,0-1-2 0,1 1 1 0,-4 1 1 16,0-2 0-16,-4 1 1 16,-2 0-1-16,-2-1-1 0,-3 0 0 0,-3-1 0 0,-5-1 0 0,-2-2 1 15,-4 0 2-15,-2-1-2 0,-3-2 4 16,-7 1-4-16,0-1 1 0,0-1 0 16,-7 1-5-16,-3-1 5 15,-1 0-4-15,-3-2 0 0,-2 0 4 0,4-3-2 0,-3 0-1 0,2-2 2 16,4 0 0-16,4 0 0 0,1-3 0 15,3-3-3-15,1-1-2 0,0-4-2 0,6 0-2 16,5-3 1-16,3-3 0 0,3-4 1 0,4-2 3 16,6-4 1-16,2-1 2 0,4-2 2 0,5-1 0 15,4 1-4-15,-1 2 7 0,-1 5-1 16,1 1 4-16,-4 4 4 0,-2 3-1 16,-2 5 1-16,-2 3-2 0,-3 3-2 0,-5 5 0 0,0-1-1 15,-7 1-3-15,1 6 2 0,-5 4-4 0,-2 2 0 16,-1 2 2-16,-5 4 0 0,3 1 1 0,-6-2 0 15,-1 5-1-15,0-1-1 0,-1 0 2 0,-6 2 1 16,3 0 0-16,-5-1 1 0,2-1-4 16,1-1 0-16,-2-4-4 0,0-2 0 0,4-4 0 15,1-4 0-15,0-2-1 0,3-5 3 0,0 0-1 0,0 0 1 16,1 0 1-16,5-5-1 0,4-5 1 16,0-5 0-16,2-3-1 0,4-6 1 15,0-2 2-15,3-5-3 0,2-3 1 0,-1-1 0 16,5-4-2-16,3-4 1 31,2-4 2-31,3-2-2 0,3-2 3 16,-3 1-2-16,4 1-3 0,-5 6 4 0,-4 7-2 0,-6 7-4 15,-1 6-7-15,-10 7-20 0,-1 3-24 0,-4 7-48 0,-5 3-126 16,-1 3-254-16,0 0-690 16,0 0-401-16</inkml:trace>
  <inkml:trace contextRef="#ctx0" brushRef="#br0" timeOffset="66866.4027">8166 6172 1546 0,'0'0'792'0,"0"0"-615"0,0 0-23 0,0 0-25 0,-123-29-8 0,90 30-6 16,-5 7-25-16,-5 5-11 0,-5 1-8 15,-4 7-11-15,-3 4-6 0,-2 4-13 16,-4 5-10-16,-1 3-4 0,0 4-8 16,1 3-5-16,3 0 1 0,5-1-6 15,5 1-1-15,13-4 1 16,7-1-6-1,10-5-2-15,6-3 0 0,11-6-6 0,1-2 3 0,13-6 0 0,8-3 2 0,8-7 5 0,11-5 1 16,4-2 1-16,11-10 3 0,0-6-4 0,5-4-1 0,1-5 3 16,-2-1-5-16,-6-2 3 0,0-2 0 15,-4 0 0-15,-3-2 0 0,-6-3 1 0,-3 0-1 0,-5 2-1 0,-4-2 2 16,-3 3 0-16,-7 0 0 16,-3 6 1-16,-4 2 0 0,-4 5 6 15,-5 2-1-15,-2 5-1 0,0 2 0 0,-2 2-6 0,-5 4-2 0,0 1-2 16,-2 3-3-16,4 0 0 0,-3 2-3 0,-3 4 1 15,2 4 2-15,0 2-2 0,4 2 2 16,-1 3 0-16,4 2-1 0,2 3 0 0,2 1 0 0,7 4 1 16,3-1 0-1,6 0 1-15,4 2 0 0,3-3 2 0,6 2 0 0,4-6-3 0,6-1 4 16,5-6-4-16,6-3 2 0,2-4-1 16,7-7 0-16,6 1 0 0,4-2-3 0,5-4 2 15,3-5-1-15,2 0-1 0,1 0 2 0,0-3 0 16,0 0-2-16,-1-1-2 0,0-2 0 15,0 0 1-15,-4 0-2 0,-1-2 4 0,-5 2 1 16,-3 0-1-16,-7 1 3 0,-7 1-2 0,-5 1 1 0,-11 3 3 16,-6-1-4-1,-8 1 2-15,-6 2 2 0,-6 0 0 0,-5 0 4 16,-4 2 2-16,-3 0 1 0,0-1-3 16,0 0-1-16,-7 3-2 0,-3-3-4 15,-2 1 2-15,-3 3-1 0,-4 1-1 0,-4 0 0 0,-6 2-2 0,-2 3 1 0,-6 4 1 0,-2 3-2 16,-2 0 5-16,0 5-2 0,0 1 0 15,-1 2 0-15,1 0-3 0,5 0 1 16,4 1 0-16,10 0-3 16,8 2 1-16,5 0-1 0,7 1 1 0,2-3 0 0,9-1 1 0,7-1-3 15,11-3-3-15,7-5 1 0,6-6-4 16,5-3 2-16,2-4-1 0,2-7-1 0,-7-3 7 16,0-1-5-16,-5-4 5 0,-4 0 2 0,-4-4-5 0,-4-2 9 15,-2-1 0-15,0-2-1 0,-1-3 4 16,-2 2-2-16,-1-1 1 0,-3-2-1 0,-2-1 1 15,-2-2 2-15,-4 2 3 0,-3-1 3 0,-1 3 4 16,-3 2 3-16,-1 3 3 16,0 3 1-16,-2 6 7 0,-3 2 1 0,1 4 2 15,-1 5 0-15,4 1-11 0,-2 3 0 0,2 0-7 0,1 2-7 16,0 0-2-16,0 2-10 0,-1 5-1 0,1 5 1 16,-1 7-1-16,1 7 6 0,1 8-1 15,-1 1-1-15,1 4 2 0,8 0-3 0,-4 0 2 16,4-2 2-16,2 5 0 0,-3-3-3 15,0 1-3-15,-1 2-16 0,1-1-24 0,2 0-26 16,0-1-48-16,6-3-69 16,-3 1-177-16,-1-13-819 0,-3-10-575 0</inkml:trace>
  <inkml:trace contextRef="#ctx0" brushRef="#br0" timeOffset="67662.1534">11493 6065 2922 0,'0'0'57'0,"0"0"-4"0,0 0-3 16,0 0-15-16,0 0 23 0,0 0 12 15,0 0-3-15,0 0-4 0,0 0-22 0,-85 121-16 16,80-92-5-16,2 1-7 0,-1 5 1 0,4 2-2 15,-1 2-4-15,2 1 0 0,-1-1-2 0,0-1-2 16,6-3-1-16,-1-5-3 0,2-5 3 0,0-4 2 16,1-5 3-16,-1-5 1 0,0-2 1 15,-3-5 1-15,-1-1 6 0,-2-3 15 16,1 1 13-16,-1-5 1 16,0-5-3-16,0-6-17 0,1-4-11 0,-2-3-4 0,-2-6-4 0,2-4 5 15,-6-4-6 1,2-4-3-16,-4-3 0 0,2-5-5 0,-1-4 2 0,3-6-1 15,2-3-2-15,2-3-2 0,2-4 1 0,7 0 0 16,5 3 0 0,0 7 8-16,3 8-7 0,2 7 2 0,1 7-2 0,3 6-11 15,2 6 6-15,5 1-3 0,1 8-1 0,-1 3 3 0,0 6-2 0,-4 4-4 16,-4 3 2-16,0 1-4 0,-5 10 5 0,-1 4 4 16,-1 5 2-16,-2 7 3 0,-6 3 4 0,-4 4 0 0,-2 4 2 15,-4 4 1-15,-7 0-2 16,-6 0-2-16,-4-1 2 0,0-4-4 0,-2-5 5 0,0-3-1 0,-1-6 0 15,-1-2 6-15,2-4-4 0,1-2-1 16,6-6 3-16,0-4-7 16,8-2 7-16,3-3 2 15,3-1-1-15,1 0 6 0,1 0-6 0,8-5-3 16,8-3-2-16,5-4-5 0,7 0 2 0,6-2-1 0,3 2 1 0,4 2-1 0,0 1 1 16,0 6 0-16,-2 4 1 0,-1-1 2 0,-8 7-3 15,-4 4-3-15,-3 3-4 0,-4 1-5 16,-5 5 7-16,0-1 1 0,-3 2 4 15,-2 4 8-15,-1 0-6 0,-4 3 1 0,-4 1 1 0,-1-1-6 0,-2 2 3 16,-7-1 1-16,-6 1-2 16,-3 0 4-16,-4 0 1 0,-4-2-2 0,-1-2-1 15,-3-2-1-15,0-2 0 0,-1-6-3 0,-2-3 0 16,3-4 0-16,2-3-1 0,3-4 0 16,4-2 1-16,0-1 1 0,3-6 1 15,2 0 1-15,5-3-1 0,1-2-2 0,2-2-2 0,4-2-2 16,4-3-3-16,0 1-2 0,8-1-3 0,4-1-2 15,2 1-1-15,5 0-4 0,1 3-1 16,2 2 0-16,4 3 3 0,0 3 3 0,3 4 3 0,2 2 0 16,0 2 1-16,4 1 6 15,-1 6-1-15,2 2 1 0,-1 4 1 0,2 0 0 0,0 0 0 16,2 2-11-16,2 1-28 0,0-3-45 16,3 1-75-16,1-3-119 0,-11-1-345 0,-11-4-592 15</inkml:trace>
  <inkml:trace contextRef="#ctx0" brushRef="#br0" timeOffset="68070.6287">13008 6210 1233 0,'0'0'566'0,"0"0"-163"15,0 0-125-15,0 0-27 0,36-119-40 0,-35 103-32 16,-1 4-33-16,0 3-28 0,-3 4-25 0,-1 3-25 16,0 2-23-16,1 0-21 0,-4 3-12 15,-2 7-8-15,-3 3-2 0,0 6 0 0,-2 4-1 16,2 0 2-16,4 2-2 0,2 0 0 15,2 2 1-15,3 0-3 0,1-1 2 0,0 1 0 16,7-2 0-16,1-2 1 0,0-2-2 0,5-4-1 16,-1-4-1-16,2-4-1 0,1-3 1 15,-2-5 0-15,4-1 2 0,0-3 1 16,2-4 0-16,0-4 1 16,3-1 0-16,1-4 0 0,0 1 1 0,2-4-1 15,0-2 2-15,1 1-3 0,0-2 0 16,3-3 0-16,1 2-1 0,0-2 2 15,2 2-1-15,-1 2 0 0,-1 2-1 0,-2 4-1 0,-3 2 1 16,-1 3-1-16,-1 4 2 0,-5 4-1 0,-2 2 0 16,0 0 0-16,-4 4-2 0,0 6 0 0,-1 3 2 0,-1 0-2 0,-1 3 3 0,-2 1 0 15,-2 2-1-15,0 0 1 0,-4 1-1 0,-1 2 2 16,0-1 0-16,0 0-2 16,-6-1 1-16,-2 0-3 0,-5-2-4 0,1-3-9 15,-6 1-23-15,0-3-10 0,-1-3-21 16,1-2-36-16,-3-3-64 0,-2-1-149 0,8-4-346 15,2 0-892-15</inkml:trace>
  <inkml:trace contextRef="#ctx0" brushRef="#br0" timeOffset="68225.7856">13095 5441 2521 0,'0'0'188'0,"0"0"-15"0,0 0-74 15,0 0-40-15,0 0-25 0,0 0-26 0,0 0-29 16,0 0-16-16,0 0-39 0,0 0-123 0,0 0-321 16,0 0-1094-16</inkml:trace>
  <inkml:trace contextRef="#ctx0" brushRef="#br0" timeOffset="69761.9807">14456 6600 1938 0,'0'0'158'0,"0"0"22"0,0 0-23 0,0 0 28 0,0 0 15 0,0 0-20 16,0 0-31-16,0 0-25 0,0 0-33 0,0 0-30 15,0 0-27-15,0 0-21 0,-2-48-11 0,14 25 6 16,1-2-1-16,6-4-1 16,7-4 1-16,0-2-6 0,11-6 2 0,2 0-2 0,3-5 4 0,2-4-2 15,3-1 0-15,-2-4 0 0,0 0-3 16,-3 0 5-16,-7 2 0 0,0 2 2 31,-5 4 5-31,-6 5-3 0,-6 4 2 0,-5 6 3 0,-3 7 7 16,-8 7 7-16,1 6 6 15,-3 5 1-15,0 3-7 0,0 4-4 0,-5 0-11 16,-3 1-7-16,-4 9-4 0,-2 8-4 0,-11 5 1 16,0 11 1-16,-5 4-3 0,0 7 3 0,1 2-1 15,4 6 1-15,1 4 5 0,3 3-5 0,9 3 1 0,1-1-2 0,8-4-3 0,3-5 4 16,5-5-2-16,12-5 2 0,6-6 3 0,3-6-4 0,7-8 1 16,1-7-1-16,6-5-4 0,0-5 5 15,2-6-1-15,4-3-3 0,-4-8 0 0,1-6-3 16,2-3 3-1,-3-5-1 1,-2-4 5-16,-3-1-1 0,1-4-1 0,1-2 0 0,-6-3-5 16,-1-3 5-16,-1-5-1 0,-1-3 1 0,-2-5 4 0,-5 2-4 0,3 0 1 15,-6 1 0-15,-7 3-3 0,0 4 5 16,-6 5 2-16,-6 8-1 0,-1 2 2 16,0 8-3-16,-4 4 2 0,-3 6 4 15,-2 5 0-15,6 2 1 0,0 5-6 0,-2 0-6 0,-2 8-3 0,1 7 2 0,-5 4 1 16,0 5 2-16,1 5 2 0,0 4-1 0,4 4-1 0,6 3 1 15,0 3-4-15,0 3 5 0,2 2 0 16,5 4 0-16,1-1-1 0,-4 2 1 0,5-3 0 16,-2-2-4-16,-1-3 4 0,3-5-18 0,0-6-9 15,1-7-8-15,2-6-4 0,2-7 4 16,-1-7 8-16,0-6 8 0,5-1 4 0,0-9 4 16,2-5 2-16,2-3-3 0,0-2-4 0,1-2 4 15,2 0-3-15,-1-1 2 16,-4-1 6-16,0 2-4 0,1-2 3 0,-5 4 2 0,-2 1 1 0,-4 5 5 15,-1 0 0-15,-5 2 2 0,3 4 0 0,-5 5-3 16,2-1-2-16,-3 3-4 0,1 0-3 0,0 0 1 16,5 4 2-16,1 4 4 0,3 3 0 15,2 2 3-15,0 0 2 0,5 2 1 16,3 1 4-16,5 0-5 0,0-1 1 16,9-1-1-16,0-2-2 0,3-2 6 0,4-3 2 0,0-2 2 15,4-3 1-15,-2-2-3 0,-2-2-2 0,-2-5-1 16,-1-1-1-16,-5-4 2 0,1-1 2 0,-4-1 1 15,-1-1-5-15,-5-3 7 0,-3 0 1 16,0-3 1-16,-5 0 11 0,-6 1-2 16,-1-1 6-16,-2 1 7 0,-6 2 0 0,-2 3 10 0,-1 2-2 15,-3 4-9-15,-3 3-1 16,-3 1-16-16,-2 3-7 0,-6 2-4 0,-3 3-5 16,-5 7 1-16,-6 5-1 0,3 5 2 0,1 0-3 0,-1 5 3 0,4 0-1 15,8-1-3-15,1 2 9 16,6-2-9-16,6 1 1 0,3-1 1 0,1 0-10 15,5 1 9-15,7-2 1 0,5-2-3 0,5 0 9 16,4-5-7-16,0-1-5 16,4-2-3-16,0-6-16 0,0-3-3 15,2-3-8-15,-2 1-10 0,1-2-15 0,-1-5-23 0,1-4-27 0,-1 0-54 16,-4 0-90-16,-7-1-279 0,-8 4-723 0</inkml:trace>
  <inkml:trace contextRef="#ctx0" brushRef="#br0" timeOffset="70033.5771">14677 6085 2896 0,'0'0'55'0,"0"0"-15"0,0 0-7 15,0 0-9-15,0 0 4 0,0 0 6 0,0 0-8 16,131-20-10-16,-77 14-5 0,8 1-3 16,9 0 2-16,5 1-15 0,1 1-51 15,5-1-144-15,-22 4-446 16,-17-2-1030-16</inkml:trace>
  <inkml:trace contextRef="#ctx0" brushRef="#br0" timeOffset="70606.1886">17430 6749 2400 0,'0'0'37'0,"0"0"1"0,0 0 19 0,67-143 14 0,-32 97 12 0,8-5-1 0,5-2-17 16,6-6-11-16,3 0-3 15,4-4-9-15,3-3-5 0,0-5-6 0,1-3-6 16,-3-4 0-16,-3 5-4 16,-7 1 3-16,-8 7 3 0,-8 5 1 0,-9 9 1 15,-8 6-2-15,-10 6 5 0,-5 8-1 0,-4 6 0 0,-4 4 6 16,-9 8-4-16,-4 2-9 0,-4 6-4 0,-4 5-15 16,-4 4-6-16,-8 9-1 0,-3 5 0 0,0 6 4 0,1 3 0 15,4 4 0-15,4 3-2 0,6 3 0 16,5 3 0-16,7 6-1 0,6 2 3 15,9 4-3 1,3 1-2-16,13 1 3 0,7-2-3 16,6 0 3-1,6-5-1-15,5-4 1 0,3-3 1 0,-1-7-1 0,-1-4 0 16,-3-2 0-16,-4-7 0 0,-4-2-1 0,-7-4 1 0,-4-4-2 0,-6-1 0 0,-5-2 0 0,-7-3-3 16,-3 2 2-16,-1-1 0 0,-9 1-1 0,-3 1 4 0,-5-1 0 15,-2-1 0-15,-2 1 1 0,-4-2-2 0,-1-1-3 16,-1 0-3-16,0 1-11 0,0-3-13 0,-1 0-13 15,3-1-19-15,0 2-30 0,6-2-58 16,7 0-93-16,5-2-178 0,4-3-521 0,3 2-477 16</inkml:trace>
  <inkml:trace contextRef="#ctx0" brushRef="#br0" timeOffset="71005.4253">18710 5930 1788 0,'0'0'355'0,"0"0"-82"0,0 0-118 0,0 0-55 0,0 0-5 15,0 0 2-15,0 0 5 0,0 0 9 16,0 0-11-16,0 0-27 0,-68 122-21 0,50-90-15 16,2 2-9-16,1 0-10 0,2-1-5 15,4 0-2-15,5-1-3 0,1-1-2 16,3-1 1-16,7-2-1 0,7-3 1 0,4-3 2 16,7-6 1-16,1-2 1 0,3-8 0 15,3-5-3-15,1-1 0 0,0-5 1 16,0-4-2-16,-2-4 4 0,1-4 1 15,-1-4-6-15,-3-2 3 0,-1-1-1 0,-3-3-4 0,-1-3 3 16,-1-1-3-16,-1-1 1 0,-3-2 1 0,-3 0-2 16,-3 2 2-16,-4 5 1 0,-2 2 1 0,-5 6 1 0,-1 3 1 0,0 3 0 15,0 5 1-15,0 2 4 16,-2 2 1-16,2 3-3 0,0 1-2 0,-3 0-12 0,2 1-7 16,-1 5-1-16,-1 5 1 0,1 4 5 0,-2 3 3 15,1 6 0-15,5 2 1 16,-2 5-3-16,1 1 1 0,8 2 1 15,0 0-3-15,5 0 4 0,2 2-7 0,2 0-14 0,3 0-23 0,1-3-40 16,5-1-36-16,2-5-43 16,6-6-55-16,3-8-82 0,1-6-154 0,3-6-311 0,-11-1-273 0,-10 0 566 15</inkml:trace>
  <inkml:trace contextRef="#ctx0" brushRef="#br0" timeOffset="72631.6779">19905 6121 316 0,'0'0'730'0,"0"0"-177"0,0 0-108 0,0 0-87 0,0 0-91 0,16-125-60 15,-21 113-44-15,2 3-35 0,-7 4-26 0,3 0-22 16,0 3-28-16,-4 2-17 0,-3 0-16 16,-5 9-13-16,-1 5 1 0,-2 4-3 0,0 3 0 15,4 3 1-15,2 2-4 0,4 3 1 0,0 3-1 16,8 2-2-16,0-1 2 0,2 2 0 16,4-1 0-16,2 0 1 0,8-2 1 0,3-4-2 15,5-3-3 1,6-4-2-16,2-5-4 0,4-5 0 15,0-5-2-15,5-5-4 0,-1-1 0 16,2-7-3-16,-1-4 1 0,2 0 4 16,-2-6-1-16,1 0 6 0,-4-5 5 0,1 0-1 0,-2-4 3 0,-3 1 1 0,1-3-3 15,-2-1 3-15,-4-3 2 0,-2 4-1 16,-5-4 2-16,-4 5 0 0,-5 0-1 0,-4 5 3 0,-2 2 3 0,-3 4 3 0,0 3 7 16,-4 4-2-16,-3 2 0 0,-1 2-3 15,-2 3-3-15,-4 2-2 0,2 0-3 16,-6 5-3-16,2 5 2 0,-3 4-5 15,1 4 3-15,1 2-3 0,3 4-2 0,4 3 4 16,2 2-2-16,3-1 0 0,4 2 0 0,2-1 0 16,2-4 1-16,4 2 1 0,5-4 0 15,2-2-1-15,4-1 0 0,3-5-2 0,2-3-5 0,4-5 2 16,-3-4 0-16,3-3 1 0,0 0 7 0,0-8-4 16,1-3 0-16,3 0 2 0,-1-4-4 0,1-1 2 15,-1-2 2-15,-1 2-1 0,-1-6 3 0,-1 0-4 16,2-1 3-16,1-2-2 15,0-1 1-15,1-1 0 0,-1 1-2 0,-2 0 0 0,-3 6-2 16,2 1-1-16,-5 7 0 0,-3 1 0 0,-4 4 6 16,-4 3-3-16,0 2 1 15,-6 2-1-15,0 0-6 0,-1 4 4 0,-3 4 2 0,1 3 0 16,-2 4 8-16,2 2-5 16,-2 3-1-16,-2 3 0 0,-1-1-2 15,1 1 1-15,-3 1 0 0,3 0 2 0,0-1-1 0,1-1 0 0,1 2 0 16,0-3-3-16,1-1 4 0,6-4-7 0,5-3-1 15,1-4 0-15,2-3-7 0,1-5 7 0,4-1 1 16,0-1-1-16,1-7 8 0,1-1-4 16,-2-2 0-16,3-1 2 0,0-2-7 0,-1 0 5 15,1-4 0-15,3 1 0 0,-1-2 2 16,2-3 0-16,-2 0 0 16,1-1 0-16,-3-2 3 0,-1-1-2 0,1-1 0 0,-6 3 0 0,1 0-4 0,-7 1 6 15,-1 4 0-15,0-1 2 0,-6 4 5 0,-1 2-4 16,-5 3 1-16,2 0 2 0,-3 2-8 15,-1 2 7-15,-5 0 0 16,2 3-1-16,1 0 4 0,-1 2-4 0,-2 1-2 16,3 0-2-16,1 1-3 15,-3 0-3-15,3 3-1 0,-3 4 1 16,-2 0-4-16,2 4 6 0,-1 0 0 0,0 3-1 0,0 2 5 0,3 0-5 0,-3 2 0 0,6 0 2 16,2 0-8-16,1 1 5 0,1-1 0 0,6 2 0 15,1-2 8-15,4 0-6 0,3 1-2 0,-2-3 0 0,5-1-1 16,0-1 1-16,2-3 0 15,2-1 0-15,-1-1 2 0,1 0-1 16,2-1 0-16,0 2 1 0,-2-1 0 0,1 1-1 0,3-1 1 16,-3 1-1-16,-2-1-4 0,3 2 4 0,-1-2-1 15,0 1-2-15,-5 0 5 0,-4-2-8 16,-1 1-1-16,-5-1 0 0,0-1-6 16,-6-1 2-16,-2-2-1 0,0 0 3 0,-1-1 4 15,-6 0 3-15,-3 1 2 0,-3-3 1 16,0 1 1-16,-5 0-2 15,-1-2 1-15,0 0 0 0,-2 0-3 0,2-2 3 0,0 2 0 0,1 0-1 16,0-3 3-16,5 0-2 0,-1 1 0 0,3-1 0 16,6 1-2-16,0-1 1 0,3 2-3 0,2 0-7 0,0-1-6 15,1-1-18-15,6 1-6 0,1-3 2 0,4 1 3 16,0-3 16-16,6 2 6 16,2 0 3-16,2-2 2 0,4 0 1 0,4 1-2 15,5-1 2-15,-1 1 2 0,5-2-1 16,2 0-2-16,0-3-5 0,0 1-5 0,4-3 2 0,-6-1 4 15,-1 2 6-15,-2-3 5 0,-4-2 0 0,-4 1 2 16,-4 1 2-16,-3-1-3 0,-2 2 6 16,-1-1 6-16,-6 2 6 0,-2 0 12 0,-3 4 5 15,-3-1 6-15,-3 2 5 0,-1 3 0 0,0 0-2 16,-1-1-4-16,1 2-6 0,0 0-8 0,0 2-3 16,-2 0-4-16,0 1-3 0,-2-1-3 0,2 1-4 15,-6 1-2-15,0 0-5 0,-5 1-2 0,-1 5 2 16,-3 1-1-16,-4 2 2 0,-1 3 2 0,1 3-2 15,-3 2 0-15,0-1 0 0,4 4-2 16,-1 0 1-16,1 0 0 0,8-1-1 16,-1-1 0-1,4-2 0-15,4-1-1 0,5-1 0 16,0-3 1-16,9 0-1 0,2-3 1 16,2-1 1-16,3-1-1 0,1-5 2 15,1 1 0-15,-2-2 1 0,4 0 1 0,-3-5 0 0,-1-1 1 0,3 0-1 16,-1-2-1-16,0-2 2 0,-4-1 2 0,4-2 0 0,-5 1 1 0,3-3-1 0,-3 2-1 15,1-2-2-15,1 1-1 0,-3 0-1 0,1 2-1 16,-3 2 1-16,1 1-2 0,-4 3-2 0,2 0-3 16,-1 4-4-16,2 0 2 0,-4 2-2 15,3 0 1-15,0 3 1 16,2 4-1-16,-2 1 2 0,0 1-1 0,1 4 1 0,-1 1 5 0,0 2-2 16,2 3 1-16,-2 1 2 0,0 1-2 15,-3 3 1-15,5-1 2 16,-3 1 0-16,-1 1-1 0,-2-1 0 0,2-1-1 15,-5-3-2-15,-1 0 0 16,0-3-3-16,1-2-1 16,-2-7-1-16,0-1-2 0,0-4 5 0,0-2 6 0,0-1 11 0,0 0 7 0,0-4-3 0,0-3-4 0,0-3-9 15,0-1-4-15,0-2 2 0,4-3 0 0,0 3 0 0,4-4 0 16,2-2-2-16,0 1 0 0,4 0-1 0,4-3-2 16,7 0 2-16,0-2-2 15,6-3 2-15,4 2-1 16,0-2-1-16,3 0 1 0,-5 1 0 0,-1 3 1 0,-3 4 1 15,-7 3 1-15,-3 5 0 16,-7 0 0-16,-3 4 1 0,-2-1 0 0,-4 3 0 0,-3 2-1 0,0 0-18 0,0 2-30 16,0 0-50-16,-9 0-53 0,3 3-92 0,-4 2-211 15,0-2-650-15,4 0-346 0</inkml:trace>
  <inkml:trace contextRef="#ctx0" brushRef="#br0" timeOffset="73099.7633">23274 5784 1005 0,'0'0'819'0,"0"0"-462"16,0 0-96-16,0 0-64 0,0 0-18 15,0 0-19-15,0 0-29 0,0 0-43 0,0 0-37 0,0 0-25 16,0 0-19-16,0 0-5 0,0 0-1 15,0 0-1-15,64-22 3 0,-54 30 0 0,0 3 2 16,2 3 2-16,3 2 3 0,-1 5 3 16,-2 2 2-16,5 4 3 0,-3 1-1 0,3 3 0 15,-1 1 2-15,-2 3 4 16,-1 3 1 0,4 2 1-16,-5 2-3 0,0 3-8 0,-1-1 4 0,-3-1 0 15,-3 0 1-15,-5-1 1 0,-5 1-5 16,-6 1-1-16,-7-2-2 0,-3 1-2 0,0-4 4 15,-4-5 1-15,-4-1 2 0,0-4 3 16,-2-6-1-16,-1-3-1 16,1-1-1-16,1-5 2 0,1-4-3 15,1-2-2-15,4-1-1 0,-1-1-4 0,2-2 2 0,3 0 0 16,1-3-1-16,5 1 5 0,4-1-6 0,2-1-2 0,5 1 0 0,1-1-7 0,2 0 8 0,0 0 3 16,0 0 2-16,0 0 5 0,0 0-5 0,0 0 0 0,0 0-3 0,0-1-5 15,0-2 1-15,0 2-3 0,0-4-3 0,0 2-4 16,1-2-10-16,0 1-16 0,2-1-24 15,0 0-33-15,3-1-56 0,1-1-105 16,-2 1-429-16,1 1-1120 0</inkml:trace>
  <inkml:trace contextRef="#ctx0" brushRef="#br0" timeOffset="75231.3434">24248 6166 1286 0,'0'0'463'0,"0"0"-118"0,0 0-90 16,0 0-27-16,0 0-20 0,0 0-30 0,0 0-37 0,0 0-33 15,0 0-29-15,0 0-38 0,0 0-27 16,0 0-20-16,-47-45-7 0,53 51 5 16,5 5 6-16,3 1 8 15,3 9 2-15,3 0-4 0,2 4 1 0,-2 0 0 0,0 0-3 0,-1 0 3 0,-4 1-1 16,2 1 0-16,-4-2-1 15,-2-1 2-15,-1-1 0 0,-2 0 1 0,-5-2 3 0,0-3-3 16,-3-3 1-16,0-2-1 16,-3-2-4-1,0-3 5-15,-4-2 5 16,2-3 6-16,-3-2 13 0,0-1-5 16,2 0 4-16,-3 0-2 0,-1-4-6 15,2-3 0-15,-1-1-5 0,-1-2-4 0,3-2-4 0,1-2-3 0,-1-2-2 0,3-2-2 16,0-3 1-16,3-1-3 0,1-2-2 0,-2 1-1 0,11-3-7 0,0 1 4 0,1 0-1 0,4 1-2 15,4 3 4-15,2 0-6 16,4-1-1-16,5 3 1 0,1 2-3 0,4 2 5 0,2 2 2 16,-1 4 0-16,2 1 5 0,0 1 0 0,-2 4 1 15,-1 1 2-15,0 2 0 0,-3 0-2 0,-2 2 0 16,-4 3 1-16,0 4-3 0,-4-1 1 0,-1 6 0 16,-5 0-1-16,2 2 4 15,-5 4-2-15,-1-1 1 0,-2 2-1 0,-3 1-4 16,-2 1 4-16,-4 0 1 0,0 1 1 0,-1 1 3 0,-7-2-4 15,-1 3 1-15,0-2 0 0,-3-1-6 0,1-1-5 16,-2-6-5-16,3-1-1 0,0-5 1 0,-1-3 6 0,3-3 3 16,0-3 2-16,0-1 2 0,3 0-3 15,0-5-3-15,2-3-3 16,2-2-12-16,-1-2 0 16,2-3-2-16,0 1 0 0,3-4 8 0,4 1 0 15,-3 0 2-15,6-3 2 0,0 0 1 0,3 0 2 0,2 0-1 16,2 0-4-16,2 0 0 0,1 0-1 0,-2 2 4 0,5 1 6 0,-3-1 1 15,0 3-1-15,-2 1-2 0,-1 3 0 16,-1 2 1-16,-2 4 4 0,-1 2 2 16,-3 0 3-16,1 2 3 0,-1 1-4 15,0 0-1-15,1 6-1 0,-2 2-5 0,1 5 4 16,-1 0 1-16,2 4-2 0,-3-2 4 16,-2 2 0-16,2 1 0 0,0 0 1 15,1-1 0-15,0-1 1 16,3 1 0-16,0 0 0 15,4-3 2-15,-1 0-2 0,7-2 2 0,-1-2-1 16,0-3 1-16,3-2 0 0,0-5 0 0,3 0 0 16,-4-1-1-16,4-7 1 0,-4 2 3 0,0-5 1 0,-2 0 2 15,0-2-1-15,-2-1 0 0,-1-1 0 16,1-3-3-16,0-1 3 0,-3-5-2 16,2 2 1-16,-1-5 1 0,-4 0 2 0,2 0 2 15,-5 3 3-15,-4 0 2 0,1 0-4 0,-5 4 3 0,-2 1 1 0,-1 4-2 16,-2 2 7-16,-5 3-4 0,-3 2-1 0,-3 3-3 0,-3 2-6 0,-2 3-4 15,-5 0-1-15,-2 8-3 0,-3 3 0 0,2 2-1 0,0 2 1 16,0 4 0-16,7 0-1 0,1 2-1 0,5 5 0 0,1 3 1 16,6 2-3-16,4 1 3 0,4-2-2 15,3 1-1-15,12-4 1 0,5-2-1 0,6-1 2 16,7-3 1-16,6-1-1 16,4-4-2-16,8-3-7 0,3-2-7 0,0-3-5 0,2-4-4 15,-4-3-2-15,0 0 5 0,-2-3 3 16,-2-4 3-1,-3-2 6-15,0-4 3 0,-5-1 4 0,-1-1 2 0,-3-2 2 0,-4-2-1 0,-3 1 4 16,-5-3 0 0,-3 1 2-1,-3 0 4-15,-4 1 3 0,-3-2 3 0,-7 2 6 0,-1 1 0 0,-3-1 3 0,-1 3 2 0,-5 0-4 0,-2 2-2 0,-6 4-6 16,1-1-4-16,-7 2 0 0,0 3-1 16,-3 3-3-16,-2 2 0 0,-2 0-3 0,0 0-2 15,0 5 3-15,2 2-3 0,1 3-1 16,0 2 3-16,4 3-5 0,3 1 0 15,4 0 3-15,0 3-3 0,3-1 4 0,2 1 0 16,4 0-4-16,1-2 2 16,2 0-2-16,4 0-2 0,6 0 0 0,2-4-4 0,2 0-1 0,6-1 1 0,2-5-3 15,3-1 3 1,2-3 0-16,-1-3-2 0,2 0 1 0,-1 0-1 0,-2-5 1 16,-2 0 5-16,0-1 1 0,0-4 1 0,-2 0 2 15,1-1-2-15,-3-2 3 0,-1-1 0 0,-1-2-1 16,0 0 0-16,-2-2 1 0,-3-2 1 15,2 1 1-15,-4-3 0 0,-3-2 0 0,1 2 0 0,-2 1 0 0,-5 2 1 16,2 3 2-16,-2 4 1 16,-1 1 0-16,0 3 4 0,-5 2 1 15,-1 2-1-15,-2 2-3 0,-2 2-5 0,-5 0-3 0,0 2 1 16,-5 7-1-16,-2 1 0 0,0 5 0 0,-1 3-1 0,1 2 1 16,4 2-1-16,2 2-2 15,2 3 2-15,4-2-1 0,2 0 0 0,3 2 3 16,2-4-2-16,2 0 0 0,1 0 1 0,0-5-2 0,4 2 0 15,3-3 2-15,2-2-3 16,1-3 1-16,2-2-1 0,1-3-2 0,2-3 1 16,1-3 0-16,3-1 0 0,0 1 0 0,4-4 1 15,-3-4 1-15,1-2 1 0,0 0-2 0,-3-2 2 16,0 1 0-16,1-3 0 0,-2 1 1 0,1-2 0 16,-1 0 0-16,1 0 0 0,-1-1 1 0,2-1-2 15,-1-1 0-15,0 3 1 0,-1 0-4 0,1 1 2 16,-5 0 1-16,1 4-1 0,-3 1 4 15,-3 3-4-15,-3 1-1 0,-3 3-1 0,1 2-5 0,-3-1-1 16,1 0-8-16,-1 0 2 16,0 5 2-16,0 4 3 0,0 0 9 0,0 3 1 0,-1 1 1 15,-2 1-1-15,1-1-1 0,1 3 2 16,-3-3-4-16,3 0 5 0,-2-1-1 16,2-1 0-16,1-1 1 0,-2 1-6 0,2-2-4 0,0-3-3 15,0-1-5-15,0-4 3 0,0-1 3 16,3 0 5-16,2 0 5 15,0 0 0-15,4-5 2 0,2-2 0 0,-1 0 1 16,3-1-1-16,3-1-2 0,-1-2 2 0,1 0-3 0,4-2 2 16,-2 0 0-16,5-1-2 0,-1 0 3 15,2 1-4-15,1 3 2 0,2 3-2 0,-3-1 0 0,1 3 2 0,-2 3 1 16,0 1 1-16,-2 1 3 0,-6 1-2 16,0-1 1-16,-6 3 1 0,-3 1-3 15,0 3 0-15,-2 1 1 0,-2 1 0 0,-1 1 0 0,1 2 3 16,-2 2 0-16,-4-1 0 0,-3 3 3 15,-2-1-3-15,1 2-1 0,-3-2 1 0,-3 2-7 16,-1-2-5-16,1 3-17 0,-4 0-41 0,-1-1-87 16,0 0-289-16,5-5-805 0,4-4-394 0</inkml:trace>
  <inkml:trace contextRef="#ctx0" brushRef="#br0" timeOffset="82767.2191">560 9255 0 0,'0'0'0'0,"0"0"259"0,0 0 188 0,0 0-49 0,0 0-50 0,0 0-57 0,0 0-38 0,0 0-44 0,0 0-47 0,0 0-34 0,0 0-33 16,0 0-17-16,0 0-10 0,0 0-6 15,0 0 7-15,0 0 2 0,0 0 4 0,0 0 4 16,0 0 0-16,0 0 8 0,0 0-16 0,0 0-18 16,0 0-19-16,0 0-23 0,0 0-1 15,-1-4-2-15,-2-4-2 0,3-8-3 0,0 3-1 16,8-6 6-16,9-12-4 0,5-7-22 16,8-19-1-1,5-5-7-15,6-7 9 0,7-2 25 16,0-1 3-16,-2 1 2 0,0 4-4 0,-7 5-2 15,-3 2 1-15,-1 2-1 0,-8 3 4 0,0 3 6 16,-6 4 5-16,-4 5-3 0,-4 3-3 0,-4 4-5 0,-1 8-1 16,-5 3 9-16,-2 7 3 0,-1 3 1 15,0 5-12-15,0 5-19 0,-2 4-7 0,-7 1-5 0,2 10 4 16,-3 6 13-16,-3 8 1 0,-1 6 0 0,-6 9-1 0,1 5-2 0,-5 8 2 16,2 4 3-16,5 3 0 0,0 5 1 15,1-2-2-15,9 0-1 0,2-1-2 16,5-2 2-16,5-5-1 0,6-4 3 15,4-5 3-15,5-4-2 0,5-5 7 0,-1-6-3 16,6-4 1-16,0-8 5 0,4-4-5 0,2-7 5 0,-1-5-1 16,3-2-1-16,2-11 1 0,10-9-4 0,4-11-10 15,3-8-4-15,-5-6-4 0,-11 0-1 0,-9 2 7 16,-9 1 3-16,-2-2-2 0,-4-4 4 16,-2-2-1-1,-7-1-1-15,-1-2 4 0,-6 2-2 0,-2-2 1 0,1 0 3 0,-9 2-4 16,-2 2 4-16,0 4 0 0,-3 4-3 0,-2 6 2 15,3 7 1-15,-2 4 0 0,3 7 0 0,3 1 1 0,3 9-2 16,0 2 3-16,3 3-4 0,-1 2-3 16,2 0-15-16,1 2-16 0,0 7-3 0,0 6 5 15,0 10 12-15,1 4 13 16,0 9 4-16,0 5-3 0,3 7 6 0,4 1 1 0,-3 6-5 0,4 0 7 16,-3 5-4-16,0 1-2 0,3 2 6 0,-4 0-4 15,1-2 2-15,1-6 0 0,2-4-3 0,3-10 2 16,-2-10-3-16,1-6 0 0,2-11 2 15,-3-6-5-15,1-6 1 0,1-4 4 16,3-3 2-16,2-8 1 0,2-5 1 0,3-5-2 16,1-6-8-16,-1-1 2 0,3-3-1 0,1-4-2 15,-4 1 6-15,-1 0-6 0,-1-1 3 0,-5 0 0 0,2 2-1 16,-4 3 8-16,-2 3-2 0,0 6-2 16,-5 3 4-16,1 7-4 0,-2 3-2 15,-1 4-8-15,-2 4-28 0,1 0-22 0,-2 4 3 16,7 7 6-16,-2 5 27 15,3 4 24-15,1 5 0 0,2 4 4 0,0 0-1 16,4-1-1-16,1 3 3 16,4-2 0-16,1-2-4 0,7 0 5 0,1-2-2 15,1-4 2-15,3-6 10 0,-1-3-2 0,5-6 3 0,-3-6 1 0,3-1-2 16,-4-9 8-16,2-3-3 0,0-3 0 0,-2-5-1 0,-2-1-7 16,1-2 3-16,-4-2 0 0,-1-1 2 15,-4-2 0-15,-1 1 1 0,-4-2 1 0,-3 1-2 16,-4-4 11-1,-2 3-4-15,-2 1 2 0,-4 4 7 16,-5 2-11-16,2 6 8 0,0 1 2 0,-2 5-10 0,-4 4 8 0,1 3-13 0,-2 4-9 0,0 0-4 16,-5 5-9-16,-2 7 3 15,-6 6 1-15,-4 3 2 0,-1 5 3 16,0 5-3-16,2 3-2 0,2-3 1 0,6 3 2 0,4-1-3 0,3-1 2 0,5 0 0 16,3-2-9-16,1-2 5 15,10-3 1-15,1-1 2 0,5-2 4 0,0-7-2 16,1 0 0-16,2-3-2 0,3-4 0 0,1-4 0 15,0-2 1-15,1-2-4 0,0-2-2 0,1-5-9 16,-2-3-13-16,-2-1-10 0,0-3-21 16,-3 0-15-16,0-2-23 15,-5 0-32-15,-4 0-60 0,-2-4-113 0,-3 6-293 16,-3 4-621-16</inkml:trace>
  <inkml:trace contextRef="#ctx0" brushRef="#br0" timeOffset="83086.1768">715 8504 1895 0,'0'0'164'0,"0"0"-12"0,0 0 66 0,0 0-24 0,0 0-35 0,0 0-44 16,0 0-45-16,0 0-33 0,0 0 11 16,0 0 7-16,0 0 6 0,0 0-17 0,0 0-12 15,0 0-13-15,0 0-9 0,42-7 21 16,-5 2-8-16,3-4-2 0,5 0-4 0,2-2-1 16,3 0-1-16,0-2-21 0,3 0-39 0,2 1-78 15,5-2-204-15,-14 3-786 31,-14 4-578-31</inkml:trace>
  <inkml:trace contextRef="#ctx0" brushRef="#br0" timeOffset="88268.389">15094 2220 1962 0,'0'0'213'0,"0"0"32"0,0 0-36 0,0 0-6 0,0 0-11 0,0 0-42 16,0 0-34-16,0 0-28 0,0 0-26 15,0 0-17-15,0 0-14 16,0 0-12-16,-61-19-11 0,71 16-3 0,9-1-3 0,13-5 2 15,12-3 4-15,18-4 0 0,14-4 3 0,9-1 0 16,9-1-2-16,4-1-1 0,4 1 1 16,-2-1-7-16,-1 2 4 15,-5-1-2-15,-2 2-3 16,-8 1-2-16,-4 3 2 0,-11 2 1 0,-10 1 0 0,-13 4 3 16,-9 1-4-16,-13 4 0 0,-8 1-1 0,-9 2 1 15,-5 1 3-15,-2 0 1 0,0 0-3 0,-9 2-2 16,-8 4-4-16,-7 4 0 0,-14 4-6 15,-10 1 9-15,-6 4 5 0,-9-1-3 16,-7 0 9-16,-9 5-6 0,-3-2-3 0,-4 2 1 0,-8 0-2 0,5-1-2 0,-5-2 1 16,7 1-1-16,0-3 4 0,11-1 1 0,6-1-2 0,8 0 2 15,10-5-2-15,9-1 1 0,10-2-1 16,12-3-1-16,11-4 0 0,7 2-6 16,3-3-8-16,6 0-2 0,11 0 1 0,12-5 8 15,9-2 9-15,13-3 2 0,11-3-2 0,10-4-5 16,7 0 3-16,5-5 1 0,-1 2 1 15,5-2 3-15,-3 0-3 0,-3-1 2 0,0 2-2 16,-2 0-2-16,-8 3 0 0,-3 0-1 0,-11 5 3 0,-12 1-3 16,-8 6 0-16,-15 1 1 0,-8 3-1 0,-8 1 6 15,-4 1 3-15,-3 0 3 0,-6 0-1 16,-4 1-5-16,-10 6 0 0,-5 1-1 16,-15 6-6-16,-8 4 7 0,-12-1-6 0,-4 4 3 0,-12 1 3 15,0 0-2-15,-8 2 1 0,-5-2-5 0,-2 3-1 16,-2-1 4-16,1-2 0 0,1-1 3 0,4-3 1 15,11-1-2-15,9-4 0 0,13-1-3 0,15-3 0 16,12-4-2-16,16-1 1 0,10-3-8 16,3-1-4-16,16 0 4 15,13-2-1-15,17-4 7 0,13-8 6 0,12-2-9 0,15-3 6 16,5-5 1-16,1 0-4 0,5-2 8 16,-5-1-6-16,-3-1 3 0,1 0 2 15,-4 0-2-15,-6 1 1 0,-6 4-3 0,-5 3 0 0,-9 3-4 16,-12 6 3-16,-11 1-1 0,-12 5-4 0,-13 2 7 15,-7 3-3-15,-7 0 1 0,0 0 4 0,-10 2-5 16,-9 4 4-16,-10 4-3 0,-11 5 0 0,-11 2 3 16,-10 2-5-16,-5 2 2 0,-10 1 2 0,-7 1-2 15,-1 2 1-15,-7 0-1 16,-2 1-3-16,-2-1 0 0,1-1 4 0,2-1 0 0,2-1 0 16,7-4 0-16,8-1 1 0,9-2-2 0,13-5-1 0,13-2-4 15,13-2 5-15,14-6 0 16,5 1-1-16,8-1-1 0,6 0-13 0,12-3 7 0,10-5 0 15,18-4 1-15,14-3 11 16,14-6-5-16,16 1-1 0,4-4 7 0,8 1-7 16,6-2 2-16,-4-1 0 0,3 3 2 0,-3 0 2 15,-4 1-3-15,-7 5 3 0,-8-1-8 0,-6 4 2 16,-9 4-1-16,-17 2-3 0,-5 4 4 0,-16 0-3 16,-11 4-1-16,-10 0 2 0,-6 0-7 15,-5 0 3 1,-5 1 1-16,-7 6 2 0,-9 2 5 15,-10 3-4-15,-10 2 7 0,-10 4 0 0,-10-2-1 16,-7 0-1-16,-8 3-5 0,-9-1 3 0,-2 0-4 0,-9 2 7 0,1 0 1 0,-6 0 0 0,0 1 3 0,1-3-6 16,4 1 2-16,5-2 0 0,10-3-7 15,11-2 9-15,14-4-1 0,17-1-7 0,13-2 12 0,9-4-11 16,15-1-4 0,8 0 1-16,16-5-8 0,13-4 7 15,16-3 3-15,18-5 2 16,12-1 5-16,10-2-5 15,8 2 1-15,3-2-1 0,1 0-2 16,0 2 2-16,-4 1 0 0,-4 2 0 0,-5 4-1 0,-7 1 8 0,-11 1-1 0,-6 3 0 0,-14 1 2 16,-10 3-9-16,-12 1-1 0,-8 1 3 0,-11 0-7 0,-4 0 3 0,-7 0-2 0,-8 2 1 15,-6 4 7-15,-12 2-7 0,-7 2 6 0,-11 3-2 16,-12-1 0-16,-6 3 6 16,-11-1 1-16,-6 0 2 0,-6 3 1 0,-4-3 1 15,-4 0 0 1,0 1-3-16,-3-1 3 0,5 0-4 0,4-3-2 0,9-1 3 0,8-1-6 0,19-4 3 15,12 0-1-15,15-4-2 0,12 1 3 0,11-2-12 16,4 0-3-16,16 0 2 0,10 0-6 16,12-6 13-16,14-1 5 15,14-3-2-15,10-1 5 0,8-2-6 0,5 0 3 0,5-2 0 0,-3 1-4 16,4 0 1-16,-6 1-3 0,-6 0 3 16,-5 2-1-16,-5 2 2 0,-12 2 2 0,-10 1-3 0,-8 1 8 15,-13 4-6-15,-10-1 0 0,-6 2 0 16,-10 0-8-16,-6 0 1 15,-2 4 1-15,-14 1-1 0,-6 2 8 0,-10 2-4 0,-11 2 2 0,-8 4 2 16,-10-4-6-16,-3 0 8 0,-6 1-2 16,-6-1 2-16,-2 3 1 0,1-2-2 0,-1 0 1 15,3-2-1-15,5-1 4 16,6-1-5-16,5-1 0 0,8-2 1 0,14-1-5 16,9 0 4-16,10-2 0 0,13-2-2 15,4 0-2-15,2 0-12 0,10 0 1 0,13-1 4 16,8-4 2-16,16-1 11 0,10-3-2 0,7 0-1 0,6-1 0 15,6-2-3-15,0 2 3 0,-3-1-3 0,-3 3 3 16,-2 1-1-16,-8 1-2 0,-4 0 3 0,-6 1-4 0,-10 3 4 16,-7-2 0-16,-8 3-2 15,-6 0 4 1,-6 1-5-16,-10 0 1 0,-4 0 1 0,-1 0-2 0,-2 0 3 16,-8 2-3-16,-9 2-1 0,-3 1 3 0,-8-1-1 0,-10 1 2 15,-1 1 1-15,-4 1 0 0,-5-1-1 0,0 0 0 0,2-3 2 0,-1 3-2 16,7-1 4-16,7-3-2 0,1 3-1 15,8-2-2-15,6-1-1 16,3 0 2 0,7-2 1-16,8 1-2 0,1-1 2 15,1 0-1-15,0 0-2 0,0 0 3 0,0 0-2 0,1 0 0 16,0 0 0-16,-1 0-2 0,1 0-1 0,0 0 1 0,2 0-2 0,-2 0 2 0,-1 0 2 0,2 0 0 16,-2 0 0-16,0 0 1 0,0 0-2 15,0 0 1-15,0 0 3 0,0 0-4 16,0 0 2-16,0 0 0 15,0 0-3-15,0 0 2 16,0 0 0-16,0 0 0 0,0 0 0 0,0 0-1 0,0 0 2 0,0 0-1 16,0 0-2-16,0 0 2 15,0 0 0-15,-2 0 0 0,2 0 2 0,0 0-2 0,0 0-2 0,0 0 0 0,0 0 0 0,0 0 2 0,0 0 1 16,0 0 0-16,0 0-1 16,0 0 0-16,0 0-2 0,0 0 0 15,0 0 2-15,0 0 0 16,0 0 2-1,-1 0-2-15,1 0-1 0,0 0 1 16,-3 0-1-16,3 0 2 0,0 0 0 0,0 0 1 16,0 0-2-16,0 0-2 0,0 0 2 0,0 0 0 0,0 0 2 0,0 0 0 15,0 0-2-15,0 0-2 0,0 0 0 0,0 0 0 0,0 0 3 16,0 0 0-16,0 0 1 0,0 0 0 0,0 0-3 16,0 0 0-16,0 0 0 0,0 0 0 15,0 0 3-15,0 0 0 0,0 0-1 0,0 0 0 16,0 0-1-16,0 0-1 15,0 0 1-15,0 0 1 0,0 0 0 0,0 0-1 16,0 0 0-16,0 0-1 0,0 0 1 0,0 0 1 0,0 0 0 16,0 0 0-16,0 0-1 0,0 0-1 0,0 0 1 15,0 0 0-15,0 0 0 0,0 0 1 16,0 0-1-16,0 0-1 0,0 0 1 16,0 0 0-16,0 0 0 15,0 0 0-15,0 0 0 0,0 0 1 16,0 0-1-16,0 0-2 0,-1 0 1 0,1 0 1 15,0 0 2-15,0 0 0 0,0 0-2 0,0 0-1 16,0 0 0-16,0 0 0 0,0 0 0 16,0 0 3-16,0 0-2 0,0 0 1 0,0 0-2 0,0 0-1 0,0 0 2 15,0 0 0-15,0 0 0 0,0 0 1 0,0 0-2 0,-1 0-1 16,1 0 0-16,0 0 0 0,0 0 0 0,0 0-1 16,0 0-1-16,0 0-3 0,0 0 0 15,0 0 1-15,0 0 0 0,0 0 2 0,0 0-2 16,0 0-1-16,0 0-1 15,0 0-2-15,0 0 6 0,0 0 0 0,0 0 1 0,0 0 2 0,0 0-3 16,0 0 1-16,0 0 0 0,0 0-1 0,0 0 3 16,0 0-2-16,0 0-1 0,0 0 0 0,0 0-2 15,0 0 0-15,0 0 1 0,0 0 2 16,0 0-2-16,0 0 0 0,0 0-2 0,0 0-2 16,0 0 2-16,0 0 1 0,0 0 3 15,0 0 2-15,0 0-2 0,0 0-1 0,0 0-2 0,0 0-2 0,0 0 3 16,0 0 1-16,0 0 2 15,0 0 0-15,0 0-2 0,0 0 0 16,0 0-3 0,0 0 3-16,0 0-2 0,0 0 2 31,0 0-2-31,0 0-3 0,0 0 2 0,0 0-2 0,0 0 2 0,0 0 3 0,0 0-1 0,0 0-3 0,0 0 0 16,0 0-3-16,0 0 1 15,0 0 3-15,0 0 1 0,0 0-3 0,0 0 1 0,0 0-2 0,0 0-1 0,0 0 2 0,0 0 3 0,0 2 4 16,0 1 1-16,0 0 0 0,0-1 1 15,0 0-4-15,0-1 4 0,0-1 2 0,0 0-3 16,0 2-1-16,0-2-2 0,0 0-5 0,0 0 5 16,0 1 0-16,0 0 4 0,0 0 6 15,0 0-7-15,0 0 1 16,0 0-4-16,0-1-2 0,0 0 3 16,0 2 0-16,0-2 1 0,0 0-2 0,0 0 1 0,0 0-1 15,0 0-2-15,0 0 5 0,0 0-2 0,0 0-1 16,0 0 1-16,0 0-4 0,0 0 4 0,0 0 0 0,0 0 2 0,0 0 6 0,0 0-5 0,0 0 0 15,0 0-2-15,0 0-2 0,0 0 1 16,0 0 1-16,0 0 2 0,0 0 2 0,0 0-1 0,0 0-2 16,0 0 1-16,0 0-1 0,0 0 0 0,0 0 0 15,0 0 1-15,0 0-1 16,0 0 0-16,0 0 2 0,0 0-1 0,0 0 4 16,0 0-4-16,0 0 1 0,0 0-2 0,0 0-5 0,0 0 5 0,0 0 0 15,0 0 1-15,0 0 6 0,0 0-4 16,0 0-3-16,0 0 1 0,0 0-1 15,0 0-1-15,0 0 3 0,0 0-1 0,0 0 1 0,0 0-1 16,0 0-1-16,0 0 1 0,0 0 2 16,0 0-1-16,0 0 0 15,0 0-2-15,0 0-6 0,0 0 5 16,0 0 1-16,0 0 1 0,0 0 6 0,0 0-6 16,0 0-2-16,0 0 2 0,0 0-7 0,0 0 5 0,0 0 4 15,0 0-2-15,0 0 4 16,0 0-5-16,0 0-1 0,0 0 1 0,0 0-1 15,0 0 4-15,0 0-2 0,0 0-2 0,0 0 1 0,0 0 0 16,0 0-1-16,0 0 2 0,0 0 1 0,0 0 0 0,0 0-2 16,0 0 0-16,0 0-5 0,0 0 3 0,0 0 3 15,0 0 0-15,0 0 4 0,0 0-5 0,0 0 0 0,0 0 0 16,0 0-3-16,0 0 5 0,0 0-1 0,0 0-2 16,0 0 1-1,0 0 0-15,0 0 0 0,0 0 2 0,0 0 1 16,0 0-3-16,0 0 1 15,0 0-1-15,0 0-4 16,0 0 3-16,0 0 2 0,0 0-1 16,0 0 6-16,0 0-5 0,0 0-2 0,0 0 0 0,0 0-6 0,0 0 6 15,0 0 0-15,0 0 1 0,0 0 1 16,0 0-2-16,0 0 1 0,0 0 0 16,0 0 0-16,0 0 2 0,0 0-2 0,0 0 0 15,0 0-1-15,0 0 0 0,0 0 1 0,0 0 1 16,0 0 4-16,0 0-3 0,0 0-2 0,0 0-1 0,0 0-4 0,0 0 2 15,0 0 1-15,0 0-3 0,0 0-2 0,0 0-9 0,0-2-13 16,0 2-9-16,0 0-16 0,0-1-18 0,2 0-54 16,5-1-18-16,1 0-38 15,2-1-64-15,3 0-96 0,-3 1-353 0,-2 0-341 16</inkml:trace>
  <inkml:trace contextRef="#ctx0" brushRef="#br0" timeOffset="90328.8856">3513 8422 1725 0,'0'0'197'0,"0"0"8"0,0 0 6 15,0 0-31-15,0 0-33 0,0 0-46 0,0 0-60 16,0 0-47-16,0 0-23 0,0 0 6 0,0 0 15 16,0 0 18-16,-26 25 6 0,30 6 1 15,2 8 2-15,-3 4 0 0,3 4-2 16,-2 9 4-16,-1 1-2 0,1 3 2 0,-2 3-1 0,-1 0-5 16,-1-2-2-16,0-6-2 15,2-2-2-15,-2-7 5 0,0-7-1 0,0-7 0 16,0-5-4-16,0-7 4 0,0-6 2 0,0-4 3 0,0-6 18 15,0-3 12-15,0-1 19 16,-2 0 14-16,1-3-13 16,-2-6-15-16,-3-5-21 0,2-6-18 15,-3-4 1-15,-4-4-6 0,3-4-3 16,-2-5-2-16,-1-6-1 0,3-2 3 0,-2-10-1 16,1-2-1-16,2-5-4 0,-1-3 2 0,0-2 4 0,0-1-2 15,4 0 6-15,2-3-4 0,2 1-4 0,6-3 0 0,9 1-5 0,1-4 2 0,7 3 3 0,4 4-2 16,1 5 2-16,5 4-6 0,5 6-1 15,2 3-1-15,-1 5 0 0,1 5 4 0,-3 4 1 0,0 7 0 16,-3 4-4-16,0 4 3 0,-6 7-1 16,0 3-1-16,-7 6 3 0,1 2-6 15,-3 4-2-15,-2 0-2 0,1 7-1 16,-4 3 4-16,2 4 2 0,-3 1 3 0,0 4 1 0,-2 1-1 16,-2 3-1-16,0 2-4 0,-5 4-9 15,0 2-26-15,-4 1-38 0,0 1-56 0,0 3-90 16,-5 0-139-16,0-9-347 0,2-9-780 0</inkml:trace>
  <inkml:trace contextRef="#ctx0" brushRef="#br0" timeOffset="90715.0682">3234 8642 1648 0,'0'0'243'0,"0"0"-56"15,0 0 5-15,0 0-53 0,0 0-55 0,0 0-29 16,0 0-22-16,0 0-9 0,0 0-2 16,124-58-4-16,-70 46-5 0,3 0 4 0,5-3 2 15,5 0 0-15,-1-1 1 0,2 2-8 16,-2-2-7 0,0 0-11-16,-4 1-7 0,-4 0-6 0,-4 1-2 15,-4 1 3-15,-5 1 4 0,-6-2 5 0,-5 1 6 16,-8 0 5-16,-5 1 5 0,-8 1 1 15,-4 0 7-15,-4 2 16 0,-4 1 18 16,-1 1 27-16,0 1 17 0,0 3 1 0,0 1-9 16,-1 2-29-16,1 0-22 0,0 0-21 0,0 0-14 0,0 5 2 0,0 4-1 0,3 6 4 0,2 1 1 0,1 3 1 15,4 3-1-15,-2 2 1 16,1 0 4-16,4 3-3 0,-3 0-1 0,-2 2 2 0,3 3-3 16,-3 0 7-16,-3 1 0 15,3 0-3-15,-5-3-5 16,2-2-12-16,-2-3-19 0,-2-3-33 0,0-6-41 0,-1-2-86 0,0-3-153 0,0-5-355 15,-1-2-841-15</inkml:trace>
  <inkml:trace contextRef="#ctx0" brushRef="#br0" timeOffset="90846.6306">4123 7954 414 0,'0'0'-7'15,"0"0"-119"-15,0 0-155 0,0 0 281 0</inkml:trace>
  <inkml:trace contextRef="#ctx0" brushRef="#br0" timeOffset="92003.8337">4787 8344 535 0,'0'0'270'0,"0"0"47"0,0 0 12 0,0 0-92 0,0 0-24 0,0 0-31 0,0 0-32 0,0 0-24 0,45-119-29 0,-25 110-30 0,1 2-18 16,5 2-18-16,-1 5-13 15,2 2-9-15,-3 9-5 0,-2 4-2 0,-1 4 0 0,0 5 0 0,-2 1-2 16,-1 2 2-16,-2 0 2 16,-1 1-1-16,-5-2 3 0,-1 3 2 0,-3-1 3 15,-5-1 3-15,-1-1 3 0,-4-1 1 16,-6 1 4 0,-2-3 2-16,-3 0-1 0,-2-1-1 0,-2-5-3 15,-1-1-4-15,-4-4 0 0,2-4-4 16,-1-3 0-16,3-5 2 0,-1 0-6 0,0-1 0 0,5-6-1 0,-1-4-2 0,3-1 2 15,3-5-5-15,3 1-2 0,3-4-4 16,4-3-4-16,1-1 0 0,5-4 0 16,6-4-2-16,4 2 5 0,5-2-1 0,2 0-2 15,5 3 1-15,0-1-3 0,0 1 3 16,2 0 1-16,1 1 2 0,0 3-2 0,1 2 2 16,-1 5 0-16,-2 4 3 0,-3 4 2 0,-1 4 1 0,-3 4-2 15,-1 3-3-15,-6 5-3 0,0 5 1 0,-2 7 3 0,-2 4 1 16,-3 6 7-16,1 3-3 0,-3 2 1 15,-1 1-1-15,-3 2-1 16,0-2 2-16,0 2 1 0,-1-3 1 0,3-2-2 0,0-3 0 16,3-5-2-16,1-3 0 0,3-5 2 0,-1-3 0 15,4-5 3-15,0-2 4 0,2-5 3 0,2 0 4 0,5-5 3 0,0-6-4 16,4-1-4-16,-1-3-3 0,4-2-6 16,-2-2 0-16,0-2-1 15,0 1 2-15,-2-2 0 0,1-1 1 0,-4-1 1 0,0-2-3 16,-2 2 1-16,-1-4-2 0,-3 3 2 15,-2 1-1-15,-2 1 3 0,-3 0 0 16,-1 4-1-16,-4 4 4 0,-1 2 6 16,1 2 11-16,-4 6 15 0,0-1 7 0,0 3 2 0,0 2-12 15,0 1-18-15,0 0-17 0,0 1-13 0,-3 8-1 16,0 2 0-16,1 5 7 16,0 4 5-16,-1 4-1 0,0 1 1 0,2-1 0 0,1 2 0 15,0-2 0-15,6 1 0 16,1-2 1-16,4 0-1 0,2-2 1 0,2-2 0 0,3-3 0 0,4-5 1 0,2-4 1 15,2-4-2-15,0-3-2 0,0-3 3 16,1-6-3-16,-1-3 2 0,0 0-2 0,0-5-3 0,-2 2 1 16,-3-4 1-16,1-1 0 0,-4 1 5 15,1-4-1-15,-5 0-3 0,-1-4 4 16,-1-1-3-16,-4 1 0 0,-2-3 3 0,-1 3-2 0,-1-1 1 16,-4 0 1-16,0 5-2 0,-2 2 0 15,-6 3 3-15,-2 4-3 0,-2 3 3 0,-3 3-6 0,-3 3-2 16,1 2-1-16,-1 3 3 0,1 0 1 15,3 0 1-15,3 7 1 0,2-1-4 0,6 2 0 16,2 3-2-16,1 4 0 0,1 1 2 16,6 3 1-16,7 1 1 0,0 2 1 0,7 0-3 15,2 2 2-15,1 1 0 0,1 1 0 16,0-1 3-16,-4-1-4 0,-1 1 1 16,-4-5-1-16,-1 0-1 0,-4-3 2 0,-2-1 0 15,-1-1 1-15,-4-2 0 0,0-3-1 16,-4-1-1-16,0 0 1 0,-4-2 2 0,-2 0 0 0,-1 0 4 0,-2-2-1 15,-4 1-3-15,1-3 3 0,-1 1-5 0,1-1-5 16,1-2 0-16,0-1-21 0,1 0-28 16,1 0-47-16,0-6-89 0,5-2-166 15,-2 1-480-15,5 2-744 0</inkml:trace>
  <inkml:trace contextRef="#ctx0" brushRef="#br0" timeOffset="92380.7694">6551 8003 1107 0,'0'0'452'15,"0"0"-84"-15,0 0-102 0,0 0-48 0,0 0-45 0,0 0-47 16,0 0-48-16,0 0-27 0,0 0-7 16,0 0 1-16,0 0 0 0,0 0-6 0,121 51-7 15,-111-26-7-15,4 3-8 0,0-1 1 0,-2 2-6 16,-1 0 1-16,0-1 0 0,0-1-1 16,-1 0 3-16,-2-2-2 0,1-2-3 0,-5-5 0 15,3-4-7-15,-5-1 0 0,3-5-3 16,-3-4-3-16,0-2 5 0,-2-2 1 0,2 0 4 0,3-2-1 15,-2-5 0-15,7-2-5 0,-1-3-3 16,0-1 2-16,2-1 0 0,-1-2 1 0,1 1 2 16,0-1-3-16,-1 2 2 0,0 0-2 15,1 3-1-15,-1 0 2 0,0 3-7 0,1 0 3 16,1 3-3-16,4 1 1 0,-3 2 5 16,2 2 1-16,-1 0 1 0,-2 2 2 0,3 6-4 0,-3 2 1 15,1 1-1-15,2 4-1 0,-3-2 2 16,1 3 1-16,3-2 1 0,-2 0-2 0,2 0 2 15,-1-1-1-15,2-1 0 0,2-4 2 0,0-2-2 0,2 0-2 16,4-3-9-16,2-1-31 16,4-2-45-16,1 0-87 0,0 0-149 15,4-6-277-15,-11 2-517 0,-7 1 214 16</inkml:trace>
  <inkml:trace contextRef="#ctx0" brushRef="#br0" timeOffset="93020.8934">7860 7993 1578 0,'0'0'460'0,"0"0"-176"0,0 0-70 0,0 0-53 16,0 0-25-16,0 0-29 0,0 0-24 16,0 0-22-16,0 0-21 0,0 0-12 0,0 0-2 0,0 0-3 15,0 0-3-15,0 0-3 0,-83 87-4 16,84-67-3-16,-1-1 1 0,0 0-3 0,0 0 0 16,1 1-1-16,0-2-4 0,4 0 4 15,-1-4 0-15,2-2-2 0,-2-2 5 16,3-3-3-16,-1-1-2 0,2-4 1 0,-1-2-2 15,3 0-2-15,0-2-4 0,-1-6-5 0,1 0-6 16,1-2 0-16,-1-1 0 16,0-1-2-16,0-1 2 0,1-2 0 0,-2 0 1 15,-2-2 6-15,2-3 0 0,0 1 4 0,-2-1 2 16,-1-2-2-16,1 1 1 16,-1-1 2-16,-2 1 1 15,3 3 1-15,-1 2-2 0,2 0-5 0,0 4-4 0,1-1-2 0,2 2 2 0,1 2-4 0,0 0-1 16,5 4 3-16,1 0 2 0,-1-1 3 15,9 0 5-15,-1 1 0 0,5-2-1 0,5 0 3 16,-2 0 0-16,1-3 2 0,3-1 1 0,2-2-2 16,0 0 0-16,-2-1 1 15,7-3-4-15,-7 0 2 0,3-2 1 16,-2-1 0-16,-5 1 7 0,-2-2-2 0,-3 0 7 0,-7-1 7 0,-6-1-2 16,-7 0 8-16,-3-1-5 0,-5 1-3 0,0 1 2 0,-8 1 0 15,-3 4 2-15,0 2-2 0,-6 2 0 0,4 6-6 16,-6 2-1-16,2 2-6 0,-1 3-7 0,0 3 1 15,-2 7-3-15,-2 2 1 16,3 5 4-16,0 6-2 16,-1 5-1-16,6 4 3 0,-2 6-6 15,6 1 4-15,0 6 2 0,2 4 0 0,6 5 6 0,3 7 3 0,-1 4 1 16,5 2 0-16,-1 8-2 0,2 2-4 0,-2 1-2 16,5 1-2-16,0 2 0 0,-1-4 0 0,-1-1-2 0,1-1 1 15,2-5 2-15,0-2-2 0,0-6 1 0,1-5-1 16,0-7-5-16,-1-5 2 0,0-7-5 15,-1-7 2-15,-2-5 1 16,-4-6-5-16,-1-6-1 0,1-4-13 0,-3-4-12 0,0-4-5 0,0-2-4 16,-4 0-19-16,-1-2-24 0,-3-5-48 15,-3 0-70-15,-6-5-110 0,4-1-234 0,-2 1-510 16,8 4-50-16</inkml:trace>
  <inkml:trace contextRef="#ctx0" brushRef="#br0" timeOffset="93220.5972">8462 8554 1932 0,'0'0'115'0,"0"0"12"0,0 0-1 16,153-73-15-16,-104 55 10 0,1 0 7 0,0 0-13 15,-6 4-13-15,4 0-24 0,-3 3-28 16,-2-1-17-16,0 3-12 0,-4 1-9 0,-7 3 0 16,-3 1-6-16,-6 3-2 0,-6-1 2 15,-3 2-6-15,-4 0 2 0,-2 0-12 0,-4 3-33 0,1 1-68 16,-4 0-166-16,-1 1-507 15,0-1-829-15</inkml:trace>
  <inkml:trace contextRef="#ctx0" brushRef="#br0" timeOffset="95010.5561">10150 8063 1017 0,'0'0'439'0,"0"0"1"0,0 0-107 16,0 0-71-16,0 0-35 0,0 0-49 0,0 0-32 0,0 0-28 15,0 0-27-15,-35-121-20 0,29 117-20 0,1 1-10 16,-3 3-16-16,-1 0-10 0,-3 5-8 16,-2 7-7-16,-5 2 3 0,-6 8 3 0,-1 3 3 0,-4 7 2 15,-1-2-1-15,4 5-5 0,2 0 0 0,2-1 2 16,7 1-5-16,4-1-3 0,4-1 1 31,4-4-10-31,4-1 10 0,0-5 2 16,7-5-2-16,2-4 9 0,8-3-6 15,-2-4-1-15,10-2 6 16,-1-4-7-16,5 1 9 0,0-5 4 16,3-6-5-16,-1-2 8 0,-1-3-7 15,1-3-4-15,-1-1 1 0,-1-4-2 0,1-1-1 0,-5-2-2 16,2-1 1-16,-4 0-5 0,-2-2 2 0,-1 1 1 0,-4-1-3 16,-4 2 9-16,-3-1-6 0,-7 4 3 0,-1 5 1 15,-1 1-11-15,0 3 8 0,-5 3-1 0,-2 1-3 16,-1 4 7-16,-1 2-6 0,0 3-1 0,0 1 1 0,-2 0-5 0,-2 7 3 0,1 4 1 0,-2 5 2 15,0 4 0-15,4 2-1 0,4 2-2 0,5 0-1 0,1 1 4 0,10 2-2 16,7-2 1-16,9 3 2 0,7-3-5 0,10-1 4 16,6-3 1-16,9-1-2 0,4-4 3 15,2-5-2-15,5-2-3 0,-5-5 3 16,3-4-6-16,-4-2-2 0,-3-8 0 0,-3-2-3 16,-3-2 6-16,-3-2-2 0,-5 0 2 15,-2-4 1-15,-6 1 1 0,-3-2 2 0,-3-1 3 0,-5 0-2 16,-5 1-2-16,-7 0 0 31,-3 2 2-31,-6-1 4 0,-2 2 5 0,-4 1-2 0,0-1 0 0,-4 3-1 0,-4 2-5 0,-3 1 0 16,1 1 1-16,-4 3-3 0,-4 1 2 0,1 3-2 15,-4 4-1-15,-2-1-1 0,0 7-2 16,-1 4 1-16,2 6 4 0,-1 2-3 0,3 5 1 16,6 1-1-16,5 0-5 0,8 3 0 0,1-2 3 0,7 0-1 15,10 0 4-15,8 0 1 0,9-5-3 16,6-3 2-16,5-5 0 0,6-4-3 0,-1-7 3 0,0-1-1 15,1-6-5-15,-3-5 4 0,-2-1-3 16,-2-5 1-16,-4-4 4 0,-2-1 1 0,-1-3 0 0,-4-1 3 16,-3-3-2-16,-3 1 0 0,-3-4 0 15,-4-1 3-15,-4-2 2 0,-1-4 1 16,-4-2-3-16,-2-4 1 0,-3-2 0 16,-4-2-1-16,0-1 7 0,-2 0-4 15,-7 1 1-15,-1 2 3 0,-7 5-4 0,4 5 4 0,-6 6 0 0,5 6 3 16,1 7 0-16,1 7-2 0,2 4-3 0,6 3-7 15,-1 4-10-15,3 0-13 0,0 6-2 16,0 8 3 0,0 6 5-1,1 4 12-15,2 7 0 0,5 5 2 16,3 4 4-16,-3 5-2 0,4 3 0 0,-3 4 2 0,0 3-7 0,-1 1 3 16,-1 4 2-16,1-1-4 0,0-1 7 0,-1-2-3 0,3-5-2 0,-1-9 2 0,4-7-1 0,-2-9 0 0,0-8 2 15,1-7-1-15,-2-5 3 0,-3-5 2 16,1-1 3-16,2-6 1 0,2-5 1 0,0-4 0 15,3-4-4-15,2-5 1 0,-1-1-5 0,1-1 0 16,3-4-1-16,4 1-1 0,0-4 4 16,0 2-1-16,4 0-1 0,0-1 0 0,0 4-5 0,-2 2 3 15,1 5-1-15,-3 3-1 0,-2 4-2 16,-1 5 1-16,-3 4-3 16,-1 3-1-16,-3 2 2 0,0 0-4 15,-3 6 1-15,-1 4 2 0,-1 3 0 0,-1 4 3 16,-1 1 1-16,3 6 0 0,-4-2 5 0,1 2-3 0,1 1 0 15,-1-1-1-15,1 2-4 0,-2-3 1 0,3-1-9 16,-1-2-12-16,1-3-13 0,-3-2-24 0,2-4-28 0,-2-3-54 16,-1-4-84-16,1-3-107 0,-3-1-244 15,-1 0-546-15</inkml:trace>
  <inkml:trace contextRef="#ctx0" brushRef="#br0" timeOffset="95138.3999">12440 7300 500 0,'0'0'426'0,"0"0"-220"0,0 0-74 0,0 0-85 0,0 0-50 15,0 0-52-15,0 0-20 0,0 0-2 0,0 0-59 16,0 0-299-16,0 0-95 0</inkml:trace>
  <inkml:trace contextRef="#ctx0" brushRef="#br0" timeOffset="96393.1922">13041 7740 2044 0,'0'0'286'0,"0"0"5"0,0 0-97 0,0 0-37 16,0 0-32-16,0 0-46 0,0 0-39 0,0 0-21 16,0 0-10-16,0 0-2 0,0 0 7 15,0 0-1-15,0 0-1 0,0 0-3 0,-48 127-2 16,49-95-1-16,4 1 1 0,0-1-1 0,4 0 0 16,0-1-1-16,2-1-1 0,1-2 0 15,3-6-1-15,0-4 2 0,3-4-1 0,-1-5 0 16,-1-3-1-16,3-6-2 0,1 0 1 0,1-5-1 31,-1-6 3-31,0-3 0 0,-1-1-3 0,-1-2 1 16,-2-3-3-1,3-1 3-15,-4-1 2 0,1 0 1 0,-2-2 1 16,1 0-1-16,-4 3-1 0,-1-2 0 0,0 4-1 16,-4 2 2-16,-2 3 0 0,-2 3 2 0,-1 6-2 0,-1 1-1 0,0 2-2 0,0 2-6 0,0 0-3 15,0 0-4-15,0 7 0 0,-2 2 5 0,0 6 2 0,-1 0 3 0,0 3 3 16,3 1-3-16,0 0 3 0,0-1-2 15,5 1-3-15,0-1 1 0,3 0-5 0,4-2 6 16,1-1 1-16,2-2 4 0,1-1 3 0,1-6-6 16,1-3-3-16,2-1 0 0,0-2-5 15,-5 0 4-15,1-5 0 0,0-3 0 16,0-1 2-16,1-3-1 0,-2 0 3 0,1-2 1 0,-4 0 2 16,0-1-1-16,0 1-5 0,-1-1 2 15,-3 0-6-15,1 1 6 16,0 0 2-16,-4 2 1 0,0 1 5 0,-4 3-4 0,0 0-1 15,1 2-1-15,-2 2-2 0,0 3 4 0,0-1 0 16,0 2-4-16,0 0-5 0,0 2-3 0,0 3 0 0,0 2 3 0,0 2 3 16,0 2 2-16,1 3 0 15,-1 0 0-15,3 1-4 16,1 0 5-16,4 0 0 0,0-1 2 0,3-1 5 16,1-4-7-16,0 1-2 0,5-3-1 15,2-3-5-15,1-2 4 0,3-2 0 16,-1-2-2-16,5-6 4 0,-4-2-5 0,2-2 0 0,-3-4 2 0,-1 0-1 15,-1-5 5-15,-1 0-1 16,-2-4 3-16,2-2-2 0,-1-1 2 0,2-4 1 0,-4-4-2 0,0-1 5 0,1-4-5 16,-4-1 3-16,-1-5-2 0,-1 0-4 0,-2 1 5 15,-4 0 2-15,-2 4 1 0,-3 2 5 16,-1 6-5-16,1 4-2 0,-2 5 0 0,-3 4-2 16,2 7 5-16,1 5 3 0,-2 4 1 0,1 3-2 15,3 2-7-15,0 0-9 0,0 2-5 16,-1 8 3-16,-1 5 2 15,2 6 6-15,-2 7 1 0,1 5-3 0,1 5 3 0,1 2 0 0,4 3 1 0,3 0 6 16,1 0-6-16,2 0-2 16,2-4 1-16,1-3-6 0,3-5 11 0,1-3 1 0,2-3 0 15,0-7 1-15,-3-6-8 0,3-2-1 16,-3-4 0-16,1-5 0 0,-3-1 1 0,0-1 0 16,-1-7-1-16,2-2 1 0,-4-3 2 15,0-2 1-15,1-1 0 0,0-2 3 0,-1 0-5 16,-1 0 0-16,2-2 0 0,1 1-5 0,-1 0 6 15,-3 2 0-15,0-1 1 0,0 5 5 0,-2 0-7 0,-3 5-1 16,2 2 0 0,-4 3-5-16,3 3 1 0,-4 0 1 0,2 3-1 0,2 8 3 0,-3 3 0 15,4 4 2-15,-3 4 0 0,4 2 2 16,-2 2-1-16,-2 5-2 0,2 1 1 0,-2 5-4 0,5 5 2 16,-1 5 2-1,-3 5 1-15,3 7 4 0,-1 4-5 16,-6 7 0-16,0 1-2 0,-1 4 0 0,-8 3 4 0,-1-5 0 0,-3 0 3 15,-6-2-3-15,2-7 1 16,-8-2 0-16,2-6-5 0,2-9 5 0,0-7-2 0,0-7 2 0,0-12 3 0,2-4 2 16,-5-7 6-16,2-9 4 0,0-1 3 15,0-9 5-15,-1-7-7 0,3-6-6 16,-1-5-4-16,7-4-4 0,0-8 1 16,3-1 3-16,5-4-2 0,3-4-1 0,2-2-4 0,4 1 0 15,9 0 0-15,5-1-2 0,5 3 3 16,2 2-2-16,5 1-1 0,1 5-2 15,5 2 0-15,0 4 0 0,4 2 0 0,2 2 2 0,7 3 0 16,0 2-4-16,2 1-5 0,3 4-17 16,5 0-13-16,1 5-19 0,3 0-29 0,0 0-32 0,2 4-63 15,0-3-75-15,-2 2-122 0,3 0-256 16,-19 2-399-16,-14 3 267 0</inkml:trace>
  <inkml:trace contextRef="#ctx0" brushRef="#br0" timeOffset="97303.0423">15835 7735 58 0,'0'0'816'0,"0"0"-126"0,0 0-235 15,0 0-104-15,0 0-81 0,0 0-72 0,0 0-45 16,0 0-26-16,0 0-34 0,0 0-33 0,0 0-23 16,0 0-27-16,0 0-8 0,21-42 2 15,-22 60-3-15,0 3 11 0,-3 5 1 0,4 2 1 16,0 5 1-16,1 1-4 0,-1 3 0 0,0 1-3 16,3 0 4-16,-3-2-2 0,1-2-3 15,2-4-1-15,3-3-4 0,-2-4 1 16,2-4 1-1,-1-4 4-15,-3-3-2 0,3-4 1 0,-3-3 2 0,-1-4 10 16,0-1 17-16,3 0 9 0,-2-6 2 16,1-3-9-16,2-5-15 0,0-4-6 0,-3-3-5 0,2-4-2 15,-3-4 1-15,0-3-6 0,1-4-3 0,-2-3-2 0,6-5-3 0,-2-2 3 16,6-3 3-16,1-2-1 0,4-3 2 16,2-2-4-16,7 1-2 0,-2-1 0 0,2 6-3 15,5 4 3-15,1 5 0 0,2 5 2 16,0 6-2-16,-1 5 0 0,1 5-1 0,-4 6-5 15,0 4 3-15,-5 3-2 0,3 4-2 0,-5 3 2 16,-2 0-2-16,-1 4 3 16,-2 6 3-16,1 5-1 0,-4 3 4 0,-2 3-3 15,1 4 1-15,-3 2 0 0,-3 2-2 16,-3 1 3-16,-3 1 2 16,0 0-1-16,-6-1 2 0,1-2-1 0,-4-2-2 0,0-1-1 0,4-5 1 0,-1-1 2 15,3-5 0-15,-2-3 1 0,4-1-1 0,1-3-1 0,1-1 0 16,3-2 1-16,1-2 2 0,4 0 0 0,8-2 0 0,-2 0 0 15,9 0-2-15,-1-4 1 0,2-1 0 16,3 0 0 0,0 2 0-16,-2 0-2 0,1 2-1 0,2 1 0 15,-5 1-1-15,2 4 2 0,-3 3-2 0,-3 3 0 16,0 1-1-16,-4 2 1 0,-3 3 0 0,-2 2 0 0,-2 1 2 16,-5 3-2-16,1 3 2 0,-3 0 0 0,-2 3-2 15,-1 1 2-15,-7 2 3 0,-2 0 0 0,-3 3 0 16,-5 1-2-16,-3-1-2 0,-6 1-2 15,0-4 5-15,-3-1-1 0,-6-4 1 0,4-4 1 0,0-7-1 16,1-1 2-16,2-7 0 0,2-3-1 16,5-4 2-16,-2-1-1 0,5-1 1 0,0-6 2 15,1-1-4-15,6-3 6 0,3 0-4 16,4-1 1-16,0 1 1 0,4-1-4 16,1 1-1-16,1 0-4 0,8 2 1 0,0 0-1 0,2 1-3 0,6 2 0 15,3 1-1-15,2 3 1 0,2 1 2 0,5 1-1 16,2 5 4-16,-1 3-1 15,6 2-1-15,-1 2 4 16,6 4-2-16,1 1 5 0,8 3 2 0,3 2 0 0,4 3 3 0,1 0-3 16,-3 2 0-16,3-3 2 0,-3 1 0 15,0-3 0-15,-3 1 1 0,-1-3-1 0,-4-3-2 16,-1-1 1-16,-6-3-3 0,-2-2-3 0,-6-3 2 0,-5-2-1 16,-3-2 4-16,-2-4 3 0,-7 0-2 0,1 0 8 15,-5-4-3-15,2-2 0 0,0-1 0 16,-2 0-7-16,2 0 0 0,-3 1-3 15,-1-2-1-15,1 0 3 0,-2 2-2 0,-3 0 2 0,2-1-2 16,-4 2 0-16,2 1-2 16,-1-1-1-16,-3 2 0 0,3-1 0 15,-2 2 3-15,0-2 2 0,-1 1-3 0,0 2 3 0,-1-1-5 16,0-1-2-16,0 2 4 0,0-1-5 0,0 0 2 16,0 0-4-16,0 1-12 0,0-1-16 0,-2 0-30 15,-2 2-45-15,-2-1-63 0,-5-1-183 0,3 2-828 0,2-1-582 16</inkml:trace>
  <inkml:trace contextRef="#ctx0" brushRef="#br0" timeOffset="99137.0293">18834 7195 1689 0,'0'0'314'0,"0"0"15"0,0 0-89 0,0 0-39 0,0 0-26 0,0 0-32 0,-13-120-33 15,5 117-32-15,-1 3-27 0,-3 0-23 16,-4 7-12-16,-7 7-2 0,-5 10 5 0,-7 6 1 16,-9 4 2-16,-1 9 1 0,-4 4-4 15,-3 4-3-15,1 5-2 0,0 5-4 0,7 2-2 16,1 5-3-16,7 1-2 0,6-2 1 16,10-1-3-1,4-4-1-15,11-4 3 0,5-3-2 16,8-3 8-16,12-6-8 0,6-5 1 0,11-5-1 15,5-9-6-15,9-5 9 0,8-7 0 16,0-7 0-16,2-7-2 0,3-1-12 0,-2-6-5 16,3-6-10-16,1-2-5 0,-2-2-2 15,-2-3-2-15,1-2 2 0,-5-3 0 0,-1-2 2 0,-5-3 6 0,-7 1 7 0,-2-5 9 16,-10 0 5-16,-4 0 2 0,-7 2 3 0,-4-1-3 0,-8 2 6 0,-5 3 3 0,-4 2 3 16,-1 1 7-16,-7 4 1 0,-5 1 5 0,-3 3-1 15,-2 2-1-15,-7 3 0 16,-1 3-3-16,-3 4-2 15,-3 3-2-15,-4 2-5 0,-1 9-3 16,-2 5-2 0,1 2-2-16,-2 5 1 0,6 3-2 0,0 4-1 0,5 1-4 0,6 0 3 0,4 3 0 0,8-1 0 15,5 3 5-15,5-1-6 0,2 0 1 0,9-1-1 16,5-1-2-16,6-3 3 0,1-2 0 0,5-6 0 0,4-4 4 0,1-5-6 16,2-6-2-16,2-5 1 15,-1-1-2-15,0-5 2 0,-1-4 0 0,0-2 1 16,-3-4-4-16,2-5 2 0,-1-2 2 0,0-1 1 15,-3-1 2-15,0-3-1 16,-6-1-2-16,-2-3 0 0,-5 0-4 0,1-1 7 0,-7 2 1 0,-1-1 2 0,-4 2 4 16,-2 2-5-16,-4 1-1 15,-2 2 0-15,-4 3-2 0,0 1 3 0,-1 3 0 0,-3 2 1 16,-2 1-1-16,1 4 0 0,1 1 3 16,-2 3 0-16,0 3 3 0,0 2-5 0,0 1-1 15,-3 3-3-15,-1 5-5 0,-2 3 5 16,3 5 1-16,-2 2 2 0,3 2 6 0,1 2-8 0,1 1-1 15,2 2 0-15,3 1-5 0,-1 3 6 16,2-1 0-16,3 1 1 16,5 3 1-16,-2-1-3 0,0-2 1 0,10 1-2 15,1-2 5-15,1-3-2 0,6-3 1 0,2-4 1 16,1-2-4-16,4-5 4 0,1-1 0 0,0-7 1 0,3-3 3 0,-2 0-1 16,4-6-1-16,3-3-1 0,-3-4-3 0,0 0 6 15,0-3 1-15,-1-1-2 0,0-6 3 16,-1 0-5-16,1-1-1 0,-1-1 1 0,0-1-4 15,-3 3 3-15,-2 2-1 0,-3 3 1 0,-6 4-2 16,0 2-2 0,-4 4 1-16,-1 2-2 0,0 2 4 15,-4 3-5-15,-1 0-2 0,0 1-2 0,0 0-4 16,3 1 6-16,-2 5 2 0,1 2 1 0,2 2 4 16,2 3-5-16,0 1 0 0,3 2 1 0,0 2-5 0,-3 1 7 0,3 1 0 15,1-1-1-15,-3 3 2 0,1-1-2 16,3 1 0-16,-6-1 1 0,2-1 1 0,-1-3-1 15,-2-3-2-15,0-5-3 0,-3-3-3 16,1-4 5-16,0-2 1 0,2 0 4 0,0-3 3 16,3-3-4-16,-1-4-2 0,2-1 0 0,1-1-2 15,1-3 4-15,2 3-4 0,-2-4 0 0,1-1-5 0,1 2 4 16,0-2 4-16,2-2-1 0,0 1 4 0,2-1-5 16,-2 2 1-16,-2 5 0 15,-2 1-2-15,-3 4 1 0,1 4 1 0,-5 1 0 0,3 0 3 16,0 2-2-16,1 0 0 0,1 5 0 15,0 0-3-15,0 3 5 0,2 0 1 0,-4 0 2 0,4 0 5 0,-2 1-4 16,-1 0 1 0,0-1 2-16,1-1 2 15,2-2 5-15,-3-1 3 0,2-3 0 0,3-1 0 16,1 1 1-16,-1-3 0 16,3-6-3-16,0 0 0 0,0-1-5 0,-2-3-3 15,-1 0-1-15,2-2-4 0,-6 0 3 0,2 0 0 0,-2-2 1 0,-1-1 2 0,-2-2-8 0,0-1 0 16,0-2-2-16,-1-2-3 0,0-3 1 0,-2 0-7 15,-1-3-10-15,2 0-13 0,-5 1-21 0,0 4-25 16,0 4-40-16,-3 4-53 16,0 5-123-16,0 2-634 0,-2 5-797 0</inkml:trace>
  <inkml:trace contextRef="#ctx0" brushRef="#br0" timeOffset="100836.7186">22626 7503 1589 0,'0'0'295'0,"0"0"-30"0,0 0-16 15,0 0-48-15,0 0-19 0,0 0-43 16,0 0-44-16,0 0-28 0,0 0-16 0,0 0-6 0,0 0 1 0,-139-12-1 0,106 30-4 16,-5 5-4-16,3 3-3 0,-4 4-6 15,7-1-3-15,1 4-8 0,2-1-2 0,4 0-6 16,6 1-1-16,1 2-2 0,7 0 1 0,3-2 0 0,5-2 0 16,4 0-3-16,1-3 1 15,8-3-1-15,4-2 4 0,4-3 0 16,6-4 3-16,2-4 1 15,4 0-4-15,2-4 5 0,5-5-4 16,-3-1-1-16,4-2 3 16,0-5-7-16,-4-2-2 0,-1-4-2 0,3-2-8 15,-4-4 4-15,-2-1-3 0,-2 0 1 0,-3-5 0 0,-4-1-2 0,0-2-1 16,-3-1-2-16,-5 0 3 0,-3 0 2 0,-1-2 1 0,-4 1 3 0,-3 2 2 0,-2-1-3 16,-2 3 2-16,-5 1-2 0,-2 2 2 0,-1 2-1 15,0 1 2-15,-1 1 0 16,1 3-1-16,3 3 1 0,4 3 0 0,0 2 0 15,2 3-6-15,1 0-15 0,5 3-6 16,10 0-2-16,8 0 5 0,7 0 12 0,9 5 5 0,6 1 4 0,7 1 0 16,7 2 2-16,2-1-2 15,2 0 2-15,4 0 0 0,-3-3-1 0,2-4 2 16,-5 0 0-16,-5-1-1 0,-1-2 2 16,-7-3 1-16,-2-2-1 0,-6 0 2 15,-8-1-3-15,-8 0 4 0,-4 2 2 0,-4-3 2 16,-8 2 9-16,-4 0 5 0,-3 2 4 0,-1-1 2 0,-2 0-4 0,-6 0-5 15,-4 3-8-15,-5-1-2 0,-5 4-3 0,-6 0-1 16,-4 3 1-16,-2 6-2 0,-3 1 0 0,5 4-1 16,-1 3-3-1,4 3 2-15,1 3-1 0,5 3-2 0,4 3 2 0,4 2-3 0,3 3 2 16,6 1 1-16,5 1-2 0,3 1 3 0,10-4-5 16,7 0 0-16,5-5-1 0,6-3-5 0,6-7 0 15,-1-5-1-15,6-7-3 0,0-4-3 16,5-2-1-16,-3-4-2 0,4-3 4 0,-4-4 4 0,0-1 4 15,2-4 3-15,-4-4 2 0,-1 0-2 0,-2-4 3 16,0-2 0-16,-1-2 2 16,-3-3 2-16,-1 2-4 0,-3-4 2 0,-2 0-2 0,-7 1 1 15,-5 0 3-15,-3 3 1 16,-9 2 2-16,1 5 4 0,-4 4 6 0,-1 4 4 16,-3 4 4-16,-6 2-2 0,-3 3-5 15,-3 3-4-15,-5 2-2 0,-5 3-4 0,-1 9 1 0,-4 3-4 16,0 6-1-16,1 0 2 0,6 6-5 15,2 2 1-15,3 2-1 0,6 1-2 16,1 4 4-16,2 1-2 0,1 2 1 0,7 0 0 0,2 1-5 0,7 0-5 16,6-1-9-16,5-4-9 0,8-6-13 15,5-6-2-15,4-7-1 0,1-7-10 0,7-5 3 16,0-3-4-16,1-5 6 0,3-6 16 16,0-3 6-16,1-2 13 0,-4-5 4 15,3-2 3-15,-6-1 8 0,1-5-2 16,0-3 4-16,-5 1-2 0,3-8-2 0,-3 3 1 0,-3-6-1 15,-2 0 0-15,-2 0 5 0,-6 1 1 16,-5 1 8-16,-5 5 15 0,-5 5 10 0,-6 2 9 16,-4 8 3-16,0 3-3 0,-4 3-2 0,-2 5-5 0,-3 1-10 0,-1 4-10 15,-1 3-9-15,-5 0-6 0,-2 10-2 0,-5 5-2 16,0 3-5-16,2 4 2 0,-1 6 0 16,3 1 1-16,2 4 2 0,3 2 0 0,2 1 1 15,2 1-3-15,2-3 2 0,6 0-2 0,2-1-1 16,1-4 0-16,9 0-2 0,3-6 1 0,9-5-1 15,3-4-2-15,1-6 5 16,2-3-7-16,3-5-1 0,2 0 4 0,1-5-7 16,-1-4 10-16,-2-3 0 15,2-2 1-15,0-2 6 0,-1-2-5 0,-1-3 1 16,-2-2 1-16,-1 0-5 0,0-5 4 0,-2-1 0 0,-3-2-2 16,-2 3 5-16,-1-1-1 0,-6 2 2 15,-3 4 0-15,-2 5 4 0,-4 4-2 0,-3 6-1 0,-2 4 2 16,0 2-9-16,0 2 2 0,0 0-7 0,-1 3-3 15,-4 5 7-15,-1 6-3 0,-3 2 2 16,2 6 4-16,0 2-8 0,1 2 6 16,3-1-1-16,-2 0 0 0,4-1 3 0,-1 1-2 0,4 0 0 0,-2-2 0 15,5-2-1-15,2-4-1 0,3-2 2 16,2-5 0-16,3-2-4 0,0-4 4 0,2-1-2 0,4-3 0 16,1 0 7-16,2-3-8 0,0-3 1 15,-1-2-1-15,2-3-7 16,-4 0 7-16,2-3 0 0,4-1 0 0,-3 0 8 0,2-2-5 15,-3-1 1-15,2-2 2 16,-1 0-4-16,-3 1 1 0,-1-1 1 0,-1 2-2 0,-3 1 3 16,-2 4-1-16,-4 2-1 0,-2 3-1 0,-1 4 0 0,-4 2-3 15,1 2-3-15,-2 0-1 0,-1 0-7 16,5 5 6-16,-2 1 2 0,3 4 1 16,-3 3 8-16,4 1-2 0,-3 3 0 15,3 2 3-15,-1-1-5 0,1 0 1 0,-1 1 1 16,2 0-1-16,2-3 5 0,2 2-2 0,2-3-1 0,-2-1 2 0,4-1-1 15,-1-2 2-15,1-3 1 16,0-3 1-16,2-1-4 0,-1 0 5 0,-1-4 0 0,3 0 0 16,-4-2 8-16,1-2-6 0,0-1-2 0,0-3 0 15,-2 0-7-15,2 0 4 0,-1 0-2 0,1-1 0 16,-2-2 4-16,1 1-3 16,4-1-1-16,-3-2 2 0,1 0-5 0,-1 2 3 0,2-2-1 15,-4 1-4-15,0 2-2 0,-5 3-4 16,-2 2-7-16,-1 1-9 0,-1 2-11 15,-4 0-25-15,0 2-25 0,-1 0-32 0,-1 3-62 0,-3 3-106 16,-2-2-401-16,2-1-886 0</inkml:trace>
  <inkml:trace contextRef="#ctx0" brushRef="#br0" timeOffset="105392.7856">668 10402 0 0,'0'0'0'0,"0"0"27"0,0 0 423 0,0 0-33 16,0 0-38-16,0 0-56 0,0 0-46 16,0 0-51-16,0 0-36 15,0 0-31-15,0 0-18 0,-42-21-16 0,38 19-18 0,4 2-17 0,0 0-21 0,-7-7-14 16,4 0-13-16,-5 0-11 0,4 2-7 15,1-2-7-15,3 1-3 0,0 0-1 16,0 0-1-16,0-2 2 0,9-4-2 0,7-3-32 16,4-5 32-16,3 5-35 0,4 1 2 31,3 3 30-31,4 3-31 0,-2 2 29 0,4 4-1 0,-2 3-3 16,-3-1-1-16,1 8 2 15,0 2 1-15,1 4 0 0,-4 4 2 0,-1 3-1 16,-1 3 0-16,-5 6 1 0,1 1-2 15,-4 5 4-15,-2 2 2 0,-5-1 0 0,-2 2 0 0,-2-3-5 16,-6-3 2-16,-1-2 0 0,-1-5 2 0,0-3 4 16,-2-5-2-16,-4-4 9 0,1-3 8 0,-3-2 7 0,1-2 10 0,0-3-3 0,-3-4-3 15,1 0-12-15,-1 0-8 0,0-4-4 0,-2-3-7 16,-2-1 1-16,3-4-2 0,-1 1-4 0,2-4-2 0,1-1-1 16,1-1-2-16,3-3 1 0,2 1 0 15,0-3 2-15,3-2-1 16,0-1-4-16,4 1-3 0,2 0 0 15,3 0 0-15,2-1 2 16,6 1 0 0,0 3 0-16,0 0-3 0,6 3-1 0,0 0 1 0,1 4 2 0,4 1 4 15,0 2 0-15,1 5 3 0,0 1-4 0,8 4 1 0,4 1-8 16,0 7 0-16,-1 6 2 0,-7 3-2 0,-6 1 7 0,-5 1 0 16,-2 4-1-16,-2 1 2 0,-2 0 2 0,1 2 2 15,-1 3-1-15,-2-2-1 16,0-1 0-16,1 1-4 15,-3-4 5-15,5-6 1 0,-4-2-1 0,4-3 4 16,-4-1-4-16,2-2 3 0,2-3 5 0,3-4 5 0,4-1 3 0,2 0 0 16,-1-7-2-16,5-4-1 15,3-2-2-15,-2-2-1 0,1-2 1 0,-1-1-1 0,-3-2 0 0,-2 2-2 0,0 1-2 0,-6 0-1 0,-6 1 1 16,3 3 3-16,-7 0 5 0,-4 2 2 16,0 2-1-16,-1-1-2 0,-2 0-3 0,-1 1-3 0,-2-2 2 15,0 1 1-15,0-1-2 16,-1 2 1-16,-6-2-6 0,4 0-4 15,-2 1 3-15,-2 1-2 0,1-1 1 0,-1 2 2 0,1 3-5 0,0-1-1 16,3 3-4-16,-2-1-2 0,2 3-9 16,2 1-17-16,-1 0-36 0,1 2-29 15,-2 5-41-15,0 3-64 0,2 4-142 0,1-3-500 0,-1-4-850 16</inkml:trace>
  <inkml:trace contextRef="#ctx0" brushRef="#br0" timeOffset="106850.2517">3657 10234 2350 0,'0'0'128'0,"0"0"24"0,0 0-7 0,0 0-25 0,0 0-11 0,0 0-15 0,0 0-9 0,0 0-12 0,-126-127-12 0,109 117-17 0,0 2-11 16,-2 1-6-16,-3 3-5 0,-2 2 1 0,-3 2-4 15,-8 3-4-15,-1 8-4 0,-5 4-4 0,-6 5 1 16,-1 4-1-16,-3 3 2 0,-3 2 4 15,7 1-5 1,3 2-3-16,3 0-1 0,10 0-8 16,5 2 6-16,7-2-4 15,7-1 5-15,7-2-2 0,5-3-5 0,2-4 1 16,12-1 0-16,3-6 6 16,12-6 0-16,3-4 3 0,8-5-2 0,8-5-7 15,4-8 7-15,2-3 2 0,3-6 0 0,2-3 8 16,-4-2-7-16,3-3-3 0,-4-4-2 0,-2-2-7 0,-1-5 9 0,-4-3 1 0,-4 0 3 15,-4-5 1-15,-4 0-6 0,-2-3-2 0,-5-1-3 0,-4-1 0 0,-2 0 4 0,-6-2-1 16,-1 1 4-16,-5-1 0 0,-5 3-3 0,-1 3 1 16,-4 5 2-16,-2 3 3 0,-5 6-2 15,-2 8 2-15,-1 5-5 0,1 4 2 0,-2 6 1 16,3 2 4-16,-1 4 2 0,3 2-2 0,0 4-4 16,-2 1-3-16,0 5-5 15,-4 7 2-15,1 7-1 0,-1 7-1 0,-1 6 3 0,0 9-6 16,4 3 3-16,1 3-2 0,3 7 1 0,1 1 1 0,4 5 2 15,2 0 0-15,6 0-1 16,4-1-2-16,5-2 2 16,5-3-1-16,2-3 1 0,5-5 7 0,3-4-10 15,3-5 2-15,4-6-1 0,3-2-7 16,3-8 10-16,2-7-2 0,3-3 3 0,1-7 1 0,3-4-5 0,-2-6 3 16,-1-8-5-16,0-2 0 0,-1-6 4 0,-8-2-2 0,3-1 4 15,-6-2-4-15,-3 1 1 16,-6-2 4-16,-3 1 0 0,-3 1 7 15,-8 1-5-15,-1-1-3 16,-5 5 1-16,-5 2-4 0,-3 1 5 0,-2 2 4 0,-2 3 0 0,-4 3-1 16,-3 2-6-1,-5 3 1-15,-2 2-5 0,-5 1 2 0,-5 2 4 0,-3 7-7 0,-6 5 5 0,-2 4-3 0,1 2-1 16,-4 4 6-16,6 0-2 0,4 0 4 16,3 3-3-16,7 3-4 0,3-2 4 0,4 3-6 0,5 1 6 15,4-1 2-15,5 1-2 0,1 0 3 0,7-4-5 16,5-3-1-16,6-2-2 0,5-5 0 15,1-5 4-15,2-5 0 16,6-5 1-16,-2-1 3 0,1-3-4 0,-1-7 1 16,-3-1-1-16,2-1-1 0,-5-5 3 0,-1 0-2 0,0-3 0 15,-1-1-1-15,-2-1 1 16,-4-1 1-16,-1-2 3 0,-5 3 0 0,-1-2-1 0,-6 2 0 0,0-3-2 0,-3 3-3 16,-2-3 6-16,0 3 0 0,-8-1 3 15,1-1 1-15,-1 4-6 0,1 1-2 16,-3 5-1-1,-1 0-2-15,2 5 7 16,3 3-2-16,-3 1 1 0,3 1-1 16,3 3-2-16,-1 1 0 0,1 0-1 0,0 6 4 15,-2 4-7-15,3 5-1 0,-3 4 0 0,2 3-4 0,3 3 7 0,0 1 1 0,8 2 3 16,2 2 5-16,4 0-9 0,4 0 0 0,2 2-3 0,3-2-2 16,3-3 6-16,0-2-3 0,1-4-2 0,3-5-8 15,1-4-6-15,-2-4-3 0,1-4 1 16,0-4 8-16,-6-2 1 0,4-8 5 15,-7-2 0-15,4-1-1 0,-4-4 5 0,-2 1 3 0,1-4 1 0,-4 1 4 16,-1-2-3-16,-2 1 0 16,-4-1-2-16,-3 2-1 0,0 0 4 0,-4-2 0 15,0 2 6-15,-2 2-5 0,0 2-2 0,0 4 2 16,0 5-4-16,0 1 4 0,0 3-1 16,0 1-8-16,0 1-9 0,-1 3-6 0,0 6 1 0,0 8 6 15,-2 3 10-15,3 3 8 0,0 2-6 0,0 0-2 0,6-2 0 16,7 1-2-16,2-2 6 0,6-2 0 15,7-5 3-15,-1-2 0 0,5-5-3 16,2-4-4-16,2-4-11 0,-2 0-3 0,-2-6-3 0,0-6 0 16,-3-3 7-16,-1-2 2 0,-4-2 6 15,-1-4 5-15,2 0 0 0,-4-2 7 0,-2 1-3 16,-4-4-1-16,-2 3 1 0,-2 0-2 0,-3-1 7 16,-3 2 9-16,0 2 10 0,0 4 7 0,-4 4 2 15,0 4-2 1,-1 2-3-16,0 4-5 0,0 2-3 0,0 2-7 0,0 0-8 0,0 3-5 15,0 6-4-15,-1 5-1 16,-1 5 3-16,-4 5 4 0,3 5-1 0,-1 3-1 0,-1 5 2 16,0 5-7-16,0 5 6 0,-3 7 2 0,3 9-2 15,-3 6 4-15,-3 9-5 16,-1 6-1-16,-3 6-1 0,2 3-1 0,-2 2 3 0,-1 4 1 0,-2 0 1 16,1-4 0-16,1-1-1 15,-3-6-2-15,7-8-5 0,-1-11 0 0,6-11-11 0,3-8-6 0,2-9-13 16,2-9-23-16,2-8-25 0,4-11-36 15,4-9-50-15,4-5-78 0,2-17-252 16,0 1-641-16,-4 5-233 0</inkml:trace>
  <inkml:trace contextRef="#ctx0" brushRef="#br0" timeOffset="107303.2367">6311 9797 2448 0,'0'0'201'15,"0"0"-19"-15,0 0-56 0,0 0-31 0,0 0-6 16,0 0-11-16,0 0-7 0,-145-36-8 16,120 53-8-16,-2 1-14 0,5 7-11 0,1 1-6 0,5 3-7 15,2 0-7-15,9 3-4 0,1-1-4 16,4 2 1-16,1 1 2 0,7 0 1 0,8 1 5 16,-1-2-6-16,7-2 0 0,6 1-1 15,-1-3-2-15,7-2 8 0,-1 0-3 16,3-3 3-16,-3-1-3 0,-2-2-3 15,-2 0-1-15,-5-3-1 0,-1-1 1 16,-5-3 0-16,-1 0-1 31,-6-2 0-31,-1-2 0 0,-2-2-1 0,-6-1 2 16,-2-1 0-16,0-2 1 0,-1 2 1 0,-7-1 4 16,-1-1 1-16,-4 1 1 0,-5 1-1 0,1 1-1 0,-7 0-1 0,1-1-2 0,-6 1 0 15,0 1-4-15,-2 0-1 0,-1 2 1 16,-5-2 1-16,3 1 3 0,0-1 4 0,0-1 2 0,2 1 6 0,2-1 0 0,1-2 0 0,4 3 1 0,-1-4-3 15,5 1-1-15,4-2 0 0,1 1-5 16,6 0 1-16,0-3 0 0,0 0-1 0,4 2 0 0,1-3-4 16,3 1-2-16,-1-1-3 15,3 1 0-15,0-1-1 0,0 0 2 0,0 0-1 0,0 0-6 16,0 0-15-16,0 0-21 16,3 0-32-16,0 3-50 0,5 2-97 15,-4-1-328-15,3-1-1193 0</inkml:trace>
  <inkml:trace contextRef="#ctx0" brushRef="#br0" timeOffset="108961.6383">7779 10067 43 0,'0'0'548'0,"0"0"-47"0,0 0-116 15,0 0-54 1,0 0-43-16,0 0-51 0,0 0-44 0,0 0-38 0,0 0-37 15,0 0-16-15,0 0-21 0,-112-121-11 0,93 117-11 16,-2 0-16-16,-4 4-4 0,-4-1-7 0,-3 3-4 16,-6 6 1-16,-3 3-6 0,-2 5 5 0,-5 0 3 15,-1 5 1-15,-1 4-1 16,1 2-7-16,-2 3-6 0,5 2-4 0,0 1-4 31,10 1-2-31,0 2-1 16,11-3 1-16,3 2-4 0,9-3-2 15,11 1-4-15,2-4-1 0,11-2 4 0,13-4-1 0,10-3 4 0,8-8 0 16,10-4-1-16,7-7 3 0,5-1 1 16,4-8-2-16,2-5 4 0,-4-5-4 0,3-3 0 15,-7 0-1 1,-1-4-4-16,-3 0 6 0,-6-2-3 16,-3 0 3-16,-8-2 0 15,-3 2-3-15,-7 0-1 0,-6 0 1 0,-4 2 3 0,-5 0 2 0,-6 2 1 16,-7 0-1-16,-3 2-3 0,0 4 0 0,-8 0 1 15,-2 4-1-15,-1 2 3 0,-4 4-6 0,-2 1-3 0,-2 3 0 0,-1 3-8 16,0 0 10-16,-1 6 0 0,0 4 3 0,1 2-1 16,1 4-2-16,5 3-2 0,-3 4-2 0,7 2 3 0,6 1 0 0,3 2-2 0,1-1 5 15,9 4-3-15,6-2-1 0,5 2 3 0,9-3-3 0,3 1 1 0,6-4 0 16,5-4-1-16,3-3 2 0,0-5-4 0,1-6 2 0,-2-3 1 16,1-4-3-16,-3-4 5 0,-3-5-6 15,-1-5 0-15,-5-2 1 0,-3-4-2 0,-1-3 5 16,-2-1 1-16,-5-4 1 15,-1-1 1-15,-4-2-2 16,1-2 0-16,-7-1 1 0,-1 0 2 0,-2-4 0 16,-2 1-1-1,-4-5 1-15,-1 2-6 0,-1-2 3 0,-2 1 2 0,1 0 0 16,0 1 7-16,0 4-6 0,-2 2-2 0,0 6-1 0,0 2-1 0,-2 4 5 16,2 2 3-16,1 3 5 0,-1 4 2 0,1 2-3 15,-2 4 2-15,2 4-3 0,1 0-2 16,-1 3-2-16,1 0-8 0,0 4-2 0,0 6-5 0,0 5 3 15,0 7 5-15,2 6 1 0,2 3 5 0,-1 5-4 0,0 4-4 16,3 2 2-16,-4 2-7 0,5 1 8 0,-4 0 3 16,3 2 0-16,-2 5 5 0,3 1-9 15,2 3 0-15,-4 3-1 0,4-2-2 0,1-1 4 0,1-3-1 16,0-7-1-16,3-5-8 0,-1-5-12 0,-1-6-15 16,5-5-20-16,-4-7-26 15,0-7-42-15,3-5-57 0,-3-6-103 0,-1-3-269 16,-4-4-641-16,0 2-40 0</inkml:trace>
  <inkml:trace contextRef="#ctx0" brushRef="#br0" timeOffset="109092.2717">8480 10042 1197 0,'0'0'944'0,"0"0"-666"16,0 0-25-16,0 0-64 0,0 0-50 0,0 0-42 15,0 0-47-15,0 0-34 0,0 0-13 16,0 0 4-16,0 0-5 0,133-60 0 0,-76 53 1 0,3 0-7 15,2 1-23-15,-1 0-65 0,-2 1-124 16,-3-2-252-16,-14 0-682 0,-14 3-73 0</inkml:trace>
  <inkml:trace contextRef="#ctx0" brushRef="#br0" timeOffset="110259.4196">9459 10588 1452 0,'0'0'304'0,"0"0"-86"0,0 0 15 15,0 0-45-15,0 0-16 0,0 0-1 0,0 0-31 16,0 0-19-16,0 0-23 0,0 0-33 16,0 0-21-16,0 0-9 0,0 0-12 0,0 0-3 0,59-135-2 15,-32 100-1-15,4-2-1 0,1-4-2 16,6-3-1-16,5-3-1 0,-1-2 1 15,7-1-1-15,-4-3-1 0,3-1 1 16,1-2-3-16,-1-1 0 16,-3-3 0-16,2 0-1 0,-6-5 3 15,-2 2-2 1,-1 2 1-16,-6 3-2 0,-6 6-2 0,-3 4 6 0,-5 9 0 16,-6 5 3-16,-4 8 6 15,-4 6 5-15,-2 8 2 16,-2 5 0-16,-2 6-12 0,2 1-6 0,-6 5-8 0,-3 9-3 0,-6 8 4 0,-6 10-4 0,-4 8 1 0,-4 8-3 0,1 4 1 0,3 4 2 15,3 2 0-15,4 3 0 0,6 2 0 0,4 1-2 0,5-2 1 16,3-3 1-16,8-6 0 0,8-1 1 0,7-10-2 0,5-3 0 16,5-9-1-16,4-5 2 0,2-6 1 15,2-8 2-15,1-8 1 0,2-3-2 0,3-6 0 16,-3-8-3-16,1-6 2 0,-4-3-2 16,1-6 3-16,-4-5-1 0,-1-3-4 15,-3-2 1-15,-5-3 1 0,-2 1 0 0,-5-3 3 16,-4-5 0-16,0 0-1 0,-6-2 0 15,-2 0-2-15,-5 0 1 0,-2 2 4 0,-3 2-1 0,-1 1 5 0,-5 6-4 16,-2 6-5-16,-2 2 1 0,1 8-2 16,-1 5 3-16,2 5 2 0,1 3 0 15,2 4-4-15,1 5-3 0,4 2-7 0,-2 0-8 16,0 7-1-16,1 6 3 0,-1 5 6 0,1 5 5 16,1 8 1-16,0 4 1 0,1 4 2 0,6 4 0 15,0 4 4-15,2 3-4 0,1 2 0 0,2 1-1 0,0 2-2 16,2-1 2-16,2-4 2 15,3-4-4-15,0-5-9 0,3-4-12 0,2-7-11 16,-3-8-5-16,3-8 8 0,-1-9 10 0,-1-5 11 0,4-1 7 16,-3-10 0-16,1-3 1 0,3-2-2 15,-2-4-1-15,0-1 3 0,-1-4-2 16,-1 1 2-16,1-2 1 0,-5 0-2 0,-4-1 6 0,-2 0 2 16,-3 0 1-16,-1 1 3 0,-3 5-4 0,-2 2-1 15,1 6 3-15,-3 5 1 16,-2 6-1-16,2 2-2 0,-2 0-6 0,0 7-2 15,1 7 1-15,-1 3 3 0,0 6 3 16,2 2 0-16,3 3 3 16,4-3-3-16,2-1 1 0,2-1-2 0,8-2 1 0,4-1 4 15,6-4 2-15,6-1 3 0,6-6-1 0,5-3-1 16,5-3-1-16,1-2-1 0,-1-5 3 0,-2-4 0 0,-4-5 3 0,-2-1-3 16,-3-3 0-16,-3-1-1 0,-2-3-2 15,-2-1 3-15,-5-2-3 0,-5-3 3 0,-1-1 2 0,-5-3-2 16,-4 3 3-16,-1-1 2 0,-7 2-2 0,-3 2 4 15,-2 4 0-15,-2 1 2 0,-4 8 5 16,-1 1-5-16,-4 4 2 0,-2 4-5 16,-2 3-4-16,-5 0-5 0,-3 8-2 0,-1 6-2 15,-4 6 1-15,-1 3 2 0,-3 6 1 0,4 1 2 16,0 2-2-16,6 0-3 0,4 2-1 16,4-2 0-16,6-1-2 0,6-2 5 0,0 0-4 0,9-4-1 15,7-1 1-15,5-1-1 0,5-3 4 16,4-4 2-16,4-3 0 0,1-2-2 0,0-4-7 15,0-4-8-15,0-1-11 0,-2-2-10 16,-2-1-9-16,-6-5-8 16,1-2-14-16,-3-2-23 0,-5-2-21 0,-3-2-36 15,-3-3-52-15,-4 1-109 0,-2 1-323 16,-3 5-581-16</inkml:trace>
  <inkml:trace contextRef="#ctx0" brushRef="#br0" timeOffset="110595.6909">10025 9732 1748 0,'0'0'290'0,"0"0"-104"0,0 0 30 0,0 0-37 0,0 0-31 0,0 0-26 16,0 0-44-16,0 0-21 0,0 0-16 16,0 0-19-16,0 0-12 0,0 0-9 0,0 0 1 0,0 0 0 15,86-26 1-15,-51 19 2 0,6 1-7 16,6-1-25-16,2 0-80 0,4-1-179 0,-13 2-546 16,-15 3-801-16</inkml:trace>
  <inkml:trace contextRef="#ctx0" brushRef="#br0" timeOffset="114543.4315">13211 10032 868 0,'0'0'234'0,"0"0"0"0,0 0-71 0,0 0-3 0,0 0 5 0,0 0-16 15,0 0-32-15,0 0-17 0,0 0-11 16,0 0 0-16,0 0 4 0,0 0 1 0,-35 39-5 16,35-39-13-16,4 0-8 0,2-3-2 15,2-3-5-15,4-3-3 0,4-5-14 0,4-3-15 16,5-4-7-16,-2-2-10 0,4-3 1 16,-1-4-2-16,1-3 0 0,2-7 2 15,1-4-2 1,-1-7 2-16,2-4-2 0,0-5-2 0,1-7 1 0,-2-2 0 15,1-3 2-15,-1-1 1 0,-4 2-2 0,-1 1-1 16,-6 5 0-16,-3 3 4 0,-2 3 8 16,-4 7 7-16,-6 6 7 0,2 7 5 0,-7 7 1 0,1 5 0 0,0 6-3 0,-6 7 0 15,0 4-5-15,0 3-7 0,2 5-3 16,-2 2-16-16,-2 0-7 0,-3 11-4 0,0 7-2 16,-9 9 1-1,0 8 4-15,-3 9-1 0,2 4-2 16,2 7 2-16,1 4 0 0,7 1 2 0,3 1 2 0,5 0-3 0,3-2-1 0,0 0-1 0,9 0-2 15,-1-3 5-15,6 0-3 0,4-4 2 16,1-2 1-16,4-2-3 0,1-5 3 0,4-3 1 0,1-5 0 16,3-5 2-16,-1-7-2 0,2-7-3 15,4-5 1-15,1-2 1 0,1-8 2 0,3-1 4 16,-4-5-3 0,4-5 1-16,-5-4-2 0,2-2-2 0,0-3 2 0,-5 0-2 15,0-4 0-15,-6 0 4 0,-1-5 2 16,-5 2-4-16,-2-2 3 0,-2 0-4 0,-6 0-2 0,-2-1 8 15,-4 3-6-15,-5-1 2 0,-2 6 1 0,-1 1-5 0,-5 3 2 16,-2 5-1-16,-3 2 0 0,-4 3 1 16,1 3-3-16,-2 4-2 0,-5 1-3 15,-6 9-1-15,-1 4 3 0,-1 2 4 16,0 5 2-16,4 3-4 0,0 1 5 0,5 2-6 0,2 0-1 16,6 2 4-1,2 0-3-15,4 2 3 0,5-1-1 0,2 1-3 0,3-1 2 0,8-2 1 16,6-4 0-16,2-3 3 0,3-6-3 0,3-4 1 0,1-3-2 0,3-5 2 15,1-3 2-15,-5 0 0 0,3-5 5 16,-3-4-3-16,-2-2 4 0,-1-1-4 16,-1-2-4-16,-2-1 7 0,-1-2-7 0,-5 0 5 15,-2-2 2-15,-1 1-7 0,-3 1 11 16,-4 0-6-16,2 1 0 16,-3 2 5-16,-2 0-8 0,0-1 3 0,-6 2 1 15,3 1-6-15,-3 0 5 0,3 1-1 0,-4 2 1 0,3 0-1 16,-3 2-1-16,3 0-2 0,-1 5-3 15,2-2 3-15,2 3-2 0,0-1 3 0,0 2 0 0,1 0-8 16,0 0-1-16,0 7-4 0,0 2-1 0,0 6 9 0,1 4-3 16,1 2 5-16,1 5 2 15,4 0-6-15,1 3 10 0,-3 1-5 0,3 1-1 0,2 2 4 0,0-4-6 16,2-2 2-16,4-4-2 0,-2-5 1 0,5-4 2 16,1-4 2-16,5-5 4 0,1-4-5 15,5 1 6-15,0-9-5 0,3-3-4 0,2-4 6 16,-4-2-8-1,0-4 6-15,2-2 1 0,-3-6-4 0,3-3 8 0,-3-4-5 0,1-4 2 16,-1-5 2-16,0-4-9 0,1-4 6 16,-3-5-2-16,1-3-1 0,-3-2 6 0,-2 0-2 15,-2 1 0-15,-3 2 0 0,-7 1-1 0,-2 3-2 16,-2 4 0-16,-7 3 1 0,0 5-1 16,-2 5 2-16,-1 7 0 15,-1 5-1-15,-1 5 2 0,-4 8-2 0,4 3 0 0,-2 4 3 0,2 5-7 0,1 1-5 16,-3 1-5-16,2 10-4 0,-3 3 3 15,-1 10 7-15,0 4 4 0,-2 8 3 0,5 3 0 16,0 6-4-16,1 2 1 0,5 3-2 0,-2 0 2 16,0 4 2-16,8-4 2 15,-1 1-5-15,2-1 4 16,2-1-4 0,0-3 0-16,1-3 6 0,2-5-7 0,3-2 4 0,2-5 0 0,0-3-3 0,1-6 7 0,0-5-4 0,1-5 2 0,-5-2 2 0,3-6-6 15,0-3 4-15,-1-1-1 0,1-3-1 16,-4-6 5-16,4-4-2 0,-3-3 2 0,-1-1-2 15,3-2 0-15,-4-2-2 0,2-3-2 0,-2 1 3 32,1-2-2-32,-1 1 2 0,-3 0 2 15,1 1-6-15,2-1 8 0,-3 3-5 0,0-1 0 16,-1 4 4-16,-1 0-7 0,-3 5 0 0,2 1 2 0,-1 5-3 0,-5 3 4 0,-1 2 0 16,-1 2-2-16,0 0-3 0,0 1-6 15,0 7-2-15,-4 3 1 0,-2 6 7 0,2 4 1 0,-4 4 5 16,1 0 0-16,2 2-4 0,-1 2 2 0,2 0-1 15,-3 2 0 1,6 1 2-16,-1-1-4 0,2-1 2 0,0-3-1 16,3-4-2-16,4-3 7 0,-1-2-2 0,4-5 0 0,4-4 3 0,-2-1-4 15,0-4-2-15,6-3 2 0,0 0-1 0,3-3 4 16,1-6 4-16,0 0 2 0,-1-5-5 0,5-1 1 16,-2-2-6-1,0-2 1-15,3-3 4 0,-1-3-6 0,0-1 6 16,2-3-2-16,-4-1-3 0,3-1 5 0,-4-2-1 0,-1 0 0 15,3-1 3 1,-4 1-3-16,-5-1-2 0,-1 2 0 0,-4 2-1 0,-5 3 4 0,-2 2 1 0,-3 3 3 16,-1 3-3-16,0 2-1 0,-2 4-2 0,-6 2-3 0,-2 4 4 15,-2 1-6-15,-4 3 3 0,0 2-1 16,-3 1-5-16,-2 6 6 16,1 3-5-16,2 5-1 0,4 3 3 15,4 1-5-15,4 3 2 16,5 2 1-16,1 1-1 0,3 3 3 0,7 0 3 0,6 2 3 0,1 0-3 0,4-3 2 0,2 1-6 15,2-1 1-15,0-2 1 0,-1 0 2 16,-2-2 0-16,2-2 0 0,-9-2-3 0,2 0 2 16,-4-2-1-16,-3-3-1 0,0-4 4 0,-2-1-4 15,-6-2-3 1,0-1-3-16,1-3-8 0,-3-1 2 0,0 0 0 0,0-1 2 0,0-1 7 16,0 0-2-16,0-4-3 15,0-4-10-15,2-2-10 0,1-3-1 0,7-6-1 0,4-3 10 0,4-3 6 16,7-6 1-16,0-5 4 0,6-3 3 15,6-7 6-15,-2-3 1 0,4-4 2 0,-1-2 4 0,1-1-6 16,-5 0 11-16,-3 2 0 0,-4 4 7 0,-6 3 16 16,-2 6 4-16,-6 8 12 0,-2 7 6 0,-7 4-2 15,1 6 0-15,-3 6-6 0,-2 2-8 16,0 5-5-16,0 1-11 0,0 2-8 16,0 0-11-16,0 2-7 0,-1 7-6 0,-1 6 4 15,0 7 5-15,-2 7-3 16,2 9 8-16,0 4-6 15,-1 5-1-15,-1 3 5 0,3 3-6 16,-3 3 4 0,-2 1 2-16,-2 4-4 0,1-1 3 15,-2 0 0-15,1-1-3 0,0-5 2 16,2-5-7-16,-1-5-8 0,1-4-4 0,4-7-11 0,-4-4-8 0,2-4-12 0,-3-5-14 16,3-5-8-16,1-6-10 0,0-4-6 0,0-4 2 0,3-1-8 0,0-4-35 0,0-6-53 15,5-3-85-15,-1-3-107 0,6-3-154 0,-3 2-328 0,-3 7-60 0</inkml:trace>
  <inkml:trace contextRef="#ctx0" brushRef="#br0" timeOffset="114760.7911">16857 9445 1085 0,'0'0'585'0,"0"0"-147"0,0 0-150 15,0 0-39-15,0 0-48 0,131-76-45 0,-98 65-34 16,2 3-26-16,5-2-24 0,2 2-17 16,3 1-16-16,4 2-7 0,-1 0-8 0,0 3-4 15,-4-1-1-15,-3 0-8 0,-1 1-1 16,-8-2 1-16,-2 2-4 0,-10 1 4 15,-2-2-2-15,-8 1-2 0,-2 1 10 0,-5 1 6 0,-2-2 8 16,-1 2 0-16,0-2-5 0,0-1-14 0,-3 1-7 16,-4-3-12-16,0 2-14 0,0-2-13 15,-3 2-35-15,-6 0-36 0,3 0-58 0,-6 2-114 16,4 1-282-16,4 0-902 0</inkml:trace>
  <inkml:trace contextRef="#ctx0" brushRef="#br0" timeOffset="115462.3407">13603 9313 0 0,'0'0'0'16,"0"0"0"-16,0 0 0 0,0 0 14 0,0 0 335 0,0 0-13 0,0 0-51 0,0 0-55 0,0 0-34 0,0 0-27 0,0 0-16 0,0 0-22 15,0 0-18-15,-110-18-21 16,109 18-22-16,1 0-10 0,0 0-7 0,0 0 1 15,0 0 8-15,0 0 1 0,0 0 2 0,0 0-9 16,0 0-12-16,0 0-14 0,0 0-15 0,0 0-6 16,0 0-5-16,0 0 0 15,0 0 1-15,1 2 1 0,1-1 6 0,1 0 5 0,0 0 15 16,3 2 10-16,1-2 11 0,5 1 5 16,4-2-6-16,5 0-3 0,7 0-8 15,3-3-6-15,8-3-3 0,2-1-8 16,2 2-5-1,3-2-4-15,0 1-2 16,2 0-2-16,-5 0 0 0,-2 2-3 0,-1-2-1 0,-8 1-1 0,0-1-1 16,-2 2 0-16,-3-1 1 0,-5 0 1 0,-3 1 0 15,-3 0 1-15,-6 2-2 0,-1 0 4 16,-5 0 11-16,-2 2 9 0,-2 0 15 0,0 0 0 0,0 0-5 16,0 0-10-16,-1 0-13 0,-1 0-7 0,0-1-4 0,-1 1-2 0,1 0-1 0,0 0-6 15,1 0-3-15,-1 0-3 0,2 0-4 0,0 0-12 0,0 0-24 16,0 3-38-1,4 2-85-15,1 1-202 0,1-1-731 16,-1-1-562-16</inkml:trace>
  <inkml:trace contextRef="#ctx0" brushRef="#br0" timeOffset="119039.7232">18787 9456 528 0,'0'0'390'0,"0"0"-20"0,0 0-71 0,0 0-36 0,0 0-12 16,0 0-22-16,0 0-67 0,0 0-24 16,0 0-24-16,0 0-24 0,0 0-12 0,0 0-18 15,-61-111-16-15,42 111-9 0,-2 0-5 16,-4 7 0-16,-6 4 1 0,-2 5 2 16,-5 3-2-16,-2 4-1 0,2 1-4 0,-2 3-2 15,1 2-4-15,4 3 0 0,4-2-5 16,2 4-7-16,7 0-1 0,2-1-6 15,5 2 3-15,6-3-1 0,4 0-1 0,5-3 2 16,0-3-5-16,13-5 3 16,4-4 3-16,6-3 3 0,7-6 7 0,4-7 0 0,3-1 0 15,4-4-2-15,3-8-3 16,-3-3 4-16,0-3-1 0,-4-2 0 0,1-4 5 16,-2 0-10-16,-3-1-1 0,-1-1 0 0,-2 0-4 0,-3-2 2 0,-1-1 3 15,-5 0-1-15,-1-3 0 0,0 4-1 0,-8-1 3 0,-1 1-1 0,-5 3 3 16,-4 2-1-16,-2 3-4 0,0 4-2 15,-2 2-3-15,-5 4 2 0,-3 3 0 0,1 4 0 0,-2 3 1 16,-1 0-6-16,-4 8 0 16,-2 7-2-16,0 3 2 0,-1 5 6 15,1 0 0-15,4 4 2 0,4-2-6 0,2 3-3 0,7 1 2 0,1 3-1 16,6 0 2-16,5-1 2 16,3 0-2-16,6-2-4 15,5-4-1-15,3-4 0 0,6-6 4 0,5-4 3 16,3-6 5-16,3-4-4 0,2 0-2 0,2-9-1 0,-1-4-5 15,1-6 6-15,-1-3 2 0,-2-1 0 16,-2-5 2-16,-3-2-5 0,-1-3-2 16,1-3-1-16,-4 0-2 0,1-3 4 0,-5-3 0 0,0-2-1 0,-3-2-1 15,-3-1 1-15,-2 1 2 0,-8 0 1 0,1 1 6 16,-9 1-3-16,-5 3-4 0,0 2 2 0,-6 1-7 0,-1 6 5 16,-3 4 3-16,-4 3 0 0,1 5 7 0,-2 4-7 15,1 3-2-15,-1 5 1 0,0 3-2 16,1 3 5-16,-3 1-1 0,2 4-1 15,0 6-3-15,-4 4-2 0,0 4 2 16,1 4 0 0,-1 6 5-16,2 4-2 15,3 6-3-15,1 3 2 0,-1 3-9 0,3 2 6 16,-1 3 3-16,2 1 0 0,-1 4 9 0,3 1-11 0,-3 2-2 0,5 2-1 0,1-1-7 16,1 1 10-16,1-1 0 0,1-3 2 0,7-3 0 0,2-4-2 0,3-6-1 15,2-6-1-15,2-7 3 0,3-7-1 0,0-2 2 16,0-7-1-16,2-6-2 0,0-4 2 0,1-3 4 15,-3-1 2-15,3-8 6 0,-1-3-5 16,0-5-3-16,-3-2-2 16,1-3-4-16,0-1 4 0,-2-4 1 15,-1-2 2-15,-4-5-1 0,2-1-4 16,-4-2-1-16,-8 0-2 0,3 1 2 0,-6 1 1 16,-2-1 1-16,-6 1 1 0,-3 4-1 0,-3 4-1 15,-5 1 1-15,1 6-1 0,-3 1 5 16,0 4-4-16,0 3-4 0,0 4-2 0,2 2-6 0,1 3 7 0,1 3 3 15,2-1 0-15,1 9 2 0,3 5-7 0,0 5-1 0,5 2-1 16,2 4-2-16,3 4 5 0,3 1 0 0,6 4 5 0,3 1-4 16,5 0 2-16,2 1 0 15,5 0-1-15,1-4 5 0,3-4-4 0,5-2-1 0,0-5 1 16,6-8-3-16,0-4 5 0,-1-5 0 16,-1-3 2-16,3-5 0 0,0-5-1 0,0-4-3 15,0-5 1-15,1-2-1 0,-2-1 2 0,-3-5-1 0,0-1 4 16,-1-4-3-16,1-3 0 0,0-2-1 15,-1-6-3-15,-4-1 5 16,2-5-1-16,1-4-1 16,-4-1 3-16,-2-1-5 0,-1-2 2 0,-7 1 2 15,-4-1 2-15,-3 2 3 0,-7 3-3 16,0 6-2-16,-6 3-3 0,0 7 0 0,-3 4 4 0,-4 6 2 0,2 7 3 16,0 3 2-16,-2 7-2 0,4 3-2 0,-1 2-1 0,-1 4-4 0,1 3 0 15,-4 8-2-15,-1 7 0 0,-6 8 0 16,-1 10-1-16,-2 6 2 0,6 7-1 15,-1 2 2-15,5 7 0 0,0 2-2 0,5 0-2 0,3 1-2 16,1 1 3-16,1-3 2 0,10-4 2 16,6-5 1-16,6-7-4 0,2-9-4 0,4-5 0 0,4-7 3 15,2-7 1-15,-4-2 3 16,3-9 1-16,1-4-2 0,-2-4 0 16,0-9 1-16,-2-2 0 0,-1-4 2 0,-2-4 0 0,-2-3-1 15,0-2-3 1,1-2-6-16,-5-1 4 0,-4 0 2 0,1 0 3 15,-8 1 4-15,-1 3-6 0,-4 2-1 0,-5 5 0 0,-2 4-1 0,0 3 4 0,-1 5-1 16,-2 4 0-16,-4 1 1 0,1 3-6 16,0 0-2-16,-3 8-1 0,-1 6 2 15,-3 4 2-15,0 7 2 16,-1 0 2-16,5 5-4 0,3 2 1 0,2 1 0 0,5 2 1 0,-1 0 4 0,8 0-2 0,3-2-1 16,7-3-3-16,1-3-3 15,3-3 2-15,0-5 3 0,6-5 0 0,-2-4 1 16,1-7-1-16,2-2-2 0,1-1 1 15,0-9 3-15,1-4-2 0,0-4 4 0,-1-1-1 0,-1-4-3 16,-2 0 1-16,0-5 0 16,-2 0-1-16,0-3 5 0,0-1-4 0,-2-1-3 0,-1 0 2 15,0-1-3-15,-4 3 2 0,-1 4 5 0,-4 3 0 16,-2 5-1-16,-2 6-1 0,-4 4-4 0,1 2-2 16,-4 5-3-16,0 1 4 0,3 0 1 15,-4 8 3-15,-1 2 0 0,0 6-1 0,1 5 1 0,-3 3-1 16,-5 5 6-16,1 1-2 15,2 0-2-15,-2-1 0 0,3-2-3 0,3-1 2 16,0 0 1-16,5-2 1 0,3 1-3 0,5-4-2 16,0-1-2-16,7 0-1 0,3-5 1 0,6-1 2 15,5-3 2-15,5-3-4 0,8-4-9 16,3 0-14-16,3-2-21 0,4-2-27 0,0 0-35 16,3 0-62-16,-1-1-117 0,-13-4-359 0,-17 3-778 0</inkml:trace>
  <inkml:trace contextRef="#ctx0" brushRef="#br0" timeOffset="119540.2741">23432 9221 2300 0,'0'0'64'0,"0"0"-13"0,0 0 38 15,0 0 26-15,0 0 11 0,0 0-4 0,-129 45-16 16,111-22-12-16,2 3-12 0,2 3-8 0,2 7-11 15,1 3-17-15,-2 5-11 0,6 6-12 0,-2 3-8 16,2 0-2-16,4 2-5 0,-2-1 1 16,8-4 0-1,-3-9-5-15,2-6 4 0,2-8-2 0,4-9 0 0,1-7 3 16,-4-4-1-16,2-5 5 0,0-2 7 0,-1-2 5 16,3-8 1-16,1-7-4 0,6-5-2 15,-2-6-9-15,4-2 0 0,-5-4-3 0,5-3-3 0,-5-5 5 0,6-4-6 16,-2-5 1-16,4-6 1 0,0-1-3 15,0-6 3-15,2 0-1 0,5 0-1 0,-1 0 0 0,0 0-1 16,3 4 0-16,-1 3-1 16,-2 5-3-16,-3 9 2 0,-2 5 3 15,-2 8-2-15,-2 6 4 16,-2 6 0-16,-9 6-2 0,2 5 3 0,-1 3-2 0,-5 4-3 16,3 0 1-16,-2 5 0 0,4 5-3 0,0 6 0 0,0 5-2 15,-1 8 4-15,4 4 2 0,2 5-4 0,-1 4 0 16,0 1-2-16,2 5-2 0,2-2 5 15,-3 1-1-15,4 0 0 0,-4-2 1 0,4 1-3 16,-5-1 0-16,3-1 0 16,-1-2 2-16,-3-3 4 0,1-1 1 0,-2-2 1 0,-1-3-7 0,2-2-4 0,-5-3-13 15,-2 1-15-15,2-6-8 0,-5-4-27 16,0 0-15-16,-1-5-21 0,1-3-39 0,-5-2-63 16,-3-4-145-16,0-1-436 0,5-3-805 15</inkml:trace>
  <inkml:trace contextRef="#ctx0" brushRef="#br0" timeOffset="119963.7027">23480 9514 1426 0,'0'0'392'16,"0"0"-30"-16,0 0-62 0,0 0-44 15,0 0-51-15,0 0-49 0,0 0-28 0,0 0-24 16,0 0-25-16,0 0-22 0,0 0-21 0,0 0-15 15,0 0-2-15,0 0-2 0,-18-61 3 0,52 57 2 16,3 0-2-16,11-1 4 0,3 2-1 16,6-5 1-16,4 3 5 0,3-2-8 0,2 0-1 15,2-2-4-15,1 2-7 0,0 0 2 16,-3-1 2 0,2 0 0-16,-3 1 0 0,-4-1 2 15,-4-1-6-15,-4 4 4 0,-2-2 2 16,-6 1-4-16,-3-1 4 0,-7 2-2 15,-4-1-6-15,-3 0 8 0,-9 0 0 0,-5 1-4 0,-2 1 9 0,-5 1-3 0,0 0 2 0,-5 1 2 0,-2-1-5 16,0 2 1-16,0 1-7 0,0-3-10 0,0 2 0 16,0-2 0-16,-3 2 0 0,-2 0 0 15,3-1 0-15,-1 1 0 0,-2 0 0 0,2 0 0 0,-1 0 0 16,0 1 0-16,2 0 0 16,-4 0 0-16,2 0 0 0,-3 0 0 0,2 0 0 0,-2 0-34 15,-3 2-24-15,0 2-16 0,-1 2-43 16,-2 3-58-16,-3-1-139 0,5-1-852 15,2-1-628-15</inkml:trace>
  <inkml:trace contextRef="#ctx0" brushRef="#br0" timeOffset="121099.0354">973 11858 2395 0,'0'0'150'0,"0"0"-5"0,0 0-37 0,0 0-38 0,0 0-36 0,0 0-15 16,0 0-7-16,0 0 11 0,0 0 20 0,0 0 12 16,0 0 18-16,0 0 1 0,-37 158-11 0,37-109-4 15,1 5-18-15,-1 6-11 0,1 3-10 16,1 5-11-16,-1 1-1 0,0-1-3 31,3-1-1-31,-3-3 7 0,2-7-5 0,-2-8 1 0,1-5 1 0,2-10-6 16,-2-5 4-16,-1-9 1 0,1-8 10 15,1-2 19-15,-2-6 18 0,-1-4 10 16,0 0-9-16,0-5-12 0,0-7-24 0,0-3-10 0,-6-5-2 0,3-5-8 0,-4-3 6 16,0-6-1-16,-1-4-1 0,-1-3 5 0,-2-5-3 15,-3-5 1-15,3-2-2 0,-2-5-2 16,-3-5 0-16,4-1-2 0,-1-5 1 0,1-3-1 15,-2 0 3-15,8-3 2 0,-2 2-2 0,5-2 4 16,3 3-6-16,-3 2-1 16,11 3 2-16,7 3-6 0,0 4 2 15,5 6 0-15,1 2-1 0,2 7 3 0,4 4-1 0,1 4-1 0,-3 5 1 0,1 4-4 16,-1 7-1-16,2 4-3 16,-4 5-3-16,3 4 3 0,-4 6 0 0,0 2 4 0,1 2-9 15,-1 9-13-15,0 4-18 16,-1 3-24-16,1 5-13 0,-3 3-22 0,0 2-27 15,-4 4-62-15,2 0-140 0,-5-7-332 0,-4-7-936 16</inkml:trace>
  <inkml:trace contextRef="#ctx0" brushRef="#br0" timeOffset="121447.9763">714 12251 2283 0,'0'0'76'16,"0"0"-43"-16,0 0-16 0,0 0 61 0,0 0-12 0,0 0 34 16,0 0-24-16,0 0-17 0,141-40-15 15,-97 23-10-15,10-2-4 0,6-5-8 0,3 0 1 16,5-6-1-16,20-6-3 0,7-8-8 16,5 1-6-16,-7 2 6 0,-17 9 10 15,-20 9 13-15,-8 5 11 0,-7 4-1 0,-8 5-6 16,-3 4-3-16,-4 3-11 0,-6 4-5 15,-4 2-2-15,-1 6 0 0,-4 4 4 0,0 5 0 16,-3 1 2-16,-3 6-2 0,3 2-1 16,-5 1-1-16,2 3-4 0,-3 0 0 0,-1 0-3 15,-1 1-2-15,1-1 1 0,-1 0-6 0,0-3 3 16,0-3-1-16,1-3-2 0,3-4 6 0,-2-1-9 0,0-4-11 16,-1-1-20-16,4-2-30 0,-3-3-38 0,-1-4-58 15,-1-3-102-15,1-1-188 0,-1-2-716 0,0 0-156 0</inkml:trace>
  <inkml:trace contextRef="#ctx0" brushRef="#br0" timeOffset="121550.5057">1658 11441 867 0,'0'0'-53'15,"0"0"-163"-15,0 0-314 0,0 0 462 0</inkml:trace>
  <inkml:trace contextRef="#ctx0" brushRef="#br0" timeOffset="122619.4834">2156 11846 2152 0,'0'0'168'0,"0"0"-6"0,0 0 20 15,0 0-19-15,0 0-31 0,0 0-28 0,0 0-35 16,0 0-17-16,0 0-11 0,0 0-12 16,0 0-4-16,3-120-7 0,18 103-2 0,5-1 1 15,-3 2-1-15,2 2 0 0,1 4-6 0,-1 2-3 16,1 4-5-16,-4 3-3 0,4 1 2 15,-4 5-5-15,0 4 4 0,-1 5 2 16,-1 0-4-16,0 5 5 0,0 3-2 0,-1 1-2 0,-4 5 5 16,2-1-4-16,-6 6 1 0,2-3 0 15,-6 2-2-15,-1 3 3 0,-4-2 1 0,-2-1-3 16,1 0 0-16,-8-5-2 0,-1-5-2 0,-1-4 1 16,-1-6-1-16,-2-3 2 0,0-4 0 0,0-1 0 15,1-4-2-15,0 0-1 0,1-1-2 16,1-6-1-16,-2-4 0 0,5-3 0 0,0-3-4 15,2-3-1-15,4-4-3 0,0-2 1 0,6-2 2 16,4-4 2-16,2 0 4 16,5-1 1-16,0-2 2 15,-1-1-1-15,4 3 1 0,1 2 2 0,-2 3-2 0,2 2 2 0,1 5 0 0,2 4 1 16,-3 2 0-16,0 3 0 16,-4 4 4-16,3 4-3 0,-2 3-1 0,-1 1 0 0,2 8-5 0,-5 6 6 15,6 6-1 1,-6 2 1-16,3 3 2 0,-3 4-4 0,2 2 2 0,-3 1 2 15,1 2-2-15,-3-1 2 0,0-1 0 0,1-3 1 0,-2 0-1 16,5-6-2-16,-2-2 1 0,0-5 0 0,3-4 3 16,-3-4 3-16,3-4-1 15,0-4 4-15,4 0-1 0,0-8-1 16,0-3 2-16,1-5-2 0,0 0 3 0,-2-5 1 0,-1 0-2 16,-3-3-1-16,3 1-1 0,-5-3-2 0,1 0 2 0,-4-1 3 0,1-2-2 15,-4 2-1-15,0 1-1 0,0-3-1 16,2 2 1-16,-5 4 1 15,0 2-1-15,1 4 4 0,-4 3 2 0,2 2 7 0,-2 5 5 16,-1 1 1-16,2 3-1 0,-2 2-10 16,0 1-8-16,0 0-11 0,0 3-6 0,1 5 3 15,0 6 1-15,1 3 5 0,1 5 3 0,2 4-2 0,1 3-1 16,0 2-1-16,1-1-1 0,-1 1 4 0,4 1-2 16,-2-1 3-16,2-1-2 15,5 0-1-15,-1-4 2 0,2-5-1 0,0-8 1 16,3-4 2-16,1-4-1 0,0-5 1 15,1-2 0-15,1-9-3 0,-2-2 4 0,3-7 0 0,-1 0 2 16,-3-5 2-16,2-3-4 16,-2-1-1-16,-1-5 1 0,1-2-2 0,-4 0 5 15,1-4 0-15,-2-2 0 0,0 3-3 16,-5-1-1-16,-2 1-1 0,0 5 3 0,-3 3 2 0,-3 6-1 0,-1 6 1 0,0 5-3 16,0 5 1-16,-2 4 1 15,-4 2-4-15,-1 3 0 0,-4 0-6 16,-4 7-2-16,0 3 2 15,-5 5-1-15,2 4 3 0,0 1 1 0,3 4 0 16,3 0 0-16,6 3-1 0,1-2-1 0,5 2 0 0,0 1 1 0,3-3 2 0,2 2-1 16,3-1 2-16,4 1-2 0,1-2-3 0,2 0 3 15,-2-1 0-15,3 1 0 0,2-1 8 16,-3-2-8-16,1 1 0 0,-4-1-2 0,2-1-6 16,-2 0 8-16,-3-2 1 0,-2 2 0 0,0-2-1 0,-4-1-10 15,-3-2-1-15,0-1-7 0,-3-1-1 16,-3-3-1-16,-2-2-3 0,0-1 3 15,-3-2-3-15,-1-2 5 0,0-2 1 16,1-2-1-16,-4 0-4 0,2-2-24 0,1-5-35 0,1-2-62 16,2-5-114-16,5 2-296 0,0 2-709 0</inkml:trace>
  <inkml:trace contextRef="#ctx0" brushRef="#br0" timeOffset="123519.4521">4023 11203 2130 0,'0'0'322'15,"0"0"-88"-15,0 0-108 0,0 0-47 0,0 0-20 16,0 0-2-16,0 0 2 0,0 0 9 0,0 0 1 16,0 0-1-16,0 0-7 0,73 126-12 0,-67-86-10 15,-1 0-8-15,1 4-5 0,2 0-3 16,-1 2-3-16,1 1-6 0,5 0-9 16,-1 1 3-16,2-1 0 0,-1 1 0 0,1-3 7 15,-2-2-11-15,2-2-5 0,-3-6-10 0,1-4-14 16,-2-7 4-16,2-8-5 0,-2-9 3 0,-2-6 12 15,2-4-5-15,0-9 7 0,1-8 3 0,3-3 0 16,-1-2 6-16,0-4 0 0,0 0 4 16,-3-4-4-16,3 3 2 15,1-4-2-15,0 0 0 0,-1 0 5 16,4 3-3-16,-2 2 0 0,1 4 0 0,-1 2-7 16,0 3 8-16,-4 4 0 0,0 7 4 0,-1 0 7 15,-2 6-9-15,-2 2-1 0,-1 1-3 0,3 0-5 0,0 6 5 0,2 4 1 16,-1 3 2-16,0 4-2 0,3 2 1 0,-2 3-3 0,0 1 0 15,1 0 3-15,1 0-2 16,1 2 3-16,5-4-2 0,0 0-2 16,7-3 4-16,0 0-1 0,1-6 3 0,1-1 5 0,2-4-5 15,-3-4 1-15,3-3-2 16,-3 0-5-16,-1-2 6 0,-3-3 0 0,-1-2 1 16,-2-2 3-16,1-1-3 0,-7-2 0 15,0-1-1-15,0 0 1 0,-5-2 1 0,0-3 1 0,-1 1-1 0,1-1-2 16,-4-3-1-16,2 2-3 0,-3-2 3 0,4-1 6 15,-4 0-8-15,2-1 2 0,-2 2-3 16,-2 2-12-16,1 2 13 0,0 5-2 0,-4 2 3 16,2 2 7-16,0 3-7 0,0 2-2 0,0 2-1 15,0 1-3 1,0 0 3-16,-3 1-1 16,0 8-1-16,-5 2 1 0,0 5 0 0,-1 4 0 0,2 3 1 0,0 1 1 0,0 1-1 0,5-2-1 0,2-1-3 15,0 0 0-15,2 1 3 0,6-3-1 16,3-2 3-16,0-2 2 0,7-3-5 0,-2-5 1 0,6-2 0 15,2-3-2-15,5-3 6 0,-1-3 0 16,2-5 3-16,-3-4-1 16,3-4-1-16,-2 1 1 0,-1-3-2 0,-2-2 1 0,0-1 3 15,-3-2 1-15,-2-1-3 0,-1-1-3 16,-4-2 4-16,-2 0-1 0,-4 0 3 0,-1 2 6 0,-1 1-9 16,-3 2 3-16,-4 4-3 0,0 1-4 0,0 3 7 15,-4 4-2-15,-3 2 3 16,-2 2 1-16,-1 3-9 0,-2 1-2 15,-1 2-2-15,-3 0 0 0,4 3 3 16,-1 4 0-16,0 2 0 0,5 1-5 0,0 2 4 0,2 2-1 16,4 1 1-16,3 2 5 0,-1 0-4 0,6 1 0 15,3-1-2-15,4 1-7 16,2 0 8-16,2 1 0 0,4-1 2 0,1 1 8 0,5 0-9 0,-4 1-2 16,3 1-1-16,0-2 0 15,2 2-1-15,-4 0 4 0,3 1 1 0,-6-3-4 16,-1 2 2-16,-4-4-2 0,-5 0 2 0,-5 1 2 15,-3-6 0-15,-3 0 5 0,-3-1-1 0,-4-1-1 16,-6-1 4-16,-1 0-3 0,-6 0 1 0,-1-1 1 0,-6-2-3 0,1 0-1 16,-1 1-6-16,1-3-11 0,0 1-16 15,-3-1-33-15,0-1-48 0,-2-1-101 0,10 1-396 16,5-2-1111-16</inkml:trace>
  <inkml:trace contextRef="#ctx0" brushRef="#br0" timeOffset="129676.7524">2625 12922 0 0,'0'0'0'0,"0"0"0"0,0 0 0 15,0 0 198-15,0 0 201 0,0 0-43 0,0 0-47 0,0 0-38 0,0 0-44 16,0 0-28-16,0 0-33 0,0 0-21 0,-32-38-20 0,31 36-23 16,0 2-11-16,-1-3-11 0,1 2-12 0,-1 1-9 15,2 0-15-15,0 0-11 0,0 0-11 16,0 0-7-16,0 0-2 0,0 0-7 0,0 0 2 0,0 0-4 15,0 0-3-15,0 0 1 0,2 0-6 0,1 0 7 16,1 0 2-16,0 0 3 0,4 1 7 16,2 0-4-16,3 1 1 0,2-1-3 0,-1 1-2 15,4 0 3-15,1-2 1 0,0 1 4 16,2-1 3-16,2 1-2 0,4-1 2 0,0 0 0 16,5 0 3-16,1 0-3 0,4 0-3 15,2 0 0-15,1 0-9 0,3-1 6 0,2-2 0 16,0 2-1-16,2-1 7 0,1-1-7 0,-1-1-1 15,5 2-1-15,-2-1-5 0,2 0 3 16,2 1 2-16,0-1-1 16,-1 0 3-16,2 0-2 15,-1 3 2-15,3-2-2 0,-2 1 2 0,2-2-2 0,-1 3-4 16,1-2 2-16,0 0-4 0,0 1 1 16,1-1 2-16,0 1-2 0,0 0 5 0,0 0-3 0,1 1-1 0,-1 0 2 0,1-1-9 0,-1 1 7 15,-1-2 0-15,1 1-1 0,0 0 7 16,-2 0-8-16,2-1 1 15,2 0-1-15,-1 1-2 0,1 0 2 16,-2-1 0-16,3 1-1 0,-3-2-2 0,2 0 6 16,-2 0 0-16,-2 1 0 0,3 0 4 0,-3 0-7 0,3-1 0 15,0 0 2-15,1 2-6 0,2-1 4 0,0-1 2 0,0 1 0 16,2 0 4-16,-1-1-3 16,-1 1-1-16,1 0 1 0,2 0-4 0,0 1 0 15,-1-1 0-15,5-1 1 0,0-1 0 0,-1 1 0 16,1-1 1-16,1 0 0 0,0 1 0 0,-2 0-2 0,-4 0-1 15,0-1 1-15,1 1-6 0,-4-1 6 0,-1 0 1 16,-4 0-2-16,2 2 8 0,-5-2-5 16,-3 1 0-16,0-1 0 0,-7 1-4 0,-1-1 1 15,-3 0-1-15,-6 0 1 0,1 1 2 0,-9 1 1 16,2-1 1-16,-5 0-1 0,-2 0-1 16,-2 3-2-16,-5-3 0 0,0 1 1 0,-3 0-4 15,-2-1 4-15,1 2 0 0,-6 1-2 0,2-1 5 16,-3 1-2-16,-2 0-2 0,1 0 2 0,-1 0-5 15,0 0 4-15,0 0-1 0,0 0-1 16,0 0 4-16,0 0-4 0,0 0 2 16,0 0-2-16,0 0-4 0,0 0 2 0,0 0 1 0,0 0 1 15,0 2 1-15,0 1 1 0,0-1-1 16,0 2 0-16,1 0 1 0,0 2-1 0,4-1-1 16,-3 1 2-16,-1 2-6 0,1 2 5 15,2 0 1-15,0 3-2 0,-2 0 7 0,3 3-5 16,-1 2 3-16,-3 1-1 0,3 0-4 0,-1 2 4 0,-1 0-1 15,-2 2 1-15,5 2 4 0,-4 4-4 16,1 1 2-16,-2 2-3 0,0 1 1 0,1 4-1 16,-1-1 0-16,-1 1 1 0,-2 3-1 0,-2 0 0 15,4 1-1-15,-2 2-1 0,-2 1-2 0,4 0 4 16,-2 2 0-16,-1-1 1 0,2 0 0 0,1-1-2 16,0-5-1-16,1 0-1 0,1 0 2 15,-1-4-1-15,0 0 2 0,0 0-1 0,6-5-3 16,-2 0 2-16,-2-3-2 0,4 2 2 0,1-1 4 15,-2 1-4 1,-2 1 1-16,3 1-1 0,-2 1-9 0,1 2 10 0,-3 1 0 0,1 1 2 16,0 3 11-16,-3 3-14 0,0 0 3 0,1 3-4 15,-1 0-2-15,-1 1 6 0,-4 2-1 16,4 0 0-16,-1 2-5 0,0-1 0 0,-1-1 0 0,6-1 3 16,-3-2 6-16,0-1-4 0,3-1-1 0,1 1-1 15,3-1-3-15,-4 0 5 0,3 0-1 16,-3-2 1-16,2 0 2 0,-1-3-3 15,-2 3 2-15,3-2-3 0,-1 0 1 16,1 3 1-16,-3-1-1 16,1-1 1-16,-2 3-2 0,3-2 1 0,-3 2-2 0,2-2 0 0,-2 2 3 0,1-3-3 0,3-1 2 15,-2 0-1-15,-3-1-1 16,2-5 3-16,3-1-3 0,-3-4 4 0,0-4 1 0,3 1-6 16,-3-5 4-16,1 0-4 0,1-4-1 0,0 0 6 0,-3-5-2 15,2-1 2-15,1-2-4 16,-2-3 0-16,1 0-1 0,-2-2 2 0,3-1 3 15,-3-1-3-15,-1 1 4 16,0-2-3-16,1 0-4 0,-1 0 7 0,0 0-5 0,0 0 1 16,0 0 4-16,0 0-9 15,0 0 2-15,0 0-5 0,0-3-7 0,0-1-7 0,0-2-18 0,-1-2-19 16,-6-2-29-16,-1-5-49 0,-5-2-76 0,-4-2-229 0,3 4-763 16,4 4-431-16</inkml:trace>
  <inkml:trace contextRef="#ctx0" brushRef="#br0" timeOffset="131304.309">2530 12985 0 0,'0'0'0'0,"0"0"0"15,0 0 321-15,0 0 44 16,0 0-21-16,0 0-39 0,0 0-31 0,0 0-38 0,0 0-32 0,0 0-23 15,0 0-29-15,0 0-22 0,0 0-26 0,0 0-35 16,-28-85-41-16,28 85-20 16,1 3-11-16,3 4 8 0,3 4 17 0,0 1 6 0,2 2 10 0,-1 3 4 15,2 4 3-15,-3 3 5 0,3 4-3 16,-2 1-5-16,-2 7-5 0,1 3-6 16,-1 6-3-16,-3 4 1 15,3 7 1-15,-3 4-7 0,-3 4-4 16,1 4-5-16,0 1-3 0,-1 0 1 0,3 0 1 0,1-1 0 0,-1 0 5 15,4-1-4-15,0-3 2 0,3 0 2 0,0-2 2 16,2-1 2-16,0 0 1 0,-2-1-2 0,3-2-6 16,-2-1 1-16,-1 0-4 0,3 1 1 0,0 0 0 15,-2 4-6-15,0 1 1 0,0 3-5 16,-2 2-2-16,2 3 7 0,-2 3-3 0,0 2 2 0,-2 0 1 16,1 3-3-16,-3 1 1 0,-1-3-1 15,0 2 1-15,0-3-1 16,0-3 1-16,1-1-1 0,-2-5-2 15,2-6 2-15,-1-4-4 0,1-3 1 16,-1-4 2-16,0-2-5 0,0-2 8 0,1-2-5 0,-1-1-1 0,1-4 3 16,0 0-6-16,0-3 3 15,1-1 0-15,-1 0-3 0,2-2 3 0,-1-1 0 0,1 1-1 0,1-4 7 0,-2 2-5 16,1 3-1-16,1-3-4 0,-1 1-2 0,-1-3 3 16,1-3 2-16,0 0 4 0,-1-4-2 15,-1 1 1-15,1-2-4 16,0-5-1-16,-3-3 2 0,3 0 0 0,-3-4 0 15,1 1 6-15,0-4-5 0,-2 1 0 16,0-1-1-16,1-2-2 0,0-1 3 0,-1 0 1 0,0 1 2 0,1-1-2 16,1 0-6-16,-1 0 4 0,1-1-2 15,1 1 3-15,-1-1 4 0,3 0-4 0,-1 0 0 0,1 0-1 16,0 0-2-16,1-1 1 0,2 1 2 0,1 0 4 16,0-1-2-16,2 1-1 15,2-2-1-15,-1 0-5 0,6 0 7 0,-1 0-1 16,2 0 1-16,0-2 0 0,4 2-3 0,3-1 2 0,3-1-4 15,1 0 5-15,4 0 0 0,1 1 1 16,0 0 0-16,2 1-5 0,1 0-1 0,2 0 0 16,0 0 4-16,2 1 3 0,3 1 2 15,0-1 0-15,2 1-2 0,1-2-2 0,3 0 2 16,1 0 1-16,0 0 1 0,3-3 4 16,4 0-5-16,0-2 2 0,2-1-1 0,4 0 0 15,-1 1 7-15,3-1-4 0,2 3 5 0,1-1-3 16,0 2-7-16,4 0 3 0,1 1-6 0,2 1 4 15,-1 0 4-15,0 0-2 0,0 0-3 16,-1 0-5-16,-1 0-3 0,1 0 3 0,-2 1 3 0,2 1 3 16,-2 0 1-16,1 0-3 0,0 0-4 0,0-1 2 15,-1-1 3-15,-2 0 0 16,-1 0 5-16,-2 0-5 0,1-1-5 0,0-5-1 0,-1-1 1 0,0-3 7 16,-4 2 4-16,2-2-3 15,-5 0-3-15,-1-2-6 0,-1-1-2 16,-3 1 3-16,-2-2 2 0,-3 1 3 0,-3 2 3 0,-4 0-4 0,1 1-3 15,-4 1-2-15,-3 0-2 16,-4 1 3-16,1 2 7 0,2 1-4 0,-5 1-1 16,0-2 2-16,-1 3-4 15,-1-2 6-15,0 1 3 0,0 0-5 0,2 1 2 0,-4-2-5 0,1 0-5 0,-1-1 4 16,-4 1 0-16,3-1 0 0,0 1 11 16,-4 1-5-16,2-1-6 0,-4 1 4 0,1 0-12 15,-2 1 7-15,-1 0 6 0,-2-1-2 0,0 2 0 16,-5-2-2-16,5 1-3 0,-7-1 3 0,4 1 5 15,-3-1-3-15,0 2 3 0,1 1-5 16,-2-1-7-16,0 1 7 0,-1-2-3 0,0 3 6 16,-2-3 7-16,0 1-9 0,0-2-1 15,0 4 1-15,-4-2-11 0,2 1 9 0,-5 1 1 16,0-2 2-16,-1 2 4 0,2 0-5 16,-3 0-5-16,0 0-1 0,0 0 4 0,0 0 1 0,0 0 4 15,0 0 0 1,0 0-7-16,0 0 2 0,0 0-4 0,0 0 2 0,0 0 9 0,0 0-4 0,0 0 1 0,0 0-5 15,0 0-10-15,0 0 7 16,0 0 2-16,0 0 6 0,0 0 6 16,0 0-9-16,0 0-1 15,0 0-2-15,0-1-5 16,0 1 8-16,0 0-1 0,0 0 0 0,0-1-4 0,-4 0-7 16,2-3-11-16,-2 0-4 0,-4-3-8 0,-1 1-18 0,-1 0-21 15,-1 0-42-15,-5 1-63 16,3 0-116-16,3 1-513 0,1 2-945 0</inkml:trace>
  <inkml:trace contextRef="#ctx0" brushRef="#br0" timeOffset="132025.0283">7962 15972 0 0,'0'0'140'0,"0"0"239"0,0 0-63 0,0 0-27 0,0 0 7 16,0 0-29-16,0 0-29 0,0 0-38 15,0 0-34-15,0 0-30 0,0 0-16 0,0 0-14 16,0 0-16-16,46-57-2 0,-45 57-12 15,0 0-7-15,-1 0-7 0,0 0-19 16,0 0-11-16,0 0-8 0,0 0-3 0,0 5 13 0,1 3 9 16,0 2 8-16,0 2-3 15,-1 3-5-15,1 1-10 0,4 3-5 0,-3-1-4 0,-1 1-4 32,3 3 1-32,1 1-7 0,-3 2-3 0,1 0 6 0,2 0-3 15,-2 2 6-15,2-1 5 0,0 0-9 0,-3 0-1 16,3-1-4-16,-3 0-5 0,-1 0 1 15,0-2 4-15,0 0 2 0,2-1-2 0,-2-3-1 0,-1 1-8 16,0-3 0-16,1 0 3 0,0-2-2 16,0-3 3-16,0-2-4 0,-1-3-2 0,0-2 2 15,0-1-2-15,1-2 2 0,-1-1 4 0,0 1-3 16,0-2 1-16,0 0-1 0,0 0-3 0,0 0 6 0,0 0 2 0,0 0 1 16,0 0 2-16,0 0-5 15,0 0-3-15,0-3-1 0,0 1 0 0,0 1-6 16,0-1 7-16,0-2 0 0,0 2-4 15,0-3 8 1,0 1-12-16,0 0-2 16,-1 0-7-16,0 0-20 15,-1 0-15-15,-4-2-32 0,3-1-51 16,-4 0-78-16,-2-2-253 0,5 3-801 0,-2 1-276 16</inkml:trace>
  <inkml:trace contextRef="#ctx0" brushRef="#br0" timeOffset="133049.5565">4306 12943 0 0,'0'0'0'15,"0"0"0"-15,0 0 153 0,0 0 225 0,0 0-10 0,0 0-27 0,0 0-33 16,0 0-40-16,0 0-45 0,0 0-32 16,0 0-32-16,0 0-36 0,9-84-29 0,-8 84-32 15,0 0-24-15,2 0-17 0,-1 0-8 16,1 5 6-16,3 1 9 0,-2 2 9 0,1 1 13 0,0 2 4 15,1 5 1-15,-1-1-1 0,2 2-5 0,-2 1-8 16,0 3-3-16,0 3-1 16,1 1-4-1,-3 3 0-15,2 5-3 16,-1 2-6-16,0 1-1 0,-1 5-2 16,-1-1-6-16,1 3 1 0,2 0-3 0,-1 1-1 0,2 2 3 15,0 0 0-15,1 0 1 0,0 0 2 16,2 1 1-16,-2-3-1 15,3 2-4-15,-1 1 0 0,1-1-3 16,1 1 1-16,-3 1 3 0,3 0-3 16,-2 4-1-16,1-2-3 15,-2 3-6-15,0-1 9 0,-2 2 2 0,-1 3 2 0,1-3 7 0,0 3-13 16,-1-2-3-16,2 2-2 0,-1 4-3 0,0-3 5 0,2 3 0 0,-1-1-1 0,0 0 1 0,2-2-2 0,1 1-1 0,0-3 1 0,-1 0 0 0,1-3 2 16,0-5-2-16,0 1-1 0,1-4-1 15,-1-1 2-15,0 0-1 0,0 0 5 0,1-2-1 16,-2 3-3-16,1-2 2 0,-2 1-3 0,0 2 0 0,-1 0 5 15,1 1-2-15,-2 2 0 0,0 2 1 16,1-2-5-16,-2 1 0 0,1-3 1 0,-1-1 2 16,0-3-4-1,-2 0 4-15,1-1-1 0,-1-1-3 0,3-1 4 0,-1 1-5 0,-3-1 4 16,3 2-1-16,-2-4-8 0,-1 2 7 16,1-3-4-16,1-1 2 0,-3-1 7 0,1 1-6 0,2-1 2 0,0-1-3 15,-1-1 0-15,1-3 0 0,-1-3-1 16,0 1 1-16,4-6-2 15,-5-1 5-15,3-6-1 0,-1-1-3 0,-2-6 5 0,1-3-9 16,-1-4 3-16,0 1 6 0,-2-1-8 16,1-1 8-16,-1 0-4 15,0 0-2-15,0 0 9 0,0 0-8 0,1 0 3 16,-1 0 1-16,0 0-14 0,0 0 9 0,0 0-9 16,0 0 0-16,0 0-6 0,-1-3-11 0,1 1-13 0,0-5-26 15,0-2-26-15,-1-3-46 0,1-3-69 0,0-4-182 0,0 5-717 16,0 2-601-16</inkml:trace>
  <inkml:trace contextRef="#ctx0" brushRef="#br0" timeOffset="133891.1157">6173 12726 258 0,'0'0'449'0,"0"0"-26"0,0 0-93 16,0 0-48-16,0 0-21 0,0 0-25 0,0 0-55 16,0 0-55-16,0 0-53 0,0 0-36 15,0 0-5 1,0 0 9-16,0 0 16 0,0 0 12 15,-5 29-2-15,3-12-7 16,2 1-10-16,0 0-5 0,0 0 1 0,0-1-4 0,0 2 3 16,2 1-5-16,2 2-6 0,-3 1 1 0,3 0-3 0,2 3 0 0,-2 2 1 0,2 2-5 31,-3 2 2-15,3 4-4-16,1 3-4 0,-2 3 3 0,0 3-2 0,0 0-2 0,-2 4 3 15,0 3-6-15,1 1-2 0,-1 3-2 0,0 0-2 0,2 0 1 0,-4 0 3 0,3 1 1 0,-1-1-3 16,-1 1 1-16,3 0-3 0,-1 1 1 15,-2 2 3-15,5-2-8 0,-4 3 1 16,2 1-4-16,-1 1-2 0,-1-1 6 16,3 0-2-16,-3 1 1 0,5-1-1 0,-4 1-2 0,3 1-1 15,0 3 0-15,1-3 1 0,-1 2-3 0,3-2 4 0,-1 0 1 0,3 0-5 16,0-3 9-16,0 0-9 0,1-1 4 0,-2-3 2 16,3 1-8-16,1-2 6 0,-1-1-4 15,2 2 2-15,-3-1 4 16,1 2-5-16,0 4 3 0,-2 0-2 15,-1 2-4-15,1-2 3 0,0-1-2 16,2 0 2-16,-4-4-3 0,0 0 5 16,0-3-1-16,-2-2-2 0,-1-4 4 0,0 0-8 15,3-5 3-15,-2 1 3 0,-3-5-4 16,3-1 4-16,-3-4-3 0,2-3-4 0,-1-1 11 16,-3-5-8-16,-2-2 3 0,2-5 0 15,0-3-7-15,-2-4 5 0,0-3-4 16,-1-2 5-16,0-1 3 0,0-2-2 0,0 0 0 0,0 1-5 0,0-2-2 0,0 0 1 0,0 1 1 0,0-2 5 15,0 2-6-15,-1 0 4 0,-1-1-7 0,-2 2-7 16,2-2 3-16,-3 1-13 0,0 3 0 0,-1-1-11 16,1-2-18-16,-3 1-11 0,4-4-25 0,-4 0-34 15,-2-1-49-15,1-7-122 0,3 2-428 0,1 0-949 0</inkml:trace>
  <inkml:trace contextRef="#ctx0" brushRef="#br0" timeOffset="134935.9888">2663 14475 551 0,'0'0'349'0,"0"0"-94"0,0 0-44 0,0 0-20 0,0 0 14 0,0 0-3 15,0 0-31-15,0 0-26 0,0 0-30 0,0 0-16 16,0 0-20-16,0 0-13 0,0 0-13 0,0 0-12 16,-11-10 0-16,14 10 3 0,4 0 12 0,-1 0 7 15,4 0-2-15,2 0-7 0,3 0-9 0,-2 0-7 16,4 0-1-16,-1-1-7 0,2-1-2 15,2-1-6-15,-2 1-4 0,4 0 0 16,-1 0-3-16,6 0 2 16,2 1-1-16,3 1 1 0,1 0 1 0,6 1-1 0,3-1 6 15,6 0-3-15,0 0 2 0,7 0 2 16,5 0-9-16,2 0 7 0,7 0-3 16,5-3-2-16,1 2 7 0,6-3-7 0,2 0 2 15,6 1-1-15,0-2-8 0,3 0 4 16,4-2-2-16,6 2 1 0,-1-4 3 0,5 2-3 0,-1-1 3 15,4-1-4-15,1 1 4 0,3-1-6 16,2 0 1-16,4-1 3 0,1 1-9 0,-2 1 11 16,3-1-3-16,-1-1-2 0,-4 2 6 0,5 0-8 0,-1-1 1 0,-3 2 1 15,-1 0-10-15,-4 1 8 0,-2 0-4 0,-4 1-1 0,2-2 9 16,-6 2-6-16,-3-2 3 0,-3-1 0 16,-4 1-2-16,-1-1-2 15,-4-1-3-15,-2 0 4 0,-2 0-5 16,-2 0 5-16,-2-1-1 0,-7-1-6 0,-1 2 11 0,-4-2-11 0,-5 3 1 15,-5-2 5-15,0 1-16 0,-5 0 15 0,-3 2-4 16,-5 0-2-16,-2 1 8 0,-3 1-6 0,-4 3 1 16,-8-1 0-16,0 3-7 15,-8-3 6-15,-5 3-3 0,0 0 2 16,-9 0 2-16,2 0-1 0,-5 0 3 0,-1 0-5 0,-1 0 7 0,0 0-6 16,0 0-1-16,0 0 3 0,0 0-7 0,0 0 8 15,0 0 0-15,0-1-3 0,0 1 12 16,0 0-12-16,0 0 3 15,0 0 2-15,0 0-11 0,0-1 10 16,0 1-2-16,0 0-1 0,0-2 1 16,0 0-4-16,-1 1-2 0,0-2-8 0,-1 1-6 15,-2-1-10-15,1 1-16 0,-1 1-15 0,-5 1-29 16,-4 0-20-16,-2 0-36 16,-8 5-64-16,-5 3-161 15,6 0-770 1,3-5-583-16</inkml:trace>
  <inkml:trace contextRef="#ctx0" brushRef="#br0" timeOffset="135727.3193">2250 15647 565 0,'0'0'283'0,"0"0"-49"0,0 0-4 16,0 0 5-16,0 0 7 0,0 0-25 15,0 0-59-15,0 0-43 0,0 0-35 0,0 0-3 16,0 0 2-16,0 0 4 0,0 0 1 16,0 0-11-16,79-10-14 0,-49 10-7 0,1 0-8 15,2 0-5-15,2 0-1 0,2 0-2 0,2 0 0 16,3 0-5-16,2 1-1 0,2-1-2 0,-1-2-1 0,3-2 4 15,0-1-4 17,3 2-4-32,2-2-2 0,5-1 3 0,3 0-4 15,5-1 5-15,3-1 0 0,5 0-6 0,4-3 1 0,3 1-5 0,5-1-5 0,4-1 10 0,5 1 2 16,2-2 3-16,6 2 4 0,4 1-10 0,3-1-2 0,4 0-5 16,3 1 3-16,2 1 0 0,3 0-2 15,-1-2 1-15,2 2-4 0,0-3 1 0,4 1 1 16,-1-2 4-16,-3 1 3 0,2-1-4 0,-2 0 0 15,3 1-4-15,-2 0-4 0,1 1 4 16,-2-1-3-16,-1-2 3 0,-3 1 0 0,-1 0-6 0,-5 0 0 16,-3 0-2-16,-6 2 1 0,-3-1 3 0,-3 1 0 15,-5-2-1-15,-5 3 0 0,-1-1-4 0,-6 1 1 16,-1 0 1-16,-8-1 3 16,-1 3-1-16,-9-2-2 0,-3 2-2 0,-8 0-5 0,-3 0 4 15,-8 1-1-15,-5 0 5 0,-7 3 4 16,-5-1-7-16,-6 0 3 0,-5 2-7 0,-4 2-1 0,-5-1 9 15,-2 2-2-15,-1 0 3 0,0 0 2 0,0 0-7 16,0 0 0-16,0 0 0 16,0 0 3-16,0 0-1 0,0 0-1 15,0 0-2-15,0 0-7 0,-1 0 5 0,0 0-1 16,-1 0 5-16,-2 0 4 0,2-1-10 16,-2 0-6-16,-3-1-13 0,-3-2-14 15,0 1-10 1,-3-3-21-16,-4-2-30 15,-5-2-46-15,-6-4-96 0,7 1-349 0,3 5-940 16</inkml:trace>
  <inkml:trace contextRef="#ctx0" brushRef="#br0" timeOffset="136307.75">5102 13303 1600 0,'0'0'439'0,"0"0"-240"0,0 0-27 0,0 0-68 0,0 0-40 16,0 0-12-16,0 0-5 0,0 0 16 0,0 0 24 15,0 0 11-15,0 0-6 0,0 0-14 0,0 0-17 16,23 143-13-16,-22-104-9 0,-1 3-6 16,-5 2-5-16,-1 1-7 0,-2 2-2 0,-3 1-5 15,1-1-2-15,-1-1 1 0,-2-5-5 0,3-3 2 16,1-8-4 0,2-9-1-16,1-4 3 15,2-7 1-15,3-6 4 0,0-1 9 0,-1-3 5 0,2 0 10 16,-1 0 0-16,1-6-8 0,-4-3-3 15,3-5-13-15,0-3-3 0,0-5-4 16,1-5-4-16,0-1-2 0,0-6 1 0,2-4 3 0,3-2-2 16,2-3 3-16,2-2-4 0,0-4-2 0,1-4 1 15,2-2 0-15,1-3 3 0,-1 3 1 0,3 2-2 0,2 4 0 0,-2 6-2 0,1 6 0 16,-1 6 2-16,1 6 1 0,-2 4 3 0,-1 6-3 16,0 5 2-16,-5 2-2 0,1 4-1 15,2 3 6-15,-1 1-5 0,1 7 0 16,3 6-1-16,4 5-6 0,0 5 7 15,2 4-1-15,1 7 4 16,0 0 3-16,3 5-4 16,-2 6 2-16,1-1-1 15,1 5-3-15,-2 0 2 0,-2 0-3 0,1-2 4 0,-1-1 0 0,0-5-2 0,-4-1 0 16,0-1-2-16,-1-3 2 0,-1 0 0 0,-3-3 0 16,-1-1-5-16,-1 0-8 0,-3-5-12 0,-1 0-16 0,0-3-15 0,-4-3-22 0,-1-4-26 15,0-1-33-15,-5-3-65 0,-2-4-111 0,1-3-296 16,0-3-655-16</inkml:trace>
  <inkml:trace contextRef="#ctx0" brushRef="#br0" timeOffset="136633.607">5140 13789 1530 0,'0'0'625'0,"0"0"-413"0,0 0-23 0,0 0-40 0,0 0-13 16,0 0 0-16,0 0-4 0,0 0-7 15,0 0-15-15,0 0-16 0,0 0-22 0,0 0-18 16,139-3-17-16,-93-4-5 0,-1-2-4 16,6 0-2-16,-1-2 3 0,-2 2-10 0,0-2-3 15,-1 3-6-15,-5-1-6 0,-2 0 4 0,-2 1-3 16,-6 2 2 0,-6 0 2-16,-4 2-5 0,-7 1 0 0,0 1-2 0,-8 0 0 0,-1 2 3 15,-5 0-1-15,0 0 4 0,-1 0-3 0,0 0 1 16,0 0-2-16,0 0-2 0,0 0 3 0,0 0-5 15,0 0 2-15,-1 0-4 0,-1 0-5 0,-4 2-3 16,3 2-10-16,-4 0-13 0,0 3-11 0,1 0-18 16,-1 1-18-16,1 3-27 0,0-2-41 15,1 2-75-15,0 3-175 0,4-5-604 16,-1-2-660-16</inkml:trace>
  <inkml:trace contextRef="#ctx0" brushRef="#br0" timeOffset="147946.4989">13317 10011 1147 0,'0'0'262'0,"0"0"-23"0,0 0-53 0,0 0 9 16,0 0 1-16,0 0-36 0,0 0-41 16,0 0-36-16,0 0-28 0,0 0-18 0,0 0-6 15,0 0-2-15,10 4 11 0,-9-4 13 0,5 0 9 16,-2 0 6-16,4-3-5 0,-2 2-5 0,3-4-7 16,0 0-2-16,3-2-4 0,1 0-4 0,1-2-4 15,5-5-4-15,1 1-7 0,3-5-5 16,4 0-2-16,1-3 0 0,2-3-1 15,1-2 1-15,4-3-1 0,0-4-5 0,2-1 5 0,2-2-4 16,-2-1-1-16,-1-3 5 0,3-2-5 0,-4-2 0 16,2-2 0-16,-4-1-3 0,2-2 3 15,-4 0 2 1,-5 1-1-16,2-2 1 0,-5 3-6 0,-1-2-4 0,-1 3-2 0,-4 2-1 0,-1 2 5 16,-7 3 3-1,-2 3 3-15,-1 3-2 0,-5 1-2 0,-1 2 1 0,0 1-2 16,-2 4 4-16,-4 2 0 15,-2 1-1-15,1 2-1 0,-1 2-3 0,-1-1-1 0,-2 5 0 0,3-1 2 16,-1 3-2-16,0 0-1 0,2 2-2 16,0 2-1-16,-3 1-2 0,3 1 1 0,0 2 1 0,-1 0 2 15,-1 2 0-15,-2 1-2 16,2 0-4-16,-1 1-2 16,-2 0 1-16,2 0 2 0,0 2 2 0,-2 1 0 0,2 3-1 0,-4 0-1 0,1 1 1 15,2 1 1-15,-5 2 0 0,2 2 0 0,-2 0-1 16,1 2 1-16,0 2-4 0,0 0 5 15,-3 4 1-15,4 2 0 0,-5 1 3 0,0 1-5 0,4 4-2 16,-4 0-3-16,1 4 4 16,-1 0 0-16,1 2 2 0,2 2 2 15,-3 0-3-15,1 2-1 0,3 0-1 0,-2 0 0 0,2 0-3 0,2-2 6 16,0 3-3-16,3 0 3 0,0 1 1 0,1 0-3 16,2 2 2-16,2-1 0 0,3 0 1 0,-3 1-2 15,4-2 0-15,2 2-3 0,-1-1-1 16,3 2 5-16,3-2 1 15,2 0 3 1,4-1-3-16,2-3 0 0,2-5-4 0,3-2 0 0,2-3 2 0,2-1-1 16,4-4 6-16,-4-3 0 0,5 0-1 0,-3-5 3 0,1 1-5 15,0-3 1-15,-1-2 3 0,3-2-6 0,-5-1 4 16,4-1-1-16,-1-2-2 0,0-1 7 0,-3-1-4 16,-1 0 0-16,-1 2-1 0,-1-3-3 15,-3-1-4-15,3 1-6 0,-7-1-13 0,5 0-24 0,-3 0-36 16,1 0-70-16,1-1-171 0,-5-3-877 15,-4 1-604-15</inkml:trace>
  <inkml:trace contextRef="#ctx0" brushRef="#br0" timeOffset="159431.4835">16195 708 0 0,'0'0'123'15,"0"0"252"-15,0 0-19 0,0 0-19 0,0 0-10 0,0 0-46 16,0 0-33-16,0 0-36 16,0 0-66-16,0 0-18 0,0 0-31 0,0 0-16 0,-22-90-19 15,22 76-19-15,0 1-11 0,2 1-18 0,3 2 0 16,1-4 0-16,2 1 1 16,2-1 2-16,-1 1-3 15,9 0-5-15,4-5 2 0,-1 5 0 0,9-3 4 0,-1 2-1 0,4 0-5 16,5 1-2-16,2-1-9 15,2 3 14-15,5-1-1 0,0 2 1 0,5-2 1 16,4 4-12-16,-1 1 1 0,0 1-5 16,1 0 6-16,3 4 3 15,-3-1 39-15,2 3 6 0,-1 0-12 16,-3 3-33-16,3 1-42 16,-4 6-2-16,0-2 17 0,-2 6 33 15,-1-2-12-15,0 4 14 0,-2 0-10 0,0 6 13 0,9 5 9 0,8 8-33 0,6 5 1 0,3 4-9 0,-6 2 1 0,-9-1 22 16,-6-3 7-16,-5-5 0 0,-8-2 2 0,-2-2-1 0,-5-1-6 15,2 1-4-15,-2 2-2 0,-1-1 3 0,-2 1 5 0,-1 3 0 16,-3 0-5-16,2 0 6 0,3 12-8 16,4 6 7-16,2 3-6 15,-1 0-7-15,-3-11 9 0,-2-10-5 16,-2-6 12-16,0-4 1 0,3-2 3 0,0-2 1 0,3-1 1 0,3-2 1 0,2 1 2 16,4-1-2-16,5 0 1 15,1 0 0-15,4 0-4 0,4-2 1 16,3-2-2-16,0 0 1 0,-2-3-8 0,2 0-1 15,-3-3-1-15,-2-3-3 0,1 0 4 16,-1-3 0-16,1-2-2 16,-3-1 1-16,2 1-5 15,-4-3 2-15,1 0 5 0,-2 1-3 16,-7-2 1-16,-2-2-4 0,-5 0 1 0,-6-2 3 0,-9 0 3 0,-2 2 6 16,-3-4 0-16,-7 4 3 0,-4-2-5 0,-1 1 2 0,-3 0-3 0,1 0-1 0,-1 1 2 15,1-2-5-15,-2 0-2 0,-1 1-2 0,-1-2-5 0,1 1 3 16,0 0-4-16,0 0 2 15,0-1 1-15,0 2-6 16,0-1 3-16,0 2-4 0,0-1 2 0,0 1 2 16,-3-2-2-16,3 2-5 0,-1 0-11 0,1 2-24 0,-1 1-22 15,-2 0-33-15,1 0-35 0,-7 0-27 0,-2 5-63 16,-9 1-143 0,2-1-517-16,5 0-783 15</inkml:trace>
  <inkml:trace contextRef="#ctx0" brushRef="#br0" timeOffset="159769.0712">18650 2020 1914 0,'0'0'141'0,"0"0"21"0,0 0-13 16,0 0 8-16,0 0 8 0,0 0-42 0,0 0-36 15,0 0-31-15,0 0-17 0,0 0 7 0,0 0 13 16,0 0 3-16,0 0 8 0,0 0-14 15,122 24-10-15,-78-17-3 0,6-3-9 0,6 0-1 16,1 0-1-16,4-2-7 0,0 2 2 0,2-3-6 16,0 3-7-16,-2-3-3 0,0 0-4 15,-2-1 3-15,1 1 0 0,-3-1 2 16,-3-2-5 0,-2-2-1-16,-2 1 2 0,0-1-4 0,-8 0 4 0,1-1 1 0,-5-2-3 0,-2 0 5 15,-6-1-2-15,-4 2 1 0,-5-1 3 0,-2-1-2 0,-4 1 9 16,-2-2 1-16,-3-2-2 15,-2-1 1-15,0-4-10 16,-2 1-3-16,-4-1-5 0,-2-2-12 0,0-2-12 16,0-1-17-16,-5-1-20 15,-2-1-27-15,-3 0-46 0,1-1-75 0,2 0-166 0,1 6-649 16,1 5-670-16</inkml:trace>
  <inkml:trace contextRef="#ctx0" brushRef="#br0" timeOffset="160287.0559">19890 980 1363 0,'0'0'385'0,"0"0"0"0,0 0-47 15,0 0-75-15,0 0-50 0,0 0-44 16,0 0-38-16,0 0-40 0,0 0-31 0,0 0-27 16,0 0-22-16,0 0-16 0,0 0 0 0,0 0-3 15,-33-68 2-15,33 79 13 0,2 1-4 16,2 8 7-16,1 3 1 0,1 5 1 0,4 3 7 15,-1 5-4-15,2 12 1 0,4 12 2 0,-1 8-10 16,-1 4 8 0,-3-5 1-1,-2-6-9 1,-3-2 17-16,1-3-15 16,-4-1 6-16,3-1 1 0,-2-4-7 15,1-3 5-15,1-3-6 0,-2-3 0 0,0-4-4 16,3 1 4-16,-6-5 0 0,2 0 0 0,2-6 4 0,-2 0-11 15,-1-4 5-15,0-2-7 0,1-5-4 0,0-1 6 16,-2-4-3-16,0-5 4 16,1 1 4-16,-1-4-2 15,0 0 1-15,0-2 7 16,0-1-1 0,0 0 8-16,0 0 2 15,0 0 2-15,0 0 4 16,0-1-6-16,0-1 2 0,0-1-3 15,0-3-8-15,0-3-5 0,1-3-1 0,1-1-7 0,-1-2-3 16,0 2-2-16,3 1-19 0,1 2-11 16,-3 3-13-16,2 3-30 15,0 0-30-15,-2 3-50 0,2 1-109 32,-1 0-209-32,-1 0-715 0,-2 2-391 0</inkml:trace>
  <inkml:trace contextRef="#ctx0" brushRef="#br0" timeOffset="164013.4966">16425 1957 0 0,'0'0'0'0,"0"0"0"16,0 0 0-16,0 0 211 0,0 0 74 0,0 0-23 0,0 0-25 15,0 0-36-15,0 0-37 0,0 0-25 0,0 0-18 16,0 0-11-16,-14-73-17 0,20 67-19 16,2 2-23-16,2-1-20 0,-1 1-10 0,1 3-11 0,1 1-3 15,-1 1 1-15,3-1-2 0,3 8 5 16,-1 0-2-16,5 2 0 0,1 4 6 0,0 3 0 15,3 3 2-15,0 3-3 0,-2 6 3 16,3-1-2-16,0 3 7 0,1 3 6 0,1 0-5 0,2 3 1 16,2-2-6-16,1-1-8 15,3-1 4-15,-2 0 4 0,4-2 0 0,-1-2 4 16,2-1-3-16,1-2-1 16,2 1-1-16,-1-2 0 0,2-3 1 15,-2-1-2-15,3-2-1 16,-2 1-1-16,0-4-4 0,3 0 0 0,-3-3-4 15,2 0 2-15,-1-3-1 0,-1 0 3 16,2-2 6-16,1-3-3 0,0-3 3 0,-1-2 1 0,-1 1-1 0,6-1 7 0,-3-3-6 16,2-1-4-16,-2-2-4 0,4 1-8 15,0 0 2-15,0-1 0 0,2 0-1 0,0 0 0 16,1 1 0-16,3 1 1 0,1-1 0 0,-2 1-2 0,2-1 1 16,0 1-1-16,3-1 0 0,2-2-2 0,-1 3 1 0,2-3 2 0,-1 2-2 15,2-2 5-15,3 2-4 0,-2-2 0 16,1 1 0-16,4-2-4 15,-3 2 5-15,1-1-1 0,3-1-3 16,0 1 2-16,3-2-3 0,0 0 2 0,5-2 3 0,0 0 1 0,2-1 0 16,1-1-3-16,2 1 2 0,1-3-3 15,-1 0 2-15,2 0 3 0,2-2-4 0,3 1 2 0,1-3-1 16,2 2-2-16,1 0 3 0,3 0-4 0,-3 0 3 16,2 0-1-16,2 1-1 15,0-2 6-15,-3 2-1 0,1-1 1 0,0-2 1 0,-4 3-4 0,0 1-3 16,-1-2 4-16,0 1 1 0,-1 2 6 15,-2-2 6-15,-1 0 3 0,-1 2-6 16,-3 3 1-16,-2-2-7 0,-5 2 1 0,4-1 5 16,-2 1-3-16,-2-1 4 0,3 1-5 0,1-1-2 15,-5 1-1 1,2 0 0-16,-5 0 3 16,1 1-1-16,-3 0 0 0,-2 0-3 0,-3 1-2 0,-2-1 1 0,-3 2 0 15,0-1 1-15,-3 1 4 0,-4 0 1 0,-3-1-1 0,-5 2-1 16,0 0-5-16,-4 2 3 0,-6-1-6 0,0-1 3 15,-3 4 7-15,-2-5 1 0,0 1 9 0,-5 2-5 0,3-1-4 16,-6 1 0-16,-2-1-5 0,-3 1 3 16,-3 2 2-16,-4-1-1 0,-3 1 10 0,-3 0 8 15,-3 2 13-15,1 1 7 0,-2 0-6 0,0 0-4 16,0 0-14-16,0 0-7 0,0 0-11 0,0 0 1 16,0 0-2-16,0 0-4 0,0 0 10 0,0 0-13 15,0 0 3-15,0 0 1 0,0 0-7 16,0 0 6-16,0 0 0 0,0 0-2 0,0 0 4 15,-2 0-2-15,2 0-2 0,-1 0-2 0,1 0-20 16,0 0-21-16,0 0-42 0,0 0-65 16,0-1-125-16,0-1-264 15,0 0-635-15,0 1 79 0</inkml:trace>
  <inkml:trace contextRef="#ctx0" brushRef="#br0" timeOffset="164738.8631">25376 1151 0 0,'0'0'287'0,"0"0"117"0,0 0-97 16,0 0-30-16,0 0-41 0,0 0-58 0,0 0-37 0,0 0-33 15,0 0-25-15,0 0-16 0,0 0-17 0,0 0-2 16,-124-55-5-16,103 61 6 0,-2 1 0 0,-2 4-8 16,-1 2 0-16,-1 1-8 0,2 3-3 15,1 3 2-15,1 1-10 0,1 2 1 0,4 6-8 0,1 5-8 16,3 3-1-16,6 2 0 15,8-7 4-15,1-1 6 32,8-4 6-32,7 0 7 0,3-2 3 15,2 1 0-15,7-1 2 0,2 0-6 0,1-2-3 0,1 1 0 0,-1-2-6 0,0 1-3 16,-2-2-3-16,-4-1-4 0,-2 1-2 0,-6-1-4 0,-2-3 2 0,-3 1-4 16,-4-2 1-16,-2 0 4 0,-2-3-4 15,-3-1 4-15,-1-1 2 16,-1 1 3-16,-6-2 8 0,0 0 2 0,-3 2 8 0,-1-2 3 0,-3 2-1 15,-5-2 6-15,-1 0-5 0,-5 1-2 16,-5 0-3-16,-1-3-1 0,1 3 1 0,-3-2-4 16,0-5 2-16,2 1-5 0,0 0-3 0,1-4 1 0,-1 0-4 0,6 0 2 15,-1-1 1-15,6-1-4 0,3 1 6 0,5 0-6 16,3 0 4-16,4 0-1 0,3 0-5 16,1 0 2-16,1-1-4 15,0 1 2-15,0-1-4 0,0-1 2 0,0 2-3 0,0-1-2 0,0 1 0 16,1 0-2-16,-1-1-2 0,1 1-2 15,0 0-5-15,0-1-5 0,-1 0-9 0,1 1-23 0,-1-1-32 0,3-1-58 16,2 1-62-16,3-2-131 16,-3 2-296-16,0-1-944 0</inkml:trace>
  <inkml:trace contextRef="#ctx0" brushRef="#br0" timeOffset="165240.5303">26469 1410 1002 0,'0'0'300'0,"0"0"-78"0,0 0-16 16,0 0 19-16,0 0 16 0,0 0 5 0,0 0-44 15,0 0-48-15,0 0-52 0,0 0-46 0,0 0-23 16,0 0-2-16,0 0 1 0,0 0 1 0,-54-33 5 15,77 26-7-15,5-1-12 16,10-3 4-16,4-2-4 0,8 1-8 0,3-2 3 0,5 0-8 16,4 0-5-16,1 1 12 0,2 0-5 15,0 0 3 1,3 1 5 0,-2 0-12-16,-1 0 8 0,1 2-9 0,-1 0-2 0,-4 1-5 15,-1 0 0-15,-6 1 7 0,-1 3-5 0,-7-1 9 16,-6 2-9-16,-8 0 4 0,-3 1 1 0,-8 2-5 15,-9-2 6-15,-1 1-10 0,-5 1-18 0,-5 0-19 16,-1-1-61-16,0 1-38 0,-8 1-45 0,-3-3-60 16,-1 0-52-16,-6 2-111 0,-2-2-149 0,3 0-211 0,4 1 241 15</inkml:trace>
  <inkml:trace contextRef="#ctx0" brushRef="#br0" timeOffset="165441.6947">27338 989 0 0,'0'0'155'0,"0"0"151"0,0 0-83 0,0 0-33 15,0 0 5-15,0 0-13 0,0 0-28 0,0 0-24 16,0 0-35-16,0 0-4 0,0 0 0 0,0 0-2 15,124-9 7-15,-107 20 2 0,0 5-1 0,-1 1 2 16,0 4-7-16,1 3-5 0,-2 2-17 16,-3 3-15-16,1 1-5 0,-3 3-15 0,-6 8-5 15,0 5-4-15,-2 6-7 0,-10-2-9 0,-2-8 7 16,-5-7-1 0,-1-4 10-16,-2-3 9 0,0-3-7 15,-3-3-8-15,-2-1-20 0,1-5-36 0,2-2-65 0,0-1-120 16,6-6-218-16,3-2-539 0,5-1-154 0</inkml:trace>
  <inkml:trace contextRef="#ctx0" brushRef="#br0" timeOffset="167524.0503">28838 612 692 0,'0'0'222'0,"0"0"17"0,0 0-15 0,0 0 12 0,0 0-8 15,0 0-44-15,0 0-42 0,0 0-49 16,0 0-25-16,0 0-13 0,0 0-29 0,0 0-4 15,0 0-11-15,0 0-3 0,-59-57 7 0,45 55 11 16,-4 2 20-16,-4 6 1 16,-4 8 9-16,-14 5-5 0,-4 7-32 0,-6 8-5 0,-2 2-12 15,3 0 1-15,4 2 18 0,5-4-10 16,9-4 0-16,7-1-11 0,7-4 3 16,4 0 11-16,4-2-3 0,3 0 3 15,4-2-7-15,3-1-6 0,2 0 4 16,5-2 5-16,2-1 9 0,3-2 2 0,3-3 2 15,2 1-2-15,-1-5-3 0,-1-1-2 0,4-1-5 0,-3-2 5 16,-1-2-2-16,2-2 1 0,-2 0 4 16,0 0-8-16,0-2 2 0,-2-2 4 0,0-1-4 0,0 1 3 15,-2-3 3-15,-2 2-11 0,0 0 6 16,-1-1 1-16,-4 1 4 0,0 2 10 16,-3 0 1-16,-2 1-7 0,0 1-9 0,0-1-15 15,0 2-15-15,-4 0-2 0,-3-1-6 0,-3 1 5 0,-6 3 11 16,0 2-4-16,-5 2 5 0,-2 2 8 0,-2 2-6 0,3 2 9 0,-3 1-3 15,1 2-12 1,3 2 2-16,8 1 0 0,-2 3 3 0,7 1 10 16,7 0-3-16,1 3 1 0,8 1-3 15,19 1-4-15,12 4-13 0,15-3 8 0,8-3-1 0,6-12 4 16,-4-7 19-16,1-5-16 0,0-1 1 16,-10-1-4-16,-5-1-9 0,-7-5 11 15,-6-1-8-15,3-1-9 0,3-6-3 0,0 0-15 0,4-4 1 0,-3-4 6 16,-1-1 6-16,-2-2 15 0,-7-2 1 15,-5 2 4-15,-8-2 7 0,-2 4 2 0,-8-1 9 16,-5 2 10-16,-6 4 2 0,-2 0-8 0,-7 2-4 16,-5 3-3-16,-6 0-7 0,-2 5 11 15,-6-2 2-15,-3 4-7 0,-2 1 1 0,-2 1-8 16,0 4 0-16,0 0 7 16,1-2-4-16,6 5-1 0,2 4-8 0,5-1 0 0,3 5-8 0,7 0 6 0,1 3 6 15,5 0-2-15,3 2 6 0,4 3-7 16,2-1-1-16,6 2 3 0,2 0 0 15,3-4 4-15,5 2 5 0,1-2-1 0,1-3 2 0,0-2 1 16,0-2-4-16,-1-1-1 0,-2-4 1 16,2-3 3-16,-3-1 0 0,1 0 1 0,-3-6 3 15,2-1-5-15,-1-3 1 0,-2-1 8 16,2-3-4-16,-5 2 5 0,1-4-5 0,-1 1-6 0,-3 0 5 16,-1-2-3-16,-1 1 4 0,-4 0 1 0,0 2-4 15,0-1 4-15,-3 1-5 0,0 4 8 16,0 1-6-16,0 1 3 0,-1 2 5 15,-3 4-14-15,2-1-3 0,1 2-14 0,-3 0-7 16,1 1 1-16,0 2 1 16,-3 4 13-16,0 3 0 0,-1 3 3 15,-3 2 8-15,3 1-8 0,-1 5 6 0,0-2-1 0,2 2-5 0,2 2 9 0,2-2-7 0,3 1 0 16,-1-2 3-16,1-1-4 0,5-2 7 16,0-1 0-16,4-2 1 0,1-3-4 15,0-2 1-15,2-2 0 0,2-3 12 0,-2-1-3 0,5-2-2 16,-1 0-5-1,3-6-15-15,-1 1 8 0,0-5 4 0,2-1 8 0,2-1-1 16,-3-3 2 0,2-2-10-16,0 2 0 0,-2-2 5 0,1-2-9 0,-2 2 9 15,0-2-8-15,-2 3 2 0,0 1-5 0,2 1-6 16,-5 2 5-16,3 1 4 0,1 2 0 0,-2 2 1 0,1 3-11 0,0-1 5 16,-1 4-12-16,1 1 0 0,0 0 7 15,-3 3-15-15,2 2 19 0,-3 4 2 0,0 2 0 16,1 1 11-16,-1 3-6 0,-1 0 3 0,-2 2 1 15,3 3 0-15,2-1-2 0,-3 1 1 0,-1 0 0 16,0-2-5 0,1-1 7-16,1-1 2 0,-2-3 0 0,2-3-11 0,-2 0 12 0,0-3-1 15,-1-3 11-15,1-3-1 0,4-1 2 16,-1 0-1-16,3-4-15 0,-2-5 13 0,4-2-14 16,2-2 6-16,-1-5 1 0,2-3 7 0,3-3-10 15,-2-3-9-15,-1-5 3 0,4-4-15 0,-1-3 12 16,3-6 5-16,-7 4 1 0,0 2 6 0,-3 5 11 15,-5 1-3-15,3 0 0 16,-4-3-7-16,1-2-19 0,2 1 5 16,-3-4-8-16,1 2 4 0,-3 0-2 0,0-1-6 15,1 0 7-15,-4 4 7 0,-3-2 4 16,3 2 4-16,-5 2 44 0,4 3-6 0,-5 8-1 0,0-1-10 0,0 10-52 0,-2-3-22 0,1 1-2 16,0 10 3-16,0 1 14 0,-8 5 24 15,4 0 11-15,-6 2 17 0,1 5-12 0,1 9-5 16,-2 7-5-16,0 3-2 15,-3 15 12-15,-3 9 5 16,1 14-76-16,-3 11-7 0,-1 2-7 16,6-3-3-16,3-2 80 0,2-5 1 15,5-9 8-15,2-4-6 0,2-8 5 0,2-3-6 0,5-2-4 0,4-5 10 16,0-4-13-16,6-3 9 0,0-6 0 0,3-3-8 16,0-5 7-16,0-6-2 0,0-3 3 0,2-5-4 0,3-1 10 15,-3-5-7-15,3-6 0 0,-1-4 6 16,2-1-10-16,-1-5-1 0,1-2 2 0,0-2-5 0,-4-3-1 15,-1-1 0-15,-1 0-6 0,-3 1 12 16,-1 1-5-16,-4 3 10 0,-3 2-2 0,-1 5-9 0,-5 3 9 16,1 3-11-16,-3 3 5 0,-2 2 13 0,0 2-27 15,0 3-14-15,0 1-23 0,0 0-20 0,-2 2 21 16,-2 5 22-16,1 4 23 0,-3 2 7 16,3 4 3-16,-1 3-8 0,-1 3 2 0,3 1 5 15,3 2-6 1,-1 0 10-1,0-2-3-15,8 0-8 0,1-4 8 0,0-1-9 0,4-3 6 0,-1-4 7 0,3-2-9 0,0-2 4 0,1-5-5 16,-1-1-7-16,4-2 9 0,-2 0 1 16,0-5-2-16,0-2 5 0,2-1-6 15,0-4 1-15,-3-1 0 0,4 1-4 0,-2-4 2 0,3 1 0 0,0-3-1 16,-3 0 2-16,2 1 3 0,-2 0-8 16,-2 2 6-16,0 0-4 0,-2 2-2 0,0 1 7 0,-2 5-9 15,-3 0-6-15,-3 1-5 0,2 4-13 16,0-1 3-16,-3 3 6 0,3 0 1 15,-1 3 13-15,2 4-8 0,0 2 1 0,-2 1 0 0,4 3 1 16,-1 1 5-16,1 3 8 0,0 1 3 16,1 1-5-16,-2 1 6 0,2 0-6 15,-1 1 0-15,0-2 11 16,5 1-2-16,-3-2-3 0,3-2 1 0,1-1-6 16,2-2 1-16,2-2 6 0,-1-2-1 0,3-2 2 0,2-3-5 0,-1-3 1 15,3-1-4-15,-3 0 1 0,5-1 0 0,2-8-1 16,0-2 3-16,1 0-7 0,5-3 6 15,-1-1-3-15,0-3-4 0,-1 0 11 0,0 0 3 0,-3-2 8 16,-2 4 3 0,-2-4-4-16,-5 6 2 0,-1-1 2 0,-6 2 1 15,-1 4 9-15,-3 1-12 0,-4 2-6 0,-1 2 1 0,-3 1-11 0,0 2 8 16,-4 1-14-16,1 0-17 16,-1 0-12-16,0 0-2 0,0 5 13 0,0 2 15 15,2 1 12-15,0 3 4 0,1 1-5 16,2 3 2-16,2-1 0 0,1 0-5 0,2 2 5 15,3 0-3-15,1-2 10 0,2-2 0 0,2-2-2 0,0 0 1 16,8-2-9-16,-2-4 11 16,3-2-2-16,-2 0-1 0,2-2 2 15,-2-7-8-15,1 0-15 0,-3-4-29 0,2-4-44 0,-7 0-93 0,2-6-185 0,-9 5-658 16,-3 6-368-16</inkml:trace>
  <inkml:trace contextRef="#ctx0" brushRef="#br0" timeOffset="194839.7597">5533 15622 514 0,'0'0'391'16,"0"0"7"-16,0 0-79 0,0 0-45 0,0 0-30 0,0 0-50 15,0 0-42-15,0 0-41 0,0 0-33 16,0 0-20-16,0 0-23 0,0 0 0 0,-29-25 4 0,17 40 8 15,2 0 6-15,-3 3-2 0,-2-1-6 0,2 0-7 16,-2 1-7-16,1-1-4 0,1-2-2 16,-2 0 0-16,2-4-3 0,2 0 2 15,0-3-4-15,-2-2-2 16,0-3 2-16,5 1-3 0,-2-3 3 0,3-1 0 16,-2 0-1-16,-1 0 0 0,5-4-2 0,0-1-4 0,1-2 2 0,0-4-5 15,3-1-2-15,1-4-1 16,0-2-7-16,9-2 0 0,0 0-2 0,4-1 2 0,4-1 3 15,1-2 1-15,6 3-2 0,-2 0-1 16,6 4-3-16,-1 0-2 16,0 1 4-16,1 7 2 15,-5 3-4 1,-2 4 4-16,-2 2-4 0,-1 1-4 16,-5 10 8-16,0 4-3 0,1 5 4 0,-6 6 1 15,-4 7-4-15,-2 5 4 0,0 8-4 0,-8 8 2 16,-8 5 2-16,-6 8 1 0,-6 2-2 0,-3 5 0 0,-3 2-2 15,-5-1-3-15,2-4 3 0,-4-7 2 0,0-10-2 0,6-4 5 16,-4-9 0-16,4-6-1 0,-3-4 6 0,1-6-2 0,-1-5 4 0,2-5 5 16,1-4-5-16,2-7 4 0,3-4-3 15,2 0 2-15,2-5 1 0,6-7-1 0,1-3 0 0,6-1-9 16,4-3 0-16,6-4-8 0,1 1 3 0,3-1 0 0,7 1-2 16,2 4 3-16,5 0-4 0,-4 2-4 0,5 5 9 15,-2 3-6-15,0 2 1 0,-1 1 5 0,1 1-8 0,2 3 4 16,-1 1-1-16,-1 0 0 15,5 3 1 1,-1 5 0-16,2 1 2 16,0 3-1-16,-1 0-1 0,2 4-1 0,-2 2 0 0,-1-2 2 0,0 4-2 15,-1 1 3-15,-5-1-2 0,4 2-3 0,-4-5 10 16,2 1-10-16,-4 0 4 0,3-4 2 0,-3 0-9 16,0-1 9-16,-1-4-6 15,-3-1 0-15,0-2 6 0,-1-2-8 16,0-1 1-16,2-1-14 0,-1-2-18 0,1 0-11 0,1-5-29 0,5-4-26 15,-2-2-48-15,4-3-82 0,-2-2-143 16,0 3-417-16,-6 4-801 0</inkml:trace>
  <inkml:trace contextRef="#ctx0" brushRef="#br0" timeOffset="195238.9429">6013 15922 1780 0,'0'0'245'0,"0"0"8"0,0 0-22 0,0 0-27 15,0 0-25-15,0 0-39 0,0 0-27 0,0 0-17 16,0 0-16-16,0 0-15 0,0 0-10 0,0 0-13 16,-129-17-7-16,113 34-3 0,-4 3-6 15,1 4 0-15,0 4-2 0,-2 3 1 16,1 3-1-16,3 3 0 0,-1 3-4 0,1 1-6 0,-1 4 4 16,5-2-10-16,0 3 4 0,4-2 1 15,2-1-8-15,6-5 4 16,1-1-7-16,10-8-2 15,4-2 3-15,5-8 0 0,5-2 4 0,2-8 1 0,7-7-4 16,2-2 5-16,2-7-2 0,6-10 0 0,0-4 1 0,2-5-1 16,0-4 4-16,-3-4-5 0,-4 1 1 0,-2-2-4 0,-3-1-2 15,-7 1 6-15,-2 0-6 0,-6-1 6 0,-5 1-4 16,-7-3-2-16,-2 3 5 0,-6-4-5 0,-4 5 2 16,-8 1 3-16,-4 0-9 0,-5 6 7 15,-1 1-4-15,-6 4 0 0,-2 7 5 16,-6 2-3-16,-4 5 0 0,-3 3-2 0,-2 5 0 15,-2 0-2-15,0 4 1 0,5 3 2 16,-1 0-3-16,4 1 4 0,5 2-9 0,1-2-17 16,10 2-14-16,4 2-36 0,6 2-43 0,8 1-80 0,1-2-278 15,5-5-875-15</inkml:trace>
  <inkml:trace contextRef="#ctx0" brushRef="#br0" timeOffset="197888.3946">10797 12292 0 0,'0'0'272'0,"0"0"-27"0,0 0-45 0,0 0-39 0,0 0 1 0,-120 0-17 16,108 0-1-16,4 0 11 0,1-1 23 0,1 0 25 16,3-2 3-16,-2 1-18 0,3 0-30 0,0 1-28 15,1-2-21-15,0 1-16 0,-1 1-12 16,1 1-15-16,0 0-16 0,1 0-9 0,0 0-18 0,0 0-8 15,0 0-8-15,0 0-6 0,0 0 1 16,0 0-2-16,0 0 0 0,0 0-2 16,2 0 3-16,1 0 3 0,2 0 5 15,4 2 5-15,7-1 1 0,2 0 6 16,7-1 2-16,5 0-1 16,3 0 0-1,7 0-3-15,4 0-3 0,5 0-1 0,6 0-2 16,3-3 0-16,4 1 0 0,4-2-2 0,2 0 4 0,0 1-2 0,3 1-2 15,4 0 1-15,-1-2-5 0,1 1 1 16,2 0-1-16,0 1 1 0,1 1 2 0,0-2 2 0,-3 0 2 16,2 1 0-1,-2 0 0 1,1 2-1-16,-1-2-1 0,-2 0 1 0,3 1-4 0,-4 1 1 0,0 0 0 0,-2-2-2 16,-4 1 5-16,0 0-3 0,-1 0 1 0,-2-2-1 0,2 3-2 0,1-2 1 15,-3 1 0-15,3-1 0 0,-3 1 0 0,0 0-1 0,-1 1 0 0,-1-1-2 0,-2-1 0 0,-3 0-2 16,-2 1-1-16,-2 0 3 0,-1 0-3 15,-2 0 2-15,0 0 1 0,-4-2-2 0,5 2 4 16,-1-1-4 0,-2-1 0-16,2 2 1 0,0-2-3 0,3 0 0 0,1 2 1 15,-3-1-1-15,4 0 5 0,-1 1-2 0,-4-1 0 16,2-1-2-16,-1 1-2 0,-6 0-1 0,3 2-1 16,-5-3 3-16,-1 2 0 0,-1-1 0 15,-4 1 2-15,1-1-4 0,-4 1 2 0,0 0-1 0,-4 0-1 16,0 1 1-16,1-2-4 0,0 2 4 15,-2-2-1-15,1 1 0 0,-3-1 5 0,2 1-3 0,-1 0 0 16,-3 0 0-16,3-2-6 0,-2 2 4 16,1 1 0-16,-4-1-1 0,0 0 4 0,4 1-1 15,-5-1 0-15,-1 1 0 0,0-1-4 16,-2 2 2-16,-1-2-1 16,2 1 2-16,-6-2 1 0,3 1-2 0,-4 0 2 0,-1 0-3 15,1 0 6-15,-2 1-3 0,-1 0-1 0,2-1 2 16,-2 1-8-16,-1 0 3 0,1-2 1 0,-4 2-2 15,3-1 5-15,-1 1-4 0,-1-1-3 0,2 0-4 16,1 1-10-16,0-1-10 0,2 1-19 0,-1 0-20 16,1 0-29-16,0 0-41 0,-1 0-56 15,1 1-93-15,-1 2-147 0,-3 0-316 16,-4-1-632-16</inkml:trace>
  <inkml:trace contextRef="#ctx0" brushRef="#br0" timeOffset="198606.332">15699 12154 628 0,'0'0'574'0,"0"0"-158"0,0 0-110 16,0 0-77-16,0 0-32 0,0 0-17 0,0 0-28 15,0 0-16-15,0 0-17 16,0 0-25-16,0 0-21 0,0 0-23 0,0 0-21 0,0 0-11 16,17-37-9-16,-17 41-1 0,0 3 3 0,0 0 5 15,0 2 8-15,2 3 4 0,1 2 4 16,0 2-3-16,0 1 2 0,-1 4-2 0,3 1-3 16,-3 3 4-16,1 4-4 0,0 1-2 15,-1 4 4-15,0 5-8 16,-2 2-1-16,0 5-4 0,0 1-6 15,0 3 3-15,-1 3-2 16,-5 1 1-16,3 3 0 0,0-4-5 16,-3-1 2-16,4-4 0 0,0-2 1 0,2-1 5 0,0-1-1 0,0-1 2 15,2 0-3-15,1 2-5 0,4-1 3 0,-3 1-1 0,4-1 3 0,1 1 3 0,0 0-7 0,-1 2 1 16,1 1-4-16,-2-2-3 0,1 0 5 16,-1 0-1-16,-3 2 1 0,3 4 3 0,-3 1-7 15,0 4-3-15,-1 0 0 0,-2 3-1 16,0-1 2-16,0 0 5 0,3-2-1 0,-2 1-3 15,0-4 2-15,0-1-2 16,2-2 1-16,0-2 5 0,-2-1-6 0,4-1 2 0,-2 1-3 0,3 0-1 16,-2-1 3-16,2-1 0 0,0 0 3 15,-3 1-2-15,4-1-2 0,-4 2 1 0,5 1-3 0,-4 3 4 16,-1 1 0-16,2-1 1 16,-3 4-1-16,0-2-2 0,1 2 1 0,1-2-2 0,-3 4 4 15,4-2 1-15,-3-1-6 0,4-1 6 16,-3-2-7-16,4 1 0 15,-1-2 7-15,-4-1-5 0,3-3 3 0,-2-1 0 16,-2-2-3-16,3 1 0 0,-2-2 0 0,-2 2 0 0,0-3 1 16,0 0 1-16,2-5 0 0,-2-5-5 0,0-2 5 0,1-9-4 15,-1-3-1-15,-1-4 5 0,0-3-8 0,0-3 7 16,1-4-2-16,-1-3-4 0,0 0 12 16,0-1-10-16,0 0 4 0,0 0 0 15,0-1-20-15,0-3 2 0,-1-5-16 0,-1-3-16 0,-6-5-17 16,-3 0-35-16,0-4-45 0,-8-3-78 15,-1 2-228-15,1 3-794 0,8 6-393 16</inkml:trace>
  <inkml:trace contextRef="#ctx0" brushRef="#br0" timeOffset="199961.1749">10567 12466 0 0,'0'0'237'0,"0"0"167"16,0 0-56-16,0 0-45 0,0 0-32 0,0 0-45 0,0 0-29 0,0 0-17 16,0 0-13-16,0 0-10 0,22-122-18 0,-19 118-31 15,-2 2-25-15,0 1-34 0,-1 1-22 16,0 0-13-16,2 3-4 0,1 5 9 0,-1 4 9 16,1 4 10-16,-1 6 7 0,1 5 3 0,-3 6-1 0,0 6-2 15,2 5-5-15,-4 8-5 0,-3 6-1 16,2 5-5-16,-4 6-3 15,3 2-3-15,0 4-2 0,1 0-3 0,2 5 3 16,1 0-1-16,1 2 1 0,6 0 1 0,-1 1-9 0,5-3 2 16,2 2-2-16,0 0-2 0,-1-3 8 0,1 5-3 15,-3-2 2-15,-1 4-1 0,-4 1-5 16,-3 3-2-16,-1 0 0 0,-1 1-2 0,-3 1-1 16,-4 5 3-16,0 2-8 0,2 5-1 0,-3 1 4 0,0 2-5 15,-1 0 9-15,2-2 0 16,0-3-11-16,1-6 7 0,2-5-4 15,1-4 1-15,-1-5 8 0,1-3-6 0,3-7 1 16,-2-5-1-16,1-6-4 0,1-7 1 0,0-8-1 16,1-9 4-16,-1-3-4 0,0-11 5 0,2-4-4 0,1-6-5 15,1-6 4-15,-3-3-3 16,0-4 6-16,0 0 3 0,-1 0-3 0,0 0 1 0,0 0-5 16,2 0 0-16,2 0 7 0,-2 0-7 0,0 0 4 15,5 0 0-15,-2 0-8 0,4 0 3 16,-1 0 1-16,1 0 1 15,1 0 4-15,1 0-1 0,0 0-2 0,1 0-3 16,-2 2-1-16,6 0 0 0,0 2-1 0,2-2 9 16,2 1-4-16,3-2 2 0,3 1-2 0,3-2-5 0,5 0 3 0,1 0 0 15,8 0 2-15,3 0 0 0,0-3-1 16,2-1 0-16,5 1-1 0,1-1 0 16,3 2 6-16,2 1-2 0,2 0 0 0,5 0-1 15,4-1-4-15,3-1 1 0,1 0 1 0,4 2 4 0,3 1-2 16,0 0 9-16,4 0 0 0,5 0-2 15,-1 0 7-15,6 1-9 0,3 2 0 0,5 0 3 16,2-2-5-16,4 0 8 0,0-1-3 16,5-5-4-16,-1 1 5 0,1 1-8 15,4 3 6-15,-4 0-1 0,-2 0-3 0,0 0 1 0,-2 0 2 16,-2 0 2-16,-2-1-1 16,-1 0 2-16,-4 1-2 0,-1-1-6 0,0-3 4 0,0-3-5 0,-4-3 4 15,5-5 5-15,-1-2-8 0,2-2 6 0,-3-2-4 16,-2 2-2-16,2-1 7 0,-3 3-5 15,-2 1 0-15,-2 2 2 0,-2 0-8 0,-4 2 4 16,1 0-2-16,-5-1 3 0,-2 1 7 16,-3 0-4-16,-1 2-1 0,-3 1-3 0,-1 0-4 15,-3 1 2-15,-5 0 0 0,-3 1 4 16,-3 1-2-16,-8 1 1 0,-6 2-1 0,-5 0-3 0,-6 1 4 16,-5-1-4-16,-8 3 0 0,-8 0 0 15,-2 0 0-15,-7 0 0 0,0 0 0 0,-3 0 0 0,0 0 0 16,0 0 0-16,0 0 0 0,0 0 0 0,0 0 0 15,0 0 0-15,-4 0 0 0,3 0 0 0,-1 0 0 16,0 0 0-16,-5 0 0 0,4 0 0 0,-3 0 0 16,2 0 0-1,-3 0 0-15,4 0 0 0,-5 0 0 0,4 0 0 0,-1 0 0 0,1 0 0 16,-2 0 0-16,3 0 0 16,-4 0 0-16,4 0 0 0,-1 0 0 0,0 0 0 15,1 0 0-15,-3-2 0 0,2-2 0 0,-4 2 0 0,-2 0-44 16,-3-2-30-16,-7 1-38 0,-5-3-73 15,-1-3-189-15,0 3-905 0,11 1-546 0</inkml:trace>
  <inkml:trace contextRef="#ctx0" brushRef="#br0" timeOffset="201734.6013">12565 12259 0 0,'0'0'0'0,"0"0"296"0,0 0 38 0,0 0-33 0,0 0-9 16,0 0-17-16,0 0-12 15,0 0-24-15,0 0-21 0,0 0-26 0,-37-119-33 0,41 109-25 16,0 2-21-16,0 1-16 0,0 1-14 0,-2 1-10 16,-1 2-12-16,-1 1-11 0,1 2-19 0,-1 0-17 15,0 0-12-15,3 6-6 0,-2 4 8 16,2 2 3-16,-2 3 7 0,-1 7 4 15,0 2-1-15,0 7 3 0,1 7 2 16,-1 6 0-16,-5 7 2 0,-2 7 1 0,-2 4-6 0,-1 6-3 16,0 4-1-16,0 4-2 0,1-2 1 15,-1 0 3-15,3-2 0 0,2-5 2 16,-1-1-1-16,3-2 0 0,1 0 1 0,0-3-2 0,1-1 2 0,1-4 0 16,-1 1-6-16,-3-1 0 0,4 0-4 0,-2 2 0 15,1-2 3-15,-5 0 0 16,3 5-1-16,0-2 0 0,-2 4-3 15,3 2-4-15,-3 3 1 0,1 4 2 0,1 1-4 0,-1 3 4 0,0 0-3 16,3 2-4-16,-2-1 8 16,1 3-7-16,-1 0 1 0,2 1 1 15,0 1-5-15,-2 0 2 0,1-4 3 0,-2 0 0 0,3-5 4 0,0-2-1 0,-2-3-1 16,0 0 0-16,1-3-4 0,0 1 2 16,-1-4-2-16,-2 0 3 0,3-3 0 0,-2 2 0 15,-2-3-1-15,3 1-3 0,-3-4 4 16,2-3-3-16,-2 0 3 0,2-2 0 0,-3-1-6 15,0-3 5-15,4-3-6 16,-4-3 2-16,3-6 5 0,-2-1-4 16,2-5 5-16,-1-3-6 0,1-7-4 0,1-4 7 0,3-6-3 0,-1-3 5 15,0-3 2-15,1-1-6 0,0 1 1 0,0-2-6 16,0 0-1-16,0 0-1 0,0 0 1 0,0 0-3 16,0-3-13-16,0 0-12 15,-1-4-31-15,3-5-34 0,3-4-51 16,3-6-94-16,3-7-251 15,-1 7-729-15,-4 4-260 16</inkml:trace>
  <inkml:trace contextRef="#ctx0" brushRef="#br0" timeOffset="202273.4065">14132 12202 510 0,'0'0'412'0,"0"0"-272"0,0 0-16 16,0 0 7-16,0 0 14 15,0 0 43-15,0 0 21 0,0 0-5 0,0 0-26 0,0 0-39 16,0 0-38-16,0 0-43 0,0 0-11 16,102-79 8-16,-101 91 12 0,1 4 17 0,0 6 4 0,-2 4-1 15,-2 7-6-15,-2 5-9 0,1 6-7 16,-4 4-10-16,-2 11-9 0,1 4-1 0,-3 7-5 16,1 9-1-16,-4 5-5 15,4 6-4 1,-1 1-3-16,1 0-2 15,3-1-1-15,5-1 0 0,2-3 2 16,1 0 0-16,6-1 2 16,2-3 4-16,2 1-3 0,0-2-1 0,0-1-4 0,3 2-7 0,0 1-2 15,-1 3-4-15,-3 3 3 0,3 2-4 0,-3 3 2 0,0 1 0 0,3 5-5 0,-5 2 5 16,1 6-7-16,-1 4-1 0,-2 3 1 0,-3 6-1 0,-1 2 4 0,-2 0-4 0,-7 3-1 16,-2-3 4-16,2 2-3 0,-3-5 2 15,1-2-2-15,0-9-3 0,2-6 0 0,4-12-1 0,0-9 3 16,3-10 2-16,-2-11-3 0,4-9 4 15,-2-8-5-15,0-9-8 0,0-10 6 0,1-6 1 16,-2-9 4-16,1-8 6 0,-2-2-8 0,2-2-13 16,-5-12-15-16,4-10-24 0,-4-6-26 15,0-12-38-15,0-4-62 16,-2-7-99-16,1 13-436 0,3 14-1017 0</inkml:trace>
  <inkml:trace contextRef="#ctx0" brushRef="#br0" timeOffset="203086.3422">10681 13548 1111 0,'0'0'308'0,"0"0"-36"0,0 0-48 0,0 0-32 15,0 0-11-15,0 0-34 0,0 0-36 16,0 0-12-16,0 0-10 0,0 0-1 0,0 0-4 16,0 0-18-16,0 0-12 0,0 0-17 0,-31-20-14 15,31 20-9-15,0 0-6 0,0 0-2 0,0 4-1 16,2 0 5-16,3 2 3 0,3 2 5 15,6-2 8-15,2 1-1 0,8-2 13 0,7 0 1 16,7-3 1-16,4-2 5 16,8 1-12-1,9-1-4-15,6-4-4 0,9-2-10 0,6 0 3 0,5-2-1 0,9-1-4 0,4 0 3 16,9 1-3-16,3-3 0 0,9 1-2 16,5 0 2-16,4-1 0 0,8 0-1 15,3 3 4-15,7-3-4 0,3 1 6 0,6 1 0 16,3 1-1-16,1-1 5 0,4 0-9 0,1 1 2 15,3 2 1-15,-1-3-6 0,-3 2 8 16,1 0-4-16,-2 0-2 0,-3-1 8 0,-5 1-8 0,-3 1 1 16,-7 0-2-16,-4 0-4 0,-9 2 4 0,-6-3-2 0,-10 1-1 15,-6-1-3-15,-7 0 2 0,-10 2 0 16,-11-1 0-16,-8 0 5 0,-8 1-9 0,-15 1 0 0,-6 0 2 16,-13 1-11-16,-4-1 10 15,-12 0-1-15,-4 2-1 0,-3 1 11 0,-6-1-7 16,-2 2 2-16,0 0 1 0,0 0-9 0,0 0 6 0,0 0-1 0,0 0-3 15,-1-1 5-15,0 0-7 0,-3-1 3 16,-1 1-4-16,1-2 1 0,-3 2-2 16,2-1-3-16,-3 1 0 15,-2 1-11-15,-1 0-3 16,-3 0-10-16,-1 0-16 0,-2 2-8 0,-4 4-24 16,-1 3-21-16,-7 2-36 0,-4 2-65 15,-7 3-144-15,8-4-584 16,6-3-782-16</inkml:trace>
  <inkml:trace contextRef="#ctx0" brushRef="#br0" timeOffset="203728.6349">10790 14645 0 0,'0'0'0'0,"0"0"0"0,0 0 0 0,0 0 0 0,-137 13 0 15,117-12 0-15,1-1 0 0,4 0 0 16,2 0 374-16,3 0 21 0,3-2-31 0,1 0-48 0,5-1-51 16,1 1-44-16,0 0-59 0,0 1-49 15,3-1-34-15,3 0-15 16,3-2 8-16,0 1 10 0,-1-1 4 0,2 2-1 0,3-2-6 0,1 3-4 15,5-1-9-15,2 0 2 16,2 0-6 0,7-1-3-16,1 2 2 15,8-1-9-15,5-2-1 0,7 2-5 16,7-1-6-16,6-1 1 0,9 0-3 0,7 1-3 0,8-1 0 0,10 1-10 16,7 0-5-16,12-2 1 0,8 0 4 0,9 2 2 0,9-2 0 15,10 1-2-15,9 1-11 0,7 1 5 16,4 1-4-16,8-1 1 0,3 4 2 15,3-2-7-15,1 0 3 0,0 0-2 16,3 0-5-16,-6 0 10 16,-2 0-3-16,-4-3 2 0,-5 2 6 15,-9-3-11-15,-3-2-2 0,-10-2-1 0,-13-1-4 0,-8-2 4 0,-14 0-1 16,-5-3 1-16,-14 0 0 0,-11 1-3 16,-10-1-2-16,-12-1 3 0,-7 1 7 0,-15 1-5 0,-7 2 1 0,-12 0-2 0,-6 3-11 0,-9 1 12 0,-5 0 0 0,-4 2 1 0,0-1 2 15,-5 1-9 1,-3 1-3-16,-2 0-3 0,-2 1-11 0,-4 2-3 0,0 0-14 0,-8 1-24 15,1-1-20-15,-6 4-38 16,-4 2-43-16,-5-2-77 0,-3 0-233 0,8-1-783 0,12-1-325 0</inkml:trace>
  <inkml:trace contextRef="#ctx0" brushRef="#br0" timeOffset="204715.9367">13358 12712 1178 0,'0'0'792'0,"0"0"-646"0,0 0-6 0,0 0-11 16,0 0-10-16,0 0-9 0,0 0-33 0,0 0-35 0,0 0-20 16,0 0 9-16,0 0 20 15,0 0 13-15,0 0 7 0,0 0-3 0,-52 56-10 0,46-30-7 0,4 2-9 16,0 1-5-16,-1 2-5 0,-2-3-6 15,4 1-4-15,-3-1-3 0,0 0-3 16,1-1-1-16,-4-2 1 0,3-3 0 0,-4-2 0 16,0-5 1-16,2-1 0 0,-1-4 4 31,-1-4 0-31,-1 0 1 0,2-1 1 0,1-2-2 0,-4-1-4 0,2-2 6 0,0 0 0 16,-1-4 1-16,-1-3 1 15,2-2-7-15,-2-5-6 0,-3-1-4 0,3-2 0 16,0-3-2-16,-3-3 1 0,5-1-2 0,0-5-1 15,1-3-1-15,1-2-2 0,2-4-1 0,4-1 2 0,0-4-1 0,1-3 2 16,8 1-2-16,1 0-3 16,5 2 2-16,3 2 0 0,5 3 2 0,2 0-1 0,5 4-2 15,4 5-1-15,4 2 0 0,-2 4 2 0,1 3-1 0,0 4 0 16,-5 2 0-16,1 4-3 0,-3 5 0 16,-1 2 0-16,-1 5-3 0,-5-1 5 0,-3 8-3 15,-2 4 1-15,-5 2 0 0,-1 5-2 0,-2 2 1 16,-2 1 1-16,-5 2 1 0,-3 2 5 0,2 1-3 15,-7 0 2-15,-6 1-1 0,-1 0-6 16,-5-3 7-16,-1-1 0 0,-1 0 1 16,-3-3 3-16,1-4-3 0,0 2-1 0,2-6 0 0,6-3 0 15,3-3 3-15,1-4-2 16,7 0 3-16,1-4-2 0,1 0 3 0,0 0 4 16,0 0 2-16,1-2 3 0,2-4-6 0,7-1-4 0,1-1-5 15,7-1-3-15,2 1 2 0,5 1-2 0,2 2 3 16,4 3 4-16,0 3-6 0,0-1 0 0,2 5 0 15,-3 3-7-15,-2 2 9 0,-2 4-1 16,-3 1-1-16,-4 2 2 0,-5 1-2 0,0 1-1 0,-7 2 2 16,-2 1 2-16,-4 2-1 15,-1 2 2-15,-10 3-2 0,-3 1-3 0,-6 1 2 16,-2-1 0-16,-5-3 1 0,2 0 8 0,-6-4-6 0,1-2 1 16,-2-3-1-16,0-1-4 0,-3-2 7 15,0-2 3-15,1-1 3 0,-5-5 9 0,5 1-7 0,1-5 2 16,2 1 0-16,0-4-6 15,3 0 8-15,4 0-2 0,-2-2 0 0,4-2-1 16,4-2 0-16,0 0-3 0,5 1 2 0,1-1 0 16,3 1-2-16,2-2 0 0,1 1-4 15,3 1-5-15,-1 0 4 0,0 0-3 0,2 1 3 16,1-2 6-16,0 3-10 0,0-1 1 0,0 1-4 16,0 1-6-16,0-2 8 0,0 3-2 0,0-1 1 15,2 0-1-15,1 1-14 0,1 1-14 0,2 0-21 16,3 0-32-16,2 0-54 15,1 4-131-15,-2-2-759 0,-4 0-783 0</inkml:trace>
  <inkml:trace contextRef="#ctx0" brushRef="#br0" timeOffset="206744.1373">13215 14941 2528 0,'0'0'127'0,"0"0"-47"0,0 0-12 0,0 0-14 0,0 0-1 15,0 0 9-15,0 0-1 0,0 0-5 16,-147 79 4-16,112-61 1 0,-3-2-5 0,0-1 0 15,1-1-13-15,-3-1-3 0,3-2-5 0,4-2-10 16,1-3 5-16,3-1-7 0,1-4-1 0,6-1 3 16,4 0-5-16,4-3 0 0,3-4-1 0,3-4-2 15,6 0-6-15,2-4-3 0,-2-3-3 0,11-2-4 16,7-3 2-16,6-4-2 16,7 0-2-16,6 2 4 0,7 3-5 0,1 1 1 15,0 6 2-15,2 3-10 16,-1 7 9-16,-2 3-2 0,-7 2-1 15,-3 6 8-15,-3 8-5 16,-3 6 2-16,-7 4 0 0,0 7-4 0,-8 7 4 0,-5 4-2 16,-6 6 3-16,-5 6-1 0,-10 7 4 0,-11 6 0 0,-6 6-3 0,-7 3 5 15,-9 4-7-15,0-1 3 0,-3-6 3 0,0-8-6 16,5-7 7-16,-2-12-3 0,10-11-3 0,3-7 10 0,1-8-8 16,6-4 4-16,1-6 3 0,4-4-7 15,4-6 9-15,6 0-3 0,1-8 4 16,4-7 1-16,4-3-6 0,4-6-2 0,3 0-7 15,9-3-1 1,1-2-1-16,7 0 0 0,5 0 5 0,0 2-5 0,5 4 4 16,0 3-2-16,0 4-5 0,1 4 9 0,-1 3-8 0,0 3 4 15,-1 1 2-15,-5 3-8 0,4 2 5 0,-5 0-2 0,-1 2-1 16,1 4 6-16,-3 4-3 0,0 2 1 0,-3 3 0 16,1 2-5-16,-3-1 2 15,1 3 1-15,-5 1 2 0,5 2-1 0,-3 0-12 16,-1 0-12-16,2 2-23 0,-1-1-30 15,0-2-35 1,2-1-48-16,4-3-80 0,-1-7-182 16,-1-2-454-16,-6-6-768 0</inkml:trace>
  <inkml:trace contextRef="#ctx0" brushRef="#br0" timeOffset="207068.7571">13798 15207 2220 0,'0'0'300'0,"0"0"-37"0,0 0-80 0,0 0-39 16,0 0-36-16,0 0-34 0,0 0-17 0,0 0 1 16,0 0 3-16,0 0 3 0,0 0-4 15,-134 154-7-15,113-110-7 0,1 2-12 0,5 4-6 16,3-1-10-16,3-1-2 0,4-1-1 0,5-4-7 16,0-2 1-16,8-7-7 0,6-4-1 15,4-7 5-15,5-8 0 0,5-4 3 0,3-7 2 16,0-4-5-16,4-8 3 0,0-8 0 0,0-8-2 15,0-4 7-15,-3-6-4 0,-4-2-2 16,-4-2-4-16,-3-4-2 16,-2-3 0-16,-8-3 3 0,-2-1 4 0,-4-4-4 0,-6 1 2 0,1 0-4 15,-7 1-3-15,-8 4 8 0,-5 6-8 0,-4 6 3 16,-7 3 1-16,-7 10-10 0,-3 4 6 0,-8 6-3 16,-5 7 1-16,-6 2 4 15,-2 3-6-15,-3 5-10 0,0 3-23 0,4 4-41 16,7 1-84-16,14-4-260 0,15-3-996 0</inkml:trace>
  <inkml:trace contextRef="#ctx0" brushRef="#br0" timeOffset="210722.9595">7843 12747 0 0,'0'0'0'0,"0"0"0"0,0 0 0 16,0 0 0-16,0 0 0 0,0 0 0 0,0 0 0 16,0 0 68-16,0 0 205 15,0 0 14-15,0 0-4 0,0 0-6 16,3-65-4-16,1 55-20 0,-1-4-15 0,3 0-25 0,-2 0-30 15,4-2-29-15,-2 0-20 0,-2-2-17 0,1-1-17 16,-3-1-12-16,0 0-11 0,-2-3-11 0,0 0-5 0,0-1-7 16,0-3-6-16,0 0 0 15,0-6-9 1,-1 1 1-16,1-2-5 0,0-3-7 0,-1-3 5 16,0 1-5-1,1-1-1-15,0-1 0 16,0 0-8-16,-1-3-2 0,1 1-1 15,1 0-3-15,1 4 2 0,0 1 1 16,-2 4-1-16,2 4-3 16,2 3 0-16,-1 3-1 0,-2 1-2 0,1 4 4 0,3-1-8 0,-2 3 0 0,0 2-3 15,2 1-6-15,-2 0 8 0,2 3-1 16,-1 0 1-16,-2 1 5 0,3 2-9 16,-3 0 0-16,0 2 0 15,-1 0-7-15,3 2 8 0,-2-1 1 0,-1 2-1 16,1 0 4-16,-1 0-5 0,0 1 0 0,2 1 0 0,-2-2 3 0,0 3-2 0,0-2 1 0,1 1-4 0,-2 0-4 0,0 1 6 0,0-2 0 0,0 2 3 0,1-1 3 0,-1 1-6 15,1-1 0-15,-1 1-2 0,0 0-4 0,0 0 6 0,1 0 0 16,-1 0 1-16,0 0 5 0,3 0-8 0,-3 0 0 16,0 0 0-16,0 0 0 0,1-1 2 15,-1 1 2-15,1 0-3 16,0 0-3-16,0 0 4 0,-1 0-2 0,0 0 3 16,1 0 3-16,0 0-5 0,0 0 1 0,2 0 0 15,-3 0-7-15,1 0 8 16,0 0 0-16,-1 0 1 15,0-1 4-15,1 1-8 16,-1 0 2-16,0 0 0 0,0 0-3 0,0 0 4 0,0 0 1 0,0 0 0 0,0 0 1 0,0 0-2 0,0 0-1 16,0 0 1-1,0 0 4-15,0 0-4 16,0 0 1-16,0 0-4 16,0 0-3-16,0 0 5 0,0 0-1 0,0 0 3 0,0 0 4 15,0 0-6-15,0 0 0 0,0 0-1 0,0 0-5 16,0 0 5-16,0 0 2 0,0 0 1 0,0 0 1 15,0 0-4-15,0 0-2 0,0 0 3 0,0 0-1 0,0 0 3 0,0 0 0 0,0 0-3 16,0 0 0-16,0 0-1 0,0 0 0 0,0 0 3 0,0 0 6 0,0 0-6 16,0 0-1-16,0 0-2 0,0 0-5 15,0 0 7-15,0 0 0 16,0 0 2-16,0 0 2 0,0 0-4 0,0 0 0 16,0 0-1-16,0 0-1 15,0 0 3-15,0 0 1 0,0 0-1 16,0 0 3-16,0 0-5 0,0 0-1 15,0 0 3-15,0 0-3 0,0 0 2 16,0 0 2-16,0 0-3 0,0 0-2 0,0 0 4 0,0 0-3 16,0 0 4-16,0 0 5 0,0 0-7 0,0 0 0 15,0 0-1-15,0 0-2 0,0 0 3 16,0 0 3-16,0 0-2 0,0 0-1 0,0 0 2 16,0 0-4-16,0 0 5 0,0 0 3 15,0 0-5-15,0 0 3 0,0 0-2 0,0 0-7 16,0 0 7-16,0 0 3 0,0 0-2 0,0 0 5 0,0 0-6 15,0 0-3-15,0 0 1 0,0 0-3 0,0 0 7 0,0 0 2 0,0 0 0 16,0 0 3-16,0 0-3 0,0 0-1 0,0 0 1 16,0 0-1-16,0 0 1 15,0 0-2-15,0 0 1 0,0 0-4 16,0 0 3-16,0 0 0 0,0 0 0 16,0 0 6-16,0 0-6 15,0 0 1-15,-1 0-2 0,1 0-6 16,0 0 7-16,0 0-1 15,-1-1 1-15,1-1 2 0,0 2-6 0,-1-1 1 16,1 1-1-16,0-1-1 0,0 1 1 0,0 0-1 16,0-1 3-16,0 1-3 0,0 0 3 15,0 0-3-15,0 0 3 0,0 0 2 16,0 0-4-16,0-1 0 0,0 1-2 16,0 0-4-16,0 0 7 0,0 0 0 0,0 0 1 0,0 0 2 15,0 0-5-15,0 0 1 0,0 0-2 0,0 0-1 16,0 0 3-16,0 0 0 0,0 0 0 15,0 0 1-15,0 0-1 0,0 0-3 16,0 0 3-16,0 0 2 0,0 0-4 16,0 0 0-16,0 0 0 0,0 0-3 0,0 0 4 15,1 0 1-15,0 0 0 0,1 0-2 0,0 0 2 0,5 0-1 16,-3 0 0-16,3 0 1 0,0 0 0 0,-1 0 1 0,4 0 1 0,1 0-1 0,3 0-1 0,0 0-1 0,1 0-1 16,1 1 2-16,2-1 0 0,2 0 0 15,2 0 0-15,-1 0-1 0,7 0 1 16,-3 0-1-16,5 0 2 0,-1-1 2 0,2-3-1 0,0 2 2 0,3 0-4 0,-1 0 0 0,0 0 0 15,5 1 0-15,-5-2 2 0,4 2 0 0,-2-1-2 16,1-1-3-16,-1 1 1 16,4 1 0-16,-6 0 2 0,3-2 1 0,-5 2 1 0,0 0-2 15,-3-2-1-15,-1 2 2 0,2 0-1 16,-1-2 0-16,0 3 1 0,0-3-2 0,-1 2 0 0,3 0-2 16,-1-1 1-16,1 0 2 15,1-1 2-15,1 0 0 0,4-1-2 16,-3 1 0-16,1-1-2 0,2 2 0 0,-1-2 2 0,3 2-1 0,-2-1 2 15,2 1-1-15,2-3 0 16,-3 2 0-16,0 0-2 0,-1 0 2 16,1-1 0-16,-1 1-1 0,2-1 1 0,0 2-3 0,-3-1 3 0,3 0 1 15,1 0 0-15,-3-2 1 0,3 2-3 0,3-3-1 0,-1 2-1 0,4-1 2 0,0-1 1 16,2 1 0-16,1-1 2 0,-1 1-2 0,4-1 0 16,-1 2 0-16,0-2-2 0,2 1 1 0,0 1 2 15,-2-1-1 1,3 1 1-16,0 0-2 0,0-2 0 0,1 2 2 0,0-2-1 15,1 0 1-15,0 1-1 0,1-3 0 16,-1 3-1-16,3-2-1 0,-2 0 2 0,0 0 2 0,1 0 0 0,1 0 2 16,1 0-5-16,0 2-1 0,1-1-1 0,1 0 3 15,0 1-1-15,1-1 2 0,0 0 1 0,-1 1-4 16,-1 0 2-16,0 0 1 16,-2-1-2-16,-1 1 3 0,-1 1-3 15,1 0 0-15,0 0 0 16,-1-2-1-16,4 3 3 0,-2-2 0 0,1-1 0 0,-1 3 0 0,1-3 0 15,-2 0-3-15,0 2 1 0,2-1-1 16,-3-1 1-16,1 3 1 0,2-3 2 0,-2 0-2 16,-1 3 0-16,3-2-1 15,-2 0-1-15,0 2 3 0,1 0-2 0,-3-1 1 0,0 0 1 16,-2 0-2-16,0 2 3 0,-1 0-1 0,-2-1 0 16,2 0 2-16,-1 0-3 0,-3 1-1 0,4 0 0 0,-3 0-2 15,2 0 4-15,0 1-1 0,-2-3 3 0,2 1 0 0,-3-2-2 16,-1 1-1-16,3 3-2 0,-5-2 1 15,1 1-1-15,-4-2 3 0,1 1 1 16,-1-2-3-16,1 1 3 0,-3 2-1 0,-3-1 0 0,3-1 2 16,-1 1-5-16,2-1 1 0,-1 1 1 15,0-1-4-15,1 2 7 0,0-1-1 16,-2 1-1-16,-1-2 3 0,1-1-5 0,-3 2 1 16,1 1-2-16,-4-2 0 0,-1 2 5 15,-2-2 0-15,-2 1 2 0,-4 1-3 0,2-1 0 0,-4 1-1 16,-1 0-3-16,-1-1 3 0,-3 2-3 0,-2-1 1 0,-3 1 2 15,4-2-2-15,-5 2 3 0,-1 0 0 16,2 0 0-16,-1 0 3 16,5-1-6-16,-3 1-1 15,4 0-1-15,-2 0-1 0,3-2 3 16,-4 2 2-16,4-1 2 0,-2 2-1 0,-2-3-1 0,-3 3-1 16,-1-2-2-16,0 1 2 0,-3 1 0 0,-4-1 0 0,2-1 1 0,-3 1-3 0,0 1 3 15,-2 0 1-15,1 0 0 0,-1 0 0 0,0 0-2 16,0 0 0-16,0 0-1 15,0 0-1-15,0 0 1 0,0 0 3 16,0 0 0-16,0 0 1 0,0-1-2 0,1 1-3 0,4 0-1 0,-1 0 2 16,-1-1 1-16,5 1 1 0,1-1 0 15,1 0-1-15,-1 1 0 0,0-2 0 0,3 2 0 0,-4-1 0 16,-2 1 0-16,1-1 0 0,1 1 0 16,-5 0-3-16,3 0 2 0,-3 0 3 0,-1-1 0 15,2 1 3-15,-1-1-2 0,0 0-5 0,4-1-1 16,-3 2 3-16,4-1-1 0,2 0 1 15,3-1 2 1,3-1-1 0,3 1-1-16,0 0-1 0,2-1 0 0,-1 3 1 0,0-2 3 0,-5 0-1 0,0 1 1 0,-3 0-3 15,-3 1 0-15,-3-1 2 0,2 1-2 16,-6-2 3-16,2 2-3 0,-2 0-1 0,-1 0 1 16,-1 0-2-16,0 0 4 15,1 0-1-15,-1 0 4 0,0 0-3 0,0 0-1 0,0 0 0 0,0 0-3 0,0 0 1 16,0 0 1-16,0 0 0 15,0 0 2-15,0 0-3 0,0 0 1 0,0 0-1 16,0 0-3-16,0 0 6 0,0 0-5 0,0 0-1 16,0 2 0-16,1 1-1 0,-1 5 4 0,5 0 3 0,-3 1 1 0,0 4-2 15,-1-2-5-15,4 2 0 0,-3 3-1 0,2 2 0 16,1 1 4-16,-2 1 3 16,-1 0-1-16,3 1-1 0,-1 2 6 0,-1 0-6 15,2 4 1-15,-2-2 1 16,3 1-8-16,-3 1 6 0,0 0 0 0,3 1-2 0,-3 0 5 0,3-3-3 0,-2-1 1 15,1 0 1-15,-2-4-4 0,-1 0 2 16,0 0-1-16,3 0-1 0,-3 0 2 0,-1 0 1 16,1-1 1-16,3 2-1 0,-2-1 1 15,2 1-2-15,-2-2-1 0,-1 0 3 16,3-2-6-16,-1 0 3 16,-2-3 2-16,2 0-3 0,-2-2 5 0,1 1-3 0,-2 0 1 0,-1 0 1 0,5 1-4 15,-4-1 1-15,1 1 0 0,-1 0-1 16,0-1 4-16,0 0-2 0,3 4 2 0,-1-3-2 15,-2 3 0-15,-1-2 0 0,1-1-2 16,0 0 3-16,0 1-1 0,3 1 1 0,-4 2 1 0,1 1-3 16,-1 1 2-16,0-1-1 15,0 0-1-15,1-2 3 0,-1 0-2 0,0-1 0 0,0-3 2 0,0-2-4 16,0 0 5-16,0-2-1 0,0-2 0 16,2 0 1-16,-2-1-5 15,0-2 4-15,0-3-2 0,0 0 2 0,0 0 3 0,1-1-1 0,-1 0 3 16,0 0 1-16,1 0 1 15,-1 0 1-15,0 0 2 16,0 0 1-16,0 0-1 0,0 0-1 0,0-2-1 0,0-2-5 0,-1-1 2 16,1-2-1-16,0 0-2 0,0-1 1 15,0-1-5-15,0 0 0 0,0-1-2 0,-1 0 0 0,-1-1 3 16,0 2-4-16,-2-1-5 0,1 1-7 0,2 0-12 0,-2 0-10 16,-3 0-11-16,3-1-12 0,-3 1-12 0,1 1-19 15,-2-1-28 1,-2 1-37-16,-1 1-66 15,-1 0-145-15,2 2-409 0,5 1-841 0</inkml:trace>
  <inkml:trace contextRef="#ctx0" brushRef="#br0" timeOffset="211171.1437">15566 11693 574 0,'0'0'725'0,"0"0"-443"0,0 0-14 16,0 0-46-16,0 0-17 0,0 0-15 0,0 0-27 15,0 0-4-15,0 0-8 0,0 0-6 16,0 0-17-16,0 0-24 0,0 0-28 0,-50-86-29 16,50 86-18-16,0 0-17 0,3 0-4 0,1 4 3 15,3 2 2-15,3 5 9 0,2 0 1 16,0 3-3-16,6 2 3 0,1 2-3 16,-3 1-1-16,3 0 1 0,1-1 0 0,1 1 1 15,4 1 3-15,-1-1 1 0,-1 1-2 0,5 0-6 16,-1-1 1-16,-1-1 1 0,2-2-3 0,0 2 2 15,-4-2-5-15,3 2-2 0,-4-3-3 16,0 2-5-16,2-1 4 0,-6-2-3 0,1-2 2 16,-3 1 2-16,0-3-5 0,-3 0 1 15,0-2-1-15,-2-3-1 0,-2 1 2 0,-2 0 0 0,-3-2 1 16,1 0-3-16,-2-2 0 16,1 0-1-16,-2-1 0 0,-1-1 4 0,3 2 0 15,-1-1 0-15,0-1-2 0,2 2-4 16,0-2 5-16,-2 0-1 0,2 0 3 15,-1 0 2-15,1 0-4 0,-2-2 0 16,4 1-2-16,-5-2-2 0,2 2 1 0,-2 0 0 0,-2 0 1 0,0 1 0 0,0-1-4 0,-1 1-5 16,2-1-6-16,-2 1-6 0,0-2-12 15,0 2-14-15,0 0-17 0,0 0-17 0,0 0-20 16,0 3-20-16,0-1-29 0,0 1-62 0,0 0-115 16,0-1-295-16,0-1-767 15</inkml:trace>
  <inkml:trace contextRef="#ctx0" brushRef="#br0" timeOffset="211675.5189">16708 11632 1457 0,'0'0'366'0,"0"0"-45"16,0 0-134-16,0 0-12 0,0 0-15 0,0 0-5 15,0 0-18-15,0 0-15 0,0 0-15 0,0 0-16 16,0 0-12-16,0 0-12 0,0 0-9 0,25-118-12 15,-26 115-13-15,1 3-7 0,-2-1-10 0,0 1-4 16,-2 0-2-16,1 0-5 0,-5 5 1 16,-3 3-3-16,0 1 1 0,-7 3 5 0,4 0 2 15,-5 3 3-15,1 1 0 0,1 2-2 16,-2 1 2-16,-5 3 1 0,1 2 1 16,-4 3 3-16,-3 2-2 0,1 3-1 0,-5 0-9 0,2 3 3 15,-3 0-1-15,-2 1 1 0,-3 2 8 0,3-3-8 16,2 0-2-16,3-6-1 0,3-3-8 15,6-5 10-15,4-3 1 0,1 0 2 16,3-2 5 0,0-2-9-16,4-1-2 0,2-2-2 0,-2-2-4 0,7-1 4 0,-2-1 1 0,4-2-2 15,0 0 1-15,1-2 0 0,-2-1-3 0,2-1 2 16,1-1 4-16,-1 1-3 0,1-1 1 0,0 0-2 16,0 0-8-16,0 0 9 0,0 0-2 0,0 0 5 15,0 0 8-15,0 0-11 0,0 0 3 16,0 0-4-16,0 0-4 15,-1 0 8-15,-1 0-1 0,1 0 1 16,-3-1 2-16,3-2-7 0,-1 1 0 0,1 0-1 16,-1 1 1-16,1-2-1 0,1 1 1 15,-3 1-4-15,3-1-9 0,0 2 0 16,0-1-11-16,0 1-13 16,0-2-10-16,0 1-33 0,0 0-33 15,0 1-50-15,6 0-122 0,-4 0-454 0,0 0-1019 0</inkml:trace>
  <inkml:trace contextRef="#ctx0" brushRef="#br0" timeOffset="213687.6811">10961 10746 741 0,'0'0'697'16,"0"0"-186"-16,0 0-147 0,0 0-78 16,0 0-53-16,0 0-45 0,0 0-33 0,0 0-21 15,0 0-20-15,0 0-19 0,-2-118-26 0,1 118-26 0,1 0-22 0,-1 0-12 16,1 4-6-16,0 5 2 0,0 3 0 16,0 4 0-16,0 6 5 15,0-1 4-15,4 5 4 0,-2 0 3 0,2 3-2 0,-2 1 1 0,2 0-6 16,0 2-6-16,-1 1 2 0,0-2-2 15,1-1 4 1,-2-2 4-16,-1 1-9 0,1-3-2 0,-1 1-3 16,-1-2-3-16,0-3 5 0,0-3 1 15,0-1 0-15,0-3 1 0,0-4-2 0,0 0 1 0,0-4-1 16,0-2 6-16,1-1-6 0,-1-1-6 0,0-2-5 16,0-1-16-16,0 0-8 0,0 0-17 0,0 0-26 15,0-2-31-15,-1-4-93 0,2-2-188 0,1-2-765 16,-1 3-585-16</inkml:trace>
  <inkml:trace contextRef="#ctx0" brushRef="#br0" timeOffset="214004.0236">10914 10594 1964 0,'0'0'411'0,"0"0"-76"0,0 0-134 0,0 0-47 15,0 0-24-15,0 0-30 0,0 0-19 0,0 0-15 16,0 0-16-16,0 0-10 0,54-122-10 15,-32 111-5-15,6 0-7 0,3 1-6 0,3-1-1 16,1 1-6-16,2-1 4 0,2 2 3 0,-1-1-3 16,0 1 6-16,-4 1-9 0,-1-1-5 15,-3 4-2-15,-4 1-5 0,-1 0 9 0,-8 3 0 16,-3 1 1-16,-4 0 0 16,-3 0-5-16,-2 0-1 15,1 1 2-15,-4 3 0 0,-1 0-1 0,0 1 1 16,-1 4-3-16,0-1-8 0,-1 2-4 0,-3 2-12 0,-4 0-18 15,0 3-18-15,-2 0-40 16,-2 3-60-16,-2 0-110 0,-3 3-267 16,4-6-673-16,3-3-19 0</inkml:trace>
  <inkml:trace contextRef="#ctx0" brushRef="#br0" timeOffset="214190.6388">10949 10926 1181 0,'0'0'437'0,"0"0"-114"0,0 0-51 0,0 0-31 15,0 0-11-15,0 0-37 0,0 0-40 0,0 0-27 16,0 0-31-16,0 0-29 0,0 0-21 0,131-9-16 16,-99 3-8-16,6 0-7 0,-3 0-5 0,3 1-2 15,-3 0-7-15,0 2 6 16,-3-2-2-16,0 2-10 0,-3 0-27 0,0-2-53 0,1 1-105 0,-4-4-218 16,-3 4-705-16,-7 1-499 0</inkml:trace>
  <inkml:trace contextRef="#ctx0" brushRef="#br0" timeOffset="214480.7426">11912 10499 2490 0,'0'0'357'16,"0"0"-156"-16,0 0-74 0,0 0-48 0,0 0-18 15,0 0-16-15,0 0-3 0,0 0 2 0,0 0 10 16,0 0 3-16,0 0-7 0,0 0-3 0,0 0-9 15,39 139-4-15,-34-113-1 0,-2 3-5 16,0 2-4-16,1 2-7 0,-4 3-4 0,0 2-4 16,1 1-4-16,-6 2 4 0,-1-3-3 0,1-1 4 15,-2-2-4-15,2-4-1 16,-2-4 0 15,1-2-3-31,1-6 4 0,0-2-5 0,0-4 0 16,1-5-3-16,1-2-9 0,0-1-9 0,2-3-18 0,-1-1-32 15,1-1-37 1,1-1-56-16,0-6-199 0,0 0-854 0,0 2-531 16</inkml:trace>
  <inkml:trace contextRef="#ctx0" brushRef="#br0" timeOffset="214779.0518">11880 10515 1629 0,'0'0'852'0,"0"0"-482"16,0 0-153-16,0 0-53 0,0 0-39 0,0 0-33 15,0 0-27-15,0 0-20 0,0 0-15 0,0 0-6 16,0 0-6-16,0 0-5 0,0 0 1 16,134-103-11-16,-101 96 3 0,-1 2 1 0,0 1-3 15,1-2 7-15,-5 3-7 0,0-1-4 16,-1 2 0-16,-3 0-2 16,-5-1 4-16,-2 1 1 0,-3 1 1 0,-3 0 0 0,-1 1-2 15,-4 0 0-15,-2 0-2 0,1 0 0 0,-4 0 1 0,0 0-3 16,-1 0-3-16,0 0-6 15,1 0-13-15,-1 2-13 0,0 2-21 0,0 1-29 0,-2 1-45 16,-4 2-104-16,2 0-278 0,-1-5-881 16</inkml:trace>
  <inkml:trace contextRef="#ctx0" brushRef="#br0" timeOffset="215091.8894">12024 10825 1547 0,'0'0'515'0,"0"0"-200"0,0 0-104 16,0 0-18-16,0 0-17 0,0 0-31 0,0 0-28 15,0 0-14-15,0 0-15 0,0 0-13 0,0 0-20 16,0 0-15-16,0 0-8 0,131-10-7 0,-103 3-5 16,2 0-1-16,-2-1-6 0,1 1-1 15,-1 0-4-15,-3 2-1 0,1-2 1 0,-2 0 0 16,-3 1 1-16,0 1-3 0,-2 0 1 0,-4 2-3 15,-2 0-2-15,-4 1 6 0,-5 1-5 16,-2-1 1-16,0 2 1 0,-2 0-3 0,0 0 2 0,0 0 1 16,0 0 1-16,0 0-1 15,0 0-3-15,-2 0-3 0,1 0-3 16,0 0-7-16,-3 0-8 0,-1 0-16 0,0 0-27 0,-2 2-42 16,0-1-76-16,3-1-201 0,0 0-751 15,1 0-591-15</inkml:trace>
  <inkml:trace contextRef="#ctx0" brushRef="#br0" timeOffset="215394.4476">12994 10602 2471 0,'0'0'210'0,"0"0"-12"0,0 0-27 15,0 0-16-15,0 0-20 0,0 0-29 0,0 0-20 16,0 0-20-16,0 0-23 0,0 0-17 16,0 0-10-16,0 0-6 0,0 0 5 0,0 0 1 15,81-63 3-15,-54 55 1 0,0 3-3 0,1 0-1 16,3-1-4-16,-1-1-3 0,-1 2 2 16,1-1-6-16,-4 1 1 0,-1 0-2 0,-4 1-4 15,1 2 1-15,-3 0 2 0,-1 1-1 0,-4-1 0 16,1 2-1-1,-6 0-2 1,-3 0 0-16,0 0 0 0,-4 0-5 0,-1 2-7 0,-1 1-13 16,0 2-17-16,0 1-18 0,-1 4-22 0,-8 0-27 15,-3 4-38-15,-6 0-94 0,-4 2-219 0,3-3-631 0,6-4-472 16</inkml:trace>
  <inkml:trace contextRef="#ctx0" brushRef="#br0" timeOffset="215603.6006">12806 10937 1841 0,'0'0'535'16,"0"0"-190"-16,0 0-98 0,0 0-65 0,0 0-57 16,0 0-31-16,0 0-19 0,0 0-12 0,0 0 0 15,0 0-11-15,0 0-7 0,147-31-5 0,-117 24-8 16,3-2-6-16,3 0-6 0,-3-1-3 0,6 3-4 16,-3-4-5-16,3 1 2 0,0-1-4 15,-1 2 0-15,-4 0-2 0,0 0-1 0,-4 1 1 16,-2 0-2-16,0-1-2 0,-6 2-6 0,-1-2-10 15,4 0-13-15,-3 0-22 0,-1-1-39 16,-2-3-56-16,1-2-121 0,-8 6-362 16,-1 1-1086-16</inkml:trace>
  <inkml:trace contextRef="#ctx0" brushRef="#br0" timeOffset="215956.2834">14052 10315 1772 0,'0'0'800'0,"0"0"-436"0,0 0-141 0,0 0-50 16,0 0-28-16,0 0-24 0,0 0-34 0,0 0-18 16,0 0-21-16,0 0-20 0,0 0-2 15,0 0-15-15,0 0-4 0,0 0 0 0,4-43-8 16,-4 46 2-16,1 2 0 0,0 1 1 0,1 2 4 16,-1 1 0-16,1 1 4 0,0 1-2 15,1 2 1-15,-1 1-2 0,-1 3 1 0,0 1 2 16,0 1-3-16,-1 1 2 0,0 3-2 15,0 0-1-15,2 2 3 0,-2 2-5 0,-2-1 0 0,-1 1 3 16,-2-2-7-16,1-1 4 0,-1-1-1 16,-2-1-4-16,2-2 8 0,0-2-4 15,-2 3 3-15,2-4 0 0,-3 0-5 16,3 0-1-16,-1-1-3 0,-1-1-1 16,2-2-3-16,-3 1-8 0,5-1-11 15,-3 0-22-15,0-2-32 0,1-1-33 0,-3-1-73 16,4-3-208-16,-1-1-843 15,3-4-527-15</inkml:trace>
  <inkml:trace contextRef="#ctx0" brushRef="#br0" timeOffset="216467.4492">14568 10340 2220 0,'0'0'366'0,"0"0"-138"0,0 0-72 15,0 0-18-15,0 0-8 0,0 0-23 0,0 0-29 16,0 0-20-16,0 0-17 0,0 0-10 0,0 0-7 16,0 0 0-16,0 0-5 0,11-27 0 15,-11 27-1-15,0 0-8 0,0 0-1 0,0 1-4 16,-1 2-3-16,-1 1 5 0,-2 3-4 0,0 0 0 16,1 2 0-16,-4 2-5 15,4 0 5-15,-5 1 1 0,3 0-1 0,-1 1 5 0,-1 2-1 16,2 0 3-16,-2 2-1 0,-1 1-1 15,3 0-1-15,-2 1-3 16,3 1 2-16,-2-1-2 0,4 1 1 16,1-1 1-16,0-3-5 0,2 0 6 15,-1-1-5-15,0 1 0 0,2-1 2 0,6 0-6 0,-4 0 3 0,5-3 1 0,1 2-1 16,2 0 5-16,1 1-3 0,3-4 2 0,-2 0-1 16,3-1-3-16,2-1 1 0,2 0-1 0,-1-4 4 0,0 0-2 15,1-4 3 1,1-1 2-16,-2 0-6 15,1 0 5-15,3-4-2 0,-7-2-2 16,2-1 4-16,0-3-7 0,-2 0 4 16,-2-2 0-16,0 0-2 0,-1-2 10 0,-4-1-6 0,1 0 2 15,-1 0 1-15,0 1-7 16,-3-3 3-16,-2 0 0 0,3-1-2 0,-2-2 3 0,-3-2 1 0,-2-1-2 16,-1-3 1-16,0-1 0 0,0-2-2 0,0-1-1 0,-7 0 3 15,3 1-4-15,-5-1 3 0,-1 3 1 0,0 0-4 16,-1 4 7-16,-3 2-4 0,-3 4-2 0,-1 1 0 0,-4 4-7 0,-7 3 3 15,-3 3-6-15,-8 3-26 0,-10 3-43 16,-5 10-123-16,8-2-796 0,16-1-856 0</inkml:trace>
  <inkml:trace contextRef="#ctx0" brushRef="#br0" timeOffset="233933.7956">19232 10905 0 0,'0'0'277'0,"0"0"262"0,0 0-117 0,0 0-67 0,0 0-47 0,0 0-54 0,0 0-42 0,0 0-25 0,0 0-29 0,0 0-19 16,0 0-22-16,17-112-21 0,-15 109-15 16,0 0-20-16,-2 2-13 0,0 0-12 0,1 1-13 15,-1 0-4-15,0 0-13 0,1 0-4 0,1 0 0 16,0 5-7-16,0-1 6 0,0 2 1 0,1 2 0 15,1 0 5-15,0 1 1 0,0 2 2 0,1 0 0 16,-3 2 3-16,4 1 0 0,-2 1 2 0,0 1 6 16,-2 2-4-16,1 0 6 0,0-1 1 0,0 4-4 15,-2-2 5-15,2 1-3 0,-2 1-1 16,2 0-1-16,-2 2-1 0,0 0-4 16,-1 1 0-16,1 1-3 0,1 0 2 15,-2 2 0-15,1 0-1 0,-1 3 0 0,0-1-1 16,0 1-2-16,0-2-2 0,-3 0 2 15,2 0-1-15,0-2 1 0,0 1-1 0,-1-1-1 0,2 2-2 16,2-1-1-16,-2 0 3 0,0-1-1 16,1 1 0-16,1-1-1 0,1 0 0 15,-1 1-2-15,2-1 0 0,-3 0 4 16,2 0 0-16,-1 0-1 0,-1 0 1 0,1 1-4 16,-1-2-1-16,0-1 2 0,-1 2 1 0,1-2-2 0,-1 2 2 0,2 1-2 0,-2-1-3 15,0 1 4-15,1-2-1 16,-1 0 2-16,0-1 7 0,0 0-11 0,0-1 3 15,0-2-4-15,0 2-7 16,0-2 9-16,1 1 0 0,2 0 1 0,-3 1 3 0,1-2-5 16,0 0-2-16,0-1 2 0,-1 3-3 0,0-2 6 15,0 1-1-15,2 0 0 0,-2 0 0 16,0 2-1-16,-3 0 0 0,2 2-1 0,-3 2 5 0,2-1-5 16,-2 1 2-16,3 1-3 0,-3 1 0 0,1 2 1 15,1 2-1-15,-1 2 4 16,0 0 0-16,0 1-2 0,-2 0-1 0,3 1 0 15,-3 0-1-15,0 5 3 0,0-1 2 0,-1 0-2 0,-1 1-2 16,2 1 1-16,-2 3-3 16,2 1 2-16,-4 0 2 0,2 2-3 0,-1 0 3 15,1 2-2-15,-1 0-2 0,1 1 4 0,-2 0-4 0,-1 2 5 16,2-3 0-16,-1 1-4 0,1 1 2 0,1 0-3 0,2 2 1 16,0 0 0-16,0-1 0 0,0 0 2 15,2-1-1-15,-3 1 5 16,2 0-7-16,-3 1 0 0,3-2 0 0,-3 0 0 0,2-1 0 0,-3-1 0 15,5-2 0-15,-2 2 0 0,2-1 0 16,-2 1 0-16,4 1 0 0,-2 0 0 0,2-1 0 16,-1-2 0-16,2 1 0 0,-2-2 0 0,2-2 0 15,-2 0 0-15,2-2 0 0,-3-1 0 0,1-1 0 16,0-2 0-16,-2-2 0 0,1 0 0 16,-2-3 0-1,3-4 0-15,-2 1 0 0,1-4 0 16,1-4 0-16,2-1 0 0,-1-2 0 0,1-2 0 0,0-2 0 0,0-2 0 0,0-2 0 0,0-2 0 15,0-1 0-15,0-3 0 0,0 0 0 0,2-1 0 16,-1-1 0-16,1-3 0 0,-1-1 0 0,1-1 0 16,0-1 0-16,-2 2 0 0,1-1 0 15,-1-1 0-15,1 1 0 0,-1-1 0 16,1 0 0-16,1 0 0 0,0 0 0 16,1 0 0-16,-1 0 0 0,2 0 0 0,1 0 0 0,1 3 0 15,3-1 0-15,-2 0 0 0,6 3 0 16,-1-1 0-16,2-1 0 0,3 1 0 0,4 1 0 0,-1-1 0 15,3 0 0-15,-1-1 0 0,3 0 0 0,2 0 0 16,0 2 0-16,3 0 0 0,1 0 0 16,1-1 0-16,4 3 0 0,1-3 0 15,1 0 0-15,2-1 0 16,3 0 0-16,1-1 0 0,3 1 0 0,2-3 0 0,2 0 0 0,4 1 0 16,2-1 0-16,3 0 0 0,1 0 0 0,2 0 0 15,2-4 0-15,2 1 0 0,3-5 0 0,4 1 0 16,2 1 0-16,3-1 0 0,4-1 0 0,2-2 0 15,6 1 0-15,1-1 0 0,4-2 0 16,1 1 0-16,4-1 0 0,1 1 0 0,6 0 0 16,1 1 0-16,3-1 0 15,3 0 0-15,-1 0 0 0,6 3 0 0,1-1 0 0,2-2 0 0,1 1 0 16,2-1 0-16,2 2 0 16,0 1 0-16,3 0 0 0,-2 0 0 0,3-1 0 0,0 0 0 0,1 1 0 15,-1 0 0-15,4 0 0 16,-1 0 0-16,0 2 0 0,2-1 0 0,0 0 0 0,3 1 0 15,3-1 0-15,2-1 0 0,0 4 0 16,-2-3 0-16,2 1 0 0,-1 0 0 0,1 1 0 16,2 1 0-16,0 2 0 0,1 1 0 15,-1-2 0-15,3 0 0 0,1 0 0 16,1 3 0-16,0-3 0 0,1 3 0 0,1 0 0 0,0 1 0 16,1-1 0-16,0 0 0 0,1 0 0 15,1 0 0-15,-1 2 0 0,-1-1 0 0,2-1 0 0,1 0 0 16,-1 0 0-16,0 0 0 0,-2 0 0 15,3 0 0-15,-3 2 0 0,-1-1 0 16,-1-1 0-16,0 0 0 0,1 1 0 0,-4 0 0 16,1 2 0-16,-1-1 0 0,-6 1 0 0,-1-1 0 0,-2 1 0 15,0-1 0-15,-6-1 0 0,-1 2 0 16,0-2 0-16,-7 1 0 0,-3 2 0 0,-3-3 0 16,-1 3 0-16,-6-2 0 0,-2 0 0 0,-1 0 0 0,-4-1 0 15,-4-1 0-15,-6 2 0 0,-3 0 0 16,-5 0 0-16,-3 0 0 0,-5-1 0 0,-2-1 0 15,-7 0 0-15,-1 1 0 0,-8 2 0 0,-13-2 0 16,-9 1 0-16,-10 0 0 0,-8 1 0 16,0-2 0-16,-2 1 0 0,-2-1 0 0,-1 2 0 15,-1-2 0-15,-4 0 0 0,-3 0 0 16,-1-1 0-16,-5 0 0 0,-1 2 0 0,-3-2 0 0,0 0 0 16,0 0 0-16,0 0 0 0,0 0 0 0,0 0 0 15,0 0 0-15,0 0 0 0,0 0 0 16,0 0 0-16,0 0 0 0,0 0 0 15,0 0 0-15,0 0 0 0,0 0 0 0,0 0 0 0,0 0 0 16,0 0 0-16,0 0 0 0,0-2 0 16,0 0 0-16,0-2 0 0,0 0 0 15,0-2 0-15,0-2 0 0,1-2 0 0,0 1 0 16,1-2 0-16,-1 0 0 16,4 1 0-16,-3 0-51 0,0 2-124 0,-3 2-131 0,1 3-539 15,0 1-1001-15</inkml:trace>
  <inkml:trace contextRef="#ctx0" brushRef="#br0" timeOffset="234765.2624">21595 15492 3020 0,'0'0'199'0,"0"0"-8"15,0 0-38-15,0 0-25 0,0 0-16 0,0 0-26 0,0 0-27 0,0 0-10 16,0 0-23-16,0 0-5 0,0 0-5 16,0 0-13-16,-5-26 13 0,12 43-3 0,1 4-10 15,2 6-3-15,0 3 0 0,4 3 0 16,-2 3 0-16,0 3 0 0,2 1 0 16,0 6 0-16,-3-1 0 0,-1 1 0 15,0 1 0-15,-1-3 0 0,-3 2 0 16,-2-2 0-16,-1 1 0 0,-2-2 0 0,1-3 0 15,-2-2 0-15,0-2 0 0,-4-3 0 0,-4-3 0 0,4-3 0 16,-5-1 0 0,1-6 0-16,3-1 0 0,-1-4 0 0,4-3 0 15,2-5 0-15,0-5-44 0,0-2-101 0,4-2-131 0,3-4-844 16,0 1-747-16</inkml:trace>
  <inkml:trace contextRef="#ctx0" brushRef="#br0" timeOffset="235169.8751">24395 15411 3015 0,'0'0'154'15,"0"0"11"-15,0 0-27 0,0 0-21 0,0 0-4 0,0 0-24 16,0 0-22-16,0 0-13 16,0 0-17-16,0 0-10 0,0 0-8 15,0 0 0-15,0 0-2 0,0 0 3 0,30 11 7 16,-24 17-10-16,-2 5-17 0,3 2 0 0,-3 4 0 15,2 4 0-15,-2 3 0 0,1 1 0 0,0 4 0 0,1 0 0 16,-3 0 0-16,-1-1 0 16,3-3 0-16,-3-1 0 15,0-1 0-15,-2-2 0 0,1 0 0 0,-1-2 0 16,4-5 0-16,-3-3 0 0,3-4 0 0,4-2 0 0,2-4 0 0,2-5-101 16,6-5-116-16,-5-8-419 0,-2-3-1247 0</inkml:trace>
  <inkml:trace contextRef="#ctx0" brushRef="#br0" timeOffset="235610.0587">27790 15279 2691 0,'0'0'213'0,"0"0"-11"0,0 0-44 16,0 0-17-16,0 0-15 0,0 0-10 0,0 0-30 0,123-18-14 16,-104 28-11-16,-2 3-20 0,-3 5 0 15,-1 3-7-15,-2 3-7 0,-3 5 2 0,0 3-7 16,-2 4-2-16,-1 3-5 0,-4 2-15 0,-1 1 0 16,1 3 0-16,-3 1 0 0,-5 3 0 15,-1 0 0-15,-2 1 0 0,-5 1 0 0,3 1 0 31,-4 1 0-31,2 2 0 0,2-2 0 0,3-3-55 0,5-5-65 0,4-7-100 0,1-9-349 0,2-13-1277 16</inkml:trace>
  <inkml:trace contextRef="#ctx0" brushRef="#br0" timeOffset="235937.2801">31122 15259 2842 0,'0'0'151'0,"0"0"-13"16,0 0-18-16,0 0 4 0,0 0-17 0,0 0-13 15,0 0-24-15,0 0-24 0,0 0-10 16,0 0-4-16,0 0 1 0,0 0 6 0,0 0 2 15,0 0-2-15,88 77-11 0,-96-36 0 16,0 1-5-16,-2 4 2 0,-1 1 6 0,2 4-5 16,0 4-4-16,-1 0-22 0,0 1 0 15,0 2 0-15,-1 0 0 0,-1 2 0 16,-1 4 0-16,-4 1 0 0,2 2 0 0,-1-4-3 0,4-2-67 16,0-6-48-16,3-3-121 0,2-15-635 15,4-15-994-15</inkml:trace>
  <inkml:trace contextRef="#ctx0" brushRef="#br0" timeOffset="236576.4106">21693 17006 2681 0,'0'0'245'0,"0"0"-77"0,0 0 2 0,0 0-22 0,0 0-3 16,-49-127-27-16,48 116-23 0,1 2-26 16,0 5-23-16,0 1-14 0,6 3-11 0,1 5-1 15,4 7 0-15,4 4 1 0,3 5 3 16,-1 7-5-16,5 3 2 0,-1 6-11 15,-5 1 2-15,3 3-2 0,-3 2-10 0,-2 0 0 0,-1 1 0 16,-1 0 0-16,-3 0 0 0,-3-1 0 0,0 1 0 63,-3-6 0-48,-2-1 0-15,1-3-7 0,3-5-26 0,-2-3-16 0,-1-3-31 0,4-4-48 0,1-5-83 0,6-3-192 0,-4-8-909 0,-5-1-474 0</inkml:trace>
  <inkml:trace contextRef="#ctx0" brushRef="#br0" timeOffset="236884.9579">22451 16973 2874 0,'0'0'280'0,"0"0"-130"0,0 0-19 16,0 0-5-16,0 0-24 0,0 0-29 0,0 0-33 16,0 0-23-16,0 0-2 0,0 0-2 0,0 0 2 0,0 0 1 15,0 0-10-15,-110 139 5 0,101-109-8 0,6-2-3 16,3 2 1-16,1-4-2 0,7 0 7 15,6-2 3-15,5-5-1 0,3-5-4 0,7-6-4 16,2-5 2-16,1-3 2 0,4-5 2 0,-3-5 0 16,-1-4-7-16,-1-2 4 0,-2-5-3 15,-2-2 2-15,-5 0 6 0,-2 0-2 0,-7-1 4 16,-2-1-5-16,-1-1-2 0,-5 0 0 0,-5 0-2 16,0 0 6-16,-5 0 5 0,-7 5-4 15,0 1-1-15,-5 4-8 16,-2 3-3-16,-3 3-2 0,-2 4 7 0,-5 3 7 15,-2 3 1-15,-5 0-2 0,3 0-7 16,0 2-6-16,0 4-4 0,5 1-5 16,3-1-21-16,11 5-29 0,5-2-50 0,9 1-73 0,4-3-166 0,7-1-863 15,-3-2-556-15</inkml:trace>
  <inkml:trace contextRef="#ctx0" brushRef="#br0" timeOffset="237556.7423">24244 16642 1392 0,'0'0'278'0,"0"0"25"0,0 0-32 0,0 0-5 15,0 0-14-15,0 0-66 0,0 0-52 0,146-68-27 16,-110 61-13-16,8 3-2 0,1 2-13 16,3 2-9-16,-3 0-16 0,3 7-12 0,-7 4-8 15,-3 2-6-15,-5 4-8 16,-7 4-4-16,-3 3-6 16,-10 2-3-16,-3 1 0 15,-8 3-1-15,-2 1 4 0,-8 5-5 0,-6-2 6 0,-8 1-8 0,-5 0-5 0,-3-5 5 0,-1 0-5 16,0-5 10-16,2-5-1 0,7-1-2 15,0-5-2-15,4-4-4 0,8-3 1 0,5-2 1 0,1-3 0 16,4-2 6-16,10 0-4 0,9-1 4 0,9-6-2 16,6-1-6-16,9-3 8 0,5-1-9 0,2-1 4 0,1-3 1 15,3 2-9-15,-4-4 10 0,-1 2-7 16,-3-3 7-16,-2 0 7 0,-3 0-7 16,-4 1 7-16,-4 1-7 0,-4 0-2 0,-6 5 4 15,-5 1-3-15,-7 4 4 0,-4 1 5 0,-4 3 4 16,-3 1 3-16,0 2-5 0,-3 0-3 15,-7 5-5-15,-6 3-2 0,-3 4 0 0,-5 3-4 16,-4 2 2-16,3-1-8 0,3 4 4 0,2 0 4 16,6-1-7-16,4 3 9 0,6-2-4 15,5-1-5-15,2 0 8 0,8 0-5 0,8-4 5 0,7 2 4 16,2-5-8-16,6-4 4 0,0-2-5 0,4-4 5 16,-1-2 3-16,-2 0-3 0,-2-7 5 15,-2-1-7-15,-3-3 3 0,-4-2-2 16,-3 0-2-16,-3 0 7 0,-2-2-8 15,-4-2 10-15,-4 0-6 16,-4 0-5-16,-1-3 18 0,-3 0-16 0,0 0 15 0,-6-1-1 16,-4 0-15-1,-4 1 11-15,0 0-10 0,-7 2 2 0,-3 4 2 0,-3-1-3 0,-5 3 0 0,-6 3 0 16,0 0-3-16,-5 2 1 0,1 3-3 0,-1 1 4 0,-1 1-2 16,4 2-9-16,6 2-13 0,4 5-29 0,9 4-35 15,8 2-68-15,5 1-158 0,4-2-846 0,4-4-663 0</inkml:trace>
  <inkml:trace contextRef="#ctx0" brushRef="#br0" timeOffset="238232.4847">27593 16457 1692 0,'0'0'454'0,"0"0"-146"0,0 0-39 0,0 0-49 0,0 0-62 0,0 0-36 16,0 0-26-16,0 0-19 0,91-117-10 16,-51 106-17-16,6 2-7 0,3 4-9 0,2 5-9 0,1 0 3 15,-2 7-12-15,-3 5 3 0,-3 4-6 16,-7 2-8-16,-2 2 4 0,-11 3-8 15,-3 2 4-15,-7 2 1 0,-6 2-11 0,-5 1 10 0,-3-3-6 16,-9 0 2-16,-9-1 10 0,-5-3-8 16,-5 0 5-16,-4-2-2 0,-3-2-4 0,-1-2 3 15,1-3-2-15,3-2 0 0,3-1 0 16,5-3 3-16,6-1-1 0,7-2-4 0,6-2 4 0,5 0-7 16,1-1 5-1,10 1 5-15,9-1-7 16,6 2 8-16,8-1-2 0,2 1-4 0,5 1 5 0,3 3-4 15,-3 2 3-15,-4 1-1 0,-2 2-6 0,-9-2 4 16,-1 1-8-16,-6-1 4 0,-6-1 5 0,0 3-5 16,-7-1 2-16,-6 1-4 0,0-1 4 0,-8 2-2 0,-4 0 7 15,-3 0 5-15,-6 0-6 0,-5-2 10 0,-4 1-8 16,-3-2-9-16,-5-1 11 0,0-1-10 0,-2-1 4 0,1 0 7 16,-1-3-15-16,3 0 6 0,-3-2-3 15,5-2 0-15,1-1 5 0,7 0-3 0,2-3 2 16,6-1-11-16,6-3-14 0,3-2-9 0,5-3-22 15,3-4-19-15,4-3-40 0,12-1-58 0,7-6-76 16,7 0-151-16,-2 4-539 0,-7 8-734 16</inkml:trace>
  <inkml:trace contextRef="#ctx0" brushRef="#br0" timeOffset="238542.2101">28643 16569 898 0,'0'0'1019'0,"0"0"-556"0,0 0-157 15,0 0-62-15,0 0-63 0,0 0-41 0,0 0-37 16,0 0-13-16,0 0-5 0,0 0-21 15,0 0-4-15,49 121-17 0,-76-98-11 0,3 2 8 0,0-1-15 16,5 0-1-16,3-1-5 0,8-2-15 16,6-1 3-16,2-2-9 0,10-5 0 0,10 0 11 15,1-5-5-15,9 1 6 0,7-4-3 0,0-2-9 16,5-3 2-16,2 0 2 0,-2-4 9 0,-1-5-2 16,0-1-1-16,-5-4 3 15,-1 0-4-15,-6-5 7 16,-6-1-6-16,-3 0-2 0,-3-2 0 15,-7-2-6-15,-5 2 8 0,-4-5-5 0,-1 3-3 16,-4-1 7-16,-10 2-7 0,-3 3 4 0,-5 2-1 16,-4 4-8-16,-5 0 5 0,-6 4-4 0,-3 0 4 0,0 1 2 0,-4 3 1 0,6 3 0 15,2 1-7 1,4 0 0-16,4 2-22 0,8 0-12 0,7 2-23 16,6 2-43-16,7 3-40 0,10 1-101 0,10 2-283 0,-1-2-771 15,-3-4-225-15</inkml:trace>
  <inkml:trace contextRef="#ctx0" brushRef="#br0" timeOffset="238996.6777">30818 16587 2746 0,'0'0'183'0,"0"0"-15"0,0 0-19 16,0 0-5-16,0 0-14 0,0 0-24 0,0 0-37 15,0 0-21-15,0 0-27 0,0 0-7 0,0 0 1 16,0 0-1-16,0 0 9 0,9 24-2 16,-12 1-2-16,2 1 2 15,-3 2-9-15,4-4 2 0,0 2-6 0,0-1-4 0,1-2 0 0,-1 0-5 16,6-3 6-16,3 0 0 16,2-1-3-16,1-4 1 0,7-4-5 0,0-3-2 0,3-4 4 15,1-4 2-15,4 0 6 16,0-4 0-16,0-4 0 0,2-2-3 0,0-4-2 15,-2-2 4-15,-2-3-3 0,-2 1 3 16,0 0-3-16,-5 0-2 0,1 1 4 0,-1 0-6 16,-1 1 5-16,-5 2 1 0,0 2-2 0,-2 4 4 15,-3 4-1-15,-3 0 0 0,-3 3 4 0,3 1-2 16,-4 0 1-16,1 0-5 16,-1 0 1-16,0 7-4 0,0 4-4 0,-1 3 5 15,-4 5-5-15,3 2 3 0,-5 4 3 0,4 0-5 16,-4 1 1-16,2 1-5 0,0 1-1 0,2 1 1 0,0-1 3 0,-2 2 4 15,4-1-15-15,-1-2-14 0,2-4-20 0,1-1-19 0,1-4-14 16,8-2-16-16,3-6-51 16,5 1-83-16,7-6-199 0,-6-1-795 15,-5-3-489-15</inkml:trace>
  <inkml:trace contextRef="#ctx0" brushRef="#br0" timeOffset="239375.9449">32016 16885 1492 0,'0'0'646'0,"0"0"-276"0,0 0-92 15,0 0-29-15,0 0-45 0,0 0-43 0,0 0-37 16,0 0-30-16,54-117-24 0,-57 114-14 0,1 0-15 16,-4 3-13-16,2 0-7 0,-5 6-9 15,-4 3 3-15,-3 4-2 0,-1-1 0 0,-1 6 4 16,0 3-10-16,0 2-1 0,5 3-4 16,0-1-7-16,-1 1 4 0,8 1 0 0,-1-1 4 0,0-1 3 15,10-1-1-15,-3-3 1 0,6-1-10 16,7-4-3-16,4-3 3 0,2 1 6 0,6-4 11 15,3-1 2-15,3-3-4 0,5-4-9 16,-2-2-6-16,3 0 4 0,1-7 3 0,-1 1 4 0,-1-3 3 16,-3-3-6-16,-2-2-2 0,-1-1-2 15,-7-6 6-15,0 1 7 0,-6-1-1 16,1-4 2-16,-7 2-11 0,-2-2-6 16,-3 1 3-16,-6 1 4 15,0 1 9-15,-7 2 0 0,-9-2-2 16,-4 1-5-16,-5 2-8 0,-9 0 3 0,-3 2 0 0,-7 4 6 0,-1 1-1 15,-3 3-5-15,3 2 0 0,0 2-6 0,1 4 0 0,4 1-4 0,4 0-21 16,-1 8-29-16,-2 3-56 16,5 0-107-16,7-1-415 0,12-4-1184 0</inkml:trace>
  <inkml:trace contextRef="#ctx0" brushRef="#br0" timeOffset="243258.9359">19473 13068 0 0,'0'0'153'0,"0"0"244"15,0 0-15-15,0 0-36 0,0 0-33 16,0 0-51-16,0 0-47 0,0 0-31 16,0 0-23-16,0 0-20 0,0 0-18 0,0 0-24 0,-42-20-24 0,44 19-18 15,2 1-12-15,4-1-7 0,1 0-1 16,1-1-6-1,2 0-2-15,0 2-4 0,1 0-2 0,-1 0-3 0,-1 0-1 0,0 0-5 0,2 0-3 16,-2 0-1 0,0 0-1-16,3 0-1 0,-2 2 2 0,5-2-2 0,-1 2 3 0,4-1-1 15,1 0-1-15,0 0 1 16,5 1-2-16,-1-2 4 0,5 1-3 0,1-1-2 16,3 0 3-16,3 2-1 15,5-1 0-15,2 0 1 0,2 0-1 0,2 0 0 0,0 0-2 16,-1-1 1-16,5 3-2 0,1-3 1 0,-2 1 2 0,3-1-3 15,-2 0 4-15,0 0-4 0,0 0 0 0,-1 0 2 0,0 3-3 16,-1-2 1-16,0 1 1 0,-2-1-3 0,-2 0 1 16,1 0-1-16,-1-1 0 0,1 0 2 15,3 1 1-15,0-1-3 0,0 3 1 0,0-3-2 0,-2 1-1 16,2 1 2-16,2 0 1 16,-4 1 0-1,2-2 0-15,0 1-1 0,-1 1-2 0,-3-1 1 16,-2-1-1-16,-1 2 3 0,-1-2 1 0,-1 0-4 15,0-1 4-15,2 1-4 0,-2 1 0 0,2-2 1 16,0 1-1-16,-2 1 2 0,7-1 1 16,-4 2-2-16,3-1 1 0,-2 0-3 0,5 1-1 0,0-1 3 0,0 0 1 0,0-1 0 15,1 1-4-15,1 0 4 0,0 0-4 16,0 0 1-16,4-1 1 0,-3 0-2 0,0 0 2 16,-1-1-2-16,4 0-1 0,-4 0 4 0,1 3-3 0,-3-3 2 15,0 0 2 1,1 0-4-16,-3 0 0 0,-2 0-1 15,1 0 0-15,-2 1 0 16,-1-1-1-16,-1 1 1 0,-2-1-2 0,-2 0 3 0,-5 0 1 0,2 0-1 16,-4-1 2-16,-1 0-1 0,-2-2 2 0,-2 1 0 0,1-2-5 0,0 2 5 15,-5-2-5-15,4 2 5 0,-4-2 2 0,-2 2-6 16,2 1 3-16,3-1-3 0,-4-1 0 0,6 2 2 16,1-1 0-16,-1 1-1 0,4 1 2 15,0 0-2-15,0 0 0 0,0 0-1 0,-1 0 1 16,0 0-1-16,2 0 1 0,0 0 2 15,-5-2-2-15,0 1 4 0,0 1-5 16,-2-2 2-16,-1-1 2 0,-1 2-4 0,1-1 4 16,-1-1-3-16,0 1-2 0,0 0 4 0,-2 0-3 15,0 0 2-15,3 1 1 0,-1 0-2 0,-3 0 2 0,1 1-2 16,1-2 0 0,-4 2-1-16,-1-1 1 0,0 0 1 0,-5 0-1 15,3 0 3-15,-3 1-3 0,-2-1-1 0,-1-1 4 0,-1 2-6 0,-2-1 5 16,-3 0 0-16,2-1-3 0,-4 2 7 0,-2 0 0 15,0 0 4-15,0-1 3 0,0 1 0 0,0 0-1 16,0 0 3-16,0 0-1 0,0 0 3 16,0 0 1-16,0 0-3 0,0-2-5 15,0 0-2-15,0 1-3 16,0 0-3 0,0 1 4-16,0-1-6 0,0 1 2 15,0 0 1-15,0 0-3 0,0 0 5 0,0 0-4 0,0 0 0 16,0 0 1-16,0 0-4 0,0 0 3 0,0 0-3 0,0 0-2 0,0 0 2 15,0 0-2-15,0 0 1 0,0 0 2 16,0 1 0-16,0 1-1 0,0 3 0 0,0-1 0 16,0 2 2-16,1 1-1 15,-1 0 3-15,0 2-1 0,0 0 2 16,0 3 0-16,0 1-3 0,0 1 1 0,1 0-7 0,-1 5 7 16,1 1-1-16,-1 0 0 0,0 4 7 0,0 2-5 0,0 3 0 15,0 1 4-15,-2 0-6 0,0 4 6 0,1-1-2 0,-4 2 0 16,4-1 2-16,-1 1-1 0,0-1 2 0,-3-1-2 0,2-1 5 0,-1-2-4 15,0-1-1-15,0 1 3 0,0-3-9 0,1-2 6 16,1-2-1-16,1-2-2 16,0-4 11-16,1 0-9 0,0-5 0 0,0 0 3 0,0-3-11 15,1-3 4-15,-1-2-2 16,0-1-2-16,0-2 7 0,0-1 0 0,0 1 4 16,0-1 3-16,0 0-1 0,0 0 5 0,0 0 2 0,0 0 2 0,0-1-4 15,0-3 0-15,0 0-5 16,-1-3-3-16,1 0 7 0,0-1-13 0,1-1-2 0,-1 2-7 0,0 1-27 15,0 0-5-15,0 0-32 16,-6 2-41-16,-1 2-55 0,-6-1-136 16,2 3-553-16,4 0-913 15</inkml:trace>
  <inkml:trace contextRef="#ctx0" brushRef="#br0" timeOffset="244444.2543">19459 13953 0 0,'0'0'97'0,"0"0"415"0,0 0-44 15,0 0-61-15,0 0-50 0,0 0-66 0,0 0-56 0,0 0-51 0,0 0-37 16,0 0-23-16,0 0-21 0,0 0-21 16,0 0-14-16,0 0-15 0,-33-8-14 0,33 8-7 0,0 0-12 15,0 0-9 1,0 0 2-16,0 0-2 16,0 1 6-16,0 1 6 0,0 1-5 0,0 0 2 0,0 0-1 0,2-1-1 0,2 2 9 0,2-2 4 15,2 2 3-15,4-2 3 0,3 0-7 0,4-2-3 16,3 0-3-16,2 0 0 0,5 0-5 0,0 0-2 15,4 0-2-15,7-1-5 0,1 0 4 16,1-1-1-16,7 2 1 0,2-1 5 0,0-1-8 16,7 1 1-16,1 1-3 0,0 0-7 15,1 0 8-15,2 0 1 0,3 0-1 0,0 0 3 0,4 1-7 16,-1-2-1-16,3 0 0 16,2 1 0-16,1 0 0 0,2 0 1 0,1 0 0 0,1 0-6 15,-1 1 5-15,1-1-4 0,2 0 2 16,-3 1 8-16,1 1-9 0,-1 0 3 15,-1 0-3-15,-4 2-4 0,-2-2 7 0,0 0 0 0,-8 0-1 0,2 0 6 16,-6 0-11-16,2-2 1 16,-3 0-2-16,-3 0 0 0,3 0 7 0,-2 1 1 0,2-1 0 15,-4 0-5-15,0 0 2 16,0 0-1-16,4 0 2 0,-5 0 7 0,5 0-8 0,-2 0 1 16,3 0-2-16,-3 2-9 0,4-1 9 0,0 0-2 15,-4 0 2-15,4 0 11 0,1-1-11 16,0 2 0-16,-4-1-3 0,2 0-3 0,1-1 5 15,-4 1-2-15,1-1 1 0,-2 0-2 0,-2 0 0 0,3 0 2 16,-2 0 0-16,0 0-2 0,0-1 4 16,3 0 0-16,-3 0 0 0,-1-1-7 0,5 2 6 15,-5-1-1-15,-2 0 2 0,1 0 8 16,-6 0-11-16,4-1 1 16,-2 1-2-16,-1 1-7 0,0-2 12 15,-2 1-2-15,-2 0 2 0,3-1 8 0,-4 4-11 0,-3-2-1 16,0 0 0-16,1 0-4 0,-6 0 5 15,4 0 3-15,-4 0-2 0,0 0-1 0,0 0 0 0,-3 0 0 0,-1 0 3 16,-2 1 9-16,0-1-8 0,-3 0 2 16,1 1-5-16,-1-1-14 0,-2 0 15 0,2 2-2 0,-2-2 3 15,-1 0 6-15,-1 0-7 0,-5 0-2 16,3 0 0-16,-6 0-3 0,-1 0 5 0,-2 0 1 16,-5 0 1-16,0 0 4 0,-3 0-5 0,-1 0-1 15,0 0 4-15,0 0 3 0,0 0-2 0,0 0 3 16,0 0-5-16,0 0-4 0,0 0 6 15,0 0-5-15,-1-2 0 0,0 1 5 0,1 0-9 0,-3-1 3 16,2 1 0-16,-1 0-10 0,1 0 11 16,1 0 1-16,-1 0-1 0,1-1 5 0,0 1-9 15,-1 0-7-15,1 1-8 16,0-1-11-16,0 0-20 0,0 0-30 0,0-1-48 0,0 1-90 16,3 0-188-16,0 1-841 15,2-1-533 1</inkml:trace>
  <inkml:trace contextRef="#ctx0" brushRef="#br0" timeOffset="244886.0623">24843 14322 1290 0,'0'0'551'0,"0"0"-156"0,0 0-91 0,0 0-63 16,0 0-51-16,0 0-51 0,0 0-41 15,0 0-33-15,0 0-28 0,0 0-10 16,0 0-1-16,0 0 3 0,0 0 5 0,0 0-1 16,10 36-7-16,-8-24-5 0,0 2-5 15,-1 0-4-15,1 2-4 0,-1-1-3 0,0 3 1 16,0 0-3-16,1 1 4 0,0 2-4 0,-2 1-11 0,0 1-17 15,1 2-37-15,-1-2-45 16,0 2-55 15,0-3-112-31,-3 2-198 0,1-7-568 0,1-5-376 0</inkml:trace>
  <inkml:trace contextRef="#ctx0" brushRef="#br0" timeOffset="245129.1651">24789 14892 235 0,'0'0'613'0,"0"0"-193"0,0 0-15 0,0 0-79 0,0 0-93 0,0 0-46 0,0 0-51 16,0 0-40-16,0 0-15 0,0 0-21 0,17 131-10 0,-14-111-11 16,-1-1-18-16,-1 1-3 0,-1 0-5 15,0 0-7-15,1 0-4 0,-1 0-39 0,0 1-70 16,-1 0-148-16,-1-2-216 0,-2-4-566 0,-1-4 3 0</inkml:trace>
  <inkml:trace contextRef="#ctx0" brushRef="#br0" timeOffset="245196.5691">24730 15445 827 0,'0'0'658'0,"0"0"-185"0,0 0-93 0,0 0-94 0,0 0-87 15,0 0-57-15,0 0-45 0,0 0-28 16,0 0-20-16,0 0-15 0,0 0-10 16,-11 125-8-16,10-108-3 0,1 0-6 0,-1-2-22 15,0 0-42-15,-2 0-131 0,2-5-397 0,-1-3-1120 0</inkml:trace>
  <inkml:trace contextRef="#ctx0" brushRef="#br0" timeOffset="248098.4683">20631 13143 151 0,'0'0'639'16,"0"0"-204"-16,0 0-53 0,0 0-78 0,0 0-30 0,0 0-49 0,0 0-50 0,0 0-53 0,0 0-45 0,0 0-37 0,0 0-24 15,-52-59-9-15,35 72-1 0,-5 4 6 16,-3 4 4-16,-2 5 4 0,-3 3 6 15,-1 2-2-15,-4 5 0 0,-1 4-3 0,-1 2-4 16,-7 4 1-16,-1 3-3 0,-2-1-3 16,1-1 0-16,1-3-2 0,1-6-1 15,3-4 0-15,3-7 1 16,3-4-1-16,4-3 6 0,5-6 2 0,4 0-1 16,2-4 3-16,7-1-4 0,0-3-1 0,6-3 1 0,2-1-3 15,1-2 2-15,3 0 2 0,1 0 2 16,0 0 1-16,0 0-9 0,1 0-31 15,5-5-45-15,2-1-64 16,5-4-91-16,4 0-145 0,-1 2-418 0,-6 3-810 0</inkml:trace>
  <inkml:trace contextRef="#ctx0" brushRef="#br0" timeOffset="248380.7844">21567 13246 1503 0,'0'0'284'0,"0"0"-22"0,0 0 11 16,0 0-20-16,0 0-21 0,0 0-66 0,0 0-66 16,0 0-43-16,0 0-32 0,0 0-7 15,0 0 6-15,0 0 2 0,-120 27 1 16,78-5-2-16,-4 3-3 0,1 1-2 0,-3 5-3 16,-2 4 0-16,0 3-4 0,1 2 2 0,-4 2-2 0,2-1-6 15,1 1 3-15,-1-2-6 16,3-1 0-16,3 0 2 15,3-3-4-15,1-2 2 0,5-3 0 0,6-3-2 16,4-4 2-16,7-7-2 16,4-2-3-16,8-4-4 0,1-3-20 0,6-2-30 0,2-2-42 0,8-3-64 0,8-1-98 15,9-1-225-15,-6-3-688 0,-2-1-10 0</inkml:trace>
  <inkml:trace contextRef="#ctx0" brushRef="#br0" timeOffset="248690.7345">22254 13184 1653 0,'0'0'300'0,"0"0"-14"15,0 0-32-15,0 0-29 0,0 0-32 0,0 0-54 0,0 0-63 16,0 0-37-16,0 0-22 0,0 0 2 16,0 0 8-16,0 0 3 0,0 0 1 0,-123 68-6 15,90-41-2-15,-5 2-2 0,4 3-3 16,-4 3 0-16,-2 2-7 0,-3 5 1 0,1 1-4 15,0 1-2-15,-4-2 4 0,4 1-5 16,0-3 0-16,3-2 2 0,5-3-7 16,1-5 5-1,7-4-4-15,5-3-2 0,3-7-1 16,7-2-23-16,3-1-25 0,6-4-52 0,2-4-65 16,5-3-74-1,10-2-164-15,-4 0-528 16,-2-4-605-16</inkml:trace>
  <inkml:trace contextRef="#ctx0" brushRef="#br0" timeOffset="248931.6329">23218 13218 1146 0,'0'0'356'16,"0"0"-76"-16,0 0-32 0,0 0-9 0,0 0-6 16,0 0-14-16,0 0-55 0,0 0-43 0,0 0-40 15,0 0-39-15,0 0-20 0,0 0-11 0,0 0-4 16,0 0 9-16,50-21 4 0,-70 42 9 15,-3 4 1-15,-5 4-6 0,-3 0 0 0,-1 4-7 16,-5 2-1-16,2 3-3 0,-8 2-2 0,-2 3 1 16,1 0-3-16,-5-1 4 0,0-1-5 0,6-1-2 15,3-3 2-15,0-3-10 0,7-4 6 16,4-3 0-16,6-6-3 0,3-3 5 16,3-4-15-16,7-4-14 0,5-2-29 0,1-2-50 0,4-4-53 15,6-1-85-15,6-1-213 0,0-1-641 16,-2-1-216-16</inkml:trace>
  <inkml:trace contextRef="#ctx0" brushRef="#br0" timeOffset="249211.327">24154 13260 1023 0,'0'0'753'0,"0"0"-344"0,0 0-99 0,0 0-80 0,0 0-70 16,0 0-44-16,0 0-50 0,0 0-26 0,0 0-4 15,0 0-8-15,0 0 5 0,0 0-2 16,-120 48-8-16,94-22 0 0,-3 4-12 0,5 1-2 16,-4 2 0-16,4 3-6 15,-3 1 3-15,4-2-2 0,-4 0 1 0,4-1 1 0,0-2 2 0,-2 0 1 16,5-3-2-16,-2 0 1 0,1-3-4 16,1-1-10-16,1-3-21 15,6-4-52-15,1-2-53 16,5-4-89-16,6-5-139 15,1-3-335 1,0-2-908-16</inkml:trace>
  <inkml:trace contextRef="#ctx0" brushRef="#br0" timeOffset="249515.9593">24820 13398 1668 0,'0'0'408'0,"0"0"-117"0,0 0-93 0,0 0-32 0,0 0-29 15,0 0-18-15,0 0-30 0,0 0-21 0,0 0-23 16,0 0-21-16,0 0-16 0,0 0-5 16,0 0 0-16,0 0-6 0,39 2 6 0,-31 13 0 15,-2 2-1-15,2-1 7 0,-3 4-3 16,-2 1 1-16,-2-1 3 0,-1 1-5 0,0 0 6 16,-7-3-3-16,0 3 2 15,-6 0 4-15,2 1-3 0,-4 0 1 0,-3 0-1 16,-2 1-2-16,1-1-1 0,-4-1-1 15,-1-1 2-15,0-1-5 16,1-3 1 0,0 2 3-16,0-2-7 0,2 0 7 0,3-2-5 0,-2 0-4 0,5-1 3 0,-1-2-4 15,4-2 0-15,2 0-11 0,4-2-25 0,0 0-63 0,2 0-139 0,-1-3-370 16,5-1-1086-16</inkml:trace>
  <inkml:trace contextRef="#ctx0" brushRef="#br0" timeOffset="250535.9762">21979 12262 1282 0,'0'0'143'0,"0"0"-26"15,0 0-109-15,0 0 6 0,0 0 59 0,0 0 29 0,0 0 6 0,0 0-5 16,-49 129-14-16,32-95-20 0,-2 6-16 0,-2 0-13 0,1-1-10 16,0 3-5-16,0-2-7 0,2-2-1 15,-1-2-1-15,5-4 3 0,-3-6 2 0,6-4-3 16,0-8-1-16,5-4 1 0,1-4 16 15,4-4 34-15,-1-2 25 0,0 0 6 16,0-4-14-16,2-7-33 0,0-4-26 0,-1-7-12 0,8-2-6 16,-1-4 0-16,1-2-1 15,4-4 1-15,1 1-2 16,2-5-1-16,-1-3-2 0,6-1 1 0,-2-4 2 16,4 2-1-16,-2-5 0 0,4 1-2 15,-1 2-3-15,1 1 3 0,3 6-1 0,-4 2 0 16,3 4 6-16,1 4-8 0,2 1 2 0,-2 2 0 15,4 4-1-15,1 3 8 16,4 1 4-16,-3 5 3 0,-1 2 3 0,-3 4-1 0,-5 3-1 0,-1 4-3 0,-1 0-5 16,-3 8-2-16,-1 4-5 0,-4 2 0 0,2 4-1 0,-1 1 2 0,-1 5 4 15,-2 2 2-15,4 1 5 0,-5 2-3 0,-2 1 0 16,0 2-1-16,0 2-2 0,-2 5 2 0,-4 1 0 16,-1 3 2-16,-1 0 3 0,-1 4-4 0,-5-1-1 15,3 1-2-15,-5-1-2 0,4-2 1 16,-3-2 2-16,5-3 0 15,-4-2-4-15,4-6 4 0,2-2-3 16,0-4 0-16,0-5 1 0,0-2-3 16,0-3 1-16,0-1-6 0,-1-3-11 0,1-1-12 0,0 0-22 0,0-4-21 0,0-3-22 15,0-2-36-15,-1-2-44 0,0 1-52 0,0 0-160 16,-2 0-376-16,1-1-659 16</inkml:trace>
  <inkml:trace contextRef="#ctx0" brushRef="#br0" timeOffset="250888.7351">21951 12533 0 0,'0'0'434'0,"0"0"117"16,0 0-106-16,0 0-71 0,0 0-59 0,0 0-65 15,0 0-76-15,0 0-62 0,0 0-43 0,0 0-29 16,0 0-7-16,0 0 3 0,0 0 10 0,0 0 6 15,120-86 0-15,-80 78-1 0,5 1-6 16,0-1-10-16,4 0-6 0,2 2-7 0,3-1-4 16,4 2-4-16,0 0-5 0,-4 2-2 15,-1-2-5-15,-2 2 1 16,-3-1-2-16,-6 1 2 0,-4-1 2 0,-6 2 0 0,-5 0 1 16,-6-1 2-16,-7 1 2 15,-4-1 5-15,0-1 6 0,-5 2 2 0,-3-1 4 0,-2-1-1 0,-1-1-5 16,1 2-5-16,0-2-5 0,-5 1-8 0,2 0-2 15,-4 1 0-15,2 0-4 0,-2 0-2 0,0 2-2 16,2 0-13-16,-3 1-16 0,4 0-28 16,-2 2-44-16,2 4-59 0,-2 2-118 15,2 0-233-15,-3 0-625 0,6-2 78 16</inkml:trace>
  <inkml:trace contextRef="#ctx0" brushRef="#br0" timeOffset="276665.3869">28110 14569 0 0,'0'0'0'16,"0"0"159"-16,0 0 377 0,0 0-36 0,0 0-75 15,0 0-70-15,0 0-78 0,0 0-53 16,0 0-36-16,0 0-39 0,0 0-23 15,0 0-26-15,1-19-23 0,-1 19-6 0,2 0-11 16,-2 0-6 0,0 0-6-16,0 0-9 0,0 1-6 0,0-1-3 0,0 1-4 0,0 0-3 0,0 1 4 0,0 0 1 15,0-1-2-15,0 3 4 0,1-1-4 16,0 1-3-16,0-1 1 0,0 2-6 0,1 1 1 16,0-2-5-16,0 2-2 0,0 1 4 15,-1-2-3-15,2 3 3 0,-1-3 0 0,2 2-7 16,-3 0-1-16,1 0-4 0,1 1 2 15,-1 0 0-15,-2 0 5 16,0 0 0-16,0 2-3 0,0-1 5 0,0 1-4 0,0 0-1 16,1 0 4-16,-4 1-6 15,2-1 5-15,-2 3-3 0,2-4-5 0,1 3 6 0,-1-1-6 16,1-2 4-16,-4 3 1 0,3-3-7 16,0 2 4-16,-1 1-2 0,1-1-1 0,0 2 3 0,0-3-2 15,0 3 2-15,-2-1-2 0,-1-1 1 0,3 1-3 0,0-1 0 0,-2 2 4 16,1-1-5-16,0-1 6 0,1 1-3 0,0-1-2 15,1-1 3-15,-1 1-5 0,-3-2 4 16,3-1 1-16,0 0-5 16,-1 0 5-16,1 1-4 0,1-3 0 0,-1 0 5 0,1 1-3 15,0-1 2-15,0-2-1 16,0 1-1-16,0 0-3 0,0 1 0 0,0-3 4 0,0 1-5 0,0-1 4 16,0 1 0-16,0-2-3 15,0 2 5-15,0-2-4 0,0-1 2 16,0 0 0-16,0 1-3 0,0-2 1 15,0 0-3 1,0 0 4-16,0 0 2 0,0 1 0 0,0-1 1 16,0 0 0-16,0 0-4 0,0 0 2 0,0 0-2 0,0 0 3 0,0 0-3 15,0 0 4-15,0 0 0 0,0 0-4 0,0 0 5 16,0 0-4-16,0 0 0 0,0 0 4 16,0 0-1-16,0 0-4 0,0 0 0 15,0 0 0-15,0 0 0 0,0 0 0 0,0 0 0 0,0 0 0 0,0 0 0 16,0 0 0-16,0 0 0 0,0 0 0 15,0 0 0-15,0 0 0 0,0 0 0 0,0 0 0 0,0-1 0 16,-1-1 0-16,1 2 0 0,0-1 0 0,-1 1 0 0,-1-1 0 16,2 0 0-16,-1 0 0 0,1 1 0 0,-2-1 0 15,2-1 0-15,-1 2 0 0,1-1 0 16,-1 0 0-16,1 1 0 16,0-1 0-16,-1 1 0 0,0 0 0 15,-2-1 0-15,2 0 0 0,-2-2 0 16,2 2 0-1,-1 0 0-15,-2 1 0 0,1-1 0 0,1 0 0 0,1-1 0 16,-3 2 0-16,0-2 0 0,2 1 0 16,-2-1 0-16,-1 2 0 0,3-1 0 0,-6 1 0 15,5-1 0-15,-4 1 0 0,2-1 0 0,0 1 0 0,-2-1 0 0,2 1 0 0,-3 0 0 0,3 0 0 16,-1 0 0-16,-3 0 0 0,3-2 0 0,0 2 0 0,-3-1 0 0,0 1 0 16,2-1 0-16,0 0 0 0,-1 1 0 0,-2-1 0 15,2 1 0-15,1 0 0 0,0-1 0 0,-2-1 0 16,3 2 0-16,0-1 0 0,-1 1 0 15,2 0 0-15,-2 0 0 0,0 0 0 0,1 0 0 16,0 0 0-16,-3 0 0 16,2 0 0-16,1 0 0 0,-3 0 0 15,0 0 0-15,0 0 0 0,1 0 0 0,0 0 0 16,-1 0 0-16,0 0 0 0,-1 0 0 0,0 0 0 0,0 1 0 16,0-1 0-16,-1 2 0 0,2-2 0 15,-1 0 0-15,0 1 0 0,2-1 0 0,1 1 0 0,0-1 0 16,-2 0 0-16,0 1 0 0,3-1 0 0,-2 0 0 0,0 0 0 15,-1 0 0-15,-1 0 0 0,0 1 0 16,0-1 0-16,0 1 0 0,-1 1 0 16,1-2 0-16,0 1 0 0,-1-1 0 15,0 1 0-15,-1 0 0 0,-1-1 0 0,0 1 0 0,1 1 0 16,-1-2 0-16,-1 0 0 0,1 1 0 16,0-1 0-16,-1 0 0 0,0 1 0 0,2-1 0 0,0 0 0 15,1 0 0 1,-1 0 0-16,0 0 0 0,1 0 0 0,-1 0 0 15,0 0 0-15,0 0 0 0,1 0 0 0,-1 0 0 0,0 0 0 0,1 0 0 16,1 0 0-16,-1 0 0 0,1 0 0 0,0 0 0 0,-1 0 0 16,-1 0 0-16,1 0 0 0,1 0 0 15,0 0 0-15,-1 0 0 0,0 0 0 16,1 0 0-16,-2 0 0 0,-1 0 0 16,3 0 0-16,-2 0 0 0,0 0 0 0,1 0 0 0,0 0 0 15,0 0 0-15,-2 0 0 16,1 0 0-16,1 0 0 0,-3 0 0 0,1 0 0 0,0 0 0 0,2 0 0 15,-4 0 0-15,2 0 0 0,2 0 0 16,-3 0 0-16,1 1 0 0,-1-1 0 0,0 2 0 16,-1-1 0-16,3-1 0 0,-3 0 0 15,-1 0 0-15,2 1 0 0,-2-1 0 0,1-1 0 0,-3 1 0 16,1 0 0-16,0 0 0 16,-2 0 0-16,0 1 0 0,-1-1 0 0,2 0 0 0,-1 0 0 15,0 0 0-15,2 0 0 16,-2 0 0-16,0 2 0 0,1-1 0 15,-2 1 0-15,-1-2 0 0,1 0 0 0,-1 0 0 16,-2 0 0-16,2 1 0 0,-3-1 0 0,1 0 0 16,3 0 0-16,-3 0 0 0,1 0 0 0,0 0 0 0,3 0 0 15,-1 0 0-15,1-1 0 16,3-2 0-16,0 1 0 0,-1 1 0 16,4-2 0-16,-3 2 0 0,2 0 0 0,2-2 0 15,-2 1 0-15,0 1 0 0,1-2 0 0,-3 3 0 0,0 0 0 0,0 0 0 16,-1 0 0-16,-2-1 0 0,-1 0 0 0,2 0 0 15,-5 1 0-15,1 0 0 0,1-1 0 16,-2 1 0-16,0 0 0 0,-3 0 0 0,3 0 0 0,-4 0 0 16,3 0 0-16,-3 0 0 15,1 0 0-15,0 0 0 0,2-1 0 0,-3 1 0 0,3 0 0 0,-2 0 0 16,3 0 0-16,-1-2 0 0,0 1 0 0,1 0 0 16,-1 0 0-16,3 1 0 0,-2 0 0 15,2 0 0-15,1 0 0 0,0 0 0 0,-1-1 0 16,2 1 0-16,-2 0 0 0,-1 0 0 15,0 0 0-15,0 0 0 0,-3 0 0 0,1 0 0 0,2 0 0 16,0 0 0-16,3 0 0 16,-3 0 0-16,4 0 0 0,-1 0 0 0,1 0 0 0,-1-1 0 15,-1 1 0-15,4 0 0 0,-3 0 0 0,0 0 0 16,0 0 0-16,-1-2 0 0,2 2 0 16,1 0 0-1,-1 0 0-15,-2 0 0 0,-1 0 0 16,0 0 0-16,0 0 0 0,-2 0 0 0,0 0 0 0,2-1 0 0,-2 1 0 0,-1-1 0 15,0 1 0-15,0 0 0 0,-2 0 0 0,-1 0 0 16,0 1 0-16,-2 0 0 0,0-1 0 16,-2 2 0-16,1-2 0 0,1 2 0 0,2-1 0 15,-3 1 0-15,1 0 0 0,-2-2 0 0,1 1 0 16,0 0 0-16,-1 0 0 0,1-1 0 0,2-1 0 0,-4 1 0 16,2 0 0-1,-1 1 0-15,1 0 0 0,-1 0 0 0,1-1 0 0,1 0 0 16,-1 0 0-16,0 0 0 0,0 0 0 0,0 0 0 0,-1 0 0 15,0 0 0-15,1 0 0 0,0 2 0 16,3-1 0-16,-1 0 0 0,-1 1 0 0,0 1 0 16,0-2 0-16,4 0 0 0,-3 2 0 15,4-2 0-15,-3 1 0 16,3-1 0-16,-3 1 0 0,3-1 0 0,-2 0 0 0,2-1 0 16,-2 1 0-16,2 1 0 0,1 1 0 0,0-2 0 0,1 0 0 15,1 0 0-15,0 0 0 0,0-1 0 0,0 2 0 16,-1-1 0-16,2 1 0 0,-5-1 0 0,3 1 0 15,0 0 0-15,0-1 0 0,1 1 0 0,1 0 0 16,-1-1 0-16,0 2 0 0,2-2 0 16,-3 1 0-1,-1 1 0-15,1 0 0 0,1 1 0 0,0-1 0 16,-2-2 0-16,-1 1 0 0,1 0 0 0,1 1 0 16,-2 0 0-16,-1 1 0 15,2-1 0-15,-3 1 0 0,2-2 0 0,-3 0 0 0,4 1 0 16,-1-1 0-16,-2 0 0 0,4 1 0 0,-2-1 0 15,0 1 0-15,2-1 0 0,-1 1 0 0,-1-2 0 0,0 2 0 16,0-2 0 0,-3 1 0-16,4 0 0 0,-3 1 0 0,4 1 0 0,-2-1 0 0,-2 2 0 15,2-1 0-15,0 0 0 0,1-3 0 0,1 3 0 16,1-2 0-16,2 0 0 0,-1 1 0 0,7-2 0 16,-3 0 0-16,5-1 0 0,0 1 0 0,1-1 0 0,0 1 0 15,3-1 0-15,2 0 0 0,-1 0 0 0,4 0 0 16,2 0 0-16,-1 0 0 0,1 0 0 0,0 0 0 15,0 0 0-15,0 0 0 0,0 0 0 16,0 0 0-16,0 0 0 0,0 0 0 0,0 0 0 16,0-1 0-16,0-1 0 0,0 1 0 15,0-3 0-15,0 2 0 0,0-2 0 0,0 0 0 0,0-2 0 16,0 0 0 0,0 0 0-16,-1-1 0 0,1-1 0 15,-1-2 0-15,0-1 0 0,-1-3 0 16,-1 0 0-16,1-2 0 0,1-2 0 0,-1-3 0 15,-1-3 0-15,-1-3 0 0,2-4 0 0,-2-2 0 0,0-3 0 0,-2-3 0 16,0 2 0-16,-2 1 0 0,4 0 0 0,-2 4 0 0,4 2 0 0,-2 1 0 16,1 3 0-16,2 1 0 15,0 1 0-15,1 2 0 0,0 2 0 16,0 3 0-16,0 3 0 0,-1 3 0 0,1 3 0 0,0 1 0 16,0 1 0-16,-1 3 0 0,1-1 0 15,0 3 0-15,0 1 0 0,0 0 0 0,0 0 0 16,0 0 0-16,0 0 0 0,0 0 0 0,0 0 0 15,0 0 0-15,0 0 0 0,0 1 0 0,0 0 0 16,0 2 0-16,0 0 0 0,1 0 0 0,0 0 0 16,0 0 0-16,0-3 0 15,2 3 0-15,0-2 0 0,-1 1 0 0,3 1 0 16,-1 0 0-16,1 1 0 0,1-1 0 16,1 0 0-16,-2 0 0 15,4-1 0-15,0 0 0 0,1 1 0 16,0 0 0-16,2-1 0 0,-1 0 0 0,5 0 0 0,-2 0 0 15,4 0 0-15,0-1 0 0,1-1 0 0,2 0 0 0,1 0 0 0,-1 0 0 16,1 1 0-16,-1 2 0 0,3-3 0 16,1 1 0-16,-2 0 0 0,3-1 0 15,-2 1 0-15,2-1 0 0,0 1 0 16,1 0 0-16,-3-1 0 0,2 2 0 16,-3-2 0-16,3 0 0 0,-2 0 0 0,-3 0 0 0,6 0 0 15,-4 0 0-15,0-2 0 0,3 1 0 16,-4 0 0-16,0 0 0 0,2-1 0 0,-1 2 0 15,-3-3 0-15,2 1 0 0,1-1 0 0,3 1 0 0,-3-1 0 16,1 2 0-16,3 0 0 16,0 0 0-16,-1-1 0 0,4 0 0 0,-1 0 0 0,2 1 0 0,2 1 0 15,4-1 0-15,0 1 0 0,-2 0 0 0,5 0 0 16,-2-1 0-16,2 1 0 0,-3-2 0 0,3 1 0 0,-1 0 0 16,1 1 0-16,-2-1 0 0,-2 1 0 0,3 0 0 15,-2 0 0-15,-3 0 0 0,2 0 0 0,-3-1 0 16,-1 1 0-16,1 0 0 0,4 0 0 15,-5-2 0-15,4 4 0 0,-3-4 0 0,0 1 0 0,2 0 0 16,-1 0 0-16,0-1 0 16,4 1 0-16,0-1 0 0,-2 1 0 15,3 0 0-15,2 0 0 0,0 0 0 0,3 0 0 0,0 0 0 16,-1-1 0-16,4 1 0 0,-3-1 0 16,4 1 0-16,-4 1 0 0,4 0 0 0,-5-1 0 15,4 0 0-15,-5 0 0 0,1-2 0 0,-1 2 0 0,4 0 0 0,-3 0 0 16,-1 0 0-16,-2-2 0 0,3 2 0 15,1 0 0-15,-2-1 0 0,1 1 0 16,-1 0 0-16,2 0 0 0,0-2 0 0,1 1 0 0,-3-1 0 16,2 2 0-16,-2-1 0 0,-1 0 0 0,0-1 0 15,1 1 0-15,-1-2 0 16,-1 1 0-16,1 1 0 16,0-1 0-16,0 1 0 0,2 0 0 0,-1-1 0 0,2 2 0 0,-1-1 0 15,0 0 0-15,-1 0 0 0,-1-1 0 0,-1 2 0 16,0 0 0-16,-2 0 0 0,-1 0 0 0,-1-2 0 0,-1 2 0 15,-1 0 0 1,0 0 0-16,-2-2 0 0,-1 2 0 16,1-1 0-16,-2 0 0 0,-1 1 0 0,-1-1 0 0,0 2 0 15,0-2 0-15,-2 1 0 0,0 0 0 0,0 0 0 0,2 0 0 16,-1-1 0-16,2 1 0 0,-2-1 0 0,3 0 0 16,-1 1 0-16,-1-1 0 0,0 1 0 0,-1 0 0 0,2 0 0 15,2 0 0 1,-1-1 0-16,1 1 0 0,-1 1 0 15,1-1 0-15,-1 0 0 0,0 0 0 0,-1 0 0 16,-1 1 0-16,-2 0 0 0,-1-2 0 16,0 2 0-16,-3 0 0 15,-1 0 0-15,-1 0 0 0,-2 0 0 0,-1 0 0 16,-1 0 0-16,1-1 0 0,-2 1 0 0,0 0 0 0,-1-1 0 0,0 1 0 16,0-1 0-16,0-1 0 0,0 2 0 0,-1-1 0 0,-3 0 0 15,4 1 0-15,-3-1 0 0,2 1 0 0,0-1 0 0,-1-1 0 16,0 2 0-16,0-1 0 15,1 1 0-15,-1-1 0 0,-1 0 0 0,4 1 0 0,-1-1 0 16,-1 1 0-16,3-1 0 0,-2 1 0 0,3-2 0 16,-1 1 0-1,-1 1 0-15,3-1 0 0,0 1 0 16,-2-1 0-16,4 1 0 0,-1 0 0 0,2-1 0 0,0 0 0 0,-1-1 0 0,1 1 0 16,-1 0 0-16,0 0 0 0,-1 0 0 0,-3 1 0 15,0-1 0-15,-2 1 0 0,-1-2 0 16,-2 2 0-16,-3 0 0 0,-1-1 0 0,0 1 0 15,-4 0 0-15,1 0 0 0,-1 0 0 16,-2 0 0-16,1-1 0 0,1 1 0 0,2-1 0 0,-4 1 0 16,3 0 0-16,0 0 0 15,-2 0 0-15,3-1 0 0,1 1 0 0,3 0 0 0,-1 0 0 16,2-1 0-16,1 1 0 16,0 0 0-16,0 0 0 0,1 0 0 15,0 0 0 1,-2 0 0-16,-1 0 0 0,-1 0 0 0,0 0 0 0,-3 0 0 0,1 0 0 0,-3 0 0 0,3 0 0 15,-4 0 0-15,-1 0 0 16,2 0 0-16,-2 0 0 0,-1 0 0 0,1 0 0 0,-1 0 0 0,0 0 0 16,0 0 0-16,0 0 0 0,0 0 0 0,0 0 0 0,0 0 0 15,0 1 0-15,0-1 0 0,0 0 0 16,0 0 0-16,0 0 0 0,0 0 0 16,0 0 0-16,0 0 0 15,0 0 0-15,0 0 0 0,0 0 0 16,0 0 0-16,0 0 0 0,0 0 0 0,0 0 0 15,0 0 0-15,0 0 0 16,0 0 0-16,0 0 0 0,2 0 0 0,0 0 0 0,-1 1 0 16,4 0 0-16,0-1 0 0,0 1 0 0,1-1 0 0,1 0 0 0,-1 1 0 15,1 1 0-15,1-2 0 16,-2 0 0-16,0 0 0 0,4 0 0 0,-2 1 0 0,-2-1 0 16,1 1 0-16,0 0 0 0,-1-1 0 15,0 0 0-15,-4 1 0 16,1-1 0-16,0 0 0 0,-1 0 0 0,-2 0 0 0,1 0 0 0,0 0 0 0,1 0 0 15,-1 0 0-15,-1 0 0 0,2 0 0 0,-2 0 0 0,1 0 0 16,0 0 0-16,1 0 0 0,-2 0 0 0,1 0 0 0,0 0 0 16,-1 0 0-16,2 0 0 0,-1 0 0 15,1 0 0-15,-2 0 0 0,1 0 0 16,-1-1 0-16,0 1 0 0,0 0 0 16,0 0 0-16,0 0 0 15,0 0 0-15,0 0 0 0,0 0 0 16,0 0 0-16,0 0 0 0,0 0 0 0,0 0 0 15,0 0 0-15,0 0 0 0,0 0 0 0,0 0 0 0,0 0 0 0,0 0 0 0,0 0 0 0,0 4 0 16,0 0 0-16,1 2 0 0,-1 1 0 16,0 1 0-16,0 1 0 15,0 3 0-15,1 0 0 16,-1 3 0-16,0 1 0 0,0 0 0 0,-1 1 0 0,1 0 0 16,0 1 0-16,-2 1 0 0,0-2 0 0,1 1 0 0,-2-3 0 15,2-1 0-15,-1 0 0 0,2 0 0 0,-1-2 0 0,0 1 0 16,1-2 0-16,-2-1 0 0,2-1 0 15,-1 0 0-15,2 0 0 0,-2 0 0 0,-1-2 0 0,1 1 0 16,0-2 0-16,0 0 0 16,0 1 0-16,-1-1 0 0,1-2 0 0,1 0 0 0,-1-2 0 15,1-1 0-15,0 0 0 16,0-1 0-16,0 0 0 0,0 0 0 0,0 0 0 16,0 0 0-16,0 0 0 0,0 0 0 0,0 0 0 0,0 0 0 15,0 0 0-15,0 0 0 0,0 0 0 0,0 0 0 16,0 0 0-16,0 0 0 0,0 0 0 15,0 0 0-15,0 0 0 0,0 0 0 16,-2 0 0-16,2-1 0 0,0 1 0 16,-1 0 0-16,0 0 0 15,1 0 0-15,-1-2 0 0,0-1-36 16,-2 1-19-16,-1 1-45 0,-2-2-84 16,-2-2-259-16,0 2-631 0,1-1-656 0</inkml:trace>
  <inkml:trace contextRef="#ctx0" brushRef="#br0" timeOffset="279204.8809">24952 13021 0 0,'0'0'0'0,"0"0"0"0,0 0 58 16,0 0 350-16,0 0-42 16,0 0-33-16,0 0-30 0,0 0-32 0,0 0-26 0,0 0-30 15,0 0-32-15,0 0-27 16,4-82-21-16,-3 72-17 0,1 2-13 0,-1-3-12 15,-1 1-10-15,0-1-8 0,-1 0-9 0,1-1-5 0,0-1-6 16,-2 0-9-16,-1-4-5 0,1 2-10 16,-3-5-3-16,2-1-5 0,-1 0-1 0,-2-3 1 15,4 2-4 1,-2-3-1-16,-1 2-6 0,5-3-2 0,0 0 1 0,-1-2-2 16,1-1 3-16,0-2-2 0,-1 2-2 15,3-1 0-15,1 0-3 0,0 0 5 16,1 1-3-16,-2 3-2 15,3 0 3 1,-2 4-9-16,0 1 4 16,0 1 0-16,0 3 1 0,-1 3 2 0,1 0-1 0,0 4 1 0,0 1-4 15,-2 0 1-15,-1 0-1 0,1 2 0 0,1-2 1 0,1 4-1 0,-2-1 0 16,0 0 0-16,0 1-1 0,0 3 2 0,-1-2-1 0,0 0 0 0,1 1 1 0,1 1-5 16,1-2 3-16,-1 1-2 0,0-1-1 0,1 2 4 0,1-1-2 0,0 2 0 15,3 0 0-15,1-1-4 0,0 2 1 0,4 0 1 16,1 0 1-16,3 0 2 15,3 0-1-15,2 0 2 0,4 0-2 16,-1 0 0-16,4 2 0 0,2-1 0 0,3-1 0 0,3 1-3 16,1-1 2-16,1 1 1 15,5-1-2-15,-1 0 4 0,2-1-1 16,0 0 1-16,3-2-1 0,0 3-2 0,1-3 2 16,3 1-3-16,2 0 2 0,3 0 3 0,-1-1-2 0,4 3-1 0,0-2 1 15,2 4-3-15,0-4 1 0,3 2 0 16,1-1 2-16,0 1-1 0,4 0 0 0,-1 1 1 15,3-1-4-15,3 0 4 0,-1 0 0 16,1 0-1-16,0 2 2 0,0-2-3 0,2 1 0 0,-4 1 2 0,3-2-2 16,-2 1 4-16,0 0-1 0,0 0 0 0,-2 0 0 15,-2 0-4-15,-5 2 1 0,-2-2-1 0,-2-1 0 16,-4 0 1-16,-3 0-1 0,-5 2 1 16,-3-1 1-16,-3 1 1 0,-3-2 0 0,-7 2-1 15,-2-2 2-15,-2 0-2 0,-6 0 2 0,-7 0-2 16,-2 0 2-16,-6 0 3 0,-2 0 0 0,-4 0 3 15,-1 0 1-15,0 0-2 0,0 0 1 16,0 0-2-16,0 0-1 0,0 0 2 0,0 0-3 16,0 0-1-16,0 0-2 0,0 0-2 15,0 0 1-15,0 0-2 0,0 0 2 16,0 0 0-16,0 0-3 0,0 0 2 16,0 1-1-16,0 1 1 0,0 2 2 15,0 0-1-15,0 1 2 0,1 1-2 16,1 0-1-16,-2 0-1 0,0 2 0 15,0 2 2-15,0 1 1 0,0 1 1 0,0 1 0 0,0 2-4 16,-2 2 1-16,0-1 0 0,1 0 2 16,0-2 3-16,-2 4-3 0,0 0 1 0,2 2-4 0,0 1 0 15,-1 0 3-15,-3 3 0 0,4-1 2 16,0 3-3-16,-1 0-3 0,2 1-1 0,-4 2 0 16,4 1 0-16,-3 0 5 0,1 2-1 0,1 2 1 0,-3 2 1 15,1-2-3-15,0 3 0 0,-2-1 1 16,0 1 6-16,-1-4-4 0,2 1 0 0,2-3-2 0,-3-1-5 0,4-2 7 15,0-1 0-15,1-2 1 0,0 0 7 0,0 0-6 0,0-2 3 16,1 0-1-16,3-2-8 0,0-2 8 16,-2 1 0-16,6-3 1 15,-3 1 3-15,0-2-4 0,0 3-1 0,1-2 0 16,-1 2 3-16,1-3-3 0,-2 2 2 0,2 3-3 0,-2-3-2 0,0 2 3 16,-2 2-3-16,3 0 2 0,0 0 3 15,-1 3-5-15,2-2 1 0,-2 2-3 16,0-1-3-1,-1-2 4-15,1-1 0 0,1-1 1 0,-4-1 4 0,3 0-6 0,-3 0 2 0,1-1-2 0,1 1 0 16,-3-1 1-16,1 1 1 16,0 0 0-16,2 2-2 15,-1 0 1-15,-1-1-2 0,0 1 3 16,1 1 2-16,1-1-2 16,-2-2-3-16,3 0-1 0,-3-1 0 0,-1-1 3 0,2-1 1 15,1 0 2-15,0-4-1 0,-1 1-3 0,-2-4 0 0,1-1 0 0,0-2 1 16,-1-3 2-16,2 1 0 0,-2-2 0 0,0-1-3 15,1-1 3-15,-1 1-3 0,0-1 2 0,0 0 2 0,0 0-3 0,0 0 3 16,0 0 1-16,0 0-4 0,0 0 6 0,0 0-3 16,0 0 3-16,0 0 3 0,0 0-5 15,0 0-1 1,0 0-2-16,0 0-2 0,0 0-4 0,0-1-2 16,0-1-8-16,-3 0-12 15,0-2-14-15,-4 1-19 0,-2-1-19 0,-4 1-23 0,-4-1-34 0,-5-2-39 0,-2 1-82 0,-5-3-227 0,8 2-659 16,8 1-367-1</inkml:trace>
  <inkml:trace contextRef="#ctx0" brushRef="#br0" timeOffset="279771.6132">27585 13815 1910 0,'0'0'316'0,"0"0"-30"0,0 0-86 16,0 0-61-16,0 0-25 0,0 0-12 0,0 0-7 15,0 0 3-15,0 0-2 0,0 0-13 0,0 0-11 16,133-24-13-16,-102 29-15 0,1 1-6 0,6 2-8 15,2 0-4-15,-1 1-2 0,3 2-4 16,-4-2-1-16,2 0-5 0,-4 0-3 0,-1 1-4 0,-3 1-3 16,-2-4 1-16,-4 2-2 0,-1-2 0 15,-3 0 0-15,-3 0 0 0,-2-3 1 16,0-1-2-16,-2 1 1 0,-1-1-1 0,-3-1-3 16,0 0 3-16,-1 0-4 0,0-1-4 0,0-1-1 15,-2 0-10-15,-3 0-9 0,3 0-12 16,0-4-11-16,-3 0-15 0,2-2-17 31,2 0-17-31,1-3-20 0,0-1-20 0,0-2-20 0,2-2-11 0,-1-2 12 0,4-1 26 16,0-3 40-16,4 1 38 0,-2 0 18 15,2 1 16-15,-3-1 10 0,0 1 15 0,0 1 30 0,1-1 32 0,-4 0 36 16,2 1 23-16,-1-1 6 0,-3 0-6 16,0 2-12-16,-1 1-9 0,-1 2-6 15,0 2-6-15,-6 0-7 0,3 2-10 0,-4 2-8 16,0 1-12-16,2 1-8 0,-2 1-5 0,-2 3-12 15,0 1-3-15,0 0-9 0,0 0-10 0,0 0 1 0,0 1-7 16,-2 3 1-16,-3 3 2 0,2 2-4 0,-4 1 2 16,1 5 1-16,-4 3 1 0,-3 2 3 15,1 1 0-15,-2 3 0 0,-3 0-1 16,-1 5-1-16,1 2-3 16,-3 2 1-16,-1 1-1 0,0 2 1 15,-2-1 0-15,2 0-2 0,-1 0-4 0,3-5 7 0,-1-1-6 16,5-4 2-16,-1-2 2 0,5-5-9 0,-1-3 6 0,4-4-2 0,2-3 0 15,2-1 6-15,-1-1-5 0,2-2 3 0,0-2-2 16,2-1-5-16,-2-1-5 16,1 0-9-16,-1 0-4 0,1 0-21 15,-5 0-14-15,0-4-35 0,-4-2-58 16,-1-4-99-16,5 3-446 0,0 2-1053 0</inkml:trace>
  <inkml:trace contextRef="#ctx0" brushRef="#br0" timeOffset="280457.3996">25695 11057 0 0,'0'0'472'0,"0"0"141"0,0 0-114 0,0 0-80 0,0 0-70 0,0 0-66 16,-3-124-56-16,3 114-44 0,0-1-33 16,0 3-28-16,0 2-19 0,0 2-18 0,0 2-21 15,0 2-16-15,0 0-21 0,0 0-14 0,0 2-10 0,0 5-2 16,0 6 2-16,0 3 2 0,0 6 9 16,2 4 4-16,-2 2-2 0,1 5 2 0,1 1-2 0,-1 4-2 15,2 0 3-15,-2 1-2 16,1 1-3-16,0-1-2 0,1-3-4 15,-1-3-1-15,1-2 0 0,-2-5 1 0,0-1-2 16,-1-2 1-16,0-2-2 0,0-2-8 0,0 1 9 16,0-3 0-16,-4 0 2 0,-2-1 9 0,-2-3-14 15,2 1-2-15,-2-1-6 0,-1 0-18 16,-3-1-3-16,2-2-18 0,0-1-23 0,-1-3-18 0,3-3-38 16,0-1-47-16,2-2-87 0,0 0-290 15,3-2-805-15</inkml:trace>
  <inkml:trace contextRef="#ctx0" brushRef="#br0" timeOffset="280697.266">25704 10926 1446 0,'0'0'539'0,"0"0"-81"16,0 0-152-16,0 0-100 0,0 0-54 0,0 0-44 16,0 0-26-16,0 0-15 0,0 0-13 15,0 0-10-15,0 0-4 0,124-69-6 0,-94 66-2 16,6 0 0-16,1 1-12 0,3-1-3 0,-1 1-6 15,1 1-5-15,-1 0 2 0,-3 1 0 0,-1 0 0 16,-4 0-3-16,-3 0-2 0,-2 0-4 0,-5 0 1 16,0 0 5-16,-5 0-2 0,-1 0 0 15,-4 0-3-15,-2 0-2 0,-1 0 2 0,-1 0 1 16,-3 0-1-16,-2 0 1 0,1 0-11 0,-3 0-9 16,1 0-26-16,-1 0-25 0,0 0-16 15,0 4-26-15,-2 0-28 0,-5 1-59 0,-4 4-148 16,2-2-380-16,2-2-864 0</inkml:trace>
  <inkml:trace contextRef="#ctx0" brushRef="#br0" timeOffset="280909.2016">25650 11307 630 0,'0'0'604'0,"0"0"-99"0,0 0-122 15,0 0-69-15,0 0-45 0,0 0-62 16,0 0-52-16,0 0-44 0,0 0-29 0,0 0-21 15,144-3-20-15,-103-5-10 0,2-1-9 0,4 1-6 16,-4 3-1-16,1 0-9 0,-2 1 0 0,-3 3-4 16,0-1-1-16,-2 1 2 0,-4 0-8 15,0 1-18-15,-4 0-35 0,-1 0-47 0,-2-2-81 16,-1 0-150-16,-7 1-392 0,-7 0-912 16</inkml:trace>
  <inkml:trace contextRef="#ctx0" brushRef="#br0" timeOffset="281199.1914">26714 10961 1556 0,'0'0'559'0,"0"0"-192"0,0 0-110 16,0 0-85-16,0 0-50 0,0 0-38 0,0 0-21 16,0 0 1-16,0 0-2 0,0 0-2 15,0 0-4-15,0 0-16 0,0 0-8 0,0 0-2 0,57 88-2 16,-55-63 1-16,-2 0 1 0,0 4-4 15,-2-2-4-15,-1 6-4 0,-4 0-4 0,0 2-2 16,-3 1 1-16,1-2-5 0,-1-1 2 0,1-3-4 16,-2-3-4-16,3-1 3 0,0-1 0 15,0-3 1-15,0-2 1 0,2-3-3 0,1 0-4 16,1-4 2-16,-2 1-8 0,2-2-2 16,-1-2-13-16,1-1-20 15,2 0-21-15,-2-4-35 0,2-1-28 0,-1 1-63 0,1-4-158 0,-2 0-462 16,3-1-859-1</inkml:trace>
  <inkml:trace contextRef="#ctx0" brushRef="#br0" timeOffset="281479.8991">26819 10989 1636 0,'0'0'537'0,"0"0"-141"16,0 0-123-16,0 0-70 0,0 0-44 0,0 0-38 0,0 0-26 15,0 0-30-15,0 0-24 0,0 0-20 16,0 0-11-16,0 0-1 0,0 0-1 0,57-79 2 16,-30 75-2-16,4-1-1 0,3 2-1 15,5-1-2-15,-1 2-1 0,1 1 0 0,1-1-2 16,-4 0 1-16,0 2-2 0,-2 0 2 0,-3 0 2 16,0 0-2-16,-5 0 4 0,-2 0-4 0,-7 0-3 15,-1 2-1-15,-4-2-1 0,-4 0 1 16,-3 1 0-16,-2-1-8 0,-3 1-10 0,0 1-13 15,0 3-14-15,-7 1-10 0,-2 0-17 0,-5 3-25 16,-2 1-56-16,-4 0-108 16,-5 0-242-16,4-1-581 0,7-2-189 0</inkml:trace>
  <inkml:trace contextRef="#ctx0" brushRef="#br0" timeOffset="281723.6509">26774 11276 853 0,'0'0'659'0,"0"0"-207"0,0 0-103 0,0 0-84 16,0 0-49-16,0 0-42 0,0 0-32 0,0 0-27 16,0 0-21-16,0 0-17 0,0 0-20 15,0 0-18-15,0 0-12 0,0 0-5 0,121 17-6 16,-94-17-1-16,-1 1-5 0,3-2-3 0,-2 1-2 16,-1 0-3-16,0 0 0 0,-2 0 0 0,0 0-3 15,-2 0-14-15,1 0-26 0,-5 0-38 16,1-2-56-16,-3-1-113 0,3 0-247 15,-5 0-740-15,-6 1-116 0</inkml:trace>
  <inkml:trace contextRef="#ctx0" brushRef="#br0" timeOffset="281978.5266">27485 11191 2027 0,'0'0'470'0,"0"0"-166"0,0 0-76 15,0 0-77-15,0 0-46 0,0 0-34 0,0 0-20 16,0 0-18-16,0 0-7 0,0 0-8 0,0 0-5 16,0 0 0-16,117-27-7 0,-92 24 2 0,4 2-3 15,-2-1-3-15,0 2 2 0,1 0-4 0,-3 0 5 16,0 0-1-16,-3 0-3 0,-1 2 1 16,-2 0-3-16,-2 2 0 0,-3-1-2 0,-3 1-11 15,-2-1-18-15,-3 1-29 0,-3 1-30 0,-2 1-33 16,-1-1-42-16,-5 3-66 0,-7 2-148 15,1-4-406-15,7-1-772 0</inkml:trace>
  <inkml:trace contextRef="#ctx0" brushRef="#br0" timeOffset="282195.3719">27204 11580 1106 0,'0'0'549'0,"0"0"-188"16,0 0-96-16,0 0-58 0,0 0-33 0,0 0-43 15,125-29-22-15,-89 20-21 0,3-1-15 0,0 0-12 16,2-1-16-16,1 3-10 0,2-1-11 16,-1 1-6-16,0 0-8 0,-3 1-4 0,0 1-1 15,-1 2-3-15,0-2 4 0,-2 1-1 16,2 2-2-16,-6-1-4 0,5 0-26 0,-2 1-38 16,0-3-71-16,5 1-134 0,-12-1-351 0,-12 3-996 15</inkml:trace>
  <inkml:trace contextRef="#ctx0" brushRef="#br0" timeOffset="282460.6507">28533 11120 1288 0,'0'0'682'0,"0"0"-238"0,0 0-127 16,0 0-70-16,0 0-58 0,0 0-40 0,0 0-31 16,0 0-15-16,0 0-24 0,0 0-17 0,0 0-18 15,0 0-15-15,0 0-14 0,0 0-9 0,-42-44-3 16,42 49-2-16,0 0 1 0,0 2 2 15,0 1-2-15,0 3 5 0,0 3-5 0,0 1-2 0,0 1 3 16,0 1-9-16,1 2 7 0,-1 0 1 16,-1 3-3-16,-1 1 8 0,-1 1-4 0,-2 0 0 0,0 1 2 15,-2 1-9-15,-2-2 8 0,0-1-1 16,-2-1 0-16,1 0 8 0,0-1-4 16,-2 0 1-16,1-1-3 0,1 1-4 0,-1-3-10 15,2-1-14-15,1 0-15 0,2-2-29 0,0-1-26 16,2-1-38-16,0-1-61 0,3-4-146 15,1-1-525-15,0-4-838 0</inkml:trace>
  <inkml:trace contextRef="#ctx0" brushRef="#br0" timeOffset="283022.1784">29394 11243 1594 0,'0'0'561'0,"0"0"-207"15,0 0-121-15,0 0-38 0,0 0-45 0,0 0-23 16,0 0-23-16,0 0-13 0,0 0-17 0,0 0-18 16,0 0-16-16,0 0-15 0,0 0-13 15,0 0-4-15,-12-49-10 0,5 51 5 16,-4 3 0-16,1 2-3 0,-2 2 9 0,-4 0-7 0,4 5 0 16,2 0 3-16,-1 1-8 15,1 1 4-15,1 1 1 0,-2 2-3 0,0 0 7 0,0 1-4 16,2-4 1-16,-1 4-1 15,1-4-1-15,5 1-1 0,-3-2-2 0,4 1 4 0,-2-1-6 16,4 0 5-16,2-1 2 0,-1 1-3 0,2 1 8 16,4-2-3-16,4 1-1 0,1-1 3 15,1 0-5-15,6 0 6 16,3-3-1-16,1 1 0 0,5-2 8 16,2 2-7-16,2-3 2 0,2-1-2 15,6-1-6-15,2 0 2 0,0-3-2 0,0 1 0 0,0-3 3 0,-8-1-1 0,-1 1 2 0,-5-2-1 16,-7 0 2-16,0 0 0 15,-3-3 0-15,-6-1 8 0,-2-3-8 0,-2 0 5 16,0-1 0-16,-3-1-5 0,-1-2 6 0,-1 1-4 0,-1-2-2 16,-1 1 0-16,0-2-6 0,0-1 1 15,-1-2 2-15,1-1-2 0,-3-1 5 0,-2 0-5 16,0-1 2-16,-2 1-2 0,1 1 0 0,0-3 1 0,-3 2-4 16,0 0 3-16,-1-1-3 15,0 0 1-15,-1 0 1 0,0 1-2 0,-1 0 3 16,-3 0 0-16,3 2-2 0,-2 3 3 0,-1 0-7 15,1 1 2-15,-3 0 0 0,2 3-1 0,-1 1 6 16,-3 1-3-16,5 2 0 0,-5 1-3 16,0 4-10-16,4 0-14 0,-5 1-23 15,1 8-28-15,-3 2-44 0,-5 4-80 0,7-2-293 0,7-5-956 16</inkml:trace>
  <inkml:trace contextRef="#ctx0" brushRef="#br0" timeOffset="284698.563">21707 17636 877 0,'0'0'374'0,"0"0"-32"0,0 0-46 0,0 0-39 0,0 0-30 15,0 0-43-15,0 0-31 0,0 0-24 0,0 0-35 16,0 0-24-16,0 0-29 0,0 0-18 0,-30-77-5 16,32 79 0-16,1 3 9 0,3 4 3 0,-2 2 8 15,3 1 1-15,-3 6 1 0,2 1 8 16,-2 4-14-16,2 2 1 0,-4 0-6 0,-1-3-6 15,-1-2 19-15,0 0-6 16,0 2 6-16,0 5-6 16,-3 3-31 15,-3 4-3-31,2 3-15 0,-3 4 16 0,-3 2 12 0,1-1 4 16,-1 3 1-16,2-2-26 0,1-8 0 15,-1 0-4-15,1-5 19 0,3-4 15 0,-4 7-11 0,0-3-6 0,5 3-31 16,-5 2-22-16,5 1-2 0,-5 1-8 0,4 1 8 0,-1 0 11 0,2 2-13 0,-3-1 22 15,4-2-34-15,1 2-9 0,0-1 27 0,0-1 26 16,1-2 48-16,0-5 18 0,0-6-29 16,0 0-15-16,1-7-38 0,-1 0 27 15,1 1 53-15,0-11-25 0,1 7 36 0,0-8-63 0,0 0-16 0,1 2 17 16,-3-8-3-16,0 0 55 0,0 0-7 0,0 0-5 0,0 0-23 16,0 0-24-16,0 0 9 0,0 0-19 0,0 0 16 0,0 0 1 0,0 0-58 15,0-3 2-15,3-3-53 0,1-1-38 0,-1 1-36 16,2 0-127-16,0-1-185 15,-2 1-683-15</inkml:trace>
  <inkml:trace contextRef="#ctx0" brushRef="#br0" timeOffset="285321.2226">25197 17261 1267 0,'0'0'408'0,"0"0"-92"0,0 0-65 0,0 0-39 15,0 0-27-15,0 0-22 0,0 0-25 0,0 0-29 0,0 0-35 16,0 0-26-16,0 0-2 0,0 0 0 16,0 0 15-16,0 0 7 0,52 17-8 15,-50 16-5 1,1-1-12-16,-1 5-8 0,0-1-1 0,1 6-5 0,0 3-1 0,-3 2-5 0,1 5-10 16,-1-7 3-16,1-4-12 0,-1-3 24 0,1-3 1 15,-1 2-3-15,1 6 0 16,1 4-39-16,-2 5 0 0,2 2-4 15,0 3 10-15,-2-5 17 0,1-9 4 16,-1-5 14-16,0-7-26 16,-3 2-12-16,1-1 3 0,0 1-21 0,1-1 28 0,-1 0 8 0,-1 0-32 0,2 0 16 0,-2-2-11 15,1-2-2-15,0 0 30 0,-3-1-19 0,4-3 12 16,-1-6-16-16,0 2 0 0,0-5 24 0,-1 0-30 16,1-1 28-16,1-8-9 0,1 0-32 0,0-6-9 15,0 0-63-15,0 0-70 0,0 0-81 0,0 0-179 16,0 0-661-16,0 0-468 0</inkml:trace>
  <inkml:trace contextRef="#ctx0" brushRef="#br0" timeOffset="285730.1769">25340 17460 1914 0,'0'0'194'0,"0"0"-3"16,0 0-26-16,0 0-14 0,-146-51-2 0,109 51-15 16,-6 7-27-16,-3 6-16 0,-8 3-18 15,-4 4-11-15,-6 2-7 0,-5 3-2 0,-3 5-6 16,-5 2-5-16,-3 3-2 0,4-2-8 0,10-5-2 16,4-1 20-16,5-2-8 0,-6 2 0 0,-6 3-8 15,-5 1-33-15,-5 4 2 0,-4 0-5 16,-4 2 9-16,3 0 10 0,0-3-6 0,2 0 3 15,4-3-17-15,3-3-11 0,5-1 3 16,3-1 9-16,6-5 5 0,6-2 14 0,3-3 4 0,6-1-26 16,3-4 11-16,5 0 0 15,4-3-16-15,0-1 22 0,9-1-1 16,1-2-20-16,5-1 12 0,1 0-4 0,6-2-1 16,1 0 20-16,3-1-8 0,2 0 3 15,4 0-28-15,1 0-1 0,0 0-9 0,1 0-6 0,0 0 9 0,0 0-33 16,0 0-9-16,0 0-31 0,0 0-43 15,2 0-37-15,4 2-103 0,4-1-180 16,-3 1-544-16,1-2-436 0</inkml:trace>
  <inkml:trace contextRef="#ctx0" brushRef="#br0" timeOffset="286096.1888">25313 18228 892 0,'0'0'899'0,"0"0"-756"0,0 0-17 0,0 0 14 16,0 0 7-16,0 0 2 0,0 0 3 0,0 0-27 15,0 0-19-15,-143-63-17 0,107 61-16 0,-7 2-8 16,-6 0-17-16,-4 3 10 0,-4 4-14 16,-5 2 14-16,-4 2-5 0,-2 2-26 0,-5 2 10 15,-4 1-23-15,-1 0 15 0,11-1 7 0,4 0-10 16,9-2 10-16,8-3-27 0,-3 4-13 15,-5 0 1-15,-2 2-12 0,-4 0 15 0,-1 1 11 16,-2 2-6-16,-4 0-6 0,2 4-21 0,-3-1-8 16,-3 0-6-16,4 3-2 0,-2-1 21 0,1 2-3 15,3-2 6 1,1-1-4-16,8 0-14 0,5-3 29 0,4-2-20 0,5-2 38 0,9 0-4 16,7-7-55-16,4 2 17 15,4-5-50-15,11-1 40 0,-3-1 10 0,10-4-66 0,0 0-64 16,0 0-202-16,0 0-393 0,0 0-686 15</inkml:trace>
  <inkml:trace contextRef="#ctx0" brushRef="#br0" timeOffset="286525.0406">24735 17097 627 0,'0'0'895'0,"0"0"-596"0,0 0-104 16,0 0-39-16,0 0-10 0,0 0 3 0,0 0 3 0,0 0-24 0,0 0-19 0,0 0-14 0,-143-27-15 0,106 42-12 15,-5 2-9-15,-7 1-7 0,-3 4-2 16,-6 1-1-16,-3 3 1 0,-1 2-11 0,-1 0-3 16,-1 1-8-16,0 0-7 0,1-1 3 15,1-1-7-15,0-1-2 16,3-1-4-16,0-2-9 0,7-3 4 15,0 0-4-15,4-2 1 0,5-1 6 16,4-1-3-16,4-1-6 0,1-2 0 0,7-3-3 0,1 0 0 0,5-2 8 0,8-1 1 16,3 1-10-16,2-2-8 0,4-2-22 0,1 2-31 15,3 0-33-15,3-1-52 0,2 2-78 0,6-1-136 16,-2 0-322-16,-1-4-849 0</inkml:trace>
  <inkml:trace contextRef="#ctx0" brushRef="#br0" timeOffset="287396.7337">23988 18029 606 0,'0'0'258'0,"0"0"-86"0,0 0-47 0,0 0 5 16,0 0 39-16,0 0 39 0,0 0 1 0,0 0-29 0,0 0-49 15,0 0-39-15,0 0-16 16,0 0-24-16,0 0 7 0,0 0-5 16,-134-120-10-16,114 111 12 0,-3 0-9 0,-3-3 5 0,-3 2-6 15,3-1-2-15,-9 1 1 0,2 0-17 16,-5-1-2-16,-3 2-10 0,-12-3 0 0,-11-1-13 16,-11 0-1-16,2 2 1 0,4 3-10 0,6 1 15 15,2 1 2-15,-1 1-9 0,-2-2 10 16,-4 2 2-16,-3 0-10 0,0-1 9 15,1 2-5-15,-4-1 0 0,2-1 11 0,-6 0-5 16,4 0 5-16,-6 0-5 0,0-1-13 16,-4-1 4-16,-5 0-1 0,2 0 5 0,-5 0 7 0,-2 0-2 15,-1 1-2-15,-4 0-5 0,-5-1-3 0,-6 1-1 0,-2-1 5 16,-2 1 3-16,-5-1-3 0,1 1 6 0,-3 0-9 16,-2 0 0-16,-2 1 9 0,2-2-2 0,0 2 12 15,-1 0 0-15,2 1-4 0,2 0-1 0,-1 2-3 16,1-2 3-16,6 2-2 15,-1 2-3-15,1-1-4 0,3 1-7 16,-1 0-2-16,1 1 4 0,2 0 3 0,0 0 2 16,4 1 0-16,1 3-4 0,-1-2-3 15,1 0 1-15,2 1 8 0,4-1-2 0,2-1 2 0,2 3 1 0,2-1-1 0,1 0 0 16,2-1-4-16,2 3 1 0,3-3 5 16,2 3-3-16,7-1 6 0,-1 1-8 15,9 1-5-15,1 0 0 0,4 1-3 0,2-1 9 0,2 2-2 16,3-1 0-16,1 1 0 15,3-1-7-15,2-2 0 0,1 1 4 0,3 1 3 0,-1-1 6 16,3 0-1-16,-2 1-8 0,1-3-5 0,2 2-2 16,0-1 8-16,-1-1-2 0,2 1 6 15,-2-1-6-15,3 1-6 0,-3-3 3 0,3 1-1 16,-1-1 2-16,7-1 14 0,2 0-7 16,3-1-2-16,3 0-2 0,6 0-4 15,3 0 0-15,2 0 2 0,4 0 6 0,6 0-5 0,-1 0 0 16,5 0-3-16,0 0-5 0,0 0 5 0,1 0-3 15,0 0 6-15,0 0-4 0,0 1-8 0,1 3 7 0,1 0-8 16,0 2-5-16,2 4-16 16,-2-1-23-16,0 1-32 0,-1 0-31 15,1 1-86 1,2 0-217-16,-3 1-766 0,1-6-345 0</inkml:trace>
  <inkml:trace contextRef="#ctx0" brushRef="#br0" timeOffset="288136.963">13866 17408 408 0,'0'0'213'0,"0"0"21"0,0 0 28 0,0 0-28 0,-131-75 19 0,108 65 6 0,-4 2-23 0,6 2-15 0,-1 2-20 0,2 0-21 15,2 3-26-15,5 1-34 0,3 4-36 0,1 6-30 16,1 5-18-16,5 7-3 0,2 3 3 0,0 4 4 16,1 6-2-16,1 4-5 0,1 2-9 0,6 4-9 15,-4-1-3-15,2-3-4 16,-3-1 24-16,1 2-13 0,0 5-16 47,-3 6 3-47,0 5-34 0,2 3 13 0,1-1 11 0,-3 2-10 0,-1-8 12 15,1-5-7-15,0-9-5 0,-1-7 8 0,0-6-3 0,0-11 21 0,0-3 21 16,0-5 13-16,0-4-3 0,-2-4-18 0,-6-1-7 0,3-9-16 16,-1-3 11-16,-4-6 7 0,-1-6-11 0,-1-7 11 0,-3-5-17 0,2-9-1 0,-8-20 20 15,0-19-10-15,-6-17 3 0,3-6-5 16,3 8-16-16,4 10 3 0,6 9 14 15,1 1 2-15,5 5 2 0,0 4-2 0,5 4-5 16,0 7-5-16,8 5-1 0,4 4 3 16,8 3-2-16,3 2 4 0,6 6 0 0,6 3-7 0,0 6-4 0,1 6-1 15,1 5-1-15,0 7 2 0,-4 7 5 0,-2 6-4 16,-3 3-2-16,-5 10 1 0,-1 6-2 0,-2 5 1 16,-5 9 3-16,-2 2 0 0,-6 8 2 0,-4 5-3 15,-3 6-1-15,-3 5-2 0,-10 2-1 0,-2 3 5 16,-5 0-2-16,-1-3-5 0,-4-5-1 15,0-3-8-15,0-7-1 0,0-3-8 0,4-2-7 16,1-4-11-16,3-2-24 0,5-5-23 16,6-3-59-16,3-8-88 0,3-3-157 0,2-8-341 15,2-5-791 1</inkml:trace>
  <inkml:trace contextRef="#ctx0" brushRef="#br0" timeOffset="290123.5086">14804 17211 2484 0,'0'0'78'0,"0"0"3"16,0 0-15-16,0 0 18 0,-139 41 15 0,99-19-3 0,-7 3 3 15,-3 6-5-15,-3 6-4 0,-2 2-18 16,0 2-10-16,5 0-25 0,5-2-15 0,5-1-8 16,7 0-10-16,10-3 2 0,11-3-1 0,12-1-11 15,1-3-4-15,15-8 3 0,7-3 3 16,4-6 9-16,5-4 2 0,2-7 1 0,5-3-4 15,2-8-2-15,-1-4 13 0,-2-4-12 0,-2-2 4 16,1-3 3-16,-6 0-10 0,-2-1 6 16,-5-2-6-16,2-2 5 0,-6-1-4 0,-6 2 6 15,-2-1 4-15,-3 2-7 16,-2 2 1 0,-5 1-1-16,-2 5-2 0,0 1 5 0,-2 1 2 15,-6 3-3-15,2 1-1 0,0 6-5 0,-3 0 5 0,1 3-6 0,3 4 2 0,-3 0 4 16,-1 4-9-16,1 5 6 0,3 3-4 31,-2 4-5-31,-2 1 5 16,6 5-2-16,0 1 4 0,-1 3-1 0,4 3-5 0,0-2 2 0,5 1-4 0,-1 0 4 0,5 2 1 0,-1 1 1 0,1 1-1 0,2-2-7 15,-1 2 5-15,-1-4-15 0,2-6-10 16,-6-5 13-16,3-2-38 0,-1-1-5 16,-1-1-19-16,3-2-43 0,0-2 18 0,-2 0-24 0,-2-6 3 15,4-1-9-15,-2-2-43 0,2-9 1 0,-1-7-40 16,1-7 5-16,0-5 32 0,0-1 25 0,0-3 63 15,-4-3 36 1,1 0 23-16,-2-4 20 0,2-3 18 0,2 0 38 0,-4 0 39 16,4-1 34-16,0 3 27 0,3 2 1 0,0 1 7 15,2 2-6-15,6 2-4 0,3 0 3 16,5 2-17-16,1 2 4 0,3 3-15 0,3 2-15 0,2 3-9 0,-1 1-21 16,3 7-7-16,1 3-16 0,2 6-7 15,0 2-14 1,-1 2-5-16,2 6-1 0,-2 6-13 0,-4 4 3 15,2 4-5-15,0 4-10 0,-7 2 2 0,-1 3-2 0,-7 3 1 0,-1 3 2 0,-3 1-1 16,-2 0 2 0,-4-1-4-16,-4-4 0 0,-5-5 5 0,0-1-2 0,-4-5 4 15,-6 1 0-15,-4-2-12 0,-1-5 4 0,-1-2-4 0,1-4 3 16,-1-3 7-16,4-4-3 0,1-1 3 16,-2-6-3-16,6-5-3 0,1-4 0 0,2-3-1 0,0-1 3 15,5-5 0-15,10 0 6 16,1-2-4-16,9-4-2 15,5-3 6-15,5-2-6 0,11 2 7 0,1-2 2 16,9 2-8-16,0-1 5 0,5 2-4 0,0 0 0 0,5 0 11 16,-4 3-4-16,0 2 3 15,-5 5-2-15,-4 3-6 0,-10 2 1 0,-3 4-2 0,-10 4 4 16,-9 2 0-16,-5 4 4 0,-10 0 0 0,-5 3 5 16,-1 0 11-16,-5 5 1 0,-12 6 6 0,-4 5-7 0,-4 5-13 0,-7 4 5 15,-3 3-8-15,-3 1 1 0,5 2 6 16,0-1-7-16,3 1 1 0,3-1-5 15,7 1-6-15,7-3-1 0,4-2-2 0,8-3 2 0,2-2-2 16,2-3 8-16,12-4-2 0,5-4-3 16,3-6 8-16,8-4-8 0,7-6 6 15,2-5 5-15,5-4-9 0,2-1 9 0,2-4-6 16,-3-1-2-16,2-2 13 0,-5 0-9 0,1-2 5 16,-7 1 0-16,-2-2-13 0,-6 1 7 0,-4 0-6 15,-7-2 4-15,-4 3 8 0,-5 3-6 0,-6 3 7 16,1 2-8-16,-4 3 1 0,0 3 0 15,-5 3 0-15,1 1-1 0,-3 4-4 0,1 1 2 16,-2 1-3-16,-2 1 1 0,-2 6 3 16,-3 3-4-16,2 5 2 0,-4 2 2 0,5 4-11 15,1 1 8-15,1 1-5 0,6 1-1 0,2 1 14 0,4 3-11 16,4 0 5-16,6 1-5 0,6-1-1 16,4-1-1-16,6-5-4 0,5-5 8 0,6-6-5 15,5-5 6-15,4-6-2 0,4-6-5 16,0-6 5-16,2-4-7 0,-1-4 3 0,-1-1 3 15,-4-3-7-15,-2-1 9 0,-1-4-3 0,-3-3 0 16,-5-4 9-16,-3-4-9 16,-4-3 10-16,-5-3-5 0,-5-6-7 0,0-5 6 15,-7-1-5-15,0 0 8 0,-8-2-1 0,0 4 1 16,-5 1 0-16,0 5-3 0,-3 7 3 0,-4 6 0 16,-2 9-2-16,-2 5 6 0,1 7-3 0,1 5 6 15,0 6 0-15,1 3-7 0,4 2 4 0,-3 8-9 0,-3 9 4 16,1 8 0-16,-1 5-6 0,1 8 7 15,2 5-8-15,-1 5 3 0,2 4 3 0,4 3-5 16,2 4 7-16,0 1-5 0,1 1-1 0,6 0-1 0,5-2-1 16,6-7 3-16,4-5-4 0,6-9 6 15,3-8-4-15,3-8-5 0,2-6 9 0,-1-7-7 16,4-6 5-16,-2-3 6 0,-1-1-15 0,1-8 13 16,-4-5-8-16,-2-5 3 0,-2-5 11 15,-3-3-6-15,-2-4 6 0,-2-4-5 16,-2-2-4-16,-3-5 1 0,-2-3-1 0,0-6 2 15,-1-1 1-15,-3-6 2 0,2-3 1 16,-5-2-4 0,2-2 5-16,-1 2-6 0,0 3 0 0,-4 6 4 0,0 5-8 0,-3 7 8 15,-2 7-4-15,0 7-1 16,0 6 9-16,0 7-6 0,0 6 6 0,0 3-1 0,0 5-5 0,0 1-2 0,0 1-5 0,0 11 2 16,0 3 8-16,0 10-2 0,0 6 1 15,-1 4-6-15,-1 9 0 0,-1 3-1 0,2 5-1 16,-1 5 7-16,1 6-8 15,1 0 6-15,-1 0-2 0,2 3-5 0,2-4 6 0,6-3-6 0,6-4 5 16,4-8 2-16,5-9-13 0,5-11 9 16,4-10-6-16,4-9 2 0,1-8 14 0,2 0-10 15,0-9 6-15,0-6-3 0,1-4-5 16,-1-3 7-16,-4-4-3 0,-3-3 2 0,-2-6 0 16,-3-2 3-16,-3-5-2 0,0-3 0 0,-2-2 4 15,-1-3-8-15,-5-1 5 0,-1-2 1 16,-2 6-8-16,-4 0 9 0,-4 9-4 0,-1 6-2 15,-5 7 6-15,0 8-5 0,0 6 3 0,0 4 0 16,-2 5-8-16,-1 2 4 0,-1 7-5 0,-3 7 5 0,-5 8 1 16,-1 6 3-16,-1 5-1 0,1 6-4 15,2 2 3-15,5 1-6 0,5 2 3 0,1-2 1 16,7 2-4 0,7-3 6-16,9-7-4 15,4-4-2-15,8-6 13 0,5-4-12 0,2-6 5 0,2-6 2 0,1-3-10 0,-1-5 7 0,1 0-3 16,0-7 2-16,0-5 2 0,-2-2 1 15,0-3 2-15,-2-1-4 0,-3-2 0 0,0-5-2 0,-3 0 2 16,-3 0 4-16,-3-1-6 0,-3 1 4 16,-5 2 0-16,-6 3-7 0,-1 1 14 0,-6 6-11 15,-3 2 2-15,-1 5 2 0,-1 3-12 0,-3 3 6 16,1 0-5-16,-1 2 2 0,0 7 7 16,0 4-5-16,1 5 7 0,-1 3-3 15,0 2-5-15,0 2 4 0,1 0-3 0,2 2 7 0,1 0-3 16,1-1 3-16,1-1-1 0,0 1-5 15,4-4 5-15,1-3-6 0,1-2 1 16,2-3 3-16,4-3-13 16,-1-5 12-16,4-5-6 0,-1-1 0 0,4-10 11 0,2-2-10 15,3-4 7-15,-1-4 0 0,2-2-4 0,0-2 5 0,0-4-1 16,-4 0 1 0,2 0 2-16,-2 0-1 0,-1 1 1 0,-3-1-2 0,-3 5 1 15,-2-1-1-15,-3 3-2 0,-2 4 4 0,-4 2-5 16,-3 4 4-16,-4 6 0 15,0 2-7-15,-1 3 3 0,0 0-10 0,0 3-1 16,0 5-6-16,0 3-27 0,-2 4-15 0,-2 3-39 0,-2 1-45 16,-2 3-67-16,0 3-162 0,0-4-503 0,2-6-725 15</inkml:trace>
  <inkml:trace contextRef="#ctx0" brushRef="#br0" timeOffset="291255.3292">16724 17829 2192 0,'0'0'136'0,"0"0"-30"0,0 0-27 15,0 0-29-15,0 0-13 0,0 0-1 0,0 0 12 16,0 0-6-16,0 0 13 0,0 0 13 16,0 0-8-16,0 0-14 0,16 117-15 15,-13-82-16-15,3 1-11 0,-2 0-4 0,1 1-2 16,0-1 1-16,5-4 3 0,0-3 2 0,1-5-1 16,6 0-12-16,1-6 11 0,4-5 16 15,2-5 2-15,5-6 10 0,1-2-12 0,2-8-17 31,4-6 6-31,-1-5 5 0,1-5 12 0,0-3 4 16,1-3-1-16,-4-5-12 0,-2-4-6 16,-1-1 10-16,1-2-6 0,-1-11 22 15,1-2-26 1,-1 1-14-16,-6 9 5 0,-9 17-24 0,-7 14 27 0,-5 9 0 16,-2 4-3-16,-1 1 1 15,2 5 1-15,-2 3-4 0,2 2 21 0,-2 3 3 0,0 4 6 0,2 3 3 0,-2 4-19 0,1 3-12 16,0 1-11-16,2 3-2 0,4-2-3 0,1 0 11 0,4 0 8 15,0-5-4-15,7-2 7 0,-1-5-8 0,5-5-2 0,3-3 13 16,2-6-1-16,5-3 16 0,0-3-7 0,1-8-18 0,3-3 4 0,0-4-4 16,1-1 14-16,-1-5 13 15,-3 0-5-15,2-1-4 0,-3-1-14 0,-2-1-1 16,1-3 0-16,2-2-11 0,-2 3 6 0,-5 4 2 16,-8 12-4-16,-7 6 2 15,-3 4 4-15,1 2-8 0,-3 1 2 0,-1 1 7 0,0 6-7 0,2 0 15 0,-3 1-2 16,3 4-3-16,0 2 3 0,4 1-8 15,1 2-3-15,3 2 12 0,1 0-13 0,2-1-12 16,4 2 6-16,-1-5-1 0,2 0 15 16,2-2 3-16,1-4 1 0,0-2-16 15,2-2-2-15,-3-4 11 0,1-1-6 0,-1 0 14 0,0-4 4 16,-1-3-20-16,-2-1 14 0,-3-1-9 0,0-1-7 16,-1-3 27-16,-3 0-19 0,1-3 18 15,-3 2-9-15,4-9-13 0,-2-2 11 0,0-2-27 0,0-4 16 16,-3 9 2-16,-6 2-4 0,-2 4 13 15,1 5-8-15,-3 0-7 0,4 3 5 16,-2 2 5-16,0 2 2 0,0 2 5 16,2 2-8-16,1 0-5 0,-1 0-4 0,0 6 4 15,2 1 3-15,2 5 3 16,0 1-1-16,2 1-3 0,-2 1 1 16,-2-3-6-16,-1-3 24 0,2-1-1 0,-1 1-6 0,1-1 8 15,2 0-30-15,1-1 1 0,2 0 6 0,0-1 3 0,1-1 13 16,1-4 3-16,-1-1-1 0,1 0-10 0,5-1-6 0,2-7 2 15,-1-5-14-15,1-1 6 0,-3-2 5 0,-2-1-7 16,-4 1 18-16,-1-3-8 0,0 0 3 0,0-1 6 16,0 1-4-16,0-1 6 15,2 1-7-15,-4 2-5 0,4 1 3 0,-3 2 1 0,2 4 5 16,-4 3 3-16,-2 3-5 0,-4 3-3 0,2 1-9 16,-3 0 0-16,-2 4 4 0,2 4 4 0,0 3 6 15,0 6-3-15,1-2-2 0,-3 4-6 0,4-2 0 16,-1 1 4-16,3-2-1 0,3 0 2 15,1-1 0-15,3-2-4 0,3-1 2 0,-2-3 0 16,4-2 6-16,-1-2 9 16,1-3-4-16,1-2-3 0,0 0-5 0,-1-5-7 15,1-1 5-15,0-4 6 0,-1 0 5 0,1 0-1 0,2-2-1 16,-5-2-4-16,5-1-7 0,-3 1 5 0,0-3 1 16,-1 1 2-16,3 1 3 0,-1-1-4 0,1 1 1 15,2 1-7-15,-3 3 7 16,-2 1-1-16,2 3 0 0,-5 1 1 0,0 4-6 0,-1 0-3 0,-1 2-2 15,1 2 5-15,-1 4 3 0,-3 2 2 16,2 3-14-16,0 2-29 16,2 1-55-16,-4 3-100 0,-2-5-309 0,-2-3-799 0</inkml:trace>
  <inkml:trace contextRef="#ctx0" brushRef="#br0" timeOffset="296009.7988">31155 12102 1132 0,'0'0'213'16,"0"0"59"-16,0 0-1 0,0 0-65 0,0 0-24 0,-38-119-22 16,35 110-19-16,2 4-31 0,1 3-31 0,0 2-29 0,-1 2-25 15,1 11 2-15,0 6 18 16,0 13 14-16,0 9 9 0,-1 12-8 0,-2 7-15 15,-2 7-14-15,2 6-9 0,-3 5-5 0,3 6-2 16,-6 6-2-16,6 2-2 16,-4 2-2-16,-1 2 1 15,1-3-3-15,-1-2 3 0,-2-4 3 0,-2-5-5 16,-2-10 0-16,1-11-1 0,-1-12-3 16,-1-12 8-16,2-11 5 15,1-9 6-15,-5-6 9 0,5-7-1 16,-5-4-3-16,3-7-7 0,-3-9-8 0,3-9-9 0,-4-10-4 15,1-8-3-15,3-10-2 0,2-11 3 0,1-6-1 0,2-11 1 0,3-9 6 0,5-9-6 16,1-8 1-16,8-5-2 0,3-3-9 0,0 5 11 16,1 5-1-16,7 8 2 0,1 11 5 0,0 8-8 0,7 8 0 15,2 11-2-15,-1 7 0 0,5 11 3 0,-2 8 0 0,-5 9 2 16,2 8-2-16,-5 5-3 0,-3 8-1 0,1 3 1 16,-1 8 4-16,0 7 0 0,1 8 3 15,-1 6-3-15,-4 7-2 0,-2 10 7 0,-5 4-2 16,-3 9 5-16,-6 7 1 0,1 3-1 15,-9 7 0-15,-4 5-1 0,-4 4-9 16,2 4 4-16,-4 1-13 0,3-1-15 0,0-2-18 0,2-4-42 16,6-11-45-1,4-9-45-15,3-13-37 0,1-14-35 0,7-16-39 0,6-10-56 0,3-12-172 16,-3-6-309-16,-3-1 260 0</inkml:trace>
  <inkml:trace contextRef="#ctx0" brushRef="#br0" timeOffset="296275.6332">31822 12203 113 0,'0'0'500'0,"0"0"-107"0,82-116-80 0,-59 83-31 16,-6 8-8-16,-6 10-2 0,-5 4 3 0,-5 6-12 16,-1 3-42-16,-1 2-50 0,-5 2-59 0,-5 8-48 15,-6 5-22-15,-4 10-7 0,-5 6 0 0,-3 7 7 16,-7 5-7-16,2 4-2 0,-5 2-1 16,-2 4-10-16,1 0 8 0,5 2-3 0,0-1-6 15,6-2 0-15,6-1-10 0,7-5-6 16,2-2-1-16,10-7-6 0,4-1 2 15,1-4 1-15,10-1-1 0,7-4-1 0,3-1-1 0,3-5 1 16,6-2 1-16,6-7 0 0,3-2-9 0,4-7-13 16,1-3-22-16,-1-4-24 0,3-8-31 0,-3-5-47 15,-1-1-59-15,2-6-91 0,-1-4-153 16,-13 6-339-16,-10 6-729 16</inkml:trace>
  <inkml:trace contextRef="#ctx0" brushRef="#br0" timeOffset="296646.3159">32267 12333 1011 0,'0'0'456'0,"0"0"-116"0,0 0-145 0,0 0-75 0,0 0-41 16,0 0 3-16,0 0 10 0,0 0 2 15,0 0-9-15,134-128-20 0,-93 109-20 0,6-2-15 16,-1-1-17-16,5 1-6 0,0 0-5 0,-4 0-2 0,-3 2-2 16,-5 1 1-16,-7 1 0 0,-2 5 1 15,-8 0 8-15,-4 0 23 0,-6 2-22 16,-6 1 26-16,-6-1-25 0,-1 2-2 0,-7-1-5 0,-5 1-27 15,-2 4 25-15,-5 0-30 0,-1 4 27 16,-2 0 0-16,-5 2-3 0,-1 5 13 0,5 0 6 16,-4 3 8-16,6-3 8 0,4 3 6 0,3 1 2 15,4 1-2-15,2 1-5 0,3 3-7 0,2 4-1 16,3 4 2-16,1 3 2 0,0 4 13 0,1 3 3 16,2 1 2-16,5 7 5 0,-2 1-12 15,0 6-4-15,0 3-2 0,-1 5-13 0,2 0 0 16,-3 6-5-16,2 1-3 0,-3 2 0 15,0 3-2-15,0 1-2 0,-2 4 1 0,0 1 5 16,0 0-3-16,1-1-5 0,-4 2-16 0,0-4-28 16,-1-3-33-16,0-3-46 15,3-5-60-15,0-4-86 16,2-8-121-16,-2-15-230 0,1-14-479 0</inkml:trace>
  <inkml:trace contextRef="#ctx0" brushRef="#br0" timeOffset="296953.9871">31412 14197 2105 0,'0'0'202'0,"0"0"6"0,0 0-74 16,0 0-55-16,0 0-8 0,0 0 9 16,0 0 13-16,0 0-3 0,95-122-11 0,-57 93-21 15,7-1-24-15,2 1-5 0,3 1-12 0,3 2-9 16,-2 2 6-16,-1 1-13 0,1 1 2 16,-7 3 0-16,4 1-3 0,-8 5 3 15,-3 2-6-15,-3 4-4 0,-7 0-17 0,-2 4-25 16,-7 2-32-16,-4 1-49 0,-6 0-56 0,-6 3-48 0,-2 7-74 15,-9 6-160-15,0-4-391 0,2-1-103 0</inkml:trace>
  <inkml:trace contextRef="#ctx0" brushRef="#br0" timeOffset="297141.338">31401 14542 1772 0,'0'0'363'0,"0"0"-155"0,0 0-36 16,0 0-82-16,0 0-38 0,0 0-3 0,0 0-6 15,0 0 29-15,0 0 5 0,0 0-5 0,115-47-9 16,-69 24-21-16,8-1-13 0,0-3-10 16,6 2-9-16,-1-3-1 0,1-3-4 0,-3-1-11 15,3 1-22-15,1 1-54 0,-2-1-90 0,-1 0-144 16,-15 7-270-16,-15 7-609 0</inkml:trace>
  <inkml:trace contextRef="#ctx0" brushRef="#br0" timeOffset="297928.3125">32480 13645 2114 0,'0'0'276'0,"0"0"-138"0,0 0-5 0,0 0-39 0,0 0-11 16,-17-127-10-16,36 105-21 0,2 1-2 0,6 0-11 15,1 3-9-15,5 2-10 0,0 3-11 16,2 4-4-16,2 6-6 0,-5 1-1 0,-1 2-1 15,-1 8 1-15,-1 6 2 0,-7 5 24 16,-3 2 6-16,-5 6 1 0,-3 2 6 0,-4 6-17 16,-2 3-1-16,-4 4 5 0,-4 2 1 0,-8 2-27 15,-4 1 6-15,-3 0-9 0,-3-2-1 0,-2-3 26 16,-2-3-12-16,2-6 4 0,1-5-3 0,2-6 0 16,5-3 3-16,1-5-3 0,4-3 0 15,6-6 0-15,-1-2-4 0,4-3-2 0,1 0-8 16,0 0-3-16,6-3-1 0,4-5 1 15,3-2 7-15,5-3-3 0,4-3 3 0,6 0-2 16,0-2-1-16,5 2 4 0,-8 3 17 0,2 3 2 16,-7 2-3-16,-3 1-3 0,0 3-19 0,2 0-1 15,0 2 0-15,-1 1 1 16,0 1 2-16,-1 4-3 16,-1 6 0-16,-3 5 6 0,-1 3-1 0,-2 5 7 0,-4 4 1 15,-3 5-1-15,-2 3 1 0,1 0 1 0,-7 3 2 0,-2-2 0 16,-3 5-1-16,-2-7 1 15,0 1-1-15,-2-4-1 0,2-4-1 0,2-6-1 0,2-3 1 0,2-5-4 16,1-6-10-16,3-6-4 0,2-1-2 16,0-10-3-16,9-7 7 0,1-4 1 0,2-6 1 0,6-5 0 15,-1-5-2-15,4-6 3 0,3-3-2 0,0-5 4 16,3-4-7-16,1-3 1 0,2 0 2 0,1-3-5 16,0 2 12-16,-1 6-6 15,-1 5 0-15,-4 8 2 0,-2 7-7 16,-4 9 8-16,-4 4 1 0,-4 9 3 15,-3 7 11-15,-4 4 1 0,-1 0 7 0,-3 12 2 0,0 6-2 0,-3 5-2 16,-1 4-7-16,0 4-1 0,1 5-7 0,0 3 2 16,0 0 2-16,3 0-7 0,1-2 3 15,1-1-4-15,4-2-2 0,2-2 1 0,3-3-1 16,1-5-5-16,3-3 2 0,1-4 2 16,1-5 3-16,1-6 7 0,1-5 6 0,-3-1 4 0,-3-5-3 15,-5 0 4-15,2-7-2 0,-2 4 10 16,2-10 4-16,2 3-3 0,-4-6 0 0,1-5-13 0,-2-1 1 15,-1-6-1-15,-1 2 0 0,-2-1 7 16,-3-12-1-16,-1-9 5 0,-6-4-17 16,-5-7-4-16,-9 10 1 15,-8 10-10-15,-3 15 14 0,-7 13-12 0,-4 12-25 0,-6 8-36 16,-5 13-75-16,-5 6-173 0,14-3-800 16,14-6-593-1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48:37.32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1805 1239 2315 0,'0'0'120'0,"0"0"14"0,0 0 15 15,0 0-6-15,0 0-3 0,0 0-20 0,0 0-20 0,0 0-37 16,0 0-33-16,0 0-15 0,0 0-19 16,0 0 2-16,-30-41 11 0,29 62-5 0,1 9 7 15,0 5-1-15,0 7-7 0,1 1 6 16,-1 1-1-16,0 6 3 0,0 2-1 16,0 5-1-16,-1 1 0 0,0 0 2 0,-4 2 1 0,-1-3-1 15,0-2 0-15,1-3-3 16,-2-4-1-16,4-6 0 15,0-5 0-15,-1-7 1 0,2-7-2 0,2-2-2 16,-1-7-18-16,0-4-23 0,0-3-35 0,-2-3-38 0,-1-4-28 0,1-2-119 0,-2-2-432 16,3 0-959-16</inkml:trace>
  <inkml:trace contextRef="#ctx0" brushRef="#br0" timeOffset="413.45">1824 987 1635 0,'0'0'305'0,"0"0"-16"0,0 0-65 0,0 0-56 0,0 0-49 0,0 0-50 0,0 0-44 15,0 0-21-15,0 0-4 0,0 0 15 0,0 0 12 0,0 0-4 0,0 0 3 16,0 0-11-16,-81 123 0 0,50-68 2 0,-8 13-4 0,-3 2 2 16,2-6-5-16,6-11 0 0,3-8 2 15,4-7 9-15,4-6-1 31,-5 0 1-31,4 0-2 0,-4-1-10 0,5-4-2 0,-4-1-2 16,6-3-2-16,1-4-1 16,6-4-2-16,0-3-2 0,9-4-3 15,-1 0 3-15,6-1 6 0,1-2 13 0,8 0 15 16,8-2 5-16,5 1-4 0,9 0-13 0,11 0-15 0,8-2-1 0,1 1 3 0,-3-3 5 16,-8 0 4-16,-3 1-4 0,0-5-1 0,0 1 0 0,-3-1-8 15,-2 1 9-15,-2-1-3 0,-1 1-4 16,-2 1 3-16,-6-3-4 0,-2 2 3 0,-3-1 4 0,-3 1 5 0,-1-2-2 0,-2 1 2 15,-2-1 0-15,-1-1-2 0,1-2 3 16,0-1-4-16,-4-2-13 0,3-2-14 0,-3-2-26 0,3-4-38 16,-1-2-50-16,-1-5-87 15,0-4-175-15,0 7-593 0,-4 6-664 0</inkml:trace>
  <inkml:trace contextRef="#ctx0" brushRef="#br0" timeOffset="911.509">1834 591 0 0,'0'0'0'0,"0"0"225"0,0 0 424 15,0 0-84-15,0 0-196 0,-147-20-137 0,100 20-60 0,-1 0-58 16,1 6-15-16,-3 7-11 0,-1 6-8 0,1 2-9 16,1 8-1-16,-1 4-8 0,-1 4-3 15,1 6-5-15,0 5-7 0,1 4 2 16,1 7-7-16,-1 4 2 15,2 6 1-15,2 4-8 0,3 5-3 16,6-7-10-16,7-5-10 0,8-9 3 0,9-7 21 0,-5 15-22 0,3 12 31 16,4 11-29-16,2 11-24 0,8-2 21 0,9-5-34 0,11-4 31 15,8-8-1-15,7-7 5 0,10-9 2 0,6-5-2 16,4-5 1-16,6-2-1 0,6-6 0 16,19-3 3-16,16-1-8 15,10-11-2-15,-1-11 3 0,-14-17-3 0,-13-9 6 0,-12-18 3 16,3-6-4-16,-3-9 1 15,-2-6-2-15,-2-5-2 0,-4-7 0 0,-2-3-2 16,-4-3-1-16,1-5 3 0,-7-4 2 0,-2-3 4 16,-9-3-4-16,-2-5 0 0,-8-4-9 0,-5-4 1 15,-2-3 3-15,-8 10-2 16,-2 5 0-16,-10 13 0 0,1 6-4 0,-5-4 1 0,0-2 1 0,-8-4-8 0,-5-1 3 16,-5 0-7-16,-7 3 4 0,-3 3-4 0,-8 7-7 15,-6 6 12-15,3 12 3 0,4 9-16 0,-2 7 20 0,6 8-10 16,-9 2-11-16,0 0 20 0,-14 2-11 15,-16 2 4-15,-14 5-15 0,-13 1-12 16,4 3-7-16,2 8-13 0,9 9 9 16,12 6-26-16,16 3-40 0,9 5-61 0,14 2-150 0,11-7-310 15,9-6-778 1</inkml:trace>
  <inkml:trace contextRef="#ctx0" brushRef="#br0" timeOffset="1513.1003">3641 1476 1466 0,'0'0'472'15,"0"0"-255"-15,0 0 19 0,0 0-43 0,0 0-59 16,0 0-60-16,0 0-41 0,0 0-26 0,0 0 3 0,0 0 11 16,0 0 12-16,0 0 15 15,-68 147 10-15,69-90 7 0,-1 4-8 0,3 5-10 0,1 2-10 16,-2 5-10-16,0 1-6 0,2 0-4 15,-4-3-4-15,1-2-1 0,0-6 1 16,-1-7-1-16,0-9-6 0,0-11-1 0,1-8 2 0,-1-11-2 16,0-6 2-16,0-5 5 0,0-4 13 0,0-1 23 0,0-1 24 15,0-2-1-15,0-7-11 0,-5-6-23 16,-3-7-23-16,-1-6-8 16,-3-6-1-16,-2-6 1 0,0-3 0 15,-2-3-2-15,2-8 0 0,1-5-2 0,-1-4-3 0,2-8 6 16,2-2 0-16,1-4 0 0,2-3 2 15,0 0-6 1,1 0-4-16,3 0 2 0,3 5 0 0,-1 10-2 0,2 9 3 0,5 9 8 0,1 6-1 16,4-2-5-16,3-3-6 0,2 0-6 0,8-5 3 0,-1 0 6 15,7 1 1-15,3-2-9 0,4 5 4 0,-1 3-7 0,1 5 3 16,5 2 10-16,-5 4-20 0,2 5 23 0,-3 5-15 16,-1 3-2-16,-1 7 11 31,-2 4-18-31,-1 4 21 0,-1 3-9 15,1 4 6-15,-1 6-17 0,-3 3-24 0,-1 4-9 0,-1 5-20 0,-2 2-19 16,-1 2-21-16,-2 2-51 0,-5 3-101 0,0 2-220 0,-9-8-584 0,-2-6-194 16</inkml:trace>
  <inkml:trace contextRef="#ctx0" brushRef="#br0" timeOffset="1883.9073">3486 1705 2192 0,'0'0'255'0,"0"0"-270"0,0 0 17 0,0 0 30 0,0 0 36 0,0 0 37 15,118-29-18-15,-62 13-34 16,6 1-18-16,7-5-15 0,3-1-6 0,1 0-1 0,0 0-3 0,-4 0 2 31,-4 4-4-31,-6 0-1 0,-8 4 2 16,-7 2 9-16,-6 1 7 0,-8 4 9 0,-9 1 5 0,-2 1-8 15,-9 4-8-15,-4 0-7 16,-3 0-9-16,-1 6 0 16,0 3 3-16,1 5-3 0,-1 4 13 0,1 7 3 0,-3 3 3 15,0 5 8-15,0 1-8 0,0 0-2 0,-2 1-6 0,-1-1-9 0,0 2 3 0,1-2 4 0,2-2-1 0,-2-2 8 16,2-3-7-16,0-5-6 0,0-1-1 0,0-3-8 16,2-6-13-16,-1 1-22 0,1-6-32 15,0-5-33-15,-1-2-30 16,-1-1-116-16,0-10-236 0,0 1-607 0,0 3-164 15</inkml:trace>
  <inkml:trace contextRef="#ctx0" brushRef="#br0" timeOffset="2034.4719">4195 1013 881 0,'0'0'516'0,"0"0"-57"0,0 0-138 16,0 0-61-16,0 0-78 0,0 0-59 0,-20-121-49 15,19 108-41-15,1 4-40 16,0 2-35-16,1 4-2 0,6 3-4 0,0 0-16 0,6 7-105 15,-4 0-281-15,-1-1-646 0</inkml:trace>
  <inkml:trace contextRef="#ctx0" brushRef="#br0" timeOffset="3136.8325">4679 1512 495 0,'0'0'340'0,"0"0"-88"0,0 0 35 0,0 0-35 0,0 0-19 16,0 0-33-16,0 0-44 0,0 0-15 15,17-122-15-15,-3 106-20 0,1 0-13 0,2 0-17 0,5 1-13 16,1 0-13-16,2 2-13 0,2 4-12 0,-2 1-11 16,3 3-3-16,-5 4-9 0,2 1-1 0,-1 8 2 15,-3 5-10-15,4 3 9 0,-5 2-1 16,2 6-1-16,-3 4 6 0,-3 3-5 15,0 4 5 1,-3 4 2-16,-4 4-1 0,-4 1 6 16,1-1-2-16,-6-2 1 0,0-1 3 0,-2-4-5 15,-6-1 2-15,1-5-5 0,-2-4-3 16,2-6 1-16,-3-3-3 0,2-5 4 0,-1-4 3 16,-2-3 5-16,2-4 4 0,0-1-4 0,0 0 3 0,1-6-15 0,2-2-4 15,-1-4-2-15,4-2-9 0,-3-2 5 16,5-4-6-16,1-2-4 0,0-4 2 0,3-1-5 15,4-2 4-15,3-2-2 0,5-2 0 0,0-2 5 0,5-2-2 16,3 1 4-16,2 1-1 0,-1 2 1 0,5 1 3 0,0 7-1 16,-2 0 14-16,1 3-7 0,-1 4 7 0,-1 6 0 15,-1 1-9-15,-3 3 7 0,2 4-3 16,-2 4 0-16,-3 0 2 0,2 7-6 16,-4 5 2-16,2 3 3 0,-1 5-3 0,-5 2 7 0,4 2-3 0,-5 2 4 15,-3 1-1-15,2 3-1 16,-2 1 5-16,-3 2-3 0,0 2 4 15,2-2-1-15,-4-2 0 16,3-4 1-16,0-5-6 0,1-5 4 0,1-4-3 0,1-5-4 0,4-2 9 0,-1-4-7 16,2-2 2-16,2-2 5 0,4-8-7 0,0-1 3 15,2-4-2-15,-1-1-1 0,0-3 4 0,-5-1 0 16,-1 0-1-16,1-5 1 16,-1-2-4-16,1-2 2 0,-1 0-4 15,-2-2 3-15,2 2-2 0,-2-3 2 0,-2 4 3 16,-2 1-3-16,-1 4 7 0,-3 5-2 15,-1 3 3-15,-4 3 10 0,0 5 5 0,-1 1 12 0,0 2 2 0,0 3-8 16,0 1-10-16,0 0-21 0,0 1-22 0,0 6-5 16,-2 3 2-16,-4 5 9 0,1 6 15 0,-2 2 1 0,2 5-1 15,-1 0 4-15,4 1-1 0,0 1-1 16,4 1 5-16,-2-1-7 0,6 0 0 16,3-7 7-16,5-3-8 0,1-8 9 0,3-3 1 15,1-5-5-15,3-4 13 0,2-3-5 0,1-7 4 16,3-4-3-16,-2-3-4 15,1-3 1-15,-3-4-1 0,1 1 0 0,-5-2-1 16,-1 0 3-16,-3-3 0 0,2 0 0 0,-6-1 5 16,0-1-10-16,-2 0 2 0,-3 2 1 0,-1 4-6 0,-3 2 5 15,-3 5 0-15,0 5-3 0,0 3 10 0,-7 3-8 0,3 1-2 16,-4 0-2-16,-2 1-15 16,0 1 6-16,-1 2-1 0,1 1-8 0,-5 0 2 0,1 3-10 15,3 5-3-15,5 5 8 0,6 1 0 16,0 4 13-16,11 0 4 15,3 3-1-15,3 0 2 0,5 1 1 16,1 0 3-16,5 0-2 0,0 2 6 0,-2-1-9 0,2 0 1 16,-7 3 3-16,0-1-6 0,-6 1 7 15,-1-1-3-15,-5 1 0 0,-5-3 0 0,-3-1-1 0,-1-2 1 0,-2-2 2 16,-7 0 0-16,-2 0 1 0,-2-5-1 0,-4 1 2 16,-3-1-2-16,4-3 1 0,-1-2 3 15,-1-2-2-15,2-2 3 16,1-4-7-16,0 0 0 0,1 0-9 0,4-4-24 0,0-5-35 0,4 0-76 15,0-5-126 1,4 2-312-16,1 2-703 0</inkml:trace>
  <inkml:trace contextRef="#ctx0" brushRef="#br0" timeOffset="4054.5291">6833 994 1317 0,'0'0'740'0,"0"0"-438"15,0 0-58-15,0 0-42 0,0 0-35 0,0 0-54 16,0 0-46-16,0 0-49 16,0 0-23-16,0 0-9 0,0 0 8 0,0 0 8 0,0 0 11 15,0 0 10-15,1 54-7 0,-1-28 2 0,1 14 1 16,5 8-14-16,-1 6 7 0,2 3-2 0,-5-7-4 16,0-3 15-16,0-4-6 0,-2 2 2 15,2-2-1-15,-2-2-2 0,0-5-2 16,0-9-6-16,0-7 1 0,0-7-3 15,0-6-4-15,0-4 5 0,0-2 1 16,1-1 6 0,0 0 2-16,1-1-2 0,2-8 0 0,3-3-8 0,4-3-1 0,0-3-3 15,6-3-2-15,-4-1-1 0,5 1 2 0,-1-2 0 0,1-1 1 0,0 1 0 16,1 1-3-16,1 3-3 16,0 3-3-16,2 2-3 0,3 5 0 0,-5 2 3 0,2 3-1 0,-1 1 2 0,-3 3 1 15,-1 0 1-15,3 7 2 0,-3 2 5 16,3 3-1-16,-2 2 1 0,0 2 1 0,-2-1-2 0,4 4 0 15,0 1 1-15,-1-2 3 16,0 0 1-16,2 0 0 0,1-4-1 16,-1-2 0-16,7 0-1 0,-3-5 3 0,5-4-4 15,1-2-19-15,5 1-20 0,-3-9-28 0,5-5-25 0,-5-3-23 16,5 0-24-16,-4-5-28 0,2-2-15 16,0-1-4-16,2-7 17 15,-1 0 23-15,-1-5 24 0,-5 0 34 16,-3 3 21-16,-4 1 32 15,0 0 18-15,-1-4 19 0,0-4 38 16,3-2 35-16,-2-5 54 0,2-4 35 0,-3 2 14 16,-3 2 2-16,-1 1-16 0,-7 5-19 0,-1 4-10 0,-2 6-13 0,-5 4-16 0,1 7-13 0,-4 2-16 0,0 6-18 15,-1 3-22-15,0 3-6 0,0 3-28 0,0 2-17 0,0 0 1 16,-1 4-7 0,-1 7 14-16,-2 2 11 0,1 5 0 0,1 8 1 0,-4 4-2 0,3 6 3 15,0 5-1 1,-4 5-3-16,-1 8 1 0,-1 19-2 15,0 14-3-15,-2 9 4 0,7-2 0 0,3-20-5 0,1-18-2 16,11-15 1-16,3-9-6 0,5-8 2 0,3-6 0 0,3-6-10 16,1-5-2-16,3-7-6 0,2 0 1 0,0-9 4 15,3-3 3-15,-4-4 2 0,-3-2-2 16,2-2 0-16,-1-1 1 0,-4-1 5 0,2-3 4 16,-3-2 6-16,-3 0 2 0,-2 0-2 0,-5-1 0 15,-3 5-1-15,-2 2 0 16,-6 4 8-16,0 4 8 15,-2 5 8-15,0 3 7 0,0 2-4 0,-2 3-10 0,-1 0-12 0,-3 3-6 0,-3 4-2 16,-3 5 1 0,-1 8 2-16,-5 0-2 0,4 4 0 0,-3 1 5 0,7 0 4 0,2 1 2 0,5-1-6 0,3 0-2 15,0-2-3-15,8-1 1 0,5-1 2 16,5-4 4-16,2 0 2 0,3-3 3 16,2-5-1-16,2-4 2 15,1-5 0-15,0 0 0 0,-3-3 4 0,1-5-1 0,-4-3 1 0,-1-1-2 0,-7-2 6 16,2 2 1-16,-6-5 1 0,-4 0 4 15,-1-1-10-15,-3-4-3 0,-2-2-6 0,-3-1-8 16,-5-3 1-16,-2 0 3 0,-3 2-4 16,0 3-1-16,-1 2 4 15,-1 1-10-15,-1-1-10 0,-5-2-13 0,-3 0-21 0,-3-2-20 16,-5 1-37-16,-4-1-51 0,2 3-94 0,-6 4-168 16,11 5-403-16,8 6-772 0</inkml:trace>
  <inkml:trace contextRef="#ctx0" brushRef="#br0" timeOffset="4379.974">7531 924 1667 0,'0'0'252'0,"0"0"-33"0,0 0 64 0,0 0-23 0,0 0-36 16,0 0-71-16,0 0-70 16,0 0-29-16,0 0-21 0,0 0 1 0,0 0 3 0,0 0 2 15,0 0-1-15,0 0-5 16,137-18-7-16,-75 17-6 0,9-1-5 0,9 1 2 0,3-4-1 15,5 2 5-15,2-1 9 16,0-1-8-16,-3-2-5 0,1 0-3 0,-4 0-6 0,-5 1 8 0,-6-1 0 16,-3 0-1-16,-8 1-5 0,-5-3 0 15,-7 3 2-15,-7 1 0 0,-8-1 2 0,-6 2 1 0,-5 1 1 16,-8 0 4-16,-2 1 0 16,-7 1 3-16,-1-1-5 0,-5 1 1 0,-1 1 3 15,0 0-15-15,0 0 2 0,0 0-10 16,0 0-7-16,-1 0 5 0,0 0-7 0,-1 0-1 0,0 0-28 0,2 0-41 15,-1 0-59-15,1 0-101 0,-1 0-230 16,1 0-863-16</inkml:trace>
  <inkml:trace contextRef="#ctx0" brushRef="#br0" timeOffset="5194.4006">9566 1808 1221 0,'0'0'516'0,"0"0"-268"16,0 0 29-16,0 0-65 0,0 0-26 0,0 0-35 15,0 0-36-15,0 0-24 0,23-136-24 0,3 98-9 16,3-7-9-16,6-3-14 0,6-6 2 0,0 4-7 16,-3 3-9-16,-5 3 6 0,2 6-5 15,1-8 2-15,2-4-1 16,3-3-5-16,-2-4 0 0,1-1-7 16,-6 0 3-16,-3 2-7 0,-7 4 2 0,-7 7 1 0,-7 4 0 0,-4 7 11 15,-5 5-14-15,-1 7 0 0,-9 5-12 0,-3 6-18 16,-5 4 8-16,-2 7-9 0,-2 0 6 0,-3 8 7 15,-5 7-4-15,1 5 9 0,-2 2 7 0,2 5-5 16,2 4 7-16,4 1-5 0,5 5-4 16,5 1 4-16,5 2 0 0,7 2 9 0,9 0-4 0,16 9 7 15,14 7-9-15,15 2-6 16,5 0 1-16,-2-14-6 16,-6-10 9-16,-7-3 3 0,-7-7 1 0,-6-1 1 0,-5-4-3 0,-11 0 0 15,-2-4-1-15,-7-3 1 0,-3-3 0 16,-3-2-1-16,0 1 2 0,-5 0-2 0,-4 0 2 0,-6-2 4 15,-1 2 3-15,-4-2 0 0,-2-1 0 16,-5-4-3-16,3 0 1 0,-3-3 1 16,-2 0-1-16,3-2 1 15,0 1-5-15,3-4-3 0,2-5-11 16,3 0-10-16,6-4-28 0,0-4-45 0,6-4-60 16,6-6-119-16,7-6-264 0,3 7-570 0,-3 7-150 15</inkml:trace>
  <inkml:trace contextRef="#ctx0" brushRef="#br0" timeOffset="5405.7971">10638 728 1104 0,'0'0'411'0,"0"0"-7"0,0 0-40 0,0 0-70 0,0 0-36 16,0 0-89-16,0 0-78 0,0 0-48 0,0 0-45 15,0 0 2-15,0 0 5 0,0 0 16 16,118-49 21-16,-107 69 5 0,-1 7 3 0,2 5-10 16,2 6-5-16,-2 6-8 0,0 6-10 15,-1 6 11-15,-2 22-12 0,-1 18-6 0,-3 11 1 16,-3 2-13-1,-2-15-4-15,0-14-15 16,-2-15-30-16,2-9-33 0,0-9-38 16,0-8-49-16,1-8-122 0,-2-6-251 15,-1-10-545-15,1-5-13 0</inkml:trace>
  <inkml:trace contextRef="#ctx0" brushRef="#br0" timeOffset="6379.3267">10407 1335 1836 0,'0'0'211'0,"0"0"-57"16,0 0-82-16,0 0-46 0,0 0 29 16,0 0 15-16,0 0 3 0,0 0 1 15,155-102-25-15,-108 88-5 0,7-2-9 0,10 1-9 16,5 0 4-16,2 0-13 0,4-1-1 0,3 4 3 31,-1-2-10-31,-3 0-5 0,-5 4 3 0,-3 0-8 0,-7-2 4 0,-8 4 7 16,-8 0-2-16,-5 1 3 0,-10 2 20 15,-7 2 28-15,-7 1 24 0,-5-1 10 16,-7 3-20 0,-2 0-25-16,-3 0-26 0,-9 1-18 0,-3 4 4 0,-5 1-12 15,-4 2 6-15,-5 3 7 0,-5 1-5 0,-2 3 9 0,-3 1-8 16,-1 3-2-16,2-1 2 0,2 2-1 0,-2 6 1 0,2 3-10 0,9 2-3 0,6-1-3 16,17-6-1-16,5-2 8 0,10-3 3 0,7 0 2 15,4-2 5-15,1-3 0 0,2-5 4 16,2-2 1-16,0-5 1 0,-1-1 2 15,2-1-1-15,0-7 4 0,-1-3-4 0,-1-1-3 16,1-4 0-16,-2-4-5 0,0 1 6 0,-4 0 0 16,-5 2 3-16,-1-1 10 15,-2 2-14-15,-3-2 4 0,2 0-2 0,-2-1-7 0,-1-1 8 0,1-1-3 16,-4 1 2-16,-2 2-9 0,0 2 5 0,-4 2-2 0,0 2 0 16,-2 3 7-16,2 2-5 0,-1 2-8 15,-2 2-13-15,1 2-15 16,-2 0-1-16,-1 4 14 0,-2 4 6 0,1 3 14 0,-2 2-3 0,-1 4-6 15,-1 2 7-15,0 8-6 0,2 6 0 16,0 4-3-16,6-1 0 16,2-5-1-16,5-8 6 15,6-1 2-15,1-5 1 0,5-3 4 0,0-4 0 0,3-3-1 0,2-2-3 0,0-3 3 16,4-2 3-16,-3-4 2 0,5-4 6 0,0-3-6 16,2-2-4-16,0-3-2 0,1 0-11 15,2 0 8-15,-5 0 4 0,-2 2-2 0,-4 1 12 16,-2 1-6-16,1-3-6 0,0 0 3 15,3-1-9-15,-2 1 3 0,2-2 0 16,-2 3-2-16,-1 0 1 0,-3 4-1 0,-3 1-5 16,-5 2 6-16,0 3-3 0,-4 1-4 15,-1 2 1-15,-4 0-15 0,1 1 2 0,0 0 2 16,-1 3 8-16,2 3 11 0,-2 3 1 0,4 2 5 16,1 6-8-16,3 6-1 0,-1 5-6 0,5 3-1 0,-1-1 6 0,3-3 2 15,1-1 3-15,4-3-1 0,1-5 0 0,3-1 2 16,0-4 4-1,1-6-2-15,1-2 4 0,-4-4-5 0,2-1-5 0,1-4 5 0,-2-5 0 16,2-3 3-16,-1-5 9 16,1-1-11-16,0-3-2 0,-4 1 2 0,-2 0-9 0,-3 2 14 0,-2-1 4 15,0-2-7-15,3-4 6 16,1-4-9-16,0-4-9 0,2-4 7 0,-1-2-5 16,-1-1 1-16,1-2 8 0,-7 1-6 0,2 2 2 0,-4 1-2 15,-3 3 12-15,1 1 8 0,-7 6 0 16,-1 2 7-16,0 2-8 0,0 6 0 0,0 3 4 15,0 4-2-15,-5 2-6 0,3 5-5 0,-1 2-5 16,2 2-25-16,0 0-2 0,-2 6-5 0,1 6 2 16,-1 4 24-16,0 5 9 0,-3 3 0 15,3 7 3-15,-5 6-6 0,5 6-5 0,-5 2 7 0,3 5-4 16,-1 17 7-16,-4 12-2 0,5 6-10 16,0 2-7-16,5-17 0 0,0-14 1 15,0-12 1-15,6-7-4 16,0-7-26-16,3-7-17 15,0-5-13-15,-3-4-7 0,0-4-10 0,2-7-6 0,-5-3-14 0,4 0-32 16,-2-5-53-16,1-4-96 16,-1-4-186-16,1 3-373 0,-5 3-425 0</inkml:trace>
  <inkml:trace contextRef="#ctx0" brushRef="#br0" timeOffset="6741.0461">12769 1059 1418 0,'0'0'709'0,"0"0"-365"16,0 0-91-16,0 0-46 0,0 0-12 0,0 0-61 15,0 0-39-15,0 0-34 0,0 0-33 0,0 0-2 16,0 0-2-16,0 0-8 0,0 0-4 16,113-82 0-16,-72 79 4 0,3 1 10 0,5 1 11 15,-1 0-3-15,3 2-5 0,-3-2-2 16,0 1-11-16,-4-1 8 0,-3-1-1 0,-4 2 1 31,-6-2 7-31,-4-1-12 0,-5 1 2 0,-5 0-4 0,-5 2 4 16,-3-1 7-16,-2 1-7 0,-6 0 1 0,-1 0-10 15,0 0-2 1,0 0-2-16,0 0 4 0,-1 0-5 16,-1 0 9-16,1 0-6 0,-1 0-8 0,1 0 6 0,1 0-16 0,0 0 5 0,0 0 6 15,0 0 1-15,0 0-3 0,0 0 6 0,0 0-12 16,0 0 3-16,0 0-1 0,0 0-2 0,0 0-4 0,0 0-23 0,-1 0-5 16,0 0-10-16,-1 0 3 0,-4 3-16 0,2-1-15 15,-4 4-27-15,-1-1-36 0,-2 3-45 16,0 2-125-16,1-4-361 0,1-1-1026 0</inkml:trace>
  <inkml:trace contextRef="#ctx0" brushRef="#br0" timeOffset="9163.2522">14629 962 1214 0,'0'0'389'0,"0"0"-23"16,0 0-71-16,0 0-82 0,0 0-15 15,0 0-59-15,0 0-42 0,0 0-38 0,0 0-35 16,0 0-10-16,0 0-11 0,0 0 11 0,0 0 16 16,0 0 4-16,11-10 12 0,-12 30-4 0,-1 5-7 15,1 6 2-15,-2 11-8 0,-1 15 4 16,3 10-7-16,-4 2-6 0,1-2-3 0,2-5-8 15,-4-4 4-15,3-1-6 0,0-2 2 16,-2-5 1-16,3-3-3 0,1-8 6 0,0-9-4 16,1-6 0-16,0-8 0 0,0-6-4 0,1-5 2 15,-1-2 12-15,0-2 10 0,0-1 20 0,0 0 12 16,-1-6-2-16,1-4-12 0,1-7-20 16,0-5-14-16,1-5-9 0,-1-7-1 15,2-3 0-15,-1-5-1 0,0-4 0 0,-2-5-6 0,3 2 8 16,1 4-4-16,-3 3 0 15,1 2 7-15,-2-5-11 0,1-3 4 0,0-4 1 0,2-2-2 0,1-1 1 16,-2 0-2-16,4 2-4 0,-2 2 2 16,3 4-1-16,-1 5 3 0,1 11 2 0,2 2-1 15,-5 10 21-15,6 0-3 0,-2 1 1 16,3-2-10-16,4 1-10 16,-1-1-6-16,3 2-1 0,-1-1 12 15,4 1-17-15,3 1 8 0,4-2 6 0,-2 4-11 16,6-2 11-16,-6 4-11 0,3 2-7 0,-3 0 12 0,3 5-10 15,-1 2 16-15,-1 1 5 0,-1 3-10 16,-6 2 10-16,4-1-9 0,1 12 2 0,4 4-7 0,9 9-41 16,-10 6-24-16,-7 2-23 0,-2 4-18 0,-8 1-7 0,-5 1-44 15,-4-1-81 1,-5-1-195-16,-1-10-575 0,-2-8-390 0</inkml:trace>
  <inkml:trace contextRef="#ctx0" brushRef="#br0" timeOffset="9821.4365">14564 1251 1324 0,'0'0'197'0,"0"0"-103"0,0 0-50 0,0 0-16 0,0 0 47 0,0 0 15 0,0 0 7 0,148-55-15 16,-99 41-10-16,6-3-7 0,3 1 0 15,9 0-2-15,-2-5 0 0,5 0 12 0,1-1-2 31,-3-3 8-31,-3 1-1 0,-3-2-2 0,-3 0 3 16,-6 0-6-16,-6 1 5 0,-6 0-14 0,-9 2-4 0,-3 0 5 16,-8 1 8-16,-4 3 4 0,-7 3 5 15,-6-1-13-15,-4 3-27 0,0 0-10 16,-2 4-20-16,-6 0-5 0,-3 2 5 0,-6 2-7 16,2 3-4-16,-5 1 4 0,-2 1-12 0,-3 2 3 0,3 6 6 0,-1 4-7 0,0 0 10 0,0 4-6 15,7 3 0-15,-1 2 0 16,6 2-6-16,3 3 10 15,6 3 0-15,3 1 1 0,-1 1 4 0,10 3-7 0,2-1-2 0,6 3 1 16,4-1-3-16,4 0 7 0,-2 0-2 0,6 1 1 16,7 3 0-16,0 2-12 0,6 0 5 0,-8-4 0 15,-6-11 6-15,-9-5 2 0,-7-5-5 0,0-2-1 16,-4 0-4-16,-1-3 5 0,-2-3 2 0,-3-1 3 16,-2-1-6-16,-1-1 0 0,0-1 2 15,-2 1-5-15,-6 1 6 0,0 0 4 16,-3 1-3-16,-3 0 6 15,-4 0 0-15,-4-4-4 0,-6 2 5 0,-1 0-2 0,-4-2-1 0,1 1-1 16,-1-3 0-16,-2 1-2 0,3-2 0 16,0 1 0-16,2 0 1 0,1 0 5 0,1-4-1 0,5 1 1 15,2 1 0-15,3 1-6 16,6 0 4-16,2-1 5 16,1 1-4-16,5 0 6 15,-1-1-3-15,2 1-6 0,3-1 3 0,0 2-7 0,0 0-1 0,0 0 2 0,0 0-4 16,0 0 3-16,0 0-5 0,0 0-2 0,0 0 7 0,0 0 1 15,0 0-3-15,0 0 1 0,0 0-5 0,1 0-9 16,-1 0 9-16,0 0 1 0,2 0 0 0,-2-1 3 16,0 0-7-16,1 1-14 0,-1-1-7 15,3 1-18-15,-1 0-12 0,0 0-2 0,5-1-9 16,1 0-21-16,4-2-39 0,2 1-113 0,2-2-299 0,-6 3-894 16</inkml:trace>
  <inkml:trace contextRef="#ctx0" brushRef="#br0" timeOffset="10276.1592">16270 494 857 0,'0'0'474'0,"0"0"-1"0,0 0-97 15,0 0-55-15,0 0-76 0,0 0-63 0,0 0-36 0,0 0-44 16,0 0-27-16,0 0-29 15,0 0-33-15,0 0-12 0,0 0-13 16,0 0 11-16,15-75 11 0,-7 75 13 0,7 0 6 16,5 7-4-16,7 11-13 0,7 9-23 0,10 10-5 15,1 8 6-15,6 10 12 0,-1 2 25 0,-6 5-6 0,-6 1-2 16,-11-1 1 0,-12 1-8-16,-5 2 9 0,-9 14 5 0,-6 13-13 15,-14 4 4-15,-9-5-5 0,-3-17-7 16,-2-15 10-16,-3-13 1 0,1-5 2 0,-3-7-2 0,3-3-3 15,-3-5-4-15,-1-2 1 0,-3-5 2 16,0 1 4-16,-4-7 1 0,1 0-6 16,-5-5-11-16,-1-3-15 0,0-1-19 0,2-5-29 0,-1 1-42 15,4-2-73-15,-1-6-169 0,14 1-730 0,11 1-639 0</inkml:trace>
  <inkml:trace contextRef="#ctx0" brushRef="#br0" timeOffset="11529.1322">14309 295 1537 0,'0'0'254'0,"0"0"6"0,0 0-23 0,0 0-39 0,0 0-9 0,0 0-36 15,0 0-48-15,0 0-51 0,0 0-25 16,0 0-27-16,0 0 0 0,0 0 11 0,0 0 1 0,0 0 10 16,-75-33 2-16,61 42 9 15,-4 4 9-15,-6 9-26 0,-4 11 5 0,-13 15-36 0,-6 11 0 16,-6 12 17-16,-1 8-1 15,-2 4 29-15,8 1-8 0,3-2 10 0,7 0-10 16,4 12-4-16,3 6-2 16,7 7-4-16,9-5 5 0,14-22 4 0,6-14 4 0,12-11 0 15,9-2-1-15,7-3 3 16,9-3 0-16,6-1 0 0,5-4 2 0,8-4-9 0,3-4 0 16,4-4-3-16,0-3-6 0,-4-4 1 15,4-3-4-15,-6-4 5 16,-7-4-4-16,2 0 0 0,-8-4 0 0,-5-2-6 0,-4 0 1 15,-7-4 1-15,-5 0 1 0,-9-1 0 0,-5-1-3 0,-5 1-3 0,-3-1 2 0,-4 1 0 16,-1-1 6-16,-1 0 0 0,0 0-3 0,0 0 3 16,0 0-6-16,-1 1 3 0,0-1 6 0,0 1-8 15,1-1 4-15,-2 0-5 0,2 0-9 0,-2 0 7 16,2 0-1-16,0 0 3 0,0 0-2 16,0 0 0-16,0 0 1 0,0 0-5 15,0 0 4-15,0 0-3 16,0 2 6-16,0-2-1 0,0 0-2 15,0 0 0-15,0 0-7 0,0 0 6 0,0 0-5 16,0 0 5-16,0 0 1 0,0 0-2 0,0 0 8 0,0 0-8 16,0 0-1-16,0 0-1 0,0 0-3 0,0 0 6 15,0 0 0-15,0 0-2 0,0 0-1 16,0 0-1-16,0 0-1 0,0 0 4 0,0 0 5 0,0 0-7 16,0 0-2-16,0 0-2 15,0 0-12-15,0 0 12 0,0 0 5 16,0 0-1-16,0 0 8 0,0 0-9 0,0 0-1 0,0 0 2 0,0 0-3 0,0-2 6 15,0 2-1-15,0-1-4 16,0 1 5-16,0 0-7 0,0 0 4 0,0 0 3 16,0 0-4-16,0 0 4 0,0-1-5 15,0 1-1-15,0 0 6 0,2 0-6 0,-2 0 6 0,0 0-1 16,0 0-6-16,0 0 5 0,0 0-5 0,0 0 2 16,0 0 2-16,0 0-2 0,0 0 4 0,0 0-5 15,0 0 1-15,0 0-3 0,0 0-2 16,0 0 5-16,0 0-4 0,0 0 5 0,0 0 1 15,0 0-7-15,2 0 5 0,-2 0-5 0,0 0 2 16,0 0 2-16,0 0-3 16,0 0 3-16,0 0-2 15,0 0-2-15,0 0 5 0,0 0-4 0,0 0 2 16,0 0 0-16,0 0-3 16,0 0 4-16,0 0-1 0,0 0 3 15,0 0-1-15,0 0 3 16,0 0-4-16,0 0 0 0,0 0 2 15,0 0-3-15,0 0 8 0,0 0-7 0,0 0 1 16,0 0 4-16,0 0-6 0,0 0 4 0,0 0 3 16,0 0-5-16,0 0 3 0,0 0 0 0,0 0-1 0,0 0 2 0,0 0-4 15,0 0 2-15,0 0 0 0,0 0-1 0,0 0 1 16,0 0 0-16,0 0-3 0,0 0 2 0,0 0 0 0,0 0 0 0,0 0-7 0,0 0-4 16,0 0-4-16,0 0 0 0,0 0 12 0,0 0 0 0,0 0 4 0,0 0 4 15,0 0-5-15,0 0 5 0,0 0-4 16,0 0-1-16,0 0 5 15,0 0-8-15,0 0 7 0,0 0-6 16,0 0-1-16,0 0 3 0,0 0-5 0,0 0 1 16,0 0-1-16,0 0-2 0,0 0 2 0,0 0 0 0,0 0 1 0,0 0 0 15,0 0 6-15,0 0-3 0,0-1 0 16,0 1 5-16,0 0-7 0,0 0 1 0,0 0-1 0,0 0-5 0,0 0 5 16,1 0-5-16,-1 0 2 15,0 0 0-15,0-1-6 0,0 1 1 16,0-3-9-16,0 2-17 15,0-2-2-15,1 0 1 0,0-1 8 16,-1 1 12-16,0 2-1 0,0 0-12 16,0-1-19-16,0 1-21 0,0 0-22 0,0 0-34 0,0 0-57 0,0 0-127 15,0 1-301-15,-1-2-437 0</inkml:trace>
  <inkml:trace contextRef="#ctx0" brushRef="#br0" timeOffset="15359.3908">17455 1013 1258 0,'0'0'248'0,"0"0"12"0,0 0 33 0,0 0-26 0,0 0-31 0,0 0-84 15,0 0-59-15,0 0-52 0,0 0-32 0,0 0-3 0,0 0 5 16,0 0 8-16,-15-7 16 0,8 23 5 16,-2 6 7-16,-2 4 0 0,0 14-5 0,-9 12-3 15,0 7-13-15,-1 4-5 0,2-5-2 0,7-5-10 16,2-4 9-16,1-3-6 0,7-3 0 0,3-1 1 16,-1-8-6-16,11-3 8 0,2-5-2 0,5-4 7 15,1-4 1 1,3-5 0-16,5-5 4 0,-3-3-2 0,4-5 1 15,0 0 2-15,-1-9 0 16,1-5-5-16,2-3-2 0,1-6-5 0,-3-1-8 0,0-3 3 16,-4-2 0-16,-2 0-3 15,0-1 0 1,-1-4-3 0,-1 0-4-16,-4-3 0 15,-1 2 1-15,-4 8 1 0,-2 2 1 0,-3 6 4 16,-4 5 5-16,0 0-5 0,-2 1-5 0,1 2 2 0,-1 2-9 0,0 1 4 0,0 0 0 15,0 5-13-15,-1 0-2 0,-1 2-12 0,1 1-4 0,-1 1 10 0,-3 5 3 0,0 8 18 0,-3 4-3 0,-2 10-3 0,5 1 1 16,0-1 1-16,5 1 8 0,0-3 2 0,10 1 1 0,0-1-5 16,6-2 0-16,5-1 4 0,1-3 0 15,1-3-1-15,3-4 3 0,0-4-7 0,0-1-2 0,-1-5 3 16,0-3-2-16,-1 0 6 16,-4-3 2-16,1-2-4 0,-1-6-2 15,-1-1-4-15,0 0-3 0,-4-3 4 0,1 1 2 0,-4-4 1 16,-2 0 2-16,1-3-2 0,-3 0-2 0,-1-1-1 15,-3 0 0-15,1 2 3 16,-1 3 4-16,-3 2 2 0,-1 4 1 0,0-1-2 16,0 1 1-16,0-2-2 0,0 3-6 15,0-1 8-15,0 3-3 0,-1 1-7 16,-1 1 3-16,0 2-9 0,2 3-1 0,-1-1 0 0,1 2-18 16,0 0 0-16,0 4-4 0,0 6 4 0,0 3 20 0,1 7 1 0,4 3 6 15,3-1 0-15,2-1 0 0,2-2 2 16,3 2 2-16,5-2 1 0,3 1 1 0,0-4 2 0,4-2-3 15,2-5-1-15,0-2-2 16,1-3 2-16,0-3 3 0,-3-1 3 0,-1-5 5 0,0-3-7 16,-3 0-2-16,1-3-2 0,-3 0-6 0,-3-3 7 15,1 0 1-15,-2-1 3 16,-4-2 3 0,-1 1-6-16,0 1 2 0,-6 0-1 15,0 2 9-15,-2 2 3 0,-2-2-2 0,2 1 0 0,-2-2-8 0,-1 0-9 0,-1 1 9 0,0 3 1 16,-1-2-8-16,1 4 17 0,-1 2-9 15,-2 2-6-15,0 0 3 0,2 3-7 0,1 1-8 0,0 0 0 0,-2 0-11 16,1 1-3-16,0 4 6 0,0 3 8 16,0 1 9-1,-1 2 0-15,4 7 3 0,-2 3-10 16,6 4 5-16,3-1-3 16,5-3 2-16,2-3 7 0,1-3-1 0,3-1 2 0,4 0-1 0,-1-2 1 15,3-3-6 1,-1-1 3-16,1-5 0 0,-2-1 0 0,0-2 4 0,0 0-6 0,-1 0-5 15,-1-5-4-15,0-3-2 0,0-3 4 16,-2 1 7-16,0-4 1 0,0-1 0 0,-4 2-2 16,-1 1-3-16,-4 0 7 0,0 0-1 0,0-2 6 0,1-2 1 15,-1-3-7-15,-3 1-2 0,2-3-6 16,0-2-1-16,-2 1 8 0,-3-2-2 16,-3 2 10-16,2 1-4 0,-3 1-6 0,-1 3 2 0,0 1-4 0,-1 5 15 15,1 2 0-15,0 2 1 0,-2 2-17 0,-1 4-24 0,2 1-2 16,-2 1 1-16,0 8 14 0,-1 0 19 0,1 5 0 15,0 3 1-15,-2 2-3 0,5 6-2 0,0 0 9 0,3 2-2 16,10 6 1-16,9 5-7 0,7 1-9 16,6-5 3-16,0-9-3 0,0-9 11 0,-3-6-2 15,0-4 3-15,1-4-4 0,-5-2-9 0,0-1 1 16,-5-7-5-16,1-2 3 0,-5 1 6 0,-2-2 1 16,-3-1 7-1,1 1-1-15,-2-4-7 0,5-1 6 0,-1-4-5 0,2-4 0 16,-2-1 7-16,3-4-6 0,1-2 0 15,-3 0-2-15,-1-1 2 0,-2 1 5 0,-1 1-1 16,-4 1 5-16,-3 4 0 0,1 3 3 0,-4 2 10 16,-2 4 4-16,-2 4 9 0,-1 4-2 0,1 1-13 15,0 3-12-15,0 2-29 0,-3 2-8 16,1 1 0-16,-4 5 15 0,1 4 20 0,0 2 1 0,-3 5-1 0,2 1-3 16,-4 5-1-16,4 4 4 0,1 1 10 15,0 2-2-15,1 4-6 0,3 2-1 16,0 7-9-16,2 8 2 15,-1 1 4-15,0-6 3 0,0-12-2 0,1-11-6 16,5-8-3-16,-2-5-4 0,2-4 4 16,1-3 2-16,2-3 9 0,1-1 0 15,5-8-2-15,2 0 0 0,1-1-3 0,1-4 4 0,1 0-3 0,1 2 0 0,-6 1 4 16,0 1-5-16,-1-1 9 0,1 0-5 0,-1-2 0 0,4 1 2 16,1-1-6-16,-1-1 2 0,1 4-8 15,0-1-3-15,-1 3-3 0,0 3 0 0,-1 1 7 16,-3 2 4-16,2 3-5 0,-2-1 4 0,-1 6 2 15,0 3 0-15,0 2-1 0,0 6 13 0,1 7-16 16,2 3-1-16,-4 0 12 16,-1-3-16-16,-2-5 15 0,1-1 5 0,-1-3-3 0,2-2 6 0,0 0 5 15,2-4-4-15,1 0 4 0,-2-4 1 16,7 0 4-16,0-2 4 16,-1-3 1-16,5 0-6 0,0-6-5 15,2 0-7-15,-1-4-7 0,3-1 0 0,-2-1-13 0,1 0-10 16,0-4-18-16,-3-1-35 15,-2 4-45-15,-3-2-74 0,-6 4-278 0,-5 4-776 0</inkml:trace>
  <inkml:trace contextRef="#ctx0" brushRef="#br0" timeOffset="17441.7987">21267 1113 1332 0,'0'0'288'0,"0"0"9"0,0 0-5 0,0 0-48 0,0 0-49 16,0 0-38-16,0 0-63 0,0 0-47 15,0 0-35-15,0 0-27 0,0 0 9 0,0 0 11 16,0 0 15-16,0 0 17 0,30 2-9 0,-23 25-2 16,0 14 1-16,5 10-21 15,1 5 9-15,-3 1-5 0,0-6-8 0,1-7 17 0,-3-2-6 16,-2 0 4-16,0-3-1 0,2-1 5 15,-3-3-1 1,2-6-6-16,-2-4-5 0,0-7-8 16,1-4-3-16,-2-7-3 0,-3-5 7 0,3-2 11 15,0-2 1-15,-1-8-2 0,5-4-7 0,2-6-14 16,1-3 1-16,0-2 1 0,3-4 3 16,1-1-5-16,1-1-5 0,-1-3 2 0,3 4-5 15,-3-3 9-15,2 4 5 0,-1 1-2 0,-3 6 7 16,-2 5-5-16,-7 3 3 0,4 8-1 15,-3 0 2-15,0-1-11 0,-2 3-16 0,2 1-15 16,-1 2-8-16,4 1-2 0,0 5 9 16,1 5 18-16,2 4 4 0,0 5 19 0,1 2 0 0,0 4 3 15,5 2-2-15,-3 0 3 0,4-1 2 0,0 0 0 16,3-2 1-16,-2-4 1 0,2-1-2 0,2-3 4 0,-1-2 3 16,5-3 0-16,-1-5 2 0,1-3-3 0,2-3 1 0,0 0-2 15,-4 0-2-15,3-7 1 0,-6-2-4 0,1-1 0 0,-4-1 0 0,0-3-1 16,0-1 1-16,-3-1 1 0,-1-2 0 15,0-2 1-15,-1-4-3 0,-2-2 1 16,2-2-5-16,-3 2 0 0,-4 4 6 0,0 2 2 16,-3 0 4-16,2 0-1 0,-3 1-4 0,1-3-5 0,-4 0-6 15,0-1 12-15,0 2-4 0,0 3 6 16,-5 2 5-16,1 3-8 0,-4 3 6 16,-1 1-10-16,0 6 0 15,-1 2 0-15,-3 1-6 0,-3 2 8 0,1 8-3 16,-5 2-1-16,1 4 5 0,-3 7-5 0,-3 10 5 15,3 4-9-15,6 6-3 0,10-5 2 0,6-2-3 0,9-3 12 16,11-2-1-16,6-4 6 0,9-3-1 16,7-3 1-16,8-6 0 0,1-2-8 0,7-6-5 0,-2-3-8 15,3-3-6-15,-2-1 0 0,-2-5 0 16,-5-3 0 0,0-3 7-16,-8-2-1 0,1-2 5 15,-4-6 5-15,-2 1 0 0,-5-3 1 0,-1-1-1 0,-7 1 0 0,-1 3 3 16,-11 4-4-16,-3 3 24 0,-5 3 5 0,-1 0-3 0,-3 1 0 0,0 1-22 15,-2 0-1-15,-7 2 3 0,-3-3 3 0,-9 5-3 16,0 0-4-16,-8 4 4 0,-2 0-1 0,-12 4 10 16,-6 9-12-16,-2 3-6 0,7 7 1 15,14 3-6-15,10 4 12 0,9 2 0 16,4 5-2 0,4 3 3-16,4 0-1 0,-1 4 2 0,4 1 1 15,6 5-4-15,1 0 2 0,1 0-1 0,1-1 2 0,-3 2-2 0,-4-4 1 0,3 2-3 16,-7-3 0-16,2 1-3 15,-3-2 3-15,-2-4-2 0,-6-1 4 0,-3-4 1 0,0-6 0 16,0-4 2-16,-1-4-4 0,-1-7 8 0,-4-2-1 16,4-6 5-1,2-3 11-15,-3-4-3 0,2 0 6 0,0-6 0 16,-3-3-11-16,6-4-1 0,1-4-7 0,0-2-6 0,4-3-2 0,3-3-3 0,0-3-6 16,10-4-9-16,4-3 7 15,8-3-6-15,8-2-2 0,8-3 6 0,9-1-12 0,3-2 3 16,6-1-3-16,1 3-1 0,0-1 7 15,-2 1-1-15,-5 1 11 0,-5 4 3 0,-5 0 1 16,-7 6 5-16,-4 5 2 0,-7 4 6 16,-4 5 9-16,-7 5 10 15,-5 3 14-15,-4 2 4 0,-2 2-2 0,0 1-4 16,-8 3-19-16,-2 0-11 0,-2 3-10 0,-7-1 1 0,-1 2 0 16,-4 6 0-16,-3 5 6 0,2 0-9 0,-1 5 2 15,3 1-1-15,5 1-1 0,4 3 3 0,3 0 0 16,5 2-3-16,2 1 7 0,1 0-7 15,3 1 4-15,7-4 1 0,4 1-5 0,2-4 6 0,5-2-3 16,4-2 2-16,2-1 1 0,-3-5-2 0,0-1-5 0,-2-4 0 0,0-3-1 16,-1-1-1-16,2-3 7 0,0-4 0 15,1 2-6-15,-4-8 8 16,3-1-3-16,-2-1 1 0,-4 0 7 0,-1-3-9 16,0 0 3-16,-4-1 0 0,-1-1-6 15,-1-1 6-15,-5 1-4 16,3 1 0-16,-4 5 2 0,-1 0 0 0,0 3 1 15,0 0 2-15,-1 3 0 0,0 1-3 0,-3 4 0 0,3 0 0 16,1 2-2-16,-1 1 1 0,1 0-9 0,0 0-14 16,0 0-17-16,0 0-30 15,0 5 7-15,0 4 18 0,1 3 14 0,-1 4 37 16,0 2-3-16,6 2-2 0,3 0 3 16,5 1-6-16,2-1 8 0,5-4-1 0,2-4 2 0,1-1 1 15,6-4-2-15,0-3 2 0,2-3 2 0,2-1-1 0,-3-3 1 16,0-6-3-16,-5-2 4 0,2-1-2 0,-1-4 1 15,-2-3 2-15,3-2-9 0,-4-2 6 16,2-3-1-16,-3-5-2 0,3-3 3 0,-1-4-8 16,-3 3 1-16,-2 1 0 0,-2 3 5 0,-4 1 3 15,2-2-4-15,-4-5-1 0,6-1-8 0,-6-1 0 16,4-3 3-16,-5 2 10 0,-2 2-3 0,-1 3 2 0,-3 4-6 16,-4 8-3-16,-1 1 5 0,0 6 7 15,0 4 1-15,0 3-16 0,-4 6-5 0,-2 2-23 16,-5 1 7-16,-2 7 17 0,-5 6-1 0,-2 3 21 15,-4 7-6-15,-4 4-4 16,-3 7 2-16,0 6-1 0,-6 16 7 0,-3 14-13 0,7 10 3 0,4-1 0 16,17-14-7-16,11-11 10 0,4-12-1 15,14-3-2-15,3-3-2 0,3-7-2 0,1-5 1 16,4-6-3-16,0-6 3 0,0-5 5 0,3-5-3 0,-1-2 9 16,0-5-5-16,-1-5-1 0,0-2 5 15,0-3-6-15,0-3 1 0,0-2 3 0,-1 0-9 16,-2-2 6-16,3-1-3 0,-4 1-1 15,-3-1 2-15,-2 1-3 0,-5 1 5 16,1-1-1-16,-4 3 2 16,0 2-1-16,-3 2-4 0,1 1 4 0,-2 4-8 15,-2 3 4-15,1 0 1 0,-4 3-7 0,2 2 5 0,-4 1-12 0,0 1-17 0,-1 0-11 16,1 5-3 0,-1 4 10-16,4 3 15 0,0 4 17 0,-2 6 2 0,-1 3 1 15,2 1 4-15,2 1-2 0,-3-1 1 16,-1 1 0-16,6-1 0 0,-4-2 0 0,6 1-3 0,0-6 6 15,1-1-2-15,1-1 1 0,0-6 3 0,5-2-4 16,-3-3 3-16,1-3 5 0,2-3-2 16,-3 2 4-16,3-6 1 15,-3-4-5-15,5-1 4 0,-4-2-4 0,5-1 0 0,1-2 1 0,0-1-6 0,1-1-1 16,1-2-3-16,3-1 0 0,-1 2-2 16,-2-1 1-16,5 1 1 0,-4 2 0 0,-3 3 2 0,0 3-4 15,1-1-1-15,-4 3 4 16,1 3-4-16,-3 0 6 0,2 2 0 0,-4 2-2 15,-1 0 2-15,-2 0-3 16,-1 0 3-16,0 2-2 0,-1 2 0 0,-2-1 0 0,1 0 0 16,3 2 0-16,-1 0 0 15,1 1 2-15,3 0 3 0,-1-2-1 0,1 1 1 0,2 0-2 16,-2-1-1-16,4-1 1 0,0 2-10 0,0-2-15 16,3 0-34-16,1-2-73 0,1-1-144 0,-7 0-577 0,-4 0-801 15</inkml:trace>
  <inkml:trace contextRef="#ctx0" brushRef="#br0" timeOffset="26798.2401">24009 1269 58 0,'0'0'320'0,"0"0"-7"0,0 0 7 0,0 0 37 0,0 0 11 15,0 0-28-15,0 0-98 0,0 0-93 0,0 0-61 0,0 0-38 0,0 0-12 0,-83 1 4 0,88-1-10 16,2 0 4-16,8 0-1 16,0-2-18-16,6-1-1 0,7 1-10 15,4-1 3-15,9 0 3 0,6 1-7 0,3-2-27 0,6 2-100 16,5-1-216-16,-12 2-526 0,-17-2-643 0</inkml:trace>
  <inkml:trace contextRef="#ctx0" brushRef="#br0" timeOffset="27671.6709">25307 1573 813 0,'0'0'406'16,"0"0"-36"-16,0 0-75 0,0 0-95 15,0 0-70-15,0 0-65 0,0 0-52 0,0 0-11 16,0 0 8-16,0 0 8 0,0 0 23 0,0 0 13 0,0 0-4 15,0 0-7-15,0 0-6 16,2 118-6-16,2-95-6 0,1-2 2 0,0 2-7 16,1-5 3-16,4 0 1 0,-1-2-10 0,1-3 13 15,2-4-3-15,-1-1 2 0,4-2 11 0,-4-4-9 16,0 1 5-16,2-2-3 0,-3-1-5 0,4-4 1 16,0-5-9-16,-1 0-7 15,4-5-2-15,-2-1-6 0,3-3-1 16,-1-3-1-16,-3-1 0 0,4-3-3 0,-5 4 3 15,0-1 2-15,1 2-7 0,-6 1 9 16,-1 4-3-16,0 1 1 0,-5 4 7 16,3 2-7-16,-4 3 4 15,-1 4-5-15,1-1-4 0,-1 2-2 16,0 0-24-16,0 0-33 0,0 2-6 0,0 3 1 16,1 2 20-16,1 4 35 0,3 3 11 0,2 0 4 0,4 1 0 0,4-1 4 15,1 1-1-15,2-5 3 0,3-3 1 0,1 0 1 0,0-6 5 0,1-1-3 0,1 0 3 0,-3-6-2 16,3-3-7-16,-2-3 6 0,1-2-3 0,-3 0 3 15,0-4 4-15,0 1-5 0,-4-1 3 16,1-3-3-16,-3 0-2 16,-3-3 6-16,-2 1-1 0,-3 0 2 0,-5 1 8 0,0 2 0 0,-1 3 6 15,0 5 1-15,-1 1 10 16,-2 4 1-16,-3 1-1 0,1 2-3 0,-3-1-19 16,0 2-2-16,-2 0-12 0,-6 2-3 0,-4-1 7 15,-5 6-20-15,1 5 6 0,5 1-2 16,4 2-5-16,6 1 10 0,3 3-3 0,4 3 4 15,2 1-5-15,2 2 5 16,9 3 2-16,6 0-4 0,4 0-2 0,8 0-14 0,3-2-20 0,5 1-20 0,2-3-39 0,4-1-65 16,0-1-137-1,-8-6-283 1,-12-6-695-16</inkml:trace>
  <inkml:trace contextRef="#ctx0" brushRef="#br0" timeOffset="28172.3132">26581 1788 1275 0,'0'0'178'0,"0"0"28"0,0 0-7 0,0 0 8 0,0 0-2 0,139-128-41 16,-103 100-32-16,3-2-35 0,2-6-22 0,5 0-18 15,-6 0-11-15,-2 2-1 0,-3 2-3 16,-6 1 0-16,5-4-2 0,-1-7-11 0,2-2-6 16,-1-4-9-16,1-4-3 0,-5 0 4 0,-4 1 4 15,-5 1-1-15,-6 7-5 0,-8 2 3 16,-1 5-5-16,-8 6 6 0,2 5 3 16,-7 3-13-16,-2 5 5 0,-5 4-20 15,2 4-11-15,-2 5 8 0,-2 1-21 0,1 3 19 0,-1 5 0 16,1 5-7-16,-1 4 12 0,2 3-6 0,3 3 3 15,5 4 7-15,3 2 4 0,3 2-3 0,6 2 8 16,9 3-2-16,4 1-6 0,5 0 12 16,4 3-3-16,2 1 0 0,2-3 11 0,3 3-13 0,3 6 4 15,3 3 0 1,-3 1-16-16,-4-1 5 0,-12-12-2 16,-10-10-4-16,-6-3 11 0,-2-4-7 0,-3 1 6 0,-1-4 1 0,0-3-2 0,-6 0 5 15,-1-1-7-15,-3 0 3 0,-5-3-3 0,2-2 4 16,-5-2 3-16,2-2-2 0,-2-2 3 0,-1 0-7 15,-1-1 1-15,0-6-4 0,2-2-13 0,1-3-10 16,2-3-27 0,1-2-41-16,7-3-65 0,3-4-136 15,3 0-254 1,1 8-524-16,1 5 217 0</inkml:trace>
  <inkml:trace contextRef="#ctx0" brushRef="#br0" timeOffset="29262.9968">28259 686 942 0,'0'0'388'0,"0"0"17"16,0 0-78-16,0 0-37 0,0 0-46 0,0 0-45 16,0 0-63-16,0 0-47 0,0 0-57 0,0 0-43 15,0 0-37-15,0 0 10 0,0 0 20 16,0 0 10-16,0 0 8 0,-27-12-14 0,11 34-1 16,-2 6-2-16,-2 4 26 0,-1 4 6 15,-1 1-4-15,0 4-1 0,-1-1 3 0,2 3-12 16,1 1 12-16,2 0 3 0,1 0 0 15,1 1 3-15,5-6-12 0,1 0 1 16,5 4-3-16,5-3 0 0,0 0-6 0,11-5-7 16,5-12 1-1,4-7-1-15,5-7 8 0,1-3-1 0,9-3-1 0,0-3-2 16,2 0-5-16,6-4-8 0,-5-3-2 16,-6 2 1-16,-1-4 7 0,-4 0 13 0,4-3-5 0,4-1-4 0,1-5-5 0,-1-1-5 15,1-3 7-15,2-2-1 0,-5 1 11 0,-3 0 4 0,-8-2 3 16,-2 5 4-16,-6-1-5 0,-6 1 7 15,-1 5 0-15,-7 1 7 0,-1 0 2 0,-6 3-6 16,0 3-3-16,-3 1-11 0,-4 1-3 0,1 3 4 16,-5 2-2-16,2 1 3 15,-2-1-2-15,-1 5-8 0,0 1 2 16,0 4 3-16,4 0 0 0,0 4 4 0,4 1 1 0,1 3-4 16,2-3-3-16,3 3 3 0,2 2 0 0,3-1 4 15,1 0 5-15,3 0-3 0,5 0 2 0,1 0-8 16,2-2-6-16,6 0-2 0,0-2-8 0,1-3-1 0,2-1-2 15,3-1-12-15,-2-3-4 16,-1-3-6-16,3-1-10 0,-2 0-8 0,-1-2-10 0,0-2-7 16,-3-3-4-16,-3-1-4 0,3-1 3 15,-5-3 8-15,4 1 7 0,-6-4 15 16,1 4 14-16,0-4 5 0,1-1 11 0,-5 1 10 0,5 1 2 16,-4-2 6-16,-1 2 2 15,1-2-5-15,-2 4 3 0,-2 0-2 0,2-1 0 16,-4 3 7-16,4 0-2 0,-5 2-1 0,4 1 3 0,-3 1-5 0,2 2 1 15,0 1 1-15,3-1-6 0,-3 2 8 16,3 0-4-16,2 0 0 16,0 3 7-16,2 2-10 0,5-2 8 0,-1 2 0 0,4 0 6 15,0-1 3-15,6 4-4 0,2-5 4 0,2 2 0 16,2-1 1-16,0-2 8 0,3 0-4 0,2-2-2 16,1 0 1-16,-4 1 2 0,2-4-4 0,-2-3 5 15,-2 0 11-15,-3-2-2 0,1-4 0 16,-3 2-5-16,-2-3-9 0,-1-1 1 15,-4-1 8-15,-1-2 7 0,-2 2-4 0,0-2 12 0,-5 0-11 16,-2 3-4-16,-1-1-1 0,-4 1-13 0,2 2 9 16,-4 1-2-16,3 2 2 0,-3 1 5 15,1 2-10-15,-1 1 7 0,-1 1 0 16,-1 1 3-16,-1 2 1 0,0-1-8 0,1 1-9 16,-1 1-3-16,0 0-1 0,0 0 4 0,0 0 1 15,0 0 0-15,0 0-1 0,0 0-7 0,0 0 7 0,0 0 1 16,0 0 3-16,0 0 6 0,0 0 2 15,0-1-4-15,0 1 0 0,0 0 4 0,0 0-3 16,0 0 2-16,0 0 5 0,0 0-3 16,0 0-8-16,0 0-2 0,0 0-3 0,0 0 8 15,0 0 7-15,0 0 1 0,0-1-1 16,0 1-28-16,1-2-5 16,1 0-3-16,0-1 1 0,-2 2 18 15,2-3-1-15,0 0 2 16,-1 0-3-16,3 0-4 0,-1-1 3 0,-1 1-5 15,-1-1 5-15,1 0 3 0,2 1-2 0,-2-1 0 0,-1 1-1 16,0 0 3-16,-1 2 6 0,1 1 6 16,1-2-1-16,0 1 0 0,-2 1-6 0,0 1-6 0,1 0-2 0,-1 0-6 0,0 0-8 15,0 0-9-15,0 0-22 0,0 1 6 0,0 5 10 16,0 0 11-16,-1 3 24 0,-4 5 3 0,3 0-3 16,-5 6 0-16,3 2-1 15,-5 1-1-15,0 1 3 0,-2 5 9 0,-1-2 5 0,-4 3-6 0,3-2-2 16,-2 2-9-16,0-2-5 15,3-2 10-15,1 0-1 0,-2-3 7 0,5-2 0 0,-1-1-3 0,1-2-3 16,2 4-4-16,1-2-15 16,1 0-33-16,1 0-54 0,3-5-84 0,0-7-139 0,0-3-344 0,3-3-884 15</inkml:trace>
  <inkml:trace contextRef="#ctx0" brushRef="#br0" timeOffset="29592.4794">30398 809 693 0,'0'0'339'0,"0"0"75"0,0 0-63 0,0 0-69 15,0 0-109-15,0 0-112 0,0 0-70 0,0 0-26 16,0 0 9-16,0 0 22 0,0 0 33 16,0 0-3-16,0 0-11 0,0 0 7 15,-144 68-7-15,102-46 3 0,-3 3 10 0,-5 2-10 16,-2 2 2-16,1-1 3 0,1-1-3 0,6 0-1 15,4-2-16-15,6-5 1 0,9-3-4 16,6-1-7-16,8-5 2 0,5 0 0 0,2-4-1 0,4 0 17 16,1 1 8-16,8 0 11 0,2 1-4 15,5 0-8-15,1 3 2 16,4 1-21-16,5 2 8 0,2 0 1 16,8 9-13-16,12 4 18 0,5 6-3 15,7 3 7-15,-5-2 11 0,-2-2-23 0,-2-1-35 0,-2 0-76 0,-2-1-140 16,-10-7-291-16,-14-11-946 0</inkml:trace>
  <inkml:trace contextRef="#ctx0" brushRef="#br0" timeOffset="36955.0576">1000 4030 1222 0,'0'0'528'0,"0"0"-299"0,0 0-10 15,0 0-76-15,0 0-57 0,0 0-53 0,0 0-44 0,0 0-8 0,0 0 6 16,0 0 17-16,0 0 27 0,0 0 15 16,10 4 8-16,-5 10 2 0,-1 2 4 0,-1 6-3 15,2 4-1-15,-4-1 1 0,-1 5-1 16,0-1 0-16,0 4-3 0,-8-1-5 16,-1 0-6-16,-2 0-6 0,-1-1 1 0,-3-2-4 15,-2 0 0-15,-2-1 4 16,-1-6-4-16,-5 1 4 0,1 0-1 15,4-8-4-15,-2-1 4 0,3-3 17 0,1-2-5 16,-6 1-5-16,2-2-13 0,-7 2-25 0,3-2-1 16,2-4-2-16,-3 1 1 0,2-2-14 0,-3-1-13 15,4-1-22-15,-3-1-51 0,10 0-73 16,-6-5-167-16,10 0-489 31,1 2-858-31</inkml:trace>
  <inkml:trace contextRef="#ctx0" brushRef="#br0" timeOffset="37517.4541">1440 3757 1466 0,'0'0'67'0,"0"0"6"0,0 0 23 0,0 0 16 0,0 0 17 15,0 0 9-15,0 0 0 0,0 0 6 16,0 0-10-16,122 111-25 0,-114-76-19 0,-2 5-16 16,-4 5-11-16,-1 4-7 0,-2 3-12 0,-8 5-7 15,0 4-2-15,-2-2-8 0,2-4-5 31,2-7-1-31,1-8-7 0,1-10 1 0,2-9-5 16,2-6-3-16,1-6-2 0,0-6 1 16,0 0 8-16,0-3 12 0,0 0 16 0,1-6-3 0,7-3-11 0,0-7-14 15,3-5-21 1,3-3 4-16,4-4 1 16,2-1 1-16,1 1 9 0,0-1-11 0,2 2-2 0,3 0-2 15,-3 6-6-15,-2 3 5 0,-1 3-1 0,0 3-4 0,-2 5-4 0,-2 3-7 0,-1 4-2 0,1 0-3 16,-1 4 4-16,2 5 5 0,-2 4 4 0,5 3 8 0,1 3 1 0,2-1 9 15,3 3 1-15,2 0 2 0,3 0 5 16,2 0-7-16,2-3 1 0,2-1 3 16,3-2-4-16,-3-5 8 0,-2-4 2 0,2-4 1 15,-5 0 4-15,-1-2-2 0,0-7 1 0,-4-3 3 16,-3-1-1-16,1-4 2 0,0-1 0 16,-4-2-2-1,1-2-2-15,-3-1 1 0,-2-1 3 0,-3-1-1 0,-1-2 4 16,-3 2-5-16,-2-1-2 0,-1 0 0 15,-5 4-4-15,-2 4 8 0,0 2 4 0,-6 3 3 0,1 4 1 0,-4 3-7 16,2 1-8-16,-2 3-9 0,-3 0-5 16,-4 4 0-16,-4 6-2 0,-7 6 2 0,3 3 0 0,-5 1 0 15,0 7 1-15,3 1 2 0,2 1 3 16,3-1-5-16,5 0-1 0,4 0 0 0,5-1-5 0,2-2 5 16,5 2 1-16,0-4-1 15,6-1 3-15,6-1-1 16,0-3 0-1,7-1 2-15,1-2-2 0,2-1 1 16,4-4-2-16,0-2-1 0,3-2-8 0,2-2-15 0,3-2-21 0,1-2-22 0,-3 0-27 0,2-2-59 0,-3-4-108 16,-8-1-297-16,-10 2-857 15</inkml:trace>
  <inkml:trace contextRef="#ctx0" brushRef="#br0" timeOffset="39174.5696">3540 4257 1308 0,'0'0'435'0,"0"0"-189"15,0 0 11-15,0 0-55 0,0 0-60 0,0 0-59 16,0 0-57-16,0 0-43 0,0 0-7 0,0 0 11 15,0 0 17-15,0 0 18 0,0 0 13 0,0 0 1 16,-17 75 1-16,17-43-3 0,0 0-6 0,0 3 0 16,-1 1 3-16,-2 2-2 0,1 0-3 15,-2 0-4-15,0-1-8 0,-1-3-3 0,1-4 0 16,1-5-2-16,-2-2 0 0,2-6 6 16,1-5-2-16,-1-3 1 0,2-3 8 0,0-3 11 15,1-3 28-15,0 0 25 0,0 0 16 0,-2-5-6 16,1-4-31-16,-2-4-27 15,-3-5-25-15,-1-3-8 16,1-4-2-16,-2-4 0 0,0-4-2 16,-1-7-2-16,2-5 3 0,-1-3-1 0,0-5 0 0,-1-1 6 15,3-2-6-15,-1-3 2 0,0 1 0 0,4-1-7 16,3 0 5-16,-1 0-3 0,2 3 1 16,4 1 1-16,3 1-1 0,0 3 0 0,3 1 0 0,-1 4-3 0,6 4 1 15,-2 1-1-15,4 6-2 0,-2 2 1 0,1 7-1 16,1 2-1-16,2 4 1 0,-4 3 0 0,4 2-4 0,0 3 2 15,-1 3-6-15,0 4 0 16,0 3 3-16,-1 2-2 0,0 0 2 0,0 7 0 0,2 4-11 16,-2 3-17-16,-3 2-21 15,1 7-25-15,-3 0-23 0,0 3-35 0,-4 4-56 16,-1 3-103-16,-3 4-176 0,-3-9-430 0,0-7-218 0</inkml:trace>
  <inkml:trace contextRef="#ctx0" brushRef="#br0" timeOffset="39827.0038">3463 4314 1427 0,'0'0'80'15,"0"0"-17"-15,0 0 22 0,0 0 26 0,0 0 28 0,0 0 9 16,132-118-16-16,-103 101-19 0,1 1-24 15,-1-1-16-15,3 5-13 0,-6 1-16 0,0 4-15 16,-1 3-10-16,-2 3-9 0,-3 1-3 16,-2 0-6-16,-2 3 1 0,-1 6-4 0,-1 2-3 15,-2 1 4-15,0 8 0 0,1-1 4 0,-4 2 9 16,-2 3-4-16,1 0 1 0,-2 2 1 0,-2 0-4 16,0-1 3-16,-2 0-1 15,0-1 1-15,-2-4 3 0,0-2-2 16,2-1 1-16,-2-4-1 0,1-3-3 0,-1-1-2 0,1-5-1 15,1 0-1-15,-1-2-1 0,0-2 3 16,-1 0 3-16,1 0 6 0,2 0 11 0,-2 0 12 0,3-1 11 0,1-5 0 16,3-2-9-16,2-2-8 0,3-4-14 0,1 1-1 15,-1-1 0-15,0 1-5 0,-3 0-2 16,5 1-3-16,-4 0-4 0,1 1 0 16,-2 5-1-16,-1-2-1 0,-2 2 0 0,1 1 0 15,-6 3 1-15,1 0 1 0,-2 0 1 0,0 2-1 0,-1-1-1 16,0 1 1-16,0 0-2 0,0 0 2 15,0 0-1-15,0 0-2 0,0 0 1 0,0 0-2 0,0 0-1 16,0 0 1-16,0 0-3 16,-1 0 0-16,1 0-2 0,0 0 0 15,-1 0 0-15,1 0-3 0,-1 0 0 0,1 0-3 16,0 0-1-16,0 1-3 16,-2 1-1-16,2-1 9 0,-2 2 5 15,0 2 6-15,0 0 5 0,-3-1-4 0,1 1-1 16,1-1 0-16,-1 0-1 0,1 0 0 0,-2 0-1 0,2 0 0 15,0 0 0-15,-1 1 0 0,0-1 0 16,2 1 0-16,-1-1 0 0,1 0 0 0,1-2-1 0,0 1-1 16,0-3 0-16,1 0-3 0,0 0 2 0,0 0-1 15,0 0-3-15,0 0 2 0,0 0-4 0,0 0-1 16,0 0-2-16,0 0-7 0,0 0-9 0,0 0-14 0,0 0-28 0,0-2-50 16,1 1-94-16,1 0-159 0,1 0-259 15,-1 0-501-15</inkml:trace>
  <inkml:trace contextRef="#ctx0" brushRef="#br0" timeOffset="44193.3125">4275 4080 0 0,'0'0'0'0,"0"0"0"0,0 0 0 0,0 0 177 0,0 0 180 0,0 0-42 16,0 0-47-16,0 0-49 15,0 0-52-15,0 0-39 0,0 0-25 0,0 0-8 16,-4-42-1-16,7 38 1 0,1-1 0 0,-1 1-5 15,-1 0-9-15,0 2-11 0,-1 1-16 0,1 0-13 16,-1 1-8-16,-1 0-13 0,0 0-2 0,0 0-8 16,0 0-8-16,2 0 3 15,0 0-3-15,2 0 2 0,3 0 2 0,1 0-3 0,4 0-3 16,-1 2 1-16,1 2-1 16,3 0-2-16,0 3 2 0,1 1-1 15,-2 3-2-15,2-1 3 0,-3 4 0 0,0 0 2 16,2 3 3-16,-5 0-2 0,0 1 4 0,-1 2 1 0,-4 2 2 15,-1-1 6-15,-2-2-6 0,-2 1 1 16,0-2-1-16,0-1-1 0,0-2 8 0,-1-1 2 0,-4 0 5 16,1-3 3-16,-2-2-1 0,1-4 3 15,-1 0 3-15,2-2 0 0,0-2 3 0,1-1-1 16,-1 0-6-16,-1 0-9 0,2-3-4 0,-2-3-9 16,4-1-7-16,-1-4-5 15,2-1-11-15,0-1-5 16,3-2-4-16,6-4 1 0,2 0 5 0,4-3 2 0,-1 0 5 0,3-1 2 0,1 1 0 0,2 2-4 15,-3 2 2-15,2 2-3 16,2 2 0-16,-3 3 3 0,-1 1-4 0,-2 4-2 0,2 2 4 16,-3 3 0-16,0 1 3 0,1 0 7 0,-4 4-6 15,0 3 3-15,-1 4 1 0,1 0 1 0,-2 4 6 16,0-1 2-16,1 2 1 0,-3 3 2 16,-1-2-1-16,-1 1-1 15,0-2-1-15,0 1-1 0,1-3 0 0,2-1 0 16,1-2 3-16,1-2 2 0,0-2 4 15,1-2 5-15,2 0 2 0,1-4 4 0,0-1 1 0,1 0 4 16,0-4 2-16,-2-4 0 0,5-2 1 0,-3-1-4 0,-1-3-2 16,-1 2 0-16,1-4-4 0,-2 1-3 0,1-1-2 0,-2-1-3 15,-1-1 3-15,0 0-3 16,-1 0 1-16,2 1-3 0,-3-1 0 0,-4 3 2 0,3 3 0 0,-4 1 2 16,0 5-2-16,-1 1-1 0,-2 3 3 15,0 1-5-15,2 1 2 0,-2 0-4 0,0 0-9 16,0 0-7-16,0 0-28 15,0 3-9-15,0 4 6 0,0 3 7 16,1 4 29-16,0 3 10 16,1 3-2-16,1 0 3 0,1 2-4 15,-2 3 4-15,3 0 1 0,-2-1-1 0,3 0 1 0,-1-1-2 16,1-4 0-16,3-2 0 0,1-7 1 0,0-3-2 0,0-4 0 16,1-1 5-16,2-2 2 0,-2-4 6 15,1-4 5-15,2-2-2 0,2-3-1 0,-2-2-4 0,2-2-3 0,-3-1 1 0,4 0-5 16,-2 2 1-16,1-6-2 0,0 2-5 0,1-3 2 15,0-1 0-15,4-2 0 16,-1 1-2-16,-1 1-1 0,1 2 1 0,-1 1-2 0,-1 4 3 16,-1 3-5-16,0 2 1 0,-2 2-3 0,-2 3-6 15,0 3 1-15,-2 2-4 0,-1 2 0 16,2 0 7-16,-3 3-5 0,0 5 5 16,-2 2-1-16,1 3-4 0,-1 2 5 0,-4 2-1 15,2 1 4-15,-4 3 5 0,-1 1 0 0,0 2 1 16,-4 3 0-16,-1 0 0 0,0-1 1 0,-1-1 0 15,-2-2-8-15,5-4-11 0,-3-5-11 16,3-2-10-16,2-3-7 0,-1-3-19 0,2-4-24 16,0-1-27-16,0-1-13 15,0 0 12 1,0-4-73-16,2-6-77 0,2-1-118 0,3-3-212 16,2 3-127-16,-6 3 375 15</inkml:trace>
  <inkml:trace contextRef="#ctx0" brushRef="#br0" timeOffset="44556.3539">5996 3856 0 0,'0'0'196'0,"0"0"370"0,0 0-129 0,0 0-74 0,0 0-67 0,0 0-38 0,0 0-60 0,0 0-47 0,0 0-55 16,0 0-66-16,0 0-65 0,0 0 7 0,0 0 11 15,0 0 23-15,69-37 39 0,-67 59-10 0,-2 3-4 16,0 1-5-16,0 2-1 0,-2 1 2 0,-1 1-2 16,-2 1 3-16,-1 2-1 15,-1 2-7-15,3-1 3 0,0-1-1 16,0-2-2-16,2-4 3 15,-2-2-6-15,2-7-3 0,0-3-4 16,2-5-1-16,0-4-5 0,0-2 5 0,0-3 6 16,0-1 15-16,0 0 17 15,0-1-3-15,2-6-8 0,4-3-16 0,1-4-14 16,2-2-3-16,2-2-1 0,2-2 0 0,0 0-1 0,1-1 0 0,1 3 0 16,1-1-3-16,-1 4-1 0,1 3 0 0,-2 2 1 15,2 3 2-15,-2 2 1 0,-2 3-1 0,2 2 1 0,-1 0-2 0,-2 1 1 0,0 4 0 16,1 3 0-16,0 0 2 0,1 2 0 15,0 0-1-15,-1 1 0 0,1 1-1 0,2 2 3 0,0-1 1 16,3-2 3-16,0-1 3 0,3-1 0 16,-2-3-1-16,4 1-8 0,0-4-22 15,4-2-43-15,2 0-90 0,2-2-181 16,-9-3-570-16,-6 1-727 0</inkml:trace>
  <inkml:trace contextRef="#ctx0" brushRef="#br0" timeOffset="45092.485">7689 3350 2363 0,'0'0'298'0,"0"0"-158"15,0 0-19-15,0 0-49 0,0 0-39 16,0 0-17-16,0 0-13 0,0 0 9 0,0 0 20 0,0 0 8 15,0 0 14 1,0 0-3-16,0 0-13 0,-19 155-8 0,16-110-5 0,-5 6-1 0,3 6-3 0,-6 4 3 16,1 4-5-16,0 2-6 0,-1-1-4 31,3-3 2-31,1-5-4 0,5-8-3 0,2-4-3 16,1-9-16-16,7-6-17 15,3-5-22-15,3-8-31 16,4-3-26-16,2-7-56 15,8-6-92-15,1-2-113 0,4-9-156 0,0-7-188 0,7-3-60 16,-2-5 430-16,3-4 346 0,-2-2 0 0,-2-3 0 0,0 0 0 0,-2 0 0 0,1-1 0 0,-7 4 0 16,-7 3 0-16,-2 4 308 15,-8 2 442-15,-2 6-92 0,-5 3-153 0,-4 3-131 16,-1 5-108-16,0 1-90 0,-1 3-64 0,-4 1-53 0,-3 7-33 16,-4 2-9-16,0 2 5 0,-7 6 6 15,1 2 2-15,1-1-6 0,2 0-9 0,4 1-6 0,2 1-2 0,6 0 1 0,2-2 1 0,2-1-1 16,1 0 2-16,6-3-2 0,1-3 0 15,4 0 2-15,0-4 1 0,5-4 3 0,-2 1 6 16,0-5-6-16,0 0-2 0,-1-2-1 0,1-5-9 16,-3-2 7-16,2-2 0 0,-4 0-3 15,-2-3 2-15,-4 0-6 0,2-3-2 16,-5 0-1-16,-1-3-4 0,-2-1-4 0,1 1-6 16,-2-3-10-16,-7 0-13 0,-6-2-12 0,-1 0-18 0,-6 2-22 15,-6 0-34-15,-3 3-54 0,-5 2-82 0,-1 3-130 16,-7 1-220-16,11 7-273 0,10 2 64 0</inkml:trace>
  <inkml:trace contextRef="#ctx0" brushRef="#br0" timeOffset="45264.9138">7413 3679 383 0,'0'0'795'0,"0"0"-194"0,0 0-158 0,0 0-107 0,0 0-132 0,0 0-90 0,0 0-49 0,0 0-26 0,0 0 4 0,0 0-3 0,0 0-5 15,0 0-9-15,142-62-10 0,-91 59 6 16,7 1-3-16,5-2-1 0,5 1 0 15,-1-3-10-15,3 2 1 0,-2-2 0 0,-4 1-2 0,-3-1 2 16,-4 2-2-16,-4 1-10 16,-2 0-27-16,-7 1-69 0,1-2-204 0,-13 1-787 15,-12 1-594-15</inkml:trace>
  <inkml:trace contextRef="#ctx0" brushRef="#br0" timeOffset="46117.5783">9141 4135 2087 0,'0'0'183'0,"0"0"4"16,0 0-23-16,0 0-33 0,0 0-9 0,0 0-24 0,29-142-22 0,-14 106-13 0,3-2-14 0,5-3-11 0,2-2-13 0,0-2-10 0,2-2-2 0,1 0-2 15,-1 0-1-15,0-3 0 0,-6 2 1 16,-1 5-1-16,-2 4 3 0,-8 4 2 16,-7 7 1-16,-1 4 0 15,-2 8-2-15,-2 3 2 16,-2 3-2-16,-5 4-5 0,-2 1-5 16,-5 3-12-16,0 2-7 0,-2 4 1 0,-4 5-1 0,0 4 4 0,1 2 1 0,3 3 1 15,0 2 2-15,9 1 2 0,1 3 2 0,7 2 0 0,1 0 0 16,12 0 0-16,4 2 2 0,5 0 0 0,6-2-1 0,5-1 2 15,0 0 0-15,7 1 0 0,-6 0 3 0,-1-4-1 16,-2 2-1-16,-2-2-1 0,-6-1 0 0,-2 0-2 16,-2-3 3-16,-7 1-2 0,-3-2 0 15,-5-1 2-15,-1 1-1 16,0-1 0-16,-2-2 1 16,-3 0-1-16,-2 0 2 0,-5-1 2 0,-5-2 1 15,0 0 4-15,-4-1-1 0,0-2 0 0,-2-1-3 0,-1-3-5 0,2-1-6 16,0-3-12-16,0 0-15 0,3-4-26 0,2-5-42 15,3-4-77-15,6-4-154 0,-1 3-328 0,6 4-525 0</inkml:trace>
  <inkml:trace contextRef="#ctx0" brushRef="#br0" timeOffset="46311.3836">9944 3181 1068 0,'0'0'660'16,"0"0"-302"-16,0 0-55 0,0 0-74 15,0 0-36 1,0 0-59-16,0 0-61 15,0 0-41-15,119-83-17 0,-114 97 4 0,2 6 9 0,3 7 3 0,1 7-1 0,-1 5-2 0,0 3-4 16,-2 7-1-16,-3 5-1 16,-1 4-6-16,-4 7 4 0,1 5 4 15,-5 4-2-15,-3 3-3 0,-3 1-22 0,0-2-39 0,1-6-42 0,0-13-38 0,6-11-33 16,0-12-11-16,0-8-47 0,1-8-117 16,-1-7-274-16,-2-5-556 15</inkml:trace>
  <inkml:trace contextRef="#ctx0" brushRef="#br0" timeOffset="47303.1565">9812 3675 1076 0,'0'0'113'0,"0"0"30"0,0 0 11 16,122-33 21-16,-72 21-6 0,9 0-50 0,5 0-30 0,9-1-11 0,-1 0-19 0,2 0-9 15,0-3-10-15,-2 3-11 0,-3-1-5 0,-6 2-9 16,-3 0-2-16,-6 1 3 0,-6 0 0 0,-8 2 3 0,-8 2 3 16,-4 0 2-16,-10 2 19 0,-6 1 34 15,-8 4 40-15,-3 0 25 0,-1 0 3 0,-3 0-29 16,-6 0-52-16,-4 0-38 0,-8 7-25 0,-6 1-9 16,-6 1 7-1,-6 5 3-15,-1 1 2 0,-1 0 0 0,-2 2-1 16,2 1 1-16,0 1 2 0,3-2 1 0,5 2 2 0,4 0-4 0,8 0-3 15,3-2-3-15,10 0-7 0,6-1 6 16,2-1-1-16,7-1 3 16,4-1 5-16,5-2 0 0,3-3 2 15,6-2 3 1,0-4-5-16,4-2 7 0,1-2 1 16,1-4 0-16,2-3 1 0,-2-3-1 15,-2 1-1-15,-1-1-2 0,-1-4 5 0,-3 0-7 0,-2 0 2 0,-3-1 3 0,1 0-5 0,-6 2 7 0,2-1 1 0,-7 1 1 16,-1 2 4-16,-4 1-6 15,-2 2 1-15,-2 2-3 0,0 2-4 0,0 2 2 0,0 0-3 0,-2 2-3 0,-1-1-1 0,0 3-6 16,1 0 0-16,-1 0-4 0,1 0-3 16,-3 3 0-16,-1 2 0 0,1 3-1 0,-4 1 1 15,3 3 7-15,0 1-1 0,-1 2 4 16,3 0 4-16,2 2-6 0,1 3 1 0,0 0 0 16,2-1-7-16,-1-1 7 0,2 0-1 15,5-2 0-15,1-4 7 0,2 0-7 0,3-2 2 0,1-5 3 16,0-3-2-16,4-1 2 15,-1-1 1-15,3-1-1 0,0-5 2 0,3-4 0 0,-1 1-2 16,5-4 0-16,-2 0-1 0,4-3-1 0,-1 0-2 16,2 1 1-16,1-2-7 0,0-1 7 0,-1 0 1 15,0 2-2-15,-2 0 7 0,-3 2-7 0,-2 2 2 16,1 1-4-16,-8 5-1 16,1-1 3-16,-5 2-5 0,-1 3 3 15,-2 1-9-15,-3 1-3 0,-2 0 1 0,3 3-1 0,-2 4 4 0,0 2 1 16,-2 2 2-16,2 3 3 0,-2 3-5 15,1-1 7-15,1 2 0 0,0 2 0 16,1-1 8-16,1 1-7 0,0-1 1 16,7-1-1-16,-1-1-1 0,5-3 2 0,2-1 0 0,1-6 0 0,2-2 5 0,4-4-3 15,-1-1 0-15,2 0 1 16,-3-4-3-16,4-4 0 0,0-5 1 0,-3-2-1 0,0-1 0 16,1-3 4-16,-2-1-2 15,-1-2 1-15,1-2 3 0,0-1-2 0,1 0 1 16,-4-5-3-16,1-1-2 0,-1-3 5 0,0 1-1 15,-3-2 3-15,1-1 5 0,-4 1-5 0,-2 1 1 16,-3 2 1 0,-1 1-3-16,-5 2 6 15,-2 4 3-15,-2 1 2 16,-1 7 5-16,0 3 6 0,0 3 9 0,0 4 6 0,0 2 7 0,-1 3-8 16,-1 2-12-16,2 0-8 0,-1 0-21 0,0 0-6 0,1 2-12 0,-1 5-7 15,-2 6 9-15,-1 5-2 0,2 9 14 0,-3 3 5 0,2 4-5 0,0 2 5 16,2-1-2-16,-2 6-1 0,3 2 2 0,-3 3-1 15,1 4 0-15,-1 4-2 0,-2 2 2 0,1-3-13 16,1-1-26-16,2-9-20 16,1-6-21-16,4-6-20 15,2-6-6-15,-1-5-34 16,2-6-93-16,-2-7-187 0,0-1-604 0,-1-4-501 0</inkml:trace>
  <inkml:trace contextRef="#ctx0" brushRef="#br0" timeOffset="47475.2791">12118 3357 2456 0,'0'0'202'0,"0"0"-40"15,0 0-68-15,0 0-12 0,0 0 7 0,0 0-15 16,0 0-24-16,138-49-19 0,-105 47-7 0,5-2-8 16,4 2-4-16,3 0 0 0,-4-1-5 0,2 1 0 15,-4 0 0 1,-1 0-3-16,-7 0 5 0,0 0-3 15,-2-1-16-15,-7 2-23 0,-1 0-65 0,-7-1-116 0,-6 2-278 0,-1-1-815 0</inkml:trace>
  <inkml:trace contextRef="#ctx0" brushRef="#br0" timeOffset="49844.0817">13644 3457 1278 0,'0'0'495'0,"0"0"-326"0,0 0-2 0,0 0-69 16,0 0-8-16,0 0 0 0,144-63-21 0,-107 64-21 16,0 3-16-16,-2 5-17 0,0 5-6 0,-2 4-5 15,-7 3 0-15,1 2 4 16,-5 4-1-16,-2 1 1 0,-8 2 0 0,0 2 3 0,-5 2 6 0,-5-1 7 16,-2-1 4-16,-1-3 3 15,-9-3 1-15,-1-7-2 0,-2-4-1 0,-3-3-4 0,0-2 1 0,-4-3-1 16,-1-1-5-16,-1-4-2 15,4-2-8 1,-2 0-6-16,3-2 5 0,3-5-3 0,2-3 1 0,7-1-8 16,4-3-18-16,1-2-17 0,11-4-12 15,10-1-3-15,9 0 7 0,6-2 10 0,8 1 10 16,8 1 3-16,2 0 7 0,3 3 3 0,5 0 5 0,1 0 6 16,-1 1 7-16,-3 2 9 15,-1 0 6-15,-5 4 3 0,-4-2-2 16,-7 3-3-16,-3 2-4 0,-9 1 2 0,-6 0 4 0,-5 0 5 15,-7 2 9-15,-3 2 16 16,-2 1 22-16,-6-1 17 0,-1 3 8 16,0 0-5-16,0 0-17 0,-2-1-29 0,-4 0-21 15,2-2-17-15,-3 2-12 0,-2-1 0 0,-1 2 0 0,-2 0-3 16,0 2-1-16,-6 5-1 0,-2 2 2 0,1 4 3 0,1 1 1 16,1 2 0-16,-1 2 0 0,6-1-2 0,2 1-1 0,4 0 0 15,4 2 1-15,2-1 1 0,7 0 0 0,5 2 0 0,6-5 2 16,5-2 2-16,3-3 3 0,6-6 3 0,1-4-1 15,1 0 0-15,4-4-3 0,3-5-3 0,-1-4 4 16,0-1-2-16,1-5 2 16,-2-1 9-16,-3-4-6 0,2-4-3 0,0-2 0 0,-2-4-6 15,2-5 5-15,-2-2 3 0,-2-3 0 16,3-3 1-16,-4-5-3 0,-1-3-1 0,-1-2 1 16,-2 1 1-1,-8 3-1-15,-1 2-1 0,-9 6 2 0,-3 8-2 16,-7 2 3-16,-1 8 0 0,0 5 3 0,-3 6-4 0,-3 6 5 0,-1 3-2 15,4 4-6-15,1 2-6 0,-5 0-15 0,2 5-1 16,-5 10-1-16,-7 4 6 0,3 10 11 0,-6 6 0 0,3 8 2 16,2 4-3-16,6 6 4 0,3 6-2 15,6 3 1-15,0 3 1 0,12-1 0 16,7-2-1-16,4-3 0 0,10-5 3 0,3-5-1 16,6-7 1-16,6-8-5 0,2-3-6 0,2-10 3 15,5-4 1-15,0-4 2 0,2-6 8 16,1-4-11-16,-3-3 0 0,-2-5 1 0,-2-5-3 0,-4-3 5 15,-3-2 2-15,-9-5 1 0,-1-2 2 0,-7-1 1 16,-5-3 1-16,-5-2 2 0,-6-1 3 0,-4 0-1 16,-3 1-1-16,-6-1-3 0,-5 4-6 15,-5 0 3-15,-3 5-1 0,-6 2-3 0,-4 5 3 16,-6 2-7-16,-4 3-3 0,-5 6 5 16,-2 2-3-16,-3 0 5 0,2 10 1 15,3 3 0-15,4 2 2 16,6 4-4-16,5 1-1 0,4 3-1 15,5 3 1-15,7 2 1 0,2 2 2 0,6 3-1 0,3-1-1 16,8-2 1-16,8-1-3 0,4-5-3 0,6-6-2 16,3-5-3-16,5-6 1 0,1-5 5 0,-2-2-3 0,-1-4 8 15,-3-2 1-15,-3-5 0 0,-3-1 8 0,-4-3-6 16,1-1 1-16,-6-1 2 16,-1-2-2-16,1-3 3 0,-5-1 1 15,3 0-1-15,-5-3 0 0,-1 2 1 0,-1 2 1 0,-4 1 1 0,-3 5 3 16,2 0-3-16,-4 7 2 0,0 0 1 0,0 4-2 0,0 1 6 15,-1 3-1-15,-2 0-3 0,1 1-9 16,-1 0-14-16,-5 6-4 0,-1 5 1 16,-1 4 2-16,-2 5 10 0,3 2 2 0,4 5 0 0,1 0 5 15,4 1-4-15,1 0-3 16,8 3 0-16,7-4-11 0,-1-2-4 0,9-3-3 0,1-4-2 16,6-5 3-16,3-7 5 0,3-3-4 15,1-3-3-15,2 0 4 0,1-7-1 0,-3-5 7 0,-2-2 9 0,2-3-1 16,-5-4 5-16,3 0 3 0,-3-6 3 15,0-4 3-15,0-3-1 0,0-5-2 0,0-4-1 16,-2-6-4-16,1-4 3 16,0-5-1-16,2-5 1 15,-2-1-1-15,-3-2 0 0,-4 1-1 0,-4 5 3 0,-3 4 3 0,-5 4 2 0,-4 9 5 16,-5 5 5-16,0 7 1 0,-5 7 10 0,1 8 4 0,0 6 0 16,-3 4-5-16,0 5-17 0,1 1-30 15,-3 2-8-15,-1 9-3 0,-5 8 6 16,0 7 19-16,-4 8 2 0,2 4 1 0,0 7 0 0,2 5-2 15,-1 5 2-15,5 6 0 0,-2 3 0 16,1 2 2-16,2 5-2 0,2-2-2 16,3 2 1-16,1-3-10 0,2-4-14 15,11-4-16-15,5-8-24 0,10-8-8 0,1-12 7 16,4-9 8-16,1-9 22 0,1-10 18 0,-1-4 8 0,2-8 12 16,-3-6 0-16,-2-6 2 0,-2-3 4 15,-1-2-3-15,-3-4 3 0,1-3 1 0,-1-3-2 16,-2-3-1-16,1-1 0 0,-3 0-1 0,-1-2 0 0,-4 4 5 15,0 4 7-15,-6 2 9 16,-3 6 13-16,-3 4 6 0,-3 6 4 0,-1 6 1 16,0 4-7-16,0 2-9 0,0 3-21 15,0 0-28-15,-1 4-17 0,-5 6-3 0,-1 5 10 0,-5 6 16 16,-2 3 9-16,3 4 2 0,1 1-2 0,0 4 0 16,7 0 1-16,1 2 0 0,3-3 2 0,-1 1-1 15,6-2-1-15,5-2-8 0,3-2 3 16,-1-6-4-16,8-1-2 0,-1-3 2 0,3-2-11 0,4-2-12 15,2-2-5-15,3-4-8 16,2-1 1-16,5-5 6 0,0 0 2 0,1-1 4 0,0-7 7 16,2-1 4-16,-2-3 3 0,-1-3 4 15,0-2 3-15,-4-4 6 0,2-1 5 0,-3-4 2 0,-2-1 1 16,-3-1 0-16,-3 2 1 0,-7 0 5 0,-5 1 4 16,-5 0 4-16,-4 5 8 0,-3 0 0 15,-2 1 5-15,-2 3 2 0,-3 1-3 16,-5 3 0-16,1 2-4 0,-3 1-7 0,-2 3-6 0,-2 2-6 15,-4 0-4-15,-4 3-2 0,-2 1 2 16,-4 9 0-16,1 1 0 0,1 3-1 16,1 3 0-16,4 3 1 15,0 0-2-15,2 4-1 0,3 2 0 0,2-1-5 16,6 1 4-16,4-2 0 0,3-2-2 0,3-3 0 0,3-2-5 16,7-4-5-16,5-2-1 0,3-3-3 0,3-4 5 0,2-3 6 15,3 0 4-15,2-1 5 0,1-6-1 0,2-2-1 16,1-2 2-16,1-2 0 15,3-2 1-15,-4-1 0 0,3-1-2 0,-1-3-2 0,-1 2 2 16,-2 0-1-16,1 1 1 0,-5 3 3 16,-4 2-3-1,-5 4 1-15,-5 2-1 0,-2 1-1 0,-2 4 1 0,-3 0 0 0,-2 0-4 0,2 2 0 16,-3 4-2-16,3 2 0 0,-3 3 2 0,1 3-1 16,0 2 0-16,-2 1 6 0,2 1-6 0,0 1 5 15,-2-1-1-15,1 2-3 0,-2-1 8 16,4-1-1-16,-1-4 0 0,1 1-1 15,1-4-6-15,2-1-1 0,1-4 0 0,0-1 2 0,2-4-2 16,2-1 1-16,2 0-1 16,2-4-1-16,2-2 0 0,-1-3 2 15,2 0 0-15,0-2 3 0,0 0 0 0,1-1-3 0,0-2 3 16,-2 1-3-16,1-1 3 0,-1-1 1 0,1 2 0 16,-3-1 0-16,-1 4-2 0,-1 0 3 15,-5 3 0-15,-2 4 7 0,-3 0 2 16,-4 3-1-16,0 0-6 0,-1 0-14 15,3 4 3-15,-3 5 1 0,2 5 6 0,2 0 9 0,0 2-3 0,-3 1 0 0,3 2 5 16,-1-2 9-16,4 0 4 0,0-1 5 0,2 1-3 0,1-3-7 16,2-1-1-16,2-1 2 0,2-4 4 0,-1 0 1 15,1-2 1-15,0-4-2 16,2-1-3-16,-2-1 5 0,4-1 2 0,-1-7-1 16,3-1-1-16,2-5-4 0,-2-3-12 15,-2-3-11-15,-1-1-19 0,-4-6-34 0,0-1-46 16,-2-4-89-16,-2 7-314 0,-4 7-804 0</inkml:trace>
  <inkml:trace contextRef="#ctx0" brushRef="#br0" timeOffset="50741.6645">19672 3784 93 0,'0'0'516'0,"0"0"-77"0,0 0-101 0,0 0-84 0,0 0-17 0,0 0-60 0,0 0-30 0,0 0-14 15,58-142-26-15,-31 108-8 0,4 0-11 0,4-5-11 16,1-2-10-16,1-3-19 0,1 0-15 0,-1-5-8 15,0-2-2-15,1-4-4 0,-6 3-3 32,-1 1-2-32,-6 6 3 0,-7 8 1 0,-4 9 10 15,-8 9 15-15,-4 5 13 0,-3 7 5 16,1 2-9-16,-6 3-23 0,-7 2-28 0,-3 4-14 16,-5 7-9-16,-7 7 6 0,-3 6 7 15,-1 3 1 1,1 7 7-1,2 2 0-15,8 1-2 0,4 4 1 0,8 0-1 16,5 2-1-16,4-2 2 0,9-1-3 0,7-1 4 0,8-3 2 0,7-1-2 0,2-5 3 16,6-1-2-16,1-4 0 0,-1-4-4 0,-3-3 4 15,-1-2-3-15,-4-2 1 0,-5-2 4 0,-5-1-5 0,-6-4 3 0,-4-1-1 0,-3-3-1 0,-7-1 2 0,-1-2-1 0,0 1-1 16,0-1 1-16,-3 0-2 0,-4 2-6 0,-5-2 1 16,-6-2-1-16,-7 2 5 0,-3 0-2 0,-5 0-3 15,-3 0-8-15,-3-2-16 16,-2 0-20-16,1-3-31 0,4 0-43 15,1-4-67-15,5 1-78 0,7-2-133 0,5 2-375 0,10 2-357 0</inkml:trace>
  <inkml:trace contextRef="#ctx0" brushRef="#br0" timeOffset="51826.5538">20447 3198 669 0,'0'0'578'0,"0"0"-99"0,0 0-160 0,0 0-83 15,126-46-72-15,-115 46-71 0,-1 1-51 16,-4 8-25-16,-1 4 3 0,0 6 10 15,-1 4 11-15,-3 5 3 0,0 2-3 0,-1 1-7 16,0 1-9-16,-2 0-5 0,-2 0-6 16,-1 0 1-16,4 0 4 0,-2-2-1 0,3 1-1 0,2-4 1 15,0-4-5-15,5-2-1 16,1-3-1-16,3-6-4 0,1-1-5 0,1-4-4 0,-2-2-1 16,6-3-3-16,-3-2-1 0,5-2-3 31,0-6-1-31,3-3 0 0,-1 0-2 0,-1-4 6 0,1-1 4 0,-1-3-2 15,-2 2 8-15,1-1-5 0,-6 0-1 0,-1 1 2 16,-2 0-5-16,-3 3 3 16,-4 1-1-16,3 2 2 0,-4 0 3 0,-2 4-1 0,0 1 3 0,1 3 0 15,-1 0 7-15,0 3-6 0,0 0-5 0,0 0-7 0,0 0-22 16,0 0-10-16,0 0-19 0,0 3 10 0,2 3 19 16,3 3 13-16,-2 0 23 0,4 2-2 0,3 2-4 0,0 0 4 15,2 0 3-15,2 2 3 0,3-1 6 16,1 0 3-16,2-2-1 0,2 1 2 0,0-4 2 15,3-1 0 1,1-2-2 0,1-5-4-16,0-1-8 0,2 0-2 0,1-3-4 0,1-2-2 0,1-3 3 15,-4-4-6-15,1 0-2 0,-4-2 1 0,-1-1-3 0,-4-5 8 0,-1 1 1 16,-4-2 1-16,3-1 1 0,-5-5-4 0,3 2-1 0,-4-2 2 16,-1 0-1-16,-1 0 0 0,-3 0 1 0,-2 1-2 15,3 1 3-15,-7 2 0 0,5 1 1 16,-4 6 1-16,-1 0 5 15,1 3-3-15,1 3 0 0,-1 1 4 0,-4 4-9 16,4 1 10-16,-2 3-1 0,0 1-7 0,0 0-10 16,0 0-40-16,-4 3-13 0,2 7 7 0,-2 4 12 15,-3 4 39-15,-2 4 9 0,5 3-1 0,1 4-2 16,0 1-3-16,3 0 1 0,3 1 2 16,5-1 4-16,10-1 1 0,3 2 4 0,4-5 4 0,9-3-3 15,0-3 4-15,7-6 0 0,5-2-7 0,-2-6 3 16,5-6-10-16,-5 1-7 0,4-8 0 15,-5-3-6-15,-2-3 6 0,-1-4 3 0,-3-1 0 16,-6-6 8-16,-6-1-1 0,0-2-2 0,-3-6 3 16,-3-2-4-16,-3-5 2 15,-1-5 0-15,-4 2-2 0,-1-3-2 0,-1 1-2 0,-6 1 4 16,2 4-1-16,-7 3 5 16,2 5-1-16,-4 3 2 0,-6 6 7 0,5 4 2 0,-3 4 12 15,0 4 2-15,-2 4 1 0,6 3 1 0,-2 1-13 16,5 3-16-16,0 0-26 0,-1 4-5 0,-2 4 2 0,1 6 7 15,-3 3 17-15,2 5 2 0,2 6 1 16,0 2 0-16,-1 8 3 16,0 9-1-16,2 4 0 0,-5 9-2 0,1 7 0 0,-4 6-2 0,-1 6 6 15,-2 5 3-15,0 2 1 0,-2 4 0 16,3 1-1-16,0 0-3 0,2 0-2 0,4-4-1 16,-1-2-4-16,6-5-3 0,0-6-5 15,1-6-5-15,8-10-2 0,3-8-8 0,3-10 0 0,-2-9-5 0,-1-10-15 16,-3-7-23-16,-5-7-18 0,0-7 4 15,-3-3-3-15,0-9 13 0,0-5 7 0,2-5-11 16,-1-5 19-16,-1-5 18 0,-1-4 19 16,1-4 11-16,-2-4 2 0,2-7 1 15,0-4-1-15,2-5 2 0,3-5 3 16,-2-6-5-16,4-3 1 0,-1 1 1 16,0-1-3-16,4 5 4 0,-3 3 4 0,2 5 6 0,4 5 8 15,-1 5 12-15,5 6 22 0,4 6 9 0,3 1 0 0,3 8 3 16,6 1-11-16,4 5-3 0,2 3 6 0,0 8-5 15,2 4-9-15,-2 7-7 0,0 3-11 0,0 5-8 16,-3 6-3-16,-2 6-5 16,-4 5-1-16,-2 2 1 0,-6 3 1 0,-4 3 0 0,-3 2 1 15,-5 2 1-15,-8 0 1 0,-3 2 4 0,-2 0 5 16,-9-2 2-16,-7-2 0 0,-6-2 7 0,-7-2-2 16,-5-2 4-16,-8-1-2 15,-6-2-11-15,-6-1-17 0,-1-1-45 0,-9-2-99 0,17-8-288 0,16-2-832 0</inkml:trace>
  <inkml:trace contextRef="#ctx0" brushRef="#br0" timeOffset="54681.2967">746 5349 2024 0,'0'0'207'0,"0"0"-13"16,0 0 28-16,0 0-60 15,0 0-29-15,0 0-4 0,0 0-72 0,0 0-18 0,0 0-71 16,0 0-8-16,0 0 10 0,0 0 15 15,-61-54 19-15,59 62 9 0,-4 11 2 0,3 8 0 0,2 1 4 16,-1 11-3-16,2 2-3 16,-3 6 0-16,2 6 3 0,0 5-2 0,1 5 3 0,-1 4-1 15,0 2-2-15,0 2-2 0,-1-1 1 16,4 0-2 0,-4-3 2-16,-1-5-5 0,3-1 1 0,-1-8 13 0,1-4 15 0,0-6 30 15,1-6 25-15,-1-13-9 16,-1-2-21-16,1-8-30 0,0-6-30 0,0 0-3 0,0-8 0 0,-1-5 3 15,1-2 0-15,-1-11-4 0,0-7-1 0,-1 2 0 0,2-7-3 16,0-7-1-16,0-11 2 16,3-7-4-16,6-6-26 0,2 0-4 15,5 8-6-15,6 7 3 0,2 7 28 0,6 8 1 0,6 5 4 0,-2 8-4 16,6 4 0-16,2 5 3 0,-1 4-2 16,1 6 3-16,0-1 3 0,-2 8 0 15,1 6 2-15,-3 1 3 0,0 6 0 0,-5 2-1 16,-2 3-4-16,-3 1-6 0,-6 1-7 15,-4 5-6-15,-7-2-3 0,-7 1 2 0,-4-1 1 0,0 1 2 16,-13-1 7-16,0-5 3 0,-8-1 6 0,-6-3 4 16,-1-1-2-16,-3-3 4 0,-2-3-3 0,-4-1 2 15,2-3 1-15,-1-1 2 16,3-2 2-16,2-2 6 0,2-4 5 0,8-1 3 0,7-1 0 16,0-3-16-16,11-5-19 0,3-3-4 0,12-3-4 15,8-2 11-15,9-3 9 16,8 0 1-16,7-2 5 0,5-3 4 0,21-7 1 0,12-4-9 0,9-1-1 15,0-4-2-15,-17 6 1 0,-12 6 9 16,-13 6 1-16,-6 3-1 0,-11 3 1 0,-3 3 1 16,-10 4 6-16,-7 3 6 0,-4 2 8 0,-7 1 8 0,-1 3-5 15,0 0-7-15,0 0-15 0,-3 4-12 16,-4 2-2-16,-4 5 0 0,-3 5 5 16,-4 4 5-16,-2 2-1 0,0 2-1 15,1 1 1-15,1 1-4 0,5 0 1 0,3 1 1 0,6-1 0 0,1 1-2 16,3 0 2-16,5 1 0 15,7-3 1-15,6-5 6 0,6-3-2 0,4-7 3 0,4-6 1 16,3-4-4-16,3-4 7 31,4-7-2-31,2-5-1 0,-3-4 3 16,0-4-6-16,-3-2 1 0,-2-4 2 0,1-2-2 0,-4-4 4 16,-4-3 1-16,-6-6 1 0,1-3 4 0,-7-5 0 0,0-1-1 0,-5-2-1 0,-2-2 1 0,-1 1-6 15,-6 0 0-15,-3 1-1 0,0 5-7 0,0 2 5 16,-8 8 0-16,2 2 11 0,-3 8 5 0,-1 5-2 15,0 3 2-15,2 6-6 0,2 6-4 0,1 4 4 16,3 4-6-16,1 3-13 0,-1 0-22 0,1 8-6 16,-3 7 0-16,3 9 6 0,-2 7 20 0,0 7 4 15,4 8 2-15,-1 5 0 0,0 4-3 16,4 8 2-16,2 3 2 0,0 3 0 16,-1 4 8-16,1 1-6 0,3 0-6 0,3-6-10 15,4-7-32-15,6-9-7 0,3-12-11 16,3-9 0-16,1-8 14 0,1-7-3 15,-1-6-10-15,-3-7-22 0,2-3-20 0,1-9-1 0,-2-8 10 16,-2-2 25-16,-4-5 28 0,-1-5 17 0,0-2 15 0,-6-5 9 16,-1-2 9-16,-6-2 3 0,-1-3 11 15,-3 3 18-15,-2 2 18 0,-1 4 27 0,0 3 14 16,-1 5 5-16,1 3 4 0,-3 7-14 16,0 5-6-16,0 4-14 0,0 3-28 0,2 4-19 15,1 0-28-15,-1 0-29 0,0 8 3 0,-2 4-2 16,-1 6 11-16,2 5 19 0,-1 4-3 15,1 5 2-15,2 1-1 0,2 1 0 16,6 1-2-16,-1 0 4 0,3 1-1 0,4-3 3 0,0-3 7 16,2-3-7-16,0-2-1 0,-1-4-3 0,1-9-6 0,1-1 1 15,-4-6 1-15,4-4 0 16,-4-1 7-16,3-4-3 0,-1-6 2 0,0-4 2 0,1-3-4 16,-1-2 5-16,-2-3 1 15,-2-5 1-15,0 1 1 0,-2-3-1 0,-1-2-1 16,-1 1-1-16,1-3 3 15,-1 1-5-15,1 3 2 0,-4 0 2 0,3 3-5 16,-6 4 5-16,0 3 1 0,0 5 0 0,-1 4 1 0,0 4 0 0,0 3-2 16,0 2-3-16,1 1-8 0,-1 0-14 15,0 0-11-15,0 6 0 0,2 3 10 0,3 3 5 0,-2 6 13 16,1 4 0-16,2 1-1 0,4 2 0 0,-1-1 0 16,1 0 1-16,2 1-2 15,1 0 1-15,3-2 1 0,2-2-1 0,2 0 5 0,1-2-7 16,-1-3-3-16,2-5-2 0,-1-3-10 15,-2-4 6-15,-2-4 2 0,-2 0 2 0,0-1 7 0,-2-5-4 16,-2-1 1-16,-2-4 5 0,-3-2-1 0,1-1 4 16,0-2 0-16,-4-2 0 0,-2-1 1 15,2 1 1-15,-4-2-2 0,1-1 1 16,0 1 4-16,0-1-3 0,0 0 1 0,0 2 1 0,-2 3-3 16,1 0 7-16,0 5 7 0,0 3 2 15,0 2 5-15,-2 3-8 0,3 1-6 0,0 2-10 16,0 0-14-16,0 0-10 0,0 2-15 0,0 2 5 15,0 4 9-15,5 5 9 0,-3 2 15 0,4 4 0 16,-2 2-1-16,6 1 1 16,-1 1-1-16,2-1 3 0,3 1-2 0,3 1 0 0,7-2 2 0,3-1-2 15,4-3 4-15,3-2-3 0,4-8-1 16,0-2 3-16,4-6-5 0,0 1 5 0,3-7 1 16,-1-3-6-16,-1-3 3 0,-2-2-2 0,-1-1-3 15,-3-2 6-15,-3-2-2 0,-2 0 2 0,-3-2 2 16,-4-1 1-16,-3 0 1 0,-7-1 4 15,0 0 2-15,-6-1 1 0,-4 0 4 0,-3-1-2 16,-2 4 0-16,0 0 0 0,-1 3-3 16,-4 1 4-16,-2 1 0 0,-2 2 1 15,0 5 4-15,0-1-3 0,2 3-4 0,-4 2-2 0,3 1-7 16,-1 2-3-16,-1 2-3 0,2 0-3 0,-4 1-6 16,1 6 2-16,-1 6-1 0,-2 1 2 15,0 5 2-15,-1 3 0 0,2 2 2 16,3 2 1-16,1 2-2 0,3 1 2 0,3-1-1 15,3 3-1-15,0-2 4 0,8 1-10 0,4 0-6 16,7-3-4-16,5-6-6 0,6-2 4 16,7-6 5-16,4-6 3 0,4-6 4 0,3-1 2 15,1-5 1 1,1-5 3-16,-1-4 2 0,0-3 2 0,-2-1 1 0,-2-2-1 0,-1-2 1 0,-4 0-1 0,-6-1 1 16,1 1 0-16,-5-5 1 0,-2 2 3 0,-7-1 1 15,-5 0 1-15,-1-1 1 16,-6 0 1-16,-4 2 0 0,-3 1 0 15,-2 2 3-15,-2 2-3 0,-8 4-1 0,-2 4-2 16,-5 3-6-16,-3 3-5 0,-1 2-3 0,-4 4 1 0,-2 0-3 0,2 7 6 16,1 4-1-16,5 1 1 0,5 4 2 0,2 0-2 15,5 2 0-15,3 2 0 16,4 1-1-16,1-2 2 0,8 2 0 0,6 0 1 0,4-2 1 16,4 1 1-16,3-2 0 15,3-2 3-15,0 0-3 0,2-2 1 0,0-3 0 0,-1-3-1 16,1-2 3-16,-1 1-2 0,-3-4-1 0,2 1 0 0,-3-2-3 15,-1 0 1-15,-2-2 1 0,-1 0 0 16,-5 1 2-16,2 0-1 0,-8-1 0 0,2 1-2 16,-2 1 2-16,-3-2-1 0,1 1 1 0,0-1 1 15,1 0 0-15,-1 0-1 0,1 0 0 16,4-1 1-16,0-4 1 0,3 0-1 16,5 0 2-1,-2-3-1-15,4-1-2 0,-1 0 2 0,2-2-2 0,-1 1 1 16,0 0 3-16,3 0-1 0,-3 2-2 0,4 1 1 15,1 1-2-15,-1 2-1 0,-2-1 0 16,2 3 3-16,-2 1 1 0,-1 1 1 0,-2 1 1 16,1 1-1-16,-2 5-2 0,-1 2 1 0,0 3-1 0,-2 4-1 15,-1 1 1-15,-3 2-1 0,1-2 0 0,-1 0 0 16,-1 1 1 0,1-4 0-16,-2 1 2 0,1-1 1 0,2-7 5 0,0-2 8 0,0-5 6 15,2 0 4-15,2 0 1 0,1-8-8 0,1-1-3 0,1-4-5 0,1-2-2 16,2-1 0-16,-2-2-2 0,1-1 1 0,2-2-2 15,-3 0-3-15,3-1 1 16,-3-1-2-16,1-2 0 0,-1 0-8 16,0 1-16-16,-1-1-21 0,-5-1-28 0,-1 0-31 15,-4 0-46-15,-7 0-93 0,-6 2-266 16,-1 6-614-16,1 5-316 0</inkml:trace>
  <inkml:trace contextRef="#ctx0" brushRef="#br0" timeOffset="54909.2125">2854 5341 2168 0,'0'0'299'0,"0"0"-67"0,0 0-99 0,0 0-56 0,0 0-43 16,0 0-16-16,0 0-1 0,0 0 9 15,141-80 2-15,-76 69-1 0,9-1-2 0,11 3-9 16,6-2-1-16,8 4-2 16,1 1 0-16,1 0 0 0,2 2-23 15,-2-1-60-15,1 1-169 0,-24 2-667 0,-27 0-748 0</inkml:trace>
  <inkml:trace contextRef="#ctx0" brushRef="#br0" timeOffset="56206.9285">6609 6429 1159 0,'0'0'546'0,"0"0"-333"0,0 0 11 16,0 0-38-16,0 0-42 0,0 0-27 0,0 0-32 0,0 0-14 0,5-137-13 15,3 110-2-15,2-5 0 16,6-4-6-16,-2-6 0 0,6-2-10 0,1-8-8 0,6-3-7 16,-3-5-7-16,6-5-5 0,1-4-4 15,1-2 1-15,2-3-3 16,-4 0 1-16,-1-1 2 0,-1 1-2 0,-1 0 2 0,-5 4 2 15,-1 3 5-15,-3 6 3 0,-4 5 0 16,1 8 5-16,-6 7 1 0,-2 8 4 0,-1 7 3 0,-4 7-1 0,-2 7 1 16,0 6-5-16,0 3-14 15,0 3-26-15,0 5-14 0,-4 9-6 16,-5 8 10-16,-1 10 13 16,-5 9 7-16,1 10 1 15,-3 7-4-15,1 7 5 0,-1 5 2 0,3 4-2 0,-2 2 2 0,5-1-1 0,3 0-1 16,5-4 1-1,3-4 2-15,4-5-2 0,11-10 1 0,6-6 0 0,3-11-3 0,5-8 6 0,4-9-4 0,4-8 1 0,1-5 3 16,3-5-1-16,-3-10 3 0,-1-7 3 16,2-4-1-16,-6-6 0 0,3 1 1 0,-6-5-4 15,-5-3 0-15,2 0-4 0,-5-1-2 0,-2 0-1 16,-6-1 2 0,1 0 1-16,-4 3 2 0,-4 1-1 0,-3 4-2 0,-1 6 3 15,1 2-2-15,-4 8 1 0,0 3-1 0,0 3-3 0,-6 4-5 16,5 2-11-1,0 0-22-15,-2 4 1 0,-3 9 1 0,-2 3 8 16,-2 7 19-16,-1 4 3 0,1 4 1 16,-1 1 5-16,3 0-2 0,4 3 0 0,3-1 1 0,0 0 4 0,1-1-1 0,0-2 2 0,5-4-2 15,10-3-2-15,-2-6 2 0,5-6 1 16,2-5 0-16,3-6 1 0,4-1 0 16,1-5 1-16,6-6 0 0,-2-6-1 0,0 0 0 0,-1-3-5 15,-1-4 3-15,-1 1 3 0,-6 0-1 16,2-2 3-16,-4 1-2 0,1 0-1 0,-7-1 1 15,3 4 0-15,-6 0-2 0,2 3 0 0,-7 3-1 16,1 2-1-16,-1 2 0 0,-3 4 0 16,1 4-2-16,-2 0-6 0,-2 3-8 15,5 0-3-15,-2 0-4 0,3 3-2 16,2 3 5-16,-2 2 3 0,3 4 3 0,5 2 6 0,-3 0 2 16,0 3 0-16,3 1 2 15,-1 1 1-15,-1 1 2 0,4-1 1 0,2-1 0 0,1 1 0 0,0-4 1 0,1-1-1 16,2-3 2-16,0-2 8 0,3-3-5 0,-2-4 3 15,4-2 0-15,-1 0-9 0,-3-4 8 16,3-3-3-16,-5-3 1 0,0 0 5 16,-2-2-1-16,-7-1 3 0,3-1 2 0,-6 1-3 15,-1-1 4-15,-4 0-1 0,2 3-1 0,-5-1 0 16,0 3 1-16,2 2-3 0,-4 3 1 0,0 0 1 16,0 3-6-16,0 1-6 0,0 0-10 0,0 0-17 15,0 2-4-15,-1 4 4 0,-2 2 6 16,1 3 17-16,2 2 4 0,0 1-1 15,0 0 2-15,0-2-4 0,0 0 2 0,5 2 0 16,-1-4 1-16,5-1 0 0,1-2 3 16,0-3 3-16,2-3 3 0,-1-1 5 0,5-1 1 0,-2-7-1 15,2-3-1-15,0 0-4 0,0-3 0 0,-3-2-1 0,-1-1-2 16,1-1 1-16,-5-1-5 16,1-2-6-16,-1 0-8 0,-2-2-19 15,-2-1-24-15,-3 0-48 0,-1 0-116 0,-5 5-409 0,0 8-908 16</inkml:trace>
  <inkml:trace contextRef="#ctx0" brushRef="#br0" timeOffset="56431.4105">6765 5211 2237 0,'0'0'181'0,"0"0"-24"0,0 0-59 0,0 0-59 0,0 0-31 0,0 0-14 0,0 0-1 0,131-61 6 0,-71 53 2 0,9-2 0 0,9 2 7 0,7 1-3 0,5 3-25 0,3 1-115 31,-21 1-319-31,-23 3-1057 16</inkml:trace>
  <inkml:trace contextRef="#ctx0" brushRef="#br0" timeOffset="57451.2246">9776 5420 1670 0,'0'0'223'15,"0"0"10"-15,0 0-11 16,0 0-40-16,0 0-16 0,0 0-33 0,0 0-28 0,0 0-22 16,0 0-24-16,-122-100-20 0,107 100-18 0,-3 3-12 15,-1 10-3-15,-5 4-3 0,0 7 1 16,-4 3 1-16,5 1-7 16,-3 0 4-16,5 0 0 0,7-1-1 15,-2-1 5-15,9 1-5 0,3 0-1 0,4-1 0 0,4 0-1 0,8-1 5 16,3-5 2-16,6-3 5 15,5-4 4 1,4-3-1-16,2-3 1 0,1-4-1 0,5-3 0 0,-4 0-1 0,2-8-2 0,-2-1-1 0,-5-1-3 0,-3-5 2 16,-1 0-1-16,-4-3-2 0,-1 0 10 0,-4-2-6 15,-3 2 3 1,-3-1 1-16,-5 0-7 0,-1 1 5 0,-4 1-3 0,0 2 1 0,-3 1-1 0,-3 3-3 16,-1 4-5-16,-3 1-2 0,2 2-4 15,-1 2-4-15,1 2-3 16,-2 0-4-16,0 2-7 0,1 6 3 0,1 3 3 0,1 5 3 0,4 0 12 15,3 2-2-15,1 4 1 0,10 0 1 0,7-1-3 16,7-2 3-16,8 1 4 0,6-2 1 16,7-2 3-16,5-4-4 0,6-1-3 0,1-4-2 15,-1-5-4-15,4-1 0 0,-3-2 1 0,-4-6-2 16,-3-3 2-16,0-4 3 0,-1-1 0 16,-9 0 2-16,0-1 3 0,-2-2-2 15,-7-2 2-15,-1 1 2 0,-5-3-4 0,-5 1 7 16,-5-1 1-16,-2 0 5 0,-5 2 4 0,-4 0-1 0,-1 2-2 15,-4 2-2-15,0 1-2 0,-4 2 0 16,-3 2-2-16,-1 2-6 0,-4 3-2 0,-3 0-6 16,-4 6-3-16,-2 0 0 0,-3 9 0 15,-2 2 1-15,-1 4-1 0,5 3 0 0,5 0-3 16,4 1 3-16,8 4 0 0,5-2 1 16,3 4 6-16,13-1-1 0,8-1 3 0,10-2 2 0,7-6-1 0,6-1 3 15,7-8 1-15,1-4-2 16,0 0 1-16,-2-6-4 0,1-5-2 0,-7-4-1 0,-1-1 1 15,-5-5 0 1,-2-4 0-16,-6-1 3 0,-1-2-1 0,-6-3 2 16,-1-4 0-16,-4-4 0 0,-5-2 4 0,1-4-1 0,-3-2-1 0,-3-1 1 15,-3 0-1-15,-3-1 1 16,-4 2 1-16,-1 1 0 0,0 2 1 0,-7 5-1 0,-1 5 3 16,-3 7-2-16,1 5 0 0,0 5 1 0,1 5-3 15,3 7-4-15,3 2-13 0,0 1-17 0,0 3-7 16,-1 8 1-16,-2 7 14 15,1 4 12-15,-1 7 4 0,4 6 5 0,2 3-4 0,0 3 4 16,1 5 0-16,5 3-1 0,2 2 1 16,-1 3 0-16,0 0 1 15,1-1 0-15,4-5 0 16,0-6 1-16,0-5 0 0,3-10-1 0,-1-5 1 0,1-8-2 0,-2-3 3 0,1-5 2 0,0-6 3 16,1 0 2-16,0-6 3 0,2-6-2 0,1-2-2 15,3-2-1-15,-2-2-2 0,2-1-1 16,0-2-1-16,1 0-2 0,1 0-2 15,0-3 3-15,1 2-2 0,-1 0-1 16,-1 4 0-16,-1 2-3 0,-3 5 0 0,-1 3-1 0,0 2-3 0,-2 3-1 0,1 3-4 16,1 0 0-16,-1 4 2 0,-3 3 2 15,2 4 2-15,-1 2 0 16,1 2 3-16,-3 3 0 0,1-1 1 16,1 1 3-16,-3-2-2 0,0-1-7 0,0-1-16 0,-3-3-26 15,-1 1-43-15,-2-3-61 0,-1-2-97 0,0-1-152 16,-2-1-412-16,-2-4-644 0</inkml:trace>
  <inkml:trace contextRef="#ctx0" brushRef="#br0" timeOffset="57637.9435">11779 4755 1202 0,'0'0'255'0,"0"0"-66"0,0 0-138 0,0 0-117 0,0 0-87 0,0 0-8 15,0 0 16-15,0 0 1 0,0 0-263 16,0 0-214-16</inkml:trace>
  <inkml:trace contextRef="#ctx0" brushRef="#br0" timeOffset="58121.6125">12491 5166 1869 0,'0'0'262'0,"0"0"-97"0,0 0-91 16,0 0-55-16,0 0-13 0,0 0 2 0,0 0 2 0,0 0 15 15,0 0 2-15,0 0-3 0,0 0 7 16,0 0-2-16,0 0 6 0,-31 138 3 0,36-111 0 15,5 0-1-15,-1-3-7 0,4 1-2 16,0-4-5-16,3-1 2 0,-2-5-2 0,1-3 2 0,-2-2 6 16,1-3 0-16,-1-2 2 15,-2-2 1-15,0-1-3 0,0-2 4 0,0 0 2 0,-1-3-1 0,-1-1 0 16,0-3-7-16,2 0-2 0,-4-2-6 31,4 0-10-31,0-4-1 0,0-1-6 0,-1-1-1 16,2-2 3-16,0-3-1 0,2 0-3 0,0-5 0 15,1 1 2-15,1-1-4 0,3 3 0 0,-2 3 1 16,2 0-6-16,0 3 3 0,0 1-1 0,2 2-2 16,0 3 0-16,1 2-3 0,-2 3 0 0,-3 3 1 15,1 2-1-15,0 0 4 0,-1 5-1 0,-1 3 0 0,-1 3 2 0,-1 4-1 16,-1 1 0-16,-2 4 1 0,-1 1 2 0,-2 0 1 0,-2 3 2 16,-3-2-2-16,-2 2 2 0,-1-4-2 15,0 1-3-15,-1-3-9 0,-3-2-17 16,0-4-28-16,3 0-40 0,0-6-61 0,0 0-117 15,1-5-180-15,0 0-373 16,0-1-462-16</inkml:trace>
  <inkml:trace contextRef="#ctx0" brushRef="#br0" timeOffset="58313.8543">13015 4663 554 0,'0'0'340'0,"0"0"-67"15,0 0-149-15,0 0-125 0,0 0-111 0,0 0-29 16,0 0 0-16,0 0-8 0,0 0-295 16,0 0 141-16</inkml:trace>
  <inkml:trace contextRef="#ctx0" brushRef="#br0" timeOffset="58524.4933">13572 4617 941 0,'0'0'974'0,"0"0"-584"0,0 0-79 0,0 0-89 0,0 0-51 0,0 0-59 15,0 0-45-15,0 0-43 0,0 0-22 0,0 0-7 0,0 0-4 16,0 0 9-16,0 0 7 0,0 0 2 16,55 103 1-16,-39-65-2 0,2 6 1 0,-3 2-3 15,3 5 3-15,-5 3 0 16,2 3 1-16,-4 3 6 0,-4 1-4 0,-2 4 2 0,-1-1-6 15,-4 0-12-15,-3-3-13 0,-6-5-27 0,-2-6-27 16,-1-9-21-16,2-10-22 0,-1-9-10 0,1-9-1 16,1-7 5-1,0-7-23-15,-1 1-84 0,-2-10-165 0,2-4-343 0,0 1-160 0,4 4 671 0</inkml:trace>
  <inkml:trace contextRef="#ctx0" brushRef="#br0" timeOffset="59120.38">13624 5134 0 0,'0'0'0'16,"0"0"237"-16,0 0 312 0,111-129-103 15,-78 104-63-15,2 6-83 0,-1 1-49 0,2 6-61 0,0 1-30 16,-2 5-33-16,-4 2-34 0,-2 5-29 16,0-1-21-16,-7 6-16 0,2 6-8 0,0 4-3 15,-2 2-6-15,-4 4-3 0,2 3 2 16,-3 2-5-16,-2 3 3 0,-3 1 0 16,-2 1 0-16,0 1 3 15,-6 1 0-15,1-1 0 0,-2-2 4 16,-1-1-2-16,-1-1 0 0,0-8-3 15,1-4-6-15,3-5-1 0,0-5-1 0,0-5 3 0,4-2 3 16,3 0 4-16,2 0 1 0,3-5-2 0,-1-5-3 0,3-4-1 0,0 0-2 0,1-2 0 16,0-1 0-16,-2-2 2 0,1 1-3 0,0-3 1 15,3 0-1-15,-1 0-3 0,-1-1 2 16,0 1-1-16,-4 0 0 0,1 4 2 0,-4 2 0 16,3 2-2-16,-7 4 1 0,0 3-3 0,-1 2 1 15,-5 2-3-15,-1 2-11 0,-1 0-21 16,1 1-1-16,0 7 4 15,2 2 10-15,0 3 22 0,-1 5-1 16,0 0 1-16,2 1 1 0,0 2-2 0,-2-2 2 16,4 2 1-16,-3-1 0 0,3-1 3 0,-2-1-1 0,3 0 0 15,0-4 2-15,2-2-3 0,5-4 2 0,-1-3 1 16,-1-5 2-16,6 0 1 0,-4-4 0 16,4-3 0-16,1-1-3 0,0-3-1 0,-4-2 0 0,4 0-2 15,0 0 1-15,-1-1-1 0,-1-3 1 0,-1 3 0 16,4-3-1-16,1-1 1 0,0-1-2 0,5 0 0 15,-2-1-1-15,4 0-2 0,-1 2 1 0,0 1 0 16,3 3-3-16,-1 3 3 0,2 4-4 0,-1 2 2 16,-1 4 1-16,-4 1 0 0,2 4-1 0,-5 3 2 15,-3 2-1-15,-1 4-2 16,-5 1 2-16,-1 2-1 0,-2 3 1 0,-2 2 2 16,1 1 0-16,-7 0 1 0,-2 1 1 15,0 0-1-15,-3 1 3 0,-8-3 2 0,-4 1 1 16,-5-1 2-16,-2 0-8 0,-1-1-18 0,-5-2-34 0,4-2-67 15,-2-3-135-15,8-4-315 16,6-2-998-16</inkml:trace>
  <inkml:trace contextRef="#ctx0" brushRef="#br0" timeOffset="59600.8385">16640 5061 2454 0,'0'0'58'0,"0"0"-116"0,0 0-3 0,0 0 28 16,0 0 45-16,0 0 22 0,0 0 6 15,0 0-6-15,-110 143-4 0,96-113-5 0,-3 2-4 16,0 1 2-16,2 0-1 0,-4 2-3 15,6-5-1-15,-1-4-1 0,6-8 1 0,2-7 2 16,5-5 21-16,0-4 32 0,1-2 40 0,0 0 28 16,2-7-24-16,4-7-32 0,2-5-47 0,6-9-33 15,-1-4 3-15,5-5-3 16,-2-1 2-16,1-5 1 0,2-3-6 16,2-5 4-16,0-3-2 0,8-3 0 0,1-3 3 15,1 0-4-15,1 0 2 16,0 1 0-16,0 1-2 0,1 3 2 15,-5 5 5-15,-1 5 2 0,-4 10 10 0,-2 7 0 0,-4 8-3 0,-6 6-1 0,-2 6-3 0,-6 3-5 16,0 5-10-16,0 0-16 16,-2 8-4-16,0 7 1 0,5 6 6 0,-3 8 11 0,1 6 1 15,2 7 0-15,2 4 2 0,1 2 0 16,-2 5-1-16,3 3 0 0,1 2 0 0,1 4 0 0,2 2 0 16,0 3 3-16,1-1-2 0,3-4-1 15,-3-3-9-15,1-3-18 0,-1-5-24 0,1-6-20 0,-1-11-31 16,-1-4-44-16,-1-9-83 15,-3-5-174-15,-4-6-490 0,-2-5-616 0</inkml:trace>
  <inkml:trace contextRef="#ctx0" brushRef="#br0" timeOffset="60058.2287">16718 5191 1989 0,'0'0'192'0,"0"0"-61"16,0 0-109-16,0 0-36 0,0 0-2 0,134-48 12 15,-76 43 4-15,8-1 3 0,7 2-4 16,7-1-22-16,7 2-47 0,1-3-52 0,1 0-24 16,1-2 12-16,-7-2 44 0,3-4 53 0,-9-5 27 15,-3-1 11-15,-7-4 4 0,-6-3 4 16,-8-3 4-16,-6 1 20 16,-7 0 51-16,-9 1 59 0,-8 4 43 0,-7 2 21 0,-7 1-9 0,-6 3-31 15,-3 1-23-15,-3 4-29 0,-5 1-35 16,-2 3-30-16,-5 4-27 0,1 2-14 0,-6 2-8 0,3 1-2 15,-3 4 1-15,0 3 3 0,3 3 2 16,0 3-3-16,4 3 3 0,-1 2-3 0,4 2 0 0,5 2 0 16,3 3-1-16,3 0 0 0,4 3 2 15,5 2 1-15,8 2 4 0,3 0 0 16,2 0 0-16,7 0 2 0,4 2-1 0,-1-1 0 16,2-1 0-16,-2 1-4 0,-5-4 1 0,-4-1-1 15,-4-3 0-15,-4-1-1 0,-6-5-2 16,-3 0-3-16,-6-3 0 0,-1-2-2 15,0-2-1-15,-8-2-1 0,-5 0 0 0,-1-3-13 16,-5-2 6-16,-5 0 1 0,-3-3 0 16,-2-2 12-16,-2 0-8 15,0-8-3-15,-1-3-3 0,0-3-21 0,1-3-18 0,-3-2-32 0,4-2-40 0,2 0-51 16,3-3-96-16,6 1-253 0,9 3-466 0,1 7 89 16</inkml:trace>
  <inkml:trace contextRef="#ctx0" brushRef="#br0" timeOffset="60250.99">18252 4747 1568 0,'0'0'546'16,"0"0"-171"-16,0 0-153 0,0 0-85 0,0 0-72 16,0 0-56-16,0 0-16 0,0 0 7 15,0 0 11-15,0 0 23 0,0 0 5 0,0 0-3 16,0 0-5-16,-43 142-7 0,27-104-1 0,-4 3-3 16,-6 2 0-16,-2 5 7 0,-4 1-1 15,-4 3 1-15,-4 3-2 0,-2 0-29 16,2 0-42-1,0-2-82-15,2-2-147 16,14-15-368-16,8-13-888 0</inkml:trace>
  <inkml:trace contextRef="#ctx0" brushRef="#br0" timeOffset="60825.6085">19007 4854 2387 0,'0'0'167'0,"0"0"-74"0,0 0-76 0,0 0-21 16,0 0 4-16,0 0 24 0,0 0 24 0,0 0 1 16,0 0 1-16,0 0-5 0,-128 125-1 15,111-88-3-15,0 2-9 0,-2 1-8 16,2 3-7-16,-2 1 2 0,1-1-1 0,0 0 2 16,6-4-1-16,0-5-5 0,7-8-1 0,2-8-5 15,2-5 0-15,1-6 2 0,0-3 11 16,0-3 28-16,0-1 30 0,0-3 15 0,4-5-10 0,3-6-27 15,3-5-34-15,-2-6-14 0,2-3-5 0,-2-4-2 16,2-4 4-16,-2-2-9 0,2-5 4 16,2-5-3-16,4-1-4 15,4-4 3-15,2 0-7 0,7 0-1 16,2 0-4-16,4 3 3 0,3 3-2 0,-2 5 3 0,0 4 1 0,-1 3-4 16,-3 8 7-16,-4 4-1 0,-4 6-3 0,-2 5 3 15,-6 6-12-15,-1 3-4 0,-3 4-4 0,1 2-5 0,-5 9 7 16,1 3 1-16,-1 8 7 15,0 3 7-15,-4 6 2 16,-2 4 4-16,-2 1 2 0,-2 3-1 16,-2 1 3-16,-4 1 1 0,0 2-1 0,3-2 1 0,1-3 1 15,6-3-2-15,-2-6 1 0,5-3 2 0,3-5-3 0,3-2 2 16,1-2 1-16,3-5-1 0,2 0 4 0,4-2 2 16,4 1-1-16,-1-2 5 0,5 0-7 0,0 0-2 15,0 0-2-15,-3-1-3 16,0 1 2-16,-3-4-1 0,-6 2 0 15,-3-1 2-15,-4 1-3 0,-4 0-1 0,-2 1 2 0,-4 1-2 16,0 1 2-16,-6-2 3 0,-4 4 2 0,-7-1 1 16,-3 2 6-16,-6-1 1 0,-2-3 0 0,-4 1 2 0,-1-2-4 15,-8 0 0-15,1-5 1 0,-1 0 0 16,-3-1 0-16,-1-3 0 0,-1-1-2 0,-2 1-6 0,-2-1-15 16,3-1-39-16,-2-1-103 15,12 1-379-15,14 1-1096 0</inkml:trace>
  <inkml:trace contextRef="#ctx0" brushRef="#br0" timeOffset="62864.9645">20774 4888 985 0,'0'0'317'0,"0"0"13"0,0 0-73 0,0 0-61 0,0 0-37 15,0 0-31-15,0 0-22 0,0 0-13 16,131-88-6 0,-92 85-11-16,0 0-16 0,4 3-12 0,0 6-14 15,-5 6-14-15,1 3-7 0,-2 6-6 0,-3 3-3 16,-2 6-1-16,-4 0 4 15,-2 6-2-15,-9 0 1 0,-1 5 1 16,-9-1 2-16,-4 0 3 16,-3 1 1-16,-7-4 2 0,-4-5-4 0,-1-6 0 0,1-5 0 0,-4-5 2 0,1-3 6 15,-2-4 4-15,1-4 5 16,1-2 4-16,-2-3 3 16,3-1 2-16,0-6-1 0,-2-6-5 0,4-2-7 0,0-2-7 0,2-3-4 0,0-1-5 15,5-5-3-15,2 0-5 0,2-2-5 0,2-2-4 0,6 0-3 0,7 0 1 16,0-2-1-16,9 0 2 0,3 0-3 0,4-1 1 15,6 3 1-15,5 2-1 0,4 1 0 16,-3 6 1-16,5 2-1 0,-7 6-1 0,0 4 1 0,-6 3-1 0,-2 4 0 16,-5 2 0-16,-2 1-2 0,-6 4-6 15,-1 3 1-15,-4 3 1 0,3 2-5 0,-5 3 6 16,4 3 1-16,-6 1 1 0,0 2 10 16,-2 3 0-16,0-2 1 15,-3 4 2-15,0-2 2 0,-1 3 4 16,-2-1 0-16,-2 0 0 0,0-2 2 0,-1 0-4 15,0-4-3-15,-2-3-5 16,-1-5-11-16,1-2-4 0,2-5-1 0,0-4 8 0,0-2 15 0,0 0 11 0,5-2-15 0,2-8-13 0,4-1-14 16,3-3-6-16,4-4 16 0,-1-2 8 15,4-1 4-15,-1-2 5 0,4-1-3 16,0 0-1-16,5 0 6 0,-1-1-3 0,-2 0 3 16,2 0 1-16,-1 3-5 0,-2 0-2 15,0 4 1-15,-3 4 1 16,-3 3 4-16,-5 3 4 0,-3 6-4 0,-1 2-7 0,-1 0-7 0,-2 6-5 15,-2 6 4-15,3 2 6 0,1 5 5 16,-2 2 5-16,-1 3 0 0,5 0 2 0,-1 1 2 0,6 0 1 0,3 1 2 16,1-2 1-16,2 0-1 0,2-4 10 15,7-3 6-15,3-2 3 0,1-4 17 0,6-5-9 16,1-4-1-16,5 0-1 16,-4-2-10-1,1-4 0-15,0-3 2 16,-4-5 0-1,-6-3 2-15,-1-1 1 0,-3-5 3 0,-2-2 0 0,-5-2-1 16,2-2-3-16,-6-4-5 0,-2 1 4 0,1-2-7 0,-7-3 2 16,0 3-4-16,-2-1-4 0,-3 1 0 0,-3 2 0 0,-4 1 3 0,1 4 5 0,-2 4 2 0,-5 2 1 15,-3 4 0-15,1 4-2 0,-2 3-3 16,-3 3-7-16,-5 4-8 0,-6 1-4 0,-5 3-4 0,-5 8 1 16,-6 5 2-16,1 5 1 0,1 3-3 0,0 1 2 0,13 3-5 0,2 2-2 15,9 1 5-15,7 4-4 0,8 5 7 16,2 1 2-16,16 0-2 0,11 2 2 0,10-4-1 15,10-1 0-15,8-3 2 16,9-5-1 0,5-4 3-16,-3-4-1 0,5-4-3 0,-5-6 3 0,1-4-1 15,-5-4 0-15,0-4 0 16,-6 0-1-16,0-9 0 16,-7 0 0-16,0-4 9 0,-3-5-6 0,-5 1 3 0,-4-3 2 0,-7-3-6 0,0 0 9 0,-3-3 0 0,-7-1 3 0,-2-1 2 0,-3-1 4 15,-6 1-2 1,-3 3-4-16,-4 0 1 0,-3 2-6 0,-1 2-2 0,0 3 1 0,-4 1-6 0,-7 2-2 15,2 2-3 1,-3 4-7-16,-4 0 4 0,1 2-2 0,-7 4 0 0,-2 1 2 16,-1 2-2-16,0 2 5 0,-1 5 0 15,-1 4 2-15,0 3 3 0,4 4-4 0,2-1 2 0,2 3-6 0,7 2-3 16,2 0 2-16,4 2 0 0,4 1 4 16,3 1 3-16,5 0 0 0,5 0 0 0,3 0 0 15,5-4 0-15,0-4 0 0,3-4 0 16,3-4 4-16,-2-5-3 0,-1-2 4 0,1-3 2 0,4 1-2 15,-3-6 5-15,4-4-5 16,-2-2 4-16,-1 0 2 16,3-3 1-16,-4-2-1 0,4-4-1 0,-1 0-3 15,-2-5 4-15,-4 0 0 0,2 0-2 32,-1-3 2-32,-6 0-9 0,2 1 2 0,-6 0 0 0,-1 2 0 0,-3 4-1 15,-6 3-1-15,-2 4 1 0,-1 4-1 0,0 2-1 0,-6 2-4 0,-1 3-6 0,-5 3-5 0,-2-1-5 16,-5 4 6-16,-7 7 4 0,2 1 6 0,-5 4 10 15,2 1-7-15,2 3 1 0,4 3-2 0,5 0-6 0,1 2 6 16,5 2-3-16,2-1 1 0,6-2-1 16,3 0 2-16,1-1 2 0,3-1 2 15,10-5 1-15,1 0-1 0,5-5 2 16,2-2 2-16,5-3 1 0,-1-3 1 16,2-3 0-16,1 0-1 0,2 0 4 0,-1-3-5 15,-1-5 1-15,0 1 3 0,-3-2-8 16,0-1 8-16,-4-1-1 0,-1-1-1 0,-2-2 6 15,0 1-8-15,-3 2-1 0,0 1 0 0,-4 0-4 0,4 3 0 16,-5-1-1-16,0 4-2 0,-3-1-4 16,-1 4-2-16,0 1-1 0,2 0-6 0,-1 1 2 15,1 5-6-15,1 3-2 0,0 3 6 0,0 2-3 16,2 5 14-16,-1 1 3 16,1 0 3-16,-1 1 5 0,-1 0-8 0,0 0 1 15,1 1-1-15,-1-2-4 0,-1 1 5 16,0-2 1-16,-1-1-3 15,-4-5 2-15,3-1-3 0,-4-3-1 0,5-4 1 16,-2-4 2-16,1-1 1 0,5-2 2 0,4-5 0 0,-1-3-2 0,2-1 1 16,2-2 0-16,-1-1-2 0,0 1 4 15,1-3-1-15,2 2-1 16,1-4 1-16,-1 2-5 0,0 0 2 0,0-1 0 16,-3 1 1-16,-2 1 2 15,0 2 0-15,-2 3-2 0,-3 2 0 0,1 1 0 0,-4 3-5 0,-1 1-2 16,-2 1-2-16,-1 1-5 0,-1 1-1 0,-2 0-8 0,-1 0-5 15,1 1 7-15,4 3 0 0,-1 1 8 0,1 1 8 0,-1 1-3 0,2 0 6 16,0-2 3-16,2 2-1 0,2-1 7 0,1-1-3 16,0 0 1-16,1 0 2 0,2-2-3 15,-4 1 0-15,0-1-2 16,-2-2-1-16,-2 1 0 0,0-1 0 0,-3 0 1 0,-1 0 2 16,-2 0 1-16,0 1-4 0,2-2 2 31,-2 0-1-31,0 0-4 0,0 0 4 0,0 0-4 0,0 0-2 0,0 0 3 0,0 0-9 15,0 0-4-15,0 0-3 0,-2 0-18 0,2 0-12 0,-2 0-31 16,-1 0-52-16,-2 0-45 0,-5-2-170 0,3 4-540 0,2 0-683 0</inkml:trace>
  <inkml:trace contextRef="#ctx0" brushRef="#br0" timeOffset="63303.5954">25285 4948 552 0,'0'0'391'0,"0"0"-6"0,0 0-43 0,0 0-21 0,0 0-37 0,0 0-69 0,0 0-30 0,82-118-38 15,-78 102-28-15,5 4-12 0,-3-2-18 16,1 3-20-16,-1 1-11 0,1 0-19 0,-2 0-8 16,2-1-2-16,2 2-2 15,-4 0-3-15,3 1-7 0,-3 1 5 0,0 1-1 16,2 2 0-16,-3 0-5 0,0 0-9 0,1 0-3 0,-1 1-5 15,1 0 2-15,-2 2-2 0,3 1-4 0,-2 0-1 16,0 1-8-16,2 5-1 0,1 1-2 0,2 3-1 31,-4 4 5-31,3 0 6 0,0 3 4 0,-2 3 3 0,4 1-1 32,-2 5 1-32,0 1 0 0,2 3 0 0,-1 3 0 15,-2-1-1-15,2 0 1 0,-1 3 2 0,0 0-2 16,-3 1 2-16,0-4 0 0,-3 0-2 0,4-2 4 0,-3-2 0 15,-1-3 0-15,-2-3 5 0,0-2-8 0,0-2-1 0,-2-4-2 0,-7-1-2 16,1-4 3-16,-2-1 1 0,-5-2 0 16,-4-4-2-16,-4 1-13 0,-5-1-16 15,-2-2-33-15,-3 0-65 0,-3-3-152 16,11 0-581-16,6 0-813 0</inkml:trace>
  <inkml:trace contextRef="#ctx0" brushRef="#br0" timeOffset="68265.3576">390 7446 94 0,'0'0'631'0,"0"0"-538"0,0 0 61 0,0 0-2 0,0 0 19 15,0 0 15-15,0 0-43 0,0 0-17 0,0 0-5 16,0 0-12-16,0 0-8 16,0 0-2-16,-131 92-10 0,121-79-12 0,0-1-11 15,3 1-2-15,0 0 13 0,3-7 28 0,1 5 29 0,2-4 13 16,0 0-4-16,0 0-24 15,2-7-34-15,4 2-25 0,12-2-20 0,-5-4-8 16,7-7-3-16,8-7-3 0,-4-2 1 31,9-6 1-31,8-13-38 0,10-9-28 16,11-13-6-16,8-12-4 0,-4-2 38 16,-4 0 23-16,-9 2 2 0,-6 5 0 0,-12 8-2 0,-6 3 1 0,-8 4-3 0,-2 6 0 15,-7 3-3-15,-2 5 2 0,-5 3 1 0,-3 7-2 0,-1 6 1 0,0 7-4 16,-1 3-2-16,-2 5-14 0,-5 4-10 0,1 4-4 15,-2 7-1-15,-1 8 11 0,-4 7 6 0,0 6 3 16,-3 7 3-16,-2 6 0 0,0 8 2 0,4 2 1 0,-1 2-2 16,6 3-1-16,5 2 4 0,4-2-2 15,1 2-2-15,7-3 4 0,7-3-2 16,6-4 3-16,1-6 7 0,8-3-6 0,2-10 3 0,3-7-1 16,4-5-6-16,-2-8 4 0,3-7-3 15,0-2-2-15,0-6 3 0,-5-8-2 16,-1-3 3-16,-1-4 1 15,-3-3 1-15,-2-2-1 0,-6-4 1 0,-1-2 1 16,-1 0-2-16,-8-2 2 0,0 0-1 16,-1-1 0-1,-8 0 1-15,2 0-3 0,-6 1 0 16,0 3 0-16,-2 1-1 0,-5 3 0 0,1 2 0 0,-2 6-3 16,3 3 4-16,0 3-3 0,-1 3-6 0,4 5-11 0,-2 2-23 0,4 3-5 15,-5 2 4-15,5 7 8 0,-2 4 23 16,-1 4 5-16,2 4 1 0,-2 4 5 0,4 5-1 15,1 2-1-15,0 5 3 0,1 1-1 0,7 1-3 0,1 4 5 0,1-1-3 0,1 2-5 0,-1 0-6 16,5 0-24-16,-2-3-23 0,0 0-24 0,-3-6-39 16,8 0-24-16,-4-4-2 0,5-14 32 0,1-13 39 15,0-14 45-15,3-15 25 16,2-6 2-16,-2-3 10 0,-2-1 1 16,1-2 2-16,-4 1 1 0,1 1-2 0,-3 0 4 0,0 3 6 15,-4 2 7-15,3 4 8 16,-4 3 10-16,0 5 5 0,-3 7 1 0,-4 2-7 0,-2 5-21 15,2 4-29-15,-2 0-14 0,1 2 0 0,5 6 7 16,-2 3 20-16,6 2 8 0,-1 5 0 0,2 0 2 0,3 2-3 16,-1 0 0-16,6 1 1 15,-2-2 2-15,3-1 0 0,5 2 2 0,-3-5 5 0,4-5 2 16,2-2 7-16,0-4 1 0,1-1 0 16,3-3 7-16,3-4-1 0,-3-6-2 15,1-1 1-15,-3-4-8 0,-2-2-3 0,-5 0 1 0,0-1-8 0,-5-1 2 16,-2-1 0-16,-4 0-1 0,-1-1 5 15,-3 0-1-15,-3 0 1 0,-4 0 7 16,0 3 6-16,-3 2 5 0,0 2 3 16,0 3-3-16,-4 5-6 0,1 3-10 0,-4 0-12 0,-2 3-10 0,-3 0-6 15,-3 9-5-15,-6 3 0 0,-3 6 4 16,0 4-4-16,-3 3 3 16,-1 1 0-16,6 3 0 0,5-1 5 0,2 3-4 0,5 1 1 15,2 0 1-15,7-1-8 0,2-1 5 0,6-2 3 0,2-3-2 16,3-3 3-16,3-5-1 0,0-2-2 15,3-2-12-15,-3-3-11 0,4-3-19 16,-2-2-24-16,-3-3-23 0,4-2-30 0,-6 0-64 16,-2-8-113-16,0 1-284 0,-5 2-645 0</inkml:trace>
  <inkml:trace contextRef="#ctx0" brushRef="#br0" timeOffset="68521.1177">368 7003 1964 0,'0'0'113'16,"0"0"73"-16,0 0 20 0,0 0 3 0,0 0-42 16,0 0-90-16,0 0-70 0,0 0-17 15,0 0 2-15,0 0 15 0,0 0 17 0,0 0-41 0,0 0-219 16,126-39-407-16,-88 33-981 0</inkml:trace>
  <inkml:trace contextRef="#ctx0" brushRef="#br0" timeOffset="69900.9059">2970 7468 321 0,'0'0'90'0,"0"0"-34"0,0 0 5 0,0 0 6 16,0 0 17-16,0 0 22 0,0 0 3 15,0 0 19-15,0 0 22 0,0 0 0 16,0 0-15-16,0 0-33 0,0 0-26 0,0 0-2 0,-22-11 26 16,22 11 40-16,0 0 30 0,0 0 15 0,0 0-8 15,0-1-20-15,0 1-32 0,-2 0-37 16,1-3-25-16,-2-1-15 0,3 0 1 16,-3-2 12-16,1 0 1 0,0 0-3 0,1-3-4 15,-2-1-7-15,2-1-6 0,0 0-9 0,1-1-7 16,0-3-7-16,0-1-4 0,1-2-3 31,4-3-2-31,5-3-2 0,4-2 1 0,3-4-4 0,3-3-2 0,6-4-2 16,1-3-2-1,5-4 0-15,-1-1 1 0,1-1 4 0,1-2-5 0,-1 1 4 16,-5 1 1-16,1 1-2 0,-5 4 7 0,-5 5-6 16,-4 6 3-16,-4 5 0 0,-3 6 1 0,-3 6 6 0,-2 5 5 0,-2 3 0 0,0 4 0 15,0 1-16-15,-5 3-8 0,-1 9-5 0,-5 5 0 0,-4 7 7 16,-3 5 4-16,-3 7 0 0,1 0 1 0,2 5 0 15,1 0 1-15,0 1-2 0,2-2 3 16,5-1-3-16,4-2 1 0,4-4 0 0,2-1-4 16,3-5 3-16,5-4 1 15,2-2 1-15,3-3 6 0,4-4-4 16,1-3 2-16,5-2 2 0,-1-5 0 0,8-4 6 0,2 2-1 0,6-8-1 16,-4-4-1-16,5 0-4 0,-4-2-1 0,-2 0 0 15,-2-2 1-15,-4 0-3 0,-1 0 1 16,-4-1-1-16,-2 2-5 0,-2-1 2 0,-3 0-1 15,-1 1 0-15,-4 2 1 0,-3 2 1 0,0-1-1 0,-4 2 1 16,-1 2-2-16,0 0 1 0,-2-1-1 16,0 0 1-16,0 0 1 0,-2 1-1 15,-1 1-1-15,0-1 1 0,-2 0-1 0,1 0-1 16,1 0 2-16,-2 1 0 0,2-1-1 16,1 0 2-16,-1 1-2 0,1 1 0 15,0 0 2-15,1 1-1 0,1 1 0 0,-1 0 0 0,1 1-2 0,0-1 1 16,0 1 0-16,0 1-2 0,-2-1 4 15,2 1-3-15,0 0-1 0,0 0 1 0,0 0-4 16,0 0 1-16,0 0-2 0,0 0 0 16,0 0 1-16,0 0-2 0,0 0 0 0,0 0-1 15,-1 0 0-15,1 0 2 0,0 0 2 0,-2 0 1 16,2 0 1-16,0 0 0 0,0 0-1 16,0 0 1-16,-1 0 1 0,1 0 0 15,0 0-1-15,0 0 0 0,0 0-1 16,0 0-1-16,0 0 1 0,0 0-1 0,0 0 2 0,0 0 0 0,0 0 0 0,0 0 0 15,0 0-2-15,0 0 2 0,0 0-1 16,-1 0 0-16,1 0 0 0,0 0-1 16,0 0-2-16,0 0-2 0,0 0 0 15,0 0 3-15,0 0 1 16,0 0 2-16,0 0 0 0,0 0 1 16,0 0 1-16,0 0-1 0,0 0 3 0,0 0-2 15,0 0 0-15,0 0 0 0,0 0-1 16,0 0 1-16,0 0 2 0,0 0 0 0,0 0 3 0,0 0-2 0,0 0 1 15,0 0 0-15,0 0-1 0,0 0 4 0,0 0-1 16,0 0 2-16,0 0-3 0,0 0-1 0,0 0 0 0,0 0-4 0,0 0 2 16,0 0-1-16,0 0-2 0,0 0 1 15,0 0-10-15,0 0-10 16,0 4-6-16,-3 1 1 0,1 4 5 0,-2 4 9 0,3 4 6 16,-2 2-1-16,2 1 2 15,1 3 2-15,0 2 1 0,0 0 1 16,4 3 0-16,-1-1-1 0,2 1 1 15,2-2-1-15,-1-1 0 0,2 2 1 0,0-5-1 0,0 0 2 16,0-1 2-16,0-1-3 0,0-1 1 0,-2 0-2 0,-1 2 1 0,-1-3 1 16,0 1 0-16,-2-1-1 0,-2 1-3 0,0 1 4 15,0-2 2-15,0-1 0 0,-3 0 6 0,-2 0-5 16,-2 1 1-16,-1-4 2 0,-1 3-3 0,-1-3 5 16,-6 0 1-16,1-1 0 15,-5 0 4-15,-5 0-7 0,-2 0-1 0,-5 0-1 0,-3-2-3 0,-7 2 0 16,-1-1 0-16,-1-2 0 0,-2 1-5 15,0-4-2-15,1 0-8 0,5 0-12 0,5-1-19 16,2-3-45-16,7-1-83 0,5-2-224 0,7 0-737 0,8 0-552 16</inkml:trace>
  <inkml:trace contextRef="#ctx0" brushRef="#br0" timeOffset="70536.4137">4249 6589 1565 0,'0'0'988'0,"0"0"-793"0,0 0-3 0,0 0-54 0,0 0-6 0,0 0-26 0,0 0-32 0,0 0-28 0,0 0-35 15,0 0-8-15,0 0-2 0,0 0 1 16,0 0 6-16,-17 18 2 0,13 15 3 0,3 6 5 0,-2 4 7 16,1 2-2-16,0 3-1 0,-1 1-5 0,-1 4-8 15,2 0 2-15,-4 2-2 0,1 4 1 0,-1 2 2 16,1 0-2-1,1-2-3-15,3 0 1 0,1-7-6 0,0-6-2 16,3-6-11-16,3-5-15 0,1-5-22 0,1-6-31 16,-2-5-38-16,2-4-67 15,-3-4-152-15,-2-4-493 0,-1-4-836 16</inkml:trace>
  <inkml:trace contextRef="#ctx0" brushRef="#br0" timeOffset="71483.1049">3910 7201 2084 0,'0'0'264'16,"0"0"-48"-16,0 0-58 0,0 0-51 0,0 0-36 15,0 0-27-15,0 0-20 0,0 0-5 16,128-89-4-16,-74 75-2 0,8 2-2 0,7 1-5 16,5-1 4-16,1-2 1 0,0 1 2 0,-2-1 5 15,0 1-5-15,-7-3-2 16,-4 4-4-16,-3-1-1 0,-7 1 0 15,-10 1-1-15,-2 2 2 0,-12 1 2 16,-6 1 4-16,-8 0 6 0,-5 2 9 0,-4 0 11 16,-2 2 1-16,-3-1 0 0,0 2-4 0,-7-1-13 15,1 1-5-15,-6 1-8 0,-3 0-5 0,-6-2-1 0,-3 3-1 0,-6 1-1 16,-3 5 0-16,-1 4-1 0,-1 1 2 16,-1 1 1-16,4 2 2 0,-2 4 0 0,5-1 1 0,1 2 0 15,5 1-2-15,6 1 1 0,1 1-3 16,6 0 1-16,5-1-1 0,1 1-1 0,4 0 1 0,0-2-1 15,4-4 0 1,5-2 5-16,2-3-2 0,4-2 2 0,1-4 2 0,4-2 0 0,3-3 3 16,2 1 0-16,2-5 0 0,-1-5-3 0,1 1-2 15,-1-3 0-15,-1-1-3 0,-1 0 1 16,-5-1-2-16,0 0-1 16,-2-1-1-16,-1 0-2 0,-4-1 2 0,0 2 2 15,-3-1 1-15,-1 1 1 0,-3 1 0 0,0 2-2 0,-3 0 0 16,1 2-1-16,-3 1 2 0,1 1 0 15,-1 1 0-15,0 3-1 0,0 0 0 0,0 2-1 16,0 0-2-16,0 0-2 0,0 0-6 0,0 0-4 0,0 3 1 16,-1 5 0-16,-2 1 8 0,2 4 3 15,1 0-1-15,0 4 4 0,1 0-3 0,4 1-1 0,4 0 2 16,1-1-4-16,2 1 3 0,1-3 1 16,3 1 0-16,0-4 0 15,3-1 1-15,-1-2 0 0,1-4 0 0,0-2 2 0,-2-2-1 0,4-1 2 16,-1-3 0-16,2-4-2 0,-1-1 1 15,1-3-3-15,-2 1 2 16,0-3 1-16,0 1-4 0,-1-2 0 0,0-1-2 16,0-1-4-16,2-2 6 15,-2 1 0-15,0-1 0 0,1-2 1 16,-2 4 0-16,-3-2-3 0,3 0 2 0,-5 4 0 0,1 1 0 0,-2 1 0 0,-4 3-1 16,-1 3 0-16,1 1-1 0,-3 2-2 0,0 2-4 15,-3 1-6-15,4 0-4 0,-3 2-2 0,5 4 3 16,-2 3 5-16,0 2 6 0,3 3 1 15,2 2 1-15,-1 2 3 0,1 0-1 0,7 1 2 16,-2-1 0-16,7 1-3 0,0-2 4 16,4 1 2-16,5-6 0 0,0-3 3 0,1-3 1 15,4-4-4-15,-5-1-1 16,1-3-2-16,-3-7-5 0,-2-3 1 0,-4-2 1 16,-1-2 2-16,-4-3 4 0,-1-2 0 0,1-2 1 0,-1 0-2 0,-4-2-2 15,1-2 1-15,-3 0 2 0,-1-1-3 16,-2-1 3-16,-5-1 1 0,2 0-3 0,-4-3 4 0,0 3-1 15,-1-1 0-15,-2 5 0 0,1 4 5 16,-2 2 3-16,1 6 5 0,-3 4 3 0,1 3 0 16,1 3-3-16,1 4-8 0,1 0-8 0,0 2-8 15,-2 5-3-15,0 3 2 0,-1 6 4 0,0 5 3 16,3 3 3-16,-1 5-2 16,1 2 0-16,0 2 4 0,1 0-6 0,1 1 1 0,1-1 1 15,0 1-4-15,-2 0 3 0,0 3-9 0,-1 1-21 16,0 0-28-16,0-1-42 0,0-1-79 0,1-4-143 0,-2-9-422 15,1-7-886-15</inkml:trace>
  <inkml:trace contextRef="#ctx0" brushRef="#br0" timeOffset="71719.3264">6000 6892 2350 0,'0'0'271'0,"0"0"-65"0,0 0-79 0,0 0-38 0,0 0-34 16,0 0-17-16,0 0-11 0,0 0-12 16,0 0-5-16,121-51-4 0,-79 48-4 0,8-1 0 15,2 0-14-15,9 2-35 0,5-2-100 0,2 1-242 16,-15 0-601-16,-16 1-623 0</inkml:trace>
  <inkml:trace contextRef="#ctx0" brushRef="#br0" timeOffset="72380.7237">7302 6679 1624 0,'0'0'354'0,"0"0"-95"0,0 0-55 0,0 0-16 0,0 0-18 15,0 0-22-15,-126-6-29 16,105 11-29-16,4 2-24 0,0 2-20 0,5 0-11 0,1 4-5 16,1 1-6-16,3 2 0 0,2 1-3 0,-2 2-1 15,4 0-1-15,1-2-5 0,2 1-2 16,0 0-1-16,0-1-1 0,0 0-1 0,2-2-1 15,1-1 0-15,3-1-1 0,-2-2 1 0,5 1-1 16,-2-1 0-16,1-1 2 0,0-2-5 16,4-1 2-16,2-4-4 0,-2 0-5 0,5-3-4 15,-2 0-7-15,4-3-3 0,-2-4-3 16,-1-1-3-16,1-3 1 0,0-1 2 0,-5-1 1 16,0 1 4-16,-2-3 4 0,-3 0 5 15,-3 0 2-15,3-1 3 0,-5 0-1 0,-1 0 2 0,-1 0 0 16,1 2-2-16,-1-1 4 0,0 2 0 15,0 3-2-15,0 2 3 16,0 1-1-16,0 3 1 0,0-1 4 0,0 1-2 0,1 2 3 16,3-1-1-16,0 1-5 0,4-3-1 0,4 1-3 15,4-2-1-15,6 2 3 0,1-1 2 0,8-1-2 0,0 2 1 16,6-2 1-16,-2-2-3 0,5-1 3 16,3-2-1-16,1 2-2 0,0-5 7 0,3 1-4 15,-3-2 1-15,-2-2 2 16,0 1-4-16,-2 0 5 0,-3-2 1 0,-6-2 4 0,-2 1 7 15,-7-1 4-15,-2-1 4 0,-6 1 1 0,0-2 0 16,-7 0-1-16,0 2 0 0,-4 0-3 0,-2 2-5 16,-1 1-1-16,-1 4-3 15,-4 0-1-15,-3 3-1 0,-1 4-5 0,1 1-3 0,-3 4-5 0,0 1-4 16,0 1 2-16,-7 7-3 16,2 2 2-16,-4 7 5 15,-1 3-1-15,-4 4 1 0,5 4 1 0,-1 2-3 16,1 4 4-16,4 2-1 0,-3 2 0 0,1 4 1 0,0 1-1 0,5 3-2 0,0 3 2 15,4-1 1-15,1 4-1 0,0-4 1 0,5 1 0 16,2-2-6-16,0-2 6 16,1-2 0-16,0 3 0 0,1-3 6 0,-1 1-6 0,2-2 0 15,4-1 1-15,-2-2-5 0,-2-4 7 0,4-2-1 16,-3-4-3-16,2-4 6 16,-3-4-5-16,0-3-2 15,-2-4-3-15,0 0-9 0,0-5-10 0,0-3-12 0,0-1-17 0,0 0-14 16,-3-4-20-16,-3 0-30 15,1-1-74-15,-6 0-197 0,3-3-729 0,1-1-570 16</inkml:trace>
  <inkml:trace contextRef="#ctx0" brushRef="#br0" timeOffset="72946.4067">7595 7022 1540 0,'0'0'245'0,"0"0"-28"16,0 0-41-16,0 0 3 0,0 0 11 0,0 0-9 15,0 0-31-15,0 0-26 0,0 0-26 16,0 0-22-16,0 0-16 0,0 0-15 0,0 0-7 16,0 0-4-16,-42-31-10 0,42 31 0 0,0 0-3 15,0 0-8-15,0 0 1 0,0 0-4 16,1 0-4-16,0 0 3 0,1 0-7 15,5 0 5-15,-3 0 2 0,4 0 1 16,2-2 4-16,6 1-2 0,-2-1-1 0,7 1 0 0,-1 0 1 16,1 1-2-1,6-2 2-15,-2-1 1 0,5 2-3 16,1-3 5-16,6 0 0 0,2 0-1 0,5-1 2 0,2 0-6 16,0 0 0-16,0 0 1 0,-1 0-5 0,-2 0 3 0,2 0-1 0,-8 1-1 15,0 0 4-15,-6-1 2 0,-1 2 0 16,-6 0 1-16,0 1-2 0,-10-1-5 0,-2 2 2 0,-2 1-1 15,-3-2-1-15,-5 2 3 0,-1 0-1 0,-1 0-1 16,0 0 4-16,0 0-6 0,0 0 0 0,0 0-1 16,0 0-5-16,0 0 2 0,0 0-1 15,0 0 0-15,0 0 3 0,0 0-4 16,0 0 2-16,0 0-3 0,0 0 1 16,0 0 1-16,0 0 0 15,0 0 0-15,0 0-1 0,0 0 0 0,0 0 0 0,0 0-2 0,0 0 2 16,-1 0-3-16,1 0 0 0,0 0 1 15,-1 0-6-15,0 0 5 16,-1 0-1-16,-2 2-3 0,1-1 3 0,1 2-6 16,-5-1-4-16,4 0-2 0,-3 1-7 0,1-2-8 15,-2 1-5-15,-4 0-12 0,1 0-13 16,0 1-28-16,-1 0-41 0,-1 2-77 16,-5-2-188-16,5 0-697 0,3 0-572 0</inkml:trace>
  <inkml:trace contextRef="#ctx0" brushRef="#br0" timeOffset="75861.8729">9374 6613 1638 0,'0'0'322'0,"0"0"-25"0,0 0-88 0,0 0-37 16,0 0-37-16,0 0-31 0,0 0-10 16,0 0-17-16,0 0-10 0,-130-122-17 0,109 120-11 0,-2 2-9 15,-6 0-8-15,-1 10-3 0,-3 4-1 16,-4 2-2-16,1 5 0 0,-1 4 3 0,1 0-6 15,3 3 0-15,3 0-3 0,6 4-4 16,2 0-3-16,5 1 0 0,7 2-1 0,3-1 0 16,5-2 1 15,4-1-1-31,11-2-1 0,6-5 3 0,6-2 2 0,6-3 4 0,10-5 4 16,0-1-1-16,8-7 0 0,1-4-3 0,1-1-1 0,0-3-3 15,-2-5-3-15,-4-4 0 0,2-5-2 0,-6 1-2 16,0-4 0-16,-7-3 1 15,-1 1 0-15,-6-4 0 16,-7 1 4-16,0-2-1 0,-7 0-1 0,-2 0 3 16,-5 2-3-16,-4 2 2 0,0 0 0 0,-2 3 0 0,-2 1 2 0,-3 1-3 0,-3 3 1 15,-1 0-4-15,-1 4 0 0,-1 2 0 0,0 1-1 0,1 4 3 0,1 2-3 0,-1 1-3 16,4 0-3-16,-1 8-4 0,0 5 1 0,-2 4 3 16,7 2 0-16,2 5 4 15,1-1-2-15,13 4 3 0,6 0 0 0,7 1 0 16,14-1 4-16,6 2-1 0,7-4-1 0,10-4-1 15,4-1-7-15,4-4-4 16,-1-5-8-16,-1-4-11 0,-1-5-3 0,-5-1-2 16,0-4 3-16,-9-7 9 0,-6 0 9 0,-6-5 5 0,-6-2 6 0,-3-1 3 15,-8-1 1-15,-1-2 4 0,-5 0 0 0,-5 0 2 16,-3-2 3-16,-6 1-1 0,-1-2 1 16,-4-1 1-16,-1 1 1 0,-4-1 2 0,-5 2-1 15,-2-2 0-15,-2 3 1 0,-1 2-1 16,-3 1 2-16,-3 5 1 0,4 1-3 0,0 3-1 15,0 3-2-15,0 5-4 0,2 2-1 0,-1 0-2 0,1 6-2 16,-1 7-1-16,3 5 0 0,1 4-2 16,3 4-1-16,6 1 0 0,2 6-2 0,11-3 5 15,5 2 0-15,7 1 0 0,7 0 3 16,5-2-2-16,4-3-1 0,2-5 2 0,1-5-1 16,1-6-2-16,-1-6 0 0,-3-4-6 15,-3-1 2-15,-2-6-1 0,-3-7 2 0,-1-2 3 16,-3-6 2-16,-4-3 0 0,0-2 2 15,-3-2 1-15,0-4 0 0,-2-2 3 0,-2-3-1 0,-2-4-1 16,-2-1 3-16,-2-5-2 0,-1 0 0 0,-3-3 0 16,-2 1-3-16,-2 1 4 0,-4 1 0 15,2 3 2-15,-3 6 1 0,-6 3-1 0,0 5 1 16,1 4 5-16,0 6 2 0,-2 4 3 0,4 6-1 16,1 3-5-16,2 5-9 0,2 1-12 0,-1 6-4 0,-2 9-1 15,-1 5 5-15,2 6 5 0,1 3 1 16,2 4-1-16,0 2 0 0,7 5 3 15,3 2-1-15,0 5 1 0,1 3 2 0,0 5-5 16,-3 1 1 0,3 3 2-16,-2-2-1 0,-2-3 4 0,1-2-3 15,0-8-2-15,2-8 1 0,-4-8-1 0,-1-10-1 16,1-7 5-16,-2-8 3 0,0-3 3 0,2-3 7 0,2-9 0 0,4-4-4 16,0-5-4-16,3-1-1 0,1-2-2 0,2-1-1 0,-2 0-1 15,3-3 0-15,-1-1 0 0,4 0-2 16,1 0 2-16,0 0 0 0,-2 2-3 0,1 4 2 15,1 2 0-15,-5 6-2 0,0 2-1 0,-1 4-3 16,-1 4-3-16,1 2-2 0,-1 1-3 16,-1 2 0-16,-2 4 2 0,1 4 1 0,1 5 4 15,-4 1 4-15,2 1-3 16,-5 3 4-16,2 1-1 0,-3 0 0 0,2 3 4 16,-2-1-3-16,-1-2 0 0,1 1 1 0,1 0-3 0,-2-3-13 0,2 1-17 15,-1-3-24-15,-2-2-30 0,4-1-51 0,-4 1-90 16,0-4-240-16,0-3-582 0,-3-3-371 15</inkml:trace>
  <inkml:trace contextRef="#ctx0" brushRef="#br0" timeOffset="76023.1949">11298 5934 1432 0,'0'0'277'0,"0"0"-11"15,0 0-62-15,0 0-39 0,0 0-45 0,0 0-71 0,0 0-52 16,0 0-21-16,0 0-2 0,0 0 18 16,0 0 12-16,0 0-37 15,0 0-127-15,-21 50-307 0,28-39-981 0</inkml:trace>
  <inkml:trace contextRef="#ctx0" brushRef="#br0" timeOffset="77192.9328">11835 6475 846 0,'0'0'459'0,"0"0"-73"0,0 0-113 0,0 0-66 16,0 0-56-16,0 0-69 0,0 0-39 15,0 0-15-15,0 0 10 0,0 0 16 0,0 0 11 16,0 0 10-16,0 0-8 0,0 0-11 16,42 90-9-16,-37-67-12 0,1 2-9 0,-1-2-4 15,0 1-5-15,3-1-3 0,-1-3 2 0,0 0-1 16,0-3 2-16,4-1 3 0,0-5-1 0,1-2 8 15,3-3 4-15,-2-5 2 0,6-1 3 16,1-1-7-16,0-6-7 16,0-4-7-16,1 0-9 15,0-3 1-15,-1-2-1 0,0-1-3 0,-4-1 3 16,-1-5-2-16,-1 1 1 0,-3 0 2 0,-1-2 5 16,-3 3-4-1,0 1 2-15,-4 3-1 0,0 1-3 0,-2 7 4 16,-1 1-1-16,0 2-2 0,0 2 4 0,0 3-7 0,0 1-8 0,0 0-9 15,-1 0-18-15,-3 5 9 0,2 4 3 0,-5 3 8 0,2 2 13 16,0 4-4-16,2 1 0 0,2 0 3 0,1 3-2 0,0-1 1 16,1-1 2-16,6 1-3 0,3-3-1 0,3 0 3 15,0 0-1-15,5-4 2 0,2-1 7 0,1-6-6 16,0 0 2-16,1-6 0 0,1-1-7 0,-2 0 5 16,0-4 0-1,-1-3-1-15,-4-2 5 0,2-3-3 0,-5 0-2 0,1-1 1 0,-3-2-3 0,0 0 5 16,-2-1 2-16,-1-3-2 0,-1 3 0 15,1-2 1-15,-5 0-1 0,2 4 1 0,-2-1 2 0,-2 3-2 16,1 2 1-16,0-1-2 0,-2 4-4 0,0 0 5 16,0 3-1-16,0 2 1 0,0 0 8 15,0 2-9-15,0 0-3 0,0 0-5 16,0 0-16-16,0 0-7 0,0 4 3 0,0 2 2 16,0 4 11-16,2 3 8 0,1 2 0 0,-1 2 1 0,7 0-1 15,0 2 3-15,1 0 0 16,2-2 0-16,3 0-3 0,4-2 2 0,1-2 1 15,5-2-4-15,-2-1 2 0,5-4-5 0,-1-5-6 16,1-1-2-16,2-5-6 0,1-5 3 0,1-4 2 16,-1-3 3-16,-1-3 7 0,-2-1-5 15,1-2 3-15,-5-4 4 0,0 0-2 0,-2-3 4 16,-3-2 1-16,-2 0-1 0,-1-5-1 0,-4 0 3 0,0 2 2 0,-4-3 0 16,-1 3 5-16,-5-2-4 15,-3 4 2-15,1 1 1 0,-5 1-2 0,-3 1 4 16,0 2 4-16,-2 3 6 0,2 4 4 0,-2 5 1 15,4 3 2-15,0 5-1 0,4 3-4 0,-3 4-4 16,4 1-10-16,-1 0-14 0,0 4 0 16,-2 7-1-16,-1 6 1 0,-3 5 8 15,3 5-1-15,1 4-2 0,4 0 3 0,0 4 0 0,4 1-5 16,5 0 6 0,1 2-2-16,6 0-1 0,4 1 6 0,1 0-3 15,6-1 0-15,3-3 3 0,1 0-3 0,1-4-1 0,-1-2 1 0,-1-4-5 0,1 2 1 16,-5-5-1-16,-1 1 1 0,0-2 1 0,-2 0 0 15,-3-1-1-15,-2 0 1 0,-3 2-2 16,-3 3-2-16,-1-1-3 0,-2 4 0 16,-2 1 0-16,-5 0 4 0,0 0 0 15,-2 5 3-15,-3-1 0 0,-5 4 3 0,-3 3 0 16,-5 0-1-16,-1 0 0 0,-7 0-1 0,-1-3 0 16,0-3 0-16,0-5 1 0,3-6 0 0,-3-8 4 15,1-4 2-15,3-7 1 0,0-3 7 16,0-1 2-1,0-4 3-15,3-7 2 0,2-5-3 0,1-3 0 0,3-8-3 16,3-1-5-16,1-4 0 0,7-3-5 0,1-3-3 0,1-3-1 16,12-2-1-16,3-3-3 15,7 2 0 1,5-7-2-16,6 0-3 0,5 1-6 0,7-2-9 0,2 3-13 16,1 1-14-16,9 6-17 0,-4 2-11 0,4 9-27 0,-1 0-61 15,-2 5-114-15,-14 8-362 0,-11 6-862 0</inkml:trace>
  <inkml:trace contextRef="#ctx0" brushRef="#br0" timeOffset="78408.9165">14575 6265 1321 0,'0'0'355'0,"0"0"-3"0,0 0-115 0,0 0-43 16,0 0-48-16,0 0-57 0,0 0-53 15,0 0-14-15,0 0 5 0,0 0 15 0,0 0 19 0,0 0 3 16,0 0-8-16,0 0-12 0,-10 123-10 16,5-93-4-16,3 5-6 0,2 0-1 0,-1-1 1 15,-1 3-4-15,-3-1-2 0,3 0-1 16,1 1-7-16,0-3-1 0,-1-1-1 0,2-4-4 15,0-3 4-15,0-5 2 0,0-3 2 0,0-6 4 16,0-3-3-16,0-6 1 0,0 0 9 0,0-3 14 16,0 0 25-16,0-2 13 0,0-3-10 15,0-6-19-15,1-5-22 0,0-3-14 16,-1-3-3-16,0-3 6 0,-1-4-7 0,0-3-2 16,-3-1 0-16,2-5-9 0,2-3 5 0,0-3 2 0,0-4 0 15,8-1 4-15,2 0-10 16,2-3-2-16,6 0-3 0,3 1-1 0,3 2 3 0,4 1 1 15,3 2 0-15,-1 4 0 16,1 7 0-16,-1 6-2 16,-1 5-2-16,0 5 1 0,-1 5-3 0,-2 5-3 0,0 4-3 0,-3 5-2 15,-2 0-3-15,-2 7 0 16,-1 7 3-16,-5 3 2 0,-2 6 4 0,-1 4 5 0,-7 5 2 16,2 0 2-16,-4 3 4 0,-2 1 1 0,-7-2 0 0,-3 1 2 0,-2-2-3 15,-2-1 1-15,2-1-1 0,1-6 0 0,3-3 1 16,2-1-1-16,4-2 2 0,2-5-3 0,1 0 1 15,0-3 2-15,4-2-1 16,6-1 7-16,2-1-5 0,8 0 2 16,7-2-2-16,3 0-6 0,3 1 6 0,5 0 2 0,-3-1-1 15,3 5 5-15,-1-1-7 0,-5 2-2 0,-2 0-1 16,-6 1-4 0,3 5 4-16,-7-1 0 0,-6 3 0 0,2 1 3 0,-7 0-1 0,-6 1-1 15,-3 0 1-15,0 1 2 16,-8 0-1-16,-2-2 2 0,-8 2 2 15,1-2 1-15,-8 0 5 0,-4-2 2 0,-1-1 1 0,-3-2 2 0,-6-4-4 16,0 0 0-16,-4-2-2 16,1-2-10-16,0-3 6 0,-3 0-2 0,0-2-2 0,4-1-9 15,1-1-36-15,1 0-77 0,6 0-263 0,10 0-858 16,6-3-508-16</inkml:trace>
  <inkml:trace contextRef="#ctx0" brushRef="#br0" timeOffset="84611.3303">16693 6055 1342 0,'0'0'584'15,"0"0"-328"-15,0 0-10 0,0 0-58 0,0 0-14 0,0 0-34 0,0 0-37 0,-44-116-32 16,34 113-30-16,0 1-18 0,-2 2-13 0,-4 0-8 16,1 7 2-16,-4 2 0 0,-1 3 1 15,1 4 4-15,-2 4-2 0,0 3 0 0,0 3 2 16,-1 4-2-16,-3 4 3 0,2 2 1 0,1 2 0 15,-3 2-2 1,3-1-1 0,1 3-1-16,2 1-2 0,3 1 1 31,1 1-2-31,6 0-1 0,3-2 0 0,4-1 0 0,4 0 1 0,2-3 1 16,8-3 1-16,5-4 2 0,5-3 0 0,5-3 2 0,5-2 2 0,3-5 2 0,9-3 1 15,-1-4-2-15,3-3-4 16,5-5-5-16,2-4-7 0,0-4-5 0,0-4-7 0,-1-6-4 0,4-1-8 15,-5-1-2-15,-1-5 1 0,-4 0-1 16,-1-1 5-16,-6-4 3 0,0 0 1 16,-3-4 6-16,-4 1 1 0,-4-4 3 15,-7 2 5-15,-2-3 0 0,-7 2 6 0,-3 3 3 0,-5 0 1 16,-4 3 5-16,0 4-2 0,0 0 0 0,-10 4 1 0,3 2 3 0,-3 2-1 0,-4 3 2 0,2 2-1 16,-7 2-4-16,5 1-1 0,-5 4-1 0,0 2-4 15,-2 0-1-15,-1 5-1 16,-4 3-1-16,3 5 1 0,-2 1-4 0,1 6 2 15,4 2 1-15,0 2-1 0,3 3 4 0,4 0-5 0,3 2 1 0,2-1 1 16,5 4 0-16,3-1 2 0,0-1-1 0,3-1 1 16,8-3-1-16,2-2 0 0,1-2 0 15,6-5 2-15,0-3 0 0,1-3 1 16,0-6 3-16,6-3 1 0,-3-2 1 0,4-3 2 16,0-3-2-16,0-5-3 0,0-1 1 0,0-3-4 15,-1-2-1-15,-2 0 1 0,-1-3-4 0,0-1 3 16,-3-1 1-16,-1-2-2 15,-2-2 2-15,-3-2 0 0,1 0-1 16,-5 0 2 0,-2-1 1-1,-4 2-1-15,2-1 3 0,-4 3-2 16,-3 2 1-16,-1 2-1 0,1 4 0 0,-3 2 1 0,-4 2-1 0,1 4 0 0,0 0-1 16,-2 3-1-16,0 1-3 0,2 3 1 0,0 1-3 0,2 1-6 15,-2 0-2-15,1 4-6 0,-3 6 1 0,0 2 5 0,-2 2 1 0,0 6 8 0,3 1 1 16,-1 3 1-16,0 3 1 0,0 1-1 0,1 2-1 15,4 1 1-15,0-2 1 0,2 1 1 0,2-2 0 0,-1-3 0 16,1 0-2-16,2-3 2 0,6-2 0 0,2-5 0 16,-1-1 3-1,4-3-1-15,1-4 3 0,0-4 3 0,2-2-1 0,3-1 0 16,-1-1-1-16,2-6 0 0,0-1 1 16,-1-1-1-16,3-2-2 15,1-1 1-15,-1-2 0 0,-1-1-2 0,5-1 0 0,-3-1 1 16,-1 1-6-16,1-2 5 0,-4 1-4 0,2 1 0 15,-2-2 2-15,0 4-3 0,-1 0-1 16,-2 4 1-16,1 0-2 0,0 3 0 0,-4 2 1 16,0 1-3-16,0 3 2 0,-4 1-2 15,4 0 1-15,-4 5-1 0,0 3 0 0,0 1 1 16,-2 3 0-16,0 1 0 0,-1 2 1 0,0 0 1 16,-1 3 1-16,-2-1 4 0,1 1-2 0,-2 2-1 0,2-1-2 0,-2 2 0 15,0-1-3-15,0-2 2 0,2-1 3 0,-3-3-4 16,1-2 4-16,2-2-3 0,-1-4 1 15,1-2-1-15,0-3 1 0,2-1 1 0,1 0 2 16,3-7 2-16,2-2-1 0,3-2 4 0,1-3-5 16,1-2 1-16,1 0 0 0,0-2-7 15,0-1 6-15,0-1 0 16,0 3-2-16,0-2 4 0,1 1-4 0,0 1 1 0,-2 2 1 0,-1 2-2 0,-4 3 1 16,-3 4-2-16,1 1-3 0,-2 2 1 15,0 3-1-15,1 0 2 0,0 0 1 0,0 7 2 16,0 2-2-16,-1 4 2 15,1 2 2-15,0 1-3 0,-2 1 1 0,1 1-1 0,1-1-1 0,3-1 4 16,-1 0-1-16,1-1 3 0,0-1 4 16,5-3-6-16,-3 0 6 15,2-3 2-15,0-3-1 0,2 0 6 0,2-1-1 16,0-4 0-16,0 0 1 0,2 0-1 0,-3-4-4 16,1-2-3-16,-1 1-5 0,-3-3-6 0,0-1 2 0,-4-1-4 0,-1-2-4 15,0-2 1-15,-2-1-16 16,0-1-17-16,-4-2-31 0,0-2-65 0,-2-2-132 0,-2 8-554 15,0 2-853-15</inkml:trace>
  <inkml:trace contextRef="#ctx0" brushRef="#br0" timeOffset="85899.6806">19884 6372 1837 0,'0'0'203'0,"0"0"-73"0,0 0 9 0,0 0-30 0,0 0-9 0,0 0-21 0,0 0-33 16,0 0-2-16,0 0 5 16,-129 16 5-16,107 8 4 0,1 4-8 0,1 0-7 15,2 4-8-15,2 1-6 0,2 1-6 16,1-2-4-16,5-1-3 0,3 1-6 0,3-2 1 0,2-1 0 16,2-3-2-16,6-1 4 15,5-1 0-15,2-4 0 0,5-1 2 0,2-4 0 16,2-2 3-16,3-5 2 15,2-3-1-15,2-4-4 16,0-1-9-16,-1-6-6 0,-2-2-6 0,0-5 1 0,-1-1-1 16,-2-4-1-16,-2-2 2 0,-1-1-3 15,-3-2-1-15,-3-1 0 0,0 0 0 0,-5-4 4 0,-2 0-1 0,-2 0 2 0,-3-1 3 16,-3 1-3-16,-2-1 4 0,1 4 1 0,-5 2 2 0,-4 0 2 16,2 4-4-16,-2 0 0 0,1 4-1 15,-2 3-3-15,1 3 5 0,0 1 1 0,3 2 1 16,0 2 5-16,5 2-6 15,-2 2-9-15,3 0-16 0,0 4-5 0,0 6 2 0,0 2 7 16,3 3 14-16,4 5 0 16,7 1 4-16,2 0 2 0,8 0 3 15,3 0 2-15,7-3-1 0,3 0-2 0,4-3-7 0,1-3-8 16,2-2-9-16,3-3-10 0,0-3-7 0,0-4-6 0,-2 0-2 16,-1-4-1-16,-1-3 7 0,-2-2 9 0,-4 0 8 15,-2-1 10-15,-3-3 7 16,-3-2 2-16,-1 0 7 0,-5 0-1 15,-5-3 4-15,-1-1 3 0,-2 0 1 0,-4 0 6 0,-2 1 8 16,-6 1 12-16,-1 3 15 16,-4 0 10-16,0 1 0 0,-5 4-5 0,-2 1-14 0,-1 2-14 15,-3 4-5-15,-1 0-11 0,-4 2-1 16,-2 2-1-16,-1 6-4 0,-3 4 1 0,0 2-1 0,1 4-3 16,2 3 2-16,2 1-3 0,2 4-3 0,4 0 2 15,3 3-2-15,7 1-1 0,4 2 2 0,0 2 1 16,12 1-1-16,9-1-5 15,2-2-21-15,7-2-29 0,3-4-47 0,9-7-46 16,2-3-48-16,0-8-80 0,3-5-137 0,2-3-206 0,-4-5-239 16,-10-1 258-16,-16 0 599 15</inkml:trace>
  <inkml:trace contextRef="#ctx0" brushRef="#br0" timeOffset="86658.2351">21372 6614 0 0,'0'0'0'0,"0"0"0"0,0 0 313 0,107-124 209 0,-88 93-60 0,-8 1-59 0,-1 4-56 0,-8 3-66 15,-1 2-43-15,-1 4-50 0,-3 3-37 16,-7 3-32-16,0 3-24 0,-1 1-20 0,-4 3-18 15,0 3-13-15,-5 1-16 0,-2 2-11 0,-4 9-4 16,0 2-2-16,-2 4-2 0,6 4-1 0,1 4-5 16,4 1 1-16,3 3-2 0,6 3-2 0,1 3 4 15,5 2-1-15,3-2 3 0,2 2-2 0,7-1-9 16,5-4-14-16,5-1-22 0,4-2-22 16,6-6-17-16,8-6-21 0,1-3-5 15,-1-7 1-15,2-5-9 0,1-2-6 0,-3-2 3 16,1-8 12-16,-1-3 28 0,-3-2 40 15,3-3 25-15,-5-2 7 0,2-3 5 0,-3 0 2 0,-1-2 3 16,-1-4 5-16,0-1 8 0,-2-2 13 16,-3 2 14-16,-4 0 20 15,-1 2 22-15,-8 4 17 0,-1 2 12 0,-5 4 1 0,-4 4-10 16,-2 5-17-16,-1 2-19 0,-6 2-21 0,0 4-21 0,-2 1-12 16,-5 1-10-16,1 7-3 0,-5 5 0 15,3 3-2-15,-3 1 1 0,5 5 1 0,2 1-4 0,2 1 2 16,1 1 1-16,6 2 0 0,3 0 4 15,-1-3-2-15,5 0-4 0,9-2-1 16,-1-4-4-16,5-3-3 0,3-4-1 0,0-2-2 0,2-5-1 16,4-3 0-16,-2-1 0 15,3-1-1-15,-6-6 7 0,3-2 0 0,-1-1 4 16,-3-3 2-16,2-1-3 0,0-1 2 0,-2-2 2 0,-1 0-2 0,1-3 4 16,-2-1-2-1,-1-1-3-15,1-1 1 0,1 3-1 0,-2-2 0 0,1 4 2 16,-5 1-1-16,3 3-1 0,-6 1 1 0,0 4 0 15,0 0 1-15,-2 4 3 0,0 1 1 0,-2 4-2 16,-3 0 1-16,3 0-2 0,-2 0-1 0,3 4-1 16,0 3 0-16,-3 3 1 0,2 3-1 15,1 3 3-15,-5 2 1 16,5 1-2-16,-5 2 2 0,2 0-3 0,-2-2 1 16,0 1-1-16,3-1 2 0,-3-1 1 0,5-1-1 15,-1-2 2-15,-2-3-2 0,4 0 3 0,0-4 3 0,0-1-2 0,0-4 8 16,1-2 1-1,0-1 2-15,0 0 5 0,3-1-6 0,-1-5-2 0,5-1-3 0,-2-1-6 16,6-2 0-16,4-1-3 0,-2-1-2 16,8-1 5-16,1-1-4 0,7-2-1 0,-3 0 1 0,-2-1-2 15,-4-1 2-15,-5 3 1 0,-1 2-2 0,-5 5-3 16,-4 1 1-16,-5 2-2 0,-2 4 1 16,-6 0 2-16,-1 1-1 15,-1 0 0-15,0 2 2 0,-3 5 0 0,-2 2 3 16,0 1 4-16,-2 3-3 0,1-1 1 0,1-1-2 15,2 3-3-15,1-1 1 0,3 1-2 16,-1-2 2-16,4 1 3 0,6 0-1 0,3-3 1 0,5 1 0 0,3-4-5 16,8 0-11-16,1-1-14 0,2 0-34 0,6-1-50 15,1-2-90-15,1-1-193 0,-9-1-678 16,-10 1-563-16</inkml:trace>
  <inkml:trace contextRef="#ctx0" brushRef="#br0" timeOffset="87330.7209">23919 6299 1767 0,'0'0'237'0,"0"0"-83"0,0 0 0 0,0 0-18 15,0 0 13-15,0 0-6 0,0 0-39 0,0 0-34 16,0 0-25-16,127-29-13 0,-116 42-3 16,2 1 5-16,-3 6-1 0,-1 3 1 0,-1 4-8 15,-1 2-6-15,-2 2 0 16,-3 2-1-16,-2 0 2 0,0 0-5 0,1 1-2 0,-4 0-2 16,0-1-7-16,-2-4 6 15,1-2 0-15,3-6-1 0,1-2 5 0,0-6-7 0,0-4-2 16,0-4-1-16,1-3 2 0,2-2 4 0,-1 0 5 15,6-3 2-15,1-7 0 16,3-2-5-16,0-2-5 0,4-4-1 0,2-1-1 0,-1-3-2 16,4-2-1-1,3 0 1-15,3-4-8 0,4 0 7 16,1 3-2-16,-1-1 0 0,-1 2 7 16,-5 5-8-16,-1 1 0 0,-2 3 0 0,-3 4-3 0,-3 5 1 15,0 2-3-15,-4 4 0 0,1 0 0 0,0 2 1 0,2 6 2 16,-2 6 1-16,1 3 4 0,-1 5-1 0,0 1 2 15,-1 2-1-15,0 1-3 0,3 0 4 0,-3-3 0 0,-1-1 4 16,7-1 6-16,1-4 1 0,0-2 3 0,5-1 5 0,3-3-5 16,3-3 5-16,4-2-2 0,3-4-3 0,3-2 0 15,4 0-4-15,-2-2-4 0,5-4-4 16,-4-2-10-16,0-4-12 16,-2-1-23-16,4-5-36 15,-1-4-51-15,-2-4-114 0,-11 6-437 0,-8 4-1025 16</inkml:trace>
  <inkml:trace contextRef="#ctx0" brushRef="#br0" timeOffset="89361.2044">940 8785 0 0,'0'0'221'0,"0"0"365"16,0 0-105-16,0 0-99 0,0 0-72 0,0 0-72 0,0 0-26 16,0 0-39-16,0 0-35 0,-66-119-25 0,50 110-33 0,1 2-21 15,-1 1-15-15,3 2-10 0,-3 4 25 16,2 0-7-16,-5 0-5 0,-8 4-5 0,4 3-35 16,-9 3-1-16,4 3 0 0,-3 3-1 15,0 2-3-15,-2 3-6 0,-3 3-8 16,4 3-2-16,-2 3 4 0,-1 2-4 15,4 1 10-15,2 2 1 0,3-3 36 0,1 2 11 16,5 0 1-16,7-2 3 0,3-3-25 16,7-3-3-16,2-6 4 15,2 1 3-15,4-7-1 0,13-1 4 0,9-1 2 16,7-11 0-16,23-1-6 0,1-17-70 16,17-12-10-16,-1-9-5 0,-3-8 0 0,-3-6 58 0,-8-2 4 0,-6-3 1 0,-6-3-5 0,-7 1 6 0,-5 0-1 15,0-3-3-15,-7 2 5 16,-4 0-3-16,-5 2 0 0,-8 1 0 0,-3 3-1 0,-3 4 2 15,-6 3 1-15,0 5-1 0,-8 6-2 16,-3 6 0-16,1 5-2 0,-3 6-1 0,-2 5-5 16,2 6-5-16,-3 5-3 15,2 3 0-15,-4 10 1 0,-1 6 3 0,0 8 3 0,-4 7 0 0,2 6 3 0,-1 9-1 16,-3 3 1-16,4 6 1 16,-1 3-4-16,7 3 5 0,-1 2 0 0,5-2-1 0,4-1 4 15,5-1-8-15,2-5 4 0,8-3-1 0,4-6 1 16,8-4 8-16,3-6-2 0,6-4 3 15,6-5 0-15,1-5-1 0,5-6-1 0,6-3-1 16,1-6 0-16,2-5-7 0,3-1 5 16,12-12 0-16,5-10-13 0,3-7 11 0,-3-4-8 15,-18 1-1-15,-11 0 15 0,-11 4-8 16,-2-2 7-16,-8-1 3 0,-1 2-4 0,-6-1 9 0,-3 2-5 16,-7 2-1-16,0-1 4 0,-3 5-6 0,-5 4 2 15,-6 1-1-15,0 6 0 16,-2 2-2-16,-4 4 1 0,-3 2 0 0,0 3-7 0,-3 6 2 15,-5 5-2-15,5 3 0 16,2 1 3-16,3 1 8 0,5-2 1 0,-4 4-3 0,6 2-4 16,-2 3-5-16,3 3-1 0,1 2 1 0,1 1 5 0,7 2-8 15,1-1 5-15,2 5 1 0,14-2-10 16,6-1 4-16,4-6-3 0,2-10-2 0,2-10 8 16,0-5-3-16,1-2 3 15,-1-9 1-15,0-3 5 0,0-1-3 16,-5-4 4-16,0 0-2 0,-4-1 0 0,-3-1 4 0,-4-1-3 0,-4-1 3 15,-1 1 3-15,-4 2-4 0,-1-2 4 0,-4 1-5 16,0 0 0-16,0 2 4 0,-7-1-4 0,3 5 1 16,-4 3 0-16,0 1-4 0,3 5-1 0,-2 0-2 15,5 3-2-15,-2 2-5 0,0 0-4 0,3 0-4 16,-2 6-4 0,-2 4 5-16,4 3 2 15,-2 3 4-15,3 2 9 0,0 2-4 16,4 2 1-16,5-2 2 0,7 0-3 0,0-3 6 0,9-1 0 0,-1 1-1 0,4-8 3 15,1 1-3-15,0-6 1 0,-1-2 0 0,2-1-1 16,0-4 2-16,0-5-2 0,-1 0 1 0,0-5 0 0,-5 1-1 16,3-3-1-16,-6-1 1 0,0-1 4 0,-5-1 0 15,-4 2 1-15,-2-2 4 16,-6 1-4-16,2 0 2 0,-5 1 1 0,-1-2-6 16,0 1 7-16,-1 0-9 0,-6 2-1 15,2 1 0-15,0 2-6 0,-4 5 4 16,5 3 1-16,-3 3-4 0,3 1-7 0,-1 1-7 15,2 7-3-15,-1 3 2 0,0 4 7 0,3 5 1 16,1-1 5-16,0 2 4 16,3-2 0-16,11 1 6 0,1-1-2 15,3-2 6-15,7-3-1 0,3-4-5 0,6-3 1 0,2-5-5 0,4 0 0 0,0-5 6 0,0-6-1 0,0-1 1 16,-5-3 1-16,2-1-2 0,-7-1 1 16,-2 0 0-16,-2-1 1 0,-7 1 2 15,-3-1 3-15,-3 2-1 0,-1 0 2 0,-4 3 7 16,-4 1-1-16,1 1 11 0,-4 4 6 0,-1 2-6 15,0 2 0-15,0 1-15 0,0 0-17 0,0 7 0 16,0 5-5-16,-4 5 5 16,1 6 7-16,-3 5-4 0,-1 4 1 15,-1 3 0-15,1 6 0 16,-2 4 3-16,-5 8 0 0,1 4-2 0,-5 5 2 0,-1 6-3 16,-2 0 0-16,1 2 4 0,0 1 0 0,-1-1 3 0,-2 0 0 0,-1-1-4 0,0-3-3 15,-2-1-6-15,1-3-8 0,2-4-14 0,4-7-17 16,3-10-17-16,6-10-27 0,6-10-38 15,4-10-59-15,0-7-88 16,4-4-273-16,0 0-705 0</inkml:trace>
  <inkml:trace contextRef="#ctx0" brushRef="#br0" timeOffset="89742.5167">3096 8399 2190 0,'0'0'216'0,"0"0"-24"0,0 0-76 0,0 0-34 0,0 0-18 16,-125-29-9-16,103 38-9 0,-3 4-11 16,2 4-12-16,5 4-9 0,3 3-7 0,5 4 1 15,3 3-2-15,6 0-1 0,1 2 2 0,7 2-5 16,4 0 2-16,6 1 1 0,4 0 0 16,4 2 4-16,4-2 0 0,1-2-3 0,1 1-1 15,1-3-3-15,-1 0-1 0,1-4 4 0,-4-1-1 16,0-1 5-1,-5-3-3-15,-4-5-1 0,-4-1 1 16,-4-3-6-16,-3 0 2 16,-2-4 2-16,-4 0 2 0,-2-2-2 0,0 0 2 15,-2 0 0-15,-6-1 3 0,0 0 7 0,-5-1 5 16,-3 1 1-16,-1-1-1 16,-6 0-3-16,1-1-1 0,-2-1 1 0,-1-1 0 15,1-1 6-15,0-2 0 0,2 3 0 0,-1-2 0 0,0-1-6 0,2 0 0 0,2 0 0 0,1-2 0 0,5 0-3 0,0-1-2 16,3 0-7-16,1 0-3 15,3 0-4-15,3 1-15 0,1 0-37 0,2 0-90 0,0 1-330 0,0-1-934 16</inkml:trace>
  <inkml:trace contextRef="#ctx0" brushRef="#br0" timeOffset="91826.0051">15773 483 52 0,'0'0'750'0,"0"0"-294"0,0 0-90 16,0 0-52-16,0 0-26 0,0 0-58 0,0 0-56 15,0 0-44-15,0 0-26 0,0 0-37 0,0 0-8 0,-24-21-10 16,19 17-10-16,-2-2 13 0,2 1-8 16,-1 2-5-16,6 3-3 0,0 0-12 15,0 0 4-15,0 0-10 0,0 0-14 0,0 0-4 16,0-8-22-16,0 2 6 0,3-1-7 0,4-1 10 16,12 2 4-16,4-2 4 0,5 2 6 0,5-4-12 15,3 1 7-15,0 1-3 16,5-2 2-16,4-1 8 0,-1 1-3 15,5 0-4-15,0-1 2 16,1 1 30-16,-4 1 9 0,2 2-2 0,-6 0-3 0,-3 0-33 16,-5 2-27-16,1 0 3 0,-15 2 7 0,1 2 6 15,-8-1 27-15,-5 4 5 0,-2-2-1 0,-6 0-10 0,0 0-10 0,-3 0 7 0,-13 7-8 16,-7 2 12-16,-3 3 4 0,-3-7-13 16,-3 3 9-16,-6 2-10 0,-1-3-39 15,-2 2 13-15,-2-2-2 0,1 2 4 0,-4 0 29 0,3-1-5 16,1-1-3-16,0-2 0 0,5 3 2 15,3-1-25-15,3-2 5 0,6-1-15 16,5 0 4-16,6 0 23 0,6-1-9 0,0-2 19 16,8-1-2-16,6 3-7 15,7-1 13-15,14-1-8 0,6-1-3 0,-1 0 6 0,9-1-13 0,-1-4 9 0,7 1 1 16,0-1-5-16,3 0 5 16,0-1-7-16,2-1 8 0,-4 0 7 0,1 2 1 15,-7-1-10-15,0 0 0 16,-5 1 4-16,-5 0-1 15,-10 2 19-15,-1 1 5 0,-4 0-14 0,-9 1 2 0,0 0-11 0,-8 1-8 0,0 0 20 16,-4 0-8-16,-10 4 5 0,-10-1 1 0,-8 5-13 16,0-1 4-16,-7-1-3 0,-3 2 7 0,-4 0 6 0,-3 0-2 15,-5 0 2-15,0 1-5 0,0-1-10 16,-2 2 3 0,5-3 3-16,1 1-1 0,4-3-1 0,4 1-9 15,4-1-32-15,5 0 4 0,9-1 9 0,4 0 4 16,8-2 33-16,8-1-5 0,4-1-6 15,6 0 10-15,15 0-13 0,8-3 2 0,3-2 1 0,6 1-2 16,3-2 5-16,7 1 0 0,0-2-6 0,4 2-5 16,1-4 9-16,1 1-2 0,1 0 9 15,-2 0-4-15,-2 0-3 0,-3 1-7 16,-2 0-1-16,-6 1 1 0,-4 1 6 0,-4 0 15 0,-5 2-9 16,-8 0 8-16,1 0-35 0,-4 0-12 0,-8 2-36 15,0 1-178-15,-8 0-533 0,0 0-831 0</inkml:trace>
  <inkml:trace contextRef="#ctx0" brushRef="#br0" timeOffset="104818.1201">4413 8501 1450 0,'0'0'366'15,"0"0"-46"-15,0 0-98 0,0 0-26 0,0 0-23 16,0 0-21-16,0 0-33 0,0 0-26 15,0 0-18-15,0 0-9 0,-109-122-10 16,89 121-10-16,-1 1-18 0,-6 0-9 16,-1 5-4-16,-8 5-2 15,1 3 3-15,-2 3-5 0,-1 6 0 0,1 3-2 16,2 4-1-16,-1 3 0 0,1 2-1 0,5 1 1 0,3 1-10 0,5 0 2 0,5-3-3 31,3 5-2-31,5-4 11 0,5 0-10 0,2-6 4 0,2-2 0 16,4-4-7-16,7-1 9 0,6-6-2 15,2-4 3-15,6-2 7 0,6-7-2 0,6-2 3 0,2-2-1 16,4-8-6-16,2-5 1 0,0-3-3 16,-1-2-2-16,-3-3-2 15,-4-1 1-15,-2-2-4 0,-5-3 1 0,-3 2 4 0,-4-1-1 0,-2 1 4 0,-4 1 4 0,-4-1-2 0,-4 0 2 16,-3 4-1-16,-4-2-4 16,-2 3 5-16,0 2-4 0,-3 3 2 15,-4 4-1-15,-1-1-3 0,2 3 2 16,-3 5 0-1,2 0 0-15,-1 2 0 0,2 3 0 0,-1 0-4 0,4 1-5 16,-1 2 0-16,1 8-2 0,0 1 2 0,1 6 4 0,0-1-2 0,2 3 4 0,0 4 0 0,7-1-2 16,3-1 4-16,3 1-3 15,4 1 0-15,0-1-3 0,4-1-3 0,2-2 7 0,4 1-2 16,1-1 4-16,4-5 5 0,1-4-7 0,2-4 3 16,5-6-4-16,-3 0-4 0,-1-8 3 15,2-3 0-15,-2-5 0 0,-1-4 1 0,-1-1 0 0,-1-3 1 16,-3-3 0-16,-2-2 4 15,-4-1-4-15,-1-2 3 0,-5-2 1 0,-2-1-4 0,-2-2 5 16,-4 0 0-16,-2-1-1 16,-3-1 5-16,-5 0-4 0,0 0 3 0,0 2-2 0,-4 4-1 15,-2 4 3-15,-3 3 6 0,1 5 5 0,0 3 4 16,2 4 1-16,-3 4-1 0,4 4-3 0,-1 3-2 16,3 1-6-16,1 2-6 0,0 3-4 15,0 6-5-15,1 7 4 0,-2 5-2 16,2 5 2-16,1 4 1 15,0 5-4-15,5 3 2 0,3 2-1 0,4 3-2 0,-1 3 4 0,5 0 0 16,-2 3 0-16,6-1 2 0,-3 1-2 16,5-3-2-16,-1-2-3 0,-4-5 0 0,3-4-1 15,-3-4-6 1,1-5-12-16,1-4-15 0,-3-3-25 16,-1-3-30-16,-4-3-26 0,0-3-71 0,-1-6-164 15,-6-1-495-15,0-3-811 0</inkml:trace>
  <inkml:trace contextRef="#ctx0" brushRef="#br0" timeOffset="105149.4398">4883 8422 2114 0,'0'0'246'0,"0"0"-22"16,0 0-42-16,0 0-23 0,0 0-43 16,0 0-35-16,0 0-38 0,0 0-13 0,0 0 4 15,145-50 3-15,-86 40-3 0,6-1-2 0,0-1-6 16,-1 2-4-16,-1-3 3 0,-4 1 1 15,0 0 2 17,-6 1 6-32,-2-1-1 0,-7 1-3 0,-4 1 2 0,-5 2-5 15,-13 1 1-15,-3 1 3 16,-8 3-1-16,-6 3 7 0,-1-2 1 0,-4 2-4 0,0 0-5 16,0 0-11-16,0 0-3 0,-4 0-4 0,1 0-4 0,0 0 1 0,-1 0-2 15,-2 0-3-15,-1 0-1 0,4 0 2 0,-4 0-4 0,4 0 0 16,3 0 1-16,-1 0-7 15,1 0 1-15,0 0-12 0,0 0-24 16,0 0-18-16,0 3-35 0,0 3-46 16,1 2-86-16,-1-2-306 0,1-2-972 0</inkml:trace>
  <inkml:trace contextRef="#ctx0" brushRef="#br0" timeOffset="106287.579">6174 8942 1736 0,'0'0'165'15,"0"0"-25"-15,0 0-3 0,0 0-6 0,0 0 33 16,0 0 16-16,0 0-28 0,0 0-26 16,0 0-33-16,0 0-25 0,0 0-14 15,0 0-14-15,0 0-2 0,81-73-6 0,-55 48-6 0,0-2-3 16,8-5-8-16,1-3-1 0,4-2 1 0,2-4-1 15,-1 0-2-15,-2-5 3 0,2-3-6 16,-2-4 2-16,1-5 5 16,-1-2-7-16,-4-2 4 15,0-1-2-15,-6 0-6 0,0 0 5 0,-7 3-3 0,0 2 1 16,-5 8 6-16,-5 5 4 0,-3 7 5 16,-3 7 4-16,-5 6 4 0,0 7-2 15,0 6 0-15,-1 4-2 16,-1 4-14-16,-4 3-7 0,2 2-11 15,-4 11-5-15,-1 7 5 0,-3 7 2 0,-5 9 4 0,2 7 1 16,-1 8-6-16,4 7 3 0,1 3 0 0,2 9-2 0,7 0 6 0,2 2-5 0,0-1 0 16,11-8 2-16,5-6-4 0,2-8 2 0,9-10 2 0,2-7-1 0,2-5 2 15,2-7 1-15,4-6-2 0,2-5-2 0,-1-5 2 16,3-2-2-16,4-7 2 0,-3-6-1 16,-2-7-5-16,1-2-3 0,-7-5-1 15,2-5-2-15,-4-3 7 16,-2-3 1-1,-2-5 2-15,-3-3 1 0,-5-5-5 0,1-3 3 0,-3-6 3 0,-5 1-2 0,-3 1 6 0,-1 2-2 16,-6 3 0-16,-4 2 0 0,1 8-1 0,-2 4 1 0,-7 7 2 16,1 5-2-16,2 5-2 0,-1 7 4 0,-2 2-1 15,5 4 3-15,-2 3 5 0,4 4-6 0,1 1-7 16,0 0-12-16,-1 4-13 0,-2 5 4 16,2 7 2-16,1 6 11 0,-1 4 11 0,3 6-2 15,-1 7 0-15,1 3-1 0,3 4-1 16,3 6 1-16,0 1 1 0,-2 4 2 0,3 0 2 0,0-3 0 15,-2-2-2-15,7-8-3 16,-3-7 0-16,2-8 1 0,1-6 1 0,-1-5 0 0,4-8-6 0,-1-5-1 16,3-5-3-16,2-1 2 15,3-10 5-15,2-3-2 0,-1-5-1 0,4 0-2 16,-6-4-5-16,4 0 1 0,-3-3 4 16,-4-1 2-16,0 0 5 0,-4-1-1 0,1 4 1 0,-2 3-1 15,-4 2 0-15,1 7-1 0,-1 2 0 0,-4 4-1 16,-3 2-5-16,-2 4-13 0,1 0-7 15,3 1 0-15,-2 7 9 0,5 3 14 0,3 5 8 0,-1 3 3 16,2 3-3-16,4 0 2 0,-3 3 1 16,6-4-1-16,3 2 4 0,0-4 1 15,5-2 0-15,3-1 0 0,1-2-1 0,1-2 1 0,3-5 0 16,0-2 2-16,-2-4 3 0,-2-1-1 16,1-2-2-16,-3-5 0 15,1-2 0-15,-2-3-1 16,-6-4 2-16,4-1 1 15,-5-2-2-15,-6-2 1 0,3-1 1 16,-7-2 1-16,1-1 7 0,-3 3 1 0,-2 0-1 0,-4 0 0 0,-1 3-5 0,-2 4 3 0,0 1 2 16,0 5 1-16,0 0 1 0,-2 5-8 15,0 3-4-15,-4 1-5 0,1 3-6 0,-5 7 0 0,-6 2 2 0,3 5-1 0,-5 3 2 16,4 2-2-16,-2 2-1 0,6 0 0 0,5 0 0 16,-1 1 1-16,6-3 0 15,0 2-1-15,9-3 0 0,0 0 0 0,2-4 1 16,8 0-1-16,0-4 6 0,1 1-2 15,3-3-2-15,-1-1-4 16,5-4-8-16,-4-3-5 0,3-3-8 0,-4 0-11 0,-1 0-8 0,-2-6-17 16,-5-2-19-16,0-2-23 0,-2-5-48 0,-2 1-83 15,-5-3-215-15,1 2-625 0,-4 4-470 16</inkml:trace>
  <inkml:trace contextRef="#ctx0" brushRef="#br0" timeOffset="106501.8135">6641 8051 1672 0,'0'0'465'0,"0"0"-358"16,0 0 67-16,0 0 18 16,0 0-14-16,0 0-18 0,0 0-69 15,0 0-46-15,0 0-19 0,0 0-9 0,0 0-4 0,144-24-5 16,-63 21-6-16,7-1-23 0,4 2-71 0,-1-1-216 15,-21 2-727 1,-26-1-614-16</inkml:trace>
  <inkml:trace contextRef="#ctx0" brushRef="#br0" timeOffset="112289.8171">10124 7840 0 0,'0'0'0'0,"0"0"78"0,0 0 372 0,0 0-23 0,0 0-29 16,0 0-41-16,0 0-37 0,0 0-43 0,0 0-48 16,0 0-42-16,0 0-38 0,0 0-30 0,53-107-26 15,-58 103-16-15,-4-1-17 0,-3 2-14 0,-3 2-10 16,-5 0-16-16,-9 3-4 15,-5 7-4-15,-11 5 3 0,-3 5 4 0,-8 2 3 0,0 2 1 16,-1 5-2-16,3 1 1 0,2 1-2 31,6 0-3-31,4-1-1 0,5 0-6 0,10 0-6 0,1-1-2 0,12-3-4 0,5-3 3 16,5 2 2-16,6-3 1 16,2-2 0-16,10-2-1 15,8-3 3-15,3-2 0 0,9-3 5 0,4-2 2 0,11-2 0 0,1-3-1 0,-1-2-1 0,-3 0-3 0,0 1 0 16,-6-4-1-16,-5-2-1 0,-5 2-1 0,-7-1-1 15,-6-1 0-15,-6 3-1 0,-3 0 3 16,-3 1 4-16,-4-1 2 0,-1 2 2 16,0 0-5-1,-4 0-6-15,-6 0-6 0,0 0-3 0,-4 3 2 0,-6 1 1 0,-7 3 2 0,-3 3 1 0,-1 0-1 16,-1 2 1 0,0 3-2-16,-2 2 2 0,1 2 0 0,4 1-2 15,-1 2 2 1,5 1-3-1,4-1 2-15,3 0 2 0,7-1 0 0,5 1 1 16,5 3-2-16,2-1-2 0,9 1-2 0,10 0 0 0,6-2 3 16,6-2 1-16,8-4 2 0,10-3 3 0,2-6-4 0,6-5-2 0,4-3-3 0,1-5-6 0,2-6-3 15,-1-2-3-15,-2-3 1 0,-1-3-1 0,-1-3 3 0,-5-2 2 0,1-2 3 16,-2-3 5-16,-4-1-1 0,-3 0 2 0,-5-4 1 16,-8 0-2-16,-1-1 5 15,-7 3 2-15,-8 1 1 16,-4 2 1-16,-6 4 0 15,-6 3-3-15,-3 4 1 0,1 3-1 0,-8 4 1 0,-3 4 2 0,-3 0-1 0,-7 4-2 0,-5 3 0 16,-6 0-1-16,-3 8 0 0,-3 3 4 16,-3 3-1-16,0 2-1 0,2 1-2 0,4 2-2 0,4 1 0 15,7 1 0-15,5-1 1 16,8 1-1 0,5 0-2-16,6-1-1 0,0 1-1 15,12 0 0-15,3-3 4 0,5 0 0 0,11-5 0 0,3-4 2 16,3-4-2-16,4-4 0 0,-1 0-2 0,0-1 1 0,-3-7-3 0,-2 0 0 15,-4-3 0-15,-1-3-2 0,-1-3 3 0,-7 0 2 0,-2-2 1 0,1 0 3 16,-6 0-2-16,-2-2 0 16,-4 1 1-16,-4 1-4 0,-1 0 5 15,-6 0 1 1,2 2 0-16,-1 1 2 0,-3 1-2 0,-2 2-3 0,0 1 1 0,-2 4 4 16,0 1 0-16,0 1 3 0,2 2 2 0,-1 1-7 0,0 2-1 15,2 0-3-15,-1 5-4 16,1 5 4-16,-3 2-2 0,3 3 0 0,-2 2 3 0,2 1-5 0,2 3 4 15,2 1 1-15,0 0 1 0,1 1-1 16,1 1-1-16,3-1-2 0,2 0 0 0,3-4 0 16,3 0 2-16,-2-4 0 0,6-3 2 0,-2-5-2 15,4-1 0-15,-1-3 2 0,3-3 0 0,3 0 5 16,-1-6-3-16,2-4-1 0,1-1 1 0,1-3-4 0,-3-3 2 16,2-1 0-16,-1-2 0 15,3-2 1-15,-2 2-1 0,1-3-2 0,-1 3-2 0,0 1 1 16,3-1 1-16,-4 2-3 0,0 4 2 0,0 0-1 15,-2 5-2-15,-1 3 0 0,-1 1-1 0,-3 4-1 16,0 1 1-16,-2 1-1 16,0 7 1-1,-3 3 0-15,3 3 3 0,-2 1 1 16,-1 4 0-16,2 1 2 0,-3 1-3 16,1 1 1-16,0 2-1 0,-2-1-1 0,1 2 2 0,3-2 2 0,-1-1 1 15,2-5-1-15,4-2 1 0,0-3-2 0,3-2-2 0,5-6 4 0,-2-1 1 0,4-3 0 0,-1-3 1 16,0-6-1-16,4-4 1 15,-3-1 0-15,0-6 1 0,1-4-2 0,1-2-1 0,-3-4 1 16,2-2 0-16,-1-3-3 16,1-5 4-16,-2-2 0 0,0-4 0 0,-2-4 4 0,-1 0-2 15,-3-4-1-15,-1 2-1 16,-3-1 0-16,-4 1-1 0,-3 0 3 16,0 2-1-16,-6-1 2 0,-1 2-2 0,-3 1-2 0,0 4 1 15,-2 4-1-15,1 5 1 0,-4 4 1 16,0 5 0-16,-1 7 0 0,2 2 3 0,-2 7 1 0,1 3 0 0,1 3 2 15,1 4-7 1,1 0-6-16,-2 1-4 16,-1 8-4-16,0 6 5 0,-5 8 4 0,1 5 1 0,1 7 4 0,1 3-4 0,1 6 0 0,0 3-2 15,-2 5 2-15,4 0-1 0,-2 1 2 0,0 2 0 16,1-1-3-16,1 0 1 0,2 0-1 16,2-3 0-16,6-4 4 0,5-4-5 15,4-4 0-15,6-7 1 0,1-5 1 0,6-6 2 0,2-3 1 16,5-5 1-1,3-5 0-15,0-3-1 0,3-5 0 0,-1 0 0 0,-2-5 0 0,-1-1 0 16,-1-5 1-16,-3-3 2 0,-3-1-3 0,-2-2 4 16,-3-1-4-1,-2-2-2-15,-8 0 8 0,0-4-7 0,-5 0 3 0,0 0 2 0,-3-2-3 16,-1 1 3-16,-3 0 0 16,0 2-1-16,-3 1 1 0,0 4-4 0,-1 0 1 0,0 5-2 0,-1 0-2 0,1 2 2 15,0 4 1-15,-1-1 0 0,1 2 1 16,0 0 0-16,0 2-3 0,0 1-1 0,0 1 2 15,0 2-1-15,0 0 0 0,0 0 1 16,0 0-4-16,0 0 1 0,0 0-1 16,0 0-1-16,0 0 0 0,0 0-4 15,0 3 2-15,0 2 1 16,0 1 1-16,0 1 5 0,0 1-1 0,0-1 2 0,0 4-2 16,0 1-1-16,0 2 0 0,0 2-1 15,0 0 3-15,0 4-1 0,0 0 1 16,0 1 1-16,2 1-4 0,2 0 4 0,2 2-5 0,2-1 1 15,0-1 3-15,3 1-6 0,-1-2 5 0,6-1-2 0,-4-2 1 0,2-1 4 16,2 0-3-16,2-3 2 0,-1-3 0 16,0 0-4-16,2-4 3 15,1-2 0-15,-3-2 0 0,3-2 1 16,3-1 2-16,-3 0 0 0,2-2-2 0,-1-4 3 16,1-1-1-16,-3-2-3 0,1-2 4 0,-2-2-6 15,-3-1 5-15,2 0 0 0,-2-4-2 0,-1 0 9 0,-2-1-7 16,-2-2 3-16,-1 1-1 0,-2-1-6 0,0 1 1 0,0 0 1 0,-1 2-2 0,-1 0 4 15,1 1-1-15,-2 3-2 16,-2-1 1-16,2 4 1 0,-2 1-2 0,0 2 2 16,-2 4-3-16,1-1-2 0,0 3 3 0,-1 2-2 15,0-1-1-15,0 1-1 0,0 0-9 16,0 1-1-16,0 6 3 0,3 2-1 0,-3 4 8 16,0 4 3-1,1 0-4-15,-1 3 4 0,2 0-2 0,-1-1-1 0,1 1 3 0,3-1-2 0,0-1 0 16,4 0 2-16,2-4-2 0,4 0 1 15,2-7 1-15,4-1 0 0,6-2 1 0,-1-4 0 0,0 0-1 16,5-5 0-16,-3-3 2 16,-2-1-5-16,0-4 3 0,2-1 0 0,-6-1-1 0,-1-3 10 15,-5 1-5-15,0-2-1 16,-4 0 1-16,1-1-6 0,-3-2 2 16,-3 1 3-16,1 0 0 0,-7 1 2 0,0 4-1 0,-1 1-2 0,0 3 2 0,-4 3-6 15,-4 2 0-15,0 3-1 0,-3 3-1 16,0 1-2-16,-1 0 2 15,-2 3-1-15,0 5-2 0,2 2 7 0,1 3-3 0,2 2 0 16,-1 2 3-16,7 4-3 0,-2 1 0 16,6 1 1-16,-1 2 1 0,0 2 2 0,4-1 1 15,-1 2-2-15,5-2 0 0,-3 1-4 0,3-3 1 0,1-2 3 0,2-2-4 16,-3-1 2-16,-1-3-6 16,0-2-9-16,2-4-4 0,-1-2-1 0,-2-2-2 15,0-4 6-15,4-2 6 0,-2 0-5 0,1-4 3 16,-1-3-2-16,3-4-8 0,-1-1 3 0,5-2-9 15,-4-2-8-15,7-3-4 16,-4-1-9-16,6-6 3 0,0 0 8 16,3-5 5-16,2-1 13 0,1-3 5 0,0-2 5 0,2 1 6 0,-1 0 2 15,0-1 2-15,2 3 2 0,1 1 5 0,-2 5 6 16,-3 1 11-16,2 3 11 0,-6 3 11 0,-1 3 14 16,-5 4 1-16,0 1 1 0,-4 3-5 15,0 2-16-15,-3 1-7 0,-3 3-14 16,3 3-9-16,0 1-3 0,-3 1-4 0,4 9 0 15,-1 4-2-15,3 2 2 0,-2 5-2 16,-1 5 2-16,-4 2 0 0,2 6-4 0,-3-1 5 0,-3 4-2 0,0 2 0 16,-1 3 7-16,-6 0-6 0,2 2 5 0,-4 1 1 15,1 0-8-15,-3-4 4 16,1-2-5-16,3-9-4 16,3-5 3-16,0-7-11 0,0-3-5 0,3-6-5 0,1-4-8 15,0-4 3-15,0-1 7 0,5-3-2 0,2-7-4 0,3-3-9 16,4-3-13-16,0-2-13 15,-2-3-6-15,5-3-22 0,-5-1-35 0,3-2-33 0,0-1-52 16,-2 0-45-16,2 0-29 0,-1 2 5 16,-2 3 51-16,1 3 64 0,-3 0 70 0,-3 6 51 0,0 1 45 15,-5 3 57-15,0 2 60 0,-2 2 51 0,4 2 35 16,-4 1 1-16,0 2-9 0,0 0-22 0,0 1-34 16,0 0-24-16,1 0-20 0,-1 0-16 15,1 0-8-15,0 0-5 0,0 0-6 0,5 0 1 0,0 0 3 16,6 0-7-16,4 0-5 0,5 1-10 15,3 0-21-15,3 1 2 0,7 1-6 16,3-2-6-16,1 1 5 0,3 0-8 0,-2 3-1 0,2-2-2 16,-7 1-3-16,2-2-13 0,-3 0-29 15,-3 1-59-15,-2-1-138 0,-7 0-424 16,-9-2-686-16</inkml:trace>
  <inkml:trace contextRef="#ctx0" brushRef="#br0" timeOffset="122698.4074">16180 7867 685 0,'0'0'476'0,"0"0"-4"16,0 0-134-16,0 0-36 0,0 0-48 15,0 0-53-15,0 0-49 16,0 0-30-16,0 0-25 0,0 0-19 0,0 0-15 16,-118-120-10-16,97 116-9 0,-2 0-10 0,-3 3-1 0,1 1-3 15,-2 0-4-15,-3 5-1 0,1 4-6 0,-1 4-3 16,2 2-3-16,-1 4-2 0,-1 2 0 0,2 2-1 15,0 0-1-15,5 3-2 0,5-1-1 0,4 0-2 16,4 0 1 0,2 0-5-1,6-3 2-15,2 2 2 16,1-4-2-16,2-1 3 0,7-1-1 0,5-2-2 16,0-3 1-16,4-4 6 0,2 0-3 15,6-4 1-15,1-5 1 0,-2 0-8 0,4-4 8 0,-1-6-3 16,2-1-2-16,-1-4 7 0,-1-2-7 0,-4 1-1 0,1-4 1 0,-3-1-5 0,-2 0 1 0,0-1 1 0,-3 1-1 0,-1-1 0 0,-4 0 2 15,-3 1-1-15,-1 3 2 16,-4 2-1-16,-1-1 0 0,-2 4 3 0,-1 2-2 0,-1 2-3 16,0 2 3-16,0 2-4 0,0 1 0 0,-2 4 4 15,1 0-7-15,0 0-5 0,-4 0 1 0,2 7-6 16,-4 3 7-16,-1 3 4 0,3 4 2 16,-3 4 2-16,4 1-1 0,0 2-1 0,3 1 2 15,0 1 0-15,1-1 1 0,1 0 0 16,6 1 1-16,-2-5-6 0,4-1 4 0,7-2-1 0,-3-3-1 15,5-3 7-15,0-5-4 0,4-3 1 16,0-4 1-16,1 0-9 0,4-3 7 0,-1-7-2 16,3-2-1-16,0-1 8 0,1-5-4 15,0-2-2-15,0-1 2 0,0-5-4 16,1-1 0-16,0-4 0 0,-1-1 0 0,1-2 2 16,-1-4 2-16,0-1-2 0,-1 0 2 0,-2-1 0 0,0 0-1 15,0 1 0-15,-4 1 1 0,-1 4-7 0,-3 2 6 16,-4 4 1-16,-5 3-2 15,-4 7 9-15,0 1-6 0,-4 5 0 0,-1 2 2 0,-1 4-5 0,0 2 6 16,0 3 1-16,-3 1-3 16,-3 0 1-16,0 4-4 0,-4 8-2 0,-5 4 2 0,0 8 0 15,-3 5 1-15,-2 7 0 0,0 3-2 0,1 2-1 16,-1 2 3-16,0 2-2 0,3 5 1 16,0 1 6-16,0 3-6 0,0 1 2 15,4 1 1-15,2 1-9 0,3-4 6 0,5-4-3 16,4-4 0-16,-1-4 7 15,5-5-3-15,7-4 1 0,1-3-2 0,5-5-4 0,2-5 1 16,2-6 0-16,0-4 2 0,6-5 0 0,-4-2 0 16,4-2-4-16,-3 1-2 0,2-8-1 15,2-3-1-15,-3-5 0 0,1-3-1 0,-2 1-3 16,-2-5 2-16,-2-1-1 0,-2-1 1 0,-3-2 8 0,-2-2-5 16,-2 0 4-16,-3-1 3 15,-5-1-6-15,1 2 3 0,-6-2 3 0,1 1-2 0,-2 1 2 0,-5 1 0 16,-1 1-3-16,-1 2 1 0,-2 1 3 15,0 3-2 1,2 2 3-16,-1 0-1 0,1 4-2 16,0 4 4-16,4 0-1 0,-2 5 0 15,5 0 8-15,0 2-7 0,-1 2-1 0,1 1-1 0,1 0-12 16,0 3 6-16,-1 6-1 0,-3 3 1 0,3 3 10 0,-1 7-6 16,5 1 2-16,-2 0 0 0,0 4-6 0,7-4 5 0,4 1 2 0,3-2 0 15,2-1 5-15,6-2-4 0,1-3-3 0,3-2 2 16,3-5-1-16,2-2 3 0,1-3 0 15,3-2 0-15,3-2-3 0,-1-4 0 0,-1-6-2 16,3-4-2-16,-2 0 3 0,-2-5 0 16,-1-1 1-1,0-2 0-15,-2-4-5 0,-1-3 3 0,0-4 2 0,-1-4 1 0,-1-3 5 16,0-3-5-16,-4 0 0 0,-2-2 1 0,-5 1-2 0,0-1 1 16,-7 2 1-1,-5 6 3-15,-3 2-3 0,-3 6 1 0,0 6-1 0,-1 4 1 0,-3 5 7 16,0 3-1-16,0 6 0 15,-1 2-1-15,-3 3-13 0,2 1 3 0,-4 9-2 0,-4 5 1 0,1 6 8 0,-3 6-4 16,0 6-2-16,3 4 2 0,-1 5-5 16,4 1 2-16,4 3 1 0,0 2-2 0,8 0 2 15,-2 0 0-15,8 1 0 0,2-4-1 0,8-2 1 16,1-7-1-16,4-7 1 0,2-6 1 16,2-7-2-16,3-7 1 0,-4-3-2 15,-1-6-1-15,4-2 3 0,-2-8 1 0,0-1-1 16,0-4 2-16,-2-3-4 0,-1-1 1 15,-2-3-1-15,0-4 0 0,1-1 2 16,-3 0 0-16,0-2-1 0,-1 2 1 16,-3 1 1-16,-4 2-1 0,-1 1 2 0,-3 3 0 0,-3 4-4 15,0 4 2-15,-3 2 0 0,-1 4 0 0,-1 2 2 0,0 2-3 0,0 2-2 16,0 0-3-16,0 6-5 16,-2 2 5-16,-3 5 3 15,-1 3 1-15,-1 4 5 0,1 3-4 0,0 2 1 0,1 4 0 0,1 1-2 0,3 0 2 16,0 1 0-16,0 0 0 0,1 0 3 15,1-2-1-15,1-1-1 0,5-6-3 0,4-1-2 16,1-5 2-16,3-3 0 0,1-5 0 0,3-2 3 16,-1-6-3-16,-1 0-1 0,0-5 1 15,3-4 3-15,0-2 0 0,1-3 1 16,0-2 0-16,5-2-3 0,-3 2 1 0,0-6 1 0,0 2-1 0,1-1 1 16,-2 0 0-16,-2 1-2 15,0 1 1-15,-1 3 1 0,-3 2-2 16,-1 2 1-16,-3 5 0 0,-3 1 0 0,-4 3 0 0,1 2 0 15,-3 1-1-15,1 0 1 16,-3 5-1-16,2 4 1 0,-3 2 1 0,0 2-3 16,0 3 2-16,0 2 1 0,0 1-3 0,2 0 4 0,-2 0-1 0,0 1-1 15,5 0-2-15,2 2-10 0,7-4-18 0,1-1-21 16,3-1-35-16,5-2-48 0,2-2-91 16,-1 0-210-16,-3-4-671 15,-9-3-457-15</inkml:trace>
  <inkml:trace contextRef="#ctx0" brushRef="#br0" timeOffset="123176.7077">19579 7771 2266 0,'0'0'264'0,"0"0"-8"0,0 0-96 0,0 0-14 0,0 0-45 16,0 0-36-16,0 0-24 0,0 0-6 0,0 0 1 15,0 0 0-15,0 0 0 0,0 0-5 0,0 0-4 16,-61 144-5-16,52-107-3 0,3 0-2 15,-3 3-9-15,-1 2 4 0,-2-2-3 16,1-2 0-16,2-2 6 0,0-4-7 0,2-4-3 0,4-6-3 16,2-6-4-16,1-6 5 0,0-3 1 15,0-4 6-15,0-3 13 0,0 0 5 0,4-3 4 16,1-5-2-16,1-7-11 0,4-3-6 0,-1-1-7 16,-1-4 1-16,3-2-6 15,1-4 3-15,-2-6 1 0,6-3-1 0,0-5 6 16,4-4-10-16,5-4 0 15,0-1-3-15,5-2-2 0,-2-1 6 16,2 3 0-16,3 0 3 0,-2 3-2 0,0 4-1 16,-1 6-1-16,-7 4-1 0,-1 8 1 15,-3 5 1-15,-3 7 0 0,-4 3 0 0,-2 8-4 16,-3 0 3-16,-3 3-2 0,1 1-2 0,0 4 4 0,0 6-4 16,0 7 3-16,1 5 0 0,-1 4-1 0,3 5 3 0,-3 5-1 15,0 2 2-15,1 0 1 0,-1 1-4 0,6-1 2 0,-2 1-3 16,1-4 0-16,2 3 1 0,2-3 1 15,2 0 2-15,-4-2 0 0,6-4 0 0,-6-2-2 0,2-3-3 16,0-2-6-16,-4-4-15 0,1-2-15 0,-5-2-17 16,-2-2-22-16,1-3-11 0,-5-1-23 15,0-5-35-15,-3 1-58 0,-4-3-160 16,2-1-480-16,-3 0-758 0</inkml:trace>
  <inkml:trace contextRef="#ctx0" brushRef="#br0" timeOffset="123342.3684">19667 7972 2103 0,'0'0'230'0,"0"0"17"0,0 0-46 0,0 0-1 16,0 0-24-16,0 0-59 0,0 0-53 15,0 0-22-15,0 0-6 0,0 0-9 0,127-24-9 0,-82 23-5 16,2 0-3-16,1 0 0 0,-1-2-3 16,-2 3-5-16,1-4-18 0,-2 0-42 0,0-1-87 15,-3 2-237-15,-9-1-879 0,-11 1-380 0</inkml:trace>
  <inkml:trace contextRef="#ctx0" brushRef="#br0" timeOffset="124021.3965">21122 7753 2132 0,'0'0'141'0,"0"0"-22"0,0 0-65 0,0 0 10 16,0 0 45-16,0 0 26 0,0 0 3 0,0 0-12 15,0 0-27-15,34 140-27 0,-32-104-20 0,-1 4-9 16,1 0-11-16,-2 5-6 0,1 1-1 0,-2 0-9 16,-1 1-3-16,-3-1-2 0,3 0-3 0,-5-4 2 31,2-2 0-31,0-7 1 0,2-7-4 0,-1-5 1 0,0-5-1 16,3-8 0-16,-1-2 9 0,-1-4 15 0,-1-2 7 15,3-3 2-15,-7-8-6 0,5-7-15 0,-1-5-8 0,-1-6-3 0,2-9 0 16,-2-5-3-16,3-7-2 0,2-6-2 15,0-6-2-15,4-5 4 0,2-6-1 0,4-6 1 16,4-3 0-16,0 1-2 0,1-5 1 16,2 3-1-16,2 3-2 0,-2 3 4 0,3 7-1 15,0 4 2-15,0 6 0 0,4 7-2 0,-1 6-1 16,3 4-2-16,1 8 3 0,-2 6-2 0,-1 4 0 16,1 3-2-1,-1 6-6-15,-4 2 5 16,0 6-1-16,0 1-2 0,-5 3 1 0,3 3-4 15,0 1-1-15,1 3 1 0,-4 6-2 16,5 2 6-16,1 6 1 0,1 2-4 0,1 4-16 0,-1 4-21 0,0 6-25 0,-3 4-29 0,0 5-32 16,-4 6-82-16,1 2-210 0,-6-10-661 15,-6-12-462-15</inkml:trace>
  <inkml:trace contextRef="#ctx0" brushRef="#br0" timeOffset="124375.0172">21224 8046 1886 0,'0'0'202'15,"0"0"10"-15,0 0-49 0,0 0-19 0,0 0-31 16,0 0-33-16,0 0-10 0,0 0-3 16,121-111-1-16,-73 94-4 0,6-2-4 0,2 3-5 0,2 3-2 15,1 0-6-15,-3 2-7 0,-1 4-8 16,-5 4-4-16,-5 1-9 0,-4 2-2 15,-2 0-1-15,-5 6-5 0,-4 4 1 16,-3 1-5-16,-3 5-1 0,-3 1 0 0,-3 2-4 16,2 3 5-16,-2 1-1 15,-5 1 1-15,2 2 1 0,-4-1-2 0,-1 1-1 0,-2 1-1 16,-2-2 2-16,0 0-2 0,-3 0 2 0,-1-5 0 0,0 1-2 16,-2-1 3-16,0-3-1 0,0-2-1 0,-4-1-2 15,1-3-8-15,-3-1-7 0,2-4-10 0,-3-1-8 16,2-1-7-16,-2-1-9 0,-2-1-20 15,-1-2-40-15,0 0-90 0,-3 0-204 0,4 0-663 16,1 0-432-16</inkml:trace>
  <inkml:trace contextRef="#ctx0" brushRef="#br0" timeOffset="124578.676">22069 7432 1796 0,'0'0'180'0,"0"0"-20"0,0 0-85 0,0 0-48 15,0 0-25-15,0 0-19 0,0 0-7 16,0 0 6-16,0 0-47 0,0 0-195 0,0 0-560 16,0 0-216-16</inkml:trace>
  <inkml:trace contextRef="#ctx0" brushRef="#br0" timeOffset="125632.3857">22487 7904 2126 0,'0'0'106'16,"0"0"28"-16,0 0-6 0,0 0-7 15,0 0 2-15,0 0-30 0,0 0-21 16,0 0-3-16,0 0-15 0,0 0-14 0,0 0-7 16,0 0-11-16,0 0-6 0,127-45-4 0,-104 46-3 15,-1 5 0-15,0 2-1 0,0 1-1 0,-1 3 0 16,-6 1-3-16,4 3 1 0,-6 2-1 0,3 0 2 15,-5 3-2 1,-1 1 2-16,-3 2 1 0,-2 0-4 0,0 0 3 0,-4 2-1 31,0-2 0-31,-1 0 4 0,-2-2-4 16,-4-1 1-16,-1-4 1 0,1-2 0 0,-3-1 3 16,1-5-1-16,-1-2-1 0,3-2 0 0,-1-2-1 0,0-3 0 0,4 0 0 15,0-4-3-15,-1-5-6 16,3-1 0-16,1-4-7 0,0-3 1 0,2-2 1 0,7-2-3 15,2-1 2-15,5 0 0 0,3-5-5 0,1 1 6 16,3 1 0-16,-1-2 0 0,-1 3 3 16,5 0-2-16,-3 0-2 0,-1 3 1 15,3 1-2-15,0 7-1 0,-3 0 0 16,-1 5 0-16,-3 3 4 0,-1 4 1 0,-6 1 3 16,-2 1 0-16,0 6 2 0,-4 5-1 0,1 5 4 0,-2 4 1 15,-3 3-1-15,3 2 6 0,-1 1-5 0,-1 0 0 0,1 1 3 16,4 1-4-16,-1-3 2 0,-1-1 1 15,6 0-5-15,-2-5 3 0,2-1 3 0,5-4-2 0,-3-4 5 0,5-2-6 16,0-5-2-16,3-1-3 16,1-3-4-16,-1 0 0 0,1-6-1 0,-1-1 0 0,-2-3-1 0,-2-2 5 15,-2-3 0-15,3-1 1 0,-5-4 9 0,4-3-8 16,-4-1 3-16,5-2 0 0,0-1-9 16,-4-1 6-16,2 1-2 0,-2 0 0 15,-3 1 5-15,-1 3 0 0,0 2-1 0,-3 3 2 0,-3 3-1 0,2 3 1 0,-5 3 4 16,0 2 3-16,-1 2 6 15,1 3 5-15,-1 2-3 0,0 0-7 0,0 0-6 16,0 0-9-16,0 4-1 0,0 5 0 0,1 2 1 16,-1 6 4-16,0 1 0 15,0 4 0-15,2 1 4 0,2 2-3 0,-1 3 0 0,-1-2 4 0,4 2-8 16,-4-1 5-16,1-2-2 0,4 0 1 16,-5-4 3-16,3-2-1 0,-1-2 0 0,3-5-2 15,-3-3-2-15,6-2 0 0,-1-5 3 0,1-2 1 16,2 0-3-16,4-4 3 0,0-4-2 0,1-3 0 15,2-1 8-15,-5-3-9 0,4 0 5 16,0-2-2-16,-4-2-8 0,3-2 8 0,-4-1-4 16,5-2 0-16,-4 1 4 15,2-1-2-15,-3 2 0 16,0 0 1-16,-4 2-3 0,-2 2 2 16,-5 5 0-16,-1 1 1 0,-1 3-1 0,0 3 0 15,0 3-2-15,-1 1-3 0,-1 2 2 0,-5-2-6 0,1 4 2 0,-2 4 2 0,-1 5-4 0,0 0 6 16,0 3 2-16,5 2-3 15,-2 2 9-15,4 1-6 0,2 2 0 16,2 0 1-16,6 1-5 0,3 1 5 0,0 0-1 16,6 2 1-16,-3 0 2 0,3-2-4 0,1 0 0 0,-3-1 2 0,2-1-3 0,-3-3 2 15,1-1-1-15,-5-2-1 16,-1 0-2-16,-4-1-2 0,-3-3-1 0,2 0-3 16,-3-3 3-16,-1-1-7 0,0-3-2 0,-6 1-2 15,1-1-5-15,-5-3 5 0,-1-1-7 0,-4 0-3 16,1-6 3-16,-1-2-6 0,0-1-1 15,4-4-6-15,0-1-25 16,2-3-39-16,2-2-68 0,3-2-132 0,3-1-237 0,1 4-407 0,0 5-59 16</inkml:trace>
  <inkml:trace contextRef="#ctx0" brushRef="#br0" timeOffset="126273.6977">24291 7676 502 0,'0'0'557'0,"0"0"-75"15,0 0-145-15,0 0-54 0,0 0-64 0,0 0-69 16,0 0-42-16,0 0-19 0,0 0 1 15,0 0 3-15,0 0-10 0,0 0-20 0,0 0-12 16,0 0-14-16,101 138-8 0,-105-103-2 16,-2 2-9-16,-2-1-3 0,0 3 1 0,4 1-7 15,-4-2 4-15,2-3-1 0,1-3-6 0,2-3 0 16,4-6-8-16,-1-3-4 0,3-8-1 16,5-3 2-16,0-7 4 0,3-2 5 0,2-1 2 15,-1-6 0-15,7-4 0 0,-2-1-3 16,2-1-1-16,-3-2 0 15,6-3 0-15,1-2 0 0,0-1 2 0,0 1-3 16,5-3-1-16,1 0 0 16,0 0-4-16,-3 3 8 15,2-1-4-15,-3 3 0 0,-1 4 1 0,-4 1-6 16,-5 4 2-16,1 3 2 16,-4-1-3-16,-3 6-1 0,-1-1-2 0,-3 2-2 0,2 2 1 0,-4 3 4 0,2 3 1 15,-1 2 1-15,-2 3 4 0,3 2-5 0,-3 1 4 0,0 2 0 0,4-2-2 16,-1 0 7-16,0 0-3 0,0 0-1 0,3-1 3 0,1-2-4 15,2-1 2-15,0-3 2 0,1 0 0 0,4-2 4 16,1-4 0-16,0 1-3 0,4-1 3 0,4-3-5 0,-4 0-1 16,3-5 3-16,0-3-3 0,2-2 1 0,-1 0 0 15,1 0-4-15,3-3 0 16,2-1 0-16,1-1 2 16,-1-1 0-16,3 0 1 0,-1-1-5 15,-2 1 1-15,-4 3 1 0,-2 1-2 16,-2 3 6-1,-3 3-6-15,-3 5-2 0,-3 1-1 0,-1 0-4 0,-2 2 3 0,-2 3 4 0,0 3 3 16,-1 1 2-16,3 3 1 16,-2 4 0-16,0 0-3 0,1 1 2 15,0 4 1-15,1 0 0 0,1 1 4 0,3 3-3 0,0-2-1 0,4-2 0 16,2 0-1-16,0-1 4 0,4-4 3 0,2-1-2 16,-2-3 3-16,1-2-2 0,-1-4 2 0,-1 0 1 0,-1-5 0 0,3-1 3 0,-1 0-3 0,2 2-1 15,0-5-3-15,-2-3-2 0,-3 0 1 16,0-3 3-16,1-1 2 0,-4-1-1 0,-1-1-3 15,0-1-4-15,-2-3-5 0,2 0-6 16,-2 0-9-16,1 2-18 16,-4 0-24-16,-4 1-54 0,0 1-135 0,-4 3-688 0,-3 5-777 0</inkml:trace>
  <inkml:trace contextRef="#ctx0" brushRef="#br0" timeOffset="127564.8623">2596 10912 289 0,'0'0'563'0,"0"0"-88"0,0 0-147 0,0 0-56 0,0 0-33 0,0 0-34 15,0 0-50-15,0 0-30 0,0 0-24 0,0 0-18 16,0 0-15-16,0 0-17 0,-22-32-20 16,22 32-11-16,1 0-9 0,3 0-2 0,3 0 5 0,2 0-1 15,6 0 4-15,1 0-2 0,4 0 1 16,2 0-1-16,6 0 0 15,-1 0 0-15,5 0-4 0,5 0 3 16,4 0-5 15,7 1-3-31,2-1 4 0,8-2-3 0,2-1 6 16,5 2 4-16,5-1-9 0,5-1 5 0,3 0-6 0,6 1 0 16,1 2 1-16,1-3-2 0,3 2 1 15,-2 0-2-15,2-1-3 16,0 2-2-16,1 0 2 0,1 0 4 0,2 0-3 0,-1 0 1 0,1 0-1 0,-1 2-8 0,-3-2 9 0,0-2 0 0,-2 2-1 0,0-1 7 0,-2-3-6 15,1 2 2-15,-6-2-3 16,0 1-2-16,-2-3 6 16,-6 1 0-16,0 0 2 0,-1-1-1 15,-1-1-4-15,-4 0-1 0,-1 0 1 0,-1 0 3 0,-3 0-2 0,-2 0-1 16,0 0 0-16,-6-1-4 0,-1 0 3 0,-5 2 0 0,-4-1 1 0,-3 1 5 16,-5 3-6-16,-3-2-1 0,-4 0-2 0,-2 2-7 0,-5-1 8 15,-2 2 1-15,-4-1 2 0,-1 1 2 0,-2 1-5 0,-1-1-1 16,-1 2 0-16,-1 0-1 0,0 0 2 15,0 0 1-15,-2 0-2 16,1 0-2-16,2 0-1 0,-1 0-4 0,-3 0-3 0,0 0-2 16,-1 0-15-16,0 0-8 0,0 2-14 15,0-1-19-15,-2 0-24 0,4 0-54 16,-5 1-93-16,5 0-181 0,-5-1-449 0,-1-1-590 16</inkml:trace>
  <inkml:trace contextRef="#ctx0" brushRef="#br0" timeOffset="127999.9195">6479 10730 801 0,'0'0'599'0,"0"0"-251"15,0 0-78-15,0 0-42 0,0 0-37 0,0 0-34 16,0 0-42-16,0 0-25 0,0 0-28 0,0 0-14 16,0 0-3-16,0 0 8 0,0 0 10 0,0 0-3 15,8 64-8-15,-5-41-14 16,4 3-6-16,-1 5-3 15,0 1-7-15,3 4 1 0,-6 4-4 0,4 6-3 0,-4 5 0 0,0 6-4 16,-1 3 0 0,-1 4-4 15,-1 1 1-31,0-2-4 0,1 3 1 0,-1-4-1 0,0 2-4 16,1 0 0-16,-1 1 0 0,1-1 1 0,1-1 5 0,1-2-3 0,0 0 4 0,-1-5 0 15,1 0 1-15,4-4 4 16,-3-3 1-16,2 1 0 0,4-5 1 0,-3 3-2 0,1-5-2 15,0 3-3-15,2-2-3 0,-2 0 0 16,0 0 0-16,1-1-1 0,-6-2 1 16,2 2 4-16,-1 0-4 0,-3-1-1 0,-1 0 1 15,0-2-11-15,-2 0 7 0,-5 0 1 16,0-2-4-16,0 0 8 16,-1 0-8-16,-1-4-4 0,1-2-3 0,4-3-13 15,-3-4-1-15,4-6 0 0,1-1-4 0,-3-3-2 0,4-6-11 0,0-4-15 0,0 0-21 16,0-4-28-16,0-1-44 0,-4 0-89 15,2-1-262 1,-2-1-642-16,1-2-29 0</inkml:trace>
  <inkml:trace contextRef="#ctx0" brushRef="#br0" timeOffset="129009.1154">2434 11026 428 0,'0'0'415'0,"0"0"-127"16,0 0 18-16,0 0-80 0,0 0-27 0,0 0-23 15,0 0-43-15,0 0-58 0,0 0-51 16,0 0-28-16,0 0 4 0,0 0 28 0,0 0 28 15,-52 43 18-15,48-8 10 0,-3 4 1 0,-1 7-5 16,3 5-9-16,-3 5-6 0,0 2-5 0,1 6-4 16,1 2-5-16,-2 6-8 15,4 5-8-15,-2 7-6 16,4 3-5 0,-3 3-2-16,2 2-4 15,0 0-3-15,2-1-4 0,-1-1 1 16,-1-1-4-16,3-1-2 15,0-1 1-15,-1-1-6 0,1-1 6 0,-1-4 1 16,0-2-2-16,-1-4 7 0,1-3-5 0,-3-2-1 16,3-6 1-16,-1 1-4 0,1-7-1 0,1-4-1 15,1-2-1-15,-1-5 5 0,0-3 0 16,0-3 0-16,2-5-1 0,4-9-6 0,-3-6 3 0,2-3 1 16,0-6 1-16,-1-6 5 0,0-1-3 0,0-3 3 0,2 1-1 15,-2-2-2-15,5-1 3 0,-1 0 0 0,2 0 2 0,2 0 0 0,-1-1-4 0,3 0-4 0,3-1-2 0,1 1-1 0,0-1 2 0,-2 1-1 16,3 0 2-16,1-2-2 0,0 3 1 0,-1-1-2 0,3-2 0 15,2 2 4-15,3-1-4 0,3 2 2 16,1-1-1-16,2 1-6 0,3 0 5 0,0 1 0 16,3-1 1-16,4 0 4 0,2 1-5 15,2 1 1-15,2 1-2 0,3-2-1 0,2-1 4 0,3 0 1 16,0 0-1-16,6 1 2 0,1-1-4 16,2-1 1-16,0 0 0 0,3 0 0 15,1-1 2-15,-1 2 4 0,3-1-2 16,0 1 1-16,5 0 3 0,-3-1-1 0,6-1 6 0,1-1 5 0,4 0-5 15,3-2 0-15,-1 2-3 0,4 0-7 16,-1 0 5-16,1 0-1 0,1 2 0 0,2-2 2 16,3 0-3-16,-3-1-1 0,3-1 0 0,0 0-2 15,-2-1 2-15,0-1 0 0,-3 0 0 16,2-1-2-16,1-2 1 0,1-1-1 0,-3-1 1 16,-1 4 2-16,-1-3-4 15,-3 1 2-15,-4-1-3 0,1 1-2 0,-1 0 4 0,-3 0 0 16,-5 0 1-16,-2 0 6 0,-6 0-7 0,-2 0 3 15,-5 1 1 1,-7 1-3-16,-3-1 7 0,-6 3-3 0,-4 0 0 0,-5 2-3 0,-4 0-1 0,-4 1-2 16,-2 3 0-16,-4-2 4 15,-2 2-5-15,-5 0 2 0,1 0-2 16,-7 0-5-16,-3 0 4 0,1 0-2 0,-6 0 3 0,0 0 6 0,-1 0-6 16,0 0 0-16,0 0-2 15,0 0-7-15,0 2 10 0,0-2-1 16,0 0 1-16,0 0 5 0,0 1-5 15,-1-1-1-15,0 0 0 16,-1 0-1-16,-3 0 0 0,1 0 0 0,-3 0-10 0,-1-4-16 0,-4 1-25 0,-1-4-37 0,-8-1-62 16,-4-2-148-16,3 1-754 0,9 4-704 0</inkml:trace>
  <inkml:trace contextRef="#ctx0" brushRef="#br0" timeOffset="129755.7514">4154 10979 0 0,'0'0'0'0,"0"0"0"0,0 0 212 16,0 0 171-16,0 0-36 0,0 0-22 0,0 0-40 0,0 0-45 0,0 0-24 15,-13-124-24-15,13 112-16 0,-2 1-15 16,0 2-23-16,1 2-10 16,-2 2-18-16,2 0-12 0,0 3-7 0,1 1-24 15,0-1-19-15,0 2-20 0,-2 0-22 0,2 3-6 16,-1 5-2-16,-1 5 3 0,-2 6 7 0,-1 8 8 15,-2 6 6-15,-3 6 1 16,-2 7 3-16,-3 7-1 0,2 5-3 0,-3 8 0 16,0 4-5-16,-1 6-2 15,3 3 0-15,-3 0-2 0,3 2 6 0,-2 0-1 16,2 1-2-16,0 2 1 0,0 0-6 16,0-4 0-16,3 1 3 0,0-1 0 15,-2-4 0 1,2-2-2-16,1 1-2 15,-1-2-3-15,1-2 1 0,1 1 6 0,-1-3-7 16,4-2 1-16,0-2-3 0,-2-4-10 0,6 0 9 16,-4-1-1-16,2-4 2 0,1 0 9 0,1-3-14 0,-1-3 1 0,3-3-2 0,0-4-6 0,-1-8 9 0,0-2 1 0,-1-5 1 0,1-4 2 0,-1-5-3 15,1-4 0-15,-1-5 2 0,1-4-1 0,0-2 2 16,1-2 2-16,0-2 1 0,0 0-3 0,0 0-1 0,-2 0-4 16,2-3-5-16,0-3-7 15,-1-2-19-15,-1-5-17 16,2-3-30-16,0-4-42 0,2-3-62 15,3-7-126-15,1 8-414 0,0 6-939 16</inkml:trace>
  <inkml:trace contextRef="#ctx0" brushRef="#br0" timeOffset="130183.7798">5224 10991 1241 0,'0'0'471'16,"0"0"-229"-16,0 0 31 0,0 0-47 15,0 0-37-15,0 0-12 0,4-123-33 16,-4 113-19-16,0 4-25 0,0 3-19 0,0 0-14 0,0 3-23 16,0 0-18-16,0 0-16 0,0 1-11 0,0 7 0 0,1 6 1 0,2 8 2 15,3 7 4-15,-3 6-3 16,4 8 6-16,3 5 0 0,-6 7 3 0,3 6 4 0,-5 6-2 15,-1 6 3-15,1 1-3 16,-2 4-3-16,0 3 2 16,-5 0-3-16,1 3 4 0,-2 3 7 15,1 2 0 1,-4 1 3-16,1 1-4 0,-2-4-6 0,-2 1 2 0,0-3 1 0,-1 1 1 16,1 0 0-16,-1-1-6 0,0 2-4 0,0 0-1 0,1-3-1 15,1-5 0-15,-1-2-1 0,1-3-1 0,1-6-1 0,2-1 0 0,-2-9-1 0,3-2 2 0,2-9 3 16,-1-7-3-16,5-8-1 15,-3-7-2 1,1-7 0-16,2-6 2 0,0-6 0 0,1-3 3 0,0-3-3 0,0 0-1 0,0 0-3 16,-1-6-9-16,1-3-9 0,-2-5-18 15,-1-3-18-15,0-2-27 0,0-4-39 16,-1-3-53-16,-2-1-129 0,2 6-447 0,0 7-937 0</inkml:trace>
  <inkml:trace contextRef="#ctx0" brushRef="#br0" timeOffset="130892.8064">2498 12094 0 0,'0'0'0'0,"0"0"0"0,0 0 167 16,0 0 196-16,0 0-18 0,0 0-77 0,0 0-51 0,0 0-35 0,-126-5-16 15,116 5 0-15,1 0-9 0,5 0-12 16,0-1-13-16,1 0-8 0,2 1-9 0,1 0-15 16,0 0-14-16,0 0-22 0,0-1-16 15,2 1-12-15,4-3-12 0,-2 2-9 16,6-2-4-16,3-1-8 0,4 1 5 0,0 0-2 15,4 0 1-15,1 1 4 0,5-1-5 0,4 1 0 16,3 0 1-16,6 1 2 16,9-1 4-16,3-1 8 0,7 0 6 0,7-2 3 0,7-1 1 15,4 1-4-15,11-5-2 16,4 2-2-16,5-3-2 0,11 1 0 0,4-1-1 16,8 0-2-16,5-1 7 15,5 1-2-15,4-2 2 16,5 3-3-16,4-1-5 0,4-2-1 0,-4 3-5 0,1-1 0 15,0-1 2-15,-6 2 1 0,-1-4 1 0,-7 2 3 0,-2-1-1 0,-10 1-1 0,-2 1 0 0,-9-2 0 16,-2 2-1-16,-11-1-2 0,-5 3 1 0,-7-1-5 16,-10 1 2-16,-6 2-2 0,-7-1-2 0,-7 3 4 0,-7-1-6 15,-6 1 0-15,-7 2-4 16,-9 1-3-16,-4-1 7 0,-8 2 0 0,-6 0 8 16,-2 2 3-16,-3-1 1 0,0 0-2 0,-1-2-2 0,-5 2-6 15,2-1-5-15,-4-2-1 0,-1 3-5 16,-2 0-9-16,-1 0-6 0,-3 0-16 15,1 4-14-15,-1 0-17 0,-1 3-29 0,-1 2-28 0,-3 1-58 0,2 2-111 16,-7 0-249-16,5-1-596 16,8-4-46-16</inkml:trace>
  <inkml:trace contextRef="#ctx0" brushRef="#br0" timeOffset="131396.2037">2421 12716 0 0,'0'0'29'0,"0"0"432"0,0 0-111 15,0 0-45-15,0 0-48 0,0 0-50 0,0 0-53 0,0 0-33 16,0 0-31-16,0 0-17 0,0 0 5 0,0 0 6 16,-18 5 6-16,28-3 0 15,3 0-9-15,2 0-7 0,5 0-2 0,4 1 4 0,6-2-4 0,7-1-1 16,6 0-3-16,14 0-3 16,4-3 0-16,10-1-7 0,9-1-5 15,8-2-8-15,7 0-7 16,11-2-1-1,7-1-4-15,8-1 2 0,10-2-5 0,5-1-2 0,2 1-5 16,4-2-9-16,1 0 2 0,0-1-2 16,-1 0-1-16,-5 1 5 0,0-2-1 15,-6 0 0-15,-5 1-2 0,-4-1-4 0,-8 1 0 16,-5 3-1-16,-7-1-1 0,-9 1 1 0,-3 1 1 16,-8 1-2-16,-7 1-2 0,-8 0 3 0,-7 2-4 15,-9 1 0-15,-8 1 1 16,-6 2-1-16,-9-1-1 0,-11 2 0 15,-4 2 0-15,-7 0 8 0,-5 1 7 0,-1-4 3 0,-1 3-1 16,-4-2-11-16,-3 0-7 0,-2-1-4 0,-3 3-4 16,-2-2 3-16,3 1-1 0,-6 0-8 0,4 1-14 0,-3-2-18 0,1 3-24 0,0 0-30 0,2-2-33 0,-4 1-73 15,0-1-173-15,2-1-673 0,4 1-635 0</inkml:trace>
  <inkml:trace contextRef="#ctx0" brushRef="#br0" timeOffset="131982.6143">4640 11264 1292 0,'0'0'419'0,"0"0"-84"0,0 0-100 16,0 0-48-16,0 0-39 16,0 0-38-16,0 0-44 0,0 0-30 0,0 0-24 0,0 0-2 15,0 0 4-15,0 0 11 0,0 0 15 16,0 0 7-16,0 0 4 0,-29 79-3 0,18-52-10 16,-1 1-7-16,0 2-10 15,-4-2-5-15,1 1-3 0,-2-2-3 0,-1 0 3 0,2-2-2 0,0-4 1 16,4-5 2-16,0-3 0 0,4-5 4 0,-1-4 2 15,5-1 1-15,-1-3 7 0,3 0 3 16,-1 0 4-16,1-1-2 0,-2-5-8 16,2-2-4-16,2-3-7 0,0-7-3 0,0-3-5 0,6-4-2 15,1-4-1-15,6-1-2 0,3-3 3 32,0-3-2-32,8 0 0 0,-2-3 1 15,4 1-5-15,1 1 3 0,0 1 3 0,2 7 3 0,-5 1 7 16,1 8-1-16,-4 3 1 15,-3 5-2 1,-2 4-3-16,-2 3-1 0,-3 4-2 0,-1 1-3 0,0 3-1 16,-1 8-2-16,0 3-2 0,0 3 2 0,1 5 0 15,-1 4 1-15,0 1 0 16,0 2 1-16,-3-1-2 0,1 4 1 0,1-4 1 16,-4 0-2-16,3-2 2 0,-1 1-1 0,3-3-1 15,-3-1-1-15,0-1-3 0,0-2-6 0,2 1-13 0,-2-2-18 16,-2-2-21-16,1-2-28 0,-3-2-31 0,0-1-55 0,-1-4-86 15,-1-1-180-15,0-2-480 0,0-2-573 0</inkml:trace>
  <inkml:trace contextRef="#ctx0" brushRef="#br0" timeOffset="132185.9512">4567 11524 745 0,'0'0'705'16,"0"0"-141"-16,0 0-189 0,0 0-68 0,0 0-81 15,0 0-68-15,0 0-64 0,0 0-36 16,0 0-13-16,0 0-8 0,0 0-3 0,0 0-3 15,0 0-9-15,128-26-7 0,-80 20-3 0,2 1-5 16,-1 1-2-16,-1 0 0 0,-3 3-2 16,-3-1-10-16,-4 2-21 0,-5 2-33 0,0-2-49 15,-5 3-88-15,-3 3-180 0,-7-2-543 16,-7-1-723-16</inkml:trace>
  <inkml:trace contextRef="#ctx0" brushRef="#br0" timeOffset="132967.9408">4051 13084 971 0,'0'0'567'15,"0"0"-256"-15,0 0-40 0,0 0-63 16,0 0-20-16,0 0-25 0,0 0-30 15,0 0-16-15,0 0-23 0,19-130-19 0,-6 117-17 16,4 2-10-16,2 3-11 0,0 2-7 16,4 1-7-16,-2 3-7 0,0 2-5 0,-1 0-2 15,0 6-3-15,-3 4 0 0,-1 2-1 0,-3 5-1 16,-1 1 0-16,-3 3 4 0,-4 3 2 0,-1 0 0 16,-4 3 4-16,0 0-1 15,-7 1 1-15,-3 0-1 0,-3-2-4 0,-2 1 4 16,-3-1-2-16,2-4 2 15,-2-2 5-15,1-5-9 0,0 1-1 16,0-5-2-16,4 0-2 0,2-4 5 0,2-1-2 0,3-3 1 0,5-1-3 16,1-2 1-16,0 0-1 0,0 0 3 0,6-5-1 0,7-4-2 15,5-4 0-15,6-3-4 0,7-7-4 0,4 0 5 0,0-2-1 16,3-3 3-16,-1 2 4 0,0-1-5 0,-3 1-1 16,1 2-1-16,-5 1-2 0,-4 2 5 15,-1 4 0-15,-6 4 1 0,-5 3-2 16,-4 4-2-1,-2 0 3 1,-4 4 3-16,-3 0 3 0,-1 2-1 0,0 0-1 16,-1 4-3-16,-4 5-3 0,-5 5 4 0,-2 4 1 0,-3 5 1 0,-2 3 2 0,-1 0-6 15,3-3-1-15,3 1-3 16,3 1-3-16,5-3 3 0,3 0 0 0,1-1 1 0,4-3 3 0,4 1-4 0,5-6 0 16,-2-4 2-16,5-3 0 0,-2-5 8 0,4-1 4 0,2-6 1 0,2-6-2 15,1-4 0-15,0-2-4 0,0-3 2 0,-2-3 4 16,-4 1-7-16,-1 0 0 0,-4 0 0 15,-1 0-3-15,-4-2 4 0,-1 0-2 0,-2-2 1 16,-4 2 1-16,0-1-4 16,-4 4-1-16,-2 1-2 15,-3 2 0-15,-2 6 0 0,-3 0 1 0,-3 6-3 0,-3 2-5 0,-5 4 3 16,-4 1-2-16,-2 1 2 0,-1 5 2 0,-1 2-5 0,2 2-3 0,5-2-14 16,1 4-25-16,6-2-32 15,6 1-64-15,8-1-130 0,3-4-610 16,2 2-898-16</inkml:trace>
  <inkml:trace contextRef="#ctx0" brushRef="#br0" timeOffset="134173.184">9035 10610 0 0,'0'0'0'0,"0"0"0"16,0 0 0-16,0 0 41 0,0 0 391 0,0 0-50 0,0 0-65 0,0 0-70 16,0 0-30-16,0 0-19 0,0 0-11 15,0 0-10-15,-111-46-25 16,102 45-15-16,1 0-23 0,4 1-18 0,-1-1-12 15,3 1-15-15,0 0-5 0,1 0-14 0,-1 0-14 0,2 0-8 16,0 0-15-16,0 0-4 0,0 0-1 0,0 0-3 16,2 0 3-16,0 1 2 15,0 0 9-15,2 1 11 0,4 2 7 0,3 1 10 0,5-1 1 16,5 1 0-16,6-2-5 0,4-1-9 16,5 1-7-16,9-1-9 0,6-2-1 0,4 0-6 15,12 0-2-15,6-1 2 0,10-2-8 16,9-3 6-16,7 1 0 0,5 0-5 15,5-3 7-15,5 3-5 0,2-1-1 0,2-1-1 0,4-1-1 16,-1-2-1-16,-5 2-2 16,1-1 3-16,-4 0-1 0,-4 0 2 0,-1 1 1 0,-4-2-2 15,-7 2 0 1,-7 1-2-16,-2 0-2 0,-7 0 3 0,-8 0-5 0,-6 4 5 0,-4-1 2 0,-9 0-7 0,-6 3 8 16,-6-2-5-16,-11 2 0 15,-7 1 5-15,-4 0-7 0,-9-1 4 0,-4 1 3 16,-4 0 3-16,-2 0 9 15,-1 0 5-15,0 0-1 0,0 0-3 0,0 0-1 0,0 0-8 0,0 0-5 0,0 0 2 0,0 0-8 16,0 0 2-16,0 0 1 16,-1 0-6-16,1 1 5 0,0 3-4 0,0 2-1 0,-1 4 6 15,1 3-8-15,0 3 7 16,0 7 0-16,0 2-2 0,-2 5 6 16,0 5-2-16,-2 4-1 0,0 7 0 0,-4 4-2 15,-2 4-2-15,2 6 1 0,-3 4 0 0,2 4 2 16,3 4 0-16,0 3 2 15,3 3-4-15,-3 1 1 0,5 3 0 16,0 1 1-16,0-1 1 0,1 1 2 16,0 1-3-16,1-1 0 0,-1 2-2 0,0-2-1 0,4-3 3 0,2 1 2 0,-3-5 1 0,2-2-2 15,-3-3 0-15,0-2-1 0,-2 1 0 0,1-4 4 16,-4-2-1-16,-2-4 1 0,-4-3-2 16,0-6-1-16,-1-4 2 0,0-7 0 0,0-7-1 0,0-6 6 15,0-5-5-15,2-7 1 0,-2-4-1 0,3-4-10 16,2-2 11-1,-1-3-1-15,3-2 1 0,-1 0 1 0,0 0-11 0,0-2-11 0,1-4-11 16,-2 0-20-16,-3-2-17 16,1-2-34-16,0-1-51 0,-1-3-101 15,0 2-298-15,5 4-705 0</inkml:trace>
  <inkml:trace contextRef="#ctx0" brushRef="#br0" timeOffset="134962.5279">9017 10705 983 0,'0'0'329'0,"0"0"-43"0,0 0 4 0,0 0-46 0,0 0-21 16,0 0-49-16,0 0-77 0,0 0-52 0,0 0-37 0,0 0-1 0,0 0 14 0,0 0 17 16,0 0 15-16,0 0 8 0,11 123 5 0,-21-67-4 15,-2 9-3-15,0 9-2 0,-3 2-8 16,0 8-4-16,1 4-4 15,1 0-12-15,1 1-4 16,0 4-5 0,0-2-7-16,0 3 4 15,3 1-1-15,-4 0 2 16,3 1 7-16,-3 1-7 0,-1-2-1 0,-1 1-2 16,2 1-3-16,-3-1 2 0,4 0-3 0,-5-2 0 15,4-2-4-15,-2-2 0 0,-1-4-2 0,-2-3 3 0,5-2-2 0,-4-6-1 0,6-4 0 16,1-6-2-16,0-7-1 0,6-7 3 0,-1-7-2 15,5-9 1-15,0-7 0 0,0-6-2 0,4-6-2 16,-1-3 1-16,3-4 3 0,-1-3-2 0,1-3 4 0,-1-1-1 0,3-2 1 16,2 0 5-16,0-2-4 0,3-1 1 0,5-2-1 0,-1-1-5 0,0 2 3 0,3-1-4 15,-1 1-1-15,0 0 2 0,2 1-2 0,-1 0 3 16,3-2 2-16,2 1-4 16,0-2-1-16,5 2 0 0,5-1-2 0,1-3 2 0,9 0 2 0,2-1 1 15,10-4 0 1,5 2 4-16,7-3-1 0,5 1 2 0,11-1 6 15,3 0-6-15,7 2 6 0,4-2-4 16,5 1-2-16,3 3 5 0,4-1-5 16,2 2 0-16,0 0 1 0,5-2-6 0,-2-1 3 0,-2-3-2 0,1 3-2 15,-3-5 3-15,-5 1-1 0,-3-1 1 16,-4-3-1-16,-5 2 1 0,-7-1-3 0,-2-2 0 0,-9 2 2 0,-5 2-3 16,-5 1 2-16,-8 1 1 0,-10 2-2 15,-7 3 3-15,-9 1-3 0,-9 1 3 16,-6 2 4-16,-8 1-3 0,-7 3 7 0,-1 1-2 15,-2 0 0-15,0-1 1 0,-4 2-5 0,-2-1-1 16,-2 0-3-16,-4 1-3 16,1 0 0-16,-1 0-1 0,1 0 0 0,2 1 1 15,2 0 2-15,1 2-3 0,2-3-3 0,3 1-4 0,0-1-10 16,1 0-12-16,0 0-11 0,0 0-18 16,0 0-13-16,0 1-18 0,0 0-32 0,1 0-47 0,4-1-116 0,-4 0-353 15,1 0-1021-15</inkml:trace>
  <inkml:trace contextRef="#ctx0" brushRef="#br0" timeOffset="135912.3159">10010 10670 0 0,'0'0'259'0,"0"0"393"0,0 0-117 0,0 0-125 0,0 0-72 0,0 0-56 0,0 0-66 0,0 0-46 0,0 0-38 0,0 0-22 16,0 0-22-16,0 0-22 0,-8-110-21 0,8 110-25 16,0 0-8-1,0 5-11-15,0 8 1 0,1 2 5 0,0 7 0 0,-1 5 11 0,0 7 2 0,-2 6 7 16,-5 7 7-16,-4 7-9 0,0 7-1 15,-6 7-6 1,-2 10-7-16,-2 3 6 16,-3 6-1-16,4 4-2 0,-4 2-1 0,-1 3-2 15,2 2-2-15,2 4 0 0,0 1 1 0,2 1-3 16,3-3 0-16,2-4 1 0,2-3-4 16,-3-5 4-16,2-2-2 0,1-2-1 0,-5 3 2 0,4-3-5 0,-3 0 1 0,3-3 1 15,-1-4 0-15,-1-4 2 0,2-4-1 0,1-5 0 0,1-1-2 0,0-5 2 16,2-4-3-16,1-3-2 0,2-7 3 15,1-4-8-15,1-5 5 0,0-6-3 16,3-6-6-16,-1-6 2 0,1-4-15 16,1-5-12-16,0-4-10 0,0-4-20 0,0-1-9 0,2 0-39 15,1-7-51-15,5-5-93 0,0-1-328 0,-4 2-818 16</inkml:trace>
  <inkml:trace contextRef="#ctx0" brushRef="#br0" timeOffset="136283.7488">10916 10663 1771 0,'0'0'176'0,"0"0"33"0,0 0 35 15,0 0-32-15,0 0-29 16,0 0-53-16,0 0-44 0,0 0-41 0,0 0-29 15,0 0-5-15,0 0 3 0,0 0 12 16,0 0 10-16,0 0 1 0,72 44 0 0,-70 1-4 16,-2 7-2-16,2 8 3 0,-2 7 0 0,-2 10 0 0,-5 8-3 15,-1 9-6-15,-4 5-1 16,1 6-5-16,-2 2-3 0,-3 4-3 16,1 0-2-16,-1 4-2 0,1-1 0 0,-2-1 0 0,1-4 1 15,-1-3 0-15,-1-4-1 16,1-5 2-16,0-4-6 15,0-4 1-15,-1-5 2 0,1-7-5 0,2-5 3 16,0-6 0-16,0-5-2 0,1-6 3 0,2-4-1 0,1-6-5 0,0-5-3 0,3-4-13 0,0-6-12 16,5-5-20-16,-2-7-27 15,3-6-37-15,2-5-71 0,0-6-97 0,0-1-438 0,0 0-956 16</inkml:trace>
  <inkml:trace contextRef="#ctx0" brushRef="#br0" timeOffset="136728.2693">8837 11810 832 0,'0'0'625'0,"0"0"-424"0,0 0 5 0,0 0-47 0,0 0-43 0,0 0 3 15,0 0-1-15,0 0 19 0,0 0 5 16,0 0-6-16,131-34-16 0,-76 26-21 0,10-1-18 16,8-2-22-16,15-1-11 0,6-3-7 0,15-1-7 46,7 0 5-46,12-1 0 16,7 0-2-16,11 0-3 0,3 1-10 16,10-1-6-1,-2-1-7-15,5 2-3 0,-3 0-2 0,-3 0-1 0,-2 0 0 16,-11 0-1-16,-2 2 1 0,-9-1-2 0,-10 1-2 0,-7 3 2 0,-9 1 0 16,-11 3 1-16,-12-1 0 0,-10 2-4 0,-12 2 1 0,-12 1-1 15,-11 2-1-15,-11-1 4 0,-13 2-3 0,-5 0-3 0,-9 0-7 0,-9 0-8 0,-9 3-12 16,-10 4-17-16,-9 2-19 0,-12 2-33 0,-2 2-57 0,-10 0-104 0,-4 2-248 15,17-4-600-15,14-4-116 0</inkml:trace>
  <inkml:trace contextRef="#ctx0" brushRef="#br0" timeOffset="137085.0139">8815 12530 1241 0,'0'0'14'16,"0"0"-5"-16,0 0 41 0,0 0 51 0,0 0 47 15,0 0 51-15,0 0 22 0,0 0-4 0,0 0-6 16,0 0-13-16,0 0-33 0,0 0-31 0,145 41-25 16,-71-43-28-16,11-6-15 0,14-3-8 15,8-4-7-15,14-4-5 0,9 0-5 16,3 0-4-16,7 0-6 0,-2-1-8 0,2 2-6 0,-2 1-4 15,-8-2-1-15,-4 0-2 0,-10 1 0 16,-7 2-3 0,-6 1-3-16,-9 0 3 15,-7 2-3-15,-9 0 0 0,-13 2 1 16,-6 1-8-16,-14 2 6 0,-8 0 1 0,-9 2 0 0,-11 1 13 16,-5 1 1-16,-8 1 4 0,-4-2-3 0,-2 1-10 0,-7-1-7 15,-3-1-17-15,-7-1-17 0,-6 2-16 0,-3 1-34 0,-7-1-38 16,0 1-97-16,5 0-270 0,11 1-841 0</inkml:trace>
  <inkml:trace contextRef="#ctx0" brushRef="#br0" timeOffset="137779.9583">10301 11010 1953 0,'0'0'221'0,"0"0"-19"0,0 0-80 0,0 0-47 0,0 0-10 0,0 0-6 16,0 0-1-16,0 0 3 0,0 0 3 0,0 0-2 0,0 0-8 0,0 0-5 15,79 127-9-15,-79-92-4 0,0 1-7 0,0 0-10 16,-3 1 1-16,-4-1-5 0,3-5-4 15,-4-4 2-15,0-6-3 0,4-3 1 0,-2-6 1 16,3-2-1-16,-4-4 8 0,5-2 6 16,-1-3 7-16,-3-1 8 0,3 0 0 0,-4-3-3 0,1-2-8 15,-1-5-5-15,-2-3-9 0,1-2-4 16,-2-3-1 0,3-4-7-16,1-4 2 0,1-1-1 15,2-6-2 1,3-1 6-16,-1-4-6 0,8-5 1 0,3 1-1 0,3-3-4 0,2 1 2 15,2 1 0-15,3 4 0 0,1 3 0 0,3 1 3 0,1 6-1 16,0 3-2-16,1 3 0 0,-1 3-3 0,1 5-2 0,-2 3 3 16,-3 3-2-16,-4 3 2 0,1 3-2 0,-7 3-3 0,-3 2 0 15,-2 9-1-15,0 1 3 0,-6 6 5 0,1 7-2 0,-8 3 3 16,-5 3-2-16,-7 3 1 0,-3 2 3 0,-4 1-1 16,-2 0 2-16,-1 0-2 0,0-3-2 15,2-4 0-15,5-2-2 0,4-6 3 16,4-3-3-16,4-5 3 0,6-4 1 15,1-4-3-15,3-2 7 0,0-1-3 16,6-3 4-16,5 0 4 0,8 0-6 0,3-3 5 0,6-3-4 16,3 0-3-16,0 1 5 0,0-1-5 0,-2 3-1 0,-3 2-3 15,-1 1-2-15,-3 0 2 0,-1 4-2 16,-4 3 3-16,-1 2 1 0,-3 2-1 0,-3 3 1 16,-3 1-1-16,-3 2 2 0,-3 4-2 15,0-2 1 1,-4 1 3-1,-5-2-4-15,-3 1 3 0,-2-3 3 0,-2 1-3 0,-1-2 6 0,-1 1-2 0,-1 0-1 0,-2-3 2 16,0 1-4-16,0-1 1 0,-1-2-2 0,0 1-1 0,0-1 0 16,1-1-13-16,1 1-18 0,5-2-29 15,-2 1-52-15,3 1-99 0,3-4-308 0,2-3-870 0</inkml:trace>
  <inkml:trace contextRef="#ctx0" brushRef="#br0" timeOffset="138766.8638">9934 12832 0 0,'0'0'363'0,"0"0"112"0,0 0-100 0,0 0-33 0,0 0-11 16,0 0-63-16,0 0-39 0,0 0-27 0,0 0-37 0,8-120-26 0,12 99-21 0,5-1-21 0,2 1-9 0,7-1-8 0,0 2-12 15,3 1-8-15,-2 5-12 0,-2 2-15 16,-2 5-6-16,-2 5-9 0,-8 3-6 0,-1 3 2 0,-3 7-8 16,-5 4 0-16,-4 5-1 0,-4 4 0 0,-3 3 7 15,-1 6 2 1,-7 1 2-16,-6 2-4 0,-5 1 2 0,-5-1-5 0,0 0 1 0,-8 0 1 15,-1-3-4 1,-4 1 2-16,3-3-3 0,1-1-5 0,1-4 5 16,2-3-1-1,7-2 0-15,0-9 8 0,6-2-7 16,5-4-1-16,4-4-1 16,6 0-3-16,1-2 2 0,0 0 0 0,4-2-1 15,5-3 0-15,8-2-2 0,3-2-1 16,4-2-1-16,5-1 1 0,4-1-3 0,2-1-5 0,2 1-13 15,2-3-17-15,-1 3-11 0,2-1-16 16,1 0-15-16,-3 1-14 0,-2-1-25 0,-2 0-18 0,-1 0-17 16,-4 1-13-16,-3-3 20 0,0 2 30 15,-5-2 39-15,-6 0 44 16,0-1 19-16,-5 1 14 31,-3-1 16-31,-3 1 18 16,0 1 35-16,0-1 31 0,-2 4 23 0,-1 2 5 0,-1 2-6 0,0 1-12 0,0 4-13 0,0 2-13 0,0 1-18 0,0 0-19 15,-3 6-15-15,-4 7-9 0,-3 3 4 0,-2 5 1 0,-4 3 2 0,0 0-5 0,-1 1-8 0,6-3-4 0,1 2-6 0,6-2-3 0,4 1 3 0,0-3-3 16,1-3 3-16,6-2 1 0,4-5-1 0,3-3 2 0,-1-3 4 0,3-4 4 16,-2 0-2-16,4-7 2 0,-2-5-2 15,0 0-4-15,1-5 4 0,-3 1-4 0,-1-5 3 16,-2 2 0-16,-2-3-1 0,-2 0 0 16,-3-2-2-16,-2-2-4 0,-2 0 5 0,0 0-2 15,-7-3 1-15,-3 1 1 0,-2 3-3 0,-5 1-2 16,-3 3-1-16,-2 5 0 15,-5 1-1-15,-4 3 0 0,-1 2-3 0,-5 5-2 16,0 1-7-16,-1 4-20 0,4 0-26 0,0 2-51 0,6 3-92 16,1 2-255-16,8-3-827 0,8 0-398 0</inkml:trace>
  <inkml:trace contextRef="#ctx0" brushRef="#br0" timeOffset="139801.9055">6762 11866 0 0,'0'0'0'0,"0"0"380"0,0 0 15 0,0 0-60 0,0 0-37 0,0 0-39 0,0 0-38 0,0 0-23 0,0 0-23 16,0 0-18-16,0 0-18 0,0 0-10 15,-79-20-16-15,78 20-9 0,0 0-12 0,1 0-18 16,0 0-13-16,0 0-15 0,0 0-12 0,0 0-5 15,0 0-4 1,1 0 1-16,1 2 4 0,3 1 2 16,-1-1 4-16,5 2 0 0,-1-2-1 0,4-1-3 15,2 1-1-15,3 1-2 0,4-2-5 0,3 0 1 16,2-1-7-16,1 0-1 0,6 0-2 0,0 0-2 0,4 0 0 16,4 0 0-16,3-2 0 15,5-2 2-15,3 2 0 0,6-3-2 16,1 0-2-1,2 0-6-15,1 1 3 0,-1-1-4 0,-1-1 3 16,-3 2 2-16,2-2-3 0,0 1 0 0,-1 0-2 0,-3-1 1 0,2 1-2 0,-3 0 1 0,-2 1 1 0,-1 0-5 0,-2 1 3 16,-4-3 0-16,1 2-3 0,-4-1 5 15,-5 0-2-15,-2 1 1 0,-2-1 5 0,-4 0-5 0,0 0 2 16,-3-1-3-16,-4 1-1 0,0-1 2 0,-2 2-1 16,-1-1 1-16,-4 2-2 15,4-1-1-15,-4 0 1 0,1-1-3 0,0 2 3 0,-2-1-4 16,3 1 3-16,-1 1 1 0,1-1-2 15,3 0 8-15,1-1-7 0,0 1 0 0,4 0 1 0,-2 1-8 16,-1-1 5-16,-2 0 0 0,1-1-1 16,-2 1 6-16,-1 0-1 0,-4 1-1 15,0 0 0-15,-3-1-1 0,-4 1-2 16,1 0 1-16,-5 1 1 0,2 1-4 0,-4-1 5 0,0 1 2 16,-1 0-4-16,0 0 9 15,0 0-7-15,0 0-2 0,0 0 4 0,0 0-8 0,0 0 6 0,0 0 0 16,0 0-2-16,0 0 8 0,-1-1-5 15,0 1-1-15,0 0-2 16,-3-2-6 0,1 1-1-16,3 0-7 0,-2 0-9 15,1 1-13-15,-3-1-22 0,2 1-27 16,-2 0-38-16,-2 0-49 0,1 0-101 0,-4 0-243 0,2 0-654 16,2 0-274-16</inkml:trace>
  <inkml:trace contextRef="#ctx0" brushRef="#br0" timeOffset="140192.0363">7954 11230 1093 0,'0'0'557'0,"0"0"-195"0,0 0-17 0,0 0-57 16,0 0-59-16,0 0-52 0,0 0-54 15,0 0-37-15,0 0-28 0,0 0-23 0,0 0-19 16,0 0-7-16,0 0 1 0,0 0 6 0,-73 6 9 15,83 12 6-15,10 0 7 0,1 2 3 16,4-1-3-16,2 0 5 0,4 2-7 0,5-1-6 16,-1 0-1-16,3-2-9 0,2 1 0 15,1-4-3-15,1 2-2 0,1-2 6 0,3-1-2 16,-3 0-1-16,4-1-4 0,-4 0-6 16,-2-1-2-16,0-1-1 0,-2-2 1 15,-1-1-2-15,-4-1 1 16,-2 1 0-16,-1-1-5 0,-3-1 4 15,-5 1-3 1,-3-1 1-16,-4-2 3 16,-2 0-7-16,-4 0 3 0,-3-2-3 0,-3-1-1 15,1 0 9-15,-2 1-6 0,-2-1 4 16,-1 0-1-16,0 1-5 0,0-2 2 0,0 0-2 0,0 0-1 0,0 0-2 0,0 0-11 0,0 0-14 0,0 0-21 16,0-2-28-16,0 2-44 0,0-1-63 0,0 0-123 0,0-1-385 15,0 1-999-15</inkml:trace>
  <inkml:trace contextRef="#ctx0" brushRef="#br0" timeOffset="140608.5886">8933 11546 2011 0,'0'0'342'0,"0"0"-80"16,0 0-56-16,0 0-36 0,0 0-33 0,0 0-38 15,0 0-33-15,0 0-16 0,0 0-15 16,0 0-6-16,0 0-1 0,0 0 5 0,0 0 2 16,0 0 0-16,-42 52-2 0,33-36-2 15,-4-1 1-15,1 4 1 0,-5 4 0 16,-2 4-1-16,-6 3-4 0,-6 6-4 0,-1 1-7 0,-8 6-1 16,-3 4 1-16,-5 4-3 46,-1 4 0-46,-1 4-5 0,4-3-6 0,-2-1 3 0,5-1-4 0,2-5 5 0,5-3 5 0,4-2-4 16,3-4 5-16,5-5-1 0,4-5-7 0,1-5 6 16,8-4-2-16,-1-6 2 0,5-6 1 0,4 0-4 15,1-5-4-15,-2 1-1 0,4-4 2 0,0 0 0 0,0-1 2 0,0 0 0 16,0 0-4-16,0 0 3 0,0 0-2 0,0 0 1 0,0 0 7 16,0 0-8-16,0-2 1 0,0-1-4 0,1-3-9 15,3 1 6-15,-1-2-7 16,-1-2-8-16,4-2-11 0,-1-1-29 0,2-2-32 0,0-1-59 15,3-2-113-15,-6 3-501 0,3 6-1047 0</inkml:trace>
  <inkml:trace contextRef="#ctx0" brushRef="#br0" timeOffset="141506.8478">7324 9745 1960 0,'0'0'351'0,"0"0"-20"0,0 0-104 0,0 0-57 0,0 0-34 16,0 0-43-16,0 0-32 0,0 0-28 0,0 0-18 15,0 0-5-15,0 0 0 0,0 0 11 16,-21 34 3-16,26-8 2 0,-2 1 0 16,1 4-7-16,3 3 3 0,-1 2-2 15,-2 5-2-15,4 1 1 0,-4 3-6 0,3 4-3 16,-4-1-1-16,1 4-3 0,-2-4 1 0,0 0 1 0,-2-5 1 16,1-6-5-16,-1-3 0 15,1-7 1-15,0-5-3 16,-1-2 5-16,0-5-4 0,0-2-1 0,0-4-3 15,0-2-10-15,0-1-11 0,-1-4-16 0,1-1-22 0,-1-1-21 0,1 0-46 0,-1-3-121 16,1-3-436-16,0 2-1006 16</inkml:trace>
  <inkml:trace contextRef="#ctx0" brushRef="#br0" timeOffset="141829.25">7319 9650 2027 0,'0'0'328'0,"0"0"-14"16,0 0-94-16,0 0-56 16,0 0-39-16,0 0-43 0,0 0-23 0,0 0-10 0,0 0-12 15,0 0-5-15,0 0-1 0,0 0-7 0,0 0 1 16,0 0-2-16,128-119-5 0,-92 102 2 16,-1 2-8-16,2-1-6 0,1 2-3 0,-3 1-4 15,1 1 3-15,-2 1 3 16,-4 0 0-16,0 3 0 0,-7 2-3 0,-2 2-2 0,-3 0 0 0,-7 3-1 15,-1 0 2-15,-2 1-2 0,-5 0-2 16,2 0-8-16,-4 1-6 16,0 3-10-1,-1 0-11 1,0 3-8-16,0 1-19 16,-1 4-23-1,-7 0-39-15,0 5-69 0,-4 0-140 0,3-3-394 0,4-5-869 0</inkml:trace>
  <inkml:trace contextRef="#ctx0" brushRef="#br0" timeOffset="142036.0143">7311 10117 1338 0,'0'0'507'0,"0"0"-181"0,0 0-128 0,0 0-63 16,0 0-10-16,0 0-4 0,0 0-24 0,0 0-19 16,0 0-29-16,130-68-16 0,-106 58-14 15,5 0-8-15,1-1 2 0,1 1-3 0,0-1 2 16,7 0-1-16,-5-1-5 0,6-1-15 15,-1-1-32-15,-2-1-54 0,4-1-80 0,-2-1-114 16,1-4-206 15,-12 5-426-31,-7 5-143 0</inkml:trace>
  <inkml:trace contextRef="#ctx0" brushRef="#br0" timeOffset="142361.2353">8156 9408 799 0,'0'0'758'0,"0"0"-238"16,0 0-167-16,0 0-101 0,0 0-69 0,0 0-57 0,0 0-35 15,0 0-23-15,0 0-16 0,-120 2-13 0,106 13-5 16,2 0-8-16,2 5-8 0,0-1 1 0,5 0-6 0,4 1-4 16,1 2 0-16,4 0-3 0,3 3 2 15,7 0 0-15,-1 2 0 0,4 1 3 0,1-2-3 16,4 2 1-16,0 0-3 0,1 1 1 0,-3-2 1 16,3-1-1-16,-2-3 2 0,0-2-6 15,-4-3 2-15,2-3-2 16,-7 0 1-16,-1-3 2 0,-1-2-1 0,-1-2 0 0,-6-1 1 15,1-3-2-15,-3 1 2 0,-1-3 3 0,0 1 3 16,0-2 9-16,-1 0 1 0,-5 1 0 0,1-1-1 16,-4 2-6-16,-6-2 0 0,3 1-3 15,-6-1 0-15,2 0-2 0,-5-1-4 16,0 2-3-16,-2-1-2 0,1-1 3 16,0 2 0-16,0-2 1 0,2 1 0 15,-2-2-4-15,3 1 1 0,1 0-2 0,0 0 2 0,6 0 1 16,3-2-4-16,3 1-4 0,0-3-11 0,5 2-25 0,1-3-33 15,0-2-44-15,6-1-63 0,6-3-105 16,-3 2-281-16,-3 2-831 0</inkml:trace>
  <inkml:trace contextRef="#ctx0" brushRef="#br0" timeOffset="142713.4788">8553 9412 2340 0,'0'0'342'0,"0"0"-52"16,0 0-84-16,0 0-48 0,0 0-39 0,0 0-31 0,0 0-26 16,0 0-15-16,0 0-17 15,0 0-10-15,0 0-9 0,0 0-5 0,0 0-4 0,0 0 1 16,54-95-3-16,-28 83 1 0,3 0 3 16,2 3-1-16,0-3 2 0,-1 4-3 0,1-1-2 15,-1 0-1-15,-2 2-2 0,-4 0 4 16,2 1 1-16,-7 2 1 15,-3 0-1-15,-1 2-1 0,-6 1-1 0,-3 1-4 0,-2 0-3 16,-2 0-11-16,-2 0-15 0,0 2-14 16,-2 3-14-16,-3 3-16 0,-4 1-24 15,-2 3-42-15,-1 1-68 16,-6 1-140 0,6-3-340-1,4-3-873-15</inkml:trace>
  <inkml:trace contextRef="#ctx0" brushRef="#br0" timeOffset="142929.2274">8459 9739 731 0,'0'0'555'0,"0"0"-78"0,0 0-91 0,0 0-81 0,0 0-47 0,0 0-57 0,0 0-36 0,0 0-20 0,0 0-25 15,0 0-21-15,0 0-18 0,0 0-21 16,131-13-17-16,-92-2-9 0,6-1-9 0,2 0-6 16,-2-2 0-16,3-1-7 0,-3-2-2 0,1 2-2 15,-2-1-3-15,2 0 2 0,-6 3 0 16,-3 0-2-16,-2 1 2 0,-7 2-4 0,-5 3 1 15,-6 2 1-15,-4 0 4 0,-7 3 7 0,-1 1 2 16,-4 2 3-16,-1-1-6 0,0 0-6 16,0 1-3-16,-4 2-5 0,-1-2-1 0,3 3-7 15,-2 0-13-15,0 0-21 0,0 0-35 16,-3 6-41-16,-3 3-75 0,2-1-221 0,3 1-835 16,-1-3-493-16</inkml:trace>
  <inkml:trace contextRef="#ctx0" brushRef="#br0" timeOffset="151322.2527">10309 8876 478 0,'0'0'644'0,"0"0"-166"0,0 0-138 0,0 0-35 0,0 0-46 0,0 0-37 16,0 0-49-16,0 0-24 0,0 0-22 0,0 0-18 15,0 0-10-15,0 0-20 0,14-58-14 0,-12 58-15 16,-2 0-14-16,0 0-7 0,0 0-6 0,1 0-6 15,-1 1-5-15,2 4-2 0,0 0 3 16,4 5 0-16,-2 1 8 0,0 2 2 16,2 3 2-16,1 2 2 15,2 3-6-15,-4 1 3 16,4 1-5 0,0 3-4-16,1 1 7 0,-2 0-9 0,2 4 1 0,0-3 0 0,-2 2-7 0,4-1 4 15,-4 0-3-15,2-1-2 0,0 0 2 0,-3 0-5 16,2-2 0-16,-1-1 0 0,-3-4-2 0,0 0 2 15,-2-3 3-15,1 1-5 16,1-3 2-16,-3-3 0 0,0-2-3 0,0-2 4 0,0-2-1 16,-1-1 0-16,0-1 0 0,0-2 1 0,-1-1-5 15,1 0 0-15,-1-1 1 0,0-1 4 0,0 0 2 0,0 0-2 16,0 0-3-16,0 0-5 0,0 0-7 0,0 0 2 0,0 0-10 0,0-1-13 0,0-2-20 16,0 0-47-16,0-3-76 0,0-3-161 15,0 1-861-15,0 1-605 0</inkml:trace>
  <inkml:trace contextRef="#ctx0" brushRef="#br0" timeOffset="151827.4955">11061 8874 2194 0,'0'0'360'0,"0"0"-193"0,0 0-38 15,0 0 10-15,0 0-5 0,0 0-7 0,0 0-28 16,0 0-22-16,0 0-16 0,0 0-17 16,0 0-9-16,0 0-8 0,0 0 0 0,0 0-6 0,-8-5-2 15,3 11-4 1,-4 2-3-16,-2 3 1 0,1-1 6 0,-1 2-5 0,2 1 1 0,0 1-5 16,0 1-7-16,2 3 4 0,1-1-6 15,0 1 2-15,-2 2 5 0,4 2-4 0,0 0 1 16,0-1-1-16,2 0-5 0,2 0 1 15,0-3 4-15,6 1-2 0,-1-4 3 0,6 0-1 16,-3-2-4-16,3 0 2 0,2-2-3 0,1-1 3 16,1-2 1-16,0-1 3 15,2-2-2-15,2-1 3 0,-2-2-3 0,3-2-1 16,0 0 4-16,1-2-2 0,-1-4 0 16,1 0 2-16,-1-3-5 0,-1-1 3 15,-2-3-1-15,2 2 0 0,-3-3 5 0,0 0-1 0,-3 0-1 0,0-1-1 0,-3 1-2 16,-2-3 0-16,1-1 3 0,-4-2 1 0,0 1 1 15,-3-3 0-15,-2-1-5 0,0 2 0 0,0-3 0 16,-2 2 1-16,-5 1 0 0,-2 2 3 0,0 2-3 16,-1 2-3-16,-3-1-1 0,-3 3-2 15,-2 1 3 1,-4 3 0-16,-3 1 0 0,-3 5-1 0,-6-1-7 0,1 4 2 16,-6 0-7-16,3 2-19 0,-3 7-22 0,3 3-65 15,-3 3-139-15,9-5-838 0,12 0-745 0</inkml:trace>
  <inkml:trace contextRef="#ctx0" brushRef="#br0" timeOffset="159158.8724">18026 10680 0 0,'0'0'0'0,"0"0"0"0,0 0 0 16,0 0 0-16,0 0 0 0,0 0 0 0,0 0 13 15,4-125 263-15,1 106 8 0,1 1 7 0,-2 0-3 16,2 0-1-16,-4 3-23 0,3-2-18 16,-2 2-36-16,0 1-28 0,-1 1-21 0,2 1-24 15,-2-1-11-15,0 4-13 0,-2 0-14 0,0 1-10 16,2 2-14-16,-1 3-12 0,-1 1-11 15,0 0-16-15,0 2-12 0,0 0-12 0,0 0-8 0,0 0-5 16,0 0-3-16,0 5-2 0,0 1 0 0,2 4 7 16,-2 0-3-16,0 4 5 0,1 2 1 15,0-1 0-15,-1 5 1 0,2 1 1 0,0 3 2 16,-1 1 5-16,0 2-4 0,3 3 2 0,-3-1 0 16,1-2-2-16,0 1 4 15,-2 0-1-15,1 0 1 0,-1 1 1 0,1 0 1 16,-1 0-1-16,0 2-2 0,2 1 3 0,-2-2-2 15,-2 3 1-15,1 0 1 0,-2 0-3 0,1 5 2 16,0-2-2-16,-2 3-2 16,0 2 1-16,1 1-6 0,-2 2 3 15,3 1 0-15,0 0-2 16,-2-4 4-16,2-1-4 0,0 0-1 16,0-2 0-16,2-3-5 0,-2 2 1 15,0-2 0-15,-1 0 1 0,2 0 4 0,-2 0-3 0,-1 1 1 0,0-1-3 0,-1-1-1 16,2 0 3-16,-2-2-1 0,-1 1 1 0,4-4 1 0,1 1-3 15,-2-1 0-15,2 0-1 0,-1-1 1 0,2 0 1 0,-1-2 0 16,0 1 2-16,1-1-2 0,-2 1-2 16,-1-1 0-16,0 2 0 0,3 1 3 0,-3 2-1 0,0 1 0 15,-2 2 1-15,3 1-6 0,-3 2 3 16,0 2-1-16,0 1 1 16,-1 2 9-16,2 1-9 0,-1 0 0 0,0 0 0 0,2-3-8 0,0 2 9 15,-2-2 0-15,3-1 1 0,-2-1 8 16,0 1-11-16,1 1 2 0,1 1-2 15,1 5-6-15,-2-1 9 0,2 2 0 0,1 0 0 16,0 2-1-16,1 2 1 0,-1 2-3 0,2 1 3 16,-1 3 1-16,1-2-2 0,1 0 2 0,-2-2-3 15,2 1 0-15,-3 2 3 0,1 0 1 16,-1 1 1-16,2 1 1 16,-4-1-3-16,0 0-1 0,2-1-1 0,0-4-1 15,1-1 3-15,-1-3 1 0,1-2 0 0,-1-2-1 0,0-2 0 0,2-2-3 16,-2 1 2-16,1-3 1 0,-1 1-1 0,0-2 3 0,1 1-3 15,-1-3-2-15,0 1 7 0,0-1-6 16,0-1 1-16,0 1 1 0,2 1-4 16,-2-3 2-16,3 3-1 15,-3-3 2-15,1 2 0 0,1-2 2 0,-1 0 0 0,-1 1-4 16,1-4 4-16,-1 1-4 0,0-4 1 0,2-1 2 0,2-2-8 16,-2-1 9-16,-1-2-2 0,3-3-2 0,2-3 10 15,-5-1-9-15,3-3-1 0,0 0 3 16,-2-4-8-16,2 1 5 0,1-3 0 0,-1-1 0 15,1-1 6-15,0-2-4 0,2 2 3 16,0-2-1-16,-1 0-3 0,2 1 1 0,0-2-3 16,-2 0 4-16,2 0-4 0,1 0 4 0,1 0-1 15,-2 0-4-15,1 0 11 0,0 0-10 0,1 3 1 0,0-2 5 16,1 0-13-16,2 0 11 0,1-1-5 16,3 0-1-16,3 0 11 15,3 0-8-15,1 0 4 0,3 0-2 0,3-1-5 16,5-1 2-16,0-1 1 0,5 0 2 0,2-1-4 15,0 1 6-15,4 0-3 0,-2 1-2 0,2 0 10 16,0-1-12-16,2 0 3 0,2 1 6 0,-1-2-18 16,2 2 13-16,4-1-6 15,-2-1 0-15,4 1 12 0,2-1-7 0,1 2 2 0,1 0-1 0,2-1-8 0,0 1 9 16,-1 0-4-16,-1 1 2 0,0-1 8 16,-1 2-8-16,-2 0 3 0,-1 0-1 15,1-1-2-15,-5 1 0 0,5-1-1 0,-4 0 1 16,1 0-4-16,0-1 6 0,-2 1 0 15,2-1-3-15,-1 0 11 0,-1-1-11 0,1-1 4 16,1 0 0-16,-2 0-8 0,3 0 8 0,-2-1-2 16,5-1 0-16,-4-1 7 0,4 0-7 0,-2 0 3 0,-1 0-1 15,-1 1-5-15,0-1 5 0,1 1-3 0,-1-1 4 16,-2 0-1-16,1 1-1 0,-2 1 1 0,2 0-4 16,-3-1 9-16,1 1-7 15,0 0 1-15,1 0 4 16,2 1-9-16,-2-1 6 0,-1 1 0 15,4-1-4-15,-1 0 3 0,4 1-4 0,-1 0 1 0,5-1 4 16,0 1-7-16,3-1 8 0,3-1-4 0,5 2 2 0,0-1 5 16,1 1-5-16,2 1 3 0,-2 0-2 15,3 0 1-15,-2 1-3 0,2-1 0 0,2 2 3 0,-1 0-7 16,2 0 8-16,1 1-1 16,-2-2-4-16,2 2 11 0,1 0-13 0,-2 0 1 0,4-1 4 0,3 1-12 15,-2 0 12-15,5 0-3 0,0 0 1 0,0 0 7 16,2 0-5-16,-1 3 2 0,3-1-3 0,0-1-3 15,-2 0 2-15,4-1-1 16,-2 0 2-16,0 0 0 0,-1 0 1 0,-3 0-1 0,0 0-4 16,1 2 4-16,-5-5-2 0,4 1 1 15,-2-2 5-15,0 1-7 0,-4-1 6 0,5 1-3 16,-2-2-3-16,-1 2 9 16,3-3-7-16,0 5 4 0,0-3-1 0,-1 2-5 15,2-1 5-15,-1-2-7 0,-2 1 3 16,2 0 0-16,0 0-1 15,-2 2 4-15,2 1-3 0,-1-1 3 0,-2-1-3 0,1 1 1 16,-6-1 4-16,3 0-7 0,-2 0 8 0,-2-1-4 0,1 2-3 16,0-1 7-16,-1 0-7 0,0 1 4 0,1 1 0 0,-2-2-6 0,1 2 4 15,0 0-2-15,0 0 1 0,1-1 5 0,-2 0-2 16,2 2 2-16,-1 1-2 0,0-2-2 16,-1 1-1-16,0-1 0 15,4 0 3-15,1 1-1 0,-2 0 3 16,0 0-1-16,1 0-2 15,0 0-2-15,-3 1-3 0,-2 0 1 0,0 0 7 0,1 0-8 0,1 1 6 16,0-2-3-16,0 0 0 16,0 0 0-16,-3 0 0 0,0 2 0 0,2 2 0 0,0-1 0 0,2 1 0 15,-2-3 0-15,2 1 0 0,1-1 0 0,-2 2 0 0,0 1 0 16,0 0 0-16,0 0 0 0,1-1 0 16,-3 0 0-16,3-1 0 0,-2 1 0 0,-2-2 0 0,-2 1 0 15,1 0 0-15,-4-1 0 0,0 1 0 0,-2 0 0 16,1 2 0-16,-1 0 0 0,-1-1 0 0,0 0 0 15,-3 0 0-15,-2-2 0 0,-3-1 0 0,-4 3 0 16,-4-3 0-16,-2 1 0 0,-2 0 0 16,-4-1 0-16,-5 0 0 0,-2 0 0 0,-2 0 0 15,-6 0 0-15,-1-1 0 0,-4 0 0 16,-5 0 0-16,-1-1 0 0,-6 2 0 16,2-1 0-16,-5 0 0 0,-2-1 0 0,-4-2 0 0,2 2 0 15,-4-1 0-15,2 3 0 0,-2 0 0 0,-1 0 0 16,-2 0 0-16,3 0 0 15,-3-1 0-15,0 1 0 0,0-1 0 0,0 1 0 0,0 0 0 0,0 0 0 16,0 0 0-16,0 0 0 0,0 0 0 16,0 0 0-1,0 0 0 1,0 0 0-16,0 0 0 0,0 0 0 0,-3 0 0 0,3 0 0 0,0 0 0 16,0 0 0-16,0 0 0 15,0 0 0-15,0 0 0 0,0 0 0 0,0-1 0 0,0 1 0 0,0 0 0 16,0 0 0-16,0 0 0 0,0 0 0 0,0 0 0 15,0-3 0-15,0 0 0 0,0-1 0 0,4-3 0 16,-1-1-53-16,-1-2-42 0,-1-4-61 0,-1-3-158 0,-1 3-803 16,0 2-739-16</inkml:trace>
  <inkml:trace contextRef="#ctx0" brushRef="#br0" timeOffset="160001.6994">20442 15008 2752 0,'0'0'202'0,"0"0"-32"0,0 0-10 15,0 0-30-15,0 0-11 0,0 0-22 0,0 0-27 16,0 0-22-16,0 0-14 0,0 0-12 15,0 0-1-15,0 0 1 0,26-32-1 0,-23 49 2 0,0 3 1 16,1 3-1-16,0-2 3 0,-2-1-4 16,5 5-6-16,-4-5-4 0,4 2-8 0,-3-1 6 15,2 0-2-15,-3 0 2 0,4-1 1 0,-3 1-9 16,3 0-1-16,-4 0 1 0,2 2-2 16,0 1 2-16,-1 2-2 15,0-1-11-15,-4 3-12 16,0 3-19-16,0-1-33 0,0 3-32 15,-8 1-63-15,1 1-137 0,2-7-513 16,-3-10-977-16</inkml:trace>
  <inkml:trace contextRef="#ctx0" brushRef="#br0" timeOffset="160230.9323">20316 15956 2525 0,'0'0'434'0,"0"0"-302"0,0 0-17 0,0 0-18 0,0 0 9 16,0 0 4-16,0 0-10 0,0 0-18 15,0 0-19-15,0 0-8 0,0 0-16 0,0 0-9 16,27 137-4-16,-20-107 1 0,-4 1-7 0,1-1 3 0,1 4-8 16,-1-1-11-16,1 0 6 0,-3 2-7 15,-1-2 1-15,1 2 3 0,-2 1-6 0,1 0 2 16,-4-1-4-16,0 2-2 0,-1-1 0 16,-2-2-11-16,1-1-13 0,2-5-25 0,1-2-40 15,2-6-39-15,0-6-62 0,6-6-118 16,-1-5-417-16,0-3-1021 15</inkml:trace>
  <inkml:trace contextRef="#ctx0" brushRef="#br0" timeOffset="160565.5889">21060 16055 2527 0,'0'0'285'0,"0"0"-53"0,0 0-55 0,0 0-39 16,0 0-29-16,0 0-24 0,0 0-23 0,0 0-8 15,0 0-1-15,0 0-14 0,-84 117-4 16,67-85-10-16,-2 5-5 0,7-1 4 16,-4 0-5-16,6 2 1 0,5-3-8 0,-2 2-7 15,6 0-3-15,2-3-1 0,7-1 4 0,3-8-6 16,2-2 6-16,5-7-2 0,5-5-1 0,4-4 3 16,-1-4-5-16,4-3 6 31,0-4-3-31,1-7-4 0,-1-3 3 0,-2-3-4 15,1-5 0-15,-6 0 7 16,2-6-4-16,-5 1 4 16,-4-3 1-16,-1 1-6 0,-5-1 0 0,-6 1-2 0,-1-3 1 0,-5 1 3 15,2 0 2-15,-5 1 2 0,-8 2-6 16,0 3 4-16,-4 3-7 0,-3 4 4 0,-5 3 3 0,-5 2-7 0,-3 3-2 0,-6 3-15 16,-4 2-16-16,-7 3-24 0,-2 2-41 0,-5 0-71 0,4-1-203 0,13 1-945 0,14-2-483 0</inkml:trace>
  <inkml:trace contextRef="#ctx0" brushRef="#br0" timeOffset="162626.3332">23561 15026 0 0,'0'0'0'0,"0"0"258"0,0 0 179 0,0 0-19 15,0 0-59-15,0 0-60 0,0 0-42 0,0 0-34 0,0 0-23 16,0 0-14-16,0 0-11 0,0 0-18 15,33-78-14 1,-33 75-18-16,3 1-15 0,-3-1-8 0,0 3-14 16,0-1-12-16,0 1-13 0,0 0-13 15,0 0-12-15,0 0-7 16,0 0-5-16,0 1-8 0,0 2 1 0,-3 0-5 0,2 2-4 0,0 1 6 0,0 0-6 0,0 2 3 16,1 2 1-16,0 0-6 0,0 0 5 15,0 3-3-15,0 0-1 0,0-1 4 0,0 3-4 16,2-3 6-16,0 2-3 0,2 1-4 15,-3-1 2-15,1 4-3 16,0 0 3-16,-1 2 1 0,-1 2 0 16,0 2-2-1,4 1-4-15,-4 2-5 0,0 1 0 16,-4 2 0-16,2 0 0 0,1 2 0 0,0-2 0 16,-1 2 0-16,1-1 0 15,-3-2 0-15,3-1 0 0,1-1 0 0,0-3 0 0,0-1 0 16,0-3 0-16,1-1 0 0,-1-2 0 0,0-2 0 15,0-1 0-15,0-4 0 0,0 0 0 0,0-3 0 0,1-3 0 16,-1 0 0-16,0-2 0 0,0 0 0 0,0-2 0 16,0 0 0-16,0 0 0 0,0 0 0 0,0 0 0 0,0 0 0 0,0 0 0 0,0 0 0 0,0 0 0 0,0 0 0 15,0 0 0-15,0-2 0 0,0 0 0 0,0 0 0 0,0-1 0 16,-1-3 0-16,1 2 0 0,0-1 0 16,0-1-8-16,0 0-50 0,1-1-14 15,5 0-30 1,2 0-53-16,-1-2-86 15,1 3-290-15,-1 1-901 16</inkml:trace>
  <inkml:trace contextRef="#ctx0" brushRef="#br0" timeOffset="165352.9918">26768 15034 0 0,'0'0'407'0,"0"0"-11"0,0 0-25 16,0 0-14-16,0 0-30 0,0 0-28 0,0 0-55 0,0 0-43 0,0 0-37 16,0 0-28-16,0 0-25 0,0 0-26 15,0 0-18-15,48-76-4 0,-45 76-5 0,0 0 1 16,-1 3 1-16,0 2-9 0,2-1-1 0,-2 2-4 15,1 1-6-15,0 2 3 16,-2 0-4-16,2 3-2 0,-2 1 0 16,-1 0-9-16,2 2-3 15,-2 2-3 1,1 2-2-16,0 2 1 0,3 1-1 0,-1 1 0 0,-2 2-6 16,4 1 2-16,0 3-2 0,-1 0 0 0,3 1 4 15,-1 2-6-15,0-1 0 0,1 1-7 0,0 2-2 0,-3-2 5 0,2 0-1 0,0 0 6 0,1 0-6 16,-1-2-5-16,0-1 2 0,-4-2-4 0,2 1 4 15,-1-2 1-15,-3 0 0 16,1-3-2-16,-1-2-3 0,0-2 2 16,1-3-2-16,-1-1 3 15,-2-2 4-15,0-2-6 0,0-2 4 16,-1 0-5-16,1-3-4 0,1-3 6 0,-1 1-3 0,1-3 3 0,-1 0 0 16,2-1-3-16,0 0 0 0,0 0-2 0,0 0-2 0,0 0 1 0,0-2-6 15,0-4-8-15,0 0-14 0,0 0-15 0,0-4-20 0,0 1-25 16,0-1-35-16,5-2-69 0,-2 1-132 0,1 3-687 15,-1 1-754-15</inkml:trace>
  <inkml:trace contextRef="#ctx0" brushRef="#br0" timeOffset="172208.0482">23266 16102 2324 0,'0'0'223'0,"0"0"-16"0,0 0-30 0,0 0-24 16,0 0-10-16,0 0-26 0,0 0-19 0,0 0-11 16,0 0-10-16,0 0-17 0,0 0-13 0,0 0-15 15,-19-64-13-15,29 60-3 0,6 0-1 16,4 1-1-16,5 2-1 0,5 1-1 0,6 2-3 15,0 6-1-15,3 4 5 0,-2 3-8 0,-3 2 4 16,-3 3-4-16,-3 2-8 0,-4 0 5 16,-6 4-7-16,-5 1 5 0,-4 1 5 0,-9 3-5 15,-1 3 8-15,-12 0-3 0,-8 1 3 0,-5 0 4 16,-5 1 0-16,-4-1 1 0,-5-3-3 0,-1-1 6 16,-3-5-6-16,1-1 2 15,3-5 2-15,5-1-8 0,4-3 6 0,3-3-4 0,7-4-5 16,5-2 9-16,7-2-11 15,5-1 2-15,3-2 5 0,1 0-17 16,5-1 14-16,8-1-5 0,1 0 0 16,9 0 12-16,6-3-11 0,6-2 2 0,3 1-4 15,3-2-6-15,3-1 6 0,1 0-3 0,-3-1 3 0,5 0-7 0,-4 1-4 0,-1-3-13 16,5 2-18 0,-5-2-8-16,0 3-39 0,-1 0-42 0,-1-1-76 0,1-2-168 0,-11 3-676 15,-11 3-717-15</inkml:trace>
  <inkml:trace contextRef="#ctx0" brushRef="#br0" timeOffset="172553.3304">24247 16230 2484 0,'0'0'432'16,"0"0"-278"-16,0 0-22 0,0 0 2 0,0 0-29 16,0 0-7-16,0 0-27 0,-122 19-12 0,106-1 1 15,-3 3-20-15,7 3-1 0,-3 4-15 0,5 0-6 16,4 1-7-16,2 1 0 0,4 2 4 15,3-1-6-15,7-1 7 0,5-3-9 0,5-2-5 16,6-4 6-16,4-2-5 0,2-3 1 16,4-4 3-16,1-5-12 0,4-5 10 0,0-2-3 15,-4-2-2-15,-2-7 10 0,0-5-9 16,-6-1 5-16,-3-1-1 0,-5-3-6 0,-1-3 6 16,-2-3-4-16,-5-3 4 0,-4 1 4 0,-2-4-3 15,-5 3 2-15,-3-1-5 0,1 0-1 0,-7 0-3 16,-5 3 1-16,-2 1 6 0,-2 1-11 0,-6 5 12 15,-1 0-5-15,-5 3-6 0,-4 3 14 16,-4 4-13-16,-1 1 6 0,-1 2-1 0,-1 1-10 16,2 1 4-16,6 2-15 0,6 1-9 15,6 0-3-15,7 1-34 0,6 0-35 0,6 0-63 16,7 3-116-16,4 1-384 16,-2-2-1049-16</inkml:trace>
  <inkml:trace contextRef="#ctx0" brushRef="#br0" timeOffset="173296.9668">26982 16172 1321 0,'0'0'288'0,"0"0"-17"0,0 0-46 0,0 0 0 0,0 0-5 0,0 0-20 16,0 0-34-16,0 0-23 0,0 0-17 0,0 0-21 16,0 0-20-16,0 0-14 0,0 0-18 15,-76-97-8-15,85 89-2 0,1-2-12 16,3 1 2-16,5-1-4 0,2 2-12 0,2 1 8 15,2 3-12-15,3 3 1 0,2 1 1 0,-2 0-12 0,-1 4 6 16,0 4-4-16,-3 3 0 16,-4 2 4-16,-3 3-7 0,-1 3 3 0,-6 3-7 15,-4 4-5-15,-2 2 5 0,-3 2-1 0,-10 2 11 16,-4 0 3-16,-7 1-3 0,-1-2-2 16,-8-2-4-16,-4-4 2 15,3-3-1-15,-1-3 1 0,2-3 7 0,5-1-6 16,0-4 5-16,8-3-5 0,4-2-6 0,7-5 4 15,3 2-3-15,3-2 1 0,8 0 1 0,6-1-2 0,7 0 1 0,7 0-2 16,5-5 2-16,7 4 3 0,4-1-3 0,1 2 2 0,1 0-4 16,1 0-4-16,-3 3 5 0,-1 2-2 15,-6 2 6-15,-2 3-2 0,-8-1 0 16,-4 3-3-16,-8-2 0 16,-4 0 1-16,-6 0-3 0,-5 2 7 0,0 1-1 0,-6 1-1 15,-5-1 5-15,-7 1-4 0,-3-1 3 0,-7-3 7 0,-1 1-5 16,-5 1 4-16,0-2-6 0,-2 1-6 15,1-2 1-15,-1-1 0 0,0-1 5 0,1-3-1 0,3 1 0 16,1-2-3-16,1-2-5 0,9 0 0 16,1-1-4-16,8 0-7 0,4-1-5 0,7-4-23 15,1-2-29-15,9-4-48 0,5-4-62 0,10-5-82 16,7-2-190-16,-5 6-717 16,-7 5-443-16</inkml:trace>
  <inkml:trace contextRef="#ctx0" brushRef="#br0" timeOffset="173659.4596">28056 16195 1849 0,'0'0'325'0,"0"0"-49"0,0 0-71 16,0 0-20-16,0 0-10 0,0 0-21 0,0 0-11 15,0 0-16-15,0 0-31 0,0 0-20 0,0 0-24 16,-97 127-9-16,59-95-7 0,-1-2-3 16,6 4-2-16,3-1-4 0,3 0-5 0,11 0-6 15,3-4-6-15,7-2-6 0,7-5-2 16,-1-2 1-16,12-2 0 0,7-4-3 0,7-5 4 15,6-4-3-15,4-5 0 0,5 0 7 16,-1-9-5-16,1 1 4 0,2-3-5 16,-4-2-2-16,0-2 2 0,-4-3-4 0,-2-3 9 15,-7-2 2-15,-4-3-1 0,-5-5 2 16,-6-1-9-16,-4 0-2 0,-5-2 2 0,-3 3 1 16,0 0 6-16,-10 3-2 0,-7 2-1 0,-3 0-3 15,-9 2-5-15,-4 3 2 0,-9 0 0 0,-4 4 4 0,-8 1 0 16,-1 1-8-16,-3 0 9 15,5 0-10-15,1 0-3 0,6 1-7 16,7 3-29-16,10 0-28 0,9 3-49 0,10-1-82 16,8 2-223-16,3 0-879 15,3 4-463-15</inkml:trace>
  <inkml:trace contextRef="#ctx0" brushRef="#br0" timeOffset="174103.677">30165 14852 2584 0,'0'0'240'0,"0"0"-39"0,0 0-27 0,0 0-30 0,0 0-24 0,0 0-19 15,0 0-32-15,0 0-27 0,0 0-11 16,0 0-4-16,0 0 1 0,0 0 8 0,0 0-3 15,0 0-4-15,-43 66-6 0,34-37-8 0,-1 4-2 16,3-1-2-16,-1 0-1 0,5 3-1 16,0-1 2-16,-1 2-2 0,2 1-5 15,2 0 3-15,-2 4-5 0,2-1 2 0,-2 0-2 32,1 2-1-32,-3-1-3 0,2 1-2 0,-2-1 1 0,-2 3-8 0,-3-1-14 0,-2 3-26 15,1-1-39-15,-2 1-69 0,-4 2-130 0,6-15-505 16,5-10-1005-16</inkml:trace>
  <inkml:trace contextRef="#ctx0" brushRef="#br0" timeOffset="174811.9475">29864 16118 1221 0,'0'0'264'0,"0"0"-36"16,0 0 32-16,0 0-11 0,0 0-27 0,0 0-9 15,0 0-32-15,0 0-25 0,0 0-13 0,59-118-20 16,-57 113-23-16,1 3-9 16,-5 0-24-16,2 2-15 0,0 0-11 0,-1 6-15 0,-7 6-3 15,-4 4 2-15,-3 7 1 0,-6 5 2 16,-6 3-1-16,-2 4-14 0,-1 2-8 0,-2 0-2 15,1 3-3-15,-2 1 8 0,-2 2 1 16,3-2-11-16,2 1 8 0,2 0-8 16,3-3-2-16,5-5 10 0,9-5-6 0,3-6 5 15,7-5 0-15,3-3-4 16,8-3-3-16,8-4 2 0,3-4 3 0,8-2-3 0,4-2 7 16,7-1 0-16,0-5-3 15,7-5 1-15,-3 2-5 0,5-5 2 0,-6 1 0 0,-2-1 3 0,0-2-2 16,-5-2-4-16,-3 0-2 15,-3 0 4 1,-7-2 0-16,0 1 7 0,-4-1 2 0,-4 0-6 0,-2 2 4 0,-3 1 0 0,0 1 2 0,-7 3 8 16,3 0 4-16,-4 3 2 15,-1 2-5-15,-1 1 2 0,0 2-6 0,0 2-2 16,0 1 4-16,0 2-8 0,0 0-1 16,0 0-5-16,0 0-5 0,0 0 4 0,0 5-1 15,0 4 0-15,0 4 4 0,-1 4-7 0,0 3 0 0,-1 4 1 0,-3 4-3 16,3 2 8-16,-1 3-2 0,-3 2 2 0,2 1-1 0,-3 0-1 0,-2 0-2 15,2 1-2-15,-2-1 2 0,-2 0-1 16,-1 0 4-16,0-3 0 0,2-2-9 0,-1-2-2 0,6-4-17 16,-2-1-10-16,4-5-9 0,3-2-32 15,1-4-18-15,3-3-37 0,6-4-68 16,8-5-105-16,-6-1-417 16,-1 0-1019-16</inkml:trace>
  <inkml:trace contextRef="#ctx0" brushRef="#br0" timeOffset="175215.6229">31023 16301 2539 0,'0'0'273'0,"0"0"-129"16,0 0 10-16,0 0-8 0,0 0-22 0,0 0-24 16,0 0-27-16,0 0-13 0,0 0-14 0,0 0-9 15,0 0-9-15,-119-11-4 0,95 32-3 0,2 5-3 16,-1 1 0-16,0 6-7 0,0 1 2 15,2 3-4-15,5 1-3 0,-1 1 0 0,5 0-3 16,3-1 4-16,2-3-1 0,7 1-6 16,0-7 1-16,9 0-4 0,3-5 7 0,5-3 1 15,2-4 2-15,2-5-2 0,1-3-3 0,0-6 1 16,5-3-2-16,-3 0 4 0,3-8-2 0,-4-3 2 16,5-3 1-16,-6-3-2 0,5-4-3 15,-5-1 2-15,-1-3-2 16,-1-1 5-16,-6-4 0 0,3 0-3 15,-6-4 3-15,-1 1-7 0,-2-3 3 0,-5 0 2 0,-3-1-2 16,0 4 4-16,0 2-4 0,-10 3-4 0,-1 4 0 16,-6 2 0-16,-4 3 4 0,-4 2-2 15,-5-1 4-15,-1 2-5 0,-2 1-5 0,-1 0 1 0,3 2-11 0,5 1-7 16,1 2-15-16,9 1-26 0,0-1-33 16,12 3-73-16,4-1-137 0,0 3-530 15,4 1-942-15</inkml:trace>
  <inkml:trace contextRef="#ctx0" brushRef="#br0" timeOffset="176113.3229">32305 15038 0 0,'0'0'0'0,"0"0"316"0,0 0 41 0,0 0-17 0,0 0-21 0,0 0-35 16,0 0-31-16,0 0-19 0,0 0-32 15,0 0-32-15,0 0-38 0,0 0-26 0,0 0-19 16,0 0-11-16,-52-16-2 0,49 16-4 16,1 0-6-16,0 0-2 0,0 0 0 0,2 0 3 15,0 0-3-15,0 0-2 0,0 0-9 16,0-1-12-16,4-1-6 0,4-1-12 0,4 0-5 0,2-3-1 15,11 0-6-15,1-2 4 0,10-1-1 16,1 0 0-16,8 0 5 0,1 2-2 0,9-2 2 16,-1 0-3-16,7 1-6 15,-4 1 1-15,-7 0-2 0,-4 2 16 0,-3 0-1 0,7 1-3 0,1-3-2 16,4 3-20-16,2-1 3 0,2 3 0 16,0-1 3-16,0 0 4 0,-8 0-4 0,-1 1 2 0,-8-1-3 15,-3 3-2-15,-5-2 8 0,-5 1-4 16,-5-1 5-16,-4 0 3 0,-3 1-7 0,-5 0 5 15,-3-2-3-15,-1 2-1 0,-3-1 7 0,-3 1 0 16,0-2 3-16,-2 3-5 0,0-2 0 0,0 0-7 16,0 0-1-16,0 0 6 15,0 1-10-15,0-1 5 0,0 0-3 0,-2 0-5 0,0 0 5 16,2 1-6-16,-4-2 2 0,3 1-3 0,-4 1-16 16,3-2-10-16,0 2-19 0,0 1-15 15,-1 0-17-15,0 0-27 0,-1 0-22 16,-2 0-37-16,-1 0-73 0,-1 4-140 15,1-2-385-15,1 0-849 0</inkml:trace>
  <inkml:trace contextRef="#ctx0" brushRef="#br0" timeOffset="176591.1934">32695 14912 1784 0,'0'0'433'0,"0"0"-223"0,0 0 23 0,0 0-35 16,0 0-30-16,0 0-26 0,0 0-35 0,0 0-23 16,0 0-27-16,0 0-25 0,0 0-9 15,0 0-7-15,0 0 8 0,20 6 13 16,-19 19 7-16,-1 5 6 0,1 4-9 0,-1 1-5 15,1 3-3-15,-1 2-3 0,0 1 3 0,0 3-6 16,-1 1-7-16,-2 2-7 0,0 1-2 16,0 4 3-16,0-1-4 0,-1 1 5 0,1-1-2 15,-2-2-6-15,-1-2 8 0,4 0-6 0,0-3 0 16,-1-2 2-16,1-4-13 0,0-5 10 0,1-3-4 16,-1-4-2-16,2-4 8 15,-1-2-7-15,-3-3 5 0,6-1-3 0,-4-3-4 16,2-4 1-16,0-1-3 0,0-2 4 15,0-2-2-15,0-1 2 0,0-2 0 16,0 0-3-16,0-1 7 0,0 0-6 0,0 0-1 0,0 0 4 16,2 0-12-16,-2 0 11 0,0 0-5 0,2 0-7 15,-2-2 7-15,1-1-28 0,0 0-9 0,2 0-22 16,-2-1-33-16,4 1-39 0,-4-1-78 16,0 3-169-1,-1-1-717-15,0 1-670 0</inkml:trace>
  <inkml:trace contextRef="#ctx0" brushRef="#br0" timeOffset="177012.4588">32965 16284 2455 0,'0'0'422'0,"0"0"-325"0,0 0 9 0,0 0 19 0,0 0-3 16,0 0-11-16,-128 13-22 0,100-1-12 15,4 1-12-15,0 5-21 0,1-1-5 16,3 3-15-16,3 1-4 0,1 1 0 0,4 3-3 16,0 3 2-16,6-1-6 0,3 0-3 0,4-2-2 15,1 2 2-15,8-4 0 0,2 0-1 16,6 0 0-16,-2-1-3 0,4-1-4 0,0-1 3 16,1-1-3-16,1 1 3 0,-4-1 1 15,0-1-8-15,-1-3 6 16,-4-1-4-16,-3-5 0 0,-2 1 6 15,-5-2-5-15,3-1 5 0,-4 0-3 16,-1-1-4-16,-1-1 3 16,0-1-1-16,0-1 5 0,-3 2 5 0,-1-2-2 0,-2 2-4 15,-3 1-4-15,-1-3-5 0,-2 2 8 0,-4-2 2 16,1 0 3-16,-5 0 3 0,0-3-7 0,-5 0-3 0,0 0-1 0,-4-1-1 16,-2-3 5-16,0 0 3 0,-1 1-5 0,1 0-5 0,1-2-2 0,2 0-12 15,4-2 0-15,-1 0-6 0,8 0-12 0,3 0-12 16,5-1-20-16,7-1-34 0,2-3-58 0,2-2-88 15,6 1-243-15,-4 5-818 16</inkml:trace>
  <inkml:trace contextRef="#ctx0" brushRef="#br0" timeOffset="177420.5335">33468 16488 2239 0,'0'0'254'0,"0"0"-1"15,0 0-23-15,0 0-48 0,0 0-48 16,0 0-37-16,0 0-25 0,0 0-12 0,0 0-17 16,0 0-7-16,0 0-1 0,0 0-3 0,0 0 2 0,0 0 1 15,-44 34-4-15,32-26-3 0,1 3-9 16,-2 0-4-16,2 2 1 0,-3 1-3 16,1-1 5-16,0 1-1 0,1 2-4 15,0 0-5-15,1 0-3 0,1 0 1 0,1 2-2 0,3-1 4 16,1 0-2-16,1-1 0 0,4-2-4 15,0 1-2 1,1-1 2-16,7-1 2 0,0-2 3 16,2 0-1-16,4-3-7 15,0-1-2-15,0-1 0 0,5-1 1 16,1-3 9-16,0-1 4 0,1-1-3 0,0 0-3 0,-1-2-5 0,1-3-6 0,-2-2 5 16,-1 0 6-16,0 0 5 0,-2-3-4 0,-2 0 2 15,-1 0-4-15,-1-2-2 0,-3 0 12 0,-2-1-4 16,1-2 1-16,-3-1-4 0,-3-1-10 0,0 0 5 0,0-1-2 0,-2-2 6 15,-2 1 8-15,-1-1-7 0,-3 2-3 0,-4-2-7 16,0 2-12-16,-3-1 9 0,0 3 6 16,-4 0 4-16,0 1 1 0,-4 2-19 15,0 1-22-15,0 0-28 0,-1 3-43 0,0 0-88 16,5 3-286-16,6 3-1022 0</inkml:trace>
  <inkml:trace contextRef="#ctx0" brushRef="#br0" timeOffset="211174.3136">9770 9372 625 0,'0'0'627'0,"0"0"-188"16,0 0-81-16,0 0-21 0,0 0-44 0,0 0-73 16,0 0-67-16,0 0-39 15,0 0-27-15,0 0-13 0,0 0-13 0,0 0-7 16,-61-9-7-16,60 9-9 0,-2 0-8 0,-1 0-5 0,3 0-3 16,1 0 1-16,0 0-2 0,0 0 0 15,0 0-7-15,0 0-4 0,0 0 0 0,0 0-4 16,0 0 6-16,0 0-3 0,0 0-1 15,6 0 5-15,-2 0-1 16,7 0 5-16,6-3 2 0,2-1-1 0,4-2-2 16,4-2-6-16,0-1-4 0,6 2 0 0,-2-1-6 0,4 0 3 0,-3-2 3 15,3 0-5-15,-2 2 3 0,-2-2-3 0,0 3-1 16,-2-1 0-16,-3 2 1 0,-4 2 1 0,-4 1 0 16,-4 1 1-16,-3 0-4 0,-7 1 0 15,-1 1 2-15,-3-1 0 16,0 1 8-16,0 0-2 0,0 0-1 0,-4 0 1 15,1 1-3-15,-7 2 2 16,-1-1 2-16,-6 1-2 0,0 2 1 16,-6-1-4-16,2 3-3 0,-3-1-3 0,-4 3 3 0,-1 0 1 15,-1 1 2-15,-2-1 1 16,0 0-6-16,0 1 2 0,2 0 1 0,2-1-1 0,4-1 6 16,1 0-4-16,6-2-1 0,0 0-1 0,6-2-5 0,3 1 4 0,5-4 2 0,-1 0 0 15,4-1 5-15,0 0-6 16,0 0-2-16,7 0 0 15,3-2-3-15,6-4 7 0,6-1 1 16,6-1 1 0,5-3-3-16,2-1-1 0,4 0-1 15,-2 1-2-15,0-2 6 0,-1 2-3 16,-2 3 1-16,-1 0 1 16,-2 2-7-16,-6 2 4 0,-5 0 1 0,-3 2 0 0,-4 1 6 0,-8 1-6 15,-2 0-1-15,-3 0 0 0,0 0-5 0,-7 3 5 0,-4 1 4 0,-3 2 0 16,-6 2 3-16,-7 1-5 0,0 1 0 0,-3-2-3 0,-3 1 1 0,2 1 3 0,-3-3-1 15,0 0 1-15,3 0 1 0,0-1-3 0,5-1 1 0,2-1-2 0,6 0 5 0,3-2-3 16,5-1 0-16,7 0-1 0,1-1-11 0,2 0 7 16,0 0-3-1,0 0-6-15,4 0-8 0,5 1-33 0,2-1-46 16,3 3-96-16,1-3-357 0,-6 0-1023 0</inkml:trace>
  <inkml:trace contextRef="#ctx0" brushRef="#br0" timeOffset="214403.2018">27551 615 933 0,'0'0'713'0,"0"0"-431"15,0 0 23-15,0 0-38 0,0 0-64 16,0 0-32-16,0 0-17 0,0 0-17 0,0 0-38 15,0 0-12-15,0 0-37 0,0 0-28 0,21-89-5 0,-20 80-30 16,2 4 11-16,-3 5 11 0,0 0-7 16,0 0 8-16,0 0-5 15,0 0-1-15,0 1 8 0,-4 6 8 0,-2 13 1 0,-4 9 6 0,-1 1-33 16,1 13 5-16,-4 1-9 16,2 2 2-1,0 0 21-15,-1 0 13 0,4-3 8 0,-1 0-12 0,-4-2 14 16,4 0-26-16,-1 1 3 15,-4 2 4 1,4 0-5-16,-6 12 12 0,-1 7-10 0,-1 4-11 16,2-1 4-16,5-12-10 0,3-9 0 0,4-6 9 0,2-7-6 0,3-1 6 15,0-3-3-15,1 0 1 0,1-4-2 0,3 1 2 0,1 1 2 0,2-4-1 0,3 1 5 0,0-3-5 16,3 1 0-16,3-3 4 0,2-1-7 0,1-5 14 16,3-3-1-16,3-4-7 15,3-1 9-15,2-4-13 0,7-2 3 0,2-5 2 0,3-4-3 0,3-1 2 16,3-7-7-16,-2-1 3 0,4-2 1 0,0-4-4 15,-1 0 10-15,-1-3-8 0,-2-2 4 16,0-3-4-16,-5 0-3 0,1-4 6 0,-7 4-15 16,-7 2 15-16,-6 4 7 15,-4 3-10-15,0-1 18 0,-2-4-13 0,1 1-9 0,-1-1 11 16,-1-1-6-16,-3 1-2 16,-3 3-1-16,-5 2-7 0,1 2 5 0,-6 6-1 0,0 0 7 0,0 2-3 15,-6 3-2-15,1 0 3 16,-5 4-10-16,1 0 1 0,-2 3-4 15,-3-1 5-15,0 3 5 0,0-1-3 0,-3 3 5 0,1 0-7 0,0 1-4 16,-3-2 16-16,3 6-13 0,0 1 8 0,-1 2 2 16,1-1-16-16,0 2 11 0,-2 2 0 0,5 0-2 15,-2 1 9-15,1 0-4 0,2 1-1 16,0 2 0-16,3 1-4 0,0 1-1 0,1-1 5 16,6 4 0-16,0-1 2 0,2 0 8 0,0 2-13 15,10 5 0-15,8 2 4 0,9 2-18 0,9-3 10 16,3-5 1-16,4-7-11 0,4-5 23 0,4-3-13 15,4-1 3-15,6-4 7 0,4 1-14 16,4-4 15-16,-5-3-1 0,-7-2-4 0,-6-1 9 16,-5-1 4-16,5-4-9 0,2-1 5 15,4-4 0-15,4-3-18 0,1-4 11 16,-1-1-8-16,0-4-1 0,-4 0 7 16,-5-2 6-16,-5 0-8 0,-6-1 11 0,-7 1-15 0,-6 1 1 15,-3-1 9-15,-9 5-16 0,-6-1 22 16,-2 5-12-16,-6 0-1 0,-3 2 6 15,-2 4-13-15,-6 1 8 0,-4 2 3 16,-3 1-7-16,-4 4 2 0,0 2-2 0,-3 2-5 0,-3 1 0 0,3 4 10 16,1 0-1-16,-1 5 0 0,1 3 11 0,7 4-18 15,1 4 7-15,4 2 6 16,5 2-12-16,3 6 16 0,2 0-8 0,2 6-4 0,7 1 10 16,4 2-9-16,1 2 10 0,3 1-2 0,3 1-5 15,0 1 7-15,7 7-3 0,-4 6-11 0,5 4 4 16,-5-3-1-16,-5-6-4 0,-7-9 10 0,-6-5-3 15,0-1 2-15,-4-4-4 16,-1-1 4-16,1-4-5 16,-7-1 8-16,-2-1 1 0,-4-5-5 15,-3 1 7-15,-5-3-9 0,0-3 8 0,-3 0 2 16,-5-3-3-16,-1-3 3 0,-2-1-6 16,-1-3 0-16,-2-1 3 0,-3-2-3 15,1 1 2-15,0-1-2 0,-2-5-3 16,5-1-3-16,2-1-13 15,2-1-25-15,2 1-54 16,5-2-120-16,8 5-577 16,5 2-926-16</inkml:trace>
  <inkml:trace contextRef="#ctx0" brushRef="#br0" timeOffset="219754.8488">18496 12607 0 0,'0'0'0'0,"0"0"0"0,0 0 0 0,0 0 0 15,0 0 62-15,0 0 175 0,0 0-13 0,0 0-2 0,0 0 0 16,0 0-2-16,0 0-5 0,0 0-14 16,-105-25-9-16,102 23-12 0,3 1-22 0,-1 1-18 15,0 0-23-15,1 0-21 0,-1 0-13 0,1 0-16 16,-1 0-15-16,1 0-11 0,-2 0-15 15,1 0-6-15,0 0 1 0,1 0 2 0,-2 1 7 16,1-1 2-16,0 2-1 0,1-2-5 0,0 0-5 16,0 0-6-16,0 0-3 15,0 0 1-15,0 0-5 0,0 0 2 0,0 0-3 0,0 0-3 0,0 0 3 16,0 0-2-16,0 0 1 16,0 0 0-1,0 0-5-15,0 0 0 0,0 0-3 0,0 0-1 0,0 1 2 0,1-1 1 0,0 0 0 16,1 0 5-16,0 1 1 0,2 0 1 0,-2 1 2 15,5 1 1-15,0-1 1 0,2-1 3 0,2 2 0 0,4-2-3 16,-3 0 3-16,6 1-3 0,-2-2 0 16,3 0 0-16,-1 0-1 0,4 0 2 15,0 0-1-15,4 0 1 0,-1 0-2 0,5-2-2 16,6 0 1-16,-2-1 0 0,4 1-1 0,1 1 0 16,0-2-1-16,3 2 1 0,-1-1-1 0,4 1 2 0,0 0-1 15,1-1-4-15,0 1 3 0,0 1-3 16,0 0 1-16,1 1 2 0,-2-1-2 15,-1 0 1-15,-1 0-2 0,0 0-2 0,-1 0 4 16,0 0-2-16,-2-1 4 0,0 1 0 0,0 0-3 16,-2-1-1-16,0 0 0 0,2-1 2 0,-3 1-3 15,-1-1 3-15,0 1 0 0,0-2-3 0,3 1 2 16,-2 1-2-16,-1-2 2 0,2 2 2 16,-5 0-3-16,6-1 2 15,-6-1-3-15,4 1-1 0,-4 1 3 0,5 0 0 0,-4 0 0 0,3-1 0 16,0 0-2-16,0 0 1 0,4 2-1 15,2-3-1-15,-2 2 2 0,1-1 0 0,3-1 0 16,-1 1-1-16,2 1 1 0,-3-1-2 0,3 0-1 0,-3 0 3 16,-2 2-1-16,3-3 0 0,0 1 0 15,0 0-3-15,-3 0 0 0,0 1-2 0,-1-1 2 16,1 2 2-16,-3-2-1 16,-2 2 1-16,1 0-2 0,-1 0-3 15,0-1 6-15,-4 0-1 0,4 0 1 0,-3-1 0 0,0 1-2 0,0-1-1 0,2 1 0 16,-4-1 1-16,0 1 1 15,1-1 2-15,1 1-1 0,-2-2-2 0,1 1 1 16,0 0-2-16,0-1 2 0,0 0 2 16,-1 1-3-16,2-1 1 0,3 1-2 0,-3-2 0 0,4 2 1 15,-2 0 0-15,3 1 0 0,-4-1 1 16,2 0-2-16,-3 0 1 0,1 0-2 0,-1 1 1 16,-3 0 2-16,0-2 0 0,-4 1 0 0,3 1-1 15,-1-1 0-15,0 0-1 0,-1 2 0 0,2-2 1 0,1 0-4 16,-1 1 3-16,1-1-2 15,2 0-3-15,-1 0 6 0,1 0-2 16,6-1 2-16,-4 0 6 0,4 1-6 16,-1-1 0-16,-1 2-2 0,4-1-5 0,-2-1 6 15,1 2 1-15,-5-1 0 0,-2 1 3 16,-1-1-4-16,-2 1 0 0,-3 1-1 0,-2-1-2 0,-3 0 4 0,-1-1 2 0,1 0-1 16,-3 0-1-16,0 0 1 15,-3 1-2-15,-3-2 2 0,2 0 3 0,-1 1-4 0,-2-1 3 16,-1 0-4-16,2 1-2 0,-2 1 3 15,-1-2-3-15,1 2 4 0,-1-1 2 16,-2 1-3-16,-3 0 1 0,-1 1-3 0,1 0-1 0,-4 0 5 16,1 0 0-16,-1 0 1 0,0 0-1 0,0 0 1 15,0 0-2-15,0 0-2 0,0 0 4 0,0 0-3 16,0 0 1-16,0 0-2 0,0 0-5 16,0 0 5-16,0 0-1 15,0 0 0-15,0 0 1 16,0 0-5-16,0 1 1 0,2 3 0 15,-1 2 1-15,-1 1 4 16,2 1-1-16,1 2 2 16,-2 0 2-16,-1 1-4 0,1 1 1 0,0 4-1 15,-1 0 2-15,0 1 1 0,0 2 3 0,0 4 1 16,-2 0 0-16,-3 2 4 0,3 3 0 16,0 0 0-16,-5 1 4 0,5 3-4 0,-1 1 2 0,-2 1 0 0,3 3 0 15,-1 0 2-15,-3 0-1 0,5-3-1 0,-2 1-4 0,0 1-1 0,0-2-3 0,2 0-1 0,1 1 0 16,0 0-1-16,0-3 2 0,0-2-2 0,0-2-2 0,1-5 6 0,-1 0-7 15,2-4 4-15,-1-2 1 0,3-2-10 0,-3-2 7 16,-1-2-1-16,1-2 0 0,-1-2 9 0,0-2-8 16,0-1 3-16,0-2 1 0,0-2-2 15,0 0 3-15,0 0-1 0,0 0 5 16,0 0-3-16,0 0 7 0,0 0 3 16,0 0-5-16,0-1 7 0,0-2-11 15,0-1-4-15,0 0-3 0,0 0-16 0,0-1-3 0,0 0-17 16,0 1-22-16,0 1-15 15,0 0-43-15,0 1-56 0,-7 2-103 0,-3 0-219 0,3 0-722 0,-1 1-299 16</inkml:trace>
  <inkml:trace contextRef="#ctx0" brushRef="#br0" timeOffset="220817.7624">18064 13564 0 0,'0'0'0'0,"0"0"1"15,0 0 500-15,0 0 4 0,0 0-71 16,0 0-99-16,0 0-90 0,0 0-77 16,0 0-39-16,0 0-15 0,0 0-8 0,0 0-6 0,0 0-10 15,0 0-13-15,19-13-9 0,-8 12-10 16,-2-2-13-16,1 1-3 0,2-1-6 0,-2 0-6 15,5 0 2-15,-1 1-6 16,-1 0-5-16,3 0-2 0,-1 0-5 0,3 1-1 0,1-1 1 0,2-1 1 16,5 1 0-16,1 0 2 15,2-1 1-15,5 2 1 16,6-1 3-16,2-2-4 0,2 2-1 16,5-1-1-16,-2 1-6 0,7 1 1 15,-1-4 2-15,1 1-2 0,5 2 5 16,0-2-3-16,3 2 0 0,2 1-1 0,3-1-4 15,1 1 2-15,2-2-2 0,-1 1 1 0,-1 1 3 0,0 0-4 0,0 1 2 0,2 0-2 16,-6 0-1-16,4 0 0 0,-4 0 0 0,2 1 1 0,-1-1-2 0,-3 1 0 16,0-1-1-16,-3 1 1 0,1-1 1 15,-5 0-1-15,1 0 1 0,0 0 0 16,1 1-1-16,-1-2 2 0,0-1-1 0,4-2 2 16,0 1 2-16,0-1-3 0,1 1 2 0,0 1-4 15,-2-1-2-15,1 2 4 0,-2-2-5 0,1-1-1 16,0 1 0-16,-1 0-2 0,0 0 1 0,2 1 2 15,1-1 0-15,-1 1 2 16,1 0-2-16,1 1 2 0,2-1-4 0,-3 0 0 0,1-1-1 16,1 1 1-16,-2-1 2 15,1 2 1-15,0 1 0 0,-1-2-1 0,1 2-3 0,0-1 0 16,2-2 0-16,1 1 2 16,-2-1 2-16,-1 1-2 0,0 1 1 0,-1-1-5 0,0 0-3 15,3-1 3-15,-6 2 0 16,3-1 6-16,-1 1-4 0,2-1 2 0,-2 1-1 15,0 0-2-15,-1-1 3 0,-5 1-1 0,3 1 2 0,-4-2 0 0,-2 2-4 0,-2 0 0 16,-1-3 1-16,-3 3 0 0,1-2 4 0,-4 0 0 16,-3 1-1-16,-3-2 0 0,1 2-3 15,-5 1 2-15,-1-3-1 0,-3 0 4 0,-5 1 0 0,0 0-2 16,-3-2 1 0,-2 2-3-16,1-2 0 0,-6 2 3 0,4 0 1 15,-5-1-1-15,-2 2 0 0,-1-1-2 0,-2 1 0 16,-3-1-1-16,-1 1 2 0,2 0 1 0,-4 1-1 0,-1 0 0 15,0 0-3-15,0 0 4 16,0 0-1-16,0 0 2 0,0 0 5 16,0 0-5-16,0 0-1 0,0 0-2 0,0 0-2 0,0 0 3 0,0 0-2 15,0 0-5-15,-1-1-12 0,-1 1-21 16,-4-2-27-16,-3 2-43 0,-4-2-64 0,-9 0-150 16,3-1-755-16,3 1-680 0</inkml:trace>
  <inkml:trace contextRef="#ctx0" brushRef="#br0" timeOffset="221586.6602">18790 12585 0 0,'0'0'0'0,"0"0"62"0,0 0 314 16,0 0-53-16,0 0-30 16,0 0-20-16,0 0-24 0,0 0-12 0,0 0-12 0,0 0-23 15,0 0-38-15,0 0-40 0,0 0-36 16,0 0-19-16,-16-6-7 0,8 6-2 0,0 0 1 16,-2 0-1-16,-2 0 4 0,1 0-4 0,-4 0-5 15,-3 0-6-15,-4 1-9 0,1 2-5 16,-4 0-4-16,-4 2 0 0,-3 1 1 0,-4 1-5 15,-6 1 0-15,-2 2-4 0,-6 0-4 16,0 0 2-16,-2 0-3 16,-1 2-1-16,0-2 2 0,2 1-4 0,1-2 0 0,1 0-2 0,2-1 0 15,6-3 0-15,0 1 0 0,7 0-1 16,3-2-5-16,6-3 4 0,1 0-2 0,8-1 2 16,1 0 5-16,6 0-5 15,5 0 1-15,0 0-2 0,4 0-4 0,0 0 2 0,0 0-3 0,0 0-1 16,0-2 0-16,4-1-5 0,-2 1-2 0,6-2 1 0,-2 0 0 15,1 0 2-15,0 1 2 0,1 2-1 0,-2-2-5 16,1 2 1-16,-1-1-8 16,0 1-9-16,0 0-10 15,-1 1-16-15,3 0-15 16,-1 0-27-16,1 0-36 0,3 1-64 16,1-1-124-16,-3 1-299 15,-3 0-850-15</inkml:trace>
  <inkml:trace contextRef="#ctx0" brushRef="#br0" timeOffset="221823.996">19507 12662 1994 0,'0'0'159'0,"0"0"-113"0,0 0 3 0,0 0 43 16,0 0 35-16,0 0 28 0,-140-4-2 0,109 4-19 15,-1 4-16-15,-6 2-16 0,-1 3-13 0,-4 1-21 16,-2 3-13-16,1 4-12 0,-1 2-16 15,-3 3 4-15,3 3-7 0,-3 2-3 16,0 2 2-16,-1 2-11 0,-6 3-3 0,0 3-3 0,-2 5-6 16,1 0 4-16,-2 3 0 0,0 1-2 15,2-1 1-15,3-1-1 0,5-3-2 0,6-5 1 16,6-4 2-16,9-6-7 0,7-5-8 16,4-3-17-16,8-6-28 0,6-3-24 0,2-3-27 15,13-6-62-15,10 0-117 0,-5-6-330 0,-3 2-895 16</inkml:trace>
  <inkml:trace contextRef="#ctx0" brushRef="#br0" timeOffset="222073.9779">20612 12622 2259 0,'0'0'51'0,"0"0"-4"0,0 0 13 15,0 0 53-15,0 0 37 0,0 0 20 0,0 0-14 16,0 0-34-16,0 0-17 0,-164 115-12 15,105-88-16-15,-9 3-18 0,-3-1-16 0,-5 5-8 16,-2 0-12-16,-3 3-5 0,-1 1-5 31,1 3-10-31,0 2 4 0,2-1-2 0,5-1-1 0,5-2 5 0,8-3-9 0,9-7-1 0,12-5-8 16,11-6-11-16,12-5-23 0,11-5-28 16,7-5-22-16,16-3-52 0,14 0-91 0,12-12-195 15,-5 0-665-15,-9 4-381 0</inkml:trace>
  <inkml:trace contextRef="#ctx0" brushRef="#br0" timeOffset="222288.3677">21699 12634 2352 0,'0'0'245'0,"0"0"-173"0,0 0-1 0,0 0 13 0,0 0 17 16,0 0 2-16,0 0-7 0,0 0-6 15,-150 99-8-15,100-75-10 0,-6 1-17 16,-5 0-7-16,-5 2-16 0,-4 1-9 15,-2 3-1-15,0 0-12 0,2 2-2 0,3 1-2 16,4 2-6-16,10-6 0 0,11-1-9 0,7-5-15 0,13-4-20 16,11-5-31-16,10-5-22 0,8-3-32 15,11-5-69-15,11-2-128 0,-3-2-312 0,-6-1-530 16</inkml:trace>
  <inkml:trace contextRef="#ctx0" brushRef="#br0" timeOffset="222482.7056">22453 12668 1676 0,'0'0'410'0,"0"0"-170"0,0 0-108 0,0 0 1 16,0 0 1-16,0 0 13 0,0 0-7 0,0 0-32 15,0 0-27-15,0 0-18 0,-114 115-9 16,74-88-14-16,-7 0-7 0,-3 1-6 0,-2 2-10 16,0 2-4-16,0-1-6 0,1 5-3 0,7 0-2 15,4 2-12-15,8-2-31 0,10-2-43 16,13-4-69-16,9-7-91 0,11-8-98 0,14-7-174 15,-4-4-408-15,-2-4-223 0</inkml:trace>
  <inkml:trace contextRef="#ctx0" brushRef="#br0" timeOffset="222725.1657">23073 12814 0 0,'0'0'654'0,"0"0"-37"16,121-34-170-16,-93 26-106 0,-13 3-73 0,-8 4-45 15,-5 1-40-15,-2 0-50 0,0 0-44 0,-1 6-31 16,-7 4-13-16,-2 2-3 0,-2 5 4 0,-6 1-14 15,3 4-11-15,-6 1-6 0,-3 3-4 16,2 2-1-16,0 1-1 0,-7 2 0 0,-1 4-1 16,-3 0 1-16,-5 4 2 0,-4-2-7 15,-2 0-15-15,-3-1-38 0,2-4-87 32,-3-3-161-32,11-8-515 15,14-10-866-15</inkml:trace>
  <inkml:trace contextRef="#ctx0" brushRef="#br0" timeOffset="223322.2782">20288 11326 1686 0,'0'0'689'0,"0"0"-521"16,0 0-14-16,0 0-66 0,0 0-61 0,0 0-34 16,0 0-10-16,0 0 3 0,0 0 19 0,0 0 27 0,0 0 24 15,0 0 12-15,0 0 1 0,-85 138-9 16,59-94-14-16,-3 3-13 15,0 2-8-15,2 0-5 0,1-3-8 0,2-3-1 0,0-5 1 16,6-4-5-16,3-9 2 0,1-5-1 0,7-6-2 16,-1-5 5-16,6-4 6 0,-1-3 16 0,3-2 23 15,0 0 9-15,0-3-3 0,-1-9-13 16,1-4-23 0,5-6-16-16,3-5-2 0,3-6-4 0,0-4-3 15,4-3 2-15,6-4-2 0,4-1 2 16,5-6 5-16,2-1-7 15,6-4 1-15,2 1-2 0,1-1-8 16,-3 1 10-16,-2 1 0 0,-1 4 0 0,-2 5 9 16,-3 5-10-16,-6 5 2 0,-2 7-4 15,0 3-7-15,-6 7 10 0,-1 3-3 0,-1 6 1 0,-3 1 3 0,1 4-5 0,1 2 0 16,3 2 2-16,0 1 1 0,5 6 1 0,2 4 1 16,3 2-2-16,-1 4-3 0,6 5 5 0,-3 2 1 0,-1 4 0 0,-1 3 10 0,-2 4-9 15,0 3 1-15,-2 2 2 0,-2 5-9 0,-3 0 8 16,-1 2-1-1,-2 2 1-15,-2 1 3 0,-4-1-7 0,0 2 3 16,1 0-4-16,-5-3 0 0,1-1 0 0,-4-4-1 0,3-4 2 16,-3-3-3-16,2-6 5 0,-2 0-2 0,-1-5 1 15,0-3 4-15,0-4-8 0,0-1-2 0,-1-2-8 16,-2-3-15-16,0-4-11 16,2-2-19-16,1-5-15 0,0-1-15 0,-1 0-34 0,1-4-88 0,0-4-233 15,0 2-709-15,0 1-387 0</inkml:trace>
  <inkml:trace contextRef="#ctx0" brushRef="#br0" timeOffset="223756.8847">20453 11609 965 0,'0'0'412'0,"0"0"-73"16,0 0-114-16,0 0-26 0,0 0-6 0,0 0-16 15,0 0-27-15,0 0-18 0,-121-48-13 16,115 46-2-16,2-1-10 0,3 2-13 0,1 1-16 16,0 0-21-16,0 0-14 0,0 0-10 0,0 0-3 15,1 0-4-15,3 0 0 0,2 0 0 16,7 0-4-16,3-2 4 0,5 1-2 16,8-3-3-16,4 0-3 0,6 2-5 0,7-3-2 31,3 0-2-31,3 1-2 0,3-1 3 0,-2 0 0 15,5 1-1-15,-5 0 0 0,-1 1-3 16,-2 1-3-16,0 0-3 0,-4 0-1 0,-2-1 1 0,-5 1 3 0,-5-1 2 0,-3 0-2 16,-2 0 1-16,-8 1-4 0,-6 2 3 15,-2-2 5-15,-8 0-1 0,0 1 7 16,-4 0 4-16,-1 1 1 16,0-1 1-16,0-1-4 0,0 1-6 0,0-2-1 0,-3 1-7 15,-1-1 2-15,2 0-5 0,-2 1 0 0,-1 0 2 0,2 1-1 16,0-2 3-16,0 2-2 0,2 0-3 0,1 1-1 0,0 0-7 0,0 0-12 15,0 0-19-15,0 0-18 0,0 2-23 0,0 4-28 16,0 3-45-16,-1 0-132 0,1 1-498 16,0-3-928-16</inkml:trace>
  <inkml:trace contextRef="#ctx0" brushRef="#br0" timeOffset="227692.0023">20828 14479 0 0,'0'0'0'0,"0"0"0"0,0 0 0 16,0 0 0-16,0 0 0 0,0 0 150 0,0 0 64 0,0 0 13 15,0 0 5-15,0 0 4 16,0 0-8-16,0 0-10 16,-14-9-19-16,10 9-19 0,2 0-20 0,0 0-16 0,-4 0-12 15,3-1-13-15,-1 1-7 0,-1-1-10 0,-1 1-6 0,-2 0-11 16,1 0-12-16,-1 2-8 0,2 1-9 16,0-1-5-16,-2 2-4 0,3-2-5 0,-1 1-2 0,3 0-1 0,-1-2-4 15,1 0 1-15,2 0-9 0,1-1-2 16,0 1-7-16,0-1-9 15,0 2 0-15,0-2-5 0,0 0 4 0,4 0 6 0,1 0 3 16,3 0 8-16,5 0 1 0,3-2 1 16,7-1 0-16,4-4-5 0,6 0-3 0,4-1-5 31,4 0-3-31,4 0-3 0,-1 1-3 0,5 0-3 0,-1 3-1 16,0-1 2-16,-1 1-2 0,0 3 1 0,-2-1 2 0,-3 1-3 15,-2 0 0-15,-2-1 1 0,-6 2 0 0,-4 0 1 16,-6 0-1-1,-4 0-3 1,-6 0 1-16,-4 0 0 0,-6 0 4 16,0 0 6-16,-2 0 2 15,0 0 6-15,0 0 0 0,0 0 1 0,-2 0-5 0,-3-1-5 0,-2 1-2 0,-4 0-5 0,-6 0-2 0,-4 0 0 0,-2 0-1 0,-6 3 2 16,-1 0 0-16,-1 2 2 0,0 0-2 0,1 0-3 0,1-1 3 16,-1 0-3-16,-2 0 3 0,2 3 3 0,-1-3-4 0,0 3 1 0,1-1 1 15,1 1-3-15,1-2 5 0,3 1-2 16,-1 0 1-16,5-1-1 0,4-1-3 15,5-1 0-15,4-1-1 0,4-1-1 16,3 1-2-16,1-2-1 0,0 1 0 16,5-1 0-16,3 0 3 0,5 0-1 0,7 0 5 15,5-4 3-15,5-1-4 16,3 0 1-16,6-2-5 0,1 0-3 16,6 0 4-16,-2 0 2 0,-1 0 1 0,1-1 3 0,-1 1-3 0,-3 0-1 0,-1 0 0 0,-3 2 1 15,-5 0 1-15,-4 0 1 0,-4 2 0 16,-7 1-1-16,-2 1-3 0,-6 0 1 0,-5 1-1 0,-2 0 3 15,-1 0 1-15,0 0 0 16,-2 0-2-16,-6 0-3 16,-3 2 1-16,-4 1 0 0,-4 1 2 15,-7 1 4-15,-1 1-4 0,-7 0 1 0,1 1-1 0,-2-1-6 0,-1 0 7 0,-1 1-1 16,5-1 1-16,0-2 3 0,0 1-4 16,2 0 0-16,1-2 0 0,1 1 0 15,7-1 1-15,8-1 1 0,2 1 1 0,4-1-3 16,6-2-4-16,1 1-10 15,1-1 0-15,9 0 5 0,7 0 2 0,7 0 7 0,7-4-2 0,8-1-5 16,4-2 6-16,4 0 1 0,1 0 2 0,4 1 0 0,-4 0-3 0,-2 0 0 16,-2 0-2-16,-4 3-2 0,-3 0 5 0,-5 2-7 15,-4 1-11-15,-5 1-20 0,-4-1-34 16,-6 0-41-16,-3 4-66 0,0 0-151 16,-4-1-668-16,-4 0-692 15</inkml:trace>
  <inkml:trace contextRef="#ctx0" brushRef="#br0" timeOffset="231770.6939">21295 14444 0 0,'0'0'0'0,"0"0"0"0,0 0 0 0,0 0 0 0,0 0 0 0,0 0 341 0,0 0 93 16,0 0-25-16,0 0-46 0,0 0-58 0,0 0-48 16,0 0-49-16,-41-3-40 0,39 2-22 15,-1 0-18-15,0-2-18 0,2 3-13 0,-1-2-19 0,1 2-12 16,-1 0-10-16,1 0-12 16,1 0-11-16,0 0-12 0,0 0-10 0,0 0-8 0,0 0-4 15,0 0 1-15,0 2 2 0,5 1 1 0,0 0 3 16,1-1 0-16,5 1 6 15,3-2 1-15,1-1 4 0,7 0 2 0,4 0-4 16,2-4 1 62,6 1-5-78,-1-2-2 0,-1 2 1 0,2-2-3 0,1 2 3 16,-2-2-1-16,6 1-3 0,1 2 1 0,0-2-1 0,1 3 1 0,0-1-3 0,0-2 0 0,1 2 1 15,1-1 0-15,2 2 3 0,-3 0 0 0,0 1 0 0,1 0 2 0,1 0-3 0,1 0 1 16,-3 0-1-16,4 0-2 0,-2 0 3 0,0 0-2 0,1 0 1 16,-1 1 1-16,2-1-2 0,-2 0 0 0,-1 0-2 0,4 0-2 0,-4 0 2 0,3 0 0 0,-5-1 1 15,1-1-1-15,-4 1 0 0,-2-2-3 0,4 3 0 0,-4-1 4 0,0 0-4 16,-1 0 4-16,-2 0-2 0,0-2-1 0,0 3 3 0,4-2-2 0,-4 1 2 0,2 0 3 16,-3-2-5-16,0 2 1 15,-1 0-3-15,-1 0-2 0,1 1 4 0,-1 0 2 16,1-2 0-16,0 1-1 0,0-1 1 15,0 2-3-15,4-2 0 0,-3 1 1 16,1 0-1-16,0 0 2 0,3-1 0 0,-3 1-2 0,0 1 2 16,1-1-4-16,-3 0 1 0,1 1 4 15,0 0-5-15,-1 0 5 0,3 0-3 0,-1 0-3 0,0-1 4 0,-1 1-3 16,-1 0 1-16,1-1-1 0,2 0 0 0,-2 1 1 16,1 0-2-16,-2 0 3 15,0 0 0-15,0 0 0 16,2 0 2-16,1-2-4 0,0 1 3 15,3 1-1-15,-3-1-1 0,2 1 2 0,-3-1-5 0,0-1 6 0,3 1-3 16,-1-1-1-16,2 0 6 0,0 1-7 16,2-1 8-16,0 1 0 0,1-2-6 0,2 1 5 15,-2 1-6-15,-1-1 1 0,-4-1-1 16,2 2 3-16,-3 0 0 16,0-2-2-16,0 2 2 0,-2 0-3 15,1 0 0-15,-1 1 2 0,-1-1-3 0,-1 1 4 16,-1-1-2-16,1-1-3 15,-2 1 9-15,2 0-8 0,-1 0 0 0,-1 1 6 0,-4-1-13 16,4 1 6-16,0-1-1 0,-1-1-2 0,2 1 11 0,1 0-7 0,0 0 4 0,0 0-2 16,-1-1-2-16,-2 1 1 0,-1 0-1 0,0 0 4 15,-2-1-6-15,1 0 5 16,0 0 0-16,-2-1-2 16,0 1 6-16,0 0-6 0,-2-1 0 0,1 1 2 0,-1 0-7 0,2 1 8 0,-1-2-2 0,1 2-2 0,0-1 8 0,-1 0-7 15,4 1 1-15,-3 1 2 16,2-1-7-16,0 0 4 0,-3 1-1 15,1 0 1-15,-2 0 1 16,2-2-1-16,0 2 2 0,-2 0-2 0,0-1-3 0,0 0 2 0,-2 0 0 0,1-2 3 16,-1 2-5-16,-3-1 6 0,3-1-1 15,-4 1-4-15,1 0 11 0,-2-2-11 16,2 2 3-16,-2-1 2 16,3 1-9-16,-2-1 8 0,2 1-4 0,1 1 1 0,-2-2 10 0,-1 1-8 15,2 0 2-15,-3-1-2 0,3 2-3 0,-3-1 2 16,1 1-2-16,-1-2 2 15,-2 2-6-15,-1 0 8 0,0 0 0 0,0 1-2 0,-1-1 6 0,-2 0-8 0,2-1 1 16,-2 2 4-16,0-1-12 0,1 1 12 16,-1-1-3-16,-2-1-3 0,1 0 11 0,0 0-8 15,0 1 2-15,-3 1 0 0,1-2-6 0,-3 2 5 16,2 0-3-16,-2 0 3 0,0-1 2 16,0-1 0-16,1 2 1 15,0-3-3-15,0 3 7 0,-3-2-8 0,2 1 1 0,0-1 3 0,0 2-10 16,-1-1 9-16,2-2-2 0,-3 2 0 15,2-1 8-15,0 1-8 0,-1-2 0 0,-1 2 1 16,1 0-8 0,-1 0 7-16,0-1-1 0,0 1 1 0,0 0 5 0,0 1-2 0,0 0-1 0,0-1-2 15,0 1 2-15,0 0-4 0,0 0 1 0,0 0 1 16,0 0-2-16,0 0 1 0,0 0 1 16,0 0-1-16,0 0 7 0,0 0-8 15,0 0 1-15,0 0 3 0,0 0-13 0,0 0 11 0,0 0-1 16,0 0-3-16,0 0 10 15,0 0-6-15,0 0 1 16,0 0-1 0,0 0-6-16,0 0 5 0,0 0-3 15,0 0 4-15,0 0-1 0,0 0 1 0,0 0 0 16,0 0-4-16,0 0 7 0,0 0-7 0,0 0 1 0,0 0 2 0,0 0-8 16,0 0 6-1,0 0 0-15,0 0-3 0,0 0 12 16,0 0-9-16,0 1 2 0,1 0 3 0,-1 2-7 15,2 0 5 1,-2-2-2-16,1 2 1 0,-1-1 0 0,0-1 0 16,0 3 2-16,0-1-1 15,0 2-1-15,0-2-2 0,0 2 1 0,0 0 2 0,0 1-4 16,0 0 6-16,0-1-4 16,0-1-1-16,0 3 9 0,0-3-9 0,0 0 4 15,0-1 0-15,0 2-6 0,0-3 4 16,0 1-1-16,0-2 0 0,0 0 4 0,0 0-2 0,0 0 1 0,0 1 0 0,0-2-4 15,0 0 2-15,0 0 1 0,0 0 2 16,0 0 2-16,0 0-2 0,0 0 1 0,0 0-1 0,0 0 2 0,0 0 3 0,0 0-1 0,0 0 2 0,0-2-8 0,0 1 4 0,0-2-1 16,0-1-5-16,0 1 7 0,0-1-2 0,0 2-1 15,0 1 0-15,0-1-4 0,0 0 1 0,0-1 0 16,0 0 0-16,0 0 4 0,-1 0-4 0,1 1 2 16,0-1-2-1,0 1 0-15,0 0 0 0,0-2-1 0,0-1 4 0,0-1-5 16,0 1 5-16,0-2-4 15,0 0 0-15,0-1 4 0,0 0-3 0,1-2 2 0,-2 0-1 0,2-1-3 0,-1-1 2 16,0-4-1-16,1 2 0 0,0-4 5 0,1 0-5 0,1-1 4 0,0 0-3 0,-2-2-2 16,3-1 2-16,1 2-1 15,-3-1 4-15,1 2-6 0,-1-1 4 16,1 1 1-16,-2 2-3 16,-1 0 10-16,3 2-10 0,-2 0 1 15,0 1 1-15,-1 2-8 16,-1 0 8-16,1 0-1 0,0 2-2 0,0 0 10 0,0 1-8 15,0 2 2-15,-1 2-1 0,-2-1-3 0,2 3 3 0,-2-1-3 16,1 1 0-16,-2 0-2 0,1 1 0 0,1 0 6 0,-1 1-3 0,1-1 10 0,-1 1-10 16,-1 1-2-16,0-1 5 0,0 1-13 0,-2 0 11 15,0 0 0-15,-1 0-2 16,-1 0 11 0,-1 0-9-16,1 2 0 0,2 0 2 0,-2 0-10 0,0-1 9 0,2 0-2 0,1 0 0 15,-2-1 3-15,1 2-3 0,0-1 2 0,0 0-1 0,0 1 2 16,-4 0 0-16,0 0-3 0,0 1 3 0,-1-2-6 15,-1 2 3-15,0-2 1 0,-3 1-2 0,0 0 9 0,-4 0-7 16,1-1 0-16,-2 2 4 0,-4 0-15 16,-2 0 11-16,0 0 0 0,-3-2-4 15,-1 3 12-15,-1-3-7 0,-1 4-1 0,-3-1 0 16,0 1-3-16,-2-2 1 16,-1 1 0-16,1-2 3 0,0 2-4 15,1-2 5-15,-1 1-1 0,1 0-4 16,-1-1 9-16,0 1-5 15,-1-3-2-15,0 2 2 0,-6-1-7 0,-1 1 5 0,-3-2 1 0,-4 0-2 0,0 0 8 0,-2 0-6 0,-1 0 0 16,-1 0 2-16,-3-2-4 0,-2-1 2 0,-3 1 2 16,-6-1 0-16,-2-1 0 0,-4 1-1 15,-6-1 1-15,1 1-3 0,0-2 0 0,-1 2 0 16,1-2-1-16,6 1 3 16,-2 2-5-16,5 0 3 0,2 0 2 0,4-1-2 0,-1 1 6 15,6 2-3-15,1 0-2 0,4 0 0 0,0 0-5 16,5 0 5-16,5 0 0 0,-1 0 1 0,3 0 4 15,-1 2-4-15,3 0 1 0,2 1-1 16,0 0-1-16,0 1-2 0,3 0 0 0,-2 0 3 16,0-1-3-16,1 1 4 15,4-1 0-15,-3 1-4 0,4-1 3 0,-4 1-2 0,2-1 1 0,1 0 2 0,-1 2-6 16,3-3 3-16,-1 2 0 0,-2-2-1 16,3 2 6-16,-1-2 0 0,0 2-2 0,-2-1 0 15,3 0-4-15,-3 1 1 0,-1-2 1 16,2-1 0-16,-3 2 1 0,-1-2-1 0,3 2 1 0,-4 1 0 15,1-2 0-15,2-1-1 16,-2 0 0-16,-2 1 1 16,2-1-2-16,2-1 3 0,-1 1 1 0,2 0-2 15,-3 0 4-15,4 0-3 0,-1-1 0 0,4 3 0 0,2-2-5 16,2 0 2-16,-1 1 0 0,-1-2 0 16,2 1 5-16,1 0-4 0,-1 0 2 0,0 0 0 0,2 2-4 15,1-2 2-15,0 0-2 0,2 0 3 16,-1 2-1-16,2-2 0 0,0 1 1 0,0-1-2 15,1 2 1-15,2-2 1 0,-1 0-1 0,1 1 2 0,3-1-2 16,-2 1-2-16,3-1 1 0,-3 0 1 0,3 1 3 16,-3-1-2-16,-2 2 1 0,0 0-2 0,3 0-3 15,-6-1 3-15,4-2-3 0,-2 3 2 16,0-2 5-16,2 0-4 0,-2 1 2 0,1 2-4 16,2-2 1-16,-1 1 2 0,-1-2-3 0,-1 0 3 15,0 1-1-15,1-1-1 0,-2 1 1 16,0-1-1-16,1 1 0 0,-2-1 3 15,1 1-2-15,2 0 2 0,-2-1 3 0,2 2-6 0,0-2-3 16,1 1 4-16,3-2 0 16,-3 1 1-16,0 1 4 0,1 0-8 0,0 1-5 15,0-2 9-15,2 1-3 0,-1-1 4 16,2 1 4-16,0-1-7 0,2 0 1 0,0 0-1 16,3 0-8-16,2-1 9 0,0 1 2 0,0 1 3 0,5-1-1 15,-2-1-2-15,0 0 0 0,2 1-5 0,-2-1 9 16,0 2-6-16,2-1 2 0,-2 0-2 0,1 0-4 15,0 0 4-15,2-1-3 0,-3 0 4 0,1 1 7 16,1-1-8-16,0 2 2 0,-1-2-4 0,0 1-9 16,2 0 11-16,1 0-2 0,-1-1 3 0,1 1 5 15,0-1-6-15,0 0-1 0,0 0-1 0,0 0-6 16,0 1 8-16,-1-1 2 16,1 2-1-16,0-2 2 15,0 0-3-15,0 0-1 0,0 0 1 0,0 0 5 16,0 0-7-16,0 0 3 0,0 0-2 0,0 0-7 15,0 1 8-15,0-1 0 0,0 0 2 0,0 0 10 0,0 0-12 0,0 0-1 16,0 0-3-16,0 0-7 0,0 1 11 16,0 0 1-16,-2 0 0 0,2 2 3 0,0-1-5 15,0 0 0-15,-2-2 1 0,2 3-2 16,0-1 4-16,-1 0-1 0,-1 1-2 16,2-1-2-16,-1 3 1 0,0-1 1 15,0 2 3-15,0-1 10 0,-2 1-12 16,2 0 1-16,-2 2-4 0,1 0-7 0,-2 1 10 0,0 2 1 0,1-1 0 15,-4 1 9-15,4 0-11 0,-4 3 0 0,3-1 0 16,-3 0-5-16,1 1 7 0,1 2 1 0,-3-1 0 16,2 0-2-16,0 3-1 15,0 2-1-15,0-2 1 0,0 2-1 0,1 0 2 16,-2-2 1-16,4 1 0 0,-4-2-1 0,4-1 1 0,-1 1 0 0,0-2 1 0,2 2 7 16,-3-3-8-16,3 1 0 15,1 0-1-15,-1 0-6 0,-1-1 8 0,0-2 0 0,1 0 0 16,1-2 2-16,1 2-4 0,-1-3 0 15,0 1 0-15,-1 0 0 0,2-1 1 0,0 0 2 16,-1 1-4-16,-1-1-2 0,1 1 5 16,0 0-4-16,1-2 5 15,-2 2 4-15,1-3-8 0,-2-2 2 0,1 2-2 0,1-3-7 0,1 2 7 16,-1-2-1-16,2-1 3 0,-2 1 0 0,1-2-1 16,0 2-2-16,0-3-1 0,-1 2 7 0,1-3-3 15,0 0 1-15,0 1-2 0,0-1-3 16,0 0 3-16,0 2-1 0,0-2 2 0,0 0 3 15,0 0-2-15,0 0-2 0,0 0 0 0,0 0-5 16,0 0 6-16,0 0 0 0,0 0 2 16,0 0 0-16,0 0-2 0,0 0 0 0,0 0-1 0,0 0 3 15,0 0 0-15,0 0 1 16,0 0 2-16,0 0-4 0,0 0 3 0,0 0-3 16,0 0 1-16,0 0 2 0,0 0-4 15,0 0 4-15,0 0-4 0,0 0 1 16,0 0 2-16,0 0-2 0,0 0 2 0,0-2 0 15,0 1-5-15,0 1 2 16,0-2-3-16,0 1 2 0,0 0 3 0,0 0-1 16,0-1 2-16,0 1-4 15,0 1-1-15,0-1-2 0,0 1 2 0,0 0 3 16,0 0-1-16,0-1 2 0,0 0-3 0,0 1-3 0,-1-2 4 0,1 1-3 16,0 1 3-16,0 0 0 15,0-1-6-15,0 0 3 0,0 0-3 0,-2-2-1 0,2 2 3 0,0-1-3 0,0 0 0 0,0-2-4 16,0 2-5-16,0-1-4 0,0 1-5 0,0 0-9 15,0 2-9-15,0-1-21 0,2-1-27 16,0 2-39-16,3 0-55 0,2 0-125 0,0 0-534 0,-2 0-787 16</inkml:trace>
  <inkml:trace contextRef="#ctx0" brushRef="#br0" timeOffset="234371.0434">23521 12297 0 0,'0'0'0'0,"0"0"0"0,0 0 0 0,0 0 0 0,0 0 206 15,0 0 68-15,0 0-35 16,0 0-29-16,0 0-28 0,0 0-11 0,0 0-3 0,0 0-6 16,-15-60-7-16,15 53-5 0,0 0-14 15,0 0-11-15,0-1-12 0,0-1-17 0,1 1-13 16,1 1-8-16,-1-1-5 0,0-1-4 16,5 2-6-16,-3-2-10 0,0 0-8 0,3 0-10 0,1-1-4 15,-2 1-1-15,5-2-4 0,1-1-1 0,-1 1-3 16,6-2-5-16,-1 0-2 0,5-1-1 15,2-3 1-15,3 3 0 0,-3-2-1 16,0 1-2-16,4-1-1 0,-2 2 2 16,-1 2-2-16,5-2 4 15,1 2 0-15,2 0-3 16,0 1 0-16,2-1-4 0,3 2 0 0,-1 0 3 16,3 1-1-16,1 3 2 0,1-1-2 0,2 0-4 15,0 2-2-15,1 1 1 0,4 1 0 0,0 1 2 16,0 2 0-16,2 2-1 0,-2-2-1 0,-1 0-1 0,0 5-1 0,-1 2 2 0,-1 2 1 15,0 0-4-15,-2 4 1 0,1 2-2 0,3 1-1 0,-3 1 5 16,1 1 1-16,-3 5 0 0,-1-2-2 0,0 3 1 16,-4 1 0-16,-4 2-1 15,-5-1 0-15,-1-1 0 0,-5 2-2 0,-1-4 2 16,-4 3 0-16,-3-2 0 0,-3 1 0 0,-2 0-2 16,-5 1 2-16,-2-2-3 0,1 1 4 0,-2 2-2 15,-5-1 1 1,-4 3 3-1,-2 2-1-15,-6-2 2 0,3 2 1 0,-6 3-1 0,-1-1 0 0,-2 1 0 16,-3 1 0-16,-1-2 1 16,-1 2 1-16,1-2 1 0,-2-2-2 0,0-1 0 0,2-3-1 15,1 1-1-15,-3-4 0 0,0-2 0 0,3 1-1 16,-2-3 1-16,0 1 0 0,-1-1 2 0,2-1-3 0,-1-1 1 16,-2 0 0-16,0 0-4 0,-1 0 3 0,1 1-1 0,-1-1-1 15,0 1 2-15,-2-2 1 0,-3 1-1 0,0-2-2 0,0 0 1 0,-3 0 1 16,0 0-2-16,3-3 3 0,-2 1-4 0,-3 0 3 15,1-3 3-15,0-1-2 0,0-1 8 0,-1-1-7 16,-1-2-1-16,-1 0 3 16,-3-3-9-16,3 1 6 0,-1-4 0 0,-2 1 0 15,1-1 7-15,-2 1-7 0,-3-1 1 0,0 0-1 16,0 0-8-16,3 0 6 0,-2 0 0 16,0 0 0-16,1-1 1 0,1 1 1 0,-2 0-2 15,1 0 0 1,-2 0 4-16,4 0-3 0,-2 0-3 0,-1 0 3 0,3 0-8 0,-2 0 5 0,0 0 1 0,4 0-2 15,-3 1 10-15,4 0-9 16,0 2 3-16,2-1-1 0,1 0-4 0,0-1 5 16,2 3-1-16,0 0 2 0,4 1 1 15,-1-1-3-15,-1 0 0 0,5 2 0 0,-1-1-2 0,1 1-1 16,-1-1 0-16,-3-1 1 0,3 2-3 0,0 0 2 0,0-2 3 16,2 1-3-16,1-2 7 0,0-1-4 15,-1 2-2-15,1-2 2 0,1 1-6 16,-1-1 5-16,0-1 0 0,-3 0-2 15,-2 2 7-15,1 0-6 0,-1 0 1 0,-3 0 1 0,-2 1-6 16,2-2 4-16,-4 0-1 16,4 1 2-16,-2-1-1 0,-2-1 0 0,1 1 1 15,-1 0-1-15,0-1 5 0,1 0-5 0,1 1 0 0,1-1 2 16,-2 1-6-16,2 0 5 0,0 1 0 16,-2 0 1-1,1 1 4-15,-2 0-2 0,0 2-1 0,-1-1-3 0,1 3-2 0,1-1 2 0,-4-1-1 0,1-1 1 16,-3 1 1-16,2 2 1 15,-3 0-1-15,2 0-1 0,0 1 0 0,4-1-1 16,0 0 0-16,2 2 2 0,1-1-4 0,4 0 3 0,2 0 1 16,3 1-2-16,3-2 5 0,1 3-3 0,3 1 0 15,2-1 0-15,2 0-7 0,2 1 6 16,0 0-1-16,3 4-1 0,-1 2 5 16,-1 2-3-16,4 3 2 0,-2 2-2 15,3 2-2-15,0 0 2 0,0 0-1 0,3 1 1 0,-1-2 1 16,3 2-2-16,-1-2 1 0,-1 1-3 15,3-1-1-15,-2-1 5 0,1 0-1 0,0-2 2 0,1 0 0 16,-1-4-3-16,1 0 1 0,2-2-1 16,1 1 1-16,-1-2 1 0,4 0 0 0,-2-2 2 15,0 0-3-15,2-4 0 0,7-3 2 0,-2 0-1 0,2-1 7 16,6-1-3-16,0-2 5 0,5-1 1 16,5-2-4-16,3 0 7 0,7-4-5 0,4-2-1 0,2-2 0 15,5 2-5-15,1 0 0 0,7-2-2 16,1 1-2-16,-1 1 5 0,5 1 0 15,1 2 0-15,-3 1-1 0,0 1-1 0,-4 1-1 16,-5 0 2-16,0 0 2 0,-9 0-2 0,-2 1 0 16,0 3-1-16,-6-2-2 0,-5-1 3 15,-2-1 0-15,-4 0 0 0,-6 0 2 0,0 0-3 16,-5-2 1-16,-2 1 1 0,-1 0-4 16,-1 0 9-16,-3-1 1 0,-1 1 2 0,1 1 3 0,-4 0-5 15,2-2-1-15,0 2-1 0,2-1-1 0,-2 0 0 16,0 1-2-1,1 0-2-15,-1 0-3 0,0 0 1 16,1-2-1-16,-1 1 1 0,0 0 6 16,0 1-6-16,0 0 0 0,1 0-1 0,-1 0-2 0,0 0 4 0,0-1 1 15,0 1 2-15,0-1 2 0,0 0-7 0,0-1 2 0,0 0-4 0,0 0-1 16,0 1 4-16,0-1-3 0,-1 0-4 0,-1 1-6 16,0 0-9-16,-2 0-10 15,3-1-12-15,-4 1-13 16,0 1-18-16,0 0-17 0,0 1-23 0,0 4-44 0,-1 0-54 15,-2 1-106-15,4-1-192 0,-2-1-417 0,4-2-274 0</inkml:trace>
  <inkml:trace contextRef="#ctx0" brushRef="#br0" timeOffset="234785.7967">20767 14169 0 0,'0'0'422'0,"0"0"46"0,0 0-88 0,0 0-52 16,0 0-20-16,0 0-7 0,0 0-44 0,0 0-39 15,0 0-37-15,0 0-38 0,0 0-29 16,0 0-26-16,0 0-19 0,-112-103-16 0,112 101-15 16,0-1-14-16,5 2-9 0,2 0-2 0,4 0-3 15,7 1 4-15,3 0 0 0,0 2-5 16,7 4 6-16,2 1-3 0,1 2 1 0,0 0 4 16,4 1-8-16,0 2 0 0,-4 0-3 15,1-1-7-15,-5 1 9 0,-4 1-4 16,-1 1 0-16,-2 0 3 0,-6-1-7 15,-1 1 3 1,-3 0 0-16,-6 1 7 0,-1 1-2 0,-3 2 3 0,-2 1 1 16,-5 1-8-16,-4 2 8 0,-2-1-1 0,-1 1 4 0,-4 0 8 15,-3-1-10-15,0-2-1 0,-5 1-5 0,1 1-10 0,-4-2 11 0,-1 2 0 0,-2 0 1 16,-2 1 3-16,-2 0-8 0,-5 2 1 16,1-2 0-16,-1-2 0 0,-2 0 1 15,-1-2 1-15,1 2-1 0,2-3 1 0,3 1 1 16,2-2-1-1,2 0 1-15,3-3 5 16,4 1-7-16,3-3 2 0,1 0-3 16,9-3-7-16,-2-1 6 0,6 1-3 0,4-3 1 0,2 0 2 0,2-1-5 0,3 1-1 0,-1-1-11 0,4 1-14 15,5-1-16-15,5-3-30 0,7-1-46 0,7-1-88 0,-3-7-262 16,-6 3-877-16</inkml:trace>
  <inkml:trace contextRef="#ctx0" brushRef="#br0" timeOffset="235665.2056">23831 10785 2042 0,'0'0'306'0,"0"0"7"0,0 0-72 0,0 0-68 0,0 0-35 16,-119-82-39-16,108 81-25 0,0 0-26 0,1 5-17 0,0 7-11 0,-5 5-6 16,3 6 3-16,-2 5 0 0,-3 7 3 15,-1 4-3-15,3 5-2 16,-2 4-4-1,-2 3-6-15,5 8 3 0,-4 3-2 0,0 3 2 16,2 2 5-16,-1-4-8 0,3-6-1 16,0-9-2-1,4-8-5-15,3-9 8 0,0-5-1 0,-1-7 3 0,4-2 1 0,-1-7-4 0,2-2 4 16,2-3 3-16,0-3 6 0,0-1 11 0,0 0 3 0,-4-3-7 0,3-6-11 16,-5 0-5-16,2-7-5 0,-2-2 2 0,2-4-1 15,-1-4-3-15,3-6-1 0,2-8-2 16,-2-6 2-16,2-6 0 0,7-5 2 0,-2-2 1 0,4-1 8 0,2-1-11 15,-2 1 1-15,-2 3-1 0,4 3-7 0,-2 2 10 16,2 3 0-16,3 3-1 0,3 2-2 0,3 1 0 0,1 2-3 16,4 2 3-16,6 2 4 0,1 6-4 15,5 2-1-15,-2 4-1 0,5 3-6 0,-5 4 7 16,3 1 3-16,-2 6 1 0,3-2 7 0,0 6-11 16,-3 0 1-16,0 3-3 15,-3 3-4-15,-6 1 7 0,1 1-4 0,-6 2 2 0,0 3 3 16,-1 0-4-16,-2 1 5 15,-4 2-3-15,1 0 2 16,-4 0-1-16,1 2-3 16,-2 0 1-16,1 1-7 15,-3 0 6-15,-2 2-6 0,1 1-6 0,0 1-9 0,2 3-27 0,-4 0-18 0,2 4-24 16,0 0-31-16,0 2-38 0,1 1-85 0,-6 0-167 0,4-9-458 0,-5-4-738 0</inkml:trace>
  <inkml:trace contextRef="#ctx0" brushRef="#br0" timeOffset="236237.9072">23493 11160 1284 0,'0'0'656'0,"0"0"-367"16,0 0-30-16,0 0-63 0,0 0-62 0,0 0-44 16,0 0-46-16,0 0-18 0,0 0-6 0,0 0 4 15,0 0 2-15,0 0-5 0,147-42-5 0,-91 28-5 16,11-1-4-16,1 0-2 15,0-1-1-15,6 1 1 0,-1 0 0 32,-1-2 1-32,2 0-2 0,-3-1 1 0,-1-3 3 0,-3-1-3 0,-5 1 3 0,-7-5-3 0,-4 2-1 0,-10 0 2 15,-3 1-4-15,-9 4 4 16,-8 1 6-16,-10 3 3 0,-3 3 13 0,-6 0-2 0,-2 2-2 0,-1 0-1 16,-8 2-5-16,-3 2 7 0,-6 2 0 15,-4 3 3-15,-5 1-3 0,-5 1-6 0,-2 6-1 16,-4 6-4-16,0 1 0 0,4 2 1 0,0 1 1 15,1 1-2-15,7 1-4 0,0 0-1 0,5 3-1 16,9-1-3-16,2 2 1 0,6 1-2 16,4 1-7-16,0 2 4 15,6 0-3-15,5 3 2 0,7-1 4 0,-1 1-2 0,4-1 3 16,2 1-5-16,-2-3 0 0,1 1 0 0,3-5-1 16,-4 0 2-16,-4-3 1 0,1-2 0 0,-3-2-1 0,-3-1 0 15,-3-1 1-15,-4-3-2 0,1 0 2 16,-4-3 0-16,-1-2 2 0,-1-2 5 0,0 1 4 15,-5 1 8-15,-4-2 3 0,-3 1-1 16,-4-1-2-16,-4 1-7 0,-2-2-4 0,-5 1-3 16,-3-1-2-16,-1 1 2 15,0-2-2-15,-2 0 1 0,1 0 0 0,-2-1-3 0,3-1 0 16,1 0-3-16,4 0-1 0,1-1-9 16,7 1-9-16,3 0-11 0,6-3-18 0,5 0-21 0,4-1-51 0,3-2-74 15,9-3-125-15,3 1-290 16,-3 3-743-16</inkml:trace>
  <inkml:trace contextRef="#ctx0" brushRef="#br0" timeOffset="236454.5598">25031 10967 2090 0,'0'0'396'16,"0"0"-80"-16,0 0-109 0,0 0-47 0,0 0-32 15,0 0-29-15,0 0-29 0,0 0-23 0,0 0-20 16,0 0-12-16,0 0-7 0,0 0-5 0,0 0-1 15,0 0 0-15,78-68-4 0,-51 66 6 16,1-1-4-16,-4 2 0 0,1 1 1 0,-3 0-4 16,0 0 3-16,-1 0-1 0,-2 3-11 0,0 1-13 15,-2 0-26-15,0-1-32 0,-1 2-36 0,-2 1-58 16,-1 0-82-16,-3 0-145 0,-2 2-259 16,-3 0-403-16,-4-5 356 0</inkml:trace>
  <inkml:trace contextRef="#ctx0" brushRef="#br0" timeOffset="236659.1522">25046 11262 1022 0,'0'0'652'0,"0"0"-179"0,0 0-134 0,0 0-98 0,0 0-60 0,0 0-54 0,0 0-37 16,0 0-22-16,0 0-19 0,0 0-8 0,0 0-8 16,0 0-7-16,0 0-3 15,40 7-7-15,-15-12-3 0,1-1-4 0,6 2-3 0,-1-2 1 16,3 1-1-16,0-1-3 0,5 2-14 15,-1-3-32-15,1 3-42 0,1-1-81 0,0 0-123 16,1 1-240-16,-11 1-609 0,-9 1-26 0</inkml:trace>
  <inkml:trace contextRef="#ctx0" brushRef="#br0" timeOffset="236938.2462">25861 11242 1818 0,'0'0'437'0,"0"0"-118"0,0 0-87 0,0 0-64 0,0 0-35 15,0 0-38-15,0 0-25 0,0 0-13 16,0 0-13-16,0 0-5 0,0 0-6 0,0 0-6 0,0 0-1 16,0 0-4-16,70-24-1 0,-38 20-3 15,4 1 1-15,1-3-3 0,1 2-4 0,-1-1 1 16,-2 0-4-16,0-1-4 0,-1 1 3 15,-4-1-8-15,-2 1 3 0,-3 0 3 0,0-1-4 0,-4 2 9 16,-1-1-5-16,-2-1-1 0,-3 0-1 16,-2 0-11-16,0 1-10 0,-2 2-20 15,2-1-28-15,-2-1-33 0,-1 2-57 0,1-1-93 0,-1 1-174 16,-4 0-546-16,-1 2-676 16</inkml:trace>
  <inkml:trace contextRef="#ctx0" brushRef="#br0" timeOffset="237196.4137">26707 11025 1529 0,'0'0'628'16,"0"0"-237"-16,0 0-113 0,0 0-77 0,0 0-35 15,0 0-27-15,0 0-31 16,0 0-15-16,0 0-21 0,0 0-18 0,0 0-9 0,0 0-17 0,0 0-12 16,1-49-8-16,-1 51-6 15,0 0 2-15,0 1-1 0,0 3 0 0,0 3 2 0,1 3-4 16,-1 3 5-16,-2 2 3 0,-1 3 1 0,1 4 3 15,-2-3 0-15,-1 5 0 0,2-1-4 0,-5 2 1 16,2-1-4-16,-1 2-2 0,0 0 2 0,-4 1-4 16,1-3 2-16,1-2 1 0,-4-1-2 15,3-3 6-15,-1 2-5 0,-2-1-3 16,3-2 0-16,-3 0-14 0,5 0-10 0,0-4-16 16,2 0-28-16,1-1-26 0,-1 0-50 0,3-1-88 15,3-4-229-15,0-3-727 0,0-3-459 0</inkml:trace>
  <inkml:trace contextRef="#ctx0" brushRef="#br0" timeOffset="237628.6427">27393 11264 1875 0,'0'0'520'15,"0"0"-157"-15,0 0-127 0,0 0-61 0,0 0-51 16,0 0-23-16,0 0-22 0,0 0-17 15,0 0-6-15,0 0-16 0,0 0-12 0,0 0-10 16,0 0-14-16,0 0-1 0,-21-36-2 0,10 45 0 0,-3 4 7 16,-4 4-2-16,0 1 3 15,-2 1-3-15,-1 1 0 0,2 3-1 0,-1 0-4 16,4-1 4-16,1 0-4 0,4 0 0 0,-1-2 2 0,6 0-3 16,5-2 6-1,1-2-4-15,0 0-2 0,4 0 3 0,5-4-10 16,7-1 10-16,2-3 2 0,6-3 2 0,2-1 7 0,4-4-3 0,4 0-1 15,0-2 1-15,0-5-5 0,-2-1-1 16,-2-1-1-16,-3-1 0 0,-3-1 3 0,-2 0 0 16,-4-3 3-16,-4 1 0 0,-3-1 3 15,-1-2-1-15,-5-2-1 0,-2 0 1 16,-3-3-9-16,-2 0 4 16,-4-1-3-16,-5-3-2 0,-3 2 6 0,-3 0-6 0,-2 0 2 0,-5 4-1 15,-2 0-7-15,-4 3 3 0,-1 2-2 16,-1 5 1-16,-4-1 3 0,-2 5 0 0,1 3-4 0,-2 2-14 0,5 1-15 15,0 6-21-15,5 3-26 16,1 1-26-16,0 4-44 0,6 4-84 16,-1 3-193-16,5-5-703 0,8-4-573 0</inkml:trace>
  <inkml:trace contextRef="#ctx0" brushRef="#br0" timeOffset="237991.5075">26398 12093 2695 0,'0'0'214'0,"0"0"-32"0,0 0-35 0,0 0-25 15,0 0-14-15,0 0-11 0,0 0-14 0,0 0-18 16,0 0-14-16,0 0-17 0,0 0-19 0,0 0-2 16,0 0-7-16,0 0-1 0,18-121 1 15,41 108-3-15,12 2 2 0,12 2-2 0,4 0-2 16,7 2 6-16,1 1-2 0,-2 4 2 15,3-2 0-15,-1 0-2 0,-2 1 0 16,-3-1-1-16,-7 1 5 0,-4-1-5 16,-8 2-2-16,-10 0-2 0,-10 0-3 0,-10 0 2 0,-11-1 3 15,-9 0 5-15,-10-1 7 0,-4 2-1 0,-4 0 5 0,-3-2-2 16,0 2-9-16,-1-2 4 0,-6 0-7 16,3 0 1-16,-6 0-1 15,-2 2-6-15,-4 1-7 0,-5 1-10 0,1 1-11 0,-1 5-9 16,-3 2-14-16,-2 3-19 0,1 2-27 0,-4-1-46 0,-2 5-71 15,-3-1-146-15,10 0-451 16,4-7-898-16</inkml:trace>
  <inkml:trace contextRef="#ctx0" brushRef="#br0" timeOffset="238345.1138">26297 12364 2578 0,'0'0'208'0,"0"0"-5"0,0 0-43 0,0 0-23 15,0 0-6-15,0 0-18 0,0 0-28 0,0 0-30 16,0 0-16-16,0 0-11 0,0 0-3 0,0 0 3 16,0 0-8-16,71-35-3 0,-6 29-1 0,9-1-3 15,9 0 3-15,6 2 1 0,5 1-2 16,2-3-5-16,2 3 0 0,3-1-2 16,1 0 1-16,1-2 5 15,-3 1-7-15,-2 0 0 0,-7-3-3 0,-3 1-10 0,-7 2 9 0,-3-1-2 16,-10 0 5-16,-5 0 9 0,-9 1-9 0,-6 1 1 15,-11 1-2-15,-10-1-4 0,-8 2 6 0,-7-1 4 16,-4 2 4-16,-6-1 0 16,-1 1 3-16,-1-2-5 0,0 1-8 0,0-1-5 15,-1 0 0-15,-2 1 0 0,-4-1 0 0,0-1 0 0,0 1 0 16,-2 2 0-16,-1 0 0 0,-1 2 0 16,1 0-23-16,-3 0-20 0,1 0-22 0,-1 4-32 15,1 2-31-15,1 1-72 0,1 1-166 0,1-2-851 16,7-1-567-16</inkml:trace>
  <inkml:trace contextRef="#ctx0" brushRef="#br0" timeOffset="238984.2758">26926 14395 2026 0,'0'0'178'0,"0"0"-4"0,0 0-14 0,0 0-23 15,0 0-3-15,117-89-10 0,-100 83-14 16,0 3-21-16,-3 3-13 0,-1 0-8 16,2 8-16-16,-5 3-3 0,1 6-5 15,0 5-2-15,-1 6 2 16,-1 8-1-16,-3 9-2 0,-1 7-5 0,-4 5 1 0,0 9-10 0,1 4 0 0,-5 7-4 15,1 2-8-15,-4 2 5 0,2 2-2 16,0 0-2 0,3-1 2-16,1-3-5 0,1-2-7 15,0-4-1-15,1-8-7 0,4-4 4 0,4-10 0 0,-1-6 4 16,-2-6 3-16,3-3-3 16,-4-4 1-16,-1-2-5 0,1-5-5 15,-2-5 2-15,1-5 0 16,0-6 4-16,-4-3 5 0,3-2-5 0,-3-2-5 0,1-2-2 0,-1 0-14 0,0 0-7 0,4-1-13 0,-1-5-31 0,7-3-56 0,3-5-104 15,-3 3-321-15,-3 0-1122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4:54:09.029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919 1535 1213 0,'0'0'188'0,"0"0"27"0,0 0 43 16,0 0-12-16,0 0-26 0,0 0-37 0,0 0-55 16,0 0-44-16,0 0-34 0,0 0-30 0,0 0-3 15,0 0 0-15,-24-17 10 0,24 27 10 0,0 3-3 16,0 4 1-16,0 5-8 0,0 2 4 0,0 5 5 16,3 4 0-16,0 4 5 0,3 4-8 15,-2 2-5-15,3 3-5 0,0 3-4 16,-2 2-3-1,3 3-4-15,2-2-2 0,-5 4 0 0,2-1-4 16,2 0 4-16,-1 0-1 0,-3 0 1 0,3-1 4 0,-5 0-8 0,3-4 2 16,-5-2 0-16,6-2-7 0,-6-4 7 15,1 0 0-15,-1-6-2 16,-1-3 5-16,0-4-4 0,1-2 0 0,0-4-1 0,-1-5-2 0,0-3 5 0,0-4 1 16,0-3 7-16,0-2 5 0,0-4 7 15,0-1 5-15,0-1 1 0,0 0-2 0,-1 0-14 16,0-5-11-16,-3-5-7 0,-4-2-8 0,0-2 6 0,0-6-2 15,-2-5-2-15,-3-6 3 16,3-4-2-16,-5-5 0 16,-1-5 1-16,-2-7-3 0,3-3 4 0,-5-5-2 15,-1-5 4-15,2-3-1 0,-1-3-1 16,0-1 5-16,1 1-6 0,0 10 3 0,7 7 24 0,2 11-31 0,1 8 31 0,4 0-29 16,-2 0 3-16,-1-2 0 0,6 1-8 0,-2-9 0 0,4-6-3 15,-3-8-1-15,11-3-23 0,8 3 24 0,1 6-26 16,8 7 25-16,3 8 3 15,0 8-1-15,5 8 1 0,-2 5 5 16,-1 6-5-16,-2 4 4 0,0 4-4 0,1 3-1 0,-3 6 7 0,-1 7-1 16,-3 5 8-16,0 5 1 15,-1 5-2-15,-3 5 5 0,0 6-6 16,-7 6 3-16,1 0 3 0,-4 6-4 0,-6 1 4 0,0 0-3 16,-2-2-1-16,-1 0 2 0,-5-4-1 15,-3-5 3-15,-2-3 3 0,-5-3-5 16,3-5 6-16,-3-3-2 0,1-4-2 0,-2-2 3 0,-1-5 1 15,4-4 2-15,-5 0 5 0,7-5 2 16,-4-1-4-16,4-5 0 0,0-1-1 0,3 0-8 16,-1-2 4-16,1-5-4 0,0-3-4 0,5-1 3 15,-2-3-9-15,3-2 0 0,2-4 0 0,0 0-4 0,1-3 3 16,0 0-2-16,3-1-2 0,6-4 1 0,0 4 0 16,3 0 1-16,3-1 0 0,2 0 1 0,4 1-1 15,4 0-1-15,1 1 3 16,7 1 0-16,-1 1 4 0,2 3 5 0,5-2-1 0,-1 4 0 15,7 0-2-15,6 2-4 0,4 4-5 0,-2 5-5 16,-12 5 6-16,-8 2-5 0,-4 7 7 16,-5 3 5-16,0 2-4 0,-3 1 4 15,-4 3 4-15,0 1-6 16,-6 2 3-16,-1 3-1 0,-6 2 0 0,-1 4 3 0,-3 2 1 16,-1 3-1-16,-7 2-1 0,-4 0 5 0,-5-1-5 15,1 0 1-15,-2-1 3 0,-2-5-9 16,-5-3 7-16,3-4-5 0,1-5-2 0,3-4 7 0,5-3-8 0,0-5 11 15,-2 1 1-15,4-2-8 0,-2-1 9 16,1-2-11-16,2-1 0 0,0-1 0 0,2-3-7 16,1-5-6-16,4-4-5 0,2-2 1 0,1-6-2 15,4-5 2-15,12-9-5 0,7-12-2 0,10-7 6 16,5-3 2-16,1 8 7 0,-4 5 10 16,1 6-5-16,-3 0 2 0,-1 4 3 0,2 0-4 0,-7 6 6 15,2 2-1-15,-3 7-1 16,-6 3 3-16,-5 4-2 0,-5 5 5 0,-1 2 1 15,-7 3-2-15,1 1 0 0,-3 0-4 0,0 0 2 16,0 4-1-16,0 4 5 0,-3 3 5 16,-3 5 0-16,-1 4 6 0,-3 2-6 0,-2 2-2 15,-1 0-1-15,0 2-9 0,1-1 9 0,0 1-3 16,3-1 0-16,-1 1 1 0,5-2-8 0,2-3 2 0,3-3 2 16,1-4-3-16,6-1 3 0,1-5-3 15,-1-4-3-15,1-1 2 16,6-3-1-16,1-1 6 0,5-8-3 0,1-5 5 0,6-1-3 15,-3-6-2-15,4 0 2 0,-4-2-11 0,4-2 4 16,-3-3-6-16,1-3-9 16,1-3 9-16,1-5-7 0,-1-2 4 0,4-4 3 0,-1-1-11 0,0-1 13 15,-1-6-1-15,-8 7 3 16,-1 4 15-16,-6 5-7 0,-2 2 3 16,-1-2 0-16,-2-5-4 0,-2-4-2 0,-1 0-4 15,-3-2 6-15,-4 1-5 0,1 1 16 0,-3 4-2 16,-5 3-3-16,-5 7 9 0,1 3-4 15,-2 7 7-15,3 3-3 0,-1 6-1 0,-1 3-9 16,0 5-5-16,1 5 2 0,2 0-6 0,0 5 8 16,-1 8-1-16,0 5 3 0,1 5 1 0,1 6-8 15,0 5 4-15,5 9-3 0,-2 8 2 0,5 22 7 0,-1 21-1 0,1 14 3 16,1 3 1-16,-1-11-6 0,1-12-2 0,1-15 4 16,1-11-10-16,5-14 7 0,-2-13-3 0,4-12-4 15,-2-10 7-15,-4-5-6 0,-2-4 3 16,2-3 4-16,-2-1 1 0,2 0 10 0,0-7 1 15,4-6-2-15,2-4-3 0,3-5-9 0,0-3 3 16,3-4 0-16,0-1-1 16,5-2-2-16,2 0-6 0,2 1-1 0,2 2-4 0,4 3 3 0,0 3-1 15,1 3-3-15,0 4 8 0,-1 2-9 16,-1 5 2-16,-1 2 2 0,-3 5-11 0,2 2 12 16,-4 0-5-16,-4 2 0 0,0 6 9 0,-6 4-7 15,2 4 3-15,-5 4 4 0,-4 1 0 16,0 4 1-16,-5 4 2 0,1 1-1 15,-8 2 2-15,-4 2 2 0,-5-3 4 16,-5 0-5-16,-3-2 7 0,-4-3-7 0,-3-3 1 0,2-1 4 16,-1-4-7-1,2-3 8-15,0-3-3 0,-1-3 1 0,3-1 3 16,-3-3-2-16,5-3 1 0,-1-2-1 0,2-1-4 0,0-1-2 16,5-7-10-16,1-2-14 0,4-5-26 0,2-6-29 0,4-5-60 15,5-7-81-15,4-6-173 0,4 6-558 16,1 11-685-16</inkml:trace>
  <inkml:trace contextRef="#ctx0" brushRef="#br0" timeOffset="367.7048">2845 670 1455 0,'0'0'245'0,"0"0"-4"0,0 0 30 16,0 0 17-16,0 0-16 0,0 0-49 0,0 0-44 0,0 0-67 15,0 0-38-15,0 0-22 0,0 0-32 0,0 0-1 16,0 0-9-16,0 0-10 0,23-52 7 15,-22 57-6-15,0 1 7 0,-1 5 6 0,4 1-2 0,0 5 8 16,-1 3-3-16,4 6 6 0,-4 1-2 16,5 5 0-16,-3 4-4 0,2 3-1 0,-3 4 4 15,2 5-8 1,-2 15 5-16,1 12-4 0,-1 6-11 16,1 2 6-16,0-13-3 15,-1-16-6 1,0-8 5-16,1-7-2 0,-1 0-2 0,0-2 8 15,1-1-1-15,0 0 2 0,1-2 0 0,-2-3 1 0,0-1-2 0,-1-1-2 16,1 0 4-16,0-1-4 0,-2-2 2 0,2-2-3 0,-3-1 0 0,1-3 2 0,-1-2-3 16,0-1 4-16,-1-2 0 0,0-1-5 0,0-3 3 0,1-2-2 0,-1-3-4 15,0-1 3-15,0-2-8 0,0-1-9 0,0-2-17 16,0 0-26-16,0 0-38 16,-1 0-60-16,-3-2-135 0,-1 1-617 0,4 1-830 0</inkml:trace>
  <inkml:trace contextRef="#ctx0" brushRef="#br0" timeOffset="812.679">587 3227 2300 0,'0'0'66'0,"0"0"-16"0,0 0 59 0,0 0 33 0,0 0 20 16,-136 51-10-16,107-38-39 0,4-4-26 0,-3 3-21 16,1-3 10-16,2 2-9 0,7-3-7 0,-3 1 8 15,8-3-10-15,4-2 8 16,1 0 9 0,19-7-3-1,28-13-11-15,22-12-6 0,29-11-71 0,14-11-9 0,18-5-4 0,41-21-1 0,33-14 61 0,21-6-15 16,6 2-4-16,-32 16-9 0,-22 13-1 15,-19 8 11-15,-12 5 0 0,-7 4 7 16,-8-2-11-16,-7 7-3 0,-13 0 0 0,-13 7-3 16,-10 2 3-16,-16 10 0 0,-12 3-2 15,-12 5-3-15,-11 5 2 16,-10 5 0-16,-9 4 4 0,-8 0 6 0,-2 2 1 0,0 0 0 16,-1 0-3-16,-8 2-10 15,-2 0 0-15,-10 5-1 0,-4 2-1 16,-8 2 8-16,-3 3-16 0,-2-1-12 0,-1 4-13 15,-1 1-24-15,-1 4-15 0,1 0-26 16,0 4-44-16,-2 2-72 0,2 1-208 0,9-7-766 0,9-7-529 0</inkml:trace>
  <inkml:trace contextRef="#ctx0" brushRef="#br0" timeOffset="1214.9758">519 3718 2962 0,'0'0'95'0,"0"0"-110"0,0 0 10 0,0 0 14 0,0 0 25 15,-131 55 35-15,106-46 10 0,8-1 33 0,-8 2-17 16,9-1-30-16,-7 1-11 0,0 1-31 0,8-3 12 16,-3 2 16-16,10-6 14 0,1 1 2 15,14-5-2-15,14-1-4 0,20-11-7 16,25-8 0-16,17-11-76 0,20-9-11 16,17-6-3-16,46-20-3 15,26-12 66 1,20-7-15-16,5-2-3 0,-28 16-7 0,-20 7 0 0,-14 6 15 0,-8 1 0 15,0 3 2-15,-11 2-2 0,-6 4-4 0,-13 3-3 0,-8 2 0 0,-17 4-2 0,-8 6 2 16,-16 2-3-16,-7 3-1 0,-12 6 0 0,-10 4-2 16,-12 6-4-16,-10 3 0 0,-8 4 0 0,-4 3 0 0,-5 2 0 15,0 0 0-15,0 0 0 16,0 0 0 0,0 0 0-16,-4 0 0 0,4 0 0 0,-3 0 0 0,-1 0 0 0,0 0 0 0,-1 0 0 15,1 0 0-15,1 0 0 0,0 0 0 16,0 0 0-16,3 0 0 0,0 0 0 0,0 0 0 15,0 0 0-15,0 0 0 0,0 0 0 0,0 0 0 16,0 0 0 0,0 0 0-16,0 0 0 0,0 0 0 0,0-1 0 15,0 1 0-15,0 0 0 0,0-1 0 16,0 1 0-16,0 0 0 0,0-2-53 0,-2 2-52 0,-1 0-72 0,-2 0-219 0,3 0-1143 0</inkml:trace>
  <inkml:trace contextRef="#ctx0" brushRef="#br0" timeOffset="14201.0002">3542 786 0 0,'0'0'0'0,"0"0"337"0,0 0-24 16,0 0 25-16,0 0 11 0,0 0-40 0,0 0-46 16,0 0-58-16,0 0-49 0,0 0-31 15,0 0-13-15,-44-127-10 0,32 114-10 0,-1 0-7 16,-1-1-12-16,0 3-7 0,-3 0-11 0,0 3-3 16,-3 1-13-16,3 2-10 0,-5 2-9 15,0 0-14-15,1 3 0 0,-1 0-5 0,-1 6 2 0,1 1 1 16,-3 3 1-16,3 2 6 0,-1 2-2 15,1 2-4-15,3 1 0 0,-1 3-4 16,2 1 1-16,6 3 11 0,2 0-2 0,1 1-6 16,4 0 0-16,3 0-7 0,2-2 4 0,4-3 5 0,4 0 8 15,6-4 1-15,2-2 5 16,1-4-2-16,6-2-2 0,1-2 5 0,0-2-9 0,2-2 3 16,1-2-1-16,-1 0-6 0,0-3 4 0,-2-2-2 15,-2-1 4-15,-3 0 5 0,-3 0-2 16,1-1-4-16,-7 1-4 0,1 0-1 0,-4 2-8 15,-4 2 2-15,1-1 3 0,-2 2-10 0,0 1 5 16,-1 0-2-16,1 1-5 0,3 5 7 16,-1 2 2-16,2 5 7 0,1 2 2 0,0 5 5 15,4 5 6-15,-1 8-3 0,2 13 2 0,2 15-7 16,-3 9-8-16,1 4 1 0,-6-9-5 0,1-6 2 16,-4-5 6-16,1-3-3 0,-1-2 2 15,-1-1 4-15,0-5-6 0,0-4 1 16,-2-2-1-16,1-5-3 0,-1-1 1 0,0-4 0 15,1-3-2-15,0-3 2 0,2-1 2 16,1-3-6-16,-1 1 2 16,4 0-19-16,0 0-48 0,3-1-103 15,-2-5-424-15,-3-4-1190 0</inkml:trace>
  <inkml:trace contextRef="#ctx0" brushRef="#br0" timeOffset="32146.0244">836 7362 0 0,'0'0'0'0,"0"0"0"0,0 0 0 15,0 0 252-15,0 0 87 0,0 0-45 0,0 0-34 16,0 0-31-16,0 0-11 16,0 0-1-16,0 0-13 0,-38-13-16 0,37 12-22 0,0 1-25 15,0 0-15-15,0 0-14 0,1 0-14 0,-1 0-11 16,1 0-16-16,0 0-12 0,0 0-9 15,0 0-7-15,0 0-11 0,0 0-8 0,0 0-5 16,0 0-8-16,0 0 0 0,0 0-2 0,0 0-3 16,0 0 1-16,0 0-7 0,0 0-3 15,0 0-1-15,0 0-5 0,0 0 3 0,1 0 3 16,1 0 4-16,-1 1 1 0,2 1 3 0,3-1 0 16,-2 0 0-16,4 2 0 0,1-2 0 0,-1 1-1 15,1 0 0-15,2 0 1 0,1 0 1 0,0 0 0 16,0-1-1-1,4 1 5-15,-2-1-5 0,5 0 1 16,-2 1-2-16,-1-1-4 0,3 1 6 0,0-1-1 16,1 0 2-16,0 0 1 0,1-1-3 15,-1 1 1-15,2-1 1 0,-1 0 0 0,3 0 1 0,-4 1-1 0,2-1 0 0,-1 0-2 16,1 0 2-16,0 0-3 0,0 0 2 0,3 0 1 16,-5 0-2-16,2 0 0 0,2 1-13 0,5-1-2 15,1 0 1-15,-1 0 2 16,-6 0 12-16,-2 0 4 0,1 0-4 0,-4 0 0 15,4 2-2-15,-3-2-1 0,1 0 1 0,2 1 0 0,1-1 2 16,-1 0-1-16,0 0-1 0,1 0 0 0,3 2 0 16,-1-2 1-16,4 0 0 0,0 0 2 15,0 0-1-15,-1 0-3 0,0 0 4 0,-1 1-2 0,1-1 2 16,-1 0 2-16,0 0-3 16,1-1 0-16,-1 1-2 0,0-2-1 0,1 2 1 0,1 2 1 15,0-4 4-15,-3 2 1 0,4 0 0 16,0 0-3-16,0-1-4 15,1 2 1-15,0-1 1 16,-1-1-2-16,1-1 2 0,0 0-3 0,2 1 1 0,-1 0 2 0,0 1-1 16,0-1 3-16,0 0-3 0,1 0-2 0,2 0 1 0,-2-2-2 15,-1 3 3-15,-1-2 1 0,2 0 1 0,1 1 0 16,-3-1-3-16,2 0-1 16,1 2-1-16,0-2-1 15,-1-1 1-15,0 2 0 0,2-2 1 16,-1 1-1-16,0-2 2 0,2 2 1 0,-1-2 0 0,1 1 2 15,2-1-3-15,-2 1-1 0,3-1 0 16,0 0-3-16,-1 1 4 0,-1-2 0 0,0 2 1 0,1-1 1 16,-2 1-2-1,3-1-2-15,0-1 0 0,-3 2-3 0,3-1 3 16,-1 2 0-16,0 0 2 16,0-1-1-16,0 1-1 0,-1 0 1 0,2 0-2 0,-2 0 5 0,2 1-4 0,-2-2 1 0,2 0 0 15,2 1-3-15,-1 0 3 0,2 0 0 0,1-2 2 0,1 2 0 0,3-2-2 0,-1 0 1 16,3-1-1-16,0 2-7 0,-1-1 8 0,0 1 0 15,-1 1 1-15,1-2 5 16,0 1-7-16,1-1 0 0,0 2-2 0,2-2 0 0,-1 1 2 16,-3 0 0-16,0 1 0 0,-1-2 1 15,-3 2-2-15,0-2 0 0,-1 2 2 16,-4 1 1-16,1-2-2 0,-4-1-1 0,1 3 0 0,-5-1-3 16,1-1 4-16,-2 1-1 15,-2-2 1-15,-2 2 3 0,-6 0-4 16,-1-1 1-16,-1 1 1 0,-4 0-4 0,-2-1 5 15,-3 2 1-15,-2-1 0 0,1-1 3 0,-5 2 0 0,1 0 2 0,-1 1 1 16,-3 0 2-16,0 0-1 0,0-1 1 0,0 1-1 0,0 0-3 16,0 0 1-16,0 0-2 0,0 0 1 15,0 0 3-15,0-2-6 16,-1 1-3-16,-1 0-4 16,-2-1-7-16,2 0 0 0,0 1-7 15,-1-1-9-15,0 1-13 0,1 0-17 16,0-1-17-16,-1 2-15 0,-1 0-11 0,2 0-5 0,-2 0-5 0,0 0-11 0,2 0-9 15,1 0-7-15,1 0 9 0,0 0 22 16,0 0 35-16,-1 0 32 0,-1 0 26 0,2 0 18 0,0 0 8 0,0 0 13 16,0 2 20-16,0-2 22 15,0 1 21-15,0-1 10 16,0 0-3-16,0 0-11 0,0 0-10 16,0 1-12-16,0-1-12 0,0 0-9 0,2 1-10 0,-2-1-8 15,0 1-7-15,0 0-2 0,0-1-6 0,0 2-2 16,0 0 4-16,0 2 5 0,0-1 3 0,0 3 5 0,-2 2-2 0,1 2-4 0,-2 0 1 15,1 2-4-15,1 0 1 0,-2 4-2 0,-1 2-1 16,2 0-1-16,-2 3 1 16,-3 1 0-16,3 2-4 0,-2 1 0 15,1 1-2-15,-1 2 0 16,-2 1-1 0,2 0-1-16,1 3 1 0,-3-1-3 15,4 1 1-15,-3 0 4 0,4-2 1 0,-1 1 0 0,0-3 2 16,2 1-2-16,-4 1-2 0,3-1 1 0,0 1-6 15,-2 0 2-15,3 1 0 0,1 1-2 0,-2 0 0 16,2 1 6-16,1 1-7 0,-1 0 2 16,-1 1 1-16,1 1-14 0,0-1 10 0,0 2-2 0,-3-1 0 0,3-1 7 0,-3 4-5 15,2-1 0-15,-5 1-1 0,3 1-3 0,-4-1 3 0,3-1 2 0,-1 0 0 0,-3 1 6 16,3-2-4-16,1 1-3 0,0 0 3 16,1 0-4-16,2 1 3 0,-4-1 5 0,3 1-2 0,2 2 1 15,-3 0-1-15,2 2-3 16,2 0 0-16,-2 1 3 15,1 3-3-15,1-1 2 0,-3 0 1 0,1 3-9 0,-3 2 4 16,1 1-2-16,-3 1-2 0,0 3 7 0,1-2-3 0,0 1 1 16,-3 2 1-16,3-1-5 0,0-1 1 0,-1-3-2 15,4-2 3-15,-1-5 6 0,0-1-4 16,4-3 0-16,0-2-3 0,-1 0-6 16,1 1 5-16,0-1-2 0,1-1 7 0,-1 0 4 15,0 0-7-15,0-3 2 0,0 1-6 0,0 0-1 0,3 0 6 16,-3-2 2-16,0 1 1 0,0 0 3 0,0 0-8 15,1 0 2-15,-2 1-2 0,-2 0 1 0,1-4 1 16,1-3 0-16,1-3-2 0,0-3 1 16,-1-1-2-16,1-3 2 0,1-3 0 15,-2-3 7-15,-1-1-6 0,1-3 0 16,1 0-2-16,0-4-8 0,0-1 11 16,0-1-3-16,0-3 6 0,0 0 3 0,0 0-6 0,0 0 1 15,0-1-9-15,-1-4-13 0,1-3-10 0,-3-3-31 16,1-7-45-16,-3-4-79 0,0-4-272 0,-1 5-804 0,2 7-535 15</inkml:trace>
  <inkml:trace contextRef="#ctx0" brushRef="#br0" timeOffset="34196.1901">656 7400 534 0,'0'0'306'0,"0"0"1"0,0 0-17 0,0 0-5 15,0 0-12-15,0 0-22 16,0 0-51-16,0 0-75 0,0 0-58 0,0 0-37 0,0 0-27 16,0 0-14-16,7-24-2 0,-7 24 4 0,0 0 14 15,0 0 11-15,0 0 8 16,0 0 1-16,0 0 1 0,0 2 2 15,1 5 3-15,0 5 3 0,-1 2 4 0,0 0-1 0,1 0 0 16,-1 4-2-16,0 1-3 0,0 2 2 16,0 7-2-1,0-2 3 1,0 7 0-16,-1-3-6 0,-1 2-3 0,-3 0-7 16,2 4-3-16,0 2 1 15,-2 0-6-15,1 3 0 0,-2 0 0 0,2 4 0 0,-4 1 1 0,4 0-1 16,-3 4 2-16,3 0-5 0,-3 0 2 0,-1 2-3 15,3 0 1-15,-1 2 3 0,-1-1-6 16,3 1 3-16,-5 0-4 0,5 1-3 0,-3 2 8 0,3-2-4 0,-2 1 1 0,3 0 1 0,-4 0-3 16,4 0 2-16,-2 2-1 0,3 0-3 0,-1 0 5 0,-2 1-1 0,3 1 4 0,2-1-4 15,-2 1-6-15,1-2 2 0,0 1-2 0,-3 0 6 16,3-2 1-16,0 1-4 16,2-1-1-16,-2-1-3 0,1-1-1 15,-1 0 6-15,1-1 1 16,0-2 1-16,0 0 3 0,0-2-7 0,-1-1 1 0,0-1 2 15,0-1-4-15,-3-1 9 0,3 1-3 16,-1-2 0-16,1-2 0 0,-2 1-2 0,-1-3 2 0,3 0-1 0,-1-1 2 16,0-3-5-16,-3 2-2 0,3-2-1 0,1-1-7 15,-1 0 11-15,-2-2 0 0,3-1 3 16,0 0 5-16,0-2-9 0,1-2 1 0,-1 0-4 0,1-1-3 16,0-3 7-16,0 0-2 0,0-5 4 15,1 3-1-15,-1-7-5 0,0 4 3 0,0 1-2 16,0-5 2-16,0 2 0 0,0-4-2 0,0-1 0 15,0-6-1-15,0 5 1 0,0-4 3 0,0-1 0 16,0 0 1-16,0-7-3 0,0 6-3 16,0 1 1-16,0-1-4 0,0 1 6 0,0-7-2 15,0 0 2-15,0 0 3 0,0 0-3 16,0 0 2-16,0 0-4 16,0 0 4-16,0 0 1 15,0 0-1-15,0 0 3 0,0 0-5 16,3 1 1-16,4 2 1 0,2-2-2 15,-2 1 6-15,-7-2-5 0,5 0 1 16,3 0-4-16,0 0-1 0,5 0 3 0,-9 0 1 0,3 0 2 0,5 0-1 0,-4 0-2 0,0-1 1 16,6 0-1-16,2 1 0 15,5-1 4-15,4 1-30 16,-4-2 0-16,5 1-1 0,-4 0-2 0,1 1 29 0,2-1-1 0,-2 0 3 0,0-2-2 0,4 2-1 16,0 0 1-16,0 0-3 0,3-1 4 0,1 0 3 15,3 0-2-15,-2 0 1 0,1 1-3 0,2-1-2 0,1 2 1 16,1-1 0-16,-1 0 4 0,3-1-1 15,2 1 4-15,10 1-3 0,8-1-14 16,2 1 2-16,1 1-4 0,-11-2 3 0,-3 1 11 16,-5 0 0-16,0-1 0 0,2 1-3 0,0 0 6 15,1 0 1-15,0 0-1 16,1 0 5-16,1 0-4 0,-2 1-2 0,3-1 2 0,-2 1-2 0,1-1 4 0,2 0 3 16,0-1-2-16,1-4 0 0,-1 2-3 15,2-2-3-15,0 2-1 0,1-4 3 0,3 4 1 16,0-2 0-16,0-1 1 0,-1 0-4 0,2 1 2 15,-5 0-1-15,5 3-1 0,-2-3 2 16,-1 2-2-16,0-2-1 0,-1 2-1 16,-1-2-1-16,0 0 2 0,1 3 0 15,1-3 1-15,0 1 2 0,3 0-4 0,-3-1 0 0,1 3-3 0,1-1 2 0,-1 2 2 16,-1-4 0-16,0 2 0 16,2-3 0-16,-1 2-2 15,-3-1 1-15,5 0-1 0,0 1-1 0,0-2 0 0,-1 0 1 0,4-1 1 16,0 0-3-16,-2 1 4 15,-2-1 0-15,3 0 1 0,-5 0 1 0,3-1-5 0,-5 2 0 16,0-1-4-16,0 0 4 16,-1-1 2-16,-1 1 0 0,-1-1 4 0,-2 1-3 15,-1 2-3-15,-5 1 0 0,0 1-2 0,-3 0 5 0,-5 2 0 16,-3-2 0-16,-1 2 1 0,-2 1-5 0,-4 0 4 0,-2 0 2 0,-1 0-1 16,-4 1 4-16,-1-1-3 0,-4 1-2 15,-2 1-1-15,0-1-2 0,-5 0 4 16,3-1 2-16,-6 0 2 0,1 0 0 0,1 0-3 15,-1 0-2-15,-1 0 0 0,0 1 2 0,-1-1 1 16,0 0-2-16,2 0 1 0,0 0-5 16,0 0 1-16,-1 0 0 15,1 0 1-15,-1 0 5 0,-1 0-5 16,1 0 0-16,-1 0-1 0,0 0-4 0,0 0 5 16,0 0 1-16,0 0 2 15,0 0 0-15,0 0-2 0,0 0-1 16,0 0 0-16,0 0-2 0,0 0 7 0,0 0 1 15,0 0 0-15,0 0-3 0,-2-2-5 0,-5-3-6 0,3 0-11 16,-7-2-13-16,-1-5-34 0,-5 0-45 16,-9-2-83-16,-2-4-263 0,5 3-817 0,5 3-528 0</inkml:trace>
  <inkml:trace contextRef="#ctx0" brushRef="#br0" timeOffset="35195.0941">2224 7493 211 0,'0'0'375'0,"0"0"15"0,0 0-39 0,0 0-47 15,0 0-31-15,0 0-17 0,0 0-46 16,0 0-31-16,0 0-21 0,0 0-22 16,0 0-22-16,0 0-32 0,-17-84-28 15,17 84-29-15,0 0-24 0,0 0-8 0,0 0-3 16,0 6 5-16,1 3 6 0,1 0 6 16,-1 5 5-16,2 1 2 0,1 4 5 0,-2-1 0 0,-1 4 0 0,-1 1 3 15,0 2 5-15,0 2 2 16,0 1 4-1,0-1-7-15,0 0-2 0,0 1-5 16,0 1-3-16,0 2 1 0,-1 2-4 0,0 2 9 0,-1 0-2 0,-2 0 1 0,1 7-2 0,0-2-8 16,-1 1 0-16,-1 4-2 0,0 3 1 0,1 1 3 0,-2 4-2 15,1 2-2-15,-3 1-1 0,4 1-5 16,-3-1 1-16,1-2 0 0,0 2 0 16,-3-1 2-16,1-1-1 0,2 2 0 15,-1-3 1-15,-2 1-6 0,2-3 4 16,2-1 2-16,-2 2 2 0,3-2 6 0,-3 1-6 0,5-2-2 0,-1-3 0 0,-1 1-2 15,4-2 6-15,-2 0 0 16,2 1-3-16,0-1 0 0,0 0-3 0,0 3-1 0,0-1-2 16,0 4 4-16,0 0-2 0,-1 3 0 15,1 2 1-15,-1 0-3 0,1 1 0 0,0-3 4 16,0-2 1-16,-1-3 1 16,0 0-3-1,1-2-3-15,0 0 0 16,-4 0-3-1,3 0 5-15,0 2 0 0,0-5 1 0,-1 2-1 0,1-4-1 0,-1 1-2 16,2 0 0-16,-2-1 7 0,0-3-5 0,2-1 2 0,-1-2 1 16,0-2-4-16,1 2 1 0,0-3 2 0,1 1-3 0,-1-2 3 0,0-4-2 0,0 1-3 15,0-4 0-15,0 1-3 0,0-3 5 0,0-2 4 0,0-1 0 0,0-3 1 16,-1-1-3-16,1-2-1 0,-1 0-1 0,0-3 2 0,-1-2-3 16,1-1 3-16,-1-2 2 0,1-1-4 15,1-2 8-15,0-1-6 0,1 1 0 16,-1-2 2-1,0-1-10-15,0 0 6 0,0 0 0 16,0 0-4-16,0 0 4 0,0 0-11 0,0-3-13 16,-1-2-28-16,1-6-58 0,0-3-74 0,0-6-171 15,0 3-803-15,0 1-579 0</inkml:trace>
  <inkml:trace contextRef="#ctx0" brushRef="#br0" timeOffset="35896.0252">3857 7326 1188 0,'0'0'444'0,"0"0"-19"0,0 0-114 0,0 0-80 0,0 0-72 16,0 0-64-16,0 0-53 15,0 0-29-15,0 0-13 0,0 0 2 0,0 0 8 0,0 0 10 16,0 0 12-16,0 38 5 0,0-20 5 15,0 3 2-15,0 3 2 0,0 0-1 0,0 2-4 0,0 4-2 16,0 1-3-16,0 2-7 16,0 2 0-16,0-2 1 0,-2 2-5 0,0 0 4 15,-3 2-5-15,1 3 3 32,-1 2 3-32,-2 1-2 0,1 1 2 15,-3 5-4-15,3-1-4 0,-3 3-5 16,1 1-3-16,0 3-4 0,1-1-2 15,-1 3 1-15,2 2 0 0,-5-1-1 0,4 2-1 16,-3 1-3-16,1-1 1 0,1 0 3 0,0 4-2 0,-2-2 3 16,1 0-4-16,2 0 0 0,0-1 0 0,0 2-2 0,1-4 3 15,1 1 1-15,0-3 3 0,3-2-3 0,0 2 0 16,0 0 0-16,-2 2-3 0,2-2 6 0,0 2-3 0,1 1-2 0,-1-2 1 0,-1 2-6 16,2-1 5-16,0 0 1 0,1-2-1 15,-2 0 4-15,2 1-5 0,0-1-2 0,0 4-1 0,0-1-1 0,0 3 0 0,0 0 3 16,2 1 1-16,-2 1-1 0,0-2 2 0,0 0-3 15,1-2-3-15,-1-6 5 0,0-1-2 0,-3-5 2 16,3-2 1-16,0-5-5 0,-1-4 3 16,-1-2-1-16,1-4 0 0,-1-5 2 0,1-2-5 15,0-3 1-15,-1-3 0 16,2-3 1-16,-1-3 2 0,1-3 0 16,-1-2 1-16,1-3 1 0,-2-3-4 15,2 0 3-15,0-2-1 0,0 0 0 0,-1 0 0 0,1 0-5 0,-3-5-8 0,0-2-19 16,-2-4-23-16,-1-3-32 0,-2-5-57 0,-3-4-91 15,7 5-377-15,-2 6-957 0</inkml:trace>
  <inkml:trace contextRef="#ctx0" brushRef="#br0" timeOffset="36855.952">362 8839 0 0,'0'0'89'15,"0"0"365"-15,0 0-58 0,0 0-5 0,0 0-54 0,0 0-59 16,0 0-64-16,0 0-58 0,0 0-59 0,0 0-30 16,0 0-15-16,0 0-1 0,0 0-6 0,0 0 2 15,0 0-1-15,1-6-2 16,6 0-28-16,0 0-5 0,7-2-1 0,-5 7 1 0,9-1 31 15,-4 0 1-15,6 0-1 0,1-2-3 0,8 1 7 16,12-3-33-16,0 1-1 16,10-1-5-16,-1-1-4 0,2 1 29 15,1-2 0-15,3 3 3 0,-3-1-5 0,4 1-1 16,2-1-1 0,2-1-3-16,22 0 5 0,13-4-3 0,7 0-11 0,9 1-1 0,-14-2-7 15,-9 2-1-15,-7 0 10 0,0 1-2 0,0 0 3 0,-2 1-4 16,1-1-2-16,0 1 4 0,-2-2-4 0,2 3 3 15,0-1 3-15,0 0-6 0,4 3 1 0,-2-3 0 16,-1 0-2-16,1 2-2 0,1-1 2 0,-1 1-2 0,-1 0 0 16,0 0 1-16,-2-1-6 0,0 3 3 0,3-1 1 15,-2-2-1 1,1 1 4-16,-2 1-3 0,2-1-1 0,-2 2 1 16,0-2-4-16,0 0 5 0,1 1 0 15,-1 0-1-15,-2-2 1 0,-1 3-5 0,3-2 1 0,-7-1-1 0,6 2 1 16,-6-2 3-16,0 1-2 0,-1 1 1 0,-5 1-2 0,0-2-1 15,-3 0 0-15,-2 3-1 0,-2-2 1 16,-4 1 0-16,0-3 1 0,-5 3-1 16,2-1-3-16,-4 0 3 0,-4 2-2 15,-2-1 2-15,-5 1 2 0,-6 0-2 16,-6-1-1-16,-2 3-1 0,-9-1 1 0,-5 1 2 0,-1 0 5 16,-7-1 5-16,-1 1 4 0,-1 1 2 0,0 0-1 15,0 0-3-15,0 0-1 0,0 0-4 16,0 0-3-16,-1-1-4 0,1 1-3 0,-1-1 0 15,0 1-2-15,1-1 1 0,-2 1 1 0,2 0-3 16,0-1 1-16,0 1-2 0,0 0-7 0,0-2-4 16,-1 2-13-16,1 0-15 0,-3 0-16 0,0 0-22 15,-1 0-32-15,-4 6-45 0,-5 1-106 16,-2-1-410-16,6-1-1006 16</inkml:trace>
  <inkml:trace contextRef="#ctx0" brushRef="#br0" timeOffset="37686.8735">583 9756 0 0,'0'0'0'16,"0"0"142"-16,0 0 308 0,0 0-37 0,0 0-82 16,0 0-45-16,0 0-32 15,0 0-21-15,0 0-31 0,0 0-20 0,0 0-30 0,0 0-31 0,0 0-21 16,-73 2-27-16,73-2-20 0,0 0-12 16,0 0-10-16,0 0-8 0,0 0-4 0,-8-2-6 15,4 0-2-15,-2-1-6 0,-2 2 1 0,8 1 0 16,0 0 5-16,0 0 2 0,0 0 0 15,0 0-1-15,0 0-2 0,0 0 2 16,0 0 6-16,5 0 8 0,0 0 7 0,3 1 8 0,12 3 2 16,1-3 7-16,10 0-31 0,10-1-3 15,2 1-3-15,7-1-8 16,8-4 23-16,2-3-6 0,3-1 0 16,7-2-1-16,0 3 1 0,23-7-2 15,19-1-4 1,10-3-12-16,7 1-5 0,-17-1 1 0,-11 6 2 0,-6-1 10 15,-2 1 1-15,6 2 2 0,0-1-4 16,0 1-1-16,2-2 4 0,1 3-5 0,3-2 5 0,-2 3-2 0,1 0-2 0,-2-2-3 0,-1 2 1 0,-1-1-1 0,-1-1 4 16,-4 1 2-1,1-2-5-15,-1 2 2 0,-1 0-5 0,1-1 2 0,0 0 2 0,0 0-4 16,-3-2 2-16,0 2-9 0,1 0 3 16,1-3 1-16,-1 3 2 0,-1-2 5 0,-1 0-3 15,-4 2 1-15,0 2 1 0,-2-1-5 0,-1 0 1 16,-4-1-4-16,0 1 1 15,-3 2 1-15,-4-3-1 0,-4 3 4 0,-6 1-5 0,-6-3 3 0,-6 3 0 0,-5-1-1 16,-6 1 5-16,-8 1-6 0,-3 1 0 16,-8 0 5-16,-6 0-6 15,-5 1 9-15,-5 2 2 0,-3 0 0 0,-2 1 7 16,0-1-6-16,0 1 1 0,0-3-2 0,-1 1-6 0,-1 0 5 16,-1-1-8-16,-1 2-4 0,1 0 2 15,2-1-4-15,-3 2 3 0,0-1 0 0,2 0 4 0,-1 0-4 16,0-2-3-16,1 2-5 0,-3-3-15 15,-2 2-19-15,-2 0-29 0,-5-2-43 16,-3 1-72-16,-8-4-229 0,5 1-868 16,5 2-488-16</inkml:trace>
  <inkml:trace contextRef="#ctx0" brushRef="#br0" timeOffset="38512.7633">2696 7893 1730 0,'0'0'269'0,"0"0"-33"0,0 0-42 0,0 0-18 15,0 0-37-15,0 0-35 0,0 0-39 0,0 0-31 0,0 0-16 0,0 0-13 16,0 0-5-16,0 0 6 16,0 0-2-16,0 14 8 0,-5 0 5 0,1 3 2 0,-2-1 3 15,0 4 2-15,-2 0-2 0,-3 1 0 16,0 2-4-16,-2-2-1 16,1 2-2-16,1-3-5 0,-2-1 1 0,5-5 0 15,-4 0 1-15,4-2 2 0,-1-3-2 0,3-1-1 0,-1-3 0 0,3 0 5 16,-1-1 0-16,2-3 6 0,3-1 5 0,0 0 3 15,0 0 12-15,0 0 6 16,-2 0-9-16,2-5-5 0,-1-2-13 0,0 1-14 0,-1-5 1 16,2-2-3-16,0-2-1 0,0-1 4 15,0-3-4-15,2-3 2 0,2-3-2 0,4 0-3 0,1-3 0 32,3-2 0-32,4-2-1 0,1-1-1 15,6 1 1-15,4-2-5 0,0 2 3 0,1 2 2 0,-1 1-2 0,3 1 8 16,-3 4-4-1,-1 3 0-15,-1 2 2 0,-1 2-5 0,-3 2 4 0,-2 3 2 0,-1 2 0 0,-6 0 5 0,2 2-4 16,-4 2-1-16,-2 3-4 0,1 2 1 0,2 1-2 16,-2 1 0-16,-1 6 2 0,0 2-4 0,0 3 1 0,-1 1-1 15,2 6 0-15,0-1 6 16,-2 3-3-16,-1 3 1 0,3 2 1 16,-1 5-6-16,-4-1 5 15,4 3 0-15,-3 1-1 0,-1 2 7 0,1-1-4 0,-1-1 0 0,-1 0 1 16,0-4-5-16,1 2 3 0,-1-6-1 0,1 0-1 0,0-4 3 15,-2-1-3-15,-1-1 0 0,5-3 0 0,-4-2-1 16,0-2 3-16,-1-2 2 0,4-1 1 16,-4-3-1-16,0 0-1 0,0-2 0 15,0-1-2-15,-1-1 2 0,0-1-3 0,0 2-4 16,0-2-8-16,0-1-11 0,0 0-9 16,0-1-7-16,0 0-11 0,0 0-18 0,-2-2-35 0,-3 0-64 0,-1-3-123 15,-1 0-346 1,4 2-844-16</inkml:trace>
  <inkml:trace contextRef="#ctx0" brushRef="#br0" timeOffset="38988.1422">2619 8043 0 0,'0'0'482'0,"0"0"-23"0,0 0-58 16,0 0-41-16,0 0-69 0,0 0-45 0,0 0-47 15,0 0-40-15,0 0-38 0,0 0-24 16,0 0-18-16,0 0-16 16,0 0-11-16,0 0-8 0,-34-18-2 15,34 18 1-15,0 0-1 0,0 0-1 0,0 0-6 16,0 0-6-16,0 0 0 0,0 0-5 0,0 0 0 0,0 0-7 15,0 0-4-15,1 0-4 0,2 0-5 0,3 0 9 0,3 0 4 16,3 0 6-16,4 0 7 0,4 0-7 16,2-5-1-16,2 0-2 15,5-1-2 1,-1 0 2-16,3-2-1 0,-1-1-3 0,1 0 1 16,1-1-4-16,0 0-4 0,-1 0-2 15,-2 1-1-15,0-1-2 0,-3 2 0 0,-3 1 1 0,-2 1-2 16,-5 2 2-16,-1-1 2 0,-4 1-2 0,-6 2 4 0,-1 0-1 15,-3 2-1-15,-1 0 3 0,0 0 1 0,0 0 0 0,0 0 0 0,0 0-2 0,0 0-5 16,0 0 0-16,0 0-1 0,0 0-3 0,0 0 2 16,0 0 0-16,0 0-2 15,0 0 0-15,0 0-2 16,0 0-2-16,0 0-8 0,0 3-14 0,0 2-24 0,-2 3-51 16,-2 5-85-16,2-4-349 15,0-2-1116-15</inkml:trace>
  <inkml:trace contextRef="#ctx0" brushRef="#br0" timeOffset="43689.6039">2495 10131 0 0,'0'0'241'0,"0"0"161"15,0 0-10-15,0 0-33 0,0 0-58 16,0 0-53-16,0 0-38 0,0 0-22 16,0 0-27-16,0 0-25 0,0 0-23 0,0 0-22 15,-59-27-11-15,57 24-6 0,1 1-9 0,1-1-6 16,0-3-9-16,0 2-9 0,0 1-4 16,1-2-7-16,4 0-5 0,0-1-5 15,4-1-2-15,-1-1-2 0,2 0-3 0,3 0 3 0,3-2 1 0,0 1-2 16,2 0 3-16,3 1-7 0,0 0-5 31,2 1-1-31,0 1-2 0,1 1 2 0,-2 0 3 0,1 1 0 16,0 2-3-16,-5 2-2 0,-1 0-2 15,2 0-2-15,-5 2 2 0,3 4 1 16,-5 1-1-16,1-1 1 0,0 3-2 0,-3 3 0 0,-1 0 2 16,-4 4 1-16,3 3 3 15,-7 2-2-15,-1 2 0 0,0 4 0 0,-3 0 1 0,-6 5 1 16,-4 0 3-16,-3 0 2 0,-2 2-2 0,-1-2 1 0,-4 0-3 0,2-1-2 0,0-3 3 15,-2-2-3-15,0-1 2 0,-1-4-2 0,4 0-3 0,-1 0 2 16,1-3-2-16,6-2 1 0,-3-2 2 16,5-1-1-16,-1-4-3 0,4 0 0 0,0-3-3 15,2 0 4-15,4-3 1 16,-2 1 2-16,3-3-3 16,1-1-1-16,1 1-1 0,0-1-2 15,0 0 0-15,3 1 2 0,5-1 2 16,2 0 3-16,3 0 3 0,7 0 5 0,8-1 1 0,5-4 3 0,4 0 4 15,5-2-5-15,4-2 1 0,-1-1 0 16,-1 0-4-16,1 0 5 16,-2-2 1-16,0 2 0 0,-2-1-2 0,-3 2-6 0,-2 1-5 0,-3 0 0 15,-2 2-1-15,-5 2 4 0,-1-1 0 0,-7 0 2 16,-1 3-3-16,-6-1 1 0,-3 1-4 0,-2 1-4 0,-4 1 8 16,-2 0-2-16,0 0 4 0,0 0 5 0,0 0-7 0,0 0 3 15,0 0-3-15,-1 0-3 0,-1 0 4 0,-3 0-9 16,1 0 1-16,-4 1-3 0,4 2-1 0,-3-1 0 15,-3 0-11-15,6 1-23 0,-2 0-44 16,-3 2-78-16,1 1-253 16,1-2-920-16,1 0-496 0</inkml:trace>
  <inkml:trace contextRef="#ctx0" brushRef="#br0" timeOffset="63852.0298">7394 1360 0 0,'0'0'0'0,"0"0"0"0,0 0 0 0,0 0 0 16,0 0 32-16,0 0 262 0,0 0-18 16,0 0-32-16,0 0-25 15,0 0-12-15,0 0-10 0,0 0-3 0,29-59-4 0,-29 56-3 0,1 1-15 16,-1 1-19-16,1 1-19 15,-1 0-27-15,0 0-23 0,0 0-30 0,0 0-20 0,0 0-14 0,0 0-10 16,0 0-6-16,0 0-4 0,0 0-3 16,0 1-1-16,0 0 3 0,0 3 8 0,1-1 4 15,2 2 4-15,-1 1 0 0,-1 1-2 16,0 1 3-16,0-1-3 0,1 2-1 0,2 2 2 16,-3-1-3-16,0 3 5 0,0-1 6 0,0 3 0 15,-1-3 3-15,1 2-5 0,1-1-1 16,1 0-3-16,-3 3-1 0,1-2 6 15,0 1-5-15,0 1 4 0,0 1-2 0,-1-2-3 16,1 3 0-16,4-2-2 0,-4 1 2 0,-1 1-4 16,1 0 2-16,-1 1-1 0,0-2 0 0,1 0 0 0,-1 0 1 15,0 1 1-15,1 1-2 0,-1-1-3 16,0 1 0-16,-2-1-1 0,1 1 1 0,0-1 2 16,-3 1-2-16,3-1 1 0,0-1-2 0,1 0-2 15,-1 1 2-15,1-1 1 0,0 1 1 0,-1 0-1 16,1 0-4-16,-1 1-7 0,1 1 2 0,-1 1 3 15,1 1 0-15,-3 1 8 0,2 0-7 16,1 1 0-16,-1 0-1 0,0 1-5 0,0 2 6 0,0 0 0 16,-1 2 3-1,-2-1 2-15,1 3-3 0,3 0-2 0,-2 0 0 0,-3-1-1 16,3-1 4-16,1-2-4 16,-1 0 2-16,0 1-2 0,-2-1 3 0,3 1 2 15,0 0 1-15,0 0 6 16,-1 1-6-16,-3 1-1 0,3 1-2 15,0 1-5-15,1 1 5 0,-4 1-1 0,3 2 3 0,-1 1 1 16,-2 1-3-16,2 3-2 0,0 4 1 0,-4 1-3 0,3 1 1 0,-2 0 0 16,2-2 0-16,-1-1 1 0,2-1-1 0,-4-2-2 15,4-1 1-15,-3 1 1 0,4 0-1 0,-2 0-1 0,0-1-1 16,1-1 0-16,0-3 1 0,-2-1 1 0,3-6 1 16,1-2 0-16,0-1 0 0,1-4-4 15,-1-1 1-15,0 0-1 16,1 0-1-16,0-2 5 0,0 0 0 0,0-4 0 15,0-3 3-15,0-2-2 0,0-3-1 0,0-3 0 16,0 0-1-16,0-2 1 0,0-1 2 0,0-1 3 16,0 0 1-16,0 0-3 0,0 0-10 0,0-1-11 15,0-4-20-15,0-2-47 0,0-3-79 0,1-8-187 0,2 1-784 16,-2 5-607-16</inkml:trace>
  <inkml:trace contextRef="#ctx0" brushRef="#br0" timeOffset="65280.7713">7513 1221 0 0,'0'0'0'0,"0"0"0"0,0 0 68 0,0 0 320 0,0 0-47 15,0 0-64-15,0 0-42 0,0 0-30 0,0 0-26 0,0 0-10 16,0 0-15-16,0 0-4 0,0 0-5 15,-32-43-19-15,27 42-9 0,3-2-16 16,1 3-27-16,0 0-12 16,1-1-21-16,-1 1-15 0,1 0-12 0,0 0-17 0,0 0-3 0,0 0-4 0,0 0 3 15,0 0 6-15,2 0 7 0,-1 0 5 16,2 0 1-16,4 1 6 0,-1-1 0 0,-1 2 1 16,5 0 7-16,1 0-6 0,4-1-1 0,-1-1-1 15,6 2-7-15,0-2 4 16,2 0 1-16,6 0-5 0,0 0 2 0,3 1-5 15,1-2-3-15,1 0 0 0,4 0-1 0,-2-3 4 16,4 1 0-16,0 2 6 0,-1-3-8 16,0 0-6-16,2 3 2 0,-1-1-6 0,-1-2 12 15,0 3 0-15,-2-3 4 16,3 2-6 0,-1-1-3-16,-2 2 2 15,3-1-6 1,2-1 2-16,-1 3 1 0,1-1-5 0,1 1 4 15,3 0-1-15,-1 0-3 0,-3 1 10 16,2-2-3-16,2 1 0 0,-2 1-1 0,1-1-5 0,-1-1-3 0,1 2 5 0,-1-2 2 0,0 1 4 0,4-1 3 0,-5 0-6 16,5 1-3-16,-4-2-1 0,0 1-2 15,5 0 2-15,-4-1 8 0,4 2-5 0,-4-3 2 0,5 3 0 16,-1 0-8-16,-4-2 9 0,5 2-1 0,-3-1 3 0,0-2 0 0,-1 3-4 0,1 0-3 0,-1 0-5 16,0-1 6-16,-1 0 5 0,3 1 7 0,-3-1-7 0,0 1-3 15,1-2-5-15,-1 0-5 16,2 1 14-16,-2-2-1 0,4 2-2 0,-4-3 4 0,3 1-6 15,-3 0 2-15,4 0 1 0,-4 0-4 16,4-1 4-16,-5 2-1 0,3-1-6 16,-2 0 3-16,-2 0-6 0,2 2 4 15,-1-3 7-15,-4 2-1 0,1 1 0 0,-3-2-5 0,0 2-5 16,-4-1-1-16,-2 0 6 0,-1 0 2 16,-4 1 2-16,-1 1 5 0,-4-2-4 15,1 2-3-15,-6-1-1 0,-3 1-5 0,-3 0 8 0,-1 0-1 16,-4 0 3-16,-1 0 2 0,-2 0-5 0,-2 0 2 15,0 0 3-15,0 0 1 0,0 0 0 0,0 0-4 16,0 0-10-16,0 0-4 16,0 0-2-16,0 0 6 0,0 0 5 0,0 0-12 15,0 0 9-15,0 1-4 0,0 2 2 16,0 1 13-16,2 2-5 0,-1-1-1 16,0 4 4-16,2-1 5 15,-2 3-12-15,0 2 3 0,0 1-2 0,1 1-8 16,-2 2 18-16,0 9-4 0,2 5-7 0,-2 5-1 15,0 1-8-15,0-2 3 0,1-2 11 0,-1-2 1 0,0 2 1 16,0-1-2-16,2 1-3 16,-2 0 1-16,1 0 1 15,1 1 4-15,2 0 2 0,0-1-2 0,-1 0 4 16,4-4-1-16,-4 3 0 0,5-4 6 0,-4 4-2 0,1-3 3 0,0 2-3 0,-3-1-2 16,1 2-4-16,0-2-1 0,-1 3 4 0,-2-1-3 0,3 0 2 15,-3 1-4-15,0 2 0 0,0 1 3 0,2 0-1 0,-2-1 5 16,-2 1-7-16,1 0-1 0,1 1 2 0,-2 2-1 0,2 0-1 15,-2-3 5-15,2-1-6 0,-1 0 1 16,1-3 1-16,0 1 1 0,1 0-4 16,-1 1-2-16,0 0 1 0,0 3 0 15,2 0 7-15,-2 1 2 16,0-1 3-16,3 0-5 0,1 0-4 0,-3-3 0 0,2 0-1 0,-1-1-1 0,1-2 4 16,0 1-5-16,1 1-1 15,2-3 3-15,-1-1-9 16,-1-2 8-16,0-3 1 0,1-2-1 0,-1-3 8 0,-3 2-9 0,2-2 2 0,-2-2-2 0,0-1-2 15,0-1 5-15,0-3-3 0,-1-2 2 0,0-1 5 16,0-1-7-16,0-1 2 0,0-1-3 16,0-1 1-16,0-1 1 0,0 1 2 0,0-3-2 15,0 0-5-15,0 1 7 16,0-3-1-16,0 0 3 0,0 0 4 0,0 0-7 0,0 0 0 16,0 0-4-16,0 0-16 0,0-1-4 15,2-4-41-15,-2-3-56 0,1-3-103 0,-1 2-422 16,0 2-949-1</inkml:trace>
  <inkml:trace contextRef="#ctx0" brushRef="#br0" timeOffset="66414.8938">7303 3546 1054 0,'0'0'403'16,"0"0"-19"-16,0 0-108 0,0 0-32 0,0 0-38 15,0 0-46-15,0 0-33 0,0 0-32 0,0 0-37 16,0 0-30-16,0 0-19 0,0 0-11 0,0 0-1 15,0 0 3-15,0 0 7 0,5 14 10 16,-1 2 4-16,3 3-1 0,-4 2 2 0,3 2 3 16,-3 5 4-16,0 3 6 0,-2 6 4 15,2 2 3-15,-3 6-4 0,1 2-6 16,-5 3-8-16,1 0-5 0,-1 2-5 16,-1-1 0-16,2 1-2 0,-4 0-2 0,5-4-2 15,-1-3-3-15,2-3-2 16,-3-2 1-16,2-2 4 0,2 0 1 15,-1-2 8-15,0-1-6 0,0-2-2 0,1-1-2 16,-2-1-7-16,2-3 3 0,0-2 1 0,0-2 1 0,2 0 4 16,-2-3-6-16,0 0-1 0,0 0 0 0,0-3-4 0,0-1 5 0,1-3 1 0,1-1-1 15,-2-1 0-15,3-5-1 0,0 1 0 0,-1-4 0 16,-1 1 3-16,0-3-4 0,0 1 1 16,0-1 1-16,4 0-4 0,-3-1 7 15,0-1 2 1,1 0 1-16,4 0 10 0,1 0-5 0,4 0-1 15,-1 0-1-15,7 0-8 16,0-1 4-16,4-2-1 0,1-2 0 0,-1-1 2 0,6 0-5 16,1-1-3-16,2 1 0 0,0 1 1 0,1-2 0 0,6-1-1 0,-2 1-1 15,3 1-3-15,5-3 3 0,1 2 1 0,2 0 1 0,0 1 4 16,5-1-1-16,3 2 1 0,-1-1 0 16,6 1-3-16,0-1 5 0,2 1 4 15,5 0-2-15,0-1 7 0,5 0-4 0,4 0-5 0,0-2 2 16,3 1-6-1,1-1 4-15,0 0-1 0,0-3 0 0,0 2 0 0,3-3 0 0,2 0 1 0,4-1-1 0,-1-3 5 16,3 1-6-16,-1 0-2 0,0 1-1 16,1 0-6-16,-4 1 6 15,1 0 1-15,0 0-1 0,0 1 5 0,-3 0-6 16,0 2 0-16,-4 0 2 0,-2 1-7 0,-6 1 4 0,-4-2 2 16,-1 1-4-16,-7 3 4 0,-6-1-3 15,-6 3 1-15,-5-1 1 16,-6 2 0-16,-2 0 0 0,-9 1-2 0,-9 0 0 0,0 0-1 15,-10 2 0-15,-5 0 4 0,-2 0 1 0,-1 0 9 16,0 0-4-16,0 0-2 0,0 0-1 0,0 0-9 16,0 0 6-16,0 0 2 0,0 0-3 0,0 0 5 15,0 0-6-15,0 0-1 0,0 0 1 0,0 0-4 16,0 0 5-16,0 0-2 0,0 0 0 0,0-1 0 16,0 1-2-16,0 0 1 0,0-2-3 0,0 2-2 0,0-1-12 15,0 0-13-15,0-1-19 16,2-1-19-16,0-1-23 0,3-4-50 0,-1-4-82 15,0-4-265-15,-3 2-763 0,0 4-362 0</inkml:trace>
  <inkml:trace contextRef="#ctx0" brushRef="#br0" timeOffset="67416.3865">11468 3058 1200 0,'0'0'353'0,"0"0"-20"0,0 0-55 15,0 0-30-15,0 0-6 0,0 0-32 0,0 0-35 16,0 0-32-16,0 0-29 0,0 0-28 0,0 0-27 16,0 0-21-16,0 0-14 0,0 0-13 0,11-91-3 15,-11 91-4-15,0 2-8 0,0 3-2 16,0 3 3-16,0 4 3 0,-3 4 5 15,1 2 3-15,-2 5-1 0,2 3 1 0,2 1 1 16,-3 4-4-16,1 1 6 0,-1 2 2 31,1-1 4-31,0 3 5 0,-1 0-3 0,0 1-2 16,2 2-4-16,1 2-4 0,-2-1 3 0,0 3 0 16,2-3-1-16,-1 2 2 0,1-3-3 0,0 0-2 0,1-1-1 15,-1 0 1-15,0 0 1 0,1 1 1 16,-1 0 0-16,0-1-1 0,0 0-2 0,1-3-1 0,-2-1 2 0,0-2 1 0,-1 0-2 15,2-1-1-15,-4-3-4 0,1 1-6 0,1-2 7 0,-2 0 2 16,2-1 2-16,-2-2 0 0,0-2-3 0,2-1-3 16,-2-2 2-16,-1-2 1 0,3-2-1 0,-1-4-1 15,1 0 0-15,0-4 0 0,1-2 1 16,1 1 0-16,-1-3-1 0,1-1 2 16,0-1-1-16,0-1-2 0,0 1 1 0,0-1-2 0,0 0 4 15,0 0 2-15,0 0 1 16,0 0 1-16,0 0 0 0,0 0-1 15,0 0 1-15,0 0 0 0,0 0-2 16,0 0 1-16,0 0-2 0,0 0 1 16,0 0 1-16,0 0-1 0,0 0-2 15,0 0-1-15,0 0-1 0,0 0-1 0,0 0 0 0,0 0-1 16,0 0 0-16,0 0 0 0,0 0 1 0,0 0 0 16,0 0 1-16,0 0-4 0,0 0 2 0,0 0-1 0,0 0-1 15,0-1 3-15,0 1 0 16,0 0-2-16,0 0 3 0,0 0-2 15,0 0 1-15,0 0-1 0,0 0-1 0,0 0 1 16,0 0-2-16,0 0 0 16,0 0 2-16,0 0 0 0,0 0 0 0,0 0 0 0,0 0-1 0,0 0-3 15,0 0-4-15,0 0-1 0,0 0-2 16,0 0 0-16,0 3 1 0,0-1 6 16,0 1 0-16,0 1 3 0,0 2-1 0,0-1 1 0,0 0-1 15,1-2 3-15,-1-1-2 0,1 1-1 16,1-2 5-16,-1 0-4 0,-1-1 1 0,1 1 3 0,-1-1-5 15,0 0 4-15,0 0 0 0,1 0-2 0,-1 0 2 0,0 0 1 0,0 0 2 0,0 0 3 16,0 0 1-16,0 0 1 0,0 0-2 16,0 0 0-16,0 0-3 0,0 0 2 0,0-1-1 0,-1 0-3 15,-1-1 3-15,-1-1-6 0,0 1 2 16,1-2 0-16,-2 1-4 0,-1 0 1 0,-2 0-2 16,0 1-1-16,-2 1 2 15,-5-2-2-15,-1 3 0 16,-5 0 2-16,-4 3 0 0,-3 1 1 0,-7 3 0 0,-3 1-2 15,-3 1 3-15,-1 0-1 16,-4 0 1-16,2-2 1 0,-3 0 1 16,-1 0-1-16,0-2 0 0,2 1 1 0,0-1-4 15,3-3 3-15,4 0-1 16,1 2-1-16,6-2 2 0,1-1 0 0,6 1-1 0,4-1 2 0,3 0-2 0,5-1-1 16,1 1 2-16,2-1 0 0,0 0 1 0,2 0 0 0,3 0 0 0,1 0-1 15,1 0 3-15,1 0-3 0,1-1-1 0,0 1 0 0,0-1-2 16,0 1-7-16,0-1-13 0,0-1-22 15,0 1-36-15,0 0-67 0,0-1-159 16,0-1-781-16,0 1-722 0</inkml:trace>
  <inkml:trace contextRef="#ctx0" brushRef="#br0" timeOffset="68431.4281">8819 1288 0 0,'0'0'441'0,"0"0"133"16,0 0-117-16,0 0-123 0,0 0-72 0,0 0-54 0,0 0-26 0,0 0-25 16,0 0-17-16,0 0-16 15,0 0-35-15,27-83-27 0,-25 79-20 16,2 2-22-16,-3 1-8 0,-1 1-9 15,2 0-7-15,-2 0 3 16,1 3-3-16,0 6 11 0,1 5-4 0,4 6 6 0,-4 3 6 0,4 6 3 0,-4 1 12 0,-2 3 0 16,0 3-4-16,1 3-5 15,-1 4 0-15,-2 3 2 0,-4 3 0 16,4 3-3-16,-2 1-1 16,-1 1-8-16,1 0 1 15,2-1-2-15,-1 0 0 0,3-2 2 16,3 3-8-16,-3-1 4 0,4 0 0 0,-2 1 3 0,0 2 7 15,2 1 2-15,-2 0-4 0,-1 2-1 16,1-1-2-16,-1-2-5 0,3 0 6 0,-3-2 0 0,0 1-1 0,0 1 0 16,-1-1-2-16,0 1-6 0,0 0 1 0,0-1-3 0,0-1 0 0,1-1 2 15,0 1 1-15,1-1 1 0,1-2-2 0,0-1 1 0,-2-1-1 16,1-2-1-16,0-1 0 0,-2 0-1 0,2 0-3 0,-2-1 0 16,0 0-1-16,1-1 1 15,-1-1 3-15,0 1-1 0,0-1 0 0,1 0-2 16,-1 0 2-16,0-2-2 0,1 1 1 0,0-4 1 15,0-1 1-15,2-2 0 0,1-1 5 0,-2 0-4 16,0-2-1-16,2-3-1 0,-2 1-1 0,1-2 0 16,-3 0 3-16,0 2-1 0,1-4 3 15,-1-1-2-15,1-1-2 0,-1-1 1 16,0-1-3-16,0-3 4 0,0 0 0 0,0-4-1 0,0-1-1 0,0-4 2 16,-1-2 1-16,1-1-1 15,-1-3 7-15,1-2-7 0,0-2-1 0,1 1 0 0,-1-1-10 16,-1 0 8-16,1 0-5 0,0 0-3 15,-1-1 3-15,1-4-24 0,-2-3-24 0,0-5-41 16,-2-3-71-16,3-8-110 0,0 4-498 16,1 5-924-16</inkml:trace>
  <inkml:trace contextRef="#ctx0" brushRef="#br0" timeOffset="69060.3767">10204 971 1104 0,'0'0'168'0,"0"0"52"0,0 0 50 0,0 0-6 0,0 0-46 0,0 0-67 16,0 0-64-16,0 0-60 0,0 0-36 15,0 0-9-15,0 0 10 0,0 0 16 0,0 0 22 0,0 0 13 16,22 9 6-16,-20 10 5 0,-2 4 13 0,3 2 7 16,-1 13-7-16,0 11-11 0,-2 8-19 15,0 8-16-15,1-5 8 0,-1-2 6 0,1 2 3 16,-3 1 8-16,0 4-13 0,-1 5-6 15,-1 1 0-15,0 1-8 0,-1 0 0 16,2-2-4-16,-4 3-3 0,6-3 2 0,-2 0 0 16,0 0 3-1,3-3 4-15,0 0 2 0,1 0 2 16,-1-2-3-16,2-2 3 0,-2 1-1 16,1-2-2-16,-1-1 4 15,0 1-4-15,2-2-1 0,-1 0 2 0,3-1-5 0,-1-1-6 0,-1 1 1 16,0 2-2-16,-2 0 6 0,3 0 0 0,-3 0-6 0,3 0-3 0,-3 1-3 0,1 2-1 15,-1 4 3-15,1 2 0 0,-2-1-3 0,1 0 2 0,-1-4-3 0,1-4 0 16,1-3 2-16,-1-7-1 0,1-2-3 0,1-4 5 16,3-4-2-16,-3-1-2 15,1-2 2-15,0-4-7 0,0-3 4 0,1-4-1 0,-4 0-1 16,3-3 4-16,-2-1 0 0,1-2 1 0,-1-1 1 16,1-4-3-16,-1-4 2 0,-1-1-1 15,0-4-1-15,0-1 1 0,0-2-1 16,0-1-3-16,0-1 0 0,0-1-2 0,0-1-6 15,0 0-2-15,0-3-15 0,0-4-30 0,0-4-44 16,-3-5-73-16,-4-6-149 0,1 4-630 16,2 5-773-16</inkml:trace>
  <inkml:trace contextRef="#ctx0" brushRef="#br0" timeOffset="69917.5767">7159 2544 0 0,'0'0'0'0,"0"0"0"16,0 0 176-16,0 0 209 0,0 0 23 0,-123-1-26 0,114 1-59 16,2 0-31-16,4-2-40 0,3 2-55 15,0 0-56-15,0 0-57 0,0 0-38 16,3 2-19-16,3-2 1 0,1 0 10 0,4 0 10 16,2 0 8-16,6 0-8 0,1 0-6 0,4 0-6 0,4 0-6 15,0 0 0-15,2-3-8 0,1 1-3 16,2-1-5-16,0 1-1 31,6-1 6-31,4-3 1 0,4 1 3 16,4-1-3-16,4-1-3 0,6-1-4 0,6-1 0 15,3 1-2-15,4 0 0 0,-1-1 0 0,6 0 0 0,2 0 4 0,1 1-2 0,-1-2 4 0,6 0 0 0,1 1 1 16,9 0-1-16,-1 0-2 0,11-2 0 16,-2 2 0-16,7-2 4 0,1 2-1 0,5 1-6 0,-1-3 4 15,3 0-7-15,2 2 2 0,-1 0 4 0,0-1-8 0,0 0 4 16,-2 2-1-16,-4-2-3 0,4 1 5 15,-5-1-4-15,-1 0 1 16,-2 0 1-16,-2 1-2 16,-2-2-1-16,-3 3 0 0,-1-1-1 0,-7 1-4 0,-5 0 5 15,-6 1-2-15,-8 1-2 0,-6-1 6 0,-10 3-9 0,-8-1 2 0,-6 3 1 16,-8-1-7-16,-8 1 7 0,-6 0 0 0,-6 0 0 16,-9 1 11-16,-3 0-7 0,-5 1 5 15,-1 0 0-15,1 0-1 0,-2 0 2 0,0 0-5 16,0 0 0-16,0 0-3 0,0 0-1 15,0 0-1-15,0 0 0 0,0 0-3 0,0-1 0 16,1 1-1-16,2 0 1 0,1 0-3 16,1-2 4-1,2 0 2-15,0-1-5 16,-1 2 5-16,0-1-4 0,-3 2-2 0,-1-1-3 16,0 1-17-16,-2 0-14 0,0 0-32 0,0 0-20 15,-5 2-8-15,-5 5-34 0,-4 2-88 16,-2-1-342-16,6-2-1031 0</inkml:trace>
  <inkml:trace contextRef="#ctx0" brushRef="#br0" timeOffset="70491.9688">7184 3448 1147 0,'0'0'214'0,"0"0"-27"0,0 0 2 0,0 0 14 16,0 0 23-16,0 0-27 0,0 0-73 15,0 0-38-15,0 0-31 0,0 0-18 0,0 0-15 16,0 0-13-16,0 0-9 0,0 0 0 0,-7-2 12 0,11 4 17 16,4 0 17-16,2 1 11 0,1-1 1 15,6-1 1-15,2 0-3 0,3-1-4 16,3 0-4-16,4 0-6 0,4 0-7 0,5-1-1 16,3-2-3-1,8-2-3-15,3 0-2 0,8-1-2 0,4-1 0 0,11-1-4 16,7 0 0-16,4-1-1 0,7-2 1 15,7 1-3-15,7-1 3 0,4-2 2 16,6 1-1-16,6-1 2 0,8 2-3 0,2-1-4 0,5 0-4 16,-1 0-3-16,5 1 0 0,-2 0 0 0,3 0 1 0,-3 0-3 0,-2-1-2 15,1-1-1-15,-2 0-1 0,-3 1 3 0,1-1 2 16,-3-1 0-16,-3 0 1 0,-3 0-1 16,-4-1-1-16,-2 1 2 0,-6 0-3 15,-8 3 1-15,-7 0-2 0,-9 0-1 0,-5 1-2 16,-10 2-1-16,-9 0 0 0,-10 2 0 0,-11 1 2 15,-10 0 0-15,-12 1 0 16,-8 1 4-16,-8 2 4 0,-5 0 7 0,-2 1 4 0,0-1-3 0,-3 0-6 0,-3 0-8 16,-4-4-8-16,-2 1-4 0,-1 0-2 15,-4-1 0-15,0 2-1 0,1 0-7 16,-1 0-12-16,1 1-22 0,-2-3-31 16,-3 2-43-16,1-2-86 0,2 2-281 0,7 1-918 15</inkml:trace>
  <inkml:trace contextRef="#ctx0" brushRef="#br0" timeOffset="71374.3897">9646 1481 2028 0,'0'0'227'0,"0"0"-132"0,0 0-42 0,0 0-42 0,0 0-4 0,0 0 9 16,0 0 9-16,0 0 13 0,0 0 3 15,0 0 6-15,0 0 1 0,0 0 5 0,0 0 7 0,-61 132 1 16,57-105-7-16,1-1-4 0,-1 0-12 16,-1 0-14-16,2 0 4 15,-2-1-11-15,1 1 3 0,2-2-3 0,-2-3-8 0,3-2 4 0,-2-2-6 16,2-2 3 0,-1-3 0-16,-1 0 0 0,1-2 1 0,1-4-2 0,0 0 3 0,0-2 1 15,0-1 2-15,0-1 3 0,0 0-1 0,-4-1 8 16,4 1 7-16,0-2 7 0,-1 0 4 0,-2 0-2 15,1 0-2-15,-1-2-4 0,-2-2-7 16,-4-3-3-16,6-1-5 0,-3-3-4 16,-1-2 0-16,3-2-7 0,-4-2-3 0,1-3-1 15,4-1-3-15,-2-2 0 0,5-2-3 0,-2 0 1 32,3-2-3-32,0-1 0 0,3-1 0 0,5-2-3 0,1-4 1 15,3 2-3-15,0-3 2 0,7 2 1 16,-1 0-6-16,4 0 9 15,1 4-7-15,5-3-2 0,-2 6 4 0,4-1-4 0,1 3 5 16,-3 5 0-16,-1 2 1 0,-6 5-3 0,-4 5-1 0,-2 2 5 0,-5 5-4 16,7-1 1-16,-1 2-13 0,3 2-8 0,1 5 6 0,-7 6-3 0,-3 2 14 15,-3 7 8-15,0 3-2 0,-6 2 7 0,-1 4 1 16,-7 1-3-16,-5 2 4 0,0 2-2 16,-6-1 1-16,-1 0 1 0,-1-2 1 15,3-4-1-15,-1-5 0 0,0-1-1 0,6-5 1 16,-3-3-1-16,3-4 2 0,2 0 0 15,0-4 2-15,6-2-1 0,0-2 2 16,1-1 3-16,3-2-2 0,0 0 8 0,0 0 1 0,5 0-5 16,-1-2 4-16,6-2-14 0,2 0-3 0,7-2 1 0,1 0-5 15,7 1 1-15,-2 1-5 0,5 3 2 16,3-1-1-16,-1 2 7 0,1 2 1 16,-2 5-2-16,-2 2 0 0,-4 2-1 0,-1 3 1 0,-2 3 3 15,-6 2-1-15,-2-1 0 0,-5 3-1 0,-4 0 1 0,-5 2 1 16,-5-1-2-16,-8 0 4 0,-2 0-1 15,-6 2 3-15,-5-5 3 0,-2 3 1 16,-4-5-5-16,0 0-4 16,-1 0 1-16,-4-1-2 0,2-2 5 0,-2 0 3 0,0-1-1 0,3-4-2 15,-1 1 1-15,0-4-4 0,4 0-3 16,3 0 0-16,3-2-12 0,3 1-28 16,1-2-44-16,3 0-99 0,3 1-270 15,4-1-762-15,6-2-335 0</inkml:trace>
  <inkml:trace contextRef="#ctx0" brushRef="#br0" timeOffset="71857.7005">9595 3513 2194 0,'0'0'364'16,"0"0"-53"-16,0 0-98 0,0 0-45 0,0 0-39 16,0 0-40-16,0 0-34 0,0 0-22 15,0 0-15-15,0 0-9 0,0 0-5 0,0 0-4 0,0 0 2 16,0 0 0-16,0 40 7 0,0-9 7 16,1 2 0-16,0 6 3 0,0 1 0 0,1 2-4 15,2 2 2-15,-2 3-3 0,0-2-3 16,-1 1-1-16,1-2 0 0,-1 1-3 15,1-5 0 1,-2-3-3-16,0-4-2 0,1-2 4 0,-1-4-1 16,0-5 1-16,0-3 0 15,0-3-3-15,-1-4 0 0,-1-1-2 0,1-2-5 0,-1-4 1 0,1-1-7 0,1-2-10 16,-1 0-8-16,1-2-24 16,-1 0-12-16,1 0-18 0,-1 0-21 0,-2-2-43 0,-1 0-111 0,3 0-306 0,-1-1-729 0</inkml:trace>
  <inkml:trace contextRef="#ctx0" brushRef="#br0" timeOffset="72341.6184">9663 3370 1866 0,'0'0'439'0,"0"0"-182"0,0 0-36 0,0 0-43 0,0 0-20 15,0 0-40-15,0 0-45 0,0 0-36 16,0 0-29-16,0 0-10 0,0 0 2 0,0 0 3 16,0 0 3-16,-66 55 2 0,46-24-2 0,-2 1 1 15,2 2 0-15,-3 0-1 0,-3 5 0 16,1 0-1-16,-4 1 0 0,0 2-4 0,0-2 2 16,3-3 2-16,3-3-2 15,5-5 1-15,4-8-2 0,3-6-1 0,5-4 2 0,3-4-1 16,1-4 2-16,2-2 0 0,0 1 3 0,0-2 7 31,1 0 2-31,3 0-1 0,4 0 5 0,8-3 1 0,7 0 1 0,8-4 2 16,9-1-3-16,6-2-5 15,7-1 3 1,2-2 2-16,4 0-1 0,1 0 3 0,0 2-9 0,-2 1 0 0,-2 1-2 16,-5 0-5-16,0 3 4 0,-10 0-3 0,-2 3 1 0,-9 1 0 15,-7-1 1-15,-3 1 2 0,-10 1-2 0,-2 0 3 0,-6 1-2 0,1 0 2 16,-3 0 4-16,0 0-4 0,0 0 4 0,-3 0-4 15,3 0-2-15,-2 0 1 0,1 0-5 0,0 0-1 16,0 0-1-16,1 0-5 0,-2 0 4 0,-1 0-4 16,2 0-6-16,-4 0-7 0,1 0-21 15,1-1-31-15,-1-1-44 16,2 0-125-16,0 1-411 0,2 1-1121 0</inkml:trace>
  <inkml:trace contextRef="#ctx0" brushRef="#br0" timeOffset="74984.4441">5492 8307 0 0,'0'0'0'0,"0"0"0"0,0 0 216 16,0 0 204-16,0 0-34 0,0 0-40 0,0 0-55 16,0 0-46-16,0 0-46 0,0 0-50 0,0 0-40 15,0 0-37-15,-9 3-26 0,9-2-15 16,0-1-16-16,0 3-1 0,0-2 6 0,0 0 4 16,0 2 7-16,0-2 0 0,0 3 5 0,0-4 7 15,0 1 8-15,4 0 10 0,-2 2-1 0,1-1-4 16,4-1-6-16,-3 2-8 0,4-2-3 0,-3 0-2 15,3 0-1-15,3 0-1 0,2 0-5 16,2 1-3-16,-2-1-5 0,7-1 2 16,-1 0 2-16,4 0 1 0,4 0-1 0,2-3-4 0,0 0-6 15,3-1-2 1,-4 0-2-16,3-1-1 0,-2 1 0 0,-1-2 0 16,1 1-2-16,0-1 0 0,-3 2-2 0,0-3-1 15,0 3 3-15,-2-2-1 0,-2 2 1 0,-2 1 1 0,-1-1-7 16,-4 2 1-16,0 0 4 0,-5-2-1 15,-1 2 5-15,-5 0 0 0,0 1-1 16,-2 1 6-16,-2 0-3 0,0 0 11 16,0 0 3-16,0 0-3 0,-2 0 1 0,-1 0-15 15,0-1-6-15,1 1-5 0,-1-1-2 0,0-1 4 0,1 2 1 16,2 0 0-16,0 0-2 0,0 0-1 0,0 0 2 16,0-1 2-16,0 1 4 0,0 0-1 0,0 0-5 0,0 0 1 15,0 0-6-15,0 0 7 16,0-2 2-16,0 1 2 0,0 0 3 0,0-1-7 0,0 1 0 15,0-2-5-15,0 2 0 0,0-2 3 16,0 0 1-16,0 0 1 0,0-1-1 16,0-1-2-1,0 1-1-15,0-2 0 0,-1 0 5 0,1 0-3 16,0-1-2-16,0 0 3 0,1 0-8 0,-1-3 5 16,2 0 4-16,0-2-1 0,-1 1 8 0,2-3-8 0,-2-1-1 0,0 0-1 0,-1-2-6 15,0 2 9-15,2-4-1 0,-2 1 2 0,1-1 2 0,-1-1-4 16,-1-1-4-16,2-1 0 15,-1-1 1-15,0-1 1 0,0 2 1 16,0-1 1-16,0 1-3 0,0 1 1 16,0 1 3-16,-1-2 0 0,1 1 4 15,0 0-3-15,0 1 2 0,0-1-1 0,0 1-4 0,1 0 5 0,2-2-1 0,-1 2 0 0,-1-3 2 16,-1 1-3-16,0-1 0 0,0 0 0 16,1 1-1-16,-1-3 2 0,0 3 0 15,0 1 1-15,0-3-2 16,0 2 0-16,0-4 1 0,0 0 0 0,0 0 2 0,0 1-3 0,0-1-3 15,0 1 0-15,1 1-1 0,-1-2 1 16,0-1 1-16,2 1 0 0,1-2-3 0,0 0 0 16,-2 1 0-16,1-1-2 0,1 0 5 15,1 0-1-15,-3 1-1 0,0 0 1 0,4-2-4 0,-2 0 3 16,-1-3 0-16,0-2-1 16,-1 2 4-16,3 0-2 0,-3 2-1 0,0 1 1 15,-1 1-2-15,1-2 0 0,-1 1 3 0,1-1-2 0,0-2-1 16,2 3 3-16,-1-1-1 0,-2-2 0 0,1 1 5 0,0 0-6 15,0 0 1-15,0 0 1 0,1-2-8 16,1 2 7-16,-1-1-1 0,0-2-1 0,-1-1 8 16,3 0-7-16,-1-1-1 0,-1 0 2 0,-1-1-6 15,-1 2 3-15,1-2 3 0,0 1-2 16,1 0 2-16,-1-2 0 16,2 1-4-16,-3 0 0 0,1-1 6 0,2 1-6 0,0-1 5 15,0 2 0 1,-1-1-7-16,-1 0 5 15,1 0 0-15,2 0-2 0,-2-4 7 0,-1 1-6 16,0 0 2-16,0-2 0 0,1 0-3 0,1 2 2 0,-1 0 0 0,-1 1-1 16,-1-1 0-16,1-1-1 0,3 0 2 0,-1 0 0 0,-1 0 0 0,0 1 0 15,-1-1 0-15,4 1-1 0,-3 0-1 16,1-1 2-16,3 0 1 16,-3-1-2-16,5-2 2 0,-5 0-3 0,4 2 2 15,-4-1 2-15,4-1-3 0,-4 1 0 0,4 2 0 0,-5 0 0 0,2 0 0 16,0 0 0-16,-3 0 0 0,2 1 0 0,1-1 0 0,-2 2 0 15,-1 0 0-15,1-1 0 0,2 0 0 16,-1 0 0-16,-1-1 0 0,-2 0 0 16,1 1 0-16,0 1 0 0,0 2 0 0,1-1 0 0,1 0 0 15,-2 1 0-15,0 0 0 0,-1 3 0 16,1-2 0-16,2 2 0 0,-2 0 0 0,1 0 0 16,-2 4 0-16,1-1 0 15,0 1 0-15,-1 1 0 0,0 1 0 0,0-1 0 0,-1 0 0 0,1 0 0 16,0 1 0-16,0 2 0 15,0 1 0-15,-3 0 0 0,2 2 0 16,-2 1 0-16,2 1 0 0,1 0 0 0,0 1 0 0,-1 3 0 16,1 0 0-16,-1 1 0 0,1 1 0 0,-1 1 0 15,-1 1 0-15,2 3 0 0,0 0 0 0,0 3 0 16,0 0 0 0,0 2 0-16,0 2 0 0,0 0 0 0,-2 0 0 0,2 3 0 15,0-1 0-15,0 1 0 0,0 0 0 0,0 0 0 0,0 0 0 0,0 0 0 16,0 0 0-16,0 0 0 0,0 0 0 15,0 0 0-15,0 0 0 0,0 0 0 16,0 0-4-16,0 0 1 0,0 0 3 0,0 0 7 0,0 0-7 16,0 0 0-16,0 0 0 15,0 0-3-15,0 0 3 0,0 0 0 16,0 0-1-16,0 0 5 31,0 0-4-31,0 0 0 0,0 0-3 16,0 0-3-16,2 0 3 0,0 1-1 0,0-1-1 0,1 0-3 15,6 0 6-15,2 3 0 0,2 0 4 16,1-1 6-16,-2-1-7 0,3 1-2 0,-1 1-1 16,-1-1-7-16,5 2 7 0,2-1 2 0,0-1 1 0,3 2 5 15,4 0-4-15,-1-1-2 0,2 1 0 0,2-1-2 0,0 0 1 0,0 0 4 0,-1 0 0 0,0-1 0 0,-1 0 2 16,0-1-7-16,1 2 3 0,1-1-4 0,-3-1 5 16,-3-1 0-16,-1 0-4 15,-1 0 3-15,1 1-3 0,-3-1 3 0,-4 0 0 0,2 0 4 16,0 0-2-16,-5-1-3 0,-1 0 2 0,2 0-4 15,-2 1 2-15,-3-1 2 0,1 0-2 0,-5-2 4 0,3 3-1 16,-5 0-3-16,3 0 0 0,-4 0 0 0,1-2 0 16,0 2 0-16,-2 0 0 0,-1 0 0 15,1 0 0-15,-1 0 0 0,0 0 0 0,0 0 0 16,0 0 0-16,0 0 0 0,0 0 0 0,0 0 0 16,1 0 0-16,0 0 0 15,0-1 0-15,5 1 0 0,-2 0 0 16,2 0 0-16,0 0 0 0,1-1 0 0,-2 1 0 0,1 0 0 15,2-2 0-15,0 1 0 0,-2 1 0 16,3-1 0-16,0 2 0 0,1-2 0 16,-2 0 0-16,0 1 0 0,-2-1 0 0,3 1 0 15,0-1 0-15,-1 1 0 0,-3 0 0 0,3-2 0 0,-5 2 0 16,2 0 0-16,-4 0 0 0,0 0 0 0,-1 0-2 16,0 0 4-16,0 0-2 0,0 0 0 15,0 0 0-15,0 0 0 0,0 0 0 0,0 0 0 0,-1 0 0 0,0 0 0 16,1 0 0-16,-1 0 0 15,0 0 0-15,1 0 0 0,-3 0 0 0,3 0 0 16,0-2 0-16,0 2 0 16,0 0-8-16,0-1-20 0,-1 1-14 0,0-1-30 15,0-2-40-15,-2 0-60 0,-5-2-120 16,1 1-521-16,4 2-894 16</inkml:trace>
  <inkml:trace contextRef="#ctx0" brushRef="#br0" timeOffset="75374.5898">6558 2165 2589 0,'0'0'200'0,"0"0"-4"0,0 0-41 15,0 0-26-15,0 0-22 0,0 0-22 16,0 0-24-16,0 0-21 0,0 0-20 0,0 0-11 15,0 0-8-15,0 0-2 0,0 0 2 16,6 15 2-16,4-4 4 0,5 4 5 0,-1 4 2 16,8 1 1-16,2 6 3 0,1 1-1 0,3 2 0 0,3 2-1 15,0-1-2-15,3 2-3 0,0-1-4 16,3-4 2-16,0 4 0 31,4-2 3-31,-1-1 2 0,0 0-2 16,0-2-3-16,0-1-1 0,-5-2-3 0,0 0-1 15,-3-2 3-15,-3-3-2 0,-6 0-2 0,-2-4 3 16,0-1-4-16,-3-4 1 0,-7 1 0 0,1-4-3 16,-3-1 2-16,-2-1-2 0,-5-1 2 15,1-1-1-15,0 0 0 0,-3-2 2 0,1 0 0 0,-1 0 1 0,0 0-3 0,0 0-2 16,0 0-1-16,0 0-2 0,0 0 5 0,0 0 0 16,0 0-2-16,0 0-3 0,0 0-19 0,0 0-9 0,0 0-23 0,0 3-33 0,1-2-40 0,0-1-98 15,0 0-260-15,-1 0-797 0,0 0-257 0</inkml:trace>
  <inkml:trace contextRef="#ctx0" brushRef="#br0" timeOffset="75817.5057">7435 2685 1160 0,'0'0'939'0,"0"0"-553"16,0 0-109-16,0 0-53 0,0 0-52 0,0 0-48 15,0 0-40-15,0 0-23 0,0 0-26 16,0 0-15-16,0 0-2 0,0 0 0 0,0 0 6 16,0 0-3-16,-50 47 1 0,44-31 2 15,-4 4-1-15,-1 2 11 0,-4 4 0 0,2 3-2 0,-5 3-4 16,-2 5-9-16,-2 4-1 16,-6 3-2-16,-3 7-2 0,-2 2 0 0,-6 1-6 31,0-4 1-31,1 0-2 0,1-2-3 0,1-7 4 0,5-1-2 15,1-3 1-15,6-5 2 16,4-3-5-16,1-6 8 16,0-2 0-16,7-4-5 0,2-1 7 0,2-3-8 0,3-3-2 15,0-3 2-15,3-2-6 0,1-1 3 0,0-3-2 0,0 1 1 16,1-1 0-16,0-1 1 0,0 0 1 0,0 0-1 0,0 0 7 0,0 0-5 0,0 0 1 16,0 0 2-16,0 0-7 0,0 0 5 0,0 0 1 0,0 0-3 0,0 0 7 15,0 0-4-15,0 0-1 0,0 0 1 16,0 0-7-16,0 0 5 0,0 0-1 0,0-1 0 15,0-1 1-15,0 1-13 16,0 0-16-16,0 0-30 0,1-2-51 16,1-2-125-16,-1 0-692 0,2 2-934 15</inkml:trace>
  <inkml:trace contextRef="#ctx0" brushRef="#br0" timeOffset="84992.2644">7727 6668 0 0,'0'0'0'15,"0"0"0"-15,0 0 0 0,0 0 0 0,0 0 0 16,0 0 0-16,0 0 0 0,0 0 0 16,0 0 0-16,0 0 0 0,0 0 202 0,0 0 88 15,-113 9 2-15,108-9-17 0,2 0-20 0,3 0-19 16,-1 0-17-16,0 0-12 0,1 0-17 0,0 0-29 15,0 0-32-15,0 0-28 0,0 1-21 0,0 0-9 16,0-1-3-16,0 2-2 0,0-2-1 16,0 0-5-16,0 0-7 0,0 0-6 0,0 0-10 0,0 1-7 15,0-1-8-15,0 0-5 0,0 1-4 16,0-1-3-16,0 1-3 0,0-1-1 0,0 0-3 16,0 0-1-16,1 0-2 0,0 0-3 0,2 0 8 15,3 1 7-15,3 2 11 0,0-2 7 16,1 0-3-16,4 0-3 0,-2-1-1 0,7 0-3 15,0 0-2-15,1 0-1 0,3 0-3 16,4-1-1-16,1-3 1 0,3 1-1 0,5-1-3 0,3 0 0 16,1-3-5-16,0 3 1 15,2 1-1-15,-2-1 0 16,1 3 0-16,1-3-4 0,-2 0 2 0,3 1 1 0,1-2 2 16,-4 1 2-16,3-1-3 15,-2 3-2-15,-1 0-2 0,1-2-2 0,-5 1 3 16,2 0 0-16,1 1 2 0,-5 0-1 0,5-2-1 0,-1 2 1 15,0-2-1-15,-3 3 2 0,2-2 0 0,-1 1 0 16,1 0 2-16,-1 0-1 0,0 2 3 16,1-4-2-16,-1 3 1 0,0-3-1 0,-1 0-1 15,1 4-1-15,-1-2 0 0,2 0-2 0,-2-1 1 0,4 1 1 16,0 1-1-16,1-2 3 0,2 1-4 16,0-1 0-16,-2 0-2 0,1 1-2 0,0 1 4 15,-1-2 1-15,1 0 1 0,0 1 0 0,-1 0-3 16,1-2 0-16,-3 1 0 0,1-1 0 15,-2 2 1-15,2 0-1 0,1-1-1 0,-1 1-1 0,0-2 2 16,1 3 1-16,-2-3 0 16,1 1 3-16,-1-1-5 0,-1 2 0 15,-3 0 0-15,-3-2-2 16,0 2 3-16,-1-1-1 0,0 1 0 0,-2 1-1 0,-2 0 0 0,2-3 1 16,-2 3 0-16,-2-2 5 0,-2-1-1 15,1 3-1-15,-1 0 1 16,0-1-4-16,-1 0 0 0,-2 0 2 0,1 0-2 0,-2 1 2 0,1-2-1 15,1 2-1-15,-2 0-1 16,2 1 2-16,-1 0 0 0,-1-3-1 0,0 2 2 0,1-1-2 16,-1 0 0-16,-2 1 1 0,0-1-1 0,1 1 1 0,-3 0 0 0,0-1-1 15,-2 4 1-15,0-4-3 0,1 1 4 0,2-1-2 0,0 0 1 16,-1-1 1 0,0 2-1-16,3-1 0 0,0 1 0 0,-2-1-1 0,-3 1 0 0,3-1 1 15,-2 1-1-15,2 1 2 16,-7-1-2-16,2 1 0 0,-1-2 1 15,-3 1 0-15,1 0 0 0,-1 1 1 0,0-1-1 0,0 1-1 0,-1 0 1 16,0-1-1-16,-1-1 0 0,3 1 0 16,-2 1 0-16,0 0 0 0,0 0 0 0,0 0-1 15,-1 0 1-15,2 0 0 0,-2-1 1 16,1 0 1-16,-1 1-1 0,-3 0 0 0,2 0-1 0,-2 0-1 0,-1 0 1 16,1 0 0-1,-1 0 1-15,0 0 2 0,0 0-3 0,0 0 0 0,0 0-1 16,0 0-1-16,0 0 1 15,0 0 0-15,0 0 0 0,0 0-2 0,0 0 0 16,0 1-1-16,0 0-1 16,0 3 4-16,0 1-2 0,1 2 3 15,0 1 0-15,5 2-4 0,-4-1 4 0,0 3 2 16,2-1-2-16,0 3 4 0,-3 2-4 0,2 2-1 0,-2 2 1 0,-1 3-5 0,1 0 5 0,-1 3 1 16,1 2 0-16,-1 0 4 0,2 3-3 15,-2 1-2-15,0 0 1 0,0 2 0 0,1-1-1 0,-1-2 1 16,0-1 0-16,0-1-2 0,1-1 3 0,2-1 0 15,-3 0 0-15,2 1 7 0,2 3-6 16,0-2-1-16,-1 1 2 0,0 2-7 0,0 2 8 16,-1-1 0-16,-1 0 2 15,-1 3 3-15,1 0-4 0,-1 1 0 0,0 0 0 0,0 2-3 16,2 0 1-16,-2 1 1 16,-3 3 0-16,2-1 0 0,-3 2 2 15,-2-1-1-15,3 3 0 0,1 0-1 16,-2 1-1-16,2 0 0 15,0 2 0-15,0-2-1 0,1 3 2 0,1 0 1 0,0-1-2 16,0 1-1-16,1-2 0 0,-1 1-2 0,0-2-2 0,4-1 1 0,-3 0-2 0,4-1 3 0,-4-1 0 16,2 0 0-16,0 2 3 0,0 1-1 15,-1 0 0-15,1 1 0 0,-2-2-4 16,-1 1 2-16,1 0 1 0,-1 2-3 0,2 2 6 0,-4 0-3 16,0 1 2-16,0-1 1 0,-1-2-1 15,2-4-2-15,-3-4-5 0,4-1 5 0,0-7-4 0,-1-2 5 0,1-5 3 16,0-1-3-16,0-5 1 0,0-1-3 15,-2-3-3-15,0-3 4 0,0-2-3 0,-1-3 4 16,2-1 1-16,-2-2-8 0,1-2 3 16,-2-2-5-16,3 1-6 0,-3-2-9 0,-4 0-23 15,4-5-32-15,-4-3-51 0,-2-5-76 0,0-4-244 16,3 3-767-16,0 3-521 16</inkml:trace>
  <inkml:trace contextRef="#ctx0" brushRef="#br0" timeOffset="86358.5731">7586 6734 116 0,'0'0'601'0,"0"0"-85"0,0 0-107 0,0 0-71 0,0 0-46 16,0 0-51-16,0 0-46 0,0 0-36 16,0 0-32-16,0 0-35 0,0 0-34 15,0 0-26-15,0 0-20 0,-1-58-13 0,1 61-2 0,0 3-2 16,0 3 3-16,1 6 7 31,-1 4 4-31,1 5 7 0,0 5 2 0,-1 5 0 0,0 2 4 0,0 4 3 16,0 3 1-16,-2 2 3 15,-4 4 1-15,1 6 2 0,-3 2 0 16,4 4-1-16,-4 3-5 16,-1 2-4-16,4 0-1 0,-1 2 0 0,-2-2 0 0,5-2 0 0,-3-3-3 15,4-2 0-15,0 0-2 0,-1 0-1 16,0 1 1-16,1 0 1 0,1 2 0 0,1-1 2 0,0 2-9 0,0-1-4 0,1 0 1 16,-1-1-10-16,0-3 10 0,1 0 1 0,-1 0-2 15,0 0 10-15,1-2-7 0,-1 3 0 0,0-3 0 0,3-1-3 0,-3 2-2 16,1-1 0-16,2-1-1 0,-3 0 2 0,1-2-1 15,1 2-1-15,-2-4-1 0,3-1-3 0,-2 0 2 16,-1-3 0-16,0 0 2 0,0-1 0 16,1 0-1-16,-1-1-1 0,0-1-2 0,1-1 0 15,-1-1 1-15,0 2 4 0,0-2-1 16,1 1 0-16,-1-1-3 0,-1 1-2 16,1-2 1-16,-1-1 3 0,2-1 1 15,-1 2 1-15,0-4-1 0,0-2-7 16,1 0 3-16,-1-4-1 0,0 0 2 0,0-5 11 15,0 0-10-15,0-4 2 0,0-2-5 16,1-1-10-16,4-3 14 0,-3-2 0 0,0 0 3 16,-1-3 5-16,1 1-10 15,3-2-2-15,-3 3 1 0,0-3-4 0,2 1 6 0,-1-2 3 16,-2-2-1-16,1 2 0 0,4-1-4 0,-4 0-1 0,-1-1 0 0,1 1 10 0,2-2-5 16,-1-2-1-16,-2 1 0 15,1-3-6-15,2 1 5 0,-1-3-1 0,-1 1 2 0,5-1 4 0,-4 0-4 16,4 0 0-16,-3 0-1 15,4-1-9-15,1-2 10 0,1 2 2 0,0-2-1 0,1 0 2 0,0 0-6 16,0-1 1-16,6 2-2 16,-4-1 4-16,5-1 0 0,2 1-2 15,-2-1 0-15,3 0 0 0,2 1 1 16,-1-1 1-16,8-1 1 0,-1 0 1 16,3 1-4-16,4 1-1 15,0-1 0-15,3 1-4 0,-1-1 5 0,3 1 1 0,3-2 0 0,2 2 2 16,1-1-3-16,2 2-2 0,3-2-1 0,1 1 1 0,4-1 2 0,-3-1 2 0,4 0 1 15,0 4-2-15,-1-3 1 0,1 0 2 0,2-1 0 16,-1 1 1-16,1 1-1 0,-2 0-2 16,4-1 0-16,-1 0-2 0,2-1 4 0,-1 1 2 15,1-2 1-15,0-1 3 0,3 1-6 16,-1-2-2-16,-1 3-2 0,1-4 0 0,-1 0 4 16,1-1 0-16,3-1 0 0,-2 2-1 0,0 0-2 0,3-2 1 15,0 0-1-15,0 1-3 0,1 0 6 16,-2 2-3-16,2-3 1 0,-1 2-2 15,-2-2 1-15,1 3 2 0,-1-1 2 0,-2 0 5 16,-1 0-7-16,0 2-2 16,-3-2-3-16,-2 0 0 0,0 1 4 15,-3 2 1-15,-2-1 1 0,-4 1 4 0,1 1-8 0,-2 0 0 0,-4 1 0 16,-4 1-4-16,1 0 6 0,-4 2 0 16,-5-1 0-16,-3 0-4 0,-2-1 3 15,-7 2 0-15,-5 1 0 0,-3 0 7 0,-5-1-7 16,-4 1-1-16,-3 0-1 0,0 0-3 0,-1 0 8 0,0 0 3 15,0 0 2-15,0 0 2 0,0 0-9 0,0 0 0 16,-1 0-2-16,-1 0-2 0,0 0 4 16,1 0 0-16,-1 0-1 0,-1 0 0 0,2 0-2 0,1 0 2 0,-2 0-4 15,1 0 2-15,0 0-10 0,-4-2-14 16,3-1-11-16,-1-1-25 0,0-2-22 16,-1 1-35-16,-1-4-66 0,-2 0-142 15,1 1-689-15,3 3-753 0</inkml:trace>
  <inkml:trace contextRef="#ctx0" brushRef="#br0" timeOffset="86794.4958">11456 9371 241 0,'0'0'788'0,"0"0"-259"0,0 0-165 16,0 0-56-16,0 0-67 0,0 0-40 0,0 0-40 15,0 0-27-15,0 0-26 0,0 0-29 0,0 0-9 16,0 0-3-16,0 0-4 0,0 0 6 16,15 23-7-16,-9-4-3 0,-3 0-5 15,2 2-9-15,-1 5-5 0,-2 0-12 0,1 3 2 0,-1 3-3 16,-1 3-2-16,1 1 6 0,-2 3-10 15,0 2-5-15,1 0-3 16,-1 2-7-16,0-1 5 0,1 1 1 16,-1 0 0-16,0 1-2 15,0-4-3-15,3 2-3 0,-3-4-1 0,0-1 2 16,0-2 2-16,-5-4-1 0,2-2 1 0,-2-4-5 0,1-3 1 0,1-5 1 0,-1-2 0 0,3-5 1 16,-2-1-1-16,1-4 0 0,-1-4 0 15,3-1-1-15,0 0 4 0,-1 0-3 0,1-1-2 0,-1-4-14 16,0-4-18-16,-3-4-26 0,-2-2-39 0,-1-6-59 15,-4-2-127-15,5 5-812 16,0 4-712-16</inkml:trace>
  <inkml:trace contextRef="#ctx0" brushRef="#br0" timeOffset="87723.9349">8760 6815 0 0,'0'0'0'0,"0"0"61"16,0 0 417-16,0 0-50 0,0 0-37 15,0 0-33-15,0 0-51 0,0 0-44 0,0 0-52 0,0 0-46 16,0 0-42-16,-67-122-36 0,73 117-21 16,0 0-16-16,2 1-10 0,-1 3-7 0,-2 0-10 15,4 1-9-15,-1 1-3 0,1 7 2 0,0 2 4 16,2 3 7-16,-1 3 5 0,0 5 2 0,-3 3 0 16,0 5-2-16,0 2 0 15,-3 4 1 1,-1 6 1-16,-1-2 3 0,-1 5-1 0,-1 3 1 0,0 2-3 0,-5 1-6 15,3 1-9-15,1 3 0 0,-2 2 0 0,0 2 3 16,0 3 2-16,1 2 0 0,-3 2-3 16,3-1-5-16,-3 1 2 0,0-1 2 0,3-1-1 0,-1 1 1 0,3 0-5 15,-4 2-1-15,4-1-3 0,-1 3 0 0,1 1 0 16,1 3-2-16,-1-1 1 0,2 1-5 16,2 1 2-16,-1 0-1 0,3-2-1 15,-2-1 6-15,1 2-4 0,-1-4 1 0,-1-2-2 0,4 1-6 0,-5-1 4 16,6-2 0-16,-5 0 4 15,3-1 0-15,-4 0-4 16,0 3 1-16,2 0-5 0,-2 1 2 0,-1-3 3 16,0 1-3-16,1-5 4 0,2-3-4 0,1-2 3 0,-4-5-2 0,4-5 1 15,-2-2 4-15,-1-2-5 0,2-2 2 16,-1-1 1-16,-2-1-4 0,0-1 3 0,0-3 1 16,3 1 0-16,-4-2 0 0,1-3 0 15,-1 3-1-15,0-4-3 0,1 0 2 0,-1-2 1 16,0-2 0-16,0-4 1 0,-1-5-2 15,0-2 1-15,-1-3-2 0,-1-3-3 0,2-2 2 0,1-3-12 16,0-2 2-16,-1 0-2 0,1 0-11 0,-1-1-6 16,0-5-27-16,-3-2-35 0,2-5-51 15,1-3-89-15,0-5-197 0,-1 1-720 16,2 6-529 0</inkml:trace>
  <inkml:trace contextRef="#ctx0" brushRef="#br0" timeOffset="88316.5513">10327 6617 764 0,'0'0'314'0,"0"0"9"0,0 0 19 0,0 0-55 0,0 0-44 15,0 0-77-15,0 0-69 0,0 0-31 16,0 0-15-16,0 0-2 0,0 0 8 0,0 0 1 16,0 0 2-16,0 0 0 0,74 6-6 15,-67 9 1-15,-4 3-4 0,4-1-5 0,-4 4 0 16,3 2-7-16,-2 4-2 0,-1 1-3 0,1 4-3 15,-3 2 1-15,1 1-1 0,-1 4 1 0,-1 2 2 16,2 4-1-16,-2 2-1 16,0 4-3-1,-3 4-6-15,-1 3-3 0,-2 3-3 0,2 3-1 16,-4 3-6-16,2 2 4 0,1 1 2 0,-2 1 2 16,3-1 4-16,-3-2-3 0,3 1-1 0,-1-1 1 0,3 2 3 15,0 2 0-15,-1 2-1 0,2 3 1 0,-2 1-8 16,3 4-1-16,-2 1-2 0,1 2-2 0,-2 0 2 0,3 3-4 0,-2 2 0 15,0 0-2-15,2 0-5 0,0 2 5 0,0-3-2 16,2-1 1-16,-2 1 0 16,2-4-6-16,-2-3 2 0,4-2-1 15,-2-7 0-15,1-5 5 0,1-2-2 0,-2-3 4 0,-1-5-3 0,0-4 0 16,-1-6-3-16,3-3-1 16,-3-6 4-16,0-5-3 0,0-6 3 0,0-4 0 0,2-5-3 0,-4-6 4 15,1-2-1-15,-1-5-1 16,1-3 3-16,1-2-2 0,0-1-3 15,0 0 2-15,0 0-6 0,0-4-5 0,-2-3-6 0,0-1-16 16,-3-3-18-16,2-5-25 0,-3-2-37 16,1-3-60-16,-3-6-139 0,1 6-735 0,4 7-716 15</inkml:trace>
  <inkml:trace contextRef="#ctx0" brushRef="#br0" timeOffset="89087.4318">7545 7935 0 0,'0'0'14'0,"0"0"444"0,0 0-34 0,0 0-45 0,0 0-58 0,0 0-67 0,0 0-64 16,0 0-22-16,0 0-17 0,0 0-7 0,0 0-9 16,0 0-18-16,0 0-21 15,-70-41-22-15,70 41-25 0,0 0-18 0,0 0-14 0,0 0-9 0,0 0-10 16,0 0-2-16,1 0-1 16,4 0 2-16,-2 1 4 0,5 1 5 0,2 2 4 15,2-1 3-15,0 1 4 0,7 0 6 0,2-2 5 0,5 1 9 16,1-3 3-16,10 0 1 0,5-3-2 15,7-4-4-15,4 1-3 0,9-5-2 0,8 0-5 16,3-1-4-16,8 1-2 0,4-3-1 16,1 3 0-16,7-3 1 0,5 1 3 0,6 1-3 15,4 0 5-15,7-1-4 0,4 0-1 0,2 1 1 0,4-1-6 16,4 1 2-16,2-1-2 16,3-2-3-16,1 2 0 0,-3 0 0 0,1-1 0 0,-3 0 1 15,-1 1 0-15,-5-2 3 16,-3 1 0-16,-6-1-2 0,-4 1 2 0,-5-1-3 15,-4 1-1-15,-6-1 0 0,-6 2-1 0,-7-1 0 0,-8 0 2 16,-7 3 0-16,-6-1-3 0,-9 1 3 16,-5 2-3-16,-10-2-1 0,-6 3 3 0,-9 0-2 15,-7 1 3-15,-4 2 4 0,-5 1 0 0,-4 1 3 16,-1 1 1-16,-2 0-4 0,0 1-2 0,0 1-7 16,0-2-3-16,-2 2-3 0,1 0-2 15,0 0 1-15,1 0 0 0,-1-1-1 16,1 1-4-16,-2 0 0 15,2 0-5-15,-2 0-5 0,-1 1-5 0,0 4-13 0,-5 2-13 0,1 1-18 0,-2 3-19 16,-3 0-28-16,-5 3-46 0,-2 1-108 0,3-2-396 16,2-4-1047-16</inkml:trace>
  <inkml:trace contextRef="#ctx0" brushRef="#br0" timeOffset="89630.1859">7583 8915 816 0,'0'0'162'0,"0"0"-41"0,0 0 18 16,0 0 33-16,0 0 27 0,0 0-7 16,0 0-40-16,0 0-13 0,0 0-23 0,0 0-11 15,0 0-7-15,0 0-14 0,0 0-11 16,0 0-14-16,-28 36-15 0,28-30-6 0,0-2-5 16,0 0-4-16,0 0 9 0,0 1 9 0,3-2 9 15,5 1 13-15,2 0 2 0,8-2 1 0,4-1-4 16,7-1-7-16,11-3-6 0,4-5-7 15,13-2-6-15,7-3-1 16,9-1 0-16,13-2-4 16,6-2-2-16,9 0-3 0,7-3-10 15,8 1 0-15,7-2-5 0,4-1-1 16,8 0 6-16,2-2-3 0,1 3-1 0,2-3-3 0,-1 3 0 16,3-3-2-16,-4 3 2 0,-2-2 4 0,-4 0-4 0,-3 4 0 0,-6-3 2 0,-6 3-5 15,-9 1 4-15,-5 1-5 0,-9 2-3 0,-9 0 2 0,-11 1-8 16,-7 1 5-16,-10 0-1 0,-10 3-1 0,-7-1 8 15,-11 3-4-15,-9 2 1 0,-6 0 5 0,-7 2-5 16,-4 2 8-16,-3-4 3 0,0 3-7 16,-1-1-1-16,-5-1-8 0,1 3-4 0,-1-1-1 15,-4 1 2-15,4 0-3 16,0 1 2-16,0-1 0 0,2 1-5 0,0-1 1 0,1 2-10 16,1 0-12-16,-1-2-10 0,1 2-26 0,-1-1-24 15,-1 1-36-15,-2-3-63 0,-2 1-131 0,1-2-748 16,1 2-690-16</inkml:trace>
  <inkml:trace contextRef="#ctx0" brushRef="#br0" timeOffset="90200.3743">10096 6930 1457 0,'0'0'711'0,"0"0"-461"0,0 0-49 0,0 0-15 0,0 0-15 15,0 0-23-15,0 0-34 0,0 0-20 0,0 0-17 0,0 0-12 16,-38-120-19-16,31 117-15 0,-3 2-11 15,0 1-9-15,-6 0-3 0,1 3-5 0,-7 8 0 16,-3 3-1-16,-2 2-1 16,-1 2 4-16,-3 5-2 0,2 3 2 0,-2 0 2 0,0 5 0 0,-2 1 2 15,0 1 0-15,2 5 0 0,2-1-1 16,5 0 2-16,2 0 1 0,4-1-2 0,6-3 3 16,5-1-4-16,5 1 0 0,2-4 4 0,1-4-7 15,7-1 7-15,5-2 2 0,6-4 1 0,3-2 8 16,4-2-2-16,0-1-3 0,7-5 1 0,2-3-6 15,-3-2 0-15,0-2 0 16,1-1-4-16,1 1 2 0,-4-5-2 16,-4 1-1-16,0-1-2 0,-4-1 1 15,-4 2-3-15,-4-2 3 0,-1 2 0 0,-6 0-3 0,1 0 4 0,-5 2-1 0,1-2 0 16,-2 1 6-16,0-1-5 0,0 2-2 16,-2 0 1-16,0 1-9 0,0-1 4 0,0 1 0 0,0 0-3 15,0 0 5-15,0 0-6 0,0 0-8 16,0 0-16-16,0 0-19 0,0 3-22 15,-2 5-22-15,1 2-33 0,-1 5-62 0,-3 1-181 16,4-2-780 0,-1-5-593-16</inkml:trace>
  <inkml:trace contextRef="#ctx0" brushRef="#br0" timeOffset="90777.4723">9789 9260 2218 0,'0'0'411'0,"0"0"-152"0,0 0-92 16,0 0-31-1,0 0-13-15,0 0-14 0,0 0-22 0,0 0-5 0,0 0-15 0,0 0-13 0,0 0-15 16,0 0-12-16,0 0-7 0,0 0-6 0,-29-106-4 15,15 115-1-15,-4 4-2 0,-3 3-1 16,-4 5-3-16,1 4 5 0,-5 4 4 0,4 3 2 16,-1 2 5-16,2 5-8 0,4 1-7 15,0 1-3-15,2 2-2 16,8 1 5-16,1-1 1 0,7 0 0 0,2-2-1 16,2-3-3-16,8-6-1 0,8-1 0 15,-1-6 3-15,4-6 2 0,3-3-1 16,-2-8 2-16,7-5-3 0,-2-3 4 0,0-4 1 0,1-8 2 15,-2-3 1-15,-1-4-6 0,-5 0-1 0,0-2 1 16,-7 0-1-16,-4 1 3 0,-2-1 2 0,-5 2 1 0,-2-2-1 0,0 0-3 16,-3 1-1-16,-8-3-4 0,-2 2 2 15,-3 1 1-15,-5-1 0 0,-3 3 0 0,-2 3-4 16,-3 1 0-16,-2 5 1 0,-2 4-2 16,-1 3 3-16,-1 2-3 0,1 0-6 0,-3 5-10 15,2 1-19-15,-1 4-23 0,6 1-39 0,1 0-71 0,8 1-201 16,6-3-895-16,5-3-547 0</inkml:trace>
  <inkml:trace contextRef="#ctx0" brushRef="#br0" timeOffset="91845.7404">5421 9119 177 0,'0'0'534'0,"0"0"-116"0,0 0-68 0,0 0-60 16,0 0-53-16,0 0-38 0,0 0-29 15,0 0-30-15,-122 26-13 0,113-21-15 0,-1-1-14 16,5-1-9-16,0 1-17 0,4-2-13 0,1-1-14 16,0 2-8-16,0-2 0 0,0 1 4 15,0-1 4-15,0 2-2 0,0-2-2 0,3 1-4 16,3 0-2-16,-3 1 1 0,6 0 5 0,1 0-1 16,-1-1-1-16,5-2-4 0,4 2-3 0,3-2-5 15,7 0 2 1,-1 0-4-16,6-3-2 0,1-1-2 15,5 0-5-15,4-2-1 0,4 0 0 16,2 0-1-16,1 0 3 0,3 2-4 0,0-2-6 0,-2 1 0 16,0 0-5-16,1-1 6 0,2 2 2 15,-1-1 2-15,0 0-2 0,1 1-3 0,3-2-1 0,-1 1-1 0,3-1 1 0,0 2 1 0,2-4-1 16,-1 1 3-16,-3 1-4 0,0-2 2 16,0 1 0-16,-4 0 0 0,-2 0 5 0,-2 2-3 15,-5-2-1-15,-1 2-2 0,-4-1-2 0,0 3 1 16,-6-2 1-16,1 2 0 0,-3 1 1 0,-4-2-3 15,1 2-2-15,-1-2 0 0,-3 2 0 16,-4 0 1-16,0 0 3 0,1 0-1 0,-2 0-2 16,1 1 0-16,-1-2 0 0,-1 2-3 15,0-1 0-15,1 0 0 0,2 0 0 0,3-2 0 0,-2 1 0 16,-1-1 0-16,1 2 0 0,-1-3 0 16,0 2 0-16,-2 0 0 0,1 0 0 0,-1-1 0 15,-1 2 0-15,-4-2 0 0,2 1 0 16,-2 2 0-16,-3-1 0 0,0-1 0 15,-2 1 0-15,1 1 0 0,-1 1 0 0,-1-1 0 0,-4 0 0 16,3 1 0-16,-4-2 0 0,-1 2 0 0,3 0 0 16,-3 0 0-16,0-1 0 0,2 1 0 15,-2 0 0-15,1-2 0 0,-2 2 0 0,3-1 0 0,-1 1 0 16,-1 0 0-16,-1-1 0 0,1 1 0 16,1-1 0-16,-3 1 0 0,0 0 0 0,0 0 0 15,0 0 0-15,0 0 0 0,0 0 0 16,0 0 0-16,0 0 0 0,0 0 0 0,-4-1 0 15,2 1 0-15,-3-1 0 0,-3-2 0 0,-1 2 0 16,-4-1 0-16,-3 0 0 16,-2 0 0-16,4-1-11 0,-5 2-37 0,5 0-18 0,-2-2-30 15,2 1-42-15,-3 0-82 0,5-2-257 0,2 1-828 16,2 0-429-16</inkml:trace>
  <inkml:trace contextRef="#ctx0" brushRef="#br0" timeOffset="92222.1309">6783 8624 2252 0,'0'0'322'16,"0"0"-37"-16,0 0-70 0,0 0-31 0,0 0-39 16,0 0-32-16,0 0-31 0,0 0-25 0,0 0-16 15,0 0-16-15,0 0-10 0,0 0-4 16,0 0 3-16,-60-3 3 0,69 11 5 0,2 1 4 0,-1 0 0 15,5 2-2-15,1 1 1 0,4 0-2 16,0 1 2-16,2 3-5 0,4-1-5 16,0 1 3-16,4 2-9 0,0 1 3 0,1-2 1 15,3 1-5 1,-3-1 3-16,2 0-3 16,-1-1-1-16,1-3 3 0,2 0-4 0,-3-2-2 0,-2-1-2 15,-2-2-1-15,-4-1 1 0,-1 1-2 16,0-2 0-16,-5-1 0 0,1 3 0 0,-1-4 0 15,-4 3 0-15,1-1 0 0,-3-1 0 16,-3-2 0-16,-4 0 0 0,2-2 0 0,-2 2 0 0,-1-2 0 0,-3 0 0 16,0 0 0-16,-1-1 0 0,1 0 0 0,-1 0 0 0,0 0 0 0,0 0-10 15,0 0-21-15,0 0-18 0,0 0-23 0,0 0-31 0,-1 0-46 16,0 0-84-16,1 0-276 0,-1 0-1046 16</inkml:trace>
  <inkml:trace contextRef="#ctx0" brushRef="#br0" timeOffset="92684.8748">7555 8937 2363 0,'0'0'331'0,"0"0"-121"0,0 0-55 15,0 0-10-15,0 0-5 0,0 0-22 0,0 0-32 16,0 0-29-16,0 0-16 0,0 0 0 0,0 0 4 15,0 0 4-15,0 0 2 0,0 0-7 0,-63 87-7 16,37-63-8-16,4 4-2 0,-7-1-2 16,-1 1 1-16,-1 3-4 0,-1 1-5 0,-7 3 3 15,2 2-6-15,-7 2-12 0,0 1-2 0,2 2 0 0,-3-3 0 16,7-2 0 0,1-1 0-16,2-1 0 0,2-4 0 0,5-1 0 15,2-3 0-15,6-4 0 0,1-1 0 0,5-7 0 0,1 0 0 16,1-2 0-16,4-5 0 0,3-1 0 15,0-1 0-15,1-3 0 0,3-1 0 0,1-1 0 0,0 1 0 0,0-2 0 16,0 0 0 0,0 0 0-16,0 0 0 0,0 0 0 0,0 0 0 0,0 0 0 0,0 0 0 15,0 0 0-15,-1 0 0 0,1 0 0 0,0 0 0 16,0 0 0-16,0-2 0 0,0 2 0 16,-1 0 0-16,1 0 0 0,0 0 0 15,0 0 0-15,0-1 0 16,0 0 0-16,0 0 0 0,0 0 0 15,0 0 0-15,0 0 0 0,0-2-75 16,0-1-116-16,0 1-261 0,1-1-1353 16</inkml:trace>
  <inkml:trace contextRef="#ctx0" brushRef="#br0" timeOffset="98384.3504">7694 11867 0 0,'0'0'0'0,"0"0"0"0,0 0 0 16,0 0 0-16,0 0 0 0,0 0 91 16,0 0 233-16,0 0-5 0,0 0-9 0,0 0-15 15,0 0-18-15,-47 0-28 0,47 0-22 16,-1 0-31-16,0 0-30 0,0 0-19 0,1 0-21 15,0 0-15-15,0 0-14 0,0 0-19 16,0 0-15-16,0 0-14 0,0 0-9 0,0 0-10 16,0 0-8-16,0 0-5 15,0 0-8-15,1 0-2 0,-1 0-5 0,1 1 0 0,0 0 3 0,6 1 0 16,-4-1 5-16,6 0 0 16,0 0 0-16,2 1 6 0,1 0-1 0,0-1 5 15,6 0 3-15,2-1-5 16,0 2-1-16,2-2-2 15,4 0-4 1,-1 0 2-16,5 0-2 0,0 0 0 0,2-2-2 0,3 0-1 0,-1 0-1 0,3 1 2 0,-2-1 2 16,3 1-1-16,2-3-1 0,-1 3-1 15,2-2-3-15,1-1 4 0,-1 1 1 0,0-1-1 0,2 0 2 0,-1 1-3 0,5 0-1 0,-3 0-3 16,3-1-2-16,-3 2 3 0,4 0-1 0,-4-2 3 16,2 1-2-16,-3-1-2 15,-1 0 3-15,1 2-5 16,1-1 5-16,-4 0-1 0,3-1 0 0,-2 2 0 0,0-2-1 0,0 1 1 0,0-1-2 15,0-1 3-15,0 1 1 0,0 0-3 0,0-1 1 16,5 0-2-16,-3 1-3 0,1 0 4 0,1 0-1 16,0 0 1-16,-4 0 2 15,3 1-4-15,1 0-2 0,-3 1 0 0,0-2 0 0,2 2 1 16,-1-1 1-16,0 1 2 0,0-2-4 16,5 3 2-16,-4-3 0 15,3 2-2-15,-3-2 5 0,5 3-3 0,-4-3-2 0,0 1 1 16,-3 0-2-16,-2-1 1 0,-1 2 4 15,-2-2-1-15,-1 2 5 0,-2 0-7 0,0-1 1 0,-2 1-3 0,-1 0-3 16,1-2 6-16,0 1-2 0,1 2 4 16,0-3 2-16,-1 2-5 0,-2 0 2 0,0 0-3 15,-4-1-2-15,1 1 3 0,-3 0 1 0,-1-1-1 0,0 1-2 16,-2 0 1 0,-2-1 2-16,-1 2-1 0,0 0 3 15,-2-1-3-15,0 0-1 16,3 1-1-16,-3 1-2 0,-1-2 3 0,1 1-1 15,0 0 3-15,-2-1 4 0,-2 0-6 0,1 1 1 16,-3 1-3-16,1 0 1 0,-2 0 3 0,-3-2 0 0,0 1 0 0,-1 0-1 16,0-1 0-16,0 1-1 0,-2 1 2 0,-2 0 1 0,0 0-2 15,-1 0 4-15,1 0-5 0,-1 0 1 0,0 0 1 16,0 0 0-16,0 0 1 0,0 0 0 16,0 0-3-16,0 0 0 0,0 0-2 0,0 0 0 15,0 0 2-15,0 0 0 0,0 0 2 16,0 0-1-16,0 0-2 0,0 0-1 0,0 0-1 15,0 4 4-15,0-1-1 0,2 3-2 16,0 0 3-16,1 3-3 0,0 2 2 0,1 1 3 0,-1 1-2 16,2 3 0-16,-2 1-1 15,0 5-2-15,2 1 1 0,-3 4 0 16,1 4 0-16,-1 3 2 16,3 3 1-16,-4 3-2 0,3 4 1 0,-3 2-1 0,-1 3-1 0,2 4 1 15,-2 1-2-15,-7 1 3 0,6 2 0 0,-4 1-2 0,1 1 4 16,3 2-2-16,-2 0-1 0,0 2 3 0,2 1-8 0,-1-1 6 0,2-2-1 15,0 2 0-15,2-6 4 0,-2 0-2 16,1 0 3-16,2-2-1 0,1 2 0 16,0 0 0-1,1 0-1-15,1 2 3 0,1 0-1 0,-4 1 3 16,4 3-3-16,-3-1-1 0,2 0 5 0,-1-2-5 16,1-2-2-16,-5 3 3 0,3-2-6 15,-4 2 3-15,0-3 1 0,1 1-2 16,-2 2 5-16,-3-2-4 0,-1 2 3 0,-2-3 0 15,2-2-6-15,-2-5 4 0,1-6-4 0,-1-3 3 16,-1-3 6-16,2-6-5 0,0-5 1 0,-1-3-4 0,1-7-5 0,1-4 6 0,2-6-2 0,0-4 2 16,2-2 0-16,0-2-7 0,1 0-4 0,-2 0-9 15,0-6-15-15,-2-2-12 0,0-3-21 0,1-4-28 16,-4 1-32-16,1-5-51 16,-1-1-118-16,-1 4-396 0,2 5-724 0</inkml:trace>
  <inkml:trace contextRef="#ctx0" brushRef="#br0" timeOffset="99622.2904">7757 11985 0 0,'0'0'0'0,"0"0"279"0,0 0 141 0,0 0-41 0,0 0-24 0,0 0-53 0,0 0-42 15,0 0-38-15,0 0-34 0,0 0-31 16,0 0-27-16,0 0-31 0,0 0-28 0,0 0-28 15,-11-86-17-15,12 88-13 0,1 6 4 0,-1 2 11 16,0 4 3-16,4 4 13 0,-4 5 5 0,-1 5-2 0,0 6 4 16,0 2-6-16,-1 4-6 0,-5 4-3 15,0 4-7-15,0 5-1 16,-3 5-3-16,4 2 0 0,-1 2 2 0,1 5-3 16,0 0-1-16,2 2-5 0,1 2 0 15,-2-2-2-15,4 2-1 0,0-1 2 16,1-1-2-16,-1 2 2 0,-1 1-1 0,2 0-1 0,-2 0 2 15,0-1-4-15,0 1-1 0,0-1-1 0,0 1-4 0,-3-2-1 16,3 0 1-16,1-3-2 0,0 1-3 0,1-2 4 16,-1 2-1-16,4-1-1 0,-1 0 1 15,-1 1 0-15,4-1-3 0,-4 0 1 0,3 0 10 0,-2-1-12 16,0-2 4-16,-1-1-2 0,4-2-12 16,-5-3 12-16,0-1-2 0,4-6 1 0,-4 1 5 15,-1-4-5-15,2 2 0 0,-2-4-1 0,0 0 0 16,0-3 2-16,1-3 1 0,-1-4-1 0,0-4-3 15,0-1 2-15,0-3 0 0,0-3 0 16,0-4 3-16,0-2-4 16,0-2-1-16,1-4 0 0,1 1-5 0,3-2 7 0,-3-2-1 15,-1-1 2-15,2-2 2 0,1 0-8 0,-2-1 3 0,-1-1-2 16,4 2 1-16,-3-2 1 0,0-2 2 16,-1 0 2-16,1-1-4 0,2 0 2 0,0 0-4 0,-2-1 1 15,4 0 4 1,-2 0-6-16,3-1 6 0,1 1-3 15,-1-1-5-15,5 0 9 0,-2 0-5 0,4 1 0 0,-2 1 5 0,5-1-7 0,-2-1 5 0,4 1-3 16,2-1-1-16,0 0 5 0,5 0-4 16,2 0 5-16,-1 0-4 0,3-4 0 15,6 1 0-15,-1-1 0 0,4 2 2 16,2 1-2-16,5-1 4 0,0-2-1 0,4 1-4 16,2-3 5-16,4 3-5 0,0-1 3 0,4 0 5 15,2 3-7-15,4-2 7 16,-1 2-3-16,7-2 3 0,4 0 3 15,-1-1-4-15,5 0 5 0,1 0-6 0,3-2 3 16,5-2-1-16,0-1-4 16,2 0 0-16,1 1 1 0,-3 0 2 0,0 0-5 0,-2 1-1 15,-2-1 2-15,2-1-3 0,-3 1 4 0,-3 0 5 0,0 1-6 0,-4 1 5 0,-3 2-5 0,-2-1-2 16,-2 0 5-16,-5 1-5 0,-2-1 5 16,-4-1-1-16,0-1-2 0,-7-1 0 15,1 0-2-15,-6-1 0 0,-1 1 2 0,-3-2 1 16,-6 2 1-16,-1-1-2 0,-6 2-2 0,-3 2-1 15,-4-1-2-15,-2 2 5 0,-2 0-1 16,-5 2 2-16,-4-2 1 0,2 2-5 0,-6 1 2 16,-2 0-3-16,0-1 5 0,-3 2 2 15,0 0-7-15,-1 0 4 0,0 0-5 0,0 0 1 16,1 0 4-16,-1 0-4 0,0 0 5 0,0 0 0 16,0 0-3-16,0 0 0 0,0 0-3 15,0 0 3-15,0 0-1 16,0 0 5-16,0 0-2 15,0 0-6-15,0 0 7 16,0 0-8-16,0 0 4 16,0 0 4-16,0 0-7 0,0 0 2 0,0 0-8 15,0 0-8-15,0 0-2 0,0 0-15 0,0-1-12 16,-1 1-19-16,0-1-31 0,-2 0-34 0,1 1-57 16,2-2-101-16,-2 0-309 15,2 1-738-15</inkml:trace>
  <inkml:trace contextRef="#ctx0" brushRef="#br0" timeOffset="100005.8649">11338 14465 287 0,'0'0'726'0,"0"0"-320"16,0 0-54-16,0 0-34 0,0 0-38 15,0 0-33-15,0 0-42 16,0 0-27-16,0 0-32 0,0 0-32 0,0 0-29 0,0 0-28 16,0 0-17-16,0 0-11 0,-5-29 6 0,5 41 4 15,-1 4 6-15,1 2 5 0,0 5-6 0,1 3-1 0,-1 1-4 16,0 5-9-16,0 1-3 0,0 2-8 16,1 2 1-16,-1 5 0 0,0-1-1 15,1 1 2-15,-1 4-5 16,0 1-1-16,0 0-3 0,0 2-4 0,0 0 4 15,2-2-8-15,-2-1 4 16,0-4-1-16,1-3-4 0,-1-1 8 16,-1-6-7-16,-1-1 2 0,2-3 1 15,0-3-12-15,-1-6 8 0,0-2-2 0,0-6-1 0,0-4 11 0,1-2-6 0,0-3 1 0,0-1 0 16,-2-1-3-16,2 0 0 0,-1-7-3 16,-2-3-6-16,0-5-17 0,-3-1-16 0,0-6-28 15,-1-6-48-15,-2-1-71 0,-3-3-182 0,4 7-909 0,2 6-536 0</inkml:trace>
  <inkml:trace contextRef="#ctx0" brushRef="#br0" timeOffset="100941.4756">8843 11949 718 0,'0'0'488'0,"0"0"-98"0,0 0-87 0,0 0-51 0,0 0-27 0,0 0-34 0,0 0-37 15,0 0-25-15,0 0-25 0,0 0-17 0,0 0-13 0,0 0-17 16,0 0-15-16,0 0-14 0,29-74-14 16,-28 74-6-16,0 0-3 0,1 0 0 0,0 4 3 15,4 2 5-15,-2 2 0 0,4 0 0 0,-3 5 8 16,1 1 3-16,0 4 7 0,-1 1 8 15,3 3-4-15,-5 5-1 0,2 0-4 16,-2 1-5-16,1 1 1 16,-1 3-3-16,1 3 0 0,-3 3 3 0,2 3-8 15,0 6-2-15,-2 2-2 16,0 3-3-16,0 2 1 0,-1 1-1 0,0 1-1 0,0 2-4 16,1 0 2-16,-1 4 0 0,0-1 1 0,0 1 1 0,-2-2-1 0,0 0-1 15,1 0-2-15,-1-1-1 0,0 1 2 16,2-3 1-16,0 1 2 0,2-3 1 0,-2 1-2 0,0 1-4 0,5-2 1 15,-3 2 1-15,4-1-1 0,-4 1 3 16,-1 0-2-16,5 1-1 0,-4 1 2 0,1 0-5 0,-2 0 1 16,3-1 3-16,-1 0-9 0,-1-3 6 15,3 1-2-15,-3-1-2 0,0-1 8 0,0-3-5 16,2 0 0-16,1-2 2 16,-3 0-5-16,3 1 2 0,-2 0-2 15,1 2 0-15,0 1 1 0,-2 0 2 0,-1-3 1 0,4 1-3 16,-3-3 2-16,1-2-3 15,3 1 2-15,-4-1 4 0,-1-1-6 0,1-2 5 0,0-4-3 0,0 3-3 16,0-5 9-16,-1 0-9 0,0 1 5 16,-1-3 1-16,1-2-8 0,-1 2 6 0,0-4-6 0,0 1 3 15,0-2 7-15,1 0-7 0,-2-3 4 16,1-1-4-16,-1-3-6 0,1-6 4 0,0-5 2 0,0-4 3 16,0-5 3-16,0 0-1 15,0-3-2-15,0 0-7 16,0 0 2-16,0 0 0 0,0 0 5 0,0-2 0 15,0-1-7-15,0-3-5 0,0-2-11 0,0-4-5 16,0-3-8-16,0-3-16 0,4 0-19 0,2-5-36 0,2-4-54 16,-3-4-89-16,2 4-304 0,-5 8-819 15</inkml:trace>
  <inkml:trace contextRef="#ctx0" brushRef="#br0" timeOffset="101679.0287">10036 11686 840 0,'0'0'448'0,"0"0"-55"0,0 0-87 0,0 0-36 0,0 0-18 0,0 0-45 0,0 0-46 0,0 0-34 16,0 0-39-16,0 0-37 0,0 0-23 16,0 0-15-16,0 0 0 0,30-39 9 0,-24 50 1 15,-3 3 6-15,1 3 3 0,1 3 3 0,0 3 2 16,0 0 3-16,-3 5-1 0,1 3-5 15,1-1 2-15,-1 8-5 0,-2 1-3 0,1 6-2 0,2 3-4 32,-3 2 1-17,-1 2-5-15,1 3-1 0,-1 1 0 0,0 0-1 0,1 4 1 16,-2 0-1-16,0 2 0 16,0 2-1-16,-3 1-3 0,2 5 0 0,1-1 0 15,-1 0 2-15,0-2 0 0,-1-2-2 16,0-1 0-16,2 2-4 0,0-2 0 15,0 0-1-15,0 1-5 0,-1-1 5 0,1 1-2 0,1 0 0 0,-2 0 3 0,4-1-4 0,-2 2 2 0,1-4 1 16,-1 2-1-16,0 1-2 0,3-2-2 0,0 2 1 0,3 0-2 16,-2 2 5-16,2-1-1 0,-2-1-5 15,3 1 6-15,-3-4-4 0,2-2 0 0,-2 0 3 0,3-2-6 16,-1 1 0-16,0-4 0 0,2 1 0 0,0-3 3 0,1-1 3 16,0-1-1-16,1 2 0 0,-2-3-1 15,3 0-3-15,-2-2 2 0,1-3 1 16,0-2 5-16,-2-4-2 0,-2-2 1 0,-1 0-6 0,1-5-3 15,-1-3 5-15,-2-3-3 0,-1-3 6 16,1-1 5-16,-1-5-13 0,-1-1 5 0,-1-3-6 16,0-3-3-16,0-3 8 0,0 0 0 0,0-2 2 0,0-1 0 15,0 1-4-15,0-1-3 0,-2-2 3 16,1 2 1-16,0 1 2 16,-2-1-1-16,2-2-3 0,-1 0-7 15,2 1-2-15,-2-2-4 0,1 1-1 16,0-2 6-16,1 0-19 0,-2 0-5 0,2 0-14 15,-1 0-27-15,-2-7-23 16,2-6-63-16,-1-5-96 0,0 1-353 16,-1 6-934-16</inkml:trace>
  <inkml:trace contextRef="#ctx0" brushRef="#br0" timeOffset="102570.2804">7799 12848 0 0,'0'0'0'16,"0"0"0"-16,0 0 0 0,0 0 66 0,0 0 258 0,0 0-27 0,0 0-30 0,0 0-34 0,0 0-17 16,0 0-16-16,-123-2-17 0,110 2-9 0,-2 2-9 15,5 0-10-15,-1-2-13 0,2 1-15 16,4 2-21-16,-1-2-25 0,4 0-10 0,-1 0-14 0,-1 0-9 15,3 2 0-15,1-2-13 0,0 2-5 16,0 2-3-16,0-2-5 0,0 2 2 16,5-1 1-16,0 1 1 0,4-1 1 0,2 2 1 15,4-1 4-15,1 0 1 0,6-2 4 0,6-1-1 32,4 0-2-32,9-2-2 0,7 0-8 15,5-5 5-15,9-1-2 16,8-2-2-16,10-3 5 0,1 1-9 15,10 0-3-15,7 0 0 0,1-2-6 16,9 0 1-16,6 2 0 0,7-2 0 0,1-2 0 0,6 2-1 0,-2-3 1 0,5 4 0 0,1-2-1 16,-3 0 0-16,-3 0-3 0,1 2 0 0,-5-1-5 0,-3 0 6 0,-3-1 0 15,-5 1-1-15,-3-1 7 0,-7 3-6 0,-3-2-1 0,-7 2 0 16,-4-2-7-16,-6 2 4 0,-4 0-2 0,-6-1-2 0,-5 3 6 16,-6-1-4-16,-5 1 0 15,-7 2 1-15,-5 0-4 0,-3 1 1 0,-8-1-2 16,-3 1 1-16,-7 1 2 15,-2 1-2-15,-5-1 2 0,-4 2-1 0,-3-1 2 16,-5 1 3-16,0 1 0 0,-3 1 5 0,1-1-5 0,-1 1 3 16,0-2-1-16,0 1-4 0,0 1 5 15,0-1-5-15,0 0-1 0,0 1 0 16,0-1-6-16,0 1 2 0,0-1 0 0,0 1 0 16,0 0 2-16,0-2-1 0,-1 2-1 0,1-1-6 15,0 1-2 1,-1 0-12-16,-1 0-13 0,1 0-11 0,-1 0-19 0,-6 6-18 15,-3 2-22-15,-3 3-30 0,-4 1-43 0,-1 4-92 16,-9 2-210-16,9-4-634 16,3-5-317-16</inkml:trace>
  <inkml:trace contextRef="#ctx0" brushRef="#br0" timeOffset="103123.9054">7430 14169 1248 0,'0'0'276'16,"0"0"-148"-16,0 0-22 0,0 0-1 0,0 0-6 0,0 0 14 15,0 0-7-15,0 0 13 0,0 0 14 0,0 0 5 16,0 0-8-16,0 0-9 0,121-12-17 16,-87 8-18-16,7 2-13 0,3-2-15 0,7 2-10 0,7-2-4 15,4 0-2-15,7-3-5 0,3 2 0 16,8-4-4-1,2 0-5-15,7 0 1 0,2 0-8 0,6-2 1 16,9 2 7-16,1-2-5 0,9 0 4 0,1 1-6 16,6 0-7-16,4-1 2 0,-2-2-3 0,6 2 1 0,0-3-4 15,-3-1 0-15,0 0-2 0,1-3 2 0,-4 1 5 16,0 0-1-16,-2-3 1 0,-2-1 0 0,-2 0-9 0,-7 0 3 16,-1-1-3-16,-5 3 0 0,-6-1 9 0,-4 2-12 15,-8 2 0-15,-6 0-1 0,-5 1-8 16,-10 2 9-16,-8 2-1 15,-3-1 1-15,-8 3 1 0,-9 1-4 0,-5 0 1 0,-9 2-1 0,-5 2 1 16,-6 2 2-16,-7-1 0 0,-4 2 1 0,-2 1-1 16,-1 0 1-16,0 0-3 0,-5 0 0 0,-1 0 0 15,-5 0-13-15,-3 0-8 0,-1 3-15 0,-4-1-23 16,0 2-15-16,-3-2-33 0,0-1-44 0,-2-1-78 16,5 0-240-16,7 0-788 15</inkml:trace>
  <inkml:trace contextRef="#ctx0" brushRef="#br0" timeOffset="103614.8947">9477 11928 847 0,'0'0'862'16,"0"0"-395"-16,0 0-144 0,0 0-62 0,0 0-77 0,0 0-58 0,0 0-55 15,0 0-41-15,0 0-12 0,0 0-3 0,0 0 6 0,0 0 12 16,0 0 5-16,0 0 4 0,-1 65 0 16,7-41-4-16,-2 3-1 0,3 2-4 0,-1 1-2 15,0 0-4-15,-3 1-3 0,4-1 1 16,-5 4-3-16,1-3-1 0,-1-1-2 0,-1-3-4 16,1 0-4-16,-2-1-3 15,0-3-6 16,0-1 5-31,0-3-1 16,0 0 1-16,0-3 3 0,0-1-5 0,-2-2-1 0,-1-2-1 0,0-1-1 16,0 1-1-16,-3-4-2 0,3 1-12 0,-5-3-14 0,3-1-10 0,-3-2-18 15,-1-2-15-15,-1 0-17 16,1 0-40-16,-1-3-49 0,-1-7-95 16,1 1-192-16,4-1-499 0,2 3-487 0</inkml:trace>
  <inkml:trace contextRef="#ctx0" brushRef="#br0" timeOffset="103961.3306">9343 11990 0 0,'0'0'240'0,"0"0"174"16,0 0-6-16,0 0-21 0,0 0-30 0,0 0-64 16,11-121-59-16,-2 112-42 0,0 2-41 0,3 1-32 15,0 3-28-15,5 2-21 0,2 1-15 0,3 1-6 16,2 8-1-16,5 2 0 0,2 4-4 16,4 4-4-16,0 2-7 0,3 3-1 15,3 2-5-15,-2 4-1 0,-1 0 1 0,-2 2-9 16,-5 1-2-16,-2 0-3 0,-4 0-5 15,-3 0 3-15,-5 2-1 0,-1-1 0 0,-5-2 0 0,-5 1-3 16,-4-3 2-16,-2-1 4 16,-6-3-1-16,-6 0 4 0,-6-2 3 0,-2-1 1 0,-2 1 0 15,-6-4-1-15,0-1-4 0,-5 0 1 16,0-2 2-16,-3-1-5 0,-2-4 1 0,1 2-4 0,-2-3-10 16,5-2 9-16,-3 0-4 0,5-2 1 0,2 0 3 15,0-1-6-15,7-1 0 0,3-1-1 16,2 0 0-16,4-1 2 0,3 0-2 15,2-1 1-15,1-1-3 0,5 0 0 16,-2-1-2-16,4 2 2 0,1-2 2 16,-1 1-9-16,0 2-12 0,-1 1-22 0,1 3-28 0,-3 3-32 0,3 1-49 15,-1 1-96-15,2-2-260 0,-1-3-777 16</inkml:trace>
  <inkml:trace contextRef="#ctx0" brushRef="#br0" timeOffset="104799.2041">9596 14336 1570 0,'0'0'292'0,"0"0"3"16,0 0-83-16,0 0-21 0,0 0-11 0,0 0-40 0,0 0-26 15,0 0-21-15,0 0-11 0,0 0-15 0,0 0-13 16,0 0-3-16,0 0-11 0,-76-24-1 0,70 35-4 16,-2 3-5-16,-2 1 1 0,2 2-1 15,3 1 3-15,-2 2-4 0,5 0 0 0,0 0-2 16,-1-1-4-16,6 1 4 0,-2-1-7 15,4 1-2-15,3 2 1 0,5-1-10 0,1-1 5 0,-1 0-3 16,5 1-3 0,-4-2 5-16,5 1-7 0,-1-1 0 0,-1 1-3 15,0-2-3-15,-1 2 3 0,-1-2-2 16,0 1 2-16,-1-1 2 0,-4-2-1 0,-1 1 1 0,-2 0-5 16,-1-1 3-16,-3 0-4 0,-1 0 2 15,-2 2 7-15,-2 0-8 0,-3-1 5 0,-4-2-3 0,2 3-2 0,-3-4 8 0,-3 1-5 16,2-1 1-16,-1 0 2 0,-5-3-8 15,4-1 4-15,-3-2 0 0,1-1-1 0,-3-1 6 16,0-2-3-16,2-2 1 16,-2-1-4-16,2-1-3 0,0-2 1 0,0-4-1 15,2-3 4-15,3-2-1 0,0-3 0 16,1 0-2-16,2-7-4 0,1 0 8 0,5-3-8 0,-1 0 5 0,3-2 4 16,0-5-10-16,3 1 6 15,7-4-3-15,3-2-1 0,5-1 6 0,8-2-2 0,0 0 1 0,5-1-1 16,4 1-4-16,-1-2 3 15,2 2-1-15,-1-3 1 0,4 5 2 0,-6 1 2 0,3 4 1 16,-6 2-5-16,-5 1 8 0,0 4-8 0,-4 2 2 16,-6 1 3-16,-2 4-8 15,-5 0 8-15,-1 4 1 0,-5 2-3 0,-2 2 12 16,-2 0-9-16,-6 2 2 0,-2 2-1 0,-1 1-6 0,-6-1 2 16,-3 5-2-16,-3-1 1 0,-2 2-1 15,-7 0 3-15,-2 1-2 0,1 1-1 0,-6 4 2 16,6-3-3-16,-4 1 0 15,6 0 3-15,1-1-11 0,4 0-5 0,1 1-19 0,5-2-32 0,4 0-35 16,1-2-102-16,7 0-351 0,4 0-945 0</inkml:trace>
  <inkml:trace contextRef="#ctx0" brushRef="#br0" timeOffset="106734.7154">5336 10085 0 0,'0'0'0'0,"0"0"268"0,0 0 170 0,0 0-47 0,0 0-70 0,0 0-45 0,0 0-36 0,0 0-21 0,0 0-24 15,0 0-32-15,0 0-29 0,-84-9-28 0,82 9-15 16,2 0-14-16,0 0-6 0,0 0-13 0,0 0-13 16,0 0-8-16,0 0-15 0,5 0-5 15,0 0-4-15,4-1 4 0,2 1 3 0,7-1 5 0,3-3 0 16,7 2-1-16,6-3-3 0,3 0 0 16,7 0 0-16,2-2-2 0,4 1 0 15,3 1-4-15,3-2-3 0,4 0-1 0,0-1-1 16,-1 2 1-16,-1 0 0 0,-1 0 0 0,1 0-3 15,-1 0 1-15,-3 1 0 0,-2 2 2 16,-7 1 2-16,-1-1-3 0,-7 1-3 16,-1 1-2-16,-11-1 0 0,1 2 1 15,-11 0 1-15,-2 0 0 0,-5 0-1 0,-3 0-4 0,-4 0 1 0,-1 0-1 16,0 0 2-16,0 0 3 0,-4 0 1 0,1 2 0 16,1-2-3-16,-1 1 0 0,-2 1-2 15,2 2 0-15,0 0 2 0,-2-1-1 0,3-1-3 16,1 1 1-16,-1 0-4 0,-2 0 3 15,2 2 1-15,1-1 0 0,-1 2 2 0,-1-1-3 16,0 2-2-16,1 2-1 0,1 1-2 16,0-1 4-16,-3 2 1 0,1 2 2 0,2 1-1 0,-2 1-1 15,-1 0-2-15,2 3 0 0,0 1 0 16,-2 1 1-16,-1 1 1 0,2 5-1 0,-3 1-1 0,4 1 2 16,-3 4 0-16,0 2 0 0,1 4 4 0,-1-1-4 15,3 3 1-15,-2 1-1 0,1 2-1 16,2-4 2-16,0-1 0 15,1-1 2-15,0 1 0 0,0-1-1 0,0 0-1 0,0 2 0 16,0 1 3-16,0 0 1 0,1 0 3 0,2 0 2 16,-2 0-3-16,1 0 3 0,0 2-3 0,-1 0-3 15,1 1 4-15,2 0-7 0,-1 1 3 0,0 0-1 0,0-2-3 16,0 3 10-16,0 1-8 0,-2-2 2 16,2 3 0-16,1 2-9 0,-3 1 4 15,-1 0-1-15,1 3 0 0,0 2 4 16,-1 1 0-16,-1 2 0 0,-1 1-1 0,-5 1 0 0,3-1 0 15,-4-1 1-15,-1-3 3 16,3-3-3-16,1 1 2 0,-3-2 0 0,3-2-1 16,-3-2 1-16,3-2 1 0,0 2 0 0,0 1-3 15,0 0 2-15,3 4-2 0,-5-4-1 0,4 2 0 0,-3-3 2 16,4 0-2-16,-3 0 4 0,1-1-2 0,2 4-6 16,-2-1 6-16,-2 3-4 0,2 1 2 15,0 1 7-15,1 2-7 0,-4 3 2 0,1 1 0 16,-1 3-9-16,-1-2 9 0,0 1-2 15,-2 0 3-15,-2-1 4 0,1-2-6 0,0 2-3 16,-1-2 0-16,-1-2 2 0,-1 0 0 16,2-3 2-16,-1 1-3 15,-2-3-3-15,2-1 3 0,-1-6-1 0,0-4 1 0,2-3 3 0,-2-6-2 16,-1-3 0-16,3-3-2 0,2-1-2 0,-2-3 5 0,2-5-1 16,-1-2 2-16,1-3 2 0,2-3-5 0,3-3 1 15,1-1-1-15,3-3 2 0,-1-2 2 16,2 0 6-16,0 0 3 0,-2 0-3 0,2-4 2 15,-1-1-6-15,1 1-2 16,0-3 2-16,0 2-4 16,0-1 1-16,0 1-3 15,1 0-3-15,4 0 3 0,-4 2-1 0,3-1 2 0,-1 2 1 0,-1 0-4 0,2 0 1 16,0 1-2-16,-1 0-2 0,3 1 4 0,-1 0 0 16,3-1 2-16,-2 1-2 0,3-1 0 0,2 0-2 15,3 0 2-15,3-1 3 0,2 1-4 0,4-3 3 0,0 1-2 16,7-1-4-16,1-1 5 15,5 1-3-15,3-1 4 0,7 2 3 0,0-1-5 0,6-3 2 16,4 0-5-16,4 1-1 0,1 1 4 0,0-1 2 0,1 2 0 16,1 0 0-16,0 0-1 0,1-1 0 15,-3-1 1-15,-1 0 0 16,-1-1 1-16,0 3 0 0,-2-2 0 16,2-1-2-16,-4 2 4 0,1 0-5 0,-3-1 2 0,-3 2 3 15,0 0-5-15,-4-1 3 0,1 2-2 0,-5-2-2 16,-2 2 4-16,-6-1-1 15,0 1 1-15,-4-1 1 0,-6 1-2 0,-5 1-2 0,-1 0 1 0,-8-1 0 16,-5 2 1-16,0 0 4 0,-4 1 1 0,-1 0-4 16,0 0-3-16,0 0 0 0,0-1 0 0,0 1 0 15,0-1 0-15,-1 0 0 0,-3-1 0 16,3 0 0-16,-1 0 0 0,0 1 0 0,-2-1 0 16,2 1 0-16,1-1 0 0,0 1 0 15,0 1 0-15,0-2 0 0,0 2 0 16,-2 0 0-16,2-1 0 0,0 1 0 0,0-1 0 0,0 0 0 0,0 1 0 0,-2 0 0 15,-1 0 0-15,2 0 0 0,-2-2-27 16,-1 2-10-16,-3 0-2 0,1 0-15 16,-2 0-13-16,-1 0-11 0,-1 2-24 0,2-2-28 15,0 0-37-15,1 0-84 0,-1-2-224 16,4-4-695-16,0 3-328 0</inkml:trace>
  <inkml:trace contextRef="#ctx0" brushRef="#br0" timeOffset="107093.2651">7059 13938 1807 0,'0'0'357'0,"0"0"-25"0,0 0-88 16,0 0-51-16,0 0-18 0,0 0-40 0,0 0-25 15,0 0-9-15,0 0-17 0,0 0-19 16,0 0-16-16,0 0-16 0,0 0-5 0,0 0-1 15,0 0 0-15,-3-58 3 0,23 68-3 16,2 0 2-16,1 3-4 0,5 3-2 0,-1 1-3 16,0 1-3-16,3 1 1 0,0 3-4 0,-1-2 1 15,1 1 0-15,-1 1-4 0,0-3 3 16,1 3-5-16,1-2 0 16,0 1 1-16,-1-2-8 0,0 1 5 0,-4-3-3 15,1-1-1-15,-3-2 4 16,0-3-5-16,-3 0 2 0,-5-3-1 0,2-1-2 15,-7-3 1-15,-2-1-2 0,1 1 0 0,-3-1 1 16,-4-1 1-16,0 0 0 0,1 0-3 0,-1 0 4 16,-2 0-8-16,1 1-1 0,3-1-5 0,-4 2-11 0,1 1-4 0,-1-1-11 0,0 1-13 0,3 1-15 15,-3 1-28-15,2 0-43 0,-3 1-68 16,1 0-180-16,-1-1-808 0,1-4-556 0</inkml:trace>
  <inkml:trace contextRef="#ctx0" brushRef="#br0" timeOffset="107505.1858">7820 14326 2277 0,'0'0'355'0,"0"0"-153"0,0 0-30 16,0 0-38-16,0 0-34 0,0 0-18 0,0 0-17 0,0 0-7 0,0 0 4 0,0 0-10 15,0 0-4-15,0 0-5 0,0 0-7 16,-131 95 2-16,106-72-7 0,-3 5 0 0,-4 4-4 16,-4 5 0-16,-1 5-2 0,-8 6-6 0,0 5 2 15,-6 7-7-15,-5 4 1 0,-1 9 5 0,-4 1-12 16,-5 7 7-16,3 1-5 0,-1 0-3 16,-1-3 9-16,5-1-9 15,6-5 5-15,4-6-3 0,6-7-5 0,6-8 3 16,7-9-4-16,4-9 0 0,12-7 4 0,-1-9-1 0,11-8-4 15,0-4 3-15,4-3-4 0,1-3 5 16,0 0 3-16,0-1-5 0,0-5-4 0,0-3 0 0,2 0 0 0,3-4 0 16,-3-4 0-16,2 3 0 15,0-1 0-15,-2 3 0 0,2-2 0 0,0 4 0 0,-2 0-3 16,-2 4-24-16,0-2-5 0,1 2-13 16,-1 3-15-16,0-1-32 0,1 2-68 15,0-2-114-15,1 1-574 16,0 1-972-16</inkml:trace>
  <inkml:trace contextRef="#ctx0" brushRef="#br0" timeOffset="118830.2345">15326 921 0 0,'0'0'0'0,"0"0"0"16,0 0 344-16,0 0-31 0,0 0-43 0,0 0-32 16,0 0-12-16,0 0-12 0,0 0-8 15,0 0-3-15,0 0-8 0,0 0-20 0,-58-3-20 0,57 3-25 16,-1 0-30-16,-1 0-10 0,2 0-11 16,1 0-13-16,0 0 2 0,0 0-14 0,0 0-8 15,0 0-5-15,0 0-11 0,0 0 2 0,0 1 1 16,0-1-9-16,0 0 8 0,0 0-17 15,0 0-4-15,0 0 8 0,0 0-6 0,0 1 0 16,0-1-3-16,0 0-9 0,0 0-5 0,0 0-2 16,4 0 5-16,-2 0 0 0,0 1 2 0,6-1 8 15,0 2-6-15,5-1 1 0,0-1 7 16,6 2-10-16,2-1 6 0,5 0-2 0,-1 2-11 16,5-2 11-16,1-1-5 0,1 1 2 15,4 0 14-15,-2-1-11 0,6 0 2 0,0 1-4 16,0-1-14-16,2 0 9 0,0 2 0 0,-1-4 8 15,3 2-8-15,-2-2 6 0,-1 1-4 0,0 1-6 16,-1-1 10-16,-1 0-4 0,3 1 5 16,-2-2 2-16,0 1 1 0,3 1-1 0,-1-1-10 15,-1 2 5-15,4-2-1 16,-2-1 3-16,2 2 6 0,-4 0-5 16,2 0-3-16,0 0-6 0,0-1 6 0,-2 2 6 15,0-2-10-15,-1-1 11 0,1 2-5 0,-2-1-8 0,0 0 19 0,-4 0-16 16,3 0 0-16,0-1 10 0,-3 2-12 15,0-2 11-15,-1 1-6 0,0-1-3 0,-1 1-5 0,2-1 5 16,-2 1 6-16,2 0-3 16,-2-1 8-16,0 1-13 0,-2 1 0 15,0-2 0-15,1 1 3 0,0 1 7 16,-1-3-6-16,0 1 1 0,-1 0-5 0,0 2-3 16,-1-2 8-16,0-2 3 0,2 2 0 0,-4 1 3 0,-3-3-4 0,2 2-8 15,-3-1 1-15,-1 2-4 0,-2-1 10 0,0 1 4 16,0-2-4-16,-1 2-2 0,0 0-5 15,0 0 2-15,-1 0 8 0,3 0 1 0,-2-1-4 16,2 1-3-16,0 1-2 16,0 0-4-16,0-1 5 0,1 1 1 15,-1 0-5-15,0 0 9 0,1 0-3 0,-3-1-4 0,2 1 9 0,-2-2-9 16,0 2 6-16,-2 2 0 16,-1-4-4-16,1 2 4 0,-3-1-5 0,2 1 1 0,-3-1 2 0,1 0 2 15,-1 1 2-15,0-1 0 0,-1-1-7 16,0 1-3-16,2-1-2 0,0 1 5 0,1-3 9 15,1 2-3-15,3 1 3 0,1-3-10 0,1 2-5 0,2-1 5 16,0 0 2-16,3 1 7 16,-3 1 7-16,1-2-8 0,-2 1-11 0,-2 2 1 0,-3-1 3 15,-1 0 2-15,-4 1 14 0,-2-1-5 0,-2 1-20 16,-3 0 11-16,0-2-8 16,-2 2 8-16,-2 0 9 15,0 0-1-15,-1 0-1 0,0 0-7 0,0 0-2 16,0 0-3-16,0 0 7 0,0 0 4 15,0 0 6-15,0 0 4 0,0 0-11 0,0 0 0 0,0 0-3 16,0 0-7-16,0 0 5 0,0 0-4 0,0 0-4 16,0 0 2-16,0 0-10 0,0 0-6 15,0 0 8-15,0 2-2 0,0 1 18 0,0 2-1 0,0 0-1 16,0 4-2-16,2-1-6 16,-1 2 12-16,1 2 2 0,0 2 0 15,-1 1 0-15,0 2-7 0,0 0 0 0,2 2 3 16,-1 3-1-16,-1-1 8 15,1 3-9-15,-2 0 4 16,2 1-6-16,0-1-2 0,0 1 11 0,0 1-7 16,1-1 9-16,2 4-6 0,-1 7-4 0,5 5-1 0,-1 8-7 0,1 3 5 0,-3-6 2 15,3-1 4-15,-3 0 2 0,0 2-2 0,0 2-1 0,0 6 1 0,-1 0 2 16,-3 1 4-16,0 1-5 0,0 0 4 0,-1-3-3 0,0 0-2 0,0-2 4 16,1-5-10-16,0-1 4 0,1-5-2 15,0 0 0-15,-1-4 10 0,3 0-8 0,-1-2 3 16,-1 1-2-16,2 1-7 0,-1-1 8 15,0 2-3-15,-1-1 1 0,0-1 6 16,2-1-6-16,-2 1 2 0,0 1 0 16,-2 2-2-16,-1 2 1 0,1 0-2 0,-1 2 3 0,2 0-2 0,-4 0 2 15,1-1-1-15,-2-3-1 0,2-2 3 16,1-4-3 0,-1-4 1-16,1-5 1 0,0-1-1 0,1-4 0 0,-1-1 0 15,0-2-1-15,0-1 1 0,0-2 0 0,0 0 1 0,1-1-1 0,-1-5-1 16,0 0 3-16,-1-5-3 0,1 0 3 0,0 1 0 15,0-2 1-15,0 0-2 0,0 0-1 16,0 0-5-16,0 1-7 0,0-2-12 0,0 0-18 16,-1 0-35-16,1 0-43 0,-2-2-75 0,-1-2-170 15,2 0-800-15,0 2-544 16</inkml:trace>
  <inkml:trace contextRef="#ctx0" brushRef="#br0" timeOffset="120287.8542">15261 1037 0 0,'0'0'292'0,"0"0"238"0,0 0-61 0,0 0-75 0,0 0-73 0,0 0-78 16,0 0-36-16,0 0-36 0,0 0-26 0,0 0-33 15,0 0-29-15,0 0-22 0,0 0-33 16,-5-66-7-16,4 66-15 0,1 0-12 0,0 0-2 16,0 0-9-16,0 2 4 0,1 5 9 0,-1-1 8 15,0 4 7-15,0 4 3 0,0 6-1 16,0-1 1-16,0 6-3 0,1 2 7 0,-1 6-2 31,0 9 8-31,1 9-5 0,-1 6-3 0,0 1 3 0,3-5-8 16,3-6 12-16,-4-2-2 0,0-1-3 15,2 3 7-15,-3 2-7 16,2 2 3-16,-3-1 1 0,2 2-5 16,1 1 1-16,-2 1-3 0,0 0 0 0,0 3 3 0,-1 1-4 0,2 2-1 0,-2 1-4 15,0 4 0-15,3-1 0 0,-3 0-1 0,4-2 3 0,-2-1-2 0,0-3-1 0,3-3 2 16,-1-4-3-16,2 0-2 0,-2-2-1 16,4 0-2-16,-3-3 2 15,3 0 3-15,-1-3-2 0,-3-1 1 0,3 1-2 0,-3 0-8 16,1 1 8-16,-2 1 1 0,-1 2 0 0,2-2 5 0,-3-1-6 15,-1-1-1-15,2-2 1 0,-2 2-2 16,0-2 2-16,1 2 0 0,-1-2 1 0,0-2 0 16,1 0-2-16,0-2 0 0,4-2 0 0,-3-1 4 15,0-2-5-15,-1-5 1 0,5-2-3 16,-4-1-3 0,-1 1 4-16,1 0 1 0,3-2 0 0,-3 0 2 0,-1-2 1 15,0-3-3-15,4 0 1 0,-2-3-2 0,-2 0-1 0,0 1 2 16,1-1-1-16,1-3 2 0,-1 3-2 0,0-1 2 15,-1 0-2-15,1-2 3 0,2 0-2 0,-3-2 0 0,1 1-1 16,-1-2-1-16,0-1 1 16,4 0 0-16,-3 0 0 0,0-2 3 0,-1-1-2 15,1 1-1-15,1-3 0 0,-2-1-2 0,0-1 1 16,-1 0 0-16,1-1 2 0,-1 0 2 16,0 0-4-16,1 0 1 0,-1 0 0 0,0 0-2 0,0 0 3 15,0 0-1-15,1 0-1 0,3 0 1 0,-1 0 3 16,0 0 1-16,6 0 1 0,0 0 1 0,1 2-1 15,2-2-3-15,-1 0 1 0,6 0-2 16,1 0 2-16,-2 0 0 0,4 0 1 0,2-3 1 16,4 0-3-16,-1 0 0 0,6 0 0 0,4-1-1 15,-1 1-2-15,5-2 2 0,5 2-2 0,2-2 0 16,4 0 2-16,3 0 1 16,-1-1 1-16,6 2 1 0,1-2-1 0,-2-2 0 15,2 2 0-15,3-2-1 0,-2 2 1 0,3-1 2 16,0 2-1-16,1-1 1 0,0 1-2 15,4 1 1-15,-1 0-3 0,1-1 1 0,0 3 1 0,-2-1 2 16,2 0-1-16,0 1 4 0,-3 0 2 16,0-2-1-16,2-1 3 0,0 1 2 0,0-3-4 15,3 2 0-15,1-2-3 16,0-3-3-16,-1 2 3 0,0-2-1 16,-3 2-1-16,0-2-4 0,-2 2-2 0,-2-2-1 0,-1 3 0 15,-2-1 3-15,-2 1-1 16,0 0 2-16,-1 0-2 0,-3 1 3 15,-3 1-1-15,-3 0-2 0,-5 1 2 0,-2 0-3 0,0 2 0 16,-6-1 2-16,-1 0-4 0,-4 1 2 0,-3 0 1 16,0 3-2-16,-5-1 2 0,0 0 2 0,-3 0-2 0,-3 0 0 0,0 0-2 0,-4 0-2 15,-2 0 3-15,-2 1 0 0,0-1 2 0,-3 0 0 16,0 0 0-16,-3 0 0 16,2 0-1-16,1 0-1 0,-1-1 2 0,0-2 1 0,0 2-1 0,1 0 0 15,0 0-1-15,3 0-1 0,-2-1 1 16,-2 1 1-16,1 0-3 0,-2 0 2 0,0-1 1 15,-2 2-2-15,-1 0 2 16,0 0-2-16,0 0 2 0,0 0 2 0,0 0-2 16,0 0-1-16,0 0 0 0,0 0-2 15,0 0 2-15,0 0-1 0,0 0-1 0,-1 0-4 16,0 0-6-16,1-1-8 0,-2-1-8 0,0-1-20 0,-3 0-20 0,1-3-19 16,-3-1-31-16,-3-3-33 15,1 1-62-15,2-3-141 31,1 3-487-31,1 2-839 0</inkml:trace>
  <inkml:trace contextRef="#ctx0" brushRef="#br0" timeOffset="120742.9935">18992 3093 0 0,'0'0'310'0,"0"0"278"0,0 0-172 15,0 0-41-15,0 0-19 0,0 0-60 0,0 0-49 16,0 0-34-16,0 0-44 0,0 0-39 0,0 0-37 16,0 0-28-16,0 0-20 0,0 0-21 15,13-74-9-15,-13 74-8 0,0 4-5 0,0 1 7 0,1 4 13 16,2 3 6-16,-2 3 8 0,2 3-1 15,0 3-1-15,1 1 3 0,-3 4 0 16,3 3 1 0,-2 1-4-16,1 1-1 15,-2 1-6-15,2 2-5 0,-1-2-2 0,2 2-4 16,-3-1 2-16,0 2-2 0,3 0-2 0,0 0 0 16,-3-2-4-16,3-1-2 0,-3 0 2 15,1 1 1-15,0-1 1 0,-2 0 2 0,1-2-3 16,0 1-3-16,-1-1-1 0,0-1-3 0,0-1 2 0,-2 0-2 0,0-3 1 15,0 1 0-15,1-5-1 0,-2-2 0 0,1-5-1 0,2-4 0 0,-3-3 0 0,2-3-2 16,1-1 2-16,0-2-3 16,0-1 7-16,0 0 0 0,0 0 2 0,0 0 6 15,-1 0-3-15,1 0 4 0,0 0 0 0,0 0-5 0,-1-1 0 16,1-2-4-16,-2 0-11 0,0-2-12 16,-1-6-19-16,-3-3-23 0,0-3-36 0,-6-6-68 0,-1-4-169 15,4 6-936-15,-1 4-560 0</inkml:trace>
  <inkml:trace contextRef="#ctx0" brushRef="#br0" timeOffset="121736.487">16632 1136 0 0,'0'0'0'0,"0"0"0"0,0 0 0 0,0 0 170 0,0 0 173 0,0 0-43 0,0 0-54 0,0 0-40 0,-127-44-22 0,116 39-11 0,1 1-4 16,3 1-16-16,0-1-13 0,5 1-17 15,-1 0-5-15,0 1 9 0,0-1-2 0,2 1-6 0,1 1-23 16,0 1-20-16,0 0-19 15,0 0-22-15,0 0-7 0,0 0-16 0,0 0 1 0,0 0-15 16,0 0-3-16,0 0-2 0,0 0-9 16,0 3 24-16,0 2 4 0,0 2 2 15,1 1 6-15,4 3-4 0,-3 5 1 16,0 2 15-16,-1 3-4 0,2 4-4 16,1 9-4-16,-2 13-12 0,2 8 5 15,0 0 4-15,-2-1 11 0,0-4 3 0,4-3-1 0,-4-1-8 0,-1 0-9 0,5 3 2 16,-3-3-3-16,3-2 8 15,-3-1 4-15,2 2 0 0,1-2 3 16,-1 0-4-16,1 2 0 0,-2-1-3 0,2 2-4 16,3 2-1-16,-2 2-4 0,-2 1-2 0,3 1 0 0,1 2 0 15,-4 3 3-15,3-1 1 0,-1-1-3 16,2-2 0-16,-3-1-5 0,3-1-1 0,-1 0 1 0,1-2-2 16,-4 3 3-16,2 2 1 0,0 1 1 0,-3-1 2 0,3-1-5 15,-3-1-1-15,1 1-1 0,-1-2-1 16,2-2 4-16,-3-3-2 0,2-1 2 0,2-1 0 15,-3-3 0-15,2-2 1 0,1-1-3 0,-3 0 2 16,4-1-5-16,-1 0-2 0,-1 0 1 0,1 1-4 16,2 0 6-16,-5-2 1 0,2 1-1 15,-2-3 6-15,1 0-4 0,-2-2-2 0,1-2 3 16,1 0-7-16,-3-3 5 0,0-3 0 16,2-4 0-16,-3-5 3 0,0 1-4 0,0-5 0 15,-1 0-1-15,0-4 2 0,1-3 1 16,-1-1-1-16,0-2 4 0,0-1 0 0,0 0 3 0,0 0 5 15,0 0 0-15,0 0 4 0,0 0-5 16,0 0-2-16,0 0-4 0,0-1-10 16,0-1 2-16,0 1-6 15,0-1-6-15,0-2-19 0,-1-1-18 0,-4-3-19 16,1 0-30-16,-1-3-35 0,-2-1-85 16,0 0-247-16,3 2-783 15,-1 1-324-15</inkml:trace>
  <inkml:trace contextRef="#ctx0" brushRef="#br0" timeOffset="122459.7048">17786 1120 619 0,'0'0'630'0,"0"0"-424"0,0 0 11 16,0 0-27-16,0 0-30 0,0 0 3 15,0 0 4-15,0 0 4 0,0 0-34 0,52-117-21 16,-48 109-15-16,0 5-42 0,-2-2-25 16,0 4-23-16,-2 0-13 0,0 1-1 0,0 0-1 0,0 2 4 15,1 3-2-15,1 4 11 0,-1 0 0 16,1 7 10-16,0 0 8 0,0 4-7 0,1 5 6 15,0 3 1-15,-1 12 0 0,0 12 8 16,0 9-11-16,1 6-2 16,-2-3-2-16,-1-5-8 0,1-3 8 0,-1 1 1 0,3-1-1 15,-2 0 7-15,2-1-4 0,2-1 0 0,-3-4-3 0,5 2 2 0,-4 2 5 16,6-1 0-16,-2-2 1 0,0 3-3 16,-1-1-4-16,2 1-4 0,-1 2-2 0,-2 1-1 15,0 2-2-15,0 1 4 0,-1 0-1 0,1 1-3 16,-2-2 4-16,0 3-8 0,1 0-1 15,-3 2 3-15,0 1-8 0,0 0 5 0,1-3-2 16,2 0-4-16,-2-2 9 0,2-3-6 16,0-1 2-16,1-3-1 0,0-2-3 0,-3-3 3 15,1-2-1-15,0 0 1 0,0 0 1 0,0-1-2 0,0-2 0 16,0 0 4-16,-1 0-5 16,1-3 5-16,-1-2-2 15,-1-1 0-15,2-3 1 0,-1 0-2 0,-1-2-1 0,2-3-1 0,-2-3-2 0,2-2 4 16,-2-5 0-16,1-2-1 0,-1-5 0 15,-1-1-2-15,2-4 0 0,-1-2 1 0,1-1-1 16,-2-2 2-16,0 1 0 0,1-2 0 0,-1-1 3 16,0 0 0-16,0 0 2 0,0 0 4 15,1 0-1-15,-1 0-1 0,0 0-2 0,0 0-3 0,0 0-1 16,0 0 1-16,0 0 0 0,0 0 1 16,0 0-1-16,0 0-1 15,0 0-1-15,0 0-2 0,0 0 1 16,0 0 0-16,0 0 2 15,0 0-3-15,0 0 1 0,1 0-2 0,-1-1-2 0,0-2 1 16,0 0-2-16,1-3-12 0,1 0-9 16,1-5-16-16,1 0-22 0,-2-4-26 0,-1-2-54 15,1-1-93-15,1 4-296 0,-3 4-947 0</inkml:trace>
  <inkml:trace contextRef="#ctx0" brushRef="#br0" timeOffset="123710.1561">15319 2198 0 0,'0'0'0'0,"0"0"41"0,0 0 392 16,0 0-96-16,0 0-84 0,0 0-50 0,0 0-1 0,0 0-8 0,0 0-21 16,0 0-21-16,0 0-20 15,0 0-13-15,0 0-8 0,-50-23-9 0,50 23-9 0,0 0-15 16,0 0-18-16,0 0-14 16,0 0-15-16,0 0-6 0,0 0-3 0,0 0 0 0,0 0-3 15,0 0-4-15,0 0-2 0,0 0-2 0,0 0-2 16,0 0 1-16,0 0-2 0,0 0 0 0,0 0-1 15,0 0 1-15,0 0 1 0,0 0 1 0,1 0 2 16,4 0 4-16,-1 0 7 0,5-2 5 16,4 1 4-16,7-4-1 0,7 1-3 0,3-2-4 31,3-1-2-31,4-1-4 0,3-1-2 0,2 3 0 0,3-1-1 16,5 0 4-16,7 1-2 0,0 0 1 0,7 0 1 0,2-1-4 15,5-1 0-15,2-1-2 0,6 1-1 0,2 2 0 0,3-1-3 16,5-1 6-16,3-1-6 0,7 2 2 15,1-2 2-15,6 1-2 0,3 1 10 0,4-3-3 0,-2 3-1 16,3-1-2-16,0 1-7 0,2 1 3 0,-2 1-4 16,-2-2 1-16,1 0-1 0,-5 0 0 15,-3-1 1-15,-3 1-1 0,-2 0-1 0,-4 1 0 16,-5-1 0-16,-3 2 2 16,-7-2-4-16,-4 1 2 0,-9 1 1 0,-2-1-3 0,-9 0-1 0,-3 0 1 15,-7 3-3-15,-5-2 2 16,-6 0 1-16,-6 4-3 0,-3-2 3 0,-5 0 0 0,-3 1 5 15,-3 0-2-15,-6-1-2 0,0 2 3 0,-5 0-1 0,-2 0 3 16,-1 2 3 0,-2-1 3-16,0 0 1 0,0 0-1 15,0 0-1-15,0 0-5 0,0 0-1 0,0 0-4 0,0 0-2 16,0 0 2-16,0 0-6 0,0 0 3 16,0 0 0-16,0 0 0 0,0 0 0 15,0 0-2-15,0 0-2 0,0 0-4 16,-2-1-1-16,1 1-10 15,-1 0-15-15,-1 0-16 0,-2 0-12 16,-3 1-15-16,-5 5-20 0,-4 3-30 16,-7 0-75-16,-2-1-155 0,5 2-467 15,3-3-829-15</inkml:trace>
  <inkml:trace contextRef="#ctx0" brushRef="#br0" timeOffset="124345.7721">15218 3203 0 0,'0'0'384'0,"0"0"42"0,0 0-76 0,0 0-17 0,0 0-64 16,0 0-54-16,0 0-42 0,0 0-38 0,0 0-35 0,0 0-27 15,0 0-16-15,0 0-4 0,0 0 0 0,0 0 5 16,37 0 0-16,-23 0-6 15,2 0-4-15,0-1-6 0,2 0-5 0,3 1-2 0,-1-1-5 16,0 0 1-16,2 0-4 0,3-1 1 16,1 1-2-16,4 0-1 15,2-1 0-15,6-1 0 0,11 0-1 0,2-2 1 0,8-2 5 16,6 2 4-16,8-2-1 0,7-3-2 16,8 3-4-16,6-3-5 15,6-2 0-15,4-1 2 0,7-1 1 0,2 0 2 0,8-1-4 16,3 0-4-16,3 0-4 0,1 1-4 15,2-3-5-15,-1 1 0 0,-1-1-1 0,0 1-1 0,1-2 4 0,-4 1-1 16,2 1 1-16,-7 1-2 0,1 1-1 0,-4 0-5 0,-2 1 2 16,-5-1-4-16,-4 1 3 0,-5 3 3 0,-8 0-2 15,-6 3 9-15,-8-1-9 0,-7 3 0 16,-11-1 0-16,-7 3-6 0,-12-1 9 0,-7 2 0 16,-8 1 1-16,-8-2 0 15,-8 2 5-15,-5 1 8 0,-4-1 13 0,-2 1 11 16,0 0-1-16,0 0-8 0,0-2-8 0,0 2-12 15,-3-1-3-15,2-2-2 0,-2-2-4 0,1 2 2 16,1-1-5-16,-2-1-4 0,2 2 2 0,0 0-9 0,-1 0-4 16,0-2-11-16,0 1-20 0,-3-1-18 0,1-3-33 15,-5 1-51-15,-3-2-84 16,2 2-288-16,2 2-885 0</inkml:trace>
  <inkml:trace contextRef="#ctx0" brushRef="#br0" timeOffset="124982.0668">17164 1323 0 0,'0'0'528'0,"0"0"-130"16,0 0-85-16,0 0-46 0,0 0 3 0,0 0-32 0,0 0-36 15,0 0-43-15,0 0-32 0,0 0-22 16,0 0-12-16,0 0-8 0,0 0-17 16,-7-71-21-16,7 70-21 0,0 1-19 0,0 0-12 15,0 0-13-15,0 0-10 0,0 0 9 0,0 5 11 16,0 3 15-16,0 6 10 0,0 5-4 0,-2 1-1 16,2 5-1-16,-5-1 5 0,3 1 1 0,-3 2-2 15,0 0-2 1,1 0-2-16,-2 0 4 0,2 0-1 15,-2-1 1-15,4-1 3 16,-2-3-8-16,1-1 2 0,3 0-4 0,0-2-7 16,0-1 10-16,0-4 0 0,1 0 5 0,4-5 5 15,-2-1-4-15,1-1 2 0,2 0 2 0,1-2 2 0,3 1 7 0,1-2 6 16,3-1-4-16,4 0 0 0,3-2 1 0,6-1-3 0,2 1 1 16,7-1-4-16,3-1-8 0,0-1-8 0,2-4-4 15,-1 1-4-15,-2 1 2 0,-1 0 0 16,0-1 1-16,-6 2 5 0,-2-1-7 0,-7-1 0 0,-3 2 2 15,-6 0-5-15,-3 3 13 0,-5-2 5 0,-2-1 6 0,-2 2 11 16,-1 0-2-16,0 1 1 0,0 0-5 0,0-1-13 16,-2-1-3-16,-1-4-10 15,-1-2-10-15,-2-2-8 0,-1 1-11 0,0-1-17 16,-1-1-20-16,-1-1-35 0,-1-1-42 0,-2-1-74 16,-1-1-155-16,3 4-497 0,2 3-797 0</inkml:trace>
  <inkml:trace contextRef="#ctx0" brushRef="#br0" timeOffset="125282.6457">17189 1202 1126 0,'0'0'440'0,"0"0"-31"0,0 0-87 15,0 0-70-15,0 0-54 0,0 0-65 0,0 0-52 16,0 0-23-16,0 0-20 0,0 0-12 15,0 0-1-15,0 0-12 0,0 0 0 0,138-107-4 16,-105 102-5-16,0-2 9 16,3 1-13-16,-2 3 1 0,-3-1-4 0,0 2 1 0,-1 1 10 0,-3-1-3 15,-4 2 2-15,-2 0-5 0,-1 0-14 16,-3 0-17-16,-3 5-32 0,-4-1-63 16,-1 0-82-16,-4 2-148 0,-2-3-240 0,-2 1-506 0</inkml:trace>
  <inkml:trace contextRef="#ctx0" brushRef="#br0" timeOffset="125435.4884">17210 1412 40 0,'0'0'394'0,"0"0"-71"0,0 0 2 0,0 0 56 0,0 0 19 16,0 0-66-16,0 0-64 0,0 0-58 0,0 0-51 15,0 0-35-15,0 0-49 0,0 0-32 16,0 0-28-16,139-8-1 0,-107 3-9 0,2 1-6 0,3 0-2 15,-4 3-41-15,3-1-81 0,-2 1-192 16,-7 2-662-16,-11-1-661 0</inkml:trace>
  <inkml:trace contextRef="#ctx0" brushRef="#br0" timeOffset="126773.6914">11383 2678 199 0,'0'0'498'15,"0"0"-164"-15,0 0-87 0,0 0-13 16,0 0-24-16,0 0-48 0,0 0-43 0,0 0-26 15,0 0-17-15,0 0-6 0,0 0-3 16,0 0-7-16,0 0-5 0,0 0-10 0,-107 20-8 0,105-19-7 16,1 1-9-16,1-1-1 0,0-1-3 15,0 1-5-15,0-1 0 0,0 0-1 0,0 2 9 16,1-1 9-16,3 1 13 0,2 2 6 16,-1-2-2-16,2 1 1 0,-1 0-6 15,2-1 3-15,1 1-3 0,1 0 1 0,4-3 5 16,2 2-6-16,2-1 0 15,1-1-6-15,4 0-11 16,3 0 1-16,0 1-4 16,8-3-2-16,1-3 6 15,5 1-5-15,5-1-2 0,3-1-3 16,4 2-5-16,4-2 1 0,2-1-2 0,4 1 2 0,4 0-3 0,0-1 2 0,0 2-1 16,1-1-3-16,2 2 6 0,1-2-6 0,3 1 4 0,-2 0 1 0,3-1-6 15,0-1 5-15,-1-1 0 0,5 2-1 0,-5-3 4 0,3 3-3 0,-4 0 0 0,3-1 2 16,-4 1-4-16,-1 0 2 0,-2 0-2 0,0-1-1 15,-1 1 0-15,-3 0-1 0,3 3 0 0,-1-4-1 16,2 4 1-16,2-1-1 0,-2 0 1 0,-1 0 1 16,2-1-5-16,-3 2 2 15,-3-1-2-15,-1 0 0 0,-6 0 3 0,2 1-1 0,-2 0-1 16,-1 1-1-16,-3-3-4 16,3 0 3-16,1 2-1 15,-3-2 2-15,5 2 4 0,-6-2-3 0,5 3 4 0,-2-2-2 16,-2 0-1-16,2-1-2 0,-3 0 0 0,-1-1 2 0,-1 0-1 0,-3 0 3 15,0-1-2-15,0 1-4 0,-5 3 4 16,0-2-4-16,-2 2 1 0,-2-2 3 0,-4 1-4 0,-4 1 4 16,-7 1-3-16,-2 0 0 0,-5 0 3 15,-4-1-3-15,-5 3 2 0,-3 0 2 0,-3 0-2 0,-1 0 3 16,0 0 1-16,0-1 2 16,0 1 2-16,0 0 0 0,0 0-1 15,0 0-2-15,0 0 0 0,0 0-4 0,0 0 0 16,0 0 1-16,0 0-4 15,0 0 3-15,0 0-1 0,0-1-1 0,0 1 3 16,0-1 1-16,0 1 1 16,0 0 0-16,0 0 0 0,0 0-3 0,0 0-1 0,0-1 1 15,0 1-3-15,0-2 2 16,0 2-1-16,0 0-6 0,0 0-4 16,-1-1-11-16,0-1-29 0,-1-2-21 0,-3-3-29 15,1 0-35-15,-5-2-31 0,0 1-89 16,-2 2-211-16,1 0-659 0,3 3-371 0</inkml:trace>
  <inkml:trace contextRef="#ctx0" brushRef="#br0" timeOffset="127120.9483">14631 1995 777 0,'0'0'710'0,"0"0"-433"0,0 0 17 15,0 0-30-15,0 0-6 0,0 0-48 0,0 0-51 16,0 0-41-16,0 0-36 0,0 0-34 0,0 0-22 15,0 0-22-15,0 0-6 0,0 0-5 0,-106-42 2 16,108 46 9-16,3 1 6 0,1 3 10 16,4 2 8-16,4 0 1 0,2 2 6 0,5 1 3 15,5-1-5-15,0 0 1 0,7 0-6 0,1-1-3 16,1 2-3-16,5-1-6 16,2-1 0-16,3 1-4 0,-1 4-2 15,2-3 2-15,-1 0 1 16,3 2-1-16,-4-1-2 0,2-1-2 0,-3 2-3 0,-2-3-3 0,-2 0 0 15,-5 0 0-15,2 0 2 0,-4 0 0 0,-3-1 3 16,-5-4-4-16,3 1-1 0,-6 0 1 0,-5-1-7 0,1 2-9 16,-5-2-14-16,3 0-17 0,-8 0-20 0,1-2-27 15,-1 0-33-15,-4 0-62 0,-1-1-102 16,2-1-220-16,-4-2-573 0,0 0-151 16</inkml:trace>
  <inkml:trace contextRef="#ctx0" brushRef="#br0" timeOffset="127454.4817">15635 2246 787 0,'0'0'706'0,"0"0"-226"0,0 0-147 15,0 0-61-15,0 0-78 0,0 0-75 0,0 0-45 16,0 0-24-16,0 0 4 0,0 0-1 0,0 0-2 16,0 0 6-16,0 0 1 0,0 0-2 15,-92 68-3-15,77-49-12 16,-3 3-7-16,-2 4-1 0,-3 3-2 0,-5 6 2 15,-5 2-2-15,-4 4-5 0,-5 2-6 0,-5 0-3 16,3 4-4-16,-5 2-3 31,0 0-3-31,4-4-4 0,2-2 1 0,6-8-1 16,6-5 2-16,4-6 11 0,5-4 1 0,2-2 0 16,2-4 1-1,5 1-8-15,2-6 0 0,2 0-2 16,1-5-1-16,6 0 1 0,1-3-5 0,0 0-1 0,1-1 0 0,0 0 0 0,0 0 3 15,0 0 1-15,0 0 0 0,0 0-4 0,0 0 3 0,0 0-1 0,0 0 1 0,0 0 3 16,0 0-3-16,0 0-2 0,0 0-3 0,0 0-10 0,0-1-5 16,0 0-12-16,0 0-23 0,1-1-32 0,0 1-67 15,2 1-92-15,4 0-212 0,-5 0-780 0,3 0-384 16</inkml:trace>
  <inkml:trace contextRef="#ctx0" brushRef="#br0" timeOffset="129809.4394">11357 7888 649 0,'0'0'516'0,"0"0"-163"16,0 0-47-16,0 0-21 0,0 0-34 0,0 0-55 0,0 0-47 16,0 0-32-1,0 0-24-15,0 0-13 0,0 0-13 0,0 0-10 0,0 0-12 0,-7-2-13 16,9 2-9-16,0 0-6 0,1-1 0 0,-1-1-1 15,3 1 2-15,2-1 0 0,-1-1-2 0,3 1-1 16,0 1-2-16,3 1 2 0,-1-3 3 16,0 2 0-16,5 0 0 0,-1-1-1 0,5 1-1 15,-1-1 3-15,3-1-2 16,4 1-2-16,3-1-1 16,2-1-4-16,5-1-1 0,3 2-1 15,5-2 2-15,1 1 2 0,4 0 1 16,-3-2-2-16,5 1-6 0,0-1 1 0,-1 0-1 15,2 1 0-15,-1 0 2 0,-2-1-2 16,-1 0-2-16,-5 1 0 16,1-1-3-16,-5 2 3 0,0-1 1 0,-7 0 0 15,-1 1 5-15,-4-1-5 0,-6 2 1 0,-7-1 1 0,-1 2 0 0,-6 1 5 0,0-1 4 16,-6 1 8-16,-1 0 3 0,0 1 3 0,0 0 1 0,0-2-6 0,-2 2-6 0,-1-1-7 16,-1-2-4-16,2 1-3 0,-2 1-2 0,-1-1 1 15,4 2 0-15,0-2-1 0,1 1 3 0,0 1-3 16,0 0 0-16,0-2-2 0,0 2 0 0,0-1 2 15,0 1 0-15,0-1 2 0,0-1-2 16,0 1-1-16,0-2-1 0,1 1-2 16,-1-1 3-16,1 0-1 0,0 1 1 15,2-1 0-15,-2-1-1 0,0-1 1 16,0 1 1-16,1-2 1 0,-1-1 1 0,-1-1-2 0,2-2-1 16,1-2 0-16,0-3-1 0,-1-2 0 0,-1-3 4 15,2-3-3-15,1-1 3 16,-3-2-2-16,1-3-1 0,2-3 2 0,-3 1-1 15,2-7 1-15,-2 0 1 0,-1-5-3 0,2-3 0 16,2-2 0-16,0-1-2 16,-2 0 3-16,3-2 1 0,-2 0 3 0,1 1 0 0,2-3 1 15,-5-1-3-15,3-1 3 0,0-2 1 0,-3 0-5 0,1-1 5 0,-1-1-3 16,2 0-1-16,-2-2 0 16,1-2-5-16,-4 1 3 0,2-1-1 0,-1-2 1 0,1 1 9 15,-1-1-10-15,-2-1 1 0,1 0-2 0,-1 0-3 0,-1 2 4 16,2 3 1-16,0 0-1 0,-1 3-2 0,-2 2 2 15,4 1-1-15,-3-1 1 0,1 0 3 16,1 0-4-16,1-1 0 0,0 1 0 0,-2-1-4 0,2 2 5 16,-1 1-1-16,1 2-1 15,-1 2 4-15,1 0-4 0,-2 3 1 0,-1 3 0 16,2 2 3-16,1 3 0 0,-4 0 0 0,2 0 1 0,2 0-4 0,-3-3 1 16,2 0-1-1,-2 1-1-15,3 1 1 16,-2 1 1-16,1 1 1 0,-1 3-1 15,3 1 2-15,-1 1-1 16,0 1-1-16,0 1 0 0,-1 2-6 16,2 3 6-16,-2-1-1 0,0 1 1 0,1 1 8 15,0 2-9-15,0 2 1 0,0-1 0 0,-1-1-5 0,1 0 5 0,1-2-2 16,-1 3-1-16,-1-2 4 0,0 2-1 0,2 1 0 0,-1 0 0 0,1 0 1 0,0 1-3 16,0 3 2-16,0-1 1 0,0 1-6 0,0 2 5 0,0-1 0 15,0 3-2 1,0-2 6-16,0 0-5 0,0 1 0 0,-1-1-2 0,1 3-3 0,0-1 5 0,0 1 0 15,0 3 0-15,0-1 4 16,0 1-2-16,0 2-1 0,0 0 3 0,0 2-2 0,0 0-4 16,0 2 1-16,0 0 0 0,0 1-5 15,0 1 8-15,0 1-2 16,1 0-3-16,-1 0 10 0,0 0-10 16,0 0 0-16,0 0 5 0,0 0-11 0,0 0 9 0,0 0-4 15,0 0-1-15,0 0 8 0,0 0-7 16,0 0 3-16,0 0 1 0,0 0-3 0,0 0 2 0,0 0 1 15,0 0-2-15,0 0-1 0,0 0 0 16,0 0 0-16,0 0-1 0,0 0 6 16,0 0-6-16,0 0-1 0,0 0 1 0,1 0-11 15,-1 0 10-15,1 0 2 0,2 0-4 0,1 0 13 16,2 0-10-16,5 0 2 0,0 0 4 0,2 0-5 16,3 1 4-16,0-1-3 15,2 0 0-15,-1 1 5 0,0 0-2 16,3 1 1-16,6-1-1 0,-1 0-4 0,4 0 3 0,6 0-1 0,1-1-2 0,4 0 2 0,1 0-1 15,2 2 1-15,4-4 2 0,1 1 2 0,3 0-4 16,4 0 5-16,1 0-3 16,2-3-6-16,1 1 7 15,3 0-3-15,-1-2 0 0,3 1 5 0,-2-2-4 0,-2 2 0 0,2-2-1 0,-1 2-1 16,3-1 2-16,-2-1-1 16,0 1 3-16,0-1-2 0,-1 1 1 0,0-1 0 0,-2 1-2 0,-1-1 7 0,-5 0-7 15,-1-1 1-15,-1 1-1 16,-4 1-5-16,-1-2 7 0,-1 2-1 0,-3-1 0 0,-2 1 7 15,-4 1-7-15,0 1 1 0,-6-1 0 16,-4 0-7-16,-1 2 8 0,-8-1-3 16,-1 1 2-16,-5 0-1 0,0-1 0 15,-2 2 2-15,1 0-2 16,0 0 3-16,0 0-4 0,0 0 1 0,1-1 0 16,-1 1-2-16,1 0 5 0,1 1-2 0,2-1-1 0,-2 0 6 15,0 0-8-15,0-1 2 0,4 2 0 0,-3-1-4 16,5 1 4-16,-1-3-1 0,-1 3 0 0,3-1 3 0,-1-1-2 15,1 2 2-15,-4 0-2 0,4 0-2 16,-3-1 1-16,-1 0 1 0,-1-1 0 0,2 0-1 0,-3 0 4 16,4 1-2-16,-4-1-2 0,3 1 4 15,-3 0-5-15,0 0 1 0,-3 0 2 0,-1 1-4 16,-1-1 4-16,1-1-1 0,-6 1-2 0,3 1 8 16,-4-1-7-16,0 1 3 0,3 0 0 0,-3 0-3 15,-1 0 2-15,1-1-3 0,3 0 3 16,-3-1-1-16,0 1 1 0,0 0 1 0,4 1-2 15,-3-1 1-15,5-1-2 0,0 2 1 0,-3-2 2 16,3 1-4-16,0-2 4 0,-2 1-3 0,1-1 0 16,0 2 3-16,-4 1-3 0,4-2 3 0,-5 2-2 15,-1-1-1-15,0 1 3 0,-1-1-3 0,0 1 3 16,0-2 2-16,0 2-4 0,0 0 2 16,0 0-1-16,0 0-1 0,-1 0-3 15,0 0-5-15,-3 0-2 0,-3-1-18 16,-2-1-22-16,-5 2-28 15,-4 0-38-15,-4 0-45 0,-4 0-78 0,1-1-232 16,6 0-699-16,4-2-507 0</inkml:trace>
  <inkml:trace contextRef="#ctx0" brushRef="#br0" timeOffset="130121.2439">14454 2972 1798 0,'0'0'291'0,"0"0"-30"0,0 0-7 0,0 0-43 16,0 0-24-16,0 0-46 0,0 0-47 16,0 0-37-16,0 0-32 0,0 0-28 0,0 0-3 15,0 0 3-15,0 0 11 0,0 0 14 0,-70 6-2 16,88 9 6-16,2-2 6 0,6 4-1 16,4 1 13-16,7-1-1 15,2 0-8-15,2 1-5 0,0 0-11 0,2 1-8 0,-3-3-3 16,1 4 0-16,0 0-2 15,-1-3 1-15,-1 1-1 0,0-1 0 0,-4-2-1 16,0 1-1-16,-6-4 1 0,-1 1-3 0,-2 0 1 16,-4-3-1-16,-2 0-1 15,-5 1 3-15,3-3 1 0,-4 2 1 0,0-3-1 16,-3 0-4-16,-1-2-7 0,-2 1-12 16,-3 0-20-16,1 1-25 0,-3 0-36 0,-3-1-44 0,0 0-89 15,0-2-229-15,0-2-735 0,0 0-260 0</inkml:trace>
  <inkml:trace contextRef="#ctx0" brushRef="#br0" timeOffset="130535.5964">15300 3293 1592 0,'0'0'707'0,"0"0"-448"16,0 0-114-16,0 0-39 0,0 0-8 0,0 0-6 15,0 0-23-15,0 0-19 16,0 0-1-16,0 0 1 0,0 0 5 15,0 0 4-15,0 0-11 0,0 0-5 0,-34 91-6 0,23-68-1 0,0 2-2 16,-5 4-2-16,-2 4-1 0,-3 3-3 16,-4 5-4-16,-7 4 0 0,-4 1-2 0,-4 4-6 15,0 0-6-15,0-1-5 16,4-3-9-16,-1-4 6 0,6-3 3 0,2-9 1 16,6-2 11-16,4-6-9 0,1-3 0 0,6-4 0 15,2-3-7-15,1-2 6 16,2-2 2-16,2-1-1 0,2-1 0 0,-3-1-2 15,5-2-3-15,0 0 1 0,0-3-2 0,1 0 2 0,0 0-1 0,0 0 1 16,0 0-2-16,0 0 4 0,0 0 1 0,0 0 0 16,0 0 7-16,0 0-5 0,0 0-2 0,0 0-1 0,0 0-5 15,0 0 3-15,0 0 2 16,0-1-1-16,0 1 4 16,0-2-12-16,0 1-10 15,1 1-11-15,-1 0-23 0,1-2-18 16,-1 1-41-16,0-2-62 0,2 2-120 15,-1-1-372-15,3 1-1057 0</inkml:trace>
  <inkml:trace contextRef="#ctx0" brushRef="#br0" timeOffset="132750.0714">17251 3266 729 0,'0'0'494'0,"0"0"-41"0,0 0-107 0,0 0-46 0,0 0-66 0,0 0-50 16,0 0-45-16,0 0-39 0,0 0-31 16,0 0-24-16,0 0-15 0,0 0-12 15,16-20 4-15,-16 27 10 0,0 3 10 0,1 2 14 16,0 5 0-16,0 0-9 0,0 5-5 0,2 3-7 16,-1 1-5-16,-1 4-1 0,-1 1-2 15,1 2-2-15,-1 2-5 0,0 0-4 0,1 1-3 31,-1-1-5-31,-1 0 3 0,-1-3-2 0,0 0-1 16,2-7 2 0,2 0-6-16,-2-4 0 0,0-2 2 0,0-1-3 0,1-4 1 0,1-1-1 15,0-1-1-15,-1-2-2 16,3-2 3-16,-3-1-2 0,0-2-11 0,0 1-8 16,0-2-29-16,0-1-24 0,0 0-31 0,4-3-62 15,-3 0-86-15,0-3-211 0,1-2-721 0,0 2-222 0</inkml:trace>
  <inkml:trace contextRef="#ctx0" brushRef="#br0" timeOffset="133337.5314">17535 3238 1830 0,'0'0'249'0,"0"0"6"0,0 0-44 0,0 0-32 0,0 0-33 16,0 0-62-16,0 0-44 0,0 0-22 15,0 0-6-15,0 0-1 0,0 0 0 0,0 0 3 16,0 0 2-16,-17 57 6 0,26-41 3 0,1-2 1 16,4 1 1-16,0 1-2 0,6 1 0 15,-1 2 1-15,1-2-2 0,1 2-1 0,0-1-4 16,-1 3-5-16,0 0-4 16,1-1-1-16,-3 2-2 0,-1-1 3 0,0 2 0 0,-1-1-4 0,-4-1 0 15,-1 1-2-15,-1 0-5 0,-5-1 8 16,-1-2 0-16,-3 1 1 0,0-3 4 0,-1-2-8 15,0 1 1-15,-6-1 1 0,0 0 0 0,-2-1 7 16,-2-2 0-16,0-2 1 0,0-1 5 0,-2-2-3 16,1-1 0-16,-4-1 2 15,2-3-4-15,-4 1-2 16,2-2-2-16,-4-1-5 0,3 0-6 0,-1-4 2 16,-1-2-3-16,-2-3 0 0,7-1 4 15,-4 0-3-15,7-3 0 0,-1-2-1 0,2-2 2 0,5-1-5 0,1-3-1 0,3 0-1 0,0-2-3 0,6-2 2 16,3 0-1-16,3-2 0 15,5-1-2-15,3-1 2 0,1-2 2 0,1-2 3 16,5 3 2-16,-2-3 2 0,4 2 2 16,-2 2 3-16,-2 2 4 0,-3 1-1 0,-1 5 5 0,-3 1 2 15,-5 3 0 1,-4 1 7-16,-1 3 0 0,-7 0 2 16,1 3 4-16,-2 0-3 0,0 4 1 0,-6-2-4 0,-1 2-6 15,-1 1-4-15,-4 1-7 0,-1 4-4 0,-4 0-4 0,-4 0-2 16,0 0 3-16,-1 3 0 0,-3 3 3 0,0 2-4 0,-1 2-4 15,3 2-19-15,0 1-29 0,-1 0-52 16,0 0-97-16,9-3-259 0,2-2-865 16</inkml:trace>
  <inkml:trace contextRef="#ctx0" brushRef="#br0" timeOffset="144669.3758">13713 11441 0 0,'0'0'0'0,"0"0"0"0,0 0 130 16,0 0 261-16,0 0-56 0,0 0-52 0,0 0-32 15,0 0-23-15,0 0-20 0,0 0-21 0,0 0-33 16,0 0-29-16,-102 10-23 0,98-10-20 0,0 2-1 16,3-1-9-16,-1 0-6 15,-2-1-4-15,2 0-11 0,2 1-6 0,0-1-7 0,0 0-7 16,0 1-1-16,0-1-6 0,0 0-3 15,0 0-3-15,0 0-1 0,0 2-3 0,0-2 1 0,0 0 0 16,0 0-4-16,0 0 2 16,2 0-3-16,0 0-4 0,1 1 11 0,-1 0 2 15,0 2 5-15,4-3 8 0,-2 3-14 0,3-1-1 0,2 0-4 16,-1 0-3-16,3 0 9 0,3-1 4 0,0 1 2 16,2 0 1-1,2-2-4-15,3 1-6 0,0-1 1 16,0 0-2-16,2 0 0 0,5 0-1 0,0-1-2 0,3-1-6 15,2 0 5-15,0-1-1 0,4 0 0 0,1 2 8 0,-1-1-11 16,2-1 0-16,4 0-2 0,1-1-9 0,0 1 12 0,4-1-3 16,-3 1 1-16,4-1 7 0,0 2-7 0,-2-2-1 15,1 0-1-15,1 1-4 0,1-1 5 16,-2 1-1-16,-3-1 2 16,2 2-2-16,-3 0 1 0,-3-1-2 0,-1 1 1 0,2 0 6 15,-3-2-7-15,-1 2 3 0,-2-1-1 0,2 1-8 16,0 1 9-16,-4-1-3 15,4 0 1-15,-1-1 6 0,-2 1-7 0,5-1 2 16,-6 0-3-16,4 1-5 0,0-1 6 0,-3 3-2 0,5-4 3 16,-2 2 1-16,-3 0-4 0,3-1 1 15,-1 2 0-15,-2-2 4 0,4 2-3 0,-5-2 0 16,4 3-2-16,0-2-6 0,-4 1 6 0,3 0 1 0,-3-1 2 16,4 1 1-16,0 0-4 0,-2 1-1 0,3-1-1 15,-1 2 2-15,2-2 1 16,2 0 1-16,-1 0 1 0,1-1-3 0,-1 0 0 0,0 1 1 15,-1 1-2-15,2 0 1 16,-1-1 1-16,-1-2 0 16,1 1 0-16,-3 1-2 0,0-2 0 0,-3 2 2 0,6 0 0 15,-4-2 2-15,2 3-4 0,-4-1 1 0,4 0-1 0,0 0-4 16,-3 0 6-16,2 0 0 0,-1-1 1 0,-2 0 3 16,-1 2-5-16,2-2-2 0,-4-1 1 0,4 1-1 15,-3 0 2-15,0-1 1 0,-2 1-2 0,-2 1 2 16,-1-2-1-16,-2 3 0 0,-3-1 0 15,-3 2 2-15,-4-2-3 0,0 1-1 0,-4 0 0 0,-1 0-1 16,-3 0 3-16,-3 0 0 0,1 0 1 16,-4 0 1-16,-1 0-4 0,1 0 1 0,-1 0-2 15,1 0 0-15,-1 0 3 0,0 0 2 16,-1 0 0-16,1 0 0 0,0 0-2 16,0 0-1-16,1 0 0 0,1 0 2 0,0 0 1 0,-1 0-2 15,4 0-1-15,-3 1-1 0,1 1 0 0,0 0 3 16,-1 0-1-16,3 1 3 0,-2-1-4 0,2 2 0 15,-3-1-1-15,-1 2-2 0,4-1 3 0,-3 0 1 16,0 2-1-16,1 1 1 0,-1 0-1 16,3 2 1-16,-3 1-1 0,0 1 0 15,3 2 0-15,-3 2-1 16,3 2 1-16,-2 1 0 0,-1 4 0 0,2 3 1 16,-3 1 0-16,-1 6 2 15,4 3-1-15,-4 1-1 0,0 6-2 0,1 2 0 0,-2 2 1 0,1 2 1 16,1 1 1-16,-1 2 0 0,-1 3-2 0,2 1 1 0,-2 1-1 0,1 1 1 0,-2-2 1 15,2-1 0-15,-1-1 2 0,1 0-3 16,-1-2 5-16,1 1-2 0,0 2-1 0,-1 1 3 16,0 1-5-16,0 1 4 0,1 1-1 15,-1 2 1-15,2 0 4 0,1 2-3 16,-1-2 3-16,1-2-3 16,4 2 0-16,-1 0-1 0,3 1-3 15,-1 1 2-15,3 1-3 0,1-2 1 0,3 1 2 16,-4 1-2-16,4-1 2 15,-1-3-2-15,-1-2 0 0,0 0 3 0,2-1-1 16,-4-1 0-16,0-1 0 0,0-2-3 0,-3 0-2 0,-2-1 5 0,0-3 0 0,-2-1-1 0,-1-2 0 16,-1-1-1-16,-2-3-2 0,0-1 1 0,0-3 1 15,-6-5 0-15,2-1 1 0,1-4-2 0,-2-2-3 16,1-3 4-16,-2-3-2 16,4-4 4-16,-2-3 1 0,1-1-6 0,1-4-3 0,0-1-7 0,0-3-9 15,0-2-7-15,2-1-12 0,-1 0-10 0,-1 0-21 16,1-6-34-16,-3-4-46 0,-3-5-79 15,-3-3-196-15,0 2-716 0,4 4-534 16</inkml:trace>
  <inkml:trace contextRef="#ctx0" brushRef="#br0" timeOffset="145956.4022">13620 11521 0 0,'0'0'280'0,"0"0"282"0,0 0-144 16,0 0-44-16,0 0-50 0,0 0-38 0,0 0-54 15,0 0-57-15,0 0-56 0,0 0-54 16,0 0-41-16,0 0-11 0,0 0 0 16,0 0 16-16,15-10 11 0,-15 32 6 0,1 4 4 0,2 2-3 15,0 4-2-15,0 4-1 0,2 5-4 0,-1 4 3 16,0 5-4-16,2 3 0 0,-2 4-2 15,1 3-5 17,-3 2-4-32,5 0-5 0,-5-3-1 0,4 2-5 0,-2 3 6 15,-2 0 1-15,2 4-3 0,0 2 1 0,-2 0-6 0,1 1-1 16,1 4 2-16,-1-2-3 0,3 1 0 0,-3 1-4 0,2-1-1 16,0 0 1-16,0 4-3 15,1 1 1-15,3 3-1 0,-2-3-6 0,1-1 3 0,1-1 0 0,0-5 0 16,0-1 6-16,1-3-4 0,1-1 1 0,-3 0-3 0,2-1-7 0,1 0 6 15,-4-2-1-15,-2-5 4 0,2 2 6 0,-2-5-9 16,2-1 1-16,-3 0-3 0,1-4-5 16,-2-2 8-16,1 1 0 0,-1-4 1 15,1 1-1-15,2-3-4 0,-4-1-3 0,2-3 2 16,0-1 5-16,-3-1-2 0,4-4 1 16,-2-4-2-16,-1-3-3 0,4-1 4 0,-2-3 0 15,-1-1 1-15,2-2 1 0,-3-5-4 0,1-2 0 0,3-2 0 0,-4-4-2 16,2-2 4-16,1 0-2 15,-3-3 2-15,2 0 1 0,1-1-3 0,-1 0 0 0,1-1-2 16,0 2 3-16,1-1 0 0,1 0 1 16,-1-1-1-16,1 0-2 15,4 0 1-15,-1 0-1 0,-1 0 4 0,4 0 2 0,3-2-6 0,-1-2 4 0,2 1-5 16,3-2-1 0,0 3 7-16,2-2-5 0,1-1 4 0,4 1 1 15,1 1-4-15,-2-1 0 16,4 1-1-16,3-1 0 0,1 1 2 0,0-2 1 0,5 1 0 15,1-1-2-15,4 1 2 16,4 0-2-16,3 1 3 0,6-1 5 0,0 0-5 16,3 0 5-16,1 1-2 0,1 3-3 0,4 0 4 0,-1-1 0 0,5-1 4 15,3-1 3-15,5-2-6 0,2 1 1 0,1-1-5 0,1 0-2 0,1 3 4 16,-2-1-1-16,2 0 1 16,-1-1-2-16,0 1-1 0,2-4-1 15,-2 0 0-15,-3-1 5 0,1-3-4 0,-1 0 3 0,0-2-2 0,0-1-6 16,-4-2 8-16,0 1-3 15,0-1 2-15,-3 0 3 16,0 1-8-16,-3-1 1 0,-3 0-1 0,0 2-2 16,-3-1 5-16,-4 3-2 0,1 1 4 15,-5 0-3-15,3 0-4 0,-4 1 2 16,3 0-1-16,-4 3 1 0,0-1 1 0,-3 1 1 16,1-2 1-16,-2 4-3 0,-3-1 2 0,0 1-2 0,-4 3 2 0,-1 0 4 0,0-1-4 15,-1 1 3-15,-1 0-1 0,-4 0-4 0,-1 1 6 16,-2 1-4-16,-3 0 2 0,-3 0 4 0,0 0-6 0,-4 0 2 15,-3 0-2-15,-3 0-2 0,-3 0 4 16,-1 1-1-16,-5-1 1 0,-2 0-1 0,-2 0-2 16,-1 0 1-16,-2 0-1 0,0 0 3 0,0 2 1 15,0-2-5-15,0 0 0 0,0 0 0 16,0 0 0-16,0 0 0 0,0 0 0 16,0 0 0-16,0 0 0 0,0 0 0 0,0 0 0 0,0 0 0 15,-2 0 0-15,1 0 0 16,-1-2 0-16,0 0 0 0,1-1 0 0,-3 0 0 15,1-2 0-15,0-1 0 16,-2-1-5-16,-2-2-43 0,-2-3-30 16,-2-2-47-1,-5-3-92-15,5 2-444 0,1 5-1058 16</inkml:trace>
  <inkml:trace contextRef="#ctx0" brushRef="#br0" timeOffset="146915.7165">15269 11412 0 0,'0'0'0'0,"0"0"211"0,0 0 264 0,0 0-29 16,0 0-58-16,0 0-54 0,0 0-55 15,0 0-40-15,0 0-37 0,0 0-35 0,0 0-25 16,0 0-30-16,-29-55-24 16,29 55-19-16,0 0-21 0,0 0-14 31,0 0-14-31,0 0-8 0,0 2-7 0,0 1-3 0,0 3 3 0,0 2 5 0,0 2 10 0,0 5 11 0,0 3 3 15,0 4 5-15,1 2-3 0,-1 4-5 0,0 3 0 16,-1 2-6-16,1 7 2 0,-1 0-4 16,1 1-3-16,0 4-2 0,0 1-1 15,1 1 2-15,-1 2 4 0,1 0-1 0,-1-1-2 0,5 2-1 16,-2-1-4-16,2-3 0 0,-1 0-2 16,0 0 0-16,2 2 1 0,-4 3 3 0,5-1-2 15,-5 2 0-15,5 1-2 0,-4 1-4 0,4 1-1 16,-3 2 3-16,2 1-5 0,-2 2 0 0,2 0-3 0,-2 0-7 15,4-1 8-15,0 1-2 16,-3-1 4-16,2 3 3 0,1 0-6 0,-3 4-1 16,2-1 0-16,1 0-2 0,-3 1 4 0,5 0 1 15,0-2 0-15,-2 0-1 0,2 0 1 0,-1-1-2 0,-3-2 2 0,3 2 0 16,0-3-4 0,0 0 1-16,1-2-2 0,0-1-1 0,-2-1 6 0,-2-1-4 0,1 1 3 15,1-3 0-15,-5-3-4 0,4-1 3 16,-4-1-2-1,3-6 1-15,-2-4-1 0,3 0 2 16,-3-5 2-16,-2-2-5 0,4-4 7 0,-4-4-8 0,0-2 1 0,1-1 3 0,-1-2-9 16,0-4 9-16,-1-3-1 15,0-3-3-15,-1-2 8 0,0-3-7 16,1 0 0-16,-1-1 0 0,0-1-7 0,0-1 4 0,0 1-3 0,0-1 1 16,0 0-2-16,0 0-4 0,0 0-5 0,0 0-9 15,4-2-8-15,-3-2-20 0,1-1-18 0,0-6-33 16,4-3-52-16,-1-4-62 0,2-9-163 0,0 7-736 15,-3 5-601-15</inkml:trace>
  <inkml:trace contextRef="#ctx0" brushRef="#br0" timeOffset="147496.8268">16490 11337 1115 0,'0'0'887'0,"0"0"-578"0,0 0-48 0,0 0-91 0,0 0-51 15,0 0-48-15,0 0-36 0,0 0-6 0,0 0 10 16,0 0 19-16,0 0 10 0,0 0-1 16,0 0-3-16,19 92-7 0,-12-65-7 0,-1 4-3 0,3 4-5 15,-1 2-7-15,1 3-4 16,-1 5-6-16,-3 2-8 0,1 3 3 0,-3 3-3 0,-2 2 2 16,3 6 9-1,-3 0-12-15,0 2 3 0,1 1 0 16,-2 0-11-16,0 1 9 0,0 0-2 0,1 0 0 15,0 2-1-15,1 0-4 0,3 1 0 16,-3 1-1-16,2 3 4 0,1-3-2 0,1 2 2 0,-1-1-2 16,1 0-1-16,-1 1-1 0,3 2-1 0,0 0 1 0,3 1 0 15,1-1-4-15,0-1 1 16,6 2-2-16,-3 0-2 0,1-3 3 0,0-1 1 16,0 1 0-1,1-3 1-15,-3-1 0 16,-2 0-1-16,2 0 1 0,-3-1-1 15,0-4 1-15,-2 1-1 0,0-5-1 16,1-4-2-16,-2-1 4 0,0-2-6 0,0-3 2 0,3-4 3 0,-4-2-12 0,1-3 10 0,-4-5-3 16,0-2-1-16,3-7 7 0,-6-4-4 0,2-4 0 15,0-8-2-15,-2-3-3 0,-1-4 4 0,1-1-2 0,-1-1 7 0,0 0-6 0,0 0 0 0,0-2-3 16,0-2-12-16,0-1-1 0,0-2-16 0,0-2-8 16,-1-3-9-16,-1-1-24 0,-3 0-19 0,-3-2-44 15,1-1-57-15,-3-4-102 0,0 7-456 0,3 2-965 16</inkml:trace>
  <inkml:trace contextRef="#ctx0" brushRef="#br0" timeOffset="148368.8689">13685 12571 0 0,'0'0'276'0,"0"0"229"0,0 0-128 0,0 0-33 0,0 0-57 0,0 0-59 0,0 0-57 16,0 0-43-16,0 0-25 0,0 0-13 0,0 0-10 16,0 0-8-16,0 0-11 0,18-17-10 15,-10 16-10-15,3 1-5 0,0 0-5 16,1 0-1-16,6 0 1 0,-4 0-3 16,5 0 0-16,1 1 0 0,0 2-2 0,3-1 0 0,3-1-2 15,2 1 0-15,4-2 4 16,2 0 3 15,3 0 5-31,5-5 0 0,2-1 0 16,8-1-4-16,5-2-1 0,5-1-1 0,8-3-4 15,2 2 0-15,9 0-1 0,3-2-5 0,6 2 0 0,5-1-2 16,3-1-3-16,2 4 1 0,3-4-3 0,1 1 1 0,5 1 1 16,2 0-1-16,1-1 3 0,2 1-4 15,3 1 2-15,-1 1-1 0,1-2-3 0,0 2 3 0,3 0-2 0,-1-1 1 0,-3 0 0 16,-4-1-3-1,0 0 0-15,-1 1-4 0,-2-3 0 0,-4 2 2 16,-5 0-2 0,-6 0 2-16,-4-1-1 0,-5 1-1 0,-7 0-1 0,-5 0 1 0,-4 2 1 15,-8 0 1-15,-6 0-1 0,-8 1-1 0,-7 0-2 16,-4 2 2-16,-11 0 0 0,-3 1 0 0,-7 2 1 0,-4-1-3 0,-6 3 2 0,-2 0 0 0,-2 1 2 0,0 0 1 0,-1 0-1 0,0 0 0 16,0 0-6-16,0 0 1 0,0 0-3 0,0 0-2 15,0 0 5-15,0 0-4 0,0 0 1 0,0 0 1 16,0 0-4-16,0 0 4 0,0 0-2 15,0 0 0-15,0 0 1 0,0 0-9 0,1 0-5 16,-1 1-14-16,1 3-10 16,-1 0-10-16,0 3-14 15,0 0-14-15,1 3-25 0,-6 3-35 16,-7 3-78-16,-6 0-179 0,2-2-716 0,4-4-576 0</inkml:trace>
  <inkml:trace contextRef="#ctx0" brushRef="#br0" timeOffset="148979.3977">14030 13690 0 0,'0'0'513'0,"0"0"-136"0,0 0-122 0,0 0-18 0,0 0 7 16,0 0-10-16,0 0-36 0,0 0-32 0,0 0-29 15,0 0-8-15,0 0-7 0,0 0-17 16,0 0-13-16,0 6-21 0,9-7-16 0,1 0-8 16,4-2-10-16,2 1-1 0,3-2-3 0,1-1-2 15,3 2-1-15,2-1-4 0,3 2 1 0,1-1 0 16,3 0 0-16,5 3 3 0,1-2 2 62,5 0 1-62,1-2 1 0,8 2 0 0,6-2-5 0,3 0-6 0,3-1 5 0,7-1-2 0,8 0 2 0,3-1 2 16,8-1-6-16,3 0 0 0,9-6 2 0,8-2-1 0,4 0 1 16,7 1-6-16,6-2-3 0,1 2-4 0,3-1-4 15,7-2 0-15,-3-1-1 0,5 0 2 0,-3-1-2 0,2-2-1 16,-4 1 0-16,1-3-1 16,-2 1 1-16,-2 3 0 0,-5-2 0 15,-5 1-1-15,-6 0-4 0,-11 3-1 0,-3 2 3 16,-10 0-1-16,-7 1 5 15,-10 1-1-15,-9 3-1 0,-8 1-2 0,-5 1-3 0,-7 2 2 16,-8 0 0-16,-7 1 1 0,-8 3-2 0,-7 1 0 0,-5 0 0 16,-8 2 1-16,-2 0 10 0,-1 0-3 0,0 0 0 0,-3 0 0 0,-3-1-15 0,-5 0 6 15,1 0-2-15,-1 0-7 0,-3 0 4 0,-3-1-18 0,-2 1-15 0,-1 0-19 16,-3-2-36-16,-4-2-52 0,-2-4-104 0,5 2-336 16,6 1-953-16</inkml:trace>
  <inkml:trace contextRef="#ctx0" brushRef="#br0" timeOffset="149473.9814">16037 11683 695 0,'0'0'505'0,"0"0"-83"0,0 0-91 0,0 0-16 0,0 0-50 0,0 0-63 0,0 0-43 15,0 0-36-15,0 0-25 0,0 0-28 0,0 0-26 16,0 0-19-16,0 0-15 0,0 0-3 16,-21-31 1-16,23 39 3 0,0 2 13 15,0 4 5-15,-1 3 5 0,3 3 6 0,-3 3-7 16,-1 4 2-16,0 1-4 0,0 3-3 0,0 3 2 0,-2-1-8 16,-3 2-1-16,4-1-4 15,-2 1-3-15,-2-2-3 16,4-2-3-16,0-3-1 0,-1-3-5 0,1-2 5 15,0-2 0-15,-2-1-3 0,3-5 4 16,-1 0-2-16,1-2-3 0,0-2 4 0,0-4-5 0,0-1 0 0,0-1-3 0,0-3-9 0,1 1-4 16,2-3-20-16,-1 0-17 0,0 0-19 15,-1 0-30-15,4-3-32 16,-1-5-66-16,-1-2-113 0,2 2-311 0,-2 1-830 0</inkml:trace>
  <inkml:trace contextRef="#ctx0" brushRef="#br0" timeOffset="149745.5326">16008 11664 0 0,'0'0'717'0,"0"0"-111"0,0 0-153 0,0 0-99 0,0 0-79 0,0 0-73 0,0 0-43 0,0 0-30 0,0 0-17 0,0 0-13 15,0 0-27-15,0 0-12 0,0 0-12 0,135-93-12 0,-103 84 0 16,3 0-10-16,-2 0-4 0,1 3-5 15,1 0-8-15,-4-1-2 0,-2 1-2 0,-4 2-1 16,3-1-2-16,-6 2 2 0,-1 0 1 0,-5 2-3 0,-1 0 7 16,-5 1-8-16,0 0-2 15,-1 0 1-15,-6 0-17 0,1 2-1 16,-2 3-10-16,-2 0-13 0,0 0-1 0,-2 2-17 0,-5 3-21 0,-3-2-31 16,1 2-54-16,-3 0-71 0,-3 1-115 15,1 0-216-15,2-1-372 0,3-3 123 0</inkml:trace>
  <inkml:trace contextRef="#ctx0" brushRef="#br0" timeOffset="150081.1502">16128 11907 0 0,'0'0'0'0,"0"0"486"0,0 0 11 0,0 0-24 0,0 0-56 16,0 0-73-16,0 0-53 0,0 0-57 0,0 0-51 15,0 0-38-15,0 0-37 0,0 0-21 0,118 29-20 16,-91-31-13-16,-1 0-6 0,1-2-10 15,1-1-7-15,-4 2-3 0,3-2-7 16,-5 1-3-16,0 0-3 0,-2 2-4 0,-1-2 0 16,-1 3-5-16,-6-1-2 0,1 0-1 0,-4 0 2 0,-1 1 0 15,-5-1-1 1,4 2 1-16,-6 0-3 0,0 0 1 0,-1 0 0 0,0 0-2 16,0 0 1-16,0 0-1 0,0 0-2 15,0 0-4-15,0 0-17 0,0 0-23 0,0 0-28 0,0 0-42 16,0 3-73-16,-1 2-168 0,0 0-580 15,-1-2-749-15</inkml:trace>
  <inkml:trace contextRef="#ctx0" brushRef="#br0" timeOffset="151313.9363">11451 13292 0 0,'0'0'0'0,"0"0"0"0,0 0 250 0,0 0 150 15,0 0-36-15,0 0-29 0,0 0-37 0,0 0-39 0,0 0-45 0,0 0-54 0,0 0-53 16,0 0-35-16,0 0-21 0,-13-8-8 0,21 6 3 16,2-1 2-16,-1 1 0 0,3 0-5 15,0-1-7-15,0 3-5 0,3-1-4 0,-1-1-2 16,1 2-1-16,-2 0 1 0,1-1 0 15,1 1-2-15,-1 0 1 0,0 0-1 0,3 0 1 16,-2 0 1-16,5 0-3 0,1 0 2 31,0 0-2-31,3-3 2 0,1 0 5 0,1 2-3 16,0-2 1-16,1-1 0 16,5 0-3-16,1 0 3 0,6-3 2 15,-1 0 2-15,7 0 1 16,1-2-4-16,2 1-4 0,4 0-6 0,4-2-3 15,0 2-1-15,1-2-2 0,4 2 1 0,0 1-2 16,1-3-1-16,0 2-1 0,-1-1-4 16,-4 4 3-16,1-2-3 0,1-1 2 0,-3 1 1 15,-1 0-2-15,-3-2 0 0,-1 1-1 0,-1 0-1 16,0-1 3-16,0 2 1 16,-2-1 2-16,-1-1 1 0,2 1-3 0,-1-1 0 0,0 0-4 15,-1 2 2 1,2-2 0-16,-1 0 0 0,-3 1-2 0,0 1-1 0,-1 0 0 0,-2 1-2 15,-2 2 2-15,-3 0 1 0,-2 3-4 0,-4-3 3 16,0 1-3-16,-4 2-1 0,-2-1 3 0,-5 1-2 0,0-1 3 0,-3 1 0 0,-3-1-1 0,2 2 0 0,-3-2-2 16,-2 0 0-16,1 1 1 0,0 0 1 0,0 0 0 0,-1-2 0 0,-1 1 0 0,-2 1-3 0,-1-1 2 0,0 1 3 15,-4 1-3-15,2-1 2 0,-4 1-2 16,-1 0-3-16,0 0 4 0,0 0 0 16,0 0 3-16,0 0 3 0,0 0-2 15,0 0-1-15,0 0-1 0,-1 0-3 16,-1 0 2-16,-2 0-1 0,0 0-4 0,-2-1-8 15,-4 1-8-15,-1-1-15 16,1 1-10-16,-2 0-17 0,-1-1-18 0,-2-1-24 0,2 0-30 0,-4 0-65 16,5-1-96-16,-1-1-216 0,4 0-542 15,2 1-183-15</inkml:trace>
  <inkml:trace contextRef="#ctx0" brushRef="#br0" timeOffset="151694.3599">13313 12555 892 0,'0'0'468'0,"0"0"-55"0,0 0-85 15,0 0-38-15,0 0-50 0,0 0-66 0,0 0-47 16,0 0-43-16,0 0-36 16,0 0-21-16,0 0-5 0,0 0 6 0,0 0 12 0,0 0 7 0,-40 18 0 15,50-7 3-15,4 1-4 16,-3-1-3-16,5 2-4 0,0-1-6 0,3 0-3 15,0 3-3-15,2-1-4 0,2 0 1 0,4-1-1 16,-3-1-1-16,6 2 0 0,-1-3-2 16,2 5-4-1,-1-3-5-15,1 1 0 0,-2 0-3 0,2 0 0 16,-2-2-1-16,0 1-4 0,-5-1 1 0,3 0-2 0,-4 0 1 16,-3-2 2-16,1 0-3 0,-2 1 1 15,-3-1-2-15,2 1-2 16,-1-3 1-16,2 3-2 0,-2-3-7 0,0 0-12 0,1 1-12 15,-4-1-21-15,4-1-19 0,-6-2-21 0,3 0-31 16,-2-1-49-16,-3-2-80 0,1-1-141 0,-3-1-387 16,-6 1-798-16</inkml:trace>
  <inkml:trace contextRef="#ctx0" brushRef="#br0" timeOffset="152128.7661">14030 12907 1199 0,'0'0'527'0,"0"0"-104"0,0 0-138 16,0 0-36-16,0 0-48 0,0 0-52 0,0 0-28 15,0 0-27-15,0 0-19 16,0 0-20-16,0 0-16 0,0 0-10 0,0 0-5 16,-31 14 2-16,15-2 4 0,-4 3 1 15,-3 2 6-15,0 3-5 0,-5 4-1 0,1 1-4 16,-4 3-5-16,-2 2 0 0,-1 2-3 0,-3 3-2 15,2 2 1-15,-4 1-3 0,-1 1-1 16,1 2-1-16,2-1 0 0,0-1-2 0,3-2-1 16,5-1 1-1,0-2-3-15,5-4 3 0,3-2-2 0,4-3-2 16,0-3 7-16,5-2-7 0,1-3 0 0,1-2 0 0,1-2-12 0,2-3 9 0,4-3 0 16,1-3-3-16,0 0 10 0,1-2-7 0,-1 1-1 15,2-1 1-15,0-2-3 0,0 0 0 0,0 0-2 16,0 0 3-16,0 0-1 0,0 0 4 15,0 0 2-15,0 0-1 0,0 0 4 0,0 0-4 0,0 0-1 16,0 0 1-16,0 0-8 16,0 0 3-16,0 0-2 15,0-2-10-15,0 0-2 0,0-1-22 16,0 1-19-16,5-3-20 0,-2 0-38 16,6 1-46-16,2-2-101 0,-2 2-324 15,-3 0-1104-15</inkml:trace>
  <inkml:trace contextRef="#ctx0" brushRef="#br0" timeOffset="156001.5174">16151 13930 0 0,'0'0'0'0,"0"0"0"15,0 0 64-15,0 0 343 0,0 0-43 0,0 0-48 0,0 0-33 0,0 0-24 16,0 0-24-16,0 0-22 0,0 0-28 0,0 0-22 0,-88-26-14 15,87 24-12-15,-1 1-13 0,1 0-16 16,1-1-16-16,0 2-19 0,0-2-10 0,0-1-8 16,-1 0-8-16,1-1-4 0,0 0-8 15,4-1-6-15,1 0-7 0,1-1-6 16,5 1 0-16,5-1-4 0,-2-1 0 0,6 3 4 16,2-1-6-16,4 2-1 15,2 0 0-15,-2 2-2 0,3 1 2 0,0 0-2 0,-5 5 0 16,2 3-3-16,-4 2-1 15,0 1-1-15,-3 3 2 0,0 3 2 0,-6 2-3 16,-2 2 2-16,-2 3-2 0,-1 1-5 16,-7 3 8-16,-1 2-3 0,0 2 3 0,-10 3 5 0,0 2-6 0,-4 2 1 0,-4 1-2 0,-4-1-6 15,0-2 9-15,-4 0-1 0,1-6 1 16,-2 0 5-16,-2-4-9 0,2-1 0 0,0-4 0 16,-1-2-1-16,6-1 3 0,1-4-1 0,2-3-1 15,3 0 0-15,4-2-2 0,2-3-1 16,5-2 4-16,0-1 2 0,4-3-6 15,1 0 1-15,0-1-1 0,1 0-7 0,6 0 12 16,1 0 1-16,4 0 2 16,2-4 6-16,7 0-6 0,6-1-1 0,1-1 1 0,4-1-3 0,2 0 7 15,3 0 3-15,1 0-3 0,4 0 2 16,-2-1 0-16,3 2-4 0,0-1 4 16,1 1-1-16,0 0-5 0,-3 1 1 0,-1 1-4 0,-3-1-3 0,0 2 4 15,-6 0 0-15,-2 2 0 0,-7-1 5 16,-1 0-6-16,-4 1 0 0,-7 1-3 0,-6 0-2 15,1 0 6-15,-4-1 1 0,-1 1 2 0,0 0 1 16,0 0-1-16,0 0-1 0,0 0 1 0,0 0 1 16,-2 0-2-16,-3 0 0 0,1 0-4 15,-2 0-5-15,-2 0 5 0,3 0-5 16,-2 0 3-16,4 0 5 0,-1 0-20 16,2-1-20-16,1 1-39 15,0 0-72-15,-3 0-170 0,-1 1-973 0,3 0-568 16</inkml:trace>
  <inkml:trace contextRef="#ctx0" brushRef="#br0" timeOffset="176348.7765">19774 11130 0 0,'0'0'0'15,"0"0"0"-15,0 0 0 0,0 0 51 16,0 0 327-16,0 0-29 0,0 0-41 0,0 0-38 0,0 0-23 16,0 0-20-16,0 0-21 0,0 0-20 0,-43-12-29 15,37 11-13-15,2-1-21 0,3 1-15 0,-2 1-13 16,1 0-16-1,0 0-13-15,1 0-15 0,1 0-11 16,0 0-14-16,0 0-9 0,0 0-4 0,0 0-8 0,0 0 2 16,0 0-2-16,0 0 4 0,0 0 5 15,0 0-7-15,0 0 4 0,0 0-2 0,0 0-3 0,0 1 8 0,1 1-2 16,1 0 4-16,0-1 1 0,0 0-4 16,-1 1 4-16,2-2-4 0,2 3 0 0,-2-3 2 0,2 3-2 15,0-2 1-15,1 2 1 0,0-1 0 0,4 0 1 16,1 1-2-16,3-1 1 15,0 0-2-15,3 0-1 63,1 0-4-63,3 0-2 0,0-1 3 0,4 1-1 16,2-1 3-16,-1-1 3 0,2 1-8 0,2-1 0 0,-2 0-1 0,4 0-3 0,-1 0 5 0,0 0-1 0,1 0 0 0,-1 0-1 0,3 0-2 0,-4 0 1 15,1 2-2-15,-1-2 1 0,1-2 0 0,2 2 1 0,0-1-1 16,-3-2-3-16,2 2 5 0,1-1-2 0,-1 1 2 0,2 0 3 15,-2 1-6-15,4-2 1 0,-1 1-3 16,-2-1 0-16,1 2 4 16,0-1 0-16,-1-2 0 0,1 3 4 0,1-1-5 0,-3 2-1 0,2-2-1 0,2 1 0 0,-5-1-3 0,-1 0 2 15,1 1 0-15,-1-1-2 0,1-1 5 0,1 2-1 0,1 0 0 16,-3 0 0-16,-2-1-1 0,0 1-1 16,3-1 0-16,-2 0-1 0,1-1 3 0,-1 1 0 15,2-1 0-15,-5 2 2 0,2-2-3 0,0 2-1 16,-4 0 0-16,2-1 0 0,-4 1 0 15,0-1 0-15,-1 0 3 0,-1 0-2 0,2-1-1 16,-2 2 1-16,-2-1-1 0,2 1 2 16,-2-2-1-16,-3 1 0 0,4-2-1 0,-2 2-1 0,1 1 1 15,1-1 1-15,0 0 1 16,1 0 2-16,-1-2-3 0,1 2-1 0,0 1-1 0,-1-1-1 16,-1 0 3-16,-3 0 1 0,2 0 1 15,-5 1-2-15,3 0-1 16,-3-2 0-16,-1 2-1 0,-1 0 3 0,-1 0-1 0,-3-1-1 0,3 1 0 15,-3 0-2-15,-2 0 3 0,-2 0-1 0,3 0 1 16,-3 0 3-16,-1 0-4 0,-1-1 1 0,0 1-2 16,0 0-1-16,0 0 3 0,0 0 2 0,0 0 0 15,2-1-1-15,2-2-2 0,0 2-1 0,2 0-3 16,-1 0-1-16,4-1-3 0,2 0-3 16,-1 0-2-16,0-1-6 0,3 1-3 0,3 1-3 15,-2 0-4-15,3 0-1 0,2-1-6 16,0 1-5-16,1 1-6 15,1 0-5-15,-4 0-2 0,1 0 0 0,0 0 2 16,2 0-7-16,-1 0-12 0,0 1-10 0,1 1-16 0,-4-1-7 0,3 0 0 16,1 0-13-16,-4 0-15 0,0 0-23 0,2 1-24 15,-3-1-30-15,0 0-52 0,-3 0-89 0,-2 0-247 16,-2 0-78-16,-5-1 675 16</inkml:trace>
  <inkml:trace contextRef="#ctx0" brushRef="#br0" timeOffset="177313.7235">22952 11040 0 0,'0'0'0'0,"0"0"56"0,0 0 327 16,0 0 7-16,0 0-32 0,0 0-53 0,0 0-58 0,0 0-41 16,0 0-41-16,0 0-34 15,0 0-24-15,0 0-12 0,0 0-6 0,0 0-8 0,18-17-4 16,-18 17-10-16,0 0-12 0,0 0-8 16,0 0-14-16,0 0-6 0,0 0-7 0,0 1-4 15,0 0-3-15,0 0 3 0,0 1 6 0,0 0 5 16,0 2 8-16,0 1-1 0,0-1-4 15,0 0-2-15,1 2-4 0,-1 1 0 0,0 0-1 16,0 1-3-16,0 2 4 0,0 1-4 0,0-1-1 16,0 3 4-16,0 1-7 15,1 0 1-15,0 3-1 0,1 0-2 0,1 1 3 0,0 3 1 16,-2 1 1-16,1 1-2 0,3 0 0 16,0 3-3-16,1 0-2 15,-3 1 5-15,4 0-4 0,-3 1 3 16,2 0 0-16,0 3-2 0,1 2 3 0,0 0-5 0,-4 3-2 0,3 0 0 15,-1 4-11-15,1 0 3 0,-2 3 1 0,2 0-2 16,-2 1 10-16,2 2-5 0,-2-1-1 0,4 0-1 0,-4-1-5 0,4-3 3 16,0-2-1-1,2 0 3-15,-2-1-2 0,-2-1 3 0,3 2 1 0,0 1 0 16,-2-1 6-16,-2 2-4 0,3 2 1 0,0-1 3 16,-4 2-5-16,3 2 0 0,-4 0 0 0,3 4-3 0,-3-1 1 15,-3 3 1-15,2 3 0 16,-1 1 1-16,-2-1-3 0,-2 1 0 0,-3 0-2 15,3 0 1-15,0-3 0 0,-2-2-2 0,5-1 0 16,0-4-1-16,0-2-4 0,1-3 6 0,-1-2-1 16,0-2 1-16,4-1 7 0,-2 0-7 0,0-3 0 15,3-1 0-15,-1-2-4 0,0-1 6 0,1-2-2 16,-2-2 1-16,2 1 4 0,-2-3-6 0,-2-1 0 16,4 1 0-16,-4-3 2 0,-1 2 1 15,0-2 0-15,1-2-2 0,-1 0-12 0,-1-1 7 16,-3-5-6-16,2 0-6 0,-1-4-4 0,2-1-22 15,-4-3-13-15,4-3-18 16,-2-1-33-16,-5 0-46 0,0-6-127 16,4 0-473-16,-1 1-895 0</inkml:trace>
  <inkml:trace contextRef="#ctx0" brushRef="#br0" timeOffset="178467.9794">19710 11373 0 0,'0'0'121'0,"0"0"318"0,0 0-39 16,0 0-86-16,0 0 1 0,0 0-15 0,0 0-38 16,0 0-24-16,22-124-39 0,-14 116-28 15,-5 3-30-15,2 2-38 0,-2 1-28 0,-3 2-30 0,0 0-25 16,0 0-11-16,0 4-7 16,1 4 2-16,0 5 3 0,1 5 4 0,0 4 8 15,-2 6 3-15,1 3 8 0,-1 5 1 0,1 3 1 16,-2 7 0-16,-2 4-8 15,-1 7 3-15,3 4-6 0,-3 7-2 0,3 2 5 0,-1 2-4 16,2 3 5-16,-1 1 1 0,2 1-1 0,1-3 0 16,-1 2 0-1,3-1-4-15,-1 0-4 0,3 0-5 0,-1 0 0 0,2 0 1 0,-5 1 3 0,2 0 3 16,-4 0-4-16,1-1-2 0,1 0-2 16,-1-1-11-16,-1 1 7 0,0 0-2 0,0 1 0 15,0 0 8-15,1-1-9 0,0-2 0 0,-1-3-2 16,1-4-2-16,1-4 3 0,3-5 1 15,-2-2 1-15,5-3-3 0,-3-4 0 0,2-2-2 0,2-3 0 16,-1-3 5-16,-2-1-5 0,1-1 4 16,2-2-3-16,-3-2-2 0,0 1 5 0,2-1-4 0,-2-4 2 15,0-3 0-15,1-1-1 0,0-5 1 0,-1 0-1 16,3-2-1-16,-3-1 1 16,3-1 1-16,-3-1 2 0,3 0-2 0,-2 0-1 15,-1 0-1-15,2-2 0 0,1 1 3 0,-4-3-3 16,1 2 3-16,0-4-3 0,0 1-1 0,3-3 2 15,-3 2-2-15,0-3 4 0,1 0 1 16,3-3-4-16,-3 0 2 0,2-2-3 0,2-1 0 16,0 0 6-16,2-1-2 15,0 0 1-15,3-1-2 0,1-2 0 0,-1-1-2 0,4 1 0 0,1 0 2 16,0-2 0-16,3 1 0 0,0 0 0 0,-3-2-4 16,1 1 7-16,0 2-8 0,2-1 4 0,-1-1 3 15,0 1-7-15,5 1 6 0,-2-2-4 0,1 2-1 16,3-3 3-16,1 1-2 0,4-1 4 0,5 1-1 15,4-1 0-15,0 1 0 0,7 0-3 16,6-1 4-16,-2 3 1 0,6-1 5 0,7 1 2 16,0-1-7-16,6 2 4 15,1 1-3-15,5 0 0 0,5 1 6 16,3-2-3-16,2 0 1 0,1 1-2 0,2-4-6 16,-1 1 1-16,5-2-3 0,-4 0 3 0,0 1 4 0,-2-2-3 15,1-3 1-15,-3 3-4 0,0-2 2 0,-3-1 1 16,3 0 0-16,-4-1 1 0,2 0-1 15,-4 0-1-15,-8-1-2 0,-1 4 0 16,-8 0 3-16,-5 0-4 16,-6 0 4-16,-8 1-3 0,-5 0-3 15,-5 1 6-15,-7 0-3 0,-6 1 2 0,-4 0 3 0,-5 3-6 0,-4-1 5 16,-6 2-2-16,-1 0-1 0,-3 1 8 0,-1 0-1 0,0-1 3 0,0 1-1 0,0 0-3 16,0-1-3-16,-1 1-4 0,-3 0 3 15,2 0-3-15,0-1 2 0,-5-1 0 0,4 1-4 16,-3 0 4-16,3-1-7 15,-1-1-3-15,-1 1-5 0,-3-1-21 0,3-3-8 16,-3-2-26-16,-2-3-32 0,-1-3-45 16,-2-4-115-16,-1 3-437 0,7 5-1032 15</inkml:trace>
  <inkml:trace contextRef="#ctx0" brushRef="#br0" timeOffset="179184.5932">21336 11375 0 0,'0'0'0'16,"0"0"0"-16,0 0 0 0,0 0 62 0,0 0 154 0,0 0-36 0,-4-133-6 15,4 113 29-15,0 1-16 16,0 1-3-16,0 0 7 0,-1 2-10 0,1 1 23 0,-2 2 4 16,1 0-16-16,-1 0-20 0,0 3-18 0,-2-1-13 15,1 3-14-15,1 1-14 0,0 1-13 0,-1 2-13 16,1 0-7-16,1 3-12 0,0 1-20 0,1 0-14 16,0 0-17-16,0 0-13 15,0 3-6-15,-1 6-2 0,0 2 3 0,-2 7 4 0,2 3 6 16,-4 7 3-16,3 4 5 15,-1 5 6-15,-2 5 2 0,3 4 5 16,-3 1-2 0,3 2 2-16,-3 3 6 0,0 4-8 0,1 0 2 0,-3 6-4 0,4 3-8 15,-3 2 7-15,3 2-4 0,0 1 1 0,2 0 1 0,-1 0-3 16,1 0-3-16,-1 0-1 16,2 1 0-16,0-1 1 0,2 0-1 0,-2 1-3 0,3 2-5 15,2 0 1-15,1 1-1 0,0 2 3 0,2-1-1 0,-1 0-4 0,-1-2 1 0,2 3-1 16,1-1-1-16,1-2 1 0,0 2-2 15,1-3 0-15,0 2 0 0,0-1 0 16,-1-2-3-16,0-4 0 0,0-1 2 0,-1-3-3 16,-2 0 3-16,-1-2 1 0,2-3-2 0,-3-1 7 15,0-2-5-15,1-1-2 0,-1-3 2 16,-1-4-11-16,0-2 11 0,-1-5-2 0,1-5-3 0,0-6 11 16,-3-5-10-16,0-1 4 0,1-6 0 15,2-5-7-15,-4-2 4 0,0-6-2 0,1-1 3 16,-1-3 0-16,1 0 1 0,0-3-1 15,2-3-9-15,3-6-2 0,0-4-20 16,0-4-12-16,4-5-14 0,0-4-38 0,1-4-34 0,1-6-77 0,2-6-169 16,-5 9-805-16,-3 11-574 15</inkml:trace>
  <inkml:trace contextRef="#ctx0" brushRef="#br0" timeOffset="179717.9483">22214 11220 1586 0,'0'0'154'0,"0"0"-14"0,0 0 38 0,0 0 14 0,49-131-8 0,-39 113-18 0,3 1-26 16,-1 4-12-16,-2 2-15 0,0 4-19 0,-5 1-20 0,2 3-28 15,-3 3-21-15,2 0-16 0,-2 5-8 16,2 5 5-16,-2 4 4 0,4 4 6 0,-1 6 10 16,-1 3 4-16,2 7 7 0,-4 3 2 0,2 6-2 15,-2 6 1-15,2 2-4 0,-3 6-2 32,-1 1-4-17,1 5 1-15,-2 5 0 16,0 6-2-16,-1 6 0 0,-2 4-6 0,1 2-3 0,1 4-2 0,0-1 0 0,0 0-2 15,1-3 4-15,0-1 3 0,0-2-1 0,0 0 2 0,1 1-1 16,2 0-1-16,-1 1-1 16,-2 0-5-16,-1-1 1 0,1 0-2 15,0 2-5-15,2 0 5 0,-2 3-6 0,1 0 0 0,-1-1-1 16,-2 1-6-16,1-3 4 0,0-2-1 0,-1-1-2 0,0-2 2 16,2-2-2-16,0-2 0 0,0-3-1 0,-1-3 0 0,1-6 1 0,-1-6 0 0,1-7 4 15,1-6-1-15,-2-4 0 0,0-4-2 0,3-5-3 16,-2-3 2-16,0-5 0 15,-1-3 0-15,0-9 3 16,0-3-5-16,0-6 1 0,0-2-6 16,0-2-10-16,1 0-2 15,0-3-15-15,1-4-13 0,3-5-22 0,-1-3-30 0,2-3-36 16,-3-6-62-16,-1-3-147 0,2 6-707 0,-3 6-702 0</inkml:trace>
  <inkml:trace contextRef="#ctx0" brushRef="#br0" timeOffset="180383.7496">19894 12591 677 0,'0'0'349'15,"0"0"-14"-15,0 0-98 16,0 0 0-16,0 0-2 0,0 0-9 0,0 0-47 0,0 0-30 16,0 0-29-16,0 0-25 0,0 0-9 15,0 0-24-15,0 0-16 0,0 0-11 16,-70-34-13-16,70 34-4 0,0 0-5 0,0 0-4 16,0 0 2-16,3 0 9 0,2 1 10 0,2 1 10 0,6 0 12 15,2 0-1-15,7-2-2 0,8 0-3 16,5 0-11-16,3-6 2 15,8-1-5-15,8-3-4 0,4-1 6 16,11-2-8-16,8-1-1 0,11-3 0 0,12 0-5 0,13 0 2 16,13-2 0-16,10 1 0 0,13 3-5 0,5-3-2 15,8 1-2-15,4 2-4 0,5 0 3 16,1-1-4-16,-4 2-1 0,-2 2 1 16,-7-1-5-16,-9 0 1 0,-8 1 1 0,-4-1-3 15,-14 3 7-15,-9-3-4 0,-8 2-1 0,-13 1 0 0,-12 1-2 16,-11 2 0-16,-11-2-1 0,-12 2 2 0,-14 2 2 0,-7 0 2 15,-14 0 6 1,-4 2 2 0,-8 1 6-16,-1-2-4 0,-1 1-3 0,-7-2-5 0,-2 1-12 0,-3 1 5 0,-5-3-2 0,-3 1-1 0,-1 3 6 15,-4-1-7-15,3 2-2 0,2 1-6 0,1 0-15 16,5 0-9 0,-1 5-16-16,5 1-21 0,0 1-15 0,0 4-28 0,2 1-29 15,-1 1-45-15,-1 2-101 0,3-3-255 0,1-4-680 0</inkml:trace>
  <inkml:trace contextRef="#ctx0" brushRef="#br0" timeOffset="180896.7689">19842 13564 981 0,'0'0'439'0,"0"0"-271"0,0 0-19 15,0 0 5-15,0 0 30 0,0 0 15 0,0 0-24 0,0 0-35 16,0 0-26-16,0 0-19 0,0 0-14 15,0 0-10-15,0 0-3 0,0 0-2 0,103-1 2 16,-77 2-3-16,3 0 0 0,6 0-3 0,1-1-8 16,8 0-2-16,5 0-4 0,7-3-4 15,13-2 3-15,5-3 0 0,15-3-7 0,9-2-5 16,12-2-7 0,8-2-8-16,11 0 5 0,5 1-9 0,10 0 0 15,7 1-1-15,3 0-6 16,4 0 3-16,0-1 1 0,1 1-1 0,-4-1-1 15,-3 0 0-15,-8 0-7 0,-7 0-4 0,-9 0 4 0,-11-1-1 0,-11 4 6 16,-7-1 5-16,-15-1-7 0,-9 3-1 0,-12 2-3 0,-11 0-3 0,-10 2 4 16,-7 2 1-16,-12 1 0 0,-9 1 3 15,-6 1-1-15,-6 1 3 0,-2 0-1 0,-1 0-2 16,-4 0 1-16,-9 0-5 0,0 1-2 16,-7-1-6-16,-5 0-3 0,2 2-9 0,-6-2-11 0,6 1-7 15,-2-1-24-15,2 0-25 0,-2-3-39 16,5-2-70-16,-2-2-176 0,5-1-868 15,7 5-531-15</inkml:trace>
  <inkml:trace contextRef="#ctx0" brushRef="#br0" timeOffset="181625.8232">22132 11583 0 0,'0'0'439'0,"0"0"-11"15,0 0-110-15,0 0-18 0,0 0-19 0,0 0-26 16,0 0-45-16,0 0-28 0,0 0-31 16,0 0-21-16,0 0-12 0,17-116-17 0,-18 110-12 15,1 0-11-15,0 1-9 0,-1 1-9 0,-1 0-6 16,-2 3-4-16,2-2-9 0,0 1-1 15,-3 1-8-15,2 1-12 0,-6 0-2 0,2 0-8 16,-6 1-5-16,-1 4 4 0,-5 4-7 16,-3 5 6-16,-4 0 4 0,0 4 2 15,-3 1 9-15,-1 3 0 16,0 2 3-16,0 2-2 0,1 2-5 0,5 1 0 16,-1 2-4-16,5 0-1 0,4 1 1 0,-1 1-4 0,7 0 2 0,3-1-3 15,3-1-1-15,5-2-1 0,-1-3 0 16,9-1 2-16,2-5-1 0,3-2 0 15,4-4 2-15,7-2-1 0,0-4 5 0,6-2-1 16,3-3 0-16,1-3-1 16,-2 0-4-16,3-7-2 0,-3-2-1 0,-2-4 1 0,0 1 1 0,-1-3-2 15,-3 1 2-15,-4 0-2 0,-2-1-2 0,-4 1 2 0,-3 0-1 0,-4 1 4 16,-3 0 1-16,-5 3-2 16,-1 0 2-16,0 2-1 0,-1 2 2 0,0 1 4 0,0 1-1 15,0 0 0-15,-1 2-2 16,0 2-2-16,1-1 0 0,0-1-3 0,0 2 1 15,0 0-3-15,0 0 0 0,0 0-5 0,0 3 0 0,0 4-2 0,0 1 0 16,0 5 3-16,0 2 2 0,0 4-3 16,-1 3 0-16,1 1 0 0,0 3 0 15,-1 3 0-15,0 0 0 16,-1 3 0-16,0 1 0 0,0 0 0 0,2 1 0 0,-3 2 0 16,2 1-2-16,-4 1-5 0,1 2-14 0,0-1-36 15,0 1-76-15,1-2-180 0,-2-9-983 0,3-10-577 0</inkml:trace>
  <inkml:trace contextRef="#ctx0" brushRef="#br0" timeOffset="183034.5264">17870 12825 0 0,'0'0'216'0,"0"0"291"0,0 0-132 16,0 0-61-16,0 0-43 0,0 0-50 0,0 0-45 16,0 0-34-16,0 0-21 0,0 0-25 0,0 0-17 0,-45 4-13 15,45-3-7 1,0 1 1-16,0-1 4 0,0 1 10 0,0-1 5 0,2 2-2 0,0-2-2 0,1 1-8 15,2 1-2-15,0-1-2 16,3-1-4-16,1 1-6 0,2-1-6 0,3-1-5 0,2 2-7 16,2-2-4-16,0 0-4 0,3 0-2 15,1 0 0-15,1 0-2 16,3 0-5-16,-1 0 3 16,5-2-4-16,0 1-1 0,1 1 2 15,3-3-4-15,0-1-2 16,3 2-1-16,-1-2-1 0,0 1 1 0,3-2 0 15,3 1 1 1,-1 0-1-16,1 0-2 0,0 1-1 0,-2 1-2 0,-2 1 1 16,2 0 0-16,-2-1 1 0,1 1-2 0,-3-2 1 15,2 2 0-15,0-1-2 16,-3-1 1-16,4 1 1 16,-4 0-3-16,1-2 2 0,-1 1-3 15,1 0 0-15,-4 1 3 16,3-2-2-16,0 0 3 15,0 1-1-15,1-2-2 16,-4 1-1-16,2 0 0 0,-2 1 0 0,1-1-1 16,1 1 3-16,-1-2-2 0,-2 2 0 0,0-2 1 15,0 2-3-15,-2-1 1 0,-4 1 2 0,1-1-2 0,-2 0 2 0,-2 2-3 0,-3-1-1 16,2 0 4-16,-1 1-4 0,-4-1 3 0,0 0 0 0,0 0-3 0,-2 1 3 0,0 0-3 0,-2 1-1 0,-1-1 2 0,1 1 0 0,-1-1 2 16,-1-1-1-16,-1 1 0 0,0 1-2 0,-1 1 0 0,-1-2 1 0,2 1-2 0,1 0 4 0,-4 0-1 0,0-1-2 15,1 0 2-15,-1 2-4 0,-1-2 4 0,0 2 1 0,-1-2-4 16,-3 1 3-16,0 1-2 15,-1 0-1-15,0 0 4 0,0 0-1 16,0 0 1-16,0 0 2 16,0 0-2-16,0 0 0 0,0 0-1 0,0 0-2 15,0-1 3-15,0 1 1 0,0-2-1 0,-1-1-3 16,1 1 2-16,-1 0-4 0,-1-1-2 0,2 1 0 16,0 0-8-16,0-1 2 0,-1 1-5 0,1 0-4 15,0 1-2-15,0-1-8 0,0 0-6 0,0 0-11 16,0 0-16-16,0 1-16 0,0 0-22 0,-1-2-24 0,0 2-42 15,-2-1-75-15,1 0-186 0,-3-1-557 16,1 1-657-16</inkml:trace>
  <inkml:trace contextRef="#ctx0" brushRef="#br0" timeOffset="183477.2303">19083 12341 593 0,'0'0'766'0,"0"0"-369"0,0 0-47 16,0 0-64-16,-120-23-21 0,105 21-49 16,3 0-50-16,5 2-33 0,2 0-26 15,3 0-27-15,2 0-26 0,0 0-23 0,0 0-16 16,2 3 0-16,2 3 5 0,3 3 10 0,1 0 6 16,2 3 3-16,6 0 2 0,2 3-3 0,1 1-1 15,6 0-2-15,4 2-7 0,2-1 0 0,4 1-4 16,1 0-2-16,6 0 3 0,-2 3-6 15,1-4-1-15,0 1-2 16,-1-1-5 0,0-1-3-16,-1 0 0 15,-2-1 0 1,-1-1 0-16,-3-1-1 0,0 0 0 16,-2-1-3-16,-2-1 5 0,-3-1-3 0,-2 2-5 0,-2-2 4 0,-2 0-11 15,-5-1 7-15,0-1 1 0,-1 0-3 0,-3-1 8 0,-3 0-6 0,-1-3 0 0,-1 1 2 0,-1-1-7 0,1-2 7 0,-4 0-1 0,2-1-2 16,-1 0 5-16,0-1-4 0,1 0-1 0,0 0-4 0,1 0-4 15,0-2-13-15,1 0-17 0,-1 0-17 16,3-1-27-16,-3 1-22 16,2-2-33-16,-3 2-55 15,1 0-107-15,-2-1-337 16,0 2-963-16</inkml:trace>
  <inkml:trace contextRef="#ctx0" brushRef="#br0" timeOffset="183903.1015">19926 12700 1815 0,'0'0'464'0,"0"0"-126"0,0 0-96 0,0 0-51 16,0 0-50-16,0 0-44 0,0 0-24 0,0 0-9 16,0 0-2-16,0 0-3 0,0 0-11 15,0 0 0-15,0 0-5 0,0 0-4 0,-124 115 5 16,103-93-8-16,-3 3-1 0,-3 1-3 15,-5 3-10-15,-1 2 2 0,-3 1-3 0,1 0-1 0,-1 3 1 16,1-2-3-16,1 2-1 0,3-2-2 16,1-1-5-16,2 0 0 15,1 0-4-15,1-1 3 0,5-3-1 16,0-1-2-16,4-3 1 0,2-1-4 16,0-3 2-16,3-3-3 0,2-2-2 0,2-1 0 15,0-3 0-15,2-1 0 0,2-3 0 0,-1-2 0 16,3-1 0-1,-3 1 0-15,1-1 0 0,2 0 0 0,0-1 0 0,1-1 0 0,-1 0 0 16,0-1 0-16,1-1 0 0,1 0 0 0,-1 0 0 16,1 0 0-16,0 0 0 0,0 0 0 0,0 0 0 0,0 0 0 0,-1 0 0 0,1 0 0 15,0-4 0-15,-2 1 0 0,1-3 0 16,1 0 0-16,0-1 0 0,0 0 0 0,-1-2 0 16,5 1 0-16,4-2-75 15,2-1-37-15,3 1-59 0,1 1-159 16,-2 1-942-1,-5 5-557-15</inkml:trace>
  <inkml:trace contextRef="#ctx0" brushRef="#br0" timeOffset="190011.9834">22645 11093 0 0,'0'0'0'0,"0"0"0"0,0 0 278 0,0 0 42 16,0 0-34-16,0 0-22 0,0 0-18 16,0 0-31-16,0 0-24 0,0 0-18 15,0 0-15-15,0 0-11 0,-72-8-15 0,71 8-18 0,1-2-18 16,0 2-16-16,0 0-14 0,0 0-8 0,0 0-7 15,0 0-5-15,0 0-8 0,0 0-4 16,0 0-8-16,0 0-8 0,0 0-3 0,1 0-9 16,0 0-1-16,1 0-1 0,4 0 2 0,-1 3 12 15,6-1 8-15,4 1 7 0,1-1 5 16,8-1 0-16,0-1-2 0,7 0-2 0,1 2-3 16,6-2-5-16,2 0-4 0,0 0-3 0,3 0-7 15,-2-3 0-15,0 1-1 16,0-2 0-16,0 3 2 0,-2-3-6 0,-1 3 1 0,-4-1-4 15,-3 1-6-15,-4 1 6 16,-4-2-1-16,-4 2 1 16,-3 0 2-16,-3-1-5 0,-4 1-1 0,-5 0 0 15,1 0 1-15,-3 0 4 0,-2 0 2 0,0 0 3 16,0 0 3-16,0 0-2 0,0 0-2 0,0 0 2 0,0 0-1 0,0 0 1 0,0 0 2 16,0 0-6-16,0 0-7 0,0 0 5 15,0 0-4-15,0 0 4 0,0 0 6 0,0 0-10 16,0 0 1-16,0 0-3 15,0 0-5-15,0 0 4 0,0 0-4 0,0 0-8 0,0 0-11 16,0 0-18-16,0-1-22 0,0 1-23 16,0 0-14-16,-1 0-35 15,0 0-36 1,-2 4-62-16,1 0-111 16,1 1-167-16,-1-1-448 15,1-2 57-15</inkml:trace>
  <inkml:trace contextRef="#ctx0" brushRef="#br0" timeOffset="191109.0594">23248 11089 599 0,'0'0'568'0,"0"0"-172"0,0 0-101 0,0 0-91 0,0 0-57 15,0 0-39-15,0 0-27 0,0 0-23 16,0 0-15-16,0 0-14 0,0 0 5 0,0 0 5 15,0 0 7-15,0 0 15 0,16 19-4 0,-11-12-2 16,1 1-1-16,-3-2-11 0,3 2 5 16,-2 2-4-16,1 0-1 0,-2 1-1 0,0 2-10 15,1 2-6-15,-1-1-1 0,-1 4 0 16,-1 1 1-16,0 3-1 0,2 1-4 16,-1 1-3-16,-1 1-1 0,0 1-2 0,0-2-1 15,0 1 6-15,3 0-7 0,-3 1 0 0,2-1-1 0,-2 0-7 16,5 2 8-16,-2-1 0 15,1 2 2-15,-2-1 5 16,0 1-9 0,2 1-5-16,-3 0-2 0,0 1-3 15,4 0 3-15,-4-2 4 0,0 1-2 0,-1-2-1 0,0 3-1 0,0-3-1 0,-1 0 1 0,4-1 0 0,-4 0-2 0,1-1 2 16,2 0-2-16,-2-1-3 16,3-2 4-16,-3 0-3 0,2-1 4 0,-2 0 0 0,2 0-3 0,0 0 3 15,0 1-3-15,-1-1 2 16,2-1 1-16,0 1 2 0,2 0 1 0,-1-2-3 0,2 2 1 15,-3 0-1-15,4 0 0 0,-4 2 2 16,3-2-4-16,1-1 1 16,-5 3-1-16,2 0-2 0,-3-1 5 0,0 3-5 0,-2-1 6 0,0 0-1 15,1 3 0 1,-1-2 0-16,-3 2-4 0,1-1 2 0,-3 1-2 0,2 2 3 0,-3-2 0 0,4 0-2 16,0-4 1 15,0 2-4-31,2-2 1 0,-3-1 2 15,2 0-2-15,1-3 3 0,1 1-1 16,-1-1-2-16,0-1 4 0,0 0-5 0,5 0 4 0,-3-2 1 0,-1-1-4 0,2 2 4 0,1-1-3 0,-1 0-1 0,-3 0 5 16,1 2-4-16,3-1 2 0,-3 2 1 0,1 1 0 0,-1 1-1 15,-1 0-2-15,0 2 4 0,1 0-9 16,-1 1 8-16,0 1 0 0,0-1-4 16,-1 0 10-16,0-1-7 0,-1 0-1 0,2 0 3 0,-1 0-8 15,1 0 5-15,1-2 1 0,-1 0-3 0,0-2 8 0,2-1-4 16,0 1 0-16,3-1-1 0,-2-1 0 15,-1 3-1-15,4-4 0 0,-3 1 0 16,-1 2-5-16,-1-2 4 0,0 4 3 16,4-2-2-16,-4 1 9 0,0-1-7 15,0 1-3-15,-1-2 2 0,1 1-9 0,-1-1 7 0,0 1 1 0,0-2-5 16,1 1 9-16,-1 0-9 16,0 0 3-16,0-2 5 0,0 1-6 15,0-4 5-15,-1 1-4 0,0 0 0 0,1 1 4 16,-2-1-2-16,1-1 1 0,1 1-1 15,-2-1-1-15,-1 0 1 0,1-2 0 0,2 3 0 0,-2-1 0 0,0-1 1 16,2-1-3-16,-5 0 0 0,4-2 3 0,0 0-1 0,0 1 0 16,1-2 3-16,-1 1-6 0,1-3 0 15,0-1 1-15,-1 0-1 0,1 1 4 0,0-1-2 0,-1 1 1 16,-3 0 0-16,3-1-4 0,0 2 3 16,1-4-2-16,0 0 3 0,-1 0 2 15,0 1-4-15,1 1 1 0,-1-1-2 0,1 2 1 16,-1-1 1-16,1-2 0 15,-1 2 1-15,1-1-3 16,-3 0 2-16,3 0-1 0,-1-1 0 16,1-1 2-16,0 1 0 0,1 1 1 15,-1-1-2-15,-1 0-1 0,1 0-3 0,0 0 1 0,0-1 3 16,0 0 3-16,-1-1-2 0,1 1 1 16,0 0-3-16,0 0-3 0,0 0 1 0,0 1 1 0,0-1 2 0,0 0 1 15,-1 0-1-15,1 0-1 0,-1-1-1 0,1 0 0 0,-1 0 5 16,1 1-2-16,0-1 0 0,0-1-2 0,0 1 0 0,0-1 0 0,0 0 2 15,0 0 4-15,0 0 0 0,0 0 2 0,0 0-4 16,0 0-7-16,0 0 1 0,0-4-8 16,0 0-9-16,0-4-15 0,0-5-36 15,-1-3-52-15,1-5-84 0,0-5-221 16,0 6-827-16,-3 5-459 0</inkml:trace>
  <inkml:trace contextRef="#ctx0" brushRef="#br0" timeOffset="191975.7535">22058 13676 634 0,'0'0'630'0,"0"0"-172"0,0 0-122 0,0 0-52 0,0 0-45 0,0 0-50 0,0 0-48 16,0 0-26-16,0 0-19 0,0 0-16 0,0 0-12 15,0 0-11-15,0 0-9 0,-110-26-6 0,95 37-2 16,-1 2-5-16,1 2 0 16,0 3-2-16,2 0-6 0,2 2 4 0,1-2-5 15,2 2 0-15,6-1 3 0,1 2-11 0,1-1-1 0,2 0-3 16,7 1-7-16,1-3 5 0,2 1-5 15,6-2 1-15,0 0 3 16,4-1-7-16,2 0 2 0,4 2-1 0,1-4-4 16,-3 1 4-16,2 2 0 0,-1-3-2 0,-3-1-4 0,0 0 3 15,-5-1 0-15,-2 1 0 0,-5 0 4 16,-3-1-5-16,-3 2 0 0,-4 0-1 0,-2 1-7 16,-2-1 11-16,-5 3 1 0,-5-2 1 0,1 1 8 15,-5-1-9-15,1-1-2 0,-3-1-1 0,0-1-1 0,-1-3 4 0,0 1-1 16,0-3 1-16,0-1 1 15,-2-2-3-15,2 0-2 0,-4-2 0 0,2-1 3 16,-1-1-3-16,1 0 1 0,1 0-6 16,1-4-10-16,4-1 3 0,-2-2-8 0,6 0-8 15,1 0-9-15,4-4-27 0,3 2-32 0,2-4-49 16,1-1-85-16,0-2-175 0,0 3-740 16,1 5-566-16</inkml:trace>
  <inkml:trace contextRef="#ctx0" brushRef="#br0" timeOffset="192332.6859">22048 13693 2560 0,'0'0'189'0,"0"0"-22"0,0 0-57 16,0 0-7-16,0 0-8 0,0 0-20 0,0 0-16 15,0 0-9-15,118-45-9 0,-88 39-1 16,-1 0-6-16,0 0-6 0,1 2-7 0,-3-2-6 16,1 1-6-16,-4 1-1 0,-2 1 3 15,-3-1-5-15,-2 2-1 0,-5 0 0 16,-3 0-9-16,-5 1 7 0,0 1 1 0,-3 0 3 16,-1 0 11-16,0 0-8 0,0 0 2 0,0 0-3 0,0 0-9 15,-1 0 6-15,-3 0-2 0,2 0-2 16,-2 0-1-16,-2 0-12 0,3-1-14 0,-2 0-22 15,2 0-37-15,2-3-62 0,0 1-140 16,0-1-864-16,0 1-599 0</inkml:trace>
  <inkml:trace contextRef="#ctx0" brushRef="#br0" timeOffset="203671.589">20027 6046 0 0,'0'0'0'0,"0"0"0"15,0 0 0-15,0 0 0 0,0 0 0 16,0 0 123-16,0 0 52 0,0 0-21 15,0 0-12-15,0 0-2 0,0 0-2 0,0 0 10 0,-33-15 0 16,30 14-4-16,-1-1-7 0,2 1-9 0,1-1-14 16,-3 1-12-16,1 0-14 0,1 0-13 15,-2 0-12-15,2 0-9 0,-2-1-9 0,3 1-4 16,-2 0-1-16,1 1 1 0,0-1 2 0,2 1 5 16,-1 0 4-16,1 0 6 0,0 0 5 0,0 0 2 15,0-1 0-15,0 1-5 0,0 0-4 0,0-1-7 16,0 1-6-16,0 0-3 0,0 0-2 15,0 0-3-15,0 0 0 0,0 0-3 16,0 0-3-16,0 0-1 0,0 0-3 0,0 0-1 0,0 0-1 16,0 0-3-16,0 0-3 0,0 0-2 0,0 0-3 15,0 0-1-15,0 0-1 0,0 0 0 16,0 0 0-16,0 0-1 0,1 0-1 0,3 0-1 16,1 0 3-16,4 0-2 0,-2-3 1 0,3 2-1 15,2-1 0-15,-1 1-3 0,4 1-1 0,1-1 1 16,0 1 0-16,4-1 0 15,1 2 1-15,3-2 0 0,-1 0 1 0,4 0-2 16,-3 1 1-16,4-2-3 0,-1 2 0 0,2 2 0 16,-1-2-1-16,2 0 2 0,1 0 0 15,1 0-2-15,-3 1 1 0,0-1-1 16,3 0 2-16,0 0-2 0,2 0-1 0,-1 0 1 16,3 1-1-16,-1-1 2 0,1-1 1 0,-1 1 0 0,2 1 3 0,-1-2-3 15,3 0 1-15,-3 1 0 16,1-2-3-16,3 2 1 0,-1-1-2 0,-1 0 1 0,0 0 0 15,0 0 3-15,1 0-1 16,-1-1 1-16,1 0 1 0,0 2-3 16,-1-2 0-16,3 1 0 0,-2-1-2 0,1 1 2 0,-3-1 1 15,-3 0 0-15,1-1 3 16,0 2-5-16,-3 0 1 0,5 0-1 0,-4-1-2 0,-1 0 3 0,2 1-1 16,0 1 1-16,-1 0 1 15,-1-2-4-15,4 1 2 0,-3 0-2 16,-2 0 1-16,1-1 0 0,3 1 0 0,-1 0 2 0,-2 1-4 0,2-1 5 15,-1 0-2-15,-1-2 0 0,-2 1 2 16,-3 1-2-16,0-2-1 0,-1 2 1 0,-2 1-4 0,0-2 4 16,-1 1-1-16,-3 0 1 0,0 1 4 0,-3-1-6 15,0 0 2-15,-3 0-2 0,1 0 0 0,-3-1 1 16,1 2 1-16,1 0-2 0,0 0 1 16,-2 0-2-16,3-1 1 0,-2 1 1 0,-2 0 2 0,3-2-2 15,-2 2 0-15,1-1 0 16,-2 0-6-1,1-1 7-15,3 1-1 0,-3 0 0 0,1 0 4 16,-1 0-5-16,4 0 1 0,-4-1-1 0,5 1-2 0,-4 0 2 0,-2 0 2 16,5 0 0-16,-4 0 2 0,1-1-3 0,2 0-1 15,0 0 1-15,0 1 3 16,0-2-4 0,-3 4-1-16,4-2 1 0,-3 1-5 0,-2 0 6 0,4-1-1 0,-3 0 2 0,1-2 4 15,-3 2-6-15,2 1 0 0,3-1-1 0,-4 1-7 0,2-1 9 16,-3 1-1-16,1 0 1 0,4 0 4 0,-5 0-4 15,0-2-1-15,0 2 0 0,-4-1-2 0,2 1 2 16,-2-2 1-16,-1 2-1 0,2 0-2 0,-3-1 2 16,1 0 0-16,-1 0 2 0,-2 1 5 15,3-1-8-15,-2 0 0 0,-1 1 0 16,2-1-8-16,-1 1 10 0,-1-1-1 0,3 0 0 16,-1 0 3-16,-1-1-7 0,3 0-3 0,-2 0-2 0,3 2-5 15,-4-1 1-15,3-1 0 0,-3 1-4 0,4-1-3 16,-4 1-7-16,2-2-7 0,-2 1-8 0,-2 2-12 15,0-3-17-15,0 3-32 0,0-1-46 16,2 0-87-16,-3-1-157 0,0 2-430 16,1 0-732-16</inkml:trace>
  <inkml:trace contextRef="#ctx0" brushRef="#br0" timeOffset="204496.8584">23254 5878 948 0,'0'0'569'0,"0"0"-209"0,0 0-113 0,0 0-17 0,0 0-7 0,0 0-12 15,0 0-44-15,0 0-51 0,0 0-38 16,0 0-35-16,0 0-14 0,0 0-5 15,0 0-8-15,0 0 4 0,9-5-4 0,-9 5-5 0,0 0 0 16,0 0-5-16,0 0 0 0,0 2-4 16,0-1-3-16,0 1 3 15,0 2 2-15,0 2 3 16,1-1 3-16,-2 2-1 0,0 2 0 16,-3 0 0-16,3 3 5 0,0 1-3 0,-1 0 1 0,1 2-2 0,0 2-5 15,-3-1 7-15,3 2 2 0,0 1 0 0,-1-1 3 16,2 1-5-16,-2 1-1 0,-1 0-1 0,2 1-1 15,1-1-1-15,-1 2 0 0,1-1-1 16,-2-1 2-16,2 1 0 0,-1 1 0 0,0 1-2 0,0 0 3 16,0 0-4-16,-2 1 1 0,2 1-1 0,1-2-7 0,0 0 5 15,-1 1-1-15,1 0 0 0,1-2 7 0,-1 0-2 16,0-1-2-16,0 2 0 16,0 0-1-16,0-2 0 0,-1 0 1 0,2 1 2 0,-2-2-3 15,1 1 1-15,0 1 1 0,0 1-1 0,0-1 2 16,0 1-4-16,-1 0 0 0,0 2 0 0,-1 2-2 15,-2 0 2-15,3 2 0 0,-1 1-4 0,0 0 5 16,-2-1-7-16,2 1 2 16,0-3 4-16,1 2-5 0,-1 0 5 0,-2-1-2 0,4 0 0 15,-2-1 1-15,1 0 0 0,1 1 1 16,-2-1-1-16,0 1 1 0,-1 1-4 0,2-1 2 16,0 1 0-16,1 1-2 0,-2-3 8 0,1 1-5 15,0 0 1-15,-3 3 1 0,2 0-7 0,-2 4 5 0,-2 1 0 16,3 0-1-16,-4 3 3 15,3-3 0-15,-3 2-2 0,3-3 2 16,-2-2-1-16,3 1-2 0,1-1 0 0,-2-2 1 0,2 1-5 0,1-1 6 16,-1 1 0-16,2-3-4 0,-1 3 7 15,-3-1-7-15,4 1 4 0,-1 1-2 0,0-1-8 16,1 2 7-16,-2-1-1 0,1 1-1 0,-1-1 10 16,-3 0-6-16,3 1-2 15,-4-1 5-15,3-1-6 16,-4-1 2-1,4 1 3-15,0-4-5 0,-2-1 0 0,4-4 2 16,0-2-4-16,1-4 3 0,0-3 4 0,0-1-5 0,0-3 2 0,0-3 0 0,0-3-6 0,0 0 2 0,0-1 3 16,0-3-6-16,0 0 1 0,0 0-5 15,0 0-6-15,0 0-4 0,0 0-15 0,0-4-20 0,1-5-37 16,1 0-53-16,2-5-91 16,-3 3-363-16,1 4-830 15</inkml:trace>
  <inkml:trace contextRef="#ctx0" brushRef="#br0" timeOffset="205939.7701">20076 6153 0 0,'0'0'0'0,"0"0"421"0,0 0-65 0,0 0 7 0,0 0 6 15,0 0-20-15,0 0-58 0,0 0-60 0,0 0-42 16,0 0-39-16,0 0-31 0,0 0-27 0,0 0-28 16,-4-115-27-16,4 115-25 0,0 0-15 15,0 3-4-15,0 3 2 0,-3 5 7 0,1 3 11 0,-3 6 7 16,1 5 4-16,1 3-2 0,-5 4 1 15,2 3-1-15,-4 5 1 0,1 5 1 16,-1 5 0-16,-3 3 0 0,0 7-3 16,2 1 2-16,-5 3-8 15,4 1-1-15,-1 3 0 16,2 0-2-16,-1 0 6 0,0 0 1 0,1-1 1 0,0-3 4 16,-1 1-5-16,4 1 0 0,1-3 2 0,-1-1-6 0,4 1 6 0,0 1-1 15,1 0-3-15,0 0 3 0,2 1-5 0,-1-1-2 16,2-1-1-16,0-1-5 0,-1-3-2 0,1-1 0 0,-1 2 1 0,-2-2 1 15,0 3-1-15,-2 1-1 0,1 0-4 16,-1-1-1-16,0-3 3 0,0-1 1 16,0-2 3-16,-1-2 1 0,0-3-4 15,1-1-1-15,-3-3-1 0,3-1-1 0,-2-3 4 0,4-1-1 16,-3-3 3-16,2-2-6 0,1-1 0 0,-1-1 1 0,-2-4-1 16,3-1 5-16,1 0-3 0,1 0-2 15,1-2-2-15,-2-1-3 0,1-2 4 16,1-2 1-16,0-2 1 0,1-4 2 15,-1-1-2-15,0-2-3 16,3-2-2-16,-3-1 2 16,2 0 2-16,-1-2 1 0,3-1 2 0,0-3-2 15,-3 2-2-15,2-2 0 0,-1 0-1 0,1-1 1 16,-2 1 0-16,1-1 1 16,2-2-1-16,-1 1-1 0,-2 1 0 0,3-2 2 15,0 1 1-15,0 1 7 0,1-2-7 0,-1 0-3 0,2 0 0 0,-1 0-5 0,4-1 6 0,-2 2 3 0,2-2-1 16,2 0 3-16,2 0-3 0,-1-2 0 15,6 0-2-15,-2-1-1 0,4-1 4 0,0 0-1 0,0 1 2 16,1-1-4-16,1-1 0 0,1 0 1 0,-1 1-1 16,3 0 4-16,0 0-4 0,5-1 0 0,-2 4 0 15,4-4-4-15,-1 0 5 0,1 0 2 16,0 0 0-16,3 0 4 0,1-1-5 31,3 1-3-31,3-1 0 0,2-1 1 0,2 2 4 16,3-2 3-16,2 3 0 0,2-1 4 15,-1 2-3-15,3-1 0 0,0 3-2 0,-1 0 2 0,4-1 0 0,1 1-2 16,-2 0 0-16,2 0-4 0,4-1 4 0,-2-1 5 0,2 1-1 16,0 0 3-16,-1-1-5 0,4 0-3 0,-4 0-2 0,-1 0 1 15,-2 0 2-15,-1 0 2 0,2-2 2 0,-2-1-2 0,-3 0-4 16,3 1-1-16,-3 0-3 0,1 0 7 0,-2-1 0 16,1 2-1-16,-1-3 3 0,-1 1-8 15,-2 0 4-15,0 1 0 0,-1 0 2 0,1-1 3 16,-1 2-2-16,0-1-3 0,-1 2-2 0,-1-3-2 15,-1 1 2-15,3 0 3 16,-3 3 2-16,-1-2 1 0,0 1-4 16,-1-2-1-1,-4 1-4-15,-2 2 2 0,-2-3 2 16,-1 2-1-16,-3 0 3 0,0 0-4 0,-5-1 1 0,1 1-1 0,-1 1 0 0,-1 0 5 16,-3-1-7-16,-2 1 0 0,-2 1 0 0,0-2 0 0,-1 2 0 15,-6 0 0-15,2 0 0 0,-4 0 0 0,-3 0 0 0,-3 2 0 0,3-2 0 16,-6 1 0-16,0 0 0 0,2-2 0 15,-3 2 0 1,0 0 0-16,-1 0 0 0,1 0 0 0,-1 0 0 0,0 0 0 16,0 0 0-16,0 0 0 0,0 0 0 15,0 0 0-15,0 0 0 0,0 0 0 0,0 0 0 16,0 0 0-16,0 0 0 0,0 0 0 0,0 0 0 16,-1 0 0-16,1 0 0 0,-1 0 0 0,0-1 0 0,-3 1 0 15,2-1 0-15,-1-1 0 0,-5-1 0 16,0 1-44-16,-2-3-28 15,-4-1-42 1,-5-1-82-16,-3-2-243 0,3 2-876 16,7 1-512-16</inkml:trace>
  <inkml:trace contextRef="#ctx0" brushRef="#br0" timeOffset="206957.5445">21254 6105 0 0,'0'0'0'0,"0"0"0"0,0 0 436 0,0 0 2 0,0 0-3 0,0 0-59 16,0 0-55-16,0 0-61 0,0 0-57 0,0 0-42 15,0 0-35-15,0 0-30 0,0 0-19 0,0 0-26 16,-12-67-22-16,12 67-14 0,0 1-8 16,0 2-5-16,0 1 2 15,0 4 5-15,0 3 8 0,0 1 11 0,0 3 5 0,1 3 3 0,-1 1 1 16,0 2-4-16,0 1-1 0,1-1 3 16,-1 4-1-1,0 1 2-15,0 2-3 0,1 2-6 16,-1 2-2-16,-1 2-4 0,-1 4-2 15,-1-2-1-15,1 6-2 0,-1 1 0 16,2 2-2-16,-3 3 0 0,1 0-4 0,1 4-3 16,1-1 3-16,1 2 0 0,-1-4 0 0,2 0 4 0,-1-3-3 15,1-1 1-15,-1-2 2 0,0-1 1 0,0 0 2 0,1 1-4 16,-1-2-1-16,2 0-6 0,0 2 2 0,-2 0 0 16,3-1 0-16,-3 1 4 0,1 0-5 15,-1 2 0-15,1-1-1 0,-1 2-2 0,2 0 3 0,-2-2 0 0,1 3 1 0,-2-1 4 16,-1 1-7-16,1 2 1 0,-3 0-1 0,0-1-1 15,2 4 3-15,-2-4-2 0,0 2 0 0,2-4-3 16,-1 1-1-16,3-3 2 0,0-2-1 0,2-2 3 16,-2 1-2-1,1-4 0-15,-1-2 0 0,0 0-4 0,1 0 3 0,-1-2 3 16,-1 2 0-16,1-1 1 0,-1-2-3 0,-1 3-1 16,1-1-1-16,-2-3 2 0,2 3-1 15,-2-2 1-15,-1-2 0 0,1 1-1 0,1-2 2 16,-2 0-3-16,1-2-1 0,1 0 5 0,1-2-6 0,-1-1 1 15,0 0 0-15,-1-2-4 0,1-3 6 16,0-2 0-16,1-2 1 16,1-2 0-16,0-2-2 0,-2-2-1 0,2 1-2 0,-1-4 2 0,1 0 2 15,0 0 0-15,0-3 1 16,0-1-1-16,-2 1 2 0,2-2-4 16,0 0 0-16,0 0 3 0,0-1-6 0,-1 0 6 15,1 0-1-15,0 0-5 0,-1 0 3 0,1 0-5 0,0 0-2 0,0 0 0 16,-1 0-9-16,1 0-10 0,-1-1-11 15,-2-1-18-15,-1-2-19 0,1-1-37 0,-1-2-51 16,0-3-101-16,1 1-326 16,0 3-801-16</inkml:trace>
  <inkml:trace contextRef="#ctx0" brushRef="#br0" timeOffset="207647.509">22304 6168 214 0,'0'0'340'0,"0"0"42"0,0 0-127 0,0 0-14 0,0 0 7 0,0 0-33 0,0 0 3 0,0 0-27 0,117-104-41 0,-108 99-37 16,-2 1-27-16,-1 2-21 0,-4 1-21 15,1 1-10-15,0 0-12 0,-2 1-3 0,-1 5 6 0,1 1 2 16,0 2 17-16,-1 1 9 0,0 4 3 16,0 3 2-16,1 0-13 0,-1 0-4 15,0 5-4-15,0-1-4 0,0 2 5 0,0-1-1 0,-1 4-2 16,0-1-5-16,0 3-3 15,0 1-2-15,0 0-3 0,-1 2 4 0,-1 1-7 16,2 2 1-16,0 2-2 0,-1 3-1 16,-2 2 2-16,0 4-1 0,3 1-2 0,-2 4 0 0,-2 4-3 0,3 1-1 15,-4 2 0-15,3 0-3 16,-2-2 0-16,-1 1-1 0,3-2 0 0,-3 0 0 0,2-1-1 16,-2 1 2-16,-2 1-1 0,3 0 2 15,-3 0 1-15,0 3-3 0,3-2 0 0,-3 0-3 0,-1 0 2 16,5-1 1-16,-3-1-1 0,0-3 1 15,3 2-1-15,-3 1-3 0,5 0 1 0,-2-1 0 16,-1-1-2-16,3 2 2 0,-4-2 0 16,3 0-3-16,-1-2 4 0,0-1-4 0,2-3 2 15,1-2 1-15,-2-3-5 0,-2 0 2 16,3-2-2-16,0-4-1 0,-3 1 5 16,4-3-1-16,-1-2-1 0,2-3 2 0,0-1-3 0,0-5 1 15,0 0 2-15,-1-2-2 0,1-3 3 0,0-1-2 0,0-3-1 16,-1-2-2-16,1-3 2 0,-1 0-1 15,1-3 2-15,-1 0 4 16,-2-2-6-16,3 0 1 0,-1-1 1 0,1 0-5 0,-1-2 3 16,0 0-2-16,1 0-3 15,0 0-1-15,0 0-12 0,0 0-3 0,0 0-8 16,0 0-9-16,-2-3-9 0,-3-3-23 16,2-1-38-16,-5-2-47 15,2-4-72-15,-2-3-178 0,0 3-733 16,5 3-526-16</inkml:trace>
  <inkml:trace contextRef="#ctx0" brushRef="#br0" timeOffset="208365.4283">20143 7098 1145 0,'0'0'162'16,"0"0"25"-16,0 0-23 0,0 0 23 0,0 0 23 15,0 0-23-15,0 0-38 0,0 0-30 16,0 0-28-16,0 0-28 0,0 0-16 16,0 0-9-16,0 0-8 0,0 0-4 0,-85 0-6 15,87 1-4-15,-1 1 2 16,3-1 4-16,-2 0 4 0,2 0 4 0,1 1-2 0,-2 1-4 0,4 0 0 15,-1-1-2-15,3 2 1 0,-2-2 3 0,3 3 5 16,4-3 0-16,2 0 3 0,4 1 0 0,3-3-1 16,5 0 0-1,1 0-4-15,7 0 1 0,3-1-3 16,7-4-2-16,2-1 0 16,7-1-5-16,5 1 0 0,3-3-1 15,8 2 0-15,4-1-3 0,4-1 1 16,8 0 0-16,0 1 0 0,10 1 3 0,4 0-1 0,4-1-3 0,6 2 1 0,5-2-6 15,1 2 2-15,4 0 0 16,1-1-2-16,1 0 3 0,-1 0 0 0,-1 0-1 16,-1 0-1-16,-6-2-3 0,-1 2 0 0,-4-1-1 0,-3-1 3 15,-5 2-2-15,-4-2 2 0,-7 2-3 0,-6-2 2 0,-9-1 2 16,0 1-1-16,-10 0 0 0,-4 1-3 16,-4 2-3-16,-11-1 0 15,-1 3-1-15,-12-1 0 0,-9 0 4 0,-5 2-3 16,-8 0 4-16,-2 1 3 0,-7 2-1 0,1 0 2 0,-3 0-2 0,0 0-1 15,0 0 0-15,0 0-3 0,0 0-3 0,0 0-2 0,0 0 2 0,0 0-4 16,0 0 1-16,0 0 0 0,0 0-4 0,0 0 2 16,0 0 0-16,0 0-2 0,0 0 1 0,0 0-11 15,0 0-13-15,0 0-8 0,-4 0-15 0,1 5-10 16,-6 2-17-16,-2 1-34 0,-6 2-47 16,-3 0-98-16,4 0-271 0,2-5-863 15</inkml:trace>
  <inkml:trace contextRef="#ctx0" brushRef="#br0" timeOffset="208986.0725">19950 7982 1655 0,'0'0'134'0,"0"0"-97"0,0 0 0 0,0 0 30 16,0 0 35-16,0 0 38 0,0 0 6 0,0 0-17 15,0 0-17-15,0 0-23 0,0 0-17 0,0 0-13 16,0 0-9-16,0 0 0 0,-56 24 0 16,57-22 4-16,3 1 2 0,1 0 3 0,4 0 5 15,1-1-3-15,2 0-3 0,7-2-5 0,3 0-7 16,7 0-4-16,3 0-5 16,7-3-6-16,6-3 1 0,7 0-9 0,5-1-4 15,7-3-3-15,3 1-3 16,10 1 3-16,6-1 3 0,5 2 1 15,7-2-1-15,5 2 0 16,6-1-3-16,5 1-1 16,5-3 1-16,7 3-3 0,4 0 2 0,7-4-1 15,4 3-1-15,1 0 3 0,1-2-3 0,6 2-2 16,-7-1 0-16,0 0-6 0,-7-1 2 0,-2 0 0 0,-8-1-2 0,-8-1 6 0,-6 1-1 16,-12 1-1-16,-5-1-1 0,-8-1-3 0,-6 3 2 0,-8-2-1 0,-7 2 2 15,-7 0-3-15,-6 0 1 0,-8 3-2 0,-9 1 1 0,-5 0 2 0,-7 1-2 16,-9-1 2-16,-3 3 4 0,-4 0-3 15,-3-1 2-15,0 2 0 16,-1-1-3-16,0 0 2 0,0 0-3 0,0 0-4 16,0-1 1-16,-1 1-8 0,0 0 2 15,1-2-5-15,-2 1-9 0,0-2-9 0,-2 1-21 16,1 0-24-16,-4-1-34 0,1-1-60 0,-5 1-111 0,1 0-404 16,3 1-1075-16</inkml:trace>
  <inkml:trace contextRef="#ctx0" brushRef="#br0" timeOffset="209869.323">21811 6277 456 0,'0'0'483'0,"0"0"-16"0,0 0-121 16,0 0-37-16,0 0-37 0,0 0-48 0,0 0-43 16,0 0-44-16,0 0-42 15,0 0-46-15,0 0-35 0,0 0-11 0,0 0 0 0,0 0 4 16,-15-27 10-16,20 40 5 0,-2 2 3 16,-1 0 7-16,2 4 2 0,-1 2 0 0,-2 0 2 15,0 3-8-15,-1 0-1 0,1 1-3 16,-1 2-7-16,-2-2 2 0,-1 2 0 0,-4-2-3 15,3 0 2-15,-2-3-3 16,3 0-4-16,-5-2 0 0,5-2-3 0,-3-2-1 16,2-2-1-16,-2 1-3 15,4-4-2-15,-5-1-3 16,5-1-4-16,-2-1-6 16,-1-2-4-16,4-3-6 0,-1 0-2 15,1-3 1-15,1 0 6 0,-1 0 1 0,1-2-4 0,0-2-8 16,-2-3-5-16,0-3 0 0,1 0 6 0,0 0 7 0,0-3 1 0,0 1 4 15,1-1 2-15,-1-1 2 0,1 1 5 0,0 2 1 0,-2 0-2 0,2 2-1 0,2 1-4 0,2 2-1 16,4-1 4-16,2 2 5 0,2 0 7 16,4 1 1-16,0-1 2 0,4 0 0 0,2 1 4 15,3-1-1-15,-2 1-1 0,5 0 2 0,-5-1-1 16,5 0 0-16,-2 0 1 0,0-2-1 0,1 3 1 16,-3-3-1-16,0-1 0 0,-1 2 1 0,-3-2 1 15,-5-1 3-15,1 1 2 0,-4-2 0 16,-2 1 1-16,-1 0 4 0,-6 0 3 0,4 1 5 0,-4-1 4 15,-2-1-2-15,0 0-1 0,1 1-1 16,-2-2-5-16,0 1 2 0,0 1 0 0,-3-2-1 0,2 3 4 16,0 1-4-16,0 1-2 15,1 1 2-15,-1 1-3 0,1 1 3 0,0 0 0 16,0 2-3-16,0 1-6 0,0 0-6 0,0 0-5 16,0 0-4-16,0 0 0 0,0 1-4 0,0 3 1 15,0 1 3-15,0 2-6 0,0 2 6 0,2 4 1 16,0 1-1-16,-1 2 4 0,3 4-2 15,-3 1 0-15,0 2 1 0,-1 2-6 0,0 2 6 16,1 2-1-16,-1-1 1 0,-1 2 3 0,0-1-1 16,-2 4-3-16,0-3 0 0,2 0-1 15,1-1 1-15,-2-2 0 0,2 0-6 0,-1 0-13 0,1 0-27 16,1 2-42-16,-1 0-67 0,1-3-144 16,0-7-593-16,3-7-869 15</inkml:trace>
  <inkml:trace contextRef="#ctx0" brushRef="#br0" timeOffset="214309.5267">21815 8303 0 0,'0'0'0'0,"0"0"150"0,0 0 339 0,0 0-56 0,0 0-74 15,0 0-54-15,0 0-41 0,0 0-35 0,0 0-32 16,0 0-27-16,0 0-22 16,26-44-25-16,-26 43-13 0,0 1-19 0,-5 0-21 15,3 0-13-15,-3 0-24 0,0 0-2 16,-5 3-8-16,1 3-3 0,-2 3 10 0,-1 4-6 0,0 1 0 15,-3 4 5-15,4 1-3 0,1 2-3 16,2-1-1-16,1 0-5 0,0-1-4 31,5-1 2-31,2 1-3 0,0-4 0 16,2 2 5-16,6-3-3 0,2 0 4 16,3-1 3-16,5 0-7 15,2 1 5-15,3-1-2 0,4-1-6 0,-1-1 8 16,2 0-10-16,-6-1-3 0,1 1 0 0,-4-2-11 0,-2 0 8 15,-2-2 0-15,-3 0-3 0,-4-1 5 0,-1 0-3 0,0 0-1 0,-5 0 0 0,2 1 1 0,-2 0-1 0,-2-1 0 0,0 3 2 16,0-1-3-16,-4 0 4 0,1 1 0 0,-5-1 0 16,-1 0 6-16,1-1-1 0,0 0 3 0,-5-1-4 15,1-1-1-15,1-1-1 16,-1-2 0-16,0 1 2 0,-2-1 2 16,0-1-3-16,2 0-4 0,-4-1 0 0,3 0-12 15,-5 0-2-15,5-1-2 0,-5-2-11 16,1-1-12-16,2-1-18 0,4 1-32 15,-2-1-32-15,1 1-53 0,1-3-94 0,4 2-269 0,1 1-706 16</inkml:trace>
  <inkml:trace contextRef="#ctx0" brushRef="#br0" timeOffset="214652.0799">21883 8276 1433 0,'0'0'696'0,"0"0"-452"15,0 0-68-15,0 0-39 0,0 0-27 0,0 0-29 16,0 0-25-16,0 0-8 0,0 0-3 0,0 0-8 16,0 0 1-16,121-45-3 0,-94 41-2 15,1-1 3-15,1-1-4 0,0 1-3 16,-3 1-3-16,0-1-6 0,-5 2-2 0,-1-1-3 0,-1 1-4 15,-5-1 1-15,2 1-3 0,-5 1-2 0,-3 0 0 16,-2 2-2 0,-1 0 2-16,-3-2 1 0,-1 2 0 0,-1 0 0 0,0 0 3 15,0 0-1-15,0 0-3 0,0 0 2 0,0 0-3 0,0 0-1 16,0 0-2-16,-1 0-7 0,1 0-15 16,-1 0-37-16,1 0-59 15,-1 0-128-15,0 0-446 0,1 2-1013 0</inkml:trace>
  <inkml:trace contextRef="#ctx0" brushRef="#br0" timeOffset="236102.2491">23767 1102 0 0,'0'0'0'0,"0"0"95"0,0 0 318 0,0 0-20 0,0 0-54 0,0 0-42 0,0 0-37 0,0 0-61 0,0 0-45 16,0 0-27-16,0 0-21 0,0 0-11 16,-2 0-12-16,2 0-9 0,0 0-11 15,0 0-12-15,0 0-6 0,0 0-15 0,0 0-10 0,0 0-2 16,0 0-14-16,0 0 4 16,0 0-6-16,0 0 2 0,0 0 5 0,0 0-8 0,2 1 14 15,4-1 0-15,-3 2 4 0,5-1 4 0,1-1-4 16,1 1-2-16,1 0-7 0,2 1 2 0,3 1-2 15,3-1-2-15,-1-1 10 16,4 0-5-16,2 1 0 0,3 0-4 16,-1 0-3-16,5-1 1 0,4 1-5 0,-1-1 5 15,3 2 3-15,-2-3-3 0,6 0 2 0,-1 0-1 0,1 0-9 0,1 0 15 16,-1 1-12-16,-1-1 7 0,0 0-1 16,1 0-9-16,-2-1 6 0,-1 2-8 15,0-2 7-15,-1 1-2 0,1 0 1 0,-2 0 3 0,1-2-6 16,1 4-2-16,-3-4 0 0,3 2 6 0,-3-1 2 15,2 1-3-15,0-3 10 16,3 2-15-16,-4 1 0 0,4-1 10 0,1 1-10 0,-2-2 11 0,2 1-3 16,1-1-8-16,-2 1 7 15,0 0-9-15,1 0 9 0,0 0 0 0,-1 0 1 0,0 1 1 16,0-3-4-16,0 3-4 0,-1-1-3 16,2 0 4-16,-4 0 1 0,1 0 4 0,1-2 5 15,0 3-8-15,-2-2 1 0,0 1 1 0,-3 1-10 16,0-2 11-16,-1 0 1 15,-2 2-5-15,1-3 13 0,-2 2-17 0,-3 0-1 16,1 0 8-16,-1-1-11 0,0 0 12 0,-2 0 0 16,0 1-4-16,0-1 1 0,-3 0 0 15,2 0-3-15,-3 0 8 0,1 2-1 0,0-3-1 0,-2 1-3 16,-2 1-4-16,1 0-5 0,-4-1 10 0,1 2-1 16,-1-3 1-16,0 3 15 0,-1-2-23 0,1 1 4 15,-3 1 2-15,1 0-11 16,2-1 17-16,-2 1-6 15,1-1-4-15,0-1 7 0,0 2-7 0,-2-1 4 0,3 0 5 0,-2 1-10 0,0-1-1 0,2 0-6 16,-1-1-15-16,-1 1-9 0,1 0-14 16,1 0-16-16,-1 1-31 15,0-1-33-15,-1 0-71 0,2 1-120 16,-1 0-170-16,-4 0-446 0,-3 0-36 0</inkml:trace>
  <inkml:trace contextRef="#ctx0" brushRef="#br0" timeOffset="236645.8882">26942 1034 0 0,'0'0'552'0,"0"0"-30"0,0 0-105 16,0 0-50-16,0 0-68 0,0 0-97 0,0 0-67 15,0 0-57-15,0 0-38 0,0 0-26 16,0 0-19-16,0 0-12 0,0 0-9 0,0 0 9 0,-16 1 12 15,16 3 6-15,0 2 19 0,2 1-3 16,1 1-5-16,-1 2 11 0,1 2-6 0,-2 0 4 16,1 3 2-16,1 0-6 0,-2 3 7 15,-1 2-3-15,3 3-4 0,-3 1 6 0,0 11-8 16,-2 8 1-16,-3 6-5 0,-1 4-7 16,-1-1 1-16,-2-4 1 0,2 1 5 0,2-1 2 15,-1 1-1-15,3 2-2 0,2-2 0 0,2-1 0 16,-1-1-2-16,3-4-1 0,1 0 2 0,-1 0-1 15,2-1-2-15,-3 1 1 0,1 0 0 0,-1 3-6 16,-2 3 4-16,2 4 3 16,-2 1 4-16,-4 2 6 0,-1 2-2 0,0 1-2 15,-5 0-3-15,4 3-2 0,-3 0 4 0,0 0-1 0,-1 1-1 16,2 2-2-16,-1-1 1 0,-1 3-2 0,2-1 1 16,2 0 1-16,-1 0-1 0,-3-3-3 15,4 1-1-15,-1-7-4 16,0 0 2-16,2-6 2 0,0-2 1 0,1-1 1 0,2-3-4 0,-1 0-5 15,2 0 2-15,0-3 0 0,1 2 1 0,0-2 4 16,0 0-3-16,0-2 0 0,0 0 1 16,0 1 0-16,1-3 3 0,-1 1 1 0,1-3-1 15,-1-3 3-15,0-3-1 0,1-1-2 0,-1-2 0 16,2-4 0-16,-2-3 0 0,0 0 4 16,-2-3 0-16,1-1-6 0,-1-1-2 0,0-1-11 15,1-5-13-15,0-1-15 0,1-2-27 0,-1-3-34 16,-1-2-54-16,1-1-75 0,0 0-174 0,0-3-681 15,-1-1-114-15</inkml:trace>
  <inkml:trace contextRef="#ctx0" brushRef="#br0" timeOffset="237835.5812">23754 1326 51 0,'0'0'255'0,"0"0"11"15,0 0 35-15,0 0-16 0,0 0 14 0,0 0-32 0,0 0-14 16,0 0-41-16,0 0-35 16,0 0-43-16,0 0-47 0,0 0-44 0,0 0-54 0,0 0-29 15,-58-76-14-15,58 76 11 0,0 5 27 16,0 2 25-16,6 7 20 0,-4 7 3 0,5 6-3 0,-4 8 3 16,3 1 1-16,-5-1-1 0,0 4 8 15,-1 1 1-15,1 2-2 0,-4 6 1 16,-2 2-5-16,1 4-2 0,-2 2 2 0,3 2-5 15,-5 0-2-15,4-1-2 16,-1 2-7-16,3 0 3 0,-1 0-8 0,2-1 1 0,-2 2-3 16,2 1-6-16,0 3 9 0,1 4 3 15,-1 3 8-15,1 2 4 0,0 3-8 0,0 1-3 0,1 2-6 16,-1 1-4-16,0 1 0 0,0 0 0 0,0 2-3 16,0-1 2-16,-1 1 2 0,0 0-3 0,0-4 2 15,0-4-1-15,2-3-4 0,-2-6 1 0,2-6-2 16,0-4-5-16,-1-2 8 15,1-3-3-15,0-1 3 0,-1-2 2 0,0-3 1 0,0-3-4 16,2-2 1-16,1-5-1 0,-1-2-5 16,-1-2 6-16,0-3-4 15,1 0 1-15,-1-1 1 0,3-2-3 0,-2-1 3 0,-1 0 0 0,1-2-5 0,3-1 6 16,-1-3-2-16,-2-2-1 0,2-3 5 16,-1-4-4-16,0-1 2 0,2-2 0 0,-2-1 0 0,-1-1-2 15,4-3-1-15,-4 1 3 0,1 0-4 16,3 0 5-16,-4-1 1 0,4 0-1 15,-3 2 8-15,5-3-7 0,-4 0-1 0,4 1 0 16,-1-1-8-16,-2 0 7 0,4 0-2 0,-1 0-2 0,0 0 8 16,2 0-9-16,0 0 3 15,1 0 0-15,2-1-4 0,-1 1 1 0,-2-1-1 0,6-1 2 16,-2 4 0-16,5-4 1 0,2 1 2 16,0 0-4-16,7 0 4 0,0 0-3 0,3 1 0 15,2-3 0 1,1 2-4-16,7 0 3 15,4-2 0-15,-1 1 1 0,7-1 5 0,2 2-2 16,3-1 0-16,-2 2 2 0,5 0-4 0,0 0 1 0,2 1 3 16,4-1 1-16,4 1 5 0,2-1 5 0,2 0-2 0,5-2 0 15,-3 0 0-15,5 0-1 0,1 1 1 0,1-3 2 0,5 3-4 0,0 0 3 16,2 0 0-16,0 0-3 0,1 0 1 0,-2-1-4 16,-2 0-1-16,-1-1 1 0,-3-1-2 0,-2-1 1 15,0 0-2-15,-3 2-1 16,-1-1 4-16,-4 3-4 0,-2 0-1 0,-4 1 0 0,-6-1-3 15,0 2 0-15,-7-2-1 0,-2 0-1 16,-3 1 1-16,-4-2 2 0,-4 1 0 0,-5 0 1 0,-5 2 0 16,-6-2-2-16,-7 0 1 15,-3 1 1-15,-7 0-4 0,-3 0 6 0,-1 0 1 16,-2 0 2-16,-1 0 5 0,0 0-3 0,0 0 2 16,0 0-1-16,0 0-1 15,0 0 0-15,-1 0-1 0,1 0-2 0,0-1-1 0,0 1-3 0,-2 0-2 16,2 0-2-16,0 0 1 0,0 0 1 0,0 0-1 15,0 0 2-15,0-2-2 0,0 2-4 16,0-1-6-16,-1 1-4 0,0-2-7 0,0 0-16 0,-3-2-20 16,-2-3-32-16,-3-3-51 0,-5-3-68 15,-2-5-217-15,4 4-850 16,3 3-461-16</inkml:trace>
  <inkml:trace contextRef="#ctx0" brushRef="#br0" timeOffset="238696.7607">24982 1297 0 0,'0'0'0'0,"0"0"0"0,0 0 374 16,0 0 79-16,0 0-44 0,0 0-52 15,0 0-57-15,0 0-62 0,0 0-33 0,0 0-48 16,0 0-36-16,0 0-33 0,0 0-36 16,2-71-23-16,-2 71-23 0,0 0-17 0,0 0-10 0,0 0 9 15,0 4 11-15,3 1 8 0,-1 2 14 0,-1 2 1 16,2 3-2-16,-2 2 1 0,2 8 10 16,1 3-7-16,-1 8 4 0,-2 0 9 15,4 0-7-15,-4 0 4 0,1 0 4 0,-2 2-7 16,1 3-4-16,-1 2-5 0,0 0-5 0,0 6 2 15,1 1-1-15,-2 4-1 0,1 0 0 16,0 3-2-16,0 1 3 0,-2 1-1 0,0 4-3 0,0 3-6 0,1 3-4 16,-1 2 4-16,1 1-1 15,-1 4 8-15,1-2-1 0,-2 2-2 0,2-2-1 0,-1 1-4 16,0-3-2-16,-2 2 3 0,-1 2 2 16,3-1 2-16,-1-3 5 0,-2 0-11 0,5-2 0 15,1-4 1-15,1 1-9 0,0-6 7 0,-2 0 1 16,3-4-1-16,-1-1 1 0,-2 3 3 0,3-5-2 0,0 2-1 15,-2-5 3-15,3 1-6 0,-1-3 2 16,0-2 0-16,0-1 0 0,0-4 1 0,2-1-3 16,-3-1 0-16,5-5-2 0,-3 2 0 15,-1-3 3-15,2-1 0 0,-3-2 1 0,3-1 1 16,-2-2 0-16,-1-2 0 0,1-1 0 0,0-4-1 16,1-4-1-16,-3-1 0 0,-1-4-2 15,2-1-1-15,-2-4 2 0,1 0 1 0,1-2 2 16,-2-1-1-16,0 2-1 0,0-3-3 15,0 0-2-15,0 1-3 16,0-1-3-16,0 0-5 0,0 0-9 0,0 0-10 0,0 0-14 16,0 0-18-16,0-2-20 0,-2-1-27 0,-1-1-94 0,2-4-188 15,-3 0-689-15,3 2-470 0</inkml:trace>
  <inkml:trace contextRef="#ctx0" brushRef="#br0" timeOffset="239266.0795">26151 1253 1463 0,'0'0'25'0,"0"0"25"0,0 0 32 0,0 0 50 16,0 0 43-16,0 0 3 0,0 0-15 0,0 0-35 0,0 0-47 16,0 0-49-16,0 0-28 15,0 0-14-15,0 0 4 0,0 0 8 0,58-68 6 16,-56 77 12-16,2 2 7 0,0 3 5 0,-1 3 14 16,-2 5 10-16,3 8-4 0,-3 12 0 0,1 4-5 15,-4 6-7-15,-3-3 0 0,3-2 1 16,-4-2-12-1,1 4 2-15,0 0-2 0,-1 3-3 0,-1 5 3 16,1-2-10-16,2 2 7 0,-3 1-2 16,2 3 2-16,-2 2 7 0,2 4-11 15,1 2-3-15,0 2-2 0,-1 2-8 0,2 2 9 0,1 3 0 16,-2 0 1-16,2 1 1 0,-2 2-5 16,1 2-1-16,-1 5 0 0,-2 3-4 0,-1 4-2 0,-1 2 0 0,0 1 0 0,-1 1 2 0,-1-2 2 15,-3-1 0-15,2-1-2 0,1-1-5 16,-2-4 2-16,2-5 1 0,3-5 2 0,-2-7 4 15,4-8-5-15,2-9-1 0,0-5-1 16,1-8-7 0,2-6 3-16,0-5 0 0,0-4-2 0,0-3 6 0,0-4-3 15,0-4-2-15,2-3 3 0,-2-5 1 16,0-2 0-16,0-3-1 0,0-3 1 0,0 0-3 0,0-1 4 0,0 0 0 0,0 0-4 16,0 0-3-16,0 0-14 0,1-3-15 0,2-2-24 15,1-3-38-15,1-5-39 0,2-3-76 16,1-4-138-16,-2 4-481 15,-3 6-834-15</inkml:trace>
  <inkml:trace contextRef="#ctx0" brushRef="#br0" timeOffset="239979.4959">23690 2514 92 0,'0'0'268'0,"0"0"-18"0,0 0 14 0,0 0-11 0,0 0 17 16,0 0-35-16,0 0-32 0,0 0-37 0,0 0-28 15,0 0-29-15,0 0-24 0,0 0-25 16,0 0-23-16,0 0-20 0,-42-28-12 15,42 28-7-15,0 0-7 0,0 0-8 0,0 0-8 16,2 1 11-16,1 3 12 0,-1 0 22 16,5 3 21-16,2 0 8 0,1 1 7 15,3-1-1-15,5-1 5 0,4-2-2 0,2 0 2 0,5-1 1 16,8-3-4-16,3 0-4 0,5 2-6 16,12-7-6-16,7-2-4 0,13-3 0 0,6 1 0 15,10-4-1-15,9 1 0 0,8 0-4 16,6-1-5-16,9 0-1 0,6 2-2 15,7-2 2-15,5 2 1 0,6 0-6 0,1 2-2 0,0 0-4 16,2 1-3-16,-4 0 4 0,-5-1-4 0,-7 2-1 0,-8 0-3 16,-7 4-4-16,-10-1 2 0,-9 0 3 0,-9 3 1 0,-9-1 1 15,-9 1 1-15,-9 1-5 16,-10 0-4-16,-10 1 0 0,-14-1-5 0,-7 0 1 16,-10 1 4-16,-6 0-3 0,-5-1 10 0,-3 1 7 15,-1-1 4-15,0 0 7 16,0 0-2-16,0 0 0 0,-1 0-2 15,-2 0-3-15,2 0-3 0,1 0-6 0,-3 0-3 0,2 0-4 16,-1 0-5-16,0 0-10 0,0-1-32 0,-3-1-18 0,-3 0-34 0,-3 0-33 16,-1 2-27-16,-6 0-79 15,1 3-138-15,-1 1-374 16,7-1-890-16</inkml:trace>
  <inkml:trace contextRef="#ctx0" brushRef="#br0" timeOffset="240514.0282">23695 3362 1110 0,'0'0'191'15,"0"0"-69"-15,0 0-24 0,0 0 1 0,0 0 10 0,0 0-8 16,0 0-43-16,0 0-35 0,0 0-13 16,0 0 0-16,0 0 12 0,0 0 18 0,0 0 19 15,0 0 18-15,5 13 8 0,7-8 1 16,2 0-1-16,5 1-7 0,7-3-3 0,-1 2-9 0,6-1 3 0,7-2 4 15,4-2 2-15,9 0 4 0,12 0-7 16,12-4-6 0,10-3-5-16,12 0-7 15,10-2-2-15,12 1-1 0,6-2-6 0,13 0-3 0,7 0-4 16,5 0-7-16,5 0-6 0,-1-1-5 0,1-3-6 16,0 0-2-16,-6 2 3 15,-4-3-1-15,-5 1 1 0,-9 0-2 0,-8 2-1 16,-7 1-3-16,-13 1-2 15,-7 1-2-15,-9-1 0 0,-8 2 3 0,-11 3 0 0,-5-1 3 0,-10 3-5 16,-8 0-2-16,-10 3-2 0,-8-1-4 0,-8 1 4 0,-9 0 3 0,-6 0 9 0,-4 0 12 0,0 0 6 16,0 0 0-16,-4-2-7 0,-1 2-10 15,-3-1-8-15,-4-1-6 0,-2-2-5 16,-2 0-6-16,0 0-11 16,-1 0-13-16,1-3-19 0,0 3-23 0,3-2-46 15,-5-1-79 1,1-2-219-16,2 1-821 0,5 2-351 0</inkml:trace>
  <inkml:trace contextRef="#ctx0" brushRef="#br0" timeOffset="241169.2313">25662 1609 1306 0,'0'0'333'0,"0"0"-2"0,0 0-70 0,0 0-32 0,0 0-48 0,0 0-41 15,0 0-40-15,0 0-35 0,0 0-28 0,0 0-27 0,0 0-18 16,0 0-5-16,0 0-2 0,0 0 5 0,11-22 6 16,-9 32 3-16,1 3 7 0,1 3-3 15,-1 2 3-15,0 0 1 0,0 3-1 16,-1-1-1-16,-1 3 0 0,0 2 2 0,-1-3 6 16,0 1 2-16,-1 1-1 0,-3 0-5 0,-1-3-7 15,1 2-18-15,-3-2-11 16,-2 0-15-16,1-3-30 0,1-1-7 15,-2-1-18-15,-1-3-8 0,0-4 9 0,1 2 11 0,-1-3 19 16,0 0 26-16,-1-5 17 0,-1 2 9 0,-1-1 8 0,-1-1-1 0,1 1 7 16,-2-2 3-16,2-1-2 0,1 0 1 15,0 1 0-15,2-1 8 16,3 1 16-16,-2-1 17 0,3-1 13 0,2 1 10 16,1-1 5-16,-1 2-8 0,2-1-2 0,2 0-7 0,0 0-12 15,0-1-6-15,0 2-14 0,0-2-7 0,0 1-2 16,3 0-3-16,2 0 27 0,2 2 18 0,4 0 17 0,2-1 13 15,7 3-19-15,3-3-12 0,4 0-13 16,3-2-6-16,0 0-9 0,2 1-4 0,0-5-8 16,-2 3-11-16,2 0 2 15,-3 0-2-15,-2 0 4 0,-3-1 3 0,-4 1-3 0,-1 2-3 16,-3-2-2-16,-2 1-6 0,-2-1 5 16,-2 1 7-16,-2-2 3 0,-2-1 4 0,1 1-7 0,-1 0-5 15,-2-2-8-15,2 1-9 16,-2 0-8-16,2-3-19 0,0-1-24 0,-5-2-24 15,2 0-44-15,-2-3-46 0,-1 0-81 0,0 0-199 0,0 2-507 0,0 4-252 16</inkml:trace>
  <inkml:trace contextRef="#ctx0" brushRef="#br0" timeOffset="241525.0197">25599 1603 306 0,'0'0'495'15,"0"0"-8"-15,0 0-88 0,0 0-50 16,0 0-58-16,0 0-70 0,0 0-48 0,0 0-29 16,0 0-31-16,0 0-32 0,0 0-25 0,0 0-21 15,0 0-10-15,0 0-10 0,-44-34-2 16,52 32-1-16,4-1-3 0,7-1 6 16,8 1 3-16,4-2 2 0,5 0 7 0,5-1-2 0,3 2-7 15,0-5 0-15,4 4-8 0,-1-3-1 0,2 5 3 16,-7-5-3-16,2 2 6 15,-6 3-8-15,-2-1-6 0,-3 2 2 0,-3 1-9 16,-5-1 9-16,-4 1 2 16,-5 0-2-16,-4 0 3 0,-4-1-7 0,-2 4 4 0,-5-4 3 15,0 2-1-15,-1 0 15 0,0 0-3 16,0 0-2-16,0 0-2 0,0 0-11 0,0 0 1 0,-1 0-2 16,0 0-3-16,-1 0-15 15,0 0-27-15,0-1-15 0,-2 2-42 16,-2 2-46-16,0-1-107 0,1 0-266 15,2-1-678-15</inkml:trace>
  <inkml:trace contextRef="#ctx0" brushRef="#br0" timeOffset="242914.1171">19091 2199 0 0,'0'0'0'15,"0"0"0"-15,0 0 0 0,0 0 108 0,0 0 199 0,0 0-27 0,0 0-23 0,0 0-18 16,0 0-26-16,0 0-24 0,0 0-21 0,0 0-19 0,-106 7-23 16,102-6-18-16,2 1-19 0,-1-1-14 0,1-1-4 15,-2 2-11-15,3 0-1 0,-3 1-1 0,2-1-2 16,-1 0-2-16,2 0-4 0,-1 0-4 16,2-1-14-16,0-1-10 0,0 0-7 0,0 0-11 15,0 0 2-15,0 0 0 0,0 1-3 0,0-1 3 16,0 1-4-16,0-1-4 0,2 2 13 0,3-1 7 15,0 0 13-15,0 3 13 0,4 1-2 0,2-2 1 16,4 1-5-16,2-2-5 0,4 0-3 16,3-1 0-16,6 1-5 0,0-2-3 15,3 0-4-15,6 0-6 0,1 1 0 0,3-1 0 16,6-3-1-16,1 2 5 0,2-2-4 0,4 0 0 16,4 0 0-16,1 1-5 0,2-2 6 0,1 2 0 15,1-1 1-15,-2 2 0 16,2 0-2-16,-4-1-3 0,0 1 0 0,0 1 5 15,1 0-3-15,4 0 5 0,2 0-2 0,3 0-4 16,2 1 1-16,3-1-2 0,-4 2 0 16,0-2 4-16,1 0-5 0,-3 0-3 15,0 1 1-15,0-1-2 0,-4 0 1 0,1 0 3 0,-2 0-2 16,1 1-1-16,-4-1-2 0,0 1 0 0,-2-1-2 16,-1 2 1-16,-5-2 2 0,3 1 2 0,-5-1-5 0,0 0-3 15,0 1 2-15,-1-1 0 0,0 1 4 0,0-1 2 16,-2 0-2-16,-2 1-3 0,-3-1-1 15,-3 0-5-15,-4 2 5 0,-3-2 3 16,-1 0 3-16,1 1 6 0,-3-1-7 16,0 0-3-16,-1 0-3 0,-2 0-1 15,-1 1 4-15,1-2 3 0,-3 0-1 0,2-1-1 16,1 1 0-16,-3 0-4 0,3 0 4 0,-4 0 1 0,4-1 0 0,-1 2 3 16,-3-1-2-16,5 0-8 0,0 1 7 0,1 0 1 15,2-1 0-15,-1-2 7 16,0 2-8-16,-1 1-1 0,-1-1 0 0,-1 0-4 15,-3 0 3-15,-2 2 1 0,1-2-2 0,-1-1 3 0,-1 0-1 16,1 1-2-16,2 1 2 0,-3 0-1 0,-1-1 0 16,-1 1 2-16,-3 0 1 0,-3-2-4 15,2 2 0-15,-3 2 0 0,1-4 1 16,3 2 2-16,2-1-1 0,1 1 0 0,2 0-5 16,0 0-3-16,5 1 5 0,-2-1 0 15,4 0 1-15,-2 0 3 0,-3 2-4 0,3-2-2 0,-4 0 0 0,-2 0 0 16,-1 0 3-16,-1 0 2 15,-7 1-3-15,0-1 0 0,-4 0-2 16,-6 0 0-16,1 0 3 0,-2 0 3 0,-1 0-1 0,0 0-1 16,0 0 1-16,0 0-1 15,0 0 7-15,0 0 5 0,-4 0 2 0,3 0 1 16,0 0-2-16,-1 0-6 0,1 0 1 16,-1 0-6-16,-2 0-1 0,3-4-6 0,-3 0-3 0,-3-1-4 0,5 1-6 0,-1 1 0 15,-1-1-13-15,3 1-17 16,1 0-23-16,0-1-38 0,0 0-43 15,0-1-58-15,0 0-101 0,-1 0-285 0,1 2-723 16</inkml:trace>
  <inkml:trace contextRef="#ctx0" brushRef="#br0" timeOffset="243246.668">22654 1765 1647 0,'0'0'249'0,"0"0"33"0,0 0 24 0,0 0-50 16,0 0-30-16,0 0-72 0,0 0-52 16,0 0-32-16,0 0-37 0,0 0-23 15,0 0-9-15,0 0-6 0,0 0 3 0,0 0 8 16,-28-5 13-16,50 21 4 0,14 2 1 0,-1 2 7 0,6 3-4 16,7-1 2-16,1 1-3 15,2 2-11-15,1 0 2 0,1 3 0 0,4 0 3 16,-2-1-5-1,1-1-2-15,-5-3-2 16,-4 2-8-16,-2-4 1 0,-4-1-5 0,-5 0-1 0,2-3 2 16,-2 0 2-16,-3 0 3 15,-3-3 1-15,-4 2-1 0,0-3-1 0,-6-1 1 0,-5-2-2 16,1 0 0-16,-6-3-1 0,-3-1-3 0,-3 0-13 0,-3-2-10 0,1 0-16 16,-2-2-23-16,0 0-27 0,0 0-38 0,-1-2-65 0,-3 0-159 15,-3 0-633-15,5 0-688 0</inkml:trace>
  <inkml:trace contextRef="#ctx0" brushRef="#br0" timeOffset="243585.5002">23702 2173 1113 0,'0'0'698'0,"0"0"-376"0,0 0-167 16,0 0-4-16,0 0 12 0,0 0 1 15,0 0-4-15,0 0-35 0,0 0-29 0,0 0-15 16,0 0-6-16,0 0-12 0,-110 123-3 15,81-96-8-15,-3 3-6 0,-8 8-3 0,-6 4-5 16,-10 5-5-16,-3 5-10 0,-5 2-3 16,-6 4-7-16,-1 4-7 15,-4 3 2-15,-2 2-3 0,5-5 1 0,1-5 4 16,12-10-2-16,8-8-2 0,8-7 4 0,5-3-6 0,5-3 1 16,5-5-3-16,4-1 5 0,4-4-1 0,2-5 1 15,7-4 2-15,2-1-5 16,6-3 5-16,1-1 0 0,2-2-2 0,0 0 7 0,0 0-3 15,0 0 0-15,0 0 2 0,0 0-9 0,0-2 4 16,1 1-1-16,0 0-4 0,0 0 6 0,-1 0-11 0,2-2-8 16,5 1-16-16,-3-2-23 0,4-3-24 0,2-1-52 15,2 0-105-15,-3 2-352 0,-1 3-1186 0</inkml:trace>
  <inkml:trace contextRef="#ctx0" brushRef="#br0" timeOffset="248869.9009">25432 3696 0 0,'0'0'0'16,"0"0"180"-16,0 0 192 0,0 0 3 16,0 0-46-16,0 0-53 0,0 0-47 0,0 0-28 15,0 0-28-15,0 0-20 0,0 0-15 0,0 0-12 16,26-35-13-16,-26 35-16 0,0 0-19 15,0 0-23-15,0 0-19 0,0 0-13 0,0 0-16 16,0 1-7-16,0 3-1 0,0 0 6 0,-1 3 10 16,-3 4 6-16,1 0 3 0,0 3-1 15,-1 1-5-15,1 0 1 0,0 3-2 0,-2 1 0 16,2 1-2-16,-2 3 1 0,1-2-3 0,1 1-1 16,-3 1 2-16,5-2-4 0,-3 0-1 15,-1-3-3-15,4 1-3 0,-1 0 1 16,-2-1 0-16,0-2 1 0,3 0 1 0,-1-5 0 0,2 1 0 15,-3-1 1-15,2-2 1 0,-2 0 0 0,3-2 0 16,-1-1-3-16,0-1-2 16,0 0 1-16,1-3-2 0,-1 0 2 0,1 0 0 15,0-1-7-15,0-1-11 0,0 0-19 0,0 0-24 16,0 0-29-16,0 0-49 0,0-1-78 16,0-3-190-16,0-1-536 0,2 2-479 0</inkml:trace>
  <inkml:trace contextRef="#ctx0" brushRef="#br0" timeOffset="249361.4135">25684 3671 575 0,'0'0'546'15,"0"0"-181"-15,0 0-72 0,0 0-59 0,0 0-59 16,0 0-69-16,0 0-55 0,0 0-30 0,0 0 8 15,0 0 12-15,0 0 12 0,0 0 11 16,0 0-10-16,0 0-5 0,-9 67-2 0,8-53-4 16,0 0-10-16,-1 1-8 0,-1 0-3 15,6 1 2-15,-6-1 0 0,3-1 0 0,0-2-6 16,0-1-5-16,0 0 0 0,5 0 2 16,-1-4-1-16,1 0 1 0,-2-1 1 0,5 0 0 15,0 0 1-15,0-3 3 0,1 1-1 16,1-3 2-16,2-1 1 0,-1 0-3 0,-1 0 1 0,1 0-1 15,-1-2-3-15,-2-3 1 0,2 0-3 16,-3-2 0-16,-1-1-2 0,-2 1-1 16,3 0-1-16,-4-1 2 0,0-1 0 0,0 0 0 15,-1 1-1-15,-1-1-2 0,-2 2-2 0,2 2-1 16,0-2-2-16,1 2 0 0,-2 1 1 0,0 1 2 0,0 2 2 16,0 0-1-16,0 1 1 0,0 0-5 0,0 0-3 15,0 0-2-15,0 0-5 0,0 0-6 0,0 2-5 16,0 4 3-16,0 2 4 0,0 3 7 15,0 1 5-15,-2 3-1 0,1 2-1 16,-1 2 0-16,-1 2 0 0,0 1 2 0,1 0-2 16,0 5 1-1,-3-4 1-15,3 3-1 0,0-2 0 0,1 0 0 0,-1 1-3 16,2-1-6-16,1-1-42 0,-1 2-106 0,0-5-288 16,1-8-986-16</inkml:trace>
  <inkml:trace contextRef="#ctx0" brushRef="#br0" timeOffset="257098.7094">28342 7227 0 0,'0'0'0'0,"0"0"0"0,0 0 0 0,0 0 342 15,0 0 73-15,0 0-68 0,0 0-109 0,0 0-51 16,-115-27-19-16,109 27-16 0,2-1-19 15,3 1-22-15,-1-2-17 0,0 2-12 0,2 0-7 0,-1 0-6 16,1 0-4-16,0 0-5 0,-2 0-7 16,2 0-6-16,0 0-4 0,0 0-6 0,0 0-6 15,0 0-1-15,0 0-2 0,0 0-6 0,0 0 2 16,0 0-3-16,0 0-1 0,0 0 5 16,0 2-1-16,0-2 1 0,0 0 3 0,0 0-2 15,0 0-2-15,3 0-3 0,0 0-8 0,2 1 8 16,4 1 9-16,7-1 7 0,6 2 7 0,5-1-5 15,8-1-11-15,6 2-7 0,9 0-3 16,5 0-5-16,2 0 2 0,11 1-1 0,1-2 1 16,6 0 2-16,5 2-2 0,3-1 0 15,0 2-1-15,6-1-4 0,2 0-3 0,-1 1 1 16,2-1-3-16,-2 1 2 0,0-3 0 16,-3 1 0-16,-1 0 0 0,-2 0-1 0,-2-3 1 15,-2 0-1-15,-6 1 1 0,3-1-1 16,-4 2 0-16,-1-2 0 0,-3-2-2 15,-2 1 4-15,0-3-3 0,-3 2-1 0,-2 0 1 0,-1 0-5 16,-1 1 1-16,-4 0 1 16,-4-2-2-16,-6 2 3 0,-1 0-1 0,-6 0 0 15,-5-2 1-15,-3 1-1 0,-5-1 0 0,-4 3 0 0,-2-1 0 16,-6 0-2-16,-3 0 4 0,-2-1-1 0,-1 1 2 16,-5 0 3-16,2 1-3 0,-4 0-1 15,-1 0 0-15,0 0-3 0,0 0 0 16,0 0 0-16,0 0-2 0,0 0 3 0,0 0-2 0,0 0-4 0,0 0-3 15,0 0-14-15,0-1-14 0,0 1-17 0,0 0-26 16,0 0-26-16,0 0-16 16,0 0-51-16,0 0-103 0,3 0-221 15,-1 0-608 1,2 0-55-16</inkml:trace>
  <inkml:trace contextRef="#ctx0" brushRef="#br0" timeOffset="257686.0179">31255 7185 505 0,'0'0'460'0,"0"0"-50"16,0 0-55-16,0 0-12 0,0 0-53 0,0 0-51 16,0 0-52-16,0 0-44 0,0 0-45 15,0 0-29-15,0 0-23 0,0 0-18 0,0 0-4 16,0 0-8-16,17-20-1 0,-17 20-1 0,0 0-9 15,0 0 3-15,0 1-3 0,0 0-5 16,0 2 10-16,0 1-1 0,0 0 4 0,0 3 5 16,1 1-5-16,-1 1 2 0,1 1 0 15,-1 2-1-15,0 0 1 0,0 4 0 0,0-2 0 16,2 3 1-16,-4-1 2 16,0 1-3-16,2 1-3 0,1 2 0 15,-1 2-2-15,0-2 0 0,1 4 1 0,-1 1-2 16,2 0 5-1,-2 1-3-15,1 2 1 0,3 2 2 0,-3 1-7 0,0 4 3 0,-1-2-1 0,1 4-2 16,-3 2 2-16,-4 1 0 0,1 3-2 16,-2 2 2-16,-2 2-2 0,-1 1-1 15,0 1 3-15,0 1-4 0,1 0 1 0,-2 2-3 0,5-2-2 0,0 1-2 0,-1 1 0 16,5-1 3-16,-1 0 1 0,0 0 2 0,0 0-1 16,1 0 1-16,1 2 0 0,-1 2 1 15,0 3 5-15,-2 2 1 16,3 3-2-16,-1 3 2 0,-3 4-10 0,3 1 3 15,-4 4 0-15,-1 4 0 0,-2 0 6 0,0 5-4 0,-2-1-6 0,2-2 0 16,4 0-2-16,0-5 1 0,3-3 6 0,0-5-1 16,1-7 3-16,2-4-5 0,-1-4-2 15,2-2-3-15,-1-5 3 0,0 0 2 16,1-3 0-16,3-2 2 0,-3-1-5 0,4-2 0 16,-3-1 1-16,0-3 1 0,1 0 1 0,0-3-1 0,-3-1-1 15,0 0 0-15,-1-2-1 0,1 1 1 16,-3 0 0-16,-1-1-7 0,-5-3-7 0,-1-1-13 15,0-3-13-15,-3-2-12 0,1 0-15 0,-2-3-17 16,-3-5-27-16,1 0-35 0,-2-5-78 0,-3-4-186 16,8-3-645-16,2 1-555 0</inkml:trace>
  <inkml:trace contextRef="#ctx0" brushRef="#br0" timeOffset="258903.9134">28083 7301 60 0,'0'0'345'0,"0"0"-38"0,0 0 51 16,0 0-32-16,0 0-13 0,0 0-23 16,0 0-48-16,0 0-45 0,0 0-47 0,0 0-43 15,0 0-43-15,0 0-36 0,0 0-19 0,0 0-4 16,-34-27 5-16,33 36 10 0,-1 7 16 0,0 3 12 15,0 4 5-15,-2 6 4 0,-1 3-6 16,-2 5-4-16,0 5-6 0,-4 4-1 0,0 4-1 16,-3 5-7 31,-2 5-2-47,0 2-4 0,-3 5-2 0,0 1-2 0,2 4 2 0,0 3 2 0,0 2-7 0,1 2-1 0,1-2-4 15,2 3-4-15,1-5 3 0,2 1 2 0,2-2 0 0,1 2 0 0,2-1-4 0,1 1-5 0,2-2-1 0,-2 0-2 16,1-1 5-16,-1-2 0 15,0-1 0-15,-2 0-3 0,1 1 0 16,-3 0 1-16,0 1-2 0,-1 1 3 0,-1 1-5 0,0 0 1 0,0-2 1 16,0 1-2-16,-1-2 5 0,1-2 1 0,-1-5 0 0,-1-2-1 15,1-1-2-15,0-3-2 16,0 0-2-16,1-2 1 16,-1-1-2-16,2-2 2 0,0-1 2 0,2 0-2 0,-3-2 4 15,4-1-3-15,1-2-1 0,-4-2 3 0,5-2-7 16,-3-3 4-16,3-1 0 0,0-2-4 0,2-3 8 0,-2 0-5 15,3-3 1-15,-2-3 0 0,2 1-5 16,0-2 2-16,-2-2 1 0,3-1-1 0,-2-2 4 16,0 0 0-16,2-1-1 15,-1-3-1-15,-1-2-1 0,2-1 0 0,0-2-1 0,2-3 3 16,-2 2 0-16,0-3-1 0,0-4 1 0,0 0-4 16,0 0 2-16,1-3-2 0,3 2 1 0,0-3 2 0,1 0-5 15,0-1 3-15,3 0 0 0,2 0-1 0,0 0 5 16,1-1-1-16,2 0 1 15,2-2-1-15,1 1-4 0,1 0 3 16,1-2-2-16,2-1 1 16,-1 1 3-16,2 0-6 0,3-1 1 15,2-1-2-15,0 2 2 16,6-2 3-16,3 1-1 0,1-1 3 0,3 0-5 0,2 1 2 0,7-1 0 16,0 2 0-16,6 0 3 0,1-1-1 0,4 2 0 0,2 0 1 0,4-1-4 0,2 1-2 0,2-2 1 15,4-1-1-15,2-1 5 0,2 3 5 16,1-2 3-16,2 1-2 0,0 0 0 15,1 0 1-15,3 1-4 0,0-1 3 0,0 1-1 0,5 0-2 16,-3 1 2-16,2 1-4 0,0-1 2 16,-4 0 2-16,1 2-1 0,-3-3 3 15,0 1-3-15,-2 1-5 0,-3 2-1 0,-4-1 2 0,-3 1-1 16,-1-1 3-16,-1 2-1 0,-6-1-1 16,-1 0 0-16,-1-1-2 0,-3 1-1 0,2 0 4 15,0 0-1-15,-3 0 1 16,-1-2-1-16,-3 2-1 0,-3 0-1 0,-5 0 3 0,-3 0-1 0,-4 0 1 15,-5 0-3-15,-3 0 0 0,-5 0 1 16,-4 0-3-16,-4-1 6 16,-4 0-2-16,-2 1 2 0,-6-1 0 0,0 1-1 15,-3 0 3-15,-1 0-1 0,0 0 5 0,0 0 1 16,0-1-6-16,0 1 1 0,-4-1-6 0,2 1-4 0,-1 0 3 16,-2-2-4-16,1 2-2 0,-2-1-6 0,3 0-15 0,-1 0-13 15,-2-2-15-15,2 2-19 16,-2-3-25-16,-2 0-49 0,3-2-87 0,-2-2-245 0,4 1-744 15,-2 1-268-15</inkml:trace>
  <inkml:trace contextRef="#ctx0" brushRef="#br0" timeOffset="259522.7601">31241 10561 825 0,'0'0'542'0,"0"0"-207"0,0 0-64 16,0 0-33-16,0 0-48 0,0 0-24 0,0 0-35 15,0 0-24-15,0 0-30 0,0 0-17 0,0 0-12 16,0 0-5-16,0 0-1 16,0 0-1-16,24-3 1 0,-19 15 1 15,-4 3 3-15,1 2 4 0,-1 3-3 0,-1 2-1 0,0 3-5 0,0 3-6 16,-4 1-3-16,-1 3-5 0,0 2-2 0,-2 2-6 15,-1 3-3 1,-2 0-1-16,4-2-4 16,-3 0-5-16,0-2-1 0,1-2-1 0,-1-1 4 15,0-4-3-15,3-1 0 0,-1-4-3 16,0-3-8-16,3-2 10 0,-2-4-1 16,3-2 3-16,0-1 0 0,-1-5-12 0,2-3-16 15,2-2-22-15,0-1-40 0,0 0-53 16,0-6-136-16,0 2-666 15,0-1-803-15</inkml:trace>
  <inkml:trace contextRef="#ctx0" brushRef="#br0" timeOffset="260497.4413">29081 7476 293 0,'0'0'366'0,"0"0"48"0,0 0-54 0,0 0-61 0,0 0-34 0,0 0-49 15,0 0-38-15,0 0-31 0,0 0-42 16,0 0-35-16,0 0-28 0,0 0-12 0,0 0 5 0,0 0 7 16,20-8 5-16,-19 17-1 0,2 3-1 0,1 0-4 15,-3 2 1-15,0 3-3 16,1 1-1-16,0 1-3 0,0 4 1 0,-2 0-3 0,1 6-2 16,-1-1-1-16,-1 4-6 0,-3-1 2 15,1 3-2-15,3 1-2 0,-3 1 5 16,1 3-6-16,-1 2 0 0,1 2 2 0,0 0-5 0,-1 2 3 15,-1 4-4-15,3 0 1 0,-2 3-1 0,-2 1-4 16,3 1 3-16,2 2-4 0,-2 0 2 0,1-1-4 16,-4-3-3-16,4 2 2 15,1-2-8-15,-1-2 9 0,1 0 0 0,0-2-3 0,-1 0 6 16,1 0-5-16,-1 2 1 16,1 0 0-16,-1 2-4 0,-2 0-2 0,1-1 2 0,0 1-2 0,0 1 1 15,-5-2 4-15,5 1-8 0,0 1 4 0,-1-1-2 16,1 2 1-16,0 0 3 0,2-1-1 0,0-1 5 15,0 0-7-15,0 0-2 0,-1 1-2 16,1-1 1-16,-2-2 2 0,-1 1 0 16,0-2 6-16,2 1-3 0,-5-2-3 15,3 3 6-15,1 0-11 0,-1-2 3 0,-2 2 2 0,4-3-5 16,0-1 6-16,-1-3-3 0,-1-1 3 16,0-1-2-16,1-2 1 0,0 0 5 0,-4-4-7 0,4-1 4 15,0-3-3-15,-2-1-7 0,0-2 8 0,2-3 2 16,-4-3 1-16,3-1 4 0,-2-1-9 15,0-4-2-15,2 1 0 0,-3-3-5 0,3-2 9 16,0-1-3-16,-1-5 0 0,2 1-7 0,0-2-5 16,-4 0-4-16,4-1-7 0,-2 1-1 15,-1-1-13-15,3 0-6 0,-4 1-6 0,3-3-16 16,-5 1-14-16,4-2-26 0,-4-1-36 0,3-1-51 16,0 0-114-16,3 0-318 15,-2-1-675-15</inkml:trace>
  <inkml:trace contextRef="#ctx0" brushRef="#br0" timeOffset="261207.2728">30378 7356 1046 0,'0'0'326'0,"0"0"0"0,0 0-44 0,0 0-60 0,0 0-40 15,0 0-43-15,0 0-41 0,0 0-40 16,0 0-38-16,0 0-5 0,0 0 4 0,0 0 12 16,0 0 21-16,0 0 6 15,5 53 5-15,-9-29 0 0,-3 5-9 0,2 3-5 16,-1 3-7-16,-3 1-6 0,2 6 0 0,-1 1-3 16,-2 4-6-16,0-1-3 0,1 3 3 0,1 1-4 15,-2 1 3-15,0 3-4 0,4 1 0 0,-2 4 1 16,-2 0 1-16,1 2-3 15,0-2-4-15,0 2 1 0,-2 1-2 0,1 0 3 16,0-2-1-16,0-1-2 0,1-3-1 16,3 1-1-16,-3-2 1 0,1 0 0 15,0 0-1-15,1 0-2 16,0 1-1-16,0 1 0 0,-1 2 6 16,3-1 1-16,-2 2-1 0,-3-2-6 15,5 2-3-15,-2 1-4 0,-1 1-1 0,3 1 3 0,-1 0 1 0,3 0 0 0,-3 0-1 0,5-1-4 16,-2 1-1-16,1 0-2 0,-2-3 5 0,3 1-1 0,-1-1 2 0,-5-3 0 0,5 3-5 15,-2 2 4-15,-2 1 2 0,-2 0-2 0,4-1 6 16,-4-1-8-16,3-3 0 16,0-4-2-16,2-1-2 0,-4-4 4 0,5-2 3 0,-3-1 1 15,0-2-1-15,2-1-2 0,-2-4-2 16,1 0-1-16,-1-2 0 16,1-3-2-16,-2-3 4 0,3-1 1 15,0-4-3-15,-3-3 4 0,3-5-4 0,2-4 0 0,-4-3 1 0,4-6-5 0,1-2 1 16,-1-2-1-16,1-1-2 0,0 0 2 15,0 0-7-15,0-4-8 0,0-3-8 0,1-4-16 16,1-3-13-16,4-4-19 16,-3 1-29-16,2-6-44 0,-2-1-80 0,-1-1-222 0,-1 4-744 15,2 6-309-15</inkml:trace>
  <inkml:trace contextRef="#ctx0" brushRef="#br0" timeOffset="261957.5583">27656 8667 423 0,'0'0'443'0,"0"0"-153"0,0 0-36 0,0 0-7 16,0 0-26-16,0 0-30 0,0 0-47 0,0 0-28 15,0 0-31-15,0 0-21 0,0 0-16 0,0 0-9 16,0 0 10-16,-28-7 12 0,43 10 8 0,1-1 0 16,5 0-5-16,6 0-6 0,0 0-6 15,4-1-7-15,-1 1-12 0,2-2 0 0,1 0-4 16,-1 1-1-16,2-1 1 0,3 0-3 15,3 0 0 1,2 1 0-16,5-1-4 0,1-2 5 0,4 0-2 16,4 0-2-16,4-2 1 0,5 1-8 15,2 0 0-15,9 0 1 0,0-1 4 0,8 2 3 0,6 0 0 16,2 0-1-16,7 0-7 0,3 1 4 0,3-1 0 16,5 0-1-16,3 1 2 0,3 1-8 15,-2-1-3-15,-1 1-2 16,-1 0-7-16,-2 0 9 0,-5-1-1 0,1-1 2 0,-2 0 1 15,-5 0-6-15,-4-2-1 0,-4 2-4 0,-7-2 0 0,-2 1 1 0,-4 0 0 0,-7 0 1 0,-8-1-2 16,-2 0 1-16,-9 0 2 0,-2 0 1 16,-10 0 3-16,-8 0-2 0,-3-1-2 15,-6 1 0-15,-6-1 0 0,-6 2 7 0,-4 1 4 16,-4-1 4-16,-1 2 7 0,-2-1-11 0,3 0-4 0,-3 1-6 16,0 1-8-16,0 0 7 0,0-2-1 0,0 2 1 15,0 0-2-15,0 0-1 0,0 0 0 16,0 0 0-16,0 0 1 0,0 0-3 15,0 0-6-15,0 0-7 0,0 0-16 0,0 0-10 16,-3 0-5-16,1 2-12 0,-6 3-3 0,1 2-28 16,-8 3-34-16,-4 0-40 15,-2 2-83-15,-3 2-151 0,2-4-504 0,6-1-735 0</inkml:trace>
  <inkml:trace contextRef="#ctx0" brushRef="#br0" timeOffset="262681.7568">27349 9715 1092 0,'0'0'115'0,"0"0"-5"16,0 0 17-16,0 0 22 0,0 0 27 15,0 0-9-15,0 0-15 0,0 0-16 0,0 0-16 16,0 0-21-16,0 0-15 0,0 0-14 0,0 0-9 15,0 0 8-15,-16 24 6 0,26-23 8 0,4 2 4 0,4-3-9 16,6 0-8-16,1 0-10 0,8 0-9 16,5-4-1-16,3-1-4 0,5 0-4 15,3 1-6-15,8-2-3 0,4 2-5 16,8 1-3-16,6-1 5 16,5-1-5-16,10 3 1 0,2-3-2 0,4 2-5 15,8-2 0-15,2 0-3 16,8 1-1-16,5-1 5 0,3 2-6 15,1 0 3-15,5-2-4 0,-2 2-4 0,4-2 6 0,-1 3-4 16,-2-2 4-16,3 2-1 0,-6-2-4 0,-2 1-3 0,-1 0-4 16,-8 1 4-16,-2-1-4 0,-5-1 6 15,-8-3 0-15,-2 3-5 0,-9-3 7 0,-2-1-6 0,-8 2-1 16,-7-2 6-16,-7 0-7 0,-6 0 4 0,-7 1-1 0,-6 0-3 0,-5 0 7 16,-6 3-2-1,-4-1 1-15,-3 0 2 0,-8 0-7 0,-3 1 2 0,-4 0-4 0,-3 1 5 0,-4 1 2 16,-4 0 5-16,1 0 1 0,-1 1-7 15,0 0 3-15,0 1-6 0,0 0-3 16,0 0 4-16,0 0-9 0,0 0 4 16,0 0 0-1,0 0-5-15,0 0 10 0,0 0-6 0,0 0 0 0,-1 0 5 16,1 0-11-16,0 0 3 0,-1 0-1 0,-1 0-3 0,0 0 8 16,-3 0-1-16,2 1-3 0,-4 0-5 0,3-1-7 15,-3 2-12-15,0-1-7 0,1 1-9 16,-2-1-23-16,-1-1-14 0,0 0-37 15,-1 0-65-15,-1 0-148 0,3 0-799 16,3-1-637-16</inkml:trace>
  <inkml:trace contextRef="#ctx0" brushRef="#br0" timeOffset="263361.7741">29730 7861 0 0,'0'0'0'0,"0"0"353"0,0 0 110 0,0 0-47 15,0 0-35-15,0 0-40 0,0 0-41 0,0 0-48 16,0 0-51-16,0 0-49 0,0 0-43 15,0 0-35-15,0 0-25 0,-17-87-17 0,26 87-4 0,3 3-3 16,2 2 2-16,-1 5 4 0,5 0-2 0,-5 3 1 16,5 4-3-16,-6 1-2 0,1 2-2 0,0 2-3 15,-1 1 1-15,-3 4 3 0,-4-4-3 16,3 5-3-16,-5-1 1 0,0 2-2 16,0-1-3-16,-3-1 3 0,0 2-4 15,-8-1-3-15,-2-1 4 0,0-2 0 0,-3 0 0 0,-2-2 2 16,-1-1-2-16,-2-3 0 0,-3-1-1 0,-1-1 0 15,1-2 0-15,-5-2 1 0,4-1 0 16,-2-2-1-16,-1-2-2 0,4-3-3 0,-2 1-2 0,1-3 2 16,0-2-3-16,4-1 0 0,-1 0 2 0,2 0-3 15,4 0 2-15,1 0-7 0,3-2-9 16,1-2-9-16,5-2-23 0,-2 0-24 0,4-5-41 0,0-1-66 16,2-3-118-16,4 5-345 0,-2 2-979 0</inkml:trace>
  <inkml:trace contextRef="#ctx0" brushRef="#br0" timeOffset="263718.4467">29606 7792 1585 0,'0'0'376'0,"0"0"-85"0,0 0-8 0,0 0-40 0,0 0-60 16,0 0-32-16,0 0-34 0,0 0-17 15,0 0-20-15,0 0-22 0,0 0-12 0,0 0-14 16,0 0-5-16,0 0-4 0,-19-21-1 0,42 19 2 16,14-1 1-16,3 0-2 0,7-2-1 15,9 1-2-15,0 0-2 0,5-1-1 0,0 2 1 16,2-3-5-16,-6 3 0 0,2 0-2 16,-1-2-4-1,-8 1 4-15,0 2-5 0,-7 0 0 0,-3-2 1 0,-6 2-4 16,-3-2 1-16,-4 1 2 0,-9 1-2 15,-4-1 5-15,-6 2-1 0,-5 0 4 16,-2 0 3-16,-1 1-4 0,0 0 1 0,0 0-3 0,0 0-5 0,0 0-1 16,-1 0-1-16,0 0-7 0,-2 0 3 0,-3 0-4 15,-3 1-11-15,0 4-12 0,3 0-32 0,-5 3-40 16,-3 1-51-16,4 2-111 0,4-2-398 0,-1-3-1098 0</inkml:trace>
  <inkml:trace contextRef="#ctx0" brushRef="#br0" timeOffset="266672.7124">29476 10073 706 0,'0'0'704'0,"0"0"-374"16,0 0-26-16,0 0-41 0,0 0-57 0,0 0-31 16,0 0-46-16,0 0-16 0,0 0-27 15,0 0-25-15,0 0-20 0,0 0-27 16,1-22-3-16,-1 24 0 0,0 3 5 16,0 2 11-16,0 1 8 0,0 3 5 0,0 2 1 0,0 2-2 0,1 2 3 15,-1 0-2 1,0 3 1-16,-1-1-2 0,0 2-8 0,-1 1-2 15,1 2-5-15,-4 0-6 0,4 3 3 63,0-1-4-63,-1 2-3 0,1-2-1 0,-3 2-3 16,1-2 1-16,3 0-3 0,-2-3-1 0,1-1-3 0,1-2-3 0,0-1 1 0,-1-1-1 0,1-2 2 15,0-1 1-15,0-3-2 0,0 1 9 0,0-3-9 0,0 0-2 0,0-3 0 0,0 0-3 0,1-1 6 0,-1-3-2 0,0 0-2 16,0-1-7-16,0 0-19 0,0 0-15 0,0-1-27 0,1 0-36 0,1-1-42 15,1 0-78-15,3-1-139 0,-4-3-499 16,2 1-806-16</inkml:trace>
  <inkml:trace contextRef="#ctx0" brushRef="#br0" timeOffset="267087.1253">29880 10003 1414 0,'0'0'270'0,"0"0"-57"0,0 0 17 0,0 0-16 16,0 0-47-16,0 0-35 0,0 0-36 15,0 0-12-15,0 0-14 0,0 0-13 0,0 0-7 16,0 0-14-16,0 0-13 0,0 0-5 16,-111 53-7-16,105-40 2 0,4 1 6 0,1 1 2 0,1-1 3 15,0-1-1-15,1 2-4 0,4 0-4 16,1-1-2-16,3 2 4 0,1-1 0 0,3 2 1 15,2-1 3-15,-1 0-7 0,3-2-1 0,-2 2-5 16,3 1 1 0,-1-3-1-16,-2 0-1 15,2-2-1-15,-5 0-6 0,0-2 1 16,-3 3 2-16,0-2-2 16,-3 0 3-16,-1 1-2 15,-3-2-2-15,0 1 3 0,-2 0-3 0,0 0 4 16,0-2 5-16,-2 1 1 0,-1-2 4 0,-1 0-4 0,-2-1 0 15,-2 0 0-15,2-1 3 0,-3-1 2 0,-1-1-1 0,0 0 0 0,-4-1-3 0,4-1-2 0,-3 0 1 0,-2-1-7 16,-1-1-1-16,-1 0-9 0,0-1-14 0,-3-3-12 0,0-2-15 16,1 1-15-16,-1-2-20 0,2 0-28 15,5-2-48-15,1-1-87 16,-1 0-234-16,7 2-625 0,-1 1-81 0</inkml:trace>
  <inkml:trace contextRef="#ctx0" brushRef="#br0" timeOffset="267444.751">29871 9992 1521 0,'0'0'358'0,"0"0"-160"0,0 0-24 0,0 0-25 15,0 0-35-15,0 0-17 0,0 0-10 16,0 0-5-16,0 0-7 0,0 0-5 15,0 0-14-15,134-46-11 0,-113 43-8 0,5-1-5 16,-3 1 2-16,-2-2 2 0,0 3 1 0,-1-3-5 16,-3 2-6-16,-1-1-2 0,-1 2-5 15,-2-1 3-15,-3 1-2 0,-3 0-1 0,-4 0 3 0,2 1-3 16,-3-1 5-16,-2 2 2 0,0 0 0 16,0 0 3-16,0 0-10 0,0 0-3 0,0 0-2 15,-1 0-4-15,0 0 2 0,1 0-2 0,-3 0-3 16,3 0 0-16,0 0-5 0,0 0-2 15,0 0-2-15,0 0 2 0,0 0-3 16,0 0-9-16,0 0-22 0,0 0-37 0,0 0-50 0,0 0-64 16,0 0-143-16,0 2-455 0,0 0-897 0</inkml:trace>
  <inkml:trace contextRef="#ctx0" brushRef="#br0" timeOffset="275497.1085">23716 7760 0 0,'0'0'0'15,"0"0"0"-15,0 0 0 0,0 0 0 16,0 0 0-16,0 0 21 0,0 0 213 0,0 0-22 0,0 0-27 16,0 0-27-16,0 0-13 0,0 0 5 15,-75-24 5-15,67 24 19 0,5-1 8 0,-4 1 0 16,4 0-10-16,-3 0-25 0,3 0-27 0,-4 0-32 16,4 0-19-16,-1 0-17 0,-1 0-9 15,2 0-7-15,-2 1-7 0,3 1-3 0,1-1-5 16,-1 2-3-16,2-1-1 0,-1 0-2 0,1-1-2 15,0 2 2-15,0-1-2 0,1 0 1 0,1 1 1 16,-1-1 1-16,4 2 2 0,-2-2 5 16,0 0 1-16,4 1 3 0,-3-1 1 0,5 0 0 15,1-1-1-15,-1 1 0 0,3 0-5 0,3-1-1 16,0-1-2-16,3 2-2 0,3-2 0 16,0 0-3-16,1 0-3 0,5 0 0 15,-2 0-4-15,3 0-1 0,2 0 3 16,1 1-2-16,-1-1-1 0,3-1 5 15,4-1-4-15,1 1 1 0,4 0 5 16,1-3-6-16,5 2 3 0,1 0 0 0,2 1-4 0,2-2 2 0,0 1-1 16,-1 1-1-16,4-1 5 15,-3 1-2-15,-1 0 0 0,0 0 0 0,0 2-5 0,-2-2 0 16,0 1 1-16,-1 0-2 16,-4 1 1-16,-4-1 0 0,-2 0-1 0,-2 1 0 0,-5 2 1 0,-3-1-2 0,-6 0 0 15,-3 1 0-15,-3-1-6 0,-5 0 5 0,-4-1 1 16,-3 1-1-16,0-2 6 0,-3 0-5 15,-2 1 4-15,0-1 2 16,0 0 0-16,0 0 6 16,0 0 0-16,0 0-1 0,0 0 5 0,0 1-5 0,0-1-3 0,0 0-2 15,0 0-5-15,0 0-3 0,0 0 0 16,0 0-2-16,0 1-6 0,0 0 5 16,0 0 0-16,0 1 0 0,0 2 9 0,0 0-6 15,0 3 0-15,1 0 3 16,-1 1-6-1,0 2 2-15,1 0 1 0,-1 0-2 0,0 4 8 16,0-1-5-16,0 4 1 16,0 1 0-16,0 3-8 0,-1 3 6 0,-2 0 0 15,2 4 0-15,-4 1 4 0,2 1-2 16,1 3-1-16,-3 0-1 16,4 1 1-16,-1 0-1 0,1 1 1 0,-2-3 2 15,2 1-6-15,2 1 4 0,-1-2-2 16,2-1-1-16,-4-2 5 0,2 0-1 0,-1-3-1 0,-1 1 1 0,0 0-6 0,-1 0 3 0,-2-3 0 0,1 0 1 0,0-2 6 15,0-3-4-15,1 1 0 0,0-1-1 0,1-4-1 0,1 1 0 0,-1-4 1 0,1 1 2 0,-1-5-3 0,0 0 1 16,0-1 0-16,1-2-1 0,1-1 2 0,0-1 3 16,0 0 0-16,0-1 2 0,0-1-3 15,0-1-2-15,0 0 2 16,0 0 1 0,0 0 6-16,0 0 2 0,0 0-1 0,0 0 0 0,0 0-5 0,0 0 0 0,0 0 1 0,0 0-1 15,1 0 3-15,3 0-5 0,-2 0-3 0,1 0 1 0,5-1-6 16,0-1 5-16,2 1 1 0,1-2-2 0,3 2 1 15,2-2-2-15,4 2-2 16,1-1 2-16,3-1 2 16,6 2 0-16,1 0-1 0,3 0 2 0,3-1-4 15,3 2-1-15,0-1 1 0,2 1 1 0,4-2 3 0,1 1-1 0,2 1 0 16,5 0-2-16,0 1-1 0,0-1 2 16,3 0 2-16,0 0-1 0,-1 2 1 0,0-2 0 0,-2 0 1 15,-1 0-2-15,2 0 5 0,1 0 0 16,0 0-1-16,-1 0 1 0,2 1-2 15,3 2-2-15,-1-2 4 0,1 1-3 16,-1 1 3-16,-2-1-1 0,1-2-2 0,-5 3-2 0,3 1-1 16,-1-3 1-1,-3 0 3-15,-1-1 0 0,-1 2 6 0,1-2-6 0,-5 0-4 0,0 0 1 16,-1 0-6-16,-4 2 9 0,-1-2 1 16,-4 0-1-16,-1 0 1 0,-4 0-4 0,-3-2-1 0,0 2 1 15,-3-1 1-15,-1 0 3 0,-2 0-2 0,-2 1 0 0,-5-1-2 16,1 1-5-16,-6-2 5 0,0 1 0 15,1-1 2-15,-3 0 2 0,0 2-2 16,1-1 0-16,0 0 0 0,-2 0-1 0,2-1 3 0,-2 0 1 16,1 1-4-16,-2 0-2 0,0-1-1 0,-1 1-2 15,1 1 3-15,-1-2 1 0,1 2 0 0,-3-1 0 16,4 1-4-16,-4-1 2 16,5-1 0-16,-4 1 0 0,4 1 6 0,-2-2-4 15,3 2-2-15,0-1-1 16,-1 1-4-16,1-1 5 15,2 0 2-15,0 0 0 0,1-1 2 0,2 2-4 16,-2 0-1-16,1-2-1 0,3 1 2 16,0 1 1-16,0 0-1 0,0 0 2 15,-1 0-1-15,1-2-1 0,-2 2-1 0,-1-1 0 0,-3 1 3 16,-1 0-1-16,0 0 0 0,-5 0 0 0,0 0-5 0,-2 0 4 0,-1 0 0 16,-1 0 2-16,1 0 3 0,-1 0-3 15,0 0-2-15,0 0 0 0,0 0-1 16,0 0 6-16,0 0 2 0,0 0 2 0,0 0 4 0,0 0-3 0,0-1 0 0,0 1-2 15,0 0 2-15,0-1-1 0,0 1-4 0,0 0 1 0,-2-2-8 16,2 0-4-16,-2 0-1 0,0-1-13 0,0 0-8 16,-2-1-19-16,3 2-23 15,-5-2-24-15,1 2-37 16,-3-1-42-16,-2-3-79 16,-3 3-164-1,4 0-482 1,1 0-718-16</inkml:trace>
  <inkml:trace contextRef="#ctx0" brushRef="#br0" timeOffset="275834.7526">27335 8357 670 0,'0'0'582'0,"0"0"-97"0,0 0-123 0,0 0-53 16,0 0-47-16,0 0-57 16,0 0-43-16,0 0-45 0,0 0-37 0,0 0-34 0,0 0-20 15,0 0-11-15,0 0-7 0,0 0 4 0,-49-65-3 16,57 72 3-16,6 1 4 0,0 4 0 15,4 0 8-15,1 4 2 0,5 2 2 0,2 1 3 16,0 1-5-16,4-2-4 0,-1 2-3 16,1-2-7-16,1 1 2 0,-1 0-1 15,-3 0-4-15,-1-1-1 16,2 0-2-16,-4-1 1 0,4 0 2 0,-3-3 4 16,-2 2-6-16,0-2-1 0,-2-2-1 15,-1-1-6-15,-4 0 5 0,0-1 2 0,-2 0 0 16,1-2 6-16,-3-1-9 0,0 1 0 15,0-1-2-15,-1 0-4 0,0 0 4 0,-2-1-3 0,1 1-8 16,-1-2-9-16,-1-1-18 0,1 1-18 16,0-1-20-16,0-3-23 0,-3 2-31 0,0-2-52 0,3 0-79 15,-3-1-131-15,0 1-287 0,-2-1-567 0</inkml:trace>
  <inkml:trace contextRef="#ctx0" brushRef="#br0" timeOffset="276158.5455">28129 8682 571 0,'0'0'657'0,"0"0"-168"0,0 0-97 0,0 0-79 16,0 0-69-16,0 0-54 0,0 0-46 0,0 0-43 16,0 0-26-16,0 0-19 0,0 0-15 0,0 0-2 15,0 0-10-15,0 0 1 0,-76 15 1 16,57-2-2-16,-1 3 6 16,-2 3-1-16,-7 1 1 15,2 3-1-15,-7 3-8 0,-1 4-2 0,-6 3-5 0,-3 6 0 0,-2 3-5 0,-6 1-1 16,0 3-4-16,-3-1-1 0,3 0-1 15,-2-4-2-15,5-3-1 0,2-4 1 0,5-5-1 16,5-2-1-16,4-7 0 0,6-2 0 16,3-4 9-16,7-3 2 15,2-1 3-15,1-4-4 0,5-1-4 16,2-2-1-16,3-1-3 0,2 0 6 0,1-2-3 0,1 0-2 16,0 0 1-16,0 0-5 0,0 0 2 0,0 0 2 0,0 0-1 0,0 0-4 15,2-2-10-15,3 0-17 0,0-1-22 0,2 0-29 16,2-2-40-16,5 1-68 0,-2-2-153 15,-2 1-644-15,-2 3-754 0</inkml:trace>
  <inkml:trace contextRef="#ctx0" brushRef="#br0" timeOffset="278032.4737">23781 12350 0 0,'0'0'0'0,"0"0"0"0,0 0 0 16,0 0 179-16,0 0 177 0,0 0-43 16,0 0-60-16,0 0-51 0,0 0-44 0,0 0-22 15,0 0-2-15,0 0-15 0,0 0-9 0,0 0-4 16,0-6-14-16,0 6-8 0,0 0-11 0,0 0-12 15,0 0-5-15,0 0-6 0,0 0-3 0,0 0-6 16,1 0-3-16,-1 0-5 0,0 0-5 0,1 0-3 16,-1 0-10-16,1 0-4 0,0 0-6 15,0-1-5-15,3-1 6 0,1 1 1 0,-2 0 5 16,4 0 8-16,1-1-4 0,0 1 2 16,3-1 1-16,-1 1-4 0,2 1 11 0,1 0 2 0,0-2 0 15,4 0 0-15,1 1-4 0,1-1-4 16,3 2 3-16,1 0 7 0,3-1 1 0,3-1 4 15,2 1 1-15,4-1-8 16,3 1 1-16,1 0-5 16,2 1-4-16,1-1 5 0,0 0-12 15,0 1 1-15,4-1-3 16,-4-2-9-16,1 1 8 0,-3 0-1 0,-1-1-2 0,1 1 3 16,-6 0-5-16,-3-1-2 0,-2 0 0 0,-7 1-1 0,-2-1 0 15,-2 0 3-15,-6 0-1 0,-2 0 0 0,-2 0 7 16,-5 1 3-16,0-1 8 0,-2 1 8 15,-1-1-5-15,0 2-1 0,0-1-5 0,0 0-7 16,0 1 5-16,0-1-4 16,0-1-1-16,0 1 1 0,0-1-8 0,0 2-2 15,0-1-1-15,0 0-1 0,0-1 1 16,0 0 1-16,0-1-1 0,2 0-2 16,-1-1 0-16,1-1-2 0,-1-1 3 0,4 0 3 0,-2-2-3 0,-1 0 2 0,1-1-4 15,3-2-3-15,-3 0 5 0,5-4-1 0,-1-2 3 0,-1-6 2 0,3-2-5 16,1-4 0-16,0-3 0 0,6-4-1 0,-3-6 4 15,6-3 1-15,-4-8 2 0,3-2 5 0,0-5-6 16,-1-6 1-16,-1 2 0 0,1-4 1 0,-3 0-3 16,0 1 2-16,-2 4-1 0,-3 1-4 15,-4 2 6 1,0 2-2-16,-1 5 2 0,-4 1 0 0,1 1-3 16,2 2 2-16,-4-1-4 15,-1 2 0-15,2 1 5 0,-1 2-1 0,1 2 1 0,0 2 0 16,0 1-4-16,-1 2-1 0,1 3-1 0,-1 2 3 0,1 5 0 0,0 2 2 0,-1 4-1 0,1 2-4 15,0 0 0 1,-1 2-2-16,2 1 5 0,-1 3 2 0,1 0-3 0,-1 2 1 0,-1 0-5 16,1 2 0-16,0 1 3 15,0 1 2-15,0 1 3 0,0 1-5 16,0 2-1-16,0 0 0 0,0 1-3 0,0 2 4 0,0 0 0 0,1 2 1 16,-1-2-2-1,0 2-2-15,1 0-1 0,-1 0-3 0,1 0 4 0,-1 0 1 0,0 0-1 16,0 0 1-16,0 0-4 0,1 0-1 15,1 0 1-15,2 0-3 0,1 0 7 0,3-1-1 16,1 1 0-16,1 0 1 0,3 0-4 16,3 0 2-16,1 0 4 0,3 0 0 15,3 0 2-15,2 0-2 0,3 1-4 16,4-1-1-16,2 0 3 0,4-2 1 0,3 1 1 0,2-1 1 0,4 0-7 16,1 1-1-16,5-1 0 0,3 0 0 0,2-4 8 0,6 5 1 15,3-4-3-15,1 1 3 0,-1-1-8 0,2 2 3 16,-1-2 1-16,-1 0 0 15,2 1 4-15,-2-1-4 0,0-2-1 0,3-1 0 0,0 1-1 16,-1 0 3-16,1-3 1 0,-5 3-1 16,0 0 2-16,-4-1-5 0,-4 1 0 0,-3 1 3 15,-2 0-2-15,-5-1 7 0,-3 1-5 16,-4 2 0 0,-2 0-4-16,-6 1-1 0,-1 0 3 0,-3 1-1 0,-6 0 7 15,-2-1-2-15,-5 2-1 0,-1-1 1 0,-5 1-6 0,-3 1 2 16,-2-2 2-16,-1 2-2 15,1 0 4-15,-1 0-3 16,-2 0-1-16,1-1-1 0,1 1 1 0,1 0 4 16,-1-1-2-16,2 1 2 0,3 0-5 0,-1 0-2 0,4 1 3 0,3-1-1 0,0 0 5 0,4 0 2 15,0 0-4-15,2 0-5 0,0 0 4 0,0 0-5 0,0 0 6 16,1 0 4-16,-3 0-2 0,1-1 0 16,-1 0-3-16,-1 0-4 0,-2 1-1 15,2 0 4-15,-3-1-1 0,4-1 2 0,-4 2 0 0,2-1-5 16,-5 0 5-1,0 0 0 1,-5 0 1-16,-1 0 1 16,-3-1-1-16,1 2 2 15,-3 0-3-15,0 0 4 0,0 0 0 0,0 0 1 0,0 0 2 0,0 0-4 0,0 0-2 16,0 0 1-16,0 0-2 0,-1 0 4 0,-1 0 1 0,1 0-5 0,0 0 0 0,1 0 0 0,-2 0-7 0,0-1-4 0,-2 0-9 16,2-1-12-16,-3-1-23 0,-2 2-26 15,-2-3-34-15,0 2-47 0,-3-2-59 16,2-2-65-16,-4 1-260 0,3 0-609 15,5 2 29-15</inkml:trace>
  <inkml:trace contextRef="#ctx0" brushRef="#br0" timeOffset="278346.3428">26968 9500 733 0,'0'0'555'16,"0"0"-108"-16,0 0-30 0,0 0-104 0,0 0-68 15,0 0-59-15,0 0-61 0,0 0-38 0,0 0-37 16,0 0-17-16,0 0-9 0,0 0-8 0,0 0 1 16,0 0-2-16,-57-19 6 0,64 31 9 15,3 1 5-15,5 3 7 0,2 2-3 0,4 2-3 16,1 1-6-16,3 0-7 0,1-1-2 16,4 2-4-16,2 2 2 0,2-2-3 0,2 4-3 15,3-2-1-15,-1 3-7 0,2 0 1 31,0 0 1-15,-3-1-3-16,-2 0 4 16,-1-4-2-16,-2 0-3 0,1-2 0 0,-5-2-3 0,0 0 2 15,-3-2 4-15,-3-1 0 0,-1-3 2 0,-1 1-7 0,-1-2-5 0,-4 1 0 0,1-3-2 16,-4-1-1-16,2 1-9 0,-3-4-11 0,-2-1-14 0,-2-1-21 0,2 1-21 0,-1-1-38 0,-2-2-55 0,-1-1-109 16,1 0-266-16,-2 0-751 0</inkml:trace>
  <inkml:trace contextRef="#ctx0" brushRef="#br0" timeOffset="278753.7109">27831 9990 1376 0,'0'0'679'0,"0"0"-404"16,0 0-106-16,0 0-32 0,0 0-30 15,0 0-10-15,0 0-11 0,0 0-7 16,0 0-10-16,0 0-7 0,0 0-10 0,0 0-6 0,0 0-7 0,-127 100-6 16,110-77 1-16,-3 1 0 15,0 2 1-15,-3 1 0 0,-4 3-2 0,0 0 0 16,-5 3-10-16,0 3-4 0,-1 2-3 0,-6 2-3 0,1 0 1 16,-3-1 0-16,3 1-1 31,0-1-7-31,1-5 1 0,5-1-2 15,2-5-3-15,4-4 4 0,5-5 0 0,3-4-1 0,3-1 1 0,4-5-2 0,2-2-1 16,4-2 1-16,4-2 0 0,0-2 4 0,1 1-5 16,0-2-1-16,0 0-1 0,0 0-2 15,0 0 7-15,0 0 1 0,0 0 4 0,0 0 1 0,0 0-2 16,0 0-2-16,0 0-3 0,0-2 1 0,1 2-3 16,0-1-1-16,1-1-4 0,-2 0-10 0,1-1-13 0,0 0-20 0,2-1-28 15,-1 0-43-15,3-1-99 0,-4 0-268 16,2 2-903-16</inkml:trace>
  <inkml:trace contextRef="#ctx0" brushRef="#br0" timeOffset="308126.5399">13002 5900 0 0,'0'0'0'16,"0"0"363"-16,0 0 31 0,0 0-30 0,0 0-28 16,0 0-34-16,0 0-52 0,0 0-47 15,0 0-38-15,0 0-36 0,0 0-18 0,0 0-14 16,12-28-11-16,-11 28-12 0,0 0-13 0,-1 0-11 16,0 0-8-16,0 0-5 0,0 0-4 15,0 0-2-15,0 0-5 0,0 0-5 0,0 1-5 16,0 2-5-16,0-1 6 0,0 2 6 0,0 0 6 0,0 3 3 15,2 0 1-15,-2 3-3 0,1 1 0 16,0-1-1-16,1 3-3 0,-1 0-2 16,0 2-1-16,0 2-7 31,0-1 3-31,2 2-2 0,0 1-1 0,-2 2 6 0,2 0-4 16,2 2-3-16,-2 1-2 0,-2-1-4 15,3 1-1-15,0-2 2 0,-3 0-1 0,3-1 3 16,0 0-1-16,-2 0-2 0,2-2 1 0,0 0-1 15,-1-1-2-15,1-1 2 16,0 0-2-16,-2-1-4 0,0 0 3 0,1-2-1 0,0-1-2 0,-2-1 5 16,1-1-3-16,1-2-1 0,-2-1 2 0,2-1-6 0,-1 0 2 15,-2-4 2-15,0 1-1 0,0-2 4 0,0 0-2 0,0-2 1 16,0 1 3-16,0-1 0 0,0 0 3 0,0 0 1 0,0 0-3 0,0 0-8 0,0-4-10 16,0 1-14-16,-3-4-20 0,-4-1-25 15,5-3-44-15,-4 0-62 0,3-4-112 0,0 5-354 16,1 1-913-16</inkml:trace>
  <inkml:trace contextRef="#ctx0" brushRef="#br0" timeOffset="308548.7303">13079 5815 1849 0,'0'0'313'0,"0"0"-59"0,0 0-49 0,0 0-19 0,0 0-39 16,0 0-43-16,0 0-29 0,0 0-27 0,0 0-17 15,0 0-7-15,0 0-4 0,0 0 10 16,0 0 7-16,0 0 4 0,46-37 4 16,-30 31-6-16,1 2-4 0,2-3 0 0,3 0-6 0,0 0-1 15,3-1-3-15,-2-2-5 0,4 2-3 0,-5 1-2 16,1-2-3-16,0 4-1 15,1-2 1-15,-3 0-3 0,0 1 1 0,-2 0 0 16,-3 0-3 0,0 2 0-16,-4 1-3 0,1-1-1 31,-3 2 3-31,-4 1-4 0,-2 0 0 16,0 1 1-16,-3 0-5 0,-1 0 4 0,0 0-2 0,0 0 0 15,0 0 0-15,0 0 0 0,0 0-1 16,0 0 0-16,0 0 0 15,0 0-3-15,0 0 2 0,0 1 0 0,-2 2-3 0,-1 3-10 0,-2 1-17 16,0 0-29-16,-1 4-32 0,-4 0-51 0,0 1-88 0,-3 3-176 0,2-3-613 0,5-4-645 16</inkml:trace>
  <inkml:trace contextRef="#ctx0" brushRef="#br0" timeOffset="308892.2679">13126 6159 1889 0,'0'0'265'15,"0"0"-89"-15,0 0-52 0,0 0 33 0,0 0 34 16,0 0-2-16,0 0-37 0,0 0-30 0,0 0-26 16,0 0-19-16,0 0-14 0,0 0-9 0,139 5-12 15,-118-10-6-15,0 0-6 0,0 1-5 16,-1-2 0-16,1 0-8 0,-1 1-2 0,-4 1-4 16,1-2-10-16,-1 1 7 0,-2 2-2 0,-3-2-1 15,-2 1 6-15,0 1-5 0,-1 0-2 16,-5 2 1-16,3 0-4 0,-4 0 2 15,-2 0 2-15,1 1 1 0,-1 0 0 0,0 0 1 0,0 0 1 16,0 0 0-16,0-1 6 0,0 1-5 0,0 0 0 16,0-2-1-16,0 2-12 0,-1-1-3 15,-1-1-14-15,-1-2-16 0,0 1-15 16,1-1-35-16,-2 1-45 0,-1 0-82 0,3 0-181 0,-4 1-657 16,4 0-660-16</inkml:trace>
  <inkml:trace contextRef="#ctx0" brushRef="#br0" timeOffset="309368.4276">13909 5688 1579 0,'0'0'602'0,"0"0"-268"15,0 0-118-15,0 0-45 0,0 0-30 0,0 0-41 16,0 0-43-16,0 0-10 0,0 0-13 15,0 0-3-15,0 0 8 0,0 0-4 0,0 0 1 16,-114 54-1-16,102-41-9 0,-1 0-1 0,3-1-4 16,3 1-3-16,-2-1-5 0,4 3-3 15,1 0-1-15,2-1-1 0,2 2 2 0,0 0 1 16,0-2-1-16,0 0 0 0,3 1-3 0,4-1 0 16,-1-2-1-16,2 1 0 0,1 0 3 0,0-3-2 15,2 2 1 1,3-1 1-16,1 1-3 0,-3-2 0 0,2 1-1 15,1-3-2-15,0 2 1 0,0 0-1 0,-3-1-1 0,3 3 1 16,-2-1-1-16,-2-2-1 16,-2 0 1-16,-2-1 0 0,-1 0-1 15,0-1 0-15,-2 0-1 0,1-2 0 16,-3 1-2-16,-1 0 3 0,-1-1 1 0,0 1 1 16,0-2-2-16,-1 2 3 0,-5-2 1 0,-1 2 1 0,0-1 4 0,-4 1-1 0,-6 0-1 15,-1-3 0-15,-2 2-2 0,-2 0-1 0,1-1 2 0,0-1-1 16,-2-2 1-16,4 1-2 0,-1-2 0 15,1 0-2-15,6 0 1 0,-5 0-1 16,7 0 1-16,0 0 1 0,0 0-2 16,3-2 2-16,0 0-2 0,4 1-1 15,-2-1 1 1,4 0-1-16,-1 2-1 16,1-1-3-16,-1 1-5 0,3-1-10 0,0 0-15 0,0-2-27 0,0 1-42 0,1-1-63 0,6 1-97 0,1-3-239 0,-3 1-705 0,2 2-309 15</inkml:trace>
  <inkml:trace contextRef="#ctx0" brushRef="#br0" timeOffset="309666.4608">14212 5868 1518 0,'0'0'951'0,"0"0"-656"15,0 0-98-15,0 0-34 0,0 0-25 0,0 0-29 16,0 0-31-16,0 0-27 0,0 0-21 0,0 0-14 15,0 0-5-15,0 0 0 0,0 0-1 16,0 0 1-16,70-39-2 0,-57 34-3 16,5 1-1-16,-3 0-2 0,4 1-2 0,0 0 1 15,2 0 0-15,4 0 0 0,-2-1 3 0,-1 3-3 16,-1-1-2-16,-1 0-1 0,-2 1-7 0,-5 2-11 16,0-1-19-16,-5 0-24 0,1 0-27 15,-3 2-35-15,-4 1-37 0,-2 2-26 16,-5 3-61-16,-8 0-137 0,3 0-372 15,5-3-734-15</inkml:trace>
  <inkml:trace contextRef="#ctx0" brushRef="#br0" timeOffset="309842.1843">14107 6116 686 0,'0'0'733'16,"0"0"-347"-16,0 0-97 0,0 0-57 0,0 0-4 15,0 0-33-15,0 0-65 0,0 0-39 0,0 0-22 16,0 0-19-16,0 0-5 0,132-41-8 15,-110 36-9-15,1-4-6 0,5 0-9 0,-1 0-4 16,2-1-1-16,-1-2-16 0,2 1-42 0,0 0-79 16,-1-3-157-16,-7 4-351 0,-5 3-828 0</inkml:trace>
  <inkml:trace contextRef="#ctx0" brushRef="#br0" timeOffset="310109.0304">14827 5632 1542 0,'0'0'641'0,"0"0"-208"0,0 0-164 15,0 0-63-15,0 0-33 0,0 0-32 0,0 0-30 16,0 0-14-16,0 0-25 0,0 0-17 0,0 0-15 16,0 0-10-16,0 0-9 0,0 0-6 0,-14-66-3 0,14 67-6 15,0 3-3-15,0 0-1 0,0 5-1 16,0 0 2-16,0 3 1 0,0 1 4 0,1 1-2 16,-1 3 1-16,0 0 1 0,0 3-2 15,0 1 3-15,0 0 0 0,2 4-1 16,-2 0-1-16,-3 1-5 0,1 0 2 15,-1-1 0-15,-1 1-1 16,1-3 6-16,-1 2-5 0,-2-2 0 0,4-3-2 16,0 1-6-16,-1-3 6 0,1-1-1 0,1-1 2 15,1-2 7-15,0-2-7 0,0 0-2 0,0-2-1 16,0 0-5-16,0-3 0 0,0 0-7 0,0-3-9 0,0-1-15 16,0-1-23-16,2-2-23 0,4 0-45 0,-4-2-94 15,1-3-327-15,2 2-1121 0</inkml:trace>
  <inkml:trace contextRef="#ctx0" brushRef="#br0" timeOffset="310592.2001">15269 5549 2331 0,'0'0'277'0,"0"0"-80"0,0 0-41 16,0 0-6-16,0 0-4 0,0 0-40 15,0 0-42-15,0 0-29 0,0 0-16 0,0 0-4 16,0 0 1-16,0 0-1 0,0 0-5 0,3 1-3 0,-3 2 3 16,-2 2 4-16,1 2 10 0,-1 1 1 0,-3 3-3 15,1 2-3-15,0-1-7 0,-2 2 1 16,3 2 0-16,-3 1 1 0,-2 1 3 0,2 3-6 16,-1 0-1-16,0 1-3 0,2 0-7 15,-4-1 5-15,7 1-1 16,-4-1 1-16,5-2 2 0,1 0-5 15,0-3 1-15,0-2 0 0,7-1 0 16,2-1 3-16,-2 0 0 0,5-3 3 0,1 0-5 0,-1-2 3 0,6-1 2 16,0-3-3-16,-1-1 11 0,3-2-10 0,4 0 0 15,-1-5 0-15,0-2-12 0,-3 0 11 0,0-3 0 0,1-3 1 0,-4-1 8 16,-1-1-8-16,0-1 0 0,-4-1-1 16,0-2-2-16,-2 1 5 0,0-2 1 15,-2-2 4-15,-6 1-6 0,2-1 2 16,-4-1 0-16,0 0-4 0,-6 1 9 0,-3 1-10 0,-1 3-1 15,-1 1 0-15,-1 2-10 16,-6 0 9-16,4 3-4 0,-3 2 1 16,-2 1 7-16,3 3-9 0,-3 1-1 15,2 4-2-15,-2 1-17 0,4 0-17 0,-4 8-39 0,-2 2-88 16,5 1-265 0,4-4-1042-16</inkml:trace>
  <inkml:trace contextRef="#ctx0" brushRef="#br0" timeOffset="340437.5359">11567 10074 0 0,'0'0'0'16,"0"0"0"-16,0 0 0 0,0 0 0 0,0 0 0 0,0 0 0 0,0 0 76 15,0 0 111-15,0 0 4 16,0 0 15-16,0 0 8 0,0 0-1 0,-10 2-12 16,10-2-24-16,0 0-23 0,0 0-23 0,0 0-22 0,0 0-20 15,0 0-17-15,0 0-8 0,0 0-10 16,-1 0-5-16,1 0-7 0,0 0-5 0,0 0 1 0,0 0 2 16,0 0 7-16,0 2 1 0,0-2 1 15,0 0-1-15,0 0-6 0,0 0 1 0,0 0-2 16,0 0 2-16,0 0 5 0,0 0-3 15,0 0 5-15,0 0 0 0,0 0-13 0,0 0-4 0,-1 0-12 16,1 0-7 0,-1-3 2-16,1 2-5 0,-2 0 1 0,2-2-3 0,-1 2 0 0,1 0 0 15,-1 0 0-15,1 0 0 0,0 0-4 16,0 1 3-16,0-2-7 0,0 2-2 0,0 0 4 16,0 0-7-16,0 0 3 0,0 0 0 0,0 0-5 15,0 0 5-15,0 0-6 0,0 0-5 0,0 0-5 16,-2 0-14-16,2 0 3 0,0 2-17 15,-1 1-44-15,1 2-78 0,0 1-186 0,0 0-531 16,0-1-573-16</inkml:trace>
  <inkml:trace contextRef="#ctx0" brushRef="#br1" timeOffset="359109.0782">11581 10106 0 0,'0'0'0'16,"0"0"0"-16,0 0 0 0,0 0 251 0,0 0 97 0,0 0-38 16,0 0-37-16,0 0-40 15,0 0-28-15,0 0-21 0,0 0-22 0,0 0-5 16,-9-16-4-16,9 15-6 0,0-1-6 0,0 1-17 16,0 1-15-16,-1 0-14 0,1 0-15 0,0 0-7 15,0 0-12-15,-2 0-10 0,2 0-14 16,0 0-10-16,0 0-6 0,-1 0-5 0,1 0-1 0,0 1-3 15,-1 2-4-15,0-3 1 0,0 3-5 16,-2-2 7-16,3 2 1 0,-1-2 0 0,1-1 5 0,0 1-7 16,0-1 1-16,0 0-2 0,0 1 0 15,0-1 3-15,0 0 0 0,0 0-1 0,0 0-2 16,0 0-3-16,0 0-1 0,0 0 0 16,0 1 1-16,0-1 0 0,0 0-3 15,1 0-2-15,2 0-1 0,-2 2 6 0,1-1 5 16,1 1 3-16,2-1 4 0,-1 2-7 15,2-2-2-15,1 1-3 0,2-1-1 0,1 3 4 16,1-3 2-16,3 0 3 0,2 0-2 0,4-1-2 16,2 2 0-16,3-2-2 0,0 0 1 0,1 0-1 0,2 0-4 15,-2 0 1-15,3 0-3 16,-1 0 1-16,1-2 2 0,2 1 0 0,-1 0 4 0,0-1-6 0,1 0-1 16,0 0-2-16,-1 1-3 0,0 0 6 15,1 1 1-15,-3-3 2 0,2 2 0 16,-2-1-4-16,1 1 0 0,-3 1-2 0,1-1 2 15,-1 1 1-15,1-2 0 0,1 1 0 16,-1 2-4-16,1-1 3 0,-3 0 2 0,-2 0-1 0,4-1 3 16,-5 1-4-16,-1 0-1 0,3 0-1 0,-2-1 1 15,1 1 1-15,-3 0 1 0,2-1 2 0,1 1 1 16,0-1-3-16,2 0-3 0,-3 1-2 0,2-2 2 16,2 2 4-16,-4-2 0 0,5 0 0 15,0 1-3-15,0-2 0 0,1 2 1 16,1 1 1-1,-2-1 3-15,-1 0-3 16,4-1-2-16,-4-1 0 0,3 1-4 16,2 0 2-16,-1 1 5 0,2-2-2 0,-2 3 5 0,0-2-4 0,1 1-4 0,-1 0-1 0,0-2-3 0,1 2 6 15,-1 0 2-15,1-2 1 0,0 3 0 0,0 0-3 16,2-1-2-16,-3 1-1 0,2-1 2 0,-1 1 1 0,1 0-1 16,6-1 1-16,-5-1-2 0,4 1 1 15,-3 2 2-15,3-2 2 0,-2 0-1 16,4 0-1-16,-3 0-2 0,0-2-3 15,2 3 2-15,-4 0 2 0,3-2 2 0,0 0 3 0,-1 0-4 16,1 0-1-16,-3 1-2 0,1 0 1 0,0 0 3 0,-3 1 1 16,6-2-1-16,-5 1-1 0,5 0-5 15,-5 0 4-15,2 0-1 0,1 0 0 0,-3-1 5 16,4 1-3-16,-3-1-2 0,1 0-1 0,-1-1-1 16,-3 1 1-16,0 1 4 0,1-2-1 0,0 2 1 15,1 0 0-15,0-2-4 0,-2 1 0 0,1 0 1 16,3 0 0-16,-3 0 0 0,0 0 3 15,1 0-3-15,2 1 0 16,-2-1 0-16,0 0-1 0,0 2 4 0,1-3-3 0,0 2 0 16,-3-1 0-16,4 1-3 0,-1 0 5 0,-2 0-1 0,0-2 1 15,4 3 0-15,-5-3-2 0,-1 2 0 0,0 0-1 16,-4 1 0-16,4 0 1 0,0-2 2 0,-1 1 1 16,1-1-2-16,-2 1 2 0,2-2-2 15,-4 2-1-15,3 0 4 0,1 0-2 16,1 0-2-16,-2-1 1 0,0 0-5 0,1 1 3 0,-4 0 4 15,3 0-1 1,1-1 2-16,-1 1-4 0,2-2-2 0,-1 3 0 16,-1-1 0-16,0 0 2 0,-3 0 2 0,2-1 0 0,-3 0 1 15,2 1-3-15,-1 0 0 0,-2 0-2 0,-1 1 2 0,4 0 1 16,-5-1-1-16,-1 0 3 16,2-2-6-16,-1 2 3 0,-1 0 0 15,-1 1-2-15,1-1 7 16,0 0-5-16,0-1-1 0,2 1 0 0,-1 0-4 0,1 2 5 0,-1-2 3 15,-1 0 0-15,1 0 2 0,-1-2-4 0,0 2-2 0,0 0-3 16,-1 1 2-16,3-1 3 16,1 0 0-16,-3-1 1 0,0 0-3 15,-1 2 1-15,-2-1 0 0,2-1 0 16,-3 2 3-16,1-1-3 0,2 0 1 0,-2-2 0 16,1 2-5-16,2-1 5 0,0 1-2 0,0-1 3 0,2 2 4 15,1-3-5-15,0 3-1 0,-1-1-5 16,4 0 2-16,-3-1 2 0,0 2 3 0,1-1 1 0,-2 1-1 15,3-2-3-15,-3 1 1 0,-2 0-2 16,-1 1 4-16,0 1-2 0,-3-1 0 0,0-1 2 0,-4 1-5 0,-1 0 3 16,-2-1 1-16,-4 1-1 15,-1 0 5-15,-3-1-4 16,0 1 0-16,-1 0-3 0,-1 0 2 0,0 0 2 0,0 0 0 0,0 0 4 0,0 0-4 16,0-1 0-16,0 1-1 0,0 0-1 15,0 0 3-15,0 0-2 0,0 0 3 16,0 0-1-16,0 0-2 0,0 0 0 15,0 0 0-15,0 0-2 0,0 0 3 0,0 0-2 0,0 0 0 16,0 0 0-16,0 0-2 0,0 0 2 16,0 0 1-16,0 0 1 0,0 0-2 15,0 0 1-15,0 0-2 16,0 0 0-16,0 0-1 16,0 0 1-16,0 0 2 0,0 0 1 0,0 0-3 15,0 0 0-15,0 0 1 0,0 0-3 0,0 0 6 0,0 2-3 16,3 0 0-16,-2 1 0 0,-1 0-3 15,1 0 3-15,0 2 1 0,0 0-1 0,-1-2 4 16,1 2-5-16,1 1 0 0,-1 1-1 0,1 2-2 16,-1 0 5-16,-1 0 0 0,1 0 1 0,-1 2 1 15,0 0-2-15,1-1-3 16,-1 3 0 0,0-2 2-16,1 2 0 0,-1-1 0 15,0 0 3-15,0-1-6 0,0 1 4 0,0-1-2 0,0 0 1 0,0 1 5 16,0-1-7-16,0-1 3 0,0 1-2 0,0-2-2 0,0 1 3 15,-1 0 1-15,1 0 0 0,-1-1 2 16,1 0-3-16,0 1-3 0,-1-1 0 0,1 2 1 0,1-2 0 0,-2 1 4 16,0-2 3-16,-1 3-7 0,1 1 6 0,-1 0-4 0,2-1-2 0,-1 0 5 0,1 2-8 15,-1-1 4-15,1 2 2 0,-1-1-5 0,0 1 12 16,0-1-8-16,1 1 0 0,-3-1 3 0,2 0-9 0,-1 0 5 16,2-2 0-16,0 2 1 15,0-1 0-15,0 1 1 0,-1-1 2 16,1-1-4-16,0 1 2 0,-1 0-2 0,1 1-2 15,1-1 3-15,-1-1-3 0,0-1 4 0,0 0 1 16,0-1-6-16,0 0 8 0,0-1-3 16,0 2-1-16,0-2 3 0,0 2-5 0,1-1 1 0,-1 0 0 15,0 0 0-15,0 1 4 0,2-1-2 16,-1 0 2-16,-1 1-2 0,3 1-3 0,-3-2 2 0,0 2-4 0,2 0 4 0,-2-1-1 16,0 1 1-16,0 0 1 15,0 0-2-15,0-2 4 0,0 2-2 0,0-1 0 0,0 3 2 0,0-4-8 16,1 2 5-16,-1-2 0 15,0 0-3-15,0 1 6 0,0 0-2 0,0 1 1 16,0 0 1-16,0 0-3 16,0-1-2-16,0 1-3 0,1-1 2 15,-1 0 3-15,0-1-2 0,0 2 5 0,1 1-3 0,-1-1-3 0,2 2 5 16,-2-1-4-16,0-1 4 0,1 1 2 16,-1 0-4-16,0 0 2 0,0 0-3 0,0 1-2 0,0-1 4 15,0 1 0-15,2-1 1 0,-1 0-2 0,0 0 1 16,0-2-3-16,0-1 1 0,0 1 4 15,2 0-2 1,-1-2 3-16,0 2-2 0,0 0-4 0,-1-2 4 16,1-1-4-16,1 0 5 0,-2-2 2 15,0 1-3-15,0 0 1 0,-1 0-3 0,0-1-2 0,1 1 4 16,-1 0-2-16,0-2 3 0,0 2 0 0,0-2-4 0,0-1 3 0,0-2-3 0,0 2 1 16,0-2 2-16,0 2 1 0,0-2-2 15,0 0-1-15,0 1 1 16,0-2-2-16,0 0 2 0,0 2 4 15,0-2-5-15,1 0 3 0,-1 0-3 0,0 0-4 16,0 1 7-16,0-1 0 0,0 0 5 0,0 0 3 0,0 0-3 16,0 0-1-16,0 0-3 0,0 0 0 15,0-1-2-15,0-1-5 0,-1-1-7 16,-1-1-16-16,-3 0-15 0,1-3-16 0,-1 0-20 16,0 0-30-16,-3-1-44 0,4 0-75 0,-4 1-169 0,1 3-646 0,4 0-649 0</inkml:trace>
  <inkml:trace contextRef="#ctx0" brushRef="#br1" timeOffset="359562.1892">17260 10920 1084 0,'0'0'765'0,"0"0"-395"0,0 0-79 16,0 0-77-16,0 0-23 0,0 0-46 0,0 0-41 15,0 0-26-15,0 0-21 0,0 0-11 16,0 0-7-16,0 0-7 0,0 0 0 0,9-5 3 16,3 14-5-16,4 0 10 0,-2 4-2 15,3-1 1-15,-3 2 5 0,6 0-16 16,-3 1-2-16,2 1-7 0,2 0-4 0,-3-1 4 16,4 2-1-16,0-1-2 0,-1 0-1 0,2 1-3 15,1-3-1-15,0 0 1 31,-2 1 0-31,2-1-4 0,0 0 1 0,0-2-4 0,1 1-6 0,-2-1 6 16,-1-1-3-16,0 0 5 0,-2-1 8 0,-2-2-10 16,-1-1 1-16,-2 0-2 0,-2-1-8 15,-1-1 8-15,-3 0-1 16,-2-3 0-16,0 0 8 0,-3-1-10 0,-1 0-2 0,0-1 2 0,-2 1-4 0,-1-1 6 0,0 0 1 0,0 0-1 0,0 0-4 16,0 0 3-16,0 0-2 0,0 0 2 0,0 0 7 15,0 0-8-15,0 0 1 0,0 0-3 16,0 0-14-16,0 0 6 0,-1 0-8 0,-2 0-11 15,0-1-6-15,-2-1-31 0,-1-1-30 16,0-1-37-16,0-2-58 0,1-1-96 16,1 2-314-16,1 1-767 0</inkml:trace>
  <inkml:trace contextRef="#ctx0" brushRef="#br1" timeOffset="359956.5126">18228 10878 1862 0,'0'0'367'0,"0"0"-69"0,0 0-97 15,0 0-24-15,0 0-24 0,0 0-28 0,0 0-27 16,0 0-9-16,0 0-15 0,0 0-13 0,0 0-9 16,0 0-18-16,0 0-7 0,0 0-8 0,11-23-4 15,-14 25 0-15,-2 1-2 0,-3 4 1 0,-3 1-1 16,-3 1-1-16,-2 4 3 15,-2 0-2-15,-3 2 3 0,-2 2-5 0,-1 2 1 0,-2 3-3 32,-3 2-4-32,-2 3 7 15,-1-1-4-15,1 3 2 0,-2-3 2 0,3 2-6 16,0-3 0-16,3 1-2 0,-1-2-1 16,5-1 5-16,0 0 1 0,1-5 1 0,4 1-3 15,1-4-1-15,2-1-1 0,4-2-1 0,1-1 0 16,5-3-1-16,0-2 0 0,2-2-2 0,1 0-3 15,1-3 3-15,1 1 0 0,0-1 3 0,0-1 5 0,0 1-9 16,0-1 1-16,0 0-1 0,0 0-3 0,0 0 5 0,0 0-1 0,0 0 0 16,0 0-7-16,0 0-12 0,0-1-16 0,0-2-32 0,0-1-59 15,0-3-117-15,0 2-534 0,0-1-1003 0</inkml:trace>
  <inkml:trace contextRef="#ctx0" brushRef="#br1" timeOffset="360708.7308">14110 9250 1196 0,'0'0'591'0,"0"0"-202"0,0 0-176 0,0 0-64 0,0 0-31 0,0 0-2 16,0 0-17-16,0 0-1 15,0 0-8-15,0 0-19 0,0 0-9 0,0 0-6 0,-19 70-3 16,15-52-5-16,-2 4-5 15,4-1-6-15,0 2-7 0,-3 1-2 0,3 1-4 16,0 0-4-16,-3 0 1 0,4 0-5 0,-1 0-2 0,2-2 2 16,-3 2-3-16,0-2 1 0,1-2-2 0,1 2-5 15,-1-4-1-15,2-1-5 0,-1-1 4 32,0-3 0-32,0 0 3 15,-1-1 1-15,2-2-6 0,-2-2-2 0,2 1-1 0,0-2 0 0,0 1 4 0,0-4 2 16,0-1 1-16,-1 1 0 15,1-1-4-15,0-1 1 0,0 1-2 0,-1-2-5 0,1-1-9 16,0 0-15-16,0 0-20 16,0-1-24-16,0 0-25 15,0 0-38-15,0-3-81 0,0-5-221 0,1 1-692 0,2 1-418 16</inkml:trace>
  <inkml:trace contextRef="#ctx0" brushRef="#br1" timeOffset="361023.3271">14203 9221 712 0,'0'0'542'0,"0"0"-49"0,0 0-128 0,0 0-41 16,0 0-49-16,0 0-71 0,0 0-54 15,0 0-37-15,0 0-29 0,0 0-24 0,0 0-18 16,0 0-5-16,0 0-6 0,0 0-4 0,16-50-2 16,4 46-7-16,4 0 4 0,4-2-1 15,2 1-3-15,3-1 2 0,-1 0-8 0,2 2-5 16,1-1 0-16,-4 0-5 0,-2 3 5 15,-2 0-1-15,-3-1 0 0,-4 1-4 16,-6 1-1 15,1 0 1-31,-5 1-2 0,-4 0 6 0,-1 0-4 16,-3 0-2-16,-1 0-2 0,-1 1-4 0,0 1 2 0,0 2 2 0,-2 1 0 16,-4 1 1-16,2 3-14 0,-4-1-18 0,-2 0-23 0,0 3-34 15,-1-1-37-15,-2 1-89 0,-4 3-207 16,6-5-625-16,2-3-570 0</inkml:trace>
  <inkml:trace contextRef="#ctx0" brushRef="#br1" timeOffset="361229.3944">14142 9549 1731 0,'0'0'400'16,"0"0"-105"-16,0 0-72 0,0 0-24 0,0 0-30 15,0 0-39-15,0 0-36 16,0 0-21-16,0 0-14 0,0 0-15 0,0 0-8 0,131-24-6 0,-110 19-8 15,1 0-1-15,3 2-9 0,-3 1-5 16,0-2-2-16,-2 1-2 0,2 0 1 16,-2 1 2-16,1-1 0 0,-2 1-6 0,1-2-16 15,1 1-24-15,-2-1-45 0,1 1-68 0,0-4-125 16,-8 3-321-16,-2 2-1015 0</inkml:trace>
  <inkml:trace contextRef="#ctx0" brushRef="#br1" timeOffset="361560.2599">15025 9165 1485 0,'0'0'880'15,"0"0"-509"-15,0 0-136 0,0 0-62 0,0 0-40 16,0 0-44-16,0 0-33 0,0 0-23 0,0 0-11 16,0 0 4-16,0 0 0 0,0 0 5 0,0 0 0 15,0 0-4-15,6 56-1 0,-6-38 0 0,0 3-1 16,0 0-2-16,-3 2-4 0,0 2-3 15,0 3-4-15,-4-1 1 0,-2 3-4 0,3-1 1 16,-1 0-3-16,-2-2-4 0,-1 2 3 16,1-4-1-1,1-3 3-15,2 0-3 16,-1-2-2-16,-1-3 1 0,4-1-6 16,-2-3 2-16,4-1-1 15,-3-1-7-15,-1-2-5 0,3-1-17 0,-3-1-20 16,4-1-22-16,-1-1-35 15,-2-4-32 1,2 1-86-16,0-2-247 0,-1 0-822 16</inkml:trace>
  <inkml:trace contextRef="#ctx0" brushRef="#br1" timeOffset="361865.3427">15055 9143 2254 0,'0'0'330'0,"0"0"-42"0,0 0-113 16,0 0-29-16,0 0-33 0,0 0-23 15,0 0-25-15,0 0-13 0,0 0-12 0,0 0-14 16,0 0-4-16,0 0-12 0,0 0-3 0,0 0 0 16,114-67-1-16,-90 62 0 0,0 1 1 0,3-2-3 15,-3 1 0-15,-2-1-4 0,3 3 2 16,-4-1 1-16,-1 3 0 0,-6-2 4 0,0 2-5 16,-4 0-2-16,-1 0-1 0,-1 1-1 15,-1 0 3-15,-4 0 1 0,-2 0-1 0,-1 0-1 16,1 0-1-16,-1 0-3 0,0 0-6 0,1 2-12 15,-1 2-17-15,0 2-24 0,0 1-31 16,-1 1-51-16,-2 1-93 0,-4 0-254 16,4-2-636-16,-1-3-306 0</inkml:trace>
  <inkml:trace contextRef="#ctx0" brushRef="#br1" timeOffset="362140.9748">15071 9408 1719 0,'0'0'419'0,"0"0"-101"0,0 0-88 0,0 0-39 0,0 0-36 16,0 0-44-16,0 0-20 0,0 0-14 0,0 0-11 15,0 0-12-15,0 0-16 0,0 0-7 16,0 0-12-16,135 41-7 0,-111-41 3 0,2 0-8 16,-3 0 1-16,0 0 1 0,-2-3-5 0,1 1 1 15,-5 1 3-15,0-2-1 0,-3 1 1 0,1-1-1 16,-5 1-1-16,-5 0 2 0,1 0 1 15,-4 1 3-15,-1 1 3 0,-1-2 2 0,1 1-5 16,-1 0-1-16,0 1-3 0,0 0-4 0,0-2 2 16,0 2-4-16,0-1-7 0,0 0-14 0,-2 0-33 15,1 0-47-15,-2 1-84 16,-2 0-245-16,3 0-811 0,0 0-455 0</inkml:trace>
  <inkml:trace contextRef="#ctx0" brushRef="#br1" timeOffset="362533.8104">15818 9357 1121 0,'0'0'418'0,"0"0"-82"0,0 0-90 0,0 0 4 16,0 0-17-16,0 0-26 0,0 0-40 0,0 0-39 0,0 0-30 16,0 0-18-16,0 0-9 0,0 0-8 15,0 0-5-15,0 0-7 0,0-24-9 16,0 24-6-16,1 0-12 0,-1 0-6 0,1 0-3 0,2 0-6 16,-2 0 2-16,2 0-2 15,0-1-2-15,5-1 0 0,2 1-1 0,0 0-1 0,3-2-2 16,4 2-1-16,1-2-1 0,-2 2 3 15,4-1 2 1,-1-1-2-16,1 2-1 0,0-1-4 0,0 0 0 16,-2-1 1-16,-4 2 1 0,3 0 2 15,-5 0 1-15,1 0-5 0,-3 1 2 16,-1 0-1-16,0 0-2 0,-2 0 6 16,-4 0-4-16,-2 0-2 0,-1 0 2 0,1 0-4 0,-1 0 6 15,0 0-4-15,0 0 1 0,0 1-2 0,0 1-5 16,0 2-5-16,0-1-10 0,-2 2-14 0,0-1-14 0,-5 2-22 0,1 1-29 0,-2-2-57 15,-1 2-103-15,-3-2-254 0,4 0-606 0,0-2-249 0</inkml:trace>
  <inkml:trace contextRef="#ctx0" brushRef="#br1" timeOffset="362936.2685">15789 9518 272 0,'0'0'451'0,"0"0"-79"0,0 0-69 16,0 0-14-16,0 0-13 0,0 0-47 16,0 0-49-16,0 0-29 0,0 0-29 0,0 0-20 15,0 0-16-15,0 0-10 0,0 0-8 0,0 0 0 16,29 44-3-16,-19-41-10 0,5-3-5 16,1 0-11-16,4 0-11 15,1 0-4-15,4-2-7 0,-2-1-2 0,0 1-2 0,4-1-2 16,-4-2 1-16,3 0-3 0,-3 3-2 15,-1-2 4 1,-1 0-8-16,0 1 2 16,-1-1-2-16,-2 1-2 0,-4 0 4 0,-1 1-1 0,-6 0 3 0,0 1-3 0,0-1 1 15,-4 2-1-15,-2 0 1 16,-1 0 3-16,0 0-1 0,0 0-1 0,0 0 0 0,0 0-6 16,0 0 4-16,0 0-4 0,-1 0-1 15,0 0 3-15,-1 0-5 0,-2 0 1 0,1 0-1 16,2 0-4-16,-2 0-1 0,-1 0-8 15,3 2-5-15,-2-1-10 0,-2 0-12 16,3 0-14-16,-2 0-32 16,-3-1-47-16,3 1-87 0,-2-1-185 0,2 2-530 0,-1-2-556 0</inkml:trace>
  <inkml:trace contextRef="#ctx0" brushRef="#br1" timeOffset="365367.6157">16505 8960 0 0,'0'0'0'0,"0"0"125"0,0 0 176 16,0 0 0-16,0 0-23 0,0 0-27 16,0 0-17-16,0 0-20 0,0 0-26 0,0 0-27 15,0 0-28-15,0 0-20 0,-17-6-14 0,17 6-6 16,0 0-6-16,0 0-9 0,0 0-14 0,0 0-12 15,0 0-9-15,0 0-7 0,0 0-2 16,0 0-7-16,0 0-3 0,0 0 1 0,0 0-5 16,0 0 3-16,0 0 1 0,0 0-3 0,0 0 2 15,0 0-5-15,0 0-4 0,2 0-3 16,3 2 4-16,-1-1 6 0,2 0 6 0,3 1 4 16,4-2-4-16,-1 1-3 0,6-1-4 0,0 0-3 15,4 0-2-15,1 1-1 0,-1-1-2 16,5-1-1-16,-1 1-5 0,-1 0 1 0,-1 0-1 15,0 0-1-15,-2 0 3 0,0 0-3 16,-2 1-3-16,-3-1 0 0,-1 0-1 16,-1 0 2-16,-2 0 0 0,-4 0 1 15,-1 0-1-15,-3 1-2 0,1-1-1 16,-3 1-2-16,-3-1 2 0,1 1 1 16,-1 1-1-16,0-1 4 0,0 1-4 0,0 0 1 0,0 0 1 0,0 1 1 0,-1-1 3 0,-1 1-3 15,1 2-1-15,-2 0-1 0,1 2-4 16,1-1 2-16,0 0 3 15,0 2 1 1,-1 0 1-16,1 2-1 16,-1 0-3-16,0 0-1 0,1 1 3 0,0-1 0 0,0 1 3 0,-1 0 1 0,0 0-3 15,-2 0 1-15,3 2-2 0,-2-1-1 0,-2 1 3 0,3 1 1 0,-1 1 0 16,-2 0 2-16,3 2-5 0,-1 0 2 0,-3 1 3 0,1 0 0 16,-1 0 4-16,2 1-4 15,-2 1-2-15,-2 0-2 0,4 1-2 0,-4-1 3 16,3 0 1-16,-1-1 2 0,-2 0 1 0,4-3-5 15,-4 3-1-15,4-4-2 0,-2 2 0 0,3-2 4 16,-3-2 0-16,3 0 0 0,-2 0-1 16,1-2-1-16,2 0 0 0,-2-1 0 0,1-1 5 0,0 1-2 15,-1-1-2-15,1 0 0 16,0-2-5-16,-3 0 6 0,4 0 2 0,-1-1 3 16,-2-1 2-16,3 2-5 0,0-1-3 0,-2-2 0 0,0 1-3 0,3 0 4 15,-1-2 2-15,-2 0 1 16,1 0-1-16,2-1-2 0,-1-1 0 0,1 1 0 0,-2 0 3 15,1-2-1-15,2 1-2 16,-1-1 0-16,1 0-4 0,0 0 5 0,0 0 2 0,0 0 0 16,0 0 1-16,0 0-7 0,0 0-8 15,-2-1-9-15,-1-2-17 0,-1 1-11 0,1-2-18 16,-4-2-32-16,4-1-58 0,-4-1-135 0,5 1-447 16,0 3-930-16</inkml:trace>
  <inkml:trace contextRef="#ctx0" brushRef="#br1" timeOffset="365866.0251">16620 9290 810 0,'0'0'524'0,"0"0"-107"15,0 0-111-15,0 0-8 0,0 0-49 0,0 0-52 16,0 0-50-16,0 0-32 0,0 0-29 0,0 0-27 16,0 0-12-16,0 0-12 0,0 0-2 0,-10-7-3 15,11 7 6-15,6 0 6 0,-4 0 2 16,6 0 3-16,1 0-12 16,2-1-7-16,4-2-9 0,1 2-4 0,6-1 2 0,0 0 0 15,5-2-1-15,1 2 0 16,3 1-6-16,1-2-3 15,0-1 0-15,3 1-1 0,2-1 3 16,-3 1 0-16,-2-1 0 16,0 3-4-16,-1-2 0 0,-6 0 1 0,1 1-1 0,-6 0 6 15,-1 0-4-15,-4 0-1 0,-3 1 0 0,-4 0-7 16,-4-1 8-16,-1 2 4 0,-1 0 2 0,-3 0 3 16,0 0-4-16,0 0-2 15,0 0-2-15,0 0 3 16,0 0 2-16,0 0 2 0,0 0 0 15,0 0-4-15,0 0 0 0,0 0-1 0,0 0 0 16,0 0 5-16,0 0-5 0,0 0-2 0,-1 0-3 0,1-1-7 0,0 0 4 0,-2 1 2 0,2-1 2 0,0 1 2 0,-2-2-5 0,2 2-4 0,0 0 1 0,-2 0-5 16,2 0 5-16,0-1 1 0,-1-1 1 15,0 1 0-15,0 1-4 0,0 0-3 0,0 0-4 0,-4 0-4 16,4 0-17-16,-2 0-20 0,-3 1-25 16,-3 4-36-16,-3 1-51 0,1 1-151 15,-1-2-833-15,4-1-618 0</inkml:trace>
  <inkml:trace contextRef="#ctx0" brushRef="#br1" timeOffset="386464.2205">19161 3952 0 0,'0'0'0'0,"0"0"0"0,0 0 0 0,0 0 0 16,0 0 10-16,0 0 322 15,0 0-12-15,0 0 0 0,0 0-11 0,0 0-15 16,0 0-14-16,0 0-35 0,-7-67-35 0,7 63-35 16,0 3-36-16,0 0-26 0,0 1-23 15,0 0-24-15,0 0-19 0,0 0-17 0,0 0-9 16,0 0-5-16,0 0 0 16,0 0-3-16,0 0-6 0,0 0-3 0,0 0-4 0,-1 2-1 0,1 2 5 15,-1-1 3-15,1 2 2 0,0 1 0 16,-2 2-2-16,2 1-1 0,-1 0-2 15,1 0 1-15,-1 3 1 0,1-1 1 0,-1 0 1 0,1 3 1 16,-1 0 2-16,2 0 1 16,-2-1 2-16,1 1-4 0,0-1 1 0,-2 1-1 15,2 2-2-15,0 0 2 0,0 0 1 0,-1-2-2 16,1 1 1-16,0 0-4 0,-1 2-1 16,1-2-2-16,1 3-1 15,-2-2 2-15,1-1 1 0,-3 3-1 0,2 0 2 0,1-1 1 16,-1 0-3-16,-1 0 2 0,0 0-2 0,0-2-3 0,0 2 3 0,0-3 0 0,1 2 1 15,-2-2 3 1,1 0-2-16,0 2 1 0,0-3 1 16,-1 2 0-16,2 1 0 0,0 0-3 0,0 0-1 0,-2 2-3 0,2 0 2 0,1-1 2 15,0 3-2 1,0 1 2-16,-1 0-3 0,0 1-1 0,-1 2 1 0,2-1 0 16,-1 1-1-1,0-2 1-15,0 0-1 0,1 0 2 16,-3-1-1-16,2 1 1 0,0 0 0 0,-2-2 1 0,3 3-1 0,-1-1-1 0,-2 1 1 15,2 2 0-15,0-2 2 0,0 1-2 0,-2 0 0 0,2 0 4 16,1-1-4-16,-4 1 1 0,3 0 0 0,-1-2-9 16,0 1 7-16,2-4-1 15,-1 4 0-15,1-2 4 0,-1 0-3 16,1 0-2 0,0-1 2-16,-2-1-4 0,1 1 4 15,0-2 0-15,1 1 0 0,-1 1 0 0,-2-2-1 0,2 0 1 16,0-1-1-16,-1 0 0 0,2-3-1 0,-1-2 2 0,-1 1-1 0,0 0 2 15,0 1-2-15,1 0 0 0,-3 1-1 0,2 1 5 0,0-1-2 16,0 2-2-16,-1 1 2 0,1 0-6 0,-2 1 3 0,3 1 1 16,-2 1-2-16,0 1 4 15,-1 0-1-15,0 2 0 0,2-1-1 16,-2 1 0-16,1-1-1 0,0 0 1 16,0 0 1-16,-1 2 0 0,1-1-1 15,-1 0 1-15,1 1-1 0,0-2 0 0,-1-1 1 0,1 0 0 16,1-2 1-16,0 1-1 0,0-2 0 15,1 1-1-15,0-1-1 0,-1-1 1 0,1-1 0 0,1 1 1 0,-1 0 1 0,-1-1-2 0,0 2 1 16,0-2-1-16,-2 1 0 0,3-1 3 0,-1 3-1 16,-2 0 0-16,1 1 0 15,-2-1-3-15,3-1 3 0,-1 1 1 16,-1-1-2-16,1-2 1 0,1-1-2 16,-2 0 0-16,2-1 0 0,0 0 0 15,0 0 4-15,-1-3 0 0,0 1 0 0,1-1 0 0,0 1-3 0,1 1 0 0,-2-1-1 16,1-1 2-16,0 0-1 0,-1 2 0 15,0 0 0 1,0 0-2-16,1 1 2 0,-1 1 0 0,1 0 0 0,-2 1 8 0,1 1-8 16,0 2 0-16,-1 0-1 0,1 3-8 0,0 1 9 15,-2 1-1-15,2 2 2 0,-2-2 4 0,3 1-6 16,-1-2 0-16,-2-1-1 0,3 2-4 0,-2-2 6 16,-1 0 0-16,3-1 2 0,-1 0-1 0,-1-4-2 0,3 2-1 15,-1-2 2-15,2 0 7 16,-2-1-7-16,1-1 0 0,0 0-2 0,0 0-7 15,-1 0 8-15,1 2-1 0,0 0 2 16,-1 1 3-16,2 1-4 0,0 2-1 16,-1 0 0-16,-2 2-3 0,2 2 4 0,2 1 2 15,-2 0-3-15,-1 1 4 0,2 2-3 0,0 3-1 0,0-3 0 0,0 3 1 16,2-1 0-16,-2-1 0 0,0 0 1 16,1 0-3-16,-1 1 4 0,0 0 1 15,2 0 0-15,-2-1 1 0,0 0-4 16,2 0 0-16,-2 1 0 0,0-1 1 0,2-1 1 0,-1 0 2 0,-1 0-2 15,1-1-1-15,-1 0 0 0,2 3-2 16,-1-1 0-16,-1 0 4 0,0 0-3 16,1-1 1-16,2 0 0 0,-1-1-4 15,1-3 4-15,2 0 0 0,0-4 1 0,1-1 1 0,0-2-2 0,0-1-1 0,0 0-2 16,0 2-1-16,-1-2 3 16,2 1 2-16,-3-1 1 0,1-1 0 0,0 1-1 15,-3 1-4-15,5 1 0 0,-3 2 0 0,1 0 1 16,-2 0 3-16,3-1-2 0,-2 2-2 15,0 3 4-15,2-1-2 0,-1 3 1 0,0-2 4 0,0-1-9 16,0 1 2-16,1-1-1 0,1 2 0 0,1 1 4 16,-1 1 0-16,-2-1 0 0,4 1-1 15,-3-2 0-15,-1 0-2 0,1-2-2 0,0 1 4 16,-3-1-3-16,2-1 3 0,1 0 3 0,-3-1-6 16,2-1 7-16,0 1-5 0,-1-3 1 15,-1 1 3-15,1-1-6 0,0-2 2 0,-1-2 1 16,-1 1-3-16,1-3 4 0,-1 1 0 15,0 1 0-15,-1-1 1 0,1-1-2 0,0 1-2 16,0-1 0-16,-1 0-1 0,0 1 4 0,0 0 0 0,3 1 1 16,-2 0-3-16,0 0 0 0,0 1 0 15,-1-5 0-15,-1 0 3 0,3-1-1 16,-3 0-1-16,0-1 1 0,0-2-5 0,1 1 4 16,-1-5 2-16,0 2-1 0,0 0 4 15,0-1-4-15,0-1-3 0,0-1 0 0,0-2 2 16,0 0 1-16,0 1 2 0,0-2 1 0,0 1-3 0,0-1 1 15,0 1-2-15,0-1 1 0,0 0 1 0,0 0-2 16,0 0-7-16,0 0-5 0,0-1-17 16,0-2-24-16,0-4-50 0,3-4-106 15,-1 2-412 1,-1-1-808-16</inkml:trace>
  <inkml:trace contextRef="#ctx0" brushRef="#br1" timeOffset="389576.1546">19268 9682 0 0,'0'0'0'0,"0"0"0"16,0 0 205-16,0 0 165 0,0 0-41 0,0 0-45 16,0 0-34-16,0 0-33 0,0 0-31 0,0 0-26 15,0 0-29-15,0 0-18 0,16-27-8 16,-16 26-13-16,0 1-7 0,0 0-11 0,0 0-11 15,0 0-5-15,0 0-8 0,0 0-10 16,0 0-6-16,0 0-10 0,0 0-9 0,0 1-6 0,0 1-3 16,0 2-1-16,0-1 7 0,0 1 1 15,0 2-1-15,0 1 2 0,0-1-5 0,0 1 5 16,0 0 0-16,0 0 2 0,1 1 4 16,-1-2-3-16,0 0 3 0,0 1-2 0,0-2 0 15,0 2 1-15,0 0-1 0,0 1 0 16,0 0-3-16,0 0-2 15,0 1-2-15,0 0-1 0,1 2 5 0,-1-1-2 0,0 2 3 0,0-1 0 0,-1 4-7 16,0-2 2-16,0 1-2 16,-2-1 1-16,2 0 1 0,0 2-2 15,-1 0-2-15,1-1 1 0,0-1-4 0,1 3 3 16,0-3 0-16,0 1 0 0,0 1-1 0,0-2-2 0,0 1-2 16,0-2 0-16,0 1 2 15,0-2-1-15,1 1 3 0,0 0-1 0,1-2-4 0,-2 0 0 16,1 2 0-16,0-2 0 0,-1-1 3 15,1 1-1-15,1-2-1 0,-1-2 2 16,-1 2-6-16,1-2 4 0,-1 1 2 0,1-2 0 0,-1-1 1 0,0 1-2 0,2-1-1 16,-2-2-3-16,0 0 4 15,1 1-1-15,-1 0 1 0,0-1 1 0,0-1-3 0,1 2 0 16,-1-3 0-16,0 2 0 16,0-2 2-16,0 1 1 0,1-1-1 15,-1 0 0-15,0 0-5 16,2 0 1-16,-2 1 2 0,0-1-3 15,0 0 7 1,0 0-4-16,0 2 1 0,2-2 1 0,-2 0-3 0,1 0 1 16,0 0 3-16,1 0-2 0,0 0 1 0,1 0-1 0,-2 1 0 0,1-1 4 0,2 0-1 0,-1 0 2 0,2 0 0 15,0 0-1-15,2 0-2 0,-1 0-1 0,2 0 1 16,1 2 0-16,2-2 3 0,-1 0-2 16,1 0-4-16,1-2 2 0,1 1-4 15,0-1 2-15,-1-2 2 0,3 3-1 0,-2-2 0 0,1 1 0 16,2-1-1-16,-2 0 1 0,1 0 0 0,-1-1 2 15,3 1-2-15,-1 0 0 0,2 1 0 0,-1 0-3 0,-1 1 2 16,2-2 3-16,-2 1 0 0,0 0 2 16,2-1-2-16,-1 2-4 0,-1 0 1 15,3 0 0-15,1 0 4 16,-3-1-1-16,3 2 4 0,-1-1-1 0,3 1-3 16,1-1 4-16,-1 2-7 0,2-1 2 0,1 0 2 15,-2 0-4-15,2 0 4 16,0 0 0-16,-1 0 0 0,2 0 1 0,1 0 1 0,3 0 1 15,-1 0-2-15,1 0 1 0,-1-1-4 0,3 1 1 0,0-2 2 0,2 2 1 16,-2-1 2-16,3-1-2 0,0 1-2 16,2 1-2-16,-2-2-1 0,3 1 5 0,-3 0-2 0,3 0-1 15,2 1 0-15,-3-1-1 0,2 2 0 0,-2-2 3 16,3 0-1-16,-3 0-1 16,0-1 1-16,1 1-5 0,3 1 0 15,-3 0 0-15,-1 0 2 0,0-1 0 0,1 0 3 0,-1 0-1 0,0 0-2 16,0-1 0-16,-3 2-2 15,1-1 2-15,0 0 4 0,2 0-2 0,-2 0 1 0,5-2-3 16,-4 2 1-16,1 0 0 16,2-1 2-16,2 1 2 0,-1-1-2 0,2 2-2 0,-2-2-1 15,1 2-5-15,0 2 2 0,-1-2-3 0,0 0 6 0,1 0 2 16,0 0-2-16,-1 0 1 0,0 0-6 16,-2 1-1-16,-3-1 6 0,3 0 1 0,-4 0 2 0,3 0-4 15,-4 0-2 1,-2 0 2-16,-2 2-3 0,1-2 6 0,1 0-1 0,-2 2-3 15,0-2 2-15,-3 0-6 0,2 1 7 16,0-1 4-16,-5 0-2 16,-1 0 6-16,3 1-9 0,-4-1-6 0,0 0 3 0,-2 0-2 15,1 0 3-15,-4 0 4 16,3 0 0-16,-1-1-1 0,-4 1-3 0,4-1 3 16,-6-1-5-16,4 2 4 0,-4-2 3 0,-1 1-4 15,0-2 6-15,0 1-7 0,-1 2 3 0,0-3 0 0,-1 2 0 0,1-2 8 16,-1 2-7-16,-2-2-2 0,-1 2-2 15,2 0-5-15,1-1 4 0,-2 0 4 0,-2 1 2 0,3 0 2 16,-4 0-5-16,4 0-2 16,-2 0-2-16,-2-1-1 0,4 1 4 0,-4 1 1 0,4-1 0 15,-1 0-4-15,-3-1 2 0,3 1-1 0,-3 0-1 0,4-1 9 16,-4 0-5-16,3 1-2 16,-1 0 1-16,-2 1-8 15,2-1 6-15,-1 0 3 0,-3 1 2 16,3-1 3-16,-2-1-6 0,-1 2-5 0,2 0 1 0,-2 0-3 0,-1 0 8 15,0-1 0-15,-1 1 2 0,0 0-1 0,0 0-2 16,0 0-2-16,0 0-1 0,0 0 6 0,0 0-5 0,0 0 2 16,0 0-1-16,0 0-6 0,0 0 5 0,0 0 2 15,1 0 0-15,-1 0 6 0,1 0-7 0,-1 0-2 16,3 0 0-16,-2 0-5 16,0 0 6-16,2 0 3 0,-3 0 0 15,2 0 3-15,3 0-7 16,-3 0 1-16,1 0 0 15,2 3-2-15,-2-2 5 0,-1 1-3 16,3-1 3-16,-1 2-4 16,1-1 0-16,-2 0 3 0,-1 1-1 15,3-2 4-15,-2 0-3 0,-1 2-3 0,3 0 0 0,-3 0-6 0,1 0 6 0,-1 1 3 16,2-2 0-16,-1 1 7 0,-2 1-8 0,2 0-2 0,1-1-2 0,-2 1-1 16,-1 1 5-16,4 0 2 0,-2-1 1 15,0 1-3-15,2 0-1 0,-2 1 0 0,-1-1 0 0,3 1 3 0,-3-2 1 16,1 1-3-16,-2 0-2 0,3-1-1 15,-1 0 2-15,-1 0 2 0,-1 1 1 0,0 0 6 0,0-1-9 0,2 0-2 16,-1 2 0-16,0-1-6 0,-2 2 8 16,1 0 2-16,1 0-1 0,1 0 1 15,-2 1-2-15,0 1-1 0,0-2 0 16,0 0 2-16,-1 1 1 0,5-2-2 0,-4 2 2 16,0-1-3-16,1 1 0 0,0 0 4 0,-2 2-1 0,1-1 2 15,3 0-3-15,-3 1-1 0,1 0-2 0,0 1 1 0,-1 1 2 16,0 2 1-16,2-1 2 0,-2-1-2 15,0 1-1-15,0 1-1 0,0-1-2 0,0 1 4 16,0 0 0-16,3 0-2 0,-3 0 2 16,2 1-2-16,-1-1 1 15,0 1 0-15,2 2-1 16,-2-4 3-16,-1 1-2 0,5-1 0 0,-4-1 1 0,0 1-5 16,-2-2 3-16,2 2 2 0,1 0 1 0,-1 0 2 0,0-3-3 0,0 0-2 0,-1 1-1 0,3 0 0 15,-3 1 3-15,1-2-1 16,0 1 2-16,0 0 2 0,2 0-6 0,-1 0 2 0,-2 1-2 15,1 0 2-15,2 2 2 16,-1 0-2-16,-1 1 2 0,3-1-6 16,-2 0 3-16,-2 0 2 0,2 0 1 0,2-2 0 0,-3-1-1 0,-1 1-1 15,4-2-2-15,-2 1 1 0,-2 1 1 16,5-2 3-16,-3 2-1 0,-1-2-1 0,0 0 0 16,2-1-2-16,-2 0-1 15,-1 0 3-15,0 0-4 0,1-1 5 0,2-1-2 16,-2 0-1-16,-1 0 4 0,0-2-2 0,1 1 1 0,-1 0 1 15,2 0-5-15,-1-1 1 0,-1-1 1 0,0 1-1 16,0-1 3-16,0-2 1 0,2 1-1 0,-2-2 1 16,0 1-2-16,-1 0-1 0,1-1 0 15,-1 0 0-15,1-1-2 0,-1 1 5 0,0-1 0 16,1 0-1-16,-1 0 8 0,0 0-6 0,0 0 3 16,0 0 1-16,0 0-8 0,0 0 6 0,0 0 1 15,0 0 0-15,0 0 5 0,0-1-7 0,-1-3-5 16,-1 1-9-16,0-2-12 15,-3-3-14-15,2 0-17 0,-5-1-24 0,4-2-39 16,-2 2-58-16,-2-4-119 0,5 3-502 16,0 4-893-1</inkml:trace>
  <inkml:trace contextRef="#ctx0" brushRef="#br1" timeOffset="389993.237">22739 10685 1409 0,'0'0'630'0,"0"0"-290"15,0 0-73-15,0 0-58 0,0 0-45 16,0 0-48-16,0 0-49 0,0 0-29 0,0 0-14 16,0 0-3-16,0 0 4 0,0 0 8 0,0 0 3 15,0 0 4-15,19 6 0 0,0 5 1 16,2 3 3-16,2 0-4 0,6 2-2 0,0 2-6 15,0 1-8-15,0-1 3 0,2 2-4 16,0-2-1-16,0 1-1 0,2-1-6 0,-2 3-2 16,0-1-2-1,-1-2-1-15,-1-1 0 0,-5-1-1 0,1-2 2 16,-1 0-3-16,-4-2 5 16,0 0-7-16,-1 2-3 15,-1-4 3-15,-4 0-10 0,3 1 7 0,-4-3 2 0,-3-1-5 0,2 0 8 0,-2 0-5 16,-1-2-1-16,1 0 2 0,-3-1-10 0,-1 2 7 0,1-3 0 0,1-1-1 15,-5 0 7-15,3 0-2 16,-3 0 0-16,-2-1 1 0,4-1 0 0,-4 0-3 16,1 0-2-16,-2 0 2 0,1 0-6 0,-1 0 6 0,0 0 1 0,0 0-7 15,1 0 8-15,-1 0-14 0,2-1-12 0,4-1-11 0,-3-2-28 16,3-1-18-16,-1-2-32 0,4-1-58 16,1 0-82-16,1-3-197 0,-1 2-668 15,-1 3-540-15</inkml:trace>
  <inkml:trace contextRef="#ctx0" brushRef="#br1" timeOffset="390661.4088">23938 10631 1423 0,'0'0'478'0,"0"0"-124"15,0 0-114-15,0 0-64 0,0 0-31 16,0 0-30-16,0 0-21 0,0 0-9 0,0 0-17 15,0 0-9-15,0 0-6 0,0 0-11 0,0 0-5 16,0 0-4-16,16-44-3 0,-16 44 2 16,0 0 0-16,0 0-1 0,0 0-1 0,0 0-4 15,0 0-2-15,0 0-3 0,0 0-2 16,-1 0-5-16,1 0 5 0,-3 0-1 16,3 0-5-16,-1 1 5 0,0-1-9 0,1 1-2 0,-4 2 2 15,1-2-7-15,0 0 2 0,1 1 0 16,-1-1-5-16,-2 1 8 0,2 1-2 15,-3 0 0-15,3 0 1 0,-6 1-6 0,5 3 0 0,-4 0-2 16,-1 2 3-16,-2-1 2 0,0 3 1 0,-2-1 3 16,-2 2-4-16,2 1 3 15,-4 0-2-15,1 2-1 0,-2 1 3 16,-1 2-7-16,0-2 4 0,-1 2 2 16,-1 1-5-16,2-1 10 0,-2 1-5 0,0-2 0 0,2 1 1 15,-2 0-7-15,2 2 4 0,5-5 0 0,-4 2 0 0,6-3 5 16,-4 0-5-16,4 1 0 15,2-1 0-15,0 0-3 0,4-2 2 0,-2 1-3 16,0-1 2-16,-2 1 0 0,1-2 1 0,1 0 0 0,2-1-3 0,-3 1 4 16,2-2-1-16,1 0-2 0,-1 0 5 15,-1-2-8-15,4 0 3 0,-2 0 1 0,2-4-2 16,-1 3 5-16,3-2-1 0,0-1-1 16,0 1 1-16,-3-2-3 0,4 0 0 15,1-1 0-15,-1 1 2 0,0-1 0 0,0 0 0 16,-1-1 0-16,-1 1-1 0,3 0 0 0,0-1 1 0,-1 2-1 0,1-2 3 15,0 0-2-15,0 1-1 0,0-1 2 0,0 0-3 16,0 0 2-16,0 0 1 0,0 0 0 16,0 0 2-16,0 0-2 0,0 0 1 15,0 0-2-15,0 0 2 0,0 0 0 0,0 0 2 16,0 0-1-16,0 0-5 16,0 0-3-16,0-1-7 0,0-1-17 15,0 1-21-15,0-1-41 0,4-3-83 16,-1-2-208-16,-1 0-897 15,-1 1-523-15</inkml:trace>
  <inkml:trace contextRef="#ctx0" brushRef="#br1" timeOffset="391443.526">21123 9695 1011 0,'0'0'570'0,"0"0"-61"0,0 0-195 0,0 0-51 0,0 0-59 0,0 0-51 0,0 0-34 15,0 0-35-15,0 0-28 0,0 0-22 16,0 0-22-16,-22-44-7 0,22 47 1 0,1 3 0 15,2 2 6-15,4 0 1 0,-2 5 3 0,1 1 4 16,-1 2-1-16,1 1 6 0,1 2 2 16,-2 0 0-16,1 0-2 0,-2 1-5 15,1 2-4-15,-3-2-2 0,1 0-3 0,2-1 2 0,-4-2-3 0,1 1 1 16,-2-2-1-16,0-1-2 16,0-2 2-16,1-1-2 0,-1-2 2 0,-1 1-1 0,-2-4-4 15,0 3 1 1,-1-2-1-16,2-2 1 0,-4 1 1 15,3-1-1-15,-2 0-7 0,1-2-13 16,-2 1-18-16,1-3-21 0,3 0-28 0,-1-1-27 0,0-1-42 0,2 0-60 0,0 0-150 0,1-3-573 16,0-1-690-16</inkml:trace>
  <inkml:trace contextRef="#ctx0" brushRef="#br1" timeOffset="391820.2939">21215 9531 983 0,'0'0'576'0,"0"0"-58"0,0 0-196 16,0 0-55-16,0 0-59 0,0 0-50 0,0 0-40 0,0 0-36 15,0 0-22-15,0 0-20 0,0 0-12 16,0 0-2-16,0 0-7 0,0 0 1 0,0 0-3 16,93-88-5-16,-65 83 1 0,2-1-3 0,0 2-2 15,0 1-5-15,-1-2 1 0,-1 3-1 16,-4-1 0-16,-2 2 5 0,-1 0-4 15,-3 1-3 1,-5-1-1-16,-3 1-1 0,-1 0 1 0,-4 0 1 0,-2 0 3 16,-3 0 2-16,0 0-5 15,0 0-2-15,0 0-5 16,0 0-4-16,-6 1 5 0,4 3-6 0,-5 0-8 0,1 3-13 0,-2-1-29 0,-2 2-32 0,0 0-54 0,0 2-85 0,-3-2-156 16,4 0-440-16,2-3-747 15</inkml:trace>
  <inkml:trace contextRef="#ctx0" brushRef="#br1" timeOffset="391991.3032">21165 9808 1511 0,'0'0'449'0,"0"0"-110"0,0 0-126 0,0 0-19 0,0 0-27 0,0 0-34 0,0 0-27 0,0 0-23 0,0 0-14 0,0 0-16 0,0 0-13 0,0 0-10 0,132-25-5 0,-108 24-7 0,1 0-5 15,-2-1-2-15,1 1-6 0,-2 1 0 16,-2 0 1-16,1 0-2 0,-6 0 2 0,3 0-2 0,-4 1-1 16,1 1-1-16,-4-1-1 0,0 0 1 15,1 1-4-15,0-1-9 0,2 1-20 16,-2-2-26-16,3 1-48 0,-1-1-75 0,-2 0-153 0,0 0-461 16,-4 0-844-16</inkml:trace>
  <inkml:trace contextRef="#ctx0" brushRef="#br1" timeOffset="392316.2226">22031 9526 2354 0,'0'0'359'0,"0"0"-118"0,0 0-89 0,0 0-43 15,0 0-31-15,0 0-33 0,0 0-21 16,0 0-12-16,0 0-4 0,0 0 2 0,0 0 5 15,0 0 7-15,0 0 0 0,0 0 2 0,16 69 3 16,-15-50-2-16,1 1 3 16,0 1-3-16,2 0-5 0,-4 2 0 0,1 0-7 15,-1-1 0-15,1 3-1 0,-1-1-1 0,0 0 5 16,-3-1-6-16,0-1-1 0,-1-2-2 0,1-2-5 16,-2-3 6-1,3-1-1-15,0-3 1 0,-1 0-1 0,-1-4-3 0,3 0-1 0,0-1-1 0,1-1 4 16,0-2-5-16,0 0 1 15,0-1-4-15,0-1-9 0,0 0-10 0,0-1-20 0,0 1-28 16,0-1-36-16,0 0-63 0,0 0-91 16,-1 0-227-16,0 0-803 0</inkml:trace>
  <inkml:trace contextRef="#ctx0" brushRef="#br1" timeOffset="392688.0954">22121 9492 993 0,'0'0'946'0,"0"0"-583"0,0 0-102 0,0 0-57 16,0 0-38-16,0 0-33 0,0 0-53 0,0 0-34 16,0 0-20-16,0 0-12 0,0 0-1 15,0 0-4-15,0 0 1 0,0 0-2 0,108-60-1 16,-78 53 6-16,0 0 1 15,0 1 3-15,0 0 3 0,-3 0-5 0,0 0-3 0,-1 2-5 0,-3 2-3 16,-1-1 1-16,-5 1 0 16,-3 0 0-16,-3 1-2 0,-2 0-1 0,-2 1 0 15,-3 0-1-15,-4 0 2 0,1 0-3 16,-1 0 0-16,0 0 0 0,0 0-3 0,0 0 1 0,0 0 0 0,0 1 1 16,0 2 2-16,-1 1-12 0,-1 1-20 15,0 1-28-15,-5 1-54 0,3 1-78 16,-4 1-159-16,1-2-492 0,4-2-769 0</inkml:trace>
  <inkml:trace contextRef="#ctx0" brushRef="#br1" timeOffset="392988.5849">22111 9739 1979 0,'0'0'362'0,"0"0"-131"0,0 0-104 15,0 0-15-15,0 0 6 0,0 0-6 0,0 0-25 16,0 0-20-16,0 0-19 0,0 0-14 0,130 5-7 16,-100-5-9-16,0 0-4 0,1 1-2 0,-2-1-2 15,0 0-1-15,-4 0-2 0,1 0 2 16,-4 0-6-16,-2 0 8 0,-5 0-3 0,1 0-3 16,-5 0 6-16,0 0-9 0,-4 0 9 0,-4-1 3 15,2 0-1-15,-3 0 9 0,-2 1-1 0,1 0 1 16,-1 0-2-16,0-2-5 15,0 2-4-15,0-1-5 0,0-1-3 0,0 0-4 16,-1 1-14-16,1-2-19 0,-1 0-34 0,1 0-54 16,0 0-106-16,0-1-299 0,0 2-905 0</inkml:trace>
  <inkml:trace contextRef="#ctx0" brushRef="#br1" timeOffset="393288.7381">22883 9526 1877 0,'0'0'443'0,"0"0"-159"16,0 0-64-16,0 0-52 0,0 0-33 0,0 0-45 16,0 0-25-16,0 0-20 0,0 0-20 0,0 0-7 15,0 0-10-15,0 0 0 0,0 0 0 0,0 0 1 16,27-2 6-16,-11 2-4 15,1 0 5-15,3 0-2 0,-1 0-4 0,1 0 6 0,1-2-4 16,-1 2-2-16,1 0 3 0,1-1-8 0,1 1 0 16,-2 0 0-16,-3 0-3 0,1-1 3 15,-1 1 0 17,-6 0-1-32,0 0-2 0,-4 0-4 0,-1 0 1 15,-5 0-3-15,-1 0 6 16,0 0-3-16,-1 0-1 0,0 0 4 0,0 0-9 0,0 0 10 0,0 1-6 15,0 2 2-15,-1 1-3 0,-1 0-17 0,-1 2-12 0,-4-1-28 0,-3 3-40 0,1 1-70 0,-2-1-151 16,0-1-442-16,3-2-881 0</inkml:trace>
  <inkml:trace contextRef="#ctx0" brushRef="#br1" timeOffset="393612.9742">22872 9781 1997 0,'0'0'345'16,"0"0"-168"-16,0 0-51 0,0 0-8 0,0 0 17 16,0 0-7-16,0 0-24 0,0 0-22 15,0 0-19-15,0 0-17 0,0 0-7 0,0 0-9 16,0 0-4-16,137 13-5 0,-117-13-4 0,-1 0 0 16,-2-1-3-16,3 0-2 0,-1 1 1 0,0-3-7 15,0 2 0-15,-3-1-2 16,2-1 0-1,-2 2 1-15,-3-2 1 0,-2 2 0 0,-1 1-8 0,1-2 1 0,-4 1 1 0,-2 0 1 16,2 1 6-16,-4-1-2 0,2-1-1 16,-3 1-4-1,0 1-2-15,-1-1-4 0,0 0-10 0,2 1-20 0,-3-1-30 0,1 1-49 0,-1-2-76 16,0 1-159-16,1 1-431 16,-1-1-863-16</inkml:trace>
  <inkml:trace contextRef="#ctx0" brushRef="#br1" timeOffset="394450.0531">24007 9444 0 0,'0'0'636'0,"0"0"-185"0,0 0-98 15,0 0-56-15,0 0-28 0,0 0-35 0,0 0-39 16,0 0-31-16,0 0-32 0,0 0-25 0,0 0-25 16,0 0-12-16,0 0-10 0,-13-57-9 15,7 52-2-15,-2 2-8 0,3-2-4 0,-3 0-1 0,-1 2-8 16,1-2 3-16,-3 2-4 16,0 1-6-16,0-2 0 0,-2 2-8 0,-2-1-3 15,2 1 0-15,1 0-2 0,-4 1-1 0,4-1 2 16,1 2-3-16,-3 0 0 0,0 0-2 15,2 0-2-15,0 4 0 0,1 1 2 16,-1 1-2-16,-1-1-1 0,2 3 0 0,4 3-4 16,-2-1 4-16,1 1-1 15,0 3 0-15,4 0 2 0,-1 0-6 16,3 1 3-16,1-3 3 0,1 1-4 0,0 0 4 0,2-3-1 16,4 2-2-16,4-1 3 0,-1-1-2 0,3-1 1 15,2-1 5-15,1-3-2 0,0 0 4 0,2-3 0 0,2-1 0 0,-3-1 0 16,3 0 0-16,0 0 3 0,-2-5-2 0,0 0 3 15,0 0-1-15,-3-1-5 0,2-2 1 0,-4 1-3 16,-2 0 3-16,0 0 3 16,-1 0-3-16,-2 0 2 0,-2 1-7 15,2 2 3-15,-4-2 3 0,2 1 1 0,-2 2 5 16,-2-1 4-16,0 3 2 16,-1 0 0-16,0 1 6 0,0 0-9 0,0 0-3 0,0 0-1 15,0 0-10-15,0 0 0 0,0 0-4 0,0 0-2 0,0 0 2 0,0 2 0 0,0 3 1 16,-2 1 4-16,-1 2-4 0,-1 2 0 15,2 2 4-15,-2 2-7 0,0 2 9 0,1 0-4 16,-3 3-4-16,3 2 2 0,-5 2-10 16,4-1 7-16,-4 2 3 0,3 0 0 0,-2 1 5 15,-3-2-4-15,1 3 0 0,0-2-3 16,0 0 0-16,3-2 2 16,-2 0 0-16,0-2 4 0,5-3-2 0,-5-1-2 0,5-1 0 0,-2-1-4 15,2-1 6-15,1 0 0 0,-2-1-2 16,2-2 2-16,2-1-6 0,-1-2 3 0,0 0 2 15,0-1-1-15,1-1 8 0,-1 0-7 0,1 0-4 16,0-2 3-16,0 0-7 0,0-1 7 0,0 0 3 0,0-2 1 16,0 0 3-16,0 0-5 0,0 0-2 15,0 0 0-15,0 0 0 0,0 0 6 16,-2 0 2-16,2 0 0 0,0 0 0 16,0 0 0-16,0 0 4 0,0 0-1 0,0 0 4 15,0 0-5-15,-3 0-5 16,3 0-4-16,-1 0-6 0,0-3 4 0,1 0-3 15,-1 1-2-15,-1-1 0 0,1 0-17 0,-3 0-8 16,2 0-16-16,1 2-30 0,-1-1-36 16,0 1-93-16,-2-2-214 15,3 2-755-15,-1 0-551 0</inkml:trace>
  <inkml:trace contextRef="#ctx0" brushRef="#br1" timeOffset="409010.3201">19969 11354 0 0,'0'0'337'15,"0"0"151"-15,0 0-109 0,0 0-33 16,0 0-40-16,0 0-57 0,0 0-24 0,0 0-56 15,0 0-35-15,0 0-21 0,0 0-13 0,0 0-12 16,-12 3-5-16,14-3-9 0,-1 0-9 0,2 0 5 16,-2 0-3-16,2-1 1 0,0-2-2 0,2-1-8 15,-4 1-2-15,3-1-4 0,0-1-3 16,-3 2-6-16,1-3-6 0,2 2-6 0,-3-2-6 16,2 2-1-16,-2-2-6 0,2 1 2 0,-2-1 4 15,3 1-6-15,-2-1 0 0,-2-1-2 16,0 0-8-16,1 0 7 0,0-2-1 0,1 0 1 15,-1-1 2-15,2 1-5 0,-2-1 0 0,0 0-3 16,0-1-2-16,2 0 3 0,-2-3-1 0,2 0 0 16,-2-1 0-16,1 0-1 0,1 1 1 0,-1-2 1 15,2 1-4-15,-4 0-6 16,1 0 0-16,2 1 0 0,-1-1 0 0,-1-1 0 0,1 1 0 16,-1 1 0-16,-1-3 0 0,0 2 0 15,0-1 0-15,0 0 0 0,1-1 0 0,-1 0 0 16,-1 1 0-16,1-2 0 15,0 0 0-15,0-1 0 0,0-1 0 16,0 0 0-16,0 1 0 16,0-1 0-16,0 1 0 0,-1 0 0 0,1 1 0 15,-2-2 0-15,2 2 0 0,-1-3 0 0,-1 1 0 0,2 0 0 16,-2 1 0-16,2-1 0 0,0 4 0 0,-1-2 0 0,1 1 0 0,0 0 0 0,0 2 0 16,0-2 0-16,0 3 0 0,-1-1 0 15,2 1 0-15,0-1 0 0,1-1 0 0,-1 3 0 16,0-2 0-16,2 1 0 15,-3 0 0-15,1 1 0 0,-1-1 0 0,1 1 0 16,0 1 0-16,1 0 0 0,-2 0 0 0,-2-2 0 0,4 1 0 16,-2-2 0-16,0 1 0 0,0-1 0 0,0-1 0 15,1 1 0-15,-2 0 0 0,1 0 0 16,1 1 0-16,-1 0 0 0,0 1 0 16,1 2 0-16,-1 0 0 0,-1-1 0 0,2 0 0 0,-1 0 0 15,0 2 0-15,0-2 0 0,0 1 0 16,2 0 0-16,-2-1 0 0,-2 0 0 0,4-1 0 0,-2 0 0 15,0 0 0-15,0-2 0 0,0 1 0 16,0-1 0-16,0 2 0 0,0-1 0 0,0 0 0 16,0 1 0-16,0 0 0 0,0-1 0 15,0 0 0-15,0 0 0 0,0 2 0 0,0 2 0 16,0-1 0-16,0 0 0 0,0 1 0 16,1-1 0-16,-1 3 0 0,-1-3 0 15,2 2 0-15,-1-1 0 0,0 1 0 0,1 0 0 0,-1 0 0 0,0-1 0 16,0-1 0-16,0 1 0 15,0-1 0-15,0 1 0 16,0-1 0-16,0 1 0 0,0 1 0 0,0 0 0 16,0 0 0-16,0 0 0 15,0 2 0-15,0-1 0 0,0 0 0 0,0 1 0 0,0 1 0 16,0 1 0-16,0 0 0 0,0-1 0 0,0 0 0 0,0 2 0 0,0-2 0 0,0 1 0 16,0-1 0-16,0 2 0 0,0-1 0 0,0 0 0 15,0 2 0-15,0-2 0 0,0 0 0 0,0 2 0 16,0-2 0-16,0 0 0 0,0 1 0 15,-1-2 0-15,1 5 0 0,0-3 0 0,0 3 0 0,0-1 0 16,0-1 0 0,0 2 0-16,0 1 0 15,0-2 0-15,0 1 0 16,0 1 0-16,0-1 0 0,0 0 0 0,0 1 0 0,0 0 0 16,0 0 0-16,0 0 0 0,0 0 0 0,0-3 0 0,0 2 0 0,0-1 0 0,0 2 0 0,0-2 0 15,0 2 0-15,0 0 0 0,0-1 0 16,0 0 0-16,0 0 0 0,0 1 0 15,0 0 0-15,0 0 0 16,0-1 0-16,0 1 0 0,0 0 0 0,0 0 0 16,0 0 0-1,0 0 0-15,0 0 0 0,0 0 0 0,0 0 0 0,0 0 0 0,0 0 0 16,-1 0 0-16,1 0 0 0,-2 0 0 0,2 2-10 0,0 0-40 16,0 3-6-16,0 0-15 0,0 2-20 15,0-2-26-15,0 2-36 16,4-1-73-16,2-1-140 0,-1-2-560 0,-1-1-756 0</inkml:trace>
  <inkml:trace contextRef="#ctx0" brushRef="#br1" timeOffset="409617.9052">20281 9225 0 0,'0'0'0'0,"0"0"251"16,0 0 263-16,0 0-56 0,0 0-55 0,0 0-62 0,0 0-52 0,0 0-45 15,0 0-45-15,0 0-32 0,0 0-29 0,0 0-20 16,0 0-22-16,0 0-18 16,-12-37-14-16,11 37-19 0,-3 1-7 0,-1 2-3 0,-4 4-2 0,-1 1 4 15,-1 2-6-15,-5 4-5 16,0 0-3-16,-3 4-6 0,-1 0 3 0,-1 0 0 0,-3 4-1 0,2 1 2 15,-1 0-6 1,1 0-1 0,0 1-3-16,-1 1-1 0,3-4 3 0,3-2-5 0,2-2 0 15,1-3-5-15,7-3 1 0,-1 0 2 16,3-3 0-16,3-1 3 0,-5-1-4 16,5 1-3-1,0-2-2-15,0-1 0 0,0 1 0 0,0-1 4 0,1-1 2 16,0-1-1-16,1 0-3 0,0-1-1 0,0 0-2 0,0-1 1 0,0 0 2 0,0 0 1 15,0 0 0-15,0 0-2 0,0 0 1 0,0 0 2 0,0 0-1 0,0 0 3 16,0 0-2-16,0 0-6 0,0 0-7 0,0 0-12 16,0 0-12-16,0 0-13 15,2 0-18-15,4 0-22 16,-2 0-30-16,6-2-55 16,0-3-112-16,-1 0-345 15,0 2-981-15</inkml:trace>
  <inkml:trace contextRef="#ctx0" brushRef="#br1" timeOffset="410213.9172">20250 9261 0 0,'0'0'0'0,"0"0"305"15,0 0 74-15,0 0-8 0,0 0-30 0,0 0-39 16,0 0-49-16,0 0-34 0,0 0-28 16,0 0-26-16,0 0-22 0,0 0-15 0,0 0-14 0,0 0-14 15,2-36-7-15,-2 35-13 16,0 1-8-16,0 0-6 0,0 0-11 0,0 0-4 16,0 0-15-16,0 0-14 0,0 0-9 0,0 0-7 15,0 0 0-15,0 0-2 0,0 1 2 0,0 0-4 16,0 2 0-16,3 0-1 0,-2 1 1 0,2 2 2 15,-2-1 2-15,1 1 0 0,2 1 3 16,0 0-1-16,4 1 6 0,-1 0 5 16,-1 1 1-16,3 2 5 0,0-2-8 0,1 1-1 15,0 0-3-15,1 1-3 0,0 1 3 16,-1-1 1-16,2 1 0 0,-1 0 2 16,4 2-5-16,-2 1-1 0,1 0 0 0,1 2-1 15,0-1 3-15,1 2-2 0,-3-3 1 0,4 3-6 0,-1-2 0 16,0 0 1-16,-1 1 0 0,0-1 5 0,1 0-4 15,-1-2-2-15,-3-1-1 0,2-2-2 0,-2 0 2 0,-1-3 3 16,-3 0-1-16,0-1 0 0,-2-2-3 16,-2 0-2-16,0-1 0 15,-3-2 4-15,0 0 0 16,0 1 1-16,-1-3 1 0,1 1-3 0,-1-1 3 0,0 0 2 0,0 0 3 0,0 0 6 0,0 0-3 16,0 0 0-16,0 0-1 15,0 0-4-15,0-1 2 0,0-1-2 16,0 0-3-16,0 0 1 15,-1 1-6-15,-1-2 0 0,1 1-2 16,0 0-2-16,-2-1 2 0,0 0 1 0,2 2 1 16,0-2-3-16,-2 2-1 0,2-1-7 15,0 2-10-15,-1 0-8 0,2 0-27 0,-1 0-22 0,1 2-30 16,-1 3-56-16,1 3-110 0,-1-1-486 0,0-1-985 0</inkml:trace>
  <inkml:trace contextRef="#ctx0" brushRef="#br1" timeOffset="413545.253">20634 10724 0 0,'0'0'0'0,"0"0"0"0,0 0 0 0,0 0 338 15,0 0 2-15,0 0-13 0,0 0-16 16,0 0-31-16,0 0-24 0,0 0-29 0,0 0-26 0,0 0-19 16,17-66-25-16,-18 62-19 0,1-1-16 15,0 0-21-15,0 2-10 16,-3 0-12-16,1 0-10 0,1 0-9 0,-2 2-10 16,1 0-11-16,-1 0-11 0,1 1-6 0,-2 0-9 0,-1 0-4 15,-3 2-2-15,0 4-3 0,-4 1-1 16,-1 3 1-16,-1 3-2 0,-2-1 1 0,1 3 0 15,-1-1-1-15,2 1 1 32,3 1-2-32,-3 1 0 0,4 0 1 0,-1 0 0 15,4-1 5-15,1 0-6 0,0-1-2 0,3-1 1 0,3-1-5 16,0-2 5-16,0 0 3 0,0 0 0 0,3-1 2 0,5 1-1 16,1-3-2-16,3 2 0 0,-1 0 3 15,3-4 2-15,0 0 1 16,-3 2 0-16,4-1-5 15,-3-1 3-15,2-1-4 0,-4 3 0 0,0-2 2 0,0 0-5 0,-4 0 2 16,-1-1 0-16,0 3-4 0,-1-3 4 0,-3 2 1 0,1 0-1 0,-2-1 2 0,0 1-3 0,0 0 0 0,-1 0 1 16,-2 0 2-16,-4 0 1 0,2-1 1 0,-2 1 3 0,-3-2 0 15,0-1 2 1,0 2-1-16,-1-3 1 0,0 1 1 0,-1-2-4 16,-1 1 1-16,1-3-1 0,0 0-4 0,1 0 3 15,-2 0-2-15,1 0-4 0,-1 0-8 0,2-4-17 16,2 0-22-16,2 0-33 0,2-2-46 15,3-2-89-15,2-1-252 0,0 1-723 0,0 2-304 16</inkml:trace>
  <inkml:trace contextRef="#ctx0" brushRef="#br1" timeOffset="413980.7695">21041 10692 1604 0,'0'0'432'0,"0"0"-100"0,0 0-94 0,0 0-41 16,0 0-46-16,0 0-49 0,0 0-39 0,0 0-27 16,0 0-15-16,0 0-11 0,0 0-5 0,0 0 1 15,0 0-2-15,0 0 0 0,-109 18 1 16,106-4-1-16,-1 0 2 0,3 1 2 0,1 0-1 16,0 1-1-16,0 0-1 0,1 1 1 15,2-1-2-15,-1 1 4 0,1-1-4 0,3-1-1 0,-1 1 3 16,1-1-4-16,-1-1 1 15,1-2 2-15,1 1 0 0,-2-2 2 16,1 1-2-16,-3-2-2 16,4 0 0-16,-4 1-2 0,1-2 3 15,0 1-1-15,-3-1 2 16,3-2-1-16,-1-1-2 0,-1 1 0 0,-1 0-1 16,-1-1 1-16,0 0 2 0,0 0 0 0,0-2 3 0,0 1 2 0,-1-1 8 15,-6 1 3-15,1-2 3 0,-2 1 2 16,-3-2-6-16,-2 0-3 0,-2 1-4 0,1-1-2 0,-2 0-2 0,1-2 0 0,-1-2 1 15,4 2-1-15,-4 0 1 0,4 0-3 16,2-1-2-16,-1-2-1 0,3 1-11 0,4-1-12 0,-2-3-25 16,5 1-47-1,1-2-83-15,4-2-163 0,2 2-567 16,1 2-764-16</inkml:trace>
  <inkml:trace contextRef="#ctx0" brushRef="#br1" timeOffset="414279.7745">21369 10835 1915 0,'0'0'426'16,"0"0"-144"-16,0 0-80 0,0 0-55 0,0 0-49 16,0 0-40-16,0 0-25 0,0 0-10 0,0 0-5 15,0 0-3-15,0 0 0 0,0 0-2 16,0 0 2-16,0 0 2 0,90-24 1 0,-74 23 3 15,-2-1-3-15,0 1-3 0,1 0-4 0,-4 0-5 16,0 0 1-16,0 1-1 0,-2-1 0 16,1-1-1-16,-2 2-1 15,-4 0-2-15,2 0-3 0,-3 0 2 0,3 0-1 0,-4 0 1 0,0 2-3 16,2-1-17-16,-1 1-20 0,-1 0-34 16,-1 1-44-16,-1 0-59 0,0 1-111 0,0 1-198 0,0-2-520 15,0 0-189-15</inkml:trace>
  <inkml:trace contextRef="#ctx0" brushRef="#br1" timeOffset="414533.391">21315 11000 1262 0,'0'0'605'0,"0"0"-219"0,0 0-99 0,0 0-76 0,0 0-55 15,0 0-47-15,0 0-36 0,0 0-20 0,0 0-15 0,0 0-6 16,0 0-1-16,0 0 7 0,0 0 7 15,0 0-5-15,10 20 0 0,4-20-4 16,6 0-10-16,0 0 2 0,6 0-10 0,-3 0-5 0,0 0-1 16,2 0-9-16,-3-1 3 0,-1 0-2 0,-2-2 0 15,1 2 4-15,-1-1-2 0,-3 1 2 16,2-2-3-16,-2 1-4 0,-2 1-13 0,1 0-20 16,-1 1-23-16,-2-1-36 0,-2-1-53 0,2 1-102 15,-3 0-229-15,-1 0-710 0,-5 1-159 31</inkml:trace>
  <inkml:trace contextRef="#ctx0" brushRef="#br1" timeOffset="419685.0376">22086 10657 127 0,'0'0'503'0,"0"0"-80"0,0 0-97 0,0 0-25 16,0 0-25-16,0 0-47 0,0 0-44 16,0 0-42-16,0 0-37 0,0 0-26 0,0 0-13 15,0 0-9-15,61-46-6 0,-58 45 0 0,0-1-11 16,0 2-7-16,-2 0-11 0,0 0-10 0,1 0 0 15,-2 4-2-15,1 0 8 0,0 2 4 0,3 1-1 16,-3 1 7-16,0 2 2 0,0 0-2 0,0 3 8 16,0 0-6-16,-1 1 0 0,1 1-1 15,-1 2-5-15,0 0-1 47,2 0-3-31,-2 3 0-16,0 0-1 0,0 0 0 15,-2 3 0-15,1-1-4 0,0 2 3 0,-1-1-4 0,-2 0-2 0,1 0 1 0,0-1-6 0,-2-1 0 16,1-1-2-16,1-1-1 16,-3-1 3-16,3-1-1 0,-3-1 1 0,2-3-2 0,-2-1-2 15,4-2 0-15,1-2-1 0,-1 1 0 16,-1-4 3-16,0-1-1 16,2-1 0-16,1 1-2 15,0-2-1-15,0-1 3 0,0 0 0 0,0-1 5 0,0 0 3 16,0 0 1-16,0 0 5 0,0 0-3 0,0 0 0 15,0-1-5-15,0-2-13 0,0-1-12 16,0 0-22-16,0-3-23 0,0-1-34 0,-1-2-42 0,2 1-82 0,1-1-153 16,2 1-561-16,-2 5-744 0</inkml:trace>
  <inkml:trace contextRef="#ctx0" brushRef="#br1" timeOffset="420181.739">22602 10750 602 0,'0'0'446'0,"0"0"-82"16,0 0-104-16,0 0-30 0,0 0-18 16,0 0-45-16,0 0-32 0,0 0-28 0,0 0-26 15,0 0-13-15,0 0-5 0,0 0 0 0,0 0 0 16,0 0-2-16,1-26-7 0,-1 26-11 16,0 0-11-16,0 0-9 0,-1 0-9 0,-4 0-4 15,1 2 0-15,-3 2 0 0,-1 1 6 0,0 1 5 16,0-1 1-16,-3 1 3 0,1 0-1 15,1 3 1-15,-1-1-2 0,2 0-3 16,-1 0 0-16,0 0-3 0,0 1-1 0,3 0-2 0,-3 2-2 16,0 0-1-1,1 0-3-15,3 0 1 16,-1 1-1-16,2 0-1 0,-2 0 0 0,4 1-5 16,1 0 0-16,1-1-1 0,1 0 1 0,-1-1 4 0,1 3 0 15,1-3-1-15,6 0-3 0,-3 1 0 0,2-1 0 16,3-2 4-16,1 2 2 15,-2-2 0-15,1-2-1 0,1-2 1 0,-1-1-1 0,1-1 1 16,4-2 5-16,-3-1-2 0,1 0 2 0,2 0-3 0,0 0-7 0,-5-5 7 16,6-1 0-16,-5-1 3 15,0 0 5-15,1-4-8 0,-3 0 0 0,0 0-4 0,-3-1-2 0,1 1 5 16,0-1 0-16,-4-1 1 0,-2-1 0 16,0-1-5-16,-1-1-1 0,0 0-1 0,-1-2 2 15,-4 3-2-15,-2-1 1 0,-3 1-3 0,1 2-3 16,-1 1 2-16,-2 2-3 15,-1 1 3-15,-3 3 1 0,3 1-7 0,-5 4-14 0,2 0-31 16,-2 3-42-16,-2 7-76 0,-5 1-233 0,9-1-827 0,5-2-495 16</inkml:trace>
  <inkml:trace contextRef="#ctx0" brushRef="#br1" timeOffset="429748.043">27065 1214 0 0,'0'0'0'0,"0"0"0"16,0 0 0-16,0 0 0 0,0 0 0 0,0 0 0 16,0 0 0-16,0 0 0 0,0 0 0 0,0 0 0 15,0 0 0-15,0 0 0 0,-35 0 82 0,34 0 177 16,1 0-14-16,-1 0-8 0,1 0-19 15,0 1-29-15,-1 0-32 0,-3 2-29 16,2-2-19-16,-2 2-6 0,-1 1 9 0,0-1 5 0,0 1-6 16,1-1-14-16,-2-1-19 0,1 1-9 15,2 0-17-15,1 1-8 0,-1-3-4 0,2 1-14 16,0-1-5-16,1 1-5 0,0-2-6 0,0 0 0 16,0 1 1-16,0-1 4 0,0 0 13 15,0 0 4-15,2 1 7 0,1 0 4 0,1-1-2 16,1 1 6-16,2 0-12 0,2 1 0 0,1-1-10 15,2 0-6-15,2 2 1 0,2-2-5 0,0 0 4 16,4 0-7-16,-1-1-7 0,2 1 3 16,0 2-11-16,-1-1 6 0,3-1 8 0,-1 0 6 15,4 1 6-15,-1-1-9 0,1 0-2 16,3 0-9-16,2-1-1 0,-1 0 11 0,4 1-9 16,-2-1 0-16,2 0 1 0,2 1-7 0,-4-2 5 15,0 0 2-15,2 0 0 0,0 1-1 16,-1-1 6-16,1 0 0 0,2-1-3 0,1 1 3 15,0-2-1-15,1 3-5 0,1-3 4 0,2 1-7 16,-1 1-3-16,0-2 6 0,2 1-7 16,-1 1 18-16,0-1-6 0,3 1-1 15,2-1 0-15,1 2-15 0,0-2 11 0,5 0-4 0,0 2 4 16,1 0 2-16,2 0-6 0,-3 0 4 16,3 2-3-16,-2-2 1 0,1 1 3 0,-1-1-6 0,-2 1 8 15,3-1-9-15,0 0-4 0,-1 1 6 0,2-2-7 16,1 1 12-16,2-1-3 15,-3 1 3-15,3-1 0 0,-3 1-5 0,2-2 4 0,-4 1-1 16,2 0 3-16,-1 1-3 0,-5-2-5 0,-2 2 2 0,0-3-3 16,-4 2-1-1,-2 1 8-15,-2-1-5 16,-6 1 1-16,2 0 4 0,-9 0-4 0,1-2 2 0,-5 2 0 0,-2 0 4 16,-3 0-1-16,-3 0-1 0,-3 0 6 0,-2-1-9 15,1 1-1-15,-2 0-1 16,-4-2 0-16,3 2 5 0,-2 0 3 0,1 0 3 0,0 0-10 15,-1 0-2-15,3 0 2 0,-1-2-4 16,-1 2 6-16,3-1 5 0,-1 1-10 16,0 0 5-16,-1 0-4 15,1 0-2-15,1 0 9 0,-1 0-6 0,2 0 4 0,-3 0-3 0,1 0-4 0,1 1 2 0,1-1 1 0,-1 0 2 16,2 0 4-16,-2 0-1 16,0 0-2-16,0 0-4 0,2 2 2 15,-2-2-4-15,0 2 2 0,2-1 7 0,-2-1-6 16,-2 3 4-16,4-1-7 0,-2 2-5 0,0-2 5 0,0 2-3 15,1-1 12-15,-1 0-4 0,-1 2-7 0,2 0 3 0,-3-1-1 16,2 2 1-16,0 0 12 0,1 0-5 16,0 1 0-16,0 0-5 0,1 0-3 0,-2 1-1 15,1 2 3-15,0-2 10 0,-1 2-7 16,-1 0 2 0,-1 0-7-16,1 0-5 15,0 5 6-15,1 3-5 0,1 4 9 16,-1 1 1-16,-4-3-5 0,3 1 9 15,-1-2-8-15,-2 2 2 0,1-2 2 0,-1 2-7 0,1 0 7 16,-2 0-1-16,3 0 1 0,-3-3 4 0,3 1-5 0,-4 0 2 16,3-2-1-16,-2 0-3 0,3-2 3 15,-4 3-1-15,3 0 0 16,-3 0 0-16,3 1 1 0,-3-1-2 0,-1 2 2 0,4 0 2 0,-3 0-4 0,-1 1 1 0,3 2 2 16,-2 2-2-16,-2 2 2 0,3 0 2 0,-1 5-4 0,-2-2 9 15,1 4-8-15,3-2 2 0,-2-2 3 0,-1-1-9 0,3-1 3 16,-1-1-2-16,-2 1-1 0,3-1 2 0,-3 1 5 15,-1 2-1-15,1-1 2 0,2-1-2 16,-3 1-1-16,0-1-1 0,1 1 0 0,-2 3 0 16,0-2 1-16,1 6 2 0,-1-2-2 15,0 1 2-15,1 4 0 0,-1-3-1 16,1 2 1-16,-1 3 1 0,3 0-3 0,-3 0 1 16,0 4 0-16,0-3-1 0,1 0 0 0,-1 1 0 0,1-4-2 15,-1-1-1-15,1-4-1 0,-1-3 1 0,1 0 2 16,0-1 2-16,4-2-1 0,-3 2 1 0,0-2 0 15,0-2-1-15,3-2 0 0,-3 0 2 16,1-2-3-16,-2 0 3 0,3 2-3 0,0-1-2 16,-3 3 0-16,1 3 0 0,2 3 4 15,-2 1 1-15,-1 4 3 0,1 0-1 0,-2 1-1 0,3 1-4 16,-3-1 3-16,2 1-2 0,-1 0-1 16,0-2 2-16,1 1-4 0,-2 3-3 0,2-2 4 15,2-4-1-15,-2 1 2 16,-1-4 5-1,0 1-4-15,0-1 1 0,4-1-2 0,-3 1-3 0,0-2 2 16,4-1 0-16,-3 0 2 0,0 3 1 0,3 0-3 0,1 3 0 0,-2 0 0 0,4 0 0 0,-2 1 1 16,0 1 0-16,1 1 1 0,3 2-1 15,-2 2 2-15,1-1 0 0,0 2 0 16,0-1 0-16,-2-1-2 0,0 0 0 0,-1-1 1 16,0 0 1-16,0-1 1 0,-4 0 3 15,3-2-1-15,-2-3-1 0,-2 3 0 0,3-5-3 0,-2 2 0 16,-2 0 1-16,1-4-3 0,-1 0 2 15,4 0 0-15,-4 0-2 0,1 1 4 16,0 0-4-16,2 1 2 0,1 2 0 0,0-2-3 0,-1 2 3 0,3-1-1 16,1 0 0-16,-2 2 3 0,3 2-1 15,-2-1-1-15,-1-1 0 16,2 2 1-16,-2-1-1 0,-3 0 0 0,0 1 1 16,0-3-3-16,-1 2 4 0,-1 0 0 0,0-4-1 0,-1 3 5 15,1-1-9-15,-1-1-217 0</inkml:trace>
  <inkml:trace contextRef="#ctx0" brushRef="#br1" timeOffset="435887.4382">31247 6217 0 0,'0'0'0'0,"0"0"0"0,0 0 0 15,0 0 0-15,0 0 0 0,0 0 39 0,0 0 214 0,0 0-14 16,0 0-2-16,0 0-3 16,0 0-13-16,0 0-5 0,37-93-5 0,-37 90-14 15,0 0-15-15,0 2-21 0,0 0-31 16,0 1-23-1,0 0-28-15,0 0-25 0,0 0-25 0,-1 0-17 0,1 0-8 16,-2 2 1-16,-1 2 1 0,1 2 4 0,2 1 1 0,-2 1-2 0,1 1 0 16,1 2 4-16,0 1-4 0,0 2 5 0,0 0-2 0,0 0 2 15,1 0 6 1,-1-2 0-16,0 2 6 16,0 0 4-16,0 1-4 0,2-1 1 15,-1 1-4-15,0-1-5 0,2 0 0 0,0 3-2 16,-2 2 2-16,-1 1 1 0,1-1 5 15,0 3-3-15,-1-1-5 0,0 2 0 0,3-1-8 16,-3 0 3 0,0 2-1-16,0-1-6 0,-4-1 3 15,3 2-3-15,1 0 1 0,0-1 1 0,0 0-3 0,0 0 2 0,0-1 0 0,1-2-1 16,-1 2 2-16,0-1-2 16,0 0 0-16,5-2 1 0,-4 1-1 0,0-2 2 0,1 2-1 15,-2-2-1-15,2 0-1 16,1-1 2-16,0-1-1 0,-2-3 5 0,1 3 1 0,-2-1-3 0,1-1 1 15,3 0-2-15,-4 0-2 0,1 0 0 0,-1-1 1 0,0-1 1 0,1 3-1 0,-1-3 2 0,0 2-3 16,0-1 0-16,0-2 1 16,1 0-1-16,-1 0 0 0,0-3-2 0,0 1 1 0,0-3 0 15,0 1-1-15,0-2 1 0,0 0-1 0,0-2-2 16,0 1 1-16,1-2 0 0,-1 2-1 0,0-3 3 0,0 1 1 16,0-1 0-16,0 0 0 0,0 1-2 15,0-1 0-15,1 0 1 0,-1 0-1 0,0 0-2 0,0 0 2 16,1 1 1-16,-1-2-1 0,1 1 3 0,-1-1-2 15,3 0-1-15,-3 1 1 0,0-1-2 16,1 0 0-16,-1 1 1 0,0-1-1 16,0 1 1-16,1 1 1 15,-1-2-2 1,0 0-2-16,0 0-7 16,0 0-10-16,0 0-16 0,0 0-18 0,0 0-27 0,0 0-49 0,0 0-77 15,0 0-131-15,-1 0-242 0,-3 0-502 0,3 0 258 16</inkml:trace>
  <inkml:trace contextRef="#ctx0" brushRef="#br1" timeOffset="436224.3028">31007 7031 861 0,'0'0'398'15,"0"0"-11"-15,0 0-112 0,0 0-108 0,0 0-85 16,0 0-53-16,0 0-6 0,0 0 17 0,0 0 22 15,0 0 14-15,0 0 10 0,0 0-1 0,0 0-6 16,0 0-8-16,77 76-6 16,-59-62-4-16,-3 0-6 0,1 2-11 0,1-2-9 0,1 0-11 15,-1 1-1-15,2-1-1 0,0-1-3 0,-1 0 1 16,1 1-7-16,-3-1-3 0,1 0 1 0,1-2-4 16,-3-1 3-16,2-1 0 15,-3 1-3 1,1-3-1-16,-3-2 0 0,-1 1-2 15,0-2 1-15,-2 1 4 0,0-1-3 0,2 0 3 16,-2 1 1-16,0-2-5 0,-2-1 3 0,1 2-1 16,1-3-5-1,-1 2-4-15,-2-2-13 0,2 1-16 0,1-2-21 16,-1 0-34-16,1 0-39 0,-3 0-67 0,3-3-100 0,0-3-197 0,0 1-437 16,-6 1-98-16</inkml:trace>
  <inkml:trace contextRef="#ctx0" brushRef="#br1" timeOffset="436639.3911">31894 6939 296 0,'0'0'579'0,"0"0"-82"0,0 0-105 0,0 0-68 16,0 0-68-16,0 0-62 0,0 0-35 0,0 0-33 16,0 0-21-16,0 0-18 0,0 0-18 15,0 0-10-15,0 0-18 0,0 0-10 0,10-40-8 0,-13 40-11 16,-3 3-6-16,-3-1-2 0,3 5-2 15,-4 0-3-15,-1 3 4 0,-3 1 0 16,1 3 2-16,-4 0 3 0,1 3 0 0,-3 3 1 0,-1 2 2 16,-5 1-3-1,2 2 5 1,-6 0 0-16,-1 3-4 0,1 1 5 16,0 0-8-16,-4 1-1 0,7 2 0 0,-1-1-3 15,1-2 2-15,3-3-1 0,3-3-3 16,3-3 2-16,1-2 0 15,4-1-1-15,1-1 0 16,2-4 0-16,0-2 1 0,5-1 0 0,-2-2 0 0,3 0-1 16,-2-2 1-16,3-1-1 0,2-2 0 0,0-1 4 0,0-1-2 0,0 1 1 0,0-1 3 0,0 0-2 0,0 0 5 0,0 0 3 0,0 0 1 0,0 0 5 15,0 0-3-15,0 0-2 16,0 0-3-16,0 0-5 0,0-1-6 16,0-2-11-16,0-3-17 0,0-1-22 15,2 0-43-15,3-2-75 0,-2-1-164 16,3 4-597-16,-2 2-764 15</inkml:trace>
  <inkml:trace contextRef="#ctx0" brushRef="#br1" timeOffset="437651.3157">28450 1842 458 0,'0'0'405'0,"0"0"-3"0,0 0-17 16,0 0-38-16,0 0-53 0,0 0-59 15,0 0-63-15,0 0-37 16,0 0-37-16,0 0-38 0,0 0-27 0,0 0-24 0,10-62-9 16,-10 65 0-16,0 5 2 0,0 3 11 15,-1 4 8-15,-2 3 5 0,2 5 3 0,-3-1-3 0,2 4 0 16,-2 1 1-16,-1 2-5 0,0 3-1 15,0-3-5-15,-1 4-1 0,0-1-2 16,-1 0 0 31,1 0 0-47,1 0-6 0,0-1-2 0,0-1-1 0,2 0 0 0,-2-6 3 0,2-2-1 0,1-2 1 0,-1-1-1 0,2-2-2 0,-1-2-2 0,2-3 0 0,0-2 1 0,0 0-1 0,0-3 4 0,2-1-10 16,-2-2-11-16,1 0-16 0,1-1-21 15,-1-2-20-15,0 1-24 0,0-2-36 16,1 0-46-16,1 0-87 15,1-7-222-15,-3 1-519 0,1 1-37 0</inkml:trace>
  <inkml:trace contextRef="#ctx0" brushRef="#br1" timeOffset="437947.0814">28541 1792 1095 0,'0'0'421'0,"0"0"-36"0,0 0-76 15,0 0-47-15,0 0-79 0,0 0-62 0,0 0-53 16,0 0-33-16,0 0-23 0,0 0-9 16,0 0-2-16,0 0-2 0,0 0 3 15,0 0-1-15,88-64 2 0,-64 60 0 0,-1 1-2 16,4 0-1-16,-4 0 1 0,2 2 0 0,-2 0-1 16,-3 0 4-16,-1 1-5 0,-5 0 2 15,3 1-2-15,-6 0-1 0,-2 0 4 16,-2 2-22-16,0 0-26 0,-1 1-46 0,-3 2-53 0,-2 0-40 15,-1 1-49-15,0 1-81 0,-2 2-160 0,0-2-343 16,-4-3 239-16</inkml:trace>
  <inkml:trace contextRef="#ctx0" brushRef="#br1" timeOffset="438177.5774">28394 2119 0 0,'0'0'0'0,"0"0"263"0,0 0 145 0,0 0-21 16,0 0-76-16,0 0-59 0,0 0-25 0,0 0-14 16,0 0-34-16,0 0-49 0,0 0-33 0,0 0-19 15,0 0-12-15,0 0-13 0,127-5-16 0,-106 3-16 16,-1 0-7-16,2 2-4 0,2-1-1 0,-1 1 4 16,-1 0-2-16,-1 0 0 0,0 1-1 15,-1-1-18-15,0 0-32 0,0 0-70 0,0 0-116 16,1 0-183-16,-4 0-412 0,-7 0-365 0</inkml:trace>
  <inkml:trace contextRef="#ctx0" brushRef="#br1" timeOffset="438436.6509">29158 1931 946 0,'0'0'639'0,"0"0"-143"0,0 0-203 16,0 0-70-16,0 0-93 0,0 0-67 0,0 0-36 15,0 0-19-15,0 0 2 0,0 0 2 0,0 0 13 16,0 0 10-16,0 0-1 0,0 0-1 0,-6 76-1 16,4-55 2-16,2 4-5 0,-5 3-3 15,1 1-3-15,1 3-5 0,-4 1 0 0,-1 2-1 16,2-1-6-16,-3 2-4 0,2-6 3 16,-2 0-1-16,2-1 0 0,0-5 6 15,-1-1-3-15,5-2-3 0,-4-4-1 16,3-1-7-16,0-3 2 0,2-1 2 0,1-1-6 15,0-1-7-15,1-5-20 16,0 2-31-16,0 0-39 0,0-1-56 0,1-1-77 0,0-3-138 0,1-2-225 16,2 0-545-16</inkml:trace>
  <inkml:trace contextRef="#ctx0" brushRef="#br1" timeOffset="438748.6353">29254 1900 1005 0,'0'0'498'0,"0"0"-158"0,0 0-91 16,0 0-47-16,0 0-62 0,0 0-59 0,0 0-40 0,0 0-20 16,0 0-10-16,0 0 0 0,0 0-2 15,0 0-1-15,116-72-1 0,-94 67-1 0,-1 3 1 16,0-2 0-16,-1 3 0 0,0 0 3 15,0 0-6-15,-5 1 0 0,4-1-1 0,-3 1-4 16,-2 0 4-16,-3 0 3 0,0 0-3 16,-1 1 6-16,-1-1-12 0,-1 2-25 0,-2 2-33 15,-2 1-54-15,-2 0-63 0,-2-1-80 0,0 1-129 16,0 1-378-16,-1-3-131 0</inkml:trace>
  <inkml:trace contextRef="#ctx0" brushRef="#br1" timeOffset="438966.7576">29162 2272 1215 0,'0'0'325'0,"0"0"-62"16,0 0-30-16,0 0-13 0,0 0-51 0,0 0-57 15,0 0-36-15,0 0-22 0,0 0-7 16,0 0-6-16,0 0-11 0,0 0-6 0,0 0-8 15,124-24-4-15,-101 20-4 0,-2 1-2 0,0-1 1 16,0 2-2-16,-4-1 2 0,0 2 2 0,-1-2 2 16,-2 1-3-16,0 1-4 15,1 0-17-15,-4 1-32 0,0-1-53 0,0-1-106 0,0 1-174 16,-3 1-454-16,0 0-500 0</inkml:trace>
  <inkml:trace contextRef="#ctx0" brushRef="#br1" timeOffset="439435.9472">29851 2226 0 0,'0'0'513'0,"0"0"-86"0,0 0-40 16,0 0-33-16,0 0-71 0,0 0-55 15,0 0-42-15,0 0-43 0,0 0-23 0,0 0-25 16,0 0-19-16,0 0-13 0,0 0-11 0,0 0-5 15,-27-7-8-15,31 7-4 0,-3 0-10 16,1-1-5-16,0 0-2 0,5-1-5 0,1 0 2 0,4-1 4 0,0-2-7 16,1 2 4-16,5-1-5 15,1 0-4-15,-1-1 1 0,-2 0-4 0,3-1 2 16,1 2-7 0,-1 2 4-16,-4-1-1 0,2-1-3 0,-5 2 3 0,4-2 2 15,-4 2-3 1,-1 0 1-16,0 2 1 0,-2-2-2 0,-4 1 1 0,-2 1 1 15,-1-1-3-15,-1 1 0 0,-1 0-2 0,0-1-3 16,0 1-8-16,0 0-11 0,0 0-18 0,0 0-17 0,0 0-40 16,0 0-21-16,0 0-18 0,0 5-52 0,0-1-90 0,-2 2-226 0,0-2-469 15,0-2 185-15</inkml:trace>
  <inkml:trace contextRef="#ctx0" brushRef="#br1" timeOffset="439810.3193">29816 2544 823 0,'0'0'88'0,"0"0"41"0,0 0 26 0,0 0 66 16,0 0 30-16,0 0-34 0,0 0-50 0,0 0-50 15,0 0 17-15,0 0 7 0,0 0 2 16,0 0-2-16,0 0-45 0,0 0-29 0,57 22-15 15,-40-22-9-15,-4 0-4 0,6 0-4 0,-1-4-7 16,2-1-3-16,0 1-1 0,2-1-5 16,1-3 1-16,4 2-6 0,-3 0-7 0,-2 1-1 15,5 0-4-15,-5 1 0 16,-1 0 0-16,-1 0 2 0,-2-1-2 16,-5 2 5-16,2-3 2 15,-8 1 1-15,2 1 8 16,0-1-2-16,-3 3 2 0,-3-2 3 15,-2 2-5-15,1-1 0 0,1 2-8 0,-3-1-14 0,0 1-6 16,0 0-18-16,0-1-18 0,0 1-26 0,0-2-48 0,-3 2-99 0,1 1-275 0,1 0-586 16,0 0-180-16</inkml:trace>
  <inkml:trace contextRef="#ctx0" brushRef="#br1" timeOffset="441731.6635">30990 2069 228 0,'0'0'475'0,"0"0"10"0,0 0-109 0,0 0-19 0,0 0-56 0,0 0-71 0,0 0-46 16,0 0-48-16,0 0-35 0,0 0-25 0,0 0-28 15,0 0-15-15,0 0-12 0,0 0-9 0,-31-41 0 16,22 46 0-16,-1 4-1 0,-2 1 14 0,-4 2 6 16,1 5 3-16,-3 1 1 0,-2 2-13 15,7 0-9-15,-5 0-5 0,7 1-1 0,-1 1-1 16,2 0-1-16,2 0 3 0,0 3 1 16,4-2 1-16,2 3 1 0,3-1-2 0,-1 1 0 15,3 1 0-15,8-2-1 0,1 0 4 16,5 0-2-16,1 1-2 0,3-2 1 15,0-2-2-15,0 0 2 16,1-2 2-16,4-1-1 0,-2-2-1 0,1 1-3 0,-1-2-5 0,0 1 3 0,1-3 3 16,-4-2-1-16,-1 0 5 0,-4-1-7 15,0-1-3-15,-3 0-1 0,-4-2-1 16,-1 1 1-16,-5-1 2 0,3 0-2 0,-5-1-2 0,1-1 2 16,-2 0 0-16,0 0 1 0,-8 1 5 15,3 1-1-15,-4-2 1 0,-3 2 1 0,-3-1-6 16,-1 0 6-16,-3-2 1 0,-1-2 1 15,-2 1 6-15,-3-2-7 0,1 0-2 0,-3-2-5 0,-2-1-10 16,1 1-1-16,-5 0-5 16,5-3-7-16,-2-2-11 0,0-2-23 0,2 0-32 0,1 1-48 0,6-2-92 15,0 1-189-15,9-1-614 16,2 3-485-16</inkml:trace>
  <inkml:trace contextRef="#ctx0" brushRef="#br1" timeOffset="442218.5714">31032 2180 1015 0,'0'0'758'15,"0"0"-441"-15,0 0-51 0,0 0-40 0,0 0-25 0,0 0-55 16,0 0-39-16,0 0-26 0,0 0-21 15,0 0-13-15,0 0-18 0,0 0-13 0,0 0-7 16,-1-49-5-16,8 48-2 0,1-2 6 0,3-1-7 16,3 1-1-16,-1-1 1 0,10 1-7 15,1 0 11-15,4 0 3 0,2 0 3 16,3 0 2-16,1 0-4 0,5-1-1 0,-2-1-1 31,-1 3 2-31,1-2 6 0,-5 1 2 16,0 0-2-16,-1 1-3 15,-3 0-4-15,-6-1-4 16,-1 2 6-16,-2-1 6 0,-7-1 4 16,-2 1 3-16,-1 0-2 0,-2 1-2 0,-4 1 0 0,-3 0 4 15,0 0 3-15,0-1 7 0,0 1-8 0,0 0-2 0,0 0-5 0,0 0-7 16,0 0 2-16,0 0-1 0,0 0-3 0,-1 0 1 0,1 0-5 0,-1 0-3 0,1 0 3 0,-1 0-4 0,1 0 1 0,-1 0 0 16,1 0-4-16,-1 0-6 0,1 0 4 15,0 0 3-15,0 0 0 0,0 0 7 0,0 0-11 16,-2 0-6-16,2 0-11 0,0 0-18 15,-3 0-14-15,1 1-4 16,-6 0-4-16,3 6-17 0,-6-1-32 16,-4 1-64-16,1-2-153 15,3 1-475-15,2-2-856 16</inkml:trace>
  <inkml:trace contextRef="#ctx0" brushRef="#br1" timeOffset="533752.7786">1003 6347 506 0,'0'0'409'0,"0"0"12"0,0 0-60 16,0 0-18-16,0 0-52 0,0 0-59 15,0 0-53-15,0 0-31 0,0 0-27 16,0 0-41-16,0 0-24 0,0 0-30 0,-26-62-18 0,25 62-4 16,-2 1-4-16,1 5 3 0,0 2 8 15,0 5 5-15,-3 5 4 0,2 1 4 0,-3 6 1 16,2 3-3-16,-4 2 0 0,3 3-1 0,-3 1-4 16,0-1 0-1,5 2-6 1,-3-3-3-16,3 1-1 0,2-4-5 0,2-1 5 0,-1-2 2 15,3-3 0-15,5-3 8 0,1-2-2 0,3-3-2 0,-1-1 4 0,4-3-1 0,1-3 1 16,2-2 3-16,3-2 0 0,-1-4-1 16,1 0-1-16,1-4-1 15,4-3-2-15,-4-2 1 0,0-2-2 0,0 0-2 0,2-1-3 16,-4-1-7-16,-4-1-2 0,2 0-8 0,-6 2-10 0,4-2-12 16,-6 0-19-16,-1-1-23 0,-3 0-27 15,3-1-51-15,-5 0-59 0,1-2-124 0,-4-2-283 0,1 6-522 0,-2 4 167 16</inkml:trace>
  <inkml:trace contextRef="#ctx0" brushRef="#br1" timeOffset="534001.3506">1044 6238 64 0,'0'0'763'0,"0"0"-242"0,0 0-65 16,0 0-77-16,0 0-69 0,0 0-83 15,0 0-74-15,0 0-45 0,0 0-43 0,0 0-32 16,0 0-15-16,0 0-15 0,0 0 1 15,-16-71 0-15,29 62-4 0,3 1 2 0,1-1 1 16,3-1-1-16,0 2 5 0,1 1-4 0,0 1 0 0,-1 0 1 16,0 2-4-16,-2 1 0 0,1 2-19 15,-3 1-36-15,-2 1-59 0,-3 0-83 0,1 3-113 16,-3 1-136-16,-5 0-364 0,0-1-371 16</inkml:trace>
  <inkml:trace contextRef="#ctx0" brushRef="#br1" timeOffset="534259.0892">874 6556 462 0,'0'0'764'0,"0"0"-556"0,0 0-74 0,0 0 22 0,0 0-7 16,0 0-27-16,0 0-29 0,0 0-47 15,0 0-23-15,0 0-3 0,0 0 2 0,0 0 3 0,134-53 4 16,-105 41-1-16,-1 1-13 0,5-2-41 0,-1 0-80 15,1-2-129-15,0-2-201 0,-6 6-332 0,-9 2 43 0</inkml:trace>
  <inkml:trace contextRef="#ctx0" brushRef="#br1" timeOffset="534564.1365">1558 6077 0 0,'0'0'452'0,"0"0"153"15,0 0-142-15,0 0-86 0,0 0-104 16,0 0-71-16,0 0-59 0,0 0-42 0,0 0-24 15,0 0-15-15,0 0-6 0,0 0-1 16,0 0-4-16,0 0-7 0,-111 40 2 0,103-32-23 16,4 2 4-16,-3-1-6 0,5 2-14 0,0 1 9 15,2 0-22-15,0 5 0 0,2 2 1 16,9 1 0-16,0 1 12 0,7-5-1 0,-4-2 2 0,5-2-1 16,0-1-1-16,1 1 3 15,2-1-1-15,-3-1 1 0,1-2 0 0,-1 3-3 0,-3-1 0 16,1 0-3-16,-3-2 0 0,1-1 0 0,-4 0-1 15,-1-1 2-15,-1 1-1 16,-5-2 1-16,1 2-2 0,-2-2-2 0,-3 1 1 0,0-3 2 16,0 2 4-16,0 0 5 0,-3-1 4 0,-4 3 4 15,-3 1 4-15,-1-1-3 0,-5 3 3 16,0-3-2-16,-5 2-3 0,-1 2-4 0,-4-1-5 16,2 0-1-16,-3 0-2 0,2-2 0 0,1-1-1 15,8-2-1-15,-1 0 8 0,7-2 0 0,1 2-2 16,-2-2-18-16,3-1-42 15,3 1-54 1,-2-1-127 0,6-2-249-16,1 1-742 0,0-1-139 0</inkml:trace>
  <inkml:trace contextRef="#ctx0" brushRef="#br1" timeOffset="535372.6944">4761 6181 0 0,'0'0'342'0,"0"0"232"0,0 0-106 0,0 0-81 0,0 0-57 0,0 0-74 16,0 0-54-16,0 0-45 15,0 0-31-15,0 0-10 0,0 0-17 0,0 0-18 16,0 0-22-16,-10-69-26 0,10 69-18 16,0 0-13-16,-1 3-4 0,-2 3-2 0,-1 6 10 15,-1 4 7-15,-2 5 6 0,-3 2 10 0,-1 4-10 0,1 2-1 16,-3 1 0-16,2 3-8 0,-3 2 7 16,3 2 0-16,0-3-4 15,0 4 6-15,2-4-9 0,1-2-4 16,5-1 0-16,0-6-1 0,2-3-2 15,1-2 0-15,1-4 0 0,4-2-4 0,3-1 6 0,2-4 1 0,3 0 3 16,2-5 4-16,4 0 0 0,0-3 2 0,6-1-1 0,-1-1-3 16,4-4 1-16,2-4-5 0,1-3-7 0,1-1-5 15,-1-1-17-15,0-2-12 0,-3-4-14 0,-1 0-17 16,-5-1-21-16,-1-3-33 0,0-1-57 16,-6 0-101-16,-1-1-224 0,-7 6-470 15,-2 6-304-15</inkml:trace>
  <inkml:trace contextRef="#ctx0" brushRef="#br1" timeOffset="535657.3056">4737 6115 796 0,'0'0'443'0,"0"0"-40"0,0 0-103 0,0 0-44 0,0 0-64 15,0 0-54-15,0 0-44 0,0 0-28 16,0 0-22-16,0 0-11 0,0 0-3 0,0 0-8 0,0 0-4 15,0 0-5-15,106-120-6 0,-84 110 1 16,2 2-4-16,-4 2 1 0,1 1-1 0,-2 1-4 16,-4 2 3-16,2 1-3 0,-3 1 3 15,-2 0-2-15,-2 0-14 0,1 2-28 16,-2 3-52-16,-3 0-74 0,-2 3-96 0,-3 2-103 0,-1-1-297 16,0-3-459-16</inkml:trace>
  <inkml:trace contextRef="#ctx0" brushRef="#br1" timeOffset="535862.2857">4575 6403 0 0,'0'0'183'0,"0"0"177"0,0 0-56 0,0 0 21 0,0 0-8 0,0 0-22 0,0 0-42 0,0 0-58 16,0 0-52-16,0 0-41 0,0 0-19 0,0 0-19 15,0 0-19-15,120-3-11 0,-96-3-10 0,-1 0-5 16,2-2-5-16,1 1 3 0,3-1-3 15,-2 0 0-15,2 0-1 0,-1 0-11 0,0-1-27 16,1-1-56-16,-5 0-99 0,3-2-167 0,-11 4-408 16,-3 1-677-16</inkml:trace>
  <inkml:trace contextRef="#ctx0" brushRef="#br1" timeOffset="536104.7049">5239 6038 906 0,'0'0'722'0,"0"0"-245"16,0 0-165-16,0 0-54 0,0 0-68 0,0 0-53 16,0 0-46-16,0 0-37 0,0 0-28 15,0 0-13-15,0 0-11 0,0 0 5 0,0 0 1 0,0 0 4 16,-4 20 7-16,4-8 0 0,0 3 2 16,0 3 3-16,0-1 0 0,2 1 2 0,-2-1-3 15,0 3-4-15,-3 0-3 0,0 1-3 0,1 1-3 16,-2-1 1-16,1 0-2 0,-1-1-2 15,3-2 0-15,-1 2-1 0,0-6 0 0,0 0 0 16,1-1 0-16,1-1 1 0,0-3 0 0,0 1-5 16,0-2-8-16,0-1-13 0,0 0-21 0,0-1-21 15,3-2-35 1,-2 0-51-16,-1-2-87 0,1-1-174 0,-1-1-536 0,0 0-604 16</inkml:trace>
  <inkml:trace contextRef="#ctx0" brushRef="#br1" timeOffset="536467.2118">5234 6010 1626 0,'0'0'351'0,"0"0"-48"15,0 0-103-15,0 0-24 0,0 0-44 16,0 0-29-16,0 0-26 0,0 0-26 0,0 0-18 0,0 0-11 15,0 0-9-15,0 0-1 0,0 0-1 16,62-69-3-16,-49 63 2 0,1 1-4 0,2-1 0 16,1 0 0-16,-1-1-2 0,3 0-1 0,-2 0 2 15,-2 2-1-15,1 1-1 0,-3 0 1 16,-2 1-2-16,0 0-2 0,-2 1 1 0,-3 1-2 16,-2-1 3-16,2 2-1 0,-3-1 0 0,-2 1 1 15,0 0-1-15,0 0-3 0,0 0-2 0,2 0-13 16,-3 0-17-16,0 3-22 0,0-1-30 15,0 3-35-15,0 2-55 0,-1-2-108 0,-4 4-198 16,2-2-424-16,-3-2-104 0</inkml:trace>
  <inkml:trace contextRef="#ctx0" brushRef="#br1" timeOffset="536884.1598">5240 6260 642 0,'0'0'395'16,"0"0"-117"-16,0 0 3 0,0 0-14 0,0 0-34 15,0 0-70-15,0 0-62 0,0 0-33 16,0 0-23-16,0 0 1 0,0 0 12 0,0 0 10 16,0 0 8-16,0 0-7 0,28 0-7 0,-22-3-10 15,3-1-4-15,2 0-8 0,0-1-8 0,3-1-5 16,-2 2-6-16,3-2-4 0,0-1-4 0,2 1 0 15,-1-2-2-15,2 1-3 0,1 0 1 0,-3 2-3 16,-1-1-2-16,0 2 1 0,-1-1 0 0,-2 2 0 16,-2-1 2-16,-1 1 0 0,-1 0-1 15,-3 2-1-15,0 0-1 0,-1 0 3 16,-4 1 1-16,0-2 1 0,0 2 2 0,0 0 1 16,0 0 2-16,0 0 1 0,0 0 1 0,0 0 1 15,0 0 0-15,0 0-2 0,0 0-1 16,0 0-2-16,0 0-4 15,0 0-1-15,0 0 0 0,0 0-3 0,0 0 0 0,0 0-2 0,0 0-2 16,0 0 1-16,0 0-1 0,0 0 0 16,0 0 1-16,0 0-2 0,0 0-1 15,0 0-1-15,0 0-9 16,-1 0-18-16,1 0-17 0,-1 3-31 16,-2 0-73-1,2 3-156-15,-2-2-522 0,2-1-815 0</inkml:trace>
  <inkml:trace contextRef="#ctx0" brushRef="#br1" timeOffset="538027.7426">480 11570 856 0,'0'0'961'15,"0"0"-682"-15,0 0-6 0,0 0-73 0,0 0-32 0,0 0-42 0,0 0-21 16,0 0-16-16,0 0-25 0,0 0-18 0,0 0-14 0,0 0-17 16,-19-46-14-16,19 46-2 15,0 0-2-15,0 0 4 0,0 0 2 0,0 0-1 0,0 0 2 16,0 0 1-16,0 0 3 0,1 2 6 16,5 5 0-16,1 9 2 0,1-1-5 15,-6 4-3-15,3 5 1 0,-4-1 0 16,0 7 1-16,1-5-3 0,-2 4-2 15,0-1 0-15,0 1-4 16,0 0 3-16,-2 1 0 0,0-1 1 0,-3-1 1 0,2-1-6 0,1-8 4 16,-5 4-3-16,5-6 2 0,-1 1 9 15,-1 2-6-15,2-5 7 0,2-1 2 16,-1-8-1-16,1 7 17 0,0-8 0 16,0 1 3-16,0-1 6 0,8-5-19 15,-2 2-3-15,11-2-6 16,0 1-6-16,0-5 6 0,11-6-29 0,2-1 28 0,8-3-28 0,-5 0-8 15,-4 1 27-15,-6 2-28 0,-3 1 31 0,-8 5 0 16,-3 1 1-16,-1 1 0 0,-6 2-8 0,3-1 10 0,-4 2-1 0,0 0 5 0,-1 0 7 0,0 0-11 0,0 0-1 16,0 0-3-16,0 0-11 0,0 0 12 0,0 0-1 15,0 0-2-15,0 0 3 16,0 0-26-16,0 0-22 0,0-1-30 16,0 0-52-16,0-1-98 0,0-2-210 15,1 1-703-15,0 0-467 16</inkml:trace>
  <inkml:trace contextRef="#ctx0" brushRef="#br1" timeOffset="538603.4868">1144 11435 1707 0,'0'0'349'0,"0"0"-48"0,0 0-63 15,0 0-47-15,0 0-57 0,0 0-41 0,0 0-28 0,0 0-20 16,0 0-8-16,0 0-7 0,0 0-5 0,0 0-2 15,0 0-2-15,-124 38-3 0,108-21-3 16,2-2 0-16,4 2-2 0,-2 2 0 0,1-1 0 16,3-1-4-16,0 4-5 0,4-3-1 0,2 0 0 15,2 0 2-15,0-1 6 0,0-1-6 0,5 0 1 16,4-2-1-16,0 0-6 0,1-1 10 16,3-2 1-16,-1 1 2 0,4-1 3 0,-2-1-7 15,3-2-1-15,0 0-2 0,-2 0-4 16,3-1 7-16,-3-1-2 0,2 2 0 15,0-1-3-15,-4-1-1 0,1 0 0 0,0 0 2 0,-2 1 4 16,-1-1-6-16,-3 0 1 0,1 2-3 0,-5-3-4 16,3 2 6-16,-4 0-1 15,-2 1 3-15,0-2 1 0,1 2-2 0,-2-1 0 0,0 2 1 16,0-1 0-16,-4-1 7 0,1-1 1 16,-4 2 2-16,-4-1-1 0,2 1-1 0,-1 0-3 15,-2 0 0-15,-5 1 0 16,2-2-1-16,-4 1 0 0,0-1-3 15,-2 0-4-15,2-1 5 0,-2-1-4 16,1 0 6-16,1-3 2 0,4 0-4 0,-2 1 2 0,3-2-3 0,0-1-1 16,4-1 3-16,-2 1 0 0,4 0 1 15,3 0 0-15,-2 0-3 0,4 0-3 0,0 0 1 0,-2 0 4 16,5 0-4-16,-1 0 4 0,1 0-5 0,0 0-3 0,0 0 2 16,0 0 0-16,0-1 2 15,0 1 0-15,0 0-3 0,0 0-1 16,0 0-1-16,0 0-5 0,0 0 5 15,0 0-7-15,0-2-14 0,0 2-14 16,0 0-35-16,0 0-22 31,1 0-28-31,1 0-58 16,3 0-112-16,-3 0-339 0,1 0-920 16</inkml:trace>
  <inkml:trace contextRef="#ctx0" brushRef="#br1" timeOffset="539401.4846">4159 11228 755 0,'0'0'527'0,"0"0"-141"0,0 0-57 0,0 0-57 0,0 0-47 16,0 0-47-16,0 0-28 16,0 0-33-16,0 0-36 0,0 0-29 0,0 0-29 0,0 0-23 15,0 0-6-15,15-25-1 0,-15 33 4 16,0 2 6-16,0 5 2 0,0 2 2 16,-2 2 0-16,1 2 2 0,-4 2 3 0,0-2 3 0,-3 4 4 15,0-1 2-15,-3 4 0 0,-1 0-1 16,0 3-2-16,-2 1 2 31,0 1-6-31,0-1-4 0,1-1-1 0,-2-3-7 16,5-2 3-16,-3-2 4 0,5-3-1 0,-2 0 2 0,2-5-1 0,2-2-3 0,2-4 3 15,2 0 0-15,0-5 3 0,2 1-2 0,0-3 1 0,0-1-3 16,0 1 2-16,2-2 1 0,4 0 3 16,3 0 7-16,2-1 0 0,5 0 3 0,1-3-5 0,8-2-5 0,1-2-1 15,2 0-4-15,0-2-1 0,1 1-2 16,-1-2-3-16,-2 3-1 0,-1-2 1 0,-3 1 0 15,-2 2 0-15,-1-2 2 0,-2 1-1 0,-3 2 0 16,-4 0 0-16,0 1-2 0,-3 1 1 0,-3 0 4 16,-2 0-1-16,1 2 2 15,-2-1 2-15,-1 0-3 0,2 1 4 16,-2 0-4-16,0-1-1 0,1 0-2 0,-1-1-4 0,0 1-5 0,1-1-6 0,1-1-8 16,3-1-10-16,-2 1-11 15,2-3-23-15,0-1-29 0,1 0-51 16,0-1-92-16,3 1-195 0,-2 1-624 15,-3 2-494-15</inkml:trace>
  <inkml:trace contextRef="#ctx0" brushRef="#br1" timeOffset="539695.7302">4689 11262 1570 0,'0'0'420'0,"0"0"-55"0,0 0-94 16,0 0-46-16,0 0-50 0,0 0-50 0,0 0-41 15,0 0-38-15,0 0-24 0,0 0-13 16,0 0-4-16,0 0 5 0,0 0 5 0,0 0 7 0,-2 59 9 16,2-39 6-16,0 3 3 0,0-2-1 15,0 2-4-15,0 1-5 0,-2 1-5 0,-1 2-4 16,1-2-8-16,-3 1-2 0,1 0-1 0,0-1-5 16,-2 1 2-16,4-3-3 0,-3-3 0 15,1-2 2-15,3-1-3 0,-2-2 1 0,3-3 1 16,-1 0-1-16,0-3 4 0,1-3-4 0,0-1-4 15,0-2-10-15,0-1-12 0,0-2-15 16,0 0-19-16,0 0-18 0,0 0-36 0,0-5-68 16,0-2-137-16,0 0-466 0,0 0-881 0</inkml:trace>
  <inkml:trace contextRef="#ctx0" brushRef="#br1" timeOffset="540093.8515">4702 11167 1019 0,'0'0'525'0,"0"0"-118"16,0 0-75-16,0 0-68 0,0 0-48 15,0 0-54-15,0 0-37 0,0 0-32 0,0 0-24 16,0 0-20-16,0 0-17 0,0 0-8 0,0 0-8 16,0 0-2-16,13-41 1 0,-2 38 0 0,3-1 2 15,-2 0-2-15,4 1 0 0,-1-1 0 16,3 0-1-16,-5 0 1 0,5 0 0 0,-5 0-2 15,2 0 1-15,-2-1-5 0,0 2 0 0,-3-1-1 16,0 2-2-16,1-1 2 0,-4 1 0 16,-1 0 0-1,-2 0 0-15,-2 1-4 0,1-1-3 0,0 2-1 0,-3 0 1 0,2 0-2 0,-2 0 3 16,0 0-1-16,0 0-2 0,0 0 3 16,0 0-2-16,0 0 0 0,0 0 2 0,0 0-2 15,0 0-2-15,0 0 0 0,0 0-5 0,0 0-5 16,0 0-15-16,1 2-21 0,0 0-25 0,2 1-40 15,-2 2-56-15,0 0-101 0,-1-1-204 16,0 1-554-16,0-2-332 0</inkml:trace>
  <inkml:trace contextRef="#ctx0" brushRef="#br1" timeOffset="540470.2678">4682 11398 571 0,'0'0'477'0,"0"0"-185"15,0 0-55-15,0 0 26 0,0 0 4 0,0 0-26 16,0 0-59-16,0 0-52 0,0 0-39 0,0 0-22 16,0 0-11-16,0 0-3 0,0 0-5 0,0 0-2 15,12 7-3-15,-5-7-6 0,3-2-2 0,2-2-10 16,3 1-5-16,0-2-6 0,4 0-5 0,1-1 1 15,0 1-3-15,-1 0-4 0,-2 0 2 16,3 1-2-16,-3 0-1 0,1 0 3 0,-2-1-4 16,-1 1-1-16,-3 1 0 0,-1 1 0 0,-3-1 0 15,-2 2 2-15,-2 0 0 16,-2 1 0-16,-1 0 4 0,-1 0 0 0,0 0 1 0,0 0 2 16,0 0-3-16,0 0 2 0,0 0 0 0,0 0-2 15,0 0 4-15,0 0-5 0,0 0-2 0,0 0-2 16,0 0-4-16,0 0 0 0,0 0-2 15,0 0-1-15,0 0-13 0,0 0-20 16,0 0-39-16,2 0-78 0,-1 1-158 16,0 1-513-16,1 0-831 15</inkml:trace>
  <inkml:trace contextRef="#ctx0" brushRef="#br1" timeOffset="546986.038">1642 9025 0 0,'0'0'0'0,"0"0"0"16,0 0 0-16,0 0 0 0,0 0 0 0,0 0 0 16,0 0 0-16,0 0 0 0,0 0 0 0,0 0 37 15,0 0 114-15,0 0 7 0,-23-30 13 0,22 29 15 16,-3-1 10-16,4-1 18 0,-2 1 0 15,2 0-5-15,-1-1-10 0,1 2-11 16,0-2-14-16,0 1-14 0,0 0-15 16,0 0-16-16,0 1-12 0,0 1-18 0,0 0-21 0,0 0-17 15,0 0-16-15,0 0-9 0,0 0-5 0,0 0 1 0,0 0-5 16,0 0-5-16,0 0-6 0,0 0-7 16,0 0-2-16,0 0-1 0,0 0 0 15,0 0-1-15,0 0-3 0,0 0-3 0,1 1 2 0,1 2-3 0,3-1 6 16,-3 2 1-1,3 2 0-15,-2 0 2 0,-1 2-5 0,3 1 3 0,-2 2-1 16,-1 0 6-16,3 0 0 0,0 2 1 0,-3-1-1 31,3-2-5-31,-2 0 2 0,-1-3-1 0,4 1 0 16,-4-1 5-16,4-2-2 0,-1-1-1 0,0-1 2 0,-2 1-2 16,-1 0 4-16,3-2 4 0,-1-1 6 0,2-1 2 15,0 0 2-15,5 0 0 0,4-2-1 0,0-4 2 16,10-4-4-16,-1-3-1 0,4-2-3 15,3-4-9-15,-2-1-1 16,-1 2-1-16,-1-1 0 0,-3 3 1 16,0 2-1-16,-5 1-5 0,-2-1 1 0,-2 4-2 15,-3 1 3-15,-2 2 1 0,-3 3 3 0,-4 1 3 0,2 0-1 0,-2 1 2 16,-3 2 0-16,0 0-3 0,0 0 2 0,0 0 1 0,0 0 1 0,0 0-4 16,0 0-3-16,0 0 1 0,0 0-6 0,0 0 4 0,0 0-2 15,-1 0-3-15,1 0 0 0,-2 0-4 16,2 0 1-16,0 0 0 15,0 0-3-15,0 0 1 0,-4 0-16 16,4 1-10-16,-1 3-16 16,1 1-22-16,-1 3-26 15,0 1-53-15,2 2-103 16,-1 0-217-16,0-2-625 16,1-5-409-16</inkml:trace>
  <inkml:trace contextRef="#ctx0" brushRef="#br1" timeOffset="548138.7204">4935 8792 0 0,'0'0'0'0,"0"0"111"0,0 0 380 16,0 0-47-16,0 0-47 16,0 0-44-16,0 0-65 0,0 0-59 15,0 0-46-15,0 0-35 0,0 0-19 0,0 0-19 16,0 0-12-16,0 0-14 0,0-43-12 0,0 39-6 0,0 2-6 15,0 1-4-15,0 1-5 0,0-2-3 16,0 2-9-16,0 0-5 0,0 0-3 0,0 0-7 16,0 0-2-16,0 0-5 0,0 0-7 15,0 0-1-15,1 0-4 0,-1 0-3 16,0 0 2-16,0 0-8 0,0 0 2 0,0 0-3 16,0 2 1-16,2-1 6 0,-1 4-1 15,2-2 0-15,-1 2 2 0,0 0-3 0,2 3 0 0,-1-2 0 0,0 2-1 0,0 1-1 16,-1-1 3-16,1 0 3 0,-3-1-4 15,2 0 8-15,-1 2-8 0,2-2 1 16,0-2 4-16,-1 1-10 0,-1-1 7 16,0 1-1-16,2-3-2 0,-1 1 5 15,1-2-1-15,-2 1 1 0,1-1 5 0,1 0-3 16,0-1 0-16,-1-1 0 0,2 0 3 16,2 0 2-16,2 0 7 0,0-3 2 0,6-4-4 15,1-2 2-15,3-2-8 0,1-3-2 16,3-1 0-16,2-2-6 0,0-2 5 0,2-2-3 15,0 0-2-15,-1-1 7 0,-1 1-5 0,-3 0 2 0,-1 5 1 16,-4 0-5-16,-2 4-2 0,-4 2 0 0,-3 3 0 0,-3 3 2 0,0 0 1 16,-3 3 1-16,-1 1-2 15,0 0 0-15,0 0-3 0,0 0-2 0,0 0-2 0,0 0-6 16,0 0 1-16,0 5 3 0,-3 3-4 0,1 2-8 16,1 4-18-16,-5 3-30 0,2 3-38 15,-4 1-81-15,2 4-209 0,0-8-772 0,2-4-556 0</inkml:trace>
  <inkml:trace contextRef="#ctx0" brushRef="#br1" timeOffset="552665.3064">1188 7792 0 0,'0'0'203'0,"0"0"172"0,0 0-25 0,0 0-20 16,0 0-33-16,0 0-40 0,0 0-50 15,0 0-53-15,0 0-27 0,0 0-20 0,0 0-17 0,0 0-1 16,-15-49-15 0,14 46-9-16,-1-1-7 0,1 3-4 0,-3-2 0 0,3 1-4 15,0 1-6-15,1-1-6 0,-2 0-7 16,1 1-5-16,-3-1-5 0,1 0-2 0,1 1-3 0,0 0-3 0,-3 0-1 15,3-1-2-15,-1 1-1 0,-3 0 0 16,3 0-3-16,-2 1 1 0,1-1-1 16,1 1-2-16,-3 0 1 15,3 0-1-15,-4 0 2 0,4-2 1 16,-5 2 0-16,1 0-1 0,3 2-2 16,-4 0-1-16,4-1-1 0,-3 2 0 0,-1-1 0 0,4 0 0 0,-3 1-1 0,3 1 0 46,-4-1-1-46,4 1 0 0,-2 1 0 0,-1 0 2 0,2 1-2 0,-3 1 1 16,1 0-2 0,3 2-1-16,-3-2 4 0,4 1-1 0,-3 1 0 15,2 0 2-15,0 1-3 0,-2-1 1 16,0 1-1-16,3 0-1 0,-1 1 2 0,-1-1 0 16,2 3 1-16,0-1-1 0,-2 0-1 0,4-1-1 0,-1 2-1 0,0 1 2 15,-1-4 0-15,2 4 0 0,0-3 1 0,1 2-4 0,0-1 2 0,0-1 2 0,0 1-1 16,0 1 6-16,0-2-4 0,0 1-2 0,0-1 0 0,2 2-10 15,3-1 10-15,-3 0 1 16,-1 0 2-16,1-1 7 0,2 0-8 0,0 0-1 0,-2 0 0 0,3 0-4 0,-2-1 5 16,0 0 0-16,3 1 2 0,-3-1-1 15,3-1-1-15,-1 1 1 0,2-1 1 16,2-1 8-16,-2 1-1 16,1-1-2-16,1 0 3 0,1 1-8 0,4-3 8 0,-3 0 5 0,2-1 0 15,0 0 6-15,2 0-7 0,-1-2-2 16,1 0-5-16,-1-1-5 0,2 0 7 0,-2-2 2 0,-2 1 2 0,5-1 3 15,-4 0-6-15,0-1 1 0,3-4-2 0,-3 0 5 16,4-1-4-16,-5 0 1 0,5-1 0 16,-4 0-7-16,0-2 4 15,1 0 0-15,-1 1-1 0,-2-3 9 0,1 2-8 16,-1-1-1-16,2 0 2 0,-2-2-14 16,-3 1 3-1,-2-2 4-15,3-1-1 0,0-4 7 0,-2-2-1 0,0 0-4 0,1 2-3 0,-1 2 3 16,-4 1 0-16,-2 1 1 0,0-2 1 0,0 0-5 0,-1-2 2 0,0 2 3 15,-1 0-2-15,0-1 4 0,-1 1-2 0,-3 2-5 16,1 3 1-16,2-1-5 0,0 3 4 16,-4-4 13-16,1 3 0 15,1-3 4-15,-3 2-6 16,1-1-14-16,-2-1 0 0,-2-1-4 16,-1 2 5-1,0 0-2-15,-3 2 1 0,-1 0-1 0,2 1-2 16,-5 1 1-16,0 0-1 0,-1 2 0 0,2 1 0 0,-2 1-3 0,-2 2-1 0,-1 2-7 0,1 0-3 0,-3 0-12 0,2 6-16 0,-5 0-21 15,3 3-40-15,1 4-62 0,-4 2-148 0,7-3-499 16,9-3-862-16</inkml:trace>
  <inkml:trace contextRef="#ctx0" brushRef="#br1" timeOffset="554559.3339">4148 7588 519 0,'0'0'300'0,"0"0"-59"0,0 0-4 16,0 0 19-16,0 0-19 0,0 0-30 0,0 0-32 15,0 0-31-15,0 0-22 0,0 0-17 16,0 0-18-16,0 0-11 0,-48-35-7 0,48 33-11 16,0 0-8-16,0-2-5 0,3 0-10 15,2-1-4-15,1-2-3 0,3-1-4 0,1 0 1 0,5-2-3 16,-1 1 0-16,2 1 0 0,0-1-3 16,4-1 0-16,0-1-1 0,2 0-2 15,1 1-1-15,-1 0-3 0,1 2-3 0,-1 1-1 0,3 1 0 0,-3 2-2 16,0 0 0-16,1 3 0 15,1 0-5-15,-2 2 1 0,0-1 0 16,-1 0-2-16,0 0 3 0,-2 4-3 0,-2 0 1 0,-1 4-1 16,0 1-2-16,-3 2 2 0,-1 0 1 0,-3 3-1 15,-2 2 1-15,-4 3-1 0,-2 3 0 0,0 3 3 0,-3 2 3 16,-6 5 3-16,-4 0 3 16,-7 2 1-16,-1-1-3 0,0 1 0 0,-3-1 0 15,0-1-1-15,1-2 2 0,-2-3-2 0,2-2-3 16,1-3 3-16,1-2-5 0,1-3 0 15,5-1 1-15,-1-5-2 0,2 0 3 0,2-3-2 0,2 0-1 16,3-1-2-16,1-1-4 16,1-1 2-16,0-2 3 0,3-1 0 15,1 0 2-15,0-2-3 0,0 0-1 0,0 0 0 0,0 0 4 0,3 0 3 16,4 0 7-16,2 0 6 0,4 0-4 0,7-1 5 16,5-4-1-16,5 0-2 0,4-3 3 0,3 0-5 15,6 0-4-15,1 0-2 16,5 0-5-16,-2 1 3 0,3-2 1 0,-2 0-2 0,1-1 0 15,-2 2-3-15,-2 2 0 0,-4-1 0 0,-3 1 3 16,-3-1-1-16,-5 2-1 0,-4 1 1 0,-4 0-3 16,-5 2-1-16,-5-1 2 15,-5 3 0-15,-3 0 3 0,-3 0 4 0,-1 0 2 0,0 0 6 0,0 0 1 16,0 0 1-16,0 0 1 0,-1 0-6 16,-4-3-4-16,0 3-5 0,0-2-7 15,-1 2 1-15,-1-1-2 0,3 1 2 0,0 0 1 16,0-1-1-16,2 1 1 0,0 0-4 0,1 0-11 15,-1 0-30-15,0 0-38 0,1 4-66 0,-4 2-183 16,-1 2-830-16,3-3-609 16</inkml:trace>
  <inkml:trace contextRef="#ctx0" brushRef="#br1" timeOffset="565935.9994">7800 1714 0 0,'0'0'0'0,"0"0"32"16,0 0 349-16,0 0-23 0,0 0-42 0,0 0-46 0,0 0-37 15,0 0-37-15,0 0-33 0,0 0-26 0,0 0-25 16,0 0-14 0,-21-34-16-16,22 29-9 0,1-1-9 0,3 0-10 0,-2 0-8 0,4-3-9 15,-3 1-3-15,5-1-2 16,-1-1 1-16,0-1-5 0,2 2-1 0,1 0-3 0,2-2-3 0,0 1 0 16,3-1-6-16,-1 1-3 15,2 0-7-15,3 0-5 16,-2 0 5-16,1 2 4 0,-1-1 2 15,0 2 3-15,1 1-1 16,-2 1-6 0,-2 1 2-16,1 1-5 0,-2 1 1 0,1 1-1 15,-2-1 0-15,-2 2-1 0,-1 0-5 0,1 2 1 0,-1 1-1 0,-1 2 4 16,1 1-2-16,-2 1-2 0,-3 2 0 0,3 3-5 16,2-1 6-16,-6 5 1 0,3 0 3 0,-4 4 4 0,1 2-2 15,-1 3-3-15,-3 3 0 0,0 0-3 16,-2 2 6-16,-5-3 4 15,2 2 1-15,-3 0 4 0,-3 1-6 0,0 0 0 16,-5 0-1-16,3 2 4 31,-5-1-1-31,3-4 2 0,-3 1-8 0,0-3-3 16,0-1 0-16,4-3 1 0,-4-2 9 0,5-2 2 16,-3-4-3-16,4-1-2 0,0 0-2 0,2-3-1 0,1-2 3 0,1-1 1 15,3-2 0-15,-1-2 4 0,4 1 1 0,0-2 2 0,-3-1 5 0,4 1 1 16,1-1 3-16,0 0 1 0,0 0-3 0,0 0-2 0,0 0-1 15,0 0-2-15,0 0 2 0,0 0-4 0,0 0-3 0,0 0-4 0,0 0-6 16,0 0-3-16,0 0-1 0,1 0 2 0,4 0-4 0,-3 0-1 16,1-2-5-16,6-2-1 0,2 1 2 0,5-1 1 0,4 0 4 0,2 1 1 15,1-1 1-15,4-1 1 0,4 2 0 0,0-1 0 16,4 2 2 0,1-1 0-16,-2-1 5 0,2 0-4 0,-4 1 2 0,-1 1-2 15,-1-1-3-15,-2 1 5 0,-5 0 1 0,-3-2 3 0,-1 2-3 16,-7 0-1-16,-2 1-1 0,-4 1 0 0,-3 0 3 0,-2 0 8 15,-1 0 3 1,0 0 5-16,0 0 1 0,0 0 0 0,0 0 2 16,-1 0 1-16,1 0 0 0,-1 0-1 0,0 0-2 0,1 0-3 15,0 0-5-15,0 0-2 0,0 0-1 0,0 0 0 16,0 0 1-16,0 0-2 0,0 0-3 16,0 0-2-16,0 0-3 0,0-2 1 0,0 2-1 15,0 0 0-15,0 0-1 0,0 0-10 0,0 0-13 16,0 0-34-16,0 0-69 15,0 2-68-15,-1 3-192 16,-3 1-822 0,3-1-535-16</inkml:trace>
  <inkml:trace contextRef="#ctx0" brushRef="#br1" timeOffset="569872.3876">10967 1355 0 0,'0'0'0'16,"0"0"0"-16,0 0 98 0,0 0 301 0,0 0-56 15,0 0-74-15,0 0-46 0,0 0-20 16,0 0-20-16,0 0-4 0,0 0-14 0,0 0-22 0,29-96-13 16,-29 93-26-16,0-1-17 0,0 2-9 15,-3-1-26-15,0 0-21 0,2 1-21 0,-2 2-18 16,0 0-5-16,-2 0-2 0,-2 3 5 16,-1 3-3-16,0 2 5 0,-2 0-3 0,2 1 0 15,0 2 11-15,-2-1-2 0,2 3 12 0,-2 0-4 16,1 1-2-16,-3 2 9 15,0 2 3-15,2 1 6 0,-2 0 2 0,1 0-13 0,0 0 0 16,2-1-3-16,1 2-3 0,0-1 6 0,-1 2 1 16,2 3 2-16,0 2 3 0,-2 1 1 0,2 1-6 15,2-1-1-15,-2 0-1 16,2-1 0-16,-2-1 0 0,3 0-1 16,1 0-2-16,1-2-1 0,2-1 0 0,0 0 1 0,0-3 0 15,1-1 1-15,6 0 4 0,-2-2 0 0,4 0 1 0,0-2 2 16,2 0-2-16,2-1 0 0,0-2 3 15,1 0-2-15,0-3 1 0,1 1 3 0,2-3-5 16,2-3 6-16,-2 0 4 0,-1-2 1 16,-1-1 4-16,0-1 2 15,1-3-5-15,-2-4-1 0,-1-2 0 0,1 0-7 0,-2-2 6 16,0-2-4-16,-3-2-2 0,0 1 3 0,-2-1-5 16,-2 2 2-16,-2-2 3 0,-1 3-5 0,-2-1 2 15,0-1-8-15,-2 1-1 0,2 2-1 0,-2 0 1 16,-3 4-1-16,-2 0-4 0,0 0-2 0,-1 4-5 15,-1-1 0-15,-4 3-1 0,2 1-4 16,-3 1 3-16,-3 0-5 16,-3 1 2-16,-2 4 4 0,-2 3-4 0,0 0 8 15,2 0 0-15,3 2-1 0,1-3 1 0,6-1-3 0,1 1-3 0,2 1-1 16,5 2-1-16,-2 0 3 0,4 3-2 0,2 2-34 16,1 3-51-16,-1 1-127 0,3-3-366 15,1-5-1058-15</inkml:trace>
  <inkml:trace contextRef="#ctx0" brushRef="#br1" timeOffset="574878.5994">7868 7193 0 0,'0'0'0'0,"0"0"121"0,0 0 259 0,0 0-17 0,0 0-41 15,0 0-45-15,0 0-38 0,0 0-26 0,0 0-16 0,0 0-19 0,0 0-20 16,0 0-15-16,-69-51-24 0,68 48-20 0,1-2-21 16,0 0-21-16,0 1-14 0,3-3-13 15,6 1-9-15,0 0-4 16,2-3-5-16,7 0-2 0,1 0-1 0,5 1 2 16,-1-2-2-16,5 3 1 0,0 0-2 15,-4 1-1 1,3 3-1-1,-3 0-1-15,2 1-1 0,-2 2 0 0,-1 0-3 0,1 2-2 0,-4 6 0 16,-3 1-3-16,0 4 4 0,-1 1 0 0,-4 0 0 0,-1 4 4 16,-2 3-3-16,-6 0 3 0,-1 5 0 0,-2 3-2 15,-1 2 5-15,-8 4 3 0,-4 2 2 16,-7 3 3-16,0-2-1 0,-4 2-1 0,-3-4-1 16,2 0 1-16,-2-1-5 0,0-6-1 15,3-1-1 1,-3-5-4-16,2-3 6 15,-1-3 0 1,4-2 0-16,0-2 4 0,3-3-7 0,5-2-2 0,3-3 1 0,5-1-6 16,3-3 4-16,3 1-1 0,0-2 0 0,0 0 0 15,0 0-2-15,2 0 1 0,5 0 2 0,6 0 3 0,4 0 3 16,8-5 0-16,5 1 0 0,7-2-1 0,1-1 0 0,5 0 1 0,0 0 2 0,1 0 3 16,2 2-2-16,-2-2 0 0,-3 1 0 0,-1-1-6 0,0 0 5 0,-5 4-1 0,0-2 0 0,-3 1 2 0,-5 0-5 15,-4 0-2-15,-3 1-1 0,-6 1 0 16,-4 1 0-16,-2 0 1 0,-5 1 2 0,1 0 3 0,-4-1 6 15,0 1 5-15,0 0 2 0,0 0 2 0,0 0-5 16,0 0-4-16,-6 0-6 0,4 0-7 16,-5 0 1-16,2 0-2 15,-3 0 1-15,-1 0 3 0,2-1-10 0,3 1-16 16,1 0-31-16,0-1-57 0,2 1-108 16,1 0-243-1,0 0-833-15</inkml:trace>
  <inkml:trace contextRef="#ctx0" brushRef="#br1" timeOffset="577202.8941">10912 6839 0 0,'0'0'0'0,"0"0"439"0,0 0 16 0,0 0-64 15,0 0-51-15,0 0-58 0,0 0-45 0,0 0-41 16,0 0-45-16,0 0-36 0,-14-33-32 16,14 33-31-16,-1 0-20 0,1 0-20 15,0 2-10-15,-1 3 3 0,-1 2 3 0,0 2 7 16,-1 2 8-16,2 2 1 0,-1 1 4 0,1 0 2 0,1 1-3 16,0 0-2-16,0 1-1 0,4 0-3 15,2 0-4-15,0 2 3 0,1-2-2 0,4 2-1 16,-1 0 2-16,3 0-6 15,1 2 0-15,-1-1-1 0,1 2-2 0,0-2 1 16,1 0-3-16,-3-1 0 0,2-1 4 0,-1 0-5 0,-3-1-1 16,2-1-1-16,-4 0-6 15,0-1 3-15,-3 0 2 16,-1 0-1-16,-3 1 4 0,-1-1 0 16,0-1 0-16,-5 1 3 0,-2 1-1 0,-3-3 3 0,-4 2 1 15,0-1 2-15,-3 0-2 0,1-4 4 0,-3-1-4 0,-2-1 0 0,1-3 2 0,-1-1-3 16,-3-2 1-16,2-1-1 0,1 0-4 0,3-5 0 15,2-2 0-15,1-3 0 16,5-2 2-16,2-3-3 0,3 0-2 0,4-4-1 0,1-3-5 16,2-2 0-16,7-4 0 0,4-1-2 15,6-3 1-15,7 0 0 0,2-1-1 16,3 0 1-16,4-2 6 0,-3 4-2 0,1-1 0 0,-2 1 1 0,0 1-7 16,-2 1 6-16,-4 5 2 15,-5 1-1 1,-3 1 10-16,-4 4-5 0,-3 2 4 0,-4 1 6 15,-4 4 0-15,-2 2 4 0,0 1 0 0,-1 2-5 0,-4 1-6 0,-5 2-6 0,-2 2-6 16,-5 1-5-16,-1 0 6 0,-7 4-6 0,-5 7 3 16,-1 2 3-16,-4 0-12 0,1 6-21 0,0 0-43 15,-2 2-98-15,3 1-275 0,8-6-774 0,9-6-408 16</inkml:trace>
  <inkml:trace contextRef="#ctx0" brushRef="#br1" timeOffset="583634.2468">8083 12235 0 0,'0'0'0'0,"0"0"0"16,0 0 214-16,0 0 136 0,0 0-22 0,0 0-38 0,0 0-26 0,0 0-24 16,0 0-24-16,0 0-42 0,0 0-30 15,-83-48-27-15,83 45-30 0,0-1-16 0,2 1-15 16,1-2-10-16,5 0-7 0,0 0 1 16,3-1-1-16,0 0-4 0,7 2 3 0,-3-1-8 15,3 0-5-15,2 1-1 0,1 0-8 16,-1 3 1-16,1-2-2 0,-1 2-2 0,1 1 3 15,-1 1-6-15,0-1-1 16,1 3-4-16,-3 0-5 0,-4 3 5 16,2 0-2-16,-5 2 0 15,-2 1 1-15,-1-1-4 0,-4 3 1 0,4 1 0 16,-6 3 5-16,-2 3 0 16,0 0 3-16,-9 2 4 15,0 2-2-15,-3 2 4 0,-6 1-2 0,-3 0-2 0,-1-2 6 16,-1 4-2-16,-6-2-1 0,0-2 1 0,1 0-6 0,1-1-1 15,0-2-1-15,0-1-2 0,4-1-1 0,2-3 2 0,3-1-2 0,4-2-2 0,3-1-1 0,2-4 0 0,2 0-1 0,5-1 1 16,1-2 1-16,1-2 0 0,0 0 4 0,1 0 3 31,6-2 8-31,5 0 7 0,5 0 4 0,6-5 1 16,7-2-5-16,4-1-6 16,8-2-5-16,3 1-4 0,-1-2 1 0,3 2-1 15,-3 1-2-15,-1 0 0 0,-3 1-3 16,-1 0 1-16,-1 1-2 0,-5 0 2 0,-3 1 2 0,-2 2-3 0,-6 0 1 15,-2 1-4-15,-5 0 0 0,0 2 1 0,-6-1 0 16,-5 1 1-16,3 0-1 0,-5 0 2 0,-2-1 6 16,0 1 4-16,0 0 9 0,0 0 1 0,0 0 0 0,-2 0-5 0,-3 0-7 15,2 0-4 1,-2-1-6-16,0 0 0 0,-1-1 1 0,3 1-1 16,2 1 0-16,-1 0-2 0,2 0-7 0,0 0-13 0,0-1-22 0,0 0-36 15,1-1-54 1,4-1-109-16,2 0-298 0,0 1-975 0</inkml:trace>
  <inkml:trace contextRef="#ctx0" brushRef="#br1" timeOffset="584303.5544">10667 11867 190 0,'0'0'731'0,"0"0"-195"0,0 0-152 0,0 0-79 0,0 0-62 16,0 0-65-16,0 0-49 0,0 0-36 0,0 0-32 0,0 0-28 16,0 0-14-16,0 0 1 0,0 0 11 0,0 0 12 0,-6 7 8 15,6 1-1-15,0 3-1 0,0-1-5 0,0 1-6 16,2 1-3-16,-1 3-5 0,0 0-1 0,2 1-1 16,-1 1-1-16,0 3-1 15,-1-1-4-15,-1 3 1 0,1-1-5 0,-1 1 1 16,1-1 1-1,-1 0-4-15,0 0 0 0,-1 0-3 0,0-1-1 16,-4 1 1-16,2-2-3 16,2 0-1-16,0-2-2 0,-1 1-3 0,-2-2 0 0,2-2 0 15,0 1 1-15,0-3 1 0,1 0-2 0,-2-2 1 16,1 0-5-16,1-1 3 0,0-1 1 0,0 0 0 16,0-2 1-16,-3-1 0 0,3 0-2 0,-1-1 0 15,2-1 1-15,0-1-1 0,0 0-1 16,0-1-2-16,0 1-12 15,0-2-18-15,0 0-12 0,0 0-22 0,0 0-25 0,0-2-31 0,2-2-82 16,5-3-179-16,-2 0-637 0,1 3-644 0</inkml:trace>
  <inkml:trace contextRef="#ctx0" brushRef="#br1" timeOffset="584795.2873">11085 11971 513 0,'0'0'736'0,"0"0"-234"0,0 0-147 0,0 0-96 16,0 0-58-16,0 0-51 0,0 0-33 0,0 0-22 15,0 0-22-15,0 0-16 0,0 0-18 16,0 0-15-16,0 0-8 0,0 0-10 0,-34-42-2 0,31 47-1 16,-2 1 3-16,-1 0 4 0,-1 2 2 15,0-1 3-15,1 3 1 0,-2 1 0 16,-1 1 0-16,1-1 2 0,-1 3 2 0,-1 0 0 15,0 1 0-15,0 1-3 0,-1 0-4 0,1 1 0 16,1-2-1 0,1 1 0-16,0-2 1 0,2 1-4 0,2-1-1 0,2 1-4 0,-1-3-3 15,3 2 4-15,0-1 0 0,0 0 1 16,3-2 3-16,3 0-3 16,3-2 1-16,2 1 2 0,1-3-1 0,4-1 6 0,2-1 1 15,2-2 1-15,0-2-4 0,3-1-1 0,-2 0-1 16,2 0 1-16,-2-5 3 0,0-1-5 15,-2-2 2-15,0-2-3 0,0 0-3 0,-2-2 5 0,0-1-1 0,-2-2 1 16,0-2 4-16,-1 1-6 0,-1-1 0 0,-1-1-3 16,-4-1-4-16,2 1 7 0,-6-2 0 15,1 0 1-15,-2 0-1 0,-3-1-3 16,0 1-1-16,-7 2 1 16,-4 0 2-16,-3 2-4 15,-2 1 0-15,-6 0-3 0,-3 3-7 0,-4 4 4 16,-1 1-3-16,1 4-5 0,-1 3-13 0,1 0-53 0,2 7-95 0,7-1-364 0,6 0-1157 0</inkml:trace>
  <inkml:trace contextRef="#ctx0" brushRef="#br1" timeOffset="603230.3168">13668 2132 0 0,'0'0'0'0,"0"0"47"0,0 0 384 16,0 0-69-16,0 0-63 0,0 0-33 0,0 0-19 15,0 0-19-15,0 0-34 0,0 0-26 16,0 0-34-16,0 0-24 0,-20-40-14 0,20 38-13 16,0 1-8-16,0 0-12 0,0 1-2 0,0 0-11 15,0 0-17-15,0 0-1 0,0 0-18 16,0 0-2-16,0 0-2 0,0 0-8 0,0 0 2 0,0 0-3 15,0 0-1-15,0 1 4 0,0 1-3 16,2 1 4-16,0 1-1 0,-1 2-1 0,1 0 2 16,4 0-5-16,-3 3 1 0,1-1 0 0,1 1 3 15,-2 2 4-15,3-1-2 0,-4 0 1 0,4 0-4 16,-2 1 2-16,-1-2 1 0,2 1-2 16,-3 0 2-16,3-2 1 0,-1 0-3 0,-2-1 3 15,1 0-5-15,1 2 1 0,-2-4 1 16,-1 1-3-16,1-1 4 0,1-1-1 15,0 0 1-15,-1-1-1 0,0 1 1 0,1-1 1 16,1-1-2-16,-3 1 3 0,4-1-1 0,0-1 2 16,-2 0 6-16,4-1 2 0,0 0 9 15,0 0 5-15,5-1 0 0,1-5 3 0,2-1-5 0,4-3-4 16,4 0-4-16,1-5-6 0,-1-2-2 0,3 1-3 16,-2-2-1-16,-1-2 1 0,5-1-1 15,-3-1 4-15,1 2-1 16,-1 1-1-16,0-1-1 0,-4 2-4 0,0 2 5 0,-2-2-3 0,0 3 6 15,-5 1-3-15,2 4-1 0,-5-1 5 0,-1 1-5 16,-1 2 3-16,-4 2 2 16,1 1-4-16,-4 1 11 15,2 1-3-15,-2 0 2 0,-1 2 5 16,-1 1-10-16,0 0 2 0,0 0-3 16,0 0-5-16,0 0 0 0,0 0-6 15,0 0 1-15,0 0 0 0,0 0-1 0,0 0 3 0,0 0-6 16,0 0 6-16,0 0-8 0,0 0 3 15,0 0 3-15,-1 0-9 0,1 0 8 16,0 0-3-16,0 0-4 0,0 0 6 16,0 0-9-16,0 0 4 0,0 0-3 0,0 0-13 0,0 1-12 0,0 1-14 15,0 2-4-15,0 1-21 0,1 2-19 16,2 2-46-16,2 2-108 0,-1 0-256 16,-2-1-713-16,0-5-165 0</inkml:trace>
  <inkml:trace contextRef="#ctx0" brushRef="#br1" timeOffset="605150.6783">12685 7243 0 0,'0'0'0'0,"0"0"247"15,0 0 60-15,0 0-51 0,0 0-35 0,0 0-42 16,0 0-46-16,0 0-35 0,0 0-17 15,0 0-12-15,0 0-8 0,0 0-15 16,6-2-11-16,-6 2-10 0,2 0-9 0,-1 0 8 16,1 0 19-16,-1 0 11 0,0 0 12 0,3 1 3 15,-1 0-7-15,1 2-1 0,-2-2 5 0,2 0-1 16,-1 2 1-16,-1-2-3 16,2 1-5-16,0 1-3 0,-3-1-4 0,3 2-3 0,-1-1 4 15,0 1-9-15,-1 0-2 0,1 1-7 0,1-1-8 16,-2-1-5-16,2 2-3 0,1 0-1 0,-3 0-1 15,5 1 0-15,-5 1-3 0,3 0-2 0,-1-1-2 16,-1 0-1-16,4 1 2 0,-4 0 0 16,4 0 0-16,-4 0-1 15,3 0 0-15,-3 1-2 0,4-1 1 0,-4 0-1 0,6 2 0 16,-4-1 1-16,0 0-4 16,1-1 2-16,-1 0-1 0,1-3-1 0,-1 2 1 15,2-3-1-15,-4 2 0 0,4-1-1 16,-5-2-2-16,3-1 2 0,1-1 0 0,-2 0 2 0,1 0 0 0,1 0 2 0,0-2 3 15,4-4 2-15,-1-4 4 0,3 1 2 0,3-5-1 16,-1-4-2-16,5 0-2 0,-3-3-4 16,4-2-2-16,-1-1-3 0,3 1 0 0,-1 1 0 15,-1 3-1-15,-3 0-1 0,1 2-2 16,-5 2 0-16,1 2 0 0,-2 0 2 0,-2 4 0 0,-2 1 0 16,-2 3-1-16,1 2 0 0,-5 1 3 0,-1 1-1 15,0 0 1-15,1 1 3 0,-2 0-4 0,0 0 6 16,0 0 2-16,0 0 2 0,0 0 4 0,0 0-3 15,0 0 0-15,0 0-2 0,0 1-6 16,0-1 1-16,0 1 0 16,-2-1-1-16,1 0 0 0,0 1-4 0,0 0-1 15,0 2-2-15,-2-1 1 0,2-1 0 0,-1 1 0 16,1-2-2-16,1 0-4 0,0 1-5 16,0-1-19-16,0 1-30 0,0 2-42 15,0-1-77-15,3 1-139 0,1 0-334 16,-3-1-934-16</inkml:trace>
  <inkml:trace contextRef="#ctx0" brushRef="#br1" timeOffset="624808.4916">10894 7582 0 0,'0'0'0'0,"0"0"0"16,0 0 0-16,0 0 0 0,0 0 0 0,0 0 0 15,0 0 0-15,0 0 0 0,0 0 0 0,0 0 0 16,0 0 0-16,0 0 0 0,-5-26 0 0,5 26 0 15,0 0 0-15,0 0 0 0,0 0 0 0,0 0 0 16,0 0 0-16,0 0 0 0,0 0 0 16,2 0 0-16,3 0 0 0,-1 1 0 0,-2-1 0 0</inkml:trace>
  <inkml:trace contextRef="#ctx0" brushRef="#br1" timeOffset="629742.1864">14067 360 0 0,'0'0'0'0,"0"0"0"0,0 0 164 0,0 0 160 0,0 0-41 0,0 0-16 16,0 0-25-1,0 0-30-15,0 0-15 0,0 0-21 0,0 0-12 0,0 0-5 0,-44-12-12 16,39 11-13-16,5 1-19 0,0 0-34 0,0 0-20 16,0 0-12-1,-7-2-19-15,3 1 3 0,-4-2-5 0,2 1-19 16,6 2-1-16,0 0-12 0,0 0 2 0,0 0 16 0,0 0 2 15,0 0 15 1,0 0-6-16,0 0-7 0,0 0 5 0,2 2 5 0,5 5 13 16,0 0 0-16,5 7 4 0,-3-7-20 0,2 6-12 15,4-1 2-15,-1 2-5 0,0-1 6 0,3 3 8 16,0-1-7-16,7 5-1 16,8 10-6-16,4 0-29 0,7 5 4 15,-8-6-5 1,-4-4 6-16,-3-3 20 15,-3-3-7-15,-8-5 4 16,0-3-4-16,-6-2 10 0,-1-2 2 0,-1 0-4 0,-2-3-3 0,-4 1-5 0,3 0 0 0,-4-3-1 0,0 0 9 0,-2 0 4 0,1 0-4 0,0-2 15 0,-1 1-15 0,0-1-3 16,0 0 1-16,0 0-21 0,0 0-3 0,0 0-21 15,0 0-25-15,0 0-29 0,0-1-119 0,0-3-190 16,0 1-453-16,0 0-772 0</inkml:trace>
  <inkml:trace contextRef="#ctx0" brushRef="#br1" timeOffset="630023.0044">14539 276 237 0,'0'0'807'0,"0"0"-131"0,0 0-234 15,0 0-98-15,0 0-62 0,0 0-103 16,0 0-47-16,0 0-60 0,0 0-25 0,0 0-21 16,0 0-2-16,0 0 7 0,0 0 0 0,0 0 22 15,-34-11-18-15,22 20-7 0,-2 2 2 0,1 1-54 16,1 3 15-16,-4 3-6 0,-8 14-8 0,-4 5 60 15,-6 15-50-15,-3 3 7 0,5 2-3 16,1-3-25-16,2-2 46 0,7-6-7 0,2-5 0 16,3-5 5-16,3-8-6 0,2-1 3 0,2-5 4 15,-1-2-16-15,3-3 11 0,0-5-2 16,3 0 5-16,0-4 5 0,2 0-6 16,-1-2-12-16,2-1-24 0,0-2-13 0,2-1-42 15,0 1-42-15,0-3-70 0,0 0-108 0,0 0-133 16,0 0-492-16,0-2-399 15</inkml:trace>
  <inkml:trace contextRef="#ctx0" brushRef="#br1" timeOffset="630477.2042">13901 678 792 0,'0'0'454'0,"0"0"-6"16,0 0-77-16,0 0-64 0,0 0-65 15,0 0-83-15,0 0-29 0,0 0-33 0,0 0-5 16,0 0-5-16,0 0-28 0,-117-19-22 0,113 19-20 0,3 0-13 16,1 0-5-16,0 0 1 15,0 0 2-15,0 0-9 0,0 0 9 0,5 0 2 16,-2 0 10-16,6 0 24 0,2 0 6 0,8 0 4 0,2 1 1 16,-3-1-14-16,4 0-4 0,0-2 24 15,3 0-5-15,3-2 6 0,0-1-1 16,3 2-35-16,4-5-5 0,2 2-15 15,2 0-2-15,2-2 4 0,5-2 11 0,-1 2 0 0,3-2-3 16,-1-1-3-16,1 3-13 0,1-3 10 0,-1 0-2 16,-4 1 0-16,3 1 11 15,-7-2-2-15,-5 4-5 16,2-1 4-16,-6 0-8 0,-11 3 9 0,3 0 10 16,-10 2-9-16,5-2-4 0,-2 2-5 0,-11 1-8 0,3 0 15 0,-8 2 8 15,4-2-5-15,3 1 1 0,-1 1-11 0,0-1-7 0,-6 1 9 16,0 0-6-16,0 0 10 0,0 0 4 15,0 0-17-15,0 0 14 0,0 0-8 16,0 0 0-16,0 0 7 0,0 0-11 16,0 0-4-16,0 0-30 15,0 0-38-15,0 0-83 16,0 0-131-16,0 0-352 0,0 0-1075 16</inkml:trace>
  <inkml:trace contextRef="#ctx0" brushRef="#br1" timeOffset="653748.8512">15672 1369 0 0,'0'0'0'0,"0"0"222"15,0 0 208-15,0 0-19 0,0 0-43 0,0 0-66 16,0 0-56-16,0 0-56 0,0 0-39 0,0 0-18 16,0 0-22-16,0 0-13 0,-1-17-8 15,1 17-20-15,0 0-16 0,0 0-14 0,0 0-12 16,0 1-7-16,0 1-6 0,0-2-3 0,0 2-2 16,0 1 5-16,0 3 11 0,0 2 4 0,0 0 8 15,0 4-2-15,0 2 3 0,0 1-5 0,1 1 2 16,-2 3-2-16,1 3-6 0,0 1 6 15,0 0-13-15,1 2-1 0,-1 0-5 16,0 0-7-16,0 2 5 0,0 2 0 0,1-1-2 0,-1 2 2 16,0 0 1-16,1-2-3 15,-1 2 1-15,0-2-1 0,0 1-1 0,1-2 3 0,-2 0-2 16,0-2 0-16,-1-1-4 0,-1 0-3 16,2-2 0-16,0 0 1 0,1-2 0 0,0-2 1 0,0 0 0 15,0-4-6 1,0-3 1-16,0-1 0 0,0-2 2 0,0-3 2 0,0-2 1 0,1 1-5 15,0-1 0-15,2 0-2 0,-2-2-1 16,0-1 8 0,-1 0-4-16,1 0 6 15,-1 0 1-15,1 0-5 0,-1 0 2 0,0 0 0 0,0 0-4 0,1-1 5 0,0-1-5 16,0 0-8-16,3 0 0 0,-1-2-15 0,0-2-20 0,4 2-26 16,-4-3-50-16,3 0-74 0,-3-1-129 15,3 1-360-15,-4 4-962 0</inkml:trace>
  <inkml:trace contextRef="#ctx0" brushRef="#br1" timeOffset="654500.9043">16149 1385 1214 0,'0'0'272'16,"0"0"-14"-16,0 0-7 0,0 0-4 0,0 0 3 16,0 0-59-16,0 0-45 0,0 0-47 15,0 0-27-15,0 0-24 0,0 0-16 0,0 0-12 0,0 0-14 16,0 0-1-16,-47-14 1 0,37 24 1 0,-1 1 5 16,0 2 1-16,0 1-3 0,1-2 1 15,2 2 0-15,-1 0-1 16,4 0 3-16,0 0 0 0,3 1-5 0,2 1-2 0,0 0-1 15,0 1-1-15,1-2 7 0,6 3 0 16,3-1 0-16,2 1 6 0,2 1-7 0,4 0 4 16,2 1-1-1,1-2 0-15,-2 1 4 0,2-3-1 0,-1-1-5 0,1 0-1 0,-1-2-5 16,-1 2 1-16,-1-2 3 16,-5 1-5-16,4-1 2 15,-4 0-5-15,0 1 4 0,-3 0-3 0,-1 1 4 0,0-1 1 0,-4 0 1 0,0 0 4 16,-3-1-4-16,-1 2 3 0,-1-1-1 0,0 1-3 15,-3 0 8-15,-6-1-3 0,-1 0 2 0,0-2 5 0,-1 1-3 16,-5-1-1-16,0 0 0 0,-3-2-3 16,-1 0 0-16,-1-2-2 0,-1-1 0 15,0-3-4-15,-2-1-2 0,2-3 0 16,0 0 3-16,1 0 3 0,2-2-3 0,2-3 0 0,4 0-7 16,4-2-2-16,0-3 3 0,5-3-3 15,-2-2-4-15,3 0 4 0,2-2-7 0,1-3-4 16,0 0 5-16,4-4-6 0,5-1 8 0,6-2-3 0,-1-3 1 15,7 0 6-15,2-1-3 0,3-2 6 16,-2 2 0-16,3-3 4 0,-3 2-3 0,2 1 1 16,-5 4 2-16,0 2-5 0,-2 2 10 15,-5 1 2-15,2 1-3 0,-5 2 10 0,-3 1-9 0,-3 4 4 16,3 1 2-16,-5 1-8 16,1 1 12-16,-3 0-5 0,-1 1 2 0,0 2 2 15,-1-1-6-15,-3 1 0 0,1 0-2 0,-5 1-3 16,3 0 0-16,-2 1 2 0,-2 1-3 0,1 1 4 0,-3-1-5 15,1 2 0-15,-2-1-5 16,1 1-3-16,-2 1 3 0,-5-1-5 0,2 3 3 0,0 0-4 0,-2 0 5 16,1 0 0-1,0 1-5-15,-1 3 12 0,-1-1-15 0,0 2 6 0,5 0 2 0,-1-1-8 16,4 0-2-16,2 1-27 0,4 3-26 16,-1 0-33-16,2 5-61 0,2-1-128 0,1-2-461 15,-2-2-986-15</inkml:trace>
  <inkml:trace contextRef="#ctx0" brushRef="#br1" timeOffset="682772.1997">12319 13563 0 0,'0'0'139'0,"0"0"343"0,0 0-90 0,0 0-58 0,0 0-33 0,0 0-50 15,0 0-36-15,0 0-33 0,0 0-31 16,0 0-24-16,0 0-20 0,0 0-13 0,34-83-8 16,-33 83-15-16,-1 0-11 15,1 0-12-15,-1 0-10 0,0 0-5 0,0 0-8 0,0 0-4 0,0 0-3 16,2 0-2-16,-2 2 5 0,1 1 4 15,2 2 4-15,-2 0 2 0,1 1-4 0,2 1 0 0,1 3-1 16,-4-1 0-16,3 3 2 0,0-1-4 16,-1 2 0-16,1-1-5 0,0 3-1 0,1-1-2 15,-2 0 0-15,0 0-2 0,2-1-2 16,-1 0 0-16,-1 0-5 16,4-2-2-16,-4 1 2 0,4-1-4 0,-4 0 2 15,2-2 1-15,0 1-3 0,0-2 1 0,0 0 0 16,1-2-1-16,-2-1 2 0,1-1 0 0,0-1 3 0,2-1 2 0,0-2 3 15,1 0 4-15,4 0 0 0,3-1 3 16,1-6-3 0,8-3 1-16,3-3-4 15,4-3-4-15,3-1 0 0,5-3-4 0,-1-2 3 16,7-1 4-16,-3-4-1 0,6-1 3 0,-3-2-2 0,2 0-2 16,-4 1 3-16,-1 2-3 0,-4 2 2 0,-3 4-1 0,-6 2-2 15,-2 3-1-15,-7 3-2 0,-1 4 1 0,-7 1 1 0,-3 2 3 0,-5 2 0 16,-1 1 0-16,-3 2 3 15,0 1-4-15,0 0 0 16,0 0 1 0,0 0-6-16,0 0 2 0,0 0-5 0,-1 0-3 0,-2 1 4 0,2 2-6 0,-3-2 4 0,-1 2 0 15,1 0-4-15,-1 0 3 0,2 1-2 0,-1 0-1 16,1-3 2-16,0 3 0 0,2-2 2 0,-3 2-1 0,-1-1 0 0,4 0-9 16,-2 2-9-16,1 2-10 0,2 1-22 0,0 1-17 15,0 4-35-15,0 2-72 0,5 1-183 16,-2-3-841-16,1-4-598 0</inkml:trace>
  <inkml:trace contextRef="#ctx0" brushRef="#br1" timeOffset="685533.3844">14513 11720 0 0,'0'0'0'0,"0"0"211"16,0 0 208-16,0 0-54 0,0 0-51 0,0 0-32 15,0 0-21-15,0 0-27 0,0 0-29 0,0 0-29 16,0 0-27-16,0 0-21 0,-25-50-21 16,25 50-20-16,0 0-24 0,0 0-20 0,0 0-18 15,0 0-12-15,0 0-4 0,0 0-5 16,0 2 1-16,0 2 6 0,0 0-1 0,0 3 9 16,0 0 5-16,0 2 4 0,0 2 10 0,0 1-1 15,0 1-1-15,0 2-1 0,-1 3-9 16,2-1 0-16,-2 3-3 0,0-1 0 15,1 2 0-15,-1 3-3 0,0-1 0 16,0 1-5-16,-1 3 0 0,0-2-2 16,1 1-2-16,1-1 1 15,0 1-5-15,0-1 2 0,-1-2 1 0,1 1-4 16,0-3 4-16,1 1-2 0,-1-2-1 0,0-1 1 0,0 1-5 16,0-2 1-16,0-2 0 0,3-2 1 0,0 0 2 15,-2-1-3-15,0-2-2 0,-1 1 2 0,1-1-4 0,0-2 3 16,0 0 0-16,-1-2 0 15,4 1 1-15,-3-1-1 0,-1 0 0 16,1 0 0-16,-1-2 0 0,0 1 0 0,0-3 1 0,0 0 1 16,0-1-4-16,0-1 3 0,0-1 1 0,0 0-1 0,0 0 6 15,0 0 1-15,0 0 2 0,0 0 2 0,0 0-2 16,0 0 2-16,0 0-2 0,0 0 0 0,1 0 2 0,-1-1-6 0,0 0-1 16,0-2-10-16,1 2-9 0,-1-2-14 15,0 0-22-15,2 0-25 0,3-2-39 16,-1 1-48-16,4-1-81 0,2-1-148 0,-2 2-517 15,-3 1-747-15</inkml:trace>
  <inkml:trace contextRef="#ctx0" brushRef="#br1" timeOffset="686358.6491">14970 11878 0 0,'0'0'0'0,"0"0"38"15,0 0 333-15,0 0-27 0,0 0-27 0,0 0-40 16,0 0-18-16,0 0-24 0,0 0-32 16,0 0-20-16,0 0-21 0,0 0-22 0,0 0-13 15,0 0-15-15,4-71-12 16,-4 69-16-16,0 1-13 0,0 1-10 0,-1 0-14 0,1 0-5 15,-1 0-11-15,0 0-4 0,1 0-7 0,-1 0-8 16,-2 0-6-16,2 0-4 0,-1 0-1 16,1 3 1-16,-5 2 1 0,3 2 2 0,-2 0-3 15,-1 0 0-15,1 1 0 16,0-1 0-16,-2 2 1 0,3-1 3 0,-4 3 1 16,4 0 1-16,-3-1-2 0,4 2 2 15,-4-2 0 1,-1 1 0-16,4 1 5 0,-3 0-4 0,3 0 1 15,-2 1-2-15,1-1-4 0,-1 2 4 0,3 0-3 0,-3 0 1 16,3 0 1-16,-3-1-4 0,3-2 2 0,-1 0-2 16,-1 0 1-16,4-1 0 0,-1-1-2 0,1 2-1 0,1-4-2 15,0 2 1-15,0-1 1 0,0-1 1 0,0 1 4 0,0-1-3 0,0 0 0 16,1-1-1-16,1 0-2 0,-1 0 3 16,3-1 0-16,-1 1 2 0,-1 0 0 0,1 0 0 15,3 1-1-15,-3-2 2 0,4-1-1 16,-3 1 4-1,4-1-1-15,-2 1 1 16,-1-2-3-16,3 1 1 0,-1-1 0 0,3-1 1 0,-4 0 4 16,2-1-1-16,3-1 0 0,-1 0-2 15,0 0-1-15,1 0 3 0,1 0-3 0,5-1 2 0,-5-3 2 0,3 1-5 0,-1-2-1 16,-2 0-1-16,4 1-3 0,-4-1 2 0,-1-1 2 16,0 0 0-16,-1 1-1 0,1-1 0 0,-2 1-1 0,-1-1 1 15,0-1 2-15,-2 1 1 0,2 1 1 0,-1-2-2 16,-3 0-4-16,3 0 5 0,-3 0-1 0,3-1 2 15,-5 0 3-15,4-2-6 0,-3 2 1 16,-1-2-4-16,3 1 0 0,-3-2 3 16,-1 2-3-16,1-3 5 0,-1-1-1 0,0 0-3 0,2-2 0 15,-2 1-1-15,-1 0 0 0,0 0 2 16,0 1 0-16,0 1-1 0,-1 1-4 0,1 1 3 16,-3-2-1-16,-1 2 1 0,2 1 5 0,-3-1-5 0,1 3 0 15,-2 0-1-15,0-1-9 0,-2 1 10 16,0-2-1-16,0 2 1 0,2 0 6 15,-3 2-9-15,-1-2-1 0,-2 1 0 0,-3 2-1 0,3 0 3 16,-2 1 0-16,-3 1-1 16,-3 1-1-16,2 1 0 0,-2 0-3 0,-1-1 1 15,0 5 4-15,-1 2-24 0,-2 4-30 0,-2 2-66 16,-3 3-166-16,8-3-830 0,7-4-673 0</inkml:trace>
  <inkml:trace contextRef="#ctx0" brushRef="#br1" timeOffset="692581.0224">14759 16050 1849 0,'0'0'414'0,"0"0"-37"0,0 0-111 0,0 0-48 0,0 0-50 0,0 0-39 0,0 0-28 0,0 0-26 15,0 0-18-15,0 0-13 0,0 0-12 0,0 0-10 16,-12-24-7-16,12 28-5 0,0 3 1 15,0 4 5-15,0 3 8 0,0 3 2 0,0 3 3 16,1 4-5-16,-1-2-1 0,1 5-4 0,-1-3-2 0,2 3-2 16,-2 2-6-1,0 0 3-15,1 2-6 0,0 1 2 16,-1-1 0 0,0 0-3-16,0-3 1 15,2 0-3-15,-2-2-1 0,0 1-3 0,0-1 2 0,2-2 3 0,-2-3-3 0,0-2 3 0,0-4-2 16,0 0-7-16,0-3 3 0,0 0-13 15,0-2-15-15,1 2-21 0,-1-3-38 16,0-4-55-16,0-1-111 16,0-4-264-16,0 0-811 0,2 0-281 15</inkml:trace>
  <inkml:trace contextRef="#ctx0" brushRef="#br1" timeOffset="692957.58">15380 16111 2758 0,'0'0'233'0,"0"0"-48"0,0 0-25 16,0 0-21-16,0 0-23 0,0 0-40 0,0 0-33 0,0 0-15 16,0 0-11-16,0 0-1 0,0 0-3 15,0 0-3-15,0 0 4 0,0 0-6 0,-130 68 3 16,116-46 0-16,-2 1-6 0,4 1 4 0,1 0-3 16,1 2 0-16,1-1 1 0,1-1-3 0,4 1 3 15,3-3-7-15,1-1 4 0,0-2-5 16,5-1 0-16,3-2 2 0,2-3-3 0,3-1 4 15,1-4 1-15,1-3-1 0,3-4 5 0,2-1-4 16,1-1 2-16,0-6 3 0,5-2-11 16,-3-3 9-16,-2-1-5 0,0-3-1 0,0 0 8 15,-3 1-4-15,0-2 3 0,-5 0-1 16,-2 2-5-16,-3-2 3 0,-5-1-3 0,-1 0 6 16,-2 0-2-16,0 0 4 0,-2 0-2 15,-3 1-8-15,-5-1 10 0,-5 2-10 0,4 2 4 16,-7 1 5-16,5 2-14 0,-2 3 8 0,0 0-1 15,0 2-3-15,0 3 8 0,3-1-7 16,0 3 3-16,2 1-2 0,-1 0-12 0,3 0-9 16,2 2-19-1,4 3-17-15,1 1-22 0,1 2-30 0,1 1-51 0,7 1-107 0,-4-3-272 0,2-1-760 0</inkml:trace>
  <inkml:trace contextRef="#ctx0" brushRef="#br1" timeOffset="693255.9971">15767 16219 2529 0,'0'0'251'0,"0"0"-53"0,0 0-55 0,0 0-32 16,0 0 1-16,0 0-25 0,0 0-18 0,131-33-7 16,-92 30-15-16,3-2-3 0,2 2-7 0,5 0-8 15,2 0-3-15,-2-1-10 0,3 2-1 16,-2-2-6-16,-2 2 1 0,-4-1 1 15,-3-1-6-15,-4-1 3 0,-6 2-7 0,-7-1 2 16,-5 0 4-16,-6 3-7 0,-4-1 11 16,-4 0-1-16,-5 0 1 0,0-1 4 0,-7 1-14 0,-2-1-11 15,-4 2-14-15,-4-1-22 0,0 1-30 0,-6-2-39 16,3 1-59-16,0-2-105 0,6 0-323 0,4 4-851 16</inkml:trace>
  <inkml:trace contextRef="#ctx0" brushRef="#br1" timeOffset="693509.5893">16213 15936 2172 0,'0'0'427'16,"0"0"-108"-16,0 0-86 0,0 0-50 0,0 0-51 15,0 0-41-15,0 0-26 0,0 0-17 16,0 0 6-16,0 0 0 0,0 0 0 0,0 0 3 16,0 0-18-16,0 0-3 0,28 101-2 0,-25-76-14 15,5-1 4-15,-5 1-10 0,2 2-3 16,-2 2 5-16,-1-2-9 0,-2 1-2 0,0-2-5 15,0 1 0-15,0 0 0 0,0-2 0 0,-3-1 0 16,-2-2 0-16,3-1 0 0,-1-1 0 0,-2-3 0 16,1-1 0-16,1 0 0 0,-2-4 0 15,3-1 0-15,0-2-29 16,-2-2-9-16,3-3-20 0,0-2-26 0,1-2-41 16,-1 0-82-1,1-2-174-15,0-2-851 0,0 1-543 16</inkml:trace>
  <inkml:trace contextRef="#ctx0" brushRef="#br1" timeOffset="694103.4606">16895 15831 2129 0,'0'0'264'0,"0"0"-19"16,0 0-33-16,0 0-17 0,0 0-28 0,0 0-38 16,0 0-35-16,0 0-19 0,0 0-12 15,0 0-6-15,0 0-7 0,0 0-4 0,0 0-5 16,0 0-10-16,126-66 3 0,-110 66-10 0,3 1-1 16,-2 3 1-16,4 3-15 0,-5 0 8 0,2 2-4 15,1 2-5-15,-1-1 10 16,-3 3-10-16,2 3 0 0,-3 0 0 15,1 0-11-15,-3 3 7 0,-1 0-3 0,-3 1 2 32,-4 2 3-17,3 0 1-15,-5 3 1 0,-2 0-5 16,-1 2 7-16,-8-2-8 0,-1 0 1 16,-2 1 6-16,-6-1-7 0,1-1 5 0,-5-1-4 15,-1-1-3-15,1-2 3 0,1-3-2 0,0-3 1 0,1 1 3 16,3-5-7-16,3-1 4 0,4-5-2 15,2-2 2-15,1-1 3 0,6-1-2 0,1 0 3 16,0 0-5-16,8-3-3 0,3-3 1 0,8-1 0 16,4-2 5-16,8-2 1 0,6 3 0 0,4-3-5 0,4 0 0 0,4 1-2 0,0 1-1 0,2 0 5 0,-1 0 1 0,1 1-3 0,-6 2 0 0,0-2 0 15,-7 1 0-15,-3 3 0 0,-5 0 0 16,-7 0 0-16,-6 4 0 0,-4-3 0 0,-6 2 0 0,-4 0 0 16,-3-1 0-1,0 2 0-15,0 0 0 0,0 0 0 0,0 0 0 16,-3 0 0-16,-3 0 0 0,0 0 0 0,-2 0 0 15,-2-1 0-15,0 1 0 0,-2-1 0 0,3-1 0 16,0 2 0-16,0-2 0 0,2 2 0 16,2 0 0-16,0 0 0 0,1 0 0 0,-2-1 0 15,2-1 0-15,-1 0-10 0,1-1-87 0,0 1-70 0,-2-3-160 16,2 1-930-16,-2 1-586 16</inkml:trace>
  <inkml:trace contextRef="#ctx0" brushRef="#br1" timeOffset="699340.6761">17286 9376 0 0,'0'0'0'0,"0"0"0"0,0 0 0 16,0 0 0-16,0 0 0 0,0 0 0 0,0 0 0 16,0 0 0-16,0 0 0 0,0 0 0 0,0 0 0 15,0 0 0-15,-2-4 0 0,2 4 0 16,0 0 0-16,0 0 0 0,0 0 0 0,0 0 0 15,0 0 0-15,0 0 0 0,0 0 0 0,0 0 0 16,0 0 0-16,0 0 0 0,0 0 0 16,0 0 0-16,0 0 0 0,0 0 0 0,0 0 0 15,0 0 0-15,3 0 0 0,-1 0 0 0,-1 0 0 16,0 0 0-16,0 0 0 0,4 0 0 0,-4 0 0 16,0 0 0-16,0 0 0 0,-1 0 0 0,1 0 0 15,-1 0 0-15,0 0 0 0,0 0 0 0,0 0 0 16,0 0 0-16,0 0 0 0,0 0 0 15,0 0 0-15,0 0 0 0,0 0 0 0,0 0 0 16,0 0 0-16,0 0 0 0,0 0 0 0,0 0 0 16,0 0 0-16,0 0 0 0,0 0 0 0,0 0 0 15,0 0 0-15,0 0 0 0,0 0 0 16,0 0 0-16,0 0 0 0,0 0 0 0,0 0 0 16,0 0 0-16,0 0 0 0,0 0 0 0,0 0 0 15,0 0 0-15,0 0 0 0,0 0 0 0,0 0 0 16,0 0 0-16,0 0 0 0,0 0 0 15,0 0 0-15,0 0 0 0,0 0 0 0,0 0 0 16,0 0 0-16,0 0 0 0,0 0 0 0,0 0 0 16,0 0 0-16,0 0 0 0,0 0 0 15,0 0 0-15,0 0 0 0,0 0 0 0,0-1 0 16,0 1 0-16,0 0 0 0,0-2 0 0,0 2 0 16,0-1 0-16,0 1 0 0,0 0 0 15,0 0 0-15,0 0 0 0,0 0 0 0,0 0 0 16,0 0 0-16,0 0 0 0,0 0 0 0,-1-1 0 15,0 1 0-15,0 0 0 0,0-1 0 0,-4 1 0 16,5-1 0-16,-1 1 0 0,1 0 0 0,0 0 0 16,0-1 0-16,0 1 0 0,0 0 0 15,0 0 0-15,-1 0 0 0,1 0 0 0,0-1 0 16,-1-1 0-16,1 2 0 0,0 0 0 0,0 0 0 16,-1-1 0-16,1 1 0 0,0 0 0 15,0 0 0-15,0 0 0 0,0 0 0 0,0 0 0 16,0 0 0-16,-1 0 0 0,1-2 0 0,0 2 0 15,-1 0 0-15,1 0 0 0,-2 0 0 0,0 0 0 16,1 0 0-16,1 0 0 0,-1 0 0 0,0 0 0 16,0 0 0-16,0 0 0 0,0 0 0 0,-1 0 0 15,0 0 0-15,2 0 0 0,0 0 0 16,0 0 0-16</inkml:trace>
  <inkml:trace contextRef="#ctx0" brushRef="#br1" timeOffset="700904.1064">15148 17242 827 0,'0'0'374'0,"0"0"32"0,0 0-110 16,0 0-24-16,0 0-29 0,0 0-54 0,0 0-41 16,0 0-34-16,0 0-23 0,0 0-19 15,0 0-18-15,-117-63-1 0,103 67-10 0,2 4-4 0,0 2 2 16,0 3-16-16,1 2 2 16,2-2-3-16,-1 3-5 0,3-1 5 0,3 2-6 0,-1 1-2 15,5 2-6-15,0-2-5 0,0 1-1 16,7-4 2-16,1-1 2 0,5 1 1 15,-1 1 1-15,7 1-4 0,0 0-2 16,1-1 4-16,3-1-3 16,3 0 1-16,0 0 0 15,1 0-6-15,2 1 5 0,-4-1-5 0,2-1-2 0,-4-1 7 0,-4 2-10 16,0 0 7-16,-7 0 1 0,0 1-13 16,-2-3 8-16,-3-1-4 15,-6-1 7-15,-1 1 7 0,0-1-2 0,-3 2-1 0,-5-3-7 16,-4 1 4-16,-3-2-4 0,3-1 5 0,-2-2 17 0,0-2-13 0,-2 1 15 15,-1-1-10-15,-7-2-16 16,-4-2 13-16,-4 0-27 0,1-4 10 0,5-4 3 16,12-3-10-16,2-2 15 0,4-4-2 0,3-2-2 15,5-2 12-15,0-1-2 0,7-5-3 16,8 1 0-16,2-5-8 0,5 0 4 0,4-2 3 0,-1 1 6 0,2-3 0 0,3 3 1 0,-2-1-3 16,-2-3-5-16,2 2 3 0,-6 0-2 15,-2 4 6-15,-1 4-1 0,-6 4-5 16,-3 2 3-16,-3 4-2 0,-7 2 3 15,0-1 10-15,0 5-3 0,-4 1 2 0,-6 2-7 0,-5 1-7 16,2 1 1-16,-6 3 1 0,-2 0 3 0,-2 2 0 16,-3 0-1-16,-3 2-4 0,3 0-2 0,-2 3-1 15,-1 0-2-15,6 1 5 16,1 1 2-16,2 1-3 16,3-2-1-16,5 2-7 0,3-3-1 15,2 2-3-15,5 0-18 0,2 1-22 16,3 2-47-16,6 2-61 0,6 0-91 0,4 0-196 15,-3-4-643-15,-5-2-436 0</inkml:trace>
  <inkml:trace contextRef="#ctx0" brushRef="#br1" timeOffset="701215.1664">15804 17438 905 0,'0'0'644'0,"0"0"-310"0,0 0-36 16,0 0-31-16,0 0-18 0,0 0-58 16,0 0-54-16,0 0-54 0,0 0-32 0,0 0-19 0,0 0-13 15,0 0 5-15,0 0 8 0,0 0 1 0,23-32-2 16,17 25-4-16,2-1-9 0,5-1 0 16,-2 1 0-16,3 1-4 0,-3-1-3 0,1 1-1 15,-4 3-7-15,0-1 1 0,-4 2 3 16,-4 0-5-16,-4 1 4 31,-2 2-4-31,-7-1-8 0,-7 1-5 0,-2-1-20 16,-6-1-27-16,-5 1-38 0,-1 0-53 15,0 0-96-15,-4 0-181 0,-4 1-480 0,6 0-636 0</inkml:trace>
  <inkml:trace contextRef="#ctx0" brushRef="#br1" timeOffset="701480.3765">16159 17217 1205 0,'0'0'582'0,"0"0"-123"0,0 0-125 15,0 0-58-15,0 0-60 0,0 0-57 0,0 0-48 16,0 0-39-16,0 0-32 0,0 0-8 0,0 0 8 16,0 0 4-16,0 0 8 0,-34 37-5 0,33-14-12 15,1 2-5-15,0 2-6 0,0 0-8 16,0 4 0-16,-1-2-9 0,1 2-10 0,0-2 6 16,0 3-8-16,0-4 8 0,-2 1 6 0,2-2-9 15,0 0-9-15,0-3-13 0,0-2-22 0,2-5-11 16,4-4-14-16,-2-2-21 0,3-2-35 0,1-4-63 15,-1-2-103-15,4-3-205 0,-4 0-636 16,0-1-151-16</inkml:trace>
  <inkml:trace contextRef="#ctx0" brushRef="#br1" timeOffset="701812.7984">16555 17049 1824 0,'0'0'487'0,"0"0"-224"0,0 0-47 16,0 0-30-16,0 0-31 0,0 0-62 15,0 0-46-15,0 0-35 0,0 0-3 0,0 0 17 16,0 0 9-16,0 0 12 0,0 0-3 0,0 0-7 0,140-3-11 16,-102 3-8-16,6 1 0 0,-2 1 1 15,2 1 1-15,-2 1-1 0,-2 1-5 0,-3 2-4 16,-2-1-3-16,-7 1 4 0,-2 0 2 0,-6 3-6 15,-5-3 0-15,-3 3-8 0,-3-1-1 16,-5 0 5-16,-1 1 9 0,-3 2 7 0,0 2 5 16,-5 2 3-16,0 3-6 0,-4 2-2 15,-2 1-2-15,1 3-5 0,-2 1 1 0,-1 1-5 16,3 2-5-16,-1 2-3 0,0-3 0 16,0 2 6-16,1-1-1 0,-2-2 0 0,0-1-2 0,-4 2-10 15,5-5 2-15,-3 2 2 0,0-2 6 0,3 0 3 16,-3 0-10-16,1-2-17 0,-2-2-32 15,4-3-54-15,1-4-84 0,0-2-194 16,2-4-859-16,5-2-512 0</inkml:trace>
  <inkml:trace contextRef="#ctx0" brushRef="#br1" timeOffset="702719.2012">14342 16028 0 0,'0'0'422'0,"0"0"137"0,0 0-73 0,0 0-82 0,0 0-58 0,0 0-72 0,0 0-60 0,0 0-55 0,0 0-50 16,0 0-48-16,0 0-26 0,0 0-6 16,0 0 5-16,-8-59 14 0,8 90 10 15,0 5-1-15,-2 9-1 16,-8 8-11-16,-5 12-7 0,-1 8-5 0,-10 9-13 0,-2 9-5 0,-5 8-9 16,-7 4-4-1,-5 7 2-15,-4 2 2 16,-3-3 1-16,-1-3-3 0,0-9-1 0,2-8-9 15,4-11 0-15,-1-13 4 0,6-10-5 16,-1-10 9-16,-3-7 1 16,3-6-7-16,3-5 8 0,-1-6-7 15,2-3 9-15,5-4 4 0,3-7-1 0,3-1 3 16,6-6-10-16,3 0 3 0,0-6-1 0,8-2 1 0,1-1 7 0,2-2-5 16,4-2-4-16,0 1-3 0,4-3-5 0,0 0 6 15,5-3-4-15,6 4 6 0,1-1-2 0,6 2-7 0,2 1 8 0,2 3-7 0,6 0 3 0,4 2 8 0,1 3-1 16,7 0 2-16,4 4-7 0,2 4-1 15,6 3-1-15,6 8 2 0,3 4 7 0,2 7 0 16,7 4-2-16,2 7-2 0,-9-2-3 0,-4 0 1 16,-10 1 26-16,-5-4 0 15,4 5 1-15,4 6-23 0,3 5-27 16,0 3-4-16,3 2 10 0,-3-1 23 0,0 0-5 16,-7-4 9-16,-1-3-22 0,-7-5-4 15,-7-6 9-15,-4-5-3 16,-5-4 21-16,-5-4 13 0,-2-2-5 0,-6-7-2 0,-6-3 7 0,1-2-4 0,-4-2 17 15,0-3 7-15,2 2-14 0,-3-3 9 0,0 0-23 0,0 1 18 16,-1-1-14-16,0 1 0 0,0-2-4 0,0 1-10 16,0-1 4-1,0 0-21 1,0 0 16-16,0 0 3 0,0 0 4 16,0 0 17-16,0 0-10 15,0 0-18-15,0 0-6 0,0 0-1 16,0 0 7-16,0 0 2 0,0 0 4 15,0 0-8-15,0 0 0 0,0 0 0 0,0 0-2 0,0 0 4 0,0 0-2 0,0 0 0 16,0 0 0-16,0 0 0 0,0 0-8 16,0 0-24-16,0 0-7 0,0 0-10 0,0 0-47 0,0 0-86 15,0 0-163-15,-1 0-755 0,1 0-721 16</inkml:trace>
  <inkml:trace contextRef="#ctx0" brushRef="#br1" timeOffset="724061.9394">13266 10761 0 0,'0'0'0'0,"0"0"174"0,0 0 280 0,0 0-30 0,0 0-51 16,0 0-61-16,0 0-44 15,0 0-46-15,0 0-43 0,0 0-40 16,0 0-33-16,0 0-29 0,-29-53-21 15,29 53-25-15,0 0-13 0,0 0-5 0,1 0-2 0,3 0 6 0,0 2 5 16,-1 0 5-16,4 2 3 0,0 2-1 16,0-2 1-16,2 2 2 0,0 1-2 15,1 1 0-15,0 0-2 0,0 1-4 0,2 1-3 16,-1 0-2-16,2 2-3 0,1-1-1 0,0 1 3 16,1 0-2-16,-2 1 1 15,6 1-1-15,-3-2-5 0,-1 1 2 0,4 1-2 16,-2-1-1-16,-1 0 2 0,1-3-5 15,-2 1-1-15,0-1 0 0,-2 1-4 0,-3-2 7 0,0 2-4 16,1-3 1-16,-4 2-1 0,-2-1-3 16,2-1 1-16,-2-2 0 0,1 2 1 15,-4-3-2-15,1-1 5 0,-2-1 2 0,1-2-3 0,-1 1 7 0,0 0-7 0,-1-1 1 0,0 0 3 16,0-1-9-16,1 0 6 0,-1 0-3 16,0 0-7-16,0 0 2 15,0 0-14-15,0 0-9 0,0 0-4 0,0 0-8 16,0-1-5-16,0-3-26 15,0-1-37-15,2-2-60 0,2-3-101 16,-1-1-182-16,1 3-431 0,0 1-530 16</inkml:trace>
  <inkml:trace contextRef="#ctx0" brushRef="#br1" timeOffset="724370.5167">13768 10661 786 0,'0'0'631'0,"0"0"-123"0,0 0-131 15,0 0-94-15,0 0-78 0,0 0-59 0,0 0-45 16,0 0-28-16,0 0-24 0,0 0-22 16,0 0-8-16,0 0-8 0,0 0-3 0,0 0 0 15,-86-4-1-15,78 17 1 0,-2 1 3 0,-1 3 3 16,0 1 0-16,-4 2 5 0,2 2-1 0,1 2-3 16,-5 2 2-16,4 0-5 0,-6 2-1 15,0-1 3-15,1 1-8 0,-3 1 3 16,2-3-1-16,-1 2-3 0,1-2 6 0,2 0-5 0,-1-1-1 15,5-4-1-15,1-1-3 0,2-1 3 0,1-4 2 16,-1-1-2-16,3-2 3 0,3-2-3 16,-2-2 2-16,3 0-2 0,-1-1 3 15,-1-2-2-15,4-1-5 0,-2-1-4 0,0 0-15 0,0-1-12 16,2-2-17-16,0 0-20 0,-2 0-24 16,2 0-46-16,-2 0-61 0,2-5-143 0,0 2-379 15,1 0-815-15</inkml:trace>
  <inkml:trace contextRef="#ctx0" brushRef="#br1" timeOffset="724804.216">13153 10978 306 0,'0'0'644'0,"0"0"-132"0,0 0-97 0,0 0-92 16,0 0-67-16,0 0-69 15,0 0-47-15,0 0-38 0,0 0-45 0,0 0-24 0,0 0-19 16,0 0-11-16,0 0 9 0,0 0 3 0,-28-17 12 16,36 17 14-16,4 1 8 0,1-1 6 15,5 0-4-15,5 0-3 0,4 0-7 16,3-4-4-16,2-1-2 0,8 1-6 0,0-3-2 16,5-2-7-16,2 1-3 15,2-2 0-15,1 1-10 0,-2-1 6 0,2 1-2 0,-2 2-3 16,0 1 7-16,-7-1-8 15,-4 2 2-15,-3 1 0 0,-4-1-3 0,-5 2 0 16,-4 0-2-16,-4 0-1 0,-5 2 4 0,-4 0 1 0,-5 0 1 0,-1 1 3 16,0 0 2-16,-2 0 2 0,0 0-2 15,0 0 5-15,0 0-5 0,0 0 5 0,0 0 0 16,0 0-6-16,0 0 3 0,-2 0-7 0,2 0-3 0,-2 0 0 16,2 0-10-16,-1 0 4 0,1 0 0 15,-1 0-7-15,1 0-7 0,-2 0-22 16,-2 0-28-16,0 5-43 15,-3 1-63-15,0 2-152 0,0-1-706 16,2-3-691-16</inkml:trace>
  <inkml:trace contextRef="#ctx0" brushRef="#br1" timeOffset="729665.6558">17017 11564 125 0,'0'0'555'0,"0"0"-48"15,0 0-122-15,0 0-25 0,0 0-47 16,0 0-59-16,0 0-52 0,0 0-40 0,0 0-32 15,0 0-23-15,0 0-19 0,0 0-15 0,20-40-9 0,-19 40-5 16,-1 0-6-16,0 0-5 0,2 0-6 16,-2 0-8-16,0 0-4 0,0 0-8 0,0 1-5 15,0 2-1-15,0-1-5 0,0 3 8 16,0-1 3-16,0 3 1 0,0 1 4 0,0 2-2 16,0 2-1-16,0-1-2 0,3 3-4 0,-1 1-1 15,1 1-1-15,-2 0-2 0,4 3 1 0,-1 0-2 16,1 1 2-16,-1 0-3 0,0 2 2 15,0 2-4-15,0-3-4 0,1 2 4 16,-2 2-8-16,-2-4 3 0,4 3 3 16,-3-3-5-16,0 1 7 0,-1-1-3 0,0 1 0 0,1-1 1 0,0 0-6 15,-2-1 3 1,0 0-3-16,1-4 1 0,-1 0 2 0,0-1-2 16,0-1 1-16,0-1 0 0,0-4-1 0,0 2-1 15,0-2-1-15,0-2 2 16,1-1-5-16,-1-3 4 0,0 1 1 0,1-3-2 15,-1 0 4-15,0-1-3 0,0 1 3 0,0-1 3 0,0 0-5 16,1 0-1-16,-1 0-2 0,0 0 0 16,0 0 0-16,0-2 0 15,0 0 0 1,0-3 0-16,0-1 0 0,-1 1 0 0,1-4 0 0,0 2 0 16,0-1 0-16,0 0-9 0,0 2-30 15,0-1-16 1,0 0-18-16,0 0-29 0,3-3-48 0,-2 1-74 0,4-1-187 15,-2 2-730-15,-2 3-586 16</inkml:trace>
  <inkml:trace contextRef="#ctx0" brushRef="#br1" timeOffset="730182.3374">17531 11571 200 0,'0'0'488'0,"0"0"-48"16,0 0-109-16,0 0-17 0,0 0-31 0,0 0-47 16,0 0-34-16,0 0-40 0,0 0-22 0,0 0-18 15,0 0-12-15,0 0-7 0,0 0-13 0,10-39-18 16,-13 39-18-16,0 0-18 0,-1 4-11 0,-4 2-4 16,-1 0 5-16,-2 2 3 0,0 1 3 15,0 1 0-15,0 0-6 0,2 2 4 16,0 0-8-16,0-2-6 0,6 3 1 0,-3-1-15 15,5 1 6-15,0-1-3 0,1 1-1 0,0-1 6 16,4 1-3-16,3 1 2 16,4 0 0-16,-1-1-1 0,4 3 2 0,2-4-1 15,4 1 3-15,-1-2 1 0,2 0-4 0,1-1 2 0,-2-1-4 16,0 2-2-16,-1-3 0 0,0 1-1 0,-3-1 2 16,-1 0-1-16,-2 0-3 0,-3-1 2 0,0 1-4 15,-3-1 0-15,-3 3 2 0,1-2 1 16,-3 2 2-16,-1-1 0 0,-1 1-1 0,0 0 1 15,0 1 0-15,1-1 3 0,-4 1-2 16,-3 0 2-16,2 0-3 0,-3 0-1 16,0 2 2-16,1-3-1 0,-2-2 2 0,-2 0 3 15,1-1-5-15,-1-1 2 0,1-1-2 0,-1 1-1 16,-2-1 4-16,1 0-1 0,0 0-1 16,-2-1 1-16,-3 0-2 0,2-2-2 0,-3 0 0 0,0 1-1 15,2 0 1-15,-4-1 0 0,3-1 0 0,-1 1-2 16,0-2-1-16,2 0-1 0,0 0-2 15,4-2-5-15,1-1-10 0,6-2-19 0,-2 0-27 0,5 0-45 16,0-5-65-16,0 0-122 0,2 0-410 0,1 3-991 16</inkml:trace>
  <inkml:trace contextRef="#ctx0" brushRef="#br1" timeOffset="730753.183">17703 11578 1700 0,'0'0'435'0,"0"0"-102"0,0 0-106 0,0 0-39 16,0 0-35-16,0 0-36 0,0 0-26 0,0 0-22 15,0 0-12-15,0 0-9 0,0 0-5 16,0 0-3-16,0 0-2 0,0 0 1 0,20-36-2 15,-17 35-2-15,-2 1-2 0,0-2-7 16,2 1-3-16,0 0-4 0,1-1-1 0,2-1-1 16,1 1-2-16,3 1 1 0,1-2-1 0,4 1-1 15,0 0 2-15,3-1-1 0,2 1 3 16,4-1-3-16,1-1 0 16,1 1-2-16,1-2-1 0,2 2 2 0,-3 0 0 15,-1-1 0-15,2 1-2 16,-2 0-2-16,-3 0-1 0,-2-1 2 15,-1 1 1-15,-2 0 2 0,-4 0-1 0,-3 2 2 0,-2 0-8 16,-6 0-7-16,2 1 0 0,-2-2 0 16,-2 2 0-16,0 0 0 0,0 0 0 0,0 0 0 0,0 0 0 0,0 0 0 0,0 0 0 0,0 0 0 15,0 0 0 1,0 0 0-16,0 0 0 0,0 0 0 0,0 0 0 16,0 0 0-16,0 0 0 0,0 0 0 15,0 0 0 1,0 0 0-16,0 0 0 0,0 0 0 0,0 0 0 0,0 0 0 0,0 0 0 0,0 0 0 0,0 0 0 0,0 0 0 15,-2 0 0-15,2 0 0 0,-1 0 0 0,1 0 0 16,-3 0 0-16,3 0 0 0,0 0 0 16,0 0 0-16,-2 0 0 15,0 0 0-15,-4 2 0 0,1 0 0 16,-2 2-48-16,-4 1-54 16,1 1-61-16,-2 0-149 15,1-2-832-15,4 0-673 16</inkml:trace>
  <inkml:trace contextRef="#ctx0" brushRef="#br1" timeOffset="744769.6208">18194 1337 0 0,'0'0'0'0,"0"0"11"0,0 0 426 16,0 0-38-16,0 0-76 0,0 0-57 0,0 0-31 15,0 0-22-15,0 0-3 0,0 0-22 0,0 0-24 16,0 0-19-16,-50-24-43 0,49 21-27 0,1 0-29 15,0-2-24-15,3-1-8 0,4-1-9 16,3 0 4-16,2-2-2 0,5 0 0 0,0 1 5 16,6-2-7-16,0 3 5 0,2-1-4 0,-1 3-2 15,-1 0 2-15,0 1-7 0,-3 3 0 0,-2 2-6 16,-1-1 3-16,-5 2 1 0,-1 5 2 16,-2 1 9-16,0 7-6 0,-6 6 3 15,-3 6 1-15,0 3-3 16,-4 0 6-16,-8-2-1 0,-3 0 6 15,0-3-3-15,-1 1 4 0,1-4 0 0,0-4-4 16,3-2-2-16,-2-3-1 0,4-2-3 0,0-3 1 0,3-1-2 16,0-2-1-16,6-3 1 0,0-1-4 15,1 1 0-15,0-2-4 0,0 0 1 0,4 1 3 16,2 2 7-16,2 0 1 0,2-1-1 0,0 0-3 16,3 2-3-16,-2-1-2 0,1 2 3 0,-1-1-2 0,-1 2 2 0,2 0 1 15,-2 0-5-15,0 3 2 16,1 0-5-16,-1 1 4 0,-2 2 0 0,0-1 1 0,-1 2 5 15,-4 1-3-15,0 0-2 0,-2-1 2 0,1 1-3 16,-2 1 3-16,0-3 3 0,-2 1 1 16,-2-3-1-16,-3 1 5 0,0 1 5 15,-3-2 4-15,-2 1 7 16,-3-1 0-16,-1-1-5 0,-1-2 1 0,-2 0-4 0,0 1 0 16,-2-1 1-16,-1-4 0 0,-1 1 4 15,2-2-7-15,0-1-1 0,2 1-4 0,2-2-11 16,2-2-8-16,1 0-13 0,3-5-30 15,2-1-42-15,3-3-89 0,6-4-178 0,0 4-540 0,0 2-738 0</inkml:trace>
  <inkml:trace contextRef="#ctx0" brushRef="#br1" timeOffset="745338.9366">18822 1151 40 0,'0'0'700'15,"0"0"-147"-15,0 0-172 0,0 0-53 0,0 0-34 16,0 0-72-16,0 0-47 0,0 0-50 16,0 0-28-16,0 0-27 0,0 0-13 0,0 0-9 15,0 0-9-15,0 0-10 0,-22-42-14 0,18 42-9 16,0 1-3-16,-2 3-4 0,0 2 6 16,-4 2 5-16,2 0-4 0,-2 2 6 0,-1 3-3 15,0 1-7-15,1 1 11 0,0-1-1 0,-1 3-1 16,2 3 3-16,-2 3-8 0,-3 5-5 15,1 3 3-15,0 1-2 16,5-4 3-16,1-4 8 0,1-2-2 0,-1 0-5 0,3 0 3 0,1-1-5 16,2-1 3-16,-1 2 5 0,1 0-7 15,1-1 3-15,1 1-5 0,-1-2-3 0,2 3 4 0,2-2 2 16,2 2 0-16,2-2 4 16,0-1-1-16,-1-1-7 15,6-3 3-15,-2-1-3 0,0-1 5 0,1-3 6 16,-2 0 0-16,3-3 4 0,1-2-1 0,1-2-3 15,-3-1 7-15,3 1 2 16,-1-3-2-16,1-1 2 0,1 0-2 0,-1-5-5 0,1-1 3 0,-1-1 3 16,-2-2-2-16,0-3 6 0,0-1-7 0,-1-1-6 0,-4 0 1 15,-1 0-9-15,0 0 11 0,-3-2 2 0,0 1-5 16,-3-1 7-16,-1-1-11 0,-1 2-3 0,0-2 2 16,-4 2-5-16,0 2 1 0,0 1 3 15,-1 2-4-15,0 3 2 0,-2-1-4 0,1 3-2 16,1 0 2-16,-2 3-5 15,0 1 6-15,-2 0-4 0,0 1-1 0,0 0 0 0,-3 0-3 0,-1 4 3 16,-2 2 4 0,1 1 4-16,-1 1-2 0,3 2-6 15,2 1 0-15,-1 1-9 0,3 5 5 0,1 0-17 0,0 1-35 0,1 4-48 0,3 3-126 0,3-7-357 16,1-5-1005-16</inkml:trace>
  <inkml:trace contextRef="#ctx0" brushRef="#br1" timeOffset="752899.4716">18842 13445 0 0,'0'0'0'0,"0"0"0"0,0 0 0 0,0 0 0 16,0 0 0-16,0 0 0 0,0 0 0 0,0 0 0 16,0 0 0-16,0 0 0 0,0 0 40 0,0 0 166 15,-18-24 7-15,16 22-8 0,1-1-6 0,-1 1 6 16,2 0-2-16,-1-2-7 0,1 2-8 15,0-1-13-15,0 1-10 0,0-1-16 0,0 1-19 16,0-1-17-16,0 2-24 0,0 0-16 0,0 0-18 16,0 1-23-16,0 0-10 0,0 0-14 15,0 0-7-15,0 0-3 0,0 0-3 0,0 1 3 16,0 3 4-16,0 1 6 0,1-2 0 0,2 2 4 16,-2 1-1-16,0 0 0 0,1 1 7 0,-2 0 4 15,1 1 5-15,3 1 6 0,-2 1-3 0,0 1-2 16,0-1-3-16,-1 1-4 0,0-1 6 15,2 1-1-15,-2 0 1 0,1 0 3 0,0 1-8 16,-2-1-2-16,1 2-2 0,0-2-3 16,-1 1 1-16,2-2-3 0,-1 0-2 15,1 0-2-15,-2-2 0 16,1 0-2-16,1-1 2 0,-2 0 0 0,0-1-4 16,1-2 0-16,-1 2-2 0,1-3-3 0,1 2 3 15,-1-2-1-15,1 0 2 0,-1 0 2 16,0-1-3-16,1 1 1 0,-1-2-2 0,0 0 0 0,2-1 4 0,1 0 5 0,-1 0 6 15,5-1 8-15,2-5 1 16,1-2-2-16,6-1-5 0,3-5-4 0,3-1-6 16,4-4-1-16,3-1-3 15,1-4-1-15,3-3 0 0,2 1-1 0,0-2 3 0,4-1 1 0,-4 1-3 0,0-1 1 16,-1 2-1-16,-3 0 2 16,1 1 8-16,-3 2 4 0,-2 1 2 0,-3 4 0 0,-3 3-3 15,-5 1-2-15,-2 4 2 0,-7 3 2 0,0 1 4 16,-6 3 5-16,1 0-2 0,-2 1-2 15,0 2-1-15,-1 0-4 0,-1 0 1 0,1 1 0 0,0 0-7 16,-1 0-2-16,0 0-5 16,1 0-6-16,-2 0 2 15,1 0-2-15,0 0 0 0,-2 0 3 16,1 2-5-16,-2 1-1 0,2 3-1 0,-3 0-3 16,0 1-14-16,0 2-18 15,-1 1-36-15,-1 3-46 0,0 1-69 16,-1 1-150-16,1-2-542 0,4-3-807 15</inkml:trace>
  <inkml:trace contextRef="#ctx0" brushRef="#br1" timeOffset="755288.6513">20468 11614 0 0,'0'0'0'0,"0"0"0"16,0 0 0-16,0 0 0 0,0 0 0 15,0 0 0-15,0 0 0 0,0 0 0 0,0 0 0 16,0 0 0-16,0 0 0 0,0 0 0 0,-7-17 0 15,6 16 0-15,1-2 0 0,-2 1 0 16,1-2 0-16,1 2 0 0,-3 0 11 0,3-2 127 0,0 1-3 16,-1 2 5-1,1-2-16-15,0 1-19 16,-1 1-16-16,1-1-15 0,0-1-5 0,0 1 3 16,-1 1 1-16,0-1 18 0,1 0 16 0,-2 1 9 0,2 0 14 15,0 1-1-15,0-1-2 0,0 1-4 0,0 0-10 0,0 0-18 0,0 0-13 16,0 0-10-16,0 0-9 0,0 0 0 0,0 0-9 15,0 0-3-15,0 0-6 0,0 0-12 0,0 0-6 16,0 0-7-16,0 0-6 0,0 0-2 0,0 0-6 16,0 1-5-16,0-1-2 15,0 0-3-15,0 1 0 0,0-1-1 0,0 1 5 0,0 2 3 16,0-1 6-16,0 0 5 0,0-1-1 16,0 2 6-16,0-1-1 0,0 0-1 0,0-1 5 15,0 2-7-15,0-3 1 0,0 2 1 16,0-1-1-16,0 2 2 0,0-2-1 0,0 1-3 15,0 0-1-15,2 1-2 0,-2 0 2 16,0-2-1-16,0 2 1 16,0-1-1-16,0 0-1 15,0 2 1-15,0-2-2 0,0 2 2 0,0-1-3 0,0 0 0 0,0 2 2 0,1-2-5 0,-1 2 5 0,0 1 3 0,0-1 0 16,0 0 7 0,0 0-3-16,0 1 1 0,0 1 0 46,0-2-5-46,0 1 2 0,1 1-1 0,-1-2-1 0,0 2-1 0,0 0 0 0,0 2 0 0,0-2-2 16,-1 2 0-16,0 1 0 16,-1-2-2-16,1 3 1 15,-1 1 1-15,1 0-2 0,0 0 1 16,0 2 0-16,0 1 0 16,-1 0 2-16,0 2 0 0,0 0 2 15,2 1-2-15,-2 0-1 0,1-1 0 16,0 1 0-16,1 0 1 15,0-1 0-15,-1 2-2 16,-1-1-1 0,1 0-4-16,0 1 1 15,-1-1-1-15,1-2 1 0,0-1 2 16,0 1-3-16,1-3 1 0,0-3-4 16,0 1 0-16,0-2 3 0,1 0-1 0,-1 0 1 0,0-2-1 0,0-1-2 0,0 0 0 0,0-2 0 0,0 0 2 0,0-1-1 15,0 1 2-15,0-1-2 0,0 0-2 0,0-1 2 0,1-1-1 0,-1 0 1 0,0-1 4 0,0 0-3 0,0 2 1 16,0-2-1-16,0 0 2 0,0 0 6 0,0 0 2 0,0 0 5 0,0 0-1 0,0 0 0 0,0 0-4 0,0 0-3 0,0 0-6 0,-1 0-2 0,1-2-9 0,0 1-16 15,0-1-27-15,0-2-38 0,-1 0-58 0,0-1-102 0,1 0-286 0,0 3-751 16</inkml:trace>
  <inkml:trace contextRef="#ctx0" brushRef="#br1" timeOffset="755850.2617">20933 11652 169 0,'0'0'578'16,"0"0"-98"-16,0 0-108 0,0 0-37 0,0 0-49 0,0 0-48 16,0 0-53-16,0 0-42 0,0 0-39 15,0 0-41-15,0 0-28 0,0 0-18 0,0 0-12 16,-12-31-2-16,10 35 0 0,0 1 2 0,-4 3 6 15,2 2 5-15,-3 2 5 0,-2 0 4 0,2 2 2 16,0 0 1-16,-1 1-5 0,-1 0-3 16,5-1-4-16,-3 2-1 0,5-1 0 0,-2-1-6 15,2 0-1-15,2-2-1 0,0 1-7 16,5 0 7-16,0-2 0 0,2 1 3 0,4-1 5 0,0 0-2 16,3-1 3-16,3 0-4 0,1 0-2 15,-1 0 3-15,2 0-3 0,-2 0 1 0,2-1-1 16,-5 0-6-16,1-1-4 0,-5 2 0 15,-1-2 0-15,-1 3 1 0,-1-1 1 16,-1 0 1-16,-4 2-3 0,0-1 3 0,0 0 0 0,-2 0 2 16,0 0 6-16,0-1-4 0,0 0 2 0,-4 0 0 15,-2 0-5-15,1-2 9 0,-3 1 2 0,-1-1 3 16,2-1 5-16,-1 0-7 0,-3 1-1 16,-1-5-3-16,0 3 0 0,-1-1-1 15,2-1-1-15,-1 0-1 0,-4-1-7 0,4-1 4 0,-1 1 0 16,-2-3 0-16,2 2 6 0,-1-2-8 15,-1 1-3-15,3-1-7 0,1 0-14 16,0 0-8-16,1 0-24 0,2-3-24 16,-1-1-42-16,6-1-90 0,-1-2-211 15,1 1-661 1,3 1-561 0</inkml:trace>
  <inkml:trace contextRef="#ctx0" brushRef="#br1" timeOffset="756331.0228">21029 11720 400 0,'0'0'645'0,"0"0"-135"16,0 0-91-16,0 0-76 0,0 0-69 16,0 0-75-16,0 0-59 0,0 0-27 0,0 0-24 0,0 0-17 15,0 0-13-15,0 0-15 0,0 0-4 0,0 0-1 16,-21-28-5-16,22 27 1 0,0-1-4 15,0 0-6-15,3-1-7 0,1 1-2 0,-2-2-3 16,4-1-2-16,-1 0 3 0,2-2-6 0,5 0-1 16,2-1 0-16,5 0-7 0,2-2 10 15,4-1-2-15,0 3 1 0,3-3 7 0,0 0-10 16,-3 3 1-16,0 0-1 0,-2 1-4 0,-1 0 8 16,-2 2-2-16,-3-1 3 0,-3 2-1 15,0-1-1-15,-3 1 2 0,-6 1 3 0,1-1 7 16,-4 3-3-16,0-1 4 0,-3 1-2 0,0 1-6 15,0 0 5-15,0 0-4 0,0 0-2 16,0 0 6-16,0 0-13 0,0 0-1 0,0 0-5 0,0 0-7 16,0 0 8-16,0 0 1 0,0 0 1 15,0 0 1-15,-1 0-4 0,-1 0-3 16,2 0 1-16,-2 0-2 0,1 1 1 16,-2 0 0-1,-4 3-1-15,-1 0-4 16,-3 1-1-1,0 1-10-15,0 2-18 16,-4 2-19-16,1 0-42 16,-2 4-45-16,1 0-101 0,2-1-322 0,4-6-915 15</inkml:trace>
  <inkml:trace contextRef="#ctx0" brushRef="#br1" timeOffset="778430.3517">21093 15466 150 0,'0'0'555'0,"0"0"-71"0,0 0-141 15,0 0-36-15,0 0-56 0,0 0-43 16,0 0-46-16,0 0-31 0,0 0-18 0,0 0-17 16,0 0-18-16,0 0-11 0,-13-54-7 0,16 51-10 15,1-1 1-15,1 1-5 0,-2 2-6 16,2 0 0-16,-2 0-5 0,1 1-2 0,-1 0 5 0,0 1-8 16,-1 3 0-16,1 2 1 0,0 2-3 15,-1 3 6-15,-2 1 4 0,1 3 5 0,-1 4 2 16,0 1-3-16,1 1-7 0,-2 4-6 15,-2 2-3-15,-1-2-1 0,0 2-2 0,1 3-5 16,-2-2-5-16,3 3-2 0,1-1-3 16,-1 0-1-16,2-2 7 0,-2-3-7 15,1 0 0-15,1-3-5 0,1 0-10 16,-1 0 10-16,0-4 2 0,-1 1 2 16,2-1 7-16,-1 0-10 0,-1-2-3 0,-1 0 0 0,1-1-5 0,0-1 8 15,0 0 2-15,0-2 0 16,0-1 2-16,1 0-13 0,0-2-10 0,0-1-17 15,1-1-18-15,3-2-36 0,5-3-53 0,5-2-73 0,3 0-170 16,-1-4-690-16,-5-1-645 16</inkml:trace>
  <inkml:trace contextRef="#ctx0" brushRef="#br1" timeOffset="778826.1561">21765 15509 1842 0,'0'0'352'0,"0"0"-49"0,0 0-67 0,0 0-44 0,0 0-44 16,0 0-46-16,0 0-39 0,0 0-24 0,0 0-4 16,0 0-5-16,-126 23 0 0,102-1 2 0,0-1-3 15,4 3-1-15,3 0-3 0,2 3-3 0,4-1 0 16,2 2-1-16,6-1-6 0,1-1-2 0,2 0-4 16,5-2-6-16,5-3 6 0,2-2-2 15,7 0 4-15,2-1 6 0,6 0-4 0,3-2-3 16,-1-1-2-16,3 0-4 0,0-1 0 0,-6 1 3 15,-1-1-5-15,-3 1-3 0,-3-2 2 16,-6-1-2-16,-3 1 0 0,-1-1 4 0,-2 0-4 16,-6-4 5-16,-1 2 1 0,-1-2-5 0,-6 0 12 15,-5 2 3 1,-5 0 3-16,-1 0 5 0,-6-1-12 0,1-1-2 0,-5 0-3 16,2 0-4-16,-2 0 5 15,0 0-3-15,-2-1 1 0,1 0 1 0,4-1 2 0,-2-2-7 0,6 0-1 0,1-2 5 16,4-1-13-1,3-1 2-15,9 0-21 16,3 0-38-16,1 0-31 16,8-3-62-16,8-4-102 15,-1 1-282-15,-2 1-793 0</inkml:trace>
  <inkml:trace contextRef="#ctx0" brushRef="#br1" timeOffset="779084.7708">22252 15860 1366 0,'0'0'874'0,"0"0"-508"16,0 0-139-16,0 0-61 0,0 0-48 15,0 0-26-15,0 0-17 0,0 0-8 0,0 0-7 0,152-56-5 16,-110 51-3-16,3 0-5 0,0 2-11 16,3-1-2-16,-3-1-10 0,3-1-5 0,-4 2 1 15,1-2-9-15,-2-1-1 0,-4 0-4 0,-1 0-3 16,-5 1 3-16,-3 1-2 0,-6 2 1 0,-3 0-1 15,-5 0-4-15,-4 1-1 0,-5 1 2 16,-4 1-1-16,-2 0-6 0,-1 0-12 0,0 0-25 0,-3 0-29 16,-4 0-34-16,-3 0-55 0,-2-2-85 15,-1 1-185-15,3 0-688 0,3-1-426 16</inkml:trace>
  <inkml:trace contextRef="#ctx0" brushRef="#br1" timeOffset="779325.6058">22715 15524 1888 0,'0'0'518'0,"0"0"-167"0,0 0-100 0,0 0-58 0,0 0-52 16,0 0-42-16,0 0-39 0,0 0-27 15,0 0-7-15,0 0 4 0,0 0 12 0,0 0 9 16,0 0 1-16,0 0-5 0,35 91-8 0,-25-63-5 16,-1 3-8-16,-1 2-4 0,-4 1-1 0,0 4-7 15,-1-3-1-15,-2 3-8 0,-1-2-2 16,0-1 4-16,0 0-4 0,-2-2 6 0,-3-2-1 15,3-1-8-15,0-5 2 0,-5 0-8 0,5-4-12 16,1-4-10-16,0-2-22 0,0-5-31 16,1-2-49-16,0-3-99 0,3-4-256 0,2-1-834 15,-2 0-323-15</inkml:trace>
  <inkml:trace contextRef="#ctx0" brushRef="#br1" timeOffset="779779.9312">23753 15378 2027 0,'0'0'362'0,"0"0"-85"16,0 0-73-16,0 0-46 0,0 0-32 0,0 0-36 16,0 0-29-16,0 0-23 0,0 0-16 0,0 0-7 15,0 0-4-15,0 0 3 0,0 0 1 16,-91-22 4-16,72 39 1 0,-3 3 3 0,1 2 3 15,2 2-5-15,0 1 2 0,5 0-3 0,-2 2-5 16,5 2 2-16,2-2-7 0,6 0 1 16,2-1-1-16,1 1-4 0,3-3-1 0,7 1-1 31,5-1 1-31,3-2 2 0,6-1 2 0,0-1 0 0,5-3-4 0,2-2 1 0,0-1-2 16,1 2-1-16,-2-3 3 15,-1 0-1-15,-6 0-1 0,-2-2 0 0,-4-2-4 0,-5 0 0 16,-3-2 0-16,-3-2 1 0,-5 2 4 0,-1-2-2 15,0 1 3-15,-6 0 0 0,-3-1 2 0,-3 2 4 16,1 1-2-16,-7-2 3 0,3 1-3 16,-5-3-4-16,0 1 0 0,-2 0-3 0,-2-1 2 15,2 1-1-15,1-2 2 0,-1 1-1 0,1-2-5 16,3-1 6-16,0 1-6 0,6-2 4 0,-1 0 1 16,4 0-5-16,1 0-1 0,-1 0-12 0,7 0-12 15,0 0-19-15,0 0-33 0,2 0-43 16,0-2-79-16,0 0-186 15,0 0-654-15,0-1-683 0</inkml:trace>
  <inkml:trace contextRef="#ctx0" brushRef="#br1" timeOffset="780626.653">21250 17105 558 0,'0'0'559'15,"0"0"-182"-15,0 0-20 0,0 0-45 0,0 0-28 0,0 0-60 0,0 0-65 0,0 0-45 0,0 0-31 0,0 0-20 16,0 0-15-16,-1-121-6 0,18 110-8 16,2 3-7-16,3 1 0 0,5 4-7 0,-4 3-1 15,5 3-5-15,-4 8-12 0,-1 3 0 16,-4 2-4-16,-2 3 6 0,-6 4 1 0,-1 1 1 0,-3 4 1 16,-7 1-7-1,-2 0 5-15,-6 0-4 0,-9 3 7 31,-1-2 7-31,-5 1-5 16,-1-3 2-16,-3-1-7 0,1-6-3 0,1-1 4 0,6-4-2 0,4-6 4 0,3 0-1 0,5-4-4 16,2-2 2-16,4-3-3 0,1-1 6 0,4 0 7 15,6 0-1-15,6-1 4 16,5-1-8-16,7 0-1 0,3-1-1 16,6 0-1-16,-4 2 5 0,-2 0-4 15,0 1 1-15,-2 0-4 16,-6 3-5-16,-1 3 1 0,-5 1 0 15,-4 2 1-15,-1 3 4 0,-7 1-3 0,-4 1 8 0,-1 1 2 16,0-1 6-16,-10 2 7 0,-2 1-6 0,-5 3 0 0,-3 0-7 0,-1-1-8 0,-1 3 3 0,-1-4-2 0,0 2 0 16,-2-3 4-16,2 0-4 0,-3 0-6 0,4-3-3 0,1-1-1 15,1-4 0-15,2-1 11 0,3-1-1 0,0-1-11 16,3-4-12-16,4-2-27 0,4-2-35 16,0-7-56-16,4-7-112 0,6-5-234 0,2 2-751 0,-2 5-267 15</inkml:trace>
  <inkml:trace contextRef="#ctx0" brushRef="#br1" timeOffset="780971.887">22413 17009 2500 0,'0'0'198'0,"0"0"-4"16,0 0-36-16,0 0-24 0,0 0-19 0,0 0-35 15,0 0-15-15,0 0-12 0,0 0-13 0,-134 134-7 16,112-102-1-16,-2 2 0 0,3 3-3 0,6-2-7 15,-3 1-5-15,8-1-10 0,3-1-5 0,5-5 6 16,2 1-5-16,8-2 1 0,2-2-1 16,4-3-14-16,5-4 6 0,1-2 1 0,2-6 8 15,2-1 11-15,-2-4-8 0,0-4 2 0,-3-2-8 16,-1 0-2-16,-4-6 7 0,1-2 1 0,-5 0 9 16,-3-1-5-16,0-3 3 0,-5 1-2 15,-2-2-7-15,-1-2 13 0,-3 2-11 16,-4-2 2-16,-5 3-1 0,-2-1-13 0,-4-1 8 15,-2 4-3-15,-1 2 3 0,-7 3-1 0,-2 4 1 16,-1 1 1-16,-4 0-7 0,2 2-1 0,2 4-3 16,2 1 5-16,2 1 0 0,8 3-2 15,7-3-21 1,5 1-37-16,8-2-46 0,1-2-70 0,14 0-139 0,-2-1-454 0,-2-2-934 0</inkml:trace>
  <inkml:trace contextRef="#ctx0" brushRef="#br1" timeOffset="781605.1024">23039 17370 51 0,'0'0'672'0,"0"0"-120"0,0 0-114 0,0 0-99 16,0 0-83-16,0 0-49 0,0 0-36 0,0 0-32 15,0 0-22-15,0 0-24 0,0 0-17 0,0 0-9 16,0 0-5-16,-5-4-8 0,5 4-2 16,0 0-12-16,0-1-10 0,0 1-7 0,0 0-7 15,0-2 1-15,0 2 2 0,0 0 0 0,0 0-4 16,0 0-1-16,0 0-5 0,0 0 2 15,0 0 0-15,0 0 0 0,0 0 0 0,0 0-5 16,0 0-1-16,0 0-1 0,0 0 2 16,0 0 3-16,0 2 1 0,0-2-2 15,0 0-5-15,0 0-2 0,0 0-1 0,1 0-1 0,4 0 8 16,-2 0 0-16,4 0 3 0,2-3-1 16,1 1-5-16,1-2 2 0,3 0 1 0,1 0 1 15,2 1 2-15,3-1-8 0,1 1-3 16,5-1 2-16,0 0-2 0,3-2 10 15,2 2 0-15,3 1-2 0,0 0-1 16,0 0-6 0,3-2-3-16,-2 1 0 15,2 2 6-15,-4 1 2 0,3 0-2 0,-2 1 3 0,2-1-8 16,-4-1-2-16,-3 1 7 0,-5 1-4 0,-3 0 7 16,-9 0-4-16,-1 0-4 0,-4 0 0 0,-6 0-3 0,0 0 8 0,-1 0 4 0,0 1-2 15,0-1 0-15,0 0-7 0,0 0-2 0,-2 0 4 0,1 0 4 16,-2 0 5-16,-2 2-1 0,3 0-2 15,0-2-4-15,0 0-2 0,-1 0 3 0,2 0-3 0,0 0-2 0,0 0-4 16,0 0-11-16,-1-1-3 0,1 0-13 0,-4-1-4 16,4 0-10-16,-2 1-25 0,-3-1-21 0,4-1-34 15,-2 0-51-15,-1-1-63 16,3 0-147-16,1 1-376 0,0 0-699 0</inkml:trace>
  <inkml:trace contextRef="#ctx0" brushRef="#br1" timeOffset="782005.6611">23480 17133 682 0,'0'0'744'0,"0"0"-215"0,0 0-167 0,0 0-67 15,0 0-72-15,0 0-73 0,0 0-48 0,0 0-35 0,0 0-28 16,0 0-11-16,0 0-2 15,0 0 10-15,0 0 12 0,0 0 4 0,-1 27 3 0,8-12-5 16,-2 4-3-16,2 2-12 0,-3 1-6 0,4 3 0 16,-5 0-9-16,4 3 6 0,-4 2-5 0,1 0-10 15,-3 3 2-15,1-3-6 0,-2 0 2 16,1 0 1-16,-3-3-6 0,-4 1 4 0,3-2-6 16,0-3-3-16,-4-3 4 0,3-2-3 0,-1-3 7 15,2-1 1-15,1-4-8 0,-3-2 2 0,4-2-5 16,-1-2 5-16,1-2 3 0,1 0 5 15,0-2 0-15,0 0 0 0,0 0-3 16,0 0-2-16,0-6-2 0,0-1-4 0,0 0-15 16,-1-2-3-16,2-1-22 15,1-2-23-15,0-2-13 16,3 0-47-16,-1 1-40 0,2-3-73 16,-2 3-155-1,4 1-440-15,-5 5-782 0</inkml:trace>
  <inkml:trace contextRef="#ctx0" brushRef="#br1" timeOffset="782456.3932">24463 17219 1202 0,'0'0'628'0,"0"0"-267"0,0 0-120 0,0 0-12 0,0 0-50 16,0 0-31-16,0 0-29 0,0 0-32 15,-29-128-13-15,19 115-11 0,1 2-11 0,-2-1-8 16,0 0-10-16,-2 1-1 0,-5 1 0 16,-1 1-3-16,-2 2 3 0,-4 3-12 0,-1 1-4 0,-3 3-1 15,0 0 0-15,-1 5 3 0,1 3-1 16,0 4 1-16,1 2-10 0,3 2-6 0,2 0 3 16,3 4-5-16,5-1 9 0,1-1-1 31,9 1-3-31,2-2-5 0,3 0-6 0,3-2 1 0,7 2 1 0,5-3 4 0,5 0 5 15,5-2-6-15,5-2-4 0,6-4 4 16,3-1 0-16,2-4 4 16,0-1 10-16,0 0-6 0,-3-4-4 15,-5-1-2-15,-2-2-8 0,-1 0 8 0,-8-1 4 0,-3 5-2 0,-5 1 3 16,-5 1-8-16,-3 1-3 0,-5 0 0 0,0 1-1 0,-1 6 4 16,0 4 6-16,-1 6-4 0,-4 1 2 0,-3 3-5 15,0 1 0-15,-4-1 2 0,2 3 1 16,0 0 2-16,1 1-4 0,0 0-3 0,1-1-2 15,4 0 3-15,-3-2 2 0,4 0 6 16,-2 0-4-16,3-1 0 0,1 0-13 0,1-2-22 0,0-4-20 16,0 0-57-16,7-3-80 0,0-3-190 15,-1-3-830-15,-2-3-520 0</inkml:trace>
  <inkml:trace contextRef="#ctx0" brushRef="#br1" timeOffset="782711.8122">24957 17215 2084 0,'0'0'401'0,"0"0"-125"0,0 0-100 15,0 0-37-15,0 0-33 0,0 0-24 0,0 0-31 16,0 0-17-16,132-47-2 0,-99 44-13 0,2 2 1 16,1 1-1-16,-1 0-14 0,-1 0 5 0,0 0-7 15,-2 0-3-15,-4 0 9 0,-3 4-8 0,0-2 0 16,-6 3-14-16,-3 1-30 0,-6 0-34 15,-2 0-70-15,-6 2-74 0,-2 0-142 0,1 0-402 16,-4-5-823-16</inkml:trace>
  <inkml:trace contextRef="#ctx0" brushRef="#br1" timeOffset="783175.2747">24980 17599 1488 0,'0'0'451'15,"0"0"-196"-15,0 0-82 0,0 0-67 0,0 0-32 16,0 0-9-16,0 0-21 0,146-43-10 0,-100 34-8 16,5-2-15-16,5-1 4 0,4 1-6 0,1-4 3 15,1-1 8-15,-1 0-9 0,0-2 2 16,-2-2 0-16,-4 0-2 0,-2-5 4 0,-4 1 20 0,-4-2 20 16,-3-1 9-16,-6-1 17 0,-6 1-4 15,-4 1-10-15,-8 2 7 0,-6 4-9 16,-3 4-2-16,-5 3 0 0,-3 3-9 0,-1 4 0 0,0 0-11 15,-1 1-7-15,-4 3-4 0,-2 2-12 0,-3 0-1 16,0 4-9-16,-4 7-5 0,-1 2-1 16,-4 3-1-16,2 3 5 0,2 3-6 0,0 1 3 15,4 2-1-15,4 2-9 0,5-2 6 16,2-2-6-16,0-2 3 0,9 2 8 0,4-4-13 16,4 1 13-16,5-5-10 0,3-3 1 15,3-5 12-15,1-3-10 0,2-3 8 0,1-1-3 0,-1-2-6 16,1-7 6-16,-2-5-1 0,-2-2 2 15,-2-3 0-15,-1 2 2 0,-4 0 1 16,-1-1-9-16,-2 0 11 0,-3 0-8 0,-1 1 1 16,-2 3 9-16,-2 3-11 0,-4 4 9 15,0 3-3-15,-4 3 0 0,0-1 10 0,-2 2-10 16,0 0-2-16,0 3 2 16,0 8-15-16,-2 2 8 0,-2 5-1 15,-2 2 2-15,-3 2 7 0,2 2-2 0,-3 3 1 16,0 1-9-16,1 1 1 0,-2 0-4 0,1 2 2 15,1 0 0-15,-3 2-18 0,3 2-11 16,0-2-40-16,3-3-48 0,3-5-45 0,3-5-113 0,5-7-191 16,3-6-732-16,-2-5-352 0</inkml:trace>
  <inkml:trace contextRef="#ctx0" brushRef="#br1" timeOffset="783493.1062">27023 17065 2101 0,'0'0'371'0,"0"0"-87"15,0 0-79-15,0 0-25 0,0 0-32 16,0 0-46-16,0 0-24 0,0 0-26 0,0 0-12 16,0 0-7-16,0 0-9 0,0 0-3 0,0 0-8 15,-98-7 0-15,90 21-5 0,3 5-3 0,0 0 7 16,4 2-11-16,1 2 6 0,0 1-2 16,0 2-7-16,0-1 9 0,2 1-9 0,2 2 3 15,1 0 1-15,0-2-9 0,-1-2 9 0,1-2-4 16,-2-1 2-16,-1-5 7 0,-2-2-6 15,1-1 4-15,-2-4-2 0,-5 0-1 0,-1-2 2 16,-1-2 2-16,-2-1 7 0,-5 1 0 16,-2-1 0-16,-1-4-4 0,-6 1-9 0,-1-1 4 0,0 0-4 15,-6-1 1-15,-1-3-2 16,-4-3-21-16,-4-2-8 16,0-1-28-16,-1-2-32 0,1-5-41 0,-1 1-83 15,1-2-157-15,10 3-706 0,10 5-624 0</inkml:trace>
  <inkml:trace contextRef="#ctx0" brushRef="#br1" timeOffset="783868.951">25307 15672 863 0,'0'0'762'0,"0"0"-206"0,0 0-198 15,0 0-73-15,0 0-66 0,0 0-56 0,0 0-40 16,0 0-28-16,0 0-25 0,0 0-16 0,0 0-25 16,0 0-8-16,0 0-4 0,0 0-8 15,11-61 4-15,21 56-4 0,4 1-2 0,2 2 1 16,0 1-2-16,2 0-3 0,-1 1-3 15,-1 0 0-15,-1 0 0 16,-3 0 0-16,-1 4-1 0,-2 2-18 0,-2-1-15 0,-5 0-37 16,-3 1-56-1,-5 1-72-15,-5 0-155 0,-4-1-352 16,-3-3-938 0</inkml:trace>
  <inkml:trace contextRef="#ctx0" brushRef="#br1" timeOffset="784532.8324">25203 15954 1250 0,'0'0'630'0,"0"0"-275"0,0 0-111 0,0 0-68 0,0 0-41 0,0 0-29 15,0 0-18-15,0 0-27 0,0 0-19 0,0 0-16 16,0 0-8-16,149 2-4 0,-111-8-5 16,3-2 0-16,0-1-1 0,1-2-1 0,3 0-7 15,-2-1 0-15,2-4-13 0,-1 0-12 0,0-2-5 0,-3-2-17 16,-1-2-1-16,0-1 9 15,-4-2 0-15,-2-3 19 0,-3 1 8 0,-2-2 5 0,-3 1 11 16,-5 1-4-16,3 4 5 0,-2 1 10 16,-3 1 11-16,3 3 17 0,0 0 12 0,1 4 5 15,0 3 0-15,1 2 1 0,1 1-2 0,2 2-7 16,1 1 0-16,1 3-13 0,1 2-6 16,1 0 4-16,-1 6-20 0,-1 3 8 0,-2 1-8 0,-2 4-5 15,-3 0 8-15,-1 4-14 16,-6 2 1-16,-4-2-3 0,-2 3-7 0,-7 2 8 15,-2 1-1-15,-2 2 4 0,-9 3 4 0,-3 1-1 0,-5-1 1 16,-2-1-5-16,-4-1 3 16,2-2-6-16,-2-3 1 15,4-2 0-15,4-3-4 0,5-5 4 16,4-3-3-16,4-1-2 0,2-4 7 0,2-1-9 0,4-2 4 0,6-1 4 16,5 0-11-16,6-3 10 0,7-5-4 15,4 0 1-15,4-2 2 0,1-2-1 0,3-1 0 16,4-1-3-16,-1-2 2 0,1-1-3 15,1-3 1-15,-2 0 3 0,0-1-2 16,-2-2 4-16,-3 1-2 0,-4 3-5 0,-8 1 3 0,-3 6-5 0,-7 3 3 0,-6 3 4 16,-4 2-1-16,-5 3 4 15,-1 1-3-15,0 0-1 0,-2 0 2 0,-7 8-2 0,-5 4 5 16,-3 3-1-16,-3 4-2 16,0 2 1-16,-3 1-6 0,2-1 3 0,5-1 0 15,5 0 1-15,5-2-1 0,3 1-3 0,3-3 4 0,9 0-3 16,7-2 3-16,5-2 3 0,3-1-10 0,7-3 6 15,5-3 0-15,3-2-3 0,2-1 9 16,0-2-4 0,-3 0 3-16,-3-5-1 0,-2-3-4 0,-7-2 4 15,-3-2-2-15,-5-5 4 0,-3 1 2 0,-6-2 1 0,-3-2-2 16,-4-2-2-16,-2 0 1 0,-1-4-4 0,-5-1-1 0,-4 0 3 16,-6-1-8-16,-4 2 7 0,-7 3-4 0,-6 1-3 15,-4 4 7-15,-4 4-8 0,-8 2 5 0,2 4 0 16,-4 5-6-16,0 3-3 0,1 0-22 15,-1 9-32-15,3 2-56 0,0 6-124 0,14-2-477 0,11-5-1060 0</inkml:trace>
  <inkml:trace contextRef="#ctx0" brushRef="#br1" timeOffset="785881.932">20112 17386 1670 0,'0'0'331'0,"0"0"-38"16,0 0-27-16,0 0-38 0,0 0-32 0,0 0-50 0,0 0-59 15,0 0-33-15,0 0-15 0,0 0-5 0,0 0 10 16,0 0 3-16,-87 122-4 16,76-90-3-16,1 2-3 0,1 2-7 0,3 2-9 0,2-3-1 15,3-2-6-15,-1-6 2 0,2-4 11 16,0-2-22-16,3 0 8 0,1 2-7 0,2-1-11 15,3-2 20-15,2 2-17 0,-1-4 8 0,6 0-5 32,0-6-1-32,4-2 5 15,2-4-3-15,1-4 12 16,4-2-14 0,1-2-4-16,0-8-27 15,2-1-47-15,0-5-32 0,5-7-83 0,4-7-101 0,-7 4-279 16,-10 5-691-16</inkml:trace>
  <inkml:trace contextRef="#ctx0" brushRef="#br1" timeOffset="786150.2362">20240 17311 1193 0,'0'0'376'0,"0"0"-17"0,0 0-90 16,0 0-32-16,0 0-37 0,0 0-68 0,0 0-37 15,0 0-24-15,0 0-3 0,0 0-7 16,0 0 2-16,0 0-5 0,0 0-12 0,0 0 2 15,29-36-12-15,-19 30-2 0,3 0-2 0,3 2-14 16,-1-3 5-16,2 3-11 0,2-2-3 16,-1 1 6-16,0 1-12 0,0 1 7 0,0-1-6 15,-1 2-7-15,-2 0 4 0,4 0-4 0,-5 1 6 16,1-1 0-16,-4 2-4 0,1-2-6 16,-2 1-17-16,1-1-13 0,-1 1-26 0,-1 1-26 15,0 0-39-15,-3 0-61 0,-2 2-89 0,-3 2-144 16,0-2-358-16,-1 2-675 15</inkml:trace>
  <inkml:trace contextRef="#ctx0" brushRef="#br1" timeOffset="786577.5258">20178 17726 1081 0,'0'0'322'0,"0"0"-58"0,0 0-24 0,0 0-11 16,0 0-9-16,0 0-38 0,0 0-36 16,0 0-16-16,0 0-19 0,0 0-8 0,0 0-7 15,0 0-28-15,0 0-4 0,142 0-14 0,-115-11-5 16,4-2 0-16,2-1-12 0,0 3-1 0,1 1-10 16,1 1-11-16,-2 0 0 0,-1 1-5 15,-1-2 3-15,-1 3 2 0,-3 1-2 0,-1 0-4 16,-2 2-4-16,-8-1 5 0,-1 1-7 15,-6 2 3-15,-4 1 3 0,-3 1-9 0,0 0 10 0,-2 0 1 16,0 0 0-16,0 0 13 0,0 0-8 16,0 0 0-16,0 0 2 0,-3 1-10 0,2 0 3 15,-2 0-3-15,2-1 0 0,-1 0 2 16,0 2 0-16,1-2 2 16,-1 1-7-16,2-1-1 0,0 0-3 0,0 0 2 0,0 0 6 0,0 0-9 15,0 0 10-15,0 1-7 0,-1-1-3 16,0 0 14-16,0 0-14 0,0 0 8 0,-2 1 0 0,-1 0-9 15,1 2 2-15,2-2-11 0,-2-1-5 16,0 0 5-16,1 1-13 16,1 0-12-16,-2 0-23 0,2 0-38 0,0-1-43 0,1 0-82 15,0 0-144-15,0-1-446 0,0 0-805 16</inkml:trace>
  <inkml:trace contextRef="#ctx0" brushRef="#br1" timeOffset="787437.5892">20439 15627 484 0,'0'0'493'0,"0"0"25"0,0 0-112 0,0 0-59 0,0 0-49 0,0 0-79 0,-21-118-55 16,14 108-34-16,-3 0-29 0,0 5-19 0,0 0-14 15,-6 4-20-15,0 1-8 0,-6 4-12 0,-3 6 3 16,0 5 4-16,-4 8-7 0,-2 1 5 16,-2 4-7-16,2 3-1 15,3 1 4-15,1 4-6 0,5 2-3 0,3 2-5 16,5 0-6-16,3 0-2 0,7-3-5 16,4-2 2-16,3-5 0 0,11-5 0 0,1-3 1 0,6-5-3 15,5-3 7-15,1-4-4 0,3-5 3 0,4-2 3 16,-1-3-9-16,2-1 6 0,-1-6-5 15,0-3-1-15,-1-2 7 0,-1-1-6 0,-4-1 4 0,-2 1 1 16,-2 1-7-16,-7 0 3 16,0 3-4-16,-7 3 2 0,-6 3 1 0,0 0 0 0,-3 3 2 15,-1 0-5-15,0 0 5 0,0 5-4 0,-5 5 1 0,3 3 6 16,-4 4-4-16,1 2 6 0,-1 1-1 16,3 3-5-16,-2-2 7 0,1 1-9 15,4 1 3-15,-1 0-4 0,1 1-5 0,0 1 7 16,1-2-5-16,4 0 4 0,-1 1 2 0,2-2-13 15,2 3-15-15,-1-3-30 16,3-1-54-16,2 1-67 0,1-7-157 16,-3-4-730-16,-4-3-692 0</inkml:trace>
  <inkml:trace contextRef="#ctx0" brushRef="#br1" timeOffset="788134.3233">19654 15672 979 0,'0'0'372'0,"0"0"23"0,-120-38 5 15,88 26-70-15,7 3-45 0,12 2-80 0,5 2-67 16,3 5-52-16,5 0-46 0,0 6-24 0,6 6-10 0,4 7 0 15,3 5 12-15,4 6 1 0,1 7 7 0,-1 6 3 16,0 7 4 0,-2 7 0-16,0 8-8 0,-8 8 1 0,-3 7-12 15,-3 9-2-15,-4 5 1 32,-10 5-4-32,-7 5 2 0,-7-1-2 0,-4-1-4 15,-5-3 1-15,-4-3 0 0,-6-2-1 0,0-4-1 0,-7-5-6 0,0-6-1 16,-3-8-2-16,0-6 4 0,-2-8 8 0,2-7-3 0,0-8 1 0,4-4-4 15,5-6-7-15,1-8 5 0,7-6 3 0,7-8 8 0,3-5 6 16,8-4-4-16,5-2-1 0,3-8-10 0,8-6-6 0,4-3 0 0,2-4 4 16,10-4 3-16,6-3 6 0,7 2-4 15,4-1-6-15,5 4 4 0,3 2-5 0,2 4 4 16,4 5 6-16,2 4-8 0,3 3-2 16,1 4 4-16,5 2-1 15,2 6 6-15,3 8 4 0,3 11-6 0,3 4-2 0,1 9-7 0,-1 3-3 0,3 5 6 16,-10 0 3-16,-5-3 3 0,-7-3 9 15,-5-1 6-15,6 6-17 0,1 5-4 16,5 3 6-16,3 3-7 0,1 6 7 16,2-4-5-16,-4 0-20 0,-1-3 6 0,-16-15 4 0,1-5 10 0,-15-12 30 15,-1-2-9-15,2-2-3 0,-1-1-10 16,-1 0-27-16,-1-5 1 0,0 1 8 0,-2-4 8 16,9 2-25-16,-4-5-39 0,8-3-96 0,-4-5-142 15,-7 1-440-15,-7-4-887 16</inkml:trace>
  <inkml:trace contextRef="#ctx0" brushRef="#br1" timeOffset="796900.3233">22975 11258 0 0,'0'0'0'0,"0"0"0"0,0 0 267 0,0 0 155 0,0 0-56 0,0 0-57 16,0 0-46-16,0 0-40 0,0 0-21 0,0 0-26 15,0 0-23-15,0 0-22 0,35-44-25 0,-34 41-8 0,1 2-12 16,-2 1-9-16,0 0-7 16,1 0-9-16,-1 0-6 0,0 0-5 0,0 0-7 15,0 0-6-15,0 0-5 16,0 1-5-16,0 2 1 0,-1 0 4 15,0 2 1-15,-1 2 4 0,-4 3-1 16,4-1-10-16,-5 3-1 0,4-1-7 0,-2 1-6 0,0 2 3 0,2 0-2 16,-2 1 1-16,2 0 4 0,-3 1-3 0,3-1 2 0,-5 2-1 31,5 1-4-31,-4 0 4 16,2 0-3-16,-2 3 2 0,1 0-2 0,-1 1-3 15,-1 1 0-15,-1 1 0 0,3 1 1 0,-2 2-2 0,-1 0 2 16,1 1-4-16,-1 0-8 0,3-2 4 0,0-2-3 15,2-1 2-15,-1 0 11 0,4-4-10 0,1-2 0 0,0-2-2 0,1-3-10 0,1-1 13 0,5-2-2 0,2-1 3 16,3-2 5-16,0-2-6 16,6-2 0-16,1-2 3 15,3 0-1-15,0-2 2 0,5-5 2 16,-3-4-5 0,4 0-1-16,-1-5 0 0,-2 0-2 0,3-4 3 0,-4 0 5 15,1-4-4-15,-3 1-1 16,0-1-2-16,-4 0-3 0,-3 0 8 0,-1 0-1 0,-3-1 1 0,-5 5 3 0,1-1-8 15,-5 2 0-15,2 3-1 0,-4 0-2 0,0 2 6 0,0 1 0 0,0 4-1 16,0 0 2-16,-4 1-5 0,2 3 0 0,2 0 1 0,-2 2-1 16,1 0 1-16,0 2 1 15,1 1-2 1,0 0-6-16,0 0 5 0,-3 0-1 0,3 0 2 16,0 5 6-16,-1 0-9 0,0 5 1 15,1 2-2-15,-1 3-3 0,1 2 7 0,-1 3-1 0,0 2 2 0,0 2-1 16,-4 2-2-16,1 5 0 15,1 2-2-15,-3 3 4 0,2 2-1 0,-3 2 0 0,0-1 1 0,0 0-6 0,-1-2 4 16,0-2 0-16,-2-2 2 0,2-2 4 16,2-2-5-16,-2-2 0 0,1-4-1 0,4-6-3 15,-3 0 6-15,4-5-1 0,1-3 1 0,0-2 0 16,1-1-2-16,0-1-4 0,0-3 0 16,0 0 1-16,0-2-9 0,0 0-3 0,0 0-16 0,0 0-20 15,0-4-23-15,1-2-47 16,2-2-75-16,4-4-142 0,0 4-668 0,-3-1-734 15</inkml:trace>
  <inkml:trace contextRef="#ctx0" brushRef="#br1" timeOffset="797323.0635">23882 11303 2099 0,'0'0'286'15,"0"0"-44"-15,0 0-41 0,0 0-33 16,0 0-31-16,0 0-34 0,0 0-25 0,0 0-17 16,0 0-12-16,0 0-11 0,0 0-3 0,0 0-6 15,-127 48 1-15,117-32-1 0,0-2-4 0,0 3 0 16,1 0-4-16,3 0-4 0,0 0 3 0,3 1-5 16,3 0-1-16,0-1 5 0,1 2-10 15,6 1 1-15,0-1-3 0,3 0 4 0,5 2-2 16,-3-2-1-16,2 1-1 0,3-1-9 15,-3-2 5 1,3-1 0-16,2 0 1 16,-2-2 1-16,-1 0-1 15,2-3 0-15,-4 1-1 16,4-2-3-16,-7 0 2 0,-1-2 0 0,0-1 0 16,-3 0 2-16,-3 0-3 0,0 0 0 0,-3 1-1 15,-1 0 1-15,1 1 3 0,-6-2 2 16,0 1 3-16,-3 0-1 0,-4 1 2 0,0-1-2 0,-4-1-2 0,1 0 4 15,-4-3-4-15,1 0 0 0,-3-1-2 0,-1 0-5 0,-4 0 5 16,3-3-4-16,-5 2 3 0,2-2 0 0,-2 0-7 0,0 0-3 0,0 0-12 16,5-1-11-16,1-1-16 0,3-3-26 0,6-2-42 15,1-1-68-15,4-3-160 0,2 0-769 0,5 4-635 0</inkml:trace>
  <inkml:trace contextRef="#ctx0" brushRef="#br1" timeOffset="797746.0458">23887 11286 2265 0,'0'0'345'0,"0"0"-74"16,0 0-65-16,0 0-39 0,0 0-38 0,0 0-33 16,0 0-30-16,0 0-22 0,0 0-13 15,0 0-8-15,0 0-3 0,0 0-1 0,0 0-3 16,0 0-4-16,101-43 1 0,-78 39-2 0,2-2 1 15,0-1 0-15,4 2-1 0,-1-2-2 16,0 1 0-16,-3-1 0 0,-2 0 0 0,1 1 4 16,-3-1 2-16,-2 2 4 0,-5 0-4 0,-3 0-2 15,-1 3-2-15,-4-1-1 0,-4 0 5 0,0 3-1 16,-2 0 3 0,0 0 0-16,0 0-3 0,0 0 2 0,0 0-5 0,-2 0-1 0,1-1-3 0,-4-1-4 15,3 2-1-15,1 0-4 0,-2 0 2 16,-3 0 0-1,5 0 2-15,-2 0 4 16,0 0-6-16,0 0-2 0,3 0 0 0,-2 0-2 0,0 0 3 16,-1 0 1-16,0 2-1 0,-1-1-4 0,-1 3-10 15,1 1-9-15,-3 1-17 0,4 1-17 0,-5 1-27 16,4 1-54-16,-5 2-120 0,3-2-516 0,3-3-1007 16</inkml:trace>
  <inkml:trace contextRef="#ctx0" brushRef="#br1" timeOffset="825698.3797">20456 6393 0 0,'0'0'335'0,"0"0"213"15,0 0-103-15,0 0-54 0,0 0-72 0,0 0-68 16,0 0-77-16,0 0-69 0,0 0-58 0,0 0-32 16,0 0-9-16,0 0 0 0,-3-14 5 15,0 23 7-15,-4-1 1 0,1 3 1 0,-1-2-2 16,-2 1 5-16,0-1 3 0,-1 2 0 0,0-3 7 16,-1 0-6-16,1 1-5 0,0-2 2 0,0 0-7 15,-1-1 3-15,1-1 1 0,1-1 3 0,1-1 7 16,0-2 3-16,3-1 3 0,-1 0 0 15,1 0-2-15,0 0-3 0,0-2-4 0,0-4-4 16,0-1-6-16,4-2-2 0,-1-1-6 0,2-3-5 16,0-2 0-16,2-1-8 0,2-1-1 15,3-1-2-15,4 2-3 0,-1 2 1 16,2 3-2-16,1 1 2 0,0 3 1 0,1 0 2 0,3 1 1 16,-3 2-1-16,3 1 1 0,-3 3-1 0,2 0-1 15,-3 5 1-15,1 3-3 0,2 1 6 16,-4 4 0-16,1 2 2 0,-3 3 4 0,-3 3-4 15,1 3 1-15,-6 6 2 0,-2 2 1 16,-2 3 5-16,-8 9 2 0,-9 2 0 0,-2 3 0 16,-5 3 1-1,-5-2-2-15,-3 1 1 0,2-3 0 0,-2-8-1 0,3-5-1 0,1-5 3 0,3-7-2 16,-3-4 3-16,4-5-1 0,0-3-1 16,1-3 4-16,2-4-2 0,4-1 5 15,5-4 3-15,-1 1-1 0,5-3 1 0,-2-4-1 0,6 0-7 16,1-4-4-16,3-1-6 0,2-2-4 15,0-2-1-15,1-3-5 0,8 0 0 0,2-1-1 0,-1 1 1 16,4 0-2-16,2 4 2 0,-3 3-4 16,5 1-2-16,-3 4 2 0,1 3-5 0,0 0 4 15,0 3 1-15,2 1 2 0,-3 0 4 16,1 6 1-16,-2 3 0 0,3 3 1 0,-2 0-1 16,-1 5 2-16,2 1 2 15,-2 1 0-15,0 0 0 0,-2 1 1 0,-1 0 0 0,-2 0-1 16,1-1 3-16,-2-1-2 0,0 1 1 0,-3-1 1 0,1-2-2 15,-1-1 2-15,-1-1-1 16,1-1-6-16,-1-1-3 0,-2-3-23 0,0 1-35 0,1-3-42 0,2-1-66 16,0-2-83-1,1-1-209-15,2-3-451 0,-5 0-455 0</inkml:trace>
  <inkml:trace contextRef="#ctx0" brushRef="#br1" timeOffset="826139.7571">20980 6400 827 0,'0'0'676'0,"0"0"-230"0,0 0-192 16,0 0-59-16,0 0-40 0,0 0-46 0,0 0-33 16,0 0-15-16,0 0-10 0,0 0-13 0,-123-9-14 15,110 18-8-15,1 3-5 0,2 2-5 0,2 0-1 16,2 2 0-16,0-1-3 0,3 2 0 15,3-1 0-15,0 0 0 0,0 0 0 0,8 4 2 16,-2-3 1-16,3 1 1 0,2 1-1 0,2-1 1 16,-1 0 2-16,5-2 0 0,-1 1 2 0,3-2 3 15,-1 1-3-15,-1-1 1 0,0 1 1 0,0-1-3 16,0-3 3-16,-2 1-1 0,4-2-3 16,-5 0-2-16,2-1 0 0,-5 0-1 0,-2 0-1 15,-1 0 2-15,-3-1-2 0,0 2 1 16,-3-2 3-16,-2 2 1 0,0 1 8 15,-6-1 5-15,-1 1 4 0,-6 1 7 0,0 0-6 0,-7-1-2 16,1-1 1-16,-2 0-9 0,-2-4 3 16,-4 0-4-16,1 2-4 0,0-4 1 15,-4 1-3-15,2-1-1 0,3-2 0 0,1-1 0 0,1 0-3 16,6-2-5-16,1 0-15 16,3 0-27-16,5-2-27 0,-1-3-57 15,5-2-94-15,4-5-236 16,0 3-635-16,3 2-352 0</inkml:trace>
  <inkml:trace contextRef="#ctx0" brushRef="#br1" timeOffset="826529.7314">20962 6366 960 0,'0'0'543'0,"0"0"-110"0,0 0-107 0,0 0-54 15,0 0-62-15,0 0-61 0,0 0-40 16,0 0-27-16,0 0-22 0,0 0-16 0,0 0-14 16,0 0-10-16,0 0-5 0,-54-27-8 0,58 24-3 15,4 1-1-15,5-1-4 0,5-2-1 0,4-1 1 16,6 2 0-16,3-3 1 0,1-2 3 0,6 1 1 16,-2 0 2-16,2 1 1 0,1-3 0 15,-2 1 0-15,-2 0 1 0,1 1-2 0,-5 0 3 16,-3-2 1-16,-3 3 0 0,-4 0 5 0,-6 1-1 15,-2 0 4-15,-6 2 6 0,-2 2 4 16,-5 1 13-16,1 1 3 0,-1 0 1 0,0 0-3 16,0 0-8-16,0 0-8 0,-1-2-8 0,0 0-9 15,-3 0-5-15,-1 0-2 0,3-1 0 0,-5 2-1 16,4 1 0-16,-3-1-1 16,3-1-1-16,-1 2 3 0,0 0-3 0,3 0 0 15,-1 0-1-15,-2 0-6 0,0 0-7 16,1 0-17-1,-3 3-18-15,2 3-20 0,-3 2-20 0,1 3-30 0,0 1-62 0,-1 0-135 0,4-3-280 16,1-2-956-16</inkml:trace>
  <inkml:trace contextRef="#ctx0" brushRef="#br1" timeOffset="828618.7354">22705 6367 0 0,'0'0'513'0,"0"0"-89"0,0 0-73 0,0 0-37 16,0 0-44-1,0 0-45-15,0 0-34 0,0 0-36 0,0 0-33 0,0 0-27 0,0 0-22 0,0 0-15 16,-2-74-10-16,7 67-7 0,6-1-6 16,1 0-8-16,6-1-5 0,1 1-3 15,3 0-2-15,4 1-2 0,-1 3 0 16,3-2-4-16,-1 1-1 0,-2 2-2 0,-2 1-4 15,1 2-1-15,-5 2-1 16,-3-2-3-16,-1 6 1 0,-2 1-1 0,-3 2-1 16,-3 2 3-16,-4 4 1 0,-1 5 3 0,-2 1 3 15,-4 2 1-15,-6 3 3 0,-4 1 0 0,0 1-2 16,-4-2 1-16,0 0-2 16,3-3 0-16,-1-4 2 0,4-3-3 0,1 0-4 0,1-5 0 0,6 0-2 0,-1-4-1 0,3 0-1 15,1-2 0-15,1-1 1 0,0 0 2 16,2-2-1-16,1 1 1 15,4 0 2-15,2 1-2 0,3-1 6 0,-1 2-2 0,6 0-1 0,-3-1 3 16,5 1-6-16,-3 1-1 0,-1 1-1 16,1-2-5-16,-3 3 4 0,-3 0 0 15,0 1-2-15,-2 2 0 0,-3 1 2 0,1-1 0 0,-4 1 2 0,-2 2 5 16,1 0-3 0,-1 1 2-16,-4-1 2 15,-3 2-3-15,-3-2 8 0,0-2 3 0,-3 1-1 16,1-1 9-16,-4-1-8 0,2-1 1 0,-3-2 2 0,-1 0-5 15,2-1 2-15,-2-2 1 0,-2 0-2 0,1-3 1 0,-1 0 0 0,-1-3-1 16,3 1 0-16,2 0-1 16,0-1-6-16,4-4-12 0,2 0-15 0,2-3-29 15,2-1-23-15,2-2-36 0,4-4-60 16,9-2-86 0,4-3-202-16,4 3-507 0,-6 5-478 0</inkml:trace>
  <inkml:trace contextRef="#ctx0" brushRef="#br1" timeOffset="828963.4721">23490 6360 582 0,'0'0'566'0,"0"0"-127"16,0 0-70-16,0 0-39 0,0 0-51 15,0 0-63-15,0 0-51 0,0 0-48 0,0 0-39 16,0 0-31-16,0 0-22 0,0 0-14 0,0 0-7 16,0 0 4-16,13 5 3 0,-18 5 2 0,-2 3 6 15,-2 2-4-15,3 4 1 0,-2 2-1 0,0 2-8 16,-1 1 2-16,3 2-3 0,1-1 0 15,2 2 5-15,2-2-5 0,1-1 0 0,2-2 0 16,5-1-2-16,4-3 4 0,1-3 1 0,1-2 0 16,7-2 2-16,0-3 3 0,0-2 2 0,7-3 1 15,-3-2 3-15,5-1-3 0,0-4 1 16,0-4 0-16,-2-2-4 0,2-3 1 0,-1 1 0 16,-6-5 1-16,0 2 3 0,-3-5 0 0,-2 2 4 15,-6-1 0-15,-3-3-9 0,-4-1 2 16,-4-3-3-16,0 1-3 0,-2 0 4 0,-6 1-5 15,-7 1-2 1,-2 1-2-16,-5 2 2 0,-5 3-6 0,-4 2-2 0,-2 4-2 16,-4 4-8-16,2 3 2 0,-4 4-23 0,1 1-41 15,3 11-65-15,0 4-257 0,12-2-852 0,10-4-526 0</inkml:trace>
  <inkml:trace contextRef="#ctx0" brushRef="#br1" timeOffset="861300.8789">23988 1849 0 0,'0'0'0'0,"0"0"0"0,0 0 244 16,0 0 70-16,0 0-52 0,0 0-20 0,0 0-26 16,0 0-35-16,0 0-27 15,0 0-21-15,0 0-16 0,0 0-3 0,-24-41-9 0,24 36-17 0,0 1-22 16,0-1-19-16,1-1-20 15,2 1-9-15,3-2-6 0,1-1-5 0,4-1 2 0,2-1-8 16,2 1-2-16,5-1 0 0,0 0-2 16,5 3 7-16,-1-1 7 0,3 1-4 31,-2 1 2-31,0 1-5 0,0 3-5 16,-4 1-1-16,-1 1-1 0,-3 1 0 0,-5 3-5 0,0 2 0 15,-2 1-6-15,-3 4 6 0,2 0 5 16,-5 3 9-16,-3 2 7 0,-1 3 3 0,0 3 6 0,-2 0 5 0,-9 1 0 0,0 0 5 0,-2-1-3 0,-1-4-7 0,1 1 2 15,-4-3-8-15,4-2-1 16,-4-2 0-16,4 1-1 0,-4-2 0 16,6-1-1-16,1-2-2 0,0-2-6 0,7-1 0 0,-3-1-4 15,4 0-3-15,2-3-2 0,0 1-4 0,0 0 0 16,0-1-4-16,5 1-2 0,0 3 6 0,2-1 2 16,4 2 5-16,0-1 6 0,3 2-6 15,4 0-1-15,0 1-1 0,-4-1-3 0,4 2 6 0,-4 1 3 16,2-1-1-1,-3 3 3-15,2-1-5 0,-5 2-2 0,0 0 4 0,-2-1 0 0,-2 0-5 16,-2 1 1-16,0-2-2 0,-2 2 0 16,-2-2 8-16,0 2 3 15,-3 0 3-15,-4 0 6 0,-3-3 0 0,1 3 0 0,-2-2 3 0,-2 0-4 16,-1 1 2-16,-2-2-1 16,-2 1-1-16,-2-1 1 0,0 1-1 0,-2-3-2 0,-1 1 1 0,1-1-4 15,-2 0-2-15,2-4-6 0,2 2-9 16,1-2-10-16,1-1-11 0,1-2-11 0,0-1-13 0,5-1-17 15,0 1-20-15,4-6-42 16,2-1-97-16,5-3-186 16,0 2-366-16,1 2-188 0</inkml:trace>
  <inkml:trace contextRef="#ctx0" brushRef="#br1" timeOffset="861763.6306">24708 1698 0 0,'0'0'0'0,"0"0"263"0,0 0 113 16,0 0 8-16,0 0-62 0,0 0-66 15,0 0-59-15,0 0-47 0,0 0-30 0,0 0-26 16,0 0-27-16,0 0-20 0,0 0-21 0,0 0-11 16,-20-43-11-16,9 51 1 0,-1 2 0 0,-4 4 4 15,1 1 3-15,-1 4-1 0,0 4 4 0,0-2-5 16,-2 6-2-16,-2 1 4 0,3 0-4 0,-4 1 8 15,2-1-2-15,3 2-4 0,-2-2-2 16,6 3-5-16,-1-2 0 0,4 0 0 16,2 0 3-16,4-1-3 0,2-4-1 0,2 1-3 0,1-3-4 15,6-1 2-15,2-3 3 0,3-2 5 0,2-2 6 16,0-1 6-16,4-4 5 16,2-3 4-16,0-2 6 0,-1-3-3 0,1-1 1 15,-1 0-2-15,0-1-4 0,-1-4 2 0,1-2 0 16,-3-4 1-16,-1 1 1 15,0-1 1-15,-2 0-2 0,-4-2 0 0,-1 2 2 0,-2-2 2 16,-3 0 1-16,-2-1-1 16,-2-2-3-16,0 2-7 0,-1 1-8 0,-4 0-6 0,-4 2-4 0,-1 0-2 15,-5 1-1-15,0 0-1 16,-5 3-3-16,0 1-6 0,-5 3-1 0,0 1 2 0,-4 2-4 0,3-1 6 16,-2 6-1-16,0 2 0 0,7 0 7 15,2 3-10-15,4 1-11 16,1 3-43-16,8 2-80 0,1 0-164 0,4-2-374 0,1-3-896 15</inkml:trace>
  <inkml:trace contextRef="#ctx0" brushRef="#br1" timeOffset="867527.7318">26605 1848 0 0,'0'0'0'0,"0"0"0"0,0 0 0 16,0 0 324-16,0 0 32 0,0 0-31 0,0 0-48 16,0 0-45-16,0 0-42 0,0 0-35 0,0 0-25 15,0 0-30-15,4-39-23 0,-4 39-27 16,0 0-18-16,0 0-12 0,-2 0-8 16,0 0-1-16,-2 4 3 0,-5 2 3 0,2 0 7 0,-2 1 10 15,-1 2 8-15,-1 3 2 0,1-1-1 0,0 0-8 16,-3 2-6-16,3 2 0 0,2 2-4 15,-2-2 0-15,2 1-4 0,1 0-6 16,4 0-2-16,0 0-4 0,3-2-3 0,0 0 1 16,0 0 1-16,4-2 9 0,3 2 1 0,0-1 4 15,4 1 4-15,1-2 0 0,0-1 0 16,2 2-3-16,-2-4-6 16,2 2-8-16,-3-3-8 15,0 1-1-15,-1-1-1 0,-1 0 1 0,-1 0 3 0,-2 0-1 0,2-1 4 0,-3 1-4 0,-1-1-2 16,-1 0 3-16,-1 0-8 0,-1-1 8 15,-1-1 0-15,0 1 2 0,0 0 12 0,0 0-3 0,-3 0 9 16,-1 0 5-16,-2-1-2 16,-3 1 3-16,2-2 0 0,-2 1-4 0,-1 0 0 0,-3-2 0 15,2 0-4-15,-1 0-2 0,0-1 3 16,0-1-8-16,0 0 1 0,-1-1 1 16,2 0-8-16,1 0 7 0,0 0-2 15,1 0-3-15,1 0 5 0,3-2-12 0,0 0-3 0,1 2-13 0,1-1-20 16,1-2-11-1,1 1-30-15,-1 0-43 0,2-2-68 0,0 1-165 0,2 1-563 0,0-1-698 16</inkml:trace>
  <inkml:trace contextRef="#ctx0" brushRef="#br1" timeOffset="868478.5895">27068 1919 0 0,'0'0'0'0,"0"0"0"0,0 0 0 0,0 0 0 16,0 0 0-16,0 0 0 0,0 0 175 0,0 0 31 0,0 0-25 0,0 0-46 16,0 0-28-16,0 0-31 0,0 0-12 0,0 0-34 15,-10-11-25-15,5 11-1 0,2-1-8 16,1 0 19-16,-1 0 13 0,1-1 9 0,-1 2 10 0,1-1 1 16,2 1 7-16,-1 0 6 0,-2 0 4 15,2 0 18-15,-2-1 2 0,2 1-1 16,0 0-8-16,1-1-18 0,-1 1-7 15,-3-1-3-15,3 0 0 0,0 1-6 0,-2 0-3 0,2 0-7 16,-2-2-4-16,1 2 5 0,-2 0 1 0,3-1-3 16,-2 1 3-16,-1 0-13 0,2 0 0 0,-4 0-3 15,1 0-3-15,1 0 4 0,-1 0-3 0,1 1-1 16,-2 2 1-16,2-1 1 0,-2 0 3 16,1 1 2-16,0-2-4 15,0 2 5-15,-1 2-1 0,2-1-5 0,-3 2 1 0,-1-1 9 0,2 1 2 31,0 0 6-31,-3 1 0 0,3 1-12 16,0-1-3-16,1 0-1 0,0 2-10 0,-1-2 2 16,2 1-5-16,-1-1-3 0,0 3 7 15,0-1-3-15,1 2 7 0,-1 1-3 0,0 0-2 16,3-1-3-16,-1-1-4 0,1 1 1 16,0-1-3-16,4-2 7 0,-2 2-4 15,0-1 0-15,0-1 0 16,1 1-1-16,3 1 5 0,0 0 3 0,1-2 1 15,1 0 4-15,1 1-1 0,1-2-1 0,-2 0 0 16,2-2-3-16,0 2 7 0,1-1 4 0,2-1 4 0,-1-2 1 16,0 1 0-16,2-4-5 0,-1 0 3 0,1 0 2 0,-1 0-1 0,0 0-1 0,-2-1 1 15,2-4-2-15,0 0-1 0,2-2-1 0,-2 0-3 0,-1-1 1 0,1 0 2 0,-4 0 4 0,1 1 6 16,-2-3-3-16,3-3-4 0,0-2-6 16,-4 0-12-16,1-1 2 0,-2-1-1 15,-1-1-1-15,0 3 2 0,-3-2-1 16,0 5 2-16,0-3-2 0,0 1 1 0,-6 1-4 0,1 1 0 15,-3-1 2-15,2 4-4 16,0 0 0-16,-4-1-3 0,0 3-2 0,1 1-2 0,-5 0-7 0,2 2 1 16,-3 2-5-16,0 2 0 15,-1 0 4-15,-2 2-12 0,1 4-37 16,2 5-60-16,-4 1-122 0,7-1-340 16,2-3-1024-16</inkml:trace>
  <inkml:trace contextRef="#ctx0" brushRef="#br1" timeOffset="902818.0542">20875 7228 0 0,'0'0'0'0,"0"0"0"0,0 0 0 15,0 0 0-15,0 0 0 0,0 0 0 0,0 0 0 16,0 0 0-16,0 0 0 0,0 0 0 16,0 0 0-16,0 0 0 0,-6-2 0 0,6 2 0 15,0-1 0-15,0 1 0 0,0 0 0 0,0 0 0 16,0 0 0-16,0 0 0 0,0 0 0 15,0 0 0-15,0 0 0 0,0 0 0 0,0 0 0 16,0 0 0-16,0 0 0 0,0 0 0 0,0 0 0 16,0 0 0-16,0 0 0 0,0 0 0 0,0 0 0 15,0-1 0-15,0 1 0 0,0 0 0 0,0 0 0 16,0 0 0-16,0 0 0 0,0 0 0 16,0 0 0-16,0 0 0 0,0 0 0 0,-1 0 0 15,1 0 0-15,0 0 0 0,0 0 0 0,0 0 0 16,0 0 0-16,0 0 0 0,-1 0 0 0,1 0 0 15,-4 0 0-15,1 0 0 0,1 1 0 16,1 1 0-16,-2-1 0 0,2 2 0 0,-1-1 0 16,2 1 0-16,0 1 0 0,0 2 0 0,0-3 0 15,0 1 0-15</inkml:trace>
  <inkml:trace contextRef="#ctx0" brushRef="#br1" timeOffset="904157.2314">20483 11450 0 0,'0'0'0'0,"0"0"0"0,0 0 0 0,0 0 0 16,0 0 0-16,0 0 0 0,0 0 0 0,0 0 0 16,0 0 0-16,0 0 0 0,0 0 0 0,0 0 0 15,0-3 0-15,0 3 0 0,0 0 0 0,0 0 0 16,0 0 0-16,0 0 0 0,0 1 0 16,0 1 0-16,0 1 0 0,4 0 0 0,-2 0 0 15,1-2 0-15</inkml:trace>
  <inkml:trace contextRef="#ctx0" brushRef="#br1" timeOffset="906742.5405">21571 12270 841 0,'0'0'-210'16,"0"0"436"-16,0 0-180 0,0 0-62 15,0 0-60-15,-118-76-204 0,116 85-196 0,2-1 421 0,0-2 55 0</inkml:trace>
  <inkml:trace contextRef="#ctx0" brushRef="#br1" timeOffset="920503.3212">28414 7742 0 0,'0'0'0'0,"0"0"108"0,0 0 346 0,0 0-31 0,0 0-37 0,0 0-52 16,0 0-47-16,0 0-52 0,0 0-46 0,0 0-32 15,0 0-31-15,6-85-34 0,-6 85-29 16,0 0-28-16,-2 0-26 0,-1 4-4 0,-1 3-1 0,-3 4 2 16,0 5 10-16,-2 3-1 0,-3 3 4 15,2 1 3-15,-1 3-2 0,-1 3-2 0,0 1-2 16,0 0-3-16,2 3 0 0,1 2-3 16,3-3-1-16,1-3-1 15,5-1 3-15,0-5-1 0,0-3 1 16,5-4-1-16,0-3-5 0,3-2 2 15,0-4 4-15,3-3 6 0,0-3 10 0,2-1 7 0,4-1-2 16,-2-5 0-16,3-4-12 0,3-2-3 0,1-2 0 16,1 0-4-16,-1-4-2 0,0 0 0 15,-2-2-2-15,-1 3-1 0,-3-2 1 0,0 0 0 0,-5 3-1 0,0-1 0 0,-2 3-5 16,-3 2 3-16,-1 1-1 0,0 3-1 0,-2 2 11 16,-1 1-8-16,-2 2 2 0,0 2 1 0,0 1-7 15,0 0 3-15,0 0-2 0,0 0-8 0,0 0-1 16,0 4-3-16,-1 4 1 15,-3 1 3 1,0 6 4-16,0 2 1 0,-3 1 2 0,-1 4 0 16,4 2-3-16,-5 2 2 0,1 1 2 15,-1 1-2-15,-1 2 7 16,-2 1-4-16,1-1-1 0,0 4 1 0,0 0-3 0,-3-2 2 0,0 1 2 0,3-3-1 0,-2 2 2 16,0-4-8-16,1-1-10 0,4-5-12 0,3-2-19 15,0-6-17-15,2-4-31 0,5-2-61 0,-2-2-113 16,0-2-206-16,4-3-591 0,-2 0-312 0</inkml:trace>
  <inkml:trace contextRef="#ctx0" brushRef="#br1" timeOffset="920968.5526">29032 7752 1570 0,'0'0'321'0,"0"0"-44"15,0 0-52-15,0 0-34 0,0 0-46 0,0 0-46 16,0 0-36-16,0 0-21 0,0 0-14 16,0 0-10-16,0 0-3 0,0 0-2 0,0 0 0 15,-123 22-1-15,111-8-5 0,3 0-1 0,0 1-4 16,5 0 3-16,-3 0-2 16,5 3 1-16,0 2 2 0,2-1-4 0,0 2 4 0,0-1 1 15,3-1-2-15,5 2 6 0,-1-2-2 16,3 2 2-16,3 0 2 0,0-2-1 15,-1-1 0-15,4 1-2 0,-4-1 0 0,1-2 0 16,2-1-2-16,-2 2-2 0,-2-2-1 0,0-1-2 16,-1 0 3-16,-1-1-1 0,-1-1 1 0,0 0-1 15,-4-1-3-15,0 0 0 0,-1 0-1 0,-3-2 1 16,0 1 2-16,0 0-1 0,-2 1 3 16,-3-1 0-16,-5 1 1 0,1-3 4 0,-1-2 2 15,-2 1 2-15,1 0-2 0,-6-1-2 0,4 0-1 0,-5 0-3 16,3-2 1-16,-3-1 1 0,1-1-2 15,1-2 2-15,-1 1-4 0,-1-1-8 0,3 0-10 16,-4 0-13-16,0-1-15 0,4-3-21 0,-1 0-25 16,3-3-39-16,1 0-60 0,1-3-115 15,5-1-281-15,0 4-520 16,5 2 253-16</inkml:trace>
  <inkml:trace contextRef="#ctx0" brushRef="#br1" timeOffset="921388.093">29061 7750 838 0,'0'0'324'0,"0"0"14"15,0 0-63-15,0 0-18 0,0 0-44 0,0 0-71 16,0 0-51-16,0 0-37 0,0 0-28 0,0 0-12 15,0 0-2-15,0 0 1 0,0 0 7 0,0 0 4 16,78-35 3-16,-56 32 5 0,0 0-1 0,4 0-3 16,-1 0-2-16,2-1-1 0,-4 2-2 15,-1-2-1-15,0 2-1 0,-3-1-1 16,0 0 2-16,0 1-3 0,-2-2 0 0,-4 2-2 16,-3-1 0-16,1 0 0 0,-2 0 2 15,-4 0 3-15,0 3 3 0,-4-1 3 16,1 0 2-16,-1-1 1 15,-1 1-4-15,0 1-2 0,0 0-5 16,0 0-4-16,0 0-3 16,0 0-3-16,0 0-4 0,0 0-2 15,0 0-1-15,0 0-2 16,0 0-2-16,0 0-3 0,0 0-3 0,0 0-3 16,-1 0-6-16,-1 0-5 15,2 4-20-15,-2 1-33 0,0 2-43 0,-4 0-90 0,5-1-173 0,-2 0-521 16,-1-2-607-16</inkml:trace>
  <inkml:trace contextRef="#ctx0" brushRef="#br1" timeOffset="922662.2578">31863 7799 0 0,'0'0'0'0,"0"0"0"16,0 0 0-16,0 0 309 0,0 0-5 0,0 0-19 16,0 0-39-16,0 0-47 0,0 0-46 15,0 0-53-15,0 0-31 0,0 0-14 0,3-15-6 0,1 15-10 16,-2 0 0-16,0 1-6 0,0 2-3 16,3 1 5-16,-2 1-3 0,2 1 5 0,0 2 4 15,-2 0 1-15,5 2 5 0,0 1-1 0,2 2-2 16,0 3-3-16,0 0-8 0,1-2-5 15,0 4-3-15,0-1-3 0,1 1-3 16,3 1 0-16,-2-2-5 0,-2 2-4 0,4-4 3 0,-1 2 1 16,-2-2 1-16,4 1 4 0,-4-3-6 15,0 0-3-15,-1 0 0 16,-2-1 1 0,1-1 4-16,-1-1 4 0,-2-3 1 0,-2 0 1 0,1-1-4 0,-1-1 1 15,0-1-7-15,-1 0-10 0,0-2-24 0,1 0-34 16,-1 0-40-16,0-2-55 0,0 0-63 0,-1 0-113 15,2-3-234-15,-3 0-315 0,1 0 516 0</inkml:trace>
  <inkml:trace contextRef="#ctx0" brushRef="#br1" timeOffset="922966.2108">32302 7736 0 0,'0'0'0'16,"0"0"380"-16,0 0 63 0,0 0-72 0,0 0-62 16,0 0-80-16,0 0-88 0,0 0-56 0,0 0-50 15,0 0-18-15,0 0-4 0,0 0 9 0,0 0 3 16,0 0 1-16,-44 31 5 0,36-16-3 16,-3 0 1-16,-2 2 3 0,0 0-4 15,-3 1 7-15,1 2-1 0,-3 0-2 0,0-1-1 0,-3 5-7 16,0-3 0-16,0 1-4 0,1 0-1 15,0-1 5-15,1-1-3 0,1-4 1 16,0 2-1-16,3-2-5 0,-1-1-7 0,4-2-16 0,2-2-26 16,1 0-40-16,1-3-50 0,3 0-75 15,2-3-89-15,-1 0-155 0,3 0-325 0,1-3 121 16</inkml:trace>
  <inkml:trace contextRef="#ctx0" brushRef="#br1" timeOffset="923305.5941">31924 7995 0 0,'0'0'294'0,"0"0"171"15,0 0-115-15,0 0-62 0,0 0-76 0,0 0-71 16,0 0-59-16,0 0-19 0,0 0-15 0,0 0-3 15,0 0-2-15,0 0-5 0,118-24-8 16,-93 24-4-16,4 1-5 0,1-1-5 0,1 0 1 16,1 0-3-16,2 0-5 0,1 0 0 0,-3 0-6 15,1 2 1-15,2-2 1 0,-4 0-2 16,-1 0 3-16,-2 0-4 0,-4 0-1 0,-3 0 1 31,-3 1-2-31,-4-1 2 0,-3 2 1 0,0-2 1 16,-3 0 3-16,-4 0-1 0,-1 0-1 15,-2 0 0-15,-1 0-3 0,0 2-1 0,0-2-14 16,0 0-41-16,0 0-65 0,0 0-113 0,0 2-199 0,0 0-419 0,0 1 277 16</inkml:trace>
  <inkml:trace contextRef="#ctx0" brushRef="#br1" timeOffset="924621.4921">28865 8216 0 0,'0'0'0'0,"0"0"0"0,0 0 0 0,0 0 0 16,0 0 0-16,0 0 0 0,0 0 0 15,0 0 0-15,0 0 0 0,0 0 0 0,0 0 0 0,0 0 0 16,0-5 0-16,0 5 0 0,0 0 0 15,0 0 0-15,0 0 0 0,0 0 0 0,0 0 0 16,0-1 0-16,0 1 0 0,0 0 0 16,0-1 0-16,0 1 0 0,0 0 0 0,0 0 0 15,0 0 0 1,0 0 0-16,0 0 0 0,0 0 0 0</inkml:trace>
  <inkml:trace contextRef="#ctx0" brushRef="#br1" timeOffset="925080.949">29970 10730 0 0,'0'0'0'0,"0"0"0"0,0 0 0 0,0 0 0 0</inkml:trace>
  <inkml:trace contextRef="#ctx0" brushRef="#br1" timeOffset="928645.3444">27780 12046 2400 0,'0'0'159'0,"0"0"-23"0,0 0-47 0,0 0-45 0,0 0-17 0,0 0 4 0,0 0 12 15,0 0 8-15,0 0 10 0,0 0-4 0,-106 126-12 16,92-94-7-16,3 1-13 0,0 1-6 0,5 3-1 15,1-1-5-15,5-3 0 0,0-1-5 0,4-8-3 16,4-2 3-16,6-5 0 16,0-4 4-16,4-2 1 0,2-6 0 0,2-2 0 0,0-3 4 15,4-4 1-15,1-6 0 63,2-3-1-63,-1-2-3 0,-4-3-1 0,3-1 3 0,-3-2-1 0,0-4-2 0,1 0 1 0,-5 0-8 15,1-1 0-15,-1 1 0 0,-4 2-4 16,-1 1 5-16,-4 3 1 0,-2 1-2 16,-1 5 1-16,-4 1-2 0,0 5 7 0,-1 0 9 0,-2 4 6 15,-1 0-1-15,0 3-5 0,0 0-12 0,0 0-13 0,0 0 2 0,0 6-2 0,0 4 2 16,0 6 9-16,1 2-8 0,-1 5 1 16,0 4 1-16,-1 5-6 0,-3 2 9 0,-1 4-2 15,-5 5-1-15,1 3 1 0,-2 1-2 0,-2 2-2 0,2-2-3 0,2 0-10 0,-1-7-19 0,6-3-25 0,0-6-31 0,5-4-47 16,-1-6-79-16,2-4-145 0,3-8-369 0,-1-4-914 0</inkml:trace>
  <inkml:trace contextRef="#ctx0" brushRef="#br1" timeOffset="928978.846">28725 12061 2567 0,'0'0'151'16,"0"0"-23"-16,0 0-18 0,0 0-16 0,0 0-8 0,0 0-20 15,-132 24-13-15,111-10-13 0,0 4-10 16,2 1-11-16,4 4-8 0,4-2-2 0,3 3-4 16,3 2-2-16,4 0 3 0,2 2-4 0,7-3 2 15,5 3 1-15,3-1-2 0,0 1 4 16,5-2-3-16,-2 0 3 0,2-2 2 16,-3 0-5-16,4-1 2 0,-5-1-3 0,0-2 1 15,-4-2-1-15,-3-3 1 0,-2-1 0 16,-4-3-2-16,0-1 0 0,-4-2-2 15,0 0 0-15,-1-2 4 0,-4 0 0 0,-4 0 3 0,-1 0 1 0,-2-2-3 16,-2 2 3 0,-3-1-3-16,-2-2 2 0,-1 1-1 0,-2-1-6 15,-1 0-5-15,2-2-18 0,-3 1-22 0,2-1-42 16,3-1-73-16,3 0-177 0,6 0-679 16,4-3-674-16</inkml:trace>
  <inkml:trace contextRef="#ctx0" brushRef="#br1" timeOffset="929252.2876">29040 12346 1652 0,'0'0'340'16,"0"0"-165"-16,0 0-11 0,133-24-18 0,-89 19-37 16,1 2-22-16,2 1-39 0,-1 1-18 0,2 0-7 15,-4 1-5-15,3-1-1 0,-4 0-2 0,-3-2-18 16,-2 1-32-16,-6-1-48 0,-9-1-84 15,-2-2-142-15,-5 1-436 0,-10 0-737 0</inkml:trace>
  <inkml:trace contextRef="#ctx0" brushRef="#br1" timeOffset="929497.5326">29298 12029 1707 0,'0'0'350'0,"0"0"-111"0,0 0-80 0,0 0-17 0,0 0-8 15,0 0 5-15,0 0-12 0,0 0-18 0,0 0-23 0,-29 126-14 16,23-97-10-16,5 2-13 16,-6 2-14-16,5 3-9 0,-6 2-7 0,3 4-3 0,-3 4-2 15,-3 1 1-15,0 1-3 0,2 0-6 16,0-1-19-16,3-5-26 0,3-4-38 16,2-7-57-16,1-6-86 0,1-5-181 0,0-10-568 0,2-3-680 0</inkml:trace>
  <inkml:trace contextRef="#ctx0" brushRef="#br1" timeOffset="929752.6678">29818 12112 2283 0,'0'0'599'16,"0"0"-402"-16,0 0-57 0,0 0-37 0,0 0-34 15,0 0-21-15,0 0-22 0,0 0-6 16,0 0 0-16,0 0 8 0,0 0 5 0,0 0-1 15,0 0-2-15,31 116-8 0,-29-84-7 0,0 2-4 0,-2 4-4 16,1-1 3-16,-3 4-10 0,-6 0 4 0,-1 2 0 16,-4 1-11-16,2 0-7 15,-1-3-48-15,-2-4-46 0,3-3-68 0,5-8-123 0,0-7-265 16,5-8-760-16</inkml:trace>
  <inkml:trace contextRef="#ctx0" brushRef="#br1" timeOffset="930000.6785">30499 12128 1893 0,'0'0'821'16,"0"0"-667"-16,0 0-27 0,0 0-5 16,0 0-24-16,0 0-14 0,0 0-23 0,-116-18-15 15,101 26-13-15,-3 2-17 0,6 3-6 16,2 2-4-16,1 1-3 0,2 1 0 0,7 4 1 15,0 1-2-15,3 0 3 0,8 3-3 0,0 0 2 16,2 3 0-16,7-1 1 0,0-1-3 0,0 1 3 16,2 0 0-16,0-1-2 0,-1-1 3 0,-2 0-4 15,1-2 0-15,-3-1 1 0,-4-2-5 0,-3-2 4 16,-1-4 0-16,-1 0-1 0,-5-3 9 0,-3-2-7 16,0 0 3-16,-2 1 3 0,-8-1-3 15,-1-1 7-15,-7 1 3 0,-4 0-1 0,-6-3 1 16,-4 0-3-16,-5 2-2 0,-4-2 0 0,-2-3-3 15,-7 2-1-15,4-2-2 0,-3-1 1 16,2-1-7-16,5-1-2 0,7 0-19 0,6 0-44 16,8-1-69-16,10-4-236 0,6 0-910 0,4 2-484 0</inkml:trace>
  <inkml:trace contextRef="#ctx0" brushRef="#br1" timeOffset="931129.0698">31403 12419 1244 0,'0'0'417'16,"0"0"-60"-16,0 0-86 0,0 0-31 0,0 0-46 0,0 0-42 0,0 0-23 0,0 0-27 15,0 0-20-15,0 0-13 0,0 0-14 0,0 0-7 16,0 0-11-16,0 0-8 0,5-36-3 16,3 31-6-16,-1 0-1 0,5 1-4 0,0 0-3 15,3 1-4-15,1 0-3 0,4 1-1 16,-1-2-3-16,1 2 2 0,1-2 0 0,-1 1-1 15,1 3 2-15,0 0-4 0,0 2 0 16,-1-2 1-16,1 0-2 16,-2 0 3-16,1 0-6 0,-2 0-17 15,-4 2-19-15,-4 2-31 0,1 1-29 16,-3-1-44-16,-6 0-65 16,-1 3-90-16,-1 0-141 0,0-2-355 0,-2 0-632 15</inkml:trace>
  <inkml:trace contextRef="#ctx0" brushRef="#br1" timeOffset="931345.0482">31331 12628 0 0,'0'0'379'0,"0"0"91"0,0 0-44 15,0 0-12-15,0 0-54 0,0 0-67 0,0 0-79 16,0 0-63-16,0 0-49 0,0 0-28 0,0 0-19 16,0 0-21-16,124 8-4 0,-96-10-8 0,-1 0-4 15,4-2 2-15,3 1-11 0,0-1 0 0,4 0-2 16,-2 1-10-16,1-2-15 0,-1 1-46 15,-1-1-82-15,-3-4-145 0,-5 3-317 0,-12 3-771 0</inkml:trace>
  <inkml:trace contextRef="#ctx0" brushRef="#br1" timeOffset="932025.9971">32693 12114 0 0,'0'0'0'0,"0"0"26"0,0 0 357 16,0 0-7-16,0 0-9 0,0 0-42 0,0 0-41 15,0 0-44-15,0 0-51 0,0 0-39 0,0 0-29 16,0 0-18-16,0 0-7 0,0 0-7 15,54-54-4-15,-53 51-7 0,-1 1-16 0,0 1-6 16,0 0-10-16,0-1-10 0,0 1 0 0,0 1-4 16,0-1-7-16,0 1-4 0,0 0-6 15,-1-1-3-15,0 1 0 0,1 0 0 0,0 0 0 0,0 0-1 16,-1 0-3-16,0 0-5 16,-2 0 3-16,1 0-2 0,1 0 4 15,1 0 6-15,0 0-5 0,0 0 2 0,0 0-3 16,0 0-2-16,0 0 1 0,0 0-1 0,0 0 0 15,-1 0 1-15,-1 0-3 0,-2 1-2 0,1 1-1 0,-1 1 0 16,-2 0 4-16,1 2-1 0,0 0 1 0,-3 2-5 16,1 1 5-16,-3 0-2 0,-1 3 4 15,0 0 2-15,-4 1-2 0,-4 3 1 16,4 3 0 0,-5 2-4-16,0 1 6 0,-6 4-1 0,3 1 1 15,-6 4 7-15,1 2-8 0,0 1-1 0,-1 1-2 16,1 0-5-1,3 1 1-15,2-2 0 0,2-1-2 0,8-3 3 16,1 1-1-16,6-4-2 0,4-2 4 16,2-1 2-16,2-2-1 0,7-2 1 0,2-2-3 15,2-2-1-15,3-2 3 0,1-1-1 0,3-3 4 16,1-3 3-16,1-3-2 0,4-1 1 0,2-2-3 0,1 0-2 0,-1-1 1 16,-3-4-1-16,1-2 2 0,-6-2 0 0,-1 0 0 0,-5-1 1 0,0 1 1 0,0-2 3 15,-1-1-3-15,-5 1 2 0,-2-2-4 0,-2 1-3 16,-3 2 1-16,-1 0-1 0,-1-1-1 0,-3 2 6 15,-3-2-8-15,-3 2-1 16,-6 0-1-16,-2 3-5 0,1-3 5 0,-3 3 1 0,-1 1 0 0,-2 1 1 16,-1 1-1-1,1 1-3-15,-1 2 3 0,1-1 0 0,3 1-2 0,6 3 3 16,0 1-5-16,7 2-10 0,1 0-14 16,2 2-23-16,-1 2-26 0,5 0-33 0,0 1-46 0,6-1-88 0,3 1-187 15,-2-4-670-15,0-3-426 16</inkml:trace>
  <inkml:trace contextRef="#ctx0" brushRef="#br1" timeOffset="932559.361">33372 12483 996 0,'0'0'708'0,"0"0"-400"0,0 0-81 0,0 0-18 0,0 0-17 15,0 0-25-15,0 0-26 0,0 0-28 16,0 0-23-16,0 0-20 0,0 0-5 0,0 0-3 16,0 0-11-16,35-86-2 0,-34 82-5 0,0 2-12 15,-2 0 3-15,2 0-7 0,-1 1-6 0,0 0-1 16,0 1-13-16,-2 0-5 0,0 0-3 0,-5 0 2 16,3 1 0-16,-5 3 2 0,-1 0 0 15,-4 2-4-15,1 3 3 0,-1-2-2 0,-1 2 2 16,-1 4 3-16,0 0-5 0,2 1 2 15,-1 0-3-15,1 3-1 0,3-1 2 0,0 1 0 16,1-2 2-16,5 2-1 0,-1 1 0 16,2-1-2-16,4-1 0 0,0 1 0 0,0-2 3 15,5 1 1-15,3-1 0 0,0-1 0 0,0 0 1 16,4-5-1-16,2 4 3 0,-1-4 3 0,2-1-2 16,1 0 1-16,1-4-2 0,-1-1-3 0,1-2 3 15,0 0 1-15,0-1 1 16,-2 0 1-16,-1-3-2 0,2-2-2 15,0 0-2-15,-3-4 3 0,0 1 0 0,-2-1 3 0,0-2-1 16,0 0-4-16,-3-2 2 0,1 1 0 16,0-2 2-16,-3-2 3 0,0-1-6 0,-2-2 3 0,0 1-6 0,-4-2-2 15,0 1 5-15,0-2-4 0,-2 2 4 16,0 0-1-16,-4-1-5 0,-2 3 1 0,-2 1-5 16,1 2 3-16,0 1 2 0,0 2-1 15,-1 1 1-15,-2 0-2 0,-1 5-2 0,0 0-3 16,1 1-1-16,-3 3-6 15,0 1-13-15,-2 0-14 0,-1 0-25 0,0 5-30 0,-3 1-29 0,0 1-60 16,0 1-121-16,4-3-265 0,7-1-713 16</inkml:trace>
  <inkml:trace contextRef="#ctx0" brushRef="#br1" timeOffset="937104.6478">31144 7660 0 0,'0'0'125'0,"0"0"420"16,0 0-55-16,0 0-91 0,0 0-74 0,0 0-53 16,0 0-39-16,0 0-31 0,0 0-33 0,0 0-26 15,0 0-24-15,0 0-24 0,73-72-20 0,-73 72-19 16,-2 0-16-16,-1 0-15 0,-4 0-10 15,1 1-7-15,-3 3-1 16,-6 2 1-16,3 3 3 0,-2 2 4 0,-2 2 2 0,-3 2-1 16,4 3 3-16,-5 2-2 0,-1 2 1 0,0 0 3 0,-3 5-3 31,1 0-1-31,1 3-4 0,0 2-2 0,-3 0-2 0,5 3 3 16,4-1-4-16,-1-1 1 0,6 1 1 15,0-1-3-15,3-2-2 0,5 1-1 16,2-2-5-16,1-2 0 0,1-3 3 15,3 0-1-15,6-3 2 16,0-3-1-16,6-2 1 0,-2-3 3 0,3-4 1 0,-2-1 5 0,4-3 1 16,-1 0 0-16,1-2 0 0,-4-4-8 0,3 0 5 0,-1-2 2 0,-2-4 1 15,4-1 7-15,-3-2-10 0,-2-1-3 0,-3-1-2 0,0 0-2 16,-1-1 5-16,-2-1 1 0,-4 1-1 0,1-2 3 0,-3 1-7 16,-3-1-2-16,1 2-2 15,0-1 0-15,-6 2 4 0,1 2-4 16,-3 0 1-16,-4 2-8 0,0 2 2 15,-4-2 3-15,2 3-2 0,-4 1 8 0,0 2-9 0,-3 1 0 0,1 0-2 0,2 2-5 16,2 3 8-16,-1-1 0 16,3 1 3-16,0 2 3 0,2 1-19 15,3 0-17-15,4 1-21 16,-2 2-27-16,5 0-23 0,1 2-33 0,1-2-65 0,5 2-112 16,9-3-197-16,-2-3-551 0,-3-4-176 0</inkml:trace>
  <inkml:trace contextRef="#ctx0" brushRef="#br1" timeOffset="937551.7678">31540 7948 1149 0,'0'0'642'0,"0"0"-229"0,0 0-114 0,0 0-45 16,0 0-64-16,0 0-43 0,0 0-39 0,0 0-18 15,0 0-19-15,0 0-12 0,0 0-15 16,0 0-10-16,0 0-8 0,0 0-10 0,-31-51-1 15,27 51-7-15,-2 0-3 0,1 2-1 0,-4 3-4 16,-1 2 2-16,-1 1 3 0,-4 0 1 0,3 3 7 16,0-2-6-16,-1 2-1 0,-2 3-1 15,3 0-7-15,-4 4 6 0,3-1 5 0,1 4 1 16,-4 1 3-16,5 0-6 0,1 1-3 16,3 0-2-16,2-1-5 0,3 1 5 0,2-3 0 15,1-1 1-15,1-2 2 0,6-2-1 16,2-1 1-16,1-2 3 0,4-2 5 0,2-1 0 15,2-2-2-15,1-3 0 0,1-1-4 0,2-3 5 16,3 0-1-16,-4-4 4 0,2-4 1 0,1-3-5 16,-2-2-4-16,-3-1 0 0,0-1-3 0,-1-1 5 15,-6-2 2-15,2-1 0 0,-5 0 1 0,-4-3-4 16,1 0-1 0,-6-2-3-16,-1 1 5 0,0 2-3 15,-9 1-6-15,0 1 2 0,-3 2-12 0,-1 1 7 16,-5 1 5-16,4 2-2 0,-4 3 7 0,0 4-11 15,-1 0-6-15,3 5-15 0,-3 1-31 0,-1 7-32 0,1 3-65 0,0 3-146 0,5-1-786 16,3-3-695-16</inkml:trace>
  <inkml:trace contextRef="#ctx0" brushRef="#br1" timeOffset="964253.7092">31369 9729 0 0,'0'0'0'0,"0"0"0"0,0 0 327 0,0 0 55 16,0 0-35-16,0 0-44 0,0 0-32 15,0 0-33-15,0 0-27 0,0 0-28 0,0 0-15 16,0 0-17-16,34-41-18 0,-34 40-12 0,0 0-16 15,-2 0-16-15,0 1-21 0,-1-2-16 16,0 2-10-16,-2-1-11 0,2 1 0 0,-4 0-7 16,2 0-2-16,-3 0 0 0,1 1-3 0,2 3 4 15,-2-2-1-15,3 2-4 0,-3-1 0 0,-1 1-4 16,3 1-1-16,-3 0 1 0,1-2 1 0,0 3 0 16,-1 1-1-16,0 0-3 0,0-1-1 15,-3 0 2-15,3 3-1 0,3-1 4 0,-5 1-1 16,1 1-3-16,0-1-3 0,0 3-2 15,-2 2-1-15,1 0 2 0,0 0 1 16,-1 3-2-16,0-2 3 16,-1 1-4-16,3 0 2 0,-2-1 2 0,0 0-2 0,0 1 0 0,1 3 2 0,-5-2-3 15,4 3 1 1,-1 0 2-16,-2 0-3 0,1 1 1 0,0 1 2 0,0 2-3 0,-4 1-1 16,5 0-2-16,-6 2-2 0,6 2 4 15,-2-3-5-15,-1-1 2 0,6 1 0 0,-3 0-3 16,3 1 5-16,0-1-3 0,4-2 0 0,-3 2 2 0,1 0-2 15,4-1 0-15,-3-1 1 16,5 0-3-16,0-2 4 0,1 1-1 16,0-4 0-16,0-1 2 0,0-3-1 0,2-1-3 15,5-2 1-15,-1 0 0 0,-1-2 1 0,5-2 4 0,0 0-1 16,2-3 2-16,5 0 3 0,2-2-1 0,2-2-1 16,1-1 5-16,5 0-6 0,-2-2 1 15,4-3 2-15,-2-4-7 0,-2 1 3 16,3-2 0-16,-4-1-2 15,1 0 2-15,-6-1-1 0,-3 0-1 0,0-1 0 0,-4 2 1 0,-2-2 3 16,-3-2 3-16,-1 0 1 0,-5 1-4 0,0 0 2 16,-1-1-5-16,0 2-1 0,-2 0 3 0,-7 0-7 15,3 1 2-15,-3 1 0 16,-3 0-4-16,-3 2 5 0,0 2 0 0,-2-2-3 0,-4 2 4 0,-1 2-6 16,0 1 0-16,-4 1 0 15,1 0 1-15,-2 2 2 0,-1 1 0 0,4 0 1 0,-2 0-2 16,3 0 1-16,2 0-3 0,3 2 1 15,4 1-1-15,4 1-1 0,1 0 3 0,0-1-2 0,5 1-4 16,-2 1 7-16,4-1-5 0,0 3 0 16,-1-2 2-16,3 1-14 15,0-1-9-15,3 1-15 16,1 1-23-16,3 0-23 0,3-2-35 16,3 1-57-16,5-2-103 0,4-3-259 15,-4-1-689-15,-6 0-148 0</inkml:trace>
  <inkml:trace contextRef="#ctx0" brushRef="#br1" timeOffset="964773.2552">31823 10120 1316 0,'0'0'397'0,"0"0"-159"16,0 0-10-16,0 0 3 0,0 0-37 0,0 0-28 0,0 0-35 15,0 0-19-15,0 0-14 0,0 0-11 16,0 0-8-16,0 0-8 0,0 0-1 0,80-73-1 15,-80 72-1-15,0 1-3 0,-1-3-13 0,-1 0-11 16,-3 2-15-16,3 0-8 0,-5 0-2 16,3 0-7-16,-3 0 2 0,0 1 0 0,-2 0-4 15,-1 0 3-15,-3 0-3 0,1 1-2 0,2 1 4 16,-2 3-2-16,-1-1-3 0,2 2-2 0,-5 1-3 16,5 0 3-16,-2 1 3 15,-3 0 3-15,3 1-2 0,-4 3-2 0,-2-2-2 0,6 4-3 16,-5 0 2-16,4 1 0 0,2 1 1 15,-4-2 3-15,5 0-5 0,-2 3 6 0,4-1-6 16,-1 0-4-16,1 0 7 0,5 0-12 16,-2 0 8-16,3-1 2 0,-1 1-4 0,3 1 8 0,0-1-4 15,1 2 1-15,1-1 1 0,6-1-8 0,0 0 5 16,0-2 2-16,4 0-2 0,4 0 2 16,0-3 3-1,3 0-1-15,3-2 0 0,1-3 7 16,6 1-7-1,0-3-1-15,2-2 4 16,0-2-4-16,2 0 3 0,-1-3 2 0,2-3-6 0,-1-1 9 0,0-1-6 0,0-2 1 0,-5-2 4 0,1 0-12 0,-7-2 7 0,0-1 0 0,-6-1 3 16,-3-2 9-1,-3-2-2-15,-2-2 0 16,0 0-5-16,-6-1 0 0,-1-2-4 0,-1-2-4 0,-9 1 7 0,0-2-8 16,-5 2 2-16,-2 0 0 0,-6 0-7 0,-5 2 6 0,-4 3-3 0,-6 4-9 15,-3 3-13-15,-4 7-39 0,-4 1-64 16,-3 6-187-16,7 0-1010 0,19 2-551 0</inkml:trace>
  <inkml:trace contextRef="#ctx0" brushRef="#br1" timeOffset="967462.3797">28237 10017 0 0,'0'0'280'0,"0"0"236"0,0 0-91 16,0 0-73-16,0 0-62 16,0 0-59-16,0 0-44 0,0 0-31 0,0 0-27 0,0 0-17 15,0 0-9-15,0 0-10 0,42-109-6 16,-39 108-5-16,0-3-13 0,-2 3-7 0,1 1-13 16,-2 0-14-16,0 0-10 0,0 0-16 0,0 1-6 15,0 3 0-15,-3 1 4 0,-1 6 9 0,0 4 8 16,-3 3 7-16,-3 4-2 0,-1 1-2 0,-1 4-6 15,-5 1-5-15,2 2 2 0,-4 4-5 16,3 2 1 0,-3 0-1-16,3 0-7 0,-2 1 0 0,1-2-1 15,3 0-1-15,2-4 5 0,1-1 0 16,2-5-7-16,3-3 0 0,3-3-3 16,2-6 0-16,1 0 3 0,1-2 0 0,8-2 2 0,1-1-2 0,5-2 3 15,1-4 1-15,8-2 4 0,3 0 4 0,2-8-1 0,2-3 0 16,0-1-5-16,1-3-5 15,1-2 4-15,-4-2 1 0,0-2-1 0,0 1 4 0,-7-1-7 16,1-1 1-16,-4 3-1 0,-2 0 1 16,-4 0 6-16,-4 5-1 0,-1 2 5 15,-6 2-1-15,0 3 0 0,0 2 1 0,-2 2 1 0,0 0 3 16,0 2-1-16,0 1 0 0,-2 0-9 0,-1 0-6 16,1 1-1-16,-4 4-7 0,2 1 5 0,-3 5 4 15,-2 3-6-15,0 2 4 16,-2 4-6-16,3 1-5 0,-3 5 10 0,-1 2 1 0,2 1 2 0,-3 3 3 15,2 2-5-15,-4 3-2 0,0 0 1 16,-1 1 0-16,2 0-1 0,-1-2-4 0,2-6-5 16,5-2-11-16,-2-4-12 0,5-3-12 0,1-2-20 15,1-4-22-15,2-2-50 0,1-2-82 16,1-5-152-16,5-2-539 0,-4-4-778 0</inkml:trace>
  <inkml:trace contextRef="#ctx0" brushRef="#br1" timeOffset="967901.66">28906 10139 2112 0,'0'0'332'0,"0"0"-73"0,0 0-70 0,0 0-32 16,0 0-39-16,0 0-25 0,0 0-31 0,0 0-22 15,0 0-19-15,0 0-11 0,0 0-1 16,0 0 1-16,0 0 3 0,-39 36-3 0,29-19 1 15,-1 3-2-15,1 1-8 0,0-2-1 0,1 3 2 16,2 0-3-16,2 0 5 0,1 2 3 16,3-1-5-16,1 0 1 0,0-1-4 15,3-2 3-15,1 0 0 0,5-1-1 0,-2-2 2 16,1 0-6 0,-1-1 3-16,2-2 2 0,0 0 2 0,-1-1 1 0,2-2-1 0,-5-1 0 15,2 2-3-15,-2-2-5 0,0 0 5 0,-3-1-1 0,1-1 6 16,2-2 4-16,-4-1-9 0,0 1 3 0,1 0-1 15,-2-1 0-15,0 1 3 0,0 0 2 16,-1-1 0-16,-3 0 2 0,-4 0 2 0,-2 1 2 16,0 0-1-16,-2-2 4 0,-4-1-6 15,2 1-5-15,-4 0-3 0,-1-1-8 0,2-1 4 0,-2 0-3 16,-1-2-11-16,1 0-11 0,0 0-24 16,5 0-26-16,-2-3-36 15,6-3-63 1,-1 0-83-16,2-1-257 0,4 0-656 0,3 2-50 15</inkml:trace>
  <inkml:trace contextRef="#ctx0" brushRef="#br1" timeOffset="968289.1043">28952 10207 1031 0,'0'0'486'0,"0"0"-122"0,0 0-66 15,0 0-70-15,0 0-49 0,0 0-42 0,0 0-23 16,0 0-26-16,0 0-11 0,0 0-21 0,0 0-16 16,0 0-12-16,0 0-12 0,0 0 1 0,11-35 1 15,-4 30-2-15,2 0 5 0,2 0-7 16,5-2 2-16,-2 0 2 0,6 0-3 15,1 0 7-15,2-1-3 0,0 1-4 0,-1 0-1 16,0 0-4-16,-3 0 3 0,0 1 1 0,-4 0 3 16,2 0 0-16,-6 1-1 0,-2 2 4 0,-3-1 1 15,-2 2 11 1,-3 1 7-16,0-1 1 0,-1 2 3 16,0 0-13-16,0-1-7 0,0 1-6 0,0-1-10 0,-1 0 4 15,-1-1-4-15,-1 1-1 0,0 0-1 16,2 1-5-16,-2 0-2 0,2 0-3 0,-3 0-1 0,1 0-20 15,2 0-29-15,-3 4-52 0,-1 1-109 16,2 0-293-16,-2-2-994 0</inkml:trace>
  <inkml:trace contextRef="#ctx0" brushRef="#br1" timeOffset="972136.1184">31796 6893 473 0,'0'0'757'0,"0"0"-471"0,0 0-57 16,0 0-8-16,0 0-21 0,0 0-11 15,0 0-23-15,0 0-32 0,0 0-30 0,0 0-26 16,0 0-13-16,0 0-12 0,-3-21-10 0,6 17-9 16,1 0-8-16,-1 1-6 0,1-2-6 15,0 0-5-15,-1-1-4 0,3-1-3 0,-3 0-2 0,4-1-5 16,-3-1-7-16,2 1-15 0,-2-5-28 16,2-1-37-16,-1 0-56 0,5-1-79 0,-3-5-130 15,3-2-203-15,-3 7-338 0,-2 3 171 16</inkml:trace>
  <inkml:trace contextRef="#ctx0" brushRef="#br1" timeOffset="972373.1289">31984 6283 320 0,'0'0'458'0,"0"0"-92"0,0 0-38 0,0 0-34 16,0 0-33-16,0 0-38 0,0 0-49 16,0 0-40-16,-48-125-29 0,44 114-26 0,-2 2-13 15,3-1-19-15,-4 0-15 0,5-1-17 0,0 1-10 16,1 1-8-16,1-2-11 0,0 1-9 15,0-2-26-15,-1 1-52 0,1-2-85 0,0 2-155 16,0-2-265-16,1 3-397 0,0 3 422 0</inkml:trace>
  <inkml:trace contextRef="#ctx0" brushRef="#br1" timeOffset="972650.3403">32012 5613 1888 0,'0'0'98'0,"0"0"-19"0,0 0 10 0,0 0 11 0,0 0-2 16,0 0-19-16,0 0-23 0,0 0-14 16,-6-117-11-16,4 102 1 0,0 1-6 0,-3-1-4 15,5 2-6-15,-1 1-12 0,1 2-11 0,0-2-11 0,0 0-7 16,0 1-17-16,1 0-36 0,5-2-81 16,-3-1-164-16,-2 5-302 0,3 1-381 0</inkml:trace>
  <inkml:trace contextRef="#ctx0" brushRef="#br1" timeOffset="972716.227">32195 4839 2021 0,'0'0'231'16,"0"0"-107"-16,0 0-30 0,0 0-19 16,0 0-17-16,0 0-19 0,0 0-11 0,0 0-7 15,0 0-5-15,0 0-8 0,0 0-3 0,2-114-5 16,0 106-9-16,-1 0-25 0,-1-1-39 15,1 2-58-15,1 1-92 0,1-1-230 0,-1 2-379 0,0 2-133 16</inkml:trace>
  <inkml:trace contextRef="#ctx0" brushRef="#br1" timeOffset="972997.1831">32358 4200 2075 0,'0'0'189'0,"0"0"-27"15,0 0-60-15,0 0-29 0,0 0-14 0,0 0 9 16,0 0-13-16,15-129-14 0,-15 113-11 0,0-2-28 16,-1 1-21-16,2 0-4 0,-1 1-15 15,2 2-58-15,-2 0-63 0,2 1-67 0,0 4-191 0,0-1-316 16,-1 4-291-16</inkml:trace>
  <inkml:trace contextRef="#ctx0" brushRef="#br1" timeOffset="973064.9496">32278 3303 2337 0,'0'0'28'0,"0"0"-75"0,0 0-82 0,0 0-246 0,0 0-611 0,0 0 158 0</inkml:trace>
  <inkml:trace contextRef="#ctx0" brushRef="#br1" timeOffset="973910.852">31811 1398 0 0,'0'0'0'0,"0"0"0"16,0 0 123-16,0 0 59 0,0 0-38 0,0 0-41 16,0 0-31-16,0 0-6 0,0 0-14 15,0 0-8-15,0 0-5 0,0 0-14 16,-20-49-9-16,19 44-7 0,0 0-7 0,0 1-2 16,-2 0-34-16,3 3-286 0,0-2-203 0</inkml:trace>
  <inkml:trace contextRef="#ctx0" brushRef="#br1" timeOffset="974194.5651">31340 971 1940 0,'0'0'29'0,"0"0"-10"0,0 0-14 0,0 0-6 16,0 0-33-16,0 0-140 0,0 0-124 0,0 0-112 15,0 0-282-15,0 0 308 0,0 0 384 0</inkml:trace>
  <inkml:trace contextRef="#ctx0" brushRef="#br1" timeOffset="974271.9107">30397 723 1199 0,'0'0'107'0,"0"0"-51"0,0 0-20 0,0 0-29 16,0 0-6-16,0 0-13 0,0 0-73 0,0 0-118 0,0 0-220 16,0 0-174-16,-128-10 511 15,113 10 86-15</inkml:trace>
  <inkml:trace contextRef="#ctx0" brushRef="#br1" timeOffset="974524.5283">29375 744 0 0,'0'0'281'15,"0"0"-90"-15,0 0-112 0,0 0-48 0,0 0-28 16,0 0-12-16,0 0-3 0,0 0-28 0,-117 6-80 15,106-3-107-15,-3 4 50 0,5-2 177 0,5-1 0 0</inkml:trace>
  <inkml:trace contextRef="#ctx0" brushRef="#br1" timeOffset="974618.2933">28757 819 0 0,'0'0'47'0,"0"0"39"0,0 0-51 0,0 0-35 16,0 0-36-16,0 0-19 0,0 0-22 0,0 0 77 0,0 0 0 15,0 0 0-15,0 0 0 0</inkml:trace>
  <inkml:trace contextRef="#ctx0" brushRef="#br1" timeOffset="981646.4802">31850 10687 0 0,'0'0'0'0</inkml:trace>
  <inkml:trace contextRef="#ctx0" brushRef="#br1" timeOffset="983119.388">31285 3105 0 0,'0'0'0'0,"0"0"0"0,0 0 0 0,0 0 0 0,0 0 0 0,0 0 0 16,0 0 0-16,0 0 0 0,0 0 0 0,0 0 0 16,0 0 0-16,0 0 0 0,0 0 0 15,0 0 0-15,-12 0 0 0,12 0 0 16,0 0 0-16,-1 0 0 0,1 0 0 0,0 0 0 0,-1 0 0 16,1 0 0-16,0 0 0 0,0-1 0 0,0 1 0 15,0 0 0-15,-1 0 0 0,1 0 0 16,0 0 0-16,0 0 0 0,0 0 0 0,0 0 0 15,0 0 0-15,0 0 0 0,0 0 0 0,0 0 0 16,-3 0 0-16,3 0 0 0,0-1 0 16,-1 1 0-16,0 0 0 0,1 0 0 0,0 0 0 15,-1 0 0-15,0 0 0 0,0 0 0 0,0 0 0 16,-3 0 0-16,2 0 0 0,0 0 0 0,-1 0 0 16,-2 1 0-16,0 1 0 0,-1 2 0 15,5-2 0-15</inkml:trace>
  <inkml:trace contextRef="#ctx0" brushRef="#br1" timeOffset="987289.6372">26669 3750 0 0,'0'0'237'0,"0"0"156"0,0 0-44 0,0 0-11 0,0 0-24 0,0 0-58 16,0 0-59-16,0 0-41 0,0 0-33 0,0 0-17 15,0 0-10-15,0 0-13 0,-7-39-11 16,3 38-11-16,-1 1-12 0,1 0-11 0,-2 0-5 16,1-1-11-16,-2 2-3 0,-5 3 2 0,2 1-1 15,-1 3 6-15,0 0 1 0,-1 0-2 16,-1 2-1-16,3-1-1 0,0 2-5 16,2 1 1-16,0 1-2 0,1 1-1 0,-1-1-2 0,3 0-1 15,-2 1-4 16,5 1 0-31,0 0 1 0,1-1 2 16,0 2 5-16,1-1 0 0,1 1-3 0,4 0 1 0,1 0-2 0,1 0 3 16,2-1 2-16,4-1 0 0,-2 0-2 0,0-2-2 0,4 2-2 15,-1-3-2-15,2 2 0 0,-1-2-1 0,1 1 1 16,1 0-2-16,1 0-2 0,-3-1 0 0,0 0-3 0,-3 0-1 16,-1 0 1-16,-1-1-2 0,-2-1 1 0,-2 2-2 0,1-2 0 0,-3 0 0 15,1-1 2-15,-2 1-2 0,-2-1 3 16,-1 0 0-16,0-1-4 0,0 1 3 15,0 0 0-15,-4-1 1 0,-2 1 3 0,0 1 0 0,-4-1 0 16,0-1 4-16,-2 0-1 0,-1 0 1 0,0-2 0 16,-3 0-3-16,2-1 2 0,-2-1-1 15,1 0-3-15,-2-1 3 0,1-1 0 16,-2-1-2-16,0 0 3 0,3 0-5 0,-3 0-4 0,3-3-3 16,0-1-9-16,2-2-13 0,-2-2-13 0,5-2-27 15,0 0-30-15,-1-2-56 0,3-4-103 0,4-1-266 16,2 4-649-1,2 3-119 1</inkml:trace>
  <inkml:trace contextRef="#ctx0" brushRef="#br1" timeOffset="987577.8806">26672 3800 931 0,'0'0'897'0,"0"0"-555"0,0 0-115 0,0 0-21 15,0 0-15-15,0 0-39 0,0 0-46 16,0 0-31-16,124-47-18 0,-104 43-7 0,-1 0-6 16,1-2-5-16,-3 2-2 0,1-1-7 0,-2-1-4 0,-1 3-2 15,-2 0-5-15,-1 1 2 0,-4-2-3 16,0 2 0-16,-2-1-4 0,0 1 2 0,-3 1-1 16,-2 0 0-16,2-1 3 0,-2 2-4 0,-1-1 1 15,1 0-1-15,-1 1-2 0,0 0-1 16,0 0-4-16,0 0-4 0,0 0 1 0,-1 0-4 15,0-1-7-15,-1 1-8 0,1-2-29 16,0 2-44-16,1 0-71 0,0 0-154 0,-1 0-406 16,-1 0-989-16</inkml:trace>
  <inkml:trace contextRef="#ctx0" brushRef="#br1" timeOffset="988054.553">27347 3735 1565 0,'0'0'405'0,"0"0"-218"15,0 0-16-15,0 0 15 0,0 0-9 0,0 0-35 0,0 0-45 16,0 0-33-16,0 0-14 0,0 0-9 0,0 0-5 16,-120 58 1-16,114-48-4 0,1 0-1 15,0 2-2-15,1-3-8 0,1 3-2 0,1 1-3 16,1 1 0-16,1 1 1 0,0 1 3 0,0 0-3 15,5 2 0-15,1 0-2 0,3 0-5 0,-2 1-3 16,4-2-1-16,0-2-2 0,-1 0 5 16,2-1 1-16,-1-1 2 0,3 1 2 15,1-1-5-15,0-1-2 0,2-1 0 0,0 1-3 16,-1-1 3-16,0-1-5 0,0 1 0 0,-2-1 2 0,2 1-3 16,-2 0 0-16,-2-1 1 0,-1 0-1 15,0-1-1-15,-2-1 0 0,0-1-1 0,-3 1-2 16,-2 0 3-16,-1-2 0 0,-1-1-1 0,-1 2 3 15,-1 1-4-15,0-2 1 0,-1 0 1 16,-4 1-5-16,-1-2 5 0,-1 0-1 0,0 0 1 16,-4 0 3-16,-2 0-1 15,-3-1 2-15,0-1-3 16,-4 1 0-16,1-2 1 0,-3 0-2 0,-1-1 0 16,1-2-5-16,-4 1 0 0,0 0-3 0,-3 0-6 0,2 0-1 0,1 0-7 0,-1-3-3 15,5-1-6-15,1 1-14 0,5-2-15 16,3 0-28-1,4 1-46-15,2-2-90 0,2 0-254 0,4-1-698 16,1 4-93-16</inkml:trace>
  <inkml:trace contextRef="#ctx0" brushRef="#br1" timeOffset="988510.304">27477 3796 1594 0,'0'0'352'16,"0"0"-45"-16,0 0-55 0,0 0-23 15,0 0-52-15,0 0-40 0,0 0-33 0,0 0-24 16,0 0-11-16,0 0-22 0,0 0-7 0,0 0-4 16,0 0-6-16,0 0-1 0,-6-21-7 0,10 19-5 15,0 0-6-15,1-1 0 0,6 1-2 0,-1-2 3 16,6 0 2-16,-1 2-6 0,5-2-4 15,0 2-3-15,1-2-4 0,4 0 8 0,1 1 6 16,0-1 2-16,-1-1 6 0,3 0-10 16,-2 2 2-16,0 0-1 0,-4 1-7 0,-1-2 8 0,-2 2 0 15,0-2 1-15,-6 3 1 0,-1-1 0 16,-1-1 0-16,-5 2 0 0,0 0 5 16,-3 0-1-16,-3-1 2 0,1 2 1 0,-1 0-11 15,0 0 9-15,0 0-4 0,0 0-1 0,0 0 10 0,-1 0-13 16,1 0-1-16,0 0-3 15,-1 0-10-15,1 0 6 0,0 0 0 0,-2 0 0 0,2 0 4 16,0 0-6-16,0 0-1 16,0 0-1-16,0 0 1 0,-1 0-1 15,1 0-2-15,-1 0-3 0,-1 0-4 16,1 0-2-16,0 0-8 0,-4 0-12 16,-1 4-20-16,-4 2-24 15,1-1-32-15,-1 3-57 0,-1 2-155 0,2-3-786 16,4-1-651-16</inkml:trace>
  <inkml:trace contextRef="#ctx0" brushRef="#br1" timeOffset="998991.9368">24106 3688 55 0,'0'0'465'16,"0"0"-111"-16,0 0-57 0,0 0-8 0,0 0-31 0,0 0-51 0,0 0-50 0,0 0-47 0,0 0-34 0,0 0-24 0,0 0-16 0,21-24-9 15,-20 24-6-15,-1 0-8 0,0 0-6 0,0 0-5 16,0 0 0-16,0 0 4 0,0 3 7 15,0-1 6-15,1 0 8 0,-1 2 6 0,0 1 10 16,0 0 9-16,0 2 2 0,-2 2 0 0,-3 2-8 16,2 0-7-16,-5 1-9 0,3 2 1 0,-5 0-6 15,0-2 0-15,1 3-3 0,-3 1-5 16,0-1-3-16,-1-1-3 16,2 0-4-16,0 0 1 0,-3 1 10 15,-1-1 3-15,1 4 4 16,-2-2 0-16,4 3-10 15,-4-2-2-15,3 0-4 0,2-1-5 0,1 1-1 0,2-2-4 0,3 0-1 16,-3-1 4-16,4-3-2 0,-1-1 2 16,3-1 1-16,2 0-2 0,0-2 0 15,0 2 2-15,1-3-2 0,5 0 3 0,-2 1 1 0,6-2 4 16,-1 1 5-16,2-1 0 16,2-2 3-16,4-2-3 0,2 1-1 0,-1-1 3 15,1-1-2-15,3-3-1 0,-5-1 0 16,5-1-1-16,-3-2-1 0,-1 0 0 15,0-2 2-15,-4 0-4 0,2 0 2 16,-3 0-1-16,1-1-2 0,-2 1 2 0,-3 1 2 16,-2 0 2-16,1 1 1 0,-2 0-2 0,-1 2-2 0,-4 2-1 0,3-1 0 0,-2 1 5 15,-1 2 2-15,-1 0 2 0,1 1 0 0,-1 0-2 0,0 0-2 16,0 0-4-16,0 0-1 0,0 0-7 0,0 0 0 0,0 0-3 0,0 0-6 0,0 1-1 0,0 3-4 16,-1 0 1-16,1 2 5 15,-2 4 4-15,1 2 4 0,-4 0 1 0,4 3-3 16,-2 2 1-16,-1 0 0 0,1 1 0 0,-4 1 0 0,2 1 1 15,-2 0 1-15,3-1 1 16,-3-2-1-16,1 1-3 0,0-2 0 16,1 0 1-16,2 0-4 0,-1-4 6 0,-1-2 0 0,4 1-2 0,-2-3 5 15,2-2-9 1,1 1-9-16,0-1-9 16,0-2-20-16,0-1-19 0,0-2-23 15,0 0-33-15,1-1-59 0,2 0-137 0,-2 0-396 0,3 0-936 0</inkml:trace>
  <inkml:trace contextRef="#ctx0" brushRef="#br1" timeOffset="999497.6656">24675 3862 543 0,'0'0'930'0,"0"0"-520"0,0 0-88 16,0 0-33-16,0 0-52 0,0 0-52 0,0 0-42 15,0 0-37-15,0 0-31 16,0 0-10-16,0 0-15 0,0 0-13 0,0 0-1 0,0 0-11 16,-1-24-6-16,1 24-6 0,0 0-6 0,0 0-4 15,0 1-2-15,-2 1-3 0,0 0-2 0,1 1 6 16,1 2 0-16,-3 2-1 0,-1-1 7 16,0 4-7-16,-2 1 2 0,1 0 3 15,-2 2-9-15,3 1 7 0,0 1 0 0,-1 0-1 16,-3 4 7-16,3-2-7 0,-2 1 3 0,-2 1 0 15,3 0-6-15,-2-2 3 0,2-2-2 16,-1 2 1-16,1 1-1 0,-2-3 2 16,1 3 0-16,3-3-2 0,-3 0 5 0,3 1-7 0,-4 0 2 15,5 0 1-15,-1-2-5 0,0 2 5 0,0-2-2 16,-2 0 1-16,2 0 5 0,-2 2-7 16,3-3 5-16,-3-1-2 15,4-2-5 1,-1-1 4-16,-1-2-1 0,2-2 1 15,2 1 4 1,-1-2-4-16,0 0 0 0,2-1-1 0,-1-1-2 0,0-1 2 0,0 1 0 16,0-1 1-16,0-1-2 0,0 0 2 0,0 0-1 15,0 0-1-15,0 0 4 0,0 0 0 0,0 0 4 0,0 0 1 0,0 0 3 0,0 0 4 0,0 0-1 0,0 0 5 0,0 0 0 16,0 0-3-16,0 0-1 0,0 0-2 16,0 0-6-16,0-1-8 15,0-2-10-15,-1 1-31 0,1-3-42 0,0-1-80 0,1 0-222 0,0 1-870 0,-1 3-510 0</inkml:trace>
  <inkml:trace contextRef="#ctx0" brushRef="#br1" timeOffset="1.00729E6">27601 10548 0 0,'0'0'0'16,"0"0"342"-16,0 0 97 0,0 0-88 16,0 0-82-16,0 0-76 0,0 0-56 0,0 0-45 15,0 0-32-15,0 0-18 0,0 0-5 0,0 0 9 16,-83-30 7-16,66 30 5 0,0 1-3 0,-1 3-7 16,0-2-4-16,1 1-8 0,-1 0-1 0,0 1-5 15,2 0-7-15,-1-2-3 0,2 0-2 16,1 2-1-16,-2-2 0 0,2 0-1 0,2 1 1 15,-1-1-3-15,1 0-2 0,2 0-1 0,0-2 1 16,0 1 0-16,2 0 2 0,1 0 0 16,-2 0-4-16,1 0-4 0,-1 1-2 0,0-1-7 15,-2-1-8-15,1 0-16 0,0 0-24 0,-1 0-19 16,0 0-16-16,-2-1-6 0,-2-1-1 16,0 0 3-1,-1 0 14-15,1-1 16 0,-5 0 19 0,2-1 16 16,0 2 8-16,-2-1 3 0,3 0 3 0,-3 0 4 0,0 2 1 0,0 1 3 15,-1 0 4-15,-2 0 3 0,2 0 6 16,-1 0 7-16,-1 0 3 0,2 3 9 0,0 3 5 16,0 1 3-16,0 1 11 0,2-1 4 0,-4 2 4 0,1-1 2 15,0 1-6-15,-3 0-2 16,0-1-2-16,0 2-3 0,-1-1-6 0,1 0-3 16,2 0-7-16,0 2-6 0,2-1-6 0,1-1-5 0,2 1 0 0,0-1 0 15,3-1-4-15,1 0 0 0,1 0-4 16,1-1-4-16,1 0 3 15,1 0-4-15,1 0 4 0,2 0 2 16,-3 0-4-16,1 1 2 16,2-1-3-16,-3 0-3 0,1 3 3 0,0-1 2 0,-1 0 0 15,1 2 1-15,-1 1-1 0,-2 1 0 0,1 1-1 0,-2-3 5 0,0 6-1 0,3-2 1 16,-4 3 2-16,2-2-6 0,-1 0 4 0,3 0-4 16,2-1 1-16,0-1 7 0,0-2-11 15,1 1 1-15,1-1-6 16,1 0-9-16,-1-2-6 15,0 2-19-15,-2 0-24 16,3 0-25-16,-1 0-25 16,2 1-17-16,-2-1-8 0,-1 0-1 0,1-1 0 0,0-1 0 0,2 0 12 0,-1-2 18 15,1 2 27-15,3-3 30 0,-5 1 16 0,4 0 9 0,-4 1 1 0,2-1 2 0,-4 2 1 0,1-1 8 16,0 0 12-16,-1 2 10 0,-1 2 16 0,-2 1 16 16,0-1 9-16,0-2 13 15,-1 3 10-15,2-3 3 0,0 0 10 0,0-2 1 0,2 0-5 0,-1-1-7 16,1 0-15-16,2 0-13 0,0 0-10 15,2 1-8-15,1-1-5 0,-1 0-3 16,1-2-3-16,1 2-4 0,-2 2 4 16,2-1 4-16,0 0 2 0,1 1 7 15,0-1-4-15,1 1-2 0,-1 0-5 0,0 1-9 16,1-1-8-16,-2 2-18 0,1-2-25 0,-1 1-28 0,2 1-33 16,-1 0-20-16,-1-1-16 0,-2-1 0 0,1 2 8 0,0 0 13 15,-3-2 20-15,3 0 18 0,-3 0 16 16,1 2 12-16,-3-1 8 15,1 1 5-15,0 1-3 16,-1-2-1-16,0 2 0 0,-1 1-2 16,2-2 7-16,-1 1 2 0,1-1 9 0,-1-1 11 15,3-1 12-15,1 0 21 0,0-1 20 0,0-2 22 0,-1 0 18 0,3 0 13 0,-1 0 8 0,-3 0-2 16,4-1-1-16,-1 1-10 0,-2-1-10 0,2 0-11 16,0-1-12-16,-1 2-7 0,0 1-7 0,-2-2-6 15,3 0-4 16,-1 1-5-31,0 0-1 0,0 1 0 0,-1-1 3 0,1 0 3 0,-3 2-1 16,4 0-3-16,-4 1-9 0,3 1-16 16,0-1-24-16,-1 0-42 0,-2-1-41 15,4 1-45-15,-1-3-33 0,1 0-22 0,2-1-37 0,-1-2-35 0,1 2-35 0,-2-2 249 16,0 1 67-16,2 1 0 0,-1-3 0 16,-2 2 0-16,0-1 0 15,0 0 0-15,-2 0 0 0,3 1 0 16,-3 0 0-1,3-2 0-15,-3 2 0 0,3-1 0 0,0-2 0 0,-3 2 0 0,4 0 0 0,-1 0 0 0,-2 1 0 0,1-2 0 0,-3 2 0 0,4-2 0 16,-2 2 0-16,1-1 0 0,-3 1 0 0,4 0 182 0,-5-1-13 16,4 2-37-16,-2-1-27 15,-1 2-22-15,1-1-10 0,-2 1-10 16,2 0-7-16,-1 2-8 0,0-3-2 0,-3 0-6 0,3 1-6 0,0 0-4 16,-2-1-4-16,0-1-2 0,0 1-1 15,2 0-1-15,1-2-2 0,-2 1-4 0,1 0-1 16,2-1-2-16,-2 2 1 0,0-3 0 15,1 2 2-15,-2-1 0 0,2 1 1 0,-1 0-2 0,-1 0-2 16,-1 0-2-16,2-1 0 0,0-1-2 16,-3 2 1-16,2-2-1 0,0 1 0 15,1-1 1 1,-1 0-1-16,0 0 0 0,0-1 2 0,-2 0-3 0,-1 1 1 16,1 0-2-16,-2-1-3 0,2 2 2 0,-1-1-2 0,0 0-1 15,1 0 1-15,1-1-2 0,1 1-2 0,-1-1-2 16,5 0-2-16,-2 1-1 0,3 0-3 0,-2-2 1 15,1 2-3-15,-2-2-1 16,2 1-2-16,2 0-7 0,-5 0 3 0,4 1-8 16,-4-1 2-16,2 1 4 15,-1 1-3-15,-1 0 2 0,2-2-2 0,-3 1-1 0,1 0 3 0,2-1-1 0,-3 1 1 16,1 1-6-16,-1-2-26 0,0 2-45 0,-1-1-52 0,0 1-32 16,-2-1-1-16,2 1 37 0,-1-1 54 0,-1-1 37 15,0 1 25-15,0 0 10 0,-1-1 0 16,-1 0 4-16,0-1 3 0,2 2 5 15,1-2 6-15,-1 1 5 0,5-1 12 0,0 1 11 0,0 0 9 0,2-1 8 16,-4 0-2 0,4 0 1-16,-2 2 1 15,3-2 3-15,-4 1 10 0,4-1-1 0,-4 2 4 0,3-1 2 16,-3 1-4-16,1-1 4 0,0-1-3 0,-2 1-4 16,1 0-1-16,2 1-6 0,-2-1-3 0,2 0-3 0,-2 2 2 15,-1-2-6-15,4-1-1 0,-3 1-3 16,4 1-9-16,-5-3 0 0,6 2-3 0,-3 0-2 0,2-1 4 15,0-1-5-15,-1 3-1 0,2-2-4 0,1-1-5 16,0 2 2-16,0-2-2 0,0 0 3 0,0 0 1 16,1 0 0-16,-2 0 2 0,2 0-4 15,-3 0-2-15,3 0-1 0,-1 1-1 0,1-1 1 16,-1 0-4-16,0 0 3 0,0 0-2 16,-1 1-3-1,-2-1 2-15,2 2-4 0,-2 0-8 0,-1 0-18 16,1 2-60-1,-3-1-121-15,3 1-275 0,-1-2-216 0</inkml:trace>
  <inkml:trace contextRef="#ctx0" brushRef="#br1" timeOffset="1.01562E6">23104 13372 0 0,'0'0'0'0,"0"0"0"0,0 0 0 0,0 0 0 0,0 0 65 0,0 0 254 15,0 0-1-15,0 0-11 16,0 0-17-16,0 0-17 0,0 0-42 0,0 0-30 16,5-119-23-16,3 109-13 0,0-1-11 0,2 1-14 15,-2 0-15-15,1 4-14 0,-4 0-18 0,3-1-9 16,-3 4-16-16,-2 0-18 0,0 2-11 0,-3 1-17 15,1 0-8-15,0 1-4 0,2 5-3 0,-1 1 3 16,-1 4 1-16,0 2 7 0,-1 4 8 16,0 6 9-16,1 0 2 15,-4 5-2-15,-3 2-2 0,1 2-11 0,-3 0-2 16,0 4-4-16,-2-1-6 0,-1 3 2 16,0-1-2-16,-2-2-3 0,-1-2 5 15,3 0-7-15,-1-2 2 0,1 0-3 0,2-3-3 0,-2-3 1 0,2-1-1 0,4-3 2 16,-1-3 0-16,3-2-3 0,2-1 3 0,0-2-4 15,1-1 3-15,0-4-1 0,4-2-1 0,0 0 2 16,4-2 0-16,1-2 1 0,4 0 2 0,3-2-1 16,3 0 6-16,0-2 0 0,3-4-1 15,1-2 2-15,-1-1-10 0,3-4 2 16,-2-1 1-16,-1-2-1 16,-1 0 6-16,-3 0-3 0,1 0 1 0,-5 0-3 0,4 0 0 15,-6-1 0-15,3 0-1 0,-5 2 1 16,-5-1 1-16,3 2-1 0,-4 3 2 0,2 2-1 0,-4 0 1 15,-1 2 0-15,-1 2-1 0,0 1 4 0,0 0 2 16,0 3 6-16,0 0 4 0,0 1-3 0,0 0-3 0,0 0-6 16,0 0-5-16,0 2 0 0,-1 3-5 15,0 3 2-15,-2 1-2 0,-4 2 1 16,3 3 2-16,-2 2-1 16,-1 2 2-16,2 2-1 0,-3 1 2 15,-1 3-1-15,3 2-1 0,-2 1 4 16,-3 3-6-16,3 1-2 0,-1 0 2 0,-1 0 2 0,2 1 0 0,3-2 4 0,-2-1-1 0,3-2-4 15,-3-3 0-15,5-3-1 16,-3-4 0-16,3-3 0 0,2-1 4 16,-1-1-2-16,0 0-1 0,1-2-1 0,0-1-4 15,0-2-1-15,0-2-8 0,0-1-11 0,0-1-12 0,1 0-30 16,0-3-25-16,0 0-36 0,4 0-59 16,-2-3-101-16,0-3-337 0,1 2-754 0</inkml:trace>
  <inkml:trace contextRef="#ctx0" brushRef="#br1" timeOffset="1.01607E6">23913 13427 991 0,'0'0'458'0,"0"0"-98"0,0 0-55 15,0 0-56-15,0 0-24 0,0 0-29 0,0 0-41 16,0 0-23-16,0 0-27 0,0 0-24 0,0 0-21 15,0 0-20-15,0 0-10 0,0 0-5 16,11-58-1-16,-23 68 2 0,-2 2 2 0,1 2-4 16,-2 2-1-16,1 3-3 0,0-4-1 0,0 4-2 15,2 1 1-15,3 0-2 0,3 2-2 0,-1-1-3 16,-1-1-6-16,7 1 3 0,-1-1-3 16,2-1 0-16,0 0 2 0,1-1-4 0,7-1 1 15,1 1 0-15,2-2 1 0,3 0 3 16,4 1 0-16,2 1 0 0,0-4-3 0,-1 1 1 0,3-1-2 15,-3 0-1-15,0-1 4 16,-3-2-4-16,0 2 1 16,-2 0-2-16,-5-1-6 0,-2-3 0 0,-3 1 1 0,-3 0 1 15,0 2 11-15,2-1-6 0,-3 3 3 0,-7 1 0 0,-1 0-9 0,-4 1 14 16,-5 0-3-16,0 1 0 0,-1 1 7 16,-4-3-9-16,-2 2-1 0,3-4-1 0,0 0-4 15,-1-2 4-15,2-1 1 0,0-2 1 0,0-1-4 16,2-1 2-16,1-3-1 0,-1 1 1 0,0-3 7 15,4-1-8-15,-2 0-2 0,5-1-9 0,0-5-14 16,2 0-10 0,5-3-25-16,0-3-38 0,3-2-51 0,6-6-100 15,4-2-211-15,-2 3-732 0,1 5-423 0</inkml:trace>
  <inkml:trace contextRef="#ctx0" brushRef="#br1" timeOffset="1.01658E6">24030 13395 1042 0,'0'0'593'0,"0"0"-163"16,0 0-110-16,0 0-56 0,0 0-51 0,0 0-54 16,0 0-41-16,0 0-26 0,0 0-23 15,0 0-11-15,0 0-11 0,0 0-5 0,0 0 1 16,0 0-7-16,-36-15-3 0,39 14-6 0,0-3-3 15,5 1-1-15,-1-1 0 0,2-2-3 0,1 1-4 16,3-2 2-16,1-2-2 0,7 1 1 0,5-2 6 16,4-1-7-16,3 0 1 0,5-1-4 15,4-1-8-15,6 1 9 0,-1-1-2 0,2 0-1 16,1 0 8-16,-6 2-10 16,-2 0 0-1,-4 0 2-15,-2 2-1 0,-4-1 3 0,-6 3 1 16,-2 2-1-16,-5 1-3 0,-5 0 0 0,-4 2-2 0,-3-1 2 0,-4 2 5 15,-3 1-3-15,0 0 2 0,0 0-3 16,0 0-2-16,0 0 3 0,0 0-2 0,0 0 1 0,0 0 0 0,0 0-11 16,0 0 0-16,-1 0 0 0,1 0 0 0,-1 0 0 15,1 0 0-15,-1 0 0 0,0 0 0 0,0 0 0 16,-1 0 0-16,0 0 0 16,1 0 0-16,0 0 0 0,-2-1 0 15,-2 2 0-15,3 2 0 0,-5-2 0 16,3 1 0-16,-3 0 0 0,3 1-5 15,-3 1-24-15,2 0-7 0,-3 2-17 16,0 1-26-16,2 1-15 0,-1 2-49 16,-2 0-85-16,2-1-241 0,4-3-861 15</inkml:trace>
  <inkml:trace contextRef="#ctx0" brushRef="#br1" timeOffset="1.01758E6">19537 14645 0 0,'0'0'0'0,"0"0"0"16,0 0 276-16,0 0 153 0,0 0-34 15,0 0-40-15,0 0-47 0,0 0-36 0,0 0-43 0,0 0-25 0,0 0-33 16,0 0-22-16,-39-62-26 0,39 57-34 16,0 2-20-16,0-1-22 0,0 3-5 15,0 0-11-15,1 1-6 0,2 0-11 0,-1 0-9 16,1 2 2-16,-1 4 2 16,3 1 2-16,-1 0 1 0,0 4 3 15,1 3 3-15,-2 0 2 16,2 1 2-16,-1 1-2 0,2-1-3 0,-3-1-5 0,2-3-5 15,0 1 5-15,1-2-5 16,-1-1 4-16,2 0 0 0,-2-2-7 0,2-1 5 0,0-1-2 16,-1-2 2-16,4-1 5 0,2-2 0 0,1 0 5 0,1-3-2 15,3-4-1-15,0-3-4 0,2-1-4 0,3-1 2 16,0-1-2-16,1-1 3 0,-1-1 0 16,-2-1-6-16,0 1 1 0,-2 0-3 15,-1 0 0-15,0 2 3 0,-5 1-3 0,1 0 2 0,-2 0-2 16,-1 2-1-16,-2 1 3 0,-1 2-2 0,-2 0 3 0,-1 3 0 15,-1-1-4-15,0 2 1 0,-2 0-2 0,1 1 3 0,-1-1-1 0,-1 2 1 16,1-1-1-16,-1 0-3 0,0 2 0 0,1 0-1 16,-1 0 0-16,0 0 3 0,0 0-5 15,1-1-1-15,-1 1-9 16,2 0-10-16,-1 0-4 0,0 0-13 16,2 3-6-1,-2 0-12-15,-1 2-14 16,0 1-17-1,0 3-29-15,-4-2-57 0,-2 3-101 0,-2 2-193 16,2-4-484 15,0 0-370-31</inkml:trace>
  <inkml:trace contextRef="#ctx0" brushRef="#br1" timeOffset="1.01807E6">19482 14925 0 0,'0'0'437'0,"0"0"97"0,0 0-144 0,0 0-81 15,0 0-55-15,0 0-54 0,0 0-37 0,0 0-33 16,0 0-23-16,0 0-18 0,0 0-23 16,0 0-8-16,0 0-14 0,0 0-5 0,25-42 11 15,-24 45 2-15,0 3 9 0,3 0-1 0,-2 2-12 16,1 0-7-16,-2 3-9 0,4-2-5 15,-1 2-4-15,0 1-2 0,1-1-2 0,-2 1-3 0,4-1 2 16,-4-1-5-16,4 2 0 0,-4 0 4 16,4-1-11-16,-4-2 6 0,5 0-3 0,-1-1-3 15,2-2 10-15,2-1-7 0,-1-2 5 0,3 1-1 16,0-3-4-16,4-1 5 0,1 0-2 16,2-5-1-16,3-3 1 0,-1-2-4 0,0-2 1 15,3 0-2-15,-2-1 1 0,-1-1-3 16,2 0-2-16,-4 2 3 0,1-1-7 15,-1 2 7-15,-3-1-2 0,-1 1-2 0,-3 3 7 16,-2 0-5-16,-5 2 0 0,-1 0 3 0,-1 2-4 16,-2 0 7-16,-2 4 1 15,2-1 1-15,-2 1 2 0,0 0-2 0,0 0-1 0,0 0-3 0,0 0-2 0,0 0-4 16,0 0-1-16,0 0 1 0,0 0-5 16,0 0 3-16,0 0-1 15,0 0-3-15,0 0 6 0,0 0-8 16,0 0-6-16,0 0-7 0,-2 0-17 15,0 1-7-15,1 2-20 0,-2 1-24 0,2 0-32 0,-3 1-72 0,2 0-108 0,-1 1-243 16,2-3-567-16,1 0-6 0</inkml:trace>
  <inkml:trace contextRef="#ctx0" brushRef="#br1" timeOffset="1.01906E6">24276 14036 0 0,'0'0'0'0,"0"0"337"0,0 0 6 0,0 0-43 0,0 0-52 0,0 0-42 15,0 0-35-15,0 0-32 0,0 0-29 0,0 0-20 0,0 0-9 0,0 0-3 0,4-4 5 0,-4 4 1 0,1 0-5 16,-1-2-8-16,0 2-13 0,1 0-2 0,-1-1-10 15,0 1-2 1,0 0-2-16,0 0-9 0,0 0 2 0,0-2-5 0,0 2-3 16,0 0 2-16,0 0-9 0,0-1-1 0,0 1-2 0,1-1-8 0,-1 0 2 15,0 0 0-15,0-1-3 0,0 2 2 16,0 0-2-16,0-2 1 0,0 2-5 0,0 0 3 16,0 0-6-16,0 0 0 0,0 0 3 0,0 0-8 15,0 0 7-15,0 0-2 0,0 0-3 0,0 0 11 16,0 0-10-16,0 0 2 0,0 0 0 15,0 0-6-15,0 0 6 0,0 0-2 0,0 0 2 16,0 0 1-16,0 0-2 0,0 0 2 0,0 0-1 16,0 0 1-16,0 0-2 0,0 0 0 15,0 0 2-15,0 0-4 0,0 0 5 16,0 0-2-16,0 0-1 0,0 0 6 0,0 0-7 16,0 0 2-16,0 0 0 0,0 0-4 0,0 0 5 0,0 0-2 15,0 0-1-15,0 0 3 0,0 0-2 16,0 0 2-16,0 0 1 0,0 0-2 15,0 0 2-15,0 0-2 0,0 0 2 0,0 0 0 0,0 0-2 16,0 0 1-16,0 0-2 16,0 0 3-16,0 0-4 0,0 0 1 0,0 0 2 0,0 0-5 15,0 0 2-15,0 0-5 0,0 0-7 0,0 0 0 0,0 0-11 16,0 0-4-16,0 0-11 16,0 0-14-16,0 0-15 0,0-1-20 0,0 1-25 0,0-2-36 15,0 2-59-15,-1 0-69 0,-1 0-119 0,0 0-298 16,-2 0-137-16</inkml:trace>
  <inkml:trace contextRef="#ctx0" brushRef="#br1" timeOffset="1.02945E6">22859 7977 0 0,'0'0'0'0,"0"0"0"0,0 0 0 0,0 0 0 0,0 0 0 0,0 0 0 16,0 0 0-16,0 0 34 0,0 0 102 0,0 0 6 15,0 0 16-15,-3-13 10 0,0 12 8 16,1-1-5-16,1 0-2 0,1 0-1 0,0 1-2 0,0-2-4 15,-1 2-12 1,1 1-18-16,0-3-11 0,-1 2-10 0,1 0-9 0,0-1-11 0,-1 0-1 16,1 1-9-1,0 1-3-15,-1 0-6 0,1 0-12 0,0 0-10 0,0 0-9 0,-3 0-9 16,3 0-8-16,0 0-6 0,0 0-5 0,0 0-3 16,0 0-3-16,0 0-3 0,-1 0-1 15,1 0 0-15,-1 0 1 0,1 3 3 0,-2 0 1 0,1 1 2 16,-5 2 1-16,4 0 0 0,-1 4 0 15,-2 1 4-15,3 3 2 0,-2 0 0 0,-2 1 4 16,4 3-3-16,-6 0 2 0,4 3 1 16,-3 1-6-1,4 0-1-15,-3 0-5 0,2 2-1 0,-1-4 1 16,4 0-2-16,0-2 2 0,1-2-5 0,0-1-1 0,0-2-1 16,0-1-2-16,1-2 6 0,6-1 1 0,-3-2 3 0,4-1 1 15,0-2 1-15,2-2 5 0,0 0 1 0,2-1 2 16,1-1 1-16,2 0-2 0,-1-4-2 0,2-1-2 15,-1-2-1-15,-3-1 0 0,4-2 1 0,-4 1 2 16,-2-2-7-16,1 0-2 0,-2 0-3 16,1 0-5-16,-1 0 6 0,-2 0 1 0,-2-1 0 15,1 2 6-15,-2 0-6 0,-3 2-1 0,0 2 1 0,2-1-4 16,-3 1 5-16,0 1-2 16,0 2 2-16,0-1-6 0,0 2 3 0,0-1-1 15,0 0 0-15,0 3 5 0,0-2-6 16,0 2-3-16,0 0-3 0,0 0-6 0,0 0 3 0,0 0-3 0,0 2 1 15,0 1 3-15,0 1-3 0,0 3 2 0,0 4 3 16,1 0-1-16,-1 1 6 0,0 5-2 16,-1 0 3-16,-3 1-1 15,3 2-1-15,0 1 1 0,-1 2 0 0,-3 2 3 16,3 1-1-16,0 1-2 0,-1 0-1 16,-2-2-4-16,3 0 5 0,-5-2 0 0,5-1 3 0,0-2 4 15,-3 0-8-15,2-2 1 0,2-2-1 0,-1-3-3 16,2-2 6-16,-1 0 0 0,1-1 1 0,0-3-2 15,-3-1-2-15,3 1 0 0,0-2-11 0,0-1-9 16,0 2-22-16,0-6-31 0,3 3-43 16,-1-2-72-16,1 0-150 0,-1-1-473 0,2 0-829 15</inkml:trace>
  <inkml:trace contextRef="#ctx0" brushRef="#br1" timeOffset="1.02989E6">23451 8038 1067 0,'0'0'479'0,"0"0"-109"0,0 0-82 0,0 0-61 16,0 0-43-16,0 0-48 15,0 0-48-15,0 0-36 0,0 0-23 0,0 0-17 0,0 0 0 16,0 0 4-16,0 0 0 0,0 0 2 0,-63 55-5 15,54-39-3-15,5 0-1 0,-2 1-1 16,4 2 4-16,-1-1 2 0,0 0-1 0,6 0-1 0,-3 0 0 16,0-1-2-16,3 1-1 0,1-1 4 15,4-1-2-15,1-1-1 0,1 0 1 16,-1 0-3-16,1-3 3 0,2 2 0 0,-3-2 2 0,1 0 0 16,0-4-5-16,-1 2-1 15,0-2-3-15,-3-1-1 0,3 0 1 0,-3-1 0 16,-2-1 0-16,2 2-1 0,-4-1 0 15,-1 1 0-15,-1 0-1 0,0 1 4 0,0-1 1 0,0 1 2 0,-1-1 2 16,-6 2 0-16,2-3 3 0,-3 1 2 16,-2 0-1-16,-1 0 1 0,-1 0-2 15,-4-1-3-15,3 1 0 0,-5-3-4 16,1 1 1-16,0-2 0 16,-1 0-3-16,0-1-11 0,3-3-17 0,-1 1-22 15,3 0-28-15,2-4-34 0,2-2-56 0,0-2-113 16,7 1-357-16,1 1-936 0</inkml:trace>
  <inkml:trace contextRef="#ctx0" brushRef="#br1" timeOffset="1.03021E6">23618 7971 1229 0,'0'0'483'16,"0"0"-127"-16,0 0-113 0,0 0-67 0,0 0-40 15,0 0-38-15,0 0-26 0,0 0-16 0,0 0-7 16,0 0-5-16,116-60-5 0,-87 52-5 16,0 1-6-16,0 0-6 0,-3 0 0 0,2 2-1 15,-4-1-1-15,0 0-5 0,-6 1-1 0,-1 3-1 16,-2-2-1-16,-3 2 3 0,-5 1-4 0,-1 0 0 16,-4 0 1-16,0 1 0 0,-2 0 7 0,0 0 5 15,0 0 1-15,0 0 2 0,-2 0-9 16,0 0-5-16,0 1-5 0,-4 2-6 0,1 1 3 15,-2 0-3-15,-3 1-8 0,1 1-23 0,3-1-43 16,-3 3-94-16,0 0-193 0,1-2-722 16,5-1-583-16</inkml:trace>
  <inkml:trace contextRef="#ctx0" brushRef="#br1" timeOffset="1.03115E6">20244 8256 872 0,'0'0'586'0,"0"0"-116"0,0 0-148 0,0 0-54 0,0 0-51 0,0 0-53 16,0 0-49-16,0 0-49 16,0 0-33-16,0 0-18 0,0 0-6 0,0 0 5 15,0 0 12-15,-19 22 11 0,9 0 6 16,0 2-1-16,0 2-7 16,-2-1-6-16,3 4-7 0,1-1-1 0,-2 0-4 0,1 0-5 0,6-3-2 0,-1-1-4 15,3-3 0-15,1-2-4 16,3-3 2-16,2-3-1 0,4-1 3 0,3-5 7 0,0-1-2 15,6-4 11-15,3-2-2 0,-1-1 0 32,6-6 2-32,0-5-9 0,2 0 1 0,-2-2-1 15,0-2-4-15,-2-2 3 0,1 1-4 16,-4 0-1-16,-5 1 3 0,0 2-4 16,-6-1 2-16,-1 1-1 0,-2 3 0 0,-3 0 1 0,-3 2 3 0,-2 2-1 15,1 1-1-15,0 3 5 0,0-1-8 0,0 3 0 16,-2 0-1-16,0 1-7 0,1 0 2 0,-3 0-2 0,2 1-3 0,1 5 5 15,-5 1-2-15,3 2 2 0,-1 3 4 0,-1 0-6 0,0 2 3 0,-1 0 1 16,0 3-2-16,1 2 0 16,-2 2 1-16,2 4-1 15,-3 1 1-15,-1 4 1 0,-1 1-2 16,-1 1 0-16,1 2 1 0,0-2 0 0,0-4 4 16,1-1 0-16,0-3-2 0,3-2 0 0,-1-5-4 0,5-1-8 15,-2-3-6-15,2-1-27 0,2-3-31 0,0-2-44 0,0-4-76 0,8-3-125 16,-3 0-476-1,0 0-886-15</inkml:trace>
  <inkml:trace contextRef="#ctx0" brushRef="#br1" timeOffset="1.03151E6">20776 8387 1101 0,'0'0'954'0,"0"0"-529"0,0 0-170 0,0 0-55 15,0 0-38-15,0 0-37 0,0 0-42 0,0 0-34 0,0 0-26 16,0 0-17-16,0 0-3 0,0 0 2 0,0 0 7 16,0 0 1-16,-26 37 4 0,21-16 3 15,-4 2-5-15,0 1 1 0,1 4-4 16,2 1-4-16,-2 3 0 0,0 2-3 0,5 1-1 0,-2-2 1 16,4-3 0-16,2-3-1 15,-1-7 1-15,6-3 0 0,0-4-3 0,3-3 4 0,4-4 0 16,0-4 3-16,3-2 11 0,3-2-3 15,3-8 3-15,3-4-4 0,-2-2-7 0,4-3 4 16,-6-3-4-16,1 0 1 0,0-2 0 16,-4-2-6-16,1 2 2 0,-9-1 0 0,1 0 0 0,-3 0-1 15,-5 1 4-15,-2 0-2 0,-1 2 0 16,0-1 7-16,-3 4-5 0,-6-1 1 16,-4 5-1-16,-3 3-11 0,-4 4 0 15,-2 4-2-15,-5 4-8 0,-7 9-18 0,-3 3-49 0,-7 10-100 16,7-3-348-16,13-6-1165 0</inkml:trace>
  <inkml:trace contextRef="#ctx0" brushRef="#br1" timeOffset="1.0389E6">24354 14108 0 0,'0'0'0'0,"0"0"0"0,0 0 0 0,0 0 0 0,0 0 0 15,0 0 0-15,0 0 0 0,0 0 0 16,0 0 0-16,0 0 0 0,0 0 0 0,0 0 0 16,18-7 0-16,-18 7 0 0,0 0 0 15,0 0 0 1,1 0 0-16,-1 0 0 0,1 0 0 0,-1 0 0 16,0 0 0-16</inkml:trace>
  <inkml:trace contextRef="#ctx0" brushRef="#br1" timeOffset="1.06336E6">20391 13725 0 0,'0'0'0'0,"0"0"0"0,0 0 102 0,0 0 313 16,0 0-65-16,0 0-59 0,0 0-34 16,0 0-22-16,0 0-25 0,0 0-15 15,0 0-21-15,0 0-14 0,-28-14-16 16,26 12-19-16,2 0-11 0,-1 0-11 0,0 0-8 0,1 0-6 16,-2 1-12-16,2-3-10 0,0 2-10 15,0-2-11-15,3 1-5 0,0-2-8 0,5-2-8 16,2 1-5-16,4-4-6 0,4 2-2 0,2-1 0 15,5 0 2-15,1 1 0 0,3 1 2 16,-2 2 1-16,-1 0-3 0,1 1 0 0,-5 4-7 16,3 0 0-16,-4 0-1 0,-1 4-4 0,-4 2 0 15,0 2-2-15,-2 2-2 0,-5 0 3 0,1 3-1 16,-7 1 1-16,1 0 2 0,-4 4 0 0,2 0 0 16,-5 2 1-16,-4-1 0 0,-4 1 3 0,-4 0 2 15,0 0-1-15,-3 0 0 0,-2-1 0 0,-1-1-3 16,1-2 1-16,-1-2 3 15,1-1-6-15,1-2 6 0,3-2-3 0,1-2-2 16,3-2 5-16,2-1-4 16,2-3 2-16,5 1 2 0,0-2-1 0,3 0 5 0,0 0 0 15,0 0 0-15,1-2 1 0,3-1-6 0,5-3-2 16,1-1-6-16,2 0 2 0,6 1-5 0,3 1 2 0,1 2 4 16,0-1-6-16,5 3 6 0,-1-1-3 0,0 2 0 15,-3 2 4-15,1 3-5 0,-6 4 2 0,-1 1 0 16,-2 3-6-16,-1-1 6 0,-5 3-4 0,-2 1 2 15,-2 2 3-15,-5 0 0 0,1 3 1 16,-1 0-1-16,-5 0 2 0,-3 1-2 16,-6-2 1-16,0 3 1 0,-3-3 0 15,-4 0 4-15,0-3 1 0,-2 1 1 0,1-4 6 16,-2-1-3-16,0-2 3 0,2-1 1 0,1-2-7 0,-3-1 3 16,0-1-4-16,2-2-2 0,0-2 2 0,-2 0-2 15,1 0 1-15,2-2-2 0,4 0-2 0,0 0-1 16,-1-4 0-16,4-1 3 0,3 1-1 15,2-3 1-15,1-1 0 0,1-2-6 0,2-2 4 16,0 1-4-16,3 0 2 0,-2-1 1 0,3 0-5 16,-1 2 2-16,2 0-7 0,0-1-9 0,-1 1-6 15,6 0-24-15,0 0-25 0,3 1-31 16,2 0-55-16,5 0-87 0,1 1-215 0,-3 2-747 16,-2 1-466-16</inkml:trace>
  <inkml:trace contextRef="#ctx0" brushRef="#br1" timeOffset="1.06401E6">21234 13790 0 0,'0'0'0'0,"0"0"0"16,0 0 0-16,0 0 0 0,0 0 0 0,0 0 79 16,0 0 263-16,0 0-8 0,0 0-13 0,0 0-27 15,0 0-19-15,0 0-17 0,0 0-30 0,0 0-32 16,8-34-24-16,-10 31-31 0,-1 1-17 0,2-1-9 16,-1 2-14-16,0 0-6 0,1 0-10 15,-3-1-11-15,3 1-9 0,-1 0-9 0,1 1-5 0,0-1-6 16,-2 1-2-16,-1-1-7 0,3 1-5 15,-1 0-1-15,-3 0-6 0,0 0-4 16,-1 0 1-16,3 0-5 0,-4 1 3 0,2 2-1 16,-4 1-3-16,0 0 4 0,0 2-5 15,-1 1 2-15,-1 0 1 0,1 2-5 0,1 0 1 16,-2 3-2-16,2 0-3 0,2-1 2 16,0 3 1-16,-1-1-1 15,3 2 0-15,0 1 0 0,0-1-7 16,1-1-1-16,2 2 2 0,-2 0 0 0,3-1 2 0,1-2-2 0,0 2-6 0,1-3 7 15,5-1-5-15,2-1 3 0,0 1 0 0,0-2-10 16,5-1 11-16,0-2-3 0,7 0 5 16,-2-2 6-16,2-2-5 0,0-1 2 0,-2-1-4 15,2 0-4-15,0-1 4 0,-2-5-1 0,2-1 1 16,-2 0-3-16,1-2 4 0,-4-1-1 16,1 2-3-16,-4-3 6 0,0 0-5 0,-2 1 1 15,-2-3 3-15,1 2-6 0,-6-1 8 0,2-1-4 16,-4-1 0-16,-1 0 9 0,-1 1-10 0,-5-3 3 15,0 0-2-15,-2 0-2 0,-2 2 0 0,-5 1-1 16,2 0 1-16,-2 1-5 0,-3 3 3 16,-3 0 0-16,-3 2-1 0,1 1 6 0,-3 2-8 15,1 1 1-15,-3 2 3 0,6 1-13 0,1 0 7 0,1 5-19 16,5 3-28-16,1 2-39 0,4 3-132 16,4-4-495-16,1-2-1101 15</inkml:trace>
  <inkml:trace contextRef="#ctx0" brushRef="#br1" timeOffset="1.09212E6">22126 14501 0 0,'0'0'0'15,"0"0"0"-15,0 0 0 0,0 0 0 0,0 0 0 16,0 0 0-16,0 0 0 0,0 0 0 0,0 0 0 15,0 0 0-15,0 0 0 0,0 0 0 0,0-3 0 16,0 3 0-16,0 0 0 0,0 0 0 16,0 0 0-16,-1 0 0 0,1 0 0 0,0 0 0 15,0 0 0-15,0 0 0 0,0 0 0 0,0 0 0 16,0 0 0-16,0 0 0 0,0 0 0 16,0 0 0-16,0 0 0 0,0-1 0 0,0 1 0 15,0 0 0-15,0 0 0 0,0 0 0 0,0 0 0 16,0-1 0-16,0 1 0 0,0 0 0 0,0 0 0 15,0 0 0-15,0 0 0 0,0 0 0 0,0 0 0 16,0 0 0-16,0 0 0 0,0 0 0 0,-2 0 0 16,2 0 0-16,0 0 0 0,0 0 0 15,0 0 0-15,0 0 0 0,0 0 0 16,0 0 0-16,0 0 0 0,0 0 0 0,0 0 0 0,0 0 0 16,0 0 0-16,0 0 0 0,0 0 0 0,0 0 0 15,0 0 0-15,0 0 0 0,0 0 0 0</inkml:trace>
  <inkml:trace contextRef="#ctx0" brushRef="#br1" timeOffset="1.09572E6">25675 13677 0 0,'0'0'0'0,"0"0"0"0,0 0 0 0,0 0 0 0,0 0 0 0,0 0 0 15,0 0 162-15,0 0 87 0,0 0-15 0,0 0-28 16,0 0-27-16,-34-64-19 0,38 58-11 16,2 0 2-16,-2-1 3 0,4 0-8 0,2 0-15 15,0-1-15 1,2 0-21-16,4-1-12 0,0-1-6 0,3-1-8 0,5-2-4 0,3-1-6 16,6 2-6-16,5-1-2 0,4 0-6 15,3-1-4 32,3 2-4-47,5-1-7 0,2 1-4 0,3 0-4 0,3 2-6 16,2 0 2-16,2 1-3 0,5 1-1 0,1-1-1 0,5 2-2 0,0 0 1 0,4 0-3 0,1 3 2 0,-2-1-3 0,4 2 0 0,2 1 0 0,-1 0-3 0,3 4 4 0,-1-2-2 15,1 3-1-15,-5 2 3 0,1 5 0 0,-3-1 1 16,-3 4 1-16,-1 2 1 0,-2 0 0 16,-3 2 0-16,-1 1 1 0,-2 2-1 0,-5 1-1 0,-2 1-2 15,-1 0-2-15,-5 2 1 16,-4 0-1-16,-4-2 1 0,-3 2-1 0,-3-1-2 15,-4 1 1-15,-2 0 0 0,0 3-1 0,-5 0 3 16,0 3-3-16,-1 0 3 0,-4 3-2 16,3 3-2-16,0 1 1 0,-4 4-4 0,3 2 3 15,-3 2 0-15,2 2-1 16,-3 2 0-16,-2 0 0 0,-1 0 1 0,1 1 0 0,-2-2 1 0,-3-1 0 16,-1-2-3-16,0-1 3 0,-2 0-4 0,-2-1 2 15,-7 0 2-15,3-1-12 0,-6-1 10 16,-1-1-1-16,1 1-1 0,-2-3 14 15,-2 3-6-15,-4-1 5 0,-3 1 5 0,1 2-3 0,-2 1 2 0,-2 1-3 16,-1 2-1-16,-3 1 1 0,0 3-4 0,-3 2 0 16,0 1-5-1,0 4-5-15,0-1-1 16,-1 2 0 0,4 1 3-16,-3 1 3 0,4 2 4 0,-2-2-3 0,4 1-2 0,-4-2 3 0,3 0-1 15,-2 1 3-15,-2 1 1 0,-1 2-9 0,-1 4 1 0,0 0-3 16,-2 3 0-16,1-1 10 0,-1 1-4 0,1 2 2 15,2-2-4-15,0 0-7 0,2-4 6 16,2-1-2-16,-2-2 2 0,3-3 4 16,0-1-5-16,-1-3-3 0,1-1 1 0,-2-1-5 0,3-1 2 0,-3 2 5 15,0 1 2-15,1-1-3 0,-2 1-1 0,4-2-5 0,-4-1-1 16,5 0 8-16,-3-7-4 16,4-4 5-16,3-5-2 0,-2-5-5 15,2 3 3-15,-1 2-3 0,-1 1 3 0,0 3 5 0,0 2 4 0,0-3-17 16,0 1-4-16,2-3 5 15,-2-4-10-15,3-2 26 0,-1-5-6 16,2-1-22-16,2-4 1 31,-3-4-19-31,5-2-13 0,0-5-18 16,-1-4-46-16,3-3-59 0,1-5-99 0,0 0-280 0,0-2-635 0</inkml:trace>
  <inkml:trace contextRef="#ctx0" brushRef="#br1" timeOffset="1.09703E6">26287 13075 0 0,'0'0'0'0,"0"0"220"0,0 0 318 0,0 0-72 0,0 0-81 0,0 0-73 0,0 0-50 0,0 0-48 0,0 0-43 0,0 0-38 0,0 0-42 0,0 0-40 0,0 0-20 31,0 0-14-31,-17-46 7 0,-8 68 11 0,-4 9 0 0,-5 3 6 0,-4 5-5 0,-6 4-4 16,-5 5-1-16,-2 6-6 0,-4 6-4 15,-4 2-5-15,-3 1-6 0,-4 2-1 0,2-1-1 16,0-7 2-16,4-4 2 16,4-9 1-16,9-9 2 15,4-5-2-15,5-6 5 0,4-4-2 16,5-2 1-16,4-6 2 16,6-1-6-16,4-6 5 15,6-3 1-15,3-2 4 16,6 0 3-16,0 0-4 0,0 0-5 0,8-6-8 0,2 0-8 0,7-5 2 15,4-2-3-15,3-1 2 0,6-2-1 0,4 4-2 0,2 1 1 0,0 0-2 0,3 4 1 0,0 5-3 0,5 1-1 0,-1 1 5 0,0 4-2 16,0 7 2-16,-3 2 1 16,4 2-2-16,-1 3 4 0,1 2-3 0,-2 2 1 0,0 0-1 15,-1 2-2-15,-3 2 2 0,0-1 0 0,-1-1 2 0,-1 1 4 16,-2-3-6-16,-2-1 1 16,-3 1-1-1,-7-4-3-15,0 0 5 0,-3-3 1 0,-3 0 0 0,-3-4 2 16,-3-1-5-16,-3-3 0 15,-1-2-1-15,-3-1 1 0,-2-2 2 16,1 0 1-16,-2-1 2 0,0-1-2 0,0 2 5 0,0-2 5 16,0 0 4-16,0 0 5 0,0 0-1 0,0 0-3 0,0 0-1 0,0 0-9 15,0-2 1-15,0 1-2 0,0-2-3 0,0-1-2 16,0 0-18-16,0-1-15 16,0 0-20-16,0 1-26 15,2-2-27-15,3-1-46 0,0 1-73 16,4-2-131-1,-3 4-459-15,0-1-806 0</inkml:trace>
  <inkml:trace contextRef="#ctx0" brushRef="#br1" timeOffset="1.09778E6">29595 13434 0 0,'0'0'427'0,"0"0"222"0,0 0-121 16,0 0-104-16,0 0-89 0,0 0-71 0,0 0-60 16,0 0-44-16,0 0-53 0,0 0-43 15,0 0-35-15,0 0-15 0,0 0 6 0,0 0 13 16,0-7 10-16,-12 33 2 0,-3 3-4 16,1 1-8-16,-2 3-7 0,3-3 0 0,1-1-7 15,2 1-2-15,3-2-5 0,0-2-7 0,7-3 4 16,0-2-1-16,0-3 3 0,7-2 3 0,3 0-5 31,1-4 2-31,6-2 0 0,1-3 2 16,4 0 2-16,1-6 0 0,0-1 1 0,4 0-3 15,-4-3-3-15,3-5-1 0,-2-3-2 0,4-1 3 16,-3-3-1-16,3-2-1 16,0 1-3-16,-3-3-5 0,2-1 5 15,-4-1-1-15,-1 2 1 0,-2 0 3 16,-1 1-4-16,-4 4 0 0,-2 1-1 0,-3 3-4 15,-3 3 4-15,-2 3 1 16,-4 0 5-16,1 3 4 0,-2 1-5 16,0 0-2-16,0 0-3 0,0 0-3 0,0 4 0 0,-3 4 2 0,-1 3-3 0,-2 6-2 0,-3 1 4 0,0 2-2 15,-3 3 4-15,1 1 5 0,0 4-9 0,-2-1 2 0,-3 5-3 0,2-2-7 0,-3 3 11 0,-1-1-4 16,4-3 5-16,1-1 4 0,-1-2-11 0,4-2-4 16,6-3-12-1,-2-1-19-15,4-2-21 0,1-1-25 0,0-2-43 0,1-5-67 0,0-4-112 16,1-3-286-16,1-2-709 15</inkml:trace>
  <inkml:trace contextRef="#ctx0" brushRef="#br1" timeOffset="1.09815E6">30511 13526 1599 0,'0'0'541'0,"0"0"-191"0,0 0-104 0,0 0-71 16,0 0-59-16,0 0-43 0,0 0-27 0,0 0-23 15,0 0-1-15,0 0 1 0,0 0 4 16,0 0 0-16,0 0-3 0,0 0-3 0,-91 90-5 16,82-70 2-16,5 1-3 0,0 1 5 0,4 2 3 15,3 0-1-15,1 1 2 0,6 2-3 0,1-2-3 16,0 1 5-16,6 0-7 0,-1-2-1 16,1-1-4-16,1-1-7 0,-3-1 3 0,4-2 0 15,-4 0 0-15,-1-3 1 0,-3-1-4 0,-2-1-2 16,0-3-2-16,-6 0 2 0,-1-3 0 0,1-1 2 15,-3-2 1-15,0 0 1 0,-3 1 0 0,-1-1 4 16,-5 1 5-16,-1-1 4 0,0-2-4 16,-4-1 0-16,-3 0-6 0,-3-1-3 0,-1-1 3 15,1 0-2-15,-3 0 1 16,-2-4-1-16,2 0-3 16,1 1-1-16,-1-2-2 0,-3-1-3 0,4-1-5 0,0-1-7 0,0 0-9 15,2-2-13-15,3-2-15 0,3 2-25 0,1-3-27 16,7 0-39-16,1 0-70 0,5-4-127 0,0 6-349 0,0 3-817 15</inkml:trace>
  <inkml:trace contextRef="#ctx0" brushRef="#br1" timeOffset="1.09862E6">30652 13541 690 0,'0'0'739'0,"0"0"-202"15,0 0-173-15,0 0-91 0,0 0-72 0,0 0-51 0,0 0-38 16,0 0-28-16,0 0-25 0,0 0-14 0,0 0-13 16,0 0-7-16,0 0-7 0,0 0 1 15,0-32 0-15,2 32 6 0,0 0 5 0,7 0-2 16,0 0 5-16,2 0-9 0,5 0-3 0,0 0-1 16,6 0-4-16,5-1 1 0,1 0 1 15,2 0-5-15,0 0-1 0,2-2-2 0,0 3-5 16,-1-1 4-16,-1-2-1 0,-3 1 0 0,-4 0 1 15,-3-1-2-15,-1 1-1 16,-6 1 1-16,-1 0 4 0,-4-2-1 0,-1 2 2 0,-4 0 1 16,-2-1-2-16,-1 2 4 0,0 0 0 15,0 0 1-15,0 0 1 0,0 0-4 0,0 0-3 16,0 0-2-16,0 0-5 16,0 0 2-16,0 0 0 0,0 0 0 0,0 0 0 15,0 0-3-15,0 0-2 16,0 0-1-16,0 0 2 0,0 0-1 0,0 0 0 15,0 0-1-15,0 0-5 16,0 0-5-16,0 0-18 0,0 0-11 0,0 0-14 0,0 5-19 16,0 1-16-1,0 3-27-15,1-1-39 16,0 2-55-16,5 1-105 0,-3 0-212 0,2-1-556 16,-3-7-77-16</inkml:trace>
  <inkml:trace contextRef="#ctx0" brushRef="#br1" timeOffset="1.09896E6">31155 13851 339 0,'0'0'865'0,"0"0"-362"0,0 0-121 16,0 0-85-16,0 0-77 0,0 0-53 15,0 0-40-15,0 0-17 0,0 0-14 0,0 0-10 16,0 0-9-16,0 0-9 0,0 0-6 0,0 0-8 15,-6 19-4-15,18-19-8 0,0-2-9 16,8-2-7-16,2 1-8 0,2-2-5 0,2 1-1 0,2 0-4 16,0 1 4-16,-1-1 1 0,2 1-5 0,-2-1 2 15,-4 2-4-15,3-1-1 0,-5 0 4 16,0 2-2-16,-6-1 1 0,1 0 0 16,-5 0-2-16,-3 1-1 0,-4 1 1 0,3-2 1 0,-5 2 1 15,-1 0 2-15,-1 0 0 0,0-1 0 16,0 1 2-16,0 0-4 0,0 0-2 0,0 0 2 15,0 0-5-15,0 0 0 0,0 0-3 16,0 0-2-16,-1-1 1 0,0 1-3 0,0-1-9 16,0 1-13-16,-3-2-24 0,2 2-34 0,2 0-41 15,-1 0-59-15,0 0-94 16,1-1-162-16,0 1-479 0,0 0-718 0</inkml:trace>
  <inkml:trace contextRef="#ctx0" brushRef="#br1" timeOffset="1.0994E6">32017 13596 391 0,'0'0'847'15,"0"0"-296"-15,0 0-141 0,0 0-115 0,0 0-95 16,0 0-67-16,0 0-42 0,0 0-29 0,0 0-14 16,0 0 0-16,0 0-1 0,0 0 2 0,0 0-6 15,-115 25-7-15,99-14-4 0,5 0-9 0,6 2-2 16,-1 0-6-16,3 1-4 0,1 1 0 0,4 1-2 15,-2-1 2-15,2 4 1 0,6-1-1 16,2 2 5-16,3 1 0 0,1 1 5 0,4-1 3 16,0 0-10-16,0 0 1 0,-4-3-6 15,4-1-5-15,-6 1 5 0,4-4-3 16,-5 0 1-16,-1-1-1 0,-2-1-1 0,-1-2-2 0,-4 0-3 16,0-1 3-16,-2-2-5 0,0 2 7 0,-1-4 0 15,-2 1-2-15,-4 0 12 0,-1 0-6 16,-1-1 5-16,-2 1 2 0,-1 0-9 15,-3-2 6-15,2 0-5 16,-5-2 0 0,2 2 6-16,-3-3-10 0,3 1 4 0,-3-1-2 15,0-1-6-15,3 0 6 0,0 0-3 16,-1 0 1-16,1 0 0 16,1 0 2-16,1-3 0 0,-1 1-3 0,4-2 5 0,0-1-10 0,0 1-10 0,3-2-10 0,2 0-30 0,2 0-21 0,-1-4-45 15,4 0-74-15,6-3-114 16,-2 2-354-16,3 5-846 15</inkml:trace>
  <inkml:trace contextRef="#ctx0" brushRef="#br1" timeOffset="1.09987E6">32157 13619 164 0,'0'0'592'15,"0"0"-118"-15,0 0-84 0,0 0-87 0,0 0-69 16,0 0-51-16,0 0-37 0,0 0-25 0,0 0-14 16,0 0-9-16,0 0-8 0,0 0-1 15,0 0-8-15,-1-35-4 0,1 34-7 0,0 0-9 16,0 1-6-16,0-2-9 0,1 2-4 0,-1 0-7 16,1 0-3-16,0 0-6 0,0 0-6 15,4-1-2-15,0-1-8 0,4 1-2 0,4 0-1 0,5-1-5 16,6 1 4-16,4-2 0 0,5 2 1 15,4-2 3-15,2 1-3 0,2-1 2 16,4 1 3-16,0 0 2 0,-1 1 4 0,-1-2-1 16,-3 2 0-16,-2 0-6 0,0 1 4 0,-5-2 0 0,-5 0-1 15,-7 1 6-15,-6-2-6 0,-1 2 1 16,-4 0 3-16,-3 0-6 0,-1-1 10 16,-5 1-2-16,-1 0-3 0,0 0 7 0,0 0-11 15,0 1 0-15,0 0-3 0,0 0-7 0,0-1 1 16,-2 1-6-16,-1 0 2 0,-2-2-1 15,3 2 0-15,0-1 4 0,-2 1-5 0,1 0 3 16,-1 0-3-16,-2 0-8 0,3 0-8 0,-1 4-17 16,1 0-9-16,-1 2-10 15,-3 1-16-15,-2-1-7 0,-1 3-35 32,-2 0-34-32,-2 0-63 0,-2 2-138 15,3-3-379-15,4-3-926 0</inkml:trace>
  <inkml:trace contextRef="#ctx0" brushRef="#br1" timeOffset="1.10712E6">32676 13986 0 0,'0'0'0'0,"0"0"0"0,0 0 123 16,0 0 186-1,0 0-14-15,0 0-17 0,0 0-13 0,0 0-6 0,0 0-12 16,0 0-24-16,0 0-28 0,0 0-37 0,-23-18-28 16,23 18-15-16,0 0-12 0,0 0-11 0,0 0-14 15,0-2-15-15,1 2-19 0,2-2-14 0,6 0-7 0,1-2-5 16,1 3 5-16,2-3-2 0,1 2-3 0,1-1-1 16,2 1-11-16,-1 0 0 0,1-2-1 15,2 2-1 1,0-2 4-16,1 2-3 0,0 0-1 0,-5 2 13 0,0-1 1 15,-4 1-5-15,1 0 0 16,-2-2-12-16,1 2-9 0,2 0 9 0,-2 0 0 16,3-1-3-16,-4 1 10 15,-1 0-8-15,-2 0 1 0,0 0-3 16,-4 0-22-16,0 0-5 0,-1 0-20 0,0 0-22 0,-1 1-15 0,-1 2-37 16,0 1-32-16,0 1-47 0,-3 1-71 0,-4 1-91 0,1 2-139 0,-2-2-251 0,1-2 161 15</inkml:trace>
  <inkml:trace contextRef="#ctx0" brushRef="#br1" timeOffset="1.10741E6">32370 14258 0 0,'0'0'0'16,"0"0"245"-16,0 0-41 0,0 0 62 0,0 0 68 16,0 0 16-16,0 0-38 0,0 0-52 0,0 0-63 15,0 0-49-15,0 0-36 0,120-4-29 0,-95 0-24 16,4-1-17-16,-1 2-12 0,-4 0-12 15,4 0-3-15,-2-1-3 0,1 0-7 0,0 3-1 16,-4 0-3-16,-2 1-2 0,0 0 2 0,-2 0 1 16,-1 0-2-16,1 0-7 0,-4 1-22 0,3 1-33 15,-4 1-42-15,0 1-59 0,-2-3-77 16,-1 2-102-16,-3-1-263 0,-4-1-341 0</inkml:trace>
  <inkml:trace contextRef="#ctx0" brushRef="#br1" timeOffset="1.10768E6">33203 14229 224 0,'0'0'490'0,"0"0"-217"0,0 0-38 0,0 0-34 15,0 0 4-15,0 0 2 0,0 0-21 0,0 0-20 16,0 0-22-16,0 0-34 0,0 0-25 15,0 0-15-15,0 0-15 0,0 0-4 0,59 24-4 0,-53-14-3 16,-3 2-4-16,-1 2-3 0,0 2-3 16,0 1-2-16,-2 3 2 0,0 2-7 0,0 2-1 15,-3 2-5-15,-3 0-8 0,-3 3 6 0,-1 0-7 16,-3 3 2-16,2 0 3 0,-4 0-8 16,0 1 3-16,-3-2-2 0,2 1-6 0,-1-3 7 15,0 0 2-15,1-2 0 0,-1-4 3 0,4-1-8 16,1-2-4-16,-2-3 1 0,7-4-5 15,-2-1-12-15,1-3-11 0,1-2-22 0,-1 1-28 16,3-3-31-16,-1-2-56 0,2 1-76 0,-2-3-157 16,3-1-385-16,1 0-622 0</inkml:trace>
  <inkml:trace contextRef="#ctx0" brushRef="#br1" timeOffset="1.10824E6">33345 14220 680 0,'0'0'298'0,"0"0"-50"0,0 0-109 0,0 0-42 15,0 0-43-15,0 0 6 0,0 0 36 0,0 0 29 16,0 0 27-16,0 0 3 0,0 0-31 0,0 0-17 15,0 0-19-15,0 0-15 0,-121 62-8 0,91-43-11 16,-3 0-9-16,-3 4-9 0,-13 5-3 16,-8 6-2-16,-7 4-19 0,-1-1 0 0,5-4-10 15,12-9 1-15,7-4 13 0,6-2-1 16,6-5 7-16,6-4-9 0,5-2-1 0,3-1 3 16,5-2-2-16,3-2 5 0,3-2 0 15,2 2-5-15,2-1 1 0,0-1-4 0,5 0 3 0,4 0 4 16,3 0 1-16,9 0 0 0,7 0-3 15,6-3-7-15,6 1-5 0,2-1 2 0,-1 1-5 0,-4 1 17 16,-6 1-2-16,-2 0-4 16,2 0-3-16,0 1-17 0,1-1-2 0,0 0 3 15,2 0 2-15,-1 1 4 0,-3 0 1 0,-3 2-4 16,-3-1 3 0,-2-2-4-16,-6 3 5 0,0-2-1 0,-3 0 3 15,-4 1 3-15,-1-1-2 0,-4-1 4 0,0 1 1 0,-3-1 4 0,0 0 6 16,0 0-3-16,-1 0 1 0,0 0-3 0,0 0-6 15,0 0 3-15,0 0-4 16,0 0 0-16,0 0 0 0,0 0-7 0,-1 0-2 0,1 0-16 16,0 0-22-16,0 0-27 0,0 0-39 0,0 0-50 15,0 0-80-15,0 1-142 16,0 2-341-16,0-2-719 0</inkml:trace>
  <inkml:trace contextRef="#ctx0" brushRef="#br1" timeOffset="1.10884E6">33706 14607 0 0,'0'0'403'0,"0"0"-33"0,0 0-93 0,0 0-30 15,0 0-35-15,0 0-14 16,0 0 1-16,0 0-15 0,0 0-24 0,0 0-27 0,0 0-29 15,0 0-21-15,0 0-20 0,0 0-10 0,0 0-10 16,0 0-3-16,0 0-6 0,0 0-10 16,0 0-3-16,0 0-6 0,0 0-2 0,0 0 3 15,0 0-5-15,0 0 0 0,0 0-5 0,-4 0-1 16,1-3 1-16,-3-1 2 0,-2 2-12 0,-2 2 12 16,0 6-14-16,-1 0-5 0,0 2 14 15,0 0-11-15,0 2 12 0,1-1 5 16,2 1-3-16,0-1-5 0,2 0 7 15,-3 1-5 1,3-1 3 0,2 0 0-16,-1 0-4 0,1 0 3 0,2 1 0 15,0-1 1-15,-1 1 4 0,3 0-4 0,-2-3 1 16,-1 3-3-16,1-2 0 0,1-2-2 0,-1 2 0 16,1-1 5-1,1-2-3-15,1 1 5 0,-1-1-3 16,0 1 0-16,2-1 5 0,1 0 0 0,0-1 3 15,4 0 2-15,-1-1-3 0,0 0 3 0,2-1 1 0,1 0-6 0,-2-2 6 0,-1 0-3 0,0 0-1 0,-2 0-1 0,-2 0 12 0,-1 0-16 16,-1 0 13-16,7 0 4 16,-2 0-18-16,1-3 15 0,-1 0-15 15,-5 3-3-15,6-4 2 0,2-1-3 0,-1 0 6 0,-1 1 0 0,-6 4-3 0,7-7 5 0,1 0-4 16,-2 0 0-16,0 0 6 0,-4-1-6 0,4 1 3 16,-1 1-1-16,2-7-4 0,-5 7 0 15,0 1-2-15,-1-7 1 0,0 6-1 0,1 0 1 0,-2-7-2 16,0 8 1-16,0-1 2 15,0 1-4-15,-3-2 2 0,0 0 2 0,-5-4-9 16,-1-2 7-16,-1 5-4 0,-4-2-20 0,1 5-2 16,-3-1-28-16,3 3-27 0,-3 2-28 15,3 1-90-15,0 0-149 16,1 3-505-16,6-1-775 0</inkml:trace>
  <inkml:trace contextRef="#ctx0" brushRef="#br1" timeOffset="1.11245E6">19860 9440 92 0,'0'0'822'0,"0"0"-188"0,0 0-187 15,0 0-88-15,0 0-87 0,0 0-68 0,0 0-45 16,0 0-35-16,0 0-30 0,0 0-19 16,0 0-13-16,0 0-13 0,-5-32-8 0,5 32-7 0,0 0-8 15,0 0-10-15,0 0-5 0,0 0-6 16,0 0 0-16,0 0 0 0,0 0-1 0,0 3 1 16,0-2-2-16,2 2 5 15,0 1 6-15,-1 1 3 0,2-1 1 0,-2 2 3 16,2-1-4-16,-1 2-1 0,2 2-1 0,-3-1 3 15,4 1 0-15,0 1 0 0,-1 1-1 16,0 0-5-16,-2 0-1 16,2 2-2-1,0-2 2-15,-3 1-2 0,1-2 1 0,-1 1 0 0,1 2-2 0,-1-3 3 16,-1 1 0-16,0-3 1 0,2 2 2 0,-2-2-3 16,2-1-4-16,-2-1-1 15,0 2-3-15,0-3 1 0,0 2 2 16,0 0 1-16,0-1 0 0,0 1-2 0,0 0-3 0,0 1-1 0,0-1 1 0,0-1 0 15,0 0 2-15,0-1 2 0,0-1-6 0,0-1 3 16,1 0 1-16,-1 0-4 0,-1 0 5 0,1-1-3 0,0-1-1 0,0 0 0 0,0-1-1 16,0 0 3-16,0 1 1 0,0-1 0 15,-2 0 2-15,2 0-4 0,0 0-2 0,0 0 0 16,0 0 3 0,0 0-1-16,0 0 3 0,-2 0 1 15,2 0-6-15,0 0 2 0,0 0-7 16,-1 0-6-16,1 0-8 0,0 0-16 0,-2 0-18 15,2 0-24-15,0 0-33 16,0 0-41-16,0 3-94 16,0 3-208-16,0-3-679 15,0 1-560-15</inkml:trace>
  <inkml:trace contextRef="#ctx0" brushRef="#br1" timeOffset="1.11312E6">19770 10289 1506 0,'0'0'545'0,"0"0"-154"0,0 0-115 16,0 0-69-16,0 0-60 0,0 0-41 0,0 0-28 16,0 0-18-16,0 0-8 0,0 0-11 15,0 0-4-15,0 0-2 0,0 0-4 0,1 0-2 16,-1 0 0-16,0 0-1 0,0 1-4 0,0-1-2 16,0 3-5-16,0 0 0 0,0-2 5 0,0 3-1 15,2 2 5-15,-1 2-3 0,2 1-4 0,-2 1 5 16,2 3-6-16,-3-2 0 0,3 4-1 15,-1-1-10-15,0-1 2 16,-1-1-3 0,2 1-1-1,-3-1 5-15,1 0-4 0,3 0 3 0,-3-1-4 0,2 0-1 0,-2 0 0 0,-1-1-3 16,1 1 5-16,0-2-4 0,1 1 2 16,-1-1 0-16,1 1-4 0,0-1 6 15,-1-2-4-15,-1 0 0 0,1-2 2 0,0 0-5 16,1-2 4-16,-1 0-3 15,-1-1 0-15,0 0 5 0,2-2-3 0,-2 0 4 16,0 0-2-16,1 0-3 0,-1 0 1 16,0 0-3-16,0 0 2 15,0 0 3-15,0 0 0 0,0 0 3 0,0 0-5 0,0 0 2 0,0 0-1 0,0 0-1 16,0 0 5-16,0 0-5 0,0 0 2 0,0 0 0 0,0 0-4 16,0 0 6-16,0 0-2 0,0 0 0 0,0 0 1 0,0 0-4 0,0 0-2 0,0 0-2 0,0 0 2 0,0 0-1 15,0 0-3-15,0 0-5 0,0 0-12 0,0 0-15 16,0 0-18-1,0 0-16 1,0 0-19-16,0 3-29 16,3 1-48-16,-2 3-106 0,2-1-271 15,-1-1-735 17</inkml:trace>
  <inkml:trace contextRef="#ctx0" brushRef="#br1" timeOffset="1.11362E6">19755 10875 1304 0,'0'0'595'0,"0"0"-201"15,0 0-143-15,0 0-58 0,0 0-41 0,0 0-39 16,0 0-33-16,0 0-25 0,0 0-9 0,0 0-2 15,0 0 2-15,0 0-1 0,0 0-7 0,0 0-4 16,7 44-3-16,-7-37-4 0,0 3 2 0,1 0-4 16,0 1-1-16,1-1 0 0,-1 2-3 15,-1-2 0-15,1 1 2 0,-1 1-1 0,2 1 0 16,-1-1-1-16,-1 0-6 0,1 1-4 0,0 1-1 16,0 1 0-16,-1-2 0 0,2 2 1 15,-1-1-2-15,-1 1-1 0,1-2 1 0,-1-1-2 16,2 0 2-16,-2-3 4 0,1-1-8 0,-1-2 0 15,0 1-4-15,1-1-4 0,1-1 6 0,0-1 0 16,-2-1 2-16,0-1 3 0,2 0-4 16,-2 0-1-16,0-1-1 0,1-1-2 15,-1 0 3-15,0 1 1 0,0-1 0 0,2 0 2 16,-2 0-4-16,0 0 2 16,0 0 0-1,0 0 4-15,0 0-1 0,0 0 1 16,0 0 0-16,0 0-7 0,0 0 5 15,0 0-2-15,0 0 0 0,0 0 8 16,0 0-11-16,0 0 0 0,0-1-5 16,0 0-9-16,0-2-5 15,0 1-12-15,0-2-20 0,0 0-31 16,0-2-43-16,-2 0-81 0,2-3-201 0,0 2-760 16,0 3-557-16</inkml:trace>
  <inkml:trace contextRef="#ctx0" brushRef="#br1" timeOffset="1.1142E6">19463 11060 0 0,'0'0'0'0,"0"0"246"0,0 0 170 15,0 0-21-15,0 0-44 0,0 0-20 16,0 0-38-16,0 0-49 0,0 0-31 0,0 0-37 15,0 0-26-15,0 0-21 0,0 0-21 0,0 0-16 16,-25-30-17-16,25 29-10 0,0 0-11 0,0 1-13 16,0 0-7-16,0 0-11 0,0 0-4 15,0 0-2-15,2 0 1 0,0 1 7 16,2 3-5-16,2-1 0 0,-1 3-2 0,1 0-6 16,0 3 7-16,1 1-2 0,2 1 3 0,-1 2 0 15,0 0-5-15,0 1 0 16,1 2-6-16,-2 0 0 0,0 0 3 15,0 3-1-15,2-1 2 0,-3 1 0 0,-2 2 0 16,3 1 1 0,-3 0 0-16,2 0 0 15,-2-1-6-15,2 2-2 0,-3-4-1 0,0 0-3 0,1-3 2 16,-1-1 3-16,-1-1-1 0,3-3 3 0,-2-2-7 0,-2-1-2 16,1-3 0-16,1-1-3 0,1 1 5 0,-3-3 1 0,3-2-2 0,-1 1 3 0,0-1-2 0,3 0 1 0,-1 0 1 15,4-3 2-15,1-5 2 0,3-3-1 16,5-5 0-16,2-2-6 15,2-6 3-15,4-4-2 0,2-3 2 16,5-3 2-16,1-2-2 0,2-2-3 0,1 0 0 0,2 0-6 0,2-1-5 16,-1 1-16-16,-3 1-37 0,2 1-62 15,-1 2-170-15,-9 7-907 0,-10 11-608 0</inkml:trace>
  <inkml:trace contextRef="#ctx0" brushRef="#br1" timeOffset="1.11981E6">20786 9022 0 0,'0'0'0'0,"0"0"0"16,0 0 0-16,0 0 0 0,0 0 0 0,0 0 0 16,0 0 0-16,0 0 0 0,0 0 0 15,0 0 179-15,0 0 35 16,0 0-16-16,-15-19-22 0,15 19-37 0,0 0-42 0,0 0-34 15,0 0-23-15,0 0-21 0,0 0-11 16,0 0-15-16,0 0-13 0,0 0-12 16,0 2 9-16,0 0 18 0,0 1 25 0,0 2 33 15,1 1 10-15,1-1 7 0,-2 2 0 0,2 2-8 0,0-2 0 16,-2 0-7-16,0 1-5 0,1 0-4 0,0-1-14 16,1 1-10-16,-1-3-8 0,1 0-7 15,-1 1 0 1,1 1 1-1,-2-3-1-15,2 1-1 0,0 0-1 16,1 0-1-16,-1-1 0 0,-2 0 2 0,1 1 0 0,1-2-3 0,0-1 1 16,2 2-3-16,-3-2 1 0,0 0 3 0,0 0 0 0,0-1 2 15,2 2-1-15,0-1 2 0,-1-1 0 16,0 0 1-16,2 1 8 0,0-2 7 0,1 1 14 16,1-1 17-16,2 0 14 0,-1-3 11 0,3-4 5 15,5-1 0-15,-1-4-7 0,5-4-11 16,5-4-12-16,1 0-18 0,0-2-16 15,0-1-8-15,4 1-5 0,-3 1 0 16,1 2 2-16,0 0-3 0,-3 3 0 0,-5 3-7 0,2 1 4 16,-7 3 3-16,0 0-1 0,-6 5 5 0,-2-1-6 0,0 3 1 0,-5 1 7 0,0 1 15 0,-1 0 16 0,0 0 10 15,0 0 4-15,0 0-9 0,0 0-7 0,0 0-8 16,0 0-6-16,-1 0-6 0,0 0-10 16,0 0-10-1,1 1-7 1,-2-1-10-1,0 1-4-15,0 0-12 0,1 0-15 0,0 2-23 16,-2 0-27-16,0 2-29 0,1-1-33 0,0 2-30 0,-1-1-24 0,0 2-36 0,1-1-81 0,-1 3-125 0,-1-2-123 16,0 0 177-16,4-2 400 0</inkml:trace>
  <inkml:trace contextRef="#ctx0" brushRef="#br1" timeOffset="1.12038E6">20808 9255 0 0,'0'0'0'0,"0"0"0"15,0 0 0-15,0 0 0 0,0 0 250 16,0 0-17-16,0 0-54 0,0 0-56 0,0 0-50 15,0 0-43-15,0 0-36 0,0 0-21 0,0 0 4 16,-11-3 9-16,13 3 15 0,3 0 15 0,-2 0-1 16,-1 1 7-16,2 2 2 0,1-1 7 15,-1 3 5-15,1-1 1 16,-2 0 6-16,5 3-2 0,-3-2-3 0,1 1-4 0,2 0-4 0,-2 0-2 16,1 0-2-16,2 0 1 0,-1-1-2 0,2-2 3 15,-2 1 4-15,4-3 9 0,0-1 13 0,0 0 14 16,5 0 16-1,-2-2 6-15,3-7-1 0,1-1-11 0,1-2-11 16,1-2-13-16,-1-1-8 0,2 0-5 16,2-3-7-16,0-2-4 0,-2 1-3 0,1-3-6 15,0 1-1-15,-1 1-2 0,-1 1 0 0,-2 2-1 0,-3 2-3 0,1 1-3 16,-5 4 0-16,-2 1-2 0,-2 3 4 16,-5 3 4-16,1 0 15 0,-2 2 16 0,-2 1 17 15,0 0 13-15,0 0-2 16,0 0-10-16,0 0-12 0,0 0-13 0,0 0-9 0,0 0-10 0,0 0-6 15,0 0-4-15,-2 0-6 0,0 0-1 0,1 0-5 16,0 0-5-16,0 0 0 0,1 1-4 16,0-1 2-16,-1 0 1 15,0 0-1-15,-1 2-4 0,-1-2-3 0,2 1-9 0,-1 0-8 0,2 1-10 16,-1 1-12-16,-1-2-16 0,-1 3-28 16,1-1-41-16,0 2-50 0,2 1-65 0,-2 2-140 15,1-2-276-15,1-2-189 0</inkml:trace>
  <inkml:trace contextRef="#ctx0" brushRef="#br1" timeOffset="1.12403E6">21114 8743 0 0,'0'0'0'0,"0"0"0"0,0 0 0 0,0 0 0 0,0 0 0 15,0 0 0-15,0 0 0 16,0 0 0-16,0 0 0 0,0 0 0 0,0 0 0 16,0 0 0-16,0 0 0 0,0 0 0 0,4-22 0 0,-4 22 0 15,0 0 0-15,0 0 0 0,0 0 24 0,0 0 99 16,0 0-52-16,0 0-38 0,0 0-23 15,0 0-8-15,0 0 0 0,0 0-3 0,0 0-4 16,0 0-8-16,0 0-14 0,0 0-15 16,0 0-15-16,0 0-9 0,0 0 12 15,0 0 54-15,0 0 0 0,0 0 0 0,0 1 0 16,0 3 0-16,0-1 0 0,0 3 0 0,2 1 0 0,-2 0 0 16,0 1 0-16,0 2 0 0,0 2 0 0,-2-3 0 15,1-2 0-15</inkml:trace>
  <inkml:trace contextRef="#ctx0" brushRef="#br1" timeOffset="1.12799E6">29678 15075 2005 0,'0'0'380'0,"0"0"-192"0,0 0 12 16,0 0-40-16,0 0-26 0,0 0-21 0,0 0-38 0,0 0-18 15,0 0-16-15,0 0-4 0,0 0 4 0,0 0-5 16,-109 81-2-16,98-55-4 0,-2 1-11 16,4 0-4-16,3 0-5 0,4 0-4 0,3-1 2 15,-1 0-1-15,8-2 1 0,7-3-3 16,1-3-3-16,5-5-2 0,6-4 2 0,1-4 3 15,6-5 4-15,0 0 3 16,4-7 0-16,0-5-4 16,2-4 0-16,-4-4 1 0,1-1-2 15,-3-3 3-15,-3-3-6 16,0 1 0-16,-3 1-1 0,-5-2-1 0,-3 4 4 0,-2 0 3 0,-6 3 0 16,-2 6 5-16,-4 1 7 0,-4 4 7 0,-1 3 7 0,-1 2 2 0,0 3-5 0,0 1-8 15,-3 0-9-15,-4 6-9 0,-3 3-2 0,-1 6-3 16,-8 4 5-16,-2 6 6 0,0 2-8 0,-2 3 4 15,3 4-6-15,-1 0-5 0,2 3 8 0,1 2-5 16,-1 3 3-16,6 2 3 0,-5 1-6 0,5 1 2 16,0 2-6-16,-1-1-4 15,4-1 9-15,2-2-6 0,4-4-5 16,2-5-13-16,3-7-24 0,1-6-17 0,8-3-27 0,8-6-35 16,0-3-71-16,2-6-143 0,-4-4-452 0,-2 0-928 15</inkml:trace>
  <inkml:trace contextRef="#ctx0" brushRef="#br1" timeOffset="1.12834E6">30424 15308 2201 0,'0'0'390'0,"0"0"-104"0,0 0-76 0,0 0-48 16,0 0-41-16,0 0-34 0,0 0-26 16,0 0-21-16,0 0-9 0,-117 36-4 0,102-15-4 0,4 2-6 15,1 2-9-15,5 1-5 0,0 1-3 16,3 0 5-16,3-2 1 0,0-2-1 0,7-1 1 15,2-4-6-15,3-4 5 0,3-1-1 16,2-3 2-16,-3-5 3 0,5-2-1 0,-1-2 3 16,2-1-4-16,-1-2-4 0,-1-5 4 0,0-3 0 15,0-4 4-15,-4-1 6 0,4-1-9 0,-7-3-1 16,3-1-2-16,-8 0 0 0,1-1 4 0,-2-1-2 16,-5 0 0-16,-1-1 7 0,0 2-5 0,-5-1 0 15,-1 1 0-15,-5 2-4 0,-5 2-2 16,2 1 1-16,-7 2-4 0,-4 2-8 0,2 2 9 15,-3 3-2-15,2 1 1 0,0 4 7 16,0 1-10-16,4 1 0 0,5 0-9 0,-1 3-18 16,4 4-10-16,2 1-27 0,6 2-31 0,0 3-42 15,4 2-104-15,4 1-215 0,0-3-724 16,1-4-422-16</inkml:trace>
  <inkml:trace contextRef="#ctx0" brushRef="#br1" timeOffset="1.12872E6">30715 15390 2092 0,'0'0'462'0,"0"0"-228"0,0 0-55 15,0 0-38-15,0 0-24 0,0 0-32 0,0 0-30 16,0 0-23-16,132-31-20 0,-99 30 1 0,5-1-6 16,2 0 2-16,2-2 5 0,-1 1-11 0,1-3 3 15,3-1-6-15,-4-1-8 0,-5 0 6 16,4-2-5-16,-4-3-4 0,-5 0 3 0,-3 0-3 15,-4-2 4-15,-6-1 5 0,-6 1 3 0,-2 1 0 16,-7 0 4-16,-2-1-3 0,-1 1-3 16,0 3 11-16,0-1 9 0,-1 5 16 0,0-2 23 15,-4 3 1-15,1 3 4 0,0-1-3 0,-1 3-16 16,3 1-1-16,-1 0-11 0,-2 0-11 16,2 3-3-16,-3 6-9 0,1 3 0 0,-3 5 1 15,-1 3 2-15,4 2 1 0,-3 4 0 0,0 2-3 16,4 4-6-16,-2 2 3 0,-2 2-9 0,3 5 4 15,-3 0 2-15,-2 4-9 0,1 0 9 16,-3 3-7-16,-1 3-10 0,-3 0-18 0,2-2-36 0,-2-3-60 16,6-4-93-16,4-9-199 15,2-11-804-15,3-11-545 16</inkml:trace>
  <inkml:trace contextRef="#ctx0" brushRef="#br1" timeOffset="1.12904E6">31805 15271 2552 0,'0'0'298'0,"0"0"-77"16,0 0-58-16,0 0-44 15,0 0-32-15,0 0-19 0,0 0-7 0,0 0-4 0,0 0-16 16,0 0-7-16,-103 137-13 0,86-100-8 0,0 0 3 16,1 1-9-16,4 2 0 0,2 0-3 15,1-1 0-15,6-3 2 0,2-4-1 0,2-6-1 0,5-5-3 16,6-7 1-16,3-5-4 0,2-4 4 15,3-5 3-15,2 0-4 0,0-6 4 0,4-5-3 16,-2-4-2-16,1-4 5 0,-4-4-2 0,-2-1 2 16,-1-3 1-16,-3 0-3 0,0-1 1 0,-4-1-2 15,3 0 2-15,-7-2 1 0,1 2 1 16,-7 0 0-16,-1 1-1 0,0 3 0 0,-10 4 3 16,-1 1-1-16,-3 3 3 0,-6 4-5 0,1 0-1 15,-4 4-5-15,-3 2-2 0,-3 4 4 0,4 3-7 16,1 0 4-16,1 5-12 0,3 3-22 15,0 5-26-15,6 3-51 0,-4 2-80 0,2 4-159 16,4-7-771-16,7-3-639 0</inkml:trace>
  <inkml:trace contextRef="#ctx0" brushRef="#br1" timeOffset="1.12938E6">30947 16645 2404 0,'0'0'160'0,"0"0"24"0,0 0 17 0,0 0-18 15,0 0-15-15,0 0-43 0,0 0-45 0,0 0-32 16,0 0-18-16,0 0-6 0,0 0-9 15,0 0 7-15,0 0-3 0,54-23-4 0,-17 15 3 16,3 0-10-16,0 1 1 0,1 1-1 0,-4 1-12 16,0 0 8-16,0-1-4 0,-4 2 0 0,-2-1 9 15,-2 2-7-15,-5-1 0 0,-2 0-12 16,-3 2-14-16,-1-1-32 0,-6 0-42 0,-2 1-63 16,-1 1-105-1,-7 1-213-15,-1 0-694 0,-1 0-294 0</inkml:trace>
  <inkml:trace contextRef="#ctx0" brushRef="#br1" timeOffset="1.12965E6">30828 16917 2457 0,'0'0'344'0,"0"0"-230"0,0 0 19 16,0 0 6-16,0 0 3 0,0 0-7 0,0 0-49 15,0 0-21-15,122-6-18 0,-83 1-19 0,4 0-1 16,3-3-12-16,-1-2 0 0,2 0-3 0,-1 0-1 15,1-1-2-15,1 1-6 0,-3-1 1 16,3-1-5-16,-4-1-6 0,4-2-16 0,0-1-44 16,-1-2-53-16,2-3-128 0,-11 5-373 15,-15 4-1115-15</inkml:trace>
  <inkml:trace contextRef="#ctx0" brushRef="#br1" timeOffset="1.13007E6">32237 16288 2642 0,'0'0'152'16,"0"0"-5"-16,0 0-18 0,0 0-8 0,0 0-14 16,0 0-16-16,105-121-29 0,-70 102-10 0,1 2-13 15,5 2-4-15,-1 3-3 0,4 3-15 0,-6 3 3 16,-1 3-6-16,-5 1-4 0,-4 2 7 0,-5 2-13 15,-5 5-1-15,-4 2-6 0,-4 2-7 0,-4 5 5 16,-5 0 0-16,-2 4 9 0,-10 5 6 16,-6 2 0-16,-5 3 1 0,-8 1-4 0,-2-2 0 15,-5 2-3-15,3-5 3 0,1-2 0 0,4-3-3 16,4-1 2-16,5-4-5 0,5-2-1 16,5-3 5-16,4-1-5 0,4-2 1 0,2-1 2 15,1-1-9-15,8-1 6 0,3-2 0 0,9 1 1 16,4-2 7-16,4 2-6 0,4-1 3 15,0 3-4-15,-1-1-4 0,-1 2 1 0,-3-1-1 16,-5 0 4-16,-1 4 0 0,-3 0 2 0,0 2-4 16,-6 1-4-16,-3-1 5 0,-2 2-5 0,0 0 8 15,-6 0 0-15,1 0-5 0,-3-2 7 16,-3 1-1-16,-6-1 4 0,-3-1 9 16,0 0-3-16,-6 1 1 15,1 0-4-15,-3-3-5 0,-1 0 0 0,-2-3 0 0,-5-1 1 0,0-1 3 16,-1 0-1-16,-2-2-5 0,-2-1-1 15,4-1-3 1,-1 0-7-16,3-3-7 0,4-2-13 16,4-2-22-16,2-1-26 0,9-3-57 0,4-3-90 0,4-4-248 0,-1 2-820 15,3 6-308-15</inkml:trace>
  <inkml:trace contextRef="#ctx0" brushRef="#br1" timeOffset="1.13042E6">33253 16252 2511 0,'0'0'231'0,"0"0"-28"0,0 0-32 0,0 0-11 16,0 0-33-16,0 0-27 0,0 0-25 0,0 0-20 15,0 0-6-15,0 0-7 0,0 0-8 16,0 0-9-16,0 0-11 0,-67 127-7 0,61-102-2 0,0-2-1 16,3 2 4-16,0 1-7 0,3-2 1 0,0 1-3 15,3-4-1-15,4 1 7 0,6-2-3 16,0-4 0-16,7 0-3 0,-1-4-3 0,4-4 3 15,3-2 2-15,-1-3 3 0,3-3 3 16,-1 0 0-16,-1-4 1 0,0-6-7 0,-5 0-1 16,-1-4 3-16,-4-1 7 0,-1-1 5 0,-5-1 2 15,-4-3-6-15,-2-2-4 0,-4-2 1 16,-1-2-1-16,-1-2 1 0,-5 0 0 0,-5-3 0 16,-3-1-8-16,-5-2 6 15,-1 1-6-15,-5 1 7 0,-2 1 5 0,-3 2-6 0,-2 3 4 16,0 2-22-16,2 4-14 0,1 2-21 15,5 5-35-15,1 1-49 16,5 5-106-16,5 1-309 0,5 2-951 0</inkml:trace>
  <inkml:trace contextRef="#ctx0" brushRef="#br1" timeOffset="1.13122E6">33692 14151 0 0,'0'0'0'0,"0"0"0"16,0 0 4-16,0 0 342 0,0 0-31 0,0 0-64 16,0 0-69-16,0 0-26 15,0 0-13-15,0 0-6 0,0 0 5 16,0 0-6-16,0 0-7 0,-21-119-2 0,19 108-12 0,-1-1-19 0,-2-1-5 0,2 0-14 0,-1 2-7 15,-6-3-14-15,4 3-2 0,-4-2-25 16,0 3-7-16,-5 2-1 0,1 2-12 0,-5 1 16 0,1 4 1 16,-4 1 4-1,-1 0 1-15,-3 1-1 0,-4 4-3 0,-1 3 5 16,-4-1-6-16,-2 5 0 0,-1 1 2 0,-1 1-6 16,-6 4 8-16,1 0-2 0,-3 3-2 15,-14 10 10-15,-5 6-30 16,-9 6 1-16,2 2-4 0,9 1-10 0,6-1 26 15,4 0 0-15,-4 3 2 0,-3 6 1 0,0-1-2 16,-2 5-3-16,1 3-8 0,3 0-1 0,3 5-4 0,2 1 0 0,4 2 5 0,5 1-1 16,0 2 1-16,3 2 0 0,4 3-2 15,1 1 2-15,2 5-5 0,3-1 3 16,7 7 5-16,-1 1 2 0,6 1 12 0,7 0 0 16,4-1 1-16,5 0 1 0,5-1-2 0,5-3-6 0,9 2-6 15,5-3-10-15,3 0 2 0,8-2-1 16,4-4 5-16,1-9 2 0,1-2-6 0,2-6 2 0,1-5-6 15,0-6-2 1,2-5-2-16,0-3 2 0,1-7-2 0,0-5-4 0,5-7-9 16,-3-7-19-16,4-4-18 0,1-10-13 0,0-3-24 15,1-2-30-15,-5-8-51 0,0-4-91 16,-5-5-195-16,-11 5-656 16,-10 2-96-16</inkml:trace>
  <inkml:trace contextRef="#ctx0" brushRef="#br1" timeOffset="1.13177E6">33509 14054 0 0,'0'0'0'0,"0"0"405"0,0 0-55 0,0 0-62 16,0 0-22-16,0 0-16 0,0 0-22 15,0 0-33-15,0 0-43 0,0 0-44 0,0 0-48 0,0 0-34 16,0 0-18-16,11-82-2 0,-2 82 11 15,-4 0 6-15,4 4 7 0,-2-1 11 0,6 4-7 16,0 2-3-16,1-1-6 0,-1 3-9 0,5 4 3 16,-1-1 2-16,5 6-4 15,5 4-4-15,-2 1 1 0,6 6-2 0,-3-3 2 16,-3 3 2-16,3 3-7 0,2 1 4 0,-13 5-2 16,-17 1-4-16,0 3 12 0,0 2 33 15,0 2 8 1,0 3 11-16,0 3-17 0,0 3-34 0,0 2-4 0,0 2-7 0,0 5 3 0,0 2 5 15,0 1 6-15,0 4 10 0,0 4 0 0,0-1 2 0,0 3-4 16,0 3-4-16,0 0 9 16,0 0-13-16,0 3-3 0,0-3-5 0,0 2-1 15,0 1 7-15,0 18-13 0,0 15 6 0,-32 12-8 16,-30 8-1-16,0-15 14 0,-1-11-8 0,1-15 7 16,2-12 0-16,-2-13 5 0,-2-8-7 15,-8-4-1-15,-22 8-5 0,-19 5-35 0,-15 0-22 0,-9-5-59 16,14-15-96-16,35-21-365 0,32-15-1056 0</inkml:trace>
  <inkml:trace contextRef="#ctx0" brushRef="#br1" timeOffset="1.1557E6">23256 3360 0 0,'0'0'0'16,"0"0"0"-16,0 0 0 0,0 0 0 0,0 0 273 15,0 0 41-15,0 0-46 0,0 0-14 0,0 0-29 16,0 0-19-16,0 0-13 0,0 0-9 0,0-28-2 15,0 26-9-15,0 0-10 0,0 0-20 0,0 1-13 16,0-1-7-16,0 0-13 0,0 1-12 16,0 1-11-16,0 0-15 0,-1 0-8 0,0-1-7 15,-1 1-10-15,-3 0-8 0,1 0-9 0,-2 0-6 16,-3 0-3-16,0 0 0 0,3 0-3 16,-4 0 0-16,1 0-2 0,1 1-4 0,-1 0 3 15,2 1-3-15,0-1 1 0,-1 0 5 0,4-1-9 16,-2 1-4-16,1-1-1 0,-2 1-7 0,-2 0 5 15,0 1 2-15,-2-2-1 0,1 0 2 16,0 0-7-16,-1 0-18 0,0 0-29 16,-2 1-45-16,-2 0-57 0,1 1-104 0,-3-1-235 15,3 2-669-15,5-3-273 0</inkml:trace>
  <inkml:trace contextRef="#ctx0" brushRef="#br1" timeOffset="1.15603E6">22522 3341 826 0,'0'0'588'0,"0"0"-187"0,0 0-63 0,0 0-43 16,0 0-54-16,0 0-79 0,-119 2-46 0,105 0-27 15,-3-1-6-15,3 2-5 0,-2-1-16 0,2 1-14 16,-2-1-8-16,5 1-8 0,-2-1-6 0,-3 0-5 16,4 2-6-16,-6-1-4 0,4 2-3 15,-4-2-3-15,-1 1 0 0,2 0-3 0,0-1 2 16,-1 1-1-16,-1-1-3 0,4 1-3 0,-4-1-13 15,0 1-18-15,-3 0-31 0,0 1-34 0,-2-2-48 16,3-1-83-16,1-1-167 0,7-2-514 16,3 2-686-16</inkml:trace>
  <inkml:trace contextRef="#ctx0" brushRef="#br1" timeOffset="1.1563E6">21473 3391 2118 0,'0'0'202'0,"0"0"6"15,0 0-15-15,0 0-9 0,0 0-20 0,0 0-45 16,0 0-30-16,0 0-22 0,0 0-12 0,-127 3-12 16,113-1-15-16,-2 1-9 0,1 0-8 0,-1 2-6 15,-2-1 0-15,3 1-1 0,-3 0 0 16,0-1-2-16,1 2-1 0,0 0-2 0,-4-2 3 16,0 1-2-16,-1 2-8 0,-2-3-5 0,1 1-22 0,-2-3-30 15,1 2-38-15,-4-2-63 0,2 1-87 16,-4-3-147-16,0-2-303 0,5 2-342 0,10 0 314 0</inkml:trace>
  <inkml:trace contextRef="#ctx0" brushRef="#br1" timeOffset="1.15655E6">20453 3456 993 0,'0'0'546'0,"0"0"-196"0,0 0-64 16,0 0-38-16,-118 5-41 0,98-3-43 0,-1 1-38 16,-1-1-26-16,2 3-22 0,1-3-14 15,0 3-14-15,2 0-9 0,-3-1-7 0,1 2-13 16,-3-1-4-16,-2 0-4 0,0 1-2 0,2-1 2 15,-3 0-2-15,1-1 0 0,2-1-3 0,1 0-1 16,-2 1-1-16,0-1-1 0,-1 1 3 16,-2-3-2-16,1 1 1 0,-1-1 0 0,1 1-3 15,-1-2 1-15,1 0-1 0,5 0 0 0,0 0 3 16,5 0 0-16,0 0 1 0,6 0 2 0,3-2 1 16,0 2 3-16,5 0 2 0,1-1 1 15,0 0 0-15,0 1-3 0,0-1-3 0,0 1-2 16,0 0 0-16,0 0-3 0,0 0-2 0,1-1-1 15,-1 1-2-15,1 0-1 0,-1 0-2 0,0 0-2 16,0 0-4-16,0 0-11 0,0-1-17 0,0-1-29 16,1 1-44-16,3-1-78 15,0 0-119-15,-2-1-436 0,2 2-935 0</inkml:trace>
  <inkml:trace contextRef="#ctx0" brushRef="#br1" timeOffset="1.15694E6">20655 2936 0 0,'0'0'296'0,"0"0"168"16,0 0-58-16,0 0-8 0,0 0-42 0,0 0-63 16,0 0-73-16,0 0-60 0,0 0-50 0,0 0-45 15,0 0-26-15,0 0-19 0,0 0-13 16,-1-26-1-16,-7 29 2 0,2 3 8 0,-4 2 7 16,-3 1-2-16,1 3 3 0,-2-1 3 0,-3 4 6 15,-2 2 5-15,0 3 1 0,-2 0-2 16,-1 0-4-16,2 1-1 0,-2 0-1 0,-3 2 3 15,0 2 0-15,0 0-4 0,-2 2-3 0,-2-1-6 16,-1 0-5-16,4-1 0 0,-1-2-6 16,-1 0-1-16,3-2 1 0,1-2-4 0,2-2 1 15,2-1 1-15,1 0-2 0,2-2 1 0,1-1-2 16,0 0 0-16,2-2-1 0,2 0-2 0,2-2 1 16,1 0-2-16,-1-1 0 0,4-3 0 15,1 0 2-15,0 0-1 0,1-1 2 0,3-2 1 16,-4 0-3-16,2-1 2 0,2 1-3 0,0 0-3 15,0-1-1-15,-2 0-4 0,3 0-10 16,-4 0-16-16,2 2-24 0,-1-1-36 0,-1 0-68 16,2 2-121-16,-4 1-267 0,3-2-613 0,1-1 42 0</inkml:trace>
  <inkml:trace contextRef="#ctx0" brushRef="#br1" timeOffset="1.15743E6">19885 3616 1462 0,'0'0'361'0,"0"0"-84"15,0 0-90-15,0 0-23 0,0 0-24 16,0 0-37-16,0 0-30 0,0 0-30 0,0 0-8 16,0 0-12-16,0 0 7 0,0 0 20 0,0 0 4 15,9 15 6-15,-1-9-9 0,-4 0-9 16,4 1-2-16,-2 1-1 0,0 1 1 0,2 0-1 0,1 3-4 15,-1-1-3-15,4 1-6 0,0 1 0 16,-1 2-5-16,3 1 0 0,1 1-3 0,6 0-4 16,-2 1 4-16,2 1 0 0,4-1-2 15,2 2 0-15,-3 0-6 0,2-1-4 0,-1 2-1 0,0-3-4 16,-2 1 3-16,0-5-1 0,1 2 1 16,-3-4 2-16,-4-2-2 15,0 1 1-15,-1-1-2 16,-3-4 1-16,0 0 0 15,-2 0-3-15,-5-2 0 0,0 0-1 0,-2-2 3 16,-3 0-2-16,0-2 4 0,1 2 3 0,-2-2-4 0,0 1 3 0,0-1 4 0,0 0-7 16,0 1 9-16,0-1-2 0,0 0-3 0,0 0 5 0,0 0-3 15,0 0-1-15,0 0 1 0,0 0-2 16,0 0-3-16,0 0 1 16,0 0-2-1,0 0 0-15,0 0 3 0,0 0-2 0,0 0 2 16,0 0-3-16,0 0-7 0,0 0-5 0,0 0-11 0,0-1-17 15,0 1-18-15,0-1-37 0,0 1-59 0,0 0-81 0,0 0-267 0,0 0-839 16</inkml:trace>
  <inkml:trace contextRef="#ctx0" brushRef="#br1" timeOffset="1.15914E6">21280 4277 0 0,'0'0'0'0,"0"0"0"0,0 0 0 16,0 0 0-16,0 0 0 0,0 0 0 0,0 0 6 16,0 0 270-16,0 0 20 0,0 0 1 0,0 0-13 15,0 0-33-15,6 2-26 0,-5-2-24 0,-1 1-36 16,0-1-28-16,0 1-25 0,0 0-16 0,0 1-10 15,0-1-7-15,0 3 13 0,0 1 6 16,0 3 6-16,-1 3-4 0,0 0-22 0,-3 4-15 16,-1 0-14-16,3 4-7 0,-4 0-6 0,4 3-7 15,-2 3 2-15,-1 0-1 16,4 2-3-16,0 0 0 0,-1-1-7 16,-1-1-3-16,3 1-3 0,-1-2-5 0,-1-1 0 0,2-2-1 0,2 0-3 15,-2-2 1-15,0-2 0 0,0-1 1 16,0-3-2-1,1-2 5-15,-1-1-7 0,0-3 3 0,0-2 1 16,0 0-6-16,0-1 6 0,0-1-3 16,0-2 1-16,0-1 1 0,0 0-4 0,0 0-4 15,0 0-6-15,0 0-12 0,0 0-10 0,0 0-14 0,0-2-30 0,0-4-44 16,0-1-60-16,0-1-102 0,-1-1-203 16,-2 1-547-1,2 2-177-15</inkml:trace>
  <inkml:trace contextRef="#ctx0" brushRef="#br1" timeOffset="1.15959E6">21346 4142 1028 0,'0'0'756'15,"0"0"-519"-15,0 0-49 0,0 0-57 0,0 0-18 16,0 0-25-16,0 0-31 0,0 0-15 15,0 0-7-15,0 0 5 0,0 0 0 0,0 0-3 16,0 0-1-16,0 0-10 0,-120 131-4 0,99-109-3 16,-2 4-1-16,-3-1-2 0,1-1 0 15,-2 1-4-15,3-3-2 0,-1-2 1 0,4-1-3 0,0-2 0 16,2-1-1-16,4-2-1 0,-1-3 1 16,4-1-3-16,2 0 1 0,2-5-3 0,5 0-1 15,-2 0-1-15,4-2-3 0,1-3-1 0,0 3 2 16,0-2 4-16,6 1 5 0,0 0 5 15,0 1 5-15,4 0 1 0,6 0 1 16,1 0 0-16,6-1-1 16,2-1-2-16,4 0-1 15,1-1-2-15,-1 0 0 16,1 0-1-16,-2-3 1 0,-1 2 1 16,0-3 0-16,-1 0 0 0,0 3-1 0,-3-2-4 0,-2 3 0 15,-3-2-2-15,-1 0-1 0,-5-1 0 0,-2 2-1 0,-1-1 1 16,-5 2-3-16,2 0 1 0,-4-1 1 0,0 1 0 15,-2 0-1-15,1 0 3 0,-1 0 0 0,0-1-1 0,0 1 1 16,0-1-3-16,4-1 0 0,-2 2-2 0,0-2 1 16,5 1-6-16,-2-2-5 0,3 0-16 15,0-1-30-15,1 1-49 0,1-2-83 0,0 0-143 16,-2 2-351-16,-2 0-904 0</inkml:trace>
  <inkml:trace contextRef="#ctx0" brushRef="#br1" timeOffset="1.15993E6">21805 4324 1945 0,'0'0'390'16,"0"0"-121"-16,0 0-62 0,0 0-50 0,0 0-38 15,0 0-43-15,0 0-31 0,0 0-15 16,0 0 0-16,0 0 5 0,0 0 7 0,0 0 5 16,0 0-2-16,-11 72-4 0,11-54-3 0,-3 0-2 15,-1 2-7-15,0 2-2 0,2-1-4 0,-3 2-3 16,1 0 3-16,-2 0-2 0,3 0-3 0,-5 3-1 15,5-1-10-15,-4 0 0 0,5-2 1 0,-2-4-1 16,-2 1 3-16,4-3-5 16,-3-2 0-16,2-1-2 0,2-3 0 0,-1 0 1 15,-1-2-1-15,0-1 1 0,2-1-1 0,1-1-2 16,0-3 2-16,-1 1 0 0,1-3 1 0,0 0 0 16,0-1-1-16,0 0 0 0,0 0-3 15,0 0 4-15,0 0-1 0,0 0 3 0,0 0 6 16,0 0-6-16,0 0-6 0,0 0-6 0,0-1-16 15,0-1-13-15,0-2-35 16,0-1-63-16,0-4-110 0,0 3-397 0,0 1-1099 0</inkml:trace>
  <inkml:trace contextRef="#ctx0" brushRef="#br1" timeOffset="1.16115E6">18549 9751 1337 0,'0'0'307'0,"0"0"-33"0,0 0-139 15,0 0-22-15,0 0 17 0,0 0 5 0,0 0-7 0,0 0 7 16,0 0-29-16,0 0-16 0,0 0-7 0,0 0 4 0,-16 17 10 15,17-17-1-15,-1 0-7 16,2-1-9-16,-2-2-17 0,1 1-2 0,0 0-7 0,0-2-6 16,0-1-4-1,-1 1-10-15,0-1-4 0,0-1-5 0,0-1-6 0,0 0 2 16,-1-4-3-16,1 1 3 0,-1-2-6 16,-1-1-3-16,-1 0 0 0,0-1-5 15,0-1 4-15,-4-1-3 0,5 1-4 16,-3-3-1-16,2 1-5 15,-1 2 5-15,-2-3 1 0,2 2 2 0,-1-3 6 0,0 1-11 0,0-3-2 16,-1 0-3-16,-1 1-4 0,-2-3 10 0,3-2-3 0,0-2-2 16,0-1-8-16,-5-5-11 15,5-2-8 1,-1-4-14-16,-1-7-14 0,2-2-23 16,-1-4-31-16,1 1-35 15,3 0-45-15,-2 3-48 0,3 3-95 0,0 4-224 16,2 13-417-16,0 8-158 0</inkml:trace>
  <inkml:trace contextRef="#ctx0" brushRef="#br1" timeOffset="1.16142E6">18344 8337 863 0,'0'0'477'0,"0"0"-53"0,0 0-126 0,0 0-23 0,0 0-41 0,0 0-39 15,7-117-27-15,-7 103-18 0,0 0-15 0,0 1-20 16,0 2-17-16,0 0-18 0,-1 1-16 0,-1 1-12 16,1-2-10-16,0 3-6 0,-1-1-7 15,-1 1-6-15,1 0-11 0,0-1-4 0,0-1-2 16,-2 0-3-16,0-1 0 0,3 2-2 0,-2-4-3 15,0 0-4-15,0-3-5 0,0-1-9 16,-1-4-23-16,1-2-32 0,1-1-48 0,0-2-68 0,-2-2-67 16,2-1-137-16,2-2-254 0,-1 9-495 15,1 7 270-15</inkml:trace>
  <inkml:trace contextRef="#ctx0" brushRef="#br1" timeOffset="1.16185E6">18297 7199 1564 0,'0'0'396'0,"0"0"-15"15,0 0-137-15,0 0-39 0,0 0-30 16,0 0-38-16,-14-120-11 0,11 106-20 16,-1 0-20-16,4 1-15 0,-1 0-15 0,0 0-11 0,-1 2-10 15,0-2-8-15,2-1-5 0,0-1-3 0,0-1-4 16,0-3-6-16,0 1 1 0,-1-2-3 0,1 1-2 16,0 1 3-16,0-2-5 0,0 0 0 0,-1 1 0 15,1-3-4-15,0 4 3 0,0-3-1 0,-2-2-1 16,-1-1 4-16,0-1-6 0,1 1-6 15,-3-3-12-15,2-1-18 0,-1 0-11 0,2-1-13 16,0 1-13-16,2 0-14 0,0-2-12 0,-1 4-17 16,2 0-17-16,3 0-18 15,2 1-42-15,-3 2-57 0,2-2-76 0,0 0-78 0,-1-1-52 16,0-1-48-16,-2 0 61 0,-1 0 121 0,2 0 324 16,-2 2 0-16,-2 0 0 0,2 0 0 0,-1 3 141 15,1-2 178-15,-2 1 40 0,2-2-8 16,1 3-36-16,0-3-11 0,-1 1-67 0,0 1-23 15,2-1-24-15,0 2-39 0,-1 0 1 0,-3 1-19 16,2 2-23-16,-1-3-18 0,0 4-9 0,0-2-14 16,-1 0-18-16,1 1-9 0,0 0-11 15,0 1-11-15,0 0-3 16,-1 0-3-16,1 2-2 0,0 0 1 0,1 1-2 0,-1 1-1 0,1 2 2 16,-1-1 2-16,-1 2-3 15,1-1-2-15,0 0-3 0,0 1-6 0,0-1 2 0,-1 0 0 16,-2 2-1-16,2-1 4 0,-1 3-3 15,-1 0-1-15,0 1-2 16,-2 0-4-16,4-1 3 0,-1 1-5 0,-1 0-3 0,1 2-3 0,0-2-14 16,2 0-4-16,-1 1-32 0,0-1-20 0,1 2-34 15,0-1-52-15,-1-1-42 0,1 1-138 0,0 0-207 16,1 1-404-16,1 3 58 0</inkml:trace>
  <inkml:trace contextRef="#ctx0" brushRef="#br1" timeOffset="1.16219E6">18370 5148 0 0,'0'0'416'0,"0"0"-35"16,0 0-6-16,0 0-91 0,0 0-42 0,0 0-34 15,0 0-47-15,0 0-17 0,0 0-5 16,0 0-21-16,0 0-21 0,0 0-19 15,0 0-16-15,0 0-9 0,-25-16-10 0,21 21-4 0,-2 1-1 16,-2 1 1-16,0 5 2 0,-4 1 5 0,1 2-3 16,-4 0-4-16,-1 3-6 0,0 2-5 15,0 0-4-15,-2 1-6 0,2 0 1 0,0 1-6 16,0-1-4-16,1-1 1 0,1-2-2 0,1 0-2 16,1-2 0-16,2-1-2 0,1-1-3 15,0-2 3-15,1 0-1 0,2-1-2 0,-1-3 3 0,4-2-6 16,0 0-6-16,1-3-13 0,1 1-26 15,1-3-26-15,0-1-36 0,0 0-39 16,0 0-28-16,0-2-11 16,3-3-36-16,0-1-76 0,3-1-144 0,-2 0-298 0,-1 1-59 15</inkml:trace>
  <inkml:trace contextRef="#ctx0" brushRef="#br1" timeOffset="1.16245E6">18283 5175 299 0,'0'0'569'0,"0"0"-69"15,0 0-123-15,0 0-103 0,0 0-96 0,0 0-78 16,0 0-40-16,0 0-23 0,0 0 21 16,0 0 13-16,0 0 1 0,0 0 7 0,0 0-17 15,41 17-17-15,-31-10-3 0,2-1-11 0,-1 2-2 16,1-1-5-16,-1 0-11 0,1 1 3 16,3-1-4-16,-3 0-2 0,6-1 6 0,-3 0-3 15,3 0-1-15,0 0 0 0,1-1-6 16,-3-1 1-16,1 1 2 0,0 0-1 0,-3 0-1 15,4-2-10-15,-4 1-25 0,1-2-47 0,-2 1-70 16,0-1-116-16,-1-1-200 0,-3-1-531 0,-3 1-91 16</inkml:trace>
  <inkml:trace contextRef="#ctx0" brushRef="#br1" timeOffset="1.1731E6">19533 4966 0 0,'0'0'0'0,"0"0"0"0,0 0 307 16,0 0 74-16,0 0-16 0,0 0-34 0,0 0-45 15,0 0-38-15,0 0-36 16,0 0-34-16,0 0-26 0,0 0-22 15,14-45-20-15,-14 45-16 0,0 0-17 0,0 0-22 0,0 0-22 0,0 0-18 16,0 0-13-16,-2 6-2 0,0 1 8 16,-2 4 6-16,2 3 5 0,-2 2 1 0,1 2-3 0,1 3-8 15,-2 0 1-15,2 1-1 0,-1 0-1 0,3 1 1 16,-1-3-2 0,1 0 0-16,0-5-2 15,5-2 1-15,0-2 0 16,4-3 2-16,1-1 3 0,-2-4 2 15,2 0 3-15,3-3 7 0,-2 0 8 0,4-4 0 0,0-3-1 16,0-3-3-16,0-1-6 0,-2-4-2 0,2 2-1 0,-1-4-5 0,0-1-2 0,0 1-5 0,-1-2 0 0,-2 2 3 0,-1 2-1 16,-1-1 2-16,-1 2 2 15,-5 2-4-15,1 0-1 0,0 3 0 0,-3 3-4 16,0 0 2-16,-1 3 2 0,0 2-2 0,0 1 0 16,0 0-3-16,0 0-3 0,0 0-6 0,0 0-8 15,0 6 2-15,-1 1 0 16,0 2 6-16,0 4 7 0,-2 2 0 15,-1 3 1 1,2 0 0-16,-3 0 2 0,1 2-1 0,1 0 1 0,-4 4 0 0,3 0-1 0,-2 1 1 0,2 1 1 0,-2-4-5 0,2 0-9 16,-2-3-14-16,3-3-19 15,0 1-24-15,-1-1-39 16,3-6-57-16,0 1-101 0,1-3-200 0,0-3-496 0,0-4-406 0</inkml:trace>
  <inkml:trace contextRef="#ctx0" brushRef="#br1" timeOffset="1.17355E6">20071 4968 1671 0,'0'0'357'0,"0"0"-41"0,0 0-80 16,0 0-56-16,0 0-53 0,0 0-58 0,0 0-32 15,0 0-19-15,0 0-9 0,0 0-3 16,0 0 1-16,0 0 0 0,0 0 2 0,0 0-1 0,-56 72-2 15,52-56-2-15,1 1 3 0,1-1 4 16,2 2 1-16,-1 0-1 0,1 1-6 0,0-1 0 16,0 1-1-16,3-2 2 0,4 0 1 0,-2 0 0 15,1 0 1-15,4-3-2 0,-3-1 1 0,0-2-3 16,-1 1 2-16,-1-2-1 0,1 1 1 0,-2-3 1 16,0 0-3-16,-3 0 1 0,1-2-2 15,2 1 0-15,-4-1 2 0,0-2 0 16,0 1 4-16,0 0 4 0,-1-1 2 0,-4-1 5 15,0 2 2-15,-4-1-1 0,-1 0 1 0,0 1-4 16,-4-2-3-16,2-1-1 0,0 0-1 16,-3-1-2-16,2 0 1 15,0 0-2-15,-1-1-2 0,0 0 1 0,3 0-1 16,-2-2-3-16,2-2-2 16,4 0-18-1,-2-1-22-15,4-1-29 0,1 0-54 0,3-2-82 16,1-1-190-16,0 2-510 15,0 3-730-15</inkml:trace>
  <inkml:trace contextRef="#ctx0" brushRef="#br1" timeOffset="1.17385E6">20198 5223 1660 0,'0'0'452'0,"0"0"-141"15,0 0-74-15,0 0-64 0,0 0-61 0,0 0-54 16,0 0-29-16,0 0-22 0,0 0-1 15,0 0-3-15,0 0-3 0,0 0 10 0,0 0-9 0,0 0 1 16,100-44 1-16,-82 42-9 0,0-2 7 16,0-1 0-16,4 1-1 0,-1 0 5 15,1 0-20-15,2 1-48 0,-2 0-97 0,3 1-184 0,-5-1-417 16,-6 1-834-16</inkml:trace>
  <inkml:trace contextRef="#ctx0" brushRef="#br1" timeOffset="1.1743E6">20869 5022 252 0,'0'0'598'15,"0"0"-204"-15,0 0-67 0,0 0-36 0,0 0-28 16,0 0-50-16,0 0-52 0,0 0-31 0,0 0-30 16,0 0-17-16,0 0-12 0,0 0-6 15,0 0-1-15,0 0-8 0,-32-44-3 0,24 42-9 16,2 0-10-16,0-1-6 0,-3 2-6 15,-2-2-4-15,2 2-3 0,-3 1 2 0,-2 0-6 0,0-2 2 16,-2 4-4-16,1 2-3 0,-1 0 1 16,1 0-2-16,0 3-2 0,0 0 4 15,-1 1-6-15,1 1 0 0,-1 2 2 0,2 0-5 0,2 0 3 16,-1 2-3-16,5-1 0 0,-1 0 2 0,4-1-3 16,3 1 0-16,4 0 0 0,-2 1 1 15,5-2-1-15,5-1 0 0,1-2 0 0,1-1-1 16,5 0 2-16,0-3 1 0,-1-2 1 0,4-1 1 15,-1-1 1-15,0-1 0 0,-1-4 4 16,-2-2-4-16,3-2 3 0,-3 2 0 0,-1-4-3 16,-1 2 6-16,-2-1-3 0,-3 3 1 0,-3-1 3 15,1 2-1-15,-4 0 1 0,1 0 0 0,0 2 1 16,-3-1-3-16,0 2 4 0,-1 0-2 16,0 0 3-16,0 3 2 0,0-1-4 0,0 1-1 15,0 0 1-15,0 0-8 0,0 0 2 16,0 0-3-16,0 0-2 0,0 0 1 15,0 1-9-15,0 2 4 0,-2 3 1 0,-3 2-2 0,1 3 7 16,0 1 0 0,-2 3-1-16,4 0 2 0,-5 2-3 0,2 2 2 15,-2 0 0-15,0 0 0 0,3 2-1 16,-4 0 0-16,1 1 0 0,1-1 0 0,-2-1 1 0,4-1 0 0,-1-2-1 0,2-1 3 16,-3-2-1-16,3 0 0 15,3-3 2-15,-1 0-5 0,2-3 1 0,-1-2-5 0,0 0-9 0,0-1-11 16,0 0-23-16,0-3-27 0,0 2-58 15,0-1-124-15,0-1-357 0,0-2-1018 16</inkml:trace>
  <inkml:trace contextRef="#ctx0" brushRef="#br1" timeOffset="1.17984E6">22219 4626 0 0,'0'0'0'0,"0"0"0"0,0 0 0 16,0 0 0-16,0 0 0 0,0 0 0 0,0 0 0 0,0 0 0 15,0 0 0-15,0 0 0 0,0 0 0 0,0 0 0 16,2-1 0-16</inkml:trace>
  <inkml:trace contextRef="#ctx0" brushRef="#br1" timeOffset="1.18062E6">21427 5266 0 0,'0'0'0'0,"0"0"58"0,0 0 312 0,0 0-27 0,0 0-23 15,0 0-36-15,0 0-59 0,0 0-29 0,0 0-21 0,0 0-6 16,0 0-5-16,0 0-16 0,-43-14-22 16,43 14-31-16,0 0-26 0,0 0-19 15,0-2-13-15,1 2-5 0,1-1-3 0,3 0-3 0,0-3-2 16,3-1-2-16,2 1-1 0,2-2 0 0,-1 1-1 16,2-1-5-16,2 1-3 0,-3-1-4 0,3 2-3 15,0 0 1-15,-2 1-2 16,3-1 0-16,-3 1 0 0,1 1-3 31,0 0 0-31,-2 1-1 0,-2-1 1 0,1 2 0 0,-2 0-5 0,-1 0-9 0,-3 0-15 16,3 2-24-16,-5-1-30 0,1 3-41 0,-2-1-50 15,-2 2-60-15,0 1-73 0,0 0-140 16,0 0-318-16,-2-1-98 16</inkml:trace>
  <inkml:trace contextRef="#ctx0" brushRef="#br1" timeOffset="1.18097E6">21346 5426 0 0,'0'0'0'0,"0"0"307"0,0 0 64 0,0 0-49 0,0 0-27 0,0 0-44 0,0 0-50 0,0 0-21 0,0 0-16 0,0 0-12 0,0 0-18 0,0 0-32 16,0 0-31-16,0 0-24 0,0 0-14 0,64 3-6 0,-48-6-3 16,-3 0-5-16,5 0-3 0,-4 0-2 15,4-2-4-15,1 0-1 0,-1 2 1 0,0-2-5 16,-2 2-3-16,3 0-21 0,-3 0-48 0,1-1-71 15,2 0-123-15,-1 0-229 0,-6 3-469 0,-1-2 127 0</inkml:trace>
  <inkml:trace contextRef="#ctx0" brushRef="#br1" timeOffset="1.18136E6">22026 5113 516 0,'0'0'511'0,"0"0"-186"0,0 0-111 0,0 0-22 16,0 0-4-16,0 0-23 0,0 0-32 0,0 0-29 16,0 0-30-16,0 0-18 0,0 0-11 15,0 0-4-15,0 0-1 0,0 0-1 0,83-66-4 16,-74 62-2-16,0 2-4 0,-1 0-3 0,-3 2-6 15,3-2-6-15,-5 1-5 0,3 1-4 0,-2 0-2 16,1 0 0-16,-2 5-1 0,-2 0 2 16,3 2 7-16,-2 2 2 0,-2 2 7 0,0 1 1 15,-2 1-3-15,-2 0 1 0,-4 3-2 16,2-1 3-16,-2-2-1 0,-1 2-3 0,0-3-5 0,2-2-5 16,2-2-1-16,0-1-1 0,1-3-2 0,3 1 2 15,0-1-4-15,0-1 0 0,1-1 0 16,0 1-8-16,0-1 8 0,1 0 1 0,1 1 0 15,2-1 7-15,2 0-6 0,0 1 1 16,0-1 0-16,2 2 2 0,1 0-2 0,-1-3 0 0,2 3-2 16,-4-1-3-16,2 0 3 0,0 1 0 15,1-1 1-15,-5 1 1 0,4 0-3 0,-5 0 0 16,3 1 1-16,-2 1-6 0,1 0 6 0,-2 0 1 16,-2 1 0-16,-1-1 6 0,0 0-4 15,0 1 3-15,0-1 1 0,0 1-2 0,-3-1 7 16,-3 1 4-16,2-1 5 15,-4-2 4-15,2 0-3 0,-1-1-2 0,-3-2-4 16,0 2 0-16,0-2-2 16,-4 2-4-16,0-3-2 0,1 0-8 0,-2 0 2 0,2 0-5 15,-1 0-5-15,-1-4 0 0,3-1-28 0,1-1-32 16,3-2-44-16,3-1-90 0,3-2-171 16,2 2-489-1,-2 2-756-15</inkml:trace>
  <inkml:trace contextRef="#ctx0" brushRef="#br1" timeOffset="1.18181E6">22634 4945 170 0,'0'0'756'0,"0"0"-348"0,0 0-89 0,0 0-19 0,0 0-28 15,0 0-48-15,0 0-73 0,0 0-44 16,0 0-33-16,0 0-23 0,0 0-6 0,0 0-11 15,0 0-5-15,0-2-4 0,0 4-12 0,-1 1 7 16,-5 2 1-16,2 2 2 0,-5 1 5 0,0 1-1 16,-1 1 0-16,-1 3 2 0,0 1 0 0,-4 3-1 15,2 1-3-15,1 3-4 0,-5-1-8 16,6 1-2-16,-3 4-2 0,0-1-4 0,2-2 5 16,5 3-6-16,0-2-3 0,1-1-1 0,4-1-4 15,2-3 2-15,0-2 2 16,0-1 3-16,1-1 1 0,6-2-2 0,3-2-2 15,4-2 1-15,-2-1-1 0,6-3-1 0,0 0-2 0,1-4-1 16,-3 0-3-16,2-3-1 0,2-3 0 16,-4-2 1-16,-1-2 4 15,-5 1-1-15,1-2 1 0,0-1 3 0,-3 1-3 0,-1-2 6 0,-4 1 3 16,-1 1 0-16,-2-1 3 16,-1 1 0-16,1 0 1 0,-4 0-1 0,-3 2-2 0,-3 1-2 15,-3 0-2-15,-3 3-3 0,0 0-1 16,-2 2 0-16,-3 1-1 0,0 2 2 15,2 0 0-15,0 0-3 0,0 2-3 0,6 2-20 0,1 3-54 16,-2-1-136-16,8 1-474 0,0-2-1015 16</inkml:trace>
  <inkml:trace contextRef="#ctx0" brushRef="#br1" timeOffset="1.18328E6">18316 3240 0 0,'0'0'0'0,"0"0"175"15,0 0 245-15,0 0 5 0,0 0-70 0,0 0-78 0,0 0-50 16,0 0-32-16,0 0-28 0,0 0-25 0,0 0-21 16,0 0-13-16,-40-28-8 0,40 27-13 0,0-1-15 15,0-1-17-15,4-1-22 0,0 0-10 0,4-2-10 16,3-2-5-16,5-2 0 0,0 2-1 16,4-3 3-16,2 1 0 0,-2-1 1 15,2 2-1-15,0 0 2 0,-4 3-1 16,1 2 0-1,-1 1-4-15,-4 1-3 16,-1 1-5-16,0 1-2 16,-2 0 0-1,0 5 1-15,-1 1 0 0,-1 2 1 0,-2 1 2 16,2 3-2-16,-4 1 1 0,0 5 2 0,-4 0 1 0,-1 3 2 0,0 1 0 0,-3 0 0 0,-5-2 1 16,-2 0 0-16,1 0 0 0,-2-2 1 0,0-2 2 0,-1-1-1 0,0-3 1 0,-2 1 0 0,4-1-3 0,2-3 1 15,-1-2-1-15,3-1-2 0,3-3 0 0,1 0-1 16,1-3-1-16,1 0 0 0,0 2-1 15,0-2 2-15,0 0-1 0,0 0-3 0,2 0-3 0,2 0-1 0,1 0 4 16,5 0 2-16,2 0 5 16,2 0-1-16,4 1-3 0,2 0-2 0,-1 1 0 15,1 2-1-15,1-1 0 0,-2 1 1 0,-2 0 2 16,-1 2-2-16,-1 0-1 0,-2 1-4 0,-1 1-2 16,-2 1 4-16,-1-1 0 0,-1 1 4 15,-3 1-1-15,-1 0 0 0,-1-1 1 0,-2 2 1 16,-1 0 0-16,0-1 2 0,-2 2 2 0,-4 0 0 0,-1-1 3 15,-1 0 8 1,-4 1 3-16,-1-3 2 0,0 0 2 16,-3 0-5-16,1-2-3 0,-3-1 0 0,0 0-4 0,-2 0 0 0,0-2 0 15,0 1 0-15,2-3-1 0,0 1 1 0,-1-2-2 0,3 0 1 16,4-2-2-16,0 1-3 0,1 0 0 16,2-1-7-16,2-2-6 0,2-1-11 15,1-1-18-15,1-2-29 0,1 0-44 0,2-4-90 16,2-3-165-16,5 3-572 15,-3 4-705-15</inkml:trace>
  <inkml:trace contextRef="#ctx0" brushRef="#br1" timeOffset="1.18385E6">19127 2972 602 0,'0'0'547'0,"0"0"-137"0,0 0-98 0,0 0-30 16,0 0-53-16,0 0-48 0,0 0-38 0,0 0-29 16,0 0-21-16,0 0-20 0,0 0-14 15,0 0-12-15,0 0-10 0,0 0-10 0,-25-49-8 16,24 49-10-16,1 0-4 0,-4 1-1 0,-2 3-1 16,-2 3 1-16,-3 2 1 0,0 0-1 15,0 4 4-15,-1-3 4 0,1 3 1 0,-2 2 0 16,0 0 1-16,1 1-2 0,-1 1 1 0,1 1 1 15,0-1-1-15,0 1 1 0,5 0-2 0,-3 0-1 16,1 0-1-16,1 3-4 0,1 0 2 16,1 2 1-16,1-1-1 0,2-1 0 0,-2 1-3 15,3 0 0-15,2-2-2 0,-1 0 0 0,1 2-1 16,0-3 2-16,0 1-1 0,3-2 0 0,1 1 0 16,-1 0-1-16,2 0 2 0,1-4 0 15,0 2-1-15,0 1 1 16,2-2 0-16,2-1-1 0,0-2-1 0,0-1 4 0,2-1 3 0,-1-3 0 15,3-2 4-15,2 0-4 0,1-2-2 16,2-4 3-16,4 0-1 0,-1 0 5 0,1-4-1 16,-1-3 0-16,-1-1 0 0,-3-1-2 0,-2 0-1 15,-2-1 1-15,-1-2 1 0,-3 0 1 16,-1 0 0-16,-1-2 0 0,-1-1 2 16,-4 1 0-16,1 0-2 0,-4-1 0 15,0-2-4-15,0 2-1 0,0 2-3 0,-1 1 0 16,-4-1-2-16,-1 2 1 15,-4 0-1-15,0 1-3 16,-3 2 2-16,0 0-6 0,-4 2 1 0,0 2 0 0,-3 2-6 0,-1 2 5 0,-3 0-2 16,-2 3 0-16,-1 4 2 0,1 3-3 0,2 4 1 0,1 4 0 0,0 3-11 15,-1 6-32-15,3 7-67 0,-3 3-154 0,7-7-816 16,6-8-688-16</inkml:trace>
  <inkml:trace contextRef="#ctx0" brushRef="#br1" timeOffset="1.18901E6">15782 3573 524 0,'0'0'446'16,"0"0"-63"-16,0 0-98 0,0 0-5 0,0 0-38 0,0 0-53 16,0 0-53-16,0 0-43 0,0 0-41 0,0 0-31 15,0 0-26-15,0 0-15 0,6-24 2 0,-6 31 7 16,2 0 15-16,1 5 16 15,-2 2 3-15,0 2 3 16,0 1-4-16,0 3 1 0,0 1-2 0,-1 3 0 16,0 1-1-16,0 0 0 0,0 4-3 0,1 0 0 15,-1 1 0-15,0 0 0 0,0 1 1 0,-2 2 0 16,1 0-1-16,-1 0 2 0,1-2-1 0,-3-1 1 0,3-4 1 16,-2 0-7-16,1-5-7 0,-2 1-15 0,2-2-17 15,0-1-23-15,-1-1-39 0,-2-2-44 0,3 1-90 16,0-3-158-16,-1-5-356 0,1-3-556 0</inkml:trace>
  <inkml:trace contextRef="#ctx0" brushRef="#br1" timeOffset="1.1897E6">16121 3528 128 0,'0'0'642'0,"0"0"-128"0,0 0-183 16,0 0-79-16,0 0-41 0,0 0-78 0,0 0-63 15,0 0-42-15,0 0-15 0,0 0-5 0,0 0-2 0,0 0 4 16,0 0-1-16,0 0-3 0,-42 59-2 16,40-43-2-16,-1-1-2 0,3 2 3 0,0-1 3 15,5 0 5-15,-2 1 1 0,4-1-2 16,2 1 0-16,-2 0-2 0,6 0 0 0,-1 0 3 15,0 0 1-15,1 2-2 0,3-2 0 0,-4-1-3 47,4 0-1-47,-2 0-1 0,-1 1 0 0,1-2 1 0,-2 3-1 16,-1 1-1-16,-1-2 2 0,0 1 0 0,-2-2 2 16,-3-1 0-16,4-1 0 0,-2 0 0 0,-3 0 2 0,-2-1-2 15,1 0 4-15,-2 0 1 0,-1 0 1 0,0 0 6 16,-5-3 0-16,0 3 5 0,-4-4 3 15,-1 2 0-15,-1-1-3 16,-4 0-2-16,3-3-8 0,-5-1-6 0,2 0-3 0,-4-3-3 0,1-1-1 0,1-2 3 16,-2 0-2-16,1-5-1 0,-1-2-1 0,1-2-4 15,5-2 1-15,1-1 0 0,0-2-2 0,4 0-3 0,-1-1-6 0,6-3-6 0,-1-1-1 16,3-1 2-16,1 0 2 0,-1-4 6 0,8 0 1 16,-2-1-1-16,4-1-1 0,6 0 0 15,-1 1 2-15,6 0 8 0,2 0 4 16,2-2 4-16,1 1 3 0,3 1 2 15,-4-2 7-15,3 3 6 16,-5 3 3-16,0-1 6 0,-2 3-2 0,-2 1 1 0,-4 4 0 0,0 1 0 0,-4 0 2 0,-5 3 5 16,0 2 7-1,-3 1 2-15,-2 1 2 0,0 1-7 16,0 0-8-16,-5-1-11 0,1 2-8 0,-6-2-10 0,1 3-6 0,-3 1-6 0,-5 1-3 16,2 0 1-1,-8 1 1-15,-1 3 2 0,-1 3 2 0,-3 2-1 0,-1 0 0 16,1 2 1-16,2 2-1 15,-2 2-6 1,1 0-36-16,4 3-65 0,4 2-104 0,6-3-303 16,4-5-974-16</inkml:trace>
  <inkml:trace contextRef="#ctx0" brushRef="#br1" timeOffset="1.19664E6">17312 13776 0 0,'0'0'0'0,"0"0"0"16,0 0 0-16,0 0 241 0,0 0 112 0,0 0-33 0,0 0-40 0,0 0-38 0,0 0-24 15,0 0-20-15,0 0-18 0,0 0-18 16,-30-37-21-16,30 33-16 0,0 1-16 0,0-2-15 16,4 1-16-16,1-1-16 0,4-3-14 15,2 1-9-15,3-1-3 0,2-2-3 0,5 1-4 16,3 1-2-16,2-2-2 0,1 2-2 0,-1 0-2 15,1 2-5-15,-1 3-3 32,-3 2-3-32,-6 1-7 0,0 0 1 15,-6 2-2-15,-1 4-4 0,0 4 4 0,-3-1-4 0,-4 5 1 16,-3 3 2-16,0 3-1 0,-4 3 7 16,-5 1-1-16,-8 2 3 15,2 0 3-15,-7-1-1 0,1-1 1 16,0-2-2-16,2-2 0 15,2-2-5-15,0-4-1 0,4-1 2 0,2-3-9 0,3-2 7 16,3-3-2-16,1-2-3 0,4-1 6 0,0-2-6 0,0 2 2 0,9-2 4 0,1 1-5 0,2-1 9 16,7-1-4-16,0-2-2 0,2 2 5 0,0 1-7 0,0 0 2 0,-2 0-2 15,0 4-1-15,0 1-1 0,-5 4 0 0,2-1 1 0,-4 2-1 0,-1 2 1 0,-2 1 1 16,-3 1-3-16,-2 1 5 0,-2 1-4 16,-1 0 2-16,-1 2 2 0,-1-1-6 15,-5 2 6-15,-1-1-1 0,-4 0 1 0,-1-1 5 16,-1-1-5-16,1 0 3 0,-1-2 1 0,-1-1-3 15,1-3 4 1,-1-2-1-16,-1-2 2 16,2-1 0-16,-2 0 1 15,1-3 1-15,1 0-4 16,-2-1 5-16,1-1-4 0,2 0 0 0,-2 0 0 0,2-3-5 0,3-2 0 0,2-1-13 16,0-1-17-16,-1-2-19 0,6-2-41 15,1-3-60-15,1-1-111 0,0 3-310 0,0 4-673 0</inkml:trace>
  <inkml:trace contextRef="#ctx0" brushRef="#br1" timeOffset="1.19702E6">18045 13804 1078 0,'0'0'449'0,"0"0"-103"0,0 0-81 0,0 0-34 15,0 0-51-15,0 0-50 0,0 0-26 0,0 0-31 16,0 0-14-16,0 0-8 0,0 0-12 0,0 0 1 15,0 0-4-15,0 0-2 0,-85 43 3 16,77-31-6-16,-2 2-2 0,2 2-4 0,1-1-6 16,0 2 0-16,-1 1-3 0,3 1 1 0,-1 0-4 15,4 2-2-15,-1-1-1 0,1 3-4 0,2-1-1 16,2-2-1-16,1-1 0 16,2-1 3-16,5-4-3 0,1 0 5 0,5-2-1 15,1-4 1-15,1-2 5 0,4-3-2 0,2-3 2 0,3 0-1 16,-2-6-3-16,4-4 2 0,0-4-3 0,-2-3-1 15,-1 1 3-15,2-2-2 0,-5-1 1 0,-1 1-2 16,-5-2 1-16,-2 0-2 16,-6-1 4-1,-1 0 2-15,-1-1 0 0,-5-1 0 0,-2 0-2 0,-1 0 0 0,-4 1 2 0,-6 3-5 16,-2-2-1-16,-7 5 1 16,-2 3-11-16,-4 3 6 0,-7 2-3 0,0 2-2 0,-5 3 5 15,0 3-4-15,1 0-1 0,-2 3-15 16,6 5-25-16,4 2-46 0,3 4-77 0,5 2-173 15,10-3-699-15,1-4-687 0</inkml:trace>
  <inkml:trace contextRef="#ctx0" brushRef="#br1" timeOffset="1.20107E6">14755 13969 0 0,'0'0'0'0,"0"0"0"16,0 0 244-16,0 0 211 0,0 0-51 0,0 0-29 0,0 0-36 15,0 0-65-15,0 0-74 0,0 0-82 0,0 0-68 16,0 0-36-16,57-86 3 0,-59 93 23 16,-4 1 18-16,-1 4 10 0,-3 2-1 15,-4 1-9-15,-1 0-3 0,-3 0-6 0,-2-1-3 0,-2 0-3 16,1-2-11-16,-4 0-6 16,2 0-6-16,1-1-3 0,0-3 1 0,-1-1-1 0,0-1 1 15,3-3 0-15,4-3 0 31,-1 0 0-31,6-2 1 16,0-4 1-16,1-2 3 0,3 0-3 0,5-4-5 16,2-2-9-1,0-1-3-15,3-5-3 0,7 0 1 0,6 0 1 16,-1-1-3-16,7 0-1 0,-1 2 0 0,2 1 1 16,-4 2-1-16,0 5 2 0,-3 1-1 0,2 4-5 0,-4 3-1 0,4 1-2 0,-5 2 0 15,4 6 5-15,-2 5 2 0,0 4 1 0,-4 6 0 0,1 6-2 0,-3 2 2 0,-5 5 0 0,-2 5 1 0,-2 8 4 0,-8 5-2 16,-4 4 2-16,-7 3-1 0,-3-1-4 0,-3-1 5 15,2-7-1-15,0-5 1 0,-3-6 5 16,2-6-6-16,-3-3 2 16,5-6 0-16,-1-4-2 0,-1-5 3 15,6-5 5-15,0-5 2 0,-1-3 2 0,3-2 0 0,3-5 0 16,3-4-2-16,1-6 2 0,3-3-8 16,1-1-3-16,4-2-3 0,1-4-7 15,4 1 6-15,3-1-2 0,3 0 2 16,1 1 3-16,3 2-6 0,0 4 2 0,0 2-4 0,1 2-3 15,-1 3 4-15,0 3-1 0,1 4 1 0,-3 2 1 0,4 2-5 0,-3 0-1 16,5 3 1-16,-5 5 2 0,4 4 3 0,-4 3 3 16,6 2 0-16,-6 1-2 0,5 2 1 15,-6 1 0-15,4 1 1 0,-2 0 6 16,-3 4-6-16,4-1 1 16,-3 1-1-16,0-3-7 0,-1 1 7 0,-2-5 0 0,0-1 1 15,-1-3 3-15,-2-1-8 0,1-5-2 0,-3 0-11 16,4-4-20-16,-2 0-18 15,-2-1-44-15,2-4-63 0,-2 0-105 0,6-2-242 16,-4-2-538-16,-2 0-74 16</inkml:trace>
  <inkml:trace contextRef="#ctx0" brushRef="#br1" timeOffset="1.20164E6">15153 13924 661 0,'0'0'364'0,"0"0"-16"0,0 0-81 0,0 0-5 16,0 0-17-16,0 0-44 0,0 0-33 16,0 0-35-16,0 0-31 0,0 0-34 0,0 0-28 15,0 0-16-15,0 0-9 0,0 0 0 0,-40-23 0 16,36 32-3-16,2 2 2 0,3-2-1 16,-1 1 1-16,0 2 5 0,0-1-4 0,0 3 2 15,6 0-3-15,-2 0-4 0,5-1 9 0,3 1 0 16,2 1 2-16,-1 2 6 0,6-1-11 15,0 2-1-15,1 3-3 0,0-1-5 0,-2 1 2 16,1-1 0-16,0 1-2 0,-3 3-1 0,-2-3-2 16,-4 2-3-16,3 2 3 0,-5-4 3 0,0 1-3 15,-1-1 2-15,-5-2-1 0,-1 1-2 16,-1-1 6-16,-1-1-2 0,-6-1 5 0,-1 1 2 16,1-3-3-16,-4 2 0 0,-2-3-2 0,0-2-5 15,2-2 8-15,-5 0 0 0,3-4 0 0,-1-1 2 16,-2-1-4-16,4-3 0 0,-5-1 0 0,5 0 1 15,-2-2-3-15,-1-4-1 0,3-2-3 16,-1-3-3-16,3 0 2 0,-1-1-2 16,3-4 0-16,0 0 4 0,5-1-6 15,1-2 0-15,-1 1-3 0,3-2-4 16,-1 0 7-16,7-2-1 0,-1-1 1 16,4-1 2-16,3-1-3 0,4-3-1 0,2-1 0 0,2 0-2 0,2 1 3 0,1-3 2 15,0 2-1-15,3-3-1 0,-3 4 3 16,2-1-2-16,-3 2 4 0,-4 3 5 0,-2 3-4 15,-1 0 4-15,-4 3 2 0,-5 2-2 0,-1 3 8 16,-3 0-1-16,-2 0 3 0,0 2 1 16,-4 2-5-16,-4-1-2 0,-2 3-4 0,-2 1-4 15,-5 0 1-15,-1 4-1 16,-4 0-2-16,-3 2-4 0,-3 2 3 0,-4 3-2 0,0 3 1 0,-1 2-2 16,1 0 2-16,6 2-3 15,1 3-5-15,4 1-17 16,1 0-37-16,7 3-67 0,1 1-174 0,5-5-712 0,4-4-717 15</inkml:trace>
  <inkml:trace contextRef="#ctx0" brushRef="#br1" timeOffset="1.23297E6">23388 3364 910 0,'0'0'671'0,"0"0"-264"16,0 0-121-16,0 0-33 0,0 0-34 0,0 0-50 15,0 0-50-15,0 0-40 0,0 0-18 16,0 0-9-16,0 0-8 0,0 0-3 0,-33-1-11 16,27 1-5-16,3 0-4 0,-4 0-8 15,4 0 2-15,-3 0-3 0,1 0-3 0,-1 0-1 0,2 0-1 16,-2 0-1-16,3 1-3 0,-4 1 0 15,1-1-4-15,-1 2-6 0,-2 1-19 0,-3 0-33 16,0 2-42-16,-4-1-81 0,-2 1-139 16,6-2-288-16,1-2-853 0</inkml:trace>
  <inkml:trace contextRef="#ctx0" brushRef="#br1" timeOffset="1.2333E6">22667 3341 172 0,'0'0'746'0,"0"0"-310"0,0 0-96 0,0 0 0 16,0 0-22-16,0 0-62 0,0 0-61 16,0 0-55-16,-122-7-29 0,115 4-21 0,3 3-28 15,-4 0-17-15,5 0-21 0,-4 0-11 0,3 0-8 16,-3 0-2-16,0 0-2 0,0 3-3 0,-2 0 1 16,-1 3-5-16,-2 0-26 0,2 1-27 15,-3 0-60-15,1 1-91 0,1-1-191 0,3-1-552 16,2-3-561-16</inkml:trace>
  <inkml:trace contextRef="#ctx0" brushRef="#br1" timeOffset="1.23341E6">21977 3402 1168 0,'0'0'434'0,"0"0"-96"15,0 0-52-15,0 0-72 0,0 0-64 0,0 0-64 16,0 0-35-16,0 0-18 0,-118 4-10 15,104-1-11-15,3 4-6 0,0-2-3 16,-2 1-2-16,1 1 5 0,-1 2-22 0,2-2-33 0,0 2-58 16,-2-1-113-16,-2-2-174 0,6-3-492 15,3 1-253-15</inkml:trace>
  <inkml:trace contextRef="#ctx0" brushRef="#br1" timeOffset="1.23366E6">21290 3471 872 0,'0'0'451'0,"0"0"-156"0,0 0-38 16,0 0-53-16,0 0-43 0,0 0-38 15,0 0-41-15,0 0-21 0,0 0-17 0,0 0-19 0,0 0-11 16,-116 10-8-16,110-7-3 0,1 0-6 0,0-1 7 16,-1 3 0-16,-2 0-5 15,-3-1-17-15,1 2-52 0,-1-1-82 0,-3-1-125 0,-1 1-166 16,4-1-348-16,2-3-60 0</inkml:trace>
  <inkml:trace contextRef="#ctx0" brushRef="#br1" timeOffset="1.23376E6">20661 3531 0 0,'0'0'430'0,"0"0"-26"16,0 0-58-16,0 0-60 0,0 0-68 0,0 0-86 15,0 0-70-15,0 0-43 0,0 0-18 16,0 0-9-16,0 0-2 0,0 0 7 0,0 0-1 15,-70 8 4-15,65-4 2 0,3-1-1 0,-2-1 7 16,-2 1-1-16,-1 1-12 0,2 1-53 0,-5-1-100 16,1 1-212-16,0-1-399 0,4-2 238 15</inkml:trace>
  <inkml:trace contextRef="#ctx0" brushRef="#br1" timeOffset="1.24549E6">24686 3630 0 0,'0'0'0'0,"0"0"0"0,0 0 0 15,0 0 0-15,0 0 0 0,0 0 0 0,0 0 58 16,0 0 40-16,0 0 10 16,0 0 32-16,0 0-2 0,0 0 8 0,-1-114-6 0,-4 107-9 0,4-1-11 15,-1 1-8-15,0 1-6 16,-3-1-6-16,3 1 2 0,-1-1-3 0,-3 0-8 15,4 0-10-15,-6 1-10 0,4 1-4 0,-2 0-5 0,2 1-5 16,-2-2-12-16,1 1-14 0,-3 1-10 0,0-1-7 16,-2 0 5-1,0-1-1-15,-2 3 5 0,0-2-2 0,-5 2-1 0,4 0 6 0,-4 0-5 16,2 2-4-16,-3 0-4 16,-1-2-6-16,0 3 4 15,-1-1 5-15,0 1 1 0,0 0-1 0,0 0 1 0,0 0-3 0,1-2 2 16,0 4-1-16,1 0 10 0,0 1 0 0,-2-1-5 0,2 2-2 15,1-2-13-15,-1 3-2 0,-2 0 4 0,0 1-1 16,2 1 4-16,-1-1-3 0,5 0 1 0,-4 0 0 16,4 0-2-16,-3 0 4 0,5 3 0 0,-6 0 2 15,3 2-1-15,-3 1 0 0,0 0 0 16,-2 2 0-16,3 0 1 0,1 2 1 16,-2 0-5-16,4 1 0 0,-3-1 0 0,4 1-5 0,-3-2 3 0,4 0 1 31,1-2-5-31,-1 1-2 0,2 1 0 0,-5 2 6 0,3 2 3 15,-1-1 4-15,-3 2 2 0,3 0-7 0,-1-2-2 0,1 0-4 16,0 1 1-16,4-3 6 0,-1 2 3 16,-1-1 6-16,1-2-5 0,2 1-6 0,2-1-4 15,-2 0-6-15,1 0 7 0,3 0 1 16,-3 1-1-16,4 0 3 0,-4-1-4 0,3 0-1 0,-2-1 4 16,3 2-4-16,1-2 2 0,-3 0 0 0,3 1-1 15,0-2 1-15,-3 1-1 0,3 1 2 16,1 0-1-16,0 1 5 0,0-1-5 15,0 1 1-15,1-2-1 0,0 2-4 0,0-1 3 0,0 2 0 16,0-3 2 0,0 1 2-16,0-3-3 0,1 2 0 0,-1-1 0 0,0 0 2 0,2 0 2 15,0 1 2-15,4 0 4 0,-3-1-2 0,2 0-1 16,-1 1-4-16,-2-1-3 0,4 0 0 16,-3 0-1-1,6-1 3-15,-6 1 1 16,4 0-2-16,0-1 3 0,-3 1-2 0,4-1-1 0,-3-3 1 15,2 0-2-15,0 0 1 0,-3-1 4 0,5 1 0 0,-2 0 3 0,-2-1 0 0,3-1-2 16,1 0 1-16,-4-1-1 0,3-1-3 0,0 1 1 0,1-2 0 0,-4 3-1 16,4-3 2-1,0 0 0-15,1 0-1 0,-1 1 2 0,1 0-2 0,2 1-1 0,-1-1 1 16,0 1-2-16,4-1-1 16,-3 1 1-16,1-1-1 0,2 1-1 0,-1 1 1 15,-2-3 1-15,3 2 1 16,-1-4 1-16,-2 3-3 0,4-1 1 0,-3 0-2 0,4-1-1 0,-4 1 1 15,3-3-2-15,-3 2 2 16,0-1 1-16,3 0 0 0,-1-1 2 0,1-1 0 0,-2 2 0 16,2-2-1-16,-2 0-1 0,1 0 1 0,0 0 0 0,-1 0 0 15,1 1 0-15,-1-1-2 0,2 0 0 16,-3-1-2-16,3-1 0 0,-1 1 1 0,2-1-1 0,1 0 2 16,-2-1-2-16,1 2 0 15,1-1 2-15,-4 0-2 0,2-1 2 0,-3 0 0 0,-1 1-2 16,2-2 0-16,-1 2 0 0,0 0-1 15,-2 0 2 1,3-2 0-16,-1 1 0 0,-1-2 1 0,1 0 0 0,1 1-1 16,-1-1 0-16,0 0 0 0,2 2-1 0,-2-2 2 15,-1 0 0-15,1-1 0 0,1-1 1 0,0 0-4 16,2-1 2-16,-1 2-1 0,1-4 0 0,-1 0 2 0,2 3 0 16,-4-1 0-16,1 1 4 0,-1-1 2 0,-1 1 0 15,-1-3 0-15,2 2-4 0,0-1-3 0,0 1 0 16,-2 0-1-16,0-1 0 0,5 0 2 15,-4-2-2-15,1 1 1 16,-3 0 2-16,3 0-1 0,1 1 1 0,-2 0 0 0,0-2-3 0,3 0 3 16,-4-1 0-16,3 0 0 0,-1 0 3 15,1 0-1-15,-3-1 1 0,1 1 3 0,-2-1 1 0,0-2-2 16,1 1-1-16,-1-2-6 0,0 0 0 0,-2 1 2 16,2-1-2-16,-2 2 2 0,-3-1 1 15,2 1-5-15,0 0 4 0,-2 1 0 16,-1 0 0-16,0 0 2 0,-2 0-2 0,-1-1 1 15,0-1 0-15,1 2 1 0,-1-2-1 16,1-2 0-16,-4-1-2 0,4 3-2 0,-2-4-1 16,0-1 1-16,-2 2 1 0,2-3 0 0,0 1 2 0,0-1-3 15,-1 0 1-15,1 0 0 0,-3 1-2 16,1 0-2-16,-3-1 0 16,2 3 2-16,-3-3 1 0,2 2 1 15,-6-1 1-15,5 2 0 0,-2-1-4 0,-2 2 2 0,-1-1-2 0,-1-1 0 16,-2 2 3-16,0-2-4 0,0 3 2 0,-4-1 0 0,-1 0 0 15,0-1 5-15,-1 2-5 0,0 0-2 0,-2 1-3 16,1 1-1 0,0 0 3-16,-2-1 2 0,-1 1 1 0,-3 0 0 15,3 2-3-15,-5 1 0 0,0 1-1 0,1 2-1 0,-1-1 0 16,-1 4-2-16,1-1-14 0,-4 3-15 16,-2 3-20-16,-5 0-31 0,-6 5-35 0,-5 6-82 0,9-2-301 15,14-3-838-15</inkml:trace>
  <inkml:trace contextRef="#ctx0" brushRef="#br1" timeOffset="1.24849E6">22300 4323 31 0,'0'0'617'15,"0"0"-133"-15,0 0-66 0,0 0-53 16,0 0-73-16,0 0-65 0,0 0-46 16,0 0-42-16,0 0-25 0,0 0-12 0,0 0-7 0,0 0-5 15,0-10-9-15,0 10-12 0,0 0-16 16,0 0-11-16,0 0-11 0,0 0-10 0,0 0-6 15,0 0-3-15,0 0-6 16,0 0-5-16,0 1-1 0,0 1-4 0,0 0 1 16,0 2 1-16,0 2 1 0,0 1 4 0,1 3 2 0,0 2-2 15,0 2 0 1,-1 1 0-16,1 3-2 0,-1-3 8 31,3 3-1-31,-3-2-2 0,0 0 3 0,0-1-5 16,0 0 0-16,0-1 2 0,1-4 0 0,-1-1 1 15,0 0 1-15,0-3-3 0,0-4 1 16,1 1 3-16,-1-3 1 0,1 0 2 0,0 0 8 16,0 0-1-16,6-2 8 0,2-4 4 0,4-1-7 0,8-6 4 15,4-5-9-15,7-4-3 0,3-3 1 16,5-5-6-16,2-1 0 0,4-3-4 16,-1 1-3-16,2-3 1 15,-2 5 0-15,-3 1-1 0,3-1-1 0,-9 5 3 0,-1 3-1 0,-9 3 4 16,-2 4 1-16,-4 3-2 15,-5 1 3-15,-5 4 0 0,-1 1 0 16,-3 1 3 0,-2 2 0-16,-3 2-1 0,0 0-1 15,-1 2-3-15,0 0-2 0,0 0-2 0,0 0-2 0,0 0 1 16,0 0-2-16,-1 0-3 0,1 0 1 0,-1 0-1 0,1 0 0 0,-2 0 1 16,2 0 0-16,0 0-3 0,0 0 0 0,0 0-1 0,0 0-1 0,0 0-1 0,-1 0-3 0,1 0-11 15,-1 2-9-15,-2 3-9 0,1 3-19 0,-1 2-23 0,-3 4-53 0,3 3-104 0,-3-3-309 0,5-6-942 0</inkml:trace>
  <inkml:trace contextRef="#ctx0" brushRef="#br1" timeOffset="1.25447E6">24312 11058 0 0,'0'0'0'0,"0"0"0"0,0 0 0 16,0 0 0-16,0 0 0 0,0 0 0 16,0 0 0-16,0 0 0 15,0 0 0-15,0 0 0 0,0 0 0 0,0 0 0 16,1-40 0-16,-1 36 0 0,0 1 0 0,0-1 0 0,-2 1 0 16,0-1 0-16,-2 2 0 0,2-2 0 15,-2 2 0-15,-1 0 0 0,1-2 0 0,-3 2 0 0,2 0 0 31,-2 0 0-31,0 0 0 16,1-1 65-16,-1 0 6 16,0 0 5-16,3 1 38 0,-4-1 14 15,4 0-9-15,-3 0-14 0,3 2-46 0,-2-2-18 0,2 0 1 0,-2 1-2 16,-1-1 3-16,2 0-4 0,-2 1-8 0,3-2-8 0,-3 2-8 0,-1-1-9 16,3 1-4-16,-2 0-1 0,-2 0-1 0,4-1 3 0,-4 0 0 0,1 2 2 0,0-3 1 15,0 3-1-15,-1-2 2 0,1-1 6 0,-1 2 15 16,0 0 20-16,-1-2 32 0,2 1 6 15,2 0-8-15,-3 0-15 0,2 0-27 0,-2 1-5 16,4 0-8-16,-2-1 1 0,-1 1 0 0,3 0-6 16,-2 1 0-16,0-1-3 0,1 0-7 0,-2 2-2 15,0-1-1-15,-1 1-1 0,0-1 0 0,1 1 1 16,-1 0-1-16,-2-1 2 0,1 1 2 16,0 0-1-16,1-1 12 0,-3 1 12 15,3-1 4-15,-1 1 3 0,0-1-9 0,0 1-10 0,1-1-5 16,-2 1-1-16,2 0 6 0,1-2-3 15,-2 2 0-15,5 0 0 0,-2 0-5 0,-1 0 4 16,3 0 4-16,-3 0-1 0,0 0 1 0,4 0-2 16,-2 0-5-16,1 0-2 0,-2 0-1 15,0 2-1-15,3-2-4 0,-3 1 3 0,4-1-4 0,-5 1 1 16,4-1 0-16,-2 1-2 0,1 0 3 16,-2 0-2-16,-1 1-1 0,2 0 1 0,-1 0-2 15,-1-1 1-15,-3 1 0 0,2-1-1 0,0 0-1 16,-2 2 1-16,5-1 1 15,-3 0-2-15,2 1 1 0,-2-1-2 0,4 2-1 0,-2-2 3 16,0 0-4-16,3 2 4 0,-3-2 0 16,3 2-3-16,-2-3 6 0,2 2-4 15,-2 0 0-15,3 0 1 0,-4 1-5 16,4-2 3-16,-3 0 1 0,3 1-3 0,0-1 5 16,-3 2-2-16,3 0 2 0,-5-1-1 0,5 0 1 0,-4 1-2 0,2-1 0 15,-2 1 1-15,-3-1 1 0,2 2 1 0,-2-2-1 16,-1 2-1-16,2 0-2 0,-1-1 2 15,-1-1-2-15,1 2 2 0,0 0 1 0,-1-1-2 16,1 1 0-16,-1 1-1 0,-1-2 1 0,1 1 0 16,1 0 2-16,0-1-2 0,1 2-1 15,0 0 1-15,-1-1-2 0,2-2 3 0,3 2 0 0,-2-1-1 16,0-1 0-16,2 2-3 0,-3 0-1 16,5-1 2-16,-4 1-2 15,3 0 4-15,-3-1 2 0,-1 3-2 0,4-5 2 0,-3 3-3 0,2-1 1 16,-2 0 1-16,-1 0 0 0,4 1 0 15,-3 0 1-15,-1-1-3 0,3 0 0 0,-2 0 1 16,-1 1 0-16,4 0 0 0,-4-1 0 0,-1 0-2 16,4 2 0-16,-3 0 0 15,-1 1 1-15,0-2 1 0,0 3 0 16,3-1-1-16,-4 2 1 0,1 0-1 0,0 0 1 0,-1 0 1 0,0 1 3 0,1-1-1 16,0-1 2-16,-1 0 0 0,4 0 3 15,-1-1 3-15,-1 0 1 0,3 2 0 16,-1-3-2-16,3 2-3 0,-3-1-1 0,3 0 1 0,-3-1-2 15,4 0 3-15,-3 1 5 0,0-1-4 16,2 1 2-16,-2 1 1 0,2-1-1 0,0 0 7 0,-3 1 2 16,3 2 2-16,-5-3-1 15,5 2-4 1,-4 1 0-16,-1-2-1 0,3 3 1 0,-3-2 1 0,0 2 1 0,3-2 0 0,-2 1-2 0,-2 1 5 16,5-1 0-16,-3 0 2 0,3 1 5 15,-2-1-7-15,0 1 1 0,0-1-6 0,0 1-5 16,3 1 2-16,0-1-1 0,-3 1 1 0,5 0 2 15,-2-1-2-15,-3 0 0 0,5 2-1 16,-2-1 0-16,1-1 3 0,-2 0-3 0,2 1-2 0,1 0-1 16,-1-1 0-16,-3 0 2 0,4 2 3 15,-1 0 3-15,-3 1-3 16,1-1 0-16,1 0-2 0,-1 1-8 0,1-1 5 0,2 0-3 16,-2-1 1-16,-1 1 5 0,3-1-8 15,0 1-1-15,1-2-1 0,0 0-1 16,0 0 2-16,0 0 2 0,0-1 0 0,0 1-3 15,0-1 1-15,0-1-2 0,2 1 0 0,2 1 2 16,-1-1-1-16,-1 1 1 0,4 0-2 0,-3-1-1 16,4 1 1-16,-3 0 0 0,3-1 2 0,-4 0 3 0,4-1-4 15,-3 0 0-15,5 0-1 0,-3 2-3 16,0-2 5-16,2 0 0 0,1-1 2 16,-2 1 1-16,-1 0-1 0,3 0-2 0,0-1 0 0,0 0 2 15,2-1 0-15,0 1 0 0,0-2 1 0,-1 2-2 16,3 0 1-16,1 0-1 0,-1 1 0 0,-2-1 2 15,4 1-2-15,-2 1-1 0,-1 0-2 0,1-1-2 16,1 2 5-16,0 0 0 0,-2-2 2 16,3 0 4-16,-2 1-3 15,-1-1 0-15,4-2-1 0,-4 2 0 0,2-2 2 0,1-2 0 0,-2 1-1 16,0-1 0-16,3-1-1 0,-2 0 1 16,3-1 2-16,0 1 4 0,-2-2-2 15,3-1 0-15,-3 1-2 0,2-1-4 16,1 0 3-16,-3-1 3 0,4 2-1 0,-1-2 0 0,0 0-2 15,-2 0-2-15,1 1-1 0,1-1 0 0,-4 0 3 16,4 0 0-16,-1 0 1 0,-1 0-3 0,0 0 2 16,-1 0-3-16,2-1 3 0,1-2 1 15,-3 0-1-15,5-1 0 0,-1 1-1 0,0-1-3 0,2-2 2 16,-1 1-1-16,-2-2 3 16,-1 2-1-16,1-2-3 0,1 0 1 0,-1 1-4 15,-4 1 2-15,4-1 0 0,-5-1-1 0,5 0 3 0,-4 0-1 0,4-1-1 16,-2 0 1-16,-1 0-3 0,3 0 4 15,1-2-1-15,-4 0 2 0,4 0-2 0,-4 0-4 16,0-1 4-16,2 1-1 16,-3-1 4-16,2 1 0 15,-2 0-2-15,2-2-1 0,-1 1-3 0,0-1 0 16,0-1 4-16,-4 1-1 0,5-1 2 0,-3-1 2 0,-1 0-3 16,3 1-2-16,-3-2 0 0,1 1 1 0,-2-1-2 0,4-2 3 0,-3 1-2 15,0-2-2-15,2 1 2 0,0 1-1 0,0-1 2 16,2-1-1-16,-2 2-1 15,2-3-1-15,-2 1-1 0,1 3-1 0,-1-2 2 0,-2 1 2 16,-1 2 2-16,0-2 0 0,-2 1 0 0,0-2-4 16,1 3 2-16,-1 1-1 15,-1-3 3-15,0 2-1 0,-2-1 1 0,1 2 0 0,-3-2-2 16,3 0 2-16,-1 1-1 16,-1-1 2-16,-3 0-3 0,4 0-1 15,-3 0-1-15,-2-1-4 0,2 1 6 0,0 0 1 16,-3 0 0-16,1 0 2 0,0 1-5 0,-1-1 1 15,0 1-3-15,-1-1 0 0,1-1 2 0,-2 2 4 16,-2-1-2-16,1 0 1 0,-4 0-3 0,4-1-2 0,-5 1 2 16,3-2 0-16,-2 1-1 15,-3 1 2-15,0-1-3 0,0 1 0 0,-1 0 1 0,0 2-1 0,-1-1 2 16,0 1 3-16,-1 0-5 0,2 0 2 16,-2 1-3-16,-1 2-3 0,-2-2 5 0,1 3 0 0,-1 0 1 15,0 0 1-15,1 1-3 0,-1 2 0 16,0 0-3-16,0 0-1 0,-3 3 2 0,0 0 1 15,3 1 1-15,-3 0-3 0,1 2 3 0,2 0-2 16,0 0 1-16,2 0 2 16,-1 2-6-16,2 2-13 0,2 0-10 15,1 2-14-15,0 0-18 0,2 2-33 16,1 0-48-16,2 2-96 0,-1 2-234 0,4-4-736 0,-1-1-356 0</inkml:trace>
  <inkml:trace contextRef="#ctx0" brushRef="#br1" timeOffset="1.25565E6">21366 10252 0 0,'0'0'0'15,"0"0"0"-15,0 0 0 0,0 0 0 0,0 0 40 0,0 0 28 16,0 0-36-16,0 0-33 0,0 0-15 16,0 0-3-16,0 0 7 0,22-12 10 0,-13 12 7 0,0 0-80 15,-1 0 55-15,-5 0 20 16</inkml:trace>
  <inkml:trace contextRef="#ctx0" brushRef="#br1" timeOffset="1.25579E6">22145 10165 0 0,'0'0'0'0,"0"0"0"15,0 0 147-15,0 0-33 0,0 0-81 0,0 0-69 0,0 0-41 16,0 0 9-16,0 0 27 15,0 0-31-15,0 0 72 0,0 0 0 0</inkml:trace>
  <inkml:trace contextRef="#ctx0" brushRef="#br1" timeOffset="1.25748E6">23500 12232 0 0,'0'0'0'0,"0"0"0"0,0 0 0 15,0 0 0-15,0 0 0 0,0 0 0 0,0 0 34 16,0 0 78-16,0 0 9 0,0 0-12 16,0 0-26-16,0 0-31 15,0 0-26-15,0 0-9 0,0 3 2 0,0-3 4 0,0 0 0 16,0 0-3-16,0 0-10 0,0 0-5 0,0 0 1 15,0 0 4-15,0 0 8 0,0 0 8 16,0 0 9-16,0 0 11 0,0 0 2 0,0 0-12 16,0 0-55-16,1 0-95 0,-1-2-171 0,1 1-176 15,-1-2 461-15</inkml:trace>
  <inkml:trace contextRef="#ctx0" brushRef="#br1" timeOffset="1.26348E6">19263 5835 437 0,'0'0'328'0,"0"0"-30"0,0 0 12 0,0 0 41 0,0 0-22 0,0 0-71 16,0 0-65-16,0 0-45 0,0 0-45 15,0 0-22-15,0 0-20 0,0 0-15 0,-6 5-9 16,7-5-11-16,0 1-6 0,1-1 3 0,2 0 6 15,0 1 6-15,1-1 6 0,1 1-2 0,2 1-7 16,0-2-4-16,2 1-3 0,3-1-4 16,-1 1 3-16,2 1-5 0,1-1-1 0,0 1 0 15,2-1-8-15,1 0 3 0,1 0 1 16,1-1-2-16,0 1 7 0,3-1-6 16,3 1-1-16,-1-1 2 0,2 0-5 0,3 0 2 15,4-1 1-15,-1 0-2 0,1 1 0 16,2-1 1-16,3 0 0 0,-2 0-2 15,3 1 4-15,1-2-3 0,0 1-1 0,1 1 0 0,1 0-7 16,-1-1 4-16,2 0 0 0,-3 0 1 0,2 0 7 0,-2-1-8 16,0 1 1-16,0 1-1 0,1 0-5 15,-4 0 4-15,2-1 0 0,0 1-3 0,-1 0 5 16,-1-1-2-16,3 0 0 0,-2 0 0 0,-1 1 2 16,0-2-2-16,1 1 1 0,-4 0 2 0,3 1-8 15,-3-3 6-15,0 1-2 0,-1 1 1 0,3-2 3 16,-5 2-7-16,0 0 1 0,0 0 0 15,1-1-5-15,0-1 6 0,-1 3-1 16,0-2 1-16,0 1 6 0,4 0-4 0,-3 2-2 0,4-2 1 0,-1-1-3 16,1 1 2-16,-4 0 1 0,4 2 1 15,-4-2-4-15,2 0 5 0,1 0 0 0,0 1-2 16,-1-2 8-16,1 2-9 0,0-1-1 16,2 0 1-16,-1 0-6 0,6-1 6 0,-2 1 1 15,2-1-4-15,-2 2 4 0,2-2-3 0,4 0-1 16,-4 1 5-16,5-2-4 0,-3 2 2 15,3-3 1-15,-1 1-2 0,0 0-1 0,1 0 2 16,1 0 0-16,0 1 0 0,-4-3 4 0,-2 2-3 16,3-2-3-16,-5 2 1 0,0-2-5 0,-2 3 4 15,-4-3 0-15,2 1-1 0,-4-2 7 16,-2 3-7-16,-2 0 1 0,-5 0 0 16,0 0-5-16,-9 1 4 0,3 0 1 15,-7 1 0-15,0 0-2 0,-3 0 2 0,-4 1-1 0,1-2 2 0,-4 2 3 16,-1 0-4-16,0 0 0 0,0 0 2 0,0 0-7 15,0 0 5-15,0 0 2 0,0 0-2 16,-1 0 9-16,0 0-9 16,0 0-1-16,-2 0-1 0,2-1-7 15,0 1 3-15,-2-2-6 0,-4 1-10 0,-3-2-10 16,-1-1-25-16,-1 3-32 0,-6-3-47 0,2 2-79 0,-3-2-182 16,3 1-801-16,5 2-539 0</inkml:trace>
  <inkml:trace contextRef="#ctx0" brushRef="#br1" timeOffset="1.26451E6">22979 5290 1193 0,'0'0'501'0,"0"0"-172"16,0 0-99-16,0 0-36 0,0 0-11 0,0 0-14 15,0 0-33-15,0 0-17 0,0 0-21 16,0 0-18-16,0 0-13 0,0 0-8 0,0 0-7 0,0 0-6 16,14 0-8-16,-14 0-8 15,0 0-4-15,1 0-8 0,3 0 1 0,-2 1-1 16,0-1 1-16,1 1-4 0,2 0-1 0,-2 1-2 16,3-1-2-16,-2 1 4 0,2 0-5 15,-2 2 0-15,-1-1-1 0,4 2-5 0,1 1 3 16,0-1 0-16,-2 2 1 0,2 1 4 0,0 2-2 15,2-1-1-15,-4 2 1 0,2-1-2 0,2 1 0 16,0-2 0-16,-2 0 0 0,0 0-5 16,-2-1 3-16,2 0-1 15,1-1 0-15,-1-1 5 0,1-1-1 0,-3-1 1 0,3 0 3 16,0-2-5-16,2 1 2 0,-1-2 1 16,2-1-2-16,2 0 3 0,-1-1 0 0,5-3-1 0,2-2 2 15,2-3-4-15,3-3 0 0,5-3 0 16,5-4-2-16,-1-2 3 0,8-6-2 15,3-1 0-15,2-2-2 0,9-4 1 0,-2-1-2 0,3 2 0 0,-2-1-1 0,-2 6-2 16,-2 2 4-16,-1 1 0 16,-2 3-2-16,-6 2 8 0,-2 3-7 15,-4 2 0-15,-5 3 2 0,-1 0-6 0,-4 3 6 16,-4-1-2-16,-2 3 3 0,-4 1-4 0,-5 2 3 16,-1 1 0-16,-4 0 0 0,-1 2 4 0,-4 0-10 15,1 0 0-15,-2 1 0 0,3 0 0 0,-3 0 0 16,0-2 0-16,0 2 0 0,0 0 0 0,0 0 0 15,0 0 0-15,0 0 0 0,0 0 0 0,0 0 0 0,0 0 0 16,0 0 0-16,0 0 0 0,0 0 0 16,0 0 0-16,0 0 0 0,0 0 0 15,0 0 0-15,0 0 0 0,0 0 0 16,0 0 0-16,0 0 0 16,0 0 0-16,0 0 0 15,0 0 0-15,0 0 0 16,0 0 0-16,0 0 0 0,0 0 0 0,-3 0 0 0,3 0 0 15,0 0 0-15,0 0 0 16,0 0-7-16,0 0-10 0,-1 0-3 16,1 0-6-16,0 0-2 0,0 0-2 0,0 0-9 0,-1-1-10 15,1 1-13-15,0 0-20 0,0 0-22 16,0 0-3-16,-1 0-56 16,0 1-77-1,-3 1-179-15,1 0-743 0,2-1-378 0</inkml:trace>
  <inkml:trace contextRef="#ctx0" brushRef="#br1" timeOffset="1.26543E6">22426 4399 173 0,'0'0'511'0,"0"0"-122"0,0 0-85 16,0 0-24-16,0 0-32 0,0 0-37 15,0 0-36-15,0 0-36 0,0 0-41 0,0 0-23 16,0 0-16-16,0 0-11 0,0 0-1 0,0 0-6 16,15-15-2-16,-15 15-1 0,0 0-4 15,0 0 1-15,0 0-2 0,0 0 1 16,0 0 0-16,0 0-3 0,0 0-3 0,0 0 0 15,0 0-4-15,0 0-2 0,0 0-2 16,0 0-5-16,0 0-3 0,0 0 0 0,0 0-2 16,0 0-2-16,0 0 0 0,0 0-2 0,0 0-2 0,0 0 0 0,0 0-3 15,0 0-1-15,0 0 2 16,0 0-1-16,0 0 2 0,0 0-1 0,0 0-4 0,0 0 5 16,0 0-4-16,0 0 3 0,0 0 0 15,0 0-4-15,0 0 3 0,0 0-1 0,0 0 0 0,0 0 2 16,0 0 0-16,0 0 0 15,0 0-2-15,0 0-1 0,0 0 1 0,0 0-2 0,0 0 2 16,0 0 0-16,0 0-2 16,0 0 2-16,0 0-2 0,0 0-2 15,0 0-2-15,0 0 1 0,0 0-1 0,0 0-3 0,0 0 2 0,0 0-8 16,0 0-4-16,0 0-4 16,1 0-1-16,1 0 5 0,0 0-1 0,4 3-21 0,-2 1-52 0,3 0-67 15,0 0-108-15,-1 2-140 0,1-2-357 16,-4-2-631-16</inkml:trace>
  <inkml:trace contextRef="#ctx0" brushRef="#br1" timeOffset="1.26615E6">23503 5381 0 0,'0'0'0'0,"0"0"0"0,0 0 0 0,0 0 0 0,0 0 0 0,0 0 0 16,0 0 0-16,0 0 0 0,0 0 0 16,0 0 0-1,0 0 0-15,0 0 0 0,0 0 0 0,0 0 0 0,0 0 0 0,0 0 0 16,0 0 0-16,0 0 0 0,0 0 41 0,0 0 74 15,0 0-13-15,0 0-19 0,0 0-23 0,0 0-22 0,0 0-19 16,0 0-11-16,0 0-4 0,0 0-3 16,0 0-1-16,0 0-3 0,0 0-2 0,0 0-3 15,0 0-1-15,0 0-4 0,0 0-10 16,0 0-15-16,0 0-34 0,0 0-91 16,0 0 26-16,0 0 137 0,0 0 0 0</inkml:trace>
  <inkml:trace contextRef="#ctx0" brushRef="#br1" timeOffset="1.26664E6">19473 5643 0 0,'0'0'0'16,"0"0"0"-16,0 0 0 0,0 0 0 0,0 0 0 15</inkml:trace>
  <inkml:trace contextRef="#ctx0" brushRef="#br1" timeOffset="1.26719E6">23429 5365 310 0,'0'0'-310'0,"0"0"310"0</inkml:trace>
  <inkml:trace contextRef="#ctx0" brushRef="#br1" timeOffset="1.28671E6">13753 13732 0 0,'0'0'0'0,"0"0"0"0,0 0 6 0,0 0 338 15,0 0-1-15,0 0-18 0,0 0 4 16,0 0-16-16,0 0-41 0,0 0-31 0,0 0-33 0,0 0-33 15,12-14-23-15,-12 14-20 0,0 0-12 0,0 0-8 16,0 0-8-16,0 0-5 0,0 1-3 16,0-1-7-16,0 0-7 0,0 0-3 0,0 0-9 15,-1 2-9-15,-6-2-13 0,0 1-9 0,-3-1-7 16,-3 1-8-16,-3-1-2 0,-2 1-7 16,-3 1-2-16,-1 1 1 0,-3-2-5 15,3 2 4-15,-1-1-2 0,-5 3-2 0,3-2 0 0,-1 2-5 16,-2 0 1-16,5-1-1 0,0 0-1 15,-2 0 4-15,2 1-4 16,4 0 0-16,2-2 1 0,1 2-4 0,-2-3 2 0,5 0-1 16,-1 0 0-16,1-1 2 0,3 0-2 15,0 1 2-15,3-2-4 16,1 0 3-16,2 0 1 0,0 0-2 0,2 0 2 0,2 0-3 0,0 0 0 0,0 0 1 16,0 0-1-16,0 0 1 0,0 0-3 15,0 0-7-15,0 0-7 0,0 0-13 16,0 0-9-1,0 0-15 1,0-2-16-16,0 2-19 0,-1 0-33 16,-3 0-27-16,0 0-48 15,-2 3-75-15,-1 0-121 0,-1 1-323 16,2-2-546-16</inkml:trace>
  <inkml:trace contextRef="#ctx0" brushRef="#br1" timeOffset="1.28718E6">12825 13878 88 0,'0'0'478'0,"0"0"-65"0,0 0-34 0,0 0-44 15,0 0-44-15,0 0-44 0,-132 13-37 0,117-12-33 16,1 0-29-16,2 1-33 0,-3-1-24 0,5 0-15 16,-1 0-8-16,0-1-8 0,2 2-4 0,0-1-6 15,-1 0-14-15,2 0 1 0,2-1-8 0,0 0-2 16,2 0 6-16,-3 0-14 0,3 0 1 16,-2 0-7-16,0 1-11 0,-1 0 10 0,-2 1-8 15,-3 0 4-15,0 0 2 0,-3 1-9 0,2-1-1 16,-3 1 1-16,3 2-4 0,-5-2 7 0,3 2-2 15,-1-1-1-15,2 0 2 0,-2 0-5 16,5-2-4-16,-1 0-7 0,0 1-11 0,2-1-26 16,1 0-21-16,0 1-32 0,0-3-42 0,-1 3-40 15,4-3-51-15,1 1-64 0,-3-1-66 0,3 1-85 16,-2-1-104-16,3 0-132 0,-1 1 340 16,1-1 347-16,-1 0 0 0,2 0 0 0,-4 0 0 15,1 0 0-15,0 0 0 0,1-1 0 16,-1-3 0-16,-3 3 435 0,-1 1 79 0,1 0-108 0,-2 0-76 15,-1 0-53-15,2 0-47 0,-4 0-35 16,0 3-27-16,-3-1-28 0,1 0-15 0,-4 1-18 16,2-2-20-16,-2 1-2 0,2-1-10 15,2 0-10-15,-1 1-7 0,2-1-18 0,2 0-9 16,2 0-7-16,0-1-9 0,2 1 1 0,0 0-1 16,0-1-4-16,2 0-2 0,1 2-2 0,2-2-4 15,1 0-1-15,1 0 0 0,1 0-1 16,1 0-1-16,0 0-3 15,0 0-11-15,0 0-13 0,0 0-21 0,0 1-25 0,0 0-33 16,2 1-68-16,2-2-116 0,-2 1-270 0,1-1-712 16</inkml:trace>
  <inkml:trace contextRef="#ctx0" brushRef="#br1" timeOffset="1.29244E6">10776 14155 1479 0,'0'0'386'0,"0"0"-71"0,0 0-80 0,0 0-53 0,0 0-29 0,0 0-30 0,0 0-36 0,0 0-19 15,0 0-26-15,0 0-18 0,0 0 0 16,0 0-9-16,-3-8 5 0,-3 20 9 0,-3-2 3 16,-1 3 4-16,-2 0-4 0,0-2-2 0,0 1-2 15,-2-3-5-15,1 0 2 0,0-2-3 16,-2-2 2-16,3-1-7 15,1-2 0-15,0-1 2 0,0-1-11 0,0 0 10 0,0-3-4 16,-2-4-3 0,1-1 6-16,0-1-8 0,2 0 3 0,2-4-1 0,3 2-9 15,0-4 8-15,3 0-4 0,2-3-2 0,3-1 5 0,4-1-7 0,3 1-1 0,6-1-1 16,-2 2 0 0,2 1-2-16,-1 4 0 15,3 3 3-15,-3 2-5 0,2 3 5 0,1 5-1 16,-2 0-4-16,0 4 9 0,-1 8-9 0,1 6 4 0,-5 4 3 0,2 6-13 0,-2 3 12 0,-5 4-2 15,-2 7-1-15,-4 4 8 0,-4 0-6 0,-7 8 3 16,-8-3-2-16,-3 4-1 16,-3-2 2-16,-2-4-3 0,-1-3 2 0,-2-5 1 15,0-7 0-15,0-4 0 0,3-4-1 0,0-3 1 16,-1-8-1-16,4-3 4 0,4-4 3 16,0-4 1-16,4-4 3 0,4-1-2 0,2-8 0 0,4-2-1 15,0-5-3-15,4-3 0 16,2-3-4-16,0 0-3 0,6-3 5 0,3 0-7 0,4-1 5 15,2 3-1-15,0 2-2 16,3 2 1-16,1 6-4 0,1 0 3 0,0 4-2 0,0 2 0 0,2 2 3 16,-2 4-5-16,0 1 4 15,3 1 0 1,-5 7-5-16,2 3 10 0,-1 5-9 0,0 3 5 0,0 2 2 0,-1 3-9 0,1-1 5 0,-2 2-4 0,-2-3 2 16,0 4 3-16,-2-3-1 15,-2 0 3 1,-1-2-4-16,1-1-2 0,-1-4-4 0,-2 0-12 0,3-8-14 0,0-1-21 15,-1-2-31 1,0-4-46 0,1-1-64-16,2-1-98 0,-2-4-272 0,-4 2-640 0</inkml:trace>
  <inkml:trace contextRef="#ctx0" brushRef="#br1" timeOffset="1.29294E6">11091 14086 1503 0,'0'0'425'0,"0"0"-36"0,0 0-114 16,0 0-66-16,0 0-32 0,0 0-44 0,0 0-38 16,0 0-22-16,0 0-28 0,0 0-12 0,-120-38-11 0,117 45-8 15,2 4 2-15,1-1-3 16,0 3 2-16,2 3 0 0,9 1 0 0,-1 1-1 0,6 2-1 16,1 0 3-16,0 2-3 0,4 2 1 15,2 0-1-15,1-1-6 0,-1 0 1 0,1-1-3 16,2-1-1-16,-2 1 2 0,1-1-1 0,-4 1-1 15,-1 1 0-15,-3-2-3 0,-2 3 2 0,-5-2-2 16,0 0 2-16,-5-1 1 0,-1 1 1 0,-4 2-2 16,0 0-3-16,-4-2-3 15,-5-1 1-15,-2 0 3 0,-1-2 7 0,-4 0 1 0,-1-2-4 16,-1 1 0-16,-4-4-2 0,4-1 2 16,-3-2 1-16,2-2 0 0,-2-2-2 0,3-4 0 15,3-2 0-15,-2-1-1 0,6-5 3 0,-2-6 1 16,4-3-2-16,2-3-2 0,4-2-4 15,3-6-5-15,0-2 4 0,4-6 4 0,5-3 1 0,5-3 2 16,-1-4-2-16,5-3-3 0,3 0 0 16,1-2 2-16,3-2-4 15,1 1 4 1,2 0-1-16,-2 2 0 0,-1 3 1 0,-1 4-1 0,-5 5 4 0,-5 6 4 0,-3 0 2 0,-4 8 4 16,-4 3-1-16,-1 1-1 15,-2 4 1-15,-3 0 0 0,-3 3 0 0,-5 0-1 16,0 2-5-16,-4 2-3 0,-5 3-4 15,-2 2 1-15,-1 0 0 0,-6 2 0 16,1 5 0-16,-5 2-1 0,2 1-2 0,-2 1 0 0,1 2-1 0,-1 1-6 16,1 1-18-16,1 3-39 0,1-1-78 0,5 2-179 15,7-4-835-15,7-5-640 0</inkml:trace>
  <inkml:trace contextRef="#ctx0" brushRef="#br1" timeOffset="1.29425E6">8452 14382 1979 0,'0'0'308'15,"0"0"-84"-15,0 0-81 0,0 0-39 0,0 0-5 0,0 0-18 16,0 0-13-16,0 0-8 0,0 0-11 16,0 0 1-16,-132 95-5 0,117-76 2 15,-3-2-1-15,-2-4-8 0,5 2-2 0,-4-4-11 16,2 0-4-16,2-4 0 0,0-1-3 0,1-4 2 15,0-1 1-15,3-1-2 0,0 0 2 0,1-6-1 0,2-2 0 16,1-2-1 0,0-2-2-16,5-1-4 0,-3-4-5 15,5-1-4-15,0-2-2 0,5 1 0 16,3-1 0-16,0 0 0 0,6 4 1 0,-1 0-3 0,4 5-3 0,-4 2 4 16,5 1-2-16,-3 4 2 0,0 4 0 15,-2 0-3-15,0 7 1 16,2 5-2-16,-3 7 1 0,-2 5 3 0,-1 4-2 15,-6 6 3-15,-3 9-1 0,1 6 1 16,-10 3-3-16,-5 6 3 16,-6 3 0-1,-7 0 1 1,1 2 3-16,-5-7-3 0,1-5-1 16,-2-5 0-16,-2-5 0 0,1-5 6 0,1-7 2 15,0-3-6-15,1-8 0 0,3-2 0 0,1-5-4 0,11-5 11 0,-1-6 2 0,6 0 2 0,2-6 3 0,4-5-8 0,1-5-5 0,4-3-5 16,0-6-3-16,9-3 2 0,0-1 2 0,3-2 0 0,6 1-1 0,0 0-1 15,4 3-1-15,1 5 1 0,0 2 4 0,1 3-4 0,0 6 0 0,-3 2-1 16,1 4-7-16,-3 2 8 0,0 3 0 0,1 0 3 16,0 8 5-16,1 3-7 0,-2 4-1 15,3 3-2-15,-2 1-2 0,1 4 3 0,1 0 4 0,2 1 0 16,-2 2-1-16,-1-1-2 16,0-2-3-16,0-3 0 15,-1-3 1-15,1-3-9 16,0-4-10-16,-2-1-24 0,2-3-20 0,0-5-8 0,0-1-20 15,4-4-13-15,-3-7-11 0,1-3-18 0,-2-5 8 16,4-1 15-16,-2-3 16 0,-2-1 29 0,-2-2 20 16,-2-3 20-16,-1 1 16 0,-4-1 3 0,-3-2 9 15,-1 2 14-15,-6 1 20 0,-1 2 33 0,-1 1 25 0,0 3 19 0,-2 1 5 16,-5 3-1-16,3 3-10 0,-4 3-14 0,3 3-8 16,-2 2-17-16,-2 1-9 0,3 2-9 0,1 3-16 15,-2 0 0-15,3 1-8 0,-4 1-8 0,0 7 0 16,0 3-11-16,-3 3 0 0,-2 3-1 15,1 6-4-15,1 1 7 0,2 3-3 16,-1 1 0-16,4 1-1 0,2 1-4 0,2 2-1 0,2-2 2 16,0 0 7-16,2-3-6 0,5 0 2 0,4-7-5 15,0-2-7-15,1-5 11 16,6-4-2-16,1-4 3 0,1-4 8 16,3-1-9-16,0-6 3 0,4-6-1 0,-5-3-5 0,1-3 8 0,1-4 0 15,-8-2-1-15,2-3-1 0,-4 1 0 16,-3-2-1-1,-5 1 3-15,-2 1 4 0,-4-4-2 0,-2 3 1 0,-3-2-5 0,-9 2-3 0,0-2 5 0,-4 6-4 16,2 2 7-16,-8 3 6 0,2 4-11 16,-1 3-1-16,-5 4-5 0,1 4-9 15,-1 3 10-15,0 0 0 0,0 3 2 0,6 6 1 0,1 0-11 16,0 4-25-16,3 4-34 0,6 0-67 16,1 1-149-16,3-3-580 0,6-6-898 0</inkml:trace>
  <inkml:trace contextRef="#ctx0" brushRef="#br1" timeOffset="1.30202E6">14854 3941 210 0,'0'0'597'0,"0"0"-129"16,0 0-71-16,0 0-52 0,0 0-79 0,0 0-65 15,0 0-44-15,0 0-30 0,0 0-27 16,0 0-21-16,0 0-19 0,0 0-11 0,-74-29-6 16,63 29-6-16,-1 0-3 0,-3 0-3 0,3 0-5 15,-2 0 0-15,-2 0-6 0,3-1-5 16,-6 1-4-16,1 1-5 0,-2 0 1 0,0 2 0 16,1-2-3-16,0 1 2 0,-3-2-4 0,4 2-1 0,-1 1 1 15,-1-1-3-15,-5 1-16 0,3-1-32 16,-6-1-59-16,4 1-97 0,-5 2-152 15,9-3-267-15,7 0-966 0</inkml:trace>
  <inkml:trace contextRef="#ctx0" brushRef="#br1" timeOffset="1.30238E6">13938 3884 652 0,'0'0'476'0,"0"0"-136"0,0 0-47 0,0 0-13 0,0 0-25 15,-132 0-66-15,111 1-58 0,-2 1-31 16,0 0-22-16,2 1-16 0,2 0-19 0,1 1-14 16,0 1-9-16,-1 1-4 0,2 0-3 0,-2 1-3 15,1 0-1-15,-1-2-3 0,0 2-1 0,-2 0 2 16,3 1-4-16,-2 1 0 0,-1-1 2 0,1 2-1 16,-2-3 2-16,1 2-2 0,1 0-2 15,-2-1-7-15,1 1-11 0,-1-1-15 0,4-1-27 16,-1 2-40-16,0 0-47 0,3-2-76 0,1 2-80 15,-3 1-104-15,4-1-185 0,1-1-202 0,6-4 413 0</inkml:trace>
  <inkml:trace contextRef="#ctx0" brushRef="#br1" timeOffset="1.30271E6">12972 4205 0 0,'0'0'0'0,"0"0"84"16,0 0 356-16,0 0-41 0,0 0-44 0,0 0-40 15,0 0-46-15,0 0-36 0,-120 84-33 0,111-74-30 16,1-1-18-16,-2 2-30 0,3 1-24 15,-1-1-15-15,0 0-20 0,1 0-14 0,1 2-5 0,2 0-15 16,0 2-6-16,1 1-2 16,-3 0-14-16,2 3 6 0,-3-1-4 0,4 0-3 0,-4 2 3 15,4-1-7-15,-3 2 2 0,3 1-2 0,-2 1 1 16,1 0 2-16,1-2 1 0,-1 2 0 0,0-1 0 16,2-2 3-16,-2 1-2 0,0 1-2 15,4-1-4-15,-1 1-23 0,-2 0-23 0,1 4-39 16,2 0-60-16,0 3-111 0,0 1-187 0,0-7-490 15,0-8-393-15</inkml:trace>
  <inkml:trace contextRef="#ctx0" brushRef="#br1" timeOffset="1.30313E6">12678 5293 10 0,'0'0'659'0,"0"0"-171"15,0 0-72-15,0 0-72 0,0 0-41 0,0 0-73 16,0 0-57-16,0 0-24 0,0 0-32 0,0 0-29 15,-6 123-16-15,6-111-17 0,0 2-12 0,2 1-5 16,-2 0-9-16,0 1-9 0,0 1-1 0,0 1-5 16,0 1-2-16,0 3-1 0,1 0-2 15,-1 2-1-15,0 0 3 0,-1 3 2 0,1 0-2 16,1 0-2-16,-1-1-3 0,0 1-3 16,0-1 2-16,0 1-2 0,3-1 1 15,-2 0 0-15,3 1-3 0,-2-2 2 0,2-1-2 16,1-3-1-16,-1 1 0 0,0-1-8 0,1 1-6 15,-2 1-7-15,1 0-11 0,-1-1 0 0,-1 0-6 0,0 0-7 16,2-2-3-16,-2-1-18 0,-1 0-15 16,0 1-19-16,-1-2-23 0,0 2-16 0,1 0-20 15,-1-3-11-15,0 1-13 0,0-1 3 0,0-2 16 16,0 0 27-16,0-1 30 0,1-2 33 0,2 1 19 16,1-2 8-16,-3-3 3 0,1 1 1 0,1-2 9 15,-1 1 23-15,1-1 47 0,-3 0 37 0,2-1 29 16,1 2 26-16,1 0-6 0,-3-2-8 15,0 1-1-15,2 0-13 0,0 1 3 0,0 1-9 16,-2-1 4-16,0 2-2 0,2 0-8 0,-2-1-1 16,0 1-13-16,2-1-14 0,-2-1-10 15,0-1-9-15,0 2-9 0,1 1-5 0,-1 0 1 16,-1-1-5-16,0 0-3 0,1-1-5 0,-1 0-7 16,0-1 2-16,0 0-2 0,2 0 1 0,-2 0 0 15,0-1-4-15,1-1 0 0,-1-1 0 16,0 1-2-16,0 0 2 0,0-1-2 0,0 0 2 15,0-2-2-15,0 2 1 0,0-2-1 0,0 0 0 16,0 2 0-16,0-3-3 0,0 2-1 16,0-1-2-16,0-1-5 0,0 1-2 0,-1 0-4 15,1 1-6-15,-2-1-5 0,1 0-12 16,1 1-15-16,-1 0-18 0,1 1-26 0,-2 1-23 0,1 0-41 16,0 0-38-16,0 2-47 15,1 2-60-15,-1-1-91 0,-2 2-235 16,2-5-20-16,-1 0 651 0</inkml:trace>
  <inkml:trace contextRef="#ctx0" brushRef="#br1" timeOffset="1.30347E6">12800 7171 0 0,'0'0'0'16,"0"0"282"-16,0 0-37 0,0 0-36 0,0 0-53 16,0 0-40-16,0 0-26 0,0 0-14 15,0 0-7-15,0 0-13 0,0 0-15 0,0 0-8 0,0 0-8 16,0 0-4-16,1 47-4 0,-1-41 0 0,0-2 1 15,0 1-1-15,-1 0 2 0,0 0-4 16,-3 1-3-16,1 1-11 0,0 0-25 16,0 1-40-16,-1 1-75 0,1 0-110 0,0 3-180 15,-1-3-201-15,3-3 630 0</inkml:trace>
  <inkml:trace contextRef="#ctx0" brushRef="#br1" timeOffset="1.30381E6">12751 7624 0 0,'0'0'0'16,"0"0"377"-16,0 0 39 0,0 0-55 0,0 0-103 16,0 0-38-16,0 0-31 0,0 0-20 0,0 0-15 15,0 0-22-15,0 0-21 0,0 0-4 0,0 0-8 16,-7 111-10-16,7-103-1 0,0-1-19 15,0 1-15-15,0 0-10 0,0 1-13 0,1 0-8 16,-2 0-4-16,1 1-7 0,-2 0-2 0,2 1 1 16,-1 0-6-16,0 0 3 0,1 0-3 0,-1 1-7 15,1-2 6-15,0-1-3 0,0 1-1 0,-1-1 1 16,1 2-14-16,0-1-13 0,-2 1-20 16,0-2-27-16,1 0-19 0,-1-1-30 0,1 1-78 15,0 0-69-15,0 2-157 0,0-1-331 0,-1-2-149 16,1-3 771-16</inkml:trace>
  <inkml:trace contextRef="#ctx0" brushRef="#br1" timeOffset="1.30438E6">12662 8177 240 0,'0'0'668'0,"0"0"-171"16,0 0-118-16,0 0-97 0,0 0-48 0,0 0-57 15,0 0-47-15,0 0-15 0,0 0-40 16,0 0-37-16,0 0-14 0,0 0-4 0,0 0-7 15,0 0 8-15,-38 52 0 0,36-49-3 0,0 1 4 16,-1 0-5-16,2 1-3 0,-3-1-1 0,-2 1-4 16,3-1 0-16,-2 1 0 0,2 0-1 0,-3-1-3 15,2 2 1-15,-4-1-2 0,3 1 0 0,-1-2 4 16,1 2-5-16,-1-2 2 0,-2 0 1 0,2-1-3 16,1 2 3-16,-4 0-1 0,3-1 1 15,-3-2 3-15,2 3-2 0,-2-1 0 0,-1-1 0 16,1 1-4-16,2-2 2 0,-1-1 1 0,0 1-1 15,-1 0 1-15,0-1-1 0,-1 1-3 16,0 0 0-16,0 0-1 0,-2-1 0 0,1 1 3 16,1 1 0-16,-2-2-1 0,0 1 0 0,0 1 0 15,-3-1 2-15,1-2 9 0,-1 2 2 16,1 1 2-16,-2-1 1 0,1 0-9 0,-2 0 1 16,-1-1 0-16,1 0-4 0,0 1 4 15,-1 0-2-15,1-1-3 0,2 1 3 0,-1 0-3 0,2-2 2 16,0 0 1-16,0 0 0 0,2 0 3 15,1 0 1-15,0 0 0 0,1 0 1 0,-3 0 0 16,2 0-3-16,-3 0 0 16,4 0-1-16,-1 0-4 0,0 0 0 0,1 0 0 15,0 0-2-15,0 0 2 0,0 0 0 16,2 1-3-16,0 2 0 0,0-2-3 0,1-1 0 0,-1 1 2 16,1-1 0-16,1-1 2 0,0 1-2 15,1 1-3-15,-3 0-1 0,4-1 2 0,-2 1 1 0,4 2 1 0,-3-2 2 16,0-1-4-16,2 2 0 15,-2-1 0-15,3-1-1 0,-3 1 2 0,1-1 1 16,3 1-2-16,-2 0 1 0,1 0-3 0,-1 1 0 16,2-2 2-16,0 0 0 0,-1 0 2 0,2 0-1 15,-1 0-2-15,0 0-1 0,1 1-2 0,-1 0 0 16,1-1-2-16,-2 1-10 0,1 2-15 0,-1-1-22 16,2-1-25-16,-2 3-34 0,2 0-49 15,0-1-80-15,0 1-188 0,0-2-578 0,0-1-377 16</inkml:trace>
  <inkml:trace contextRef="#ctx0" brushRef="#br1" timeOffset="1.30511E6">12017 8019 16 0,'0'0'427'16,"0"0"-89"-16,0 0-60 0,0 0-29 0,0 0-10 15,0 0-39-15,0 0-39 0,0 0-31 16,0 0-30-16,0 0-21 0,0 0-18 0,0 0-9 16,0 0-4-16,0 0-5 0,-90 34 3 0,83-26-7 15,-2 0 3-15,-1 0 1 0,0 1-3 0,-1 2 7 16,-3 2-7-16,2 1-4 16,-5 0-1-16,4 1-10 0,-5 1 1 0,4 0-4 0,-3 1-4 15,1 1 0-15,0 0-3 0,-1 1 0 16,0 0-3-16,1 1 0 0,-1 3-1 15,0-4-1-15,0 0 2 0,4-2 0 0,0-3 4 16,4-3 4-16,1-2 1 0,1-1 3 0,3-2-8 16,2-1-5-16,1 0-5 0,1-1-6 0,0-1 2 15,0 2 1-15,0-2 1 0,5 2 2 0,-2 0-4 16,5-1 0-16,-1 2-2 0,0-1-1 0,1 2 3 16,2-1-1-16,0 1 1 0,3-1 0 0,-1 0-2 15,-1 2 1-15,2-1-1 0,-2-1 7 16,5 1-5-16,-2 1 1 0,1-1 5 15,3 0-3-15,0-1 10 0,2 0 3 0,-2-1-2 16,5-2 5-16,-3 0-6 0,1 0-3 16,1-2-2-16,0 0-4 0,-1-1 3 0,1 1 0 0,-3-1-1 0,-2 1-1 15,-2-1-3-15,-1 0-2 16,-2 0 0-16,-1 1 3 0,-4-1-2 0,-1 2-2 0,-2-1 1 16,-3-1-3-16,-1 1 6 0,0-1 6 15,0 1 11-15,0-1 8 16,0 2 1-16,0-2-1 0,0 0-6 15,0 0-12-15,0 1 2 0,0-1-5 0,0 0-2 0,0 0 3 0,0 2-9 0,0-2 0 16,-1 0-3-16,1 1 0 0,0 0 2 16,0 0-1-16,0 0 0 0,0 1-3 0,0 0 0 0,0-1-3 15,0 1-10-15,0 0-10 16,0 1-27-16,0-1-34 0,0 0-49 0,0 1-93 16,0-1-286-16,1-1-881 15</inkml:trace>
  <inkml:trace contextRef="#ctx0" brushRef="#br1" timeOffset="1.30643E6">17118 10983 1863 0,'0'0'238'0,"0"0"-6"0,0 0-94 0,0 0-23 15,0 0-14-15,0 0-8 0,0 0-22 0,0 0-18 0,0 0-16 16,0 0-15-16,0 0-5 0,0 0-5 0,14-82-1 16,-9 74 3-16,-2 0 0 0,3-1 2 15,-3 0 4-15,2 0 4 0,-3 1 0 0,0-3 2 0,-1 1-2 16,4-1-9-16,-3 0-2 0,0 0-8 16,0-2-1-16,1 1 1 0,0-1-6 0,-1 1 1 15,-1-1 0-15,-1 1-2 0,0-2 3 0,0 0-5 16,0 0-8-16,0-1-8 0,0-1-24 15,-3-2-30-15,-5-1-38 0,-1 1-63 0,0-1-105 16,2 5-279-16,0 4-562 16</inkml:trace>
  <inkml:trace contextRef="#ctx0" brushRef="#br1" timeOffset="1.30685E6">16752 10382 2634 0,'0'0'114'15,"0"0"-50"-15,0 0-43 0,0 0-8 0,0 0 4 16,0 0 5-16,0 0 8 0,0 0-6 16,0 0-6-16,0 0 6 0,0 0-7 0,0 0 3 15,0 0-5-15,0 0-9 0,-11-13-2 0,11 13-8 0,0 0-2 16,0 0 0-16,0 0-12 0,-2 0-24 16,-4 0-41-16,3 0-69 0,-4 0-100 15,0-1-174-15,1 0-362 0,-2 0-478 0</inkml:trace>
  <inkml:trace contextRef="#ctx0" brushRef="#br1" timeOffset="1.30692E6">16111 10276 2442 0,'0'0'146'0,"0"0"-63"0,0 0-59 0,0 0-17 15,0 0 4-15,-121-13-6 0,108 12-3 0,-4 1 1 16,2 0-5-16,-2 0 3 0,1 0 0 15,1 0-2-15,-1 1 5 0,2 2-4 0,-2-1-3 16,2 1-17-16,1-1-53 0,-3 0-81 0,5 2-146 16,-3 0-266-16,4 0-392 0,3-2 306 0</inkml:trace>
  <inkml:trace contextRef="#ctx0" brushRef="#br1" timeOffset="1.30725E6">15063 10280 2235 0,'0'0'72'0,"0"0"-29"0,0 0-53 0,0 0-8 15,0 0-30-15,0 0-42 0,-123-1-17 0,108 1-2 16,2 0 34-16,-4 0 47 0,3 0 23 16,-3 1 8-16,2 0-3 0,-2 0-1 0,-2 2-4 15,0-2-45-15,3 1-129 0,-3 0-228 0,3 1-364 16,5-2 321-16</inkml:trace>
  <inkml:trace contextRef="#ctx0" brushRef="#br1" timeOffset="1.30732E6">14018 10301 2571 0,'0'0'188'0,"0"0"-129"0,0 0-43 0,0 0-12 0,0 0-9 15,-128 4-28-15,115-4-33 0,0 1-22 16,-3 0-6-16,2 2 24 0,-1-2 31 0,1 1 15 16,-3 0-25-16,-1 1-36 0,1 0-52 15,-2 1-58-15,-2 0-78 0,1 0-160 0,1-2-286 16,9 0 191-16</inkml:trace>
  <inkml:trace contextRef="#ctx0" brushRef="#br1" timeOffset="1.30763E6">13038 10344 2099 0,'0'0'257'15,"0"0"-137"-15,0 0-90 0,0 0-12 16,0 0-9-16,0 0-4 0,0 0-5 0,0 0-5 16,0 0 0-16,-118-11 3 0,110 11-1 0,3 0-2 15,-2 0-9-15,0 1-18 0,1 0-31 0,1 1-38 16,0 1-56-16,0 0-79 0,2 1-126 0,-4-1-268 15,2 1-246-15,1-3 829 0</inkml:trace>
  <inkml:trace contextRef="#ctx0" brushRef="#br1" timeOffset="1.3077E6">12393 10380 1014 0,'0'0'513'0,"0"0"-459"0,0 0-48 16,0 0-31-16,0 0-56 0,0 0-128 16,0 0-152-16,0 0-65 0,0 0 36 0,0 0 295 15,0 0 95-15,0 0 0 0,0 0 0 0,0 0 0 16,-102 6 0-16,99-4 0 0,1-1 0 16,0-1 0-16</inkml:trace>
  <inkml:trace contextRef="#ctx0" brushRef="#br1" timeOffset="1.31617E6">13840 7163 186 0,'0'0'778'16,"0"0"-309"-16,0 0-128 0,0 0-29 0,0 0-25 0,0 0-45 16,0 0-60-16,0 0-37 15,0 0-31-15,0 0-25 0,0 0-15 0,0 0-16 16,25-57-8-16,-24 57-11 0,-1 0-10 0,0 0-5 0,0 0-13 16,0 0-4-16,0 0-4 0,0 3-6 15,0 0 6-15,0 3 1 0,-1 2 1 16,0 1 5-16,1 4-1 0,-3 0 2 0,0 3 0 0,1 1 4 15,-3 2 0-15,1 2-2 16,-2 1 0 0,1 1-7-16,-2 0 3 0,3 0 1 0,-3 0 0 15,4-1 1-15,-2-3-4 0,1 0 0 0,3-3-3 16,-1-2-2-16,-1-1 4 0,1-2 0 16,1-2 1-16,2 1 0 0,-2-3-4 0,1-1-5 0,0 0-11 15,0-2-16-15,0 2-30 16,0-2-41-16,0-2-63 15,0 1-131-15,1-3-328 0,1 1-1028 16</inkml:trace>
  <inkml:trace contextRef="#ctx0" brushRef="#br1" timeOffset="1.31677E6">14192 6938 1951 0,'0'0'235'0,"0"0"-30"0,0 0-45 15,0 0-9-15,0 0-31 0,0 0-47 0,0 0-22 0,0 0-12 16,0 0-5-16,0 0-3 0,0 0-3 16,0 0 1-16,0 0 0 0,0 0 0 0,-62 79-4 15,62-68 2-15,1 0-1 0,0 1-1 0,3 1 8 16,1 1-9-16,3-1-4 0,1 3-3 0,2-1-7 16,1 3 4-16,0-1-1 0,4 1 0 15,-2 1 0-15,3 0-6 0,-2 1-1 0,2 0-2 16,-3-1 2-16,3 0 3 0,-4 0 0 0,3-2 0 15,-3 2-4-15,1-4 2 0,-3-1-3 16,-2-1 1-16,-2 0 1 0,-1-1-3 0,-3-1-2 16,-2 0 0-16,-1-3-1 0,0 3 0 0,-1-2 3 15,-5 0 0-15,1 0 0 0,-4 0-1 16,-1-3 0-16,0 2-1 0,-1-1 0 0,-3-2 1 16,-2 1 0-16,-3-1-3 0,2-2-2 0,-1-2 0 15,-2 0-2-15,1-1 3 0,-2 0 1 0,2-4 0 16,4-2-2-16,1-2 2 0,3-2 0 0,2-2 1 15,5-1 0-15,0-1-4 0,4-2-2 0,0-2-5 16,7-2 0-16,4-2 0 16,5 0 4-16,0-4 3 0,5 0 3 0,3-3 2 15,-1 0 3-15,0 0 0 0,3 2-1 16,-3 0-1-16,-2 2 1 0,0 4 0 0,-2 0 1 0,-1 3 3 16,-5 1-3-16,-2 2 3 0,-2 2 4 15,0 3 2-15,-6 1 6 16,1 2-1-16,-3 1 1 15,-1 0 2-15,0 2-6 16,-1-1 1-16,-5 1-3 0,3 1-4 0,-5 1-1 0,-1-1-6 0,0 1-2 16,-2 2-1-1,0 0 0-15,-2 0 0 0,-5 0-1 0,3 0 0 0,-1 2-2 0,-3 3 3 0,3 1 0 0,0 0 1 0,0-1 1 0,2 1-2 0,2 1-4 16,2 0-11-16,0 1-25 16,3 1-22-16,5 1-38 0,1 3-47 0,1 1-91 0,1 0-250 15,2-3-666-15,3-5-231 16</inkml:trace>
  <inkml:trace contextRef="#ctx0" brushRef="#br1" timeOffset="1.31715E6">14590 7251 1330 0,'0'0'1016'0,"0"0"-741"0,0 0-66 15,0 0-19-15,0 0-15 0,0 0-33 0,0 0-51 16,0 0-39-16,0 0-19 0,0 0-11 16,0 0-3-16,0 0-1 0,0 0 0 0,0 0-1 15,82-42-2-15,-60 36 0 0,2 2-2 0,-1-5 2 16,-1 3 1-16,5-1-4 0,-3 1 2 16,3 0-4-16,-4 0-3 0,2 0 1 0,-1 4-2 15,-2-3-1-15,-1 0-1 0,-2 2 0 0,1-1 1 16,-4 1 2-16,-2-1 2 0,-4 2 3 0,0-1-2 15,-5 1 1-15,-1 0-1 0,-3 2 1 0,0 0 1 16,-1 0 1-16,0 0 0 0,0 0-2 0,0 0 2 16,0 0-3-16,-1 0 0 0,0 0 1 0,0 0-7 15,0 0-2-15,-3-1-4 0,2-1 1 16,1 0-4-16,-1 1-11 0,1 0-16 0,-3 0-31 16,4-2-39-16,0 2-60 0,0-1-105 0,0 1-236 15,4-1-747-15,-3 0-272 16</inkml:trace>
  <inkml:trace contextRef="#ctx0" brushRef="#br1" timeOffset="1.3178E6">15348 6883 1356 0,'0'0'488'0,"0"0"-136"0,0 0-88 0,0 0-42 0,0 0-42 16,0 0-46-16,0 0-40 0,0 0-21 0,0 0-18 15,0 0-9-15,0 0-7 0,0 0-8 16,0 0-1-16,0 0-6 0,-120 34-3 0,118-29-3 0,1 2-1 16,1 0-2-16,0 2 0 0,0 0-2 0,1 1 1 15,3 0 1-15,4 1 1 0,2 1 1 16,0 0 2-16,2 0 0 0,5 1-3 0,-2-1 0 16,6 1-6-16,-2 0 0 0,5 0-3 15,-1 0-1-15,-1 0-1 0,-1 1 0 0,5-1-1 16,-4 1 1-16,-2 0-1 0,3 0-1 0,-3 1-1 15,-1-1 0-15,0-1-2 0,-5 0 1 16,2-1 1-16,-5-1-2 0,0-1 4 0,-6 1-4 0,0-2 2 16,-3 0 1-16,-2 0-5 0,0-2 5 15,0 1-2-15,-7-3 1 0,1 2 9 16,-4-1-3-16,-2-2-2 0,-4 1 2 0,3-2-7 0,-5-1 1 16,-1 1 0-16,-1-3-1 0,-1 0-3 15,0-2 1-15,-3 2-3 0,-3-3 0 0,4-1 2 16,2-2-3-16,-3 0 1 0,6-1 1 0,2 1-5 15,2-2 8-15,4-3-2 0,3 1 0 0,1-2 6 16,6-1-9-16,0 1-1 0,5-4 0 0,3-2-1 16,3 2 2-16,3-4 2 15,3 0-2-15,5 0 1 0,1-2 2 0,6 0 0 0,0 0 2 16,0 1 0 0,-3-2 0-16,2 5 2 15,0-2 0-15,-4 1 0 0,1 3 5 0,-8-1-1 0,2 2 1 0,-2 1 6 0,-5 1-2 16,-3 1 4-16,0 2 2 0,-6 0-3 15,0 2 2-15,-3 1 1 0,0 0-3 0,0 0 0 16,0 2-2-16,-3 0-4 0,-1-1-2 16,-3 1 0-16,-1-1-4 0,3 1-1 0,-4 2-1 0,-2-1-1 0,0 2 1 15,-4-2-1-15,3 1 0 16,-1 0 4-16,-4 0-4 0,4 2 0 0,-4 1 1 16,3 0-6-16,-2 0 4 0,4 0-1 0,-1 0-1 0,2 2 2 15,2 1 0-15,-1 1-2 0,3 0-10 0,0 1-19 16,3 0-20-16,1 4-31 0,-3-1-40 0,5 2-58 15,0 1-195-15,1-2-782 0,0-4-555 16</inkml:trace>
  <inkml:trace contextRef="#ctx0" brushRef="#br1" timeOffset="1.32244E6">13898 7722 1459 0,'0'0'400'0,"0"0"-68"16,0 0-102-16,0 0-26 0,0 0-35 0,0 0-43 15,0 0-43-15,0 0-36 0,0 0-28 16,0 0-19-16,0 0-1 0,0 0 2 16,-1 0 4-16,0 13 5 0,-1 1 4 15,-2 3 3-15,2 1 5 0,0 4 2 0,-4 0-3 0,3 1-4 0,-1 1-2 16,-3 2-2-16,2-1 0 0,-1 2 4 0,-1 0-2 16,-1 1 4-16,3-2-5 0,-2-1-4 31,3-2-6-31,-2-1-23 0,4-2-14 0,2-6-32 0,0-2-37 15,0-3-44-15,0-3-105 0,7-3-124 0,-2-2-295 16,0-1-854 0</inkml:trace>
  <inkml:trace contextRef="#ctx0" brushRef="#br1" timeOffset="1.32276E6">14231 7713 915 0,'0'0'565'0,"0"0"-177"16,0 0-138-16,0 0-46 0,0 0-45 0,0 0-38 0,0 0-37 15,0 0-16-15,0 0-17 0,0 0-16 16,0 0-5-16,0 0-10 0,0 0-3 0,0 0-1 16,-88 109-6-16,88-95 2 0,6 3 2 0,1 0-1 15,1-2 4-15,4 1 1 0,3 0-1 0,-3-1 0 16,4-1-4-16,-3-1-5 0,0 2 2 16,0-4-4-16,-1 0 1 0,-2 1 0 0,-4-3-4 15,1 2 2-15,-4-3-2 0,1 2 2 0,-3-2 2 16,-1 0 2-16,0 0 3 15,0-2-3-15,-1 3 5 0,-5-1-4 0,3 0 2 0,-4-1 5 16,-1-1-5-16,1 0 8 0,-2-1-3 0,-1 1-2 16,-3-2 2-16,3 0-5 0,-3-1 1 0,1 0 0 15,1-2-1-15,-2 0-1 0,-1-1 2 0,3 0-3 16,-1 0 0-16,2 0 2 0,1-1-4 16,0-2 0-16,6 0-9 0,-2-1-22 0,2 0-31 15,3-2-65-15,0 0-106 0,7-4-196 0,-3 3-606 16,2 1-504-16</inkml:trace>
  <inkml:trace contextRef="#ctx0" brushRef="#br1" timeOffset="1.32307E6">14511 7859 1920 0,'0'0'400'16,"0"0"-101"-16,0 0-83 0,0 0-42 0,0 0-51 15,0 0-51-15,0 0-25 0,0 0-20 0,0 0-12 16,0 0-2-16,0 0-11 0,0 0 1 16,0 0-1-16,0 0-7 0,59-20 5 0,-42 19 0 15,-4-1 0-15,5 1 8 0,-1 0-8 0,-1 1 1 16,2-1-2-16,1 1-22 0,0-2-32 16,1 0-62-16,-2 0-111 0,-1-3-183 0,0 3-544 15,-8 0-572-15</inkml:trace>
  <inkml:trace contextRef="#ctx0" brushRef="#br1" timeOffset="1.3237E6">15084 7708 0 0,'0'0'0'0,"0"0"0"0,0 0 339 16,0 0-4-16,0 0-39 0,0 0-39 0,0 0-33 15,0 0-33-15,0 0-25 0,0 0-23 0,0 0-5 16,0 0 0-16,0 0-3 0,0 0-5 0,-21-17-14 16,21 15-14-16,0-1-11 0,0 1-15 0,0 0-8 15,0-1-8-15,1 1-11 16,1-1-5-16,0-1-7 0,4 1-7 16,2-1-7-16,-2 0-6 0,4-1-4 0,6 1-3 0,-3 1 0 0,7-1-5 15,-1 0 3-15,3 1-2 31,-1 2-3-31,0-1 1 0,-1 2-2 0,1 0-1 0,-2 0 2 0,0 0-1 16,-2 7-1-16,-3 0 1 0,-3 2-4 16,0 0 1-16,-1-2 1 0,-2 4 1 15,0-1 5-15,-5 3 1 0,-3 0 3 0,0 0 4 16,0 1 3-16,-2 0 3 0,-7 1 2 0,2 0-1 0,1 1-4 0,-3-1-4 0,0-1-3 0,0 0-3 0,0-2 3 16,1 1-4-16,2-5 2 0,-2 3-2 15,4-3-3-15,-1-1 1 16,2-1-1-16,-2-1 1 0,2 0 0 0,3-2 0 15,-1 1-2-15,0 0-5 0,1 0-6 0,0 0-11 0,0 0-16 16,0-2-23-16,0 1-33 16,0-2-50-16,0 2-105 15,0-2-203-15,0-1-572 0,0 1-389 0</inkml:trace>
  <inkml:trace contextRef="#ctx0" brushRef="#br1" timeOffset="1.32421E6">15379 7790 0 0,'0'0'140'16,"0"0"321"-16,0 0-66 0,0 0-28 15,0 0-47-15,0 0-75 0,0 0-54 0,0 0-49 16,0 0-34-16,0 0-23 0,0 0-15 16,0 0-4-16,0 0-1 0,0 0-1 0,-13 0-2 0,13 0-3 15,0 0-6-15,1 0-4 0,0 0-6 16,0 0-5-16,0 0-7 0,2 0-6 0,3 0-7 16,-1 0-5-16,4-1-2 0,1-2-4 15,6 1 1-15,-3-1-1 0,4 0-2 0,-3 0 0 16,5 0-1-16,-6 1 1 15,4-1-2-15,-5 1 1 16,5-2 0-16,-4 1-1 0,6-1 1 0,-3 1-2 0,1 1 0 0,-2-1-1 0,-3 2 0 16,-4 0 2-16,-4 1 3 15,-2 0 0-15,1 0 2 0,-3 0-3 16,0 0 0-16,0 0-1 0,0 0 3 0,0 0 4 0,0 0 1 0,0 0 2 0,-3 0 0 16,3 0-2-16,-1 0-1 0,0 0-4 15,0 0-1-15,0 0-4 0,-1 0 0 0,-1 0-2 16,2 0-3-16,1 0 1 0,-1 0-4 0,0 0-10 15,1 0-11-15,-1 0-26 0,0 0-32 16,0 1-48 0,-4 1-81-16,4 0-129 15,0-1-286-15,1 0-700 0</inkml:trace>
  <inkml:trace contextRef="#ctx0" brushRef="#br1" timeOffset="1.32565E6">15656 6686 1286 0,'0'0'395'0,"0"0"-11"0,0 0-143 0,0 0-26 0,0 0-34 16,0 0-45-16,0 0-39 0,0 0-29 0,0 0-23 0,0 0-13 0,0 0-2 15,0 0 1-15,0 0 1 0,0 0 1 16,-45 70 3-16,39-51-1 16,4 4 6-16,-1 3 2 0,-2 1-4 0,4 3 1 0,0 0-9 0,-2 0-3 15,-1 3-3-15,2 0-3 0,-1 0 2 16,-3 2-2-16,4 1-3 0,-6 0-4 15,4-2-3-15,-3-1-3 0,4 0 0 0,-3-3 0 0,2-3-3 16,-2-2 1-16,3-2-2 0,0-5-3 0,2-3 3 16,-3-3 0-16,3-1 0 0,1-3 2 15,-1 0-2-15,1-4 0 0,-1-2 0 0,1 0-2 16,0-2 2-16,0 0-1 16,0 0 0-16,0 0-5 0,0 0-11 0,0 0-18 0,0-1-35 15,0-2-42-15,2-4-89 16,5-4-177-16,-4 1-676 0,3 3-668 15</inkml:trace>
  <inkml:trace contextRef="#ctx0" brushRef="#br1" timeOffset="1.32602E6">16034 6829 1368 0,'0'0'645'0,"0"0"-295"15,0 0-128-15,0 0-50 0,0 0-29 16,0 0-46-16,0 0-23 0,0 0-16 15,0 0-4-15,0 0-3 0,0 0-6 0,0 0-6 0,0 0-4 16,-105 121-3-16,93-99-7 0,0-2 1 16,3 3-6-16,0 1-6 0,1 1-1 0,3-1-6 15,0-2-1-15,4-1-1 0,2-1-3 0,-1-4 2 16,8 0 1-16,-1-4 1 0,3 0 7 0,1-4-2 16,2 1 1-16,-1-5 2 0,4-1-1 0,-2-3 4 15,2 0-1-15,-3-5 1 0,1-4-3 16,1-1-2-16,-1-2 1 0,-3 1-3 0,0-3 1 15,2 0-2-15,-7-1-1 0,1 0-1 0,-5 0-5 16,0 0 3-16,-2 2 0 0,0-3 0 16,-1 1 2-16,-4 1-5 0,-3 1-2 0,-3-1 0 15,0 1-3-15,-3 0 2 0,-1 2-1 0,-1 0-1 16,0 0 2-16,-1 2-4 0,-3 2-2 16,1 2-8-16,5 1-11 0,-3 1-17 0,6 2-27 15,2 0-39 1,6 1-73-16,3 0-110 0,0 0-207 0,2 1-607 0,3 0-271 0</inkml:trace>
  <inkml:trace contextRef="#ctx0" brushRef="#br1" timeOffset="1.32632E6">16362 6865 1889 0,'0'0'418'0,"0"0"-77"0,0 0-114 0,0 0-37 16,0 0-43-16,0 0-47 0,0 0-33 15,0 0-26-15,0 0-17 0,0 0-13 0,0 0-7 16,0 0-2-16,0 0-2 0,0 0 0 0,86-41 1 16,-66 40-2-16,0 0 1 0,-1 2 4 15,-1-1-3-15,-3 0 0 0,2 1-7 0,-4 3-25 16,3 1-34-16,-4 1-62 0,-2 1-87 0,-2 1-153 16,-3-2-337-16,-4-2-877 0</inkml:trace>
  <inkml:trace contextRef="#ctx0" brushRef="#br1" timeOffset="1.32686E6">16285 7157 755 0,'0'0'273'0,"0"0"-101"16,0 0-77-16,0 0-7 0,0 0-11 0,124-36-21 15,-90 26-19-15,-2-2-9 0,2-1-5 0,2 1-12 16,-2-3-24-16,4-1-24 0,-4-2-21 15,3-1-9-15,-4-1 13 0,-2 0 19 0,-2-2 22 16,-6 0 19-16,-2-1 22 0,-2 1 34 16,-3 1 43-16,-4 3 48 0,-4-2 35 0,-4 5 24 0,-4 0-2 15,0 0-15-15,-1 4-23 0,-6 1-30 16,1 2-24-16,-2 2-22 0,-2-1-14 0,0 3-14 16,0-1-11-16,-1 3-3 0,-1 0-9 0,1 2-8 15,1 0-5-15,1 0-10 0,1 0-7 16,-1 3-4-16,5 1-8 0,-1 1-2 0,3 1-1 15,1 1 0-15,0 1 1 0,1 2 0 0,0 0 0 16,4 4 1-16,4 2 0 0,2-1-1 0,2 4 3 16,3 0 0-16,0 2-1 0,2-1 4 15,4-2-2-15,-1 2 0 0,-1-2 0 0,3 1-1 16,-3-1 1-16,-5 0 0 0,3-3-2 0,-5 0-1 16,-3 2-1-16,-2-2 0 0,-3 0 0 0,-2-2 0 15,-2 2-1-15,0-1 0 0,-4 1-1 0,-5-2-3 16,0 0 3-16,-2-2-3 0,-5-2 2 15,3 0 3-15,-5-1-3 0,3-2 1 16,-3-1 1-16,0-2-3 0,-1-2 3 0,5-1 0 16,-4-1 0-16,5-5 2 0,-3-4-2 0,4-1 0 15,-2-1 1-15,3-2 0 0,3-2-1 16,1-3-1-16,7 0-3 0,-1-5-6 0,12 1-1 16,4-4-2-16,2-2 4 15,6-1 4-15,0-3 2 0,0 0 2 0,3 0 1 16,-3 2-3-16,-2 1 4 0,-1 3 1 0,-5 2 0 0,0 5 1 15,-4 3 3-15,-2 0-1 0,-1 3 4 0,-4 2 0 16,-4 3 3-16,0 1 2 0,0 0-2 16,0 2-1-16,-2 0-5 15,-5 1-5-15,-1 1-4 0,-2 1-3 0,-3 3-3 0,0 0-1 0,-5 4-1 16,-2 4-23-16,-2 3-36 0,-1 1-83 0,-2 2-190 16,7-4-776-16,5-3-578 0</inkml:trace>
  <inkml:trace contextRef="#ctx0" brushRef="#br1" timeOffset="1.32805E6">10846 8757 2127 0,'0'0'238'0,"0"0"-13"0,0 0-58 0,0 0-26 16,0 0-14-16,0 0-25 0,0 0-25 0,0 0-21 0,0 0-11 15,0 0-10-15,0 0-2 16,-58 22-1-16,50-5-1 0,0 4-2 0,-1 1-5 0,2 2 0 0,5 0-7 16,2-1 3-16,0 1-2 0,0-2-5 15,6 1 6 1,4-2-8-16,3 1-2 0,1-2 6 0,6 3-8 0,1 0 4 0,6-4-1 15,0 0-3 17,4-1 5-32,-2 0-4 0,1-2-1 0,-5-2 0 0,0 1-4 15,-4-3-1-15,-1 1 0 0,-4-1 0 0,-1-1 0 0,-3 1 2 0,0-1 1 0,-4 1-5 0,-2-1 6 0,-2 1-4 0,-1 0-2 16,-3 1 7-16,1 2-7 0,-3 3 6 16,-6-1 2-16,-3 2-4 0,-3 2 6 0,-3-3-5 15,-1 3 1-15,-3-2 3 16,0-2-8-16,-1-1 3 0,-4-3-1 0,5-3-2 0,-2-2 5 15,2-1 2-15,-2-3-3 0,3-3 3 0,5-1-3 0,2-2 0 16,0-9-1-16,5-1-1 0,1-4-1 16,1-2-3-16,3-4 0 0,3-3-5 15,0-3 5-15,6-6-3 16,5 0-3-16,2-4 6 0,6-2-5 0,1-2 4 0,2-3 2 0,5 1-1 16,-1-1 3-16,0-3 0 0,-1 4-1 0,-1 0 4 15,-1 2-4-15,-2 4 1 0,-3 2 0 0,-2 4 2 16,-2 3 0-16,-2 3 3 15,-4 6 2-15,-4 1-4 0,0 3 8 0,-2 3-4 16,-2 2 3-16,0 2 0 0,-6 1-7 0,2 1 4 0,-5 0-4 16,-2 2 0-16,-1 0 4 0,-3 2-5 15,-1 2-1-15,-5 0 2 0,1 1-5 16,-2 1 0-16,-4 3 2 16,1 2-5-16,0 2 1 0,0 2 3 0,2 0-3 15,2 1 2-15,2-2 0 0,-1 3-11 0,8 1-9 16,-1-1-20-16,3 0-36 0,3 2-34 15,1-2-58-15,5 1-116 0,1-3-310 0,0-5-863 16</inkml:trace>
  <inkml:trace contextRef="#ctx0" brushRef="#br1" timeOffset="1.32928E6">7822 9349 847 0,'0'0'482'0,"0"0"-44"0,0 0-71 0,0 0-66 0,0 0-61 0,0 0-69 0,0 0-35 0,0 0-27 0,0 0-21 16,0 0-22-16,0 0-21 15,0 0-14-15,0 0-10 0,0 0 3 0,27-71-1 16,-6 68 0-16,2 0-3 0,5 3-6 16,1 0-3-16,-1 2-5 0,-3 6 2 0,2 0-2 0,-3 3-2 15,-4 2-1-15,-1 2-1 0,-1 3 0 16,-4 3 3-16,-3 1 3 0,-2 6 4 0,-1 0-1 31,-7 5 1-31,0 0 1 16,-11 5-4-16,-2-1 5 0,-7 1 2 15,-1 0-2-15,-2 0 2 0,-5-2-6 0,2 1-4 0,-2-3-3 16,-2-2 3-16,4-4 1 0,-2-4-1 0,4-4 3 16,4-1-3-16,1-4-1 0,6-3 2 15,2-1 2-15,5-2-1 0,0-4-1 0,4-1-3 0,1-1-4 0,0 0-3 0,2 1 4 0,7-2 4 16,3 0 3-16,4 1 7 0,6-3-1 0,5 0 2 0,5-1 2 15,2-5 0-15,7-2 2 0,6 0 2 16,-2-5 0-16,4-1-3 0,1-2-6 0,1 0-4 16,-1-1 1-16,-6-1 1 0,3 1 0 15,-5 0-4-15,-5 2-3 0,-4 0-4 0,-4 2 1 0,-6 0 2 16,-3 5 0-16,-8 1 3 0,-2 3-2 0,-2 0-2 16,-6 1-3-16,-1 2-1 0,-1 1 3 0,0 0-1 15,0 0-8-15,0 0-20 0,0 0-34 16,-1 0-61-16,-1 0-101 0,0 4-410 15,-3 0-1131-15</inkml:trace>
  <inkml:trace contextRef="#ctx0" brushRef="#br1" timeOffset="1.33795E6">10667 3316 1195 0,'0'0'371'0,"0"0"-40"0,0 0-69 0,0 0-3 0,0 0-8 0,0 0-46 0,0 0-51 0,0 0-33 0,0 0-27 0,0 0-19 15,0 0-15-15,1-72-15 0,-1 72-14 0,0 0-14 16,0 0-9-16,0 0-2 0,0 2-6 0,0 1 0 16,0 3 3-16,0 2 1 0,0 2 1 0,2 3 3 15,-2 3 1-15,0 2 4 16,2 3 4-16,-1 2-2 0,-1 2 0 0,0 3-2 15,0 3-1-15,0 2 0 63,0 2-1-63,-5-2-2 0,2 2 0 16,2-1 1-16,-1 1-4 15,1-1 0-15,0-4-2 0,-1-3-4 0,1-2 3 0,1-2-2 0,1-2 1 0,-2 0 2 0,1-3-2 0,0-1 1 16,0-1-1-16,0-5 0 0,0 2 2 15,0-5 0-15,0-1-2 0,0-1 0 0,0-2-3 0,0-1-4 0,0-2-8 0,0-1-19 0,0 0-23 0,0 0-33 0,1 0-36 16,3-4-88-16,1-4-232 0,1 0-782 16,-2 2-271-16</inkml:trace>
  <inkml:trace contextRef="#ctx0" brushRef="#br1" timeOffset="1.3386E6">11048 3189 1741 0,'0'0'215'0,"0"0"-28"16,0 0-17-16,0 0-3 0,0 0-9 0,0 0-37 16,0 0-49-16,0 0-27 0,0 0-10 15,0 0 2-15,0 0 4 0,0 0 3 0,0 0 1 16,0 0-6-16,-87 93 0 0,84-77-3 0,1 0-1 16,1 0-3-16,1 0-3 0,0 1-3 0,0 0-4 15,0 1-1-15,3 0-3 0,2 0-1 16,3 2-2-16,1 1-2 0,3-2-1 0,-1 3-3 15,3-2-1-15,-2-1-1 0,3 2 3 0,-1-1-4 16,1 0-3-16,-3 0 1 0,2 1 0 16,-1-2-2-16,-1 1 2 0,0 0-1 0,-3-4 0 0,0 1-1 15,-1-2 0-15,1 0 0 0,-5-2-6 0,0 2 7 16,-1-1 0-16,-3 0 1 0,0 0 7 16,2 1-5-16,-6 0 2 0,-3-2 1 0,-1 0 0 15,-3-1 1-15,1-3 0 0,-8 0 0 16,3-1-1-16,-3-1 2 0,-1 0-3 0,-2-2 1 15,-2-3 0-15,5-2-4 0,-4 0-3 0,3 0 2 16,1 0-9-16,1-5 6 0,0-2 0 0,3-3-4 16,-2-1 6-16,3-3-7 0,3-5-1 15,1 0-2-15,1-4-2 0,4-2 2 0,3-2-3 16,1 0 2-16,3-1 0 0,7 1-1 16,1 0 3-16,7-2-2 0,2 1 6 0,3-1 0 15,4 4 0-15,0-3 4 0,3 2-4 0,1-1 7 16,4 0 1-16,-2 1 2 0,1 1 2 15,1 1-4-15,-3 1 1 0,0 2 0 0,-5 1-5 16,-2 0 6-16,0 2-3 0,-6 3 3 0,-3 1 4 0,-2 3 3 16,-7 1 11-16,-1 2 4 0,-5 1 6 15,-2 0-3-15,1 1-6 0,-1 1-6 16,-5-2-11-16,0 1 1 0,-3-1-6 0,0 0-1 0,-5 2 3 16,-1-2-10-1,-3 1 2-15,-4-1 0 16,0 2-7-16,-4 2 7 15,-1 0-2-15,-2 2 2 0,1 0 0 0,1 1-2 0,0 2 1 0,4 3 0 0,1 1-5 16,1 1-4-16,5 0-19 0,-1 1-26 0,5 2-36 0,1 3-48 16,3-1-92-1,3 1-268-15,3-7-790 16</inkml:trace>
  <inkml:trace contextRef="#ctx0" brushRef="#br1" timeOffset="1.33947E6">7645 3601 1380 0,'0'0'487'0,"0"0"-58"15,0 0-103-15,0 0-89 0,0 0-54 0,0 0-55 0,0 0-47 0,0 0-27 0,0 0-20 16,0 0-16-16,0 0-11 0,0 0-7 16,4-24 0-16,-4 36 7 0,0 4 7 15,0 6 7-15,3 3 4 0,-3 5-1 0,0 2-4 16,0 4-2-16,-3 3-4 16,2 4-1-16,0 2 1 0,-2 1-3 0,-3-1-2 15,3-1-2-15,-2 0-1 31,2-4-1-15,-1-2 1-16,-2-3-1 0,5-5-1 0,-1-2 1 0,0-6-1 0,-1-2 2 0,3-2-1 0,-1-3-1 0,1-4 0 0,0-1-10 0,0-3-16 0,0-1-19 0,0-3-28 16,5 0-30-16,-2-3-36 0,6 0-87 0,0-10-209 15,0 2-704-15,-5 1-320 0</inkml:trace>
  <inkml:trace contextRef="#ctx0" brushRef="#br1" timeOffset="1.33987E6">7972 3561 2114 0,'0'0'334'16,"0"0"-20"-16,0 0-112 0,0 0-54 16,0 0-41-16,0 0-42 0,0 0-35 0,0 0-12 0,0 0-7 15,0 0 2-15,0 0 12 0,0 0 3 0,0 0 1 16,0 0-3-16,-28 129-5 0,26-98-3 16,1 0-6-16,0 2-3 0,1 2-4 0,0 0 0 15,3-1-2-15,5-4 0 0,3-3 3 0,2-7-1 16,5-5 2-16,1-4 2 0,3-4 0 15,0-4 2-15,2-3 1 0,0 0 1 0,2-8 3 16,-3-5-1-16,-1-1-1 0,-1-4 1 0,-1-5-3 16,-3-4 0-16,-2-3-4 0,-1-1-1 0,-2 0-3 15,-6 0 2-15,1 3 1 0,-5 1-1 0,2 2 5 16,-3 3-4-16,-1 4 1 0,0 1 2 16,-1 6-3-16,-5 1 7 0,5 4 3 0,-2 1 1 15,-1 3 7-15,2 1-3 0,2 0-5 0,-1 1-3 16,1 0-5-16,-1 0-5 0,0 4-2 15,-3 5-2-15,-1 3 0 0,-3 9 0 0,0 4 0 16,-1 5-2-16,2 3 2 0,-1 6 1 0,0 5-1 16,0 5 2-16,2 5-3 0,-1 3-1 0,-1 3 2 15,5 3-3-15,-4 4 5 0,2 2-3 16,-1 3-3-16,2 1-6 0,-2-1-35 0,4-1-42 16,0-2-86-16,1-18-265 0,1-18-929 0</inkml:trace>
  <inkml:trace contextRef="#ctx0" brushRef="#br1" timeOffset="1.34554E6">6915 5224 0 0,'0'0'0'0,"0"0"0"0,0 0 191 0,0 0 87 15,0 0-10-15,0 0-26 0,0 0-11 0,0 0-41 16,0 0-52-16,0 0-48 0,0 0-55 0,0 0-37 15,-11-24-33-15,11 24-3 0,0 4 16 0,1 0 24 16,0 3 17-16,4 2 8 0,-1 3 6 16,-2 2 5-16,1 2 22 0,0 2 3 15,0 3-4-15,-1 1-7 0,2 3-6 0,-1 0-5 32,-2-2-2-32,5 2 0 15,-4-3 2 1,1-1-2-16,-1-1-4 0,3-1-1 0,-2-1-6 0,4-2-1 15,-3-2 3-15,5-1-3 0,-2 0-1 0,0-2 1 0,3-3-1 16,1-2 5-16,2-1 7 0,4-4 15 16,6-1 9-16,6-2 7 0,9-9 0 0,10-6-15 0,11-7-10 0,3-6-11 0,10-6-9 15,9-6-3-15,6-6-2 0,2-4-4 0,8-3-1 0,-2-1-3 0,1 1 1 16,-6 3 0-16,-5 2-1 0,-10 5 0 16,-6 3 0-16,-9 7 0 0,-8 5-1 0,-6 3-2 0,-11 6-4 0,-6 5 4 0,-8 5 1 15,-4 3 3-15,-8 1 10 16,-5 3-2-16,-2 3 7 0,-1 1 3 0,-1 0-7 15,0 0 2-15,0 0-5 0,0 0-3 0,0 0 2 0,0 0-10 16,0 0-2-16,0 0-1 0,0 0-8 0,0 0 2 16,0 0-1-16,0 0-2 0,0 0-2 15,-1 0-3-15,1 1 1 0,-2 3 0 16,0 3 6-16,-3 1 1 0,2 1-1 0,1 6-9 16,-3 0-19-1,3 2-21 1,2 3-37-1,0 3-50-15,0 2-92 16,0 3-145-16,5-6-222 0,-3-8-850 0</inkml:trace>
  <inkml:trace contextRef="#ctx0" brushRef="#br1" timeOffset="1.34641E6">7182 10482 1540 0,'0'0'140'16,"0"0"12"-16,0 0 11 0,0 0-42 0,0 0-26 16,0 0-17-16,0 0-19 0,0 0-5 0,0 0-6 0,0 0-8 0,0 0-14 0,-54-94-17 0,54 94-21 15,0 1-4-15,0 6 2 16,3 0 7-16,3 7 14 0,2 4 5 0,-1 5 2 0,7 7 3 15,-3 5 0-15,1 5-1 0,1-1 1 16,3 1-7-16,-3 1 1 0,2-5 0 0,-1 1-2 31,-1-2 4-31,3-5-2 0,-2-2 0 16,3-6 1-16,-2-3-2 0,8-4 4 0,1-6 7 16,5-8 13-16,4-2 15 0,7-15 6 15,7-11 0-15,5-8-10 0,4-10-7 0,8-8-9 0,1-7-3 0,6-6 1 0,0-4-3 16,1-3 4-16,-2-3-4 0,-1 1-5 0,-4 0-5 0,-4 8-2 0,0 6-3 15,-4 9-2-15,-10 8-3 0,1 10-4 16,-10 7 0-16,-5 7 0 0,-7 5 2 0,-4 5 0 16,-9 5-2-16,-3 2-2 0,-3 1 0 15,-5 2-2-15,-2 0 3 0,0 0-2 16,0 2 0-16,0 1 4 0,0 7-5 16,-2 3 5-16,-5 5-1 0,4 4-11 0,-3 4-11 0,2 3-34 15,-2 5-42-15,1 3-59 31,-3 4-101-31,1 6-140 0,4-11-298 0,1-11-624 0</inkml:trace>
  <inkml:trace contextRef="#ctx0" brushRef="#br1" timeOffset="1.34724E6">7168 15016 0 0,'0'0'0'0,"0"0"0"0,0 0 0 0,0 0 0 0,0 0 0 0,0 0 116 0,0 0 135 15,0 0 3-15,0 0-4 0,0 0-27 0,0 0-34 16,0 0-28-16,0 0-20 16,0 0-13-16,-2-22-6 0,2 22-8 0,0 0-17 0,1 0-16 0,-1 0-15 15,0 0-17-15,0 0-6 0,1 3 3 16,1 1 7-16,0 3 12 0,3 6 7 15,0 2-7-15,2 4-11 16,1 5-13-16,-3-2-14 0,3 0-4 31,1 0-6-31,0-1-5 16,1 0 4-16,-1-1 1 0,2-2 4 0,0-2 3 0,-1-1-5 0,2 0 0 0,0-4-1 16,4 0-1-16,-3-3 5 0,8-2 1 0,-3-2 1 15,4-4-4-15,0 0-3 0,6-4-1 0,-2-8 0 16,2-6 2-16,7-7-1 0,1-8 0 0,8-7-5 15,2-10-5 1,10-8 2 0,4-5-4-16,6-6 0 15,5-4-5 1,7 0-63-16,4-4-130 0,-18 20-455 16,-21 17-1043-16</inkml:trace>
  <inkml:trace contextRef="#ctx0" brushRef="#br1" timeOffset="1.35291E6">4334 9779 1891 0,'0'0'117'0,"0"0"-57"0,0 0 19 16,0 0 20-16,0 0 18 0,0 0 20 0,0 0-12 0,0 0-10 0,0 0-21 0,0 0-12 0,-135 69-14 15,116-62-13-15,-3-1-9 0,2-2-5 0,0 0 0 16,2-3 2-16,0-1 2 0,1 0-1 0,3-1-7 16,1-6-3-16,5 0-8 0,0-1-5 15,3-1-1-15,2-3-10 0,3-2-2 0,0-3-4 16,2-2-7-16,7-3 6 0,3-3-4 0,4 3 1 16,4-2 1-1,3 5-5-15,3 0 0 0,1 6 2 0,2 3-2 16,-2 3 1-1,1 5 5-15,0 2-2 16,0 5 0-16,-2 8 3 0,-1 4-4 16,0 7 0-16,-5 9 5 0,-2 2-5 0,-4 7 2 15,-3 4 4-15,-6 1-2 0,-2 2 8 0,-5 5-2 0,-6-1 1 0,-10 3 3 16,-3 3-3-16,-4 0-1 0,-3-1 0 0,-6-3-1 0,0-7 1 0,-2-4 0 16,1-6 2-16,1-7 0 0,1-7 0 0,5-5 0 0,0-8 1 0,5-5 4 15,4-4 1-15,3-2 1 0,3-5-1 0,2-6-6 16,2-3-1-16,4-1-5 0,2-6-2 0,3 1-1 0,0-1-5 15,4-2-1-15,5 2 0 0,4 2-3 16,2 2 3-16,2 2-2 0,3 4 2 0,1 1-1 16,4 3 0-16,0 3 0 15,5 2-1-15,0 2 6 0,-1 1 0 16,3 6 0 0,-1 1 2-16,1 0-3 15,1 2-1-15,1 0 2 0,0 1-1 16,1 1 1-16,-1-2-2 0,-3 1-8 0,-1-1-16 0,-3-1-27 0,-3-1-25 15,-3 0-30-15,-4-5-40 0,-2 1-66 0,-5-3-116 0,-2-1-326 16,-5 0-827-16</inkml:trace>
  <inkml:trace contextRef="#ctx0" brushRef="#br1" timeOffset="1.35359E6">1194 10063 615 0,'0'0'484'16,"0"0"-91"-16,0 0-75 0,0 0-44 0,0 0-54 15,0 0-53-15,0 0-38 0,0 0-29 16,0 0-22-16,0 0-18 0,0 0-11 0,0 0-3 16,0 0-3-16,0 0 1 0,-135 40 0 0,118-23-6 15,2 2-5-15,-1 4-6 16,2-1-6-16,0 2-2 0,3 1 0 0,-1 0 0 0,3 4-3 15,4-2-2-15,-1 1-4 0,3 1-7 0,2 1 3 16,1-2-4-16,0 1 2 16,6-1 7-16,2 1-6 0,2-4 2 15,6-2-2-15,-2 0-2 0,4-5 9 16,1 0 5-16,3-5 2 0,-1-2 1 16,1-3-1-16,4-4-1 0,-2-1 1 0,0-3 2 0,3-3 0 15,-6-4 3-15,5-2-2 16,-4-3-8-16,-1-3 5 0,-2-3-3 0,-1-1 6 0,-3-5 7 0,-2-1-9 15,-1 0 3-15,-6 0-9 0,2-3-2 0,-6 1 3 0,-2-1-2 0,0 0 3 0,-10 2 0 16,0-3-9-16,-3 3-1 16,-5-1-6-16,-3 2-4 0,-6 2 4 0,3 3 0 15,-6 4-5-15,-5 5-15 0,-2 4-23 0,-4 7-40 0,-5 8-87 16,11 1-310-16,9 0-1017 0</inkml:trace>
  <inkml:trace contextRef="#ctx0" brushRef="#br2" timeOffset="1.3789E6">1190 8994 0 0,'0'0'0'0,"0"0"0"0,0 0 129 15,0 0 208-15,0 0-45 0,0 0-38 0,0 0-14 0,0 0-15 16,0 0-13-16,0 0-5 0,0 0-13 0,0 0-3 15,3-40-18-15,-3 36-23 0,0-1-21 0,0 2-31 16,0 0-11-16,0-1-16 0,-2 1-12 16,-1-1-4-16,-1 2-9 0,2 0-6 0,-4 0-7 0,3 1-9 15,0 1-9-15,-3 0-5 0,3 0 0 16,-5 0-1-16,3 0 2 0,-2 1 0 0,-1 1-2 16,-2 1 2-16,1 2-3 0,3 0-1 15,-3 0 4-15,-2 0-10 0,2-1 7 0,0 2-2 16,0 0-2-16,-1 1 4 0,2-1-1 0,3 0-1 15,-3 0 1-15,0 1-4 16,4 0-1-16,-2 1-1 0,1-2-2 0,-2 2 3 16,4 3 1-16,-3-3-2 0,3 2-1 0,-2 0 2 0,2 1-2 15,0-1 1-15,-2 1 2 16,2 0-6-16,1 0 4 0,0-1 2 16,-2 2-3-16,3 0 7 0,1-1-6 0,-1 2-3 0,0 0 6 0,1-2-8 0,0 0 4 15,0 1 2-15,0-2-4 0,0 2 4 16,0 0 0-16,0-2-1 0,1 2 3 0,0 0-3 0,0-2-1 15,3 1-1-15,0-1 0 0,-1 0 0 16,2-1 4-16,-2 1 4 0,-1 0-7 0,4-1 5 16,-3 1-3-1,3 1-5-15,-1-2 7 0,2 0-6 0,-4 0 5 16,4 0 1-16,0-1-5 0,-3 0 4 0,6-1-2 16,-2 1 3-16,-3-2 2 0,3 2-3 0,3-3 1 15,-2 1-3 1,0-1 7-16,1 0 4 0,0-1 0 0,0-1-1 0,2-1-5 0,-2 1-3 0,1-1 3 0,1-1 1 0,-1-1 2 15,5 0 3-15,-5 0-2 0,-1 0-1 16,4-2-2-16,0-2-2 0,-1 0 7 0,-1 0-4 16,3-2 5-16,-2 0-2 0,-1-1-6 15,4 0 3-15,-4 0-3 0,0-4 1 0,0 2 1 16,3 0 3-16,-4-1-3 0,1 1 3 0,0-4-5 16,1-1-9-16,1-2 3 0,-2 2-6 0,-4 1 5 15,-2 1 8-15,1 3-3 16,-3 0 9-16,1 0-4 0,-3-1-1 15,1 0 5-15,0-1-11 0,-1-1 6 0,-1 1-2 0,-1-2-4 16,0-1 7 0,0 3-1-16,0 3 0 0,0-3-1 0,0 1 2 0,0-2-3 0,-1 0 0 15,-1 1 1-15,-1-1-4 0,-1 1 1 0,1 2 0 0,-3 0-1 16,3 0 3-16,-2 4-1 0,1-3 1 0,2 2 1 0,0 2 2 16,-3-1 2-1,2-1-4-15,-4 0 0 0,3-1 2 0,-3 1-5 16,-1 2-1-16,3 0-1 0,-3-1-8 0,-2 0 7 15,2 1 3-15,-1-1-3 0,1 2 3 0,-3-1-3 16,3 1-3-16,-2-2 3 0,-4 2 1 0,4-1-3 0,-2-1 3 16,2 2 1-16,-1-1-3 15,-1 2 2-15,2-1-2 0,-1 1-5 16,0 0 2-16,1 0 3 0,1 2-4 0,-2 0 5 0,2 0-7 16,1 0-2-16,-3 2 2 15,3 2-14-15,-2 0-5 0,4 3-18 0,-3 1-24 0,0 3-24 16,1 0-38-16,0 2-68 0,1 2-154 0,1-5-608 0,5-2-721 0</inkml:trace>
  <inkml:trace contextRef="#ctx0" brushRef="#br2" timeOffset="1.38018E6">4418 8672 123 0,'0'0'470'0,"0"0"-76"15,0 0-22-15,0 0-42 0,0 0-40 16,0 0-50-16,0 0-41 0,0 0-40 0,0 0-26 16,0 0-18-16,0 0-21 0,0 0-15 15,-34-52-17-15,26 50-6 0,2 1-6 16,-2 1-5-16,0 0-7 16,-2 0-11-16,0 0-3 0,-4 2-3 0,3 1-2 0,-3 2 1 0,2 2-3 15,-4-1-2-15,2 3 0 0,-1 0-6 0,-3 0 3 16,1 1 0-16,1 1-2 15,-3 0 1-15,3 1-6 0,-2 1 1 32,3-2 1-32,2 2 1 0,0-1 1 0,3 0 0 15,0 1-1-15,2-1-1 0,0 1-3 0,2-2 1 0,0 2-1 0,1 0 3 16,1 0-3 0,0-1-2-16,2 4-2 0,0-1-4 0,0 0 4 15,1 1 3-15,-1 0 0 0,2 1-1 16,0-2 0-16,2 3-3 0,-2-2-1 0,0 0 3 0,0 1 1 15,2-3-1-15,1 0 3 0,2 1-4 0,-2-5 0 0,4 2 2 0,0-2-2 0,1-1 4 0,0 1-1 16,1-1 0-16,2 0-2 0,-1-2-3 0,0-1 3 0,3 1 2 0,2-3 2 16,-1 1 3-16,2-2-3 0,1-1-3 15,-1 1 2-15,2-3-1 16,-2 0 4-16,2 0 2 0,2-3 0 16,-2-2 2-16,2-1-5 0,-3-1-2 0,3-1 0 15,1-1 0-15,-3 0 2 0,2-2 0 0,1 0-1 16,-4-1-6-16,3 0 4 0,-4-1 2 15,2-2 0-15,0-1 7 0,-3 0-5 0,1 1-2 16,-3-1 0-16,2-1-5 0,-3-1 6 0,0 2 1 0,-2 1 3 0,-3-1-1 16,-1 1-5-16,1 1 1 0,-4 0-3 0,2 0 5 0,-2 1 2 15,-3 0-3-15,0 1 3 0,0 0-6 0,0 0 2 16,0 2 1 0,-2-3-2-16,-1 2 3 0,-1 1-2 0,-1-2-1 15,0 0-2-15,1 2-2 0,-1 0 4 0,0-1 1 0,-3 1 2 0,0 1 3 16,2 1-9-16,0-3 1 15,-4 4-1-15,3-2-5 0,-1 0 6 16,0 1 0-16,0 2-1 0,-2 0 3 16,1 1-2-16,-2 1-1 0,1 1-1 0,0 1 3 0,-3-1-3 0,1 1 0 15,-2 0-1-15,2 2-8 16,-1 0 8-16,0 0 2 16,1 0 0-16,0 0 7 0,1 0-9 0,1 0 1 0,1 1-2 15,2 0-6-15,2 0 8 0,-2 0-1 0,4-1 3 16,-3 1 3-16,2 1-8 0,2-1-1 15,0 1-13-15,1 0-15 0,-1 2-16 0,1 1-34 0,0 2-33 0,0 0-67 0,1 4-158 16,0-3-702 0,0-2-677-16</inkml:trace>
  <inkml:trace contextRef="#ctx0" brushRef="#br2" timeOffset="1.38181E6">7971 2708 760 0,'0'0'520'16,"0"0"-81"-16,0 0-106 0,0 0-47 0,0 0-47 0,0 0-59 0,0 0-44 16,0 0-42-16,0 0-32 0,0 0-27 0,-7-35-17 0,7 35-9 0,0 0-6 15,0 1-2-15,0 1 1 16,0 3 9-16,0 2 5 0,0 0 9 0,0 4 1 15,0 3 1-15,0 1 2 0,0 1-3 0,0 4 4 0,0 2 1 16,1-1-1-16,-3 3 0 0,1 2-6 16,1 1-6-16,-2-1-1 0,0 1-6 0,1 0 0 31,-3-2-2-31,4 0-1 0,-1-1 1 0,0 0-3 16,0-3 1-16,0 0 1 0,0-2-3 15,0-3 0-15,-2-1-1 0,3-3-1 16,-1 0-3-16,1-3 4 0,1-2-1 15,-1-1 0-15,0-1 5 16,0-1-6-16,0-1 1 0,0 1 1 16,0-2-8-16,0 0 7 0,0-1-6 0,0 1-7 0,0-1-8 0,0 0-26 0,0 1-23 0,0-2-37 0,0 0-71 0,0 0-135 0,0 0-328 0,0 0-981 0</inkml:trace>
  <inkml:trace contextRef="#ctx0" brushRef="#br2" timeOffset="1.38242E6">8166 2725 2082 0,'0'0'322'0,"0"0"-84"0,0 0-57 0,0 0-29 0,0 0-38 16,0 0-39-16,0 0-29 0,0 0-17 0,0 0-15 15,0 0-5-15,0 0-4 0,0 0-1 0,0 0 4 16,0 0-3-16,124-65 3 0,-105 65-5 0,-1 0-2 15,3 6 1-15,-2 1-1 0,-2 0 5 16,-2 1-5-16,-2 4 0 0,1 0 2 0,-5 1-3 16,-4 4 5-16,2 1 1 0,-5 2 0 0,-2 1 10 15,-1 5-4-15,-8 0 3 0,0 3 2 0,-4 2-7 16,-4 1 3-16,-2-1-1 0,2-1-1 16,-3-1 2-16,0-3-2 0,1-2-2 0,2-4-1 15,5-2-3-15,0-2-3 0,2-4 1 0,2-1-2 16,2-4-3-16,2-3 4 0,4-2-1 15,0 0-2-15,0-2 7 0,0 0-7 0,0 0-1 16,4 0 4-16,3 0-2 0,2 0 6 0,3 0 8 16,8-4 0-16,5 0 3 15,0-3-1-15,6 0-7 0,1-2-2 0,4 1-1 0,-3 1-4 16,0-1 2 0,1-1 1-16,-2 1-4 0,-2 1 4 0,-4 3 0 0,2-1-2 15,-7 1 4-15,-4 0-5 0,-4 0 1 0,-2 3 0 16,-3-2-5-16,-6 2 7 15,2 1 0-15,-4-1 3 0,0 1 8 0,0 0-2 0,0 0 4 0,0 0 0 0,0 0-2 16,0 0 1-16,0 0-1 0,0 0-2 0,0 0-1 16,0-1-3-1,0 1-8-15,0-1-13 16,-3-3-30-16,2 1-48 16,0-2-64-16,0-2-139 15,1 2-810 1,0 1-657-16</inkml:trace>
  <inkml:trace contextRef="#ctx0" brushRef="#br2" timeOffset="1.3845E6">10651 2460 219 0,'0'0'519'16,"0"0"-67"-16,0 0-129 0,0 0-25 0,0 0-15 0,0 0-51 0,0 0-37 0,0 0-26 0,0 0-32 16,0 0-33-16,0 0-31 0,0 0-21 0,-14-51-16 15,14 51-12-15,0 0-8 0,0 1-9 16,0 3-6-16,1 2 1 0,-2 4 3 0,0 1 8 0,-1 4 5 16,2 2 4-16,-1 3-1 0,-1 1-1 15,-1-1-1-15,1 5-2 0,-1-1 0 0,0 5 1 16,-1-2-3-16,0 0-4 15,-1-1-4 1,2-2-3-16,2-1-2 0,-1-2 0 0,2 1 5 16,-2-3 2-16,0 0 3 0,1-4 0 0,-1-2-2 0,2-2-3 0,-1-2 3 0,1-1-4 15,0-1 0-15,0-1 0 0,0-1-7 0,0-3 4 16,0 0-2-16,0 0-6 0,0-1-2 16,0 1-28-16,0-1-30 0,0 1-44 0,1-1-83 0,4-1-130 15,-3 0-333-15,0 0-964 0</inkml:trace>
  <inkml:trace contextRef="#ctx0" brushRef="#br2" timeOffset="1.38509E6">10854 2449 1709 0,'0'0'328'0,"0"0"-71"16,0 0-123-16,0 0-5 0,0 0 0 0,0 0-25 16,0 0-27-16,0 0-31 0,0 0-24 0,0 0-12 15,0 0-6-15,0 0 0 16,0 0-3-16,69-56-1 0,-59 57-1 0,0 5 5 0,4 3 4 0,-2 1 2 16,3 2 2-16,-1 3-1 0,-3-1 0 15,2 2 0-15,-5 0 2 0,0 1 0 16,-2 2 0-16,-3 2 0 0,-1 3-2 0,-2-2 2 0,-1 4 1 15,-7-2 0-15,1 1 4 0,-2-1-5 16,-1-1-3-16,-1-1 0 0,1-4-3 0,0 0 2 16,0-3 5-16,0-2-1 0,0-3 4 15,-1-1 1-15,2-1-4 0,2-1 2 0,-2-2-2 16,3-1-3-16,2 0-3 0,1-3-3 0,1 1-7 16,2-2 4-16,0 0-2 0,0 0 1 15,0 0 2-15,2 0-3 0,1 0-1 0,1 0 4 0,4-1 1 16,5-1 5-16,5-3 4 0,4 1-2 15,3-4 3-15,2 0-5 0,2-1-2 16,1 2-1-16,-1-2-1 0,0 2 0 0,-3-1 2 16,-2 1-1-16,-2 2-2 0,0-2 5 0,-6 1-1 15,0 2 1-15,-5-1 4 16,0 3-7-16,-4 1 1 0,-4-1-2 0,0 1-3 0,-2 1 5 0,-1 0 6 16,0 0 1-16,0 0 3 0,0 0-1 15,0 0-3-15,0 0-1 0,0 0 0 0,0 0-2 16,0 0-1-16,0 0-3 0,0 0-4 15,0 0 1-15,0 0-1 0,-1 0-2 0,1 0-9 0,0 0-34 16,-1 0-47-16,-1 0-104 16,1 0-228-16,0 0-783 15,0 0-454-15</inkml:trace>
  <inkml:trace contextRef="#ctx0" brushRef="#br2" timeOffset="1.38636E6">8297 8206 417 0,'0'0'665'16,"0"0"-116"-16,0 0-165 0,0 0-73 0,0 0-64 0,0 0-63 0,0 0-55 0,0 0-35 15,0 0-28-15,0 0-15 0,0 0-9 16,0 0-3-16,-19-11 2 0,9 19-1 16,-1 3 0-16,0 2 4 0,-7 5-5 0,4 1-1 0,-5 4-3 15,0-1-8-15,1 4-2 0,2-2-4 16,-1 4-4-16,2-2-2 0,0 1-3 0,3 1-4 15,3-1 0-15,0-1-1 16,7-3-2-16,1 0 0 0,1-3 0 0,7-4 0 0,3-2 0 0,4-3 3 16,5-2 3-16,4-4 5 0,5-5 0 15,2 0 2-15,3-5-3 0,3-7-5 0,-1-3 0 16,-2-3 0-16,5-3-1 16,-7-3 3-16,1-1-3 0,-3-1-2 0,-1-1 0 15,-6 1-3-15,-1-2 3 0,-3 0 2 0,-6-2-1 0,-4 0-1 16,-5 2-1-16,-4 0-2 0,1 2-1 0,-7 2 1 0,-3 2-1 15,-4 4-2-15,-4 1-1 0,-4 4-2 16,-1 4-1-16,-6 1 0 16,-1 5-2-16,-3 3 1 0,-1 0-3 0,0 8-10 0,4 4-16 15,-1 4-30-15,4 0-44 0,6 5-74 0,7 2-189 16,6-5-738-16,5-7-616 0</inkml:trace>
  <inkml:trace contextRef="#ctx0" brushRef="#br2" timeOffset="1.38742E6">10894 7863 573 0,'0'0'430'0,"0"0"-60"0,0 0-73 0,0 0-27 0,0 0-25 0,0 0-49 16,0 0-36-16,0 0-24 0,0 0-20 0,0 0-15 0,0 0-13 16,0 0-14-16,-43-60-11 0,41 59-10 0,-2-2-9 15,-1 3-6-15,1 0-8 16,-1 0-8-16,-2 0-5 0,-1 4-2 16,-2 1-1-16,-3 4 0 0,0 2 4 0,0 0-1 0,-2 3 0 0,-1 3 2 15,2-1-5-15,0 1 2 0,0 1-1 0,1 3-1 16,0-3 1-1,2 1-3 1,1 1-1-16,0-2-3 0,4 1 3 0,-1-1-1 16,5 2-3-16,1-4-1 0,1 1-3 0,0-2 1 0,1-2 2 0,5 1 0 0,3-1 2 0,4-1 0 15,0-4 2-15,3-1 1 0,4-1 3 0,4-2 1 16,1-4 1-16,3 0 0 0,0 0-3 0,2-7-2 16,0-2-2-16,-2 0 0 15,2-3 0-15,-3-1 1 0,-4-2-1 0,-3 1 1 0,0-3-1 16,-5 0 0-16,-3 0 0 0,-1-1 3 0,-2-1-1 0,-4 0-4 15,0 0-1-15,-4 0-1 0,-2 1-3 16,1-1 4-16,-4 0 0 0,-2 1 0 0,-3-2-3 16,-4 3 0-16,-1 0-2 15,-2 4-1 1,-3-1 1-16,-1 1 0 0,-1 3 0 0,-1-1-1 0,-1 4 0 0,-1 0 0 0,6 4-1 16,1 0-2-16,2 3-2 0,0 0-1 0,3 3-3 15,3 3-2-15,1 4-16 0,0 4-23 0,2 2-38 0,2 4-59 16,1 2-149-16,2-5-712 15,-1-5-743 1</inkml:trace>
  <inkml:trace contextRef="#ctx0" brushRef="#br2" timeOffset="1.38893E6">8186 13171 1311 0,'0'0'575'0,"0"0"-196"16,0 0-102-16,0 0-42 0,0 0-48 0,0 0-35 15,0 0-40-15,0 0-28 0,0 0-28 0,0 0-23 16,0 0-19-16,0 0-7 0,-31-38 2 15,29 52 6-15,1 4 5 0,-4 6 8 0,3 1 2 16,0 5-7-16,0 1 7 0,-3 3-13 16,4 2-3-16,-2 3 0 0,2 0-10 0,-3 2 5 0,2-3-4 15,1 0-1-15,0-4 4 16,0-1-4 0,0-4 2-16,-2-2-1 0,2-2-2 0,0-2-1 15,-1 0 0-15,2-4-1 16,0-1-13-16,0-2-10 0,0-1-31 0,2-2-45 15,4-4-73-15,-2-3-154 0,2 1-429 16,-3-6-950-16</inkml:trace>
  <inkml:trace contextRef="#ctx0" brushRef="#br2" timeOffset="1.38942E6">8378 13180 1920 0,'0'0'297'0,"0"0"-32"0,0 0-65 15,0 0-41-15,0 0-30 0,0 0-40 0,0 0-40 16,0 0-18-16,0 0-10 0,0 0-3 0,0 0 3 16,0 0-1-16,0 0 2 0,0 0 2 0,-12 67-1 15,24-50 9-15,7 2-8 0,0-1-2 0,3 2-2 16,0 0-9-16,5 3 2 0,-3 0-1 16,4 1-3-16,-4-1 0 0,3 2-2 0,-5 3-1 15,-2-3-2-15,0 2-2 0,-2-3 1 0,-5-2 0 16,-1 2 2-16,-1-4-3 0,-3 1 2 0,-6-1 1 15,-2-1 1-15,2 2 3 16,-6-2-2-16,-6-1 1 0,-1-2-1 0,-1-2-2 0,-4-2 3 16,3-1 0-16,-5-3-2 0,-1-1 8 0,3-1-7 15,-3-3 1-15,-1-1-2 0,0-2-6 16,0 0 4-16,0-5-2 0,6-5 0 16,-3-1 4-16,6-3-4 0,0-2 1 0,3-4-2 0,6-1-1 15,2-5-2-15,1-2 0 0,9-2 3 16,3-6-5-16,6-1 3 0,1-3 0 0,7-3-1 0,-3-1 5 15,3 0-1-15,-3 3 0 0,2 0 1 16,-1 1-4-16,-2 4 0 16,0 0 2-16,-2 2-1 0,-6 6 6 15,1 2-3-15,-7 4 2 0,-3 3-1 0,0 2 1 0,-7 3 2 0,1 0-2 16,0 4 5-16,-6 2-4 0,-2 1 2 16,1 1 0-16,-6 1-5 15,-2 3 4-15,-3 2-6 0,-4 0-1 0,-1 2 2 0,-4 4-10 0,-1 2 6 16,4 2 1-16,-4 1-1 0,0 0-7 0,4 2-27 15,4 1-42-15,7 1-80 16,3 0-181-16,2-6-781 0,7-3-611 0</inkml:trace>
  <inkml:trace contextRef="#ctx0" brushRef="#br2" timeOffset="1.39017E6">10691 12873 137 0,'0'0'690'16,"0"0"-101"-16,0 0-163 0,0 0-78 0,0 0-65 0,0 0-62 0,0 0-51 16,0 0-23-16,0 0-30 0,0 0-27 0,0 0-22 0,-2-40-27 15,2 40-16-15,0 1-13 0,0 4-2 16,0 1 8-1,0 4 5 1,0 6 8-16,-2 0 2 0,-1 5-2 0,0 0-1 0,-3 1-5 0,5 2-3 16,-6 1-7-16,3 4-3 0,-4-1-1 0,4 4-5 0,-3 1 6 0,-3 0-5 0,4 2 0 15,0-2 1-15,0-2-4 0,2-2 0 16,-2-3-1-16,4-3 0 0,1-2-2 31,0-3-3-15,1-3-11-1,0-1-22-15,0-2-30 0,1-1-38 0,-1-2-61 0,3-5-117 16,2 0-263-16,-3-3-816 0</inkml:trace>
  <inkml:trace contextRef="#ctx0" brushRef="#br2" timeOffset="1.39071E6">10969 12827 1418 0,'0'0'392'0,"0"0"-53"0,0 0-106 0,0 0-44 15,0 0-33-15,0 0-39 0,0 0-33 16,0 0-14-16,0 0-11 0,0 0-10 0,0 0-7 16,0 0-9-16,0 0-6 0,0 0-4 0,-91 82 0 15,91-67 0-15,4-2 0 0,3 5 0 0,4-2-1 16,1 0 1-16,5 1-3 0,1 2-2 0,4-1-1 16,-1 0-4-16,3 3-1 0,-2-1-4 0,2 1-2 15,-1-2 2-15,-2 0-3 0,-2 2 0 16,2 2 0-16,-5-3-5 0,0 0 3 0,-3-3-2 15,-2 0 2-15,-1 1 2 0,-5-1-2 16,-1-1 1-16,-3-1-1 0,-1 0-4 0,0-2 6 0,-7-1 2 16,0 1 1-16,-5-2 7 0,0 1-7 15,-1-2-1-15,-4-2 0 0,1-1-2 16,-2-1 1-16,-1-3 1 0,1-1-3 0,-2-2-2 0,2 0-2 16,1-1-2-16,-2-5 3 0,2-2 2 15,4-3-3-15,2-3 0 0,1-1-2 0,4-5-7 16,2-3 7-16,4-4 0 0,-1-2 1 0,9-3 6 15,4-5-7-15,3 1 2 0,2-3-2 16,3 0-2-16,0 1 5 0,2-1-1 0,2 2 1 16,-2 3-1-16,1 0-1 15,-2 3 2-15,-1 3-1 0,-3 2 2 16,0 2 2-16,-4 5-1 16,-2 0 1-16,-3 4-2 0,-2 1 3 15,-2 4-1-15,-4 1 4 0,0 2 3 0,0 1-3 0,-3 3 0 0,-3-1-6 0,-3 4-3 16,-5 0 2-16,0 0-2 0,-5 5 2 0,-3 2 0 0,-2 2-2 15,0 0 0-15,-1 0 0 0,1 3-4 0,1 0-15 16,4 1-32-16,0 1-59 0,3 0-126 16,4-4-356-1,5-3-1076-15</inkml:trace>
  <inkml:trace contextRef="#ctx0" brushRef="#br2" timeOffset="1.39247E6">14732 12751 673 0,'0'0'427'0,"0"0"13"0,0 0-87 0,0 0-48 0,0 0-43 0,0 0-67 15,0 0-42-15,0 0-25 0,0 0-13 0,0 0-13 16,0 0-20-16,-73-57-20 0,73 57-22 16,0 0-22-16,0 0-7 0,0 6-5 15,0 3 6-15,1 4 9 16,-1 5 7-16,0 3 5 0,0 3-1 0,0 3-1 0,1 1-5 0,-1 1-2 16,0-1-2-16,-2 3-6 0,-1 0-2 0,-4 4-2 15,1 1-5-15,0 3 2 0,-1 2-5 16,0 0 0-16,0 0 0 15,-3 0-2-15,2-2 2 16,1-2 0 0,3-3-2-16,-4-5-7 0,6-6-8 15,-1-6-15-15,1-2-15 0,4-3-20 0,-2-5-23 0,0-2-34 16,4-5-48-16,6 0-71 0,0-7-154 0,0 0-395 0,-1 0-766 0</inkml:trace>
  <inkml:trace contextRef="#ctx0" brushRef="#br2" timeOffset="1.39295E6">14942 12821 1146 0,'0'0'399'0,"0"0"-2"0,0 0-103 0,0 0-67 16,0 0-41-16,0 0-58 0,0 0-31 15,0 0-17-15,0 0-9 0,0 0-16 16,0 0-11-16,0 0-7 0,0 0-6 0,0 0-2 0,-73 77-3 16,77-63-5-16,5 2-1 0,2-1-3 15,0 3 0-15,5-2-1 0,-1 1-1 0,4 1-2 16,0 0-5-16,1 3 1 0,-1 1-4 0,0 2 1 15,-2 1 1-15,-1 1-3 0,-4-1 6 16,-2 2-3-16,-2 1-3 0,-4-2 5 0,1-1-6 16,-5 1 4-16,0-2 1 0,0-1 0 0,-5-3-4 15,0-2-1-15,-5-2 1 0,-2-2-1 0,-2-1 3 16,-1-4 3-16,-1-3-4 0,2 0 5 16,-2-3-4-16,4-2-1 0,-2-1 2 0,-1-1-7 15,2-6 6-15,2-2-4 0,-1-3-2 0,2-2 8 16,0-3-9-16,3-1 3 0,-2-4-2 15,7-3-1-15,0-3-1 0,2-2-2 0,3-4 2 16,8-1-1-16,0-5 2 0,8 2 3 0,0-1-3 16,3-2 2-16,1 2-2 0,3 1 0 15,-2 1 2-15,3 1 1 0,-4 2 2 0,2 0-1 16,-5 4 0-16,-3 1 0 0,0 4-1 0,-5 2 3 0,-2 5 0 16,-3 3-3-16,-5 3 6 0,-2 1-1 15,0 2-1-15,-4 2 5 0,-5 2-5 0,-5 1-1 16,0 3-2-16,-6 1-2 15,-2 1 0-15,-6 5-4 16,0 3-1-16,-3 0 0 16,-1 2 0-16,3-3-1 0,3 3-20 0,2-2-34 0,7 1-70 0,2 0-154 0,8-3-560 15,3-2-883-15</inkml:trace>
  <inkml:trace contextRef="#ctx0" brushRef="#br2" timeOffset="1.39413E6">17081 12535 1477 0,'0'0'388'0,"0"0"-16"16,0 0-127-16,0 0-35 0,0 0-29 0,0 0-36 15,0 0-24-15,0 0-16 0,0 0-9 0,0 0-21 16,0 0-18-16,0 0-19 0,3-83-19 0,-3 83-9 16,0 5-7-16,0 4-1 0,1 3 0 0,-1 6 4 15,2 2 4-15,-2 3 1 0,0 3 8 16,1 1-7-16,-1 2 0 0,0 3-1 15,0-1-10-15,0 2 7 0,-1 3-1 0,-2-1 0 32,-3-1 3-32,4 0-5 0,-3-2-1 0,0-1-1 0,0 0-3 15,2-5-2-15,1-4-11 0,0-2-14 0,1-5-24 16,1-3-29-16,0-6-47 0,1-1-76 16,2-4-148-16,4-1-502 0,-4 0-822 15</inkml:trace>
  <inkml:trace contextRef="#ctx0" brushRef="#br2" timeOffset="1.39448E6">17494 12460 1648 0,'0'0'659'0,"0"0"-443"0,0 0-16 16,0 0-59-16,0 0-15 0,0 0-26 0,0 0-37 15,0 0-17-15,0 0-10 0,0 0-6 0,0 0-2 16,0 0-3-16,0 0-3 0,0 0-7 0,-101 98 1 15,101-79-2-15,5 0 2 0,3 0 6 16,1 0-6-16,2-1 0 0,3 2-4 0,0-1-4 16,2 1 2-16,1-1-3 0,0 1 2 0,1-2 5 15,-2 1-9-15,0-1 1 0,-5-2-3 0,3-1-2 16,-2-1 3-16,-5 0 1 0,1-3 0 16,-4 1-2-16,0-2 0 0,-2 1-1 0,-2-2 2 15,0 1 1-15,0-3 1 0,0 0 1 0,-3 0-1 16,-3-1-3-16,1-1 6 0,-4 0 2 0,1 0 1 15,-2-1 4-15,-1 0-9 0,0-1-1 16,-5 0-3-16,2-2-3 0,-4 0 4 0,1-1 1 16,0 0-2-16,-1 0 3 0,-2 0-9 0,0 0-6 15,6 0-9-15,-3-2-11 0,4-2-14 0,3 0-18 16,-1-2-27-16,5-1-36 16,2 1-59-16,1 0-143 0,1-1-404 0,2 3-895 0</inkml:trace>
  <inkml:trace contextRef="#ctx0" brushRef="#br2" timeOffset="1.39499E6">17619 12464 1191 0,'0'0'391'0,"0"0"-20"0,0 0-119 0,0 0-23 16,0 0-42-16,0 0-44 0,0 0-30 0,0 0-16 15,0 0-16-15,0 0-16 0,0 0-10 0,0 0-11 16,0 0-8-16,0 0-5 0,-48-25 1 0,48 25 4 16,0 0 4-16,2 0 3 0,-1 0-3 15,0-1-4-15,1 0-6 0,5-1-8 0,1-1-2 16,3-2 0-16,1 0-2 0,2 0 6 0,4 0-9 15,2-2-1-15,3 0-5 0,1 0-8 0,0 0 8 16,2 0-2-16,-3 0 1 0,-1-1 1 16,-1 3-4-16,0-2-1 0,0 0-2 15,-2 1 0-15,1 1 2 0,-6 0 2 0,-2 1-1 16,-4 0-4-16,-2 3 3 0,-3 0 0 0,0 1 6 0,-3 0 10 16,0 0-5-16,0 0 0 0,0 0-3 15,0 0-7-15,0 0 5 0,0 0-2 0,0 0 0 16,0 0 3-16,0 0-8 0,0 0-1 15,0 0-2-15,0 0-2 0,0 0 4 0,0 0 0 16,0 0 0-16,0 0-2 0,0-1 0 0,0 1-2 16,0 0-2-16,0-1-1 0,0 1-18 15,0 0-17-15,0 0-25 0,2 0-34 16,0 0-30-16,1 2-61 0,4 2-128 16,-4-1-478-16,1 1-902 15</inkml:trace>
  <inkml:trace contextRef="#ctx0" brushRef="#br2" timeOffset="1.39713E6">16321 2596 1254 0,'0'0'375'0,"0"0"-37"0,0 0-90 0,0 0-4 16,0 0-48-16,0 0-53 15,0 0-28-15,0 0-27 0,0 0-15 0,0 0-10 0,0 0-13 16,0 0-10-16,-83-53-13 0,70 58-7 16,-1 2-2-16,-3 2-3 0,0 2 2 0,0 0 2 15,-1 2-2-15,0 2-1 0,-1-1-2 0,3 3 0 16,-1-2-1-16,-1 5-1 0,5-1 1 15,0 3-7-15,1 0 2 0,2-1-2 0,0 4-4 16,2-1 8 0,1 1-9-16,6 0 4 0,0-1-1 0,1-1-4 0,2-5 3 0,8-1-1 15,7 1 3-15,1-6 2 0,5-2 5 0,5-1 1 16,4-5 1-16,0-3 0 16,0 0 0-16,1-3-1 0,2-9 0 0,-3-1 0 0,-2-1-2 0,-1-5-1 15,-4-1-1-15,1 0 2 16,-4-3-2-16,-4-2 3 15,-3 2 0-15,-4 0-2 0,-2-1 5 16,-1-1-2-16,-7 0-2 0,-1 2 2 0,-1 0-7 0,-7 2 0 0,0-1-2 16,-3 2-1-16,-3 1-1 0,-2 1-1 15,-1 0 0-15,-3 4-4 0,-5 0 2 0,3 3 0 16,-4 3-4-16,1 2 4 0,1 2-5 16,-2 3 0-16,3 0 0 0,1 5-9 0,3 3-9 0,2 1-34 15,4 6-51-15,4 2-86 0,7 4-208 0,2-6-780 0,1-3-543 0</inkml:trace>
  <inkml:trace contextRef="#ctx0" brushRef="#br2" timeOffset="1.398E6">18533 2283 1216 0,'0'0'435'0,"0"0"-20"0,0 0-131 0,0 0-41 0,0 0-46 16,0 0-58-16,0 0-39 0,0 0-26 0,0 0-12 15,0 0-11-15,0 0-11 0,0 0-8 0,-114-16-8 16,102 26-5-16,-5 2 1 0,2 2-3 0,-3 3 1 15,-2 3 2-15,4 3-6 0,-2 0-3 16,2 3-2-16,1 2-5 0,2-2 1 16,0 2 0-1,8-3-2-15,0-3-2 0,5-1 0 0,0-5 1 0,5 0 3 0,4-2 4 16,6-2 3-16,3-2-1 0,2-2 1 0,4-2-3 0,4-2 4 31,1-4 3-31,2 0 0 0,-1-2 5 16,1-5-5-16,0-4-4 0,-1 2-1 15,-2-4-3-15,0-2 2 0,-2 0 3 16,-3-2-1-16,-1-1-1 0,-5-2 0 0,-3 0 3 16,-3-3 0-16,-2 0 3 0,-3-1-3 15,-5 2-2-15,-1 0-3 0,0 0-5 0,-5 2 1 16,-5 0-2-16,-2 1 2 0,-1 1 4 0,-7 2-8 16,-2 1-2-16,-5 1-3 0,-3 2-3 0,-1 2 1 0,-2 6 2 0,-3 0 0 0,2 4-2 0,0-1-2 0,-1 7-11 15,2 4-28-15,2 6-39 0,1 6-80 0,2 7-246 16,9-7-837-16,9-6-511 0</inkml:trace>
  <inkml:trace contextRef="#ctx0" brushRef="#br2" timeOffset="1.40711E6">7198 492 719 0,'0'0'541'16,"0"0"-89"-16,0 0-92 0,0 0-38 15,0 0-54-15,0 0-62 0,0 0-55 0,0 0-31 0,0 0-21 16,0 0-20-16,0 0-28 0,0 0-24 16,-9-36-4-16,8 31-21 0,0-1 9 0,1 6-6 15,0 0-15-15,0 0 14 0,0 0-16 16,0 0 13-16,0 0 11 0,0 0-5 0,0 0 10 15,0 0-3-15,0 1-3 0,0 9 10 0,0 7 0 16,0 6-27-16,2 1 0 0,-2 5-4 16,3 3-9-16,-2 2 23 0,2-2 8 0,-3 1-7 15,0-1 13-15,1-4 1 0,-1-1-10 16,0 1 2-16,-1-3-9 0,-2 0 3 0,2-3 1 0,-1 1 0 16,1-4 9-16,1-1-10 15,0 0 6-15,-1-3-7 0,0-3-6 0,0 0 6 0,1-4-3 0,0 0 6 16,0-2-6-16,0 0-3 0,0-3 1 15,0-1-3-15,0 0 8 0,0-1 6 0,0-1-5 16,0 0 6-16,0 0-6 0,0 0-1 0,0 0 5 16,0 0-2-16,0 0 4 0,0-1-3 15,0-2-8-15,1 1-13 0,-1-2-15 0,1 0-15 16,0-2-22-16,0 0-32 0,2-2-51 0,1-2-107 16,-1 0-210-16,-2 2-616 0,1 1-415 0</inkml:trace>
  <inkml:trace contextRef="#ctx0" brushRef="#br2" timeOffset="1.40756E6">7517 360 1016 0,'0'0'500'0,"0"0"-138"16,0 0-63-16,0 0-50 0,0 0-29 0,0 0-52 15,0 0-38-15,0 0-19 0,0 0-29 0,0 0-19 16,0 0-20-16,0 0-19 0,0 0-20 16,-3-24-4-16,3 24 2 0,0 0-6 0,0 0 4 0,0 0 0 15,0 0-3-15,0 0 4 0,0 0 14 16,0 0-7-16,0 0 7 0,0 0-2 0,0 0-10 16,-1 1 16-16,0 6-3 0,0 4 15 15,1 2 0-15,0 0 1 0,0 9-5 0,1 6-11 16,-1 10-24-16,0 3-8 15,0 1 6-15,1 0 2 16,-2-1 25-16,0-2 0 16,1-1-7-16,-3-5 3 0,3 1-2 0,0-1 1 0,-1-1 7 0,1 0-9 0,-1-2 0 0,2-2-2 15,-2 1-8-15,1-2 9 0,0-3-5 0,0-3 3 0,0-1 1 16,0-2-7-16,0-4 1 0,0-2-4 0,1-2 8 16,-1-2-2-16,0-2 0 31,0 1 5-31,0-4-6 0,1-1-1 15,-1 0 9-15,0 0-3 0,0-2 3 0,0 0 7 16,0 0-5-16,0 0 2 0,0 0-3 0,0 0-3 0,0 0-9 0,0 0-23 0,0-2-9 16,0 0-47-16,-2-3-46 0,0 1-51 0,-7-3-131 0,6 2-396 15,-2 0-949-15</inkml:trace>
  <inkml:trace contextRef="#ctx0" brushRef="#br2" timeOffset="1.40796E6">6813 910 1759 0,'0'0'286'16,"0"0"2"-16,0 0-76 0,0 0-26 0,0 0-58 16,0 0-66-16,0 0-29 0,0 0-23 0,0 0 1 15,0 0 8-15,0 0 7 0,0 0 23 16,0 0 8-16,0 0 9 0,28 35-5 0,-14-26-2 15,3 0-12-15,-1 2-7 0,1 0-3 0,4-1-15 16,-1 2 7-16,-1-2-9 0,1 1-6 0,-1-1 5 16,2 0-9-16,0 1 4 0,-1 0-1 15,2 1-3-15,-1-2 1 16,5 0-4-16,-5 0 2 0,0-1-3 0,1 0 1 0,-2 0 5 0,0-2-10 16,-1-1 9-16,-4 1-4 15,2-2-6-15,-3 1 9 0,2 0-11 0,-5-1 6 0,0-2-7 16,0 0-20-16,-2 0-11 0,1-1-41 0,-1 0-34 15,-1-1-44-15,-2-1-96 16,3 0-184-16,0 0-608 16,-6 0-523-16</inkml:trace>
  <inkml:trace contextRef="#ctx0" brushRef="#br2" timeOffset="1.40831E6">7820 621 1515 0,'0'0'388'0,"0"0"-38"0,0 0-64 0,0 0-42 0,0 0-42 16,0 0-61-16,0 0-49 0,0 0-41 0,0 0-19 16,0 0-19-16,0 0-6 0,0 0 9 15,0 0-9-15,0 0 11 0,-10 2 1 0,2 6-1 16,2 5 10-16,-2 2-9 0,-1 4 7 0,-3 1-4 16,1 2-3-16,-4 2 5 0,2 4-3 0,-2-1-4 15,-2 3-4-15,-2 3 3 0,0-1-8 16,-2 2 4-16,1 0-2 0,2 0-3 0,1 0 0 0,-1-1 3 15,0-2-4-15,5-3 3 0,-5 4 5 16,4-2-12-16,-3-2-4 0,5-5-9 0,2-9 4 16,3-6 1-16,5-3 12 0,0-2 0 15,1 0-6-15,-3-3 1 0,3 1-1 0,1-1 3 0,0 1 0 16,0-1 1-16,0 0 4 16,0 0-4-16,0 0 1 15,0 0 0-15,0 0-8 0,0 0 4 16,0 0-4-16,0 0-6 15,0 0-5-15,0-1-16 0,0 1-15 0,0-1-22 0,0 0-38 0,0-2-79 0,0 1-202 16,0 0-721-16,0 0-595 16</inkml:trace>
  <inkml:trace contextRef="#ctx0" brushRef="#br2" timeOffset="1.40914E6">11166 297 0 0,'0'0'426'0,"0"0"36"15,0 0-48-15,0 0-10 0,0 0-62 0,0 0-67 0,0 0-49 16,0 0-62-16,0 0-56 0,0 0-30 16,0 0-37-16,0 0-12 15,0-5-3-15,0-1-21 0,0 1-5 0,0-2 10 0,0 7-2 0,0 0 19 16,0 0 12-16,0 0-14 0,0 3 14 16,0 5-1-16,-1-1 11 0,-3 9 12 0,3-7-4 0,-1 9-2 15,-1 0-17 1,0 2-7-16,-1 12-8 0,-2 4-31 47,0 11 2-47,-2 0-5 15,1 0 2-15,0-2 21 0,3-7-5 0,0-5 2 0,-1-5-9 0,5-5 7 16,-1-5-3-16,1-1-2 0,1-4 10 0,-1 0-13 0,0-3 3 0,0-1 7 16,0-1-12-16,0-3 14 0,0 0-6 0,0-1-2 0,3-2 0 0,-2 0-12 0,0 0-7 0,-1-2-20 0,2 0-22 0,0 0-33 15,0 0-45-15,0-2-93 0,2-2-190 16,-1 0-542-16,-1 1-632 0</inkml:trace>
  <inkml:trace contextRef="#ctx0" brushRef="#br2" timeOffset="1.40945E6">11460 248 1335 0,'0'0'541'16,"0"0"-73"-16,0 0-169 0,0 0-57 0,0 0-21 15,0 0-48-15,0 0-53 0,0 0-30 0,0 0-53 16,0 0-18-16,0 0 0 0,0 0-14 15,0 0 8-15,0 0-6 0,3-24-2 0,-3 24 11 16,0 0 10-16,0 2 10 0,0 3-3 0,1 1-1 16,-2 8-11-16,-1-5-54 0,0 7 12 0,1 2-14 15,-2 0 20-15,1 6 37 0,-2 5-9 16,0 11 17-16,-3 2-54 0,2 7 15 0,-2-3-7 16,2-4-8-16,2-2 37 0,-2-7-10 0,-1-6 4 15,4-4-1-15,-1-6-6 0,1-1 8 16,1-3-4-16,-2 0-2 0,3-1-15 0,-1-4-22 15,-1 1-21-15,-1-1-33 0,1-1-23 16,0 1-55-16,-2-2-98 0,-1-1-190 0,0 0-581 16,1-2-425-16</inkml:trace>
  <inkml:trace contextRef="#ctx0" brushRef="#br2" timeOffset="1.4098E6">10817 764 665 0,'0'0'835'0,"0"0"-466"0,0 0-14 16,0 0-36-16,0 0-47 0,0 0-77 0,0 0-84 15,0 0-48-15,0 0-28 0,0 0-18 0,0 0-7 16,0 0-11-16,0 0-1 0,-48-12 6 16,53 12 4-16,3 4 20 0,0-1 5 0,5 2-3 15,1 1 5-15,3 1-14 0,3 0 5 16,1 1-4-16,0-1-6 0,2 1 7 0,0 0-13 15,1 1 1-15,0 0 1 0,-1 0-6 0,0 1 5 16,0-2-1-16,1 2-1 0,-3 1-1 0,1-1-2 16,0-2-2-16,-3 1-2 0,-1-1 1 15,0-1 4-15,-2 0 2 0,-2 1-1 0,-2-4 0 16,-2 1-4-16,2-1 3 0,-5-2-2 0,1 0 8 16,-1 1-4-16,-2-2-1 0,-1-1 2 0,1 0-9 15,-2 1 3-15,-1-1 6 0,0 0-13 16,0 0-8-16,-1 0-19 0,2 0-25 0,-3 0-25 15,3-2-41-15,0-1-64 0,0-1-148 0,0 0-374 16,0 2-934-16</inkml:trace>
  <inkml:trace contextRef="#ctx0" brushRef="#br2" timeOffset="1.41037E6">11997 440 503 0,'0'0'549'0,"0"0"-149"0,0 0-72 15,0 0-8-15,0 0-22 0,0 0-58 0,0 0-68 16,0 0-47-16,0 0-34 0,0 0-19 16,0 0 3-16,0 0-14 0,0 0 1 0,0 0-11 15,20-24-15-15,-20 24 3 0,0 0-11 0,0 0-2 16,0 0-6-16,0 0-10 0,0 0-8 0,0 0-3 15,0 0 5-15,0 0 0 0,0 0-2 16,0 0 3-16,-2 0-9 0,-4 0 2 0,0 0 5 16,0 0-2-16,-2 0 6 0,3 1-5 0,-1 2 6 15,1-1-5-15,-2 2-3 0,-2-1 8 16,3 1-10-16,-8 3 8 16,8-3 2-16,0-3-9 0,-8 9 7 15,7-5-14 1,-1 0 14-16,-6 7 3 15,-1 1-2-15,-4 6-3 0,-5 3-30 0,0 2 3 16,0-2 2-16,2 2 8 0,1-1 26 0,-2 0-1 16,3 0-4-1,-1-2-1-15,0 1-5 0,1 0 0 0,-2 0 8 32,-1 1 0-32,1 0-2 0,2-2 1 0,-1 0-6 0,2-1-4 15,0 0 9-15,2-3 1 0,2-2 3 0,0-1 2 0,3-1-11 0,2-3-4 0,-1-1-1 0,3-1 4 16,2-2 10-16,0-2-3 0,1 1-2 0,0-1 1 0,2-2-10 0,1-2 7 0,2 2-1 0,0-2-1 15,0 0 10-15,0 0-10 0,-2 0 5 0,2 0 0 0,0 0-1 16,0 0 10-16,0 0 4 16,0 0 2-16,0 0-7 15,0 0-5-15,0 0-4 0,0 0-3 0,0 0 2 16,0 0 4-16,0 0-2 0,0-2-4 0,0 2-19 0,0-1-11 0,0 0-17 0,0-3-18 0,2 2-12 0,-2-2-59 16,0-2-98-16,1 3-247 0,0 1-808 0</inkml:trace>
  <inkml:trace contextRef="#ctx0" brushRef="#br2" timeOffset="1.41383E6">7321 3106 0 0,'0'0'0'0,"0"0"0"16,0 0 97-16,0 0 260 0,0 0-20 0,0 0-35 0,0 0-40 0,0 0-29 16,0 0-20-16,0 0-27 0,0 0-25 0,0 0-29 15,-2-16-22-15,-5 15-14 0,4 0-5 0,-3-1-8 16,2 1-10-16,-4-2-5 0,-1 2-9 15,4-2-8-15,-3 0-7 0,-1 0-8 0,-2 2-8 16,-1 0-5-16,-2 0-6 0,0 1-5 0,-3 0 0 0,-4 0 2 16,-1 0 2-16,-1-2 2 0,-7 2-4 15,0 4-5-15,-6-1-1 0,1 0-2 0,-4-2 4 16,-2 2 1-16,-3 1 2 0,-1-2-1 16,-3 1-3-16,1 2 0 0,-4-4 0 0,-1 3 3 0,1-1 5 15,-6 1 2-15,2 0 2 0,-3-1 1 0,-2 1-2 16,-1-3-2-16,1 1-2 15,-1 0 1-15,-2 1-1 0,2-2-1 0,0 3-2 0,-1-1-2 0,-2 0 2 16,-1 0 2-16,1 1 0 16,-4 0 3-16,0-2-8 15,2 3-4-15,5-2 1 16,0 2-4-16,6-2 5 16,-1 3-4-16,4 0 2 0,0-2 5 0,-1 3-2 0,1-2 3 0,-3 2-2 0,2-1-6 0,-1-1 0 15,-2 2 0-15,2-1-1 0,1-1-4 0,3 0 3 0,-1 0 1 0,5 1-1 16,-4-1 6-1,5-1-5-15,-2 2 0 0,2-1-2 0,-2 0-3 0,3 1 4 16,3-1-1-16,2 0 1 0,5-1 2 0,5-1 0 16,4-1-4-16,10 0 3 0,4-2-1 0,5 1 2 15,3-1 2-15,3 0-1 0,0 0-3 0,0 1 0 16,0-1-2-16,0 0 3 0,0 0 3 16,0 0-3-16,0 0 0 0,0 0-2 0,1 0-9 15,1 0 5-15,-1 0 0 0,0 0-2 16,2 0 5-16,-2 0-10 15,0-1-7-15,2 1-11 0,-3-1-25 16,3 1-29-16,0 0-30 0,2 0-83 16,1 0-209-1,0 0-746-15,-1 0-472 0</inkml:trace>
  <inkml:trace contextRef="#ctx0" brushRef="#br2" timeOffset="1.41462E6">1022 4387 1946 0,'0'0'181'0,"0"0"-1"0,0 0-40 0,0 0-27 0,0 0-5 0,0 0-7 0,-9-131-21 16,15 102-18-16,-2-4-15 0,4 0-8 0,3-4-1 15,-1-1-8-15,3-2-6 0,1-4-4 0,-2 0-5 16,2-2 2-16,3 1 4 0,-5 1 1 16,-1 1 7-1,0 1-4-15,-4 5 2 0,0 4 3 16,-5 3-2-16,-2 6 9 0,0 5-4 15,-6 2-7-15,0 6-8 0,-4 3-12 16,-3 4-9-16,-3 3-4 0,-1 1-3 0,-3 5 0 0,-3 4 3 16,2 5 0-16,-4 4-3 0,1 3 4 0,2 2 0 0,3 2-1 15,5 2 5-15,0 2-3 0,9 1 1 0,3-1 1 0,3 0-4 0,5 2 6 16,10-2 4-16,5-3 1 0,6 1 7 0,2-1-4 16,7-5-3-16,4 0 1 0,2-2-1 0,0-1 2 15,13 3 0-15,0-2-10 16,-3 3-4-16,-1-1 2 15,-13-5-2-15,-15 0 9 0,-5-2 1 0,-7-1-1 0,-3-1 0 16,-6 1-1-16,-2 0-6 0,0 0 6 16,-8 3 3-16,-3-1 2 0,-4 1 8 0,0-1-7 15,1-2-1-15,0-3 10 0,-1 0-2 16,3 0 2-16,-6-1-2 0,4-1-11 16,-4 0-3-16,1-2-6 0,1-2-12 0,0-4-21 15,4 0-36-15,1-4-60 0,4-8-94 0,3-6-201 0,2 2-533 0,-1 5-593 0</inkml:trace>
  <inkml:trace contextRef="#ctx0" brushRef="#br2" timeOffset="1.41605E6">1577 3260 1936 0,'0'0'333'0,"0"0"-18"0,0 0-75 0,0 0-38 16,0 0-37-16,0 0-35 0,0 0-48 0,0 0-34 16,0 0-28-16,0 0-30 0,0 0 3 15,0 0-1-15,0 0 4 0,0 0 15 0,13 28-2 16,-6 8 0-16,-2 7 1 0,3 3-6 0,0 5 3 15,1 6-1-15,-2 4-3 0,3 2 2 0,3 4-1 16,-1 0 0-16,2-3 3 0,4-4 3 16,3-6-4-16,1-9 0 0,4-6-1 0,-2-6-5 15,4-5 2-15,-2-7 1 0,-1-5-2 0,-1-3 2 16,1-8-3-16,-2-5-5 0,2 0 2 16,1-8-5-16,1-6 4 0,-3-3 0 0,4-6-2 0,-1-3 3 15,-1-2-1-15,1-1 0 0,-3-2 2 16,-5 0 5-16,0-2 0 0,-7-2 3 15,3 1-3-15,-6 2-3 0,-3 3 3 0,-4 4 2 16,0 2 0-16,-2 3 3 0,-3 2-4 16,-1 4-1-16,-2 1 0 0,-3 1-2 15,-1 3 3-15,2 2-1 16,1 2 6-16,-1 1 1 0,-1 2-1 0,2 2 0 0,1 0-5 0,-3 0-2 0,-1 4 0 16,0 2-1-16,0 2-2 0,-1 3 0 15,0 4-1-15,1 2 0 0,-1 1 1 0,1 2 1 0,2-1 0 16,-1 1-1-16,6-1-1 0,0 1-2 15,1-1 2-15,2-4 0 0,0 1 2 0,6-3 0 0,1-2 0 16,0-4 0-16,5-1 0 0,1-1 2 16,-1-3-2-16,1-2 4 0,4 0-3 0,-3 0 0 15,4-5 3-15,-2 0 0 0,-2-2 3 0,-2-1 1 16,2 0-4-16,-4-1 0 0,-3 0-2 16,1-1 1-16,-5 2 5 15,2 0 0-15,-2-2-1 16,-2 0 1-16,2-3-3 15,1 1-3-15,-2 0 1 0,-1-1-3 0,5-2 0 0,-3 0 1 0,2-2-1 0,2 0-2 16,2-2 2-16,1 2-4 0,0 1 0 0,0 1 1 0,4 1-3 0,1 0 2 16,-2 3-1-16,0-1 1 0,2 3 0 0,-3 1 2 15,-2 1 1 1,1 0 2-16,-2 4-2 0,-1-3-1 16,1 3 0-16,-4-3-2 15,2 3 2-15,-2 2 2 0,0-1-1 0,-3 1-1 0,1 1-3 16,-2 0-3-16,-1 0-2 0,0 0 1 0,0 0-2 0,0 0-2 0,0 2 2 0,0 3 4 0,0 1 3 15,0 2 2-15,0 1 2 16,0 3 0-16,-3 1-1 16,1 2 2-16,-1 0 0 0,-3 0-2 15,4 0 3-15,-3-1-2 0,2-1 0 0,1 1 0 0,1-1 0 16,1-2-1-16,0 0 1 0,0-2 0 0,1-1-1 0,2-1 1 16,5 0 0-16,1-1-2 0,2-2 3 0,1 2 0 0,8-3 0 15,-2-2 3-15,4-1 0 0,0-1 0 0,1-5-2 16,1-1 0-16,-2 0 1 0,-2-3 2 0,-2 0 0 15,-1 0 2 1,-1-3-3-16,-2-1-3 0,0 0 2 16,0 1-2-16,-4-2 0 0,0-1 2 15,-2-2 0-15,-1 1-1 0,-1-1 3 0,-4 0-3 0,-1 1 1 16,-1 1 2-16,0 1-3 0,-1 2 4 0,-1 2-4 0,-1 1-1 0,-1 0 1 16,0 3 1-16,0 0 1 0,-2 2 2 0,4-1 0 15,-2 1-4-15,0 2 0 0,3 0-2 0,0-1 0 16,-1 2 3-16,0-1 0 0,1 1 4 15,1 1-3-15,-2 1-2 0,2 0 2 0,0-2-3 16,0 2 2-16,0 0 1 0,0-1-2 16,0 1 2-16,-1 0-1 0,1 0-1 0,0 0 2 0,0 0 0 15,0 0-2-15,0 0 0 0,0 0-1 0,0 0-2 16,0 0 2-16,0 0 1 0,0 0 2 16,0 0 1-16,0-1-1 0,0 1 0 0,0-1-2 15,0-1 0-15,0 0-3 31,-1 0 1-31,-1-1 1 16,1 1-1-16,0 0 1 0,-2-1-1 0,1 1 0 0,1 1-1 16,1-2 1-16,-1 2 0 0,0 0-1 0,1 0 0 0,-1 1-1 0,1 0 2 0,-1-1 2 0,1 1-1 0,0 0 0 0,0 0-3 15,0 0 1-15,0 0 0 0,0 0-1 0,0 0 3 16,0-1-1-16,0 1 1 16,0 0-1-16,0 0-2 0,0 0 2 0,0 0-1 15,0 0 0-15,0 0 1 0,0 0-2 16,0 0 0-16,0 0-1 0,0 0 3 0,0 0 2 0,0 0 0 0,0 0 1 15,0 0-3-15,0 0-1 0,0 0 0 16,0 0 1-16,0 0 1 0,0 0 0 0,0 0 2 16,0 0 0-16,0 0-2 0,0 0 1 0,0 0-2 15,0 0-1-15,0 0 2 16,0 0-1-16,0 0 0 16,0 0 0-16,0 0 0 0,0 0 0 15,0 0 2-15,0 0-2 0,0 0 0 16,0 0 0-16,0 0-1 0,0 0-1 0,0 0 3 0,0 0-1 0,0 0 1 15,0 0 0-15,0 0-1 0,0 0 0 0,0 0-1 0,0 0 1 0,-2 0 1 16,2 0 1-16,0 0 1 0,0 0-1 0,0 0-1 0,0 0 0 16,0 0-1-1,0 0 1-15,0 0-2 16,0 0 0-16,0 0 2 0,0 0-2 0,0 0 3 16,0 0-1-16,0 0 1 0,0 0-1 15,0 0-2-15,0 0 1 0,0 0-1 0,0 0-1 0,0 0 2 0,0 0-2 0,0 0-3 16,0-2-11-16,0 2-21 0,0 0-31 15,3 0-31-15,-1 0-20 0,0-1-33 16,7 0-30-16,-2-1-56 16,-2-1-110-16,4-2-171 0,1-1-269 0,-5 2-127 0,-1-1 656 0</inkml:trace>
  <inkml:trace contextRef="#ctx0" brushRef="#br2" timeOffset="1.41633E6">2858 3221 0 0,'0'0'663'0,"0"0"-47"0,0 0-100 16,0 0-100-16,0 0-89 0,0 0-69 0,0 0-54 15,0 0-39-15,0 0-31 0,0 0-22 0,0 0-18 16,0 0-14-16,0 0-17 0,0 0-16 15,-28-109-14-15,28 109-12 0,0 1-7 0,-1 2-6 16,1-1-4-16,-1 3 0 0,1 3-4 0,-1 6-1 16,-2 3 2-16,3 6-2 0,-2 2 4 15,0 5 0-15,-1 2 0 0,1 7 3 0,-2 0-3 0,-1 6 0 16,-2 3 2-16,1 5-6 0,-1 1 5 16,-2 2-1-16,0-1-2 0,0-6 3 0,1-4-4 15,3-9-1-15,0-3-5 0,2-8-5 16,1-3-15-16,0-5-12 0,0-2-19 0,1-2-39 0,-1-5-35 15,2-3-90-15,0-4-166 0,0-1-457 0,0 0-833 16</inkml:trace>
  <inkml:trace contextRef="#ctx0" brushRef="#br2" timeOffset="1.41682E6">3016 3037 1841 0,'0'0'760'0,"0"0"-569"15,0 0-29-15,0 0-36 0,0 0-28 16,0 0-27-16,0 0-25 0,0 0-24 0,0 0-13 16,0 0-3-16,0 0 4 0,0 0 5 0,0 0-1 15,-59 127-1-15,44-88 0 0,-2 2-2 0,0 2-1 16,-1 1-1-16,2 0-7 0,5 2 4 16,4-5-2-16,2-3 1 0,5-6 2 0,2-5-7 15,5-6 2-15,5-5 2 0,5-4-2 0,1-4 7 16,4-6 2-16,3-2 2 0,3-2 5 15,3-9-4-15,1-3 1 0,0-6-4 0,1-1 5 16,-1-2-3-16,-3-5-3 0,-2-1 1 0,1-2-7 0,-2 0 5 16,-3-3 1-16,-1 0 1 15,-3 0 3-15,-4 1-4 0,0 4 2 0,-6 2-1 0,-6 4-5 16,-1 3 8-16,-2 4-1 0,-4 3-1 16,-4 1 2-16,-3 2-8 0,1 3-5 15,-3 3-1-15,-4 3 2 0,3 1-5 16,-4 2 0-16,1 5 1 0,3 4-9 0,2 1 8 0,-1 0-2 15,8 0 0-15,0 2 7 0,5 1-8 0,0 0 3 16,5 2-1-16,4 1-6 0,3 2 9 16,3-2 0-16,4 1 1 0,1 3 6 15,2-1-7-15,2 0 0 0,-1-2 0 0,3 2-4 0,-6-1 6 16,-1-2-3-16,-2-2 4 0,-4 0-4 16,-3-2 2-16,-1 0 2 0,-1-3-4 15,-4 1 6-15,-1-3-7 0,-1-2 2 16,-2 0 2-16,-1 1-2 0,-5 1 4 0,-5 0 0 0,-1 1 2 0,-2-1 2 15,-5 1-4-15,-5 0 0 0,2-3-1 0,0 0-1 16,0-1-4-16,1-3-19 16,3 1-26-16,4-4-48 0,-1 1-83 0,3-1-222 0,6 0-781 15,2-1-552-15</inkml:trace>
  <inkml:trace contextRef="#ctx0" brushRef="#br2" timeOffset="1.4171E6">3999 3169 2616 0,'0'0'367'0,"0"0"-204"0,0 0-42 16,0 0-11-16,0 0-21 0,0 0-24 0,0 0-17 15,0 0-16-15,0 0-22 0,0 0-5 0,0 0-11 16,0 0-9-16,0 0 4 0,0 0-6 16,-51-21-14-16,48 31-26 0,-2 3-37 0,0 0-51 15,-4 2-97-15,-1-1-257 0,3-1-651 0,2-5-209 0</inkml:trace>
  <inkml:trace contextRef="#ctx0" brushRef="#br2" timeOffset="1.41742E6">2566 4308 1488 0,'0'0'773'0,"0"0"-571"0,0 0 17 0,0 0-25 0,0 0-12 16,-120 28-17-16,117-28-41 0,2 1-25 0,1-1-25 0,0 0-28 16,0 0-14-16,2 0-9 0,4 0-6 15,-1-1 0-15,7-6 5 0,11-1 1 0,6-4 1 16,10-2-3-16,9-2-5 0,3-4-3 0,5 0-2 16,-2-1-1-16,-1-1 0 0,0 2-3 15,2 0-1-15,-4 1-3 0,-5 0-2 0,1 3 0 16,-5 0 1-16,-2 1 0 0,-3 3 1 0,-8-1-1 15,-3 6-2-15,-7-1 2 0,-6 3 2 16,-2 2-2-16,-6 1 3 0,-4 2-1 0,-1 0-2 16,0 0-1-16,-1 0-2 0,-4 0-11 0,-5 4-6 15,0 3-15-15,-4 3-21 0,-6 3-27 0,-4 4-40 16,-2 2-54-16,-5 1-119 0,11-5-386 16,4-4-1002-16</inkml:trace>
  <inkml:trace contextRef="#ctx0" brushRef="#br2" timeOffset="1.41769E6">2507 4630 1188 0,'0'0'950'0,"0"0"-693"0,0 0-75 15,0 0-18-15,0 0 13 0,0 0-6 0,0 0-15 16,0 0-18-16,0 0-25 0,0 0-27 16,148-26-17-16,-98 7-15 0,6-2-10 0,2-1-9 15,1-1-7-15,2 0-8 0,0 0-9 0,1 2 4 16,-3-2-2-16,-2 3 2 0,-3 2 8 0,-3 1-11 15,-7 2-3-15,-3 1 2 0,-7 4-8 16,-5-1 8-16,-9 4 0 0,-3 3 0 0,-9 2 5 16,-4-1-2-16,-2 3 1 0,-2 0 4 0,0 0-2 15,0 0 4-15,0 0-5 0,0 0-16 0,-2 0 0 16,1 0 0-16,0 0 0 0,-1 0 0 0,0 0 0 16,1 0 0-16,0 0 0 0,-1 0 0 0,1-1 0 15,-1-1 0-15,2 0 0 0,0 2 0 0,0 0 0 16,-1 0 0-16,1-1-25 0,-3 1-76 15,1 0-83-15,0 0-199 0,1 3-1191 0</inkml:trace>
  <inkml:trace contextRef="#ctx0" brushRef="#br2" timeOffset="1.42302E6">24564 2898 432 0,'0'0'750'15,"0"0"-418"-15,0 0-55 0,0 0-8 0,0 0-55 16,0 0-47-16,0 0-55 0,0 0-31 0,0 0-18 16,0 0-17-16,0 0-7 0,0 0-9 15,-118 54 0-15,117-42-6 16,1 0-3-16,0 2-3 0,1 0-2 16,4 1 6-16,1-1 2 0,3 3 3 0,3-1 1 0,4-1-3 0,3 0-1 15,2 0-1-15,2 0-3 0,4-1-1 16,-2-1-5-16,4 3-1 0,0-4-1 0,0 1-3 0,-2-1 2 15,-1 0-2-15,-5 0-3 0,-1-1-3 16,-6-1-1-16,-3 0-1 0,-4-1 0 0,0-1 2 0,-5 0 1 16,-2 0 2-16,0 0 1 0,0 1 2 15,-1-2 4-15,-6 1 4 16,-3-2 4-16,-2 2 4 0,-2 0-3 0,-4 0-1 0,0-1-1 0,-2-1-6 16,1-1 0-1,0-1-3-15,1-1-3 0,-1 1 1 0,0-1-5 0,1 0-10 0,3-1-18 16,-1-1-34-16,2 1-58 0,-2 0-115 0,6-1-342 0,6-1-1085 15</inkml:trace>
  <inkml:trace contextRef="#ctx0" brushRef="#br2" timeOffset="1.42438E6">26800 2788 9 0,'0'0'648'0,"0"0"-73"0,0 0-98 0,0 0-92 16,0 0-94-16,0 0-90 0,0 0-45 0,0 0-37 16,0 0-25-16,0 0-21 0,0 0-24 15,0 0-13-15,-70-63-13 16,61 69-9-16,-4 4 3 0,0-2-2 0,-1 7 4 15,-3 2 4-15,1 2 0 0,0 0 0 0,2 3-5 0,2-3-4 16,2 3-8-16,1-1 3 0,4 0-1 16,3-1 0-16,2-1 4 0,0 0-3 0,7 0-1 15,4 1 0-15,2-2-1 0,3 2 4 0,3-2 0 0,3-1 1 16,0-1 2-16,0 0-4 0,0-2-1 0,0-1-3 16,-3 0-1-1,-1-2-1-15,-6-1-1 16,0-1-1-16,-2 0-2 0,-1 0 0 0,0 0 0 0,-5-1 1 0,-1 0 2 0,-1 1-1 15,-2-2 2-15,0 2-1 0,-5 0 2 16,-2 2 4-16,-3-1 4 0,-3 1 3 0,-2-2 4 0,-3-2-1 0,-3 2-2 16,1-2-4-16,-1-1-4 0,0-3 0 0,1 0-1 15,3-1-5 1,-1 0-8-16,4-1-24 0,1 0-44 0,5-1-94 0,3 0-339 16,2 0-1039-16</inkml:trace>
  <inkml:trace contextRef="#ctx0" brushRef="#br2" timeOffset="1.42672E6">20540 7475 1127 0,'0'0'433'0,"0"0"-38"15,0 0-104-15,0 0-53 0,0 0-59 0,0 0-47 16,0 0-20-16,0 0-19 0,0 0-24 0,0 0-25 15,0 0-22-15,0 0-14 16,-8-36-10-16,8 38 4 0,0 4 3 0,0 1 6 0,2 2 13 16,-2 2 1-16,2 1 7 0,2 2 3 0,-2 0-4 15,-1 1 1-15,-1 1-3 0,0 2-3 0,0 1 2 16,1 1-6-16,-1 2-4 0,0 0-2 16,-1 2-2-16,0-1 0 0,-3 2 1 15,0-3-2-15,2 1-1 0,-1-2-2 16,-3-1-2-1,4-3-3-15,-2 0 3 32,1-1-5-32,2-1 1 0,1-3 0 0,-2 0-6 0,0-2 5 0,1-2 1 0,1 0 2 0,-2-1 3 0,2-1-1 0,-1 1-6 0,1-1-9 15,0-2-18-15,0 0-23 0,0-1-38 0,0-1-57 0,0-1-100 0,6-1-224 16,-4 0-693-16,2 0-278 0</inkml:trace>
  <inkml:trace contextRef="#ctx0" brushRef="#br2" timeOffset="1.42706E6">20930 7417 2034 0,'0'0'215'0,"0"0"-25"16,0 0-58-16,0 0 8 0,0 0-6 0,0 0-33 16,0 0-29-16,0 0-16 0,0 0-11 0,0 0-6 15,0 0-9-15,-117 119-7 0,111-101-6 16,1-1-7-16,3 1-3 0,2-1 1 0,0 1 0 15,6-2 0-15,-1 3 0 0,6-1-3 0,-1 0 1 16,4-1 1-16,0-1 1 0,5 0 2 0,0-2 1 16,0 0 0-16,0-1-2 0,-1 0-2 0,0-2-1 15,-1 1-2-15,-5 0 1 0,0-2 0 16,-1-1 1-16,-2 0-3 0,-1 1-1 16,-3-4 1-16,0 2 0 0,-4-1 3 0,-1-1 1 15,0 3 2-15,-8 1 5 0,0 0-1 0,-2 1 5 16,-5-1-1-16,0-1-3 0,-3 1 0 0,-5 0-3 15,0 1-4-15,-1 0-5 16,-3-2-7-16,3 0-21 0,-3-1-38 0,5-1-72 0,1-1-192 16,3-2-794-16,10-3-588 0</inkml:trace>
  <inkml:trace contextRef="#ctx0" brushRef="#br2" timeOffset="1.42817E6">22881 7277 326 0,'0'0'633'16,"0"0"-149"-16,0 0-78 0,0 0-82 0,0 0-62 16,0 0-54-16,0 0-43 15,0 0-27-15,0 0-28 0,0 0-21 0,0 0-20 16,0 0-23-16,11-49-17 0,-11 49-15 0,0 0-12 15,0 3-1-15,0-1-2 0,0 4 2 0,0 2 1 0,-1 3 8 16,1 3 3-16,-1 3 4 0,0 1 9 16,-1 1-2-16,-3 2 0 0,4 0-1 0,-1 4-6 0,-1-1-1 15,-2 1-1-15,3 1-3 16,-2-1 1 0,-1 1-4-16,4-4-2 15,-1 1-1 1,-2-1-5-16,2-1 3 0,1-1 1 0,0-2 2 0,0 1 2 15,-1-2-1-15,2-2-2 0,-3-3 0 0,2 0-1 0,1-3-4 0,0-2-9 0,0 1-19 0,0-1-30 0,0-2-39 16,5-2-61-16,-2-1-115 0,3-2-189 0,-2 0-643 0,1 0-306 0</inkml:trace>
  <inkml:trace contextRef="#ctx0" brushRef="#br2" timeOffset="1.42855E6">23300 7209 1175 0,'0'0'786'0,"0"0"-498"16,0 0-61-16,0 0-41 0,0 0-37 16,0 0-39-16,0 0-36 0,0 0-15 0,0 0-6 15,0 0-5-15,0 0-9 0,0 0-7 0,0 0-7 16,0 0-7-16,-113 93 1 0,110-79-3 16,1-1-3-16,-2 0-1 0,3 1-4 0,1-2-1 15,0 2 0-15,4 1-1 0,1 1 2 0,3-1-4 16,1-2 1-16,2 2 3 0,1-1-2 15,6 0 6-15,-3-1-1 0,4 1-2 0,0 0-2 16,-1-1-3-16,-3-1 0 16,2-1 0-16,-6-2 0 0,0 2 1 0,-2-3-3 15,-2 1-1-15,-3-1 1 0,2 0-3 0,-5 2 4 0,1-1 2 16,-2 2 2-16,0-1 2 0,-3 1 3 0,-6-1 2 16,-1-1 2-16,-2 0 3 0,-5 1-3 15,-2 0-2-15,1-1-2 0,-4-1-5 0,0 0-2 16,0-2-5-16,-3 0-24 0,2-2-33 15,3 1-78-15,0-3-177 16,7 0-836-16,4-2-590 16</inkml:trace>
  <inkml:trace contextRef="#ctx0" brushRef="#br2" timeOffset="1.43058E6">20924 12888 41 0,'0'0'451'0,"0"0"-25"16,0 0-78-16,0 0-29 0,0 0-22 0,0 0-37 0,0 0-44 0,0 0-30 0,0 0-27 0,0 0-14 15,-55-119-15-15,54 110-11 0,1 3-15 16,-1 0-15-16,1 2-12 0,0 3-22 16,0 1-16-16,0 0-19 15,0 3-13-15,0 4 0 0,0 2-1 0,0 8 7 0,2 4 7 16,0 5 7-16,2 4 7 16,-2 3 0-16,-1 1-4 0,-1 1-6 15,0 1-7-15,-4 0-4 16,-1 4-5-16,-1 2 1 0,-1 1-3 0,-1 2 1 0,-1-4 0 0,-2 0-3 0,5-5 1 0,-3-3-4 0,3-4-5 15,-3-4-4-15,4-4-16 0,0-5-19 0,3-4-29 0,1-4-37 16,1-2-61-16,0-5-70 0,5-1-150 16,2-1-512-16,-4-5-745 0</inkml:trace>
  <inkml:trace contextRef="#ctx0" brushRef="#br2" timeOffset="1.4309E6">21253 12773 1688 0,'0'0'350'0,"0"0"-153"0,0 0-37 0,0 0-17 16,0 0-1-16,0 0-10 0,0 0-26 15,0 0-14-15,-120 62-13 0,110-44-20 0,1-1-14 0,3 1-10 16,1 1-6-16,4-1 0 0,1-1-5 16,0 0 2-16,3 1-2 0,7-1 0 0,0-1 2 15,5 1-5-15,1-1 0 0,3-1-5 0,2 0-1 16,3 1-1-16,2-3-3 0,1 1 2 15,-5 0-7-15,4 0 2 0,-3-1-1 0,-3 0-5 16,-6 1 3-16,1-2-2 0,-9 0 0 0,-1-1 8 16,-5 2 1-16,-5 0 5 0,-7 2 3 0,-3 0-1 15,-6 2-2-15,-4-1-5 0,-1 1-1 16,-6-3-7-16,0 0 4 0,1-1-1 0,-3-2-5 16,1-1 5-1,3-1-8-15,5-4-9 0,3-1-20 0,2-3-40 0,8-1-53 0,4-4-132 16,3-1-579-16,5-1-920 0</inkml:trace>
  <inkml:trace contextRef="#ctx0" brushRef="#br2" timeOffset="1.4331E6">23156 12642 0 0,'0'0'155'0,"0"0"280"0,0 0-33 0,0 0-33 0,0 0-32 0,0 0-52 0,0 0-41 0,0 0-36 16,0 0-37-16,0 0-26 0,0 0-17 0,0 0-14 15,-51-67-13-15,49 66-11 0,0 0-11 0,-3 1-15 16,3 0-11-16,-5 0-15 0,1 4-7 16,-4 4-3-16,-1 7-9 15,-6 4 1-15,4 4-1 0,-5 3-7 0,0 3 6 0,2 2-2 16,0 2-2-1,-2 0 2 1,5 3-5-16,0-1-2 0,2-2-3 0,0-2-2 0,5-2-1 16,3-2 1-16,3-4-1 0,2-3-8 0,8-3 7 0,2-4-3 15,7-3 5-15,1-3 6 0,4-5-3 0,6-2 2 16,5-4-3-16,-1-5-4 0,3-4 5 16,-2-3-3-16,2-1 4 0,-5-3 4 15,-1-1-11-15,-2-1 1 0,-6-1-2 16,0-1-1-16,-4-2 7 0,-2-2 3 15,-5-1 0-15,-4-2-1 0,-7 2 0 0,-1-1-1 0,-6 1 0 0,-4 1 2 0,-5 1-4 16,-5 3 0-16,-1 3-3 0,-6 4-7 0,-3 2 9 0,-1 5-1 0,-3 3 2 0,-4 4 6 16,-3 3-12-16,1 1-1 0,2 5-5 15,4 2-14-15,3 2-12 0,4 1-34 0,11 0-56 0,6 3-98 16,4-3-288-16,6-4-839 0</inkml:trace>
  <inkml:trace contextRef="#ctx0" brushRef="#br2" timeOffset="1.43435E6">28801 9097 1941 0,'0'0'274'15,"0"0"-11"-15,0 0-44 0,0 0-41 16,0 0-33-16,0 0-35 0,0 0-32 16,0 0-22-16,0 0-23 0,0 0-12 0,0 0-6 0,0 0-4 0,-85-5 4 31,68 27 3-31,-1 3 0 0,-1 3-2 0,0 2-1 0,1-1-6 0,5 5-3 0,1-5 2 0,2 2-6 15,2-1 4-15,7-4 1 0,1-2-3 16,1-3 3-16,8-3-1 0,5-2 2 16,4-4 8-16,3-1 0 0,7-4 4 0,2-4 0 31,3-3-2-31,-1-2 1 16,2-6 0-1,0-4-1 1,-3-3-3-16,-3 1 0 0,-2-5-2 0,0-2-3 0,-3 0 2 0,-3 0-3 15,-1-2 3-15,-6 1 3 0,0-1-4 0,-7 0 5 0,-2 1-4 0,-6-3-3 16,2 1 2-16,-3 0-8 0,-7 1 3 16,-5 1-3-16,0 3-4 0,-5 1 7 0,-2 2-7 0,-3 2-2 15,-2 4 2-15,-3 2-7 0,-3 2 2 0,-2 4 0 0,3 2-3 16,2 0 3-16,4 6-7 0,3 4-18 0,5 4-24 0,5 3-33 0,7 2-40 0,8 5-56 0,6 0-109 0,5-7-270 16,-1-4-841-16</inkml:trace>
  <inkml:trace contextRef="#ctx0" brushRef="#br2" timeOffset="1.43496E6">30898 8996 1715 0,'0'0'335'0,"0"0"-30"15,0 0-56-15,0 0-49 0,0 0-50 16,0 0-37-16,0 0-28 0,0 0-18 0,0 0-21 16,0 0-21-16,0 0-8 0,0 0-9 0,0 0 1 15,0 0 16-15,-70 19 0 0,49 1 10 16,-1 1 0-16,-6 5-8 0,0 2 1 15,2 1-4-15,-4 2-4 0,1 0 0 0,2 0-9 16,4 0-2-16,5-4 0 0,5 0-5 16,4-6 1-16,6 1 0 0,3-1-2 15,2-3 1-15,9 0 7 0,7-3 2 16,5-3 6-16,9-4 8 0,9-4-4 16,8-4-3-16,8 0-3 0,4-10-6 15,3-3 0-15,-2-3-2 0,1-4-1 0,-3-3 3 16,-4 1-7-16,-6-4 3 0,-5 0 0 0,-6-3-1 0,-8 1 13 15,-6-1-5-15,-9-2 0 0,-4-2 0 16,-7 0-3-16,-5 1-1 0,-7 1-3 0,-5 3 2 0,-8 2-7 16,-3 4 2-16,-11 2-1 0,-7 6-9 0,-5 4 4 0,-10 7-8 15,-4 3-3-15,-2 4-20 0,-2 11-40 0,1 5-62 0,2 5-160 0,14-3-858 16,17-7-657-16</inkml:trace>
  <inkml:trace contextRef="#ctx0" brushRef="#br2" timeOffset="1.44072E6">5182 9654 189 0,'0'0'584'16,"0"0"-109"-16,0 0-50 0,0 0-71 0,0 0-57 0,0 0-68 0,0 0-47 0,0 0-39 15,0 0-31-15,0 0-24 0,0 0-20 0,0 0-11 0,-26-10-9 0,26 10-5 16,0 0-4-16,0 0-4 0,0 0-4 0,0 0-3 15,0 0-2-15,0 0-1 0,0 0-3 16,1 0-3-16,-1 0-6 0,0 0-5 16,0 0 0-16,1 0-3 0,1 1 5 0,2 1 0 15,0 0 4-15,2-1 3 16,3 2 1-16,5-2 3 16,-2 0 2-16,7 1-2 0,1-2 5 0,3 0-7 15,6 0-4-15,1 0-2 0,1-1-2 0,7-2 0 16,1-1-2-16,4 2 2 0,0-3-3 0,6 2-4 0,1-2 1 15,1-1-1-15,3 2 2 0,2-1 2 0,0-1-3 0,1 1 1 16,-1-2-5-16,2 0 2 0,2 1 3 16,0 0 0-16,0-1 6 15,1 1-6-15,0-1-1 0,0 1-2 0,-2 1 2 0,2-1 2 0,-4 0 3 16,1-1 2-16,-4-1-5 0,2 2 3 0,-2-2 0 0,-3 1 0 0,0 0 3 16,0 0-2-16,-3 0-4 0,-2 3 1 15,1-2-3-15,-1 0-2 0,0 0 4 16,-2 2-1-16,1-2 3 15,-3 2-4-15,-1-2-2 0,-1 3-1 0,1-2-3 0,-3-1 4 0,2 1 4 16,-3-1 1-16,2 1 1 0,1 0-6 0,-2 0-2 16,-3-1-1-16,4 2 1 0,-2-1 2 0,-4 1 0 15,-1-1 3-15,-3 1-4 0,-1 0-1 16,-5 0 1-16,-2 0 0 0,-3 2 3 16,-5 0-5-16,-2-1 0 15,-3 1 0 1,-5 1 0-16,-2 1 0 0,3 0 0 0,-4 0 0 0,0 0 0 15,0 0 0-15,-4 0 0 0,3 0 0 0,0 0 0 0,1 0 0 0,-1-1 0 0,1 1 0 16,-2-2 0-16,0 2 0 0,-2-1 0 0,2 1 0 16,-1-1 0-16,1 1 0 0,-3 0-38 0,4 0-34 15,-3 0-38-15,-2 0-45 0,-3 2-92 0,1 1-376 16,4-1-1093-16</inkml:trace>
  <inkml:trace contextRef="#ctx0" brushRef="#br2" timeOffset="1.44127E6">7263 8638 2032 0,'0'0'295'0,"0"0"-63"16,0 0-91-16,0 0-42 0,0 0-9 16,0 0 7-16,0 0-8 0,0 0-1 0,0 0-4 15,0 0-10-15,0 0-5 0,0 0-8 16,-54 118-7-16,37-88-13 0,-1 1-10 0,0 3-3 0,-6 5-3 16,1 6-3-16,-7 6-2 0,-3 6 0 15,-9 7-3-15,-6 4-3 0,-5 3 2 94,-5 3-7-94,1 0-1 0,1 0-2 0,-1-4-3 16,10-9 2-16,4-9 1 0,8-8-1 0,5-7 4 0,6-7-4 0,3-6 0 0,2-4 1 0,1-4 0 0,6-6 3 0,2-2-2 15,2-4 1-15,5-1-2 0,0-2 1 0,3-1-2 0,0 0-1 0,0 0-1 0,0 0-9 0,0 0-10 0,2-4-24 0,1-1-44 0,4-5-49 0,-1-4-90 0,5-4-184 0,-3 4-756 0,0 5-555 16</inkml:trace>
  <inkml:trace contextRef="#ctx0" brushRef="#br2" timeOffset="1.44152E6">6855 8783 2075 0,'0'0'468'0,"0"0"-256"0,0 0-6 15,0 0-39-15,0 0-24 0,0 0-18 0,0 0-41 16,0 0-31-16,0 0-27 0,0 0-8 0,0 0 4 15,0 0 5-15,0 0 12 0,0 0 0 16,-45 86-9-16,20-47-5 0,-1 2-11 0,-8 3-2 16,0 5 2-16,-4 1-5 0,-1 2 2 0,-4-1-6 15,2 0-1-15,-1-2-1 0,-1 0-3 0,2-6 4 16,3-5-1-16,6-5 2 16,2-5 0-16,2-4-6 0,5-2 0 0,-1-4-11 0,7-3-8 15,-1-1-16-15,6-3-23 0,-2-1-35 0,5-4-53 16,3-2-93-16,2-4-213 0,1 0-707 15,2 0-465-15</inkml:trace>
  <inkml:trace contextRef="#ctx0" brushRef="#br2" timeOffset="1.44181E6">5927 8896 2354 0,'0'0'347'0,"0"0"-152"0,0 0-11 0,0 0-28 15,0 0-30-15,0 0-23 0,0 0-28 16,0 0-23-16,0 0-13 0,-119 15-11 0,104 3-5 16,0 6-3-16,0 5-1 0,-1 4 3 15,-2 2-2-15,-3 4 0 0,-1 2-3 0,-4 3-7 16,-3 4 2-16,-1 4-6 0,2-1 0 0,0 2 1 16,4-6-6-16,2-5 2 0,2-3-1 0,3-5-2 15,-1-3 7-15,2-5-3 0,2-3 0 16,1-3-2-16,3-4-10 0,0-3-5 0,1 0-14 0,0-3-15 15,5-2-15-15,-2-3-22 16,4-2-26-16,-2-3-37 0,1 0-80 0,1-5-231 16,1-1-736-16,1 2-338 0</inkml:trace>
  <inkml:trace contextRef="#ctx0" brushRef="#br2" timeOffset="1.44224E6">5383 9125 0 0,'0'0'214'0,"0"0"354"16,0 0-116-16,0 0-59 0,0 0-55 0,0 0-62 15,0 0-48-15,0 0-50 0,0 0-42 0,0 0-32 16,0 0-25-16,0 0-23 0,0 0-17 16,0 0-13-16,-3-31-13 0,3 31-2 0,0 1-1 15,0 3 3-15,-3 0 6 16,2 3 2-16,-4 0 4 0,3 5 4 16,-5 1-2-16,2 1 1 0,-2 2-1 15,-4 4-4-15,1 2 4 0,0 1-3 0,-4 4-3 16,0 1-3-16,-1 4-5 15,-1-1-4-15,-3 1-1 0,2 0-3 0,0 0 1 0,-3 0 0 0,4 0-1 16,-1 0-3-16,1-3 3 0,3-2-2 16,0-4-2-16,3-2 6 0,1-5-4 15,2-3 1-15,2-2 0 0,0-2-5 0,4-2 2 16,-1-2-5-16,1-1-9 0,1-1-5 0,0-1-16 0,0-1-15 16,0 0-16-16,0-1-31 0,4 0-49 0,-3 0-86 15,3 0-210-15,-2-1-650 0,1 0-226 0</inkml:trace>
  <inkml:trace contextRef="#ctx0" brushRef="#br2" timeOffset="1.45145E6">11535 8416 1417 0,'0'0'347'0,"0"0"-40"0,0 0-38 16,0 0-22-16,0 0-26 0,0 0-55 15,0 0-30-15,0 0-31 0,0 0-14 0,0 0-14 16,0 0-15-16,0 0-2 0,-67-2-12 16,67 2-7-16,0 0-5 0,0 0-5 0,0 1-10 15,0-1-7-15,0 0-4 0,0 1-8 0,0 0 4 16,1 2-1-16,4-1-2 15,0 2 7-15,0 1-3 0,2 1 2 0,2 1 3 0,2 0-4 16,2 1 4-16,3-1 3 0,0 1-2 0,4-3 10 16,3 3-7-16,1-3-3 0,6 0 4 0,0-2-12 15,4-2 6-15,2-1 2 0,-2 0-3 0,4 0-1 16,2-4 1-16,1-1-2 0,-3-2-2 0,4 0 5 16,-4 0-7-16,2 1 0 0,-4-2 3 0,0 0-5 15,-2-1 1-15,1 0 0 16,-2-1-2-16,-1-1 5 0,-1 0-1 0,-3-1-1 0,1-1 4 0,-2-2-13 15,2 3 7-15,-3 0 0 16,-1-1-1-16,-4 1 4 0,3 1-2 16,-2-1-2-16,-1-3 1 0,1 4 1 0,-1-4 0 0,1 1 2 15,4-1-1-15,-3 0-3 0,0-1 1 0,2 1 0 0,-1-2-2 16,1 2 9-16,-1 0-7 0,-2-1 5 16,0 1-1-16,-2-1-10 0,1 2 6 15,0-1-1 1,1-1 0-16,-4-1 5 0,1 3-1 15,0-2-4-15,-3 0 2 0,-1 0 0 16,-2 1-2 0,2-2 3-16,-4 0-2 0,1 3-3 0,-2-2 4 0,1 0-3 0,-2 0 2 0,-1-1 2 0,-3-2-4 0,3 1 0 0,0 0 0 0,-4-2 0 15,3 0 0-15,-2-1 0 0,2 2 0 0,-3-3 0 16,1 0 0-16,3 0 0 0,-3 0 0 16,4-1 0-16,-1 2 0 0,-2 1 0 0,0 1 0 15,2-3 0-15,-2 3 0 0,-1-2 0 0,0 2 0 0,0-2 0 16,0 0 0-16,0 2 0 0,-1-1 0 15,1 2 0-15,-3 0 0 0,3-1 0 0,-1 0 0 16,-2 1 0-16,1 1 0 0,-1-2 0 16,2 1 0-16,-2 0 0 0,1-1 0 15,-2 1 0-15,2-2 0 0,-3 2 0 0,-1-1 0 0,1 1 0 16,0 1 0-16,0-1 0 0,-2 0 0 0,-2 1 0 16,0-2 0-16,0 2 0 15,0-1 0-15,2-1 0 0,-1-1 0 0,-2 1 0 16,3 1 0-16,-1-2 0 0,-1 3 0 0,2 0 0 0,0 0 0 15,-4 3 0-15,4-1 0 0,0 1 0 0,-1 0 0 16,-1-1 0-16,1 1 0 16,-2-1 0-16,0 0 0 0,1-1 0 0,0 1 0 0,-1 0 0 15,0 2 0-15,0-2 0 16,-1 1 0-16,1-2 0 0,0 2 0 0,1-1 0 0,-1 0 0 0,0 0 0 16,0-1 0-16,-1 0 0 15,2 1 0-15,1-1 0 0,-3 2 0 0,2 0 0 0,-2-1 0 0,4 1 0 16,-4 0 0-16,2 1 0 0,3 0 0 15,-4-1 0-15,2 2 0 16,1-1 0-16,-1 1 0 0,1 1 0 0,-1-1 0 0,2 1 0 0,-2 0 0 16,0 1 0-16,0-1 0 0,2 2 0 15,0-1 0-15,-1 0 0 16,0 0 0-16,0-1 0 0,0-1 0 16,0 2 0-16,2-1 0 0,-2-1 0 15,0 0 0-15,1 1 0 0,1-1 0 0,-2 1 0 0,1 1 0 16,1-2 0-16,0 0 0 0,0 1 0 0,0 1 0 0,-1-1 0 15,1 2 0-15,0-4 0 0,0 1 0 0,0-2 0 0,0 1 0 16,0-1 0-16,0 1 0 0,0 0 0 0,0 1 0 16,0-1 0-16,0-1 0 0,1 0 0 15,0-1 0-15,1-2 0 0,-1 1 0 0,2 0 0 16,-2-2 0-16,-1 1 0 0,0-1 0 0,1-1 0 0,0 0 0 16,1-1 0-16,-1 2 0 0,2 0 0 15,-2 1 0-15,0 1 0 16,-1-1 0-16,2 2 0 15,1-2 0-15,-2 1 0 0,3-1 0 16,-3 0 0-16,0 1 0 0,2-2 0 16,-3-1 0-16,2 0 0 0,1-4 0 0,-2 2 0 15,3-3 0-15,0-2 0 0,-1 2 0 0,1-1 0 0,1 1 0 0,1-1 0 16,-1 2 0-16,2-1 0 0,-3 1 0 0,5 0 0 0,-4 0 0 0,0 1 0 16,3-2 0-16,-4 2 0 0,3 2 0 0,-1 2 0 0,-1-1 0 15,0 1 0-15,0-1 0 0,0 0 0 16,0 1 0-16,1 2 0 0,-3 1 0 0,0 1 0 15,3 2 0-15,-3 0 0 0,2-1 0 16,-1 2 0-16,2 0 0 0,-1 1 0 16,-1-1 0-16,1-1 0 0,0 1 0 0,1-1 0 0,0 3 0 15,0-4 0-15,1 3 0 0,-3 1 0 16,3-2 0-16,2 1 0 0,-3 0 0 16,1-2 0-16,2-1 0 15,1-1 0-15,0 1 0 0,0-1 0 0,1-1 0 0,-1 0 0 0,1 1 0 16,1-3 0-16,3 0 0 0,-2-1 0 0,2 1 0 15,1 0 0-15,1 1 0 0,-2 0 0 16,2-2 0-16,-1 2 0 0,0 0 0 16,4 0 0-16,0 0 0 0,0 0 0 0,1-1 0 0,-1 2 0 15,2-3 0-15,2 3 0 16,-1-1 0-16,0 0 0 0,-3 2 0 0,2-2 0 0,2 1 0 0,1 1 0 0,0-1 0 16,2 2 0-16,1-2 0 15,-1 3 0-15,0-1 0 0,2 0 0 0,1 0 0 0,1-2 0 16,0 2 0-16,3-1 0 0,2 0 0 15,-1-1 0-15,4 1 0 16,0-1 0-16,0 0 0 0,2 2 0 0,2-1 0 0,0 0 0 0,3 2 0 16,-1-2 0-16,2 1 0 0,-1 2 0 15,0 0 0-15,0 0 0 0,-3 3 0 0,-3 1 0 0,-1 0 0 16,-5 3 0-16,-2-2 0 16,-2 2 0-16,0 1 0 0,-3-1 0 0,-5 4 0 0,-2-2 0 15,-1 2 0-15,-4-1 0 16,3 1 0-16,-4 0 0 0,1 0 0 0,-2-1 0 0,-3 2 0 15,0-1 0-15,-1-1 0 0,-1 1 0 0,-3-1 0 0,2 1 0 16,-2 0 0-16,1-1 0 0,2 1 0 0,-5-1 0 16,4 1 0-16,-4-1 0 15,3 1 0-15,-3-2 0 0,1 1 0 0,1 1 0 0,-3-1 0 16,0 1 0-16,-1-1 0 0,3 1 0 16,-3-1 0-16,0 1 0 0,0 0 0 0,-1 0 0 15,0 0 0-15,0 0 0 0,0 0 0 0,0 0 0 16,0 0 0-16,0 0 0 0,0 0-21 15,0 0-6-15,0 0-16 0,0 0-7 16,0 0-24-16,0 0-9 0,-1 7-18 0,0 3-40 16,-1 2-79-16,-2 4-344 0,2-5-698 0,1-3-247 15</inkml:trace>
  <inkml:trace contextRef="#ctx0" brushRef="#br2" timeOffset="1.45203E6">14352 3293 1790 0,'0'0'365'0,"0"0"-21"0,0 0-70 15,0 0-49-15,0 0-36 0,0 0-41 0,0 0-39 16,0 0-30-16,0 0-28 0,0 0-24 16,0 0-10-16,0 0-7 0,0 0-6 0,0 0-6 15,-69-24-2-15,76 30 4 0,4 7 11 0,6 1 14 16,6 3 6-16,4 3-2 0,8 1-1 16,2 0-9-16,2 3 3 0,7-1-1 15,-3 0-3-15,5 3 3 0,-2-1-6 31,2 5-4-31,1 0 2 0,-2 3-3 0,0-1-2 0,1 2 1 0,-4-2-6 16,3 3 2-16,-7-2 2 0,1-1-1 0,-5 0 0 0,1-5-1 0,-6 0-3 0,-1-3 1 16,-6 0 1-16,1-2-4 0,-4-3 2 15,-3 0 0-15,-4-3 0 16,-3-3 5-16,-1-4-3 0,-1 0-2 0,-6-5 0 0,2 0-3 0,-4-1 1 0,0-2-2 16,-1-1-7-16,0 0-10 0,0 0-11 15,-3 0-21-15,-3 0-27 0,-4-1-49 0,-4-3-87 0,-5 0-208 16,1-1-802-16,8 2-525 15</inkml:trace>
  <inkml:trace contextRef="#ctx0" brushRef="#br2" timeOffset="1.45234E6">12991 4159 2647 0,'0'0'212'0,"0"0"-111"0,0 0-3 16,0 0-37-16,0 0-21 0,0 0-10 0,0 0 3 16,0 0 12-16,0 0 17 0,0 0 12 0,0 0-2 15,0 0-8-15,128 52-12 0,-87-39-6 16,5 0-11-16,-3 5-8 0,6 0-1 0,0 1-3 0,-1 3 1 16,5 0-1-16,-1 2-4 0,4 1-7 15,1 4-2-15,1-1-3 0,1-1-4 0,-1 2 3 16,2-4-2-16,-1 0 1 0,-7-5 3 15,-1-2-2-15,-5-1-3 0,-3-2 3 0,-9-3-3 16,1-4 1-16,-11 1 0 0,-4-3-2 0,-2 0 1 16,-7-1-2-16,-4-2-6 0,-2-1-8 15,-4 0-15-15,-1-2-22 0,0 1-27 0,-1 1-30 16,-7 2-51-16,-5 0-137 0,1 2-645 0,1-2-809 0</inkml:trace>
  <inkml:trace contextRef="#ctx0" brushRef="#br2" timeOffset="1.45271E6">12408 5242 2785 0,'0'0'141'0,"0"0"-80"16,0 0 12-16,0 0-21 0,0 0-1 15,0 0 9-15,0 0 3 0,0 0 18 0,0 0 7 16,0 0-6-16,0 0-13 0,147 45-12 0,-95-40-8 15,7-2-4-15,3 1-7 0,7-1-7 16,0 0-8-16,2-1-5 0,1 3-3 0,3 0 1 16,-4 0-6-16,0 1-1 0,-3 1-3 0,-5 2-5 15,-2 0 2-15,-7 3-1 0,1 0-2 0,-2 1 5 16,-8 1-5-16,1 3 2 0,-6-1 0 16,-7-1-4-16,-2 0 2 0,-6-3 0 15,-4 1 2-15,-5-6-1 0,-1 1 1 0,-6 1-1 16,-3-1-1-16,0-3 0 0,-3 1 1 15,-2 0-2 1,-1-1-1 0,0-1-9-16,-2 4-6 0,-6-1-15 15,-2 2-23-15,-3 1-25 0,-5 0-48 0,-3 2-64 0,-4 2-164 0,7-5-705 0,1-2-677 16</inkml:trace>
  <inkml:trace contextRef="#ctx0" brushRef="#br2" timeOffset="1.45306E6">12319 6613 2441 0,'0'0'193'15,"0"0"-94"-15,0 0 16 0,0 0-21 0,0 0 6 16,0 0 10-16,0 0-15 0,0 0-18 0,-2 116-4 16,22-102-11-16,5-1 0 0,6-1 0 0,6 2-17 15,3-3-4-15,5 2-8 0,2-4-3 16,-1-1 3-16,4-1-11 0,1-1-5 0,-3-1-2 15,3 0-6-15,-2 1-1 0,0 2-1 16,-1-3-3-16,-1 2-6 0,-3 0 6 0,-3 3 0 16,-2-1-1-16,-4-1 7 0,-5 0-8 0,-4 0-1 15,-4 0 1-15,-3-2-6 0,-4 1 6 0,-2-3 0 16,-1 1 0-16,-5-1 2 0,-1-2-3 16,0 1-1-16,-3-1-1 15,2 0-1-15,-2 0-5 0,-1 1-9 16,0-1-8-16,1 0-19 15,-1 3-14-15,0-1-23 0,-2 3-28 0,0 1-35 0,1 1-78 16,-3 4-159 0,-4-2-729-16,3-6-570 0</inkml:trace>
  <inkml:trace contextRef="#ctx0" brushRef="#br2" timeOffset="1.45342E6">12272 7842 2837 0,'0'0'232'0,"0"0"-165"16,0 0 10-16,0 0-12 0,0 0-1 15,0 0 4-15,0 0-12 0,0 0-3 0,0 0-8 16,0 0-4-16,0 0 8 0,0 0-2 0,0 0-2 16,0 0-2-16,111 111-10 0,-60-101-6 15,1-1-4-15,2-4-4 0,1-1-4 0,-2 0-1 16,-3-1-4-16,1-1-6 0,-3 2 2 0,-3-2-4 15,-1 3-1-15,-5-2 4 0,-2 0-6 0,-7-1 5 16,-4 2-3-16,-6-2-1 0,-3 1 4 16,-2 0-4-16,-2 0 0 0,-6-1 0 0,-1 0-1 15,-2 1-1-15,-1-1 4 0,-1 0-1 16,-2-1-1-16,0 1 2 0,0-2-5 0,0 0-4 16,1 1-7-16,-1-1-15 0,0 0-7 15,0 1-14-15,0-1-18 0,0 2-14 0,0-1-35 16,0 2-41-16,-1 2-68 15,-4-2-164-15,1 1-569 16,2-1-714-16</inkml:trace>
  <inkml:trace contextRef="#ctx0" brushRef="#br2" timeOffset="1.45388E6">11550 8201 2320 0,'0'0'97'0,"0"0"5"0,0 0 28 15,0 0-4-15,0 0-5 0,0 0-15 0,0 0-23 16,0 0-12-16,0 0-5 0,0 0-12 15,0 0-16-15,0 0-7 0,0 0-10 0,-40-77 1 16,49 79 5-16,3 6-4 0,7 3 14 16,0 2-1-16,4 5 2 0,6 0 9 0,1 4-14 15,2 0-4-15,2 1-5 0,0 3-6 0,-1-3 0 16,2 3-7-16,0-1 3 0,-2 3-6 16,3-4 2-1,-3 0 1-15,-1-2-7 0,-1-3 2 0,-1 2-2 16,-2-5 0-16,-4-1 3 0,-1-2-7 0,-5-4 2 0,0-1 1 15,-6-3 1-15,1 0 5 0,-6-3-3 0,1 1-4 0,-2-2 3 16,-2 0-5-16,-1-1 4 0,0 0 2 0,-1 0-3 0,1 2 1 16,-2-2-1-16,2 0-5 0,0-2-3 15,1-1 1-15,1-1-13 0,1-1-8 16,1 0-18-16,-1-4-33 16,2 1-47-16,2-3-101 0,-2 3-332 15,-3 2-1091-15</inkml:trace>
  <inkml:trace contextRef="#ctx0" brushRef="#br2" timeOffset="1.45987E6">18849 4081 314 0,'0'0'495'0,"0"0"-61"16,0 0-124-16,0 0-30 0,0 0-35 15,0 0-29-15,0 0-40 0,0 0-29 0,0 0-22 0,0 0-19 16,0 0-7-16,0 0-13 16,-8-50-11-16,8 50-9 0,0 0-12 0,0 0-10 15,0 0-8-15,0 0-13 0,0 0-4 0,0 0-3 0,0 0-3 16,0 0 2-16,0 0-5 16,-2 3 1-16,2 1 3 0,-1 1 3 0,0 4 4 0,1 0-1 15,-3 2-2-15,0 1-2 0,0 0 3 16,1 3 0-16,0-1 0 15,1 1-2 64,-3 1-3-79,2-1-1 0,-1 3 0 0,0 4 0 0,-1-1 5 15,2 2 0-15,-3 1-5 0,1-1 3 0,0 2-7 0,0 0-3 0,0 4 2 0,0-1-3 0,0 2-1 0,0 0 3 0,-1 1-3 0,1-2-4 16,2 1 3-16,-2 0-1 0,1-1 0 0,1 0 4 0,1-3-2 0,-3-1 1 0,1 1 0 0,2-1-1 0,-1 0 3 15,-2 1 3-15,2-2 3 0,-1 1 2 0,2-2-3 0,-1 0-4 0,-2-2-1 0,2-1-3 0,-1 3-2 0,0-2 4 0,1 2-4 16,-2 3 2-16,-1-2 0 0,3 2 0 0,-1-1 2 16,-1 2 1-16,0-1-4 0,3 2 0 0,-2 0 0 15,-1 0-3-15,1 1 2 0,0 1 1 0,-2-1-1 16,1 1 1-16,0 0 1 0,0 1-2 16,0-2 1-16,0 0-2 0,1 0 1 0,-3-2 1 15,3 0-1-15,-1 1-2 0,1 0 4 0,-1-2-4 16,1 2 3-16,-1-2 0 0,4-2-4 0,-4 2 3 15,2-1-2-15,-2 2 0 16,3-2 6-16,1 0-6 16,-2-2 0-16,1 1 0 0,1 0-3 0,-1-1 4 15,0 2 1-15,0-1-1 16,1 0-3-16,-2-2 3 0,1 3-1 0,0 0 1 0,1 0 6 0,0 1-6 0,-2 2 1 0,0 1 2 0,1 0-10 16,-2-2 8-16,1 1 1 0,0-2-2 15,0-5 8-15,-2 2-7 0,0 1-1 0,3-2 3 16,-1 0-5-16,1-1 2 15,-3-1 1-15,2-2-2 16,0-1 2-16,0-1 0 0,0 1-1 0,0-1-1 0,2 1 5 0,-2-2-6 16,1-1 2-16,0-1 0 0,0 2-5 0,2-1 6 15,-2 1-1-15,0 0-2 0,-2 1 3 0,2 0-2 16,0 0 0 0,1 0 2-16,0-1-4 0,-3 1 3 0,1-1-1 0,1 0 0 15,-2 0 3-15,2-2-3 0,1 0 2 0,-2-2-1 16,1-2 0-16,0 0 0 0,0-4 1 0,0-2 0 15,1-2-2-15,-2-1 2 0,2 2-1 0,0-2 0 0,0 0 2 16,0 0-1-16,0 0-1 0,0-2-1 0,0 0-8 16,0-5-11-16,0-4-23 0,2-6-38 15,4-5-68 1,2-7-173-16,2 5-887 16,-3 7-623-16</inkml:trace>
  <inkml:trace contextRef="#ctx0" brushRef="#br2" timeOffset="1.46556E6">18887 4189 1099 0,'0'0'360'15,"0"0"-33"-15,0 0-73 0,0 0-11 16,0 0-27-16,0 0-25 16,0 0-39-16,0 0-35 15,0 0-29-15,0 0-21 0,0 0-15 0,0 0-17 0,-110-2-11 0,109 6-4 16,1 1 1-16,-4 5 8 0,-2 1 5 0,2 3 3 15,-1 1 0-15,-1 2 0 0,-1 1-4 0,0 1-1 0,0 3 3 16,-1 1-7-16,-1 1-2 0,0 3-7 16,-3 1-8-16,0 4 5 62,-3-1-2-62,4 4 0 0,-5-1 6 0,2 1-8 0,-2 1-3 0,3 1-1 0,-2 1-5 0,0 2 7 0,2-1 1 0,-1 0 2 0,-1-2-1 16,4 1-2-16,-1-1-1 0,1 2-1 0,3-2 2 15,-1 0-4-15,1-1-2 0,3-1 2 0,-2-1-2 0,3 2 3 0,-1-2-1 16,1-1-1-16,0 0 0 0,0-1-2 0,3-1-1 16,-3-1-1-16,2 2 1 0,0-2 0 15,-1 0 1-15,2-1 0 0,1 0-2 0,-1 0 1 0,1 1-1 0,-1-1 0 16,1 1 2-16,-1 0-2 0,1-2 1 0,0 2-1 16,-1 2-1-16,-1-2 3 0,4 2-3 0,-4-1 2 15,2 0 2-15,0 1-3 0,0 0 1 0,0 1-1 0,2 0-1 16,-2-1 1-16,-2 3 1 0,4-2 0 0,-2 3 1 15,0-1-1-15,1 2 1 0,-1 0-1 0,-1 0 1 16,2-4-4-16,-2 3 4 0,-1-1-2 16,4-1 0-16,-2 0 4 0,0 2-3 0,1 0 0 15,-1 0-1-15,0 1-1 0,0-1 0 0,0-1 0 16,0 1 0-16,0 0 4 16,0 2-2-16,1-1 0 15,-1 1 1-15,1 0 0 0,-1 1-2 0,0-1-1 0,2 0 1 16,0 1-4-16,-1-1 5 0,3-1-1 0,-3 3 1 0,2-2 3 15,-2 2-2-15,4-2 3 0,-4-1-1 0,1 2-5 0,0-3 4 16,0 1-3-16,1-1-1 0,0 0 5 16,-1 0-3-16,0 0-1 0,1 0 1 0,-1 1-3 15,-1 1 2-15,1-2-1 16,1 0 2-16,0 1 1 0,-1-2-1 0,-1 3-1 0,1-2-1 0,1 1 2 16,-1 0-2-16,0 0 4 15,1-2 1-15,0 1-1 0,-1-1-2 0,2-1-3 0,-2 1 0 16,3-2-1-16,0-1 4 15,-1 3 0-15,-1-2 1 0,3 2-2 16,-3 0 0-16,2-1-1 16,0-2 0-16,-1 0-4 0,1-1 6 0,-1 1 0 0,0-3-1 0,2 2 1 0,-4-2-1 0,3-1 0 15,0 1 1-15,-1-1 5 0,-1-1-6 16,3 2-1-16,-3-2 0 0,0 1-4 0,2 1 6 16,0-1 0-16,-3-1 2 0,2 0-3 15,0-1-1-15,0-1-1 0,-1 0-1 0,1 2 6 16,1-3-4-16,0 1 0 15,-3 0 1-15,4-2-5 0,-2 0 3 16,1-2 3-16,-1 0 1 0,3 0 5 0,-1-2-7 0,-2 1-3 0,2 0-2 0,0 0-4 16,0 0 9-16,-1-1 0 15,1 0 0-15,0-2 5 0,1 2-8 0,-1-2 2 16,-1 0-1-16,1 1-4 0,0-2 6 0,0-2 0 0,0 2-2 16,1-2 1-16,-1-1-1 0,0 1 2 0,1 1 1 15,-4-1 1-15,5 0-5 0,-6-1 0 0,3 1-5 16,0 0 1-16,0 1 6 0,-1-1-1 0,3 0 4 0,-3 1 0 15,2-3-3 1,1 2-1-16,-2 0-4 0,0-1 6 0,1 0-1 0,1-1-1 16,0 0 5-16,-1 1-5 15,2-1 1-15,-1 2 1 0,-2-1-3 0,2 1 4 0,1 1-2 0,-1 0 0 0,0-1 0 16,0 0-4-16,-1 1 4 16,4-1 1-16,-1-1 1 0,-2 2 1 0,1-1-2 15,2 0-4-15,0 1 0 0,-2-1 2 16,2 1 1-16,-1-2 0 0,1 2 4 0,0-1-5 15,0 0 1 1,0 0-1-16,0-2-3 0,1 2 6 0,0-3-3 16,2 3 2-16,-2-3 0 0,0 0-4 0,3 0 2 0,0 0 2 0,0 0 0 15,-1-2 2-15,2 2-2 16,0-4-4-16,-2 2 0 0,1 1 3 0,-1-1-1 0,0-1 4 0,0-1 1 0,3 0-5 16,-5 0 6-16,3 1-7 15,-2-1-1-15,1 1 4 0,2-1-8 0,0 2 8 0,-1-1 0 16,0-2-3-16,1 3 7 15,-1-2-5-15,1 0 0 0,2 1 2 0,-1-1-4 0,1 0 1 0,-3 0-3 16,3 2 0-16,-1-2 3 16,-2 2 3-16,2-2 3 0,-1 0-4 0,1 1-5 0,-2-1 2 15,4-1 0-15,-4 1 2 0,3 1 3 16,-3 1-1-16,2-3 0 0,-1 1-4 16,3 0 9-16,-3 0-8 0,1-2 0 0,1 3 3 0,-3-3-9 0,3 1 6 15,0-1 0-15,0 0-2 0,-1 0 9 0,2 0-5 16,-1 1-1-16,2-2 2 0,2 2-6 15,-2 0 4-15,-2 1-1 16,-1-1 0-16,3 1-1 0,-3 0 2 0,3 0 1 16,-2 0-2-16,1 1 9 15,-2-2-8-15,0-2-2 0,3 1 4 0,-3 0-9 0,1-2 6 0,0 0 3 0,0 0-6 16,-1 0 11-16,2-1-6 16,-2-1 1-16,0 3 3 0,1-3-12 0,-4 2 5 0,2-2-1 0,-1 0 0 15,-2 0 5-15,4 1-1 16,-2-2 0-16,3 1-1 0,-3-1 2 0,2 0-3 0,-1 1 0 0,1-1 3 15,-2 0-6-15,2 0 4 16,-1 0-1-16,3 0-2 0,-5 0 12 0,4 0-8 16,-4 0 1-16,3 1 0 0,-2-1-9 15,4 0 6-15,-1 0 0 0,-1 0-2 0,0 0 9 0,0 0-4 16,2 0 0-16,-3 1-1 0,2 0-2 16,0-1-1-16,0 0-2 0,-2 2 6 15,4-2-4-15,0 0 3 0,-1 0 2 0,3 0-7 16,-1 1 7-16,3-1-4 15,0 0 0-15,0 0 5 0,3 0-11 0,-3 0 8 0,6 0 0 0,-3 0-9 0,0 0 11 16,2-1-4-16,0-1 1 0,-1 4 4 16,3-4-6-16,1 1-1 0,-1-1-2 0,1 0 4 15,0 0 2-15,1 0 0 0,-1 0 1 0,2-1-2 0,-2 2 2 16,1-2-2-16,-1 1-1 0,0-1 3 16,-1 0-7-16,-1 0 5 0,1 0 0 15,0-1-3-15,0 1 8 0,-1 1-3 16,0-2-1-16,1-1 1 15,-2 2-6-15,2-2 3 16,0 0-3-16,-1 0 3 0,0 0 5 0,-2 0-3 0,1 0 3 0,0 2-4 0,-2-1-2 0,0 0 2 16,-2 0-2-16,2 1 4 0,-4-1-4 15,2 1 2-15,-1 0 0 0,-2 0-2 0,-1 1 5 0,-2-1-3 0,-3 2 0 16,2-2 3-16,-2 2-6 0,3-1 2 16,-3-2 0-16,1 1-2 0,1-1 5 15,-4 1-1-15,4-1 0 0,-3 0 0 0,-1 0-4 16,3 2 2-16,-3-3 0 0,2 3 2 0,-2-2 1 15,-1 3-1-15,1-2 2 0,0 1-7 0,-1 2 6 16,-1-2-3-16,0 0-1 0,-1 1 7 0,1-1-6 16,-2 1 0-16,1-1 0 0,1 1-3 0,-1 0 6 15,0 0-3-15,0-1 2 16,0 2 1-16,1-1-4 0,0-1 1 0,-2 0-1 0,2 0 1 16,1 0 3-16,1-1-1 0,-1 3 2 0,0-3-5 15,-1-1 1-15,5 2 0 0,-4-2 0 0,2 2 3 16,-2-1-3-16,4-1 1 0,-4 1 1 0,3 1-4 15,0-2 6-15,-3 2-3 16,5 1 0-16,-3-1 4 0,3-1-5 16,-1 1-1-16,-1-2 2 0,-2 2-4 15,4-1 4-15,-6-1 2 0,5 2 0 0,-4 1 0 0,0-1-4 0,-1 2 0 16,-1-2-3-16,2 1 6 0,-2-2 1 0,0 2 0 16,0-1 0-16,0 2-4 0,0-2 0 0,1 0 2 15,-1-1 0-15,0 2 2 0,1-1-2 16,-2-1-2-16,1 0 1 0,1 1-2 0,-1-1 5 15,0-1 0-15,1 2 0 0,-1 0 0 0,0-1-4 16,1 3 0-16,-1-3 0 16,0-1 3-16,0 2 1 0,0 1 0 0,-1-2 0 15,1 0-3-15,0 1 0 0,0-1-1 0,-1 1 1 16,2-2 1-16,-1 2 0 0,2 0 1 0,-1-2 0 16,-1 1-5-16,4 2 4 0,-3-1 0 15,0 0 2-15,1-1 0 0,-1 1-2 0,1 1-3 0,1-3 0 0,-1 1 2 16,-1 0 2-16,0 1 3 15,0 1-1-15,0 0-3 0,-1-2-3 16,0 2 3-16,1 0-4 16,-1-1 6-16,-1 0 1 0,2-1-5 0,-1 2 5 0,-1-1-7 15,1-1 2-15,-2 1 2 0,-3 1 0 0,3 0 3 0,1-2-2 0,-1 2-2 0,-2-2 0 16,2 0-2-16,1 1 4 0,-2 1 1 16,-2-1-2-16,1 2 2 0,-2-2-4 0,3 1 0 15,-4-2 1-15,2 2 2 0,-2 0-1 0,-1 1 0 16,0-1 3-16,2 1-7 15,-2-1 7-15,-1 1-3 16,0 0-1-16,0-1 6 0,0 1-8 0,3 0 2 16,-2-2 0-16,-1 1-2 0,1 0 5 0,-2 1 0 0,1-1 2 0,3 1-2 15,-3-1-4-15,0 1 0 0,1-1-1 0,-1 1 4 0,0 0-1 16,0-2 2-16,2 2 1 0,-3 0-6 16,1 0 3-16,-1 0-2 0,1 0 0 0,0 0 6 15,-1 0-4-15,1-1 1 0,-1 1 0 0,0 0-3 16,0 0 4-16,0 0-2 0,0 0 1 15,1 0 2-15,-1 0-3 0,0 0-1 0,1 0-2 0,-1 0-1 16,0-1 4-16,0 1 2 0,0 0 0 16,1 0 0-16,-1 0-4 0,0 0 2 15,4 0-2-15,-4 0 2 16,0 0 1-16,0 0 0 0,0 0 1 0,0 0-5 16,0 0 2-16,0 0 1 0,0 0 0 0,0 0 3 15,0 0-2-15,0 0-3 16,0 0 0-16,0 0 1 0,0 0 2 15,0 0 1-15,0 0 0 0,0 0-1 16,0 0-2-16,0 0-1 0,0 0 0 0,0 0 4 0,0 0 0 0,0 0-1 0,0 0 1 0,0 0-5 16,0 0 1-16,0 0 1 15,0 0 1-15,0 0 4 0,0 0-5 16,0 0 1-16,0 0-2 0,0 0-3 0,0 0 6 0,0 0 0 0,0 0 1 0,0 0 1 16,0 0-4-16,0 0-1 0,0 0 1 15,0 0 0-15,0 0 4 0,0 0-1 0,0 0 0 0,0 0-2 16,0 0-2-16,0 0 1 0,0 0-2 15,0 0 6-15,0 0-1 0,0 0-1 0,0 0-1 0,0 0-4 16,0 0 0-16,0 0 5 0,0 0-1 16,0 0 2-16,0 1-1 15,0-1-5-15,0 1 2 0,0 1 0 16,0-1 2-16,1 1 2 0,1 0 0 16,-1 2 0-16,-1 2-7 0,1 0 5 15,3 2-1-15,-2 0 2 0,1 5 8 0,-2-1-7 0,4 3-2 16,-4 2-2-16,1 1-5 0,-1 0 8 0,0 2-1 0,4-1 4 0,-4 1 2 0,1 1-5 15,-1 1-2-15,0 1-2 0,0 1 2 0,4 0 2 16,-3 2 3-16,0 0-3 0,0 2-3 16,2 0 3-16,-2-2-1 15,0 1 3-15,4-2 3 0,-5-1-3 0,2-1-1 16,-3 1-1-16,0 0-6 0,1-1 8 0,-1-1-1 0,0-1 3 16,0 0 9-16,1-1-12 0,-3 0 3 0,2-2-5 15,-2 0-3-15,0-2 6 0,2 0-3 0,-3 0 4 16,0 0 2-16,2 0-6 0,0-1 1 15,0-1 1-15,0-1 1 0,1-3 0 0,-1-2-1 16,1-1-1-16,0-1-6 0,0-2 6 0,0-1 0 16,0-1 0-16,0-2 5 15,0 0-6-15,0 0 0 0,0 0-2 16,0 0-3-16,0 0 6 0,0 0 0 0,0 0 4 0,0 0-1 0,0 0-3 16,0 0-2-16,0-1 1 0,0 1-2 0,0-1 3 0,0-2-3 15,0 0-6-15,0-4-9 16,0-3-17-16,0-2-29 0,1-4-55 15,0-6-109-15,1-4-444 0,-1 5-628 16,-1 5-327-16</inkml:trace>
  <inkml:trace contextRef="#ctx0" brushRef="#br2" timeOffset="1.4662E6">23870 10311 1026 0,'0'0'499'0,"0"0"-118"15,0 0-50-15,0 0-62 16,0 0-18-16,0 0-36 0,0 0-38 0,0 0-33 16,0 0-26-16,0 0-22 0,0 0-11 0,0 0-14 15,0 0-10-15,0 0-11 0,-13-55-12 0,7 59-3 0,-2 3-9 16,-1 4 2-16,-1 3-7 0,-2 2-5 16,-4 5-1-16,2 5-3 0,-3 2 2 15,2 2 2-15,-2 5 1 16,-2 2 0-16,-1 1-3 15,0 2 0 1,-1 1 1-16,-1 2-7 0,-1 1 7 0,-4-3-15 16,0 0 0-16,2-2 0 0,-1-2 0 15,4-2 0-15,3 1 0 0,3-2 0 0,-1-2 0 0,-1-1 0 16,6-5 0-16,-1-1 0 0,2-1 0 0,1-2 0 16,0-5 0-16,2 1 0 0,1-2 0 15,3-2 0-15,-2-1 0 0,3-3 0 0,1-2 0 16,1-3 0-16,1 0 0 0,-1-2 0 0,1-1 0 0,0-1 0 0,0-1 0 0,0 0 0 0,0 0 0 15,0 0 0-15,0 0 0 0,0 0 0 0,0 0 0 0,0-1 0 0,0-1 0 0,0-1 0 16,-3 0 0-16,6-6-22 16,1-1-62-16,5-3-45 0,2-6-81 15,-1 3-236-15,-2 5-987 0</inkml:trace>
  <inkml:trace contextRef="#ctx0" brushRef="#br2" timeOffset="1.4678E6">22191 10794 0 0,'0'0'0'0,"0"0"0"0,0 0 0 0,0 0 0 0,0 0 0 15,0 0 0-15,0 0 0 0,0 0 145 16,0 0 129-16,-35-75-3 0,34 67-13 0,-1 0-17 15,0 1-18-15,0 0-5 0,1-1-8 16,-1 3 1-16,1-2-9 0,-3 0-10 0,2 0-2 0,0 0-14 16,-3 0-9-16,2 1-18 15,0-1-25-15,-2 0-15 0,3 1-22 0,1-1-14 0,-1 1-7 16,1 0-17-16,1-1-2 0,0 1-9 0,0-2-7 16,4-4 1-16,3-2-5 0,3-4 0 0,3-2-3 15,2-3-5 1,3-3 1-16,6-3-4 0,-1-1 2 15,0 0-3 1,3 3-1-16,-3 0-1 16,0 4-3-1,-3 2 3-15,-2 3-4 0,-1 1 1 0,-4 5 1 0,-3-2-6 16,-1 4 5-16,-5 2 0 16,2 2-7-16,-4 1 6 0,0 2 0 0,-2 1 1 0,1 1 0 0,-1 0-10 0,0 1 0 0,0 0 0 0,0 0 0 0,0 0 0 0,0 0 0 15,0 0 0-15,0 0 0 0,0 0 0 16,0 0 0-16,-1 0 0 0,1 0 0 0,-1 0 0 0,0 0-15 0,1 0-19 15,-1 0-20-15,0 1-6 0,-1 1-21 0,-3 2-24 0,2 1-28 0,-6 5-60 16,0 2-105-16,-1-3-326 0,6-2-1032 16</inkml:trace>
  <inkml:trace contextRef="#ctx0" brushRef="#br2" timeOffset="1.46824E6">20310 10836 2498 0,'0'0'159'16,"0"0"-12"-16,0 0-46 0,0 0 8 0,0 0 3 15,0 0-4-15,0 0-14 0,0 0-12 16,0 0-4-16,0 0-6 0,0 0-8 0,0 0-12 15,0 0-15-15,0 0-6 0,0 0-9 0,-55-132-2 16,65 109 0-16,4-4-4 0,7-4 5 16,4-4-5-16,3 0 1 0,2-2-1 0,1 2-5 15,2 1 2-15,-2 0-3 0,0 3 0 0,-1 0 2 16,-4 3-3-16,2 1 0 0,-6 2-2 0,0 1-3 16,-3 3 0-16,-2 0-1 0,-4 2 1 15,-3 1-3-15,0 2 4 16,1 1 1-16,-5 2-2 0,-2 1 5 0,0 1-3 0,-1 2-2 15,-2 1 3-15,0 0-7 16,-1 1 1-16,-1 1 1 0,1 1-4 0,0-1 5 0,0 1-2 0,-1 1-3 16,-1-1-5-16,-2 0-11 0,3 2-13 0,-3-2-13 15,0 2-13-15,1 0-26 0,-5 0-32 0,2-1-56 16,-2 3-118-16,0 0-440 16,0-1-993-1</inkml:trace>
  <inkml:trace contextRef="#ctx0" brushRef="#br2" timeOffset="1.46862E6">18741 10118 2521 0,'0'0'230'0,"0"0"-52"0,0 0-63 0,0 0-14 0,0 0-14 15,0 0-6-15,0 0-4 0,0 0-11 16,45-125 0-16,-23 101-1 0,5-2-9 0,0-5-3 16,6 1-14-16,0-4-7 0,2 1-6 0,1 0-5 15,2 2 4-15,0 1-4 0,0-2 0 16,-2 1-3-16,-3 1-7 0,-2 3 2 0,-3 0-4 16,-1 3 1-16,-4 2-2 0,0-1 2 0,-2 3 0 15,-4 0-5-15,-1 2 6 0,0 3-9 0,-4 1 0 16,-2 1 5-16,-1 1-6 0,-2 3 3 15,-2 1 2-15,-1 0-5 0,0 3 8 0,-3-2-2 16,-1 2-1-16,0 0 3 0,0 1-9 16,0 0-2-16,0-1 0 0,-1 2-4 0,1 1-3 15,-2-1-5-15,1 2-11 0,0-1-16 0,-1 1-17 16,1 1-36-16,-1 0-37 0,0 0-53 0,-3 0-168 16,1 0-671-1,2 0-713-15</inkml:trace>
  <inkml:trace contextRef="#ctx0" brushRef="#br2" timeOffset="1.46898E6">18497 8929 2567 0,'0'0'201'16,"0"0"12"-16,0 0-51 0,0 0-20 0,0 0-15 15,-119-27-21-15,111 22-27 0,4-2-10 16,3-1-13-16,1-2-8 0,0 0-12 0,7-7-9 16,6-2-6-16,4-4-8 0,7-8 7 0,7-3-4 15,8-7 0-15,5-3 0 0,7 1-2 0,2-3-3 16,5-1-6-16,0 0-1 0,3-1 2 16,-2 0 1-16,1 0 3 0,-3 4-3 15,-3 2-1-15,-5 5-3 0,-6 3-2 0,-4 0 6 0,-8 5-6 16,-4 3 3-16,-6 2 3 0,-4 3-4 15,-5 3 4-15,-2 3 1 0,-6 2 1 0,-3 3 3 16,-1 1-1-16,-1 0-3 0,-1 4-2 16,-4 1-5-16,0 0 1 0,0 2-2 15,-2 1-2-15,1-1-3 0,-3 2-8 16,0 0-8-16,0 3-12 0,-4 2-10 0,2 0-15 0,-1 2-15 0,0-3-35 16,-2 3-56-16,1-4-97 0,4 0-345 0,4-2-1102 15</inkml:trace>
  <inkml:trace contextRef="#ctx0" brushRef="#br2" timeOffset="1.46939E6">18427 7134 2754 0,'0'0'347'15,"0"0"-217"-15,0 0-15 0,0 0-19 16,0 0-6-16,0 0-12 0,0 0-24 0,0 0-17 0,0 0-6 16,0 0-7-16,0 0-5 0,0 0 1 15,0 0-4-15,-24-99-1 0,43 77 2 0,6-6-4 16,5-5 2-16,3-2-1 0,9-3-5 0,1-1 3 16,3 1-2-16,3-1-3 0,-2 1-3 15,2 3-1-15,-1-2 0 0,-3 2-2 0,-1 5 1 16,-3 1 0-16,-6 2 0 0,-4 3-1 15,-4 4 3-15,-3 2-2 0,-4 4-1 0,-2-1 3 0,-5 5-1 16,-3 0-2-16,-2 2 5 0,-4 2 1 16,-2 2 1-16,-1 1 3 0,0 2-4 0,-1-3-1 15,0 2-2-15,0-2-9 16,0 1-5-16,0 0-12 0,0-2-19 16,0 0-21-16,0-2-45 0,0-1-70 15,0-2-111-15,3 1-487 0,-2 2-986 0</inkml:trace>
  <inkml:trace contextRef="#ctx0" brushRef="#br2" timeOffset="1.46972E6">18459 5776 3074 0,'0'0'110'0,"0"0"9"0,0 0-10 15,0 0-25-15,0 0-9 0,0 0-33 0,0 0-20 16,0 0-3-16,0 0-8 0,0 0 2 16,0 0 1-16,55-138-2 0,-19 106 4 0,7-2-2 15,0-4 1-15,4 0-2 0,2-3-2 0,-3 4 0 16,0-2-2-16,-1 4 6 0,-5 2-6 0,-1 1 1 16,-6 5 0-16,-3-1-9 0,-3 3 7 15,-2 3-2-15,-1 2-1 0,-5 2 5 0,-3 3-4 16,-3 1 1-16,-2 4 1 0,-5 0-4 0,0 2 3 15,-2 1-3-15,0 0-1 16,-1 0-2-16,0 2-4 0,-1 1-6 0,1-1-7 16,-3 0-9-16,0 0-19 0,1 2-12 15,-1-3-19-15,0-2-35 16,0-2-35-16,-3-1-92 0,0-2-217 0,-3 4-670 0,2 2-485 0</inkml:trace>
  <inkml:trace contextRef="#ctx0" brushRef="#br2" timeOffset="1.47005E6">18783 4679 1449 0,'0'0'901'0,"0"0"-641"16,0 0 2-16,0 0-74 0,0 0-40 0,0 0-34 16,0 0-31-16,0 0-16 0,0 0-9 15,0 0-7-15,0 0-8 0,0 0-6 0,0 0-13 16,0 0-7-16,-118-118-6 0,118 109-7 0,5-6 1 15,5 0-1-15,3-4 1 0,9-5 3 0,4 0-7 16,7-6-2-16,4 1 3 0,3 1-5 16,2-1 5-16,1 3 1 0,-2-1-1 0,0 2-1 0,-2 1 0 15,-1 1 0-15,-7 3 2 0,-3 3 0 16,-4 3 0-16,-5 3-2 0,-4 2 0 16,-4 3-4-16,-5 3 4 0,-1 1 1 15,-3 1 2-15,-2 1 4 0,0 0-3 0,0 0-5 0,0 0-10 16,0 0-17-16,0 3-6 0,0 4-13 0,5 4-21 15,-2 3-20-15,3 2-55 0,2 4-124 16,-3-5-345-16,2-4-1063 0</inkml:trace>
  <inkml:trace contextRef="#ctx0" brushRef="#br2" timeOffset="1.47344E6">23523 12519 1308 0,'0'0'494'16,"0"0"-339"-16,0 0 28 0,0 0-12 16,0 0-21-16,0 0-13 0,0 0-33 0,0 0-21 15,0 0-19-15,0 0-17 0,0 0-17 16,0 0-12-16,-73-19-15 0,73 22-2 0,3 3 3 16,4 0 1-16,1 4 14 0,2-2 5 15,3 2 13-15,2 0 10 0,1-1 5 0,3 1 2 16,7-2-6-16,-2-2-6 0,0 0-6 0,3 0-6 0,-5 0 0 15,3-1-5-15,-3-2-1 16,0 1-1-16,-1 0-5 0,0-2 1 0,0 2-7 16,-1-1 1-16,2 1-1 0,3 0-1 0,-2 1 0 0,-1-1 0 15,4 2-4-15,-2 0 3 16,2 0-1-16,-1-1 1 0,0 1 2 16,0 1-2-16,5-5 1 0,-1 4-2 0,1-3 3 0,2-2 2 0,0-1-2 15,0 0 2-15,3-4-1 0,-1-1-3 16,4-1-1-16,-4-1-3 0,2 0 2 0,-3-1-5 15,-1-1 2-15,0 3-1 16,0-3-2-16,-1 1 6 0,-1-2-4 16,-1 2 0-16,0 1-1 0,0-2-2 0,-3 2 2 15,-2 1-2-15,-3 0-1 0,0-1 2 0,0 1-2 0,-2 0 3 16,0 0 1-16,-3 0 1 0,2 0-4 0,0 0 0 0,-1-1 1 16,-1 0-5-16,3-1 6 0,0-1 1 0,-1 0-2 15,3-1 5-15,1 0-4 0,0-1-1 16,-1-1 3-16,5-1-3 0,-3 2-1 0,-1-1 1 15,0 2-2-15,-3-3 4 16,1 3 0-16,-1-3 0 0,0 2 1 0,-4-1-3 0,2 1 2 0,-1 0-3 16,-1 1 1-16,-4-1 0 0,5 0 1 15,-5 1 1-15,1-2-2 0,-1 2 4 0,-1-2-4 16,0 1 1-16,1 0 3 0,-1 0-6 0,-1-3 2 16,2 2 1-16,-1-3-2 0,-1 0 4 15,1-2-1-15,-2-1-1 0,-1-2-1 0,2 1-2 0,0 0 2 16,0 0-2-16,0 0 2 0,1 3-1 15,-1-3 0-15,-1 2 2 0,-1-1-2 16,3 1 3-16,-3 0-3 0,0 1-1 0,-3 0 2 0,5 1-2 16,-4 0 2-16,1-1 0 0,0 0-3 0,-3 0 3 15,2 0 0-15,2-1 1 0,0 0 2 16,-2 0-3-16,0-3-3 0,1 2 1 0,1-2-4 16,0 0 5-16,-3 0 3 0,3-1-2 0,-1 1 2 15,0-1-3-15,-2 0-2 0,1 1-1 0,-1-3 3 16,0 3 0-16,-1-2 0 0,1-1 1 15,1 0-2-15,-3 0 1 16,1-1 0-16,1 1 1 16,-1 2 0-16,0-2-1 0,2 1-2 0,-3 0 1 0,1 0-2 0,2 0 4 0,-2 1 0 0,0-3 0 15,1 1 1 1,-1-1-1-16,-1 0-2 0,1 0-2 0,-1-2 4 16,0 3 0-16,-1-2 2 0,4-2 1 0,-1 2-4 0,-2 1 0 0,4 3-1 0,-2-2 0 15,-1 4 0-15,3-1 1 0,2 2-2 16,-3 2 2-16,1 0-6 0,1 3 5 0,-2 0 2 15,4 2-1-15,-2-1 6 16,-3 3-6-16,0 1-2 0,0 1-3 0,0 0 0 0,0 3 3 16,1-1 2-16,-1 0-1 0,0 1 2 0,0-1-4 15,1 2 1-15,-2 0 1 0,3-1-1 16,-1 1 3-16,0-2-2 0,1 1 1 0,-2 0-4 16,2 2 2-16,-2-2 1 0,1 2 0 0,-1-2 3 15,2 1-1-15,-1-1-3 0,0 0-2 16,5 0-3-16,-2-1 5 0,1 2 2 15,1-1 2-15,1-1 0 0,0 2-3 0,3-1-3 16,-2 1-1-16,4 0 1 0,-2 0 2 0,3 0 1 16,0 0 1-16,3 1 0 0,-1-2-3 0,2 2 2 0,0 0-2 15,0-1 6-15,-1 2-2 0,3-2-4 16,0-1 1-16,-1 2-3 16,3 0 1-16,-1 0 4 0,1-2 1 0,-2 1-1 15,1-2-1-15,1 3 0 0,-2-3-1 0,3 2-3 0,-2-2 6 16,1 0-2-16,3 2 3 0,-2-2-3 0,0 1 0 0,0-1 0 15,-1 0-2-15,3 2 6 0,-2 0-7 16,2-3 3-16,1 1-1 0,2 1-2 0,1-2 4 0,2 1-1 16,-2 1 1-16,3-1 3 0,1-1-5 15,0-1 0-15,1 1-2 16,-1 0-1-16,1-2 4 0,-1 2 1 0,1-3 3 0,1 2-4 0,1-1 0 16,-2 0 0-16,3-1 0 15,-4 2 2-15,3-2-2 0,-3-1 2 0,0 1-1 0,1-1-1 16,-3 2 0-16,-1 3 0 15,2-3 0-15,-2 1 0 0,-1 0-3 0,-3 0-1 0,1 0 0 0,-2 3-1 16,-2-1 5-16,0 0 1 16,-3 2 1-16,-3 0 4 0,-2-2-5 0,-4 2-2 15,-3 0-2-15,2 1 1 0,-6 0 3 0,1-1 1 0,-3 1 1 0,0 0-4 16,-3 1 1-16,-1-1 0 16,0 2 1-16,-1 0 3 15,2 0-1-15,-2 0-2 0,0 0 1 0,0 0-7 0,0 0 6 16,0 0-1-16,0 0 4 0,0 0 3 0,0 0-7 15,0 0 0-15,0 0-3 16,0 0 2-16,0 0 3 0,0 0 1 0,0 0 1 16,0-1-2-16,0 1-3 0,0 0 1 15,0 0-2-15,0 0 5 0,0 0-1 0,0 0-3 0,0 0 1 0,0 0-1 0,0 0-2 16,0 0 1-16,0 0-1 16,0 0-7-16,0 0-3 0,0-1-9 15,0 1-10-15,0 0-6 0,0 0-9 0,-2 0-9 16,2 0-18-16,0 0-16 15,-1 0-22-15,0 4-39 16,1 1-49-16,-1 1-101 0,0 0-232 16,-1-1-554-16,4-2-102 0</inkml:trace>
  <inkml:trace contextRef="#ctx0" brushRef="#br2" timeOffset="1.47398E6">26933 9919 1930 0,'0'0'335'15,"0"0"-59"-15,0 0-8 0,0 0-65 0,0 0-37 0,0 0-25 16,0 0-30-16,0 0-26 0,0 0-31 16,0 0-24-16,0 0-17 0,0 0-12 0,0 0 1 15,-55-46 7-15,62 68 8 0,3 5 12 0,3 2 2 16,2 2 0-16,6 2-5 16,2 1-3-16,5 1-2 0,1 1-1 0,5 1-1 15,-3-1-3-15,1 0-2 0,2 1-5 0,-3 0-3 0,3 0 2 0,-3-2-5 16,1 0 1-16,-2-3 1 0,-1-3-3 15,-5-3 4-15,-2-1-4 16,-5-5 1-16,-2-1 1 0,-1-2-4 0,-5-4 1 16,-4-1-2-16,0 0-1 0,-3-4 3 0,0 0-2 15,-2-3 1-15,0-2-8 0,0-1-8 0,0-2-12 0,0 1-13 16,-3-1-7-16,-3 0-26 16,-3 0-27-16,-3-4-48 0,-3-4-80 0,-7-3-147 0,6 2-439 0,4 3-849 0</inkml:trace>
  <inkml:trace contextRef="#ctx0" brushRef="#br2" timeOffset="1.47429E6">26264 10135 2231 0,'0'0'251'0,"0"0"-97"16,0 0 12-16,0 0-38 0,0 0-23 16,0 0-16-16,0 0-32 0,0 0-15 0,0 0-7 15,0 0 8-15,0 0 13 0,0 0 8 0,0 0 2 16,0 0-3-16,-18 96-3 0,50-69-12 0,3 4-6 15,4 0-12-15,-1 3-10 0,2 0-2 0,1 2-10 16,-2 1 0-16,1 1-2 0,-3 0-3 16,-3 4 5-16,-3 0-2 0,-2-2 0 0,-8-1 3 15,0-2-7-15,-4-4-1 0,-2-3-1 0,-5-5 0 16,-2-3-1-16,-2-4 0 0,-6-4-5 0,0-2-11 16,-4-2-9-16,-2-1-11 0,-4-2-10 0,-4-5-15 15,0-2-31-15,-4 0-39 16,-2-7-63-16,-6-4-98 0,-4-3-238 0,5 3-584 15,10 4-154-15</inkml:trace>
  <inkml:trace contextRef="#ctx0" brushRef="#br2" timeOffset="1.47456E6">25481 10524 2111 0,'0'0'233'16,"0"0"-40"-16,-136-5-3 0,98 5-49 15,12 0-8-15,10 2-17 0,6-1-35 0,4 2-19 16,6 2-26-16,0 5-11 0,5 4 5 0,5 5 5 15,5 2 8-15,5 4 4 0,8 2 1 0,5 0-2 16,6 0-3-16,3-1-6 0,6 2-8 16,1-1-5-16,3 2-8 0,2-1-5 0,-3 1 0 15,0 1-13-15,-1 1 8 0,-7-1-2 0,-2-1-6 16,-6 2 9-16,-4-3-5 0,-6 0-2 0,-6-1 4 16,-2 0-5-16,-6-1-2 0,-6-2-7 15,-1-1-7-15,-4-3-6 0,-1-1-13 0,-6-2-17 0,-3-2-14 16,-1-2-24-16,-4-2-26 15,-2-5-41-15,-1-1-79 0,-5-2-217 0,5-2-488 0,6 0-609 16</inkml:trace>
  <inkml:trace contextRef="#ctx0" brushRef="#br2" timeOffset="1.47489E6">24847 11221 2489 0,'0'0'71'0,"0"0"3"0,0 0 11 15,0 0-32-15,0 0 5 0,0 0 5 0,0 0 6 16,0 0 14-16,-51 116 6 0,68-98 2 16,10 2-8-16,4-1-14 0,7 1-19 0,4-1-13 15,7 2-9-15,5 0-4 0,0 1-2 0,3-2-5 16,-1 1-4-16,-3 0-3 0,-5-4-4 0,0 3 1 16,-8-4-3-16,-3 0-3 0,-5-1 0 0,-6-3-2 15,-1 0-1-15,-6-3 5 0,-6 0-2 16,-3-2 0-16,-3-2-6 0,-4-2-13 0,-2 0-9 15,-1-3-12-15,0 0-29 0,0 0-11 0,-7 0-26 16,0 0-56-16,-2-3-70 0,-4 0-180 16,4-1-531-16,2 2-571 0</inkml:trace>
  <inkml:trace contextRef="#ctx0" brushRef="#br2" timeOffset="1.47525E6">24413 12134 0 0,'0'0'0'0,"0"0"0"15,0 0 387-15,0 0-36 0,0 0-35 16,0 0-35-16,0 0-24 0,0 0-31 0,0 0-35 15,0 0-21-15,0 0-25 0,0 0-17 0,0 0-6 16,0 0-6-16,57-1-12 0,-43 14-9 0,4 1-10 16,-3 3-14-16,5 0-9 0,1 4-15 15,5 0-19-15,-3-1-5 0,0 2-9 0,4 1-1 16,-5 0 4-16,2 0-8 0,1-1-3 0,-3 1-1 16,-2-3-8-16,6 3-15 0,-1-4-42 15,1 0-84-15,0 1-173 0,-3-6-463 16,-8-5-893-16</inkml:trace>
  <inkml:trace contextRef="#ctx0" brushRef="#br2" timeOffset="1.48388E6">1293 16179 2718 0,'0'0'109'0,"0"0"-29"15,0 0 17-15,0 0-8 0,0 0-19 0,0 0-21 16,0 0-23-16,0 0-3 15,0 0 2-15,0 0 7 0,0 0 8 0,0 0-7 0,-31 109-3 16,36-59-11-16,4 9-2 0,2 7-4 16,3 7-2-16,-1 6 0 0,-1 5-5 0,5 4 3 15,-5 1-9-15,1 0 0 16,2-2 0-16,-4-4-9 16,1-10 2-16,-4-6 1 0,-3-12 4 15,0-8 11-15,-4-11 6 0,-1-7 1 0,0-9 9 0,-7-6-1 0,-2-5 11 0,-3-4-3 16,-1-5-7-16,-5-3-1 15,-1-12-10-15,-3-6-6 0,-1-7-5 0,-4-9 3 0,3-11-10 0,-4-5 10 16,-1-10 7-16,0-8-13 16,3-10 10-16,-2-5-9 0,-1-8-5 0,6-6 10 15,1-3-4-15,2-4 4 0,3 1 1 0,7 1-6 0,7 6 3 0,3 5-3 16,6 4 0-16,12 8 6 0,9 5-1 0,3 7 5 16,6 7-4-16,5 7-1 0,6 6-2 0,1 7-1 15,9 4-10-15,6 10-3 16,1 9 0-16,-8 17-5 0,-10 9 12 15,-12 17 2-15,-6 9-2 0,-6 10 4 0,-2 9 3 0,-3 7-8 16,-7 6 5-16,-7 6-4 16,-2 3-1-16,-9 4 4 0,-6 3-4 0,-5-3 4 15,-5-1-3-15,-3-4-2 0,-3-7 1 0,2-10-4 0,5-10 13 16,5-13-6-16,2-5-8 0,0-2-14 0,4-4-31 0,0-2-18 16,4-2-40-16,6-4-22 0,3-8-61 15,17-8-138-15,-1-6-332 0,0-3-642 16</inkml:trace>
  <inkml:trace contextRef="#ctx0" brushRef="#br2" timeOffset="1.4842E6">2290 15841 1955 0,'0'0'393'0,"0"0"-38"0,0 0-78 0,0 0-58 16,0 0-53-16,0 0-46 0,0 0-47 0,0 0-27 16,0 0-19-16,0 0-9 0,0 0 3 0,0 0 2 15,0 0 2-15,0 0 2 0,-120 120-2 0,100-84-3 16,-1 1-1-16,4 1-7 0,3-3-3 0,4 2-8 15,6-2 2-15,1-1-8 0,3-1 5 0,3-1 1 16,5-3-6-16,2 0 10 0,5-2-9 16,0-3 3-16,3 0 2 0,1-2-2 0,4-3 4 15,-1-1-6-15,4-4-4 0,1 2-8 0,1-5-16 16,1-2-14-16,0-5-28 0,3-1-36 16,2-3-44-16,-1-4-83 0,-1-7-156 0,-8 0-633 15,-7 3-669-15</inkml:trace>
  <inkml:trace contextRef="#ctx0" brushRef="#br2" timeOffset="1.48448E6">2759 15904 2773 0,'0'0'248'0,"0"0"-33"0,0 0-68 0,0 0-40 16,0 0-27-16,0 0-36 0,0 0-15 0,0 0-15 15,0 0-8-15,37-117 5 0,-9 95-5 0,7-2 3 16,2 2 2-16,2 0-7 0,6-2 3 15,-3 3-6-15,5-1 3 0,-3 1 2 0,-1-2-2 0,0 1 4 16,-3 2-6-16,-3-1 3 0,3-1-5 0,-6 5-3 16,-3 1-3-16,-4 0-18 0,-5 5-12 15,-6 2-26-15,-5 1-28 0,-6 3-25 0,-1 2-40 16,-4 3-63-16,-7 0-114 0,-3 2-156 0,-7 5-189 16,-3 2-198-16,-4 2 215 0,2-1 660 15,8-3 0-15</inkml:trace>
  <inkml:trace contextRef="#ctx0" brushRef="#br2" timeOffset="1.48457E6">3207 15544 0 0,'0'0'225'0,"0"0"533"15,0 0-131-15,-134 88-162 0,113-66-108 16,5-3-85-16,2 3-69 0,3 3-44 0,1 0-32 16,3 4-27-16,2-2-15 0,1 2-15 0,4 2-12 0,0 2-2 15,5 3-13-15,1 2-2 0,4 5-7 16,0 3-8-16,-1 3-8 0,3 3-8 0,-2 3-3 16,0 4-3-16,-1 2 5 0,-1 1-2 0,-1-2-4 15,1-2 0-15,-1-6-7 0,-1-10-3 16,-1-4-6-16,0-7-21 0,-1-5-9 15,0-4-28-15,0-4-47 0,3-4-48 0,-3-5-124 0,2-2-252 16,-3-4-812-16</inkml:trace>
  <inkml:trace contextRef="#ctx0" brushRef="#br2" timeOffset="1.48485E6">3837 15775 1940 0,'0'0'873'0,"0"0"-757"0,0 0 44 15,0 0 21-15,0 0-24 0,0 0-26 0,0 0-45 16,0 0-39-16,0 0-16 0,0 0-16 0,0 0-12 16,0 0 9-16,0 0-8 0,-20-82 4 15,48 66-1-15,5-1-6 0,2 0-1 0,1-1-1 0,0 2 3 16,0 1-1-16,0 2 1 0,-1-2 3 15,1 3-6-15,-2-1 5 0,-1 3-6 0,-1 1-7 16,-4 2-5-16,-3 2-26 0,-3 2-13 16,-5 3-32-16,-2 0-43 0,-4 0-57 0,-4 6-120 0,-3 1-260 15,-3-1-679-15</inkml:trace>
  <inkml:trace contextRef="#ctx0" brushRef="#br2" timeOffset="1.48517E6">3733 16222 1780 0,'0'0'384'0,"0"0"-23"16,0 0-99-16,0 0-70 0,0 0-50 0,0 0-43 16,0 0-22-16,0 0-6 0,0 0-5 15,0 0-5-15,0 0-2 0,0 0-10 0,0 0-6 16,0 0-5-16,152 45-10 0,-111-64-5 0,8-2-8 16,2 0-9-16,-1-2 1 0,3 1 0 15,0-1 0-15,-5 2-5 0,0-3-7 0,-2 1-21 16,-4 0-32-16,-1-2-41 0,-2-1-91 0,0-1-168 15,-11 8-806-15,-13 6-588 0</inkml:trace>
  <inkml:trace contextRef="#ctx0" brushRef="#br2" timeOffset="1.48591E6">5340 15702 1780 0,'0'0'369'0,"0"0"-68"16,0 0-14-16,0 0-52 0,0 0-45 0,0 0-42 0,0 0-42 16,0 0-35-16,0 0-17 0,-118 3-4 15,83 31-3-15,-5 9-2 0,-4 6-3 0,-3 3-8 16,-2 3-2-16,-2 2-6 0,1 2 1 15,4 2 2-15,0 2-9 0,8 0-5 0,4 1-9 16,5 0-7 0,6-3 4-16,9-4-2 0,7-4 3 0,5-3-2 0,5-10 0 0,10-2-4 0,10-5 0 15,5-5 4-15,7-3-2 0,7-9 5 0,5-5-4 16,3-7-6-16,3-4 3 0,2-8 0 0,-2-7 7 16,-4-3 4-16,0-4-6 0,-8-1-1 15,-1-2-5-15,-9-4-3 0,-1 2 4 0,-9-1 1 16,0-2 6-16,-11 1 2 0,-2 3-3 15,-7 1-4-15,-1 1 0 0,-9 5-4 16,-1 1 4-16,-6 5 3 16,-3 0-4-16,-3 4 0 0,-3 0 1 0,-3 4-4 0,-3 0 2 0,-1 3 9 0,-4 2-7 0,0 0 4 15,-1 0-8 1,4 5-7-16,3-1 6 0,1-1 3 0,5 1 2 0,2 0-3 16,4 0-12-16,3 0-19 0,5-1-22 15,5 2-32-15,1 0-38 0,4-1-58 0,7 2-105 0,0-3-291 16,0-2-784-16</inkml:trace>
  <inkml:trace contextRef="#ctx0" brushRef="#br2" timeOffset="1.48623E6">5726 15970 2650 0,'0'0'198'0,"0"0"-8"15,0 0-40-15,0 0-17 0,0 0-12 0,-132 91-19 16,102-57-25-16,0 8-22 0,0 2-12 15,4 5-15-15,2-4-8 0,4 2-1 0,8-5-2 16,4 0-1-16,10-3-2 0,-1-3-8 0,10-2-5 16,9-6-3-16,5-5-2 0,6-7 6 0,7-8 4 15,4-7 1-15,9-1 0 0,2-12-2 16,1-7-3-16,1-7 5 0,-4-2 1 0,0-5-1 16,-5-6-1-16,-2 2-4 0,-7-5-2 0,-3 0 4 15,-10-1 2-15,-6-1 3 0,-6-1 2 0,-7 0-6 16,-5 0-3-16,-5 2-2 0,-9 1-1 15,-5 5 2-15,-7 5 3 0,-3 4-1 0,-6 7 0 16,-5 5-1-16,-2 4-3 0,-7 7 1 0,-1 5 2 16,-4 1-2-16,-6 10 1 0,-1 4-2 0,1 4-8 15,3 0-6-15,7 2-14 0,5 1-16 0,13 2-22 16,3 0-47-16,14 1-58 16,7 4-110-16,7 1-197 0,1-7-660 0,1-7-453 0</inkml:trace>
  <inkml:trace contextRef="#ctx0" brushRef="#br2" timeOffset="1.48665E6">4554 17833 2864 0,'0'0'57'0,"0"0"35"0,0 0 42 0,-148 65-8 0,104-47 12 16,1 1-28-16,7-5-30 0,7-1-14 0,9-5-33 16,8-2 5-16,7-4-4 0,5-2-15 15,8-1 18-15,11-7-22 0,11-6 9 0,10-5 15 16,27-11-13-16,28-15 0 0,24-10-17 0,12-6-5 16,-2 4-6-16,-2 3 14 0,-2 1 7 15,5 0 2-15,3 1 7 0,6-2-15 0,0 1-3 16,1 1-3-16,-4 2-3 0,-6 5 8 15,-5 2-12-15,-12 5 0 0,-10 2 0 0,-17 4 0 16,-8 5 0-16,-16 1 0 0,-11 5 0 0,-13 7 0 16,-15 2 0-16,-6 4 0 0,-13 2 0 0,-4 2 0 15,-5-1 0-15,-11 2 0 0,-6 0 0 16,-7 3 0-16,-4 0 0 0,-5 5 0 16,-4 4 0-16,0 2-33 0,-6 1-10 0,4 2-20 15,-4 2-22-15,3 0-36 0,-1 3-67 0,4 2-109 16,10-7-404-1,11-2-1074-15</inkml:trace>
  <inkml:trace contextRef="#ctx0" brushRef="#br2" timeOffset="1.4871E6">4443 18194 2773 0,'0'0'51'0,"0"0"59"0,0 0 17 0,0 0 15 15,-131 72 6-15,105-55-48 0,3-2-11 0,8-3-51 16,3-1-10-16,5-2-10 0,7-3-2 16,1-1 35-16,8-3-21 0,5-1-10 0,8-1-1 15,7-1-12-15,6-6 35 0,7-7 7 0,9-2-9 16,9-7-17-16,6-6-25 0,10-3 13 0,7-7-1 16,8-3 16-16,6-5 9 0,14-5-16 15,34-14 15-15,32-12-24 0,20-9-5 0,5 2 15 16,-21 12-14-16,-19 8-6 0,-16 12 0 0,-2 4 0 15,-5-1 0-15,-7 7 0 0,-9 1 0 0,-10 5 0 16,-6 1 0-16,-13 6 0 0,-8 4 0 0,-10 1 0 16,-13 3 0-16,-7 6 0 0,-14 0 0 15,-10 5 0-15,-10 1 0 0,-6 3 0 16,-10 3 0-16,-1 2 0 0,-5 1 0 0,0 1 0 16,-1 0 0-16,-6 0 0 15,-3-2 0-15,0 1 0 0,-1 1 0 0,-6-1 0 0,4 1 0 0,-1 0 0 16,-2 0 0-16,5 1 0 0,2 0 0 15,4 2 0-15,0-1 0 0,2-1 0 16,-3 2 0-16,4 0 0 0,-1-1 0 16,-2 0 0-16,2 1 0 0,-3 1 0 0,3-2 0 15,1 2 0-15,-5-2-26 0,5-1-36 0,-2-1-18 0,-1 0-18 16,2 0-57-16,-2-1-101 0,3-1-578 0,1-2-991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5:43:41.6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1768 1556 1977 0,'0'0'449'16,"0"0"-430"-16,0 0-14 0,0 0-1 0,0 0 16 15,0 0 31-15,0 0 27 0,0 0 7 16,0 0-3-16,0 0-18 0,0 0-15 0,0 0-14 15,-16 74-9-15,16-63-6 0,0-3-7 16,0 0-1-16,0-2-3 0,2 0 1 0,4-2 3 16,-3 1 6-16,6-2 5 0,-4-1-1 15,1-2 1-15,2 0 4 0,0-3 2 0,2-7 2 0,-2-3-1 16,4-6-10-16,-1-6-7 0,-5-3-3 0,2-6-4 16,-5 0 0-16,0-3-1 15,-3-5-1-15,-3 2-2 0,-3 0-3 0,-3 6 0 0,-3 6-1 16,-1 6 4-16,0 6 1 0,-2 2 3 15,-4 1 1-15,-2 2-1 0,-4 0 3 0,-1 5 3 0,-3 5 8 16,-11 2-2-16,-1 10 2 0,-1 6 1 0,2 7 2 16,4 1-1-16,2 7 1 0,-5 5-1 0,5 6-12 15,-3 7-3-15,2 5-1 0,0 7-9 0,4 5 9 16,7 3 0-16,5 2 4 0,8-2 0 16,6-1-3-16,5-2-3 0,8-6-1 15,9-6 0-15,4-7 1 0,7-5 3 0,13-3-1 16,10-5-9-16,10-10 0 0,5-8-1 15,-6-17 3-15,-2-3 9 0,-5-12-2 0,-2-8-1 0,-2-3-3 16,0-4-4-16,-5-4 2 0,3-2 1 0,-5-4-1 16,-2-2-3-16,-5-5-2 0,2 0-5 15,-7 0 1-15,0-1-2 0,-7 1 7 0,-3 3-2 16,-4 5 1-16,-6 5 3 0,-5 7-1 0,-4 3 3 16,-1 5 3-16,-2 3 5 0,-5 6-6 0,0 2-3 15,-2 3-3-15,0 4-12 0,-2 1 7 0,-4 6 0 16,4 9 1-16,-4 6 7 0,-1 8-5 15,3 3 4-15,3 4-2 0,3-1 3 0,7-1-1 16,0 0 3-16,10-3-2 0,7-2-2 0,2-2 0 16,3-3 6-16,2-4 0 0,6-5 5 15,0-4 2-15,5-4-4 0,1-4-1 0,1-2-4 16,-2-5 0-16,4-6 3 0,-3-4-3 16,-1-2 4-16,-4-4-5 0,-1-3-5 0,-2-2 6 0,0-2-3 15,-2-3 3-15,-5-3-2 0,3 1-4 16,-7-2-2-16,-4 4 1 0,-3 1 7 0,-3 2 3 15,-6 4 6-15,1 4-5 0,-2 4-4 16,0 5 0-16,-3 4-8 0,1 3 6 0,-1 3-2 0,-2 0-4 16,2 9 1-16,-4 5-4 0,0 11 3 0,-7 9 6 15,4 6 1-15,0 9 2 0,-1 3 0 16,5 8-2-16,2 10 7 0,-2 5-10 0,1 7 0 16,-4 8 1-16,-1 3-4 0,-2 3 8 0,-5 2-1 15,3-2 0-15,-3 0-2 0,-1-4 4 0,3-4 4 16,-4-6-3-16,5-8 2 15,-3-9-1-15,1-11-4 0,1-8 2 0,0-12 1 0,0-8 2 16,-3-6 3-16,3-6 1 0,-3-6 1 0,-2-5-2 16,0-3-2-16,0-6-2 0,0-9-8 0,-1-10 1 15,2-5-8-15,-2-6-2 16,1-7-1-16,0-3-6 0,2-1 3 0,4-4-4 0,0-1-1 0,6 2 2 16,4-2-7-16,4 2-2 0,7-2-4 15,13 1-3-15,7 0 0 0,10 1-8 0,9-1-10 16,7-1-25-16,11 0-21 0,6 0-13 15,8 1-5-15,5 1 22 0,7 3 20 0,-2 0 12 16,1 3 15-16,-1 1 9 0,-3 0 6 16,-1 4 14-16,-8-1 8 0,-3 5-3 0,-5-1 5 15,-5 5 4-15,-6-1-2 0,-8 4 8 0,-8 3 2 16,-8 2 6-16,-9 3 11 0,-5 4 13 0,-8 2 25 16,-4 1 22-16,-6 2 20 0,-1 0-3 0,-3-1-16 15,-9 3-20-15,-1 1-20 0,-3 2-5 16,-3 3-7-16,-2 2-5 0,-5 1-6 0,-1 6-9 15,-6 7 0-15,-1 6-2 0,-2 4-4 0,0 3 5 16,-1 6-3-16,4 4-3 0,2 5 3 16,1 4-4-16,1 4 3 0,6 4 1 0,0 3-4 15,5-2 0-15,7-1-8 0,4-6 2 0,7-6 3 16,6-9-3-16,7-7 2 0,8-6 1 0,2-8 1 0,7-6 4 16,6-5 3-16,5-4 4 0,4-12-1 15,6-7 1-15,4-7-5 16,-1-6 0-16,3-4 0 0,-3-5-5 0,-1-4 10 0,-2-3-4 15,0-8-2-15,-1-6-2 0,0-6-14 0,1-8-2 16,-2-11-9-16,-8 9-1 0,-5 5 7 0,-8 6 10 16,-7 10 4-16,1-7 2 0,-1 1-6 15,-3-4-2-15,-2 1 6 0,-3 2 2 0,-5 6 5 0,-3 3-1 16,-5 10 7-16,0 6 2 0,-6 9 10 16,-3 5 4-16,1 6 10 0,-3 5 3 15,1 4-15-15,2 3 1 0,0 4-16 0,2 4-8 0,0 3 1 16,1 0-6-16,-1 5-6 0,1 6 6 0,-2 4 3 15,-2 6 9-15,1 5 3 0,-1 3-5 16,0 8-2-16,0 4-2 0,0 5-7 0,2 5 8 16,-2 7 7-16,2 20-3 0,-5 16-1 0,0 15-7 0,1 0-3 15,-1-10-4-15,4-12 8 16,3-11 5-16,2-7 0 0,3-9 0 0,5-9-3 16,5-9-1-16,4-6-1 0,1-7 2 0,4-6-4 15,2-4-3-15,0-5-6 0,6-3-8 16,4-7-1-16,4-4-7 0,4-6 0 0,3-7-5 15,1-6-10-15,1-6 4 0,4-4-6 0,-1-3 5 0,-3-5 4 16,3-3-4-16,-2-5-2 0,-3-4 3 0,0 2 6 16,-4-1 4-16,-3 3 13 15,-7 4 5-15,-4 5 2 0,-4 5 10 0,-9 5 3 16,-3 6 10-16,-6 5 14 0,-2 2 4 0,0 3 9 16,-7 2-1-16,-2 1-10 0,-1 3-4 0,-2 3-11 15,-4 0-6-15,-4 3 2 0,-1 7-4 16,-2 4-1-16,-4 4-3 0,1 5 1 15,-2 4-3-15,0 2 1 0,2 4-1 0,-1 0-2 0,6 2 2 16,-2 1 0-16,3 0-1 0,5-2 1 0,4-4-3 16,5-5 6-16,3-5-8 0,3-1-2 0,2-4 2 15,4-3-5-15,4-2 5 0,-1-4-2 16,3-1 2-16,5-3 1 0,2-1 2 0,0-5 4 0,6-5-2 16,-2-4 2-16,2-3-2 0,-1-1-2 15,2-3 1-15,0-2-6 0,2-3 1 0,-2-2 1 16,2-1-4-16,0-1 6 0,-3 3-2 15,0 2-3-15,-3 6 2 0,-1 6 0 0,-3 2-1 16,-4 3 1-16,-1 2-3 0,-2 3-3 16,2 1-4-16,-3 2 3 0,-3 2-2 0,3 2 3 15,-1 3 6-15,-2 3-1 0,4 2 5 0,-2 3-3 0,0 1 3 16,1 3 3-16,0-1-4 0,0 2 5 16,-1-2-3-16,1-2-2 0,1 1 3 0,0-2-5 0,-1-2 7 15,4-3-2-15,-1-2 0 0,1-1 1 16,2-4-2-16,2-1-3 15,1-2-1-15,4 0 1 0,-2-5-4 16,3-3-1-16,0-2 2 0,2-4-5 0,-3 0 3 0,4-1 4 0,-3-2-3 16,3 0 4-16,-4-2 2 0,-1 3-5 0,0 3 4 15,-1-1 2-15,-6 3-4 16,0 1 4-16,-3 2 0 0,1 3-2 0,-4 1 0 0,-2 3 2 16,-1 0-4-16,2 1 4 0,-4 0 1 0,3 1 2 15,-2 4 7-15,2 3-1 0,2 2 2 0,0 3 0 16,0 1-4-16,2 1 1 0,1 0-3 0,-1 1-2 15,6-4 0-15,-2 1-1 0,5-1 6 16,6-4-1-16,-1-2 5 0,8-5 0 0,2 0-2 16,4-1-3-16,4-3-5 0,-2-4 1 0,2-4-7 15,1 0-14-15,-2-2-14 0,-2-2-37 16,-1-1-40-16,-4 0-66 0,-1-5-182 0,-7 5-687 16,-14 6-606-16</inkml:trace>
  <inkml:trace contextRef="#ctx0" brushRef="#br0" timeOffset="1535.6826">6905 1060 1213 0,'0'0'886'0,"0"0"-797"16,0 0-25-16,0 0-25 0,0 0 11 0,0 0 52 15,0 0 35-15,0 0 17 0,0 0-12 16,0 0-45-16,-11 136-22 0,2-75-12 0,-2 4-19 0,1 3 2 15,-1 0-9-15,-3 6-6 0,1 4-2 0,0 0-9 16,1 2 0-16,-4-3-4 0,5-3 1 0,2-6-7 16,-1-5-5-16,4-8 2 0,-1-8-6 15,1-10 6-15,3-9-1 0,2-7-2 16,1-7 0-16,-1-3-1 0,1-5 4 0,0-4 6 0,0-2 10 16,0 0 16-16,0-1 11 0,0-6-6 0,0-6-14 15,-1-6-13-15,1-8-15 0,0-5-2 16,0-9 1-16,0-2 0 0,-5-9 0 15,3-6-1-15,1-4-6 16,1-6-1-16,0-7-9 0,-1-3-4 0,1-5 10 16,1-2-6-16,1 10 6 0,1 8 6 0,1 12 0 0,-2 3 6 0,1 1-8 0,3-5-1 15,1 0-8-15,-2-1 1 0,7 0 3 16,2 4-8-16,1 4 5 0,4 7-12 0,4 4 3 16,5 6 1-16,0 5-8 0,2 7 8 15,3 3-1-15,-1 6 5 0,4 3 9 0,-3 5-7 16,0 3 6-16,-2 3 2 0,-1 10 1 0,-2 4 9 15,-4 5-1-15,-4 7 3 0,-3 4-4 0,-7 7 9 16,-1 19 2-16,-9 18 1 0,-10 12-3 16,-8 5-6-16,-4-11 1 0,-5-17-3 15,4-14 6-15,3-9 1 0,-1-9-3 0,1-9 0 0,3-3 3 16,2-4-3-16,1-4 1 0,0-3 4 16,0-4 0-16,2-3 5 0,-1-3 2 0,5-2 3 15,2-3 1-15,-1-4-7 0,4-4-8 0,1-5-11 0,2-3-7 16,6-4-7-16,9-3-1 15,7-4 2-15,4-5 2 0,7 0 3 0,-1 5 3 0,0 1 2 16,-2 7 13-16,-3 3-5 0,4 3 3 0,2-1-7 16,1 1-11-16,4 5 5 0,1-2-5 15,1 3 10-15,-4 5-8 0,1 4 6 0,-3 2 3 16,0 1-5-16,-4 2 11 0,-3 6-5 0,7 6 2 16,-2 7-4-16,-1 2-5 0,-6 3 5 0,-7-3-3 15,-7 1 5-15,-3-1 3 0,-7 1 4 0,-1 2 3 16,-2 1 2-16,-8-2 4 15,-3 0-3-15,-3 0-1 0,-3-4 3 0,0-1-3 0,-1-3 1 16,2-2-1-16,0-5-3 0,0-1 5 16,4-5-6-16,-2 0 3 0,5-2 1 0,1-3-3 0,1 0 1 15,4 0-6-15,0-6-3 0,4-2-10 0,1-2-8 16,0-2-3-16,7-1-10 16,5-4 4-16,2-3 3 0,7-1 2 15,6-5 5-15,4-1-3 0,0-2 5 16,2 1 0-16,3-1 1 0,-4 2 8 0,1 2-3 0,-4 4 5 0,-2 4 4 15,-7 4 4-15,-5 3 5 0,4 0-1 0,-3-1-5 16,-2 3-3-16,-2 1-6 0,-2 0 4 16,0 2 4-16,-3 2-3 0,-4 3-12 15,1 0-4-15,-4 0 9 0,0 4 4 0,2 4 19 0,-2 4-4 16,2 1-9-16,0 1 0 0,3 1-5 16,1-4 7-16,2 1 5 0,3-3 0 0,5 0 6 0,-2-4-4 15,6-1 6-15,4-4 5 0,3 0-3 16,4-5 4-16,2-5-5 0,-5-1-6 0,1-1 4 15,-5 0 9-15,0-1-1 0,0-4-5 16,3-1 1-16,-2-4-16 0,4-5 0 16,3-5 4-16,-1-2-7 0,0-4 3 0,-2-3 1 0,0 1-6 15,-4-2 7-15,-2 0-7 0,-7 4 8 0,1 4 3 16,-7 3 5-16,-2 5 12 0,-5 3-2 0,-2 7 8 0,-1 3-14 16,-2 6 1-16,-6 2-9 0,-2 4-7 15,-1 1 5-15,-7 5-6 0,0 5-1 0,-5 8 5 16,-1 4-8-16,-5 9 9 0,-2 7 5 15,1 12-2-15,-2 10 5 0,-7 28-5 0,-5 26-8 16,-3 22 0-16,5 5 2 0,9-9-3 16,5-12 7-16,7-9 1 0,0 2-3 0,1-3-6 15,4-3 2-15,3-3 1 0,4-5-2 0,4-7 5 0,1-10-2 16,5-9-3-16,-1-7 1 0,6-8 3 16,-3-8 0-16,4-5 4 0,1-6-5 15,-4-7-8-15,1-5-9 0,-2-8-17 16,-1-3-17-16,-1-7-22 0,0-5-34 0,2-4-44 0,-1 0-91 0,0-6-292 15,-2-1-621-15,3 1-78 0</inkml:trace>
  <inkml:trace contextRef="#ctx0" brushRef="#br0" timeOffset="2226.8287">8695 1333 1163 0,'0'0'102'0,"0"0"-62"16,0 0 20-16,0 0 17 0,119-94 29 0,-98 85 13 15,0-4 2-15,-1 4-7 0,3-2-23 0,3-1-13 0,-3 1-13 16,-3 2-1-16,0-1-5 16,-2 3 1-16,-5 1 3 0,-3 3 12 0,-1-1 22 0,-4 2 2 15,-2 2-1-15,-3 0-16 0,0 0-19 16,-5 4-12-16,-7 7-4 0,-10 9-5 0,-10 8-18 15,-7 6-5-15,-2 0-4 0,2 0-7 16,4-1 5-16,6-1-4 16,6-5-8-16,5 2 0 0,4-2 1 0,7-1 1 15,2-2 3-15,5-3 0 0,0-1-2 0,9-5-3 0,1-1 0 16,6-2 0-16,0-3 2 0,4-4 3 0,6-1-1 0,-2-4 0 0,6-2 4 16,0-6-2-16,1-1 2 0,1-5 2 15,1-3-10-15,-1-1 0 0,0-1-6 0,-2-3-2 16,1-2 5-16,-2-1-2 15,-2 0 2-15,-2 1-2 0,-5 2 4 0,-6 2-1 0,-3 6 5 16,-1 0 5-16,-5 3 1 0,-3 2 3 0,-2 5 0 16,0 1-7-16,0 3 0 0,0 0-9 0,0 0-16 15,-1 2 0-15,-5 5-8 0,2 4 9 16,-6 7 11-16,0 2 4 0,1 4 5 16,0 0 0-16,6-1-2 0,2-2 3 0,1 0-4 0,9-3 1 15,3-1 1-15,2-2 2 0,7-2-1 0,3-2 1 16,3-7 0-16,7-4-6 0,2 0 7 0,2-7-1 15,2-6-1-15,-2-3 2 16,0-2-5-16,1-6-1 0,0-2 1 0,-5-3-2 0,1-6 6 16,-6 3 2-16,-3-2-5 0,-6 0 15 0,-1 0-11 15,2-3-2-15,-1-5 3 16,2-4-12-16,-1-1 9 0,-2 0 0 0,-1-1 5 0,-5 6 5 16,-2 4 6-16,-3 9 17 0,-6 4 16 0,-2 6 0 15,0 5-1-15,0 4-22 0,-1 6-22 0,-2 2-7 16,-3 2-7-16,0 3 9 15,0 7-1-15,-3 4 6 0,0 7-5 0,-2 6 1 16,1 6 6-16,0 8-1 0,-2 8 8 0,-1 19-2 16,-4 19-16-16,1 13-6 0,-4 0-10 0,5-6-20 15,-3-13-22-15,5-7-66 0,-2-6-144 0,5-18-336 0,4-19-826 16</inkml:trace>
  <inkml:trace contextRef="#ctx0" brushRef="#br0" timeOffset="2431.2665">9761 1249 2707 0,'0'0'90'0,"0"0"-31"0,0 0-13 16,0 0-22-16,0 0 18 0,0 0-2 0,0 0-4 0,0 0-9 16,0 0-24-16,0 0 1 0,120-66 2 0,-89 59-8 15,1 0-15-15,8 0-54 16,1 0-116-16,-10 1-274 0,-8 2-745 0</inkml:trace>
  <inkml:trace contextRef="#ctx0" brushRef="#br0" timeOffset="3870.6934">10969 1092 2515 0,'0'0'37'0,"0"0"-37"0,0 0-18 16,0 0 16-16,0 0 6 0,0 0 13 16,0 0 23-16,0 0-14 0,0 0-3 0,0 0-1 15,0 0 4-15,0 0 10 0,0 0 8 0,0 0 10 16,14 8-4-16,1-11-6 0,4-3-12 0,2-3-15 16,2-3-9-16,7-3-2 0,-1-5 3 0,2 0 5 15,-1-4 5-15,-1-4-4 0,-2-2-10 16,-1-3-5-16,-5-3-4 0,1-1-4 15,-4-1 4-15,-3-1 1 0,-4 10-9 16,-2 2 16-16,-4 11 36 0,-2 0 8 16,-1 0 12-16,-2 3-8 0,2-1-32 15,-2 4-13-15,-8-2 6 0,-7 9-41 0,-6 1 14 0,-10 4-3 16,-7 13 0-16,-4 7 36 0,-4 10-12 0,-4 6 6 0,-1 7 0 16,2 8 2-16,-2 6 4 0,5 4-1 0,-5 24 4 15,6 14-22-15,6 10-2 0,13-8-1 0,23-19-12 16,11-21 18-16,20-15-4 0,4-9-7 0,6-7 2 15,5-9-6-15,5-9 1 0,-1-9 0 0,4-6 0 16,3-14 1-16,-2-3-7 16,1-6 6-16,1-5 0 0,0-3 0 0,-3-3 9 0,-2-5-4 15,-1-5-5-15,-7 4 1 0,-5 0-4 0,-6 2 9 16,-5 7 6-16,2-6 4 16,-4-3-4-16,-1 2-3 0,-1 0 5 0,-5 1 1 0,-3 4 15 15,-7 5-6-15,-6 7-1 0,0 4-6 16,-14 7-7-16,-2 5 2 0,-7 6 4 0,-5 3 8 15,-7 9 3-15,-2 6-3 0,-3 5 1 0,-6 5-3 16,2 5-3-16,-8 13 6 0,0 12-17 0,6 5 1 16,5-1-6-16,21-10-6 0,8-9 15 0,12-10-3 15,4-4 6-15,6-5-4 0,5-5-2 0,6-5 0 16,5-4-2-16,4-3 6 0,6-6-3 0,1-1-4 16,4-5-2-16,-2-6-10 0,1-3-8 0,0-3 3 15,0-7 3-15,-3 0 7 0,-2-6 7 16,-6 0-2-16,-3 3-6 0,-4 1 10 0,-5 0-2 15,1-1 1-15,0-2 8 0,2-2-8 0,-5-1 4 16,1 3 8-16,-6 1 6 0,0 4 11 16,-7 4 5-16,-1 5 6 0,-2 4-2 15,-2 3-14-15,-5 3-1 0,-2 4-12 0,-3 1-7 0,-2 0 10 16,-1 6-9-16,-2 4 10 0,-2 3 1 0,-1 3-9 16,-1 1 7-16,3 5-8 0,0 2 1 15,-2 7 5-15,1 6-14 0,1 3 2 0,5 1-5 16,7-5 1-16,3-7 9 0,5-2 2 0,3-4 2 15,3-1-4-15,4-4-1 16,4-2-2-16,0-3 2 0,0-3 2 0,3-4 0 0,2-2 3 16,0-3-1-16,1-1 1 0,1-1 1 0,2-8-6 0,1-1 4 15,0-4-2-15,3-1-3 0,-3-4 4 16,1-3-4-16,1-1 1 0,-1-4 3 0,-3 1-1 16,-2 3 0-16,-2 0 5 0,-1 1 0 15,1-1-1-15,-1-2 1 0,2-3-3 0,0-2-9 16,-2-1 7-16,-1 1-5 0,-1 0 0 0,-3 1 4 15,-2 3-3-15,-3 2 6 0,-4 2 2 0,0 0 3 16,-2 2 0-16,-3 2-3 16,0 0 0-16,0 4-2 0,0 0 6 0,0 2 0 0,-5 2-10 15,1 3 7-15,2 0-11 0,-1 3 8 0,-1 2 1 16,2 1-17-16,1-1-3 0,0 2-19 0,1 0 5 16,0 0 13-16,0 5 2 0,0 2 19 15,0 2-6-15,1 2-4 0,7 4 4 0,0 3-3 16,2 1 7-16,5 2 5 0,0 3-2 0,2 1 0 0,1 3-3 15,3 0-3-15,-3 3 3 0,1-1 2 16,0 7 2-16,-2 7-1 0,0 1-6 16,-6 1-4-16,-9-9-3 0,-2-6 5 0,0-5 2 0,-2-3 4 15,-5-3 1-15,1-4-3 0,-1-3 2 16,-3-2 0-16,1-3 2 0,1-2 0 16,4-2 2-16,-3-3 3 0,4-1 0 0,3 0 1 0,-1 0-8 15,1-7 1-15,-2-3-13 0,5-4-10 16,7-5 4-16,2-1-8 0,8-2 7 15,-1 0 8-15,4 0-4 0,1 1 15 0,1 1-6 0,5-6 2 16,1-5 0-16,8-2-13 0,2-5 11 16,2-3-2-16,3-2 2 0,-1 0 1 0,-4 3-5 0,-2 2 4 15,-3 5-2-15,-8 4 7 16,-2 3 7-16,-7 7 6 0,-6 2 12 0,-2 6 9 16,-6 2 7-16,-2 3-5 0,-3 3-11 0,-2 3-12 15,-9 0-11-15,-3 2-1 0,-4 6 2 0,-5 4 2 16,-2 3 1-16,-4 4 3 0,-1 3-1 0,-1 3-8 15,2 4 2-15,3 0-3 0,4 5 0 16,8-2 9-16,5-1-7 0,3 1 0 0,6 0 3 0,13 4 0 16,14 2-1-16,15-1-5 0,13-3-5 15,4-11-2-15,2-8-2 0,3-7-4 0,2-2-12 16,-1-6-18-16,-2 1-23 0,-2-1-37 16,-1-2-62-16,-3-5-145 15,-13 4-562-15,-17 0-810 0</inkml:trace>
  <inkml:trace contextRef="#ctx0" brushRef="#br0" timeOffset="5204.5196">705 3266 819 0,'0'0'209'0,"0"0"-18"0,0 0-19 15,0 0 14-15,0 0-11 0,0 0-32 0,0 0-33 16,0 0-28-16,0 0-23 0,0 0-6 0,0 0 1 15,0 0 1-15,0 0 0 0,11-7-10 16,-4 5-8-16,4 0-8 0,-2 1-5 16,2 0 3-16,2-1 2 0,2 2-1 0,0-1 7 15,6 1 4-15,0 0 2 0,6 0 6 0,2-1 5 16,3 0-8-16,2-1-4 0,7 2-4 16,4-3-10-16,0 0 4 0,17-2 2 0,17-2 1 15,6 0-9-15,10-2-5 0,-10 0-4 0,-4 0-3 0,-1 0 12 16,2-1 0-16,2-1 1 0,6-1-1 15,2 1-3-15,3-2 2 0,2 1-2 0,4-1 0 16,2 0 2-16,2 3-3 0,6 0-2 0,1-1-1 16,2 1-10-16,2-2 1 0,2 2-1 15,2-1 0-15,4-1 4 0,4 1-2 0,1-2 1 16,6 0-2-16,-2 1-2 0,5-2 1 0,3 1 2 0,2 1 1 16,0-3-2-16,3 3 4 0,3-1-1 15,2-1 1-15,0 2 7 0,4 0-2 0,1-1-4 16,5 1-1-16,0-1-7 15,-1 0 4-15,7 0 2 0,0-1 0 0,2 0-1 0,3 0-3 0,1 2-2 16,2-3 1-16,0-1 2 0,3 3-2 16,1-3 1-16,-2 4 0 0,5-3-3 15,-2 1 5 1,3 0 4-16,1 0 1 0,0 1 5 0,0-1-5 0,5 1-3 0,-4 2-2 0,1-2-5 16,5 3 3-16,-6-1-1 0,4 0-1 0,-4-1 1 15,0 2-1-15,3-1 1 0,-3 2 0 0,-1-1 2 16,0 0-1-16,-1 1 0 15,-1 1-4-15,-6 1-4 0,-2-1 3 0,-4 2 2 16,-7-2 3-16,-5 1 2 0,-6 0-3 0,-8 3-2 16,-6-1 1-16,-7-1-6 0,-7 0 4 0,-6 0 0 15,-7 0 0-15,-10 1 1 0,-6 1 0 0,-6-1-2 0,-7 0 2 16,-9 1 5-16,-6 0-4 16,-9 1-2-16,-7-1-2 0,-6 2-5 0,-8 0 4 0,-9-1 4 15,-4 2 3-15,-8 1 6 0,-6-2-5 16,-3 2 0-16,-6-1 1 0,-1 1-1 0,0-1 6 15,0 1 1-15,0 0-4 0,-1 0-3 0,1 0-1 0,-1 0-1 16,0 0 0-16,0 0 3 0,-1 0-4 16,0 0-2-16,2 0-2 15,-1 0-5-15,0 0 2 0,0 0 1 16,1 0 3-16,-2 0 1 0,-1-1-1 16,-2-1-2-16,4 1 0 0,0 1-2 0,-2 0 2 15,3 0 2-15,0 0-3 0,0 0 0 0,0 0-3 0,0 0 1 0,0 0-1 0,0 0 4 16,0-1-10-16,0 1-8 0,0 0-6 0,-1-1-15 15,-2 0-1-15,1-3-9 16,-5 1-14-16,0-2-20 0,-1-1-32 0,-3-4-36 0,-1 1-72 16,-2-2-148-16,5 3-490 0,5 3-830 0</inkml:trace>
  <inkml:trace contextRef="#ctx0" brushRef="#br0" timeOffset="5934.5612">14351 810 271 0,'0'0'410'0,"0"0"-61"0,0 0-27 0,0 0-10 15,0 0-33-15,0 0-58 0,0 0-57 0,0 0-68 16,0 0-50-16,0 0-28 0,0 0-26 0,0 0 6 15,0 0 15-15,0 0 13 0,3 10 13 0,-3-1-2 16,-3 1-11-16,1 3-9 0,-2 0 0 16,3 2-2-16,-2 0-1 0,-1 2 3 0,1-5-3 15,1 5-4-15,0-1-4 0,-2-2-2 16,4 0 4-16,-1-2 1 0,1 0-2 0,0-2-2 0,0-2 1 16,0-2-1-16,0-1 8 0,0-2 2 15,0 0 10-15,0-1 15 16,0-2 12-16,1 0 13 0,-1 0 9 0,2 0 1 15,0 0-10-15,0-2-22 0,0-3-22 0,-1-2-15 16,5 1-8-16,-3-4 18 0,0 0-3 16,3-2-1-16,-4-1 1 0,4 0-18 0,-4 2 3 15,-1-2-4-15,1 1 4 0,0-1 5 16,2 3-3-16,-3 1 3 0,0 1-7 0,0 1 1 16,-1 1 8-16,0 1-3 0,0 2 0 0,0 1-2 0,1 0-22 0,-1 1-9 15,0 1-14-15,0 0-25 0,0 0 0 0,0 0-8 0,0 3-31 16,0 1-62-16,0 2-112 0,0 2-223 15,0-1-514-15,0-2 113 16</inkml:trace>
  <inkml:trace contextRef="#ctx0" brushRef="#br0" timeOffset="6361.8478">14565 1739 1761 0,'0'0'400'0,"0"0"-304"0,0 0-27 0,0 0 4 16,0 0 9-16,0 0 29 0,0 0 5 16,0 0-28-16,0 0-31 0,0 0-38 0,0 0-17 0,0 0 7 15,0 0 6-15,0 0 9 0,-1 42 8 16,-4-29-7-16,3 2-5 0,-1 2-4 0,-4-1-5 15,4 2 5-15,-4 2 0 0,4-2 1 0,-4-1 3 16,4 0-11-16,-4 2-2 0,5-3 1 0,0 0-5 16,-2-1 5-16,2-5-1 0,2-1-5 15,-1-1-1-15,0-3 2 0,1-3-1 16,0-1 2-16,0-1 3 16,0 0 2-16,0 0 2 0,0 0 13 0,0 0 6 15,1 0 9-15,0 0 3 0,1-3-9 0,5-6-6 16,-1-3-14-16,0 1-6 0,2-6 1 0,-2-2-6 0,0-1 6 0,3 0-4 15,-1-3-1-15,1-1 3 0,-3-2-10 0,4-1 3 16,-2 1-8-16,0 0-5 0,-3 2-4 16,3 2-5-16,-4 3-11 0,-1 1-19 0,-3 2-29 15,0 0-44-15,0 3-64 0,-1 2-122 16,-1 1-273-16,-2 3-506 0,4 3 211 0</inkml:trace>
  <inkml:trace contextRef="#ctx0" brushRef="#br0" timeOffset="6737.1313">14995 1487 1649 0,'0'0'262'0,"0"0"-50"16,0 0-38-16,0 0-21 0,0 0-6 0,0 0-41 15,0 0-34-15,0 0-28 0,0 0-17 0,0 0-2 16,0 0-4-16,0 0-10 0,0 0 4 0,141-15-4 16,-110 13 6-16,6-2 0 0,0 1-4 0,6-1-1 15,1 1-7-15,0-1 2 0,3-1-3 16,-5 0 2-16,-1 1 0 0,0 0-3 0,-3 0 0 16,-3 0-1-16,1-1 2 15,-3 2-5-15,-2 0 6 0,-2 0 4 16,-6 0-5-16,-1 1 4 0,-4 0-5 0,-1 0-2 15,-4 1 1-15,-2 0 2 0,-2 1 0 16,-2-2-1-16,-2 1-1 0,2 1-7 0,-5-1-4 0,-2 1-14 0,0-1-12 0,0-1-8 16,0-2-44-16,0-1-36 0,-2 1-59 15,-5-3-98-15,2-1-90 0,-3 0-157 0,-2-3-194 16,1 3 54-16,1 4 667 16</inkml:trace>
  <inkml:trace contextRef="#ctx0" brushRef="#br0" timeOffset="6941.0047">15747 1252 0 0,'0'0'0'0,"0"0"409"15,0 0 156-15,0 0-91 0,0 0-100 0,0 0-82 0,0 0-75 0,0 0-66 0,0 0-43 16,0 0-47-16,0 0-34 0,0 0-19 0,0 0 4 16,-1-8 14-16,7 17 12 0,5 5 7 0,-1 1-8 15,2 1-2-15,-1 1 6 0,1 2-4 0,3 0 4 16,-4 2 0-16,-1 0-5 0,0 2 6 16,-4 0-8-16,2 0-5 0,-5 1-5 0,5 0-2 15,-8-3-5-15,0 3 2 16,0-1-3-16,-2 1 1 15,-7 0 4-15,-1 0-3 0,-1-3 3 16,-8 1-5-16,-1-2-12 0,0 0-24 16,-5 0-53-16,-4 0-119 0,7-7-370 0,6-2-1127 0</inkml:trace>
  <inkml:trace contextRef="#ctx0" brushRef="#br0" timeOffset="28969.4614">1274 4512 1574 0,'0'0'206'16,"0"0"-71"-16,0 0-36 0,0 0-27 0,0 0-3 0,0 0-7 15,0 0-13-15,0 0-2 0,0 0 27 0,0 0 18 16,0 0 15-16,0 0-14 0,-7 59-34 16,3-35-15-16,-4 5-8 0,-3 0-3 15,1 5-7-15,-2-1-3 0,-5 2-3 0,4-2-5 16,-4-1 0-16,4 0 2 0,-4-6-3 0,5-2 6 0,1-6-1 16,2-3 7-16,4-3 21 0,-1-5 19 15,4-5 4-15,-3-2-11 0,2-4-26 0,3-7-27 16,0-5-8-16,0-4-2 0,2-6 1 0,5-4 3 15,1-5-3-15,2-5 0 0,4-2 3 0,1-2-6 16,1-1 6-16,3 0 0 0,2 3 2 16,-1 0 8-16,0 5-3 0,1 4 4 0,-1 3 3 15,-1 6 0-15,0 3 3 16,-4 5-1-16,3 2-1 0,-3 5-6 0,0 2-1 16,2 3-14-16,-2 4-2 0,3 2 6 15,-5 9-5-15,2 5 11 0,-3 4 1 0,0 4-7 0,-1 3 7 0,-2 4 3 16,1 3 1-16,0 0 7 0,-3 3-8 0,-2-1 0 15,1 0 2-15,-3 1-6 0,1-4 7 16,0 0-3-16,-1-4-2 0,-2 0-8 0,3-1-6 16,-2-1-16-16,0-4-19 0,0-1-15 15,3-5-27-15,-2-2-37 0,1-3-52 0,0-2-100 0,-3-4-202 16,-1-2-445-16,0-3-398 0</inkml:trace>
  <inkml:trace contextRef="#ctx0" brushRef="#br0" timeOffset="29178.7943">1225 4840 1128 0,'0'0'334'0,"0"0"-102"0,0 0-124 0,0 0-48 0,0 0-14 0,0 0 21 16,0 0 2-16,0 0-13 0,0 0-14 0,137-54-18 16,-84 36 4-16,2 2-4 0,-5-1 0 15,-3 2 12-15,-8-1-9 0,-1 0-4 0,0-1-20 0,-1-2-27 16,-2-2-40-16,0-4-76 15,-2 0-114-15,-4-1-188 0,-5-2-260 0,-7 7-3 16,-7 7 705-16</inkml:trace>
  <inkml:trace contextRef="#ctx0" brushRef="#br0" timeOffset="29618.6781">1632 4088 0 0,'0'0'0'16,"0"0"0"-16,0 0 0 0,-136-31 394 0,108 27-21 15,-3 1-60-15,0 2-63 0,-4 0-58 0,-2-1-16 16,-2 2-29-16,0 3-17 0,-2 3-19 0,2 1-39 15,3 3-21-15,-2 4-8 0,-2 2-3 16,4 2 9-16,-2 3 8 16,1 5 3-16,2 1-4 0,-2 6-12 0,3 2-9 15,6-2-12-15,0 0-7 0,8-5 26 16,5 0 0-16,-3 2 2 0,0 6-2 0,5 0-25 0,-6 3 3 16,7 4 2-16,-4 5 4 0,4-1-2 0,2 3 2 0,0 1 1 15,5 5 1-15,-2 16 0 0,7 12-5 16,0 11 1-16,16 5-32 0,8-10 1 0,8-13 0 15,10-16 1-15,6-12 35 0,4-15 1 0,5-11 1 16,0-8 2-16,4-9-2 0,5-6 0 0,-2-3-1 16,17-15-2-16,10-13-12 0,9-11-4 0,-5-6-4 15,-14-2-5-15,-9-2 10 0,-6 2-2 16,-4-5 1-16,-2-1 2 0,-5-3 1 0,-6-1 2 16,-4-5 0-16,-8 0 1 0,-7-1 1 0,-10-3 2 15,-6 1-2-15,-10 1-3 0,-4-1-6 16,-14 3-1-16,-6 5 0 0,-10 5-2 15,-5 7 2-15,-10 5-9 0,-9 7-3 0,-8 4-4 0,-12 10-5 16,3 5 0-16,2 7 1 0,1 7 9 16,7 3-2-16,-6-1 0 0,-5 8-4 0,-5 1-20 15,3 6-38-15,-1 2-73 0,2 4-175 0,22-3-656 16,19-5-735-16</inkml:trace>
  <inkml:trace contextRef="#ctx0" brushRef="#br0" timeOffset="50545.3965">1282 6288 0 0,'0'0'0'0,"0"0"0"0,0 0 0 16,0 0 0-16,0 0 0 0,0 0 149 0,0 0 140 16,0 0-24-16,0 0-36 0,0 0-31 0,0 0-29 15,0 0-19-15,-28-22-22 0,26 21-9 0,1 1-7 16,-1-1-21-16,2 1-7 0,-3-1-13 15,3 1-7-15,-1-2-1 0,0 2-9 0,1 0-8 16,0 0-9-16,0 0-6 0,-1 0-2 16,1 0 2-16,-1 0 4 0,1 0 1 0,-1 0 1 0,1 0 1 15,0 0 0-15,0 0 0 0,0 0-4 16,0 0-5-16,0 0-4 0,0 0-11 0,0 0-2 16,0 0-5-16,0 0-6 0,1 0 1 0,-1 0-6 15,1 0-1-15,-1 0-5 0,1 0 1 0,0 0 5 16,3 2 5-16,2-2 9 0,-2 0 2 15,2 0-1-15,1 0 0 0,3 0-1 0,0 0-1 16,3 0 0-16,0 0 2 0,2 0 2 0,4 0 1 16,2 0 0-16,2-2-10 0,7 1 1 15,-1 0 1-15,-4-1-1 0,1 1 11 0,-3 1 0 16,1-2-1-16,2 1 1 0,1 0-2 0,-3 1-2 16,3-2-3-16,-2 2-1 0,-2 0-1 15,3 0-1-15,-3 0 0 0,3 0-1 16,-2 0 0-16,2 0 1 0,-2 0-1 0,0 0 1 15,1 0 0-15,-2 0 3 0,-2 0 2 0,1 3 1 0,1-2-2 16,-7 1-1-16,4-2-1 0,-2 1-1 16,-1-1 1-16,-2 1 1 0,3-1-2 0,0 0 0 15,-4 2-2-15,0-2-1 0,2 1 2 16,-5-1 1-16,5 2-1 0,-2-1 1 0,-2-1 2 16,1 1 2-16,1-1 1 0,-1 0 0 0,3 0-2 0,-3 0-2 15,4 1 0-15,-3-1 0 0,5 0-1 16,-2 0-2-16,-2-1 0 0,4 0 0 15,-1 0-1-15,-2-1 0 0,3 2-1 0,1-1-1 16,0 1 2-16,3-1-1 0,3 0-1 0,-3 1 2 0,6-1 0 16,0 0-1-16,-3-1 1 0,3 2-1 15,-1-2 1-15,-2 0-1 0,-1 2 0 0,0-1-1 16,1-1 0-16,-2 1 1 0,2 1 0 16,-1-1 0-16,2 0-1 0,1 1 0 0,-3-1-1 0,1 0 0 15,-1 0-1-15,1 2 0 16,-2-1 0-16,1-1-2 0,-2 1 1 0,1-2 3 15,1 1 0-15,-2 1 1 0,1-3 0 0,-4 3-1 0,1-1 0 16,-1 1-1-16,-4-1 0 0,3 0 1 16,-4 0-1-16,0-1 1 0,-1 2 0 0,-3-1 0 15,1 1-1-15,-2-1 0 0,4 1-1 0,-4 0 2 16,1 0 0-16,0 0 0 16,-2 0-2-16,2 0 0 0,-2-1 1 0,0 0 1 0,0-1 1 15,-2 0-1-15,5 1 0 0,-3 1-1 0,4-2-1 0,-3 2 2 16,2-2-1-16,0-1 1 15,0 2 0-15,-2-1-1 0,3 1 0 0,0-1 1 16,0 1 0-16,-1-1 0 0,-1 1-1 0,0 0 1 0,-1-2-1 16,-1 2 1-16,1-1 0 0,0 1 0 15,-4-2 1-15,-2 2 0 0,1 1 0 0,-2-1 0 16,-2 1-1-16,-1 0 3 16,0 0 1-16,0 0 2 0,0 0 1 0,0 0-2 0,0 0-1 0,0 0-3 15,0 0-3-15,0-1-9 0,0 1-15 0,-1 0-21 16,0 0-34-16,-1-1-53 0,1-1-91 15,-2 1-184-15,2 0-360 0,1 1-787 16</inkml:trace>
  <inkml:trace contextRef="#ctx0" brushRef="#br0" timeOffset="51020.6452">3758 6127 769 0,'0'0'472'0,"0"0"-150"15,0 0-77-15,0 0 4 0,0 0-19 16,0 0-37-16,0 0-54 0,0 0-49 0,0 0-45 16,0 0-24-16,0 0 2 0,0 0 8 0,0 0 11 15,0 0 5-15,8 28-6 0,-7-19-12 16,0-1-6-16,1 2-4 0,-1 1-3 0,0 1 5 16,3 1 1-16,-4 2 3 0,2 1 0 0,-1 2-1 15,3 3-1-15,-3 1 0 0,-1 3-2 16,0 5-1-16,0 1-5 15,0 1 5-15,0 5-2 0,-1-2-3 16,1 4 1-16,0 0-8 0,0-1-2 0,0 0 1 16,0-1-7-16,0-1 6 0,3-2 0 0,-3 0 1 0,2-4 8 0,1 1-3 15,-2-3 5-15,1 2 0 0,0 1-3 0,-1-1-2 0,0 2-2 16,2 0 0-16,-2 3-3 0,2-2 3 16,-3 5-1-16,2 0 1 0,-1-1 0 15,0 5-3-15,2 0-2 0,-2 2-1 0,-1 2 1 16,1 1 2-16,0 2 1 0,1-3-1 0,0-3 0 15,3-3-1-15,-2-5-1 0,5-4-1 16,-4-2 2-16,2-4-4 0,0 0 0 0,0-4 0 16,-2-2-4-16,1 1 5 0,-1-5 1 0,0-1 2 15,-1-2 3-15,-2-3-2 0,0-2-1 0,2-2 0 0,-3-2 0 16,0 0 1-16,0-2-3 0,0-1-4 16,0 0-13-16,0 0-19 0,-5 0-33 0,0 0-57 15,-4-5-115-15,1 2-508 0,2-1-969 16</inkml:trace>
  <inkml:trace contextRef="#ctx0" brushRef="#br0" timeOffset="52243.2962">1145 6307 274 0,'0'0'517'0,"0"0"-128"0,0 0-36 0,0 0-60 0,0 0-52 16,0 0-36-16,0 0-39 0,0 0-44 0,0 0-37 15,0 0-42-15,0 0-39 16,0 0-19-16,0 0-4 0,-37-33 8 0,37 39 15 0,0 2 7 16,0 1 2-16,0 5 9 0,0 2 6 0,0 4 4 15,1 3 9-15,1 4-9 0,-2 4-2 0,0 3 2 16,0 4-4-16,0 3 4 0,0 6-3 15,-2 1-6 1,-4 2-3-16,4 5-7 0,-1 0-2 0,-4 0-4 16,3 3-1-16,-1-2 6 0,1-1 2 15,-1 3 1-15,2-3 4 0,-2 2-1 0,1 0-3 16,2-1 2-16,-3 2-4 0,2-3-4 0,3 1 1 0,-3-1-1 0,-1-3-2 0,2 0 1 16,1-2 0-16,-1-3-2 15,1 0 0-15,1-4 2 0,1-2-4 0,-1-2 1 16,0-3 0-16,0-3-5 0,2-1 4 0,-1-4-2 0,4-2-2 0,-1-4 9 15,-2-1-6-15,4-1-2 0,-4-1 4 16,2-3-7-16,1 1 3 0,-3-3 6 0,2 1-4 16,-1-1 0-16,-1 0 2 0,0-1-3 0,2 2 1 15,-2-3 4-15,0 1-4 0,-1-1-1 16,2-2 3-16,1 0-8 0,-2-1 6 0,-1-4-2 16,1 1 0-16,-1-3 9 0,2 0-7 0,-2-2 1 15,-1 0 0-15,1-1-5 0,0 1 3 0,0-1 2 16,-1 0 2-16,1 0 0 15,1 0 3-15,3 0-2 0,-3 0-1 0,5 0 1 16,-3 0-1-16,5 0-2 0,-1 1 1 16,1-1-6-16,-2 0 3 0,6-1 1 0,-1 0-3 0,0 0 9 15,5 0-5-15,-3 0-2 0,6-1 1 0,0 0-2 16,1 1 1-16,7-3 1 0,6 0-11 0,8-1-3 16,8-3 3-16,2 0-3 0,-3 0 13 0,0 3 3 15,-4-1-2-15,3 1 0 0,3 0 1 0,1 0-4 16,5 0 3-16,-3 0 0 15,2 2-1-15,-2-1 5 0,3 0 0 0,-2 0-1 16,2-2 7-16,-1 0-2 0,3 0 1 0,-4-4 4 16,3 2-6-16,1-2-3 0,-3 0 2 0,2 2-2 15,0-2-1-15,-4-1 4 0,-1 3-3 0,-1-1 0 0,-2-2 1 16,-3 3-4-16,2-2 1 0,-4 1-1 0,0 1-1 16,-1 0 5-16,-3 1-4 0,2 0 1 15,-2 0 0-15,-1 0-4 0,1 2 2 16,-1-3 3-16,-1 1 0 0,1 0-1 0,-2 0 1 15,-4 0-4-15,0-1 0 0,0 2 0 16,-2 2 1-16,-1-1 2 0,-1 0 0 0,-2 2-5 0,-2-2 2 16,-1 1-1-16,-4 1-2 0,-4 0 4 0,1 1-3 15,-8-1 2-15,-3 2 0 0,0 0 3 16,-3 0-1-16,-1-1 1 0,-1 2-1 0,1 0-7 16,-2 0 3-16,0 0 1 0,0-1-2 15,-1 1 10-15,0 0-7 0,0 0 0 0,0 0 1 0,0 0-5 16,0 0 2-16,0 0 0 0,0 0 0 15,0 0 1-15,0 0 0 0,0 0 0 0,0 0 0 16,2 0 3-16,0 1-3 0,0-2 2 0,0 0-1 16,-1 1-7-16,1-1 6 0,-2 0-4 0,1-2-7 15,0 0-2-15,-1-2-30 0,0-1-38 16,0-2-64-16,-2-2-139 0,-2 2-703 16,0 2-741-16</inkml:trace>
  <inkml:trace contextRef="#ctx0" brushRef="#br0" timeOffset="52942.7899">2030 6261 229 0,'0'0'424'0,"0"0"-57"0,0 0-36 0,0 0-8 16,0 0-44-16,0 0-60 0,0 0-64 0,0 0-53 15,0 0-39-15,0 0-23 0,0 0-15 16,0 0-5-16,0 0-1 0,0 0 1 0,-43 28-4 15,41-15 0-15,1 2-1 0,-1 3 8 0,0 1 10 16,1 5 4-16,-1 2 6 0,1 2 0 16,0 1-10-16,-1 0 1 0,-1 3-1 0,-1 3 0 15,2 2 3-15,-5 2-2 0,2 1-3 0,-2 4-1 16,-1 2-7-16,2 4-2 0,-3 1-3 16,1-1-4-16,-1 3-5 0,1 1 1 0,2 0-3 15,-1 3 1-15,4 0 2 0,-4 1-3 0,4 1 2 16,-3 0 0-16,1 0-1 0,-1-1 0 0,3-4-2 15,0-2-2-15,0-5 1 0,2-4-2 0,1-2 0 16,-1-1 1-16,1-3-1 0,0 0 1 16,0-3 3-16,0 2-1 0,0-5 2 0,0-1-3 15,1-2-3-15,-1-3-1 0,0 0-2 0,0-4 5 16,0-2 0-16,0-1 1 0,0-2 2 16,0-1-5-16,0-4-1 0,0-2 1 0,0-1 1 0,0-2 5 15,0-1 0-15,0 0 1 0,0-4-5 0,0-1 5 16,0 0 3-16,0 0 3 0,0 0 3 15,0 0-12-15,0 0-12 0,0 0-20 16,1-2-26-16,-1-4-39 0,1-3-63 16,3-1-108-16,-1-5-272 0,-1 3-647 0,1 3 43 0</inkml:trace>
  <inkml:trace contextRef="#ctx0" brushRef="#br0" timeOffset="53389.9062">2903 6222 1518 0,'0'0'228'0,"0"0"4"0,0 0-39 0,0 0-36 0,0 0-27 16,0 0-30-16,0 0-31 0,0 0-45 15,0 0-28-15,0 0-5 0,0 0 8 0,0 0 17 16,0 0 8-16,31 23 2 0,-25-3 2 0,0 3-1 16,0 4 11-16,0 3 13 15,-3 4 7-15,1 5 3 0,-1 8-5 0,-3 5-10 0,0 4-12 16,0 6-6-16,-4 5-8 0,1 3-3 16,0 3-4-16,-3 0-2 15,3 1 2-15,-2 2 3 0,1-2 3 0,-2 2 0 0,2-1 1 0,-2-1-2 16,2-2-2-16,1-5 1 0,-2-3 0 0,2-5 2 15,1-4 0-15,-1-3 3 0,0-2-5 16,2-2-4-16,0-1 0 0,-2-3-5 0,-2-3 2 16,3-1 0-16,-3-3 1 0,2-3 1 0,-2-1-7 15,-1-5 0-15,4-4-1 0,-3-4 2 0,1-2 3 16,1-3 1-16,0-5-3 0,0-2-5 0,1-2-8 16,0-3-6-16,1-3-10 15,1 0-7-15,-2 0-13 0,1 0-36 0,-1-6-61 0,1-3-110 16,0-2-285-16,-1 1-667 0,-1 3-35 0</inkml:trace>
  <inkml:trace contextRef="#ctx0" brushRef="#br0" timeOffset="54137.6261">1113 7014 0 0,'0'0'559'0,"0"0"-256"16,0 0-4-1,0 0-25-15,0 0-31 0,0 0-63 0,0 0-68 0,0 0-47 0,0 0-25 16,0 0-19-16,0 0-14 0,0 0-11 15,0 0 1-15,0 0 12 0,-15-1 9 0,17 5 16 16,0-3 5-16,6 3 6 0,-4 1 12 16,4-1 6-16,2 0 4 0,0-1-2 0,2-1-4 0,3 1-6 15,-1-2-6-15,5 0-4 0,0-1-9 0,2 1-6 16,2-1-4-16,7 0-3 16,9-3 3-16,11-4-11 15,8 2-2-15,6-2 7 0,-1-3-4 0,2 2 15 16,2 0 2-16,6-1-6 0,7-2 2 15,2 0 6-15,7-2 0 0,1 2-4 0,2-2-2 0,2 0-12 0,2 2-8 0,2-3 2 16,1 3-3-16,-2-2-2 0,1 4 0 0,-6-3-4 16,-2 3 2-16,-2-2 0 0,-4-1 1 15,-1 3 5-15,-5-1-3 0,-1-1 2 16,-3 3-2-16,-9-1-1 0,-1 2 2 0,-6 2-1 0,-7 1 0 0,-5-1-3 16,-8 3-2-16,-3 1 1 0,-5-2 0 15,-6 1 4-15,-3 1-5 0,-7 1 0 16,-5 0 1-16,-3 0-4 0,-3 0 14 0,-2 0 11 15,-1 0 9-15,0 0 13 0,0 0-2 0,0-2-2 0,0 2-6 16,0-1-12-16,-1-1-6 0,-2 0-9 16,3 0-7-16,-2 1 0 15,1 0 0-15,1-1 0 0,-1 1-1 16,1 0 4-16,-2 1-12 0,2-1-13 0,-1 1-17 0,0-1-33 16,-1 1-22-16,-1-1-43 0,-5 1-65 0,0 0-114 15,-2 2-321-15,5 0-772 0</inkml:trace>
  <inkml:trace contextRef="#ctx0" brushRef="#br0" timeOffset="54794.0685">972 7691 0 0,'0'0'0'0,"0"0"0"0,0 0 162 0,0 0 52 0,0 0-1 0,0 0-40 0,0 0-22 0,0 0-7 15,0 0-1-15,0 0-7 0,0 0-20 0,0 0-22 16,0 0-18-16,-66 18-18 0,65-18-14 16,1 0-16-16,0 2-2 0,0-2 15 15,1 0 26-15,1 0 27 0,5 1 13 0,-2-1-5 0,4 0-12 16,3 0-13-16,3 0-8 0,0 0-5 0,4 0-2 15,3-3 6-15,7 0 1 0,2-1 0 32,5-1-8-32,4-1-8 0,16-2-10 0,16-4-6 0,15 0-20 0,5-1-4 15,-8-1-2-15,-2 3-2 0,-4 0 14 0,2 0 1 16,-1-2 2-16,7 2 0 0,0-2 0 0,2 0-6 0,0 0 3 16,1 2-2-16,-2 1-2 0,4-2-1 0,0 1-7 15,-5 1-2-15,0-2-1 0,-6 1-1 16,-2 4 0-16,-5-4-3 0,-4 2-1 0,-4 2-1 15,-3-1 1-15,-8 1 3 0,-3 0 0 16,-4 3 2-16,-6-2-3 0,-5 1 1 16,-6 0 0-16,-3 2 1 0,-8 1 1 0,-5 0 2 0,-5 1 2 0,-4 0 1 15,-3 1 11-15,-2 0 9 0,0 0 6 0,0 0 4 16,0 0-7-16,0 0-7 0,-1 0-9 16,-3-2-10-16,2 1-5 0,0 0-4 15,0-1-2-15,1 2-4 0,-1-3-12 16,1 2-18-16,1-1-28 0,-3-1-40 15,1 0-70-15,0-1-142 0,-1 0-582 0,0 1-774 16</inkml:trace>
  <inkml:trace contextRef="#ctx0" brushRef="#br0" timeOffset="55658.6331">2117 6475 0 0,'0'0'190'0,"0"0"287"15,0 0-105-15,0 0-40 0,0 0-61 0,0 0-42 16,0 0-29-16,0 0-32 16,0 0-33-16,0 0-42 0,0 0-35 0,0 0-20 0,0 0-10 0,0 0 2 15,15-40-3-15,-4 37-2 0,2-1-4 16,-1 2-4-16,5-1-2 0,-3 1-1 0,5 1 1 15,-3-1-1-15,-1 2-2 0,3 0-2 16,-4 0-4-16,2 3 0 0,-2 3-5 0,-1 0-1 16,-1 0 0-16,0 2-1 0,-2 1 2 0,-3 0 0 15,-1 1 2-15,-2 3 0 16,0-1 4-16,-4 2 6 0,0 0 6 0,-4 4 1 0,-2-2 0 16,-5 0 1-16,0 1-2 15,-3-1-1-15,1 0 2 0,-3-1-4 0,1 0-4 0,0-2 1 16,1 1-2-16,0-3-1 0,-2 1-3 15,5-3-1-15,-1 0-2 0,2-1-2 0,2-3 1 0,4-2-5 0,-1 0-2 16,5-1-3-16,0 1-2 0,0-2 3 0,0 0 1 16,6 0 7-16,-2 0 7 0,5-1 4 15,5 0 10-15,1 0 2 0,4-2-2 0,3-3-1 16,0-1-5-16,6 1-1 0,0-1-1 16,-3 1 0-16,3-1 0 0,-5 1-1 0,4-1-1 15,-6 1 0-15,1 2 0 0,-2-1-2 0,-2 3-1 16,-4-1-3-16,-3 1-1 0,-1 1-2 0,-2 0-2 0,-6 1-1 15,1-1 0-15,-3 0 2 16,0 0 2-16,0 0 2 0,0 0 1 0,0 0 2 16,0 0 3-16,-2 0-1 0,1 0 0 0,1 0 1 15,-1 0-2-15,1 0-2 0,-1-1 4 0,1 1-2 16,-1 0 0 0,1 1 2-16,0-1-5 0,0 0-2 0,0 0-15 15,0 0-29-15,0 0-50 0,0 0-80 0,0 0-200 0,0 0-744 16,-2 0-552-16</inkml:trace>
  <inkml:trace contextRef="#ctx0" brushRef="#br0" timeOffset="57810.9063">2175 7653 0 0,'0'0'571'16,"0"0"-75"-16,0 0-119 0,0 0-36 15,0 0-53-15,0 0-60 0,0 0-41 0,0 0-35 0,0 0-35 16,0 0-17-16,0 0-16 0,0 0-11 0,10-38-7 16,-9 37-10-16,-1 1-10 0,1 0-12 15,-1 0-9-15,0 0-9 0,0 0-9 0,0 0-3 16,0 0-6-16,0 0 0 0,0 3 1 15,0 4 4-15,0-1 4 0,0 3 3 0,1 4 3 16,0 0 1-16,-1 0 1 0,0 2 1 0,0 0-2 16,0 1 0-16,0 0 0 15,0 2 0-15,-2 2 2 0,1-2-3 0,-2 3-3 16,0-2 1-16,2 1-3 0,-1-2-2 0,-2 2 0 0,0-3-1 16,2 0 0-16,0 0-1 0,-1-4 0 15,0 3-2-15,2-5 2 0,0 0 0 0,1-1 1 16,0-4 0-16,0 1-6 0,0-2-7 0,0-1-11 15,0-1-19-15,0-1-18 0,0-1-24 16,2-1-39-16,1 0-66 0,1 0-128 0,-1-2-331 16,-2-1-908-16</inkml:trace>
  <inkml:trace contextRef="#ctx0" brushRef="#br0" timeOffset="58224.2281">2461 7681 397 0,'0'0'489'0,"0"0"-111"0,0 0-54 0,0 0 2 16,0 0-36-16,0 0-49 0,0 0-51 0,0 0-46 15,0 0-35-15,0 0-25 0,0 0-17 0,0 0-21 16,0 0-14-16,0 0-13 0,4-25-10 16,-4 27-4-16,-1 3 3 0,-2 2 5 15,-3 2 1-15,2 4 3 0,-4 1-2 0,-1 1-2 0,4 0-2 16,-1 1-3-16,-1 2-2 0,3 1-1 15,1-1-1-15,-2 2-2 0,4-1 1 16,1 0 1-16,0-2-2 0,0-2 1 0,3-3-2 16,3-1 0-16,2 0 4 0,-2-4-3 0,1-2 3 15,4-2 2-15,0-2 0 0,1-1 8 0,2 0 2 16,-1-5 2-16,4-3-1 0,-4-1-2 0,1-3-2 16,0 1 1-16,-3-2-2 0,0-1 0 0,-5 2 2 15,0-2 1-15,-3 0-1 16,-1 1 5-16,-2 0-5 0,-2-1-3 0,-3 1-1 0,-3 0-6 15,-2 0 0-15,-1 1 0 0,0 0-2 0,-5 4 1 16,1-1-2-16,-3 0-2 0,3 5-3 0,-2 0-5 16,1 3-3-16,1 1-4 0,2 0-20 15,-2 5-39-15,3 1-107 0,2 0-314 16,7-1-1078-16</inkml:trace>
  <inkml:trace contextRef="#ctx0" brushRef="#br0" timeOffset="63322.6275">5098 3955 0 0,'0'0'0'16,"0"0"0"-16,0 0 0 0,0 0 0 0,0 0 363 16,0 0 37-16,0 0-54 0,0 0-51 0,0 0-49 15,0 0-46-15,0 0-39 0,0 0-38 16,-22-6-32-16,22 6-20 0,0 0-11 0,0 0-10 0,0 0-6 16,0 0-3-16,0 0-9 0,0 0-5 15,0 0-7-15,0 0-3 0,0 0-4 0,0 0-4 16,0 0-1-16,0 0-7 0,0 0-2 0,0 0-4 15,0 0-5-15,0 0 1 0,0 0-2 16,0 0-5-16,0 0-5 0,0 0-8 0,2 0 9 16,1 1 11-16,-1 1 13 0,2 1 11 0,1-2 2 15,-1 1-2-15,4-1-1 0,1 2 0 0,-1-2 0 16,3 0 2-16,0-1 3 0,3 2 0 0,2-1 0 16,1-1-3-16,1 0-4 15,3 0 0-15,-1 0 0 0,2 0 1 16,2 1 1-16,1-1-2 0,-1 0-5 0,3 0-1 0,1 0-3 0,0-1 1 15,-1 1 0-15,2 0-1 0,0-1 1 16,1 1 2-16,-2 0-2 0,3 0 1 16,-1-2 0-16,1 2-2 0,-4-2-2 0,1 1 1 15,0 2-3-15,-4-2 2 0,3-1 0 0,0 1 1 16,0 0 1-16,3 0-1 16,0 0 1-16,2-1-1 0,-1 1 2 0,2 1-2 0,-2 0 0 0,1-2 0 15,-3 1-3-15,1 0 2 0,0-1 0 0,-3 4 1 16,2-4 1-16,-3 2-1 0,-1-1-1 15,3-1-1-15,-1 4-1 0,-1-4 0 16,3 1 2-16,-2 0 0 0,0 0-1 0,1 0 2 0,-5 0-1 16,4 1 1-16,-3-1 0 0,4-1 1 15,-4 1 0-15,4 1-1 0,-1-3 0 0,-2 2-1 16,3-2 1-16,-4 2 0 0,4 1 4 0,-3-2-2 16,1 1-1-16,0-1 0 0,-1 1-6 15,3 0 3-15,-3 0 0 16,2 0 2-16,-3-2 0 0,2 2-1 15,-3-1 0-15,3 1 0 0,-3 1 0 0,-3-1-1 0,2-1 1 0,0 1-1 0,-2-1 0 0,0 1 0 16,-1 2 1-16,-3-2 0 0,-2-1-1 16,-3 1 2-16,1 1-1 0,-2-1-1 15,-1 1 2-15,1-1-2 0,1 1 2 0,-1-2-1 0,3 2 0 16,0-1 0-16,-1 1-1 0,8 0 0 16,-1-2 0-16,1 1 0 0,3 0 2 0,0 0-2 15,4-1 0-15,-1 2 1 0,-1-1-1 0,3 0 2 16,-3 0 0-16,4-2-1 0,-3 3-2 15,-1-2 1-15,3 1-2 0,-5 0 2 0,3 0 0 16,-5-1 0-16,-2 2 0 0,-2-1 1 0,-1 1-1 16,-5 0 0-16,-3 0 1 0,-4 0-1 0,1-1 0 15,-4 1 3-15,-1 0 0 0,0 0 1 16,0 0 1-16,0 0 1 0,0 0 2 0,0 0-1 16,0 0 3-16,0 0 3 0,0 0-2 0,0 0-1 15,0 0-3-15,0 0-3 0,0 0-4 0,0 0-2 16,0 0-7-16,0 0-4 0,0 0-9 15,0 0-10-15,0 0-10 0,0 1-14 0,0 3 18 16,0 0 17-16,0 2 18 0,0 1 20 16,0 1-10-16,2 1-1 0,-2 0-2 0,-2 2 0 15,2 0 1-15,-1 3-1 0,1 1 0 0,-3 1-1 16,2 1 3-16,-1 3 5 0,2 1 2 0,-2 4 2 16,0 0-1-16,-1 2-2 0,1 2-4 0,1 0-1 15,-1 4-4-15,0 2 4 0,-2 5 0 16,2 1 3-16,0 4 3 15,-4 2 2-15,4 1-2 0,1 3 0 0,0-1 0 0,0 2-8 0,0-4 3 16,0 1 5-16,-3 1-1 0,2 0 6 0,-1 1 1 16,0-1-7-16,0-1 2 0,3-3-6 0,-2-2 1 15,1-4 0-15,1-2-2 0,0-2 3 16,-2-5 0-16,2 0 2 0,-3-4-3 16,3-1 0-16,-1-2-1 0,0-5 1 0,0-1 1 0,0-5-1 15,0-3 3-15,0-2 1 0,0-3-1 0,-2-1 2 16,2-2-2-16,0 1-1 15,1-2 1-15,-1-1 0 0,1 0-2 16,0 0 0-16,0 0-6 0,0 0-11 0,0 0-19 0,0-1-30 0,-2-2-81 16,-3-2-167-16,3 2-702 0,1 0-656 0</inkml:trace>
  <inkml:trace contextRef="#ctx0" brushRef="#br0" timeOffset="64555.6725">4940 4019 0 0,'0'0'0'15,"0"0"374"-15,0 0 102 0,0 0-83 0,0 0-60 16,0 0-80-16,0 0-62 16,0 0-56-16,0 0-65 0,0 0-43 0,0 0-33 0,0 0-16 15,0 0 11-15,0 0 17 0,5 6 19 16,-1 3 9-16,0 0-1 0,-2 3 2 0,2 0 2 0,0 3 0 15,-2 5-9-15,3-2-3 0,-2 7 3 16,-1 1 7-16,-2 5 8 0,0 3-3 0,0 5-10 16,1 2-5-16,-1 5-7 0,-3 3 0 0,-4 6 2 15,1 1-6-15,-3 3 1 0,2-1-4 16,-4 1 0-16,2 0-1 0,0-3-3 0,0 1-1 0,6-6 1 16,-1 1-2-16,4-8 6 0,0-1 7 15,0-4 10-15,1-2 9 0,2 0 1 0,0-1 0 16,0 3-7-16,1-3-5 0,-3 0-2 15,0-2-4-15,3-2-5 0,-2 0-4 16,0 0-1-16,-1-1-2 0,-1 3-1 0,2 0 3 16,-2 1-2-16,1 1-1 0,-1 1 1 0,0 0-8 0,2 0 4 15,-2-1-2-15,0-3 0 0,0-1 10 0,0-2-6 16,0-2 1-16,0-4 1 0,0-2-8 0,1-4 5 16,-1-1-1-16,0-2 2 0,0-1 3 15,0-4-4-15,0 0 0 0,0-5 0 0,0 0 0 16,1-1 1-16,1-2-1 0,-2 0 1 15,1-2-3-15,-1 0 4 0,0 0 2 0,0 0-2 0,0 0 4 16,1 0-5-16,-1 0-1 0,0 0-1 16,0 0-6-16,1 0 4 0,1 0 1 0,-1 0 3 15,4 0 7-15,-3 0-3 0,3 0 1 0,0 0-4 16,2 0-3-16,-4 0-1 0,4 0-1 16,0 0 0-16,-1-2 2 0,3 2-3 0,0-1 0 15,3 0 1-15,-1 1-2 0,4-1 0 0,-1-1 0 16,5 1 0-16,-3 1-3 0,5-2 4 15,1-1-1-15,1-1 2 0,3-1 1 16,1 0-1-16,4 0 0 0,2 1 0 0,-1-2 1 16,3 0-1-16,5 0 0 0,-1-1-2 15,3 2-3-15,1-1 4 0,5 0-1 0,0-1 1 16,3 1 5-16,2 1-7 0,0-2 1 0,3 0 0 0,0 0-3 0,3 0 3 16,1-3 4-16,2 3-1 0,2-1-1 0,3-2 1 15,-2 2-4-15,5 0 2 0,0 2 0 16,1-2 0-16,-1 1-2 15,1 1 1-15,-4 0-2 0,1 0 2 0,-1-1 1 16,-3-1 0-16,-2-1 5 0,4 2-5 0,-4-4 1 0,-1 4 0 16,0-2-4-16,-1-2 4 0,-3 3 0 0,-1-3-2 15,-3 2 0-15,-2 2 0 0,0-3 2 0,-4 0 1 16,-4 2 3-16,-2 1-3 0,-4-1-2 16,-4-1 1-16,-2 3-5 0,-7 0 6 15,0 3 0-15,-7-2 0 0,-1 2 7 0,-5-1-7 16,-4 2 1-16,-3 1 2 0,-2-1-2 0,2 2 3 0,-4 0-1 15,1 0 0-15,-1 0-2 16,0 0 0-16,0 0 2 0,0 0 0 0,0 0 3 16,0 0-3-16,0 0 0 0,0 0 1 0,0 0-8 0,0 0 6 15,0 0 0-15,0 0-2 0,0 0 7 0,0 0-7 16,0 0 1-16,0 0-1 0,0 0-2 16,0 0 3-16,0 0-1 0,0 0 2 0,-1-1-2 15,1 1 0-15,0 0 3 0,-3-1-4 0,2 1 7 16,-1-2-24-16,-1 1-20 0,-4-3-31 0,2 0-45 15,-3 1-69-15,-4-2-161 0,4-1-612 16,0 2-726-16</inkml:trace>
  <inkml:trace contextRef="#ctx0" brushRef="#br0" timeOffset="64905.7971">7717 5284 1326 0,'0'0'787'0,"0"0"-502"0,0 0-74 0,0 0-37 16,0 0-22-16,0 0-25 0,0 0-29 0,0 0-30 16,0 0-32-16,0 0-24 0,0 0-15 15,0 0-1-15,0 0 3 0,0 0 4 0,2 19 8 0,-2-2-5 16,0 2 2-16,1 2 1 0,-1 1-5 15,0 0 5-15,0-1-2 0,0 2-1 0,0 1 6 16,0 1 0-16,-1 3 0 0,0-1-1 16,-1-1-3-16,-1-1-2 15,-1-3-1-15,3-2 2 0,1-3-5 0,0-2 4 16,-1-3 2-16,1-1-4 0,0-2 6 0,0-2-4 0,0-2 0 0,1 0 3 16,-1-2-3-16,0 0-3 0,0 0-10 15,0 0-25-15,0-2-33 0,0-1-59 0,-1 0-125 16,1 0-406-16,-1 0-1006 0</inkml:trace>
  <inkml:trace contextRef="#ctx0" brushRef="#br0" timeOffset="65682.8117">5818 3980 0 0,'0'0'272'0,"0"0"275"0,0 0-65 16,0 0-90-16,0 0-62 0,0 0-60 0,0 0-67 15,0 0-67-15,0 0-59 0,0 0-53 0,0 0-33 16,0 0-20-16,0 0 0 15,0 0 12-15,-5-11 13 0,5 24 16 0,0 4 2 0,0 2 1 16,0 3 2-16,0 4-1 0,0 3-2 0,-2 3 4 16,1 5 4-16,-1 2-1 0,-4 4 5 15,1 2-6-15,0 2-5 16,0 2-2-16,0 5 0 0,0 0-4 0,-3 3 1 0,2 1 4 16,0 0-2-16,-2 3 1 0,5 1 2 0,-4-1 1 0,4 1 3 15,-1 0 4-15,3-2-2 0,-2 3 3 0,2 0 1 16,0 0-1-16,1-2 0 0,0 0-6 15,0-5-2-15,1-2 0 0,-1 0 1 16,0-2 0-16,2-3-3 0,3 1 1 0,-3-4-4 0,-1-1 2 16,3-1-4-16,1-6-3 0,-4-1 0 0,0-2 1 15,0-3 1-15,0-3 0 0,1-4 0 0,-2-3-2 16,0-4 4-16,1-6-3 16,-1-4-2-16,0-3 3 0,2-4-1 15,-2 0 10-15,0-1 6 0,0 0 7 0,0 0 7 0,1 0 0 0,-1-5-11 16,1-3-15-16,0-3-23 0,1-4-20 15,3-1-23-15,-3-3-32 0,0-1-68 0,1-2-133 16,-2 3-493-16,2 7-887 0</inkml:trace>
  <inkml:trace contextRef="#ctx0" brushRef="#br0" timeOffset="66192.3932">6795 3957 738 0,'0'0'391'0,"0"0"-29"0,0 0-80 16,0 0-39-16,0 0-23 0,0 0-32 15,0 0-43-15,0 0-39 0,0 0-45 0,0 0-46 0,0 0-26 16,0 0-2-16,0 0 0 0,11-15 7 16,-7 25 10-16,-2 2 9 0,-1 3 4 0,1 2 4 15,1 3 3-15,0 2 0 0,0 3 1 16,-2 4 3-16,1 2-2 0,4 5 2 0,-3 0-2 16,2 5-4-16,-2 5 1 0,-1 1-3 15,1 5 0-15,1 2 1 0,-4 2-3 0,0 5-2 0,1 0-2 16,-1 3-1-16,0-2 3 0,-1 1 2 15,-3-1-1-15,0-1 0 0,2 0-3 0,0-1-1 16,-2-2 3-16,1 0 3 0,2 1 2 0,-3-3 0 16,-1 1 0-16,2-2-3 15,-3-2-1-15,4-2-1 0,-3 1-9 0,0-3 4 0,-2-1-1 0,3 1-1 16,-4-5 9-16,2 1-8 0,0-3 1 16,-3-4-4-16,3-5-3 0,1-6 3 15,2-6-1-15,-1-7 0 0,4-6 3 0,-1-1-1 16,1-6 2-16,0-1 4 0,0 0 3 0,0 0 3 0,0 0-3 15,0-1-10-15,0-3-24 0,3-3-31 16,0-3-46-16,-1-4-96 0,-2 2-277 0,1 4-1003 0</inkml:trace>
  <inkml:trace contextRef="#ctx0" brushRef="#br0" timeOffset="66896.7257">4805 4747 172 0,'0'0'102'0,"0"0"-13"0,0 0 23 15,0 0 19-15,0 0 1 0,0 0-14 0,0 0-10 16,0 0 31-16,0 0 36 0,0 0 13 0,0 0-23 16,0 0-53-16,0 0-58 0,0 0-45 0,-55-4-28 15,56 4-16-15,0 0-4 0,0 0 24 16,3 0 32-16,2 0 35 0,2 3 27 16,-1-2 11-16,7 0 8 0,-1-1-1 0,7 0-3 15,3 1-13-15,4-1-17 0,4 0-11 16,5-1-13-16,4-1-8 0,3-1-4 15,7-1-6-15,2-1-3 0,8 2-4 0,3-3 0 0,7 1-3 16,2-1 2-16,8 2 0 0,3-3-1 0,7 2 4 16,2-1 2-16,4 2 1 0,1 1-2 0,4-3 1 15,1 1 2-15,3-1 3 0,3 1-3 16,2 0 2-16,-5 0-4 0,0-1-2 0,-1-2 3 16,-7 1-6-16,-1 0-1 0,-7 0-2 15,-3-1-4-15,-5 1 2 0,-8 0-2 0,-4 1 0 0,-8-2 1 16,-8 6-2-16,-6-2-1 0,-7 1 0 0,-6 1 1 15,-11-1 0-15,1 3 0 0,-11-1 3 0,-5 0 2 16,-5 1 22-16,-3 0 12 16,0 0 10-16,0-2 5 0,0 2-14 0,-2 0-18 0,-3-1-13 15,2-1-15-15,1 0-4 0,-4 0 2 0,4 1 0 16,2 1 3-16,-1-1-1 0,1 1 0 0,0-2-11 16,0 1-17-16,0 1-34 0,0 0-46 15,0 0-79-15,-1 0-73 0,-5 0-113 0,2 3-455 16,-1-1-605-16</inkml:trace>
  <inkml:trace contextRef="#ctx0" brushRef="#br0" timeOffset="67442.3319">4926 5324 603 0,'0'0'277'0,"0"0"-23"0,0 0-4 0,0 0 7 0,0 0-41 15,0 0-53-15,0 0-43 0,0 0-21 0,0 0-12 16,0 0-18-16,0 0-21 0,0 0-23 0,0 0-15 16,-3 0-6-16,3 0 1 15,1 0 3-15,1 0 5 0,1 1 26 0,2-1 20 0,0 0 14 16,6 0 4-16,2 0-18 0,5 0-10 0,4 0-10 16,6-1-2-16,5-2-5 0,7 0-8 15,4-2-4-15,8-1-4 0,7-1-2 16,3-1 3-16,8 1-1 0,10-1 2 15,2 2-2-15,10-2-3 0,1 0 0 0,7 0-2 16,-3-2 2-16,1 1 0 0,3-2 2 16,-1 2 0-16,2-2-2 0,-2 1 0 0,-4 0 0 0,0 0-2 15,-5 0-1-15,-5 1 0 0,-3 0-1 0,-5-1 1 0,-6 2 0 0,-5 0 1 16,-10 0-2-16,-8 3-2 16,-8 0 1-16,-7 2-2 0,-11 0 2 0,-9 1 2 15,-5 1 9-15,-6 2 8 0,0-1 9 16,-3-1 4-16,0 1-4 0,-6-2-8 0,3 0-12 0,-5 1-10 0,-4-1-10 15,-3 0-4-15,-2 0-2 0,0 0-5 16,-2-1-13-16,1-1-28 0,3 0-53 16,-4 1-101-16,8-1-266 0,1 3-798 0</inkml:trace>
  <inkml:trace contextRef="#ctx0" brushRef="#br0" timeOffset="68269.3925">6055 4113 0 0,'0'0'253'0,"0"0"87"0,0 0-37 0,0 0-17 0,0 0-39 0,0 0-58 15,0 0-50-15,0 0-40 0,0 0-29 16,0 0-21-16,0 0-8 0,0 0-4 0,0 0-7 16,0 0 1-16,93-67-5 0,-78 64 0 15,5 2-3-15,-7 1-12 0,4 0-2 0,-5 0-4 16,1 1-5-16,-3 4 1 0,-1 1-5 0,-1 2-4 15,0 2 0-15,-3 2 5 0,0-1 0 0,-3 3 5 16,-2 0 5-16,0 0 1 0,-1 1 10 0,-6 0 5 16,1-2 0-16,-1 0 1 0,-2 0-8 15,-1-3 1-15,0 1 2 0,0-6 1 16,1 2 7-16,0-3 3 0,1-1 3 0,3 0 5 16,0-2-1-16,1 1-3 0,3-2-2 0,1 0-9 15,0 1-7-15,0-1-10 0,0 0-22 0,5 0-7 0,0 0 4 16,5 0 7-16,2 0 16 15,6 2 4-15,1-1-4 0,1 3-4 0,1-1-2 0,0 3 1 16,0-1-2-16,-1 1 1 0,0 1 2 16,0 1-1-16,-6 0-1 0,2 2 0 0,-4-1 0 15,-3 0-3-15,-3 2 1 0,-1-3 1 0,-4 3-1 16,-1-2 5-16,0 1 4 16,-1 0 4-16,-4-1 8 0,-5 0 4 0,-2-1 5 0,-2 1 3 0,-1 0 1 15,-3-1 0-15,-1-1 0 0,-1-1 0 16,-1-2-1-16,0-1 0 0,-2-1-4 15,-1 2-2-15,2-3-3 0,1 1-2 0,0-2 3 0,2 0 1 16,0 0 1-16,6-1 3 0,0 0 0 16,3 0-4-16,0-1-1 0,2-1-5 0,2 1-1 0,3 1 2 15,0 1 2-15,2-1 1 0,-1 1-2 0,2-1-2 16,0 0-6-16,0 1 0 0,0-1-6 16,0 1-9-16,0-1-21 15,2 1-54-15,1 0-94 0,-1-2-190 0,-1 2-652 0,1 0-554 16</inkml:trace>
  <inkml:trace contextRef="#ctx0" brushRef="#br0" timeOffset="70501.1551">6043 5348 1366 0,'0'0'456'0,"0"0"-125"16,0 0-99-16,0 0-64 0,0 0-46 15,0 0-40-15,0 0-32 0,0 0-22 0,0 0-21 16,0 0 4-16,0 0 10 0,0 0 12 0,3 29 8 16,-3-19-4-16,0 6-6 0,0-1-2 15,0 2 0-15,1 0-4 0,1 2-3 0,-2-1-4 16,0 2-6-16,0-1 2 0,0 0-1 15,0-1-2-15,0-1-3 0,0 0 1 0,0-3-1 16,1 1 1-16,-1-1 2 0,0 0-3 0,-1-2 0 16,-2 0 1-16,1 0 1 0,1-2-2 15,0 1-8-15,0-4-17 0,1 1-28 0,0-2-52 16,0-1-78-16,0-2-159 0,0 0-348 0,0-3-915 16</inkml:trace>
  <inkml:trace contextRef="#ctx0" brushRef="#br0" timeOffset="70835.5611">6372 5386 1489 0,'0'0'346'0,"0"0"-56"16,0 0-84-16,0 0-24 0,0 0-50 15,0 0-44-15,0 0-29 0,0 0-14 0,0 0-6 0,0 0-2 16,0 0-7-16,0 0-5 0,0 0-1 0,-96 117-3 15,91-95 1-15,-1 2-1 0,4 0-5 0,1 1-2 16,1-3-3-16,2-2 1 0,5-4-2 0,0-4-1 16,3-1 3-16,1-2 6 0,3-4 4 0,-2-1 3 15,1-4 4-15,2 0-5 16,0-2-2-16,1-5 2 0,-2 0-3 0,-2-3 0 16,4 0 1-16,-7-2-2 0,-4 1 1 0,2-2-1 0,-5 0 0 15,2 1-2-15,-3-2-6 16,-1-1-1-16,0-1-5 0,-7 2-3 0,-2-2-2 15,-1 1 0-15,-2 0 0 0,-5 1-2 0,0-1 0 0,-1 3-5 16,-4 3-5-16,0 2-8 16,-3 5-21-16,-2 2-31 0,-3 1-61 0,-4 10-145 0,11-2-482 15,5-2-917-15</inkml:trace>
  <inkml:trace contextRef="#ctx0" brushRef="#br0" timeOffset="72448.2856">3776 7056 0 0,'0'0'0'0,"0"0"0"0,0 0 0 16,0 0 174-16,0 0 51 0,0 0-33 0,0 0-23 0,0 0-27 16,0 0-23-16,0 0-21 0,0 0-22 15,0 0-4-15,0 0 9 0,0 0 8 0,26-2 11 16,-23 2-2-16,3 0-8 0,-2-1-5 0,2 0-9 15,-1 1-4-15,1-1-1 0,2 1-8 16,1-1-6-16,1-2-7 0,3 1-4 0,-1 1-1 16,3-3 0-16,2 0-2 0,1 2-6 0,-1-1-3 15,5-3-7-15,-1 1-2 0,0 0-3 0,0 0-4 16,1-1-3-16,0-1-1 0,-1 1-2 0,2 1-1 16,-2 1-1-16,-2 0-1 0,0 0-2 15,-3-2 0-15,2 2 0 0,-5-1 2 16,0 0 2-16,-2 2-1 0,-1-2 3 15,0 2 3-15,-5-1 4 0,-1 1 6 0,-2 0 8 0,1-1 1 16,-2 0 0-16,-1 1-1 0,1-1-5 0,-1 0-2 16,0 0-3-16,0-2 0 0,0 0-4 15,-1 0-3-15,-2 0-2 0,2 1-2 16,-1-3-3-16,-1-1-1 0,-1-1-2 0,2-1-2 0,-1-3-1 0,1-2 0 16,-1-1-1-16,0-3 1 0,3-2-2 15,-2-2 3-15,0-2-1 0,2-2 0 16,0-2 1-16,0-6 1 0,0-1-1 0,0-1 2 15,-1-2-2-15,3-1 4 0,-1-1 0 0,1 1 2 16,-1 1 1-16,1 1-2 0,-1-1 0 0,-1 4-3 16,2-2 3-16,-1 2 2 0,0 0-2 15,-1 0 3-15,2-1-6 0,-4 0 1 0,2 0-2 16,0 1 1-16,0 1-1 0,0-1 1 0,2 1-1 16,-4 0-3-16,4 1 3 0,-1 1-3 15,0 0 1-15,0 1 4 0,1 0-7 16,-1 2 4-16,0-1 0 0,0 1-7 0,1 0 6 0,-2 0-3 0,1 0-1 15,0 3 4-15,-1-1-2 0,1 3 2 16,-1-2 1-16,0 2 1 0,0-1-4 0,-1 1 0 16,1 2-1-16,-1 1-3 0,0-1 4 15,-2 4 0-15,2 0 0 0,-2 0 4 16,1 1-3-16,-1 4-1 0,-1-1 2 0,1 3-5 0,0-1 4 16,1 2-1-16,-2 0 0 0,2 1 3 15,-2 1-4-15,-1 1 1 0,4 0-1 0,-2 2 1 0,1 0-2 16,0 2 2-16,-1-1-1 0,2 2-5 15,-1 1 6-15,1-1-5 16,0 2 1-16,1-1 7 0,-1 1-7 16,1 0 3-16,-2 1 1 0,2-2-4 0,0 2 3 15,0 0 0-15,0 0-3 0,0 0 5 0,0 0-3 0,0 0-1 16,0 0 1-16,0 0-2 0,0 0 0 0,0 0-1 0,0 0-2 0,0 0-2 16,0 0-1-16,0 0 1 15,0 0 0-15,0 0 2 0,0 0-3 0,0 0-1 0,0 0-3 16,0 0-5-16,0 0-3 0,0 0 1 15,2 0 3-15,0 0 9 0,2 3 6 0,3-2 5 16,1 1 0-16,3-1-1 0,3 3 0 16,-1-3 2-16,7 0 0 0,0-1-4 0,8 0 2 0,-1 0-1 15,4 0 0-15,2 1 7 16,0-3-7-16,2 1 0 0,-2-1-3 16,0 0-2-16,0 1 4 0,-1-2 1 0,0-1 0 0,-3 2-3 0,-3-2 3 15,-2 3-1-15,-2-1 1 0,-4 0 0 0,-1 0-2 16,-6 2 0-16,-2 0 0 0,-3 0-5 0,-2 0 5 15,-3 0 0-15,0 0 0 0,-1 0 6 0,0 0-3 16,0 0 1-16,0 0 3 0,0 0 0 16,0 0 2-16,0 0-1 0,0 0 0 15,0 0-2-15,0 0-1 0,0 0-2 0,0 0-2 16,0 0 4-16,0 0-4 0,0 0 0 16,0 0 0-16,0 0-6 0,0 0 5 15,0 0 1-15,0 0 0 0,0 0 2 0,0 0-2 0,0 0-1 16,0 0 1-16,0 0-6 0,0 0-8 0,0 0-15 15,0 0-25-15,-2 0-46 0,2 0-16 0,-4 0-30 16,-1 4-101-16,0 1-194 16,-1-2-471-16,2-1-399 0</inkml:trace>
  <inkml:trace contextRef="#ctx0" brushRef="#br0" timeOffset="72813.4001">4377 4729 850 0,'0'0'675'0,"0"0"-338"0,0 0-15 15,0 0-56-15,0 0-59 0,0 0-45 16,0 0-31-16,0 0-23 0,0 0-28 16,0 0-34-16,0 0-16 0,0 0-19 15,0 0-15-15,0 0-2 0,-10-38-5 0,14 38 2 0,1 5 4 16,4 2 4-16,2 1 2 0,0 4 1 15,6-3 1-15,-3 4-3 0,5-1 3 0,-2 1 0 16,3-1-1-16,1 1 7 0,-1-2-5 0,3 1 2 16,-1-1-1-1,1-1-7-15,0-1 5 0,0 2 0 16,-2-3 0-16,-2 2 5 0,-2-2-5 0,-2 1-1 16,1-1 1-16,-3 1-3 0,-1 0 2 15,-2 0-1-15,-1-3 1 0,1 1-1 0,-4 0 2 0,0-1 0 0,3 0-1 0,-5-1 5 16,2-1-2-16,-4 1-1 15,2-1-4-15,-1 1-12 0,-1-2-13 0,-1 2-14 0,0-2-24 0,1 0-24 16,-2 1-38-16,0-2-58 0,0 3-119 16,-3-1-258-16,1-3-399 0,1 1 34 0</inkml:trace>
  <inkml:trace contextRef="#ctx0" brushRef="#br0" timeOffset="73250.0637">4885 4956 0 0,'0'0'581'16,"0"0"8"-16,0 0-110 0,0 0-93 0,0 0-116 16,0 0-73-16,0 0-51 0,0 0-38 0,0 0-30 15,0 0-21-15,0 0-9 0,0 0-15 0,0 0-13 16,-1 8 6-16,-3-2 10 0,1 1 7 0,-1 2 7 16,-4 3-8-16,2-1-6 0,-4 4-5 15,-1 1 1-15,0 3-4 0,-2 1-2 0,1 1-2 16,-3 2-6-16,0 1-1 0,-1 0-4 0,1 2-2 15,-3-2 0-15,2 2 1 16,-1-2-1-16,0 0 0 0,3-1-4 16,2-3-1-16,2-3-2 0,1-1 0 15,0-5 3-15,4-1-1 0,0-2 4 0,1-2-1 0,-2 0-3 0,5-2 3 16,-2-2-4-16,2 0 4 0,0-1 2 0,-1 1 1 0,2-1 0 16,0-1 0-16,0 0 2 0,0 0 0 15,0 0 5-15,0 0 3 0,0 0 0 0,0 0-1 16,0 0-4-16,0 0 0 15,0 0 0-15,0 0-1 0,0 0 2 0,0-1-7 16,0 1-5-16,0 0 1 0,0 0-6 0,0-2 3 16,0 2-2-16,0 0-6 0,0 0-9 0,0 0-24 15,2-1-37-15,-1 1-62 0,1 0-61 0,3 0-147 0,0 0-666 16,-2 0-689-16</inkml:trace>
  <inkml:trace contextRef="#ctx0" brushRef="#br0" timeOffset="77516.4548">4639 8582 357 0,'0'0'397'0,"0"0"-144"16,0 0-70-16,0 0-12 0,0 0-12 16,0 0-5-16,0 0-13 0,0 0-20 15,0 0-27-15,0 0-25 0,0 0-28 0,0 0-15 16,10 0-5-16,-8 0 0 0,3 0 6 0,-1 0 2 16,5 0 1-16,-6 0-1 0,4 0 2 15,-3 0 1-15,3-1 3 0,1 0 5 0,0 0-4 16,2-1-1-16,-1 1-7 0,2-1-7 15,0 0 0-15,1 1-5 0,1-1 0 0,1-1 1 16,1 1-5-16,-2-1 0 0,4 2-2 16,-3-1-5-16,5 1 4 0,0 1-1 15,1-1 5-15,1 1 3 0,2-2 1 0,1 2 0 16,0 0-3-16,2-1-1 0,-1 0-2 0,5 0 1 16,0 0 3-16,0-2-2 0,2 1 5 0,-1 0 0 15,4 1 1-15,-1-2 4 0,-1 1-3 0,2-2 1 0,1 2-2 0,4 0-3 16,-4-1-1-16,1 2-1 15,1 0-1-15,2-2-1 0,-4 2-3 0,0 0-2 0,3 1-1 16,-4 0 1-16,1-1-2 0,-3 1 3 16,2-1 0-16,-4-1-3 0,3 1 5 0,-2 1-4 15,0 0 0-15,1-1 2 0,1 0-5 0,-3-1 5 16,0-1 0-16,0 2-2 0,0-2 5 0,2 1-2 16,-1 0 0-16,2 0-1 0,-2-2 1 0,-1 3-4 15,2-3-3-15,3 1 2 0,-3 2-2 0,3-1 0 16,-3-1 3-16,-1 1-3 15,-1 0 1-15,-2-1 0 0,0 2-2 0,-4 1 4 0,4-1-5 16,-6 1 1-16,4-1 0 0,-4 1 0 16,3 0-1-16,-5 0 2 0,-2 0-2 0,1 0 0 0,-5 0 2 15,3 1-3-15,-5-1 0 0,3 0 2 0,-4 1-2 16,0 2 3-16,0-2 0 16,-2 0-2-16,0-1 5 0,-2 1-3 0,0 0 0 15,-4-1 5-15,4 1-3 0,-5-1 0 0,2 2 2 16,-3-2-4-16,-1 0 1 0,-1 1 1 0,1-1-1 15,-1 0-1-15,0 1 4 0,1-1-5 0,-1 0 1 16,0 1 3-16,0-1-10 0,0 0 7 0,2 0-2 16,0 1-1-16,0 1 6 0,-1 0-2 15,2-1 1-15,2 1 0 0,-1-1-2 16,2 1 2-16,-2-1 0 0,3-1 2 0,-3 1 2 16,4-1-1-16,-3 1-1 0,0-1-2 0,1 2 5 15,-2-2-5-15,-1 0 1 0,1 0 1 0,-2 0-8 16,0 0 4-16,-2 0 1 0,1 1-4 0,-1-1 6 15,0 0-1-15,0 0 1 0,0 0 4 0,0 2-3 16,0-2 1-16,0 0 3 0,0 0-2 16,0 0 0-16,0 0 1 0,0 0-2 15,0 1 2-15,0-1 3 0,0 0-3 0,0 0-2 0,0 0 1 16,0 0-9-16,0 0 7 0,0 0 1 0,0 0-6 16,0 0 10-16,0 0-8 0,0 0-2 15,0 0 2-15,0 0-3 0,0 0 0 0,0 0 4 0,0 0-2 16,0 0-4-16,0 3 5 15,0 0 3-15,0-1 0 0,0 3 5 16,-1-1-2-16,2 1-4 0,-2 2 3 0,1 0-9 16,0 2 6-16,-3 0 0 0,2 0-3 0,-3 3 10 15,1 1-7-15,2-1-2 0,-2 5 1 0,-2 1-8 0,3 3 5 0,-4-1 2 16,3 3 2-16,-1 2 1 0,-2 0-3 16,4 3-4-16,-4 1 0 0,4-1 1 15,-2 1 1-15,-1 1 3 0,2 0 0 16,0 3-4-16,-1-3 1 0,2 2-1 0,0-1-3 15,-3 0 8-15,3 0-4 0,1 3-1 0,0-4 2 0,0 4-6 16,0-1 3-16,1 2 1 0,0-1 1 0,0 2 2 16,1 0-1-16,-1-1-2 0,0 1-2 15,0 0-1-15,0 1 4 0,2-2 2 16,-1 0 2-16,0-1 0 0,2 2-5 0,0-1-1 0,-2-1 1 0,0 2 2 16,-1-2 3-16,0 1-3 0,1-2 0 15,0-3-4-15,-1 2 3 0,0-2 3 16,0 1 0-16,1-2 4 0,-3-1-3 0,1 0-3 15,0-1-1-15,-1-2-5 0,-2-2 5 0,2-1 5 16,1-2-1-16,0-4 4 0,0-2-5 0,0-4-2 0,-3-2-1 16,3-2 4-16,1-5 0 0,0 1-2 15,0-2-1-15,-1 0-5 0,1 0-10 0,0 0-11 16,-1-4-21-16,-1-5-34 0,-2-2-55 16,-1-4-99-16,0-5-277 0,-1 4-685 0,0 6-311 15</inkml:trace>
  <inkml:trace contextRef="#ctx0" brushRef="#br0" timeOffset="78676.2807">4563 8620 0 0,'0'0'0'0,"0"0"0"0,0 0 0 0,0 0 0 0,0 0 260 15,0 0 181-15,0 0-46 0,0 0-60 16,0 0-50-16,0 0-56 0,0 0-29 0,0 0-30 16,0 0-24-16,45-62-27 0,-45 62-28 0,1 0-29 15,-1 0-23-15,0 3-8 0,0 3 3 0,1 4 10 16,-1 5 7-16,1 1-2 0,2 7-10 0,-3-1-5 15,1 6-9-15,-1-1-4 0,0 4-2 16,1 2-5-16,-1 2 3 16,2 1 0-16,-2 3 1 0,0 1-2 15,0 6 2-15,0-1-5 0,-2 0-5 16,0 0 2-16,-1 1-9 0,0-5 4 0,-2 4 1 16,0-1 1-16,0 5 2 0,1 1-4 15,-1 0-1-15,0 2-2 0,1 1-1 0,-2 0 3 0,2 1 1 0,-1-1-1 16,3 2-1-16,-1-2-1 0,1-1 2 0,-1-2-5 0,1 0 6 0,2-2-2 0,0 0-4 15,0-4 2-15,0 0-2 0,0-1 4 16,0-3 5 0,0-2 2-16,0 0-4 0,0-5-1 0,0-1-2 15,0-3-3-15,0-2 2 16,1-1 0-16,0-1 1 0,-1-3 1 0,1 0-3 16,-1-3 0-16,0 0 1 0,2-4-2 0,-2-1 6 0,0-2-3 15,1-1-2-15,-1-2 1 0,0 1-4 0,3-2 3 0,-3 0 1 0,1-3 1 16,-1 1-1-16,1 0 0 0,1 0-2 15,1-1-3-15,0 3 3 0,-2-5 1 0,3 2-1 16,2-1 0-16,-3-2 0 0,2 2 0 0,2-2 2 16,-2-1 0-16,5 2 2 0,-2-3-3 15,2 2 0-15,4 0-2 0,-3 0-1 16,2-1 4-16,3 2-2 0,0-2 2 0,3-1 2 0,2 0-2 0,0 0-2 16,4 2 0-16,1-2 2 0,4 0 0 15,2-2 1-15,3-1 1 0,4 0-4 16,-1 0 3-16,4 0-1 0,-1-1 1 0,4 2 5 0,2-1-2 15,4 0 2-15,1-1 3 0,0 2 0 0,6-1 2 16,-1-1 0-16,1 1-2 0,2-1-2 16,1 0-3-16,0 0 1 0,-1 3-1 0,0 0-1 15,-4-2-1-15,0 1 0 16,-4 0 0-16,3-1 0 0,-3 1 4 0,-2 1-2 0,-2-2 0 16,0 0 3-16,-5 0-5 0,2 0 2 0,-3 0 0 0,-1 0-1 15,-2 1 2-15,-5-1 1 0,2-2-1 0,-3 2 0 16,-5-2 0-16,-2 1-1 0,1-1-1 15,-2 1 3-15,2-1-1 0,-3 1-1 16,2 0 0-16,-3 0-4 0,1-1 3 16,1 0 0-16,-3 1 2 0,-3 0-2 0,2 0-1 15,-2 1-2-15,-5 1-2 0,4 0 1 0,-7-1 0 0,-1 2 1 16,0 0 3-16,-4 0-6 0,-2 1 4 0,0-1-1 16,-1 1-5-16,-1 0 7 15,-2 0-5-15,1 0-1 0,0 0 1 0,2 0-1 16,-1 0 4-16,0 0-1 0,0 0 1 0,-2 0 1 0,0 0-4 15,1 0 0-15,1 0-1 0,0 0 1 0,1 0 1 16,-2 0 3-16,0 0 0 16,1 0-5-16,3 0 5 0,-3 0-3 15,0 0-2-15,0 0 5 0,3-2-4 0,-2 1 1 16,3 0 2-16,-3 1-6 0,-1-1 4 16,1 1 2-16,0-1-2 0,-2-1 1 0,0 1-7 0,0 0-9 0,0 0-6 0,0 1-5 15,1 0-9-15,1-2-8 0,-2-1-12 0,1-1-25 16,-1 1-30-16,1-2-57 0,0 1-99 0,1-2-235 15,-2 1-570-15,-1 2-258 16</inkml:trace>
  <inkml:trace contextRef="#ctx0" brushRef="#br0" timeOffset="79111.4567">7069 10074 534 0,'0'0'601'0,"0"0"-158"0,0 0-99 0,0 0-45 15,0 0-41-15,0 0-40 0,0 0-41 0,0 0-39 16,0 0-28-16,0 0-24 0,0 0-21 15,0 0-15-15,0 0-16 16,0 0-15-16,-5-7-7 0,6 9-2 0,1 4 4 0,0 1 5 16,0 1 5-16,2 7 2 0,-2 1 0 0,-1 2-2 15,0 3-4-15,1 2-2 0,1 2-6 0,-3 2 1 16,0 1-1-16,0 2-4 0,0 0 6 16,1 0-7-16,-2-2 0 0,-2-1 1 0,1 0-4 0,1-1-1 15,-1-4-1-15,-1-1 0 16,0-1-1-16,0-5 4 0,1-1 1 0,-1-4-2 15,0 0-1-15,2-4-1 0,0-2 0 0,0 0 3 0,1-3-8 16,0-1 0-16,0 0-10 0,-1 0-20 0,1-2-23 16,-1-4-59-16,-3 0-97 0,2-6-279 0,-1 3-782 15,2 2-217-15</inkml:trace>
  <inkml:trace contextRef="#ctx0" brushRef="#br0" timeOffset="79814.0557">5428 8472 118 0,'0'0'707'0,"0"0"-173"0,0 0-130 16,0 0-69-16,0 0-85 0,0 0-74 0,0 0-67 16,0 0-40-16,0 0-15 0,0 0-6 0,0 0 2 0,0 0-2 15,0 0-8-15,-7 52-6 16,6-39-8-16,1 3 3 0,-2 0-3 0,2 2 2 0,0 1 0 15,0 3-2-15,0 2 3 0,2 3-3 0,-2 0-1 16,0 6-1-16,0-1-1 0,0 4-1 16,0 0 2-16,1 4 0 15,-2 3-3-15,-1 2-1 0,0 1-5 16,-1 5-4-16,2-3 2 0,0 1-4 0,-2 1 5 16,2 2 2-16,-2-1-3 0,6-1 4 0,-3 4-4 0,0 0-4 15,1 1 2-15,2 1-6 16,-2-1-2-16,4 2 0 0,-1-2-3 0,-1-2 4 15,4 0 0-15,0-5 1 0,-1-2-2 0,2-1-1 0,1-2-2 0,1-3-1 16,-3 1 3-16,0-6-2 0,1-1 2 0,1 0 1 16,-5-3-3-16,2-2 3 0,-3-3 0 0,0-1-1 15,-2 0 3-15,1-2-5 0,-2-1 3 16,0-1-1-16,0-1 0 0,0-1 4 0,-5-1-2 0,2 0 2 16,1 0-3-16,-3-2-4 0,2 0-1 15,0-4-1-15,-2 1 0 0,3-6-2 0,1-1-3 16,-2-1-7-16,2-2-11 15,0-1-7-15,1 0-13 0,0-2-8 16,0 0-13-16,0 0-23 0,0 0-39 0,-2-7-87 0,8-2-233 16,-3 0-611-16,1 2-325 0</inkml:trace>
  <inkml:trace contextRef="#ctx0" brushRef="#br0" timeOffset="80378.4578">6347 8392 2175 0,'0'0'110'0,"0"0"-13"0,0 0-4 0,0 0-13 0,0 0 3 16,0 0 0-16,0 0-11 0,0 0-15 0,0 0-15 15,0 0-3-15,0 0 10 0,0 0 1 16,0 0 2-16,0 0-5 0,45 35-5 0,-40-13-3 16,-2 1-4-16,2 4-1 0,-2 0-1 0,-1 5-1 15,3 2 1-15,-3 1-5 0,-1 4 1 0,4 1-9 16,-3 4 0-16,-2 2-3 0,1 5-5 16,-2 1 6-16,-6 2-4 15,4 3-2-15,-3 1-1 0,3 0-3 0,-4 0-2 16,3 2-1-16,-3-3 4 15,6 2-4-15,-1 1 3 0,-1-2 2 0,3-2-4 16,2 0 7-16,-2-3-6 0,0 1 1 0,1 0 1 0,-1-2-1 0,0 0 0 0,1 0-2 16,0-3-2-16,-1 2 2 0,0 2 1 0,0-1 0 15,0 1 0-15,0-3-4 0,0-2-1 0,-1-4-2 16,0-2 1-16,-2-5 5 0,2-4-2 16,-1-1 1-16,0-1-3 0,2-1-5 0,-1-2 6 15,-3-3-2-15,1-3 2 0,1-1 4 0,-1-3-5 16,-4-1 0-16,5 1-3 0,-4-3 0 0,3-2 2 15,-1-3 1-15,0-2 0 0,2-3-3 16,1-1-5-16,-2-2-3 0,2-2 0 16,1 0-4-16,0 0-8 0,0 0-16 0,-3-5-26 0,2-1-32 0,0-4-37 15,1-3-57-15,0-4-116 0,0 3-421 16,0 3-856-16</inkml:trace>
  <inkml:trace contextRef="#ctx0" brushRef="#br0" timeOffset="81086.9882">4546 9233 0 0,'0'0'299'0,"0"0"143"16,0 0-84-16,0 0-45 0,0 0-58 0,0 0-37 15,0 0-26-15,0 0-20 0,0 0-24 16,0 0-28-16,0 0-42 0,0 0-30 16,0 0-20-16,0 0-10 0,-12-2 6 0,20 2 3 15,0 0 0-15,2 0 0 0,5 0-9 0,-2 0 0 16,4 0 4-16,0 1-2 0,2 0 8 0,1 1-3 15,4 1-4-15,1-1 2 0,2 0-1 16,4-1 1 0,2-1 3-16,3 0-1 0,5 0-5 0,5-1 3 0,5-4 1 0,2-1 2 15,7-1 5-15,6-1-5 0,5 2-6 0,4-4-2 0,6 0-7 16,0 1 0-16,7-1 2 0,2-3-1 0,2 2 4 16,0 1 0-16,1-2-1 15,-1 2-5-15,-3 1-1 0,0-2-1 0,0 3-1 0,-1-2 2 16,-7 1-4-16,0 1 1 0,-8 1-3 0,-3-2-2 15,-6 4 7-15,-5-1-3 0,-7 2 1 0,-8 2 1 16,-2 0-7-16,-7 1 0 16,-9-1 2-16,-3 2-2 0,-10 0 3 0,-4 0 2 0,-3 0 2 15,-4 0 6-15,-1 0 8 0,-1 0 7 0,0 0 8 16,0 0 1-16,0 0-5 0,0 0-9 0,0-1-9 16,-1-1-6-16,-1 1-3 0,2 0-1 15,-2 0-1-15,2 1 0 0,0-1-6 0,0 0 0 16,0 0-2-16,0-1-3 0,0 1-3 15,0 1-13-15,0 0-23 0,0 0-32 0,-1 0-38 16,-2 0-39-16,-5 0-73 0,-3 3-218 0,2 0-638 16,0-1-376-16</inkml:trace>
  <inkml:trace contextRef="#ctx0" brushRef="#br0" timeOffset="81665.3978">4574 9978 296 0,'0'0'494'0,"0"0"-293"0,0 0-36 0,0 0 27 16,0 0 39-16,0 0 9 0,0 0-42 16,0 0-32-16,0 0-34 0,0 0-22 0,0 0-26 15,0 0-16-15,0 0-19 0,-28-5-11 16,30 5 2-16,3 0 2 0,0 0 5 0,4-2-1 15,2 1-5-15,-1 0-4 0,5 0-3 0,1-2-6 16,2 1-5-16,2-1-3 0,2 1 1 16,1 0 1-16,3-1 0 0,2 0 6 15,4-1 2 1,7 1 0-16,3-1 1 0,6 0-6 0,6-1-3 0,5 1-2 0,3 0-1 16,4-2-6-16,7 0 1 0,2 1 0 0,6-3 2 0,4 0 4 0,-1-2-3 15,6 1-1-15,1-1-6 0,0-2-1 0,0 1 1 16,-6-1-4-16,3-1 6 0,-6 1-6 15,-1-1-3-15,0 1-1 16,-7-1-3-16,-3 1 6 0,-2 1 1 0,-8 0 2 0,-3 1-3 16,-8 0-1-16,-6 2 1 0,-7 1-1 0,-8 1 1 0,-5 1 2 15,-10 3-1-15,-4 0 4 0,-3 0 5 0,-7 1 15 16,0 1 8-16,-2-1-2 0,-5-1-4 16,-1 1-22-16,-3-1-10 0,0 1-5 15,0 1-5-15,1 0 0 0,-1 0-6 0,2 0-15 16,3-1-25-16,2-1-35 0,-2 0-51 0,3 1-115 0,1-1-389 15,1 0-1009-15</inkml:trace>
  <inkml:trace contextRef="#ctx0" brushRef="#br0" timeOffset="82323.7154">5778 8565 0 0,'0'0'538'16,"0"0"15"-16,0 0-118 0,0 0-53 0,0 0-59 15,0 0-60-15,0 0-61 0,0 0-51 0,0 0-43 16,0 0-31-16,0 0-19 15,0 0-16-15,0 0-10 0,0 0-3 0,-18 28-1 0,13-11 1 16,-2 0 0-16,0 3-4 0,2 2-3 0,1-1-1 16,0 2-2-16,2-1-1 0,-1 1-1 0,1 1-4 15,0-2-4-15,1-1-3 16,2 1-4-16,-1-5 1 0,0-2 2 0,4-1 1 16,1-4 2-16,2 0-4 15,0-2 0-15,4-3-3 0,-1 0 3 0,4-3 4 0,-2-2 1 16,5 0 2-16,-3-2-1 0,5-4-1 0,0-3 1 0,0-1-1 15,-4-3 2-15,4-1-3 0,-1 0-4 0,-5 0 0 0,-2 1-4 16,1-1 7-16,-6 2 2 16,2 1 1-16,-5 2 3 0,0-1-6 0,0 2 1 15,-2 1-1-15,-1 1-5 0,-1 3 8 0,1-1 0 16,0 3-2-16,0-1-1 0,0 2 4 0,0 0 2 16,0 0 1-16,0 0 3 0,0 0-10 0,0 0-5 15,0 2-3-15,0 2-2 0,1 3 3 16,-2 3 2-16,-2 3 1 0,0 3 2 15,1 2-5-15,1 3 0 16,-2 0-1-16,0 2 1 0,1 1 2 0,0 3 0 16,-1 0-2-16,-1 3-14 0,2 2-26 0,-6 2-60 0,4-2-145 0,-3-7-638 0,5-9-887 15</inkml:trace>
  <inkml:trace contextRef="#ctx0" brushRef="#br0" timeOffset="85072.6483">5918 9929 0 0,'0'0'0'0,"0"0"0"0,0 0 161 0,0 0 269 15,0 0-66-15,0 0-45 0,0 0-36 0,0 0-30 16,0 0-24-16,0 0-25 0,0 0-26 16,0 0-28-16,-9-54-23 0,8 54-22 0,-2 0-21 0,0 0-19 15,1 0-20-15,1 0-13 0,-6 1-13 16,3 4-2-16,-4 1 0 0,-1 4-1 16,1 1 9-16,-1 0-3 0,1 3-2 0,0 2 1 15,-2-2-7-15,3 1 0 0,3 0-1 16,0 0-2-16,0-1-1 0,4-1-1 0,0-1 0 15,1 2-2-15,2-2 2 0,2 0-3 0,3-1-1 16,0-1 5-16,5 2-4 0,-2-2 4 0,3 0 2 16,3 1-7-16,-1 0 6 0,-1-2-4 0,5 2-1 0,-2-1 2 15,0-1-5-15,-2 3-1 0,1-2 0 16,-2 0-2-16,0 3 2 16,-3 0 0-16,-1-2 1 0,-1 2-1 0,-2-1-2 0,-1-1 0 0,-2 0 1 15,-2 0 2-15,-1-1 1 0,-2 1-1 0,0-1 1 16,-2-1-2-16,-2 1 2 0,-4 1 2 15,-1-2 0-15,0 0 3 16,-1-1-2-16,-2 0-2 0,0-3-1 0,0-1-2 0,-4 1 0 0,2-3 0 16,-2 1-2-16,1-1-5 0,-3-2-2 15,3 0 0-15,-1-2-2 0,-1-1 3 0,4-3-1 16,2 0-1-16,-3-1 2 0,6-3-1 16,0 2 1-16,1-3 1 0,4-2-3 0,3-2-5 15,0 0-4-15,3-6 1 0,9 0 2 0,2-2 4 0,3-1 5 16,3-2 3-16,5 2 3 0,-1-2-3 15,4 1 3-15,2-2-1 0,0 1-2 0,-3 1 5 16,-1-1-2-16,-2 3 0 0,1 1 1 16,-5 1-1-16,-4 2 4 0,0 2 0 0,-5 0 2 0,-2 2 3 15,0 2-1-15,-6 0 3 0,-1 2 2 0,-2-1 6 16,0 1 4-16,-4 2-1 0,-4 0 0 16,-1 2-9-16,-2-2-3 0,-2 2-4 0,0 1-2 15,-5 1-1 1,-1-1-3-16,-2 2 1 0,1 0-2 0,-2 1-3 0,0 1 6 0,-4 1-1 0,5 0 0 15,0-1 0-15,1 2-5 0,5 0-10 16,0 0-27-16,4 0-35 0,3 0-95 0,1 0-213 16,2 0-744-16,4 0-560 0</inkml:trace>
  <inkml:trace contextRef="#ctx0" brushRef="#br0" timeOffset="86923.4375">3776 7338 0 0,'0'0'0'0,"0"0"0"0,0 0 52 0,0 0 432 16,0 0-71-16,0 0-80 0,0 0-60 0,0 0-52 16,0 0-30-16,0 0-25 0,0 0-15 0,0 0-27 15,-14-2-24-15,14 2-19 0,0 0-15 16,0 0-7-16,0 0-6 0,0 0 1 0,0 0-1 15,0 0-6-15,0 0-9 0,0 0-12 0,3 0-12 16,-3 0-9-16,2 0-5 16,2 0 2-16,2 0 1 0,3 0 1 0,5-1 2 0,4-1-3 0,4 0 2 15,4-2 0 1,-2 2 0-16,6-1 1 0,0 1-3 16,-1-2 1-16,1-1 0 0,-1 1 1 0,1-1-1 0,-1 0-1 0,-3 2-2 0,0-1 0 15,-4 2 0-15,-3 0 1 0,-3 2-1 16,-4-1 2-16,-3 1-1 0,-3 0-1 0,0-2 1 15,-5 2-2-15,0 0 5 0,-1 0-1 16,0 0 2-16,0 0 1 0,0 0-3 0,0 0-2 0,0 2 0 16,-1 1-1-16,-1 0 3 0,-2 3-3 15,2 3 1-15,-2 0-1 0,1 1-1 16,2 0 2-16,-1 2-1 0,2-1 1 16,0 2 0-1,0 1-2-15,0 0 2 0,0 1-2 0,0 1 2 0,0 2-1 0,0-1 0 0,0 3-1 0,0 1-2 0,0 0 2 16,0-1 2-16,2 1 0 0,-2 0 1 0,1 0 0 15,-1 2 0-15,2 1 1 0,-1-2-2 16,0 2 3-16,0 0 1 0,1 1 1 16,-1 0 1-16,0 1-1 0,1-2 0 15,0 1 1-15,-2 0 1 0,0-1 2 0,1 0-3 0,0 0 1 0,-1 1-3 16,0 0 1-16,0-2 2 0,0 2 2 16,-2-1 2-16,-3 1-4 0,2 1-1 15,0 0-3-15,-1 2-2 16,0-1 2-16,0 2 1 0,0 1 1 0,1 0-3 0,-3 2 0 0,2-4-2 15,-1-1 1-15,1 0 1 0,2 0-2 0,-3 0 0 16,1 0-2-16,-3 3 0 0,2-3 2 16,0 1 0-16,-2-1 2 0,2 1-5 15,0-3-1-15,2 3-2 0,-1-4-2 0,0 3 7 16,2-2-1-16,-3 1 2 0,1 0 0 0,1 0-3 0,1 1 1 16,-1-2 0-16,-1 0-1 0,2 3 4 0,0 0-3 15,-2 0 0-15,2 2-1 0,-1 0-5 0,-1-1 6 16,2 1 4-16,-1 0-1 0,-1 1 1 15,0 0-3-15,0 1-2 16,-2 1-1-16,2 1 4 16,-1 0 1-16,1-1-1 0,0-2 1 0,2-3-4 0,0-2 0 0,0 0 3 0,1-3-1 15,0 0 2-15,1-3-3 0,-1-3 1 0,2-1 0 16,-1-3-1-16,-1 0 4 0,1-3-1 16,-2-2 3-16,1 0-4 0,0-2 2 0,-1-1-2 15,2 3-2-15,0-3 5 0,-1 1-4 16,1-1 1-16,-1 0 2 0,0-1-4 0,0 0 5 0,-1 1-1 0,1-2 0 15,0 1 1-15,1-1-5 0,0 0 2 16,-2-1-5-16,2 1 1 0,0-2 3 16,0 0-1-16,0-1 4 0,0 0-4 15,0 0 2-15,0 0-2 0,0 0-2 0,0 0 4 16,0 0-2-16,2 0 3 0,0 0 3 0,2 0-1 0,1 0 3 0,3 0 0 16,1-2-2-16,3-1 1 0,-2 1-4 15,3-2 0-15,1 1-2 0,3-1-1 16,0 2 2-16,4-2 1 0,0 1 1 0,-1-1-2 0,4 0 1 15,-3 1-4-15,2 1 2 16,-1-2 2-16,0-1-3 0,0 2 3 0,2-1-3 0,-3 0 0 16,2 0 4-16,-4 1-2 0,-1 0 0 0,-1 0 3 15,-2 1-5-15,-1-1 1 0,-2 3-2 16,-3-1 1-16,0-1 0 0,-5 2 5 16,-1-2 3-16,-1 2 0 0,-2-2 5 0,0 2-2 15,1 0-2-15,-1 0 4 0,0 0-9 0,0 0 3 16,0-1-1-16,0 1-6 0,1-1 5 0,2 0-5 0,-1 0 1 15,2-2 2-15,2 1-3 0,-2 1-1 16,-2-1 1-16,3 0-1 16,-1-1 1-16,0 0 4 0,1 1 0 15,-1-1-5-15,0 1 4 0,-1 0-3 0,-1-1-3 16,1 2 7-16,-1 0-15 0,0 0 4 0,-2 0-7 0,0 1-7 16,1-1 6-16,-1-1-7 0,0 1-4 0,1 0-5 0,-1-1-18 15,0-2-16-15,0 1-24 0,0-2-32 16,-1-1-54-16,-2 0-104 0,-3-1-251 15,2-1-501-15,0 6-86 0</inkml:trace>
  <inkml:trace contextRef="#ctx0" brushRef="#br0" timeOffset="87196.6907">4342 9418 682 0,'0'0'639'0,"0"0"-175"0,0 0-87 0,0 0-74 16,0 0-66-16,0 0-55 0,0 0-43 0,0 0-26 15,0 0-16-15,0 0-13 0,0 0-15 16,0 0-17-16,0 0-15 0,0 0-14 0,-36-24-8 16,36 24-4-16,0 0-7 0,4 0 3 15,0 1-4-15,1 2 0 0,1 2 4 0,4-1-5 16,-1 1 1-16,2 2-1 0,2 2 2 0,0-3 1 16,2 0-1-16,-1 3 3 0,2-1-3 0,-1 0 0 15,1-1-1-15,3 3-2 16,-3 0 4-16,-1-3-3 0,2 0 5 0,-4 0-2 15,-1-1-11-15,0-1-7 16,1 0-23-16,-4-1-20 0,-2 1-22 0,1-3-28 16,0 0-35-16,-4-1-56 0,2-1-75 0,-3 0-170 0,0 0-415 0,0 0-545 0</inkml:trace>
  <inkml:trace contextRef="#ctx0" brushRef="#br0" timeOffset="87603.8677">4628 9513 805 0,'0'0'559'16,"0"0"-156"-16,0 0-82 0,0 0-56 15,0 0-62-15,0 0-52 0,0 0-29 0,0 0-26 16,0 0-17-16,0 0-9 0,0 0-12 0,0 0-6 16,0 0-4-16,0 0-5 0,-40 54-4 0,35-42-4 15,-3 3-3-15,-2 1-5 0,0 0-2 0,-1 3-5 16,-4 4 1-16,-1 2-2 0,-1 3-5 15,-3 0 1-15,1 1-7 0,0 0-1 0,3-3 1 16,-1-1-3-16,-2-2 0 16,5-3 2-16,-1-2 1 0,2 1 3 0,1-3 0 15,-1 0 1-15,3-2-4 0,2-3-2 0,0-1 0 0,3-4 0 0,0-1 3 16,2 1 0-16,1-4-1 16,-1 0 3-16,2 0-6 0,1-1 3 15,-1 0-2-15,1 0-3 0,-2-1 6 0,2 0-5 0,0 1 2 0,0-1-3 0,0 0 1 16,0 0 5-16,0 0 0 15,0 0 1-15,0 0-5 0,0 0-1 16,-2 0-5-16,2 0-9 16,0 0-16-16,-2-1-29 15,1 0-54-15,-1 0-111 0,1 0-325 16,1 1-983-16</inkml:trace>
  <inkml:trace contextRef="#ctx0" brushRef="#br0" timeOffset="93620.1811">8893 5829 0 0,'0'0'237'0,"0"0"177"15,0 0-135-15,0 0-31 0,0 0 7 0,0 0-18 16,0 0-45-16,0 0-27 0,0 0-31 0,0 0-18 16,0 0-22-16,0 0-17 0,-2-29-17 15,2 28-15-15,0 1-7 0,0 0-9 0,0 0-4 16,0 0 0-16,0 0-2 0,0 0 1 16,0 0 1-16,0 0-3 0,0 0-1 0,0 0-1 15,0 0 0-15,0 0-3 0,0 0 0 0,0 0-3 0,0 0-3 16,0 0-1-16,0 1-2 0,2-1 5 15,0 0 7-15,0 2 4 0,4-1 2 16,-2-1 0-16,4 0-3 0,0 1 2 0,-2-1-1 16,4 0 3-16,5 0-2 0,-2 0-4 15,4 0-2-15,-2 0-6 0,4 0-4 0,1-1 0 0,0-2-1 16,2 3-1-16,2-1-1 0,1-1 2 16,2 0-3-16,0 0 0 0,2 1 1 0,1 0-3 15,1-2 3-15,1 3 0 0,2-3-1 16,-1 0 0-16,-1 2-1 0,6-1 0 15,-5 0 0-15,0 0 0 0,2-2 1 0,0 3-1 16,-1-2 0-16,2 1-2 0,1-2 2 0,1 0-1 0,-2 3 1 16,0-2 1-16,-1-1-2 0,2 1-1 0,-2 0 1 15,0 1-3-15,-1-1 1 0,-1 0 3 0,-1 0-2 16,1-1 3-16,-3 3-4 0,0-1 0 16,-1-1 1-16,0 2-2 0,-1 0 2 15,-5 1 0-15,3-2-1 0,-2 0-2 0,-3 1 3 0,-1-1-1 16,1 0 0-16,0 1 1 0,-2 0 0 15,2 0 0-15,0-2 1 0,-2 1-3 0,2-1 2 16,0 1 1-16,2-1-1 0,-1 1 1 16,0-2-1-16,2 3 1 0,-2-3-1 0,3 0-2 15,1 1 0-15,-1-1 0 0,-1 1 1 0,-1-1-2 0,2 3 2 16,-2-1 0-16,-1 0-1 0,0 0 5 0,0-1-5 16,0 2 0-16,-3 0 1 0,3 1-4 15,-3-1 2-15,-3 0 1 0,0-1 0 0,-4 2 2 16,1-1-1-16,-3 1-1 15,-2 0 0-15,0-1 2 0,-2 1-2 0,2 0 2 16,-3-1 0-16,1 1-3 0,1-1 3 0,3 0-1 0,-2-2 0 16,2 3 2-16,2-1-2 0,-1-1 0 15,6 1 0-15,-1-2-3 0,1 2 1 0,-2-1 1 16,2 1-1-16,-4-1 2 0,3 1 0 0,-5 0-1 16,1 1 1-16,0 0 0 0,-1-1-2 0,1 0 1 15,-4-1 0-15,-2 2-1 0,3 0 3 0,-4 0-2 16,-2 0-1-16,-1 0 4 15,-2 0-3-15,1 0 0 0,-1 0 0 0,0 0-2 0,0 0 2 16,0 0 1-16,0 0-1 0,0 0 3 0,0 0-1 16,0 0 3-16,0 0 0 0,0 0 1 0,0 0-1 15,0 0-1-15,0 0-2 0,0 0-2 16,0 0 0-16,0 2 0 0,0-1-1 0,0 2 4 0,0 0-2 16,0 4 2-16,0-1-1 0,0 2 0 15,0 0 0-15,0 2 1 0,0 3 2 16,0 0 3-16,0 3 3 0,0-1 1 0,2 4 2 0,-2 1 0 15,0 1-2-15,0 1 4 0,0 3-2 16,0 1 2-16,0 3 4 0,0 1-5 0,0-1-2 16,0 5-3-16,0 0-2 0,0 3-1 0,-2 2 1 15,0 3 0-15,-1 0-3 0,-2-1-2 16,1 0-1-16,-2 0-2 16,3 2 3-16,-4 0-2 0,0 0 0 15,-2 1 0-15,3-1-4 0,0-2 3 0,1-1-1 0,-1-2 2 0,3-3 2 16,2-2-1-16,-1 0 0 0,0-2-1 0,2-1-2 0,0 1 1 15,2-1 2-15,-2 0 1 0,0-4 0 16,0 0 3-16,2 0 0 16,0-2-1-16,0 1 5 0,0 0-5 0,-2 2-1 0,0-1-1 0,1 2-4 15,-2 2 6-15,-4-1-1 0,0 0 0 0,0 3 3 16,-2-1-3-16,1 4-2 0,-3-1 2 0,0 0-2 16,1-1 1-16,0-2 1 15,1-2 0-15,1-2-1 0,0-1 0 0,2-2-2 16,2-4-1-16,-2-1 3 0,2-2-3 0,-1-5 1 0,2-1 1 15,1-5-3-15,0 0 2 0,0-3-3 0,0-2 1 16,0-1 1-16,0 0-4 0,0 0-3 16,0 0-6-16,0 0-11 0,0-4-13 0,1-2-18 15,2-3-25-15,-1-4-32 16,1 0-53-16,-1-5-113 0,-2 5-410 16,1 5-710-16</inkml:trace>
  <inkml:trace contextRef="#ctx0" brushRef="#br0" timeOffset="94907.4498">8948 5900 0 0,'0'0'0'0,"0"0"0"0,0 0 207 15,0 0 148-15,0 0-33 0,0 0-28 0,0 0-29 16,0 0-32-16,0 0-26 15,0 0-26-15,0 0-21 0,0 0-12 0,0 0-15 0,0 0-15 16,-11-73-23-16,11 73-28 0,0 0-27 16,0 0-25-16,0 0-14 0,0 1-5 15,0 5 2-15,0 1 7 0,0 6 6 0,0 3 6 0,0 0 3 16,0 3 1-16,0 5 5 0,0 0 0 0,0 2 0 16,0 4 0-1,0 4 0-15,0-1 2 0,-2 2 1 16,1-1-2-16,-4 0-4 0,3 2-2 0,2 1-2 15,-3 3 0-15,-2 1 5 0,1 1-8 0,2 3 4 0,-3 1-5 0,4 2-6 16,-2 0 2-16,0-1-2 0,-1 3 0 16,0 0 0-16,-2 3 0 0,3 0 1 0,-4 2 0 0,3-2-1 0,-2 2-1 15,3-2-2-15,-4 0 0 0,3-2 1 16,-1-1-3-16,3-1-1 0,1-4-1 0,0-4-3 16,1-4 6-16,1-1 1 0,-1-2 1 15,0-3 6-15,0 2-7 0,0-3 0 0,1 1-2 16,0-4-5-16,3 0 6 0,-2-4-1 15,1 0 2-15,-2-3 2 0,1 1-3 0,1-3-2 16,-3-1 1-16,1 0 0 0,0-2-1 0,-1 2 0 16,0-4-2-16,0 0-3 0,0-2 5 0,1 2 0 15,-1-4 1-15,0 2 2 0,0 0-2 0,0-3-3 16,0 0 0-16,0-3-1 0,0-2 2 0,0 0 1 16,0-2-1-16,1-1-2 15,-1 0 1-15,0 0 1 0,1 0 0 0,0 0 3 16,4 0-1-16,-2 0-1 0,-1 0 0 0,6 0-5 0,-5 0 5 15,4 0 0-15,1-1 1 0,-3-2 6 0,4 0-8 16,0 1 0-16,-1-1-1 0,1 0-3 0,2 1 3 16,-1-2-1-16,3 2 0 15,-3-1-2-15,1 1 2 0,5 0 2 0,-3-1 0 0,2 0 6 0,1 2-5 16,1-3-1-16,2 1-1 0,3-1-7 16,1 0 7-16,5-1-1 0,-4 1 1 15,5-1 2-15,3 2-3 0,2-1 0 16,2-1-1-16,1 1 0 0,3 1 3 0,3-2-3 0,-1 1 1 15,1 1-4-15,6-1 3 0,0 1 3 0,0 0 0 16,3 2 5-16,0-2-5 0,0 2 0 0,0-3-1 16,0 3-4-16,3-3 8 15,-2 0 0-15,-1 1 2 0,-3-1 6 16,2 1-8-16,-2-1-1 0,-5 2 0 0,-2 0-2 0,2-2 3 0,-4 1 0 16,0 0 0-16,-2 0-4 0,1 0 4 15,-5 0 2-15,3-1-1 0,-3 1 6 0,3-2-7 16,-4 1-1-16,0 0 0 0,-2 2-6 0,0-3 6 15,-2 0 2-15,-1 1 1 0,2-2 2 16,-2 1-3-16,2-1-1 16,0 3 1-16,-2-1-1 0,2-1 1 0,-1-1 0 0,-1 0-2 0,1 2-1 15,-1-1-1-15,-1 2 2 0,1-2 0 0,-1 0 6 16,-2 2-8-16,1 0-2 0,-1-1-1 0,0 2-5 16,-1-1 6-16,-1 2 0 15,2-1 2-15,-3 1 0 0,-1-2-1 0,-1 2 0 0,0 0-2 16,-2-1 2-16,-3 2-1 0,-3 0 0 15,0-1 1-15,-1 0-6 0,-4 1 7 0,0-1 0 16,-4 1 2-16,-1 0 6 0,0 0-5 0,-2 0 3 0,0 0 1 16,0 0 0-16,0 0 5 0,0 0-2 15,0 0 0-15,0 0 0 0,0 0-5 0,0 0-2 16,-2 0-3-16,1 0 2 0,0 0-3 16,1-1-1-16,-3 1-1 0,1-2-4 15,-3 0-3-15,1 1-11 0,-2-1-16 0,0 0-20 0,-2-1-42 16,-3-1-66-16,-1-1-185 0,-1 0-830 0,6 1-590 15</inkml:trace>
  <inkml:trace contextRef="#ctx0" brushRef="#br0" timeOffset="95782.0267">9741 5777 0 0,'0'0'372'0,"0"0"107"0,0 0-89 0,0 0-57 16,0 0-66-16,0 0-51 0,0 0-29 15,0 0-27-15,0 0-22 0,0 0-22 0,0 0-18 16,0 0-20-16,0 0-26 0,0 0-22 15,7-39-17-15,-7 39-9 0,0 1 4 16,1 3 10-16,0 2 10 0,0 2 9 0,2 3 4 0,-1 0-2 16,0 3 0-16,-1 2 1 0,0 2-8 0,-1 1 2 15,0 3-3-15,0 2-2 0,0 2 4 16,-2 3-12-16,2 2-1 16,-4 5 0-16,1 2-4 0,1 3 3 0,-1 4-4 15,-2 1-4-15,3 4-5 0,-3 2 1 16,2 2 1-16,0 3 1 0,-2 3 4 0,2 0-2 15,1-1-2-15,-3 0-1 0,3-3-5 0,0-2 3 0,1-2 2 0,0-3 0 16,-1-3 4-16,-2-2-3 0,2-1 2 0,1-1-2 0,-1-2-1 16,-1 0-1-16,1-2-2 0,2-2 0 15,-1-2-1-15,1 2-1 16,0-3 1-16,0 0 1 0,1-1 0 0,-1 2-2 0,0-2-1 0,0 2 0 16,2 0 0-16,-2-1 1 0,-2 1 1 15,1-1-2-15,1-2 2 0,0-3 0 0,0-1-2 16,0-5 1-16,0-1 2 0,0-3-2 15,-1-2 1-15,1 1 0 0,0-4-3 0,1-3 2 0,-1-1 0 16,0-3-2-16,0 0 4 0,0-3-3 16,0-1 0-16,0-1 1 15,0-1-4-15,0 0 0 0,0 0 1 16,0 0-3-16,0 0 2 0,0 0-4 16,0 0-2-16,0 0-1 0,0-3-11 0,0 1-11 15,0-5-18-15,0 0-23 0,0-1-27 0,-2-2-52 0,2-2-98 16,0-2-277-16,0 2-653 0,0 4-143 15</inkml:trace>
  <inkml:trace contextRef="#ctx0" brushRef="#br0" timeOffset="96357.5676">10603 5736 946 0,'0'0'362'0,"0"0"-258"0,0 0 57 0,0 0 21 16,0 0 15-16,0 0 19 0,0 0-35 0,0 0-26 16,0 0-38-16,0 0-26 0,0 0-28 15,0 0-11-15,0 0-13 0,84-77-11 0,-84 77-5 16,1 0-10-16,-1 0 5 0,1 4 8 0,1 4 4 15,-1 2 13-15,1 3 3 0,-1 3 0 16,-1 3 6-16,2 2-3 0,-1 4-6 0,-1 0-3 16,0 5-5-16,0 2-3 15,1 3 0-15,-1 6-2 0,0 3-3 0,2 3 0 0,-2 3-4 16,-2 2-1-16,1 1 1 0,-2 1-7 0,1 0-2 16,0-1-2-16,-1-2-4 0,0 2 1 15,1-2 2-15,-2 2-1 0,0-2-1 0,2 2 2 16,-4-1-3-16,2 1-1 0,2 0 0 0,-4 0-3 15,3-1 1-15,-1 2 3 0,1-3 0 0,-4 2-1 0,3-2 0 16,0 1-3-16,-2 0 0 0,2-2 3 0,-2 0-3 16,3-3 1-16,-4-2 0 0,5-3-3 15,-1-3 1-15,1-5-1 0,-1 0-2 16,1-2 6-16,0-7-3 0,1-2 2 16,-2-2 0-16,3-4-7 0,0-2 4 0,-2-2 1 0,2-4-3 15,0-2 2-15,0-1 2 0,0-3-3 0,0-2 5 16,0-1 1-16,0 0-3 0,0 0 3 15,0 0-3-15,0 0-7 0,0 0 1 0,0-1-11 16,0-4-11-16,0 0-8 0,0-3-27 16,0-1-37-16,0-2-56 15,0-3-133-15,-3 4-525 0,2 2-882 16</inkml:trace>
  <inkml:trace contextRef="#ctx0" brushRef="#br0" timeOffset="97037.6989">8899 6539 0 0,'0'0'0'0,"0"0"0"16,0 0 309-16,0 0 77 0,0 0 2 0,0 0-42 0,0 0-91 0,0 0-51 16,0 0-34-16,0 0-21 0,0 0-16 0,0 0-23 0,0 0-22 15,0 0-27-15,-51-13-25 0,51 13-12 16,0 0-9-16,0 0-1 0,4 0 5 0,0 0 3 16,-1 0 8-16,4 0 3 15,3 0 1-15,1 0-2 0,3 0 2 0,4 0 0 0,6-1-1 16,1-1 2-16,7 2-4 15,4-2-2-15,6 1-2 0,0-2-8 0,9 0 2 0,1-2-2 16,8 0-2-16,8 0 5 0,2-1-4 0,5-2-3 16,5 0-2-16,4-2-2 0,6 2 2 0,2-2 1 15,1 1 3-15,5-2-2 0,-4 2 0 16,3-2-3-16,-4 1-1 0,-2-1 0 0,-4-2 0 16,-5 1 0-16,-1 1-1 0,-3 0-2 0,-7 2-1 15,-1-2 0-15,-8 2-2 0,-7 3 2 0,-9-2-1 16,-3 2 0-16,-14 2 1 15,-2 1 0-15,-10 1 1 0,-4 2 1 0,-9-2 6 0,-1 2 7 0,-3 0 10 16,0 0 3-16,0 0-2 16,0 0-4-16,0 0-8 0,0 0-5 0,0 0-3 0,0 0-5 15,0 0-2-15,0 0 0 0,0 0-2 0,0 0-2 16,0 0-1-16,1-1-2 0,1 0-3 0,0-1 1 16,1-1-3-16,0 2-4 0,1 0-14 15,-3 0-28-15,1 1-29 0,-2 0-40 16,-2 0-26-16,-5 0-54 0,-5 1-168 15,1 2-588-15,1-1-682 0</inkml:trace>
  <inkml:trace contextRef="#ctx0" brushRef="#br0" timeOffset="97506.1934">8880 7158 0 0,'0'0'0'0,"0"0"120"0,0 0 155 15,0 0 24-15,0 0 31 0,0 0 1 0,0 0-51 16,0 0-19-16,0 0-41 0,0 0-49 0,0 0-34 15,0 0-44-15,0 0-18 0,0 0-4 16,13-10 5-16,-1 8 8 0,3-3 0 0,9 0-8 16,1 0-9-16,6-2-6 0,7 0-12 0,4-3-6 15,7 2-6-15,5-1-5 0,11-1 4 0,7 0 0 16,4-2-4-16,13-1 2 16,2 3-10-16,3-3-5 0,6 3-2 0,2-3-6 0,0 2 0 15,-1-3-1-15,0 1-2 0,-1-1 0 0,-7 1 1 16,-4-1-3-16,-6 3 1 0,-2-2 2 0,-9 2-4 15,-3-1 2-15,-4 3-1 0,-7 1-6 0,-5-2 5 16,-9 2-3-16,-7 1 1 0,-9 3 5 16,-9-1-3-16,-6 3 5 0,-6 0 7 0,-5 0 7 0,-2 1 2 15,-4-4-7-15,-2 1-12 0,-6-1-14 0,-4-4-15 16,-2 2-21-16,-6 0-28 0,-2 0-34 16,-4-1-50-16,-1-2-96 0,-2 0-274 15,11 0-682-15,6 4-100 0</inkml:trace>
  <inkml:trace contextRef="#ctx0" brushRef="#br0" timeOffset="98051.3549">10384 5902 0 0,'0'0'441'0,"0"0"-28"0,0 0-72 0,0 0-28 15,0 0-43-15,0 0-60 16,0 0-41-16,0 0-32 0,0 0-27 0,0 0-20 0,0 0-19 15,0 0-6-15,0 0-3 0,-41-5 3 0,34 11-2 16,-4 2-3-16,2 1-8 16,0 0-13-16,-1 0-6 0,1 2-9 0,0-1-4 0,2 1 1 15,0 1-10-15,0 1 6 0,6-1-3 16,-1-1-3-16,2 0 3 0,0-1-5 0,6 1 4 0,1-1 3 16,4 0 1-16,2-2 3 0,3-1-3 15,1 0-4-15,0 0-5 16,1-1-3-16,1 0-1 0,-1-1 0 15,-4 0 3-15,3-1-3 0,-4 2-2 0,-1 1 0 16,-3-1-6-16,0 0 4 0,-3-1 0 0,-3 3 0 16,-1-3 4-16,-2 2-2 0,0 0 0 0,0 1 1 15,-2 0 0-15,-4-1 1 0,-2 0 1 0,0-1 2 0,-2-2-2 16,1 2 4-16,-1-2 1 0,-1 0-1 0,1-2 6 16,-1 1-5-16,0-1-1 0,-2-1-2 0,0 0-9 0,3-1-4 15,0 0-12-15,-2 0-18 0,1 0-23 16,-3 0-41-16,0-1-65 15,1 1-115-15,-2 0-246 0,5-1-489 16,4 0-155-16</inkml:trace>
  <inkml:trace contextRef="#ctx0" brushRef="#br0" timeOffset="98364.3545">10347 5910 1509 0,'0'0'546'0,"0"0"-314"16,0 0-78-16,0 0-4 0,0 0-4 0,0 0-19 0,0 0-45 15,0 0-25-15,0 0-15 16,0 0-7-16,131-35-6 0,-111 32-8 0,-3 1 0 16,0 0-2-16,0 1-4 0,-3 0 0 0,-2 0-3 0,-1 1-5 15,-3-2 1-15,0 1-1 0,-4 1 0 16,-1 0 1-16,-3 0 1 0,0 0 6 15,0 0 5-15,0 0 6 0,0 0 2 0,0 0 0 16,0 0-2-16,0 0-4 0,0 0-3 16,0 0-6-16,0 0-2 0,-2-1-3 0,2 1-6 0,0 0-10 15,-1 0-27-15,1 0-50 0,-2 0-114 0,2 0-234 16,0 0-817-16</inkml:trace>
  <inkml:trace contextRef="#ctx0" brushRef="#br0" timeOffset="102801.6944">10065 7117 0 0,'0'0'0'0,"0"0"0"16,0 0 285-16,0 0 84 0,0 0-40 0,0 0-47 15,0 0-41-15,0 0-34 0,0 0-42 0,0 0-26 16,0 0-14-16,0 0-14 0,16-20-10 0,-15 20-19 16,-1 0-18-16,0 0-13 0,0 0-11 0,0 1-6 15,0-1-9-15,0 1-9 0,0 1-10 16,-3 1-3-16,0 3 5 0,2 2 7 0,-3 2 14 16,-2 3 3-16,2 2-4 0,-3 0-1 0,-1 0-6 15,4 1-2-15,-2 0-2 0,3 0-5 0,-1-1 1 16,0 1-2-16,4-1-3 15,0 0 2-15,0-1-3 0,1-2 2 0,6-2 0 0,-2-1 3 16,3-1 3-16,2-2 3 0,5-2 5 0,-3 0-1 16,2-3 5-16,3 0-1 0,2-1-4 0,-2 0 2 15,0-5-9-15,2 0-3 0,-1-2 1 16,-3-2-8-16,2-1 5 0,-4 0-1 0,2 0-2 16,-3-2 2-16,-2 2-1 0,-2-2 2 15,-3 2 2-15,3 2 2 0,-6-2 0 0,1 2-1 16,-2 1 0-16,-1 0-3 0,0 0 3 0,0 1 1 0,0 2-1 15,0-1 3-15,0 2-4 16,0 0 0-16,0 1 0 0,0 1-1 0,0 1 2 16,0 0 0-16,0 0-4 0,0 0-8 15,0 0-2-15,0 0-6 0,0 0 1 0,0 4 3 0,0 2-1 16,0 0 2-16,0 5 0 0,0 0-2 0,0 1 5 16,2 3 0-16,-4 1 1 0,1 1 6 0,-1 2-7 15,1 0 1-15,-1 3-1 16,0 1-4-16,-4-1 8 0,4 2 0 15,0-2 0-15,-1 1-4 0,0 1-17 0,2 0-42 0,0-1-86 16,-1-1-197-16,0-4-754 0,2-6-604 0</inkml:trace>
  <inkml:trace contextRef="#ctx0" brushRef="#br0" timeOffset="104750.0737">7718 4897 0 0,'0'0'0'0,"0"0"328"16,0 0 100-16,0 0-73 0,0 0-61 15,0 0-34-15,0 0-27 0,0 0-39 16,0 0-39-16,0 0-33 0,0 0-30 0,0 0-21 0,-8-9-12 16,8 9-14-16,0 0-17 0,3 0-19 0,0 0-17 15,0 0-1-15,6 0 2 0,1 0 7 16,4-1 4-16,5 0-1 0,2-1-1 0,6 0 0 16,4 0 3-16,0 1-2 0,5-1-2 0,-1-1 1 15,-3 2 0-15,4 0 2 0,-5-1 0 16,0-1-1-16,-2 0 1 0,-5 2-2 15,3-1 0-15,-6 2 0 0,-7-2 1 0,3 0-1 0,-7 2 2 0,-5-1 2 16,1 1 3-16,-5 0 10 0,-1 0 14 16,0 0 18-16,0 0 15 0,0 0-3 15,0 0-7-15,0 0-16 0,0 0-14 16,0 0-6-16,0 0-5 0,0 0-5 16,0 0-1-16,0 0-5 0,0 0-2 0,0 0-2 15,0 0-2-15,0 0-4 0,0 1-6 16,0 2 1-16,0 0 1 0,0 2 6 0,0 4 6 0,0 0 0 15,0 3 3-15,0 0-3 0,0 2 0 0,1 1 0 16,-1 1-4-16,0 3 2 0,-1-1 2 16,0 4 0-16,0 0 4 15,-1 3-3-15,-2 1-2 0,2 1 0 0,2 3 1 0,-1-1-2 0,-1 2 3 0,-2-1-2 0,3-1-3 16,1 1 2-16,1-1 0 0,-1-1-1 16,0-1 6-16,0-2-5 0,0-1 1 15,0 0 0-15,3-1-4 0,-3-1 5 0,0 1 1 16,0 0 1-16,0 1 5 0,0 0-3 15,0 2 2-15,1 0 0 0,-1 1-4 0,0 2 3 0,-5-1-3 16,3 3 1-16,-5 1 1 0,2 2 0 0,-3 0 1 16,3 2-2-16,-3 0-1 0,-1-2-1 15,2 0-1-15,3-1 0 0,-3-1-2 0,4-1 1 0,-3-1 0 16,3 0-1-16,-1-3 2 0,0 0 0 16,3 0-2-16,-2-1 1 0,1 0-1 0,-2-1 0 15,2-2 1-15,0 1 0 0,-2-1 0 0,0-1 0 16,2 1-1-16,1-2 0 0,-4 0 1 15,3 0 4-15,-1 0-1 0,-2 1 1 0,3-1 2 16,-1-1-4-16,-2-1 0 0,2 1 1 0,0-1 0 16,-2-2-1-16,4-1-1 0,-1-1 0 0,1-1-2 15,-1-2 1-15,-1 0 2 0,6 0 0 16,-6-2 4-16,3-3-4 16,0 1 0-16,0-2-1 0,0-1-5 0,0-1 5 0,0 0 0 15,0-1 0-15,0-1 4 0,0-1-3 0,0-1-2 16,0 1 1-16,0-1-1 0,0 0 2 0,0 0 1 0,0 0 1 15,0 0-5-15,0 0 6 16,0 0 1-16,0 0-1 0,0 0 8 16,3 0-10-16,-1 0 1 0,0 0 0 15,0 0-4-15,5-1 3 0,1 0 0 0,-2-1-1 16,4 0 3-16,5-1-4 0,-2 1-1 16,4-2 0-16,-2 2-1 0,7-1 0 0,2 0 1 15,0-1 0-15,3 1-6 0,-1-1 9 0,3 0-2 0,1 1 2 0,0 1 4 0,1 0-8 16,1-2 2-16,0-1-4 15,2 2-4-15,-2-2 6 0,0 2 1 0,-1-1 1 16,1 0 4-16,-2 0-5 0,-1 2 0 0,-4-1-1 0,-3 1 0 0,-5 0 1 16,1 0 0-16,-6 1 0 0,2-1-2 15,-4 0 3-15,-5 1 0 0,1 0 0 16,-2 1 9-16,-4 0-6 0,1 0 0 0,-1 0 2 16,0 0-8-16,0 0 9 0,0 0 3 15,0 0 2-15,0 0 1 0,0-1-2 0,0 1-3 0,0 0-1 16,0-1-4-16,0 0 0 0,3-1-1 0,-1 0-1 15,0 0-5-15,-1 0 4 0,0 0 0 16,0-1 0-16,2 2 7 0,-1-1-8 16,0 0 0-16,-1 0 0 0,0 0-4 15,0-1 2-15,0 0-4 0,-1 0-5 0,3 1-7 16,-3-1-12-16,0-2-17 0,0 1-18 0,0-2-29 0,0 0-52 16,-5-1-81-16,-1-1-174 0,0 2-451 0,2 3-722 0</inkml:trace>
  <inkml:trace contextRef="#ctx0" brushRef="#br0" timeOffset="105079.2927">8582 6359 938 0,'0'0'592'0,"0"0"-172"0,0 0-65 15,0 0-70-15,0 0-63 0,0 0-53 0,0 0-40 16,0 0-39-16,0 0-32 0,0 0-26 0,0 0-17 15,0 0-15-15,0 0 3 0,0 0 3 0,-19-11 6 16,28 16 11-16,3 2-6 16,2 1-1-16,0 2-2 0,4 0-4 0,-2-1 4 0,2 1-1 15,2 1-3-15,-1 0 0 0,0 0-4 0,-1-1 3 16,-3 1 0-16,5-2 2 0,-3 1-3 16,-2-1-3-1,3 1-1-15,-6-1 1 0,2-1 0 0,-1-2 2 16,-2 3-2-16,0-4-3 0,-2 2-8 15,-3-1-13-15,0 1-15 0,0-3-22 16,-1 1-17-16,0-2-36 0,-3 0-58 16,-1 1-103-16,-1-2-185 0,0-1-522 0,1 0-386 0</inkml:trace>
  <inkml:trace contextRef="#ctx0" brushRef="#br0" timeOffset="105391.9036">8968 6510 1336 0,'0'0'578'0,"0"0"-279"0,0 0-145 0,0 0-17 16,0 0 2-16,0 0 10 0,0 0-23 0,0 0-27 0,0 0-24 15,0 0-28-15,0 0-7 0,0 0-2 16,0 0 3-16,0 0 4 0,-50 97-4 16,37-76-2-16,-3 0-11 0,-1 5-8 0,-2-1-1 15,0 5-4-15,-3 1-2 0,-3 1 1 0,2 2-3 16,-4-2-2-16,3-2-1 0,0-2-1 0,0-5-1 15,4-2 1-15,0-3-1 0,8-4-2 16,0-1 1 0,2-1 1-16,2-3 3 0,3-2 2 0,-2-1 0 0,4-1-2 15,-2-1-1-15,3-2-2 0,2 0-1 0,-1-1 0 0,1-1 0 16,0 0 4-16,0 0 1 0,0 0 2 0,0 0 0 16,0 0 0-16,0 0-7 0,0 0-8 15,0 0-17-15,0 0-32 0,0-2-47 16,0 1-90-16,0-1-287 0,0 0-1005 0</inkml:trace>
  <inkml:trace contextRef="#ctx0" brushRef="#br0" timeOffset="107196.5241">7127 9333 181 0,'0'0'436'0,"0"0"-113"0,0 0-47 16,0 0-43-16,0 0-40 0,0 0-50 0,0 0-22 16,0 0-8-16,0 0 4 0,0 0-1 15,0 0-12-15,0 0-23 0,-52-5-25 0,52 5-20 16,0 0-7-16,0 0-6 0,0 0-3 15,0 0 0-15,0 0-5 0,0 0 3 0,0 0-1 0,0 0-1 16,0 0 3-16,2 0 3 0,0 0 6 16,4 0 5-16,-1 0 3 0,5 0 2 0,0 0-3 15,6 0-2-15,-1 0-9 0,3 0-1 0,5 0-6 16,3-2-2-16,1 1 2 0,0 1-6 16,3-3-1-16,-1 2-2 0,2-1-3 0,-1-2 3 15,0 2-1-15,0 0-1 0,0-1 3 0,-5 0-4 16,3-2-1-16,-2 2-3 0,-2-1 0 0,-3 1 3 15,1 0 1-15,-1-1 3 16,-1 2-6-16,-1-1 2 16,-1-1-2-16,-6 1 0 0,1 1 4 0,0 1-3 0,-7 0 1 0,2 0 0 0,-6 2-4 15,0-2 4-15,1 1 3 0,-2 0 2 0,-1 0 7 16,0 0 0-16,0 0 3 0,0 0 0 0,0 0 0 16,0 0-1-16,0 0 0 15,0 0-1-15,0-1-5 0,0 1-1 0,0-1-6 16,0 0-3-16,0-1 2 0,0 1-4 15,0-2 2-15,0 2-1 0,0-3-1 0,0 2 3 16,0-2-1-16,0 0 1 0,0-1 1 0,0-1-3 0,0 0 1 16,0-1-2-16,0-1 2 0,0 1 0 15,0-4 3-15,2 0 1 0,-1-2-1 0,0-1 4 16,4-2-2-16,-2-1 1 0,0-3 2 0,4-2-5 16,-5-3 1-16,4-4-1 0,-3-1-2 15,0-1 4-15,3-2-1 0,-3-2 1 0,2 0 1 16,-1-5-4-16,-1 0-3 0,2-1-3 0,-2 0 4 0,2 2 1 15,-2 0 2-15,-2 0 0 16,0 1-2-16,3 2 2 0,-3 0-1 16,0 1 1-16,1-1 0 0,-1 0-1 15,2-2 1-15,1 0-1 0,-1 0 0 0,-2 2 2 0,0 0-2 0,3 2 2 0,-2 0-2 16,-1 2-2-16,0 0 1 0,0 2-3 0,-1 1 2 16,1 1-1-16,-1 1-1 0,1 0 1 15,2 2-2-15,-2-2 3 0,0 4 0 0,1-4 0 16,-1 3 0-16,1 1-1 0,-1 1-1 15,3 1 0-15,-2 2 0 0,-1-1 1 0,4 2 0 16,-3-1 1-16,1 2 1 0,-1 2-4 0,3-2 1 16,-2 0-2-16,0 1 1 0,2 0 0 0,-3 0 3 15,1 1 0-15,0 0-1 0,-1 0 1 0,-1 1-1 16,0 0 0-16,-1 1 1 0,1 2-2 16,0-2 0-16,-1 0 1 15,0 0-1-15,1 1 2 0,-1-1 2 0,0 2-1 16,0 0-2-16,0 1 1 0,0 1-2 0,0 2 0 0,0 0 3 0,-1 0-2 15,1 0 1-15,0 1 0 0,0 1-1 0,0-1 0 16,0 1 0-16,0 0 0 16,0 2 2-16,0 1-2 0,0-1-2 0,0 1 1 15,0 1-2-15,0-1 2 0,0 2 0 0,0-1 1 16,0 1 1-16,0 0-4 0,0 0-1 0,0 0-1 0,0 0-2 16,0 0 1-16,0 0-3 0,1 0 0 15,-1 0-1-15,3 0 1 0,-1 1 3 0,1 1 5 16,3 0 0-16,0 3 1 15,2-3-1-15,3 3-1 0,1-1 1 0,6-1 1 16,2 0 1-16,0 0 2 16,7 0-1-16,-2 1-1 0,4-1-1 0,0-1-2 0,2 0 0 0,0 2 1 15,0-1 0-15,-1 0 2 0,1 0-4 0,-1 0 2 0,3 0 1 16,4 1-1-16,-4-2 2 0,3 2-1 0,-2-3 0 16,-2 0-1-16,3 0 0 0,-4 2 2 15,0-3-1-15,-3 0 2 0,0 0 0 0,-1 0-2 16,-4 0 0-16,-2 0-1 0,-1 0 2 0,-1 1-2 15,-2-2 0-15,-3 0 2 0,-4-1-3 0,1 1 2 16,0 0 0-16,-2 1 1 0,0-1 1 16,-2 1-3-16,-3 0 2 0,0 0-2 15,-2 0 0-15,-1 0 1 0,0-1 0 0,-1 1 3 16,0 0-1-16,0 0 1 0,0 0-3 0,0 0 1 0,0 0 2 16,0 0 0-16,0 0 0 0,0 0 1 0,0 0-1 15,0-1 1-15,0 1 0 0,0 0-2 16,0 0-3-16,0 0-11 0,0-2-12 15,0 2-12-15,0 0-14 0,-1 0-17 16,0 0-20-16,-1-1-32 0,0 0-67 0,0-1-158 16,1 1-371-16,-1 0-563 0</inkml:trace>
  <inkml:trace contextRef="#ctx0" brushRef="#br0" timeOffset="107552.183">8562 7125 420 0,'0'0'614'0,"0"0"-220"0,0 0-18 0,0 0-60 16,0 0-57-16,0 0-38 0,0 0-46 0,0 0-29 15,0 0-22-15,0 0-20 0,0 0-15 16,0 0-23-16,0 0-19 16,0 0-17-16,-70-65-15 0,70 65-10 0,0 0-5 0,0 0-3 15,0 1-3-15,0 3 4 0,1 1-1 0,4 2 3 16,-2 1 3-16,4 2-3 0,2 1 2 0,1 1 2 15,1 2-1-15,2 0 5 0,0-2-1 0,5 2 1 16,1-2-1-16,2-1 1 16,0 0-2-16,0-2 1 0,4 1 2 0,-4-2-5 15,1 0 3-15,-4-1-3 0,-2 1-1 0,2-2 7 16,-4-1-5-16,1 2 3 0,-2-1-2 16,-1-1-5-16,-2-1 3 0,4 1-1 0,-3 0-6 15,-1-1-9-15,0 1-12 0,-4-2-16 0,2 2-16 0,-3-1-18 0,-2-2-35 16,0 3-48-16,-3-1-73 0,0 0-147 15,0-1-332-15,0-1-707 0</inkml:trace>
  <inkml:trace contextRef="#ctx0" brushRef="#br0" timeOffset="107925.8263">8934 7289 884 0,'0'0'456'0,"0"0"-106"0,0 0-37 0,0 0-47 15,0 0-48-15,0 0-36 0,0 0-40 0,0 0-35 16,0 0-14-16,0 0-16 16,0 0-12-16,0 0-10 0,0 0-14 0,0 0 2 15,-77 68 0-15,58-51-6 0,0 2 1 0,-3 2-10 16,-1 3-2-16,-7 2-3 0,1 3-5 0,-1 2-4 16,0-2-3-16,5-1-2 0,-1-3-3 0,6-2 1 15,0-1-3-15,5-3 1 0,-2-1 3 16,6-2-3-16,-2-1 1 0,3-3-1 0,2-1-7 15,0-2 6-15,5-3-3 0,0-3 0 16,0 0 7-16,3-3-4 0,0 1 3 0,0-1 0 0,0 0 2 16,0 0 3-16,0 0 0 15,0 0 3-15,0 0-3 16,0 0 3-16,0 0-1 0,0 0 0 0,0 0 4 0,0 0-6 16,0 0-3-16,0 0 1 0,0 0-12 0,0-3 0 15,0 2-9-15,0-1-16 0,3 0-18 0,-2-1-39 16,0 2-58-16,0-1-126 15,0 1-417-15,-1-1-1026 0</inkml:trace>
  <inkml:trace contextRef="#ctx0" brushRef="#br0" timeOffset="112720.5005">11353 6535 0 0,'0'0'276'15,"0"0"133"-15,0 0-21 0,0 0-30 0,0 0-44 16,0 0-63-16,0 0-37 0,0 0-40 15,0 0-47-15,0 0-41 0,0 0-30 0,0 0-22 16,-18-1-12-16,18 1-8 0,0 0-6 0,0 0-3 16,0 0-2-16,2 0 1 0,0 0 5 0,2 0 5 15,1 0 8-15,4 1 4 0,-1-1 2 16,4 0 2-16,3 0 1 0,1 0 1 0,4 0-3 16,2 0 0-16,5 0-7 0,1-2-5 15,3 1 0-15,2-2-3 0,2 2 4 0,4-1-3 16,0 1-2-16,3-1 1 0,-2 0-3 0,1-1 1 15,0 1 0-15,-2-1-3 0,-1-1 0 16,-3 1-1-16,-2-1-1 0,-2 2-1 0,-5-1 1 16,-3 0-2-16,-1-1 1 0,-4 2 0 0,-2 0 0 15,-4 0 1-15,-3-1 2 0,-2 1 2 16,-3 1 6-16,-3 1-2 0,0 0 3 0,-1 0-1 16,0 0-2-16,0 0 1 0,0 0-5 0,0 0 0 0,0 0-2 15,0 0-2-15,0 0 0 0,0 0-1 16,0 0-1-16,0 0-1 0,0-1-2 0,0 1 0 15,0 0-1-15,0-2-2 16,0 2-6-16,0-1-16 0,0-1-14 16,0 0-25-16,0-1-32 0,0 1-36 15,0-3-71-15,0 1-109 0,0-2-236 0,0 2-440 16,0 1-34-16</inkml:trace>
  <inkml:trace contextRef="#ctx0" brushRef="#br0" timeOffset="113032.5227">11972 6265 0 0,'0'0'411'0,"0"0"155"0,0 0-120 0,0 0-46 15,0 0-65-15,0 0-72 0,0 0-67 16,0 0-36-16,0 0-34 0,0 0-31 16,0 0-33-16,0 0-27 0,0 0-19 0,-103-26-11 15,109 26 2-15,-1 2 4 0,5 0 5 16,2 1 3-16,4 1 3 0,5 0-3 0,2 2-1 0,2 0-3 15,2 0-7-15,-1 1-1 0,3 0-1 0,0-1-3 16,-2 0 4-16,2 2-2 16,-4-2-3-16,3 0 2 15,-3-1-2-15,1 1 2 0,-1-1-2 0,-1 0 2 16,-2-1-2-16,2 0 2 0,-4-1-1 0,0 1-1 0,-2 0 1 0,1-2 0 0,-5 1-5 16,-2-1-8-16,2 0-15 15,-4 1-20-15,0-2-25 0,-2 0-33 0,-1 0-38 16,-1-1-61-16,-2 1-73 0,2-1-113 0,-2 0-221 15,-3 0-275-15,0 0 324 0</inkml:trace>
  <inkml:trace contextRef="#ctx0" brushRef="#br0" timeOffset="113356.2084">12546 6331 0 0,'0'0'125'0,"0"0"419"0,0 0-63 0,0 0-87 15,0 0-75-15,0 0-58 0,0 0-50 0,0 0-39 16,0 0-36-16,0 0-25 0,0 0-16 15,0 0-13-15,0 0-12 0,0 0-6 16,-128 76-10-16,111-61-7 0,-1 2-5 0,-3 0-9 16,1 0-5-16,-3 3-3 0,0 0-7 0,1 1-3 15,-1 1-1-15,0 0-10 0,1 0 4 0,2-2 0 16,0-2-3-16,4-3 6 0,1-1-4 0,2-3-1 16,2-3 3-1,4-1-7-15,1-1 4 0,1-2 0 0,1 0-1 0,0-1 4 16,2-2-2-16,-1 2-1 0,2-3 1 0,1 1 1 15,0-1-2-15,0 0 2 0,0 0 2 0,0 0-3 0,0 0 7 16,0 0 0-16,0 0-2 0,0 0 2 0,0 0-13 16,0-1-13-16,0-2-27 15,0 0-37-15,1-1-58 0,3-1-105 16,-1-1-292-16,-1 3-975 0</inkml:trace>
  <inkml:trace contextRef="#ctx0" brushRef="#br0" timeOffset="114245.4824">12938 5412 0 0,'0'0'138'0,"0"0"384"0,0 0-125 16,0 0-31-16,0 0-17 0,0 0-54 15,0 0-58-15,0 0-43 0,0 0-50 16,0 0-25-16,0 0-25 0,0 0-23 0,0 0-21 0,-15-35-24 16,15 35-13-16,0 0-7 15,-1 0-5-15,1 0 0 0,0 2 2 0,-2 3 0 0,-2 1 3 16,0 1 1-16,2 1 1 0,-1 2 1 0,-1 0 6 16,2 0 4-16,-2 3 1 0,0-1 2 0,1 3-4 15,-4-1 2-15,4 2 0 0,-4 2-1 16,3 0 1-16,-2 1-2 0,0 1 0 0,0 2 1 15,2 1-1-15,-1 0-3 0,0 2-1 0,0 1-3 16,2 0-3-16,-2 2 1 0,0-1 0 0,0 3 0 16,1 0 5-16,-1 2-7 0,1 1-1 15,0 3 0-15,-1-4-6 0,2 3 5 0,-1-1-1 16,1-1 0-16,0-1 3 0,-2-1-5 16,1 1-1-16,0-4 2 0,-1 0 2 0,3-1-3 0,-2 1 1 15,1-2 1-15,1 2-8 16,1-2 6-16,1 2 0 0,0-1-2 0,0 0 8 15,-1 0-5-15,1 2 0 0,-2-1 2 0,1 4-5 0,0 0 4 0,-1 2 1 16,2 1-2-16,-2 0 3 0,1 0-2 16,1 2 1-16,-3 0 0 0,0-1-2 0,-1 1 2 15,3-2-1-15,-4 0 2 0,0 1 0 0,-2-1 1 16,3 3-2-16,-4-1-1 16,2-1 1-16,-2 2-1 0,1-1 2 15,-2 1 0-15,3 0-1 0,-1-1 0 0,-1-1-2 0,1-3-1 0,0-2 3 16,1-1-2-16,4-3 0 0,-4-2-1 15,3 0-3-15,0-5 2 0,1-3 2 0,-1-2 1 16,2-3 3-16,0-4-3 0,1-1-4 16,0-4 2-16,0-1-6 0,0-2 8 0,0 1 0 15,0-1-1-15,0 0-1 0,0 0-10 0,0-2-15 0,1-3-22 16,3-5-35-16,-2-3-47 0,1-2-91 16,0 3-282-16,0 3-774 0</inkml:trace>
  <inkml:trace contextRef="#ctx0" brushRef="#br0" timeOffset="115515.0399">13105 5230 0 0,'0'0'24'0,"0"0"363"0,0 0-63 0,0 0-6 15,0 0-16-15,0 0-69 0,0 0-47 0,0 0-39 0,0 0-28 16,0 0-21-16,0 0-23 0,0 0-20 0,0 0-13 15,0 0-12-15,-18-8-7 0,18 8-1 0,0 0-7 16,0 0 0-16,0 0-2 0,0 0-5 16,0 0 1-16,0 0-6 0,3 0 9 0,0 0 8 15,1 1 10-15,4 0 11 0,2 0-1 16,4 1-1-16,2 0-3 0,4-2-7 0,2 0-6 16,5 0-5-16,-2 0-3 0,5 0-4 15,5 1-1-15,1-1-1 0,4 0-5 16,4 0 1-16,2 0 2 0,0-1-3 0,2 0 2 0,2 1-3 15,4-1-1-15,-3-1 2 0,3 1-2 16,-1 0 0-16,1 0 2 0,1 0 0 0,-1-2 0 0,-1 1 1 16,3 1-1-16,-4-1 1 0,0-2 2 0,-1 2-1 15,0 0 0-15,1-1 0 0,0 0-5 16,-2 1 2-16,3-2-1 0,-4 2 0 0,2-2 3 16,-1 2-2-16,1-1-1 0,-2 2 1 15,0-2-1-15,-5 2-1 0,3-1 0 0,-4 0 1 0,0-1 0 16,-3 3 0-16,0-2 0 0,-2 1 0 15,-3 0 1-15,1 2-1 0,-5-2 0 0,-3 1 1 0,-5-2-5 16,-2 2 3-16,-2-1-1 0,-6 1 0 16,2 1 2-16,-8-1-1 0,0 0-1 0,-2 0 2 15,-3 0-1-15,-1 0 1 0,-1 0 3 0,0 0 0 16,0 0 2-16,0 0-2 0,0 0 0 0,0 0-1 16,0 0 3-16,0 0-5 0,0 0 0 15,0 0-2-15,0 0-4 0,0 0 2 0,0 0-3 16,0 0-1-16,0 0 0 0,0 0-3 15,0 0 1-15,0 3 1 0,0 0 5 16,0 0 4-16,0 1 5 0,0 1-3 16,0-1 2-16,1 2 3 0,-1 0 4 0,0 1 4 15,0 1 2-15,-1 1-1 0,-1 1 0 0,1 1-1 0,-2-1 0 16,2 4 0-16,0-2-1 0,1 4-1 16,-1 0 2-16,2 1 1 0,-2 3-1 0,1 0 2 0,0 2-2 15,0-1-1-15,1 0-3 0,-2-3-1 0,1 4 0 16,-1-2 0-16,0 3 1 0,0-2-2 15,-2 2 0-15,2 0 2 0,-1 2 0 0,2 2 3 16,-2 0 1-16,1 1 2 0,-5-1-3 0,4 2-2 16,-1-1-1-16,-2 1-3 15,2 3 0-15,-3-1 1 0,2-2-5 0,-2 1 1 0,3 0 1 16,-1-1-1-16,-1-1 4 0,2 3-3 0,1-1 0 16,-4 2-1-16,4-2-2 0,-3 2 3 0,2-1-3 15,1 0 1-15,-1 0 1 0,-2 2-3 0,4-2 0 16,-2 0-1-16,-2 3 2 0,2-2-1 0,1 1-2 15,-5 0 3-15,3 1-4 0,-2-1 4 0,3 2-1 16,-4-1 2-16,4 0 4 0,-5 1-5 16,5 1-1-16,-3-1-1 0,3 2-4 15,-2 0 4-15,4-3 0 0,0 0 0 16,1-3 2-16,0-1-1 0,0-2 0 16,0 1 1-16,0-1 1 0,0 0-2 0,0-2-1 0,0 1 1 0,-1-1-4 15,-1 0 5-15,2 0 0 16,-2-1 1-16,-4 0 2 0,5 1-3 0,-2-2 0 0,-2 0-1 0,2 0 0 15,-4-2 0-15,3 0 1 0,-4-3 1 16,5-3-3-16,-3-3 2 0,4-1-1 16,0-2 1-16,-2-3 3 0,3-1-5 0,0-2 1 0,1-2 0 0,-1-1-2 15,1-1 3-15,0 0 1 0,0 0-1 16,0 0-1-16,0 0-4 0,0 0-6 0,0-1-10 16,0-3-14-16,0 0-24 15,1-3-39-15,1-3-57 0,2 1-125 0,-2-1-600 16,0 4-846-16</inkml:trace>
  <inkml:trace contextRef="#ctx0" brushRef="#br0" timeOffset="116301.8274">12741 7654 0 0,'0'0'388'0,"0"0"-70"16,0 0-113-16,0 0 18 0,0 0 22 0,0 0 2 0,0 0-12 15,0 0-33-15,0 0-51 0,0 0-48 16,0 0-40-16,0 0-24 0,0 0-2 16,23-14 3-16,-17 14 0 0,-2 0 2 0,1 1 3 15,1 2 1-15,0-1 8 0,3 1 5 0,1-1 1 0,0-1-2 16,6-1-9-16,-1 0-9 16,5 1-6-16,3-1-5 0,4 0-6 0,-1 1 0 15,2-1-4-15,5-2-2 0,3-1 2 0,0 0-3 16,3 0-1-16,3 0-2 0,4-1-2 15,4 1 2-15,1 0 0 0,5 0 2 16,0 0 1-16,5-2-3 0,0 0-3 0,2 1-1 0,5 0 0 16,-2 0-1-16,2 0 3 0,2 1 2 0,-1 0-5 15,-1-1 4-15,0-1 0 0,0 0-1 0,1-1 1 16,-4 1 0-16,-2 0 0 0,3 0 0 0,-3 0-3 16,-3 0-3-16,1-1 1 0,-4 0-1 15,0-1 1-15,-3 1 0 0,-1-2-1 0,-6 1 0 16,-1 0 2-16,-4 1-1 15,-4 0 5-15,-5-1-2 0,-4 1 2 16,-5-1 2-16,-3 3-3 0,-2 1-2 0,-3-1 4 16,-3 1-3-16,-3 1 1 0,-2-1-3 0,-3 1-5 0,1 1 0 15,-4 0-2-15,-1 1 2 0,-1 0-1 0,0 0 3 0,0 0-2 0,0 0 0 16,0 0 3-16,0 0-2 0,0 0 3 16,0 0-1-16,0 0-6 0,0 0 2 15,0 0 0-15,-1 0-4 0,-1-2 1 0,0 1-13 16,-2-1-13-16,1 0-20 0,0-1-26 0,-3-1-33 0,3-2-55 15,-3-2-120-15,5 2-436 0,-1 2-931 16</inkml:trace>
  <inkml:trace contextRef="#ctx0" brushRef="#br0" timeOffset="117107.0797">13932 5204 56 0,'0'0'647'0,"0"0"-121"0,0 0-107 0,0 0-85 0,0 0-92 0,0 0-91 0,0 0-70 15,0 0-55-15,0 0-21 0,0 0 3 0,0 0 18 16,0 0 28-16,0 0 18 0,0 0 7 0,-2 32-1 15,0-16-10-15,-1-2-6 0,-3 4-5 16,3 3-8-16,-4 3-11 0,2 1-8 16,-1 3-8-16,3 0-5 0,-3 0 2 0,3 2-2 0,-3 1-3 15,3 2 1-15,-1 2 0 16,-3 1 1-16,0 2 3 0,3 0 1 0,-3 0-1 0,0 2-2 16,2 2-3-16,-2-1-2 0,4 1-2 15,0 1-4-15,-3 0 4 0,5 2 0 0,-4 1 0 0,1 0 3 16,2 1-2-16,-2 0-2 0,-1 0-1 15,2 2-1-15,-3 1-1 0,2-1-1 16,-4 3-1-16,1 1 1 0,1 1-1 0,-6 1 0 0,1 2 3 16,-2 2 5-16,0 0-5 0,-4-1 2 0,4-1 0 15,-2-3-12-15,0 0 8 0,3-6 1 0,2 0-1 16,0-3 7-16,2-3-7 0,3-3-2 16,2-3 2-16,1-1-5 15,1-3 3-15,1-2 0 0,1-3-2 0,-1-2 5 0,0-2-4 16,0-2 1-16,0-1-3 0,0-3 0 0,0-2 2 15,0-2 0-15,0-2 0 0,1 0-2 0,-1-3 0 16,0-3-1-16,0-1-2 0,0-1 3 16,0-2-6-16,0 1-2 0,0-2-1 15,0 0-7-15,0 0-5 0,0-3-21 0,0-3-33 16,0-2-49-16,0-4-87 0,0-2-225 16,0 3-688-16,0 2-372 0</inkml:trace>
  <inkml:trace contextRef="#ctx0" brushRef="#br0" timeOffset="117732.7422">14727 5231 160 0,'0'0'417'0,"0"0"-66"0,0 0-27 15,0 0-82-15,0 0 12 0,0 0-9 16,0 0-10-16,0 0-30 0,0 0-48 16,0 0-52-16,0 0-41 0,0 0-23 0,0 0-16 0,0 0-15 0,50-63-7 15,-50 63-3-15,0 5 0 0,0 0 10 16,1 4 8-16,0 4 12 0,1 2 7 0,-2 1 2 15,1 5 0-15,-1 0 0 0,0 3-4 0,1 3-1 16,-1 3 3-16,0 2-4 0,0 3-3 16,1 2 1-16,-1 1-6 15,-2 1-2-15,1 4-3 0,-1 2-7 16,-3 3-1-16,3 2-3 16,-1 2-1-16,-3 3 4 0,3-1 0 0,-2 0 1 15,0 0-1-15,-3-1 0 0,4 1-2 0,-4-1-1 0,4-1 1 0,-3-1-4 0,-1 0 3 16,5-1 0-16,-5 3-3 0,0 0 2 0,4-2-3 0,-4 1-1 15,-2 1 2-15,0-2-3 0,0 2 4 16,0-2 0-16,0 0-1 0,1-3 4 0,4-3-4 16,-4-4 0-16,2-5-1 0,3-1-4 15,-2-3 1-15,3-2 1 0,-5-1 1 0,5-1 0 0,-4-2 1 16,4-2 1-16,-1-2-2 0,0-1 2 16,0-3 0-16,-2 0-2 0,5 0 0 0,-2-2 1 0,-2 0-1 15,3-1-1-15,-3 1-1 0,1-4 0 16,1 2 0-16,-5 1 0 0,4-1 0 15,-2 0-4-15,0 0-2 0,1-4 0 0,2-1-5 16,-4 0-1-16,6-4-7 0,0 0-6 0,0-3-6 0,1-2-10 16,0 0-8-16,0 0-17 0,0 0-31 15,0-3-71-15,0-5-168 0,1 2-604 16,0 1-724-16</inkml:trace>
  <inkml:trace contextRef="#ctx0" brushRef="#br0" timeOffset="118409.7308">13058 5952 23 0,'0'0'373'0,"0"0"-42"0,0 0-41 16,0 0-34-16,0 0-11 0,0 0-35 0,0 0-28 15,0 0-8-15,0 0-29 0,0 0-22 16,0 0-26-16,0 0-16 0,0 0-7 0,0 0-10 16,-44-29-7-16,41 28-9 0,1 1-9 15,-2 0-9-15,2 0-6 0,1 0-5 0,-2 0-5 0,1 0-2 16,-1 0-3-16,2 0-1 0,0 0-3 0,0 0-3 16,-2 2-2-16,1 1 1 0,2-1-3 15,0-1 1-15,0 1 5 0,0 0 3 0,5 0 9 16,-1 0 7-16,4 2 6 0,4-2 3 0,5 0-1 15,3 1-2-15,4-3-5 0,7 0-5 16,7 0-4-16,3-3-2 0,8 1 0 16,2-3-1-16,7 2 2 0,7-1 0 0,3 1-2 0,6 1-1 15,4-1-1-15,4 0-1 0,3 0 0 0,4 1 0 16,0-1 0-16,0 0-1 0,2 0 0 16,0 0-2-16,-2-1 2 0,2 1 1 15,-2-2 0-15,-3-1 4 0,1-1-3 0,-5 1-2 0,-7-1-1 16,-5 1-1-16,-3-1 2 0,-11 0 0 0,0 0 0 15,-10 0 2-15,-5 0-1 0,-5 3 3 16,-8-2 1-16,-5 1 1 0,-9 0 2 16,1 3 2-16,-9-1 1 0,0 3 1 0,-5 0 1 15,-1 0-3-15,0 0-1 0,0 0-3 0,0 0-5 0,0 0-4 16,0 0-4-16,-2 0-2 0,-3 0-1 16,3 0-2-16,0 0-1 0,0 0-10 15,-4 0-17-15,5 2-18 0,-2 1-26 16,1 2-28-16,-3 1-50 0,2 0-90 0,-4 2-213 0,4-3-601 0,-4 0-369 15</inkml:trace>
  <inkml:trace contextRef="#ctx0" brushRef="#br0" timeOffset="118962.5991">12791 6847 1045 0,'0'0'254'0,"0"0"4"0,0 0-20 0,0 0 21 0,0 0 15 15,0 0-61-15,0 0-82 0,0 0-35 16,0 0-28-16,0 0-12 0,0 0-10 0,0 0-12 16,0 0 1-16,12-1-3 0,0 0 2 15,3 0 1-15,0 0 1 0,6-1 1 0,0 2 0 16,5-3 0-16,4 0-2 0,5-2-4 16,6 0-3-16,4 1-7 0,6-2-1 0,8 0-2 15,4 3-3-15,2-4 0 0,7 0-4 16,4 1 1-16,5-1-6 0,5 0 2 0,4-1-3 0,4 1-1 15,2-1 2-15,0-1-2 0,0 0 2 16,-4 0-1-16,-1-2 0 0,-6 2 6 0,1-1-6 16,-5 0-2-16,-7-1 0 0,-3 1-8 15,-7 1 8-15,-6-1 1 0,-7 2 1 0,-8 1 4 16,-4 0-4-16,-9 0 1 0,-7 0 0 0,-3 1-3 0,-5 3 5 16,-5 2 2-16,-6-1 4 0,-2 1-1 15,1 1 9-15,-3-2 1 0,0 2 1 16,0-1 4-16,0 0-13 0,0 0-5 15,0-2-6-15,0 1-10 0,0-2 7 0,0 1-2 0,1-2 1 0,1 1 0 16,-1-1-18-16,0-1-15 0,1-1-28 0,2 0-29 16,-3 0-49-16,-2-1-86 0,1 2-296 15,0 1-851-15</inkml:trace>
  <inkml:trace contextRef="#ctx0" brushRef="#br0" timeOffset="119610.6243">14559 5400 0 0,'0'0'0'0,"0"0"0"0,0 0 420 0,0 0-5 15,0 0-30-15,0 0-54 0,0 0-56 0,0 0-54 16,0 0-31-16,0 0-35 0,0 0-32 0,0 0-26 16,0 0-33-16,0 0-26 0,-1-32-12 0,-3 32-4 15,-4 0 6-15,-1 4 6 0,-2 1 8 0,-6-1 3 16,5 1 0-16,-6 2 2 0,4 0-4 16,-5 4-2-16,4-2-4 0,-1 3-9 15,-2 0-2-15,4 1-6 0,-1 1-4 0,1 1-2 0,3 1-6 16,-1 2-1-1,4 0-3-15,0-1-2 0,6 1 3 0,1 1 0 0,1-1 0 0,3 1 2 16,6 0 2-16,1-1 2 0,7 0-1 16,-2-3 7-16,4-3-5 15,1-1-2-15,1-1 0 0,-1-4-6 0,0-2 6 0,-2-3 1 0,-3-1-1 16,2 0 3-16,-4 0-4 0,0-4 0 0,0-3 4 16,-4 1-4-16,-3 0 2 0,2-3 1 0,-3 1-1 15,-2-1 0-15,-2 1-2 0,-1 0-2 0,0 0-1 16,-4 0 2-16,-3 0-8 0,-1 0-2 15,-2 0-2-15,-3 1-4 0,-2 1 3 0,0 1 0 16,-3 1-1-16,-2-1 7 0,0 5-6 0,1 0-1 16,1 0-1-16,0 4-4 0,0 2 5 0,0 4-16 15,6 1-35-15,1 4-73 0,1-1-179 16,5-1-608-16,1-5-778 0</inkml:trace>
  <inkml:trace contextRef="#ctx0" brushRef="#br0" timeOffset="120352.9301">15550 6347 0 0,'0'0'326'0,"0"0"113"0,0 0-67 15,0 0-80-15,0 0-62 0,0 0-40 0,0 0-23 16,0 0-15-16,0 0-19 0,0 0-21 16,0 0-23-16,0 0-13 0,-72-19-5 0,64 19-2 15,1 0-3-15,4 0-4 0,-2 0-10 0,3 0-11 16,0 0-4-16,1 0-7 0,0 0-6 0,0 0-1 15,1 0-7-15,-4 0-3 0,4 0-2 0,-1 1-4 0,1 1-1 16,0-1-1-16,0 0 0 16,0 1 2-16,1 1-1 0,-1-1 3 0,6 1 5 15,-1 0 5-15,4-1 5 0,7-1-1 16,-1 0 0-16,9-1-10 0,1 0 0 16,2 0-3-16,2 0-3 0,-3 0 3 15,9-2-4-15,-4 1-1 0,0-1-1 0,-5-1-2 0,4 1 3 16,-2 0 1-16,0-1-1 0,-5 2 0 15,-1-1-1-15,-3-1-2 0,1 1 0 0,-8 1 3 0,-1 0-3 0,-3-1-1 16,-2 2-2-16,-4-1-6 0,-1 1-4 0,-1-1-5 16,0 1-8-16,0-3-15 0,-1 2-23 15,-1-1-35-15,-3-2-45 0,2-1-65 16,-3-1-117-16,1-1-216 0,0 2-368 0,3 2-62 0</inkml:trace>
  <inkml:trace contextRef="#ctx0" brushRef="#br0" timeOffset="120603.77">15868 6177 0 0,'0'0'367'16,"0"0"115"-16,0 0-59 0,0 0-48 0,0 0-63 16,0 0-73-16,0 0-73 0,0 0-45 0,0 0-24 15,0 0-11-15,0 0-6 0,0 0-8 0,0 0-8 16,0 0-7-16,108 34-7 0,-95-20-8 16,0-1-6-16,2 1-10 0,-3 2-6 0,-1 1-3 15,-2-2-4-15,-1 3 0 0,-3-3 0 0,-4 0 2 16,-1 0 0-16,0 0-1 0,0 0 1 15,-5-1 0-15,-2-1 0 0,-3 0 2 0,1-1-2 16,-4-1 1-16,-3-2-5 16,2 0-10-16,-4-2-15 0,-2-2-22 0,1-1-36 15,3-3-70-15,-2 1-153 16,5-1-429-16,5-2-909 0</inkml:trace>
  <inkml:trace contextRef="#ctx0" brushRef="#br0" timeOffset="121396.7038">16529 5108 0 0,'0'0'392'0,"0"0"70"16,0 0-100-16,0 0-45 0,0 0-20 0,0 0-79 16,0 0-37-16,0 0-18 0,0 0-17 15,0 0-5-15,0 0-19 0,0 0-26 0,0 0-15 16,88-86-20-16,-88 86-13 0,0 0-16 0,0 0-20 16,0 0-11-16,0 0-9 0,0 2 1 0,0 3 4 0,0 2 7 15,-1 4 5-15,-4 1 2 16,4 0 0-16,0 3 2 0,-2 1 3 0,-3 2 2 15,3 0 0-15,-3 3-3 0,2 1-3 16,-2 1-1-16,3-2-2 0,-2 4 0 16,2-1 0-16,-1 0 2 0,-1 2 0 0,2 0 0 0,0 2 0 0,-3 1 0 15,2-1-2-15,-1 1 1 16,2-1-1-16,-3 1 2 0,4 0 2 0,-1 5-1 0,-4-2-1 16,3 1-2-16,-2 2 0 0,1-1-1 0,-2 2-2 15,-2-1 0-15,3 4-3 16,-1-1 0-16,-1-1 3 0,-1 3-2 0,5-4 1 0,-3 1 1 0,3-1-2 15,0-4 0-15,3 1-1 0,-1-4-3 16,1 0 2-16,1-4 1 0,-1 2 0 0,0-2 5 16,-3 2-6-16,3 0 1 0,0-1-1 0,0 1-3 15,-2 2 5-15,1-1-1 0,-1 3 0 0,1 1-1 16,-1 2 1-16,-1-1 1 16,2 2-1-16,-1 4 6 0,0 0-5 0,-2-2 1 0,4 3 0 15,0-3-6-15,0-1 6 0,0 0-2 0,1-3 0 16,-4-1 5-16,3-3-4 0,-1-1-2 15,0 0 0-15,-4-1-2 0,3-3 2 16,-4 2 2-16,3-3-1 0,-2 0-3 0,2-2 1 16,-3-1-1-16,4-1 0 0,-4-2 1 0,4-1-1 0,-2-2 1 15,3-3-4-15,0-1-3 0,0-3-3 0,1-3-6 16,-2 0-7-16,2-3-10 0,1 0-14 16,0-1-16-16,0 0-28 0,0-4-84 0,-1-1-260 15,1-2-747-15,0 2-335 16</inkml:trace>
  <inkml:trace contextRef="#ctx0" brushRef="#br0" timeOffset="122926.7444">16733 5079 0 0,'0'0'0'0,"0"0"0"0,0 0 300 16,0 0 127-16,0 0-23 0,0 0-82 0,0 0-54 15,0 0-38-15,0 0-37 0,0 0-39 16,0 0-28-16,0 0-29 0,0 0-18 0,0 0-9 15,-12-30-11-15,12 29-5 0,0 1-8 16,1-1-13-16,1 0-14 0,4 0-6 0,1-3-9 16,0 2 1-16,8-1 4 0,0 1-5 0,4 0 1 15,8 1-1-15,-1 0-3 0,6 1 2 0,2-1 1 16,0 1 1-16,4 1-1 0,2-1-1 16,0 0 1-16,5 0 0 0,0 1 0 15,2-1 1-15,3 0-2 0,1 1 2 0,3-1-4 16,1 0 3-16,1 2 1 0,2-1-2 0,3 1 8 0,-1 0-7 15,1-1 1-15,-2 1-2 0,1-1-6 0,-2-1 7 16,0 3 1-16,-1-2-2 0,0 0 4 0,-1 0-5 16,-3-1 0-1,-3 1 2-15,0-1-4 0,-4 0 3 0,-1 0-1 16,-3 2 1-16,-1-2-4 0,-4 0 5 0,-4 0-2 0,-2 1-1 16,-2-1 9-16,-4 0-8 0,-1 0 0 0,-3 0 1 0,-1 0-9 15,-4 1 7-15,2-1 2 0,-4 0-1 0,1 0 4 16,-4 0-6-16,0 0-2 0,-1 0-1 15,-2 0 3-15,-2 0 1 16,2 0 1-16,-1 0 0 0,0 0-5 0,-1 0 4 0,1 0-1 0,-1 0 0 16,1 0 4-16,-2 0-5 0,0 0 1 15,0 1 0-15,1-1-6 0,-1 0 5 0,0 0 1 16,-3 0 0-16,1 0 6 0,0 0-6 16,-1 0 0-16,-1 0 0 0,2 0-4 0,0 1 2 15,-2 0 0-15,0 1 0 0,2 0-1 0,-2-1 1 0,2 1 0 16,-2 1 2-16,2 0 4 0,-2 0-3 15,1-1-1-15,1 2 1 0,1-1-5 16,-2 1 6-16,2 0-2 0,1 0 1 0,-3 0 3 16,2 0 0-16,0-2 1 0,0 2 1 0,0-1-1 0,-1 0 3 15,1-1 2-15,1 0 0 0,-3 0-2 16,2 0 5-16,-2-1 0 0,1 0 2 0,-1-1 7 16,2 1-7-16,0 1 0 0,1-2-2 15,1 1-6-15,1 0 1 0,0 0-1 16,0 0-3-16,3 0 1 0,-2 1-4 0,0-1 0 0,1 0 1 15,0 0 1-15,0 1 0 0,-2 1 1 16,2-2 0-16,-4 0-3 0,0 0 5 0,1-1 1 16,0 0 1-16,3 2 4 0,-2-2-2 0,3 0-2 15,0 0 0-15,3 0-4 0,-3 0 4 0,1 0-1 16,-1 0-1-16,-3 0 1 0,2 0-4 0,-3 0 0 16,0 0 0-16,-2 0-1 0,0 0-1 15,-2 0 0-15,0 0-1 0,-2 0-2 0,1 0 3 16,-1 0 0-16,0 0 0 0,0 0 4 0,0 0-5 15,0 0 0-15,0 0 0 0,0 0-4 16,0 0 3-16,0 0-2 16,0 0 1-16,0 0 0 0,0 0-1 15,0 0-2-15,0 0-1 0,-1 1 0 0,1 0 3 0,0 3 3 16,0 0 3-16,0 3-3 0,0-1 2 16,-2 2-1-16,1 0 1 0,-1 2 3 0,0-1-1 15,-1 3 1-15,1 2-2 0,0 0-1 0,-3 1 2 0,0 2 1 0,-1 2 0 0,1 1 1 16,-2 0-2-16,0 3 2 15,-1 0-3-15,0 4 4 0,-1-2-3 16,-1 0-2-16,3 0 1 0,-3-2-3 0,0 2 1 0,0 1 2 16,2 1-2-16,1-1 3 0,-2 2-1 0,2-3 1 0,1 3 0 15,0-3 1-15,0 0 0 0,2 1-2 16,-1-2 0-16,2-1-2 0,0 1 3 16,-2 0 1-16,2 2 0 0,-1-1 1 0,-1 0-2 15,-1 2 0-15,1 0 0 0,0 1 0 0,0 1 2 16,-3 0-2-16,1 2 1 0,2 0-1 0,-1 0-2 15,-1-1 0-15,2 0-1 0,-2 2 1 16,1-1-1-16,0 2 3 0,2 0-2 0,-4 3 1 16,3 0 3-16,-2-1-2 0,2 3 3 15,-1-5 1-15,1 1-6 0,-1 1 4 0,-1-2-3 0,5 2-1 16,-3-3 1-16,1 1 2 16,1-1-2-16,0 1 0 0,-1-3 6 0,3 2-5 0,-5-1-1 0,2-2 2 15,1 0-4-15,0-1 5 0,-1-1-2 0,0-1 2 16,-1 1 4-16,2-2-4 0,2-1-1 15,-3 1 1-15,0-4-8 0,2 2 7 16,-1-5-1-16,-2-1-2 0,2-1 4 16,1-2-2-16,-1 0-1 0,1-2 3 0,0-3-2 0,2 2 1 0,-2-3 3 15,-2 0-3-15,2 0-1 0,-1-1 1 16,1 0-2-16,-2-3-2 0,1 1 6 0,2-3-4 16,0 2 2-16,0-2 0 0,0 0-4 0,1-1 2 15,-2-1 1-15,2 0 1 16,0 0 1-16,0 0-4 0,0 0-6 0,0 0-9 0,0 0-13 15,-1-3-33-15,-2-1-52 0,1-3-109 0,-1 1-407 16,0 1-978-16</inkml:trace>
  <inkml:trace contextRef="#ctx0" brushRef="#br0" timeOffset="123736.55">16476 7148 0 0,'0'0'311'16,"0"0"70"-16,0 0-76 0,0 0-27 15,0 0 30-15,0 0-39 0,0 0-27 0,0 0-29 16,0 0-27-16,0 0-36 0,0 0-47 16,0 0-35-16,0 0-29 0,0 0-16 0,-9-5-4 15,9 11 11-15,1 3 12 0,-1 4 8 0,0 2 5 16,0 2-4-16,0 2-6 0,-1 5-2 0,-1 0-5 16,-1 3-7-16,-1 2-3 0,4 2-5 15,0 1-3-15,0 1-3 16,1-2-1-16,4 0-4 0,-1 1-3 15,0-2-3-15,2-2-2 0,2-4-1 0,0-1 1 0,-2-6 2 16,3-3 1-16,-1-2 1 0,1-4 0 16,-4-2 2-16,3-1 1 0,1-3 6 0,2-2 0 15,3 0 0-15,3 0-2 0,3 0-5 16,2-4-2-16,5-3-1 0,1 1-2 0,4 1 0 0,-1-1-2 0,2 1-2 0,3-1 0 0,4 0-3 16,4 2 4-16,-1-3 1 0,7 2-1 15,2-3 2-15,-1 2-4 0,7-1 0 16,1-3 0-16,1 1 2 0,5 0-1 0,2-2-1 0,6 3 1 15,1-3-2-15,5-1 1 0,2 0 2 16,1-1 0-16,2 0 4 0,-3 0-5 0,2 1-1 16,-3-1-1-16,-2 1-1 0,-2-1 3 15,-7 2 1-15,-3 0 1 0,-4 2 0 0,-7-1 0 16,-3 2 2-16,-3 2 1 0,-5-1 4 0,-4 2 1 16,-4 3-4-16,-7 0-1 0,-5-1-4 0,-3 3 4 15,-2-1 4-15,-7 0 2 0,-3 1 0 0,-5 0-2 16,-1 0-3-16,-2 0 0 0,-1 0-2 0,0 0 3 15,0 0 1-15,0 0-3 0,-1 0 1 16,0 0-6-16,-1 0 1 0,1 0-2 16,0 0 3-16,-1 0-2 0,1 0-1 0,0 0-4 15,1 0-10-15,-2 0-5 0,2 0-15 0,-1-4-19 16,-2-2-33-16,0-1-59 0,1-1-148 16,0-1-753-16,0 4-687 0</inkml:trace>
  <inkml:trace contextRef="#ctx0" brushRef="#br0" timeOffset="124554.9047">17561 5173 0 0,'0'0'513'15,"0"0"-134"-15,0 0-58 16,0 0-51-16,0 0 30 0,0 0-36 0,0 0-28 0,0 0-43 16,0 0-62-16,0 0-56 0,0 0-49 0,0 0-28 15,0-23-5-15,1 28 7 0,1 1 8 0,-1 3 13 16,5 2 8-16,-2 1 4 0,-2 4 4 0,5 0 2 15,-5 4 3-15,3 2-1 0,-3 2-2 16,0 3-5-16,-2 3-6 0,0 1-5 16,1 5-3-16,-1-1-6 15,-2 3 2-15,0 2 0 0,-1 2 0 0,0 1 7 0,2 3-4 0,-1 0 1 16,1 3-2-16,-4 0-5 0,4 1-1 16,-1 0 1-16,-1 1 2 0,-3 1 2 0,0 2 6 0,-1 2-4 15,0 0 4-15,-3 1 0 0,0 2-9 0,0 0 3 16,-1 1-4-16,1 3-2 0,0 0 5 0,0-1-6 15,0 4-1-15,1-2-1 0,4 0-4 16,-3-3 2-16,3-4 3 0,1-5-5 16,0-2 5-16,-2-6-2 0,2 0-2 15,-3-5 0-15,3-3-1 0,0-4-2 0,2-3 0 0,0-4 2 0,0-3-1 16,-2-2 0-16,3-3-2 0,1-3 1 16,-1-4 1-16,1-2 1 0,0-1 0 0,0-2 2 15,0-3-3-15,0-1-1 0,0-1 2 16,0 0-4-16,0 0-2 0,0-1-9 0,0-1-15 0,1-2-23 15,4 0-36-15,-2-6-54 0,0-2-123 16,2 1-421-16,-3 2-971 0</inkml:trace>
  <inkml:trace contextRef="#ctx0" brushRef="#br0" timeOffset="125084.3249">18266 5181 1859 0,'0'0'135'0,"0"0"-35"0,0 0 29 0,0 0 11 0,0 0 27 15,0 0-13-15,0 0-55 0,0 0-40 16,0 0-31-16,0 0-22 0,0 0 4 0,0 0 2 0,0 0 3 15,0 0 5-15,120 11 2 0,-111 8 6 0,-1 4 4 16,-2 1-1-16,0 3 6 0,-2 5-1 16,1 3-2-16,-2 3-1 0,0 1-9 0,-2 4-6 15,1 1-3-15,-2 3 2 16,2 3-6-16,-2 4 0 0,-2 1-1 0,-1 4-4 0,3 1 4 16,-3-1 1-16,2 2 0 0,1-5 3 0,0 0-1 15,1-1 3-15,-1-4 5 0,1-1-1 0,-1-2 1 16,0-3-2-16,-2-1-3 0,1 3 1 0,-3 1-3 15,0 0 1-15,-1 3-2 0,-1 2-3 0,-2-1 0 16,-2 5-1-16,3-1 1 0,-2 4 1 0,1-3-1 16,0-3-1-16,0-2-1 0,-1-4-1 15,5-4-1-15,0-4 1 0,3-6-2 16,1-2-1-16,0-7 2 0,0-3-1 0,1-3-2 16,-1-3 5-16,0-1-4 0,2-1-2 0,-2-2 1 15,1-2-6-15,-1 0 5 0,1-3 2 0,0 0-1 16,0-1 7-16,-1-1-9 0,2-1-2 0,0 1-3 15,1-3-11-15,-1 0 3 0,0-1-6 16,0 0-10-16,2-1-10 0,0 0-26 0,1 1-33 16,1-1-56-16,1-3-107 0,-3 0-373 0,0 0-971 15</inkml:trace>
  <inkml:trace contextRef="#ctx0" brushRef="#br0" timeOffset="125730.1453">16559 5998 58 0,'0'0'435'0,"0"0"25"0,0 0-97 0,0 0-34 15,0 0-34-15,0 0-67 0,0 0-70 0,0 0-58 16,0 0-49-16,0 0-29 0,0 0-10 0,0 0 5 16,0 0 17-16,-51-17 18 15,59 19 14-15,3 0 7 0,1 3-4 0,5-2-8 0,0 1-7 16,4 2-6-16,4-4-4 0,0-1-6 0,3 1-3 16,3-1-3-16,5 0-4 0,0 2-3 15,6-3-5-15,5 0-2 0,4 0-1 16,9 1 0-16,3-2-1 0,8-1 1 0,6 0-3 0,5 0-1 15,3-1 0-15,8-1 0 0,6 1-3 16,3-1 1-16,4 1-2 0,1-2-1 0,2-1-1 16,1 0 0-16,-1 0-1 0,-4 0-3 0,-2 0 0 15,-8 1 0-15,-5 1-1 0,-7-1 2 0,-10 2-3 16,-5-4 1-16,-8 1 0 0,-7 3 1 0,-6-2 4 16,-5 2 1-16,-8 0 2 0,-4 0 1 15,-5 2 2-15,-8-1-1 16,-3 2-3-16,-6 0 1 0,-5-1 1 0,1 1 2 15,-4 0 5-15,0 0-3 0,0 0-2 0,0 0-4 16,0 0-5-16,-3 0-1 0,2 0-1 0,0 0-4 0,0 0 1 0,0 0-11 16,-1 0-17-16,0 0-21 0,-3 0-26 0,-3 0-34 15,-4 3-58-15,-2 1-107 16,-2 2-266-16,3-2-647 0,5-1 46 0</inkml:trace>
  <inkml:trace contextRef="#ctx0" brushRef="#br0" timeOffset="126212.0856">16678 6586 0 0,'0'0'518'0,"0"0"-360"0,0 0 38 16,0 0-31-16,0 0 45 16,0 0 28-16,0 0-25 0,0 0-19 0,0 0-5 15,0 0-11-15,0 0-18 0,0 0-14 0,0 0-20 0,0 0-15 16,-25 35-11-16,33-33-13 0,2 0-4 16,1 1-11-16,4-1-4 0,0-1-5 0,6-1-11 15,6 0-2-15,6 0-10 0,6 2-6 0,4-4-8 16,11 0-9-16,4 1-3 15,8-3-3-15,6 2-3 16,4 0 1-16,10-2-4 0,3 2 1 0,7-2-3 0,5 2 2 16,2-4 2-16,0 1-3 0,5-1 7 0,-4-1-10 15,-4 0 0-15,-2-2-1 0,-7 3-5 0,-5 0 7 16,-7-3 2-16,-11 1 0 0,-6 0 2 0,-9-1-2 16,-11 3 0-16,-7 0 1 0,-8 0-3 0,-6 2 2 0,-7-1 2 15,-4 0 2-15,-3 3 5 0,-5-1 5 16,-1 2 2-16,-1-2-1 0,0 1 1 0,0-2-14 15,-3 1-4-15,-1-2-6 0,0 3-5 16,-5-3 1-16,3 1-14 0,-3-2-17 0,0 2-28 0,-1-2-41 16,-2-1-63-16,1-1-176 15,0 1-723-15,5 4-634 0</inkml:trace>
  <inkml:trace contextRef="#ctx0" brushRef="#br0" timeOffset="126761.5328">17888 5502 338 0,'0'0'451'15,"0"0"-60"-15,0 0-51 0,0 0-37 0,0 0-9 0,0 0-68 16,0 0-63-16,0 0-33 0,0 0-16 16,0 0-11-16,0 0-15 0,0 0-16 15,0 0-17-15,-22-28-8 0,22 28-6 0,0 0-5 0,0 0-5 16,3 0-7-16,1 0-7 0,6-2-5 15,4 1-3-15,6-2-3 0,4 1-4 0,2 2 2 16,2 1-5-16,2-1 2 0,-2 0 1 16,1 3-1-16,-2 0 6 0,-3 1-5 15,-3 1 0-15,-1 1-1 0,-3-2-4 0,-3 2 4 0,-4 0-1 16,1 1 0-16,-2 0-2 0,-3 0 1 16,-3 0 0-16,-1 3 1 0,-2 0 6 0,0 2-2 15,0 2-1-15,0 2 2 0,0 0-4 0,-2 2 6 0,-1 1 0 16,-2-2 1-16,2 1 4 0,-1 0-7 0,0 2-1 15,1-2-1-15,-1 0-2 0,-1-2 4 16,0 0 0-16,2-2 3 0,0 0-2 16,-1-2 1-16,1-1 0 0,3-1-1 0,-2 0 1 0,2-2-3 15,-1-3-3-15,1 1-8 0,0 0-17 16,0-1-12-16,0-1-22 0,0-1-31 16,0 0-42-16,0-2-77 0,-3-1-150 15,2 0-385-15,-2 0-819 0</inkml:trace>
  <inkml:trace contextRef="#ctx0" brushRef="#br0" timeOffset="126971.4033">18087 5740 1881 0,'0'0'266'0,"0"0"-30"0,0 0-70 0,0 0-8 16,0 0 11-16,0 0-34 0,0 0-53 15,0 0-31-15,0 0-25 0,0 0-5 0,138-18-10 16,-113 18-3-16,-1 0 5 0,2 1-8 0,1-1-23 15,4 0-73-15,-8 0-247 16,-7 0-911-16</inkml:trace>
  <inkml:trace contextRef="#ctx0" brushRef="#br0" timeOffset="134181.0785">19096 6178 0 0,'0'0'528'15,"0"0"15"-15,0 0-135 0,0 0-71 16,0 0-47-16,0 0-53 0,0 0-65 0,0 0-36 16,0 0-23-16,0 0-23 0,0 0-15 0,0 0-15 15,-24-3-17-15,24 3-11 0,0 0-9 0,0 0-8 16,0 0-6-16,0 0-3 0,0 0-5 16,2 0 2-16,-2 0-2 0,0 0-1 15,0 0 1-15,0 0-3 0,0 0 1 0,0 0 0 0,0 0-1 16,0 0-7-16,0 2-17 0,-3-1-54 0,2 2-118 15,1 0-263-15,-2-1-800 0</inkml:trace>
  <inkml:trace contextRef="#ctx0" brushRef="#br0" timeOffset="135471.2828">19092 6197 0 0,'0'0'0'0,"0"0"0"16,0 0 0-16,0 0 94 0,0 0 255 16,0 0-44-16,0 0-43 0,0 0-46 0,0 0-40 15,0 0-21-15,0 0-6 16,0 0 7-16,-4 2 2 0,4-1-4 0,0-1-16 0,0 0-19 16,0 2-19-16,0-2-19 0,0 0-16 0,0 1-14 15,0-1-13-15,0 1-10 0,0-1-8 0,0 0-5 16,0 1-5-16,0-1-1 0,0 0-2 15,0 0 1-15,0 0 0 0,0 0 0 0,0 0 0 0,0 0 0 16,1 0 0-16,1 0-1 16,-2 1 1-16,2-1 5 0,1 1 9 0,1 1 5 0,1-1 6 15,3 0-1-15,1 0-3 0,2 0-1 0,4-1-2 16,1 0 0-16,5 0 0 0,6 0-2 16,0-2-2-16,5-3-3 15,2-1-3-15,6 1-2 0,0-2-1 0,6 0-1 16,-1 0-4-16,2 0 2 0,0 0-3 15,2 0-1-15,-1-1 1 0,-2 2-1 0,3 0-2 0,-4 0-1 0,0 1 2 16,-4 0-4-16,-4 0 0 0,-3 0 1 0,-3 2-1 16,-5 1 3-16,-5 0-2 0,-6 1 1 0,-1 0-1 15,-6 1-2-15,-4 0 1 0,-1 0 2 16,-3 0 4-16,0 0 4 16,0 0 3-16,0 0 0 0,0 0 0 0,0 0-1 15,-1 0-2-15,1 0-2 0,-2 0-1 0,2 0-4 16,0 0 0-16,0 0 1 0,0 0-3 0,0 0 2 0,-1-1-8 15,1 1-8-15,-3-1-12 0,1-2-18 0,1 2-13 16,-4-1-23-16,1 0-26 0,-5-2-46 16,3 2-74-16,0-1-120 0,-3 1-211 15,3 1-378-15,1 0-38 16</inkml:trace>
  <inkml:trace contextRef="#ctx0" brushRef="#br0" timeOffset="135918.8625">19870 5910 1057 0,'0'0'362'0,"0"0"-3"0,0 0-82 0,0 0-6 15,0 0-33-15,0 0-67 0,0 0-44 16,0 0-32-16,0 0-19 0,0 0-24 0,0 0-22 16,0 0-17-16,0 0-9 0,-99-13 1 0,109 18 5 15,2 0 5-15,6 1 5 0,4 1-1 16,5 0-4-16,2 2 1 0,0 0-8 15,-1-1-2-15,1 1-1 0,-4 0-3 0,0-1 2 16,-2 1 0-16,0-1-1 0,-2 0-3 16,-1-1 2-16,-3 0-1 0,-2-1-1 0,-1 0 8 15,-3 0-6-15,-2 0-2 0,-1-2 2 16,-4 2-6-16,3-1 2 0,-6-1 2 0,0 2-1 0,0 0 4 16,-1 2-3-16,0-1 0 0,-1 1 2 0,-1 1-2 15,-4 1 3-15,1 0 0 0,-3 0 0 16,2 2-2-16,1 0 2 0,-4 0-3 0,0-1 2 15,2-1 5-15,-2 1-5 0,-2 1 2 0,0-1 1 0,-3 1-3 16,0-3 5-16,-1 4-1 0,-1 0 1 16,-1 0 7-16,-3-1-4 0,1 0 0 15,0 0 1-15,1-1-3 0,-1 1 2 16,2-3 0-16,-3 1 0 0,5-2-5 0,0-1 4 0,1-1 0 0,2 0-3 16,3-4 5-16,3 0-7 0,2-1-3 15,0 0 0-15,3 1-6 16,1-1 0-16,0-1-15 15,0 0-25-15,0 0-26 0,0 0-68 0,4 0-106 16,0 0-317-16,-2 0-974 0</inkml:trace>
  <inkml:trace contextRef="#ctx0" brushRef="#br0" timeOffset="136662.8091">20595 5352 0 0,'0'0'0'0,"0"0"0"0,0 0 0 0,0 0 342 0,0 0-30 15,0 0-36-15,0 0-31 0,0 0-27 16,0 0-19-16,0 0-19 0,-23-122-20 16,23 114-9-16,2 0-14 0,0 1-9 15,2 0-5-15,0 0-4 0,-3 3-4 0,3 0-8 0,-3 1-14 16,0 0-11-16,1 2-15 0,-2 0-15 15,1 1-6-15,-1 0-20 0,0 0-10 0,0 0-9 16,0 0-9-16,0 0-2 0,0 5 1 0,0 0 3 0,1 5 7 16,-3 1 5-16,-1 2 0 0,-1 1 0 15,3 1 2-15,0 0-5 0,0 2 2 16,2 1 0-16,-2 2-3 0,1-1 4 0,0 3-3 16,1 3-1-16,-1 2 2 0,-1 1-2 0,2 2 4 15,-3-1 3-15,-1 3-6 0,0-1 2 16,0 3-2-16,-3 1-2 0,2 4 2 0,-5 3 0 0,3-1-2 15,-3 4 2-15,2 1 1 0,-2 0-4 0,4-1 2 16,0-2-4-16,4 1-2 0,0-2 2 16,1-2 0-16,1-2 3 0,-1-2 5 0,1 0-1 15,5-5-1-15,-2 1-1 0,3-3-1 0,-3 0 2 16,2-1-1-16,-2-1-2 0,4-2 1 16,-6 0-3-16,4-1 0 0,-2 1 0 0,-3 0-3 15,0 0 1-15,-1 0 1 0,1-1 2 0,-1 3 3 16,-1-1-4-16,-1 0-1 0,0 1-1 0,-5 1-1 0,4 0 2 15,-4-1 0-15,2 2 0 0,-2 0-1 16,-1 0-1-16,1-1 2 16,-2 0 0-16,1-2 1 0,-1 1-2 0,1-4-2 0,1 0-1 0,2-4-2 15,1-2 1-15,0-6 2 16,3-1 0-16,0-4 5 0,1-5-9 0,0 0-3 16,0-1-3-16,0 0-11 0,0 0-4 0,0-5-16 15,6-3-21-15,-1-4-32 0,3-3-52 16,2-3-82-16,1-3-235 0,-4 1-665 0,-2 8-309 0</inkml:trace>
  <inkml:trace contextRef="#ctx0" brushRef="#br0" timeOffset="138177.2096">20657 5513 0 0,'0'0'0'0,"0"0"34"0,0 0 341 0,0 0-81 0,0 0-47 16,0 0-25-16,0 0-14 0,7-121 7 15,-6 104-15-15,0-1-26 0,-1-1-28 0,1 1-32 16,0-3-9-16,-1 0-4 0,0 2-7 0,0 1-9 16,0-2-15-16,0-1-14 0,0 3-11 15,-1-2-6-15,1 3-6 0,1-1 0 0,-1 0 2 0,2 1-4 16,-2 0-2-16,1 1-1 0,1 2-9 15,0 0-6-15,-2 1-2 0,1 2-2 0,0 2 0 16,0-1 0-16,-1 3-5 0,0 1 4 16,3-2 0-16,-3 2 0 15,0-1 4-15,0 2-4 0,0 2 2 0,0 0 0 0,0 1 0 16,0 1 0-16,0 1-2 0,1-1-1 0,-1 1-5 0,0 0 1 16,0 0-3-16,0 0-2 0,0 0 6 0,0 0-8 15,2 0 3-15,-2 0-3 0,0 0-4 16,1 0 3-16,-1 0-1 0,1-2-3 15,0 2 2-15,3-1 0 0,1 1 2 0,5-1 3 16,2 0 4-16,4 1-2 0,2-2 0 0,2 2-1 16,5-1-3-16,1 0 4 15,2 0-1-15,5 1 1 0,3-2 5 0,4 1-6 0,1 0 2 16,2 1-1-16,5-1-4 0,0 0 5 0,1-1-2 0,2 1 1 16,-1-1 3-16,3 1-4 0,-1 0 1 0,-2-1 0 15,-2 1 0-15,0-1-1 0,1 0 1 16,0 1 0-16,-4-2-7 0,4 1 5 0,-4 2-1 15,2-1-1-15,0 1 6 0,-1 0-4 0,2-2 2 16,3 2 0-16,-1-1-5 0,-1 1 4 16,1-1 1-16,-4 0 0 0,3 1 2 15,-7-2-2-15,4 1 0 0,-5 2 2 0,-2-2 0 0,-3 0 0 16,3 0 0-16,-5 1-1 0,0-1-2 0,-3-1 1 16,-5 1 1-16,1 0-2 0,-5 1 4 15,3-1-4-15,-3 1 1 0,0-1 1 16,-1 1-2-16,0 0 0 0,1 0 1 0,-1-1 0 0,4-1 2 0,-2 1-2 15,0 0 0-15,3 1 0 0,-3-1 0 16,4 2 0-16,-3-1-1 0,3-1 2 0,-3 1-2 16,-2-1 1-16,3 1 1 0,-4 0-2 15,-6 0 3-15,2-1-2 0,-7 1 0 0,-1 0 2 0,-4 0-3 16,1 0 1-16,-4 0 0 0,-1 0-2 0,-1 0 3 16,0 0 0-16,0 0 1 0,0 0 2 15,0 0-2-15,0 0-2 0,-1 0-2 16,1 0-2-16,0 0-2 0,0 0-1 0,-1 0-2 15,1 1 3-15,-1 1 4 0,-1 2 2 0,1 0 2 16,-3 2 0-16,4 0-3 0,-1 1 1 16,-1-1 1-16,0-1 0 0,0 1 4 15,-3 2 0-15,3-1 1 0,-4 3 2 0,3 1-1 0,0 0-2 0,-2-1 1 16,1 3-1-16,-1 0 0 0,3 2 1 16,-1-1 1-16,-2 2 1 0,3 2-2 0,0-1-1 15,0 3 1-15,-3 0 0 0,4 1 6 0,-2 4 0 16,0-3-1-16,-2 1-2 0,4 3-1 15,-2 0-4-15,-1 1 0 0,2-1-2 16,-1 1 0-16,-2 2 2 0,3 1 2 0,-3-2 0 0,0 0 2 16,2-1-3-16,-3-2 0 0,3 1 3 0,-3-1 0 15,4 1 5-15,-3-2 2 0,0 3-1 16,4-2-3-16,-1 2 0 0,-3-3-2 16,3 2 1-16,-1-1 0 0,-2 3-3 0,2 0 0 15,-1 0-3-15,-1 2-4 0,3-1 3 0,-1 2 1 16,-3 0-1-16,5-1 5 0,-1 1-6 0,-3 1 1 15,4-3-1-15,0 2-2 0,1 0 4 0,-1-1 1 0,-2-1-2 16,3-2 6-16,-2 1 0 0,-1 0 2 16,6 0 2-16,-6-1-3 0,3 0-5 0,0-1 2 15,3-1-2-15,-3 2-3 0,0-1 5 16,1 1-2-16,-1 0-1 0,0 0 2 0,1 0-3 16,1-1 0-16,0 0 0 0,0 1-1 0,3-3-1 15,-2 1 1-15,2-3 2 0,0-1-3 0,-3-3 4 16,5 2-2-16,-5-4-3 0,4 1 4 15,-3-2-4-15,-2-2 2 0,1 1 0 0,1-3 0 16,-3 3 3-16,1-6-1 0,-1 1 0 16,0-1 2-16,0-3-3 0,0 3 0 0,0-2 1 0,-1 0-2 15,-2-1 0-15,1 0 1 0,1 0-2 0,0-1-1 16,-1 0 2-16,-2-1-4 16,3-1 0-16,-1 0-5 0,2-2-7 0,0 2-4 0,0-2-8 15,0 0-12-15,0 0-13 0,0-2-28 0,0-1-65 16,0-2-124-16,0-1-454 0,0 2-849 15</inkml:trace>
  <inkml:trace contextRef="#ctx0" brushRef="#br0" timeOffset="139257.8303">20681 6835 528 0,'0'0'369'16,"0"0"2"-16,0 0-115 0,0 0-17 0,0 0-33 16,0 0-61-16,0 0-45 0,0 0-43 0,0 0-9 15,0 0 1-15,0 0 5 0,0 0 14 0,0 0-6 16,0 0-5-16,11 66 0 0,-11-49-1 16,0 1-2-16,0 4-5 0,0-1-4 0,2 1-10 15,-7 2 1-15,2 0-7 0,-1 1-3 0,-1 0 1 16,1 0-7-16,-3 2-3 0,5-1 1 15,-5 0-1-15,4-1-2 16,-4 1-1-16,5-2-1 0,-3-1-3 0,1 0 1 16,3 0-1-16,0-3-3 0,2-1-1 0,-1-1-1 15,0 0-1-15,0-4 1 0,1 1-5 16,4-4 4-16,-1-1-2 0,-2-1 0 0,5-2 4 16,-4-1-3-16,2-1 1 0,-1-1 2 0,3 0-3 0,-2-2 4 0,4-1 2 0,1-1 2 15,1 0 0-15,3 0-2 0,1 1-2 16,5-2-2-16,0-2 0 0,0-1-1 0,5 1-1 15,2-2 0-15,5 1-3 0,4 1 1 0,1-2 0 16,5-1-1-16,2 1 4 0,0 1-3 16,4 0 0-16,4 1 1 0,-2-1-3 0,4 1 1 15,3-2 2-15,0-1 2 16,1 2 3-16,2-3 3 0,0-1 1 0,1 0 0 16,1-1 2-16,-1-2-3 0,1 1 0 0,-1 0-1 15,1-1-6-15,-1 2 2 0,0-2 1 0,-2 0-2 0,-3 3 7 16,-2-1-2-16,-2 2-3 0,-3 1 1 0,1 1-6 15,-4-1 2-15,1 2-2 16,0-2 2-16,-2 2 0 0,-3-1-1 0,4 1 1 16,-4-2 0-16,-1 0 4 0,-1 0-4 0,-2 1 1 0,-3-2 0 0,-3 1-8 15,2 0 7-15,-7 0 0 16,2 2-3-16,-3-1 4 16,-3 1-3-16,0 2-1 0,-4-2 3 0,0 2-4 15,-2-2 3-15,-2 2 0 0,-3-2-1 0,0 3-4 0,-2 0 5 0,-1 0-3 16,0-1 1-16,-3 2 8 0,-2 0-8 0,1 0 2 15,-3 0 1-15,0 0-8 0,-2 0 6 0,0 0-2 16,0 0 1-16,0 0 5 16,0 0-2-16,0 0 0 0,0 0 0 15,0 0 3-15,0 0-4 0,0-1 0 16,0 1-3-16,0 0-9 0,0-1-1 0,0 0-9 0,0-1-16 16,0 0-17-16,0-2-38 0,1 0-56 15,-1-1-113-15,0 0-368 0,1 3-806 0</inkml:trace>
  <inkml:trace contextRef="#ctx0" brushRef="#br0" timeOffset="140261.9156">21600 5047 0 0,'0'0'0'0,"0"0"261"0,0 0 97 16,0 0-20-16,0 0 26 0,0 0-41 15,0 0-46-15,0 0-52 0,0 0-42 0,0 0-39 16,0 0-37-16,0 0-31 0,0 0-30 0,0 0-20 16,27-45-14-16,-26 45-10 0,0 0 5 15,1 2 3-15,0 4 8 0,4 1 10 0,-4 3 0 0,3-1 5 16,0 4 4-16,-3 1 1 0,1 2-1 15,0 0 1-15,-2 5-2 0,0 0 2 0,-1 4-1 16,0 4-6-16,1 2-5 16,-1 4-3-16,-1 3-3 0,0 1-2 15,-1 4 2-15,-2 0-6 0,2 1-1 16,1-3 0-16,1 3-5 16,0-1 4-16,0 0 3 0,1 2-2 0,-2 2 0 15,2 3-2-15,-1 1-2 0,0 0 0 0,0 5 1 16,-1-1-1-16,-1 1 0 0,-3 0-1 0,2 0-2 0,-2-1 2 0,-2-1 1 0,0 0-1 15,3-2 4-15,-3-2-4 0,4-2 0 0,-3-3 0 16,5-4-2-16,1-2 1 0,0-2-2 0,1-3-3 16,-1-1 2-16,3 1-2 0,0-1 2 15,-1 1 0-15,1-1-1 0,2 0 0 0,-1-1-1 0,2-2-1 0,-3-1 3 16,4-1-2-16,-4 1 0 0,0 1 0 16,2 2-1-16,-3-2 2 0,-2 5 3 15,0 0-1-15,0-1 1 0,1 4-4 0,-2-1-1 16,-1-1-1-16,-1-1-1 0,0-2 1 0,3-2-2 15,0-7 1-15,0-4-3 0,0-2 3 16,3-6 0-16,2-3 1 0,-4-2 7 0,1-2-8 16,0-1-1-16,1-3-3 0,-2-1-13 15,0 0 8-15,1 0-7 0,4-1-8 0,-2-5-14 16,3-4-33-16,-1-1-46 0,2-5-82 0,3-3-195 16,-3 3-682-16,-2 5-516 15</inkml:trace>
  <inkml:trace contextRef="#ctx0" brushRef="#br0" timeOffset="140880.5634">22474 5055 71 0,'0'0'268'0,"0"0"85"16,0 0-19-16,0 0 2 0,0 0 5 0,0 0-58 16,0 0-26-16,0 0-52 0,0 0-78 0,0 0-71 15,0 0-49-15,0 0-14 0,0 0-1 0,0 0 14 16,28-24 16-16,-29 34 8 15,-2 3 10-15,0 1-4 0,2 2 2 0,1 2 2 0,1 0-1 16,-1 1 3-16,0 3-1 0,0 2-4 16,7 1-1-16,-3 4-1 0,5 3-3 15,-1 3 3-15,1 3 0 16,1 3-1-16,-4 0-3 0,4 1-5 0,-1 1-5 16,0 1 1-16,-1 1-2 0,0 3-1 0,-3 4 3 0,-3 2-6 0,2 2-2 15,-3 0-3-15,-1 1-3 0,1 1 2 16,0-3 0-16,-1 0-2 0,-1 0 1 0,-1-4-3 15,2-2 1-15,0-3-1 0,-1 0-1 0,1-4 0 16,-3-2-1-16,3 5 6 0,-2-2 7 0,1 2-3 0,-3-1 3 16,-1 4-4-16,2 0-10 0,0 0 7 0,-2 1-3 15,2 0 1-15,0 1 2 0,-1-3-6 16,1 0 2-16,-3-2-2 0,5-1 1 0,0-3 1 16,2-3-3-16,-1-3 2 15,6-3-4-15,-2-4 4 0,0-3 0 16,1-3 0-16,-2-2 4 0,2-4-7 0,-3-2 0 15,-1-1-1-15,0-5 0 0,0-1 1 0,3-2 2 0,-4-2 1 0,1-1-1 0,-1-1-3 16,0 0 1-16,0-1-4 0,0 0-1 16,1 0-4-16,-1 0-5 0,0 0-8 0,0-1-15 15,0-2-27-15,0-2-37 0,0-4-51 16,0 0-104-16,0-1-321 16,0 4-748-16</inkml:trace>
  <inkml:trace contextRef="#ctx0" brushRef="#br0" timeOffset="141678.6496">20723 6138 0 0,'0'0'0'0,"0"0"0"0,0 0 0 0,0 0 47 0,0 0 111 16,0 0 6-16,0 0-21 0,0 0-12 0,0 0 3 15,0 0-13-15,0 0-25 0,0 0-21 16,0 0-11-16,-39-27 2 0,36 26 5 0,-2 0 19 15,2-2 14-15,-2 2 15 0,2 0 9 0,0 0 4 16,1 0 5-16,0 1-1 0,1-2 0 16,1 2-12-16,0 0-14 0,0 0-17 0,0-1-25 15,0 1-11-15,1-1-21 0,3 0-16 16,0 0-2-16,1 0-11 0,1-1 2 16,4 1 1-16,0 0-3 0,5 1 7 0,0-1 1 0,4 1 2 15,0-1 3-15,4 0 0 16,5-1 0-16,3 1 1 0,3-1 6 0,7-2-4 0,6 0-3 15,4 0-2-15,2 0-7 0,7-2 2 0,2 2 3 16,7-3 2-16,3 4 8 0,2-1-8 16,4 0 3-16,1 0-2 15,0 0-5-15,3 1 6 0,3-1 0 0,1 1-2 16,2 2-1-16,2-2-3 0,-1 1-2 0,-3-2-2 0,-2 1 2 0,0-2-5 16,-6 0-1-16,0-2-2 0,-7 2-7 0,0 0 7 15,-8 0-2-15,-2-1 2 0,-4 2 5 0,-7-1-5 16,-5 0-1-16,-4 1 1 0,-2 1-4 0,-4 0 2 15,-7-1 4-15,-1 0-3 0,-6 1 1 0,-5 2 2 16,-3-2-1-16,-3 1 4 0,-3 0 8 0,-4 0-2 16,0 1 3-16,-3 1 3 0,0 0-9 15,0 0 6-15,0 0-4 0,0-1-5 16,0 1 3-16,0 0-9 0,0 0-2 0,0 0-3 0,0 0-9 16,0 0-9-16,0 0-16 0,-3 0-23 15,0 0-25-15,-2 0-24 0,-4 4-52 16,0 0-86-16,-4 3-215 0,3-3-577 0,1-1-261 15</inkml:trace>
  <inkml:trace contextRef="#ctx0" brushRef="#br0" timeOffset="142170.1551">20601 6684 420 0,'0'0'266'0,"0"0"37"0,0 0-34 0,0 0-9 0,0 0-31 0,0 0-74 16,0 0-42-16,0 0-6 0,0 0 10 15,0 0-6-15,0 0-13 0,0 0-11 16,0 0-12-16,0 0-10 0,115-20-4 0,-95 18-1 0,6 0 0 0,2-1 0 16,8 0 0-16,1-2-5 0,10 3-4 15,3-4-7-15,2 1-7 0,9 2-2 0,9-3-5 16,2 0-4 0,8 0-3-16,6-2-5 0,3 0-2 0,3-2 0 15,5 0-4-15,-2 1-1 0,6-1-2 0,0 0-2 16,1 1-3-16,0-3-1 0,-1 3-1 0,-2-3-1 15,-5 1 2-15,-3 2-1 0,-3-4 1 0,-6 3 1 0,-8-1-3 16,-5 2 2-16,-8-2 2 0,-8 0-1 0,-3 4 2 0,-10-2-3 16,-5 1 0-16,-2 2 1 0,-8-1-3 15,-4 2 1-15,-3 1 1 0,-7 0 0 0,0 2 1 16,-3-1 2-16,-5 1 0 0,2 2 3 16,-3-1 4-16,-1 1 2 0,-1-1 2 15,0 0-2-15,2-1-8 0,-2 0 0 0,0 1-4 16,0-3-9-16,0 0-10 0,0 2-23 0,0-1-33 0,0-1-46 15,0-1-105-15,-2 2-303 0,0 1-764 0</inkml:trace>
  <inkml:trace contextRef="#ctx0" brushRef="#br0" timeOffset="142991.2914">22262 5317 0 0,'0'0'0'0,"0"0"151"0,0 0 154 16,0 0-5-16,0 0-10 0,0 0-38 0,0 0-32 16,0 0-21-16,0 0-21 0,0 0-25 0,0 0-27 15,0 0-29-15,0 0-22 16,0 0-13-16,-69-33-6 0,62 39 0 0,-2 1 1 15,1 1-5-15,0 0-2 0,0 1-9 0,2 0-8 0,0 3-3 16,3 0 0-16,0 1 3 0,0 1 2 0,3 2-3 16,3 1-1-16,-1-1-3 0,4-2-2 0,4 2 0 15,4-2-2-15,-1 2-4 16,6-3-2-16,-1 1-2 0,3 0-3 0,1 1 0 16,1-3-1-16,-2 2-3 0,4 1-3 0,-4-3 0 15,-2 0-4-15,-1 1 1 0,-2 0 1 16,1-1-3-16,-6 0 3 0,0-1-3 0,-3 1 2 0,-4 0 2 0,0-2-3 15,-2 0 0-15,-2 0-1 0,0-2-1 0,0 2 4 16,-5-2 0-16,0 0 2 16,-3 1 5-16,-3-4 3 0,-1 0 1 0,-4-1 2 15,2-2-2-15,-3 0-4 0,-2-1 2 16,2-1-3-16,-1 0-2 0,-1 0-1 0,0-3-2 0,0-2-1 16,0 0-1-16,4-1-3 0,-2-2 0 15,5 1-1-15,-1-1-2 0,-1-1 0 0,5 0 0 16,3 0-1-16,-1-1 0 0,6-1-3 0,0 0-4 15,1 0-3-15,1-1-1 0,6 0-1 16,4-2 3-16,2 0 1 0,6 0 1 16,1 0 3-16,2 1 0 0,5-1 2 15,-2 1 2-15,3 2 2 0,-1-1 0 0,-2-1 2 0,3 1 0 16,-5 0 2-16,0 1 3 0,-3 0-1 0,-2 2 2 0,0 0-1 16,-5 0 1-16,-3-1 5 0,0 3 2 0,-4-4-1 15,-2 3 2-15,-3-2-1 0,-1 0-2 16,0 0 0-16,-1 2-1 0,-2 0-3 0,-4 0-1 15,-3 2-2-15,0-1 0 0,0 1 1 0,-2 1-2 16,-1-1-1-16,-4 1-3 0,-1 2-3 0,-2-1 0 16,-1 1 2-16,1 2-1 0,-1 0 1 0,2 1-2 15,1 0-19-15,1 2-32 0,0 3-53 16,2 0-118-16,0 3-257 0,5-1-623 0,5-2-216 0</inkml:trace>
  <inkml:trace contextRef="#ctx0" brushRef="#br0" timeOffset="147096.7125">14016 7018 981 0,'0'0'391'0,"0"0"-95"0,0 0-58 0,0 0 3 0,0 0-14 16,0 0-51-16,0 0-51 0,0 0-22 16,0 0-20-16,0 0-13 0,0 0-12 15,0 0-18-15,-38 6-10 0,38-6-9 0,1 0-10 0,3 0 3 16,1 0-2-16,3 0 5 0,4-2 4 16,3-2-3-16,3 1-1 0,8-2-3 0,-2-2-3 0,2 1-3 15,0 0-1-15,4 1-3 0,-1 1 0 0,-2 0 1 16,-3 0-2-16,-2 2 0 15,-3 0-1-15,0 0-5 0,-6 2 4 0,2 2-1 16,-4-2 0-16,-2 0 4 16,0 2-4-16,-4 3 3 0,-1 0 1 0,0 2 2 0,-2 1 3 0,-1 1 4 0,0 0 2 15,-1 3 0-15,0 0 5 0,0 3-1 16,2 2-3-16,-5 0 2 0,1 2-6 0,-1 2 0 16,-3 2-1-16,1 0-4 0,-1 0 4 15,1 1-4-15,-2 1 3 0,-1-3 1 16,1 1-1-16,0 1-2 0,-1 0-1 0,0-2-2 0,-2-1 0 15,2-1-1-15,3-1-1 0,-2-4 3 0,1-2-4 16,0-1 2-16,-1-3-4 0,5-1 0 16,-1-2 0-16,1-1 0 15,0-2-6-15,2-2-13 0,0 0-20 0,0-1-22 0,0 0-27 0,4 0-50 16,-1 0-114-16,-1-3-412 0,2 2-1001 0</inkml:trace>
  <inkml:trace contextRef="#ctx0" brushRef="#br0" timeOffset="147957.3733">17918 6846 1457 0,'0'0'330'0,"0"0"-31"0,0 0-102 0,0 0-6 0,0 0-12 0,0 0-40 15,0 0-36-15,0 0-26 0,0 0-30 16,0 0-18-16,0 0-12 0,0 0-8 0,0 0 4 16,1 8 4-16,-2 3 9 0,-2 3 4 0,-1 4-1 15,1-1 1-15,-1 2-3 0,1 0 0 16,1 3-4-16,-3-1 0 0,1 2-3 0,-2 3-5 16,2 0 1-16,-3-1-3 0,2-2-2 0,-3 2 1 15,4-2-5 1,-2 0 0-16,-1-3-2 15,3-1-3-15,1-1 2 0,-1-5 0 0,2-1-1 0,2-3 1 16,0-1-11-16,0-2-12 0,0-1-20 0,2-3-28 16,2 0-31-16,-1-2-44 0,3 0-60 0,-1 0-116 0,1-1-317 15,-3 0-718-15</inkml:trace>
  <inkml:trace contextRef="#ctx0" brushRef="#br0" timeOffset="148459.8222">18275 6906 311 0,'0'0'694'0,"0"0"-369"0,0 0-74 0,0 0-38 0,0 0 5 15,0 0-36-15,0 0-43 0,0 0-37 0,0 0-29 16,0 0-10-16,0 0-15 0,0 0-7 15,0 0-4-15,-30-11-8 0,26 14-1 0,-1 2 1 16,1-1 2-16,-2 2 1 0,-1 1-2 16,0 1-4-16,0-1-5 0,0 1 2 0,2 1-1 15,-4-1-1-15,0 3 3 0,2 0-7 0,1 0-6 0,-2 2-3 16,1 1-3-16,2 0 1 0,-2-1 1 16,4 3-1-16,-1-2-3 15,1-1 1-15,3 0-2 0,0-1 1 0,0 0 0 0,0-1-1 16,0-2-1-16,0 0-1 0,5-2-4 15,0 0 6-15,1-2 3 0,1 0 2 0,4-2 7 16,-2-1-6-16,1-2 0 0,1 0-2 0,1 0 0 0,-1-1 0 16,1-4 0-16,-2 0-1 0,1-3-2 0,0 0 0 15,-2 1 0-15,0-2 1 0,0 0 3 0,-5 0-2 16,3-2 0-16,-4 0 2 0,0 0-4 16,-1 0 6-16,0-1-1 15,-2 2 2-15,0-2 2 0,0 1-4 0,0-2-1 16,-4 2 1-16,-1-2-4 0,-3 0 3 0,2 0-3 0,-1-1-1 0,-2 1-1 15,2 1 0-15,-5-1 0 0,4 3-2 0,1-1 2 16,0 4-8-16,1 0-8 0,0 4-20 16,2-1-42-16,1 4-86 0,1 0-192 15,0 0-625-15,0 0-670 0</inkml:trace>
  <inkml:trace contextRef="#ctx0" brushRef="#br0" timeOffset="151463.9112">22402 6629 0 0,'0'0'341'15,"0"0"13"-15,0 0-23 0,0 0 9 0,0 0-38 0,0 0-61 0,0 0-67 16,0 0-48-16,0 0-11 0,0 0-11 0,0 0-14 16,0 0-10-16,-44 4-10 0,33-1-9 0,2 1 2 15,-1 1-7-15,0 0-2 0,-4 1-4 16,4 1-8-16,-3 1-1 0,3 2-2 0,-1 0-3 0,-2 1-1 15,-2 2-6-15,4 2-4 0,-3 0-6 16,-2 2-1-16,4 4 0 0,-3 2 0 16,-1 1-1-1,0 3-6-15,2 0-1 0,-3 1-3 0,4-1-3 0,1 0 4 0,1-2-4 16,3-1-1-16,1 0 1 0,5 0-4 0,2-1 3 16,0-3 1-16,1 0 0 0,8 0 2 0,1-3-1 15,2-1 0-15,6-1-1 0,-1-2 5 0,0-2-3 16,6-3 0-16,-4-2 0 0,4-2-4 0,-3-2 3 0,2-2 0 15,-1 1 0-15,-1-6 2 0,0-1-2 16,-1-1-2-16,-4-1 2 16,3-1-3-16,-6 0 1 0,3-2 3 0,-5-1 0 0,-5-1-1 0,2 2 3 15,-4-1 0-15,1 1 0 0,-4 0 3 0,0 3-3 16,0-2-2-16,-5 0 0 0,-4 3-5 16,2-1 0-16,-4 1-1 0,-2 1-4 15,0 1 5-15,-5 3-5 0,-2 1 2 16,2 1 0-16,1-1-2 0,0 1 1 0,0 3-1 0,5 2-1 0,2-1-1 15,-1 3 0-15,3 2-1 0,4 0-14 16,-2 0-28-16,4 2-46 0,2 1-94 0,0-1-193 16,0 0-726-16,0-4-516 15</inkml:trace>
  <inkml:trace contextRef="#ctx0" brushRef="#br0" timeOffset="157057.4433">24737 2132 0 0,'0'0'0'0,"0"0"0"16,0 0 322-16,0 0-7 0,0 0-59 0,0 0-42 15,0 0-36-15,0 0-17 0,0 0-6 0,0 0-11 0,0 0-6 16,0 0-9-16,-65-11-13 0,61 11-11 16,-1 0-16-16,1 1-11 0,3-1-15 15,-1 1-8-15,1-1-8 0,1 0-9 0,0 2-1 0,0-2-11 16,0 1-2-16,0-1 1 0,0 0-8 0,0 1 7 16,0-1-5-16,0 0-4 0,0 0 7 15,0 0-13-15,0 0 5 0,0 0-2 0,0 0-7 16,0 0 3-16,1 0-7 0,1 0 2 0,0 0 10 15,5 1 13-15,2 1 8 0,5 1 5 16,3 0-2-16,4-1-14 0,3 1-4 0,6-2-6 16,3 1-8-16,3 2 4 0,2-3-2 15,5 1-3-15,0 2 3 0,6-3-6 0,-1 1-2 16,2 0 2-16,1 1 0 0,1-1 3 0,0 0-1 16,-1 0 1-16,1 1 0 15,0-1-1-15,-2 0 0 16,1-1-2-16,2 0 3 0,-2 3-1 0,0-3 0 0,1 3 0 15,-2-3-1-15,1 0 2 0,-3 1 0 0,1-2-4 0,-4 2 3 0,0-1-4 16,0-1 2-16,-4 1 0 16,0-1 0-16,-1 0 2 0,-4 0 0 0,-1 1 1 15,-5-1-2-15,-4 0 3 0,-4-1-1 0,-1 1-2 16,-1-1 2-16,-3 0-3 0,-1-1 1 0,-2 0 2 0,-2 1-2 0,-2 0 3 16,-3 1-3-16,1 0 0 15,-1 0 0-15,-3-2-2 0,0 2 2 0,-2 0-2 16,1 0 0-16,-1 0 0 0,2 0-2 0,0 0 2 15,1 0 1-15,1 0-2 0,0 0 2 0,0 0 0 16,3 0-1-16,0 0 0 0,1 0 2 0,0 0 1 16,-2 0-3-16,1 0 2 0,-1 0-2 0,-1 2-2 15,2-2 1-15,-4 0 1 0,0 0 2 16,-3 0-1-16,2 1-1 0,-3-1 0 16,0 0-2-16,1 0 0 0,-2 0 1 0,0 0 0 0,0 0-4 15,0 1-1-15,0-1-3 16,0 1-4-16,0 2 6 0,0-1 0 0,1 1 6 0,3 2 2 15,-1-1-2-15,0 2 1 0,1 1-1 16,-1 0 2-16,0 2 1 0,1 1 2 0,-1 2-1 0,1 0 1 16,0 0 2-16,-2 1 0 0,1 1-1 15,-3 1 2-15,0 0 0 0,0 2-1 16,0 0 4-16,0 1-3 0,0 0 1 0,1 1-3 16,-1 1 1-16,0 2 1 0,1 1-1 0,-1 0 1 15,0 0-1-15,0 0-1 0,2 2 1 0,-2 0-1 16,0 0 3-16,1 1 0 0,-1 2-2 0,1 1 2 15,-1-1-2-15,0 5 1 0,1 0 0 0,-1 1-3 16,0 0-1-16,-1 0 1 16,0 1 1-16,-3 1 2 0,3 0 6 0,-3 2-8 0,-1 0-2 15,1 2 2-15,1-1-5 0,-2 3 5 0,3 0 1 16,0-3-2-16,-1-1 3 0,3-2 0 0,-1-2 0 16,1 0 0-16,1-1 1 15,-2-1-2-15,2 2 3 0,-2-2-3 0,2-1-8 16,-2-1 5-16,1-1 1 0,1 2 3 0,-2-4 9 0,2 2-4 0,-1 0-3 15,0-4-4-15,2 0-1 0,-2-4-1 16,1 0-1-16,0-3 0 0,0-1-2 16,1 0 1-16,-2-1 2 0,0 0 3 15,0-3 3-15,1 2 0 0,-1-5-3 0,0-1 0 0,0-1-3 0,0-2 1 16,0-3 1-16,0 0 1 0,0-1 0 16,0-1-3-16,0-1-3 0,0 1-4 0,0-1-7 15,0 0-7-15,0 0-14 0,0 0-18 0,0-2-26 16,0-2-36-16,0 0-107 0,0-4-257 15,0 1-730-15,0 3-175 16</inkml:trace>
  <inkml:trace contextRef="#ctx0" brushRef="#br0" timeOffset="158278.4281">24710 2310 0 0,'0'0'0'0,"0"0"169"0,0 0 302 0,0 0-44 16,0 0-47-16,0 0-37 0,0 0-55 15,0 0-53-15,0 0-70 0,0 0-59 0,0 0-48 16,0 0-26-16,0 0-20 0,-1-25-14 0,1 27-1 0,0 2 1 16,-1 4 9-16,1 3 19 0,0 4 12 15,0 3 2-15,1 1 3 0,-1 4-4 16,-1 2-6-16,2 6 1 0,-2 1-1 0,-1 4 1 0,-1 1 3 15,-1-1-7 1,2 4-5-16,-4 0-6 0,4-1-8 16,-1 3 6-16,-3-1 0 0,5 3 5 15,-2 1 8-15,2-1-6 0,-4 3-5 0,4 1-1 0,0 2-5 16,-1 0 4-16,1 2-2 0,-2-2-3 0,3 2-2 16,-2-2-1-16,1-2 1 0,1 1 0 15,0-3-1-15,-1 0-1 0,0-1-6 0,-1 3 1 0,2-2-1 0,-5-2 0 0,5-2 4 16,0-1-3-16,-1-5 1 0,0 0 2 15,1 0-4-15,-1-3 5 0,0 0-2 16,0-1-2-16,0-4 1 0,1-2-3 0,0-1-1 0,-2-1 2 0,4 1 2 16,-4-3 0-16,0-1-1 0,2 1 1 15,0 0-4-15,-1 0 2 16,1 0 0-16,1 1-1 0,-1-1 3 0,0-1-3 0,0-2 1 0,2 1 5 16,-2-2-8-16,0 0 3 0,0 1-2 15,2-1-6-15,-2-1 9 16,0 1-1-16,0-3 0 0,0 0 5 0,2-3-5 0,-1-1 2 0,-1-3-1 15,1-4 3-15,0 1-4 0,-1-2-3 16,0-1 3-16,1 1-6 0,4-2 6 0,-3-1 1 16,0 1 1-1,1 0 9-15,3-1-6 0,1 1 2 0,3 0 0 0,0-1-9 16,2 0 8-16,1 0-3 0,4-1 0 16,2-1 1-16,-1 0-4 0,5-2 0 0,0 3 0 0,4-2 1 0,-1 0-1 15,4 0-1-15,2 1 0 0,5 1-3 0,1-3 2 16,0 2 1-16,1 0 0 0,4-3 7 0,0 1-7 15,2 1 1-15,3-1 1 0,3-1-4 16,1 0 3-16,0-1-2 0,2 0 1 16,1-1 0-16,1 0 1 0,2 1 0 0,1-2 0 15,1 1 2-15,1 0-3 0,-1 2 1 0,1-1 0 0,-4 3-8 16,3 0 8-16,-4 0-1 0,0 1-1 0,-4 0 7 16,-2 0-6-16,-2 1 0 0,-3-2 1 0,-1 2-5 15,-4-1 5-15,-4-1 0 16,-4 1 0-16,-1 0-3 0,-3 0 4 15,-3-2 1-15,-3 2-1 0,-3-2 5 0,-2 4-8 16,-1-2 1-16,-1 1 0 0,-1 0-3 0,-2-1 6 0,1 0-1 16,2 1-1-16,0-1 6 0,-1-1-7 0,3 3 1 15,-3 0 2-15,2 0-3 0,-1 0 1 0,0 0 0 16,-2 0-2-16,1 0-1 0,0 0 3 16,-2 0 1-16,-1 0-1 0,-1 1 3 0,0 1-3 15,-1-2-2-15,-3 0 2 0,1 0-4 0,0 1 5 16,-1-1 0-16,-1 0-1 15,0 0 3-15,-1 0-5 0,-3 0 2 0,2 0 0 0,-3 0-2 0,0 0 4 16,0 0 1-16,0 0 1 16,0 0-2-16,0 0 5 0,0 0 0 0,0 0 1 0,0 0 8 15,0 0-9-15,0 0 3 0,0 0 0 0,0 0-10 16,0-4 6-16,0 1-13 0,0-2-10 16,0-2-7-16,-3-3-27 0,2-2-27 15,-3 1-55-15,-1-3-110 0,0 4-388 0,3 2-912 16</inkml:trace>
  <inkml:trace contextRef="#ctx0" brushRef="#br0" timeOffset="159130.1154">26738 3972 0 0,'0'0'434'0,"0"0"-5"0,0 0-43 0,0 0-27 0,0 0-59 0,0 0-62 0,0 0-47 16,0 0-46-16,0 0-33 0,0 0-28 15,0 0-18-15,0 0-14 0,0 0-11 0,0 0-8 16,17-16-10-16,-17 17-10 0,0 3 3 16,0-1 14-16,0 5 10 0,1 1 5 0,1 4-2 15,0-1-15-15,-1 2-5 0,1 4-1 0,-2-1 1 16,0 3 5-16,2 0-2 0,-1 2 0 0,-1 0-1 16,2 1-5-16,-2 2-2 0,0 2-3 0,1-4-2 15,-2 4-3-15,-2-1 2 0,2-2-2 16,0 0-4-16,-1-3 4 0,1 1-4 15,0-1 1-15,0-1 1 0,1-1-1 16,1-3 4-16,-1 0-5 0,0-3 3 0,0-1-3 0,0-3 1 16,0 0 0-16,0-4-2 0,0-2 2 0,1 1-2 15,0-2 0-15,-1-2 4 0,0 1 1 0,2-1 7 16,-2 0 8-16,0 0 1 0,1 0-6 16,-1-2-13-16,1-3-28 0,2-1-36 0,0-5-53 15,1-1-119-15,1 1-479 0,-3 3-1025 0</inkml:trace>
  <inkml:trace contextRef="#ctx0" brushRef="#br0" timeOffset="160093.6298">25547 2344 0 0,'0'0'0'0,"0"0"383"0,0 0 27 0,0 0-33 0,0 0-54 0,0 0-74 16,0 0-54-16,0 0-23 0,0 0-37 15,0 0-26-15,0 0-31 0,0 0-33 0,0 0-20 0,46-49-18 16,-46 49-13-16,0 0-10 0,0 4 10 0,0 3 20 15,0 2 25-15,1 4 32 0,-2 2 6 16,-1-1-8-16,1 2-8 0,-2 3-21 16,3-1-2-16,-3 4-2 0,3 1-4 0,-1-1 6 15,0 3-9-15,-1 1-2 16,1 0-3-16,-2 0-3 0,0 1-2 0,3 0 2 0,-2 1-2 16,0 2-2-16,0 3 3 0,0 1 0 15,0 2-1-15,-1 2 3 0,0 3-10 0,1 1-3 0,-1-1-1 16,-2 1-3-16,1 1 3 0,2-4 0 0,-3 1-1 15,2-2-3-15,-1 1 1 0,0 0 0 0,0-2-2 16,-1 1 4-16,0-2 1 0,0-3-1 0,1 0 1 16,0-1-3-16,-1 3 1 15,3 0 1-15,-1 0-1 0,-3 3-1 0,4-2 0 0,-3 1 0 16,2 1 0-16,1 1 4 0,0-1-5 0,-1 2 0 16,0-1-2-16,2-2-4 0,0 2 4 0,-1-2-1 15,2-2 1-15,-3 0 1 0,3-5-2 0,-2 0-1 16,0-3 2-16,2 2 1 15,-2 0 1-15,0-2 2 0,0 1-3 0,0-1-3 0,0-1 4 0,2-4-2 16,-2 1 3-16,0-3 2 16,2 2-7-16,-5-2-1 0,4 2 0 0,-2 0 1 0,-1 3 3 15,-1 0 2-15,2 0 0 0,-2-4-2 16,2 0 1-16,-2 0-2 0,3-4 1 0,0-2 1 16,0-1-2-16,1-3 0 0,-1-1 1 15,1-3-5-15,1-1 3 0,0-1 3 0,0-3-1 16,0-1 5-16,1 1-2 0,-1-2 3 0,0 0 4 15,0 0 3-15,0 0 2 0,0 0-2 0,0 0-7 16,-1-4-4-16,2-2-16 0,2-3-14 0,0-2-18 16,1-5-29-16,1-5-38 0,-1-3-79 15,4-4-195-15,-1 6-752 0,-5 8-497 16</inkml:trace>
  <inkml:trace contextRef="#ctx0" brushRef="#br0" timeOffset="160878.4086">26335 2350 0 0,'0'0'0'0,"0"0"0"0,0 0 205 0,0 0 298 16,0 0-40-16,0 0-36 0,0 0-62 0,0 0-95 0,0 0-96 15,0 0-64-15,0 0-51 0,0 0-29 0,0 0-19 0,0 0-12 16,19-40-12-16,-18 43 3 0,-2 2 12 0,0 3 13 15,-3 1 13-15,1 2 8 0,0 2 1 16,-1 1 7-16,3-1 6 0,-2 3-3 16,0 0-6-16,0 0-13 0,1 2-10 0,0-1-3 0,1 2 1 15,-1 2 4 1,2 0 3-16,-1 0 3 0,-2 1-1 0,2-1-2 0,1 2 0 16,-3 0-5-16,2 1 3 0,0 1-3 15,-3 3 4-15,2 0 3 0,2 2-4 0,-3 1 1 16,1 1-5-16,-1 0-3 0,2 3-3 0,-2-2-4 0,1 3 1 15,-2 1-2-15,3-2 1 16,0 2-2-16,1 0-1 0,-3-1-2 0,2 2 0 0,2-2 0 16,-1 0 1-16,3-1 5 0,-3-2-5 0,0 0 0 0,0-2 0 15,1-1-8-15,-2 2 7 0,1-1 1 0,0 2 1 16,-4-2 3-16,3 2-1 0,-3-3-2 0,3 1-1 16,-1 0-1-16,-1 0 1 0,0 0 0 15,1 2 2-15,0 2-3 0,0-1 2 0,1 2 1 16,-3 2 2-16,3 0 1 15,-3 0-2-15,3 0-2 0,-1-2-3 0,0 1 1 0,0-3 2 16,2-2 1-16,-2-1 0 0,1 1 2 0,1-4-2 16,-1 0-1-16,1-1 0 0,-1 0 0 0,0-1 1 0,1-3 0 15,-2 1-1-15,0-2-2 16,2 0 2-16,0-2 0 0,0-2-1 16,0 0 2-16,0 0-2 0,1-1-1 15,-1-1-1-15,0 1 1 0,0 1-2 0,1-2 2 0,-2 2 0 0,1 0 2 16,0 0 0-16,0 0-2 0,0 0 1 15,-1-2-1-15,1-4-1 0,0-1 0 0,-2-2 0 16,2-3-1-16,2-3 1 0,-2-2 0 0,0 0-2 16,0-1 1-16,0 0-2 0,0 0 0 0,0 0-2 15,0-1 0-15,-2-2-10 0,2-4-16 0,0-4-23 16,0-5-27-16,0-4-49 0,-2-3-114 16,1 3-469-16,-1 8-950 0</inkml:trace>
  <inkml:trace contextRef="#ctx0" brushRef="#br0" timeOffset="161698.1751">24779 3131 0 0,'0'0'0'15,"0"0"0"-15,0 0 296 0,0 0 98 16,0 0-23-16,0 0-72 0,0 0-52 0,0 0-41 15,0 0-31-15,0 0-40 0,0 0-30 0,0 0-29 16,0 0-23-16,0 0-18 0,-33-13-8 16,33 13-4-16,0 0-2 0,0 0-2 0,0 0-4 0,0 0 0 15,0 0-2-15,0 0 0 0,1 0-3 16,0 0-4-16,1 0-5 0,0 0 13 0,5 1 20 16,2 0 20-16,4 2 15 0,4-2-3 15,5-1-12-15,3 1-10 16,3-1-3-16,7 0-3 0,1 0-3 0,7 0-4 15,3-2-3-15,4-2-4 0,4 3-3 16,6-1-1-16,5 0-2 0,5 0-6 16,1 2-1-16,5-2-1 0,4 1-2 0,2-1 2 0,0 1 0 0,4-1-2 15,0 1 3-15,-2-3 1 0,1 1 1 0,3 0-1 0,0-2 0 16,0 2-1-16,-1-2 0 0,-2 0 0 16,-3 1-2-16,-5-1-1 0,-5 2-1 15,-5-3-2-15,-6 2 1 0,-4 0 0 16,-5-2 0-16,-7 2 1 0,-4 0 1 0,-5 1 2 0,-2 2 2 15,-6-3-1-15,-3 2 0 0,-2 0-1 16,-5 0-1-16,-5 0-3 0,-3 1 1 0,-7 0 0 0,0 1 2 16,-2 0 3-16,1-1 1 0,-2 1-3 0,0 0-2 15,0 0-2-15,0 0-4 0,0 0 1 0,0 0-1 16,0 0-1-16,0 0 1 0,0 0-3 0,-2 0 0 16,2 0-2-16,0 0-3 0,-1 0-8 0,1 0-14 15,-1 0-17-15,-1 0-11 0,0 0 2 0,-1 4-12 16,-5 1-12-1,0 2-40-15,-3-1-77 0,-2 2-125 0,-5 2-231 16,3-3-479 0,5-3 75-16</inkml:trace>
  <inkml:trace contextRef="#ctx0" brushRef="#br0" timeOffset="162250.3548">24735 3734 0 0,'0'0'86'0,"0"0"248"0,0 0-29 0,0 0-22 0,0 0 21 0,0 0-62 16,0 0-71-16,0 0-60 0,0 0-41 0,0 0-39 16,0 0-25-16,0 0-17 15,0 0 0-15,0 0 19 0,-63 18 17 0,66-14 24 0,-1-1 7 16,0 2 1-16,5-1 9 0,-3 1 11 0,4 1 14 16,1-1 9-16,2-1 0 0,1 0-5 0,8 0-19 15,0-1-1-15,8-2-7 0,5 0-6 16,7-1 1-1,7-5-13-15,7 0-5 0,8-2-5 0,6 2-9 16,4-3 0-16,6 0-3 0,7 1-5 0,3-1 0 0,5 1-6 0,3-2-2 0,1 2-3 16,1 0 4-16,0 0-5 0,-3 0-5 15,0-1 1-15,-3 1-10 0,-3 2 7 0,-2-2 2 16,-6 0-2-16,-6 1 7 0,-6 3-7 0,-8-3 2 16,-5 1 2-16,-8 0-8 0,-8 1 5 15,-3 1-3-15,-5 0-2 0,-8 0 1 16,-1 1 5-16,-8 0 2 0,-2-1 4 0,-5 2 6 0,-1-1-2 15,-4 1 4-15,0 1 0 0,-1-2 0 0,-2 2 3 16,0-1-3-16,0 1-1 0,0 0-1 16,0 0-6-16,0 0 1 0,0-1-6 0,0 0-14 15,0-2-14-15,-1-1-25 16,-2 0-40-16,1-1-44 0,-3 1-107 16,1 0-299-16,1 2-855 0</inkml:trace>
  <inkml:trace contextRef="#ctx0" brushRef="#br0" timeOffset="163110.0121">26182 2616 0 0,'0'0'0'0,"0"0"0"0,0 0 214 15,0 0 174-15,0 0-70 0,0 0-78 0,0 0-49 16,0 0-39-16,0 0-13 0,0 0 0 0,0 0-14 0,0 0-8 16,0 0-14-16,-43-45-13 0,33 42-7 15,0 1-9-15,0-1-7 0,-1 2-7 16,0-1 0-16,-2-1-5 0,1 2-2 0,-2 1-1 0,-1 0-9 16,1 0-4-16,0 0-8 0,-1 3-9 15,4 1-3-15,-1 1-7 0,1-2-2 16,-1 4-2-16,0 1-2 0,1 1 0 0,0 2 1 15,1-1 1-15,1 1-3 0,2 2 1 0,1 0-2 16,2 0-2-16,1-1 1 0,3-1 0 0,0 0 6 16,7 1 8-16,2-2 2 15,2 0 2-15,2 0 0 0,4-3-3 0,1-1 5 0,1-1-1 0,0-1 0 16,0-1 1-16,0-3-6 0,-3 0 3 16,-1 0-7-16,-1-1 5 0,-2-5-3 15,-4 3 0-15,0-1 5 0,2-3-7 0,-3 2 10 16,0-3-1-16,-2 2-1 0,0-1 9 0,0 0-10 15,-4 0-2-15,0 2-1 0,-1 0-10 0,0 1 4 16,0 0-2-16,0 0-2 0,0 1 2 0,0 2 6 16,0-2 6-16,0 3 4 0,0 0 5 15,0 0-13-15,0 0-6 0,0 0-5 0,0 0-14 0,0 0 2 16,0 1-5-16,0 3-6 0,0 1 10 0,0 3-3 16,0 3 7-16,-1 4 7 0,0 1-6 0,-3 3 3 15,4 1 1-15,-2 2 0 0,-1 1-1 16,1 2 2-16,2 0 1 15,0 2-3-15,0-3 5 0,0 3-4 0,0-3 0 0,0 1 1 16,2-2-1-16,1 1 2 0,1 0-7 16,2-2-11-16,-2 0-17 0,0-1-51 0,2 0-70 0,2-1-196 15,-3-4-803-15,-3-7-575 0</inkml:trace>
  <inkml:trace contextRef="#ctx0" brushRef="#br0" timeOffset="166158.0838">25721 4050 403 0,'0'0'461'0,"0"0"-61"0,0 0-63 16,0 0-20-16,0 0-35 0,0 0-86 15,0 0-66-15,0 0-46 0,0 0-34 0,0 0-22 16,0 0-13-16,0 0-13 0,1 0 1 0,1 3 15 0,1 0 10 16,-1 2 10-16,3-2 2 0,-3 4-5 15,2-1-2-15,0-1-1 0,-2 4-3 0,1-1-2 16,0 0-1-16,-1 2-3 0,0 0-4 0,-2 3-3 15,0 0-1-15,0 1 4 0,0 0 5 0,0 0-2 16,0 2-5-16,0-3-7 0,-2-2-4 16,0 2 0-16,-1 0 4 0,0-3-3 0,3 1 2 15,-1-3-3-15,0-2-3 0,1 0 1 0,0-1 0 16,0-1-1-16,0-2 1 16,0-1-3-16,0 1-9 0,1-1-7 0,0-1-16 15,2 1-23-15,0-1-31 0,-1 0-55 0,0 0-101 16,0 0-159-16,1 0-422 0,0-1-624 0</inkml:trace>
  <inkml:trace contextRef="#ctx0" brushRef="#br0" timeOffset="166650.6613">26120 4039 549 0,'0'0'777'0,"0"0"-428"0,0 0-72 16,0 0-5-16,0 0-29 0,0 0-57 16,0 0-54-16,0 0-49 0,0 0-35 15,0 0-14-15,0 0-18 0,0 0-4 0,0 0-1 0,0 0-7 16,-3-7 2-16,1 7 1 0,2 0-2 16,-1 2-1-16,-1-1 11 0,-1 3 2 0,-2 2 5 15,-1-2 8-15,-1 2-15 0,-1 1 0 16,-1-1-3-16,1 1-7 0,-1 2 6 0,0-1 0 15,-2 2-1-15,3-1 2 0,-2 1-2 16,0 3 0-16,0-2 1 0,0 1 0 0,1 2-3 16,2-3-3-16,1 2-1 0,1-1-4 15,1 0 2-15,2 0-2 0,2-2 2 0,1 2 4 16,-1-2-5-16,1 0 3 0,3-2 0 0,3 1-5 0,3 0 7 0,0-1-1 16,1-1 1-16,5-2 3 0,-2 1-5 15,1-3 1-15,2-2 1 0,-2-1 2 16,-1 0 1-16,0 0-2 0,0-5 1 0,-1 0-5 15,-1 0 7-15,-2-1 3 0,1-2 2 0,-2 1 7 16,-2-2-7-16,0-1-2 0,0 0 2 0,-3 0-8 16,-1-1 10-16,-2 2 0 15,-1-2-1-15,0-1 1 0,0-1-9 0,-1-1-2 16,-5 0-2-16,0-1-3 0,-2 0 1 0,0 1-2 0,-3 1-1 0,0 2-2 16,0-2 0-16,2 5 0 0,0 1-1 15,0 1 3-15,1 2-30 0,0 3-38 16,-1 1-76-16,-1 0-195 0,2 0-775 0,3 1-616 0</inkml:trace>
  <inkml:trace contextRef="#ctx0" brushRef="#br0" timeOffset="168457.0236">24872 7245 0 0,'0'0'0'0,"0"0"0"16,0 0 0-16,0 0 0 0,0 0 196 0,0 0 114 15,0 0-22-15,0 0-26 0,0 0-32 0,0 0-28 16,0 0-20-16,0 0-24 0,-60-27-17 15,49 27-16-15,4-1-19 0,-2-1-12 0,1 1-7 0,-2 1-1 16,1 0-7-16,1 0-9 0,-1 0-10 16,5 0-13-16,-3 0-5 0,4 0-8 15,0 0-6-15,-1 0-5 0,3 0-6 0,0 1-1 16,-1 1 1-16,-2-1-2 0,2-1 1 16,1 2 1-16,-1 0 0 0,0 0-5 0,-2-1 3 15,3 0-3-15,1-1-1 0,0 1 5 16,0-1-8-16,0 0 2 0,0 0-1 0,0 0-7 0,0 1 3 15,0-1-3-15,0 0-2 0,0 0 4 0,0 0-4 16,0 0-2-16,1 0 2 0,3 0 0 0,-2 1 4 16,1 1 3-16,0-1 1 0,4-1 1 15,1 1 2-15,1-1 2 0,4 0 0 0,1 0 6 16,3 0-6-16,3 0-1 0,2-1-2 16,5-2-8-16,2 2 9 0,2-2-2 15,3 0 0-15,6 1 2 0,4 0-3 0,2 1 1 0,3-1-1 16,0 1-3-16,0 1-1 0,2-1 2 0,-1-1-2 15,-1 0-1-15,-1 2 2 0,0-1-1 16,-4 0-1-16,0 0 6 16,-2 1-6-16,-3 0 0 0,0-2 1 0,1 2-7 0,-1-1 5 0,-1 1-1 15,0-1-1-15,0 0 4 0,-1 1-1 0,0 0-1 16,1 1 1-16,1-1 0 0,-1-1 0 0,-1 1 0 16,3 1-2-16,-5-2-4 0,1 1 5 15,1-1-3-15,-2 1 2 0,0 0 3 0,-1 0-3 0,0-1 1 16,0 1-1-16,-1 0-6 0,-1-2 6 15,-1 4-1-15,-1-2 0 0,-2 0 4 16,-1 0-3-16,-3 0 0 0,0 0 0 0,0 0 1 0,-2 1-2 16,-1-2 1-16,0 1 0 0,1 0-2 0,-2 0 2 15,1 0-1-15,0 0 0 0,-2 0 7 0,2 0-9 16,-4 0 2-16,-1 1-2 0,1-1-7 16,-4 1 11-16,2-1-2 15,-2 0 0-15,-3 0 2 0,1 0-2 0,-4 1 1 0,0-1 0 0,-2 0 1 16,-2 1-2-16,0-1 0 0,0 0 0 0,-1 0-6 15,-2 0 6-15,0 0 0 0,0 1 2 16,0-1 7-16,0 2-7 0,0-1 0 16,0 1 1-16,0 1-4 0,-2 3 6 15,2 0 3-15,-2 2-3 0,1 0 5 16,0 3-5-16,1 0 0 0,-2 1-1 0,1 0 0 0,0 3 1 16,-2 0 1-16,1 0 3 0,-3 2-1 15,1 2 3-15,-1-1-2 0,1 3-3 0,-2-2 2 0,1 3-1 0,0 1 0 16,-1 2 1-16,1 2-1 0,-2 0 1 15,0 0 0-15,1 1-2 0,1 1 2 0,-1 2-3 16,2-2 1-16,-3 2 0 0,3 1-1 0,-1-2 2 16,1 1 1-16,2-1-1 0,-2 3 1 0,0-1-3 15,-2-1 1-15,5 0-1 0,-2-1 1 0,2 0 1 16,1-2 1-16,0-1 1 0,-1 0-5 16,2-1 0-16,-2-1-2 0,1-2 0 15,-1 3 7-15,-2-2-5 0,3 1-1 16,-1-1 2-16,0 2-7 0,-2 1 6 0,-1 0-1 0,0 2 4 15,-1 0 3-15,-2 2-6 0,0-1-2 0,-1 2-2 16,0-1-4-16,3 1 7 0,-4 0 1 16,3 2 1-16,-2-1 0 0,1 2-5 0,-1-3 1 0,3 0-2 15,-1 0 5-15,2-2-3 0,-2-1 1 16,2-1-3-16,2-1-4 0,-2-1 7 16,3-2-1-16,-1-4 5 0,1 0-1 0,0-1-4 0,1-4 0 15,1 1-4-15,-1-5 1 0,0 1 3 0,0-2 1 16,0-2 1-16,1-1 0 0,1-1-3 15,-2-2 0-15,1-2 0 0,-1 0 1 0,0-2-4 0,1 0-6 16,-1 0-12-16,2 0-16 0,-1-4-29 16,0-2-42-16,2-2-76 0,-2-4-161 15,1 3-683-15,1 1-686 0</inkml:trace>
  <inkml:trace contextRef="#ctx0" brushRef="#br0" timeOffset="169653.3073">24779 7324 0 0,'0'0'0'0,"0"0"0"15,0 0 0-15,0 0 324 0,0 0 64 0,0 0-60 16,0 0-39-16,0 0-45 0,0 0-39 0,0 0-25 15,0 0-30-15,0 0-23 0,0 0-10 16,-22-46-14-16,23 46-13 0,-1 0-23 0,0 0-20 16,0 0-20-16,0 0-14 0,0 2-4 0,0 3 10 15,0 1 10-15,0 5 12 0,0 1 3 0,0 3 3 16,0 4-4-16,1 1-5 0,-2 2-3 16,-1 3-6-16,0 1 1 15,0 1 2-15,0 4 6 0,0 3-4 0,-5 4-2 0,3 2-4 0,-3 2-10 16,1 2 3-16,-2-1-2 0,0 1-1 0,0 1 6 15,-1 1-9-15,3 3-4 0,-4 1-1 16,2-2-6-16,0 4 5 0,-1-2 0 0,5 0-2 16,-3 0-2-16,3-3 0 0,-1 3 0 15,2-3 0-15,1 0 4 0,-2-3-4 0,2-2-1 0,1-3 1 16,1-2-7-16,0-1 5 0,0 0 2 0,0-2 0 16,0 0 0-16,0-3 0 0,-1-2-1 15,1 0-2-15,-2-3 2 0,1 2 0 0,-2-3-2 16,0 0 3-16,0-1-2 0,0-1 1 0,-1-1-1 15,2 0-1-15,0-4 3 16,-3 3-5-16,4 0 1 0,0-1-1 0,1-1-1 0,-1-2 1 16,1-1 2-16,0-2 1 0,0-1-1 0,0-3-2 15,1-1 0-15,4 1-3 0,0-1 5 16,-1-2-4-16,3-1 2 0,0 0 0 16,2-1-2-16,-3-1 2 0,3 0 2 0,1-1 0 0,0 0 1 15,0-1-3-15,0 0 0 0,1 0 0 0,-1-1-2 16,0 0 4-16,0 0-1 0,1 0 2 0,1-1 0 15,2 1-3-15,-1-1 0 0,4 0 0 16,-2 0 2-16,5 0-3 0,0-1 4 0,1-2-3 16,6-1-2-16,-1 1 4 0,4-1-2 0,4-1 0 0,0 2 3 15,6 1-3-15,1-2-1 0,0 1-1 16,6 2 2-16,-2-2 1 0,3 5 1 16,1-4 1-16,0 2-3 0,2 0 1 0,-1 0-2 0,1 2 1 15,2-1 1-15,-2 1-1 0,1 0 0 16,0 1 0-16,-1 0-1 0,0-1 4 15,0-1 0-15,-2-1 1 0,-1 2 1 0,1-2-2 0,1 0 1 16,-3 0 0-16,1 0 2 0,-3 0 3 16,3-3 4-16,-1-1 4 0,-1 1-3 0,2-1-2 15,-2 0-2-15,1 0-2 0,-1 1 3 16,1 0-2-16,-4 1 2 0,0 1 0 16,1-2-3-16,-3 2 3 0,-2 1-2 0,-2-1-1 0,-2 2 0 15,-5-1 0-15,-3-1-3 0,-3 1-1 0,-1 0-1 16,0-1-1-16,-3-1 5 0,-4 2 0 0,0-1-3 15,-4 0 4-15,0 0-4 0,-1 1 1 16,-5 0 3-16,2-2-5 0,-5 1 5 0,0 0 1 0,-2 0 1 16,0 0 5-16,-1-1-1 0,0 1-2 0,0 0-2 15,0-1-2-15,0 1-6 0,0-2-1 16,0 2 2-16,-1-1-4 0,0 1 4 16,0-2 1-16,-2 0-9 0,2 0 6 0,-2 0-9 0,1 0-9 15,-2-2-9-15,2 1-24 0,-2-3-23 16,-1-3-44-16,0 0-71 0,0-3-197 0,3 4-845 15,0 2-525-15</inkml:trace>
  <inkml:trace contextRef="#ctx0" brushRef="#br0" timeOffset="170459.825">25724 7270 0 0,'0'0'354'0,"0"0"79"0,0 0-91 0,0 0-65 0,0 0-37 16,0 0-28-16,0 0-35 0,0 0-11 15,0 0-18-15,0 0-26 0,0 0-20 0,0 0-22 16,0 0-22-16,0 0-9 0,39-43-11 16,-39 43-7-16,0 0-7 0,0 0-8 15,0 0-2-15,0 6 1 0,0 2 12 0,-4 4 4 0,1 1 9 16,2 4 2-16,-3 2-6 0,-1 1 1 0,3 5-2 15,-3-1-3-15,0 2 4 16,-1 4-4-16,0-1-3 0,0 5 0 16,1 0-4-16,-2 3-3 0,0 3-2 0,1-2-3 15,0 4-3-15,-1-1 1 0,2 2-2 0,-3-2-1 0,3 2 1 16,0 0-5-16,1 0-1 0,0-1-1 0,0 0-1 0,2 0 1 16,-3-2 0-16,3-1 1 0,-1-1-3 0,-1 1 0 15,0-2-2-15,1 1-1 16,-3-1 3-16,3-1-3 0,-4 3 4 0,3-3 1 0,-2-2-3 15,3-1 7-15,-4-1-7 0,6 1 1 16,-3-1 0-16,-2-1-7 0,5-1 4 0,-2 0-2 0,0 2 1 16,0-3 5-16,1 1-1 0,1-3 2 0,-2-1-4 15,2-1-2-15,1-2 0 0,-1-2 0 16,1-2 2-16,0-1-3 0,0 0 5 16,0-2-2-16,0-1-2 0,-2-1 7 0,1-3-5 0,1 0 0 15,0-3 2-15,-1-2-7 0,0 0 0 16,1-2-4-16,-1-1-6 0,1-2-3 0,0 1-5 15,0-2-5-15,0 0-6 0,0 0-11 0,0 0-10 16,1 0-16-16,0-3-28 16,1-1-33-16,0-1-52 0,0-1-81 0,2-4-184 15,-2 3-495-15,0 3-298 0</inkml:trace>
  <inkml:trace contextRef="#ctx0" brushRef="#br0" timeOffset="171039.7755">26714 7156 345 0,'0'0'334'0,"0"0"-7"0,0 0 33 0,0 0-56 0,0 0-48 16,0 0-66-16,0 0-60 0,0 0-44 15,0 0-20-15,0 0 6 0,0 0 7 0,0 0 8 16,0 0 4-16,0 0-15 0,-1 58-8 16,-5-34-7-16,-1 1-6 0,1 3-3 0,-4 3-7 15,4 3-4-15,-4 3-4 0,2 2-3 0,-3 3-5 16,3 1-1-16,-1 2-2 0,-2 0-7 15,2 1 4-15,0-1-6 0,2 0-2 0,-2-3 2 16,0 1-6-16,2 0 3 0,-4-2 1 16,3 0-4-16,1 2 3 0,-1-4-3 0,0 2-4 0,-2 0 2 15,3-1-5-15,0-2 0 0,1 2 5 16,-2-3-3-16,4 2-1 16,-2 0 3-16,4 0-6 0,-3-2-1 15,2 2 6-15,0-4-5 0,0 2 2 0,1 0 0 0,2 0-4 0,-3 1 2 0,3-2 0 16,0 0 0-16,0 1 5 0,0-2-3 15,1 0-2-15,-1-1 1 0,2-1-5 0,-2 0 2 16,1-3 2-16,-1 0 0 0,1-1 2 0,2-2-2 16,-3 0-2-16,0-1 1 0,0 1-1 0,0-2 3 15,-2-4 0-15,1-1 0 0,-3-2-4 16,2-4 1-16,-3-1 2 16,1-4 0-16,3-2 4 0,-1-2-3 0,1-3-4 0,0 0-3 0,1-2-8 15,0 0-1-15,0 0-8 0,0-5-17 0,-2-3-23 16,2-3-36-16,0-3-55 0,0-4-103 0,0 3-272 15,0 4-675-15</inkml:trace>
  <inkml:trace contextRef="#ctx0" brushRef="#br0" timeOffset="171734.0823">24635 7975 0 0,'0'0'0'0,"0"0"0"0,0 0 134 0,0 0 205 0,0 0 1 0,0 0-33 0,0 0-63 15,0 0-34-15,0 0-32 16,0 0-28-16,0 0-34 0,0 0-29 0,0 0-28 0,0 0-19 15,-56-18-13-15,58 18-8 0,1 0 1 16,1 0 15-16,4 0 23 0,1 1 15 0,4 1 15 16,5-1-3-16,4 2-10 0,2-2-2 0,6 0-10 15,7 2-2-15,4-2-1 0,6 0-10 16,7 0-6-16,7-1-5 0,4 0-10 16,9 2-2-16,2-2-5 0,4-3-4 15,2 2-3-15,5-2-1 0,-1 2 1 0,6-2 0 16,2 1 1-16,2-1-5 0,1 1 1 0,1-2-3 15,0 1-4-15,-3-1 3 0,-1 1-3 0,-2 0-2 0,-1 0 1 0,-6 1-3 16,-8-1 1-16,-5 0 1 0,-5 0-1 0,-7-1 2 16,-6 3-1-16,-6-1-2 15,-4-2 1-15,-7 2 1 0,-1 1-1 0,-5-1 2 16,-6 1-1-16,-4 0-3 0,-6 0 2 16,-5 1-2-16,-3-2 1 0,-4 2 2 0,0 0 0 0,-3 0-1 0,1 0 0 15,-1 0-2-15,0 0-1 0,0 0 1 16,0 0 0-16,0 0 1 0,0 0-2 0,0 0 0 15,0 0-2-15,0 0-6 0,1 0-9 16,-1 0-12-16,0 3-17 0,0-1-23 16,0 1-23-16,-1 0-36 0,-5 2-63 15,-4 0-106-15,-4-1-252 0,3 1-454 16,2-1 104-16</inkml:trace>
  <inkml:trace contextRef="#ctx0" brushRef="#br0" timeOffset="172201.0952">24573 8483 1069 0,'0'0'183'0,"0"0"12"0,0 0-4 0,0 0-46 0,0 0-24 0,0 0-41 16,0 0-17-16,0 0 12 0,0 0 20 15,0 0 14-15,0 0 1 0,0 0-12 16,124-1-11-16,-86 1-10 0,6-1-7 0,6-1-3 16,9 0-9-16,4-1-5 0,7 0-7 0,5-1-10 0,4 1 2 15,4-3-4-15,5 0-3 0,1 0 2 16,5-1-11-16,1 1-2 0,6-2-5 15,1 2-5-15,0-2 4 0,1 3-3 0,-3-1-1 16,-9 2-7-16,3 0 1 0,-11 0 0 16,-3-2 0-16,-5 1 4 0,-9-2-4 0,-5 1 0 15,-9-1-2-15,-4 3-4 0,-8 0 6 0,-6-2 0 16,-7 1 3-16,-4 0 4 0,-6 2-6 16,-3-2 0-16,-4 2 0 0,-1 0 1 0,-5 1 8 15,-2 0 3-15,0 2 6 0,-2-1-1 0,0 0-2 0,0-2-2 16,0 1-10-16,-3 0 0 0,0-2-12 15,1-1-13-15,-3 1-19 0,0 0-31 0,-2-2-24 16,1 0-51-16,-1 1-90 0,-2 0-236 0,5 0-668 0,-1 2-145 16</inkml:trace>
  <inkml:trace contextRef="#ctx0" brushRef="#br0" timeOffset="172629.7461">26163 7390 430 0,'0'0'320'0,"0"0"33"16,0 0-9-16,0 0-28 0,0 0-24 0,0 0-66 16,0 0-57-16,0 0-43 0,0 0-40 0,0 0-27 0,0 0-16 15,0 0-11-15,0 0-6 0,0 0-2 16,21-32 6-16,-21 37 6 16,1 2 6-16,-1 1 3 0,0 3 2 0,0 2 2 0,1 2-1 15,-3 4 0-15,-2 1-3 0,-2 1-7 0,2 1-3 16,-3 0-10-16,2-2-6 0,-1 2-6 0,-1-1-2 15,1 1-1-15,1-1-2 0,-5-2-2 16,4 0-4-16,-2-3 3 0,2 0 1 0,0-4 1 0,1 1 6 16,-1-2-7-16,2-1 0 0,-1-2-1 0,0-1-7 15,3-1 5-15,-1-1-8 0,2 0-11 16,0-4-17-16,1 2-24 0,0-1-30 16,0-2-45-16,0 0-71 0,5 0-136 0,-2 0-407 15,1 0-847-15</inkml:trace>
  <inkml:trace contextRef="#ctx0" brushRef="#br0" timeOffset="173059.0129">26502 7435 1056 0,'0'0'442'0,"0"0"-168"0,0 0-15 0,0 0-36 16,0 0-49-16,0 0-33 0,0 0-48 15,0 0-28-15,0 0-26 0,0 0-15 0,0 0-11 16,0 0 8-16,0 0 9 0,0 0 11 0,-8 24 10 16,0-9-4-16,1 0-5 0,-4 0-6 15,-1 3-11-15,3 0 1 0,-3 1-3 0,3 1-1 16,1 0-2-16,0 1-10 0,1-1-2 0,1 1-3 16,2-3-1-16,0 0 1 0,3-4-1 15,1-1 1-15,0-2-3 0,4-4 3 0,2 1 3 16,3-2 0-16,2-2 9 15,4 1-4-15,3-4 1 0,4-1-1 0,0 0-5 16,3-3 3-16,-1-3-1 0,-1-1 0 0,-2-1 4 0,-2-2-2 16,-3-1 1-16,0-2-2 0,-4 1 2 0,-3-2-1 15,-1-1 1-15,-3-1-1 0,-4 1-7 0,-1-2 5 0,0 1-1 16,-2-1-3-16,-7 2 5 0,-3 0-10 16,-1 3-2-16,-4-1-2 0,1 3-2 15,-6-1 3-15,-1 3 1 0,1 1-2 0,-2 3 1 0,-1 2-16 16,4-1-35-16,2 3-61 0,2 3-138 15,5 1-341-15,6 0-1030 0</inkml:trace>
  <inkml:trace contextRef="#ctx0" brushRef="#br0" timeOffset="176071.1149">25936 8699 708 0,'0'0'437'0,"0"0"-209"0,0 0-11 0,0 0 17 15,0 0-1-15,0 0-32 0,0 0-36 16,0 0-19-16,0 0-28 0,0 0-10 0,0 0-13 15,0 0-24-15,27-32-19 0,-25 32-21 0,-2 0-16 16,0 0-8-16,0 2-4 0,1 1 4 0,-1 5 5 16,0 0 10-16,0 3 2 0,0 2 2 15,-1 2 3-15,-1 0-6 0,1 1 5 0,0 0-8 16,-1 0-3-16,-1 1-1 0,0 0-9 16,1-1 0-1,0 0 2-15,-1-1-4 0,1 0 5 0,-1-1-5 0,3 1-1 16,-2-3 0-16,2 1-5 0,0-2-3 15,0-1-8-15,0-2-25 0,0-1-51 0,0-2-65 0,5 0-121 16,0-2-203-16,-2-2-552 0,1 1-240 0</inkml:trace>
  <inkml:trace contextRef="#ctx0" brushRef="#br0" timeOffset="176503.1395">26364 8633 815 0,'0'0'175'0,"0"0"-22"0,0 0 12 0,0 0 20 0,0 0 8 16,0 0-15-16,0 0-23 0,0 0-15 0,0 0-21 15,0 0-14-15,0 0-16 0,0 0-18 0,0 0-13 16,-81 66-10-16,78-57-5 0,-1 1-8 15,0-1-5-15,3-1-6 0,0 0-5 0,1-1 3 16,0 1-3-16,1 0 3 0,4 0 1 16,1 1-5-16,1 0 1 0,2-1 0 0,0 0-4 0,3-2 4 15,1 2-4-15,1 2-8 0,-2-2-1 16,1 1-6 0,0 0 2-16,-2 0 3 0,-1-1-1 0,-1 2 1 0,-3-2-5 15,0 0 1-15,-3 1-1 0,0-2 2 0,-2 0 1 0,-1 1 2 16,0-1 1-16,0-1 1 0,-1 2 3 15,-3-4 5-15,-4 2 0 0,2-1 7 0,-3-2-3 0,1 2-3 0,-1-2-1 16,-2-1-5-16,1 0 2 16,0-2 0-16,-3 2 0 0,3-2-5 0,-1 0-8 15,-1 0-14-15,1 0-21 0,-1-2-24 0,0 0-33 16,2-2-51-16,0 1-73 0,-1-2-160 0,2 3-425 16,5-1-662-16</inkml:trace>
  <inkml:trace contextRef="#ctx0" brushRef="#br0" timeOffset="176880.7739">26436 8627 329 0,'0'0'441'0,"0"0"-278"16,0 0-11-16,0 0 27 0,0 0-11 0,0 0-24 15,0 0-38-15,0 0-29 0,0 0-19 16,0 0-12-16,0 0-7 0,0 0-4 0,118-13-7 16,-106 12-5-16,-2-1-7 0,-1 1-2 0,-2-1-3 15,2 1-2-15,-4 0-1 0,0-1 1 16,-1 4 2-16,-2-2 2 0,2 0 0 0,-3-2 0 16,3 2-2-16,-2-1-3 0,1-1-1 15,-2 1-3-15,0 0-4 0,3 0-3 0,-2 1-2 16,0-1-2-16,1 1-3 0,2-1 0 0,-2 1-6 15,3-1-6-15,-2-1-7 0,1 1-9 0,0 1 1 16,0 0-5-16,0 0-6 0,2-2-11 16,-3 2-22-16,1-1-21 0,-1 0-16 0,-2 0-15 0,1-2-21 15,-2 2-47-15,0 0-103 0,-1 1-143 16,1-1 178-16,-1 1 269 0</inkml:trace>
  <inkml:trace contextRef="#ctx0" brushRef="#br0" timeOffset="181356.3567">23142 6054 0 0,'0'0'0'15,"0"0"0"-15,0 0 0 0,0 0 204 16,0 0 47-16,0 0-20 0,0 0-14 0,0 0-10 15,0 0-21-15,0 0-34 0,0 0-30 0,0 0-28 16,1 4-22-16,1-4-9 0,-1 0 5 0,1 0 9 16,3 1 5-16,-2-1 1 0,4 0-8 0,0 0-11 15,-1 0-11-15,3 0-4 0,1-2-4 16,3-1-3-16,3-1-3 16,4 1-3-16,-1 0-5 0,4 1-3 0,-1-1-3 15,1 0 0-15,2-2-3 0,-2 1-3 0,3-1 1 16,-1 0-5-16,1 2-2 0,-2-1 0 0,-1 0-3 0,3 1 1 0,-3-2 1 15,-3 0 2-15,0 3 1 0,-1-3-1 16,-5 0 3-16,2 0 0 0,-5 0 1 0,-2 1 3 16,-1 0 5-16,-5 2 6 0,0-3 2 0,2 2 2 15,-2-3-3-15,-1 1-3 16,3-2 2-16,-3 1-4 0,-1-1 1 0,1-2-3 16,-1-1-6-16,4-1-1 0,-5-2-4 0,2 0-2 15,0-3-1-15,2 0-1 0,-1-4-1 0,-1-2-2 0,4 0-2 16,-2-6-3-16,4 1-1 0,-3-2 0 15,3 0 0-15,-1-1 0 0,-1 1-1 0,1-3 2 16,-1 1-2-16,-1-1 0 0,1-3 0 16,-2-1 1-16,4 1 0 0,-6-1 2 0,4-1 1 15,-4 0-1-15,1 2-1 0,2-6 1 0,-2 1 1 16,-1-2 1-16,5 0-1 0,-5 0 0 0,0-1-1 16,1 1-2-16,-1-1 5 0,-1 0-7 0,0 1 1 15,-1-2 1-15,1 1-5 0,-2 0 5 16,1 0 1-16,-1 2-2 0,1 0 7 15,-1 5-6-15,1-1 1 0,-5 2 0 0,3 3-5 0,-1 2 3 16,-4 2 0-16,4 1 1 0,-4 2-1 0,4 0 2 16,-3 3 1-16,3 2-1 0,-5-1 4 15,5 3-5-15,0-1-1 0,-2 2 0 16,4 0-5-16,-2 1 6 0,-1-1 0 0,3 0 1 16,0 2 3-16,0-2-7 0,-1 0 4 0,1 2-3 0,-4-2 0 0,3 0 2 15,2 0-4-15,-3 0 2 0,-1 0-2 16,2 3 3-16,1 0 0 0,-1 2 1 15,-4-1 3-15,5 1-4 0,-2 1 1 0,-3 2 0 16,4 0-8-16,0 1 8 0,0 3-1 16,-2-1 0-16,2 1 6 0,1 2-7 0,0-1 1 0,-1 2-2 15,1-1-2-15,-2 1 4 0,3 1 1 16,-1-1-1-16,1 0-1 0,-1 2 0 0,1-1 2 16,-1 0-2-16,1 0 7 0,0 1-8 15,0-2 1-15,0 2 0 0,0 0-7 16,0 0 7-16,0 0 1 0,0 0-2 0,0 0 6 0,0 0-5 15,0 0 0-15,0 0 0 0,0 0-4 0,0 0 2 16,0 0-3-16,0 0 2 0,0 0-3 0,0 0 0 16,0 0 1-16,0 0-3 0,0 0 8 15,0 0-7-15,0 0 1 0,1 0-1 0,4 0-6 16,0 0 9-16,4-1-1 16,3 0 3-16,3 1 8 0,5-1-7 0,3 1 0 15,3-1 2-15,9-1-1 0,0 2 2 0,7-2 0 16,4 1 0-16,1 2-4 0,1-2 4 0,1 1-2 0,2 0 0 0,0 0 4 15,-3 0-3-15,-4 1 1 16,-1-1-2-16,-6 0-3 0,-1 0 4 16,-5 0-2-16,-2-1 2 0,-5 0 5 0,-2 0-4 15,-4-1-1-15,-5 4 1 0,-3-4-3 0,-3 1 6 0,-4 1 5 0,-3-1 4 16,0 1 3-16,0-1 3 0,0 1-3 16,0 0-2-16,0-1 0 0,0-2-7 0,0 2-5 15,0-1 1-15,0-1-6 0,0 1 4 0,0-1-2 16,0 2-2-16,1-2 6 0,2 1-5 0,-1 1 2 15,-1-1-1-15,0-1-1 0,0 1-1 16,0 0 1-16,-1 1-1 0,0-1-4 16,0 2 7-16,0 0-6 0,0 0-7 15,0 0-3-15,0 0-13 0,0 0-2 16,-1-1-3-16,-1 1-9 0,-4-1 2 0,3-1-2 0,-4 0 5 0,2-2 4 0,-3 1-3 16,-2-2 1-16,0 1-3 15,-3-2 3-15,-3-1 6 0,3-1 4 0,-5-1 3 16,-2 0 3-16,0-1 5 0,-4 0 1 0,-2-1 2 0,1 1 7 15,-3 1-2-15,0-1 5 0,2-1 1 0,-3 2-6 16,1 0 9-16,4-1 1 0,2 0 5 16,3 2 13-16,1 2 1 0,5 1 9 15,2 1 5-15,3 1 0 0,1 0 0 0,5 2-5 0,0 1-7 16,2-1-11-16,0 1-3 0,0 0-9 16,0 0-6-16,0 0-4 0,0 0-17 0,0 1 6 15,0 4 2-15,3 1 5 0,-1 2 15 16,5 0-1-16,-3 2 1 0,5 0 5 0,2 1-3 0,-1 0-1 15,5 1-1-15,-1 0 0 0,3 2 0 16,0-2 2-16,4 3 2 0,2-3-5 0,-3 2 3 16,1 0-2-16,1-1-1 0,-2-2-1 0,1 2 2 15,1-3 3-15,-2 2 1 0,1-2 1 0,0 2-1 16,-2-5-3-16,1 2 0 0,-3-2 0 0,-4 0-2 16,-2-2-1-16,-1 0-1 0,-3 0-2 15,-4-2 1-15,3-1 1 0,-4 1 1 0,0-2-1 16,-2 0 2-16,0 0-3 0,1 0 1 0,-1 0-1 15,0 0 0-15,0 0 0 0,0 2 1 16,2-2 0-16,-2 4 0 0,0 0 0 0,0 2 0 16,3 3 0-16,-9-1 2 0,2 5 2 15,-4 1 2-15,-1 2 1 0,-1 1-1 0,-1-1 0 16,-2-1 0-16,-3 1-2 0,3-2 5 0,-3 1 0 16,2-2 2-16,-4 0 1 0,2-1-1 0,-1 1 4 15,-1-4-2-15,0 2 2 0,1-2 2 16,-1 0-2-16,-1-3 1 0,0 1-5 0,5-2-1 15,-1 1-2-15,2-1-4 0,4-1 1 0,0-2-4 0,5-2 0 16,0 0 1-16,2 0-1 0,1-1 0 16,1 2-1-16,0-1-3 0,0 1-14 15,-1 2-24-15,1 0-33 0,0 1-56 0,0 4-87 16,1-1-176-16,5-2-665 0,-4-2-441 0</inkml:trace>
  <inkml:trace contextRef="#ctx0" brushRef="#br0" timeOffset="182836.9935">23187 6471 0 0,'0'0'0'0,"0"0"211"0,0 0 200 0,0 0-64 0,0 0-57 16,0 0-42-16,0 0-23 0,0 0-19 0,0 0-23 0,0 0-24 15,0 0-31-15,0 0-36 0,0 0-35 16,0 0-26-16,-26-15-22 0,26 15-12 16,0 0-3-16,0 0-3 0,2 0 2 0,0 0 23 15,3 1 16-15,1 2 18 0,4-1 13 16,2 1-8-16,7-2-6 0,3-1-9 0,5 0-8 0,1 0-8 15,2 0-3 1,2 0-5-16,0 1 3 16,2-1-2-16,2 0-3 0,-3 0 2 15,3 0-6-15,-3 1-1 0,-2-1-2 0,-3 2-3 16,-4 0-2-16,-5 0 1 0,-1 2-2 0,-5-2 0 16,-1 2 2-16,-3 0-4 0,-2-3 2 0,-4 3-1 0,-1-1-2 0,3 1 6 0,-4 0 3 0,0 2 3 15,0 2 6-15,0 1 0 0,-1 2 0 0,1 0-2 0,0 2 2 16,-1 1-1-16,3 0-2 0,-3 4 0 0,2 1-5 15,0 0 3-15,-1 3-1 0,-1-1 0 16,1 0 5-16,-1 4-4 16,0-1 2-16,1 1-1 0,-1 0-6 0,0 2 3 0,-2 0 1 0,1 0-3 15,-1 1 3-15,0-2-3 0,-1 1-3 16,1-3 0-16,2-1-5 0,0-1 2 16,-2 2 2-16,0 0 0 0,2 1 1 0,-5 1 0 15,4 0 1-15,0-1-1 0,1 0 2 0,0 2-2 16,0-2-2-16,0 1 3 0,0 1-5 0,-1-2 2 0,0-2 2 15,0 3-3-15,-1-2 4 0,-1 0-2 16,1 1 1-16,1-1 1 0,-2 0-3 16,2-1 1-16,-4 0 2 0,3 0-1 0,-4-1 1 15,3 0-1-15,1 1-3 0,-4-2 1 0,5 0 0 0,-2 0 0 16,-2-2 1-16,3 0 0 16,-1-1 0-16,2-3-2 0,-4 2 0 0,3 0-1 0,1-1 2 15,-1 0-1-15,2 0 0 0,-1-1 1 16,0-1-2-16,1-2 2 0,0-1 0 0,0-2-1 0,0-1 1 15,1-1 0-15,-1-1-2 0,0-2 1 16,0 0-2-16,0-2 2 0,0 0 1 0,1 1 1 16,1-1 0-16,-1 1-3 0,0-2 1 0,0 1-1 15,4 0 2-15,-3 1 0 0,0 1-1 16,-1 0 1-16,4-1-3 0,-1 1 0 16,1-1 2-16,-1 1 0 0,4-2 2 0,1 1 1 15,0 0-2-15,4-2 2 0,0 0-2 0,5-1 5 0,2 0 1 16,2 0 0-16,0 0 0 0,5-1-2 15,-3-3-3-15,5 2 1 0,1-3 0 0,1 2 0 16,5-1 0-16,0 0 3 0,4 3-3 0,0-3 3 16,2 0-1-16,-1 1 0 0,0 0 3 15,2 1-3-15,-3-2-1 0,-2 0 0 0,-1 0-3 16,-4 0 1-16,-2 3 1 0,-2-2 0 0,-6 2 0 16,0-1-2-16,-7 1-1 0,1-1 0 15,-5 1 2-15,-2 1-1 0,-2 0 2 16,-4-2-1-16,3 2-1 0,-4 0 2 0,0-1-1 0,1 1 0 0,-1 0 3 15,-1 0-2-15,4-1-1 16,-3-1-1-16,4 1-2 0,-1 0 1 0,2 0 2 0,1-1 2 16,0-1-2-16,2 1 1 0,-1 0-2 0,1-2-2 15,0 1 4-15,1 0-3 0,-2 1 0 16,-1 1 0-16,0-1-4 0,-3 1 4 16,-3 0 1-16,1 0 2 0,0-1 5 0,-4 2-5 15,0 0 2-15,0 0-1 0,0 0-5 0,0 0 9 0,0 0 0 16,0 0-3-16,-4 0 1 0,0-1-8 15,1-3-5-15,-3 1-7 0,1 0-5 16,-3-4-11-16,-2 3-15 0,1-1-19 16,-1-3-33-16,-2-1-29 0,2-1-49 0,1-2-95 15,-1 2-219-15,1 1-590 0,6 3-286 0</inkml:trace>
  <inkml:trace contextRef="#ctx0" brushRef="#br0" timeOffset="183481.0733">24431 7647 503 0,'0'0'720'0,"0"0"-231"0,0 0-114 0,0 0-58 16,0 0-57-16,0 0-61 0,0 0-49 0,0 0-35 15,0 0-30-15,0 0-19 0,0 0-20 0,0 0-16 16,0 0-12-16,0 0 1 0,-20-23-1 0,23 30 3 16,0 2 8-16,4 3-8 0,0 1-1 15,1 0-1-15,-1 1-8 0,3 0 3 0,0 1 0 16,1-1-4-16,1 1 2 0,1-1-4 0,-2 0-3 15,-1-3-2-15,2 1 0 0,-1-2 0 16,-1-1 1-16,2 0 1 0,-1-2-4 16,-1 2 3-16,3-3-1 0,-1 0 0 0,0-2 0 0,-1 0-14 15,1-2-13-15,1 1-13 0,1-3-20 0,0 0-5 16,-1 0-18-16,4 0-29 16,-2 0-27-16,0-3-48 0,-4 2-48 0,2-1-45 15,-3 1-53-15,-3-1-54 0,0 1-51 0,-5 1-53 0,-1 0 19 16,-1 0 158-16,0 0 311 0,0 0 0 15,-1 0 0-15,-1 0 0 0,-2 0 0 16,0 0 0-16,1 0 188 16,-3 0 122-16,4 0-9 0,-3 0-13 0,1 1-10 0,1 1-17 15,0 0-24-15,0 0-29 0,2 0-27 0,-1-1-27 16,1 0-20-16,-2 2-12 0,0-2-15 0,1 3-7 16,-4 0-10-16,2 2-10 0,-2 1-5 0,1 1-14 15,-3 1-6-15,-2 2-6 0,1 1-7 0,-1 4-3 0,-2 1-9 16,1 0-4-16,-7 4-9 0,2 0 3 0,-5 4 1 15,-3-1-1-15,2 3 0 0,-4 3-7 16,1 1-4-16,-2 1-3 0,2 0-4 16,0-2 4-16,1 3-2 0,1-4 3 0,1-3 2 15,2-1-4-15,2-4 0 0,-1-4 0 0,7-5-3 0,0 1 5 16,1-8 3-16,4 1 0 0,0-1 0 16,4-4-1-16,1 1 1 0,1-2-1 0,1 0 0 15,0 2 0-15,0-2-1 0,0 0-3 0,0 0 1 16,0 0 1-16,0 0 0 0,-3 0-1 0,3 0 1 15,-1 0-5-15,-1 0-7 0,2-2-12 0,0 0-16 16,0 0-29-16,-1-1-45 0,1 1-77 16,0-3-185-16,0 2-739 0,0 1-617 15</inkml:trace>
  <inkml:trace contextRef="#ctx0" brushRef="#br0" timeOffset="192166.6487">28852 4871 0 0,'0'0'0'0,"0"0"0"0,0 0 0 0,0 0 347 16,0 0-11-16,0 0-23 0,0 0-40 16,0 0-34-16,0 0-40 0,0 0-30 0,0 0-26 15,0 0-18-15,-21-14-11 0,18 14-9 0,1 0-1 16,2 0-8-16,-2 0-10 0,-1 0-10 0,2 0-7 15,-1 0-10-15,0 0-10 0,2 0-8 0,-1 0-8 16,1 0-1-16,0 0-3 0,0 0-6 16,0 0-3-16,0 0-5 0,0 0-6 15,0 0-3-15,0 0-3 0,0 0 0 0,0 0-2 16,0 0-2-16,0 0 0 0,0 0-1 0,0 0 2 16,0 0 0-16,1 0 6 0,1 2-1 0,3-1 3 15,-2 1 4-15,5-1-4 0,-2 0 7 0,5-1 0 16,2 2 1-16,1-2 1 0,5 1-3 0,2-1-2 15,3 1 0-15,3 2-3 0,2-3 0 16,2 0-1-16,1 1-3 0,5-1-2 16,-2 1 2-16,4 0 1 0,4 0 0 0,3 1 2 15,-1 1-4-15,3-2-3 0,3 0 1 16,0 3-2-16,0-2 0 16,1 1 3-16,-1 0 2 0,0-2 0 0,1 2-1 0,1 1-2 0,-1-3-1 15,-1 1-2-15,-3-2 1 0,1 3 4 16,0-3-4-16,-1 0 0 0,-2 1 1 0,-1-1 0 0,-1 0 1 15,-2 1 3-15,-3-1-1 0,0 0-2 0,-1 0 0 16,-5 0-3-16,-1 0 1 0,-3-1 3 0,-4 0-1 16,-1 0 2-1,-4 1-3-15,0 0 1 0,-5 0-1 0,2 0-1 16,-4-2 3-16,-1 2-1 0,3 0-1 0,-3-2 0 0,0 1 0 0,0 1-1 16,5 0 2-16,-3 1 0 0,4-1-1 0,0 0-1 15,-3 0 0-15,2 0-3 16,-1 0 2-16,-3 0 1 0,0 2-1 0,-3-2 3 15,0 2-1-15,0-1-2 0,-2 0 1 0,-1 1 2 0,-3-2-2 16,-1 2 1-16,2-2-1 0,-3 0 0 0,-1 0 0 16,-1 0 0-16,0 0 1 0,0 0 0 15,0 0 1-15,0 0-2 0,0 0 0 0,0 0 0 16,0 1-2-16,0-1 2 16,0 0 0-16,0 0-3 0,0 0 3 0,0 0-4 15,0 0 1-15,0 0 0 0,0 0-3 0,0 0 1 0,0 0-1 0,0 0-2 16,0 2 2-16,0-2 0 0,0 1 3 15,0 2 2-15,0 0 1 0,0-1 2 0,0 3-2 16,1 0-1-16,-1 1 0 0,0 1 0 16,1 1 1-16,-1 0 0 0,0 2 0 15,0 1 0-15,0 1 0 16,0 1 3-16,0 1-3 0,-1 2 0 0,1 1 2 0,-1 3-4 16,1 0 2-16,-1-1 2 0,1 2-1 0,1 1 0 0,-1 1 1 0,0 0-4 15,1 3 3-15,-1 3 0 16,0 1-1-16,0 1 4 0,-1 1-2 0,-1 2 1 15,-4 3 3-15,3 3-3 0,-1 0 0 0,-1 3 1 0,-4-2-4 0,5 3 2 16,-4-2-1-16,-1 4-1 0,0 0 2 16,3 2 2-16,-3-1-2 0,1 1 2 0,0-1-1 15,3 2-2-15,-2-4 1 0,3 3 0 16,-2-3-4-16,3 1 3 16,-2-3 0-16,2-1 0 15,1-3 7-15,1 0-5 0,-4 0 0 0,4-3 3 0,0 2-8 0,-1 1 5 0,1-1 1 0,-4 1 2 16,3 0 5-16,-2 1-5 0,-1 0 1 15,3-1-4-15,-7 1 1 0,5 1 2 0,-3 0-1 16,-1 1 1-16,-2-4 1 0,5 0-3 0,-4-3 2 16,2-4-3-16,2-4 1 15,-1-4 0-15,6-5-2 0,-1-4 2 0,0-2-2 0,1-4 2 0,0-4 0 16,0-2-1-16,0-1 5 0,0-1 1 16,0 0 3-16,0 0 2 0,0 0-3 0,0-1-10 15,1-6-22-15,1-4-30 0,5-3-51 16,-3-1-82-16,1-3-195 15,-2 4-805-15,-2 1-465 0</inkml:trace>
  <inkml:trace contextRef="#ctx0" brushRef="#br0" timeOffset="193192.0142">28820 5013 0 0,'0'0'0'16,"0"0"0"-16,0 0 0 0,0 0 387 0,0 0 52 0,0 0-42 15,0 0-43-15,0 0-48 0,0 0-63 16,0 0-71-16,0 0-74 0,0 0-66 0,0 0-35 15,0 0-1-15,-56-42 11 0,57 52 17 0,3 3 16 16,0 6 7-16,-2 2 9 0,2 2 4 16,1 5 6-16,-4 4-2 0,0 5-11 0,-1 2-5 15,0 6-12-15,-5 3-10 0,-3 5-2 16,0 3-5-16,-2 2-8 0,-1 1 3 16,-3 0-2-16,-1 1 2 0,2-2 2 0,-4 2 1 0,5 0-5 15,-2-1 3-15,-1 1 6 16,4 0-4-16,1 1 10 0,0 1 0 0,0-1-7 0,0 1 2 0,3-4-5 15,-1 3-3-15,2-2 1 16,1 0-4-16,-1-1 2 0,1-2-3 0,2-2-1 0,1-1 1 16,-2-4-5-16,1 2 0 0,1-4 3 15,1-1-8-15,-1-2 5 0,0-6 0 0,-2-2-1 0,3-3 5 16,0-3-6-16,0 0 1 16,-2-1-1-16,1-2-2 0,0 0 4 0,0-4-2 0,1 0 1 15,1-2 0-15,-1-1-3 0,-1-1 2 16,4-2-3-16,-2-1 0 0,0 1 2 0,0-1-2 0,0-3 0 15,1 0 0-15,0-4 1 0,3 0 2 16,1-2 0-16,-2-1 4 16,5-1-4-16,-3-1-1 0,1 0 1 0,2-1-1 0,0 0 3 0,1-2 3 15,0 0 0-15,2 0-1 0,0-1-3 16,3 1 1-16,1-1-3 0,1 0 1 16,4 0 1-16,0 1-3 0,-1-1 0 0,4 0-5 0,-1 1 5 15,4 1 0-15,-3-2 0 0,6 1 4 0,1-1-3 16,2 2-2-16,6-2 0 0,-2 0-2 0,9 0 4 15,0-2-4-15,4-1 2 0,3-1 0 16,3-1-2-16,3 1 4 0,4-2 0 16,5 1 1-16,-2 2-2 0,4-2 0 0,1 3-2 0,2-2-3 0,-1 3 4 15,1 2 1-15,0-1 1 0,-1 1 4 16,-1-1-6-16,0 0 0 0,-2 1 0 16,-3-1-3-16,-4 0 6 0,-2 0-1 0,-7-2 2 15,0 0-1-15,-3-1-1 0,-8 2 1 16,-1-2-3-16,-7 2 3 0,2-2 0 0,-11 1-1 15,2 0 3-15,-5-1-1 0,-6 0 4 0,0 1 6 0,-5 0 2 16,-5-1 9-16,1 1-5 0,-3 1 0 16,-2 0-2-16,0 1-1 0,-1 0-2 0,0-2-1 15,0 2-3-15,0 0-7 0,0 0 1 0,0 0-2 16,0 0-1-16,0 0 3 0,0-1-3 0,0 1 0 16,0-1-2-16,0 0-4 0,2-2 6 15,2-1 0-15,-2 1-2 0,0-2 3 16,-1 0-8-1,3 2-13-15,-2-4-22 0,-1 1-43 0,-1-4-73 16,0-1-158-16,0 0-833 0,0 4-617 16</inkml:trace>
  <inkml:trace contextRef="#ctx0" brushRef="#br0" timeOffset="194045.7773">29846 4993 0 0,'0'0'0'16,"0"0"0"-16,0 0 0 0,0 0 208 0,0 0 73 15,0 0-7-15,0 0-6 0,0 0-2 16,0 0-13-16,0 0-22 0,0 0-23 0,0 0-24 0,0 0-26 16,-15-22-22-16,15 22-23 0,0 0-26 0,0 0-23 15,0 0-20-15,0 0-18 0,0 2-13 0,-1 0-3 16,0 2 4-16,-5 3 6 15,2 4 5-15,-3 1 1 0,1 3-2 0,1 1-1 0,-4 4 1 16,2-1 0-16,0 4-7 16,-3-1-4-16,-1 3-3 0,-1 3-2 15,1 0 1-15,-1 4-7 0,3-2 2 0,1 3 1 0,0 1 5 0,0 0 6 16,0 3-6-16,1 1 1 0,0 1 0 0,-1 2 0 16,-2 0 8-16,0 1-1 15,0 2-1-15,0 3-2 0,-1-1-1 0,1 3 0 0,0 0 1 16,-2 2 2-16,0 0-6 0,0 1 0 0,-2-1-4 15,3 1-7-15,-1 2 9 0,0-1 1 0,-2-1-1 16,2-3 9-16,2-2-8 0,-1-1-2 0,2-3 0 16,4-1-8-16,-1-4 3 0,2 2-2 15,-3-3-1-15,4 2 4 0,-3-1-1 0,2-3 1 16,-2 4 1-16,2-3 1 0,-4 1 0 0,-1 1 0 16,0 0 1-16,0 1-3 0,-2 1 1 15,1-5 1-15,1 2-2 0,-2-2 2 0,5-2-2 16,-3 0-1-16,0 0 0 0,0-3 3 15,4 2-2-15,-1-4 0 0,-1 0 0 0,2-4-1 0,-1-1 1 16,3-2 0-16,-3-5-1 0,4 0 2 0,1-3-4 16,-1-3 1-16,0-3 2 0,1 0-3 0,-1-3 2 15,2-1-1-15,0-2-1 0,0-1-1 16,0 0 3-16,0 0-4 0,0 0-2 0,0 0-1 16,2 0-6-16,2-4-2 0,-2 0-4 0,5-2-8 15,-3 1-6-15,3-5-18 0,2 0-27 16,-4-2-31-16,3-2-47 0,3-1-66 0,-2-4-125 15,-1 5-279-15,-4 4-508 16</inkml:trace>
  <inkml:trace contextRef="#ctx0" brushRef="#br0" timeOffset="194695.3484">30350 5192 0 0,'0'0'32'0,"0"0"265"0,0 0 46 15,0 0-49-15,0 0-32 0,0 0-24 0,0 0-23 16,0 0-31-16,0 0-11 0,0 0-27 15,0 0-48-15,0 0-36 0,0 0-33 0,0 0-21 16,80-74 1-16,-80 78 14 0,0 2 17 0,1 1 19 16,-1 3 6-16,-2 2-4 0,0 4-1 0,-3 0-6 15,3 3-5-15,-4 0-6 0,2 3-6 16,-3 2-3-16,2 1 5 0,-3 1-3 0,-2 5 0 16,1 3-3-1,-2 2-10-15,-1 3-1 0,1-1-2 0,-2 1-3 16,-1-1 3-16,3 3-1 0,-4-2-4 0,1 2 2 15,1-1-5-15,2 1-2 0,-4 1 2 0,4 0 1 0,1-2-2 16,-1 4 3-16,1-2-2 0,1 3-2 0,-1-2 2 0,3 5-5 16,-1-2 2-16,0 2 1 0,0-1-1 0,1 2 4 15,0-2-2-15,-1 0-2 0,3 1-3 16,-2-3 1-16,-2 3-3 0,1-3 2 16,-1 1 2-16,1 0-4 0,-1-2 5 0,-1-2-3 0,-3 0 0 15,1 0 5-15,0 0-5 0,-1-2 1 16,-2-2 0-16,2 1-3 0,2-6 1 0,0 0-2 15,-1-4-1-15,3 0 1 0,0 0 1 0,-1-3-1 16,1 1 1-16,0-4-1 0,0 0-1 16,4-2 2-16,-2 2-3 0,-1-4-4 15,4 0 5-15,-3-3-2 0,4-1 1 0,-2-1 9 0,1-2-6 16,2-1 1-16,-3-3 0 0,4-1-8 0,0-3 4 16,0 2 1-16,0-3-2 0,1 0 0 0,0-1 0 0,0-1-8 15,0-1-1-15,0 0-2 16,0 0-9-16,0 0-5 0,0 0-10 15,0-1-32-15,0-5-35 0,0-2-61 0,0-2-95 16,0-4-197-16,1 2-617 0,0 4-238 16</inkml:trace>
  <inkml:trace contextRef="#ctx0" brushRef="#br0" timeOffset="195268.6842">28650 6079 493 0,'0'0'283'0,"0"0"-12"15,0 0 31-15,0 0-37 0,0 0-42 0,0 0-45 0,0 0-64 16,0 0-32-16,0 0-32 0,0 0-24 0,0 0-17 16,0 0 0-16,0 0 5 0,0 0 16 15,21-9 20-15,-8 12 11 0,6 1 6 0,3 0 5 16,3-1-5-16,4-1-4 0,7 1-5 15,4-2-8-15,3 1-4 0,9-2-4 0,7 0-8 16,3 1-3-16,8-4-2 16,4-1-2-16,5 1 0 0,8-1 2 0,1 1-5 15,3 0 4-15,6 0-3 0,-1 0-4 0,5 0-1 16,7-1-8-16,-4 1 1 0,3-2-2 16,-4-1 4-16,-2 2-1 0,-3 0-5 0,-3-4 0 15,-9 2-4-15,0-1 1 0,-8-1 0 0,-4 3 0 0,-9-3 0 16,-5 1 0-16,-9 2 1 0,-8-1 3 15,-3 1-5-15,-10 3 5 0,-8-1 1 0,-2 1 0 0,-5 1 4 16,-5-1-4-16,-6 2 0 0,-3 0 2 0,-1 0-1 0,0 0-2 16,0 0-2-16,0 0-7 15,-1 0-9-15,0 0-4 0,-1 0-13 0,-3 0 5 16,1 4-2-16,-4 1-20 0,3 1-18 0,-4 0-41 16,-1 1-52-16,1-2-68 0,-2 2-128 0,1-3-313 15,3-2-756-15</inkml:trace>
  <inkml:trace contextRef="#ctx0" brushRef="#br0" timeOffset="195808.8113">28612 6568 0 0,'0'0'69'0,"0"0"273"0,0 0-32 16,0 0-28-16,0 0-46 0,0 0-75 15,0 0-44-15,0 0-33 0,0 0-10 16,0 0 3-16,0 0 9 0,0 0 10 0,0 0-1 16,-26 46-3-16,34-39-12 0,3-1-5 0,-1 0-1 15,4-3-2-15,-1 3 6 0,0 0-4 0,6-1-3 16,1-2-2-16,1 1-6 0,8-1-2 16,0-2-5-16,4 0-6 0,5-1-3 15,4 2-3-15,4-2-4 16,9 0 0-16,6-3-6 0,3-1-6 0,13 0-3 0,3-2-4 15,7 2-4-15,9-2-2 16,1 1 0-16,6-3-3 0,4 1 0 0,3-2-3 16,-1 1-2-16,5 1-2 0,-4 0-3 0,-3 2 3 0,-5-2 0 0,-2 1-1 0,-8 2-3 15,-8-1-1-15,-4 2-2 0,-9 0 2 0,-8-1 6 16,-6 0-4-16,-9 1 2 0,-12-1-2 16,-5 1-6-16,-9 1 7 0,-5-1 1 0,-6 1 4 0,-4 0 9 15,-4 1 3-15,-3 1 3 0,0 0 1 16,0-1-1-16,-2 1-13 0,-6-2-13 0,-1-1-20 15,-2 1-34-15,-3-3-33 0,-3 0-66 16,-4 1-165-16,9 0-574 0,0 1-793 16</inkml:trace>
  <inkml:trace contextRef="#ctx0" brushRef="#br0" timeOffset="196365.0536">30112 5502 0 0,'0'0'0'0,"0"0"181"0,0 0 235 0,0 0-66 16,0 0-45-16,0 0-32 0,0 0-33 15,0 0-19-15,0 0-26 0,0 0-28 0,0 0-22 16,0 0-39-16,0 0-30 0,0 0-30 0,2-31-27 16,-2 31-10-16,0 0-9 0,0 3-3 0,-1 1 6 15,-4 3 5-15,2 1 4 0,-6 3 0 16,5 1 0-16,-4 1 0 0,-1 3 5 0,-2-1 3 15,2 3 0-15,-1-2-3 0,-2 0-4 0,3 1-3 16,-2-1 6-16,0 0-5 16,1-1 0-16,0 0 1 15,-1-1-7-15,2-1 6 0,2-2 0 0,-2-3-3 16,4 3 0-16,-2-3-7 0,1 1-16 0,2-1-28 16,1-1-38-16,-3-1-65 0,4-2-89 0,2-1-139 0,-1-1-274 0,1-1-376 0</inkml:trace>
  <inkml:trace contextRef="#ctx0" brushRef="#br0" timeOffset="196706.008">30301 5538 778 0,'0'0'386'16,"0"0"-32"-16,0 0-68 0,0 0-16 15,0 0-47-15,0 0-60 0,0 0-53 0,0 0-37 16,0 0-24-16,0 0-21 0,0 0-9 0,0 0-10 16,0 0-7-16,0 0 3 0,-5 1 0 15,0 2 2-15,0 2 0 0,-1 0-1 0,2 3 2 16,-3 0 0-16,1 2 3 0,0 0-1 0,-2 1 0 16,3 0 1-16,-3 2-5 0,0 2 3 15,-2 1-1-15,0 0-2 0,-2 2 4 0,1-1-4 0,-4 1 1 31,3 0-1-31,1-2-2 0,1-1 1 0,-1 1 3 0,2-4 2 16,1-1 3-16,4-1-2 0,-4-2-1 0,6-2-3 16,0 1-2-16,2-1 2 0,0 0-9 0,0 0-20 0,0-1-40 0,0 0-92 15,0 0-184-15,1-2-506 0,-1 0-710 0</inkml:trace>
  <inkml:trace contextRef="#ctx0" brushRef="#br0" timeOffset="199930.7128">29722 6868 0 0,'0'0'0'0,"0"0"78"15,0 0 279-15,0 0-45 0,0 0-50 0,0 0-36 16,0 0-34-16,0 0-29 0,0 0-25 16,0 0-15-16,0 0-16 0,9-4-16 0,-9 4-9 0,0 0-15 15,0 0-13-15,0 0-15 0,0 0-16 0,0 0-12 16,0 1-10-16,0 2 10 0,0 1 13 0,-1 3 13 16,1 0 11-16,-2 2-8 15,0 2-4-15,0-2-5 0,-2 5 2 0,1-2 4 16,-3 3-5-16,4 0 0 0,-7-2-6 0,5 1-6 15,-4 2-2-15,0 1-4 0,-1-2 1 16,3 0 2-16,-3 1-3 0,2-4-2 0,-2 1-1 16,5-2-5-16,-3 0-2 0,4-2 0 15,0-2-1-15,0 0-1 0,2-2 3 16,-1 0-2-16,0-2 0 0,0 0 1 0,2-1-2 16,0-2 1-16,0 1 1 0,-3-1 1 0,3 0 5 0,0 0 3 0,0 0 1 15,0 0 0-15,0 0-12 0,0 0-16 16,0 0-25-16,0 0-31 0,0-2-54 0,0-1-76 15,0 0-198-15,0-1-387 0,5 2-520 16</inkml:trace>
  <inkml:trace contextRef="#ctx0" brushRef="#br0" timeOffset="200462.6793">29925 6921 0 0,'0'0'0'0,"0"0"0"0,0 0 0 0,0 0 220 16,0 0 91-16,0 0-34 0,0 0-39 16,0 0-34-16,0 0-32 0,0 0-24 0,0 0-26 15,0 0-28-15,0 0-24 0,0 0-16 16,6-6-4-16,-6 8 4 0,-1-1 0 0,-1-1 3 15,0 2-6-15,0 0-5 0,0 1 4 0,-3 1-11 0,1 0-4 16,0-1-2-16,-1 1-12 0,2 0 2 16,-3 1-3-16,4-1-5 0,-3 2 3 0,0 0-3 15,3 1 1-15,-4 0 1 16,3 0-3-16,-2 3 0 0,1 0-2 0,0-2-1 0,-3 3-4 16,6 0 2-16,-2-1-1 0,-2 1-3 0,4-1 10 15,-1 1-7-15,0-3 0 0,-1 3 0 16,2-2-6-16,0-1 5 0,1-1-1 0,0-1 1 15,0 0 5-15,2-3-1 0,3 2 2 0,-1-3 7 16,3 1 3-16,2-2 4 0,-2-1-1 16,3 0-2-16,1 0-7 0,1 0 1 0,0-4-1 0,0 0-1 15,-2-1 4-15,0-2-2 0,1 0 0 16,-1-2 0-16,-1 0-7 0,2 0 6 0,-5-1-2 16,-2-1 1-16,1 2 5 0,-3-2-5 15,-1-1 0-15,-1 3-2 0,-1-2-5 0,-5 1-2 16,1-2-2-16,-3 2-2 0,-3 0-3 0,0-2 0 0,-4 0-1 15,3 2-1-15,1 0 7 0,-2-1-10 16,2 3-16-16,-3 2-39 0,4 0-88 16,4 4-190-16,-1-1-630 0,4 3-607 0</inkml:trace>
  <inkml:trace contextRef="#ctx0" brushRef="#br0" timeOffset="202676.2734">26982 3642 0 0,'0'0'0'0,"0"0"0"16,0 0 0-16,0 0 339 0,0 0-63 0,0 0-44 0,0 0-38 0,0 0-33 15,0 0-22-15,0 0-7 0,0 0-7 16,0 0-4-16,-48-1 5 0,47 1-4 0,-1 0 1 16,2 0-8-16,0 0-19 0,0 0-15 15,0 0-19-15,0 0-13 0,0 0-6 0,0 0-12 0,2 0-7 16,-1 0-8-16,1 0-7 0,-1 0-8 16,-1 0-2-16,2 0-5 0,2 0 10 0,2 1 13 15,5 0 12-15,5 1 11 0,5-2-2 0,4 0-8 16,5 0-6-1,7 0-5-15,4 1-9 0,4-2 4 0,2 0-2 0,1 1-1 16,0-1 5-16,0 0-5 16,0 1 0-16,-5 0-1 15,1 0 0-15,-3 1-8 0,-2-1 0 0,-3 0-1 0,-5 1-4 16,-1-1 6-16,-5 0 1 0,-4 0-1 0,-1 0 2 0,-5 0 0 0,-3 1-5 0,-3 0-1 16,-3 1-2-16,-3-1 0 0,-1 0 3 0,2 0-2 15,-3 0-1-15,0-1 2 0,1 1-4 0,-1 2 3 16,0-1 2-16,0 1-1 0,2 0-1 15,0 2 1-15,-1 1-2 0,-1 0 3 0,3 2 0 16,0 1 0-16,-2 2 0 0,3 1 0 16,-1 2-2-16,-1 2 1 0,1 1-1 0,0 2 1 15,1 3 2-15,-1 1-1 0,0 2-1 0,2 2 1 0,-5 1 0 16,3 5 0-16,-3 1 3 0,0 0-2 16,-1 2-1-16,2 1 0 0,-6-3-2 15,1 2 2-15,-2 0 1 0,0-1 0 16,0 0 2-16,-1-1 0 0,1 2-2 0,0-1 1 0,-2-3-2 0,2 1 1 15,-2 1 0-15,4-3-1 0,-4 1 0 0,4 0 0 16,-5-3 0-16,3 2 0 0,0 0 1 16,0-1 0-16,0 1-1 0,-1 1 3 15,0-3-3-15,1 2 1 16,1-4 1-16,-1 1-2 0,0-3 1 0,1 0 1 0,-2 0-2 16,1-3 2-16,1 0-1 0,0-1-1 0,-3-1 3 0,4-1 0 15,-6-2-2-15,3 2 2 0,-1-1-3 0,1-2-1 16,1 0 3-16,-2 1-3 15,-1-2 4-15,3 4 0 0,-1 1 1 0,-4-1-3 0,5 0 2 16,-2-1-1-16,-1 1 1 0,-1 2 8 0,5 0-7 16,-4 1 5-16,0-3-2 0,4 1-7 0,-4-4 6 15,6-2-5-15,-3 0-1 0,2 0 6 16,1-2-4-16,-1-2 0 0,1 1 2 16,-1-4-5-16,2-1 3 0,1-3 0 0,0 0 0 0,-1 1-1 15,1-4 1-15,0 3 0 0,0-2-1 0,0-1 3 0,1 3-3 16,-1-2 1-16,0 1 1 15,0 0-2-15,0 1 0 0,2-1 1 16,1 0-1-16,-1 2 4 16,2 0-3-16,1-1 0 0,-1 0 0 0,5 3-2 15,-3-1 3-15,1 1-6 0,1 1 0 0,4-2 2 0,2 3-1 0,3-1 8 16,2 0-2-16,5 1 6 0,3 0-3 0,1-2 2 0,1 0 3 16,5 1-4-16,1-2 6 0,3 1 2 15,5-3 1-15,-1 1 5 0,4-1-6 0,-2 1-2 16,3 0-1-16,-4 0-5 0,5-1 1 15,-5 1 0-15,0-2-1 0,2 1-3 0,-4-2 2 0,-1 2 0 16,-2-2-1-16,-4 1 0 0,-3-1-1 16,-1-1 2-16,-4 0 4 0,-4 1 0 0,-3-1 3 15,-4 0-5-15,-5 0-1 0,-2 0 7 0,-6 0-1 16,-2 0 5-16,1 0 1 0,-1 0-2 0,0 0-1 16,0 0 0-16,0 0-2 15,0 0-2-15,0-1 2 0,0 1-5 0,0 0-1 16,0 0 0-16,0 0-5 0,0 0-1 0,1 0 0 0,1-3-8 15,2 1 3-15,-2 0-1 16,3-2-1-16,-1 2 5 0,-2 0-4 0,3 0-2 0,-1 1-8 0,-1 0-8 16,2 0-8-16,-3-1-9 0,0 0-7 15,-1 0-9-15,3 2-10 0,-2-2-15 16,-1 1-17-16,-1-3-19 0,0 2-29 0,0-3-30 16,0 1-43-16,-3-1-37 0,-3-1-29 0,-2 1-15 15,0-1 19-15,-5 0 44 0,1-2 58 0,-3 1 62 16,0 0 48-16,-1-1 46 0,1 0 54 0,0 0 67 15,0 0 68-15,3 0 44 0,-2 2 35 16,2-2-2-16,0 1-6 0,3 0 12 16,2 1-24-16,1 2-19 0,1 1-26 0,0-1-55 0,0 1-23 15,2 2-20-15,1-1-16 0,2 1-5 0,0 1-20 16,0 0-19-16,0 0-19 0,0 0-17 0,0 0-11 16,0 3-4-16,4 2 7 15,2 4 10-15,3 0 12 0,3 6 5 0,3-1-1 0,1 3 0 0,4 0 0 16,-1 1 0-16,0 0-1 0,-1-2-3 15,-1 1 0-15,1-2-2 0,-6 0 0 0,-2 0 2 16,-1-1-2-16,-1 0 1 16,-6 1 2-16,2-1-2 0,-4-1 1 0,0 1 2 15,0 0 1-15,-5 0 1 0,-3 1 2 0,-3 1-3 16,0-4-1-16,0 2-2 0,-4-1 1 0,0 0 5 0,-5 1 3 16,-2-1 6-16,-5 2-2 0,1 0-2 15,-3-2-2-15,-6 1-2 0,1 0-2 0,3 0 2 16,0 1-7-16,0-1-14 0,3 0-20 0,2-2-31 15,1 2-43-15,4 1-83 0,1 1-194 0,4-4-585 16,7-3-683-16</inkml:trace>
  <inkml:trace contextRef="#ctx0" brushRef="#br0" timeOffset="204509.5803">27080 8075 0 0,'0'0'0'0,"0"0"0"0,0 0 0 15,0 0 13-15,0 0 254 0,0 0-17 16,0 0-18-16,0 0-11 0,0 0-15 16,0 0-11-16,0 0-16 0,0 0-27 0,0 0-30 15,0 0-25-15,30 0-20 0,-26 0-9 0,2 0-2 16,-2-1 3-16,1 1 0 0,1-2-4 0,2 1-7 15,0-1-12-15,2-1-11 0,1 2-9 0,4-1-5 16,0 1-8-16,4-3 3 0,2 0-3 16,-2 1-1-16,2-2 4 0,0 1-8 0,0-2 1 15,0 2 0-15,0-1-3 0,0-2 4 16,-2 0 0-16,-1 1 0 0,2-2-2 0,-2-1 4 16,-3 1 2-16,2 1 0 0,-5-1 3 0,2-1-2 15,-4 0-1-15,1-1 2 0,-1-1-1 0,-1 0 1 0,-1-2 0 16,0 1-1-16,-1-3 2 0,1-1-4 15,-2-1-1-15,-1-1 1 0,1-4-4 0,2 1 0 16,-6 1-4-16,2-5 4 16,-2 1-4-16,-2 0 3 0,0-2 8 0,0 0-6 15,-1 2 6-15,1-2 3 0,0 1-1 0,-6 0 13 0,3 0 2 0,-4 0-1 16,1 0 5-16,0 0-11 0,-2 0 0 16,-2 0-5-16,4 1-4 0,-2 1-5 0,1-1-6 15,-2 1 0-15,3 0-3 0,0-2 1 16,-2 0 0-16,3 0-1 0,-1 1 0 0,0 0 0 15,1 0 1-15,1 3-2 0,0-1 1 0,1 2-1 0,-1 0-1 16,1 3 0-16,0-1 1 16,0 2-2-16,1 1 2 0,0 0 0 0,0 2-1 0,2 0 4 15,-1 0-2-15,0 2 1 0,1 0-1 16,0 2-2-16,0 1 2 0,0 1 1 16,0 0-1-16,0 2-2 0,2-1 0 0,-2 0-1 0,2 0-1 15,1 0 1-15,1 2-1 0,0-1 1 16,0 0-2-16,0 1 1 0,1-1 1 0,-1 2-2 15,1-1 2-15,1 1 0 0,3 0-2 16,-2-1 0-16,1 1 1 0,5-1-1 0,0 0 1 0,7-1 1 16,0 0-5-16,6-1 2 0,5-1 1 0,4 2-1 15,6-2 5-15,0 1 0 0,1-1-3 16,2 2 2-16,0-1-2 0,-1 0 0 16,-2 1 4-16,-2 1-1 0,-3 0-1 15,0 1 2-15,-6-1-2 16,-4 1-1-16,-1-1 0 0,-3 4 0 0,-2-2-1 0,-1 0 2 0,-4 1 1 0,-1-1-1 0,-2-2 4 15,-2 2-2-15,-1 1-1 0,-3-2 3 16,0 1-3-16,-2 1 3 0,1-2-1 0,-3 1-3 0,4 1 2 16,0-1-3-16,0-1 0 0,4 1 2 15,0-1-4-15,0 0 1 0,2 2 0 16,1-2-1-16,0 2 0 0,1-2 2 0,-4 2-1 0,1 0 2 16,-2 0 1-16,-3 1-2 0,-2 0 0 15,-3 0 0-15,1 1-1 0,-2-1 2 0,0 0-2 16,0 0-2-16,0 0 3 0,0 0-3 15,-2-1-1-15,1 1 2 0,-1 0-3 0,-5 0-1 0,1 0-1 16,-3 2-7-16,0-1-8 0,0 0-5 16,0 1-10-16,-1-2-8 0,2 0-14 15,-1 0-19-15,2 0-17 0,-1 0-17 16,0-4-11-16,2 1-1 0,0-2-9 16,-1-1-17-16,0-1-18 0,2 0-27 0,-2-2-17 0,2 0 1 0,-4-2 27 15,2 0 45-15,1-1 48 0,0 0 42 0,-3-2 22 16,2 0 21-16,0 2 14 0,-2-1 18 0,0 3 31 15,-1-2 28-15,0 2 29 0,-2 0 23 0,1 1 6 16,-4-1-11-16,2 1-10 0,-2 1 7 16,-1 0-1-16,2 0 7 0,-1 1 9 0,4 0-11 15,1 3-11-15,-1 1-11 0,4-1-16 0,4 1-16 16,-1 2-13-16,3 1-15 0,1 0-16 16,0 0-15-16,0 0-10 0,0 0-10 0,0 0-8 15,3 1 1-15,0 3 1 0,4 2 6 0,0 3 5 16,4 1 0-16,3 1 4 0,3 2 2 15,2 1-1-15,3 1 2 0,3-1-3 16,0 0-1-16,1 2 1 0,1-2 0 0,0 0-2 0,-1 1 0 16,3-4 0-16,-4-1-1 0,1-1 5 0,-4 0-4 15,-2-1 1-15,-2-1-3 16,-5-1-4-16,-2-1 1 0,-1-2-1 0,-1 1 1 0,-4-2 3 0,0 2-2 16,0-3 0-16,-2 1 0 15,-1 0-2-15,-1-1 0 0,-1 0 0 0,1-1-1 16,-1 1-2-16,0-1 2 0,0 0-2 15,0 0 2-15,0 2 5 0,0 1-5 0,0 2 1 0,1-1 2 16,-1 3-6-16,0 1 4 0,2 0-1 0,-2 2 0 16,0 0 2-16,0 0 0 0,-2 3 0 15,-1 1 0-15,-2 1-1 0,-2 2 1 0,-3 0 1 16,-2 2 0-16,-3 0-1 0,-1 3 5 0,-1 2-2 0,-5-1 1 16,-1 3 6-16,-2 1-6 0,0-1-1 15,0-1-1-15,1 0-4 0,-1-4 3 0,1 2 1 16,1-3 0-16,1-3 8 0,5-3-7 0,-1 0 1 15,4-3 0-15,1-1-4 16,1-3 3-16,3 0-1 0,1-2 1 0,3-2-6 0,0 1 6 16,0-1-3-16,5-2 2 0,-2 1 2 0,0-2-3 15,2 1-1-15,0-1-2 0,0 0-13 0,0 0-7 16,0 0-20-16,0 0-24 0,2 0-18 16,1 0-65-16,6 0-139 0,-4 0-416 0,1 0-893 0</inkml:trace>
  <inkml:trace contextRef="#ctx0" brushRef="#br0" timeOffset="208156.9996">31124 6102 0 0,'0'0'0'0,"0"0"0"0,0 0 0 16,0 0 0-16,0 0 0 15,0 0 0-15,0 0 94 0,0 0 87 0,0 0 12 16,0 0 21-16,0 0 14 0,0 0 3 16,-13-44-6-16,13 43-18 0,-1-1-29 0,1 2-29 0,0 0-20 15,0 0-22-15,-1 0-14 0,1 0-14 16,-1 0-13-16,1 0-12 0,-1 0-2 0,1-1-1 0,0 1 0 15,0 0 1-15,0 0-5 0,0 0-1 16,0 0-3-16,0 0-8 0,0 0 3 16,0 0-4-16,0 0-3 0,0 0 2 0,0 0-10 15,1 0-7-15,1 0-6 0,1-1-9 0,4 0-2 16,3-1-2-16,2 2-1 0,5-3-1 0,-1 2 5 0,5 0 0 16,4 1 3-1,-1 0 3-15,4 0-4 0,2 1 0 16,0-1-2-16,2 0-4 0,0 0 6 0,4 0 1 15,-3 1 1-15,0-1 7 16,3 0-7-16,-2 2 0 0,-1-1 0 16,2 3-3-16,-4-1 3 0,-6-1 1 0,1 2-2 15,-5-2 0-15,-3 0-1 0,-3 1 0 0,1-1-1 0,-4 1 5 0,-2-1-6 0,-1 2 0 16,-4-2 0-16,4-1-5 0,-2 1 5 0,-3 1 0 16,3-1 1-16,0 0 6 0,-1 1-5 0,2 0 2 0,-1 1-2 15,-2 0-4-15,4 0 5 0,-2 1 0 0,-2-3 0 16,3 3 0-16,-2-1-1 0,-1 0 0 15,1 0 0-15,-3 0 3 16,-1 0-4-16,3-2-1 0,-4 2-1 0,1-1-1 16,-1-1 3-16,0 1 2 0,0-1-1 0,2 0 5 0,-2 0-5 0,1 0-1 15,-2-1 2-15,1 1-3 0,-1 0 2 0,0-1 2 16,1 0-1-16,-1 0-2 0,0 0 2 16,0 0-2-16,0 2 0 0,0-3 4 15,0 1-2-15,0 1 0 0,0-1 0 0,0 1-4 16,0-1 4-16,0 0 1 0,1 1-1 0,-1 0 3 0,0 0-1 15,0 1-1-15,0-1 2 0,0 0-1 0,0-1 0 16,0 1 1-16,0-1 0 0,0 1 0 16,0-1 1-16,0 0 1 0,0 2 2 15,0-2 3-15,0 1-6 0,0 1 0 0,0-1-2 0,0 1-4 16,0 1 4-16,0-1-2 0,0 2 0 16,0 0 0-16,0-2-1 0,0 1 0 15,0 1 1-15,0 1-2 0,0-1 2 0,0 1-1 16,0 1-1-16,-1 0 0 0,1 0 3 0,-1 2 0 0,0 1 1 15,-2 1 4-15,0-1-4 0,1 0 0 0,1 1 0 16,-1 0-3 0,-1 2 1-16,0 0 0 0,2 1 2 0,-1 1 3 0,0-2-3 0,-3 4 0 15,5-1-1-15,-3 1-2 16,0 0 2-16,-1 1 2 0,2-2 1 0,-2 2-2 0,0 0 0 16,2-2-2-16,-1 2-2 0,-3-1 3 0,4 2-1 0,-6 0 2 15,3 2 1-15,-1-2-2 0,-3 4 1 16,1 0 0-16,-2 0-1 0,3 2 1 15,-2-2 0-15,-1 4 0 16,3-4 1-16,-2 2-1 0,3 0-3 0,-3-3 1 0,2-3-2 0,2 1 0 16,-1-3 2-16,3 0-1 0,-4 1 1 0,4-4 1 15,-3 2-3-15,4 1 1 0,-3-2-1 16,2 3 0-16,2-2 1 0,-2 0 1 16,-3 0 0-16,4-1-1 15,0 1 0-15,0-2 1 0,-3 2-1 0,3 0 1 0,-1 2-1 0,-2 0 3 0,1 2-2 0,-2-2 0 16,2 1 3-16,-2 0-5 0,1 2 3 15,-2-1 2-15,-2 0-5 0,1 0 3 16,1-1 1-16,0 1-2 0,-3-2-2 16,1 0 2-16,0 1-1 0,0-2 0 15,4 2 5-15,-2-2-6 0,2-2 2 0,-2 3-1 0,-1-1-9 16,4 0 9-16,-2 0-1 0,-2 0 1 0,4-2 6 16,-5 3-6-16,1 0 1 0,3 0 1 0,-4 3-6 0,-1 1 3 15,0 3 2-15,-1 2-1 0,-1-1 5 16,-3 3-3-16,3 1-2 0,0-1 0 0,-3 0-4 15,2 1 8-15,1-2 1 0,0 0-1 0,-2-1 2 16,3 0-7-16,-1-2 0 0,1 2-2 0,-2-2 4 16,2 1 1-16,-2-3-2 15,5 3-2-15,-2-2-2 0,1 0-1 0,0-1 2 16,0 1 2-16,1 2 2 0,-1-2-1 0,3 0-3 16,-3 4 0-16,1-1 1 0,-1 1 1 0,-2 0 1 15,2 0 0-15,-1 2-4 0,-2 1 2 0,1 1-1 16,-2-1 1-16,-1 1 7 0,2 0-1 15,-2 2-1-15,0-2 0 0,1-2-6 0,1-1 0 0,-1-1 2 16,0-3-1-16,2 0 6 0,-1-3-4 16,2 3-1-16,-1-4-1 0,1 0-4 0,0 1 5 15,0-1 1-15,-1 0 3 0,0-2 1 16,-1-1-4-16,-2 1-1 0,3-2-1 0,-2 0 2 0,0 1 2 16,-3-2-2-16,4 2 2 0,-6-2-3 0,4 3 0 15,-4 0 3-15,0-3-1 0,-3 6 4 16,0-2-3-16,0 2-4 0,-2 1 0 15,-3 2-5-15,1 2 4 0,-1-1 4 0,2 1 0 16,-1-2 1-16,2 1-4 0,0-2-1 0,1 1 0 0,-3-1-3 16,2-1 8-16,0-2-2 0,-3-1 0 15,4 0 0-15,0-2-1 0,-4 1 3 0,3-3 0 16,-4 0 4-16,1 1-3 0,-2 0-3 16,-4-3-1-16,-3 3-2 0,1-2 2 0,-5-2 4 0,4 0 2 15,-5 0 0-15,0-1-4 0,-3 1-2 16,-2 1-3-16,2-3 5 0,-4 1-2 15,2 0 2-15,-4 0 2 0,-2-2-8 0,0 2 4 16,0 1 0-16,-2-4-1 0,-1 1 6 0,-1 0-3 16,3 0-3-16,-5-2-3 0,3 0 4 0,1 1-2 15,-1-1 7-15,-1-2 2 0,3 2-6 0,-4-1 0 16,2 0-3-16,-2-3-2 0,-1 3 4 0,-3-2 2 16,1 0-3-16,1-1 4 0,-1 1-5 15,-1-2 1-15,-1 2 3 0,1-3 0 0,-1 1 3 16,-1-1-4-16,-2 0-3 0,0-2-2 0,0 0-3 15,-5 0 6-15,-1 0 2 0,0-2 3 0,-2 2 0 16,3-1 0-16,-2-1-2 0,-3 0-2 16,2-1 0-16,-1 0-2 0,-2 1 1 0,-1-3 2 15,0 4-5-15,0-1 3 16,-2-1 3-16,3 2-3 16,-2 1 7-16,2-1-5 0,-1-2-4 0,0 3 1 15,-1-2-2-15,-1-1 2 0,-2 2 3 0,4 0 1 0,-4-1 0 0,3-1-2 16,-1 1-1-16,-1 0-2 0,2-1 3 0,-1 1 0 0,-1 1-1 0,-2-2 2 15,1 0-5-15,-1 1 3 0,1 0 5 16,2 1-2-16,0 0 4 0,-1 0-3 0,-1-1-5 16,-1 1-2-16,-1 0-2 15,0 1 5-15,2-2 1 0,-1-1 4 0,5 1-1 0,-2-2-4 16,-1 1 0-16,4 1-2 0,-4-2 4 0,0-2-1 16,-1 2 0-16,4-1 2 0,-3-1-5 0,5 2 0 15,-3-1 2-15,4 1-3 0,0-3 6 16,-1 5-1-16,-2-3-4 0,1 0 3 15,-1-2-5-15,2 3 6 0,2-2 1 0,1-1 4 0,2 1-2 16,-2 0-2-16,1 0 0 0,3 0-4 16,-4 1 3-16,1 1 0 0,-1 0-2 15,1 0 2-15,0 1-5 16,6 0 3-16,-3 1-1 0,6-2 1 0,1 3 3 16,4 0-4-16,-2-1 1 0,0 2-3 0,4-2 4 0,-2 2-1 15,3 0 3-15,3 0-1 0,4 0-2 0,1-1-1 0,5 1 0 16,4 0 1-16,4 0 1 0,2 0 4 0,2 0-3 15,6 1 2-15,-1 0-6 0,5 0 2 0,2-1 0 16,4 2 2-16,3-1 2 16,5 0-4-16,-1-1-1 0,4 1-4 0,0-1 1 15,1 0 2-15,0 1 1 0,0-1 2 0,0 2-3 0,0 0 2 16,0 1-1-16,1 3 1 0,3 0 3 0,-2 1-3 16,0 0-1-16,-1 0 0 0,1 3-2 15,2-1 3-15,-2 1 0 0,-1 3 2 0,0 1 5 16,0 2-8-16,-1 2 0 0,0 4-3 15,0-2 0-15,1 2 5 0,-3 0-2 0,-1 2 2 16,-4 2-5-16,5 2 3 16,-5 1 1-16,3 1-1 0,-4 0 4 0,1 1-4 0,2 1 2 15,-3 1-1-15,-2 4-4 0,0 1 5 0,1 2 1 16,-2-2 1-16,2 0 1 0,-1-1-3 0,-2 0-2 0,3 1-1 16,-2 1 2-16,-1 0-1 0,1-1 2 15,-4-1 2-15,2 1-2 0,1-1 5 0,-5 0-6 16,4-1-2-16,-6 3 5 0,3-3-10 15,1 3 7-15,-3 1 0 0,3 0-2 0,0-1 7 0,1-2-2 16,0-1 0-16,1-3-1 0,1-2-3 0,1 0 0 16,2 0-2-16,0-2 2 0,2 0 1 0,-1-1 1 15,1 1 1-15,2 0-3 0,0-1-1 16,2-1 2-16,-3 0-1 0,3-1 3 16,0 0-1-16,2 0-1 0,-1-1 0 0,2 1-1 15,0-3 1-15,2-2 0 0,-2-3 1 0,0-1 0 0,0-1-1 16,3-1 0-16,1-4-2 0,0 1 0 0,1-4 4 15,-1 0-1-15,1-1 0 0,-2-1-1 0,3-2-2 16,-2-1 1-16,3 1 2 16,-4-4 1-16,4 1 0 0,-3-1-2 15,3 0 0-15,-1 0 0 0,-1 0 1 0,2-1 2 16,-3 1 1-16,3-2 0 0,0 1-3 0,-1-1 0 0,1 1-2 16,-2 0 2-16,2-2 2 0,3 1-2 0,-1-1 0 15,0 2-2-15,2-1-1 16,1 0 2-16,1 1 1 0,3-1 1 0,-1 0 1 15,2 1-3-15,3-1-1 0,0-1-1 16,1 2 3-16,1-1 0 0,5 2 0 0,-3-1 1 16,5 1-5-16,3 0 2 0,4-1 0 0,-1 2 1 0,4-2 5 0,2 1-5 15,4 0 2-15,1 0-3 0,4 0-6 16,3 0 6-16,4 0 2 0,1 1-1 16,3-1 4-16,3 0-5 0,-3 1 0 0,-1 1 1 15,-4 1-1-15,3-1 2 0,-6 0-3 0,2 0 0 16,-4 0-3-16,-2-1 2 0,-2 2-1 15,0-2 3-15,-7 3 5 0,-4-2-5 0,0 2 2 0,-5-2-2 0,-8 0-3 16,-3 0 5-16,-8-1-1 0,-2-1 2 16,-3 1 3-16,-5-1-2 0,-2 0 2 15,0 0 3-15,0 0 0 0,-2-2 0 0,-5-3 0 0,1 0-5 16,-3-1-3-16,-5-1 1 0,1 1-2 0,2-3 2 16,-1 1 4-16,1 0-5 0,1 2 2 15,2-2-4-15,-1-1-7 0,4 0 4 16,0 1-2-16,0-1 1 0,-1-1 6 0,-3 0-8 15,4 1 0-15,-2-1 1 0,-2 0-3 0,-2 0 7 16,1 1 0-16,-1 0 0 0,-5-2 1 16,3 0 0-16,-5-1-1 0,3 1 3 0,-4 0 4 15,0-3-4-15,3 3 2 0,-2 1-1 0,2-1-6 16,1 2 5-16,-1 0 2 0,4 1-1 0,0 0 6 16,2 1-8-16,0 0 2 0,3-1-2 0,1 4 0 15,2 0 6-15,2 3 1 0,1-1 0 16,0 2-5-16,1-1-2 0,0 1-1 0,0-2 2 15,0 2 5-15,0 0-4 0,0 0 1 0,0 0-4 0,0 0 0 16,0 0 2-16,3 0-4 0,4 3 3 16,-1 0 1-16,4 2-4 0,6 1 4 15,-3 1 0-15,6 0-2 0,1 3 5 0,0 1 1 16,2-2-3-16,4 4-3 0,-1-2 3 0,1 0-2 0,-2 0 4 16,4 0 8-16,-3-1-10 15,1 1 0-15,-2 2-3 0,-4-4-10 0,0 3 12 0,-2-3 0 16,-6 1 2-16,-2-2 7 0,0-1-9 0,-3 0-1 15,-3-1 0-15,1-1-3 0,-3-1 5 16,0-1 0-16,0 2 1 0,-1 0-3 16,2-2 1-16,-2 2-1 0,-1-2 2 15,0 3 6-15,0-1-6 0,0 2 1 0,0 0-2 0,-5 1-9 16,1 2 11-16,-3 0 0 0,-2 4 2 0,-1-2 8 16,-2 5-11-16,-3-2 0 0,-2 2 0 0,-2 2-4 15,0-2 5-15,-3 1 0 0,1-1-1 0,1-2-3 16,-2-1 2-16,0 3 0 0,-2-2 2 15,4-1 7-15,0 0-8 0,3-1 2 0,-2-1-3 16,1-2-6-16,4-1 9 0,-2 0-2 0,4-3 2 16,2 2 6-16,0-2-10 0,3-3 2 0,5 1-3 15,-1-2-2-15,-1 0 5 0,3-2 0 16,0 2 0-16,1-2-5 0,0 0 2 0,0 0-2 16,0 0 1-16,0 0 1 0,0 1-19 0,0-1-15 0,0 0-30 15,0 0-49-15,5-4-58 16,-3-3-139-16,1 0-689 0,2 1-747 0</inkml:trace>
  <inkml:trace contextRef="#ctx0" brushRef="#br0" timeOffset="209143.6632">23501 11058 523 0,'0'0'803'0,"0"0"-442"0,0 0-3 0,0 0-100 0,0 0-48 0,0 0-30 16,0 0-45-16,0 0-26 0,0 0-25 0,0 0-26 15,0 0-17-15,0 0-14 0,-8-34-13 16,8 36-2-16,0 2 1 0,0 6 5 0,0-1 8 16,0 6 4-16,0 2 3 0,3 1 1 0,-3 4-4 15,0 1-2-15,0 0-3 0,1 3-2 0,-1-1-5 16,0 3 2-16,1-1 2 0,-2 2 1 0,-4 0-1 16,4 2-1-16,-3-1-4 0,-2 1-2 0,4 1 1 15,-2 3 1-15,0 0-2 16,1 4-2-16,0-2-2 0,-2 4-3 0,3-1-5 15,0 1 0-15,-4 2 2 0,5 0 0 16,0 0 1-16,0 1-1 0,-1 1-1 0,-2 0-4 0,3-2 4 16,-2 3-1-16,-2-2 1 0,3 1 0 0,-1-4-2 15,-4 2 0-15,5 0 0 0,-2-1 4 0,-2 0-1 16,-2-1 0-16,4 0-2 0,-5-2-6 0,0 0 6 16,1-2-3-16,2-2 4 15,-2 0 5-15,0-3-8 0,0 0 2 0,3 1-2 0,-3-3-7 16,0 2 9-16,4-3 0 0,-3-1 0 0,3-3 2 15,-1 0-6-15,1-3 1 0,1 1 0 0,-2-3 3 16,5 0 0-16,-2-4-2 16,1-1-2-16,0-1-5 0,-2-4 3 15,2-1 0-15,1-1 2 0,1-2 4 0,-1-1-10 0,0-3-2 16,0 2-6-16,0-3-5 0,0 0 1 0,0 0-5 16,0-1-7-16,0 0-10 0,0 0-16 0,0 0-23 15,0 0-26-15,0 0-42 0,0-1-73 0,0-4-249 0,0 1-611 16,0 0-353-16</inkml:trace>
  <inkml:trace contextRef="#ctx0" brushRef="#br0" timeOffset="210269.8083">23775 10987 136 0,'0'0'346'16,"0"0"46"-16,0 0-53 0,0 0-40 0,0 0-17 15,0 0-56-15,0 0-32 0,0 0-34 0,0 0-24 16,0 0-27-16,0 0-27 0,0 0-19 16,0 0-18-16,0 0-9 0,-32-22-3 0,34 21-6 0,5-3-1 15,2 1 1-15,1-1-2 0,2 0 1 16,2 1 1-16,4-2 0 0,2 1 0 0,2 2-1 15,3-2-1-15,1-1-1 0,5 3-1 0,3-2-3 16,2 1-3-16,3 0-2 0,3 1-2 16,9 2 0-16,0-2 2 0,5 0-3 15,1 0 4-15,4 1-2 0,4 1-4 16,-2-1 0-16,0 0-5 0,4-2 2 0,-2 1 0 16,-3 2 2-16,4-2-2 0,-2-2-4 0,-1 2-1 15,3-1-1-15,-1-1 3 0,-1-1 0 0,-2 2 0 0,-1-2 1 16,-3 3-3-16,0-1-1 0,-5-2 2 0,-4 2-1 15,0 0 2-15,-5 2 1 0,-1-1-4 16,-4 1-1-16,-1 0-2 0,-4-2 1 0,-2 3 4 16,-1 0 1-16,-4-2-2 0,0 2 1 0,-5 2-2 15,-2-4-1-15,-2 1 4 0,-3 0 1 0,1 1 1 16,0 0 1-16,-4 0-5 0,3 0-2 16,-3 0 3-16,1 0 0 0,0 0 0 0,-2 0 3 15,-2 1-4-15,-1 0-1 0,-1 1 0 0,0-2-1 16,-3 1 3-16,1 1 1 0,1-1 1 0,-4-1-1 15,1 1-2-15,-1-1-1 16,-1 0 2-16,-1 0 4 0,0 0-1 0,2 0 0 16,-2 0-1-16,0 0-5 0,0 1 4 0,0-1-1 15,0 0 1-15,0 1 2 0,0 0-5 16,0 2-2-16,0 0-2 0,0 2 0 0,0 1 8 0,0 2 4 0,0 2-1 16,0 0 0-16,0 3-2 0,0 1-1 0,0 2 4 15,-3 0 2-15,0 4-3 0,-1 0 1 16,-5 5-2-16,4-1-6 15,-4 3 8-15,0 3-3 0,1 1 2 0,-1 0 6 0,1 1-9 0,-1 1 0 16,0 4-1-16,1-2-2 16,-2 1 4-16,3 1 2 0,-3 2 0 0,3 0-2 0,-4 0 2 15,1 3-3-15,0-1 1 0,0 1 5 0,2 2-6 16,1-1 1-16,2-1-4 0,-2 2-4 16,3-1 6-16,-2-2-2 0,3 0 3 15,-2 0 2-15,2 0-4 0,-2 0 0 0,1-1-1 16,-1-2 0-16,1 0 3 0,-2-3 1 0,2 0-2 0,-4 1-1 15,2-3 0-15,-4 3 0 0,2 0 1 0,-2 1 2 16,1-2-6-16,0 0 0 0,0 3-3 16,-2-3 0-16,0 2 7 0,2-1-3 15,-3-3 4-15,3-1-1 0,0 0-1 0,2 0-1 0,-3-3-1 16,1-2 1-16,1-3-2 0,1-2 1 0,1-5 2 16,-1-1-5-16,4-2 5 0,-1 0-2 15,1-2 0-15,1-2 1 0,0 0-3 0,-2 1 3 16,3-3-2-16,-1 1-1 0,2-1 3 15,0 0-2-15,0 0 3 0,0-1-2 0,-1-1 1 0,0 0-2 16,0-2-2-16,1 0 3 0,0-2-4 0,0 1 3 16,-1-3-3-16,1 0-7 0,-1 0-1 15,1 0-7-15,-2 0-4 0,2 0-8 0,-1-3-21 16,-1-2-14-16,-1 0-33 0,-1-2-28 16,-1 0-26-16,-3-2-44 0,1 2-82 15,-3 0-227-15,3 2-595 0,0 3-63 0</inkml:trace>
  <inkml:trace contextRef="#ctx0" brushRef="#br0" timeOffset="211026.1779">23447 13161 0 0,'0'0'0'0,"0"0"0"16,0 0 166-16,0 0 157 15,0 0-16-15,0 0-29 0,0 0-25 0,0 0-36 0,0 0-32 16,0 0-24-16,0 0-23 0,0 0-13 0,0 0-10 15,0 0-9-15,-92-33-7 0,92 33-17 16,0 0-16-16,0 0-14 0,0 0-18 0,3 0-1 16,3 0 7-16,0 0 6 0,4 2 15 15,6 1-4-15,-1 2-4 0,6 0-4 0,5 0-11 0,2 1 2 16,3-2-4-16,4 0-1 0,4 2 2 16,3-3-3-16,6-1 1 0,-3 1-4 0,5-1-5 15,2 0-3-15,-2 0-3 0,5-2 0 16,-1 1-5-16,0-1 2 0,5 0 0 15,3 0-6-15,0-1 8 0,5-3-5 0,2-1 1 16,1 0 1-16,2-2-6 0,-3 0 4 0,2-2-2 16,-1-1-3-16,0 2 3 0,0-1-5 15,-2-1 1-15,-4 2-3 0,2-1 4 0,-5 2-3 0,-5 1-3 0,-2-1 5 16,-7 2-8-16,0 0 7 0,-6 1 1 16,-4 0-2-16,-3 1 3 0,-6 0-5 0,-4 1-2 15,-2 0 1-15,-3 0-7 0,-6 1 7 16,-1 1 0-16,-2-1-1 0,-5 1 2 15,-2 0-1-15,-1 0 0 0,-1 0 0 0,0 0 2 0,-1 0-2 16,0 0 0-16,0 0 1 0,0 0-6 0,0 0 6 16,0 0-1-16,0 0-2 0,0 0 9 15,0 0-4-15,0 0-2 0,0 0 2 0,0 0-8 16,0-1 0-16,0-3-6 0,0 0-7 16,0-3-9-16,0-1-13 0,0-3-21 15,-4-3-36-15,1-1-54 0,-2-4-107 0,0 3-383 0,0 5-869 0</inkml:trace>
  <inkml:trace contextRef="#ctx0" brushRef="#br0" timeOffset="211772.5793">24598 10983 0 0,'0'0'0'0,"0"0"0"0,0 0 0 16,0 0 131-16,0 0 235 0,0 0-8 0,0 0-5 0,0 0-37 0,0 0-1 16,0 0-36-16,0 0-47 15,0 0-46-15,0 0-60 0,0 0-50 0,-13-82-33 16,12 88-8-16,-4 5 8 0,3 1 18 0,-1 5 6 16,-3 4-1-16,-2 3-6 0,2 3-9 0,-1 1-3 15,1 1-7-15,1 5-6 0,-4 0-1 16,4 3-8-1,-1 3 2-15,-3 3-1 0,5 0-3 0,-5 1 6 16,0 1-7-16,0 1 0 0,-3 2-4 0,3 1-6 0,-3 1-3 0,1 0-3 16,0 2 1-16,-4-1-2 0,4-2 2 0,0 1 0 15,-1 0-3-15,1 1 4 0,0 0-3 16,0-1-1-16,-1 1 3 0,1-1-8 0,0-1 5 0,0-3-1 0,2 0-2 16,0-1 6-16,2-2-3 0,-2 0-3 15,1-2 0-15,-1-4-5 0,5 1 2 16,-3-4 2-16,3 0 2 0,-1-2 2 0,-1-3-3 0,0 3 2 15,-2-2-2-15,3 0-2 16,-1-3 2-16,-4-3-2 0,5-3 1 0,-2-3 0 0,2-5-3 16,1-3 0-16,0-2-4 0,-1-3-1 0,4-2-3 0,1-2-6 15,0-1-10-15,0 0-18 16,0 0-23-16,0-6-36 0,6-4-55 16,-1-3-88-16,4-4-250 0,0 3-671 15,-2 5-143-15</inkml:trace>
  <inkml:trace contextRef="#ctx0" brushRef="#br0" timeOffset="212203.2755">25298 10892 1384 0,'0'0'734'0,"0"0"-666"0,0 0 14 0,0 0 20 16,0 0 12-16,0 0 13 0,0 0-13 0,0 0-10 16,0 0-22-16,0 0-19 0,0 0-13 15,0 0-3-15,0 0 3 0,0 0 3 0,12 22 3 16,-19 6-9-16,-2 2-5 0,0 5-3 16,-2 4-4-16,-1 2-3 0,1 3-2 0,-3 4 0 0,1 4-2 15,-3 6-4-15,-1 3 1 0,0 3-12 16,0 0 3-1,-3 2-3-15,3 2-3 0,-2-1 3 16,-1 2-5-16,3-1 0 0,-2 2-2 0,5-1-1 16,-3-3 1-16,3-1 0 0,-2-4 0 15,4 0 0-15,-1-4-1 0,-2 2-1 0,4-3-1 0,-1 0-4 0,0-1 4 16,3-2 0-16,-1-1 2 0,2-4 6 0,2 2-9 0,2-1 0 0,-3-4-2 16,4-3-2-16,-2-2 4 0,0-5 2 15,3-3-2-15,-3-2-2 0,2-3-1 0,0-5-4 16,-2-5 1-16,2-3 3 0,1-4-12 15,1-3-6-15,1-2-14 0,0-4-21 0,0-1-12 0,0 0-30 0,-1-6-50 16,1-3-85 0,2-5-205-16,0 3-664 15,1 2-416-15</inkml:trace>
  <inkml:trace contextRef="#ctx0" brushRef="#br0" timeOffset="212762.0083">23685 11710 445 0,'0'0'146'0,"0"0"41"0,0 0 63 0,0 0-7 16,0 0 15-16,0 0-30 0,0 0-43 15,0 0-23-15,0 0-24 0,0 0-26 0,0 0-25 16,0 0-20-16,0 0-11 0,0 0-8 0,-113-38-4 16,112 38-5-16,0 0-9 0,0 0-4 15,0 0-6-15,1 1-6 0,0 2 1 0,0 0-4 16,0 2 3-16,3-2 7 0,6 3 9 15,3 0 15-15,7 0 8 0,3 0 7 0,8 0-3 16,9-2-6-16,4-2-4 16,7 0-5-16,6-2-4 0,9 0-1 0,5-3-5 0,5 0-4 15,10-2-5-15,5 0-7 0,7-1 1 0,4 1-2 0,2-2-1 16,6 1 0-16,-1 1-6 0,1 1-3 16,2-1-1-16,-4 3 3 0,-4 0 0 15,-8 0 1-15,-5 2-1 0,-10-1-6 0,-8-2-1 0,-9 0-1 0,-4-1 3 16,-10 2 3-16,-5-3 1 0,-6 2-1 0,-6 0 0 15,-7-1 0-15,-5 2 1 0,-4-1 1 16,-6 3 2-16,-4 0 2 0,-3-2 1 16,-3 1 4-16,0 1 0 0,0-1-1 0,-2-1-5 0,-2 2-7 15,-3 0-10-15,-5 0-14 16,-3 2-16-16,-5 0-24 0,-5 1-28 0,-1 2-36 16,-4 1-64-16,-3 1-86 0,-4 2-200 0,9-3-606 15,8-2-203-15</inkml:trace>
  <inkml:trace contextRef="#ctx0" brushRef="#br0" timeOffset="213166.2229">23292 12241 1036 0,'0'0'714'15,"0"0"-626"-15,0 0-1 0,0 0 25 0,0 0 11 16,0 0 15-16,-122 7-7 0,119-6-44 0,3 1-36 16,3 1-15-16,4-1-2 0,7 3 15 15,0-2 12-15,9 0 6 0,6 0-2 0,8-1 3 0,6-2-5 16,5 0-2-16,7 0 1 0,7 0-12 16,7 0-6-16,3-3-7 0,4 0-6 0,2 1-1 15,5 0-4-15,4 2-2 16,3 0-2-16,3-1-8 0,4 0-3 0,4 0-3 0,0-2 1 15,0 1-2-15,-2-3-2 0,0 2-2 0,-5-3-5 16,-1 1 4-16,-3-1 2 0,-7 1 0 0,-5-1 4 16,-9 0-5-16,-7 1-1 0,-8-3 0 15,-7 3-8-15,-6-1 10 0,-8 0-1 16,-4-1 3-16,-7-1 3 0,-3 3-4 0,-6-1 0 0,-2 1 2 16,-5 2 5-16,-4-1-1 0,0 0 2 15,-2 0-4-15,0 1-10 0,0-1-5 16,-2 0-16-16,1 0-20 0,-2-1-31 15,-3-1-58-15,1-2-97 0,-2 2-255 16,2 3-746-16</inkml:trace>
  <inkml:trace contextRef="#ctx0" brushRef="#br0" timeOffset="213628.9838">25017 11154 0 0,'0'0'0'0,"0"0"0"0,0 0 192 0,0 0 168 16,0 0 10-16,0 0-28 0,0 0-32 0,0 0-49 15,0 0-54-15,0 0-46 0,0 0-23 0,0 0-18 16,0 0-8-16,1-58 0 16,-1 58-11-16,2 0-15 0,-2 0-20 0,0 0-26 0,0 0-9 15,0 3-3-15,-5 5 6 0,2 4 9 16,-4 3-2-16,3 4-5 0,-6 0-7 0,2 2-2 0,-1 0-8 15,-1 1-3-15,-1 3-4 16,1 0-8 0,-1 0 5-16,-3 1 0 0,-2-1 0 0,0-1 5 15,3-2-7-15,-2-2 0 0,0-2-3 0,3-3-6 0,3 0 8 16,-1-1-1-16,0-3-1 0,5-1-3 0,-2 0-6 0,1-3-12 16,2 0-16-16,1-3-19 15,-1 1-39-15,1-1-58 0,3-1-100 0,0-1-159 0,0 0-412 0,0-2-727 0</inkml:trace>
  <inkml:trace contextRef="#ctx0" brushRef="#br0" timeOffset="214092.7805">25010 11241 204 0,'0'0'317'0,"0"0"-45"0,0 0-63 0,0 0 13 15,0 0 14-15,0 0-31 0,0 0-27 0,0 0-34 16,0 0-33-16,0 0-19 0,0 0-15 16,0 0-11-16,116-36-8 0,-102 36-7 15,0 0-2-15,-2 0-2 0,0 0-3 0,-3 0-4 0,0 3-8 16,-2 0-7-16,-2 3-10 15,0 0 0-15,-4 2 3 0,-1 4 3 0,0 2 8 0,-1 2-2 16,-4 3-1-16,-6 0-1 0,2 1-6 0,-3 0-1 16,1 0-4-16,-1-2-2 15,-2-2-1-15,1 0-2 0,0-2-1 0,-1-2-1 16,4 0 2-16,-3-2 1 0,3-1 4 16,2-1 2-16,0-1 1 0,2-1-4 0,0 0-3 0,3-1-5 0,1-1 2 0,2-2-2 15,-1 0 2-15,1-1 0 0,0 1-2 16,0-1 3-16,3 0 4 15,5 0 6-15,3-1 1 16,1 0-2-16,8 0-6 0,0 0-3 0,6-2-2 16,-1-2 1-16,5 1-2 0,0 0-2 0,1 1-21 0,0-1-39 0,2 0-71 15,0 1-148-15,-9-1-371 0,-7 2-973 0</inkml:trace>
  <inkml:trace contextRef="#ctx0" brushRef="#br0" timeOffset="216875.7624">24724 12483 0 0,'0'0'16'0,"0"0"429"15,0 0-53-15,0 0-3 0,0 0-15 0,0 0-48 16,0 0-57-16,0 0-54 0,0 0-50 0,0 0-43 16,0 0-42-16,0 0-23 0,-4-25-16 0,-3 29-6 15,0 3 8-15,-2 1-1 0,-1 2 0 16,-1 3-2-16,1-1-9 0,2 1-1 0,0 0-8 15,5 1-5-15,0 1 2 0,-1 0-6 0,4-3-2 16,0 1 0-16,4-1-2 0,1 1-1 0,5-1-1 16,-1 1 1-16,2-1-3 0,1 1 3 15,4-1-1-15,-2 0-3 0,1 1 3 0,-2-2-3 16,-2 0 1-16,-1 1 1 0,1-3-5 16,-2 2 2-16,-1-2-1 0,-4 0-1 15,3 0 1-15,-4-2 0 0,-3 0 2 0,0-1-3 0,0 0 6 16,0 0-6-16,-3-1 1 0,-5 1 4 0,1-1-7 15,0 0 7-15,-1-2 1 0,-2-1-1 16,1 1 6-16,-2-2-7 0,-1-1 0 0,-2 0 0 16,1 0-10-16,0 0 2 0,-4 0-8 15,5 0-10-15,-4 0-11 0,2-1-14 0,0-3-21 0,-2 0-28 16,4-1-46-16,0-1-68 0,3 1-145 16,2 1-406-16,4 1-793 0</inkml:trace>
  <inkml:trace contextRef="#ctx0" brushRef="#br0" timeOffset="217243.5664">24741 12459 1032 0,'0'0'282'15,"0"0"-56"-15,0 0-82 0,0 0-24 0,0 0 10 16,0 0-14-16,0 0-27 0,0 0-20 0,0 0-28 16,0 0-6-16,0 0-8 0,0 0-8 15,130-27-3-15,-118 25-5 0,3 1-1 0,-2-1 0 16,-2 0 0-16,-1 0 1 0,-2 1 0 16,-1 0 1-16,-1-1-2 0,-2 1 6 0,1-1 0 15,-3 1 2-15,-1-2 5 0,-1 3-2 0,2-2-3 0,0 1-2 16,-1-2-5-1,-1 2-3-15,1 0-1 0,0-2-1 0,-1 2-1 0,0 1 0 16,0-3 0-16,0 2-1 0,1-2 0 0,-1 2-2 16,0 0-5-16,0 0-4 0,0-2-25 0,0 2-40 15,0-1-82-15,0 1-145 0,1 0-274 0,-1-1-401 16,0 2 472-16</inkml:trace>
  <inkml:trace contextRef="#ctx0" brushRef="#br0" timeOffset="218254.1693">26154 11949 0 0,'0'0'0'0,"0"0"376"0,0 0-15 0,0 0-52 0,0 0-58 0,0 0-43 0,0 0-35 15,0 0-20-15,0 0-18 0,0 0-26 0,0 0-20 16,0 0-19-16,-45-10-10 0,41 10 2 0,-1 0 6 16,2 0 9-16,-1 0 7 0,2 0 3 15,2 0-6-15,0 0-12 0,0 0-8 0,0 0-16 16,0 0-8-16,0 0-7 0,4 0-4 15,3 0 4-15,3 0-1 0,6-2 2 0,1 0 0 0,7 1-4 16,2-1 1-16,2 0-2 16,9 2 1-16,0-2 0 0,5 0-3 15,3-1-3-15,1 1-6 0,4 1-2 16,0-2-5-16,5 2 3 0,-1 0 1 0,1 0-4 0,1-3 2 16,-3 0-5-16,0 1-3 0,-2-1 3 0,-2 2-2 0,-3-1 1 0,-5 0 0 15,-4 0-1-15,-2 1-1 0,-5-1-1 16,-5 2 2-16,-3-1 0 0,-3-2 0 0,-5 2 0 15,-6 0-1-15,1-1 4 16,-7 2 1-16,1 2 3 0,-3-1 6 0,1 0-4 0,-1-1 0 16,0 1-4-16,0 0-6 0,0-1-1 0,0 1-6 15,-4-2-6-15,2 1-13 0,-4-3-18 0,0 2-24 16,-2-1-25-16,-1 1-36 0,1 0-53 0,-1-1-67 16,0-1-136-16,-2 1-278 0,5 1-362 15,1-1 367-15</inkml:trace>
  <inkml:trace contextRef="#ctx0" brushRef="#br0" timeOffset="218496.1672">27048 11632 66 0,'0'0'572'0,"0"0"-34"15,0 0-114-15,0 0-115 0,0 0-83 16,0 0-59-16,0 0-22 0,0 0-19 16,0 0-20-16,0 0-15 0,0 0-15 0,128 51-11 0,-109-30-9 15,-2 1-6-15,-1 1-6 0,-1 4-5 0,0 0-4 16,-3-1-5-16,-3-1-3 0,-2 1-3 15,-6-2-2-15,-1-2-1 0,-3 2-1 0,-7-1 1 16,-4-2-2-16,-3 2-4 0,-4-1-2 16,-1-4-3-16,-3-2-3 0,1-2-5 0,-3-4-6 15,-2-2-9-15,0-2-17 0,1-1-17 0,0-3-26 16,4 1-47-16,0-3-67 0,4 0-121 0,5 0-312 16,6-2-708-16</inkml:trace>
  <inkml:trace contextRef="#ctx0" brushRef="#br0" timeOffset="219085.1663">27922 10868 0 0,'0'0'0'0,"0"0"0"0,0 0 0 16,0 0 381-16,0 0 65 0,0 0-47 15,0 0-49-15,0 0-48 0,0 0-36 0,0 0-40 16,0 0-44-16,0 0-44 0,0 0-46 0,0 0-34 15,66-75-25-15,-66 75-12 0,0 5 0 0,0 1 8 16,0 2 14-16,-3 4 6 0,1 5 1 16,-3 0-1-16,1 3-5 0,1 3-3 0,-3 2-3 15,3 6-3-15,-4 1-5 0,5 3-4 16,-5 2 0-16,3 3-5 16,-1 2-3-16,1 3-3 0,1 2-2 0,-4 3-1 0,1-1 1 15,0 3-1-15,-1-1-2 0,0-2 0 0,0 2 1 0,-2-3-4 0,-1 0 5 16,0 1-6-16,0-3 0 0,0 0-1 15,0-3-1-15,-3 1 5 0,0-1-1 16,0 0 1-16,1-2 0 0,-2-1-3 0,-1-1-3 0,3-1-1 16,0 0-2-16,-2-2 1 0,1 0 6 0,1-2-1 15,-1 2-1-15,0 0 4 0,0 0-5 16,1-2-5-16,2-1 4 0,1 0-8 16,-1-4 5-16,4-1 3 0,-1-1-2 0,1-1 7 15,2-2-6-15,-3-3 1 0,4-1-1 0,0-4-7 0,1 1 2 16,-1-4-2-16,2-2-2 0,1-3-5 15,0 0-2-15,0-2-7 0,0-3-9 0,0 0-7 16,0 0-16-16,0-1-20 0,1-2-21 16,2 0-53-16,0 0-91 0,1-2-240 0,1-2-678 15,-2 0-115-15</inkml:trace>
  <inkml:trace contextRef="#ctx0" brushRef="#br0" timeOffset="220545.9543">28208 10742 0 0,'0'0'0'16,"0"0"0"-16,0 0 60 0,0 0 359 0,0 0-13 0,0 0-57 15,-125-38-38-15,111 35-48 0,4 1-38 16,3 0-40-16,1 1-38 0,5 1-30 15,0 0-34-15,1 0-25 0,0 0-20 0,1 0-14 16,4 0-2-16,0 0-1 0,5 0-1 0,4 0 0 16,1 0-4-16,6 0-2 0,1 0 1 0,4 0-1 15,2 0-1-15,5 0 0 0,1 0 0 16,4 1-3 0,0-1 1-16,2 0-3 0,2 0-5 0,1 0-1 15,2 0 0-15,3 0-1 0,4 0 6 0,5-3-1 0,1 0 0 16,0-1-1-16,9 2-2 0,-2-2 1 0,5-1 0 0,1 2 1 15,4-1 1-15,1-2 0 0,1 1-2 0,3 1 0 16,-1 0-1-16,1 2 1 0,0 0 0 16,-7 2 0-16,0-2-2 0,-4 1-2 15,-8 0 0-15,0 1 1 0,-4-1 1 0,-6 1 1 0,-3-2-1 16,-1 1-2-16,-5 0-1 0,-3 1 0 0,-1-1 2 16,-4 0-2-16,-5 1 1 0,-1-2 1 0,-4 2-2 15,-3 0 2-15,-2 0-1 0,0 0 0 16,-5-1 2-16,2 2-4 0,-5-1 2 0,1 0 0 15,-4 0-2-15,0 0 3 0,-4 0-1 0,3 0 1 0,-4 0 0 16,-2 0-2-16,3 0-2 0,-3 0-1 0,0 0-4 16,0 0-1-16,-1 0-1 0,1 0-1 15,0 3-1-15,-1 0 3 0,1 0 1 0,0 2 0 16,2 2 4-16,-2 0-3 0,1 0 3 16,-2 1 1-16,0 2 1 0,0 1 4 0,0 2 2 15,0 1 3-15,0 1 2 0,-2 2 2 16,-3 2-1-16,4 2-1 15,-3 1 1-15,-2 2-3 0,5 1 1 0,-7 2 2 0,5 2 1 0,-3 0 3 16,1 3-2-16,-2 1 1 0,3 2-1 0,-5 2-3 16,1 2 5-16,0 2 1 0,4 4 0 15,-5-1 8-15,6 3-7 0,-4-1-1 16,3-1-1-16,-1 1-4 0,1-2 1 0,-1 0 3 0,2 2 1 16,-4 0-2-16,5 1 2 0,-1-1 0 0,-2 1 0 15,3 0-1-15,1-3-2 0,-1 0-3 0,-3-1 1 16,2-1-2-16,0-3 3 0,-1 0 0 15,2-5-1-15,-2 0 4 0,0-1-3 0,0-3 2 16,1 2-4-16,-5-1-3 0,2-1 2 16,1 1-3-16,-2-2 2 0,-1 3-1 0,2-3-2 15,0 1 1-15,-3-1-3 0,4 0-1 0,-3 1 4 16,1 0-1-16,2-1 0 0,-1 0 1 16,2-1-3-16,-2-3 1 0,3 0-1 0,0 1 2 15,-1 0-1-15,3 0 0 0,-1 1 0 0,2-2-5 0,-1-1 6 16,2-1-2-16,-1-2 2 0,0-1 6 15,0-2-7-15,1 2 1 0,-1-3-3 0,0-1-3 16,0-1 4-16,1-4 2 0,-1 0-1 0,0-3 0 0,0-2-2 16,0-2 0-16,0 0 2 15,0-2 2-15,0-1 1 0,0-1 4 0,0 1 1 0,0-1-2 16,0 0 4-16,0 0 2 0,0 0 3 0,-1 0 3 16,0 0-10-16,-1 0 0 15,-3 0-7-15,3-2-6 0,-2 0 6 16,-1 0-1-16,-1 0 1 0,-1-1 0 15,-1 2-4-15,-2-3-1 0,0 2 0 0,-1 0 3 0,-3-1-2 0,-2 1 1 0,-4 0-2 16,0 0-4-16,-5 1 4 0,-5 0 1 16,-4 0 0-16,-1 0 7 0,-6 1-8 0,-1 0 2 15,-6 0-3-15,-1 4-5 0,-3 1 7 16,-5 0 0-16,-4 2 0 0,-2-2 2 0,-2 2-4 16,-4 0 1-16,2 0-1 15,0 0 2-15,-3 0 1 0,2-3-1 0,3 2 0 0,-3-1-7 0,0-2 3 16,2-1 1-16,2-2 1 0,1-2 11 0,-1-1-10 15,3-3 0-15,0 0-1 0,3-1-7 0,2 1 11 16,2 0-2-16,2-1 2 0,1 1 3 16,5 0-7-16,-3 1 0 0,5-1 1 0,-3 0-1 15,4 0 2-15,-3 2 2 0,3-2-3 0,2 0-4 16,-1 1 5-16,2 0-1 0,0 3 2 16,3-2 7-16,1 1-6 0,2-2 0 0,5 1-1 15,0 1-6-15,1 0 5 16,5-1 0-16,-2 2 2 0,1-2-1 0,2 1-1 0,3 1-1 0,0-2 0 15,4 2 6-15,-1-1-4 0,5 1 0 0,-3 1-2 16,3 0-3-16,1 0 3 0,0 1 0 16,3-2 3-16,-2 2 4 0,4 0-6 15,-1 0 2-15,1 0-4 0,2 0-5 0,1 0 8 16,1 0-1-16,1-1 2 16,0 1-2-16,0 0-2 0,0 0-1 0,0 0-1 0,0 0 2 0,0 0-8 15,0 0-11-15,1-1-16 0,3-2-32 0,2 1-32 16,6-3-64-16,2-1-133 0,0 1-585 0,-4 1-814 15</inkml:trace>
  <inkml:trace contextRef="#ctx0" brushRef="#br0" timeOffset="221296.5932">29112 10764 323 0,'0'0'207'0,"0"0"9"16,0 0 26-16,0 0-26 0,0 0 13 16,0 0-1-16,0 0-16 0,0 0-32 15,0 0-27-15,0 0-38 0,0 0-51 0,0 0-23 0,9-56-26 16,-13 60-3-16,-2 3 11 0,2 4 10 15,-3 2 16-15,-2 1 10 0,2 5 8 16,0 1-1-16,0 1-7 0,1 4-9 0,1 1-9 0,-2 4-2 16,3 1-2-16,-4 2-2 15,5 3-1 1,-3 1-7-16,-1 3-1 0,2 4-1 0,-4 1-3 0,2 2 2 0,-3 4 0 0,0 2 0 16,-3 1 1-16,0 0-5 0,-1 2-2 0,-1 3-2 15,2 0 1-15,-3 3-1 0,4 0-2 16,-1 2-2-16,-4-2-7 0,2 3 5 0,-3-1 0 0,-1-3-2 0,-1-1 2 15,-1-2-4-15,-1-5-1 16,-1 1-2-16,-1-2 2 0,2-1 0 0,-3 0 2 16,0 0 2-16,3 1-4 0,-4-3 7 0,1 0-6 0,0 2-1 15,1 0 1-15,3-2-10 0,0-3 8 16,2-3-1-16,7-3-1 0,0-3 4 0,5-5-4 16,-1-3 0-16,6-3-2 0,1-4-4 15,0-6-1-15,1 0-7 0,0-6-7 0,0-2-16 16,1-1-14-16,-1-5-20 0,1-1-28 0,3-1-37 15,1 0-88-15,-2-5-206 0,2-2-657 0,-1 2-243 16</inkml:trace>
  <inkml:trace contextRef="#ctx0" brushRef="#br0" timeOffset="221800.5609">29617 10838 804 0,'0'0'216'0,"0"0"-115"0,0 0 58 0,0 0 43 0,0 0-5 0,121-82 6 15,-108 77-32-15,-2 0-11 0,0 2-19 16,-3 3-25-16,-2-1-35 0,-3 1-37 0,-2 0-27 15,0 7-11-15,-1 1 6 0,1 8 11 16,-1 2 14-16,0 6 14 0,2 5 6 0,-6 3 5 16,3 6-4-16,-2 0-8 0,-2 6-3 15,2 2-11-15,-4 3-6 0,-2 3-2 16,4 6-2-16,-4 3 1 0,0 1-3 0,-1 0-2 16,0 0-5-16,1-2-1 0,-2 0 1 15,2 0-1-15,0-2 7 0,-2 2-1 0,3-2 1 0,0-2-1 16,-1-1-5-16,-1 1-1 0,0-4-2 15,0-1 0-15,-1 0-2 0,1-3 0 0,-5 1-2 0,2-2-1 16,-2 2-2-16,-1 0-5 0,-2 2 1 16,3-1 2-16,-4-1-3 0,2 2 7 0,0-3-2 15,3 0-4-15,-2-4 3 0,2 1-10 16,3-8 4-16,0-4 0 0,2-3-3 0,1-9 8 16,3-5-7-16,1-2 2 0,0-4-1 0,4-3-3 0,0-3-1 15,0-1-6-15,0-3-4 0,0 0-9 0,0 0-9 16,0 0-12-16,0-3-27 0,1-1-36 15,2-3-69-15,2-4-121 0,-2 3-383 0,0 2-908 0</inkml:trace>
  <inkml:trace contextRef="#ctx0" brushRef="#br0" timeOffset="222395.2983">27992 11607 503 0,'0'0'171'16,"0"0"6"-16,0 0 54 0,0 0-1 16,0 0-4-16,0 0-28 0,0 0-39 0,0 0-43 15,0 0-37-15,0 0-26 0,0 0-18 0,0 0-10 16,0 0-1-16,0 0 4 0,-39-23 11 16,39 23 13-16,0 0 10 0,1 0 8 0,0 1 6 0,2 0-7 15,0 0-2-15,0 2-4 0,3-2-6 16,0 1 4-16,5-1-1 0,5 1-2 15,5-2-3-15,9 0-7 0,5 0-7 0,10 0-8 16,6 0-4-16,6 0-4 0,9 1-2 16,5-1-3-16,5-1-3 0,9-2 0 0,4 1 1 0,7-4 1 15,5 0-2-15,5-1-4 0,2-1-2 0,5-3-3 16,-1 2-3-16,4-3 6 0,-3 4-5 0,-7-1 0 16,-1 1-1-16,-9 2-4 0,-7 1 2 0,-8 0-3 15,-5 0 3-15,-6 2-3 0,-7-2 2 16,-4 2 2-16,-6-1-5 0,-8 2 7 15,-6 1-5-15,-7-2 0 0,-7 2 3 0,-4-1-7 16,-5 1 6-16,-5-1 1 0,-4 0 2 16,-4 1 8-16,-2 1-1 0,-1 0 2 0,0 0-5 0,0 0-5 15,0 0-8-15,-2 0-7 0,-4 0-2 16,1 0-9-16,-6 0-5 0,-4 0-12 0,0 0-22 16,-3 1-12-16,-2 3-48 0,-2 2-68 15,-4-2-94-15,1 3-169 0,3-1-374 0,5-1-574 16</inkml:trace>
  <inkml:trace contextRef="#ctx0" brushRef="#br0" timeOffset="222830.6146">27835 12193 253 0,'0'0'681'0,"0"0"-524"15,0 0 37-15,0 0 9 0,0 0-2 0,0 0 16 16,0 0-37-16,0 0-41 0,0 0-53 16,0 0-34-16,0 0-17 0,0 0 0 0,0 0 10 0,0 0 11 15,-34-13 12-15,55 15 5 0,6-1 3 16,1-1 0-16,6 1-3 0,6 0-1 0,2 0-5 15,8-1-8-15,1 0-5 0,10 0-9 0,2 0-6 16,7-1-4-16,6 0-9 16,5-1-5-16,5-2-6 0,6-1-1 0,8-1 1 0,2-2-3 15,3-5 0-15,5 0-3 0,0-2-3 16,-6-1-1-16,1 1-2 0,-6 0 1 0,-9 0-1 0,-3 2 3 16,-13 2-3-16,-10-2-1 0,-6 3 0 0,-12-2-3 15,-6 2 2-15,-5 0 3 0,-12-1 0 0,-3 2 5 16,-8 0 2-16,-3 2 0 0,-4-1 1 15,-5 0-5-15,0 2-9 0,-6 0-16 16,-2-1-20-16,-2 3-24 0,-2-2-32 16,-5 0-48-16,-2 1-111 0,3 1-335 0,5 1-966 15</inkml:trace>
  <inkml:trace contextRef="#ctx0" brushRef="#br0" timeOffset="223281.5056">29296 11001 17 0,'0'0'682'0,"0"0"-304"0,0 0-58 0,0 0-24 15,0 0-49-15,0 0-28 0,0 0-47 16,0 0-42-16,0 0-35 16,0 0-28-16,0 0-14 0,0 0-10 0,0 0-9 0,17-32 1 15,-15 36-3-15,1-1 1 0,0 2 3 0,-1 0 0 16,-1 2 3-16,-1 1 0 0,0 3-1 0,0 0-1 15,0 2-2-15,-1 3-1 0,-4 0-6 16,1 1-2-16,-1 1-6 0,-2 0-5 16,0 1-3-16,2-1-4 0,-1 0 0 15,-2 0 1-15,2 0-2 0,0-1 3 0,3 1-3 16,-4-1-1-16,4-3 1 0,-3 0-1 0,4-2 2 16,-2 1-2-16,-1-4-4 0,3 2-11 0,0-2-13 15,-3-2-19-15,3-3-28 0,1 3-36 0,-1-3-68 16,-1-1-130-16,0 1-282 0,2-3-610 0</inkml:trace>
  <inkml:trace contextRef="#ctx0" brushRef="#br0" timeOffset="223779.9947">29473 11072 1072 0,'0'0'390'0,"0"0"-117"0,0 0-85 15,0 0-19-15,0 0-39 0,0 0-12 0,0 0-21 16,0 0-6-16,117-37-18 0,-94 37-14 16,1 0-17-16,-2 4-15 0,1 1-6 0,0 2-5 15,-2-1 1-15,-6 1-4 0,-3 0-5 16,-3 2-3-16,-2 0-5 0,-4 1 0 0,-3 2 7 15,-3 3 3-15,-6 0 4 0,-2 1 4 0,-6 0 1 16,1 2 0-16,-4-2 1 0,1-2-1 0,-2 0-5 16,1 0-2-16,3-1-3 15,-2-3-4-15,6 0 1 16,0 0-3-16,3-4 1 0,3 1 1 0,4-2-4 0,-2 0-1 16,5-2 0-16,0 1 0 15,3-2 10-15,3 0 6 0,4 2 4 16,5-1 0-16,0 0-7 0,6 1-6 0,-3-1-2 15,1 0 0-15,-5 0-1 0,2 1 0 0,-6-1-2 0,-1 1-4 0,-3-2 1 0,-5 3-1 0,0-1 0 0,-1 1 4 16,-1 4 1-16,-6 2 7 0,-6-2 4 16,1 3 4-16,-9 1 6 0,1-2 1 15,-4-2 1-15,-2 2-1 0,-4-2-5 0,1-1-2 16,2-2-1-16,-2 0 0 0,2-2-2 16,3-1-2-16,-1-1-4 0,3 1-3 0,0-1 1 0,4-2 0 15,2 0-6-15,0 0-29 0,4 0-70 16,3 0-176-16,4-1-717 0,1 0-733 0</inkml:trace>
  <inkml:trace contextRef="#ctx0" brushRef="#br0" timeOffset="226457.2134">29009 12465 171 0,'0'0'314'0,"0"0"-76"0,0 0-21 0,0 0-11 15,0 0-24-15,0 0-7 0,0 0-8 16,0 0-3-16,0 0-25 0,0 0-20 0,0 0-26 16,129-33-18-16,-105 33-9 0,3 0-11 15,-3 0-6-15,0 0-8 0,1 0-1 0,-4 0-6 16,-3 4-8-16,-4 0-4 0,-3 0-10 16,-2 3-4-16,-5-1 1 0,-2 1 10 0,-2 0 6 15,-4 4 6-15,-3-1 3 0,-2 2-5 0,-6-2-2 0,1 2-4 16,-3-3-5-16,0 0 1 0,2-2-5 15,-1 0-3 1,3 0-2-16,2-1-6 0,4 0 2 0,2-1-5 0,1-2 2 16,3 1-3-16,1 0 3 0,0 1 1 0,6 1-1 15,3-1 4-15,4 3 0 0,5 1 1 0,3 0 2 16,1 0-5-16,4 2 1 0,-3 1-3 16,2 0-1-16,-5-1 3 0,-4 0-3 15,-1 0 2-15,-3-1 0 0,-8 1-2 0,0-3 5 0,-4 1 7 16,0-2 16-16,-5 0 12 0,-7 0 6 0,-6 0 2 0,-3-2-11 15,-6 0-9-15,-2-2-7 0,-4 0-7 0,-1-3-2 16,-1 0-5-16,0 0-13 16,-3-1-41-16,4-5-108 0,6 1-348 0,9 2-1175 15</inkml:trace>
  <inkml:trace contextRef="#ctx0" brushRef="#br0" timeOffset="229488.7988">1478 6521 12 0,'0'0'548'0,"0"0"-90"0,0 0-94 16,0 0-33-16,0 0-48 0,0 0-47 15,0 0-53-15,0 0-35 0,0 0-29 0,0 0-20 16,0 0-9-16,0 0-16 0,-39-31-13 0,39 31-8 16,-1 0-2-16,1 0-24 0,-1 0 3 15,-1 0-24-15,-2 0-4 0,-1 3 8 0,0 1-11 0,1 3 12 16,-2 3-11-16,1 1-1 0,-4 3 2 15,5 3 0-15,-2-1-2 0,3 3-1 0,-2 1 1 16,4 3-1-16,1-4 1 16,0 0 1-16,0 0 2 0,8 0 1 0,1 0 0 0,4-2 4 0,3-1-10 15,-2-10 2-15,1-3 2 16,0-3 2-16,-1-1 14 0,2-7 1 16,-4-1 1-16,5-1-2 0,-6-3 1 15,0 0 1-15,-1-2-1 16,-1-1-1-16,-1 0-2 0,-3-1-4 0,2 0-2 15,-5-2 0-15,0 2-1 0,-2 0 0 0,0 1 1 0,0 1-2 0,-2 2 2 0,-3 0-2 16,-1 2-4-16,-3-1 0 0,1 2-3 0,-1 1-3 16,-1-1 0-16,0 4-2 0,-1 3-6 0,-1 0 2 15,1 3-15-15,0 0-22 0,1 1-36 16,0 6-61-16,-1 2-100 0,3 2-238 0,4-2-688 16,1-4-57-16</inkml:trace>
  <inkml:trace contextRef="#ctx0" brushRef="#br0" timeOffset="230367.8794">3250 6348 0 0,'0'0'0'0,"0"0"0"15,0 0 219-15,0 0 189 0,0 0-43 0,0 0-60 0,0 0-35 16,0 0-20-16,0 0-16 0,0 0-21 16,0 0-29-16,0 0-28 0,0 0-29 0,0 0-18 0,-45-52-17 15,45 49-17-15,0 2-19 0,0 0-15 16,0-2-16-16,3 1-12 0,3 0-6 0,4-1-6 0,1 2-1 16,2 0 0-16,3 1-1 0,3 0 0 15,-2 5 0-15,3 3-1 0,-1-1 1 0,0 4 0 16,-1 0 0-1,-4 2 2-15,1 3-1 0,-7 1 0 0,-2 4 0 0,-3 1 1 16,-2 1 1-16,1 3 1 0,-8-1 2 0,-4 0-2 0,-2 1 3 16,-1-1 0-16,-4-1 1 0,1-2 2 15,-1-3-4-15,2-3 0 0,1-1 1 0,2-3-3 0,-2-2 3 16,4-3 1-16,4-1 0 0,-1-4 0 16,6 0 2-16,0-2-2 0,1 0 0 0,0 0 0 15,0 0-6-15,4 0 3 16,3-2-2-16,3-1-1 0,5-3 5 0,2 0-5 0,3 0 2 15,1-1-1-15,2 1-1 0,1-3 0 0,-2 1 0 0,0 1 0 16,-2-1 0-16,0 1 1 0,1-2 0 16,-3 2 1-16,2 0 1 0,-2 0-3 0,-3 2 1 15,4 0 0-15,-5 1-11 16,0 0-7-16,2 0-26 0,-2 1-46 16,0 1-85-16,-1 0-208 0,-1 0-683 0,-4 0-465 0</inkml:trace>
  <inkml:trace contextRef="#ctx0" brushRef="#br0" timeOffset="231435.5033">5194 4245 0 0,'0'0'267'0,"0"0"172"0,0 0-62 15,0 0-44-15,0 0-69 0,0 0-53 0,0 0-36 16,0 0-37-16,0 0-27 0,0 0-29 15,0 0-19-15,0 0-11 0,28-64-8 0,-13 57-5 16,0-1-2-16,2 1-5 0,-1 1-8 0,-1-1-4 16,1 6-8-16,-2-2-6 0,0 3 1 0,-2 0-7 15,-2 4-2-15,2 4-2 0,-4 1 0 16,-1 1 2-16,0 2 4 0,-4 2 2 16,1 0 3-16,-3 2 3 0,1 1-1 0,-2 0 1 15,-8 1 4 1,0 0-1-16,-3 0 3 0,-1 0 0 0,1 0-4 0,-2-2 3 15,-1-1-1-15,2-3 0 0,0 0 1 0,2-2-2 0,1-1-3 16,-1-1-3-16,5-2-2 0,0-2-1 16,3 0-2-16,-1-1-1 0,0-2-2 0,3 1-4 0,0-1-3 0,0 1 3 15,0-1 1-15,3 2 6 0,1-1 3 0,3 1 3 16,3-2 2-16,4-1 2 0,2 0 1 16,1 0 0-16,6 0 0 0,1-4-4 0,-2 1-1 0,4 0-3 15,-1-2-3-15,3 1 2 0,-3-1-2 16,4 0 1-16,0 1 1 0,0 0-2 0,-3 1-11 15,2-1-28-15,-1 2-51 0,0-1-97 0,-2 3-199 16,-4-2-594-16,-10 1-367 0</inkml:trace>
  <inkml:trace contextRef="#ctx0" brushRef="#br0" timeOffset="232018.1209">7341 4020 0 0,'0'0'0'0,"0"0"42"16,0 0 433-16,0 0-24 0,0 0-69 0,0 0-95 0,0 0-50 15,0 0-32-15,0 0-24 0,0 0-22 16,0 0-26-16,0 0-17 0,0 0-23 16,-48-13-23-16,48 13-18 0,0 0-24 0,0 0-13 15,0 0-9-15,0 3-4 0,-1 1 7 0,1 1 3 16,-2 3 6-16,0 3 3 0,-3 0 0 0,3 3 0 15,0 1 4-15,-3 2 3 0,2 1-2 0,-1 0-3 16,-2 3-4-16,2 0-6 16,-4 1-2-16,0 2 1 0,2-1 0 15,0 1 0-15,-3-4 0 0,2 0-3 0,3-2-2 16,-3-1-2-16,4-3-1 0,0-1 0 0,-3-1 0 0,5-2-2 16,-1-1-2-16,-1-1-12 0,1-1-16 0,1 0-25 15,1-1-39-15,0-2-55 0,0 0-104 0,0-1-214 16,0-2-513-16,0 1-260 0</inkml:trace>
  <inkml:trace contextRef="#ctx0" brushRef="#br0" timeOffset="232454.4115">7447 4075 1088 0,'0'0'392'0,"0"0"-85"16,0 0-93-16,0 0 0 0,0 0-22 0,0 0-48 15,0 0-53-15,0 0-42 0,0 0-26 16,0 0-11-16,0 0-4 0,0 0-2 0,0 0-2 16,0 0-2-16,78-23-2 0,-68 30 2 0,-1 0-1 15,0 4 0-15,1 0 1 0,-4 6 1 0,1-2 1 16,1 2 3-16,-5 3 2 0,3 0 4 15,-6 1 1-15,0 0 2 0,-5 2 2 0,0 1-1 16,-3 0 0 0,-2-1-1-16,-1-1-4 0,1-3-1 0,-1 0 3 0,0-3-4 15,2-2 1-15,0-4-3 0,0-1-4 0,5-2-1 16,-1-2-1-16,3-1-2 0,2-1-1 16,0-1-1-16,0 0-2 0,0-2 0 0,0 2 3 0,0-2 3 15,6 1 8-15,0 0 8 0,4 0 2 0,0-1 4 16,6 0-3-16,-3-3-6 0,6-1 0 0,-1-1-7 15,-1-1-1-15,7 2-1 0,-4-2-2 16,2 1-1-16,-1 1 0 0,1-1-5 16,-2 2-16-16,1 0-32 0,-1 0-67 0,-2 0-130 0,-6 3-345 15,-5 0-1005-15</inkml:trace>
  <inkml:trace contextRef="#ctx0" brushRef="#br0" timeOffset="233396.6076">4786 8858 786 0,'0'0'340'0,"0"0"-7"0,0 0-42 0,0 0-8 16,0 0-33-16,0 0-51 0,0 0-53 16,0 0-30-16,0 0-23 0,0 0-19 0,0 0-15 15,0 0-15-15,-13-88-12 0,22 81-9 16,4 0-7-16,1 1-4 0,2 1-7 15,1 2 3-15,-1 3-5 0,-1 0-1 0,1 0 2 16,-2 3-6-16,-1 5 1 0,-2 0 2 0,-2 3-3 16,-1 0 4-16,1 2 1 0,-7 2-2 0,2 1 1 15,-3 1 1-15,-1 2-1 0,0-2 4 0,-4 2 1 0,-2-2 2 16,-2 0 0-16,0 0-1 0,-2 0-3 16,-1-3 3-16,-2 0-2 0,3-1-1 0,0-2 2 15,3 0-8-15,0-2 3 0,3-4 0 0,0 1-1 0,0-2 5 16,3-1-4-16,1 1-4 0,0-2 1 15,0 0-2-15,1 1 1 0,3-2 2 0,1 0 2 16,4-1 3 0,2 0-2-16,2 0 0 0,4 0-3 0,-1 0 0 15,4-5 3-15,-3 1 0 0,3-2 3 0,2 0-5 16,0 0-1-16,4 0 2 0,-3-1-3 0,5-1-2 16,2 1-20-16,1 0-44 0,-1 0-84 0,1 0-176 15,-6 2-654 1,-10 2-660-16</inkml:trace>
  <inkml:trace contextRef="#ctx0" brushRef="#br0" timeOffset="234052.9173">6469 8567 783 0,'0'0'269'0,"0"0"-91"0,0 0-27 0,0 0-8 16,0 0-25-16,0 0-41 0,0 0-41 15,0 0-22-15,0 0-6 0,0 0-3 0,0 0-3 16,0 0-3-16,0 0-11 0,0 0-24 0,109-29-25 15,-108 31-25-15,-1 2-13 0,0-3 9 16,0 1 21-16,0 0 24 16,-5 0 20-16,0-1 10 0,3 1 8 0,-4 0 5 0,3-2 5 0,-3 0 8 15,4 0 11-15,0 0 28 0,1 0 42 0,-1 0 39 16,2 0 31-16,0-2 17 0,0 1-1 16,0 0 2-16,0 0-13 0,0 0-20 0,0 0-21 15,0-1-16-15,0 1-13 0,2 1-9 0,-2 0-11 16,0 0-18-16,0 0-16 0,0 0-12 0,0 0-12 15,0 3-2-15,0 2 3 0,1 2 5 0,-1 4 7 16,2 0 4-16,-2 3-4 0,1 2 1 16,0 3-3-16,-1-1-5 0,1 3 0 15,-1 1-7-15,0 0 5 0,0 2-3 0,2 0-3 16,-2 0 1-16,0 0-9 0,-3 0-3 0,1-1-3 0,1 0-3 16,-1-1 5-16,-4-1 1 0,4-3 2 15,1 0-4-15,-1-3-2 0,0-4-7 0,2-1-12 16,2-1-15-16,-2-3-34 0,2 0-39 15,1-1-53-15,4-5-101 0,-3 0-204 0,3 0-629 0,-5 0-333 16</inkml:trace>
  <inkml:trace contextRef="#ctx0" brushRef="#br0" timeOffset="234404.4327">6862 8608 792 0,'0'0'778'0,"0"0"-375"0,0 0-121 16,0 0-24-16,0 0-50 0,0 0-51 0,0 0-55 16,0 0-41-16,0 0-22 0,0 0-11 0,0 0 4 15,0 0 4-15,0 0-2 0,0 0-3 16,-52 67-8-16,44-49-7 0,0 0-4 0,0 0-3 16,4 0 0-16,-2 0-1 0,4 0-1 0,2-1-3 15,0-2-3-15,0 1 0 0,4-5 0 0,2 0 4 16,2-3-1-16,0-2 0 0,-2-4 2 15,3 1-2-15,2-3 2 0,0 0 2 0,1-1-2 16,1-5 7-16,-2-2-7 0,1 0-4 16,-1-1-2-16,-1-2-4 0,0 0 7 0,-1 0 1 15,-2-1 0-15,-3-1 0 0,2 1-2 0,-2-2 0 16,-4 1 1-16,1 1-2 0,-1-1 3 0,0 1-3 16,0 0-1-16,-3 0-1 0,-5 0-2 0,2-1 2 15,-2 0-5-15,-3 2-5 0,-3 0-21 16,2 1-28-16,-2 1-53 0,-2 1-121 0,5 2-459 15,4 2-970-15</inkml:trace>
  <inkml:trace contextRef="#ctx0" brushRef="#br0" timeOffset="235173.1372">9212 5924 1349 0,'0'0'174'0,"0"0"-54"0,0 0-1 15,0 0 37-15,0 0 24 0,0 0-22 0,0 0-34 16,0 0-21-16,0 0-16 0,0 0-8 0,0 0-2 15,0 0-3-15,27 62 0 0,-26-49-3 16,0 3-8-16,-1 3-8 0,0 1-11 16,0 3-12-16,1 2-5 0,-1 0-6 0,-2 1-4 15,-2-1 0-15,1-1-4 0,1-1-4 0,-1-3-1 16,-2 1-3-16,3-1-3 0,1-2 6 0,-1-1-2 16,1-2 0-16,1-2 6 0,0-2-9 15,0 0-2-15,0-3-6 0,0 1-24 16,1-2-17-16,1-2-36 15,0-2-54-15,5 0-69 0,-4-2-124 0,3-1-290 16,-4 0-536-16</inkml:trace>
  <inkml:trace contextRef="#ctx0" brushRef="#br0" timeOffset="235593.3499">9433 5963 1041 0,'0'0'384'16,"0"0"-33"-16,0 0-95 0,0 0-46 16,0 0-34-16,0 0-61 0,0 0-45 0,0 0-25 15,0 0-20-15,0 0-10 0,0 0-4 0,0 0-5 16,0 0-3-16,0 0 1 0,121-10 0 16,-110 22 0-16,-2 2 4 0,-2 4-2 0,-1 1 2 15,2 3 5-15,-6 4-2 0,-2 0 9 0,0 1 3 16,-2 0-3-16,-7 0 3 0,0-2-6 15,-1-1-3-15,-2-2 1 0,0 0-2 0,-4-2 1 16,5-2 0-16,-1-3-3 0,0-1-2 16,2-4 2-16,0-1 1 0,2-3 1 0,1-2 5 15,5-1-5-15,0-2-3 0,2 0-1 0,0-1-7 0,0 0 3 16,0 0-2-16,3 0 0 0,3-1 4 0,1-2-3 16,7 0 1-16,0-2-1 0,6 1-4 15,1 0 2-15,2-2-1 0,1 1 1 0,0-1-2 16,2 1 0-16,-2 0 1 0,0 0-1 15,0 1 3-15,-1-1-3 0,-1 0 1 16,-3 3 0-16,1-2-5 0,-4 3 4 0,0-3-5 0,-1 1-13 16,-1-2-20-16,-3 0-45 0,4 2-63 0,-2-2-117 15,-4 2-320-15,-2 0-934 0</inkml:trace>
  <inkml:trace contextRef="#ctx0" brushRef="#br0" timeOffset="236366.6079">11118 5759 0 0,'0'0'0'0,"0"0"74"0,0 0 298 0,0 0-17 0,0 0-42 16,0 0-53-16,0 0-35 0,0 0-24 0,0 0-27 15,0 0-28-15,0 0-37 0,0 0-35 16,0 0-31-16,-28-10-15 0,28 10 3 0,-1 4 10 15,-1-1 10-15,0 3 3 16,0-1-1-16,-1 0-2 0,1 1-1 0,-2 1 1 0,-1 1-5 16,0 2-3-16,1 2-4 0,-2 1-3 15,0-1 1-15,-2 3-3 0,0 2-3 0,-1 2-4 0,2 0-4 16,-5 2-2-16,4 1-6 0,-1 0-3 16,-2 1-7-16,2 1-4 0,-1 1 1 0,0 0-2 15,1 1 2-15,0-3 1 0,-1-1-1 16,1-2 2-16,3-2-2 0,-1-2 0 15,2-2-1-15,1 0 0 0,-2-4 1 16,2 0 1-16,3-2 1 0,-1-2 0 0,1 0-2 0,-1-3-1 16,2-1 0-16,0-1-6 0,0-1-9 15,0 1-14-15,0-1-17 0,0 0-19 0,0 0-25 0,3-2-41 0,0-3-88 16,3-1-209-16,-2 0-536 0,-1 3-216 16</inkml:trace>
  <inkml:trace contextRef="#ctx0" brushRef="#br0" timeOffset="236845.262">11288 5776 12 0,'0'0'692'0,"0"0"-260"16,0 0-132-16,0 0-23 0,0 0-39 15,0 0-53-15,0 0-71 0,0 0-47 0,0 0-27 16,0 0-7-16,0 0 9 0,0 0 8 0,0 0 9 16,0 0 3-16,-41 31 1 0,35-22 1 15,-2 2-6-15,0-3 2 0,-1 3-5 0,0 0-4 16,1 2-1-16,-2 2-9 0,1 0-4 16,0 3-5-16,-1 2-9 0,1-2-2 0,3 2-4 15,0 1-2-15,0 2 1 0,1 0-4 0,1 1-2 16,2-1-2-16,2-1-4 15,0-3-3-15,0-1-1 0,0-2 1 0,7-3-3 0,-1 0 2 16,2-1 1-16,0-3 0 16,2-1 6-16,1-1-3 0,3-2 1 0,1-2 1 15,-2-2-4-15,2-1 4 0,-2 0 0 0,1 0 0 0,-1-2-1 0,-3-3-3 16,-1 1-1-16,-2-3-1 0,0 0 0 0,-3-1 2 16,1 0 1-16,-1-2 0 0,-3 0-4 15,1 1 4-15,-2-2 0 0,0 1-1 16,0 1 5-16,-3 0-6 0,-1 0-2 0,-2 1-1 0,-4 1-5 15,-2 1 3-15,-1 1 0 0,-5 4 0 16,-2 1 2-16,-1 0-1 0,0 0 0 16,3 4-1-16,-1 0 1 0,6 2-15 15,2 1-34-15,4 1-75 0,0 1-188 0,5-2-614 16,0-2-733-16</inkml:trace>
  <inkml:trace contextRef="#ctx0" brushRef="#br0" timeOffset="237955.9759">13543 5386 250 0,'0'0'622'0,"0"0"-275"16,0 0-40-16,0 0-13 15,0 0 6-15,0 0-51 0,0 0-88 16,0 0-66-16,0 0-52 0,0 0-34 0,0 0-2 0,0 0 10 0,0 0 15 16,-11 6 8-16,10 11 3 0,1-1-5 0,-2 2-3 15,-1 2 3-15,-1-1 0 0,1 3-3 16,-4 0-2-16,2 1-8 0,-3 0-5 0,-2 3-3 16,0-1-4-16,-3 5 2 0,0-3-2 0,0 1 2 31,2-1-1-31,0-2-3 0,0-4-3 0,2-2-9 0,0-3-13 15,4-3-12-15,-1-3-22 0,-1-3-33 0,5-1-52 0,1-3-99 16,1-2-142-16,0-1-239 0,1 0-447 16,0-1 458-16</inkml:trace>
  <inkml:trace contextRef="#ctx0" brushRef="#br0" timeOffset="238354.9144">13825 5339 235 0,'0'0'813'0,"0"0"-399"0,0 0-56 16,0 0-95-16,0 0-42 0,0 0-78 0,0 0-71 15,0 0-36-15,0 0-9 0,0 0 1 0,0 0 4 16,0 0 5-16,0 0 4 0,-60 74 5 16,49-55-1-16,-3 1-3 0,0 1-8 0,1 2-8 15,-1 1-4-15,-1 2-5 0,5 0-3 0,-2 2-3 16,0 0-5-16,1 1 1 0,4 0-1 0,-1-2-2 15,6-5 6-15,2 0-7 0,0-4 1 0,2-4-1 16,7-1-4-16,1-4 7 0,1-2 1 16,4-3 1-16,-1-2 4 0,5-2-1 15,-3 0 0-15,2-4 0 0,2-3 2 0,-1-2-4 0,1 0-3 16,-4 0 1-16,0-1-9 0,1-1 7 16,-5 0-1-16,-2 0 1 0,-1 0 5 0,-5 1-3 15,1 2 0-15,-4-1 2 0,-1 3-3 16,0-1-1-16,-1 1-1 0,-6 0-2 15,-1 0-3-15,1 2-2 0,-1-1-1 0,-2 1-2 16,-5 0 1-16,2 2 0 0,-2 2-3 0,0 0 1 0,-3 0-5 16,5 0 5-16,-5 0 0 0,4 5-17 15,-3-2-34-15,5 2-77 16,1 1-142-16,3-2-297 0,5-1-678 0</inkml:trace>
  <inkml:trace contextRef="#ctx0" brushRef="#br0" timeOffset="239465.6602">15105 5393 519 0,'0'0'365'16,"0"0"-54"-16,0 0-89 0,0 0 9 0,0 0 2 15,0 0-57-15,0 0-77 0,0 0-50 0,0 0-28 16,0 0 0-16,0 0 17 0,0 0 12 16,0 0 17-16,0 0-5 0,-2 16-11 0,-4-12 0 15,3 0-1-15,-4-1 5 16,3 1 4-16,-3-3-4 0,2 0-3 0,-1-1-6 0,-1 0-7 16,3 0-6-16,-3 0-1 0,3-1-2 0,-2-1-2 15,4-1-1-15,0-2-5 0,1 0-4 0,0-1-5 16,-2-1-5-16,3-1-5 0,0-2-3 15,5 1-4-15,-1-2 1 0,5 2-5 0,1 0-1 16,0 2-1-16,3-2-3 0,2 4 3 0,-2 1-1 16,3 0 0-16,-4 2 0 0,0 2 0 15,-2 0-2-15,0 2 2 16,-1 6 2-16,-1 1 2 0,-3 4 3 0,3 2 2 16,-5 2 0-16,1 2 4 15,-4 1 1-15,0 1-1 0,-7 0 6 0,-1 2-3 0,-3 1 4 16,-3 0 0-16,-3 0 0 0,-3 4 1 0,0-3-2 0,-3-1-1 0,0 1 1 0,-1-5 0 15,4 0 0-15,3-5 0 0,-1-4 1 16,2-3 0-16,4-2 1 0,0-3 4 16,2-2-1-16,1 1 6 0,0-2 0 0,6 0 0 15,-2-3 0-15,3 0-5 0,1-2-5 0,1 0-4 0,0 0-7 16,0 1-3-16,0-1-4 0,2 1-2 0,3 0-4 16,-2 1 0-16,6 0 0 0,-3 1 0 15,2 1 3-15,1-1-1 0,3 2 1 16,2 0 4-16,0 0 1 15,-2 3 6-15,4-1 1 0,-2 1 1 0,4 0 2 0,-2 0-2 0,1 2-1 16,1 0 1-16,-1-1-2 0,-2-1-10 0,2 2-20 16,-3-2-40-16,2 1-50 0,-5-1-64 15,0 0-96-15,1-2-192 0,-3 1-460 0,-3-2-76 16</inkml:trace>
  <inkml:trace contextRef="#ctx0" brushRef="#br0" timeOffset="240034.7495">15464 5321 117 0,'0'0'578'0,"0"0"-214"0,0 0-111 0,0 0-27 15,0 0-3-15,0 0-65 0,0 0-51 16,0 0-37-16,0 0-17 0,0 0-4 0,0 0-7 16,0 0-9-16,129-74-11 0,-117 74-8 0,-2 3-6 0,-1 2-3 15,2 3 4-15,-4 2 0 0,-4 1 3 16,3 2 1-16,-4 1 4 0,-2 0 5 0,0 4 0 16,0 0 1-16,-8 0 2 0,-1 2 1 15,-3 1 2-15,-1-4 1 0,-3 0-2 16,3 0-4-16,-4-4-3 0,5-1-2 0,0-2-1 15,1-1-4-15,1-3 1 0,2-1 0 0,0-2 1 16,5 0 1-16,1-1-2 0,1-2 0 0,1 1-6 16,0-1-1-16,0 0-5 0,2 0-8 0,1 0 6 15,6 0 1-15,0 0 1 0,2-1 5 0,1-1-4 16,3 2-2-16,-1 0 1 16,-1 0-3-16,1 0-2 0,-4 0-1 0,-3 0-3 15,1 4 1-15,1 1 1 0,-2 2 1 0,-3-1-1 0,1 3 3 16,-1 1-1-16,-3 2 3 0,-1 0 2 0,0-2 2 15,-1 3 0-15,-6-1 1 16,1 1 1-16,-4-3 4 0,-4 2 0 0,2 0 1 16,-3 0 4-16,-1-3 0 0,1 0 2 0,-1-1 2 15,-2-2-1-15,5 0 0 0,-5-3 2 0,4 1-2 0,-4-1 0 16,4-1-1-16,-3 0-2 0,3-2-2 0,-3 0 0 16,1 0-2-16,2 0 0 0,3-2 2 15,0-1-5-15,2-1-5 0,2-1-18 0,4-1-47 16,0 1-93-16,0 2-291 15,3-1-815-15</inkml:trace>
  <inkml:trace contextRef="#ctx0" brushRef="#br0" timeOffset="265040.4675">3214 6232 0 0,'0'0'8'0,"0"0"445"0,0 0-20 16,0 0-8-16,0 0-29 0,0 0-59 16,0 0-75-16,0 0-37 0,0 0-43 0,0 0-24 15,0 0-13-15,0 0-19 0,42-102-21 0,-42 102-26 16,0 0-20-16,0 0-19 0,0 0-15 0,0 0-5 16,0 0-12-16,0 1-6 0,0 2 0 15,0 1-5-15,2 4 8 0,0 3 3 16,2 3 3-16,0 0 5 0,1 4-2 0,-2 2 0 0,4 3 1 15,-3 4-2-15,-1 2 0 0,0 4 0 16,-1 2-2-16,0 2-4 0,-2 2 1 0,0 1 0 16,0 1-3-16,0-3 4 0,0-3-3 15,2-4 0-15,-2-5-1 0,0-4-2 0,0-4 0 0,2-2 0 16,1-6-3-16,-2 0 4 0,1-5-2 0,-2 0-1 16,2-2 2-16,-2-2-3 0,1-1 3 0,2 0 3 15,-3 0 1-15,1 0 6 0,-1-3 0 0,2-3-1 16,-1-5-3-16,2-5-4 0,2-2-2 15,-1-5 0-15,2-5-1 0,-1-1-2 16,2-6 2-16,-2-2-2 0,1-4 2 16,-2 2 1-16,2-2-1 0,-3 4-1 0,2 1 0 15,-3 4-2-15,0 2 2 0,-2 2 1 0,0 5 0 0,0 2-2 16,0 6 2-16,-2 5-2 0,2 1 1 0,0 5 4 16,-1 3-3-16,0 1 0 0,0 0-3 15,1 0-7-15,-1 1 0 0,-2 2-2 0,0 4 1 16,1 5 1-16,-2 6 6 0,-1 3 1 15,0 7 0-15,0 3 7 0,0 3-6 0,-1 4 0 16,-1 5 2-16,2 3-4 0,-2-2 0 16,0 2 2-16,4-6-2 0,1-5 1 0,1-7 1 0,1-5 1 15,0-2 0-15,0-7-1 0,1-4 0 0,1-3-1 16,0-3-1-16,-1-4 4 0,2 0 0 0,-2 0 2 16,0-1 3-16,1-6-3 0,2-5 1 15,2-4 1-15,2-5-2 0,1-4 0 0,-2-1-1 0,0-4-3 16,1-1 3-16,1-6-1 15,-3 1 1-15,1-2 0 0,0 0-1 0,-4 1-1 0,4 4 0 16,-4 4-2-16,-2 4 1 0,-1 5 2 16,0 4-2-16,0 4 0 0,0 5 1 0,0 1-2 0,0 2 0 15,0 1 3-15,0 2-4 0,0 0-3 16,0 1 1-16,0 0-7 0,-1 0-6 16,1 0-5-16,-1 0-10 0,1 4-4 0,-1 2-15 15,0 2-20-15,-2 1-30 0,3 2-50 0,-1 2-80 16,1 0-158-16,0-4-565 15,0-2-683-15</inkml:trace>
  <inkml:trace contextRef="#ctx0" brushRef="#br0" timeOffset="265766.7231">3794 6241 1184 0,'0'0'377'0,"0"0"-91"15,0 0-22-15,0 0-23 0,0 0-57 0,0 0-49 16,0 0-46-16,0 0-29 16,0 0-17-16,0 0-8 0,0 0 1 0,0 0 10 0,0 0 4 15,0 0 3-15,-33-3-1 0,26 4-7 0,4 2-1 16,-4-1-5-16,-1 3-3 0,3-2-3 15,-1 2-6-15,-2 1-2 0,1-2-4 16,0 2-3-16,1 0-3 0,1 1-4 0,-2-1-1 0,1 1-3 16,1 1 0-16,0 2 0 0,0-2 0 0,1 2 0 15,-1 0-2-15,2-1-1 0,-1 1 0 16,1-1-1-16,0 1 0 16,2-2-1-16,0 1 1 0,1 2 1 0,0-1-2 15,0 1 2-15,0-1-1 0,0 2 1 16,0-1 0-16,0-2-1 0,0 3-1 0,0-1 2 0,2 0-8 0,1 1 6 15,2-3 2-15,-1 1-1 0,-2 0 7 0,3 0-7 16,-1-2-1-16,1 0 0 0,1-3 1 0,1 3 1 16,-1-2-1-16,-2 0 1 0,4-2-1 15,-2 1 1-15,2-1 1 0,2-1 0 0,-2-2 5 0,2 2-2 16,0-3-1-16,2 0 0 16,-1 0-8-16,1-3 8 0,2-3 2 0,2-1-1 15,-1-1 5-15,1-2-7 0,3-1-1 0,-3-2 0 16,0-1-3-16,-1 0 4 0,0 1-1 0,-1-1 1 0,-3 1-5 15,1 0 2-15,-3-1 2 16,1 1-1-16,-2-1 5 0,-3 0-3 16,0 0-1-16,-2 2 1 0,-1-2 0 0,-1 1 3 0,0-1-1 15,-1 0 0-15,0 0 0 0,-2 0-3 16,-2-1-1-16,-1 1 0 0,0 1-1 0,-1 1-1 0,-2 1 0 16,0 2-1-16,-1 0-1 0,0 0 0 0,-1 1 1 15,0 0 1-15,0 1 1 0,0-2-2 0,0 4-1 16,-2-1-1-16,2 2-2 0,0-1 2 15,-2 2 1-15,-1-1 0 0,2 2 1 0,-2-1-2 16,2 1-1-16,-2 1-1 0,3 1 3 16,-1-1 0-16,0 1-1 0,-1 1-1 0,0 2 0 0,1 1 0 15,1-1 0-15,2 0 0 0,-4 0 1 16,6 0-11-16,2 1-15 0,-2 0-11 0,2 1-23 0,0 2-16 16,-1 0-34-16,1 1-63 15,-1 1-128-15,2-2-445 0,1-2-916 0</inkml:trace>
  <inkml:trace contextRef="#ctx0" brushRef="#br0" timeOffset="266820.2158">5218 4003 0 0,'0'0'0'0,"0"0"0"0,0 0 0 0,0 0 255 16,0 0 120-16,0 0-9 0,0 0-19 0,0 0-7 15,0 0-24-15,0 0-39 0,0 0-56 16,0 0-34-16,-14-65-25 0,13 62-25 16,1 2-10-16,-2 1-23 0,2 0-23 0,-1 0-18 15,0 0-19-15,1 0-18 0,-1 0-10 0,1 5-5 16,-3 1-8-16,1 2 6 0,-3 3 5 0,3 5 7 16,-2 3 8-16,0 1-6 0,0 2-2 15,0 3-5-15,2 3-10 0,-2 2 6 0,0 2-1 16,1 1-1-16,0 5 1 0,-1 2-3 15,1 2 0-15,-2 2 1 0,0-1 1 0,1-1-4 16,0-4-1-16,2-3-3 0,1-4-2 0,1-2 2 0,-1-3 0 16,1-2 1-16,-2-3 3 0,2-3-3 15,0-3-2-15,0-1 2 0,0-5-3 0,0-1 2 16,-1-2 2-16,1-4-1 0,0 1 1 16,0-2-1-16,0-1 1 0,0 2 2 0,0-2 2 15,0 0 3-15,0 0 2 0,0 0 0 0,0-2-3 0,0 0-3 16,1-2-11-16,1-2-12 0,0-2-20 15,1-2-27-15,1-1-46 0,1-2-74 16,-1 1-176-16,-3 1-762 0,2 2-616 0</inkml:trace>
  <inkml:trace contextRef="#ctx0" brushRef="#br0" timeOffset="267315.7453">5469 4143 1525 0,'0'0'456'0,"0"0"-132"0,0 0-91 15,0 0-21-15,0 0-45 0,0 0-39 0,0 0-38 16,0 0-26-16,0 0-18 0,0 0-18 0,0 0-10 16,0 0-5-16,0 0-2 0,-51 0 3 15,44 9 2-15,-3 1-3 0,1 2-2 0,1 0 3 16,0 4 0-16,-2-2 1 0,3 1 5 15,-3 2-5-15,1 2-2 0,0 0-1 0,1 3-3 16,1 1-1-16,0 0-1 0,0 2-2 16,4-1 1-16,-1 0 0 15,1-2-3-15,3-4 0 0,2-1-1 16,-2-2-1-16,6-2 3 0,0-2 1 0,4-2 1 0,0 0 3 16,4-2 0-16,1-3 2 0,0-1 1 0,5-2-1 15,-2-1 1-15,0-1-2 0,3-5-2 0,-4-2 0 0,2-3 1 0,1 0 0 16,-5-2 1-16,1 0 0 0,-5-1-3 15,2-1 2-15,1 3-1 0,-6-4-2 16,-1 1 3-16,1 0 0 0,-6-1-1 16,1 1 1-16,-2-1-1 0,-1-1-1 0,0-1 0 0,-4 0-2 15,1-2-2-15,-6 2 0 0,1-2-1 0,-2 2 0 0,-2-1-1 16,1 1 1-16,-4 1-1 0,-1 1-3 16,1 2 0-16,-4 3-1 0,1 3-1 0,-1 2-2 15,-2 2 0-15,1 3-1 0,0-1-2 0,0 2 1 16,3 3 1-16,2 3-2 0,-2 2-4 15,5 2-18-15,2 2-22 0,-1 1-34 0,3 1-40 16,3 2-73-16,0 2-157 0,3-5-625 0,2-6-704 16</inkml:trace>
  <inkml:trace contextRef="#ctx0" brushRef="#br0" timeOffset="268384.8926">7254 3972 1854 0,'0'0'138'0,"0"0"-72"0,0 0 45 15,0 0 60-15,0 0 34 0,0 0-25 16,0 0-51-16,0 0-43 0,0 0-27 15,0 0-7-15,0 0 1 0,0 0 0 0,0 0 4 16,0 0-2-16,-29 68-6 0,23-63-5 16,-3-1-7-16,-1 1-5 0,0 0-2 0,0-2-4 0,0-1-3 15,-3 1-5-15,1-2 1 0,-2-2-3 0,2 1 2 16,2 0-1-16,-1 0 0 0,2-3-1 0,0-1-3 16,4-1 0-16,-3 0 0 0,5 0-3 15,-1-2-1-15,2 0-4 0,2-1-6 0,0-2-1 16,1 1-5-16,6 0-3 0,2-1-1 15,0 2-2-15,1-1 0 0,2 4 1 0,-1 1 0 16,1 2-1-16,1 2 4 0,1 0 0 0,-1 4 2 16,-2 1 3-16,-1 4-1 0,1 3 2 0,-1 3 3 15,0 2 2-15,0 3 1 0,-4 4 0 16,-3 2 0-16,-3 3 1 0,1 5 2 16,-3 1 4-16,-7 3-1 0,-3 1 0 15,-3 0-1-15,0-1-4 0,-3-3 2 0,-2-4-5 0,-1-2 3 16,3-4 2-16,1-2 0 0,-1-3 8 0,-1-2-5 15,0-3 0-15,4-4 1 0,-1-1-8 0,3-4 8 0,2-1 2 16,0-2-2-16,4-2 8 0,1-1-3 16,3 0 0-16,2 0 1 0,0-1-2 0,1-3-3 15,-1 0-4-15,1 0-3 0,0 0-4 16,0-2-1-16,2 0-2 0,1 0-4 0,4 0 3 16,0 2-5-16,0-1 1 0,2 1 1 0,1 3-6 15,1-1 9-15,3 0 0 0,-1 2 2 0,3 2 6 16,2-2-4-16,0 3-2 0,1 1 0 15,0 3-1-15,0 0 1 0,-3 1 2 0,3 3 0 0,-1-3-4 16,-3 2 5-16,2-2-1 0,-5 3-1 16,4-2 8-16,-4-1-8 0,-2-1 2 0,0-3 1 15,-1 1-8-15,-1-1 7 0,-2 0-3 16,3-2-4-16,-2-1-8 0,-1 0-23 0,1-1-19 0,3 0-30 16,-3 0-36-16,-1 0-56 15,2-6-125-15,0 1-457 0,-5 1-897 0</inkml:trace>
  <inkml:trace contextRef="#ctx0" brushRef="#br0" timeOffset="269020.7923">7630 4139 1458 0,'0'0'440'0,"0"0"-98"0,0 0-59 0,0 0-47 0,0 0-49 16,0 0-42-16,0 0-37 0,0 0-25 0,0 0-18 15,0 0-10-15,0 0-7 0,0 0-8 16,0 0-2-16,0 0-4 0,-21-26-5 0,18 26 0 16,2 0-14-16,-1 0-5 0,-4 1-5 0,3 2-9 15,-5 0 7-15,2 2-2 0,0 2 2 16,-2 0 4-16,-2 0-6 0,5 2 3 16,-3 2 0-16,0 0 0 0,-1 0 2 0,4 1 0 0,-4 1 1 15,2-2-8-15,-2 1 6 0,5 2-1 16,-3 0-2-16,4 1 6 0,-2-1-4 15,2 1 1-15,2 1 2 0,0-1-7 16,-2 0 3-16,0-1-2 0,3 2-1 16,0-1 2-16,0 0 0 0,0 3 0 0,0-2 1 0,0-2 1 15,5 0-2-15,-3-3-1 0,0 0 1 0,3 0-1 0,-1-2 1 16,-2 1 0-16,5-1 2 0,-4-2-1 0,5 1 2 16,-4-3 1-16,4-1-3 0,-1 1 3 15,-3-3 1-15,4 1-1 0,0-3 3 0,1 0 2 16,2 0-2-16,2 0 1 0,-1-5-1 0,5-1-3 15,1-2 0-15,-3 0 1 0,5-2-3 16,-1-2 0-16,0-1 1 0,1 0-1 0,-1-2 1 16,-3 1 1-16,0-1-3 0,-3 0 3 15,-2 0-2-15,-1 0 2 0,-1 0 4 0,-1-1 0 0,-4 0 0 0,2 0 0 16,-4-1-2-16,-1-1-2 16,0 1 1-16,-1 0-1 0,0 1 1 0,-1-4-2 15,-2 0 0-15,-5 3-5 0,1-4 3 0,0 4-1 16,-2-1-1-16,-2 4 5 0,-1 0-6 0,2 3 0 15,-4 0 2-15,1 3-6 0,1 0 4 16,-5 1 0-16,4 1-2 0,-5 2 6 0,1 2-4 0,1 1 0 16,-2 1-1-16,-2 0 2 0,1 0-1 15,4 1-1-15,-3 2 2 0,1 1-4 0,3 1 3 16,-2 1-1-16,1 1 1 0,-1-1 2 16,3 1-3-16,1 0 0 0,-3 0-1 0,4-1-15 0,0 1-9 15,1 1-24-15,1 3-35 0,3 0-53 16,-2 1-130-16,0-2-589 0,6-4-937 0</inkml:trace>
  <inkml:trace contextRef="#ctx0" brushRef="#br0" timeOffset="270230.7282">4892 8524 0 0,'0'0'185'0,"0"0"355"0,0 0-65 16,0 0-82-16,0 0-50 0,0 0-49 0,0 0-51 15,0 0-35-15,0 0-30 0,0 0-26 0,0 0-35 16,0 0-31-16,1-48-30 0,-1 48-29 0,0 0-8 16,0 3-1-16,0 3 8 0,0 2 15 15,-3 3 3-15,1 5-1 0,-2 0-2 0,3 4-7 16,-4 1 1-16,1 3 0 15,0 3-3-15,-1 5-5 0,2 0-3 0,-4 2-5 16,1 1-6-16,0 4 5 0,2 1-4 0,-2 0-3 0,4-1-2 16,-5 0-3-16,5 0 2 0,-4-1 2 0,3-3 0 15,2-3-3-15,-2-2-1 0,2-2-3 0,0-3-1 16,-2-3-2-16,2-4 4 0,1 0 0 16,1-4 1-16,-1-3-3 0,0-3 0 15,0-1-2-15,0-1 0 0,0-3 6 0,0-1-3 0,0-1-1 16,0 1 0-16,0-2-3 0,0 0 4 15,0 0 4-15,0 0 2 0,0 0 5 0,0 0-3 16,0 0-4-16,0-3-5 0,0-1-2 0,0-1-5 16,0-2-8-16,0-1-10 0,1-1-21 15,1 0-19-15,0-1-30 0,1-2-42 0,1 0-66 0,2-1-121 16,-4 2-364-16,2 5-942 0</inkml:trace>
  <inkml:trace contextRef="#ctx0" brushRef="#br0" timeOffset="270690.1835">5143 8771 1065 0,'0'0'508'0,"0"0"-126"0,0 0-72 0,0 0-34 16,0 0-67-16,0 0-41 0,0 0-40 15,0 0-29-15,0 0-19 0,0 0-21 0,0 0-13 0,0 0-12 16,0 0-11-16,0 0-4 15,-58-10-5-15,50 19-1 0,2 1 1 0,-1 2-2 16,-1 0-2-16,0 3-1 0,1 4 2 0,0-1 0 16,-2 1 0-16,1 3-1 15,3 2-6-15,-1 0 0 0,3 2 0 0,1 0 0 0,2 1 0 16,0-4 0-16,0-2-2 0,5-4 1 16,3-2-5-16,-2-4 2 0,4 0 4 0,-1-3 1 15,1-2 2-15,1-2-1 0,2-2-2 0,0-2 3 16,1-2 2-16,3-3 1 0,0-6 1 0,-1-2-1 0,4-2-1 15,-3-3-2-15,3-2-1 0,-5 0-1 0,2-2 4 16,-4 0-2-16,0 0-1 0,-4 0 0 16,-2 0 0-16,0 1 3 0,-5-1 2 15,-1 1 2-15,-1-1-6 0,0 2-1 16,-2 0-3-16,-8 3-2 0,2 1 1 0,-2 0 1 0,-3 5 0 16,0 1 2-16,-3 2-6 0,1 2 1 0,-2 1-2 15,0 5-2-15,-1 0 4 0,2 2-6 16,-3 7 0-16,1 0-4 0,4 3-9 15,0 0-14-15,3 3-25 16,2 0-34-16,3 1-42 0,2 0-88 0,4 2-187 16,0-6-689-16,0-5-553 0</inkml:trace>
  <inkml:trace contextRef="#ctx0" brushRef="#br0" timeOffset="271687.2066">6993 8492 1208 0,'0'0'410'0,"0"0"-96"0,0 0-24 15,0 0-45-15,0 0-33 0,0 0-43 0,0 0-32 16,0 0-33-16,0 0-22 0,0 0-19 0,0 0-15 16,0 0-13-16,0 0-14 0,0 0-2 15,-65-10 2-15,53 23 4 0,-4 2 6 0,1 0 1 16,1 3-1-16,0-1-4 0,3-1-8 0,4 0-1 16,1 0-2-16,0 1-2 0,3-2-1 15,3-1-4-15,0 2-4 0,0-3-1 0,2 1 0 16,6-1 1-16,0-1 3 15,3 1 0-15,1 0-1 16,5-1-2-16,-1 0 1 0,6 2-1 0,0-1 5 0,2-2-5 0,-3-2 2 16,4 0-1-16,-4 0-4 0,1-3 3 0,-4 4-1 0,-2-3 0 15,3 0-1-15,-6 1-2 0,3 0 1 0,-4 1-3 16,-3 0 1-16,0 0 1 0,-5 2 1 16,2-1 3-16,-4 1-5 0,0 0 6 0,-2 0-3 15,0 1 1-15,-2-1 6 0,-5-1-7 0,2 1 5 16,-5-2-2-16,1 0-1 0,-2 0 5 0,-1-2-1 15,-2-1 0-15,0 1 0 0,-3-1-4 16,1 0-1-16,-2-2-3 0,-1-1 3 0,0-2-5 16,0-1 5-16,3 0 1 0,-1-1-6 0,5-5 7 15,0-1-6-15,2-1 0 0,0-2 4 0,1 0-5 16,1-1 2-16,1-3-2 0,4-2-6 0,0-2 6 16,3-2 0-16,0-1 0 0,4-1-1 15,6-2-2-15,2-2-2 0,6-1 0 16,0 0 4-16,4-4-2 0,3 3 2 0,1-3 2 0,3 1-1 15,0-1 1-15,-1-1 0 0,1 1-1 0,0 3 3 16,-3 1-1-16,-3 3 0 0,-2 2-1 0,-6 2-2 16,-3 4 5-16,-6 0 0 0,0 5 3 15,-5 1 0-15,-1 1 1 0,0 3 0 16,-1 0-2-16,-8 1 1 0,-1 2-2 0,-2 0 1 16,-7 1 0-16,-1 2-4 0,-9 0 1 0,-1 2-2 15,-3 3 0-15,-5 1 4 0,3 3-5 0,-1 0 2 0,3 1-1 16,3 0-3-1,5 0 2-15,2 1 1 0,7-2-2 16,5 1-10-16,3-1-20 0,1 1-32 0,6-1-54 0,1 1-87 0,2-3-236 16,6-2-830-16,-6-1-446 0</inkml:trace>
  <inkml:trace contextRef="#ctx0" brushRef="#br0" timeOffset="273704.8204">9173 5899 1053 0,'0'0'466'0,"0"0"-148"0,0 0-145 0,0 0-15 0,0 0-2 15,0 0-17-15,0 0-24 0,0 0-5 16,0 0-6-16,0 0 0 0,0 0-14 0,0 0-23 16,-25 50-12-16,18-43-7 0,-2 0-3 0,3 0 0 15,-2-2-1-15,0-2-2 0,2 1-1 0,0-2-5 16,-1-1-1-16,4 0-2 15,-4-1-3-15,4 0-4 0,-3 0-3 0,3 0-1 0,-1-2-4 16,-1-1-1-16,4-2-3 0,-1-1-2 0,0-1-3 16,2-1-3-16,0-1-6 0,0-1-1 0,4-1-5 15,5-1 0-15,1-2-2 0,2 1-2 0,2 2 1 16,1 1 0-16,-1 1 0 0,4 3 0 16,-2 3 0-16,-2 2-3 0,-1 1 1 15,2 2 1-15,-3 6-2 0,-1 3 5 16,0 3 1-16,0 2 2 0,-2 3 4 15,-2 3 0-15,-5 0 0 0,-1 4 2 0,-1 4-2 0,-3 3 2 0,-8 2 1 16,-6 3 1-16,-4 1 1 0,0-1 0 0,-7 1-1 16,3-5 0-16,-2-3 0 0,4-2 0 0,0-4 2 15,-2-3 0-15,5-5-1 0,0-2 3 16,1-3 1-16,4-2-1 0,-2-3 3 0,4-4 1 16,2 0 0-16,2-2 2 0,2-1 3 0,2 0-2 15,0-1 0-15,4-4-4 0,1 0-2 0,-1 1-5 16,1-2-2-16,0 1-2 0,2 0-3 15,5-1-3-15,1 2-1 0,-2-2-1 16,3 3 0-16,2 0 2 0,0 2 1 0,2-1 2 16,2 2 2-16,-1 0 0 0,2 2 1 15,0 4-2-15,3 1 1 0,-1 0 0 0,1 1-1 0,1 2 2 0,0-1 0 16,-1-1 0-16,1 0 0 0,-4 1 3 0,1-2 0 16,-1 0-2-16,-2-1 1 0,-3-2-2 15,0 1 0-15,0 0 4 0,-3-4-2 16,1 2-2-16,-2 0-1 0,-2-1-4 0,2-1-11 15,-3 0-15-15,2-1-18 0,-2 0-28 0,5 0-17 0,-3-1-38 16,-2-4-66-16,5-3-112 0,-4 2-382 16,0 2-888-16</inkml:trace>
  <inkml:trace contextRef="#ctx0" brushRef="#br0" timeOffset="274115.4026">9659 6020 1352 0,'0'0'511'0,"0"0"-121"0,0 0-109 0,0 0-49 16,0 0-67-16,0 0-45 0,0 0-29 0,0 0-16 15,0 0-10-15,0 0-12 0,0 0-13 16,0 0-7-16,0 0-8 0,0 0-3 0,-93 22 2 16,82-9-6-16,0 2 0 0,1 1-2 0,0 2-6 15,1 1-1-15,1 1-1 0,-2 1-2 0,3 1-1 16,1 2 1-16,-2 0-2 0,4 2 0 15,-3 2 0-15,4-3-2 0,0 1 2 16,1-4 0-16,1-2-1 0,1-2 3 16,0-5-3-16,6-3 1 15,-1-1 0-15,4-2-4 0,0-4 5 0,1-1 2 0,2-2 1 0,4 0 3 16,0-5-2-16,5-5-1 0,0-3-2 0,0-2 3 0,-2-4-4 16,2-1 1-16,0 1 2 0,-5-3-3 0,2 0 1 15,-5 1 0-15,0-3 0 0,-3 2 1 16,-3-2-1-16,-1 0 2 0,-3 0-1 15,-3 1-4-15,-1 0 0 0,-1 2 0 0,-4 1-2 16,-3 5 1-16,-1 0 0 0,-3 2-1 0,-2 1-2 0,-3 2 0 16,-3 5-2-16,-1 0-3 15,-2 4 0-15,-3 1-2 16,2 0 3-16,-3 1-2 0,7 5-2 16,0 1-14-16,1 5-21 0,7 1-36 0,2 2-57 0,2 5-114 0,3-7-280 0,4-4-811 0</inkml:trace>
  <inkml:trace contextRef="#ctx0" brushRef="#br0" timeOffset="275134.6421">10943 5841 70 0,'0'0'583'0,"0"0"-138"0,0 0-57 0,0 0-25 15,0 0-48-15,0 0-55 0,0 0-43 0,0 0-41 0,0 0-32 16,0 0-31-16,0 0-26 0,0 0-20 16,0 0-9-16,0 0-11 0,-43-19-13 15,44 18-7-15,4-2-11 0,0 1-6 0,3 0 2 0,4-1-6 16,0 1-2-16,6 1 1 0,1 0-3 15,1 1 6-15,3 0 2 0,3 3 0 0,-5 5 1 16,0 2-4-16,-1 0-3 16,-6 2-2-16,0 4 0 0,-3 0 0 0,-5 1-2 15,-1 4 2-15,-4 2-3 0,-1 4 7 16,-2 1 4-16,-7 4 2 0,-4 2 4 0,-2-1-5 16,-3-1-5-16,1-2-2 0,-2-4-5 0,1-1 1 0,1-4 2 15,-1-2 0-15,0-2 2 0,2-3 0 0,1 1 0 16,1-4 0-16,0 0 1 0,4-2 0 0,2-3 1 15,1-1 1-15,1-2-4 0,6-2 1 16,-1 0-2-16,1-1-1 0,0 0 3 0,1 0-2 0,3 0 5 16,3 0 7-16,5 0-2 15,3 0 7-15,2 0-3 0,7-2-5 0,-2-3-2 16,2 0-2-16,3-1-1 0,-2-1-1 0,2 0 1 0,0 0-2 16,-4 1-2-16,2 0 3 0,-2 0-5 0,-1 0 3 15,-4 1-1-15,-1 1-1 0,-4 0 6 0,-2 1-4 16,-3 0 0-16,0 1 0 0,-1 0-4 15,0-1 4-15,-3-1 1 0,-1 3-1 16,0-1 6-16,-1 0-2 0,-1 1-2 0,0 0 1 16,-1-1-4-16,2 0-1 0,-1 1-4 0,0-3-6 15,-1 2-11-15,2 1-10 0,-2-4-15 0,1 1-28 16,-1-1-27-16,1 0-52 0,0-2-87 0,1-1-223 16,-1 2-681-16,0 3-394 0</inkml:trace>
  <inkml:trace contextRef="#ctx0" brushRef="#br0" timeOffset="275665.5297">11535 5795 1949 0,'0'0'455'0,"0"0"-157"0,0 0-65 0,0 0-45 15,0 0-38-15,0 0-35 0,0 0-22 0,0 0-24 16,0 0-23-16,0 0-19 0,0 0-17 0,0 0-6 0,0 0 0 15,0 0 0-15,-28 5 3 0,22 10 1 16,4 2 1-16,-3 1-1 0,1 2 2 0,3 1 0 16,-2-1 1-16,3 0-3 0,1-2-2 0,-1 0 0 15,4-2 0-15,4-1-1 0,1-3 3 16,3 0-1-16,3 0 2 0,0-4-1 16,1-3-1-16,1-2 2 0,2-1-1 0,0-2-1 15,-1 0 1-15,2-6-2 0,-2-2 1 16,-1-1 0-16,-1-2-1 0,0-1 1 0,0-2-2 15,-3-2-1-15,-2 0 2 16,1 0-2-16,-3-1-1 0,-1-1-1 0,0 1 1 0,-3 2 2 16,1 1 0-16,-5 1 1 0,1 2-2 0,0 2 1 0,-2 0 0 15,0 1 0-15,0 2 2 0,0 1-1 16,0 3 2-16,0 2 2 0,0-1 2 16,0 1 0-16,0 0-2 0,0 0-2 0,0 0-4 0,0 1-3 15,0 1-1-15,-2 4-2 16,1 2 2-16,-1 5 0 0,-3 3 0 0,1 4 3 0,0 1-3 15,-1 3 0-15,0 2 0 0,0 1-1 0,-2 2 1 16,1 1 0-16,-2 2 0 0,1 0 0 0,0-1-1 16,0-3 1-16,3-2 1 0,-2-5 0 15,1 0 3-15,-1-2-2 0,2-2-2 0,-2-2-1 0,3-1-2 16,0 0 2-16,-1-2 0 0,3 0-1 16,-1-3-9-16,1-1-14 0,1-2-16 0,-1 0-23 15,1-3-29-15,-1-1-50 0,-1 1-101 16,1-2-296-16,1 1-956 0</inkml:trace>
  <inkml:trace contextRef="#ctx0" brushRef="#br0" timeOffset="279553.8913">13291 5377 0 0,'0'0'259'0,"0"0"226"16,0 0-95-16,0 0-28 0,0 0-45 16,0 0-58-16,0 0-41 0,0 0-28 0,0 0-19 15,0 0-22-15,0 0-24 0,0 0-31 0,-80-10-29 16,80 9-23-16,3 1-18 0,0-1-8 0,6-1-5 15,2-1-1-15,5 0-3 0,3 0 1 16,2 2 0-16,-2 1-4 0,2 1 2 0,-4-1-1 16,2 3-2-16,-1 3 1 0,-6-1-2 0,0 4 0 15,-1-2 0-15,1 4-2 0,-6 0 2 0,3 4 0 16,-7 2 1 0,-1 2 2-16,-1 3 3 0,0 1 1 0,-7 0 2 0,-4 2 4 0,-3 2-4 15,-2 0 1-15,-1 1 1 0,-5-1-4 16,0-1 2-16,0-1 1 0,-1-3-3 0,0 1 5 0,-1-3-3 15,-1-2 0-15,1-1 1 0,-1 0-7 16,3-3 4-16,1-1-2 0,2-2 2 0,4-3 3 0,4 1-3 16,2-3-1-16,3-1-4 0,0-1 0 15,2 1-3-15,4-2-2 0,0 1 1 16,0 1-5-16,0-2 7 0,4 2 1 0,3-2 2 0,1 1 6 16,1-1-2-16,2 1 2 0,3-2 3 15,5-2-3-15,0 0 1 0,2 0-1 16,-1 0-4-16,2 0 1 0,-1-4-3 0,2 1-1 15,-2 1 2-15,2-2 0 0,-1 2-3 0,-2 0-1 16,1-1 0-16,-2 1-5 0,-2 0 6 16,3-2-2-16,-5 1 1 0,1-1 3 0,-2 1-2 0,-3 2 0 15,-1-2-1-15,-1 1-4 0,0 1 4 0,-5-2-2 16,3 1 0-16,-3-1-5 16,2 0-1-16,-3 0-6 0,1 1-7 0,0-2-6 0,-3 1-17 15,1 1-16-15,3-3-26 0,-3 1-42 0,0-2-76 16,2-1-152-16,-1 1-530 0,-2 2-757 15</inkml:trace>
  <inkml:trace contextRef="#ctx0" brushRef="#br0" timeOffset="280027.3282">13766 5370 1434 0,'0'0'473'0,"0"0"-77"15,0 0-135-15,0 0-26 0,0 0-32 16,0 0-56-16,0 0-55 0,0 0-28 0,0 0-31 0,0 0-19 16,0 0-1-16,0 0-5 0,0 0 5 15,0 0 6-15,-23 34-1 0,15-13 8 0,-1 1-1 16,1-1-3-16,1 3-2 0,0-1-3 0,2 0-3 16,0 0-5-16,4 0 1 0,1-3-4 0,0-3 0 15,3 0 1-15,7-3-1 0,0-2 5 16,4-3 2-16,0-1 0 0,2-1 5 0,0-4-7 15,2-1 2-15,-2-2-1 0,1 0-3 16,3-2 2-16,-3-5-2 16,3-3 0-16,-5-1-3 0,4-3-1 15,-3-1-2-15,-1 1-1 0,-1-3 0 0,0 2 0 16,-4-1 1-16,-1 3-2 0,-4 2-7 0,1-1 10 0,-4 3-1 0,0 2 0 0,1 0 9 16,-3 3-8-16,0 0 1 0,0 2 1 0,0 1-3 15,0 1 1-15,0 0 0 0,0 0-1 0,0 0 1 16,0 0-3-16,0 0-3 0,0 3-1 15,-2 3 3-15,-1 4-2 0,0 3 3 0,-4 3 1 16,-1 6-7-16,2 0 6 0,-1 2-1 16,-2 1 1-16,-1 2 5 0,1 2-6 0,-3-1 2 0,1 2-2 15,-3 1-3-15,0-3 4 0,2-2 0 16,2-2 0-16,-1-1 0 0,2-3-4 0,3 0-8 16,2-3-18-16,1-1-26 0,-1-2-45 15,4-2-69-15,0-2-159 0,0-4-779 0,1-3-634 0</inkml:trace>
  <inkml:trace contextRef="#ctx0" brushRef="#br0" timeOffset="280961.4556">15167 5339 0 0,'0'0'0'0,"0"0"275"15,0 0 149-15,0 0-13 0,0 0-84 0,0 0-64 16,0 0-50-16,0 0-25 0,0 0-20 15,0 0-22-15,0 0-18 0,-117-4-11 0,115 4-7 16,2-1-11-16,0 1-16 0,0 0-18 0,0-2-19 16,6 1-14-16,1 0-12 0,4-2-9 0,3-1-3 15,4 1-1-15,4-2 4 0,1 1 0 16,3 0 2-16,-2 3-2 0,1 2-3 0,-1-1-2 16,-1 0 0-16,-2 4-1 15,-3 2 0-15,1 1-1 0,-7 3-2 16,0 1-1-16,-3 2 2 0,-1 3 1 15,-5 1 4-15,-3 2 2 0,0 2 2 0,-4-2 4 0,-7 4 4 0,-5 0 3 16,0-1 1-16,-5 1 0 0,0-3-7 0,-4-1-3 0,5-1-1 16,-2-3-4-16,1-2 1 0,2-1-2 15,0-3-1-15,5-1 1 0,-1-2 0 0,5-2-1 16,5-1 3-16,-1-1 0 0,5-2-2 16,1 1-2-16,0-1-4 0,0 0-6 0,5 0 3 15,0 0-1-15,4 0 1 0,1 0 4 0,7 0-3 16,0 3 1-16,1 1-2 0,3-1-1 0,-2 2 2 15,-2 1-1-15,-4 1 2 0,0-1 0 16,1 3-2-16,-3-1-1 0,-5 2 0 0,1 0 4 0,-1 2-2 16,-4 0 1-16,-1-1 0 0,0 1-7 0,-2 1 9 15,-7 0 2-15,0 0 1 16,-2-2 9-16,-3 2-7 0,1-2 2 16,-5 1 0-16,2-3-6 0,-4 0 8 15,-2-2-1-15,1 1 0 0,-2 0 2 0,-2-1-5 0,2-1 1 0,0-1-1 0,-1-1 2 16,2-4-1-16,3 1-1 0,-2-1-1 15,2 0-9-15,3 0 6 0,-1 0 2 0,4-1-4 16,3-5 6-16,1 2-17 0,5-1-15 0,0-2-21 16,3-2-37-16,0-4-39 0,6-2-73 15,7-4-133-15,0 4-416 0,-3 5-915 0</inkml:trace>
  <inkml:trace contextRef="#ctx0" brushRef="#br0" timeOffset="281699.0644">15766 5273 1749 0,'0'0'432'0,"0"0"-100"16,0 0-90-16,0 0-30 0,0 0-53 16,0 0-46-16,0 0-38 0,0 0-25 0,0 0-18 0,0 0-15 15,0 0-3-15,0 0-1 0,0 0 4 16,0 0 4-16,-50 47 2 0,47-29 6 0,-3 2-7 15,3 0 5-15,-3 2-5 0,3 1-7 0,-6-1 9 16,4 3-12-16,-2 1-1 16,-1 1 0-16,-2 0-6 0,4 2 4 0,-3-1-1 0,1 0-1 15,-2 0 0-15,1-2-2 16,0 1-1-16,-1-3 0 0,4-3 2 0,-1-2-3 0,0-2 0 16,4-5 0-16,1 0-3 0,-4-3 3 0,5-3 1 15,1-1 0-15,-1-1 3 0,1-2-2 16,0-2 1-16,0 0 1 0,0 0 2 0,0 0 8 15,0 0 7-15,0 0 4 0,0-5-3 0,0-2-7 16,0-5-7-16,1-2-7 0,6-3 0 0,-3-3-3 16,-1-2 0-16,4-5-1 0,2-1-4 0,1-3 3 15,-1-2 0-15,0 0 3 0,3-2 8 16,-2 0-9-16,0 2-1 16,1-1-1-16,-2 2-7 0,1 0 8 0,0 2 0 0,-1 6 2 0,-4 2 1 15,2 6-2-15,-4 4 0 0,1 4-1 0,-2 5 0 16,-2 0-2-16,0 3-2 0,0 0-1 0,0 0-15 15,0 0 5-15,1 5 2 0,-4 4 2 16,-2 4 17-16,1 4-6 0,-3 5 0 16,-1 3-1-16,-1 1-4 0,2 3 4 15,-2 0 2-15,-2 5-2 0,-5-1 5 0,4 4-2 0,-5 3-2 16,5 1 2-16,-3-1 0 0,1-2-3 0,3-6 0 16,7-5 0-16,-2-6-4 0,5-5 5 0,0-4 1 15,1-3 0-15,0-4 1 0,0-2-2 0,0-2 0 16,0-1 2-16,0 0 0 0,1 0 5 15,2-4 3-15,4-5-5 0,4-4 2 0,-1-4-2 0,1-1-2 16,5-2 3-16,-4-3-1 0,0-3-1 16,-1-2-1-16,0-4-2 0,4-1-5 0,-5-1 4 15,1-2-2-15,-6 4 2 16,3 0 7-16,-3 0-8 0,-2 4-1 0,-3 1 0 0,0 3-5 0,0 2 5 16,0 3 0-16,-1 2 0 0,-4 2 2 15,3 2-2-15,-1 2 1 0,-2 3-2 16,3 3 0-16,1-1-5 0,0 2-9 0,0 2-15 0,0 1-31 15,1 1-37-15,-4 0-49 0,2 1-71 16,1 5-163-16,-1 0-720 0,1-1-596 16</inkml:trace>
  <inkml:trace contextRef="#ctx0" brushRef="#br0" timeOffset="283174.4514">16846 5421 52 0,'0'0'464'0,"0"0"-63"15,0 0-86-15,0 0 8 0,0 0-55 0,0 0-66 0,0 0-61 16,0 0-46-16,0 0-34 0,0 0-20 15,0 0-9-15,0 0 0 0,47-67 7 16,-30 62 8-16,4-1 3 0,1 0 3 0,2 1-3 16,4 0-8-16,0 1-4 0,-2 1-11 0,3 3-6 15,-3 0-7-15,-3 0-6 0,-3 2-1 16,-2 4-5-16,-4 1-3 0,-4 2 0 0,0 2-2 0,-3 4 6 16,-4 0 6-16,-3 4 6 0,-1 1 6 0,-7 0 2 31,-4 2 2-31,-1-2 0 0,-5-1-1 0,0 0-3 15,-3-3-2-15,2-2-2 0,-2-1-5 16,2-1 1-16,5-3-2 0,-1-3-2 0,3 0 0 0,4-3-3 16,4 0-1-16,0-2 1 0,4 1-2 0,0-2-3 15,0 0 1-15,0 0-3 0,0 0-5 0,2 0-1 0,4 0 2 0,1 0 2 16,2 0 8-16,3 1-2 0,-2 0-2 0,5 1-1 16,-2 2-3-16,-2-1 3 0,1 2-1 15,-3-1 0-15,1 2 0 0,-1 0-1 0,-1 2 1 16,-3 2 0-16,1-1 0 0,-3 2 1 15,-3 1 2-15,0-1 0 0,1 1 2 0,-3-1 3 16,-2 2 1-16,-3-3 4 0,-2 1 2 0,-1-2 0 16,0 0 1-16,1-2 0 0,-3 0 2 15,1-1 0-15,-2-3 0 0,-1 1 1 0,3 0-1 0,-1-3-1 16,0 0-3-16,0 0-2 0,0-2-1 16,2 1-3-16,-1 0 2 0,1 0 0 0,1 0-5 15,0-3-5-15,1-1-14 0,1-2-19 16,2 1-17-16,-1-3-35 0,2-1-57 0,3-3-112 0,1-2-289 15,2 3-577-15,2 2 37 0</inkml:trace>
  <inkml:trace contextRef="#ctx0" brushRef="#br0" timeOffset="283446.9359">17564 5315 1795 0,'0'0'386'0,"0"0"-80"0,0 0-130 15,0 0-43-15,0 0-31 0,0 0-26 0,0 0-9 16,0 0 0-16,0 0 8 0,0 0-10 16,0 0-13-16,0 0-9 0,0 0-7 0,-29 122-3 0,25-101-3 15,-3 1-4-15,-1 1 0 0,2 0-4 16,-4 1-3-16,1 4-2 0,0-1-3 0,-2 0-4 16,1 2-1-16,-1-2 0 0,-2-2-3 0,3-2 1 15,0 0 0-15,2-5-1 0,0-1 2 16,1-4-1-16,3-2-2 0,-3 0-2 15,5-5-3-15,0 1-8 0,1-2-10 0,-1 0-17 16,1-3-23-16,1 0-25 0,0 1-44 0,0-2-74 16,5-1-153-16,-2 0-668 0,5 0-636 0</inkml:trace>
  <inkml:trace contextRef="#ctx0" brushRef="#br0" timeOffset="284445.8099">18837 5286 915 0,'0'0'654'0,"0"0"-233"0,0 0-109 16,0 0-49-16,0 0-30 0,0 0-72 0,0 0-64 16,0 0-36-16,0 0-26 0,0 0-16 0,0 0 1 15,0 0-1-15,0 0 2 0,0 0 4 0,-69 61 1 16,58-41 6-16,1 3-1 0,-2 0-1 15,2 0-6-15,0 0-7 0,-1-1-3 16,3-3-4-16,3 1 1 0,1-5-7 0,2 0-2 16,2-2 2-16,1-2-4 0,2 1 7 0,4-1 4 15,2-3 2-15,3 2 8 0,2-4-7 0,1 0-3 16,4-2 1-16,-2-3-8 0,2-1 4 16,-1 0 0-16,2-6-3 0,-2 0-1 0,2-3 0 15,-4 0-2-15,0-2 0 16,1 0 3-16,-4-1-3 0,0-1 2 15,-2 3 0-15,-3-3-8 0,-2 2 10 0,1 0-2 0,-2 0-1 0,-2 1 9 0,1 2-6 16,-3 1 0-16,-1 1 3 0,2 3-4 0,-2-1 2 16,0 2 1-16,0 1-2 0,0 0 2 0,0 1-1 15,0 0-3-15,0 0-2 0,0 0-4 0,-2 2-4 16,0 4 0-16,-3 2 3 0,-1 3-2 16,1 0 5-16,-3 3 0 0,2 0 0 15,0 1 3-15,-1 0-1 0,-1 3-1 0,-1-1-1 16,0 1-3-16,-2 1 3 0,1-1 0 0,1 1-1 15,0-3-7-15,0 1-12 0,1 1-20 0,3-4-30 16,-2 1-35-16,6-2-54 0,-1-3-86 16,2-3-148-16,2-3-525 0,0-2-709 0</inkml:trace>
  <inkml:trace contextRef="#ctx0" brushRef="#br0" timeOffset="284850.0736">19487 5318 2073 0,'0'0'355'0,"0"0"-109"0,0 0-59 16,0 0-29-16,0 0-42 0,0 0-47 0,0 0-24 16,0 0-17-16,0 0-12 0,0 0-4 15,0 0-5-15,0 0 2 0,0 0 3 0,0 0 0 16,-28 30 3-16,22-21 1 0,-1 1 0 0,-2 2 4 15,1 1 1-15,0 4 0 0,0-1-1 0,-2 0-2 16,2 0-3-16,-3 1-2 0,-1 1 2 16,0 1-2-16,-2 2 1 0,3-1-1 0,-4 0-4 15,0 2 1 1,1 0-2-16,1 0-1 0,0-1 1 16,1-2-5-16,2 0 1 0,-1-5-2 0,2 1 0 0,1-1 1 0,2-2-1 0,0-1 0 15,0-1-2-15,1-2 0 0,3 0 2 0,-1-2 0 16,1-1 2-16,1-1 2 0,0 0-3 15,0-2-1-15,1-1 1 0,0-1-3 0,1 2 0 16,-1-2 0-16,0 0-3 0,0 0-5 0,0 0-9 16,0 0-9-16,0 0-16 0,0 0-21 15,0-4-41-15,4 0-82 0,1-2-222 16,1 1-783-16,-1 0-418 0</inkml:trace>
  <inkml:trace contextRef="#ctx0" brushRef="#br0" timeOffset="286624.1221">20982 5217 612 0,'0'0'410'0,"0"0"16"0,0 0-102 0,0 0-21 15,0 0-48-15,0 0-86 0,0 0-71 16,0 0-57-16,0 0-26 0,0 0-8 0,0 0 6 15,0 0 9-15,-27 25 9 0,24-9 7 0,3 2 3 16,-2 2 0-16,2 1-2 0,-1 0-6 16,0 2-5-16,-1 1-3 0,0 0-4 0,0-1-3 0,1-1-2 15,1-1-5-15,0-3-2 0,0-1-1 16,0-2 0-16,0-2 2 0,3-3 5 0,1-1-2 16,-1-3 0-16,4-1 2 0,-4-1 0 0,4-2 4 15,0-1 3-15,3-1-2 0,4 0 1 16,-1-1-3-16,5-5-3 0,-1-2-3 15,3-2-3-15,0 2-4 0,0-5 0 0,0 1-3 16,-2-2-1-16,0-1 0 0,-2 2 1 0,-1-1 0 0,-3 2 2 16,-1-1-1-16,-2 2 1 0,-1-1 2 15,0 3 1-15,-5 1 2 0,-1 1-1 16,1 0-1-16,-1 6 0 0,-1-3 0 0,-1 4 0 0,0 0 0 0,0 0 0 16,0 0-7-16,0 0-5 15,0 0-6-15,0 4-1 0,-1 1 5 0,-4 6 4 0,2 2 5 16,-5 3 2-16,3 0-2 0,-2 0 0 15,-1 1 0-15,2 0-2 0,-1 2 1 0,-2-2 1 16,1 3-1-16,0-1 3 0,-1 2 0 0,1-3 0 16,-1 2-1-16,0-1-1 0,-1-2-5 0,2 0-11 15,5-3-13-15,-1-2-19 0,0-2-21 16,3-3-35-16,1 0-64 0,0-4-100 16,0 1-162-16,2-2-529 0,3-1-342 15</inkml:trace>
  <inkml:trace contextRef="#ctx0" brushRef="#br0" timeOffset="286909.5485">21522 5325 1644 0,'0'0'550'0,"0"0"-353"0,0 0-59 0,0 0-20 0,0 0-6 15,0 0-21-15,0 0-32 0,0 0-9 16,0 0-5-16,0 0-4 0,0 0-1 0,0 0 1 15,0 0-5-15,0 0-1 0,-33 129-2 0,33-109-7 16,-2-2 0-16,-1 1-2 0,-2-1-5 16,3 2 0-16,-4-2-2 0,3 1-5 0,-2 0 0 15,0-1-1-15,-4-1-4 0,5 2 0 0,-3-4 2 16,1 2-1-16,2-3 1 0,-2 1 3 16,1-3-5-16,0-1-5 15,0 0-16-15,3-2-24 0,-1-1-36 0,0-1-63 16,3 0-113-16,0-3-264 0,0-1-814 15</inkml:trace>
  <inkml:trace contextRef="#ctx0" brushRef="#br0" timeOffset="288036.8926">22888 5223 1259 0,'0'0'432'0,"0"0"-69"0,0 0-152 16,0 0-36-16,0 0-33 0,0 0-40 16,0 0-30-16,0 0-16 0,0 0-9 0,0 0-3 15,0 0-6-15,0 0-2 0,0 0-4 16,0 0-9-16,-87 115-1 0,85-101-11 0,2 1-1 0,0-3 3 16,5 1-3-16,2 0 11 0,3-1 2 15,4-2-1-15,1-2 4 0,3-2-6 0,0-3-2 16,3 0-1-16,1-3-5 0,0 0-1 0,1-2-1 15,3-5-4 1,-3 0-3-16,-1-1 2 0,3-4-2 16,-4-1 1-16,-2 0 5 0,1 0-4 0,-5-1 0 0,1-1 1 0,-4 0-7 15,-2-1 9-15,-1 1 2 0,-3 0 1 0,1 1 9 0,1 0-7 16,-5 2 2-16,0 1 1 0,0 1-1 16,-2 2 4-16,0 2 6 0,-1 2 10 15,1 0 0-15,-1 3 5 16,0 1-8-16,0 0-10 0,0 0-5 0,0 0-14 0,0 0-3 0,0 0-8 0,0 5-10 15,-2 1 9-15,-3 6 2 0,2 3 7 0,-5 2 7 16,2 1-5-16,-2 2-1 0,1 2 0 16,-2 0-2-16,-1 2 2 0,0-1 1 15,1 1-1-15,-3 1 0 0,1-4 1 0,1 0-1 0,1-2 0 16,4-5 4-16,-2 0-15 0,3-2-8 0,-1-1-16 16,4-2-34-16,-2-1-22 0,2-1-38 0,2-1-67 15,-1-1-102-15,0-3-268 16,2-1-692-1</inkml:trace>
  <inkml:trace contextRef="#ctx0" brushRef="#br0" timeOffset="288426.9028">23409 5117 1515 0,'0'0'398'0,"0"0"-83"0,0 0-139 16,0 0-25-16,0 0-22 0,0 0-33 0,0 0-21 15,0 0-18-15,0 0-11 0,0 0-6 16,0 0-4-16,0 0-2 0,0 0-2 0,83-42-2 16,-66 42-6-16,1 0-3 0,-3 1-3 0,5 4-5 15,-3 0-2-15,-3 3-3 0,2 1-1 16,-3 1-3-16,-2 1-1 0,1 2 1 0,1-1 0 15,-6 2 3-15,3 1-1 0,-2 2 1 0,-2-2 0 16,-2 4-2-16,-2 0 2 0,-1-1 2 16,-1 1 2-16,0 1 2 0,0-2 0 15,-3 1 0-15,-4 0-1 0,2-2 1 0,-3 2 2 16,-2-1 1-16,0-2-1 0,0 1-1 0,-2-2 2 16,1 1 0-16,-5-3 1 0,4 0 0 0,-1-2-3 0,-3 0-4 15,5-2-3-15,-1 1 0 0,1-3-8 16,1 1-5-16,-1-1-14 0,1-1-12 0,1 0-27 15,-1-1-30-15,2-2-43 0,4 1-78 0,-1-3-135 16,3-1-281-16,1 1-696 0</inkml:trace>
  <inkml:trace contextRef="#ctx0" brushRef="#br0" timeOffset="288821.8366">23557 5347 868 0,'0'0'948'0,"0"0"-535"16,0 0-134-16,0 0-38 15,0 0-61-15,0 0-60 0,0 0-46 0,0 0-25 0,0 0-17 16,0 0-9-16,0 0-11 0,0 0-5 16,0 0 1-16,0 0 0 0,66-19 3 0,-49 16 0 15,2 2 1-15,1-1 2 16,1 1 1-16,0 0 0 0,2-1 0 0,-2 0 0 0,1-1-4 15,2 0 0-15,-4-1-3 0,0 3-1 0,-1-2-1 16,-2 0 0-16,-5 3-3 0,1-1 2 0,-7 1-3 16,0 0 4-16,-4 0 1 0,-1-1 4 15,-1 1 8-15,0 0 4 0,0 0 2 16,0 0 1-16,0 0-4 0,0 0 2 0,0 0-4 16,0 0-3-16,0 0-2 0,0 0-3 0,0 0-4 0,0 0-3 15,0 0-2-15,0 0-1 0,0 0-1 16,0 0 2-16,0 0-3 0,0 0-2 15,0-1-4-15,0 0-9 0,0 1-11 0,0-2-25 0,0 1-31 16,0 1-57-16,0 0-141 16,0-1-371-16,0 1-1026 0</inkml:trace>
  <inkml:trace contextRef="#ctx0" brushRef="#br0" timeOffset="290830.5606">24217 2406 673 0,'0'0'442'0,"0"0"-51"16,0 0-78-16,0 0-28 0,0 0-49 0,0 0-66 15,0 0-48-15,0 0-31 0,0 0-23 0,0 0-21 0,0 0-11 0,-109 11-12 16,102 3-3-16,2 3-4 0,-1 4 0 15,5 1 2-15,-2 3-3 0,-1 2 0 0,4 0-3 16,-1-2 0-16,1 1-1 0,0-3 0 16,6-1-3-16,-2-4-1 0,6-3 0 0,3-1 1 15,1-4 3-15,1-1-1 0,4-3 2 0,1-2 0 16,2-3 3-16,2-1-1 0,-4 0 0 0,1-4-1 16,-3-3 0-16,-1 0-4 15,3-2-1-15,-2-5 2 0,-2 1 0 0,1-1 4 16,1-2-4-16,-5 0-1 0,3-1-2 0,-5-2 1 0,1 1 0 0,-3 3 3 15,-2-2-2-15,-3 3 1 16,-2 1 4-16,3 1-1 0,-5 4 3 0,0 4 0 0,0 0 2 16,0 3 3-16,0 1-1 0,0 0-5 0,0 0-6 15,0 0-7-15,0 0-8 0,0 4-3 16,0 3 1-16,-2 4-2 0,-2 4 7 16,3 3 2-16,-2 3 0 0,-3 0 2 15,4 1-2-15,0 1 2 0,-4 1-2 16,3-2 0-16,-1 5 1 0,-2-1 3 15,-1 0-1-15,5-1-2 0,-1-2-3 0,-2-1-11 0,4-2-17 16,1-2-24-16,0-1-30 0,0-3-40 16,0-1-71-16,4-3-118 0,3-2-267 0,1-3-561 0,-3-3 194 0</inkml:trace>
  <inkml:trace contextRef="#ctx0" brushRef="#br0" timeOffset="291167.3846">24720 2503 1866 0,'0'0'331'0,"0"0"-26"0,0 0-100 16,0 0-40-16,0 0-37 0,0 0-53 0,0 0-26 16,0 0-19-16,0 0-10 0,0 0-3 15,0 0-4-15,0 0-2 0,0 0 1 0,120-70-3 16,-97 70-2-16,4 2-1 0,-4 6-2 0,4 1-2 15,-3 1 1-15,-4 1 1 0,1 2 0 0,-1 2 3 16,-5 1-1-16,-3 2-2 0,-2 2 3 16,-4 0-5-16,-1 0 5 0,-3 2 4 0,-2 0 3 15,0 1 2 1,-1-1 1-16,-4 1-4 0,0 0-2 0,-1 0 6 16,-2-1-5-16,0-1 1 0,1-1-2 0,0-3-11 15,0-1 7-15,0-1-2 0,1-1 1 0,2-1 8 0,0-3-8 16,-1-1-3-16,-1 1-6 0,1-3-18 0,1-1-15 15,-2 2-32-15,2-1-39 0,-2-2-72 0,1 1-149 16,-1-2-322-16,4-1-813 0</inkml:trace>
  <inkml:trace contextRef="#ctx0" brushRef="#br0" timeOffset="291533.4556">24863 2719 2037 0,'0'0'311'0,"0"0"-36"16,0 0-58-16,0 0-36 0,0 0-54 0,0 0-63 15,0 0-26-15,0 0-21 0,0 0-6 16,0 0 2-16,0 0 4 0,0 0 7 0,0 0 1 16,134-10-2-16,-89 7-4 0,2-2 4 0,0 2-4 15,4-2-1-15,-5 0-2 0,0 0-5 0,-3-1-3 16,-5 3-2-16,1-2-7 15,-6 2 3-15,-5 1 2 0,-6 0-3 16,-2 0 4-16,-4 2-3 0,-8-1-4 16,-1 1 5-16,-5 0 3 0,-1 0 1 15,-1 0 6-15,0 0 2 16,0 0-4-16,0 0 6 0,-1 0-2 0,1 0-1 0,-2 0 0 0,2 0-7 0,0 0-3 0,-1 0-4 0,1 0-9 0,-1 0 1 16,1 0-9-16,-1 0-16 15,0 0-21-15,-2 0-33 0,-1 0-41 0,-4 1-106 16,3 2-256-16,1-2-763 15</inkml:trace>
  <inkml:trace contextRef="#ctx0" brushRef="#br0" timeOffset="292533.4027">27364 2338 0 0,'0'0'0'0,"0"0"326"0,0 0 119 16,0 0-26-16,0 0-38 0,0 0-56 0,0 0-74 16,0 0-57-16,0 0-47 0,0 0-38 0,0 0-29 15,0 0-19-15,0 0-11 0,0 0-8 0,-60-61-4 16,49 61-2-16,0 1 0 0,-3 3-1 16,2 2 1-16,-2 2 1 0,0 1-2 0,1 1-4 15,0 2-4-15,2 0-10 0,1-1-4 0,0-1-5 16,5 2 1-16,0-1 0 0,4 1-3 15,0-1 3-15,1 1-5 0,0 0 1 0,6 2 3 16,3-1 2-16,3 1 3 0,2 0-3 0,2 1 1 16,0 1-4-16,3-2 0 0,0 0-1 0,-2-2-1 15,0 1 0-15,-3-2-2 0,-1 0-1 16,-1-2 0-16,-3 1 0 16,-2 0-3-16,-1-2 2 0,-1 1 1 0,-2 0 0 15,-1 0 0-15,0 0-1 0,-1 1 0 0,-1-3-2 0,0 0 5 16,0-1-1-16,-4 1-1 0,0 0 3 0,-2-1-2 15,0-1 3-15,1-1 1 0,-4 1 2 0,3-1 4 0,-6-1 2 16,-2 0 3-16,-1 0 0 0,-1-1-2 16,-4-1-3-16,1-1-3 0,-2 1-3 15,-1-2 0-15,0 1 0 0,2 0 0 0,1-1 3 0,2-1-3 16,4-2-2-16,1 2-3 0,4-2-2 0,-2 1-12 16,5 2-12-16,2-3-24 0,1 0-39 15,2-1-67-15,2-2-114 0,6-1-239 16,2 1-616-16,-3 2-167 0</inkml:trace>
  <inkml:trace contextRef="#ctx0" brushRef="#br0" timeOffset="292869.82">27751 2282 1271 0,'0'0'717'0,"0"0"-429"0,0 0-111 0,0 0-27 16,0 0-37-16,0 0-38 0,0 0-29 0,0 0-9 16,0 0-8-16,0 0-3 0,0 0 4 0,139-51-6 15,-119 51-1-15,2 0-3 0,-1 2-4 16,-2 4-2-16,-2 3-4 0,-3 0 3 16,2 4-6-16,-3-1 2 0,-1 4 0 0,-2-2 0 15,-4 4 10-15,-1 0 2 0,-1 1 4 0,1 2 1 16,-5 1 2-16,0 5 3 0,0-1-3 15,-8 3 0-15,2 3-5 0,-4-1-1 16,-2 1 1-16,-2 0-3 0,-1-3-1 16,-1-2-7-16,4-1-2 0,-5 0-2 15,4-5-3-15,-1-1 2 0,1-1 1 0,0-3 1 0,2 0 4 16,-1-3-8-16,1-1-7 0,4-3-16 0,2 0-30 16,1-1-38-16,0-1-50 0,2-1-94 0,2-2-158 0,0-2-401 0,0-1-832 15</inkml:trace>
  <inkml:trace contextRef="#ctx0" brushRef="#br0" timeOffset="293238.9005">27896 2567 2161 0,'0'0'286'15,"0"0"-46"-15,0 0-25 0,0 0-37 0,0 0-71 16,0 0-44-16,0 0-29 15,0 0-19-15,0 0-4 0,0 0-2 0,0 0 1 0,0 0 3 16,148-4 0-16,-107 5-4 0,1 3 2 0,2-3 2 16,-3 0-6-16,1 0 7 0,-2-1-2 15,-1 0-6-15,-3 2 8 0,-1-2-10 0,-2 0 0 0,-5 0 2 16,-3 0-6-16,-6 1 2 0,-8-1 2 16,-2 0-3-16,-6 0 5 0,1 0 4 0,-3 0 4 15,-1 0 8-15,0 0 3 0,0 0-1 0,0 0-1 16,0 1-4-16,-1 0-2 0,-2-1-1 15,2 0-4-15,0 0-4 0,1 0 1 0,0 0-7 16,-1 0-1-16,1 0 1 0,-1 0-5 0,1 0-3 16,-3 0-17-16,-1 0-20 0,1 2-35 15,-5 1-49-15,-1 1-90 0,0 2-238 16,4-2-762-16,-1-1-286 0</inkml:trace>
  <inkml:trace contextRef="#ctx0" brushRef="#br0" timeOffset="294557.3575">24862 6653 1485 0,'0'0'591'0,"0"0"-304"0,0 0-62 16,0 0-43-16,0 0-47 0,0 0-43 16,0 0-56-16,0 0-21 0,0 0-9 0,0 0 4 15,0 0 10-15,0 0 1 0,-31 47-1 0,25-29-2 16,0 2-5-16,-1-1 0 0,5 0-2 0,0 0-2 15,2-4-3-15,0 2 1 0,0-5-1 16,3 1 1-16,4-1 5 0,0-4-2 0,5 1 0 0,1-2 0 16,-1-3 0-16,4 1 4 0,-2-4 1 15,4-1 0-15,-2 0 3 16,2-5-4-16,2-2 0 0,-2-2-1 16,3-3 0-16,-2 0 0 0,0-3 0 15,-1-1-2-15,-2-2-3 0,2 0 0 16,-5 0-2-16,3 2 2 0,-8 0 3 0,1 2 0 0,-3 1-1 0,-3 3 2 0,2 2-8 15,-4 1 8-15,-1 1 0 0,0 3-1 0,0 0 4 0,0 3-6 16,0 0-1-16,0 0-6 0,0 0-1 16,0 0-6-16,0 4-2 0,-4 3 2 0,1 4 0 15,-2 3 5-15,-1 2 0 16,0 4 1-16,0-1 5 0,-1 1-4 0,1 0-2 16,0 0 0-16,-2 2-5 0,3 1 5 15,-1 4 2-15,-4-2-1 0,5 1 3 0,-2 0-2 0,-1-2-6 0,2-2-12 0,0 0-26 16,2-3-35-16,-1 0-44 0,5-4-82 15,0-2-164-15,0-5-493 0,0-2-797 16</inkml:trace>
  <inkml:trace contextRef="#ctx0" brushRef="#br0" timeOffset="294913.0685">25348 6635 1442 0,'0'0'210'0,"0"0"3"0,0 0-32 0,0 0 14 16,0 0-14-16,0 0-37 0,0 0-37 0,0 0-31 16,0 0-3-16,0 0-5 0,122-67-10 0,-102 66-7 15,-2-1-16-15,0 2-10 0,-1 0-8 0,0 3-6 16,-4 1-1-16,1 4-3 0,-2 0 2 15,-4 3 4-15,1 0 6 0,-3 4 5 0,-2 1 4 16,-1 4 1-16,-3 1-5 16,0 0-5-16,1 4-3 0,-7 0-3 0,-1 0 0 15,1 3 0-15,-3-1-3 0,-1 1 1 16,2 0-3-16,-3-2 0 0,1 0 1 0,0-1 0 0,-1-2 3 16,1-3 0-16,1-3-3 0,0-2-14 0,0 0-12 15,2-4-26-15,-1 1-33 0,0-2-33 0,3-1-72 16,-2-3-118-16,2-4-258 15,2 1-620-15</inkml:trace>
  <inkml:trace contextRef="#ctx0" brushRef="#br0" timeOffset="295280.6109">25434 6840 1753 0,'0'0'394'0,"0"0"-147"0,0 0-47 0,0 0-78 16,0 0-44-16,0 0-26 0,0 0-8 16,0 0 1-16,0 0 1 0,0 0-4 0,146-9-4 15,-110 8-4-15,-1-2-9 0,1 0-2 16,2 1-6-16,0-2-1 0,-4 1-1 0,-1-2 1 16,-2 3 1-16,-3 0-3 0,-2-1-1 15,-5 1-2-15,-4 0-3 0,-3 2 2 0,-5-1 1 16,-3 1 3-16,-2-1 9 0,-4 1 6 15,0 0 7-15,0 0 4 0,0 0-3 0,0 0-4 0,0 0-6 16,-2 0-8-16,0 0-7 0,-1 0-5 0,-3 0-7 16,1 0-2-16,-1 0 2 0,0 0-4 15,1 0 0-15,-1 0-12 0,2 0-15 0,1 0-20 16,0 2-32-16,0 1-36 0,0 1-65 0,2-2-143 16,-1 1-423-16,1 0-892 0</inkml:trace>
  <inkml:trace contextRef="#ctx0" brushRef="#br0" timeOffset="297690.8379">27190 6593 582 0,'0'0'572'0,"0"0"-173"15,0 0-125-15,0 0-30 0,0 0-45 0,0 0-47 16,0 0-38-16,0 0-33 0,0 0-23 0,0 0-16 15,0 0-11-15,0 0 0 0,0 0 2 16,0 0 3-16,-112 35 4 0,95-20 0 0,0 4 2 0,2 1-4 16,-2 1-4-16,0 3-5 0,1 0-9 0,1 1-3 15,-1 3-4-15,1-2-2 0,-1 2 1 16,5 0-5-16,0 1 1 16,3-5-2-16,4 1 0 0,2-6 1 0,1 0-3 0,2-6-1 15,-1 0-6-15,4-3 3 0,3-2 2 0,4-2 0 16,2-1 7-16,1-3-2 0,2-2 1 15,0 0-1-15,1 0-6 0,1-3 6 0,-3-2-1 0,0-3 2 16,-4 1 3-16,-1-2-5 0,1 0 2 0,-2-3-1 16,-3 2-2-16,-2-2 3 0,-2 2 1 15,0-1-1-15,-2-1-3 0,0-1 1 0,0 2 0 16,-4-1-3-16,-3 1 5 0,-3 2-9 16,-2 0-2-16,0 2-4 0,-6 3-3 0,1 0 3 15,-3 3 0-15,-2 1 3 0,3 0 5 0,-1 3-3 16,4 1 1-16,-2 2-1 0,7 0-3 15,-1 1 3-15,2 0-4 0,2 1-1 0,3 1-19 16,3 0-21-16,1 0-41 0,1 0-70 0,1 1-104 0,5-1-218 16,1-1-594-16,-3-5-57 0</inkml:trace>
  <inkml:trace contextRef="#ctx0" brushRef="#br0" timeOffset="298270.8025">27352 6785 1499 0,'0'0'391'15,"0"0"-94"-15,0 0-57 0,0 0-48 0,0 0-54 0,0 0-36 16,0 0-26-16,0 0-30 0,0 0-14 15,0 0-15-15,0 0-4 0,0 0-6 0,0 0 1 16,0 0 0-16,48-18 2 0,-36 19 2 0,-1-1-4 16,2 7-2-16,0 0-3 0,-2 2-6 0,-2 2 6 15,-2 2 1-15,0 0 4 0,-6 4 7 0,2 1-6 16,-3 1 3-16,-3 2 1 0,-6-1 1 16,-1 2 5-16,-5-1 0 15,-2-1-2-15,-2 1-3 0,-2-1-1 0,1-2-2 16,0-2-2-16,0 1 4 0,0-4-5 0,4-1-3 15,0-1 1-15,0 0-7 0,3-4 7 0,3-1-2 16,1-2 2-16,6-1 0 0,-1-1-3 0,3-2-1 16,1 1 0-16,0-1-2 0,0 0 2 0,0 0 0 15,3 0 0-15,2 0 2 0,5 0 1 0,3 0 1 16,3-2 2-16,1 1 1 0,3-3-5 0,-1 2 0 16,2 1-2-16,0-3-2 15,-1 2 2-15,0-1 1 0,-3 1-1 0,0 0 4 0,0 1-4 16,-3-2-2-16,-4 2 0 0,0-1 0 0,-1 2 0 0,-6 0 3 15,0 0 1-15,-2 0-2 16,-1 0 6-16,0 0 3 0,0 0-2 16,0 0 4-16,-1 0-3 0,0 0-3 0,-2 0 0 0,2 0-5 0,-2 0 3 15,-2 0-1-15,3 0 0 0,-3 2 3 16,-1-2-5-16,3 1 1 0,-1 0-4 0,2-1-2 16,0 0-3-16,0 0-9 0,0 0-12 0,0 0-18 15,0 0-30-15,1 0-53 16,-2-2-135-16,2 0-531 0,1 1-892 0</inkml:trace>
  <inkml:trace contextRef="#ctx0" brushRef="#br0" timeOffset="299735.4496">29705 4087 0 0,'0'0'306'0,"0"0"146"0,0 0-64 16,0 0-63-16,0 0-48 0,0 0-36 16,0 0-37-16,0 0-33 0,0 0-33 0,0 0-15 15,0 0-18-15,0 0-17 0,17-56-6 16,-17 55-15-16,0 0-8 0,0 1 0 0,0 0-8 0,0 0-11 15,-1 0-11-15,-1 0-15 0,-4 1-11 16,0 3-3-16,-7 4-1 0,-2 4 2 0,-5 1 4 16,-1 4 0-16,0 1-1 0,-1 3 0 15,-3-1-1-15,7 5 0 16,-4-1 0-16,3 2-3 0,3 2 2 0,-2 0-2 0,5 1 1 16,1 2 1-16,3-2 2 0,2 3-1 0,4-6-1 0,2 0-3 0,2-4 0 15,0-4 2-15,3-2 0 0,4-2 4 16,1-3-2-16,1-2 1 0,-1-1-1 15,0-1-2-15,-1-4 2 0,0-1 2 16,1-1 1-16,0-1 6 0,2 0-3 0,0 0 1 0,2-6-1 16,0-1 0-16,0-1-1 0,-1 0-1 0,0 0-1 15,-1 0-3-15,-1 0 2 0,-4-2 0 16,2 0 2-16,-6 1 3 0,0 0-6 0,3 1 0 16,-5 1-6-16,0-2-5 0,-2 4 2 0,-3-1-3 15,-3 2-1-15,2 0 0 0,-4 1-5 0,-3 0-1 16,0 3 2-16,0 0 2 0,-3 0 1 0,2 0 3 15,-3 4 0-15,4 1 0 0,-2-1 1 0,3 0-2 16,0 2-14-16,4 0-18 0,3 0-39 16,-3 1-49-16,8 0-58 0,-1 1-101 0,1-1-112 15,0-2-283-15,1-1-758 0</inkml:trace>
  <inkml:trace contextRef="#ctx0" brushRef="#br0" timeOffset="300211.4402">30053 4259 1511 0,'0'0'373'0,"0"0"-79"0,0 0-70 0,0 0-49 0,0 0-64 16,0 0-44-16,0 0-27 0,0 0-20 15,0 0-13-15,0 0-7 0,0 0-2 0,0 0 1 16,0 0-2-16,0 0 3 0,105-25-2 0,-86 33 2 16,-6 3 0-16,3 2-2 0,-6 2 2 15,0 2-1-15,-2-1 2 0,-5 5 5 0,-2 0 4 16,0 0 8-16,-6 4 4 0,-6-2 2 0,-4 2 2 16,-4-1-2-16,-1 0-3 15,-3 0-3-15,-5-1 0 0,3-1-2 16,-2-3 1-16,2-2 1 0,6-3-7 15,1-1-2-15,3-5 0 0,2 1-4 0,5-4 7 0,1 0 1 0,1-2-3 16,6 0 2-16,0-3-12 0,0 1-3 0,0-1 1 0,5 3-1 16,1-1 10-16,6 1 8 0,4-1 1 15,3 2-1-15,3-4 0 16,1 0-4-16,6 0 0 0,1 0 2 0,-2 0-5 0,-3-3-2 0,0 1-1 16,-4 0-5-16,-1-1 3 0,-7 1 1 15,1 0 0-15,-6 1 4 0,0-1-1 0,-3 1 2 16,-3 0 5-16,0 1 0 0,-2 0 8 0,0 0 0 15,0-1 1-15,0 1-2 0,0 0-5 0,0 0-5 16,0-1-7-16,0 0-11 16,0 0-13-16,0-2-18 0,0 0-23 0,0-1-42 0,0 1-73 15,0-2-176-15,2 3-614 0,-1-1-685 0</inkml:trace>
  <inkml:trace contextRef="#ctx0" brushRef="#br0" timeOffset="300873.3076">31079 4641 0 0,'0'0'36'0,"0"0"502"0,0 0-130 0,0 0-114 16,0 0-51-16,0 0-18 0,0 0-3 15,0 0-22-15,0 0-28 0,0 0-37 0,0 0-14 0,0 0-14 16,0 0-12-16,0 0-12 0,-45-59-10 16,45 58-17-16,0-1-11 15,3 0-16-15,1-1-12 0,2 0-8 0,0-1-5 0,5 1-2 16,5-1-1-16,2 2 0 0,1 0 0 15,3 2 0-15,0-1-1 0,0 1-1 0,-1 0 5 0,0 1 2 16,4 4 1-16,-3 1 0 0,0 2-6 0,-3-1-2 16,-6 3 0-16,1 1-2 0,-6-1 3 15,-1 3 0-15,-4-1 1 0,2 2 4 0,-5 2 0 0,0 2 4 16,-2 0 7-16,-4 4 4 16,-3 1 5-16,-2-1-2 0,-1 1-2 0,-3 0-6 0,0-1 1 15,-2 1-1-15,1 0-3 0,-1-1 0 0,0-2-5 16,3 1-4-16,1-2 2 0,-2-1 0 15,2 0 3-15,-2-1 3 0,3-3-2 0,2-1-1 16,4-1-4-16,-3-1-2 0,2-2-9 0,3-2-12 16,0 0-22-16,2-1-21 0,2-1-31 0,0-1-60 15,0-1-63-15,1 0-109 0,4-3-222 16,-2 0-500-16,-2 0 163 16</inkml:trace>
  <inkml:trace contextRef="#ctx0" brushRef="#br0" timeOffset="301183.6718">31069 4924 1280 0,'0'0'519'0,"0"0"-110"0,0 0-82 16,0 0-105-16,0 0-99 0,0 0-63 0,0 0-30 16,0 0-13-16,0 0-9 0,0 0 0 15,0 0 0-15,0 0 0 0,132-13 1 16,-100 13 1-16,0-1 0 0,4 2-1 0,-2-1-1 0,0-1-2 15,0 1 1-15,-4 0-1 0,-5-1 1 0,-3 0-1 16,-3 1-3-16,-4-1-1 0,-4 1 2 16,-6 0 2-16,-1 0 14 0,-3 0 10 0,-1 0 10 15,0 0 6-15,0 0-5 0,0 0-7 16,0 0-3-16,-1 0-10 0,-2 0-5 0,1 0-6 16,2 0-9-16,-2-2-7 0,1 2-16 0,0 0-20 15,-1-2-36-15,-2 1-87 16,3-1-158-16,0 1-370 0,-1 0-921 0</inkml:trace>
  <inkml:trace contextRef="#ctx0" brushRef="#br0" timeOffset="301764.2999">31768 4669 1280 0,'0'0'570'0,"0"0"-209"0,0 0-163 16,0 0-39-16,0 0-46 0,0 0-27 16,0 0-17-16,0 0-8 0,0 0-11 0,0 0-12 15,133-58-8-15,-112 58-11 0,-1 0-8 0,1 2-3 16,-2 4-5-16,-4 0-2 0,4 1 0 16,-5 3-2-16,1 0 2 0,-2 2-1 0,-4 1 2 0,1 2 2 15,-4 3 3-15,-3 1 0 0,-2 2 2 16,-1 1 2-16,-3 1 2 0,-5 2 4 0,-9 0 1 15,0 2-1-15,-5 3 3 0,-3-1-2 16,-4 2-3-16,0-2 0 0,-2-3-6 0,1-1 0 16,3-1-2-16,0-8-1 0,5 0 0 0,0-4 0 15,4-5 0-15,6 0-2 0,2-2 0 16,2-3-3-16,2-1 0 0,6 1 0 0,0-2-8 0,0 0 7 16,4 0 0-16,0 0 0 0,6 0 15 15,2 0-4-15,7 0 1 0,7-2 0 0,5 1-10 16,4-1 2-16,4-2 0 0,4 3-1 15,5-1 5-15,2 0-6 0,-1 2-2 16,-1-3-1-16,-2 2 0 0,-3 1-1 0,-3-2 2 0,-2 2 0 16,-5 0-5-16,-3 0 5 0,-4 0 1 0,-8 0-1 15,-3 0 4-15,-5 0-3 0,-2 0 2 16,-4 0 4-16,-3 0 3 0,-1 0 11 0,0 0 7 16,0 0 4-16,0 0 3 0,0 0-3 0,0 0-6 15,0 0-6-15,0 0 1 0,0 0-8 0,-1 0-3 16,1 0-2-16,0 0-8 0,0 2 3 0,0-2 0 15,0 0-2-15,0 0 8 16,-1 0-7-16,1 0-1 0,0 0 2 16,0 0-8-16,0 0 5 0,0 0 1 0,-1 0-2 0,1 0 3 15,0 0-2-15,0 0-1 0,0 0-2 0,0 0-2 16,0 0-14-16,0 0-14 0,0 0-30 0,-1 0-45 16,-2 0-42-16,-2 0-146 0,1 0-519 0,-1 1-872 0</inkml:trace>
  <inkml:trace contextRef="#ctx0" brushRef="#br0" timeOffset="303290.0409">23635 10610 0 0,'0'0'422'0,"0"0"-34"0,0 0-26 0,0 0-14 15,0 0-18-15,0 0-34 0,0 0-48 0,0 0-49 16,0 0-43-16,0 0-37 15,0 0-32-15,0 0-27 0,-45-24-23 0,48 23-13 0,5-1-7 16,3 0 1-16,1 0 1 0,7-1 0 0,1-2 4 16,3 2-5-16,5-2 3 0,3 3 0 0,-1-2-2 15,1 2-2-15,-1 1-5 0,-2 1-4 16,-4 1-4-16,0-1 2 0,-3 0-2 16,-6 2 0-16,0 2-1 15,-5 0-4-15,-3 2 1 0,1 1 0 0,-4 0 2 0,0 1 2 0,-2 0-1 16,-1 2-1-16,-1 1 6 0,0 2-1 0,-2 0 8 15,-3 3 2-15,-1-1 1 0,-1 2 1 0,-4-1-4 16,1 3-2-16,0 0-6 0,-3 1 3 0,2 0-3 16,-4 0 1-16,3-2 0 0,2 0-5 15,-2 1 0-15,2-3 1 0,0 2 0 0,-2-2 3 16,2-2-3-16,0 0-3 0,-1-2 0 0,3 1-1 16,0-2 2-16,-1-4 2 0,5 0 2 0,-2-2-6 15,4-2-2-15,2 0-10 0,-1-1-18 16,1-1-15-16,0-1-25 0,0 0-20 0,1 0-39 15,5 0-77-15,3-4-147 0,-3-1-468 0,2 1-789 0</inkml:trace>
  <inkml:trace contextRef="#ctx0" brushRef="#br0" timeOffset="303820.1834">24223 10546 1568 0,'0'0'414'0,"0"0"-206"0,0 0-70 16,0 0 3-16,0 0-14 0,0 0-9 0,0 0-18 0,117-57-17 16,-94 55-18-16,-1 0-11 0,2 3-12 0,-2-1-15 15,-1 1-12-15,-3 6-7 0,-2 1-3 16,-2 3 0-16,-2 2 1 0,-6 2 0 0,2 2 0 15,-7 3 2-15,-1-2 6 0,0 3 3 16,-9 1 5-16,-2-3-2 0,-3 2-3 0,-3 0-2 16,-3-2-3-16,-1 1 0 0,0-2 1 0,-2 0 0 15,-2-2-1-15,3-2-2 16,2-3-3-16,4 1-2 0,1-3 2 16,5-3-2-16,7 0-1 0,1-4 0 0,2 0-6 0,0-1 7 15,5-1 2-15,6 0 4 0,6 0 5 0,5 0-3 16,6-2-5-16,3 0-3 0,1-2-3 0,0 2 0 0,3-1 1 15,-2-1 2-15,-1 0-1 16,0 2-1-16,-2-1-3 0,0 0-2 0,-4 2 3 16,-4 0-2-16,-5 0 3 0,-1 0 1 0,-5-1-4 0,-3 2 3 15,-4 0-1-15,1 0-2 0,-4 0 6 0,-1 0 0 16,0 0 1-16,0 0 3 0,0 0-4 16,0 0 3-16,0 0 0 0,0 0-1 15,0 0-1-15,0 0-3 0,0 0-3 16,0 0-3-16,0 0-8 0,0 0-22 0,0 0-33 0,0-1-45 0,1 0-80 15,1-1-153-15,1 1-592 0,1-1-728 16</inkml:trace>
  <inkml:trace contextRef="#ctx0" brushRef="#br0" timeOffset="304584.4476">25569 10507 372 0,'0'0'648'0,"0"0"-213"0,0 0-105 0,0 0-30 16,0 0-44-16,0 0-28 0,0 0-45 0,0 0-33 0,0 0-36 15,0 0-35-15,0 0-27 0,0 0-19 16,0 0-11-16,0 0-9 0,-28-24-3 16,32 24 2-16,6 0-3 0,1 0 11 0,7 0-2 0,2 0-1 15,5 0 1-15,1 3-8 0,2 0 1 16,0 2-2-16,-1 1-5 0,1-1 5 0,-4 1-3 15,0 2-1-15,-3-1 0 0,-5 1-4 16,-2 1 0-16,-3 1-2 0,-3-1 2 16,-3 2-1-16,1-1 3 15,-4 3 0-15,-2-4 1 0,0 3 5 0,0 1-2 16,-2-1 0-16,-2 0 4 0,1 1-8 0,-2-1 4 0,-1 1 0 0,-1 0-4 0,-1 1 8 16,-1 0-2-16,1 2 1 0,-2-2-3 0,-1-1-4 15,-1 3 0-15,1-3-2 0,2-1 3 16,0 1 0-16,1-2-1 0,0-1 2 15,2-1-4-15,1-1 7 0,2-1-6 0,-1-3-3 0,1 1 0 16,3-2-20-16,0 0-15 0,0-2-29 16,0-1-36-16,2 0-48 0,3 0-76 0,3 0-134 0,-2-1-332 15,-1-2-722-15</inkml:trace>
  <inkml:trace contextRef="#ctx0" brushRef="#br0" timeOffset="304952.6655">26068 10450 1437 0,'0'0'462'0,"0"0"-131"0,0 0-38 0,0 0-72 0,0 0-40 16,0 0-50-16,0 0-37 0,0 0-33 0,0 0-29 15,0 0-14-15,0 0-5 0,0 0 1 0,0 0 7 16,0 0 2-16,102-14 2 0,-77 17-6 15,2 1-3-15,2 3-3 0,-2 0-4 0,1 1 1 16,-1 2-4-16,-2 0-3 0,-3 1 0 16,-3-2-3-16,-2 3 4 0,-5-1-3 0,0 3 4 0,-5 0-2 15,-3 3-1-15,-2-1 4 0,-2 0-2 32,-2 3 9-32,-4 0 1 0,-5 0-1 15,0 2 0-15,0-2-8 0,-3 2 2 0,-1-1 0 0,0-1-2 0,1-2 3 16,-1 1-5-16,3-3 0 0,-2-1 0 0,3 1-1 15,1-3 3-15,-1 0-1 0,3-2-1 0,1-1-9 0,2-1-13 0,0-1-19 16,2-2-24-16,1-1-24 16,0 2-34-16,0-5-57 0,2 2-81 0,0-2-139 15,0-1-373-15,0 1-761 0</inkml:trace>
  <inkml:trace contextRef="#ctx0" brushRef="#br0" timeOffset="305515.2968">26304 10699 0 0,'0'0'307'0,"0"0"128"0,0 0-7 0,0 0-42 16,0 0-47-16,0 0-59 0,0 0-56 0,0 0-56 15,0 0-49-15,0 0-30 0,0 0-18 16,0 0-12-16,0 0-6 0,0 0-4 0,-18-5-9 15,18 5-9-15,0 0-3 0,0 0-8 16,1 0 1-16,1 0-1 0,1 0-4 0,1 0-2 16,2 0 1-16,2-1-1 0,4 0 1 0,0 1 3 15,3-1-1-15,3 0-1 0,1 0-2 0,0-2-5 16,4 1 1 0,0-1 0-16,5 2-3 0,-1-1 1 0,4 0-5 0,0 2-2 15,0 0 3-15,1 0-1 0,-3-1 2 0,0 0 2 0,-4 1-3 16,0-1 0-16,-3-1-3 0,-1 1 0 0,-5 1 2 15,-3-1 3-15,-3 2 1 0,-5-1 3 16,-1 0 3-16,-3 0 9 0,-1 0 10 0,0 0 7 16,0 0-3-16,0 0-5 0,-1 0-13 15,-2-1-9-15,0 1-3 0,-1 0-6 0,-1-1 3 0,-2 1 1 16,2 0-5-16,-2 0 0 0,5 0-2 16,-2 0-1-16,2 0 2 0,2 0-14 15,-2 0-25-15,2 0-40 0,0 0-50 0,0 0-104 0,0 0-262 16,2 0-859-16</inkml:trace>
  <inkml:trace contextRef="#ctx0" brushRef="#br0" timeOffset="306536.1325">28439 10396 0 0,'0'0'0'0,"0"0"144"15,0 0 301-15,0 0-36 0,0 0-51 16,0 0-53-16,0 0-45 0,0 0-32 0,0 0-33 15,0 0-29-15,0 0-29 0,-60-34-25 16,60 33-24-16,0 1-26 0,0 0-19 0,5-1-17 16,0-1-8-16,5-1 1 0,5-1-6 0,5 1 7 15,5 1 1-15,5-1 1 0,2 3 11 0,4 0-1 16,1 0 1-16,2 1-3 0,-1 4-7 0,-3 0-1 16,1 1-8-16,-5 2-2 15,-4 2-1-15,-2 0-3 0,-5 3-1 16,-6 0-4-16,1 2 1 0,-5 0 5 15,-5 2 3-15,0-3 4 0,-4 3-1 0,0-1 2 16,-1 2-3-16,0-2 2 0,-7 2 3 0,4 0-1 0,-5 0 2 16,1-1 0-16,-2 1-6 0,3-3-1 0,-3 0-3 0,-2-1 2 15,3-4-4-15,1 2-3 0,2-2-2 0,-3-1 1 16,4-1-2-16,-2-1 1 0,3 0 1 0,-1-2-4 16,1-1-1-16,1 0-9 15,2-1-19-15,0 0-33 0,0 1-26 0,0-3-41 0,1 0-61 16,7-1-119-16,-5 0-360 0,4 0-924 15</inkml:trace>
  <inkml:trace contextRef="#ctx0" brushRef="#br0" timeOffset="306871.4454">29136 10243 1635 0,'0'0'308'0,"0"0"-51"16,0 0-63-16,0 0-38 0,0 0-45 0,0 0-28 16,0 0-14-16,0 0-10 0,0 0-5 0,0 0-9 15,0 0-9-15,0 0-5 0,0 0-9 0,129-32 3 16,-111 35 1-16,-3 2-2 0,0 2-2 0,-4 0-7 16,0 2-8-16,-1 2 1 0,-2 1-2 15,-3 1 6-15,1-1 2 0,-3 2 3 0,-1 2 2 16,-2 1-2-16,0 1 6 0,0 2 2 15,-6 2 0-15,-3 0 0 0,0-1-9 16,-1 1 0-16,-3-2-6 0,-1 1 1 16,-1-1 2-16,4-2-3 0,-4 1 5 15,1-1-9-15,2-5-3 0,2 1-1 0,0-1-9 0,-1 0-11 16,2-3-22-16,0-1-40 0,4 1-41 0,0-2-81 0,-1-1-125 16,2-2-266-16,3 0-534 0,0-3 170 0</inkml:trace>
  <inkml:trace contextRef="#ctx0" brushRef="#br0" timeOffset="307120.9393">29161 10508 1996 0,'0'0'290'0,"0"0"-92"15,0 0-42-15,0 0-28 0,0 0-56 0,0 0-14 16,0 0-10-16,0 0 2 0,0 0 0 0,0 0-10 15,0 0-12-15,0 0-11 0,117 13-5 16,-84-11-3-16,0-1 2 0,-1 1-2 0,2 0-8 16,-1-1-14-16,-1 1-37 0,-1 0-51 0,-1-2-65 15,0 0-91-15,-3 0-133 0,-4 0-297 0,-10 0-402 0</inkml:trace>
  <inkml:trace contextRef="#ctx0" brushRef="#br0" timeOffset="308026.8661">30773 10125 690 0,'0'0'461'16,"0"0"-167"-16,0 0-27 0,0 0 0 15,0 0-32-15,0 0-36 0,0 0-49 0,-120-29-29 0,107 29-27 16,-1 4-17-16,3 2-20 0,0 2-13 16,0 2-10-16,2-2-4 0,0 3 1 0,6 1-2 15,1-1-1-15,2 2-5 0,0-2 3 0,4 4 1 16,5 0 1-16,2-1 3 0,5 1-7 0,-1-1-3 15,5 3-5-15,2-1-2 0,3 1-1 16,-2-1-2-16,-1 2-2 31,0-3-3-31,-2 2-1 0,-1 0-4 0,-1 0 1 0,-6 0 1 0,-1 0-3 0,-1-2 2 16,-4-1-1-16,-4 0-1 0,-2 1 4 0,1-1 2 0,-5 0 1 0,-5-1 2 16,-3 1 0-16,-3-1 0 0,-4-1 0 0,-1-1 2 15,0-3 0-15,0-2 1 16,-1-3 0-16,4-1-1 0,-3-2 0 15,4 0-2-15,1 0 0 0,1-3 2 16,2-1-1-16,4-3 1 0,2-1 0 0,1-4-7 0,2 1 4 0,3-2-5 0,-1-1-1 16,3-1 0-16,5-2-6 0,3-1-3 0,5-3-2 15,4 0 1-15,3 0 3 0,7-1 3 0,0-4 2 16,3 1 0-16,-1 1 0 16,0-2 0-16,-2 4 0 0,-1-1 0 15,-4 7 2-15,-4-2 1 0,-2 4 1 0,-5 1-3 0,-2 2 2 0,-2 2 2 16,-2 1 3-16,-4 1 3 0,-1 1-2 0,2 3 0 15,-4-2-2-15,0 3 3 0,0-1 0 16,-4 0-1-16,1 1 0 0,-4-2-7 0,-2 2-2 16,-3-1-3-16,1 1-2 15,-5 1 6-15,-1 0-2 0,-1 0 3 16,-1-1-2-16,4 1-3 0,-2 1 4 0,-1 0-1 0,4 0 2 0,-2 0-5 16,4 0-16-16,1 0-18 0,3 0-41 0,4 0-45 15,1 4-67-15,3 0-90 0,1 1-129 0,3-1-431 16,2 0-748-16</inkml:trace>
  <inkml:trace contextRef="#ctx0" brushRef="#br0" timeOffset="308349.5719">31450 10199 1117 0,'0'0'548'0,"0"0"-155"0,0 0-121 0,0 0-84 15,0 0-42-15,0 0-10 0,0 0-11 0,0 0-20 16,0 0-25-16,-125 34-18 0,104-24-20 0,0 3-10 15,0 3-8-15,2 1-8 0,1 2-3 16,4 2-4-16,3 1-5 0,2-1 2 16,7 0-5-16,2-2-1 0,1-2 8 0,9 1-5 0,5-4 9 15,4-2 3-15,4-2-1 0,5-3 7 16,0-1-1-16,3-5 1 0,1-1-2 0,0-3-3 16,0-4-4-16,-2-4-1 0,0 0 1 0,-3-1-1 15,-4-4 6-15,0-2 4 0,-4 0-3 0,-1-4 4 16,0 1-5-16,-5-1-2 0,2-2 6 15,-4 1-3-15,-5-1 1 0,1 1-1 16,-5 0-5-16,-3 0 1 0,-2 2-3 0,-8 1-3 0,-5 0-1 16,-3 4-5-16,-4 2-8 0,-6 2-2 15,-2 5-5-15,-4 5-19 0,-3 2-31 16,0 0-58-16,-1 6-126 0,12 3-429 0,8-3-1069 0</inkml:trace>
  <inkml:trace contextRef="#ctx0" brushRef="#br0" timeOffset="309170.9781">25377 14556 1931 0,'0'0'518'15,"0"0"-418"-15,0 0 28 0,0 0 20 0,0 0-40 0,0 0-8 0,0 0-36 16,0 0-19-16,0 0 4 0,0 0 12 0,0 0 8 0,0 0-6 16,-27 103-16-16,16-53-17 0,-1 3-9 15,0 1-7-15,-4 1-3 0,4 2-1 16,-3-2-3-16,-3-1-3 0,-2-1 0 0,-1-4 2 15,-4-2-2 1,2-6 3-16,0-5-1 0,0-8-3 0,1-6 4 0,6-6-1 16,1-8 4-16,3-4 6 0,0-4-6 0,3-2 0 0,0-8-5 15,2-8-8-15,4-5 4 0,3-7-3 0,-1-7 1 16,8-4 1-16,6-5-2 0,2-7-1 0,9-3 0 16,3-6 1-16,6-4 4 0,4-4-2 15,8 0 1-15,-1-4-1 0,5 0-2 0,0 1 1 0,2 5-1 16,0 5-3-16,-5 9-1 0,-1 9 3 0,-5 8-5 15,-5 11 7-15,-4 8-1 0,-8 8-1 16,-6 4 2-16,-1 6-5 0,-8 0 3 16,-2 7 1-16,-4 5 1 0,-2 7 6 0,0 5 0 15,-4 7-2-15,-6 6 1 0,-2-2-4 0,-5 2 0 0,-4 0 2 16,1-1 0-16,-6 3 2 0,0-1-2 16,-4-1 2-16,0-1 0 0,0-2 0 15,-1-4-1-15,2-5-5 0,2-3-2 0,3-5-6 16,4-2-14-16,5-5-22 0,5-3-36 0,5-3-51 15,5-4-49-15,9 0-104 0,9-4-227 0,-4-1-568 0,1-1-162 16</inkml:trace>
  <inkml:trace contextRef="#ctx0" brushRef="#br0" timeOffset="309413.2074">26440 14301 2203 0,'0'0'236'0,"0"0"-109"0,0 0-5 0,0 0 14 15,0 0 5-15,0 0 5 0,-146 55-23 16,108-36-18-16,-3 3-19 0,1 4-19 0,-1 3-12 16,-2 1-11-16,5 3-6 0,4-3-7 0,5 3-4 0,6-2-8 15,7-1-8-15,6-3 1 0,6-1-7 16,4-2 1-16,9-1 4 0,6-1-9 0,4-1 4 16,7-2-5-16,6-4-6 0,4 0 8 0,4-3-6 15,5-3-7-15,1-3-17 0,5-3-31 16,-3-1-26-16,2-2-41 0,-1 0-50 15,1-3-83-15,-3-3-166 0,-10 0-508 0,-14 3-704 0</inkml:trace>
  <inkml:trace contextRef="#ctx0" brushRef="#br0" timeOffset="309657.9107">26836 14510 2222 0,'0'0'244'0,"0"0"-57"0,0 0-52 16,0 0-16-16,0 0-7 0,0 0-17 0,148-55-20 15,-103 48-17-15,8 2-12 0,4 3-11 0,6-2-2 16,5 3-2-16,0-1-8 0,-2 0-5 0,-1 1-8 16,-3-2-5-16,-5 2-1 0,-2 0-5 15,-6 1-14-15,-3-1-29 0,-6-1-37 0,-7 0-66 16,-3 0-106-16,-8-1-184 0,-6 0-525 0,-7 1-550 0</inkml:trace>
  <inkml:trace contextRef="#ctx0" brushRef="#br0" timeOffset="309882.1815">27484 14451 739 0,'0'0'896'0,"0"0"-505"0,0 0-102 0,0 0-35 0,0 0-46 15,0 0-31-15,0 0-34 0,-74 133-24 16,68-106-23-16,-2 3-23 0,-1 2-14 0,1 3-11 16,-1 2-9-16,-2 0 0 0,-1 0-9 0,-1 2-8 15,0-2-2-15,0 1-11 0,-1 0 1 16,2-2 2-16,-2 0-7 0,4-3-8 0,-1-2-15 15,3-2-28-15,0-5-36 0,4-1-67 0,4-4-125 16,0-6-323-16,0-6-1083 0</inkml:trace>
  <inkml:trace contextRef="#ctx0" brushRef="#br0" timeOffset="310123.1509">28144 14621 1900 0,'0'0'771'0,"0"0"-564"16,0 0-45-16,0 0-23 0,0 0-20 0,0 0-14 16,0 0-20-16,0 0-16 0,131-120-24 15,-104 114-5-15,2 1-10 0,4 3-7 0,2 2-2 0,1 0-11 16,2 0-3-16,1 2-3 0,1 4 0 16,-2 0-2-16,-4 1 2 0,1 0-3 0,-2 1-4 15,-5 0 3-15,-3 1-8 0,-3-2-12 0,-3 2-14 16,-5-1-38-16,-4 0-36 15,-4 1-49-15,-6-2-83 0,-2 2-146 0,-6-2-553 0,3-2-735 0</inkml:trace>
  <inkml:trace contextRef="#ctx0" brushRef="#br0" timeOffset="310384.7936">28100 14958 2187 0,'0'0'316'0,"0"0"-105"0,0 0-74 0,0 0-12 0,0 0-15 0,0 0-9 16,0 0-27-16,0 0-19 0,155-6-16 0,-110 1-15 16,3 2-7-16,5-4-11 0,5 1-3 15,0-2 0-15,5 0-6 0,1-1-13 0,6-2-32 16,4 0-50-16,4-3-80 0,-1-1-132 0,-17 4-346 16,-22 1-873-16</inkml:trace>
  <inkml:trace contextRef="#ctx0" brushRef="#br0" timeOffset="310832.852">29879 14316 1347 0,'0'0'375'15,"0"0"-49"-15,0 0-42 0,0 0-28 0,0 0-40 0,0 0-46 16,0 0-31-16,0 0-31 0,0 0-22 0,0 0-23 16,0 0-18-16,0 0-14 0,0 0-12 0,0 0 2 15,24-36 3-15,-26 45-1 0,0 0 3 16,-2 4-6-16,3 2-3 0,1 2-4 0,0 4 0 16,1 2 1-16,7 1 1 0,1 2-2 0,3 5-3 15,4-1 1-15,0 4-3 0,4 4 1 0,1 1-2 16,3 0-5-16,-6 5 2 0,1-2-2 15,-1 2 0-15,-4-1 4 0,-4 1-2 0,-4-1 2 16,-5-1-1-16,-1-4-4 0,-9-1 3 0,-2-5-4 16,0-3 3-16,-8-6-2 0,3-3 1 0,-7-5-1 15,1-2-1-15,-1-5 3 0,-4-3-3 16,5-1 1-16,-6-4 1 0,4 0-4 0,-2-3-1 0,3-3-1 16,4-3 1-1,3-4 2-15,2-2 1 0,6-4 2 0,2-3-4 0,3-4-1 0,3-2 0 16,1-5-1-16,11-1 3 0,3-3-1 15,9-3 0-15,6-1-1 0,4-3-2 0,7-3 7 16,9-2-5-16,1-1 5 0,2 2 5 0,4 3-9 16,-3 0 6-16,1 4-5 0,-5 4-4 15,-6 4 7-15,-6 6-2 0,-5 3 2 0,-8 2 3 16,-2 4-2-16,-8 1 2 0,-4 2-1 0,-3-1 1 16,-6 3 4-16,-2 0 1 15,0 1-1-15,-5 1-5 0,-9 3-1 0,-1 1-3 0,-6 1 2 0,-7 3 0 16,-4 1-4-16,-6-1 3 0,-4 3-2 15,-5 0-2-15,2 0 2 0,-2 0 1 0,5 0-1 16,1 3-5-16,6 2-13 0,5-2-22 16,4 3-36-16,12 3-58 15,5 0-105-15,2 0-251 0,6-4-795 0</inkml:trace>
  <inkml:trace contextRef="#ctx0" brushRef="#br0" timeOffset="311191.0256">31131 14451 2800 0,'0'0'69'0,"0"0"-5"16,0 0 12-16,0 0 19 15,0 0 15-15,-143 54-4 0,104-35-11 0,0 1-14 0,-1 5-24 16,6 1-15-16,-2 4-18 0,10 1-8 16,4 2-7-16,5-1-4 0,9 1 0 0,8-3-5 15,5 0 5-15,8-3-4 0,9 0 4 16,6-3 2-16,5-3-6 0,6-3 8 0,3-4-4 15,0-5-1-15,5-3 5 0,-4-5-5 0,-2-1 5 16,0-4-3-16,-4-8 2 0,-7-2 0 0,-5-3 2 16,-1-5 3-16,-6-2-5 0,1-4 4 0,-8 0 0 15,3-6-5-15,-7 0 6 0,1-3-6 16,-3-4 1-16,-5 1 5 0,0-2-8 0,-8-3 4 0,-10 3-8 16,-1-2-2-16,-11 4 3 15,-5-2-3-15,-11 3 3 0,-7 2-2 0,-8 2-2 16,-5 4-1-16,-7 5-3 0,0 7-2 0,2 5-12 15,7 7-10-15,4 5-22 16,7 2-32-16,8 12-44 0,9 8-82 0,5 8-189 0,10-4-768 16,7-6-564-16</inkml:trace>
  <inkml:trace contextRef="#ctx0" brushRef="#br0" timeOffset="311509.6744">31416 15729 3696 0,'0'0'-1'15,"0"0"-5"-15,0 0 6 0,0 0-3 0,-146 53 4 16,105-40 6-16,-9 0 1 0,-12-2 14 0,-14-2 6 16,-15-1 2-16,-10-2 4 0,-15-1-10 0,-11 0-4 15,-9-1-5-15,-10 0-8 16,-5-1-1-16,-8 1 0 0,-3-1 1 0,-1 2-5 0,0 0 1 15,1 4-3-15,7 2-3 0,6 2 3 16,7 2-3-16,11 4 2 0,9 0 5 0,14 2-8 16,10-1 6-16,12-1-4 0,11 0 0 15,12-1 4-15,9-2-8 0,13-2 3 0,8-3-10 16,11-3-10-16,12-1-10 0,8-4-23 0,4-1-16 16,15-2-38-16,11 0-62 0,13-2-120 0,-5-3-423 15,-9 1-1036-15</inkml:trace>
  <inkml:trace contextRef="#ctx0" brushRef="#br0" timeOffset="311820.8668">31762 16034 3685 0,'0'0'4'0,"0"0"-9"0,0 0 0 16,0 0 3-16,0 0 5 0,-133 27 4 0,90-21 9 15,-14-1 8-15,-8-1 4 0,-15 2 6 16,-11-1-8-16,-12-1-11 0,-8 1 0 0,-10 0-7 0,-7 0 0 16,-5 1 2-16,-4 0-6 15,-6 2 4-15,-5 0-3 0,-4 2 2 0,-3 3-4 0,-5 0-4 16,-1 0 3-16,1-2-3 0,1-1 6 0,0 1 4 16,6-2-6-16,7 1 0 0,7 0-5 15,15-2-6-15,12-1 6 0,15 3 4 16,17-2 0-16,15-1 2 0,15 0-3 0,12-1-8 0,16-3-11 15,11-1-25-15,10 0-35 0,7-2-71 16,14-2-181-16,-4-3-1002 0,-1 0-498 16</inkml:trace>
  <inkml:trace contextRef="#ctx0" brushRef="#br0" timeOffset="319711.3134">32238 14766 254 0,'0'0'263'0,"0"0"50"0,0 0-2 16,0 0-4-16,0 0-4 0,0 0-40 15,0 0-46-15,0 0-48 0,0 0-30 0,0 0-27 16,0 0-15-16,0 0-12 0,29-69-10 0,-30 64-5 0,-4 0-5 15,0 1-7-15,-2-1-8 0,-2 0-8 16,-4 1-8-16,-4-1-6 0,-1 3 3 0,-1-1-8 16,-5 2 4-16,0 1-6 0,-3 0-11 15,-3 6 6-15,-1 1-9 0,2 3 3 0,2 1 3 16,0 1-6-16,2 2 2 0,1 2-5 16,2 1-2-16,2 2 3 0,1 2-5 15,3 1 2-15,1 2 0 0,5-1-4 0,0-1 0 0,5-2 2 16,5-1 0-16,0-3 2 0,3-2-2 15,7-2 2-15,2-2 0 0,5-3 1 16,3-4 5-16,3-3 0 0,4 0 2 0,2-8-5 0,3-4 3 16,2-4-1-16,3-3-1 0,1-4 3 15,1-3-5-15,4-1 0 0,0-4-3 0,1-4-1 0,-1-4 2 16,6-4 1-16,0-5 3 0,3-4-2 16,0-4 1-16,-4-2-4 0,-2 1-6 15,-8-3 9-15,-1 0-10 0,-4 0 6 0,-4-1 3 0,-5 2-9 16,-4 5 10-16,-3 5-3 0,-7 6 1 0,-2 7 8 15,-5 4-3-15,-2 8 2 0,-1 2-2 16,-1 8 1-16,0 3-7 0,-1 6 3 0,-3 2 0 16,3 3-13-16,-4 1 7 15,-4 9-6-15,-2 5 1 0,-9 10 14 0,-1 5-10 0,-7 6 2 16,-1 5 0-16,-1 7-9 0,-2 6 14 0,-4 5-3 16,5 4 0-16,-2 4 6 0,3 2-7 0,4 0 3 15,6-1-1-15,6-2-2 0,7-4 0 0,2-6-5 16,6-3 4-16,0-6-1 0,10-6-3 0,1-3 2 15,5-9-6-15,-2-4 1 0,7-6 6 0,-1-7-3 16,7-4 3-16,2-5 0 0,2-3-3 16,2-6 3-16,-2-4 1 0,1-3 1 15,0-1-1-15,-3-2 3 0,1-1-4 16,-3 0-1-16,-3-3 4 0,-3-1-3 0,-1 2 5 0,-2-1 2 16,-6-2-3-16,-2 6 0 0,-9 0-2 0,-1 4 0 15,-1 1 3-15,-7 4-1 0,-4 1 2 0,1 4-3 16,-8 2-4-16,-2 0 2 0,0 4 0 0,-5 7 3 15,1 3 3-15,2 5-3 0,-1 2 0 16,7-1-6-16,0 2 1 0,5 1 1 0,4-1 2 16,4 1 5-16,1 0-5 0,3 0 0 0,0-1-5 15,8 0-2-15,2-4 5 0,4-1-2 0,2-3 5 16,5-3 0-16,-1-4-4 0,1-4 0 0,5-2-2 16,-2-1 2-16,3-2 0 15,-3-4 1-15,2-2-1 0,-2-1-6 0,-4-1 25 16,-6 2-1-16,0-2 3 0,-3 0 8 0,0 2-29 15,0-2 1-15,-1 1 0 0,-1 1-4 0,1-1 8 0,-5 1 1 16,0 2 0-16,-3 2 1 0,-2 1-10 16,0 3-6-16,0 0 1 0,-4 5 1 0,-7 9 4 15,-4 5 8-15,2 8-3 0,-5 2-19 16,6 1 1-16,1-3-1 0,6-3 2 0,3 1 21 0,1-4-5 16,1 1-10-16,0-3-9 0,1-2-11 0,6-4 10 15,-1-5 22-15,2-2 8 0,0-3 10 16,1-1-9-16,1-2-14 0,1 0 3 0,0 0-1 15,3-1 3-15,1-3-1 0,0-2 0 0,0 0-5 16,-1-1 2-16,-2 0 3 0,-1 1 4 0,-1 1 8 16,-3 1-1-16,0 1-3 0,-4 3-7 15,-1 0-5-15,-2 2 6 0,0 4 5 0,0 6 4 16,-5 5 6-16,-3 2-4 0,-3 6-3 16,-1 5 0-16,-8 14-7 0,-5 14 0 0,-7 7 2 15,-6 10-18-15,3-4 3 0,-1-3 2 0,0-1-2 16,0 0 19-16,0-2 2 0,-2 1-6 0,0-4 0 15,1-1-10-15,-1-2-11 0,-2-2-11 16,0-3-13-16,5-3-18 0,0-3-27 0,5-3-34 16,4-4-57-16,0-3-84 0,7-4-166 0,5-10-444 15,6-9-484-15</inkml:trace>
  <inkml:trace contextRef="#ctx0" brushRef="#br0" timeOffset="320028.2324">33455 15633 1695 0,'0'0'239'16,"0"0"20"-16,0 0-13 0,0 0-45 15,0 0-52-15,0 0-31 0,0 0-38 0,0 0-13 16,0 0-3-16,0 0-5 0,0 0-6 0,0 0-12 16,0 0-11-16,0 0-2 0,-119 112-5 0,93-76-6 15,1 2-7-15,4 0-2 0,4 1-3 0,2-1 2 16,6-2 1-16,2 0-5 0,1-1 3 15,4-3-8-15,2-1 2 0,2-1 3 0,0 0-3 0,7-4 4 16,-4 0-3-16,3-4-3 0,0-2 2 16,-3-1 3-16,0-3 9 0,-3-3 5 0,-1 0 10 15,-4-2-1-15,-7-1-4 0,-6-4 4 16,-2 0-11-16,-4-1 3 0,-14-1 0 0,-11-4-9 16,-10 0-14-16,-4 0-7 0,2-6-8 15,3 0-17-15,6-2-26 0,1-1-73 0,3 0-196 16,8 1-905-16,16 2-507 0</inkml:trace>
  <inkml:trace contextRef="#ctx0" brushRef="#br0" timeOffset="436939.4158">5841 6329 0 0,'0'0'302'0,"0"0"148"0,0 0-52 15,0 0-36-15,0 0-48 0,0 0-54 0,0 0-50 16,0 0-43-16,0 0-29 16,0 0-24-16,0 0-12 0,15-63-12 0,-15 63-9 0,0 0-13 15,0 0-14-15,0 0-15 0,0 0-12 16,0 0-9-16,0 0-11 0,0 0-5 15,0 0-4-15,0 0-5 0,0 2 3 0,0 2 3 0,0-1 1 16,1 5 5-16,0-2 0 0,0 4 0 0,3 2-1 16,-1-1 2-16,0 3-1 0,-2 0 1 0,3 1-1 15,-1 0-3-15,-1 4 5 0,0-2-1 16,4 1 2-16,-4 0 4 0,1 0-7 0,0 0 0 16,2-3-1-16,-3 0-4 0,3-1 4 0,-2-3 1 15,2-1 0-15,-1-2 3 0,-2-2-3 0,2-2 0 16,1 1 3-16,-4-3 0 0,3 0 7 15,1-2 5-15,0 0 5 0,1 0 3 0,4-2 1 16,1-4-1-16,6-4-4 0,4-3-4 16,2-4-4-16,6-5-2 0,7-3-5 0,4-6-5 15,6-5 5-15,5-1-2 0,9-6 1 0,1-3 0 0,9 0-3 16,-2-1-1-16,0 2-2 0,0 2 3 16,-5 2-3-16,-3 5 0 15,-8 6 3-15,-4 3-2 0,-9 4 6 0,-9 5 2 0,-6 2 2 16,-5 4 6-16,-7 4-4 0,-4 3 3 0,-5 2 2 15,-2 3-5-15,-1 0 7 0,0 0-3 0,0 0-7 0,0 0 3 16,0 0-9-16,0 0-4 0,-1 0-3 16,1 0-6-16,-1 0 4 0,1 1-3 0,0-1 0 15,-1 1-2-15,0 1 4 0,-1 2 1 16,-2-1 2-16,2 1 6 16,-1 0-4-16,1 0-1 0,-1-2 0 15,2 2-4-15,-1-2 2 0,2 2-2 16,-1-1-7-16,-1 1-2 0,-2 0-13 0,3-1-9 0,-1 2-9 0,1 1-15 0,-3 1-11 0,0 1-22 15,0 0-39-15,-2 2-75 0,1 3-176 16,-1-4-549-16,4-2-703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5:49:18.2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735 1831 498 0,'0'0'794'0,"0"0"-475"0,0 0-2 0,0 0-63 0,0 0-21 15,0 0-31-15,0 0-36 0,0 0-34 16,0 0-32-16,0 0-29 0,0 0-26 0,0 0-14 16,-1-80-17-16,1 77-6 0,0 3-6 0,0 0-4 15,0 6 5-15,0 0 0 0,0 3 6 0,1 2 2 16,0 3 7-16,1 4 2 0,3 1-3 15,-3 3 7-15,0 2-5 0,3 1-4 0,-3 3 5 0,1-1-8 16,-3 1-3 0,2 1 2-16,-1-1-1 0,3-1-2 0,-2-1 0 15,-1-1-2-15,-1-3-3 0,1-1 1 16,0-3 0-16,-1-1 2 0,1-5 3 0,2 1-6 0,-2-5-2 16,0 0-11-16,0-2-23 0,0 0-19 0,-1-2-30 0,2-3-31 15,-2 0-26-15,3-1-70 0,-3 0-154 16,1-1-328-16,-1-2-429 0</inkml:trace>
  <inkml:trace contextRef="#ctx0" brushRef="#br0" timeOffset="454.0542">798 1705 0 0,'0'0'0'0,"0"0"472"0,0 0-57 0,0 0-76 0,0 0-40 0,0 0-48 0,0 0-58 0,0 0-55 16,88-127-38-16,-70 115-24 0,0 3-24 15,2 1-13-15,-1 3-9 0,1 3-11 0,-1 2-6 16,0 0-1-16,-1 5 0 0,-5 7 4 0,1 1 1 16,-2 2 1-16,-4 2 5 0,2 4-1 15,-4 0 7-15,-4 3 1 0,-2 0 2 0,0 0-2 16,-4 2-5-16,-5-2-4 16,-1 0-4-16,-1 0-1 0,-5-3-2 0,5-1 1 0,-1-3-1 15,1-3-2-15,0-2 1 0,2-2-3 0,1-1-2 16,5-3-2-16,-2-3-7 0,5-1 3 0,0-1 3 15,4-1 5-15,3 0 4 0,9 0 2 0,-2-1-4 16,6-2-2-16,6-1 2 16,-1 0-5-16,3 0-2 0,1 2-1 0,-1 2-4 0,-2 0 4 15,2 0 0-15,-5 2-5 0,2 4 4 0,-7 3-1 16,-1 2-1-16,-1 0 4 0,-4 1-4 0,-3 2 4 16,-4 0 1-16,0 2 0 15,-4-1 7-15,-1 1 3 0,-6 0 10 0,0-2 5 0,-4 1 1 0,-7 0-2 16,2-1-3-16,-3 0-2 0,-3-2-3 15,-1-1 1-15,-3-1-2 0,3-3-1 16,-5 0 0-16,4-3-8 0,-2 1-2 0,1-3 0 0,2-2-5 16,0-1 3-16,2 1-8 0,1-1-15 0,-1-5-30 15,8 0-37-15,0-5-53 0,-2 0-94 16,9-5-133-16,-2-1-280 0,5 4-445 0,1 2 353 16</inkml:trace>
  <inkml:trace contextRef="#ctx0" brushRef="#br0" timeOffset="1123.1285">1002 1359 277 0,'0'0'500'0,"0"0"-110"0,0 0-76 16,0 0-59-16,0 0-29 0,0 0-39 0,0 0-35 16,0 0-23-16,0 0-40 0,0 0-22 0,0 0-23 15,0 0-16-15,0 0-8 0,-132-95-1 0,113 94-2 16,-4 1 0-16,1 0 0 0,4 1-7 15,-3 2 4-15,10 0 23 0,-3 1-1 0,-2 0 9 16,2 2-4-16,-2 0-25 0,-3 2 1 0,5 2-9 16,-4-1 1-16,-2 1-3 0,2 4-2 0,-2 0 3 15,2 3-3 1,0 0 6-16,-3 3 0 0,-6 5-3 0,7-2 3 0,-3 6-6 16,3-5 3-16,2 3 0 0,0 0 2 0,3 1 0 15,-3 1-3-15,5 2 2 0,-3-2 17 16,4 4-2-16,-1-2 6 0,3 1 2 0,0 1-18 15,1 1 2-15,0-1-3 0,5 2 0 0,-2-1-8 0,2 1 4 16,-2 1-3-16,5 0-5 0,1 1 7 16,0-1-1-16,0 0 3 0,7-2 2 15,-2 1 1-15,3-1 1 0,1-1 0 16,3-1 10-16,0-2-8 0,4 1 3 0,0-2 4 0,4-1-37 0,-1-4 10 16,11 4-2-16,9 2 1 0,3-1 33 0,8-1-35 15,0-7 1-15,-2-4-3 0,-3-9-3 16,1-4 28-16,-5-3 0 0,-4-1-2 0,7-7-2 15,-3-1 2-15,1-3 1 0,1-3-3 0,-1-3 9 16,0 2-8-16,-1-5 0 0,-1-1 1 16,-2-2-9-16,1-1 9 0,-4-3-4 15,2-5 2-15,3-9-5 0,4-7-4 0,2-7-1 0,-4-3 1 16,-10 6 6-16,-5 4 1 0,-7 2 0 0,-3 2 1 16,-2-3-5-16,-3-1 4 0,-4 1-1 15,-5-1-1-15,-2 0 8 0,-1 0-9 0,-2-1-2 0,-7 5 4 16,-3-3-10-16,-1 3 7 15,-6 1-1-15,0 2-5 0,-2 9 5 0,0 4-2 0,3 6 10 16,-2 4-4-16,0-2 0 0,-3 2-6 0,-3-2-12 16,-4 1 5-16,-1 0-6 0,-1 2 8 0,-2-1-5 15,-4 4-6-15,4 2 8 0,-3-1-12 16,-1 6 5-16,4 0 10 0,-5 0-10 16,4 5 13-16,-1 0-12 0,3 2-3 0,1-1-8 0,1 7-7 15,1 2-10-15,2 4-31 0,8-1-32 0,0 3-83 16,8-3-121-16,5-6-349 0,2 2-779 0</inkml:trace>
  <inkml:trace contextRef="#ctx0" brushRef="#br0" timeOffset="7515.0312">1610 3246 0 0,'0'0'43'0,"0"0"433"16,0 0-99-16,0 0-13 0,0 0-35 0,0 0-45 16,0 0-54-16,0 0-50 0,0 0-25 15,0 0-25-15,0 0-17 0,0 0-12 0,-9-19-16 16,8 16-9-16,0-1-12 0,1 0-6 16,0-2-8-16,0 0-7 0,0-2-7 0,0 0-10 15,3-2-8-15,5-1-8 0,4-3-5 0,6-1-2 16,2-3 2-16,2 1 0 0,4 1-2 0,0 1 1 31,1 2-2-31,-1 2 0 16,-1 1 0-16,-3 3 0 0,-3 2-1 0,-1 3-2 0,-5 2-1 15,-2 0-2-15,-1 3 0 0,0 2 2 0,-1 5 1 16,-1 0 0-16,-4 5 1 0,-1 4 0 0,-3 2 0 0,-2 4 2 16,-4 0 2-16,-6 2 2 0,-2-1 1 0,-1-1-1 0,-3 0 0 0,-1-4-1 15,0-1 0-15,0-2 1 0,3 0-1 0,1-4-1 16,4-1-2-16,0-3 0 0,5-4 0 15,2-1-2-15,4-3 0 0,0-1-3 0,0 0 0 16,4-1 1-16,3 0 2 0,7 0 4 0,2 0 2 16,6 0-1-16,4 0 1 0,-1 0-3 0,1-2-1 15,-2 1 0-15,1 1 0 0,-3 0-2 0,-5 0 1 16,1 0-2-16,-1 5 1 0,-2 0-2 0,-1 1 1 16,-2 3-1-16,-3 1 1 15,-3 0 0-15,-1 2 1 0,-3 2 0 0,-2 3-4 16,0-2 4-16,-1 3 0 0,-5-2 1 0,-1 0 5 0,-4-2-3 15,-1 0 0-15,-1 0 2 0,1-2-4 16,-4 0 6-16,0-1 3 0,1-2-1 0,-2 0 2 16,0-1 0-16,0-1-1 0,0-3 2 0,-2 1 3 15,-1-2-4-15,-1-3 1 0,0 1-2 0,-2-1-4 16,6 0 5-16,-3-1-1 0,3-2-4 0,2-4-1 16,-1-1-13-16,2 0-13 0,-1-2-14 15,4-1-28-15,4-3-28 0,2-2-51 0,3-2-86 16,2-2-171-16,0 4-418 0,-1 4-761 15</inkml:trace>
  <inkml:trace contextRef="#ctx0" brushRef="#br0" timeOffset="8587.5724">2006 2877 0 0,'0'0'525'0,"0"0"-192"0,0 0-7 0,0 0-53 0,0 0-2 0,0 0-36 15,0 0-50-15,0 0-39 0,0 0-27 0,-71-127-21 16,62 118-18-16,-1-1-9 0,1 2-6 0,1-1-4 16,-1 0-7-16,0 2-7 0,-4 1-8 0,0 1-10 15,1 0-5-15,-6 0-5 0,4 2-5 16,-6 0-2-16,2 0 0 0,-2 1 0 0,0 2 0 16,1-2 0-16,-3 2-1 0,1 0 1 0,0-1-1 15,-1 4 2-15,-4 1-1 16,3 1 0-16,-5 1 2 0,6 1 0 0,-1-4 1 15,3 2 3-15,2 0-3 0,4 1 9 16,-2 0-3-16,-4 0-5 0,1 2-3 0,1 0-7 0,-3 1-1 0,-1-2 0 16,1 5 6-16,0 0-8 0,0 1 0 15,3 0-2-15,1 2-3 0,-1-1 2 0,0 2 1 16,4 0-2-16,-3 0 2 0,4 2-2 0,-3-2 0 16,5 0 1-16,-3 5 1 0,0-1 1 0,3 0-2 15,-1 2-1-15,2 2-6 0,-3 0 6 16,2 2 1-16,0-1 1 0,-3 0 5 0,4 1-5 15,1-1 0-15,-2-1-1 16,4 0-3-16,-1 1 4 0,-1-3 1 0,2 2 1 0,3-1 3 16,-2 0-4-16,3 1 0 0,0 1 0 0,-1-2-1 0,2 0 2 15,2 0-2-15,-2 0 1 0,2-1-3 0,0-1 2 16,0 0 3-16,2 1-1 16,0-1 4-16,3-1-4 0,-2 2-1 0,0-2 1 15,3 3-5-15,-3-3 4 0,4 1-1 0,2 3 0 16,-4-4 3-16,2 2 0 0,3-1-1 0,1 1 2 15,-1-3 0-15,3 3-1 0,1-2 3 0,-1-2 0 16,2 1 0-16,0-2 1 16,3-2 1-16,-4 3 1 0,4-1 0 0,1-4-1 0,-4 1-2 0,5 0 1 15,-2-1-2-15,3-2 2 0,-2-1 3 16,1 0-2-16,0-2 2 0,0-1-2 16,2 2-3-16,7-1 4 0,1-3-10 15,0 1-2-15,-1-2 2 0,-3-4-4 0,1 0 10 0,-2 0 1 0,1 0 0 16,-2 0 3-16,2-2-1 0,-1-3 0 15,2-1-1-15,-3 1-1 0,3-2-3 0,-5 0 0 16,2 0 0-16,1 1 0 0,-2-2 3 16,0-2 0-16,1 3-2 0,-2-2 0 0,-2-1-1 15,1 0 1-15,-1-2 0 0,0 1 1 0,-1 1-3 16,2-3 4-16,-2-1-1 0,1-1 2 0,1 0 0 16,-2 0-2-16,2 0 0 0,-3-1-2 15,-1 1 1-15,3-2 0 0,-4-2 2 0,-1-1 0 0,2-1 3 16,-1 1-1-16,-1-1-2 0,-1 0 2 15,1 0-3-15,0 0 1 0,-1-2-1 0,0 1 0 16,-3-2 1-16,-1 0 1 0,1 1 1 0,-2-1-2 16,-1 0 1-16,-2 1-1 0,1 2-2 0,0 0-1 15,-4 1-2-15,1 1 4 0,-1 1-1 16,-1-1 4-16,-1 1 3 0,-1 1-5 0,0 1 0 16,0-2 1-16,0 1-3 0,0-1 2 0,-2-1 0 15,-2 0-2-15,0 0-3 0,1 1 3 0,-3-2-1 16,2 1 2-16,-4-1 1 0,2 1-5 0,1-2 0 15,-3 0-3-15,-2 3-2 16,2-1 2-16,-2 1 5 0,-3 0-1 0,1 0 3 0,-2 1-2 16,-1 0-5-16,1 1 1 0,-2-1-5 15,0 1 2-15,-1 1 2 0,-3 2-3 0,1 0 2 0,-3 1 0 16,-2 1 0-16,-1 2 2 0,1-1 3 16,-3 3-4-16,-1 2-2 0,2-2 0 0,-2 3-6 15,2 1 6-15,0 0 2 0,2 1 0 16,-1 0 3-16,1 2-4 0,-1 0-1 15,6 0-1-15,2 0 0 0,1 3 0 0,2 2 2 0,-2-3-3 0,5 4-7 16,0-1-6-16,1 0-8 16,0 2-15-16,3 0-14 0,3 2-18 0,-2 0-23 15,4 4-25-15,-2 3-49 0,3 0-112 0,1 2-251 16,0-3-664-16,0-6-95 16</inkml:trace>
  <inkml:trace contextRef="#ctx0" brushRef="#br0" timeOffset="9632.0884">2535 3437 1346 0,'0'0'87'0,"0"0"67"16,0 0 60-16,0 0 46 0,0 0-1 0,0 0-55 0,0 0-48 16,0 0-32-16,0 0-23 15,0 0-22-15,0 0-15 0,0 0-11 0,0 0-5 0,0 0-3 16,-45-9 2-16,45 9-2 0,0 0-6 0,0 0-6 16,0 0-8-16,0 0-5 0,0 0-3 15,0 0-5-15,0 0-4 0,0 0-3 0,1 0-4 16,1 0-1-16,3 0 0 0,1 0 3 0,6-1-1 15,4-1 1-15,4 2-2 0,3-1 1 16,5-1 1-16,-1-1 2 0,9 0 2 0,-2 1-2 16,4 0-3-16,-2-1 3 0,1 0-2 15,2 2 1-15,-2-2 1 0,-3 0-2 0,0-1-2 16,-1 3 0-16,-5-2 0 0,2 0 0 16,-3 0 3-16,1 0-1 0,-5 1-2 0,0 0 1 0,-3-1-1 15,-3 2 0-15,-2-2 4 0,-3 2-2 0,-4-1 4 16,-1 1 1-16,-3 0 0 0,-1 1 5 0,-2-2 3 15,-1 2 4-15,0-1 7 0,0 0-1 16,0-1-5-16,0-2-5 0,-2-1-9 16,-4 0-5-16,-1-2-3 0,-1 0-5 15,-4-2-3-15,-3 2-3 0,-2-4 0 0,-3 1 2 16,-3-3 3-16,1 2 1 0,-4 0 3 0,2-3 1 0,-5 2-1 16,4-2 3-16,-3 1-2 0,-2 4 1 0,1-4 1 15,-1 3-2-15,2 1-1 0,1 1 1 16,0 0 1-16,5 2 1 0,2-1 2 15,1 2 0-15,2 1 0 0,4 3 1 0,1 0-1 0,0 1 1 16,4 0 2-16,2 0-1 0,2-1 2 0,0 1-1 16,2 0-3-16,2 0-2 0,0 0-1 0,0 0-2 15,0 1 2-15,0 3 1 0,0 0-1 0,0 6 2 16,2-3-1-16,2 1 0 0,0 2 3 16,2-1-1-16,4 1-1 0,1 2 2 0,2 0-3 15,5 2 4-15,1 1 3 0,5 1 0 0,3-1 1 0,3-1-1 16,2 0-2-16,4 2 0 0,-2-5-1 0,1 2-4 15,1 1 2-15,0-2-1 16,-3-3-1-16,-2 1 4 0,-1 0-1 0,-7-2 0 16,1 0 0-16,-3-3 0 0,0 0-1 0,-5 1-1 15,1-3 0-15,-4 1 0 0,-1-3 2 0,-3 1-1 16,-1-1 2-16,-4 0-2 0,1-1-2 0,-4 1 0 16,0-1 0-16,-1 1-3 15,0-1 6-15,0 0-2 0,0 2-1 0,0-2 5 16,0 0-4-16,0 0 1 0,-1 0 0 15,0 0 0-15,0 2-4 0,-3-1 0 16,0 4 0-16,-4 4 0 16,-5 1 4-16,-2 4 1 0,-2-2 1 15,-1 5 2-15,-3 0-8 0,-4 1 2 0,0 5-2 0,-5 2-6 0,0 3 9 0,-3 1-1 0,-2 2 2 0,0-2 8 16,-3 1-7-16,3 0-2 0,-1 0 0 0,5-2-4 16,1-3 4-16,3-2 3 0,3-3 3 15,2-1 1-15,2-3 4 0,1-4-1 0,4-1 0 16,2-1 4-1,1-2-5-15,4-2-3 0,3 0-2 0,0-2-12 0,2-2 11 16,2-1-1-16,1 0 1 0,0-1 8 0,0 0-10 0,0 0 2 0,0 0 0 16,0 0-4-16,0 0 5 0,0 0-2 15,0 0 3-15,0 0-1 0,1 0 1 0,-1 0-1 16,0 0-2-16,0-1 4 0,0 0-4 16,0 0-1-16,0 1-1 0,0-1-10 0,2-2-1 15,-1 1-14-15,3-3-12 0,-2-1-16 0,4-1-32 16,-1 1-46-16,1-1-103 0,-2 1-326 0,-3 3-903 15</inkml:trace>
  <inkml:trace contextRef="#ctx0" brushRef="#br0" timeOffset="13221.225">4629 2887 562 0,'0'0'649'0,"0"0"-371"0,0 0-46 0,0 0-87 0,0 0-34 16,0 0-1-16,0 0-1 0,0 0-1 0,0 0-3 15,0 0-17-15,0 0-8 0,0 0-7 0,-84 61-5 16,67-51-13-16,-1-1-6 0,4 0-10 16,-5 0-6-16,4-1-1 15,-2-3-4-15,1 0 2 0,2-2 1 0,2-2 2 0,0 1 2 0,2-2 3 16,1-2-1-16,0-2 0 15,1-4-7-15,0 0-5 0,3-2-7 0,0-1-4 0,3-3-6 16,2-1-6-16,0-1-5 0,2-1-6 0,7-2 0 16,2 0-4-16,5 1 0 0,3-2 0 0,0 5 2 15,2 1 0-15,0 3 2 0,-2 1 1 16,-2 5-1-16,0 1 1 0,-3 5-1 0,0-1 1 16,0 5 3-16,-1 5 1 0,1 3 1 15,-1 5 3-15,-3 3-1 0,0 4 4 16,-6 3 1-16,-1 5 3 0,-3 3 0 15,-4 4-1-15,-8 4 1 0,-4 2 2 0,-4 3 1 16,-4-2 3-16,0-1 1 0,-4-4-3 0,-1-1 1 0,-1-6-5 0,0-4 1 16,3-2 1-16,-2-6 0 0,4-5 1 15,3-2 1-15,2-5 4 0,3-4 0 0,2-4 5 16,0-2 2-16,5-1 2 0,1 0-1 0,0-6-9 0,3-3-5 16,0-3-8-16,3-3-5 0,2-1-3 15,1-1-3-15,0-1-1 0,6-2-2 0,3 1-2 16,3 1 2-16,1 0-1 0,3 4 0 15,-1 1 1-15,4 1 0 0,0 3 0 0,-1 3 0 16,2-1 2-16,0 2 0 0,1 2 1 0,0 3 0 16,1 0-3-16,-1 0 3 0,0 5 1 0,-1 2 4 15,1 2 3-15,-1 1 2 0,-1 4 0 16,2-1-6-16,-1-1-19 0,0 2-36 0,1-1-52 16,4 1-62-16,-2-1-105 0,1-2-172 0,-4-3-481 15,-6-2-234-15</inkml:trace>
  <inkml:trace contextRef="#ctx0" brushRef="#br0" timeOffset="14662.314">5576 3125 992 0,'0'0'563'0,"0"0"-168"0,0 0-93 15,0 0-42-15,0 0-51 0,0 0-49 16,0 0-42-16,0 0-32 0,0 0-23 0,0 0-13 15,0 0-8-15,0 0-7 0,0 0-5 0,0 0-3 16,-55-101-4-16,40 97 3 0,1 1-6 16,0 0-4-16,-4 2-4 0,0 0-6 0,-3 1 1 15,-3 0 2-15,0 0-3 0,2 6 4 0,-4 2-5 16,0 1-3-16,-4 2-1 0,2 1-4 16,1 3 1-16,0 2 0 0,3 2 0 15,1 2-2-15,5-1 0 0,3 2 1 0,3-1 0 16,2-2 2-16,4-1-2 0,6-2-3 0,0-2 0 15,3-4-3-15,3-2 4 0,4 1 3 0,1-4 1 16,5-2 5-16,2 0 0 0,3-3-2 16,3-3 3-16,3-3-1 0,3-3 2 0,-1-2-1 0,3-4 0 15,0-2-4-15,0-1-1 0,-1-3-2 16,2-4 0-16,-2-2 2 0,3-3-3 0,-3-3-1 16,2-2 0-16,-1-3-4 0,-1-2 5 15,3-3 2-15,-5-1 1 0,0-3 4 0,-2-1-4 16,-5 1-1-16,-2 0 0 0,-4 4 0 0,-1 2 3 15,-5 5 0-15,-5 2 2 0,0 6-1 0,-5 3-1 16,-1 4 2-16,1 3-1 0,-6 3 3 0,3 5 0 0,-1 1 0 16,-1 5 0-16,2 0 0 15,-4 3-2-15,4 1-4 0,-6 0-5 0,-1 5-3 0,-1 5-1 16,-6 5 0-16,-1 5 5 0,-2 3 4 0,-2 6 0 16,0 4 0-16,2 4 0 0,-1 5 0 15,-1 1-1-15,3 4 1 0,1 3 1 0,4 0 2 16,0 1-1-16,5 2-2 0,3-2-1 15,6-4-2-15,0-5 1 0,2-2 1 0,10-7 1 0,3-4 3 16,2-6-6-16,6-5-4 0,0-4-2 0,7-6-1 16,-1-3 2-16,-2-5 5 0,7 0 2 15,-3-4-3-15,1-5 1 0,2-2-2 16,2-3 1-16,-5-1 2 0,2-4-3 16,-1 0-1-16,-3-2 0 0,-2-1-5 0,-3 3 6 0,-2-2 3 15,-4 2 2-15,-2 0 3 0,-5 3 1 0,-5 2 0 16,-2 2 1-16,-4 0 1 0,0 3 2 0,-2 2 1 15,-5 1-1-15,-2 1-1 0,-3 2-5 16,1 0-3-16,-6 2 1 0,3 0 2 0,-5 1-1 16,0 3 0-16,-1 5-2 15,-2 3-5-15,3 1 4 0,-2 3 1 0,0-2 1 0,3 3 6 0,2 2-7 16,3-1-1-16,2 1 0 0,4 0-7 0,1-1 7 16,4 0 0-16,2 1 1 0,0-3 0 15,0-2 0-15,4-2-1 0,4-2 1 0,4-3-1 16,2-3 2-16,2-2 0 0,3 0 1 0,2-1-3 15,-1-4 3-15,0-4 1 0,1-3 1 16,-2 0 6-16,1-3-8 0,0 1-1 0,-3-2 0 0,1-1-4 16,-1 1 5-16,1-1 0 0,-5 1 1 15,-2 2 1-15,-2 0 0 0,0 0 0 16,-4 2 1-16,2 1 2 0,-5 2-2 16,-1 3 1-16,1 1-2 0,-2 3-4 0,0 1 3 0,0 0-2 15,0 0-8-15,0 0-1 0,-4 4-4 0,2 2-1 16,-5 3 7-16,0 4 0 0,1 3 5 0,-1 1 2 15,4 1 0-15,1 0 1 0,0 2-2 16,2-1-2-16,0 0 3 0,4 0 1 0,4-4 0 16,0-1 0-16,5-1-6 0,-1-4-6 0,4-3-2 15,0-3-2-15,3-2 1 0,1-1 4 0,0-1-3 16,1-3-1-16,0-4-1 0,1-2-3 0,1 0 6 16,0-3 4-16,-4 0 2 0,-2-2 3 0,0 1 1 15,0 1 0-15,-5-1 2 0,-1 2 3 16,-2 0-1-16,-3 1 1 0,0-1-2 0,2 1 3 15,-6 2-3-15,1 2 2 0,-1 0 2 0,-2 3-1 16,2 2 1-16,-2 2-3 0,0 0-5 0,0 0-13 16,0 0-6-16,0 2 2 0,-2 4 2 15,-1 1 10-15,1 2 7 0,2 0-1 16,0-1-1-16,0 0 2 0,0 1-2 0,1-3 2 16,6 0-1-16,-2-1 0 0,2 0 3 0,4-1 2 15,-1-3 2-15,2-1 6 0,4 0-3 0,-4 0-2 16,0-6 1-16,-1-1-3 0,1-1 2 0,2-1 4 15,-4-1-1-15,0-1 0 0,-2 1-1 16,-1 0-2-16,0 0 1 0,2 1 6 0,-6 1 6 16,3 1 8-16,-4 1 9 0,-1 3 4 15,0 2 3-15,-1 0-7 0,0 1-9 0,0 0-10 0,0 0-14 0,0 0-9 16,-1 3-7-16,0 4-2 0,-5 4 8 16,1 2 7-16,-4 5 3 0,0 3 4 15,-1 5-4-15,-1 4-2 0,0 7 5 0,-4 3 0 16,0 3 3-16,-5 3-2 0,0 3 0 15,-2 3-1-15,-7 1 0 0,3 3 0 0,0 2-1 0,-2-4 1 16,7-2-1-16,-1-5-1 0,3-5 0 0,1-4-3 16,4-3-1-16,3-3 3 0,1-3-1 0,0-4 1 15,2-2 0-15,1-1-2 0,2-7 2 16,-2-2-1-16,5-2 0 0,-1-4 0 16,-1 0-2-16,2-2 1 0,1-2 0 0,1-2-3 15,0-1 2-15,0 0 0 0,0 0-2 0,0 0-3 16,0 0-3-16,0 0-5 0,0-1-5 0,0 0-7 15,0-1-21-15,0-2-34 0,0 0-48 16,1-3-102-16,0 1-331 16,0 2-765-16</inkml:trace>
  <inkml:trace contextRef="#ctx0" brushRef="#br0" timeOffset="15506.4881">7170 2910 0 0,'0'0'0'0,"0"0"326"0,0 0 88 0,0 0-43 16,0 0-11-16,0 0-38 16,0 0-57-16,0 0-46 0,0 0-46 0,0 0-45 0,0 0-31 15,0 0-26-15,-82-35-14 0,71 42-9 0,-2 1-11 0,-1 2-5 16,3 3-4-16,0-1-8 0,1 4 2 15,1 0-2-15,1 0-2 0,2 0-2 16,-1 2-5-16,6 1-3 0,0-1-4 16,1 2 1-16,0-1 4 0,5-1-1 0,1 2 3 0,4-2 1 31,1-2 2-31,5-2-1 0,-1-2-3 0,3-1-1 0,2-2-5 16,-2 0 1-16,-3 0 0 0,4-2 1 0,-8-1 0 0,0 0-2 0,-2-1-1 15,-5-2-3-15,0 0-2 16,-3-1 1-16,-1 1 1 0,0-2 0 0,0 1 3 0,0 1-2 0,-1-1 3 15,-5 0 2-15,2 0 7 0,-5 2 2 16,-1-2 2-16,-2 1 0 0,-5 0-1 0,0-3-3 0,-1 3-3 16,-1 0-1-16,-1-2-1 0,-1 0-1 15,-1 0-1-15,0 0-1 0,-1-1-5 0,3 0 4 16,0 0-1-16,4 1 1 0,-1-1 1 16,5 0-4-16,0 0 1 0,4 0 0 0,0 0 0 15,7 0-2-15,1 0-16 0,0 0-26 0,0 0-51 16,0 0-34-16,3 2-54 15,6 0-120-15,-2-1-251 0,-1-1-854 0</inkml:trace>
  <inkml:trace contextRef="#ctx0" brushRef="#br0" timeOffset="17019.0814">7821 2993 1246 0,'0'0'682'0,"0"0"-381"0,0 0-63 16,0 0-31-16,0 0-25 0,0 0-44 0,0 0-40 15,0 0-23-15,0 0-19 0,0 0-9 0,0 0-11 16,0 0-11-16,0 0-11 16,-42-41-9-16,41 42-6 0,-6 7 1 0,2 2 2 0,-4 4 2 15,-1 2 2-15,-1 4-2 0,0 1-3 0,-1 1 1 16,2 1 0-16,-2 1 1 0,4 2 3 15,-1-2-4-15,2-1 1 0,3-2-3 16,0-1-5-16,3-2 5 16,1-4 1-16,1-1 1 0,7-2 6 15,-1-3-3-15,-1-1 0 0,5-2 2 0,1-1-1 0,2-4 1 0,-2 0 0 16,5 0-1-16,-4-6-1 0,5-1 0 0,-3-1 0 0,3-4-2 16,-1-1 2-16,-2-2-1 0,2-3-1 15,-2 1-2-15,2 0-4 0,-1-1 3 0,-5 2 1 16,-1 1 3-16,-3 0 2 0,0 3-3 0,-1 0-3 15,-2 3 0-15,1 0 2 0,-2 1 0 0,-1 3 0 16,0-1 0-16,2 3-4 0,-3 0 2 0,0 1-2 16,-1 1 2-16,1 1 2 0,-1 0-11 0,0 0-7 15,0 0-11-15,0 5-3 0,0 1 10 16,0 3 9-16,0 2 11 0,0 3 4 0,0 1-3 16,1 1-1-16,-1 1 0 15,0-1-3-15,0-1 3 0,2 1 0 0,2-3 1 16,-2 0-1-16,1-3 0 0,3 1 0 0,-1-5 2 0,2-1 1 0,-3-2 0 15,3-2-1-15,-1-1 0 0,0 0 0 16,3 0 1-16,1-1 3 0,2-5-1 0,2 1 3 16,-1-3-3-16,1-1-4 0,2-1 0 15,-1 1-3-15,3-2 0 0,1-2 1 0,1 0 0 0,-2 0 2 16,3-3-2-16,-4 3 0 0,0 0 3 16,0 0 1-16,-4 2 0 0,-2 0 2 15,1-1-6-15,1 1-4 0,-6 0 5 16,2 2 2-16,-1-1 1 0,-4 1 4 0,2-1-3 0,-4 1-1 15,3 1-1-15,-3 1 0 16,-1 0 1-16,0 1 1 0,-1 1-1 0,0 1-1 0,0 0 0 16,0 2 0-16,0-2 2 0,0 2 2 0,-2-1-2 0,0 0 0 15,-3 0-1-15,4 1-2 0,1 0 1 0,-2-1 0 16,1 1 1-16,0 0 0 0,-3 0 0 16,3 0-2-16,0 1 0 15,0-1-3-15,0 2 2 0,0-3 3 0,-3 2-2 16,2-1 1-16,1 1 0 0,0 0 0 0,-1 1 0 0,-3-1 3 0,3-1 0 15,0 1-3-15,0-1 0 0,-3 2-1 0,3-1 2 16,1 1 1-16,-5-1 1 0,4-1 3 16,0 2-4-16,-1 0-3 0,-3 0 1 0,5 0-2 15,-2 0 2-15,-1 0 2 16,2 0-1-16,2 0 1 0,0 0-1 0,0 0 0 16,0 0 2-16,0 0-1 0,0 0 0 0,0 0-2 0,0 0 0 0,0 0-4 15,2 0-1-15,3-1-4 0,0 1 2 16,6-3 3-16,6 2 2 0,4 0 0 15,6-2 0-15,4 1-2 0,0 1 1 16,2-1 1-16,-1-1 1 0,4-1-1 0,-3-1 0 16,0 2 0-16,3-1 1 0,-4 0 1 15,-5 0 0-15,-2 1-1 0,-3 1-2 0,-3-2 0 0,-7 4 1 16,-3-1 0-16,-1 0 1 0,-6 1 0 0,-2 0 1 16,0 0-2-16,0 0 0 0,0 0 0 0,-1 0-2 15,-2 0 0-15,-3 1-2 0,1 0 0 0,-4 3 3 16,-7 2-1-16,1 2 3 0,-5 1 0 0,2 0 1 15,-2 0-3-15,5 3 1 0,0-1-1 16,2 4-1-16,-3 0 3 0,5 1 0 0,0 0-1 16,2-1 1-16,4 3-2 0,-1-2-1 15,3 1 1-15,2-2-1 0,2-3 2 0,-1-1-1 0,2-2-1 16,1-2 3-16,5-3-1 0,-1 1 3 16,1 0-1-16,0-4 1 0,5-1 1 0,0 0 0 15,-1-1 0-15,0-4 0 16,4-2 3-16,-3-2-1 0,6-1 1 0,-2-3-2 0,-1 0-3 0,4-2-1 15,0 0 1-15,6-1-2 0,-2 0 2 16,2 0-2-16,-2 2-1 0,-1 1-1 0,2 2 1 16,-4 2 0-16,-2 3-1 0,-3 2-1 0,-1 3-4 15,-3 1-2-15,-2 0-1 0,0 4 0 0,1 3 3 16,-1 1 3-16,-1 3 2 0,0 0 0 0,-4 1 1 16,2 2-1-16,-4 1-1 0,-2-1 2 0,-1 1 1 15,0 0-1-15,-1 1-1 0,-3-1-6 0,-3-2-19 16,1 0-4-16,-1-2 0 15,-1-3 1-15,4-1 9 0,-2-1-6 0,4-3-8 16,0-1-2-16,0-1 7 0,2-1-1 16,2-1-8-16,3-5-1 0,6-2-2 0,6-3 5 0,1-1 16 15,6-2 6-15,2 1 6 0,-1-3 3 16,5-3 3-16,0-1 2 0,0 0 2 0,0-2-1 16,1-2 1-16,0-3-1 0,0 1 3 0,-1 1 3 15,-1-3 13-15,-6 6 9 0,-1 0 11 16,-3 4 16-16,-4-2 12 0,-7 5 14 0,-1 1 2 0,-3 4-5 15,-4 2-11-15,0 2-14 16,0 2-4-16,-3-1-9 16,2 3-4-16,-1 1-8 0,0 1-9 0,-1 0-8 15,1 0-9-15,0 3-5 0,-1 2-2 16,-3 5-1-16,-4 5 1 0,0 1 3 0,-1 5 2 0,1 1 2 0,-1 1 2 0,0 5-2 16,-1 0-3-16,-5 4 1 0,0 2-1 0,0 0-1 15,-3 2-2-15,2 1-18 0,-1-1-23 0,6-3-30 16,-1-3-30-16,6-6-9 0,2-5-10 0,4-6-41 15,2-2-91-15,0-6-152 16,2-1-570-16,-1-2-484 0</inkml:trace>
  <inkml:trace contextRef="#ctx0" brushRef="#br0" timeOffset="17399.0801">9899 2708 1962 0,'0'0'374'0,"0"0"-89"0,0 0-73 0,0 0-28 15,0 0-23-15,0 0-50 0,0 0-51 16,0 0-33-16,0 0-17 0,0 0-5 0,0 0-2 16,0 0 2-16,0 0-2 0,0 0 2 0,-123 68 0 15,93-49 0-15,-1 2 1 0,-5 2 0 0,-4-2 0 16,1 3 2-16,0-1 0 0,2-2 1 0,0-4-4 16,5 1-2-16,2-5-3 0,6-1 0 15,4-2 0-15,2-4 0 0,8 0-2 0,1-3-3 31,8 0-13-31,1-2-2 0,0 0-3 0,8 1 2 0,2 1 11 16,1-1 0-16,3 1 4 0,4 1 0 0,3 2-1 0,-1 0 2 0,0 2 0 16,1 2 3-16,0 0-1 0,0 1-1 0,2 2 2 15,0 2-3-15,-1-1 5 0,-1 1 1 0,0-2-1 16,0 1 5-16,-1-3-6 0,0 4 1 16,-1-5 1-16,-4 0-5 0,0 0 7 0,-3-2-2 0,-2-1-7 15,-1-1-11-15,-3-4-32 0,0 0-45 0,2-2-65 16,-1 0-103-16,0 0-235 0,0-3-556 15,-4 1-130-15</inkml:trace>
  <inkml:trace contextRef="#ctx0" brushRef="#br0" timeOffset="17611.4941">10114 2984 1003 0,'0'0'314'0,"0"0"-46"0,0 0 10 16,0 0-6-16,0 0-33 0,135-18-59 0,-102 16-76 15,0 2-12-15,2 0 0 0,3-1-14 0,2 1-15 16,-4 0-24-16,1-2-13 0,-5 0-6 16,0 0-8-16,-3 1-1 0,-1-2-4 0,-3 1 1 15,0 1-1-15,-6-3 4 16,-2 2 3-16,-3 0-2 0,-5-2 3 16,-2 1-9-16,-3-1-14 0,-3 0-19 0,-1-2-27 15,0 1-33-15,0-2-42 0,-5-2-61 0,-2 3-93 0,-1-3-141 16,-3 0-279-16,0 1-245 0,5 3 630 0</inkml:trace>
  <inkml:trace contextRef="#ctx0" brushRef="#br0" timeOffset="17807.3364">10569 2791 0 0,'0'0'706'0,"0"0"-41"0,0 0-167 15,0 0-154-15,0 0-107 0,0 0-89 0,0 0-62 16,0 0-4-16,0 0 0 0,0 0 0 0,0 0 12 16,0 0-20-16,0 0-16 0,0 0-13 15,-53 97-5-15,47-76-11 0,-2 0-4 16,2 2 6-16,-1 1-14 0,-2 2 0 0,0 2-4 0,-1-1-9 15,-1 3 9-15,0 1-5 0,0 0-16 0,0-1-27 16,2-4-39-16,2 0-58 0,1-5-129 16,1-7-359-16,4-4-1001 15</inkml:trace>
  <inkml:trace contextRef="#ctx0" brushRef="#br0" timeOffset="18474.9183">11450 2478 1079 0,'0'0'336'0,"0"0"4"0,0 0-31 16,0 0-53-16,0 0-76 16,0 0-70-16,0 0-58 0,0 0-15 0,-118-6 0 15,108 17 3-15,0 5 10 0,2 1-7 0,2-1-3 16,4 3-6-16,3 1-7 0,4 1-3 0,6 1 1 15,7 2 1-15,4 1 3 0,3 1 5 0,10 2-1 16,1 1-5-16,4 2-4 0,1-2-9 0,2 0-4 16,-3-2 1-16,-2 2-7 15,-3-1 0-15,-8-3-2 0,-1 0-1 16,-7-1 3-16,-6-3-3 0,0 1 1 0,-6 0-1 0,-4-3-2 16,-2-1 2-16,-1-3-2 15,1-1 3-15,-6-3-1 0,-2 0 2 0,-6-1 4 16,0-2-2-16,-3-1 3 0,-3-3-4 0,-2-2-2 15,-2-2 0-15,-2 0-3 0,3 0 0 0,-3-6 0 0,-1-3-2 0,5-4 2 16,1-2-4-16,0-1 1 0,6-3-1 0,3 0-2 16,5-3-2-16,3-4-4 0,3-1-1 15,8-3-2-15,8-2 2 0,3-1 2 16,4-3 2-16,5 0 3 0,3 1-1 0,0 2 3 16,-1 2 3-16,-3 2-4 0,-3 6 9 0,-4-1 1 0,-3 4 5 15,-4 3 9-15,-2-1-6 16,-3 3 2-16,-2 0 0 0,-4 5 4 0,-1-2 7 0,-1 2 2 15,0 1-1-15,-1 0-6 16,-4 1-4-16,-1 4-5 0,-4-3-8 0,-1 1-3 0,-6 3-11 0,-3 1-2 16,-4 0 2-16,-5 2-3 15,-3-1 10-15,-2 2 1 0,0 4 0 16,4 0 2-16,2-1-21 0,4 3-26 0,3 1-41 0,4 1-102 0,4 2-222 16,4-2-650-16,6-3-482 0</inkml:trace>
  <inkml:trace contextRef="#ctx0" brushRef="#br0" timeOffset="19669.6484">12528 2774 1688 0,'0'0'322'15,"0"0"-78"-15,0 0-58 0,0 0-12 0,0 0-15 16,0 0-33-16,0 0-24 0,0 0-20 0,-129-15-16 15,104 13-16-15,1 2-13 0,-1 0-11 16,1 2-8-16,-6 2-5 0,2 1-3 0,0 2-3 16,-5 0 2-16,3 0-1 0,3 0-1 0,1 2-3 15,5 2-1-15,3 0-6 0,5 3-3 0,3 1 1 16,3 0-1-16,5 2 1 16,2-2 0-16,0-4-2 0,7 2 1 0,5-3 1 15,2-2 3-15,5-1 4 16,4-2 0-16,0-4 2 0,3-1 0 0,1 1 1 15,1-4-1-15,1-5 4 0,1-2-3 0,0-3-1 16,-1 1-2-16,4-3-4 0,-1-2 0 16,1-1 0-16,-2-2 0 0,-1-3 0 0,1-1-1 15,-1-4 0-15,0-2 2 0,-2-2-1 0,1-1 4 16,-3-3 1-16,-1-1-2 0,-3 1 2 0,-4-1-3 0,-2-2 0 0,-6 2 4 16,0-2-2-16,-8 4 3 0,3 2-1 15,-3 3-1-15,-2 6 3 0,0 5-4 0,-4 5 8 16,-1 3-3-16,-2 3 0 0,1 3-1 0,-1 3-8 15,-3 2-5-15,-1 0-2 0,-4 5-1 0,-1 4 3 16,-5 8 1-16,-2 2 3 0,0 5 2 0,1 4-1 16,0 5 1-1,3 4-2-15,-2 3 3 0,2-1-3 0,2 3 3 16,0 0-2-16,3-1 0 0,4-2 3 16,4 0-1-16,4-4-1 0,2-4-2 0,10 0-2 15,5-5-3-15,4-1-5 0,3-2-6 0,5-3-5 0,2 0-5 0,3-6-3 0,0-3 2 16,1-4 3-16,4-3-3 0,-4-4 4 0,-1 0-4 15,-1-1-4-15,2-2 5 0,-5-3 1 16,0 0 8-16,-3-3 8 0,-2 0 6 16,-2-2 6-16,-5-2 2 0,0-1 0 0,-5-2 5 15,-1 0-2-15,-1 1 1 0,-7 0 4 0,-1-1 3 16,-1 1 1-16,0 2 2 0,-3 0-2 0,-4 0-1 16,0 2 1-16,0 2 2 0,-3 2 0 0,1 1 2 15,-3 2-2-15,-1 1-2 16,-2 2-2-16,0 1-6 0,-2 0-3 0,3 0-2 15,-2 1-2-15,5 2 0 0,-3 4 0 0,4 1-2 16,3 2 0-16,-1 2-1 0,2 1-1 0,1 0 1 0,5 0 0 16,0 0 3-16,0 0 4 15,5-3-2-15,5 1 0 16,0-1-1-16,2-1-6 0,3 0 3 16,0-2 0-16,2-1-6 0,1-2-5 0,0-1-5 0,-1-2-2 0,-2-1 2 15,4 0 2-15,-6 0 5 0,3-4 5 0,-2 0-1 0,2-1 0 0,-2 0-1 16,-2-2-1-16,2 0 4 0,-1 0 6 15,-1-1-4-15,0-2 4 0,1 0 0 0,-3-1-3 16,-2 1 5-16,2 2-1 0,-3 0 3 0,-4 2 1 16,1 1 3-16,-1 1-1 0,-2 2 6 0,-1-1 2 15,0 1 2-15,0 2 3 0,0-1-3 16,0 1-2-16,0 0-3 0,0 0-4 0,0 0-2 0,0 0-3 16,0 0-6-16,0 0-14 0,0 0-18 15,0 5-3-15,0 2 5 0,0 1 16 16,0 3 18-16,0 2 4 0,2 0-1 0,2-1-1 15,0 0-2-15,5 1-5 0,-2-2-3 0,3-1-5 0,4-1-6 16,1 0-8-16,3-2-17 0,0-2-13 16,3-3-5-16,-2-1 2 0,-2 0 12 15,2-1 12-15,-3-1 10 0,0-3 7 0,-1-1 11 0,0-2 5 16,-2 1 7-16,-3-1 10 0,-3 1-1 16,-2-4 4-16,0 2-2 0,-1-1-6 15,-2 0 3-15,0-1 0 0,2 0-2 0,0-2 2 16,-3-1-7-16,3 0 1 0,1 2 10 0,-3 0 15 0,4 3 11 15,-4 0 10-15,3 3 4 0,-2 1 1 16,-2 2 3-16,-1 1-1 0,1 1-7 0,-1 0-13 16,0 0-19-16,0 0-18 0,0 0-12 0,0 1-12 15,0 2 8-15,0 4 8 0,0 4 6 0,0 1 11 16,0 2 0-16,0 2-2 0,-1 2 3 16,-6 0 11-16,4 2 1 0,-5 3 2 0,-1 0-3 0,-3 4-14 15,0 3 0-15,-7 5-2 16,1 0 3-16,-4 3 4 0,0 1-8 0,-2 2-12 0,0-2-27 15,4-3-17-15,4-4-34 0,2-5-22 16,4-3-8-16,7-4-22 0,1-5-9 0,2-3-80 0,0-3-75 16,3-2-218-16,2-4-460 0,-1 0 324 0</inkml:trace>
  <inkml:trace contextRef="#ctx0" brushRef="#br0" timeOffset="20013.7011">13943 2739 1367 0,'0'0'514'0,"0"0"-127"0,0 0-117 0,0 0-79 0,0 0-49 0,0 0-41 0,0 0-27 0,0 0-16 15,0 0-20-15,0 0-13 0,0 0-10 16,0 0-8-16,-118-47-1 0,101 62-3 0,5 3 0 16,1 0 0-16,1 2-1 0,5 1-2 15,1 1-2-15,4 0 2 0,0 2 2 0,1 0 0 16,7-1 5-16,0 0-1 0,-3-1-1 0,3-2-1 15,0-2-3-15,-4-2 0 0,3-1 1 0,-4 0-2 16,2-2 2 0,-2 1-2-16,0-3-1 0,-1 1 3 0,1-2 1 15,-3 0-2-15,0-2 2 0,0-1-2 16,0 1-1-16,-6-2 3 0,1 1 2 16,-4 2 2-16,-2-3 4 0,-2 1-2 15,-2-2-3-15,0 0-2 0,-2-4-7 16,-2 2-5-16,-1-4-10 0,-1 1-16 0,1 0-30 15,-1 0-66-15,0 0-155 0,5-3-557 0,7 3-806 0</inkml:trace>
  <inkml:trace contextRef="#ctx0" brushRef="#br0" timeOffset="21875.4792">14942 2890 699 0,'0'0'376'0,"0"0"-35"0,0 0-40 0,0 0-15 16,0 0-49-16,0 0-64 0,0 0-34 0,0 0-23 15,0 0-19-15,0 0-14 0,0 0-14 0,0 0-10 16,0 0-6-16,0 0-6 0,-121-57-4 15,102 57-7-15,-2 0-5 0,-1 2-7 0,-4 2-4 16,3 3-1-16,-6 2-3 0,4 0-2 0,-2 2-2 16,5 1-8-16,1 1 0 0,2 1-4 15,1 0 1-15,6 0 2 0,2-1-3 0,1-1 0 16,7 1-2-16,1-3-1 16,1 1 0-16,2-1 1 15,10-1 1-15,3-3 3 0,3-1 2 0,7-4 1 0,5 0 2 16,2-2-2-16,5-5-2 0,-2-2 0 0,2-5-5 15,-1-2-3-15,2 0-1 0,-1-4 1 16,-3-5 0-16,1 1 2 0,-1-5-2 0,-2-3 3 16,-1-2-2-16,0-2 3 15,-2-1 1-15,-2 0 0 0,-4 1 3 0,-7-1 0 0,0 4-2 16,-5 0 1-16,-3 3-1 0,-5 4 1 0,-3 4 6 0,-2 4 1 0,1 4-1 0,-7 3-3 16,3 4-1-16,-4 1-3 0,-1 4 0 0,0 1-1 15,-4 0-3-15,0 8 0 16,-4 5 1-16,-2 1 0 0,0 8 2 0,4 1-1 0,-2 5-1 15,2 2 0-15,3 3-2 0,3 2-1 0,0 2 1 16,2 2 5-16,5-1 0 0,2 0 2 0,2-3 1 16,2-5-5-16,11-2 2 0,0-5-3 15,7-4-4-15,5-3 3 0,1-4-1 0,3-4 0 16,1-3 3-16,4-5-3 0,-4 0-2 0,0 0-1 16,-1-7-2-16,0-2 5 0,0-1 1 0,-4-1 2 15,1-2 3-15,-4 1-2 0,1-3 2 16,-7 0 0-16,1-2 1 15,-6 0 0-15,2-1 2 0,-7 1-1 0,0-1 2 16,-5 2 2 0,3 0 0-16,-5 1 1 0,0 2 1 0,-6 2-3 0,1 2-2 0,-4 2-1 0,-2 1-3 0,-6 3 0 15,-2 2 1-15,0 1 0 0,-3 1-1 0,-1 8 0 16,-2 0 0-16,2 3-3 0,2 2 2 0,4 5-1 16,3 1-2-16,2 0 0 0,2 3 1 15,4 3 0-15,4-1 1 0,3 1-2 0,6 1 2 0,6-2-3 16,4-4-1-16,6-3 3 0,5-2-2 15,5-7 3-15,-1-2-2 0,5-4-2 0,-3-3-3 16,5 0 0-16,-5-4-4 0,4-3 0 0,-2-4 2 0,-1 0 0 16,3-3 5-16,-5-1 2 15,-2-1-4-15,0-4 1 0,-1-1 0 0,0-1-3 16,1-5 5-16,0-2-2 0,-1 0 2 0,1-3 2 16,-1 2-1-16,-3-2 4 0,-4 1 0 0,-1 1 0 15,-2 3 1-15,-4 4 0 0,-5-1 3 16,-2 6 1-16,-6 1 5 15,-2 3 2-15,-1 2 6 0,-1 5 7 16,0-1-4-16,-1 2 2 0,-3 0-2 0,2 1-4 16,0 2 1-16,-1 1-5 0,2 1-5 0,2 1-5 0,0 0-4 0,-1 0-4 15,1 0-1-15,0 0-2 0,0 0-2 0,0 0-2 16,0 0 4-16,0 3 2 0,-1-2 4 0,1 1 1 16,-1 1-2-16,1-2 3 0,0 0-3 15,0-1 4-15,0 0-1 0,0 0 1 0,0 0-1 16,0 0-2-16,0 0 2 0,0 0-1 0,0 0 1 0,0 1 2 15,0-1 1-15,0 0 2 0,0 0 3 16,0 0 3-16,0 0 1 0,0 0 1 16,0 0-1-16,0 0-3 0,0 0-1 0,0 0-1 0,0 0-1 15,0 0-1-15,0 0-1 0,0 0 1 16,0 0-3-16,0 0-3 16,0 0 1-16,0 0 3 0,0 0-5 0,0 0 5 0,0 0-2 15,0 0-1-15,0 0 2 0,0 0-1 0,0 0 3 16,0 0-3-16,0-1 3 0,0 1-3 0,0 0 0 15,0 0 1-15,0 0 0 0,0 0 1 0,1-4 1 16,0 1-2-16,0-1 0 0,-1 0-4 16,1 2-1-16,-1-2 2 0,1 1-3 15,0 0 5-15,2-1-2 0,-2-1 1 16,0 1 1-16,0-1-3 0,1-3 1 0,-1 0 1 16,3 0 0-16,-2-2 0 0,-2 2-3 0,2 2 4 0,-1-2-5 0,0-1 6 15,3 2-1-15,-2-3-2 0,-1 1 4 0,1 2-4 16,-2 1 2-16,1 1-2 0,-1 1 0 0,0 2 4 15,1 1-1-15,-1 1-1 16,0 0 3-16,0 0-3 0,0 0 2 0,0 0 0 0,0 0-6 16,-2-1-5-16,0 5-4 0,-6 5 1 0,-1 4 3 15,-4 6 8-15,-4 4 2 0,0 3 0 16,-6 3 4-16,6 3-4 0,-4 3 2 0,-3 3-3 16,5-1-4-16,1 4 5 0,3-1-4 15,1 0 3-15,4 2 3 0,4-3-4 0,5-1 4 16,1-3-2-16,6-1-3 15,5-4 2-15,3-3-1 0,4-4 3 0,2-3 3 0,2-2-2 0,0-6 4 16,7-3-1-16,1-2 3 0,0-3-4 0,2-3-3 16,-2-1 0-16,1 0-8 0,-3-6 5 0,0-3 0 15,-2-1-1-15,2-3 5 0,-3-4-3 16,1 0 1-16,-2-1 2 0,1-4-7 16,-3 0 5-16,-3-2-1 0,0 1 4 0,-5 0-1 0,-1-1 1 15,0 4 2-15,-2 1-7 0,-6 1 9 0,2 6-7 16,-4 1 0-16,2 4 2 0,-4 1-7 15,0 2 6-15,-1 1 0 0,0 3-3 0,0 0 7 16,0 0-8-16,0 0-6 0,0 0-5 16,0 3-12-16,-4 4 6 0,-1 3 2 0,-2 2 9 0,2 4 8 15,-3 3-1-15,2-1 1 0,0 0-1 0,-1 3 0 16,4 0-1-16,-4 0-2 0,5-2-1 0,-1 0-2 16,-2 0-3-16,4-4-9 0,0-1-13 15,1-3-15-15,0-2-25 0,0-2-26 0,1 0-48 16,1-3-78-16,2-2-141 0,-1-1-476 0,-2 1-768 15</inkml:trace>
  <inkml:trace contextRef="#ctx0" brushRef="#br0" timeOffset="22068.8302">16581 2424 454 0,'0'0'320'0,"0"0"-3"0,0 0-63 16,0 0-39-16,0 0-8 0,0 0-60 0,0 0-42 15,0 0-77-15,0 0-128 0,0 0-39 16,0 0-10-16,0 0 40 0,0 0 88 0,0 0-92 16,8-22-336-16,-6 30-518 0</inkml:trace>
  <inkml:trace contextRef="#ctx0" brushRef="#br0" timeOffset="23692.045">16901 2800 354 0,'0'0'460'0,"0"0"-213"0,0 0 73 0,0 0-31 15,0 0-20-15,0 0-49 16,0 0-38-16,0 0-43 0,-35 121-35 0,32-104-35 16,-1 0-32-16,0 0-13 0,6-1-4 0,-2 1 0 15,0-1 2-15,0-1 1 0,6-2 0 0,2 0 0 16,3-3-2-16,1-1 2 0,-1-3-1 0,4-3-3 15,0 0-7-15,1-3-8 0,-1 0-4 16,5-5 0-16,-2 0 4 0,1-3 1 0,-2-1 2 16,2-1-1-16,0-3 2 0,0 0 1 15,0-1 0-15,-1-4 5 0,2 0-2 0,-4-1 1 16,3-1 1-16,-2-1-1 0,-4 0 2 0,-2 2-1 16,0 1 7-16,-2 6 2 0,-2 0 4 15,-4 2 8-15,2 4 6 0,-2 1 3 0,-3 4 4 16,0 1-5-16,0 0-12 0,0 0-11 0,0 0-12 0,0 0-9 15,0 0-8-15,0 0-8 0,-3 6 2 16,-1 2 0-16,1 3 4 0,-1 1 9 0,0 1 0 0,4 2 3 16,-1 2 4-16,1-3-4 15,0-1 0-15,1 1-2 0,5 0-4 0,-1-1 2 0,5-2-5 16,3 0 1-16,2-3 1 0,1-1-5 0,2-3-1 16,0 0-2-16,0-3 2 0,-4-1 7 15,4 0 3-15,-4-2 2 0,1-3 1 0,-3-2 0 16,0-1 3-16,-1 0 0 0,2-2 3 15,-3-1-2-15,0-1-2 0,-1 0 0 0,-1-1-3 0,0 1 4 16,-1-1 1-16,-3 2-1 0,-1-1 4 0,2 2-5 16,-3-1-1-16,-1 1 2 0,0 3-1 15,-1 0 2-15,0 4 2 0,0 0-1 16,0 2 5-16,0 1-1 0,0 0-2 16,0 0-5-16,-1 0-9 0,-1 0-3 0,-3 4 0 0,0 1 0 15,-3 4 2-15,3 1 5 0,0 1-2 0,1 3 3 16,3 0 4-16,2 1-4 0,-1-2 1 0,3-1 1 15,5 1-3-15,3-1 4 0,5-1 0 0,3-2 0 16,1-1-2-16,1-1 2 0,-1-3 2 16,0-4 0-16,-2 0 6 0,-2 0-4 15,-1-4-1-15,0 0 0 0,-1-3-3 0,-3 1 5 0,-1-2 1 16,1-3 2-16,-1 0 3 0,-1-2-3 16,1-1-3-16,-2 0-2 0,-1 0-2 0,-1 0 2 15,3 1-1-15,-2 3-1 16,-3 0 2-16,2 0 0 0,-3 1 2 0,1 2 2 0,-1-2-2 0,0 1 3 15,-2 2-4-15,0-2-1 0,-1 3 1 0,0-1-3 16,0 1 1-16,1 0 2 0,-1 1-1 0,0 3-1 16,0-3 0-16,0 2-2 0,0-1 1 15,0 1 1-15,0 0 3 0,-1 1 1 0,1 1-1 16,-1-1 1-16,1 1-1 16,-1-1 1-16,1 1-1 0,-2 0 0 15,1 0-1-15,1 0-4 0,-2 0-4 0,2 0-3 0,0 0-3 0,0 0-1 16,-1 0-2-16,1 0-3 0,-2 1 2 0,1 3 6 15,1-2 2-15,-2 3 2 0,1 0 1 0,1-1-1 16,0 3 0-16,0 2 0 0,0 1 0 16,2 1 0-16,0 1 4 0,7 2-3 0,-1 0 2 15,-1 1-1-15,2-1-6 0,2 1 6 16,2 1 1-16,-3 0 0 0,1-2 9 16,-1 1-8-16,-1 2-2 0,2-2 0 0,-4 2-8 0,-1-1 8 0,0-1 0 15,-2-2 0-15,-1 1 0 0,-2-1-3 16,-1-1 2-16,0-1 0 0,0-2-1 15,0-1-5-15,0-2-6 0,-1-2-6 0,1-2-6 16,0-1 5-16,0 0 4 0,0-1 4 0,1 0 9 0,4 0-3 16,1-3 0-16,6-3 4 0,2-1-1 0,3-1 2 15,3 0 1-15,2 0-3 0,-1-2 1 16,1-2 1-16,4-1 2 0,-3 0 1 0,-1-1 4 16,-2-1-3-16,1-1 0 0,-3 1-2 15,0 1-7-15,-4 0 7 16,0 2 1-16,-4 1 1 0,-3 2 8 0,1 2-6 0,-4 3 0 0,-4 2-2 15,0 1-5-15,0 1 2 0,0 0-4 0,0 0-7 16,0 0-3-16,-4 6-1 0,-1 2 3 0,-1 1 7 16,-1 2 8-16,4 2-4 0,-1 0 0 0,1 1-1 15,3-2-3-15,0 2 4 16,5-3 2-16,2-1 1 0,8 1 6 0,2-4-4 0,7 0-1 16,2 0-1-16,4-1-7 0,0-2 7 0,-2-2 1 15,-5-2 0-15,-1 0 3 0,-2-6 2 0,-2-1 3 16,-5-1 2-16,0-3 2 0,-1-2-2 15,-2-4-2-15,-1 1 1 16,0 0-5-16,-3-3 4 0,-2 2 1 0,-1 0-1 16,-2 0 12-16,1 2-2 0,-2 2 1 0,0 2 4 0,-2 6-8 15,-2-1-1-15,0 2-3 0,-1 2-6 0,-1 1-2 16,1 1-4-16,0 0-4 0,-3 0 1 0,1 3 2 16,-4 4-1-16,1 3 0 0,-3 2-2 15,3 4-3-15,-1 4 3 0,0 0 0 0,1 5 3 16,1 0 2-16,2 5-2 0,-1 2-2 15,1 4 0-15,2 3-2 0,-1 3 4 16,2 2 0-16,-1-1 0 0,1 0 0 0,0 2-1 0,0 1-2 16,1 2 3-16,-2-1 2 0,1 5-4 0,-3-1 3 0,-1 3-4 15,1 3 0-15,-2-1 3 0,-3 0-1 16,2-1 2-16,-4-2 0 0,0-7 0 16,-1-2-1-16,-3-8-2 0,-2-5 0 0,0-3 0 0,-1-6 2 15,0-4-2-15,2-9 0 0,1-2 1 0,3-5-2 16,1-2 5-16,4-9 0 0,-1-3 0 15,4-5 0-15,1-6-4 0,-1-4 0 16,4-3 0 0,0-2 1-16,0-6 2 0,3 0 1 0,2-4-4 15,5-1 0-15,3 0-2 0,7 2-1 16,3 0 2-16,3 1 5 0,2 2-1 0,2 1 3 0,3 3 0 16,3-1-4-16,4 2 2 0,3 0 0 0,2 1-2 15,2 3-1-15,2-1 0 0,0 5-4 0,4 1 3 0,-4 5 1 0,0 0-3 0,-2 5 3 16,-3 3-4-16,-3 2-1 0,-4 3 2 15,-5 1-1-15,-5 1 1 0,-5 2 3 0,-4 0-2 16,-5 1-2-16,-3 2-2 0,-4-1-4 0,-3 0-6 16,0 4-4-16,0 3-17 0,-6 0-23 15,-3 4-41-15,-8 3-89 0,-3 1-274 0,2-3-777 16,6-5-277-16</inkml:trace>
  <inkml:trace contextRef="#ctx0" brushRef="#br0" timeOffset="27399.8724">1701 4799 460 0,'0'0'447'0,"0"0"-56"0,0 0-38 0,0 0-41 0,0 0-74 15,0 0-52-15,0 0-50 0,0 0-27 16,0 0-10-16,0 0-14 0,0 0-13 15,-130-63-17-15,109 62-11 0,1 1-5 0,-1 0-3 16,2 1 6-16,5 2-3 0,-4 0 6 0,4 2-8 16,-5 1-11-16,1 2-6 0,-1 3-14 0,2 1-1 15,0 2-1-15,-1 0-3 0,5 4-2 16,3 0-1-16,1 0 0 16,2 0-1-16,6 0 4 15,1 0 2-15,1-4-1 0,7 0 3 0,5 0 1 0,5-5 1 0,10-1 3 0,4-6-10 16,0-2 3-16,-1-1 2 15,-2-6-4-15,-8-4 11 0,1 1 1 0,-4-3-4 0,0 1 4 0,-5 2-3 16,1 2-5-16,-6 2 1 0,0 2-4 16,-6 3 0-16,0 0-2 15,-2 1-4-15,0 0-2 0,0 0-3 0,0 2 0 0,0 4 3 0,0 3 6 0,0 6 2 16,0-1 0-16,-2 5 1 16,1 0-3-16,-1 2 2 0,0 1-1 0,-3 0 2 0,3 2 0 0,0 0 0 15,0 0 1-15,0 2-2 0,-1 0-3 16,2-1-9-1,-1-2-18-15,-3 1-27 0,2-3-28 0,2-3-40 0,1-4-51 0,0-4-60 16,0-4-97-16,2-5-94 0,5-1-237 0,-5 0-349 0</inkml:trace>
  <inkml:trace contextRef="#ctx0" brushRef="#br0" timeOffset="28069.2315">1825 4443 0 0,'0'0'423'0,"0"0"46"0,0 0-99 0,0 0-45 16,-51-122-32-16,38 103-36 0,-4 2-50 0,3 3-55 15,-4 3-40-15,-2 1-24 16,0 3-18-16,1 0-19 0,-2 5-11 0,0 0-9 0,0 2-2 0,-3 0-2 16,-3 3-3-16,-2 2-1 0,5 1-3 15,3 2 8-15,0 0-6 0,2 0 0 16,-2 3-4-16,-4 1-13 0,0 3 0 0,-4 2-1 0,-1 2-1 15,-1 4 1 1,-1 1-3-16,0 3 1 0,-2 4-1 16,2 1 0-16,0 3-1 0,2 1 0 0,-2 3 0 15,1 2 1-15,2 0 0 0,-1 0 0 0,2 3 0 0,4 0 0 16,1-3-1-16,3 3-1 0,0-1 1 0,3 0-5 0,3-2 7 16,0 1 3-16,2 0 1 0,4-2 6 0,4 0-7 15,2-1 1-15,2 2 0 0,0-3-5 0,0-3 5 16,4 1-1-16,5-1 1 0,1-3 3 0,2 0-2 15,4-2 3-15,-1 1-1 0,5-3 2 16,0 1 2-16,6-2-2 0,-1-3 2 0,4 0 1 0,1-5 0 16,1 0 4-16,2-5-4 0,3-3 2 15,-3-1-1-15,5-4 0 0,1-4 0 0,-3-2 0 16,12-1 0-16,4-11-15 16,7-4-1-16,0-6-2 0,-11-2-1 0,-3 1 14 15,-4-3-2-15,-1-2 0 0,-3-1 0 16,-1-2-1-16,1-1 1 0,-3-3-4 0,-1 0 5 0,1-4 0 0,-5 0 0 15,-2-5 7-15,-1-1-5 0,-3-1 1 16,-6-3 1-16,-2-1-5 0,-5 2 3 16,1-2 0-16,-5 2-2 0,-4 0 2 0,-2 1-2 0,0 1-3 15,-8 4 2-15,-3 2-3 0,-2 0 0 0,-5 2-2 16,-3 3-1-16,-2 0-3 0,-6 1 1 16,-3 1-1-16,-4 3-1 0,-5 3 2 0,0 6-4 15,0-2 1-15,-3 5 0 0,-1 5-2 0,9-1 0 16,-1 6 1-16,13 1-1 0,-2 4 10 0,4-1 0 15,-4 2-3-15,2 1-2 0,2 1-14 0,-1 0-15 16,3 3-14-16,2 4-15 16,-1 4-24-16,7 0-15 0,0 5-33 15,3 1-70-15,1 4-139 0,3-4-278 16,0-5-712-16</inkml:trace>
  <inkml:trace contextRef="#ctx0" brushRef="#br0" timeOffset="28825.5598">2406 5009 720 0,'0'0'411'0,"0"0"-104"0,0 0 25 0,0 0-11 0,0 0-41 0,0 0-65 15,0 0-75-15,0 0-40 16,0 0-32-16,0 0-23 0,0 0-19 0,0 0-11 16,0 0-2-16,0 0-6 0,21-12 0 0,-5 7-3 0,4 0 2 15,1-1 1-15,2 1-1 0,2-1 2 16,2-1-8-16,0 0 5 0,3 1 1 0,1-1-2 15,0 1 6-15,-1 0-6 16,0 1 1-16,-2 0 3 0,-4 0-8 16,-2 0 5-16,-2 1-3 0,-2-1-10 0,-1 1-6 15,-5-1-18-15,-1 0-7 0,-3-1 1 0,-5 1 2 0,-1-2 5 16,-2 0-3-16,0-1-9 0,-4-1-8 0,-5-1 4 0,0 1 4 16,-4 0 14-16,-2-2 10 0,-2 3 4 15,-2-3 5-15,-2 3 2 0,0 0-3 0,-2 0 9 16,3 0 3-16,-1 0 15 0,3 1 21 15,2 0 14-15,4 3 14 0,2 0 8 0,2 1 2 0,6 1-2 16,1 1-11-16,1 1-18 16,0 0-25-16,0 0-22 0,2 0-19 15,1 0-4-15,4 0 7 0,3 0 3 0,1 1 14 16,9 5 1-16,-2 2-3 16,4 0 6-16,-1 1 0 0,0 3 0 0,0-1 3 0,3 3-1 0,-5 2-1 0,4-1 1 0,-4 2-5 15,2 1 4-15,-3 1 0 0,0-1-1 0,-2 0 0 16,-3 1 0-16,1-2 0 0,-4 0-1 15,2-1 4-15,-4 0-4 0,-1-2 2 16,0-2 1-16,-4-2-3 0,0-1 1 0,-2-1 1 0,-1 1 0 16,1 0 3-16,-6 0 6 0,-2 1 3 0,-2 0 7 15,-2 0 0-15,-3-1-1 0,-4 1-4 16,2-2-4-16,-3 1-1 0,0-2-5 16,-1 1 1-16,-1-2-3 0,3 2-1 0,-2-2 1 15,3 0 0-15,1 1 0 0,-2-1-1 0,0-1-1 16,1 0 0-16,0 0-2 0,-2 1 0 0,5-1-1 15,-3 1 1-15,4-1 0 0,-1 0-1 0,4 0 0 16,0-2 0-16,0 1 0 0,3-1 1 16,0-1-4-16,4 2-16 0,-1-1-29 0,1 1-48 15,3-1-73-15,0 0-136 0,0 0-299 0,0-2-899 0</inkml:trace>
  <inkml:trace contextRef="#ctx0" brushRef="#br0" timeOffset="29309.2175">3770 4734 1520 0,'0'0'532'0,"0"0"-356"16,0 0-12-16,0 0-18 0,0 0 0 0,0 0-16 16,0 0-19-16,0 0-21 0,0 0-18 15,0 0-20-15,0 0-16 0,-131-46-13 0,116 51-9 16,0 5-3-16,-2 3-4 0,2 1 1 0,-3 3 1 16,2 2-3-16,2 4 0 0,1 0 1 15,3 0-4-15,1 2 1 0,3-1-3 0,4 0 1 16,4-1 1-16,-2-1 1 0,8-1 0 0,2-4-2 0,4-3-2 15,5-1-1-15,2-4 2 16,3-5 2-16,2-3 3 16,0-1-2-16,1-4 0 0,-2-4-2 0,-1-2-2 15,-4-1 1-15,-2 0 1 0,-1-1-1 0,-3-1 3 0,-2-1 1 0,-3-3-1 16,1 2 5-16,-4-2-3 0,-1 1 0 0,-4-1 1 16,0 3-3-16,-1-2 1 0,-1 3-1 15,-4-2 0-15,-2 1-3 0,-4 0-2 0,-1 0-1 0,-1 3-3 16,-1 0 2-16,-3 1-1 0,1 2-1 0,-1 1 1 15,-1 3-5-15,3 0-10 16,-1 2-11-16,5-1-23 0,1 3-40 0,4 0-65 0,2-1-104 16,4 1-121-16,0 4-157 0,5-2-258 0,1 0-149 15,2 0 892-15</inkml:trace>
  <inkml:trace contextRef="#ctx0" brushRef="#br0" timeOffset="30381.8489">3938 4675 0 0,'0'0'368'0,"0"0"54"0,0 0-108 16,0 0-78-16,0 0-71 0,127-12-31 15,-109 13-6-15,-1 7-12 0,0 0-7 0,-1 3-17 16,0 0-17-16,-4 1-8 0,2 4-1 0,-2 0-4 0,-2 1-7 16,1 1-9-16,-4 3-9 15,0-3-4-15,-2 1-7 0,0-1-2 0,-5-1 0 16,0 1-1-16,-3-2 8 0,-4 0 4 0,-1-3 1 0,-3 0-1 16,1-3-6-16,0-3-3 0,-2-1 1 15,2-3-4-15,-3-1-3 0,2-1-10 16,1-1-7-16,1 0-6 0,1-5-8 0,3-3-8 15,3-2-14-15,2-1-14 16,4-3-9-16,10-3-3 0,4 0 7 0,5-2 10 0,7 0 10 0,0-3 8 16,6 2 7-16,0 0 5 0,4 0 2 15,-1 0 2-15,1 2 3 0,-1-1 0 0,-3 3 1 0,0 0 2 16,-3 2 5-16,-2 3 5 0,-1 0 6 0,-3 0 4 16,-2 2 2-16,-5 1 2 0,-3 1 4 15,-4 1 2-15,-2 1 6 0,-6 2 5 0,0 0 9 16,-4 2 9-16,-1 1 1 0,0 0 1 15,0 0-5-15,0 0-3 0,-1 0 0 0,-3 0-8 0,-2 0-9 16,-3 1-14-16,0 1-12 0,-3 0-4 16,-3 1-1-16,0 2 5 0,-1 2 1 0,1 0-3 15,-5 2 2-15,3 1-2 0,-1 1-2 16,0-1 2-16,1 4 0 0,0 1 0 0,2 1-2 16,-1 2 0-16,2 0-2 0,2-1-1 0,0 3-1 0,4-2 1 15,-1 0 2-15,5-2-3 16,2 1 1-16,2-6-2 0,0 2-3 0,5-4 6 15,6-2 0-15,-1-2 2 0,7-4 5 0,-1-1-2 16,7-5 1-16,0-4 1 0,0-3-1 0,6-1-1 16,-3-4 2-16,1 0-1 0,1-4-3 0,-1 0 1 15,-2-4 0-15,1 0-2 0,-1-3 5 0,1-3-2 16,-2-2-1-16,3-5 2 0,-3-3-3 16,-3-3 2-16,1 1 0 0,-3-1 0 0,-3 3 3 15,-4 0-2-15,-3 5 0 0,-4 3 1 0,-4 2 0 16,-1 6 4-16,-1 6 0 0,-1 2 1 0,-3 6 0 15,0 3 2-15,-4 2 2 0,3 3-2 0,0 3-8 16,-6 0-3-16,0 5-8 0,-4 6 0 16,-3 5 1-16,-2 5-2 0,2 5 3 15,1 3-3-15,3 5 2 0,2 4 2 0,3 2-2 16,3 2 1-16,3 1 1 0,4 0 0 0,4 0 0 16,7-5 1-16,2-4-3 0,4-6 0 0,3-3 0 15,1-5 0-15,4-5 3 0,0-4-5 0,0-4-3 16,1-5-1-16,-2 0-4 15,2-2 10-15,-4-5 2 0,2-4 1 16,-2 0 5-16,0-3-6 0,-1 0 0 0,-5-1 2 0,0 0-6 0,-2 0 7 16,-1 0-1-16,0-2 1 0,-4 0-1 15,1-1 1-15,-5 1 2 0,2 0 1 0,-3 1 7 16,0 3-6-16,-3 1-1 0,-1 5 0 0,1 0-8 16,-1 4 4-16,0 0-4 0,0 1-5 0,0 0 1 0,0 1-19 15,0 4 1-15,0 2 2 16,0 6 3-16,-1 4 17 0,1 1 2 15,-1 1 0-15,1 1-2 0,0 0 1 16,1 1 1-16,0-1 1 0,5-1 4 0,-1 1-4 0,4-2 1 16,1-3 0-16,2-2-7 0,2-5 4 15,1-2-1-15,0-3 1 0,-1-3 6 0,-3 0-4 0,0-4 2 0,2-3 1 16,2-2-2-16,-2-3 3 0,1 0-1 16,2-3-1-16,0-2 1 0,-1 2-2 15,-1-2 3-15,1 0 0 16,-4-1 2-16,2-1-1 0,0 1-1 0,-3 2-1 0,-1 1-4 0,-1 7 9 0,-2 1 5 15,-4 5 3-15,-2 0 2 0,0 2-8 0,0 0-5 16,0 0-4-16,0 3-8 16,-2 2 4-16,-3 6 3 0,1 2 3 0,-6 5 2 15,3-1 1-15,0 2-4 16,2-2 0-16,1-1 4 0,0 0-6 0,4-3 1 0,0 1-2 16,3-1-4-16,3-2 5 0,5 0 0 15,3-1 1-15,1-3 3 0,7 1-12 0,4-2-14 0,1-1-20 0,3-3-33 16,1-1-41-16,4 0-68 0,-3-1-139 15,-8-2-404-15,-8 1-890 0</inkml:trace>
  <inkml:trace contextRef="#ctx0" brushRef="#br0" timeOffset="31829.7673">5980 4941 1691 0,'0'0'265'0,"0"0"-96"0,0 0-40 0,0 0-25 16,0 0-10-16,0 0 8 0,0 0-7 16,74-132-7-16,-48 104-13 0,-2-1-11 0,5 0-11 15,1-3-6-15,1-1-8 0,-2-2-7 0,1-3-3 16,-5 1-5-16,1 0 3 16,-5-3 2-16,-1 4-1 0,-7 0-1 0,1 3-4 15,-5 3-3-15,-4 5 6 0,-4 3 10 0,-1 4 3 0,-1 4 3 16,-6 3-4-16,0 5-17 0,-3 1-5 0,-3 4-8 15,-2 1-7-15,-4 0 0 0,-2 8-4 16,-5 5-2-16,3 3 1 0,0 4-1 0,2 2 1 16,4 2-2-16,6 3 0 0,9 2 1 0,2 2 1 15,5 1 2-15,10-2 0 0,3 2 1 0,2-2 0 16,5-2-1-16,-2 0 0 0,4-3-2 16,-5-4 3-16,3-2 1 15,-4 0 0-15,-4-1 2 0,0-1-3 0,-6-3-1 0,-5 1-2 0,-2-3-2 0,-4 3 2 16,0-2-1-16,-9-2-1 0,-1 0 3 15,-2 1-3-15,-6-3 0 0,2-1 3 16,0-1 1-16,-2-2-2 0,4-4 2 0,1-1 1 0,0 0-1 16,3 0 3-16,5-6-1 0,-3-2-2 15,8-4-8-15,0-4-12 0,5-3-4 16,6-3-1-16,9-3 7 0,3-3 6 16,6-4 4-16,5-1 2 0,5-3 0 0,1-3 1 0,0 1 2 15,1-1 0-15,-3 2 2 0,0 2 0 0,0 2 1 16,-3 1 0-16,1 2 0 0,-6 2 5 15,-6 5 1-15,1 5 2 0,-7 1 7 0,-3 4 2 16,-4 5 5-16,-3 2 8 0,-5 1 4 0,-2 3 9 0,-1 0 0 16,0 2-5-16,0 0-8 0,0 0-19 15,0 0-12-15,-1 0-10 0,-1 5 0 0,-3 3 5 16,-5 0 5-16,2 5 5 0,-2 2-1 16,-3 4 1-16,3 1 2 0,-2 3-2 15,0 2 0-15,1 2 0 0,1 2 0 0,-1 2-1 16,1 0 5-16,1 1-4 0,1 0 1 0,5 0-2 0,2 3 0 0,1-3 1 15,1-3 0-15,7-1-1 16,2-5 0-16,1-2-3 0,4-5 4 0,2-4-2 16,5-2 1-16,2-3 3 0,4-4-5 0,2-3-3 0,5 0 1 15,-2-5-5-15,0-2 0 0,-1-3 3 16,4-1-3-16,-5-2 4 0,0 0 1 0,0-1 1 16,-2-2 2-16,-5-1 2 0,-1 1-1 15,-6-1 2-15,0 0 0 0,-6 0 0 0,-4 2 4 16,-3 2 0-16,-4 1 0 0,0 3 0 0,0 3-2 15,-8-1-2-15,2 3-3 0,-4 1-3 0,-6 2-1 16,2 1 0-16,-5 0 3 0,0 4 0 0,0 0 2 16,-2 4-2-16,4 0 1 15,2 3-1-15,3 1-1 0,1 1-1 0,3 0 2 0,0 0-3 16,6 0 2-16,-1 0 0 0,1-1-2 16,2 1 3-16,0-2-3 0,6-1-1 0,-2-3-1 0,3 0 0 15,2-4 1-15,3 1 1 0,-3-3-2 16,1-1-1-16,2 1-3 0,-1-1-3 15,4-5-1-15,-4 1-1 0,-1-2-1 0,1-1-1 16,-1 0 0-16,1-2-6 0,1 0 0 0,0-2-8 16,4 0-8-16,-3-2-9 0,6 0-9 0,-1-4-2 15,5 1 1-15,-1-2 2 0,5-1 3 0,-3 3 4 0,4 1 8 16,-1 2 9-16,-3 1 8 16,-1 2 4-16,-3 3 4 0,0 0 4 0,-2 1 5 15,-5 2 8-15,2 1 5 0,-5 1-2 0,0 1 4 0,-5 1-2 16,2-1 0-16,-5 1 1 0,0 0-2 15,-1 0 4-15,2 1 2 0,-2 3 8 16,-1 2 5-16,0 1 3 0,0 3 1 0,-1 2-1 0,-5 2 2 16,2 1 1-16,-5 3-1 0,0 0-8 15,0 2-5-15,0 1-8 0,5-2-4 0,-1 2-4 16,4-3 2-16,1 1 0 0,3-2 1 16,9-2 1-16,1 0 2 0,5-5 3 15,3 0 4-15,2-4 4 0,6-3 1 0,-1-2 1 0,-1 0-2 16,1-3-1-16,-2-5 1 0,-1-2-1 0,-3-1 0 15,-1-2-1-15,2-2 2 0,-7 2 0 16,3-4 2-16,-6-1-4 0,2-2-1 0,-2 0-1 0,-3-2-2 16,3-1 1-16,-4 2 5 0,0-3 9 0,0 1 4 15,-1 0 4-15,-5 0-1 0,4 1-7 16,-3-2-4-16,2 4 2 0,-2 1 4 0,2 5 3 16,-4 3 7-16,0 3 1 0,-2 4-8 15,0 1-4-15,0 2-9 0,0 0-9 16,0 0-3-16,0 0-11 0,0 0-7 0,0 4-6 0,0 6 0 0,-3 4 4 15,-2 4 8-15,3 5 9 0,-3 3-2 16,-1 0-1-16,-1 4 0 0,2 1-1 16,-4 1 4-16,0 1-1 0,-2 2 1 15,-2-1-4-15,-2 1-20 0,3-2-26 16,-1-2-41-16,2-1-59 0,1-7-25 0,5-4-37 0,5-5-85 0,0-6-255 16,0-5-645-16</inkml:trace>
  <inkml:trace contextRef="#ctx0" brushRef="#br0" timeOffset="32319.3057">8502 4367 2060 0,'0'0'381'0,"0"0"-138"0,0 0-63 0,0 0-12 16,0 0-14-16,0 0-24 0,0 0-41 16,0 0-41-16,0 0-23 0,0 0-16 0,0 0-8 15,0 0 2-15,0 0-6 0,-121 38 7 0,89-18-2 16,0 4-2-16,-6 1 6 0,2 3-6 15,-4-1 1-15,0 3 2 0,2 0-2 0,0-1 1 16,5-3-2-16,4-1-2 0,3-2-1 0,2-3-3 16,9-5-3-16,4-2-2 0,4-4 1 15,5-1-6-15,2-2-3 0,0-1-1 16,3 1-7-16,6 0 9 0,1 0 2 0,3 1 6 16,6 2 6-16,1 0-1 0,6 4 2 0,0 0 2 0,4 3-3 15,4 1 3-15,1 1-1 0,4 1 0 16,3-1 1-16,-1 2 2 0,1-1 0 0,5-1-2 15,-3 2 3-15,4-2-3 0,-4-2 4 0,1 1 2 16,-4-2 0-16,-4-1 1 0,-1-3 0 0,-6 0-1 16,-7-1 3-16,-2-1-3 0,-3-2-1 15,-7-1 0-15,-4-1-1 0,-4-3 4 0,-2-1 9 0,-1-1 9 16,0 0 11-16,0 0 4 0,0 0-1 16,0 0-3-16,0 0-3 0,-2 0 4 0,0 0-7 15,-4 0-7-15,3 0-10 0,-3 0-6 16,3 0-4-16,-3-1 0 0,5 1 2 15,0-1-3-15,1 1 0 0,0 0 0 0,0 0-2 0,0 0 0 16,0-1-2-16,0 1-6 0,0-2-8 0,0 1-12 16,0 1-19-16,0 0-30 15,0-1-50-15,0 0-116 0,-1 0-302 16,0 1-780-16</inkml:trace>
  <inkml:trace contextRef="#ctx0" brushRef="#br0" timeOffset="36449.9599">9322 4691 0 0,'0'0'305'16,"0"0"43"-16,0 0-50 0,0 0-23 15,0 0 15-15,0 0-27 0,0 0-66 0,0 0-38 0,0 0-45 16,0 0-38-16,0 0-31 0,0 0-25 15,-9-14-15-15,9 14-5 0,2 0 4 0,4 0 5 16,-3 0 7-16,3 0 2 0,-1 0 3 16,3 2 0-16,2 1 2 0,0 2 0 0,1 0-4 15,0 3-4-15,0 3-1 0,1-1 4 0,1 4 7 16,-2-1 8-16,-1 0-3 0,-1 1-2 0,-3 0-7 16,2 2-5-1,-1-1 2-15,-5-3 0 0,0 3 4 0,-2-1 2 16,0-3 0-16,0 1 2 0,-4-1 2 15,-3-1 3-15,-1-1 1 0,2 0-1 0,-3-2-4 0,-2-1-1 0,1 0-2 0,-3-1-3 16,1 0-2-16,1-2-4 0,0-1-5 0,1 1-7 16,1-1-15-16,2-1-26 0,1-1-46 15,1 0-82-15,2 0-166 0,3-2-608 16,0 1-636-16</inkml:trace>
  <inkml:trace contextRef="#ctx0" brushRef="#br0" timeOffset="37196.1634">10417 4302 0 0,'0'0'507'0,"0"0"-119"16,0 0-60-16,0 0-42 0,0 0 3 15,0 0-38-15,0 0-43 0,0 0-27 0,0 0-31 16,0 0-24-16,0 0-18 0,0 0-13 15,0 0-8-15,0 0-10 0,-89-81-7 0,89 77-9 16,0 1-13 0,0 0-15-16,1-2-12 0,7-1-14 0,-1 0-5 0,4-1-2 0,1 1-2 15,1 1 1-15,5 0 0 0,-3 2 0 0,2 1 0 0,0 0-2 16,-2 4 0-16,3-2-1 0,-3 2 1 16,-2 5-1-16,-1 3 0 0,-3 4 1 15,1 3 1-15,-3 3 3 0,0 6-1 16,-4 2 3-16,-2 1-1 0,-1 5 0 0,-6 2 3 15,-6 2 1-15,-4 1 1 0,-5 1 1 0,-1 2 1 0,-4-4-3 0,0 1 3 16,-3-6 2-16,0-4 0 0,-1-5 4 0,2-6-5 16,1-2-1-16,-1-4 0 15,-1-2-3-15,4-3 1 0,-1-2 0 0,3-4-1 16,3-1 2-16,5 0 1 0,2-1 2 0,4-5 0 16,5-1 1-16,1-1-5 0,2-2-8 0,1-2-4 15,0 0-4-15,1-1 1 0,5-1 2 16,1 1-1-16,2-2 6 0,2 4-9 0,1 0 0 15,0 2 2-15,4 3-7 0,-3 3 9 0,-1 0 3 16,3 2-1-16,-2 1 6 0,1 1-4 0,4 5 0 16,-2 3 1-16,2 0-2 0,3 2 5 0,-1 2-2 15,1 0 0-15,3-1-1 0,-3 1 0 0,1-1 2 16,-1 0 0-16,-2-1 7 0,2-1-7 16,-2 0-1-16,-5-3 1 0,1-1-7 0,-5-1 6 15,-2-2 0-15,-3 0 2 0,2-2 6 0,-4 0-5 16,-2-1 1-16,1 1-1 0,-1-1-3 0,-1 0 2 15,0 0-4-15,2 0-5 0,-2-2-27 16,1-2-15-16,1-2-26 16,-1-2-52-16,3-2-71 0,2 1-220 15,-2 1-606-15,1 1-469 0</inkml:trace>
  <inkml:trace contextRef="#ctx0" brushRef="#br0" timeOffset="38477.9158">11292 4441 1328 0,'0'0'437'0,"0"0"-62"16,0 0-91-16,0 0-54 0,0 0-47 0,0 0-49 0,0 0-41 0,0 0-16 15,0 0-13-15,0 0-10 0,0 0-7 0,0 0-15 16,0 0-3-16,0 0-4 0,-96-64-5 15,77 64 1-15,1 0-4 0,-2 0-1 0,-4 2-3 0,2 3 1 16,2 0-4-16,-2 1-2 0,1 2 1 16,0 2-5-16,2 0-1 0,2 4-1 0,1 1-4 15,-2 1 2-15,2 1 1 0,1 2-1 16,3 0 2-16,2 1-2 0,2-2-2 16,6 0 0-16,1-5 0 0,1 0-1 15,3-4 3-15,5-2 0 16,2-2 1-16,4-1 1 0,2-3 1 0,3-1 2 0,3-2 3 0,3-7-2 15,1-1-3-15,1-4 0 0,1-2-7 0,-2 0 2 0,1-3 0 0,1-2-2 16,0 0 6-16,1-5-4 0,2 1 1 16,0-6-1-16,2-3-4 0,-2-1 5 15,4-4 2-15,-2-4 1 0,0-2 0 0,-1-2 1 16,-1 3 1-16,-3-2-2 0,-7 4 6 0,-3 2-6 16,-6 6 1-16,-2 4 1 0,-7 4-4 0,1 2 5 15,-4 6 3-15,0 3 1 0,0 4 8 0,-5 4-5 16,3 2 1-16,-2 4-2 15,1 1-6-15,0 0-3 0,-2 0-4 0,-3 6-4 0,-4 2 0 16,-3 7 2-16,-4 3 1 0,2 4 3 16,-5 4 3-16,3 1-2 0,-1 2-1 0,1 4-1 0,2 3-8 15,0 3 8-15,4 2-1 0,1 2 2 0,4 0 4 16,5-4-4-16,2-1-2 0,1-5 1 16,7-3 0-16,7-4-1 0,2-3 1 0,7-3-2 15,0-3 0-15,4-5-4 0,3-3-3 16,-1-2-1-16,4-5 0 0,-3-2-2 15,0 0-2-15,2-2-4 0,-3-4-3 0,0-3 4 0,0-1 2 16,0-2 5-16,-5-1 4 0,1 2 1 0,-3-3 1 16,-1 0 3-16,-3 1 0 0,-5-1 2 0,-1 0 1 15,-2 1 0-15,-2 2 1 0,-4 1 0 16,-2 1 2-16,-1 1 1 0,-1 1 2 0,0 1-3 0,-2 0 0 16,-3 0-1-16,-2 1 0 0,2 1 4 0,-2 0 5 15,2 1-4-15,-2 0 6 0,0 3-9 16,-2 0-6-16,0 0-2 0,-4 4-5 0,0 2 5 15,-2 1 3-15,0 2-2 16,1 0 3-16,0 0 0 0,3 3-3 0,2 0 4 0,0 1-2 0,1 0 0 16,2-2 0-16,-1 1-2 15,4 0-1-15,1-2 2 0,1-1-1 0,1 0 1 16,0 0 1-16,3 0-1 0,0-2-2 0,6 2 0 0,-1-3-2 16,3-1 0-16,0-4-1 0,0 2 1 15,2-3 1-15,-1 0 0 0,1 1 2 16,-2-5 1-16,1-1 1 0,3-1 0 15,-2-1 0-15,-1 0-1 0,1 0-2 0,-1-1 1 0,3 0-1 16,-1-1 0-16,1-1 0 0,-3 0-2 0,4-2 1 16,-3 2 0-16,2-2-2 0,-2 0 0 0,0-1 0 15,-1 1 1-15,0-1 2 0,-3 5 2 16,-1-1 2-16,-2 3 1 0,-3 3 3 0,-1 0-2 16,-1 1 0-16,-1 2-3 0,0 0-2 0,0 0-8 15,0 0-14-15,-1 0-9 0,-1 6 3 0,-5 2 7 0,1 1 14 16,-1 3 9-16,-1 3-2 15,3-1 0-15,0 0 1 0,3 1-1 0,1-2 2 16,-1 1 1-16,2-2-2 0,0 0 1 0,3-3 0 16,3 1 0-16,3-3-2 0,3-2 1 0,1-3-4 15,-1-1-2-15,2 1-2 0,0-2-2 0,0 0 1 16,4-5 1-16,-6-1 2 0,3-1 3 0,-1-2 1 16,1 2 3-16,-1-4 1 0,-2 2-1 15,0 2 1-15,0-3 0 0,-2 1-1 16,1 0 4-16,-2 0-2 0,2 0-4 0,1-1 3 0,-2 0-2 15,3 1-1-15,-2-1 3 0,3 1-2 0,-1 2 2 16,0-1 1-16,-2 1-1 16,1 0-1-16,0 3 0 0,-4-1 2 15,1 2 4-15,-3 0 6 0,-2 1 8 0,-2 1 11 0,-2-1 7 0,2 2 0 16,-2 0-6-16,0 0-11 0,0 0-9 0,0 0-9 16,0 3-7-16,-3-1-8 15,1 4 7-15,-1 3 6 0,-3 3 7 0,1 3 8 16,-2 3-6-16,-2 2-2 15,-1 2 2-15,-2 2 1 0,-4 1 2 16,-2 5 0-16,-1 4 0 0,-5 1 1 0,-2 4-1 0,-2 1-3 0,-1 1-1 0,-1 0-3 0,0 1-7 16,2-5-11-16,0-3-12 0,5-2-14 15,4-5-6-15,4-5 0 0,5-5 1 16,6-4-2-16,3-3-13 0,1-3-27 0,0-2-53 16,4-2-67-16,6-3-92 15,-2 0-292-15,-3 0-561 0</inkml:trace>
  <inkml:trace contextRef="#ctx0" brushRef="#br0" timeOffset="38843.752">12883 4146 2343 0,'0'0'189'0,"0"0"2"0,0 0-47 0,0 0-16 15,0 0-13-15,0 0-30 0,0 0-26 16,0 0-20-16,0 0-16 0,0 0-12 0,0 0-5 0,0 0 1 15,-124 18-3-15,111 0 1 0,3 2-1 16,2 1-2-16,0 1-2 16,3 1 2-16,3 0-4 0,0 0 2 0,2 1 2 0,0-1-1 15,7 0 7-15,0-1-1 0,1-1-1 0,3 0 0 16,-1-3-1-16,0-2 1 16,1-1-1-16,-2-2-1 0,-1-1-2 15,1 0 0-15,-1-2-1 0,-3-1 1 0,0 1 2 16,-3-2-2-16,1 1-2 0,-2-2 2 0,0 3-8 15,-1-2 6-15,0-1 0 0,0 1 1 16,-4-2 5-16,1 0-4 0,-4-1 3 0,1 1 0 0,-3-1 2 16,-3-1 2-16,-3 1-1 0,-3-2 1 15,-1 1-1-15,-4-2-1 0,-2 0 0 0,-3-1-1 16,0-1-1-16,1 0-8 0,0-1-8 0,3 1-17 0,3 0-30 16,1 0-46-16,5-1-139 0,4 0-598 0,4-1-862 0</inkml:trace>
  <inkml:trace contextRef="#ctx0" brushRef="#br0" timeOffset="40223.1282">13319 4276 0 0,'0'0'559'0,"0"0"-154"15,0 0-3-15,0 0-68 0,0 0-5 16,0 0-44-16,0 0-69 0,0 0-38 15,0 0-33-15,0 0-34 0,0 0-32 0,0 0-27 0,0 0-25 16,0 0-18-16,9-54-10 0,-9 57-5 16,0 3 0-16,-4 4 11 0,-2 2 8 0,0 4 3 15,0 1 6-15,-2 3-5 0,-3 2 2 0,3-1 3 16,-3 3-2-16,0-2-1 0,1 1-2 0,1 1-6 0,1 0 0 16,3-3-3-1,-1 2-2-15,5-3 1 0,1-2 0 16,1-2 0-16,6-3 1 0,3-1 3 0,0-4-2 0,3-1 6 0,3-1 0 15,0-4 0-15,1-2 3 0,3 1-2 16,-1-2-2-16,1-5-1 0,2-1-9 16,-2-2 3-16,1-2-3 0,0-2-2 15,0 0 4-15,0-1-5 0,-2-1-1 0,-1 1 1 0,-2-1 0 0,-1-1-2 0,-1 0 3 16,-1 2-1-16,-3-3-1 0,-1 2 3 16,-2 1-2-16,1 0 2 0,-5 2 1 15,3 3 0-15,-4 1-2 0,-1 1 1 16,0 0-1-16,0 2 1 0,1 0-1 0,-2 1-1 0,1 2 1 15,-1 0-1-15,0 2-1 0,0 0 0 0,0 0-2 0,0 0-1 16,0 0-5-16,0 0-7 0,0 0-9 0,0 3 1 16,0 2 6-16,-3 3 6 0,2 2 11 15,-1 2 1-15,0 3 0 0,-5 0 0 16,5 0-2-16,-2 3 2 0,-1-3-1 0,2 0 2 16,0 0 0-16,0-2-2 0,2 0 1 0,1-1-1 15,0-2 1-15,2-1 0 0,4-3 2 0,-2 0 0 16,3-1 1-16,2-3 2 0,-2 0 3 15,1-2 2-15,3 0 0 0,3 0 0 16,-2-3 0-16,2-2-1 0,3-1-3 16,-2-2-1-16,-1-1 1 0,-1 1-2 0,1-3 0 15,0-1 0-15,-2-2-1 0,-2 0-4 0,3 0 2 16,-3-3-3-16,2 0 0 0,-1 1 1 0,-1 2-2 0,1-3 0 16,0 2-1-16,0 2-1 0,1 1 0 0,-1 1-2 15,3 3-1-15,1 2 0 16,-2-1-4-16,4 4 0 0,-3 0-1 0,3 1-2 15,-1 2 2-15,-1 0 1 16,-4 5 1-16,1 2 0 0,-3 1 1 0,0 2 3 16,2 1 0-16,-4 0 1 0,-4 2 3 0,3 1-2 0,-4 0 3 15,-1-1 0-15,-1 2 0 0,0 0 2 0,0 0-1 0,0-1 1 0,-3 0-2 16,-2-1 1-16,3-3 1 16,0-1-1-16,0-1 1 15,1-1 0-15,1-1-2 0,0-2 0 0,4 0-1 0,0-3 1 16,4-1 1-16,4 0 3 0,3-4 2 0,1-2-4 0,2-2 1 0,2 1-2 15,0-4-1-15,0 1 1 0,1-2 1 16,-1-1 2-16,-1-2-2 0,1-2 1 0,1-1-1 16,-1-2 0-16,-1 0 2 0,-2-2 0 15,0 2 0-15,0 2-2 0,-4 2 2 0,-3 1 0 16,0 1 0-16,-3 4 4 0,-4 0-3 0,-1 4 5 16,-1 4 1-16,1-1 0 0,-2 3 5 0,0 0-8 15,0 0-3-15,0 0-6 0,0 3-12 16,-2 3 6-16,-1 2 1 0,1 4 4 15,-1 2 6-15,-2 2-3 0,1 1-1 0,-1 3 1 0,2-1-1 16,-1 2 1-16,0-2 2 0,1 2-2 16,-3 1 2-16,3 1 1 15,-3 1 0-15,2 0-5 0,-4-1-14 0,4 1-15 0,-4-4-27 0,5-2-33 16,-3-4-48-16,5-2-73 0,1-5-104 0,0-4-158 16,0-1-413-16,1-2-369 0</inkml:trace>
  <inkml:trace contextRef="#ctx0" brushRef="#br0" timeOffset="40570.4176">14915 4154 1478 0,'0'0'371'0,"0"0"-62"16,0 0-111-16,0 0-31 0,0 0-29 0,0 0-32 0,0 0-17 16,0 0-18-16,0 0 2 0,0 0-10 0,0 0-22 15,0 0-8-15,0 0-10 0,0 0-5 16,-134 126-4-16,110-107 0 0,-3 1-2 15,1 0 2-15,1 0-1 0,-3 0-4 0,3-3-1 16,0 0 1-16,2-3-1 0,4-3 0 0,0 0 1 16,5-3-2-16,1-2-2 0,3-1-1 15,3-3-6-15,0-1 3 0,6 1 0 0,1-2-4 16,0 0 1-16,0 0-15 0,6 0-6 0,-1 0 3 16,3 0-2-16,3 0 9 0,3 0 3 0,1 3 2 15,0 3 2-15,1 1 2 0,2 1 3 16,-3 1 0-16,4 3 4 0,1 0-1 0,-1 2-1 0,0 0 0 15,-3 0-6-15,1 0 5 0,0 2 1 16,-4-1 1-16,4 0 5 0,-4-2-4 16,0 1-2-16,2-2-4 0,-3-1-14 15,1-1-23-15,1 0-37 0,-1-1-43 0,-1-2-53 0,-1-1-94 0,5-3-186 16,-5 0-479-16,-6-2-184 0</inkml:trace>
  <inkml:trace contextRef="#ctx0" brushRef="#br0" timeOffset="40995.6315">15287 4424 1318 0,'0'0'341'0,"0"0"-23"0,0 0-53 0,0 0-3 15,0 0-33-15,0 0-60 0,0 0-48 0,0 0-34 16,0 0-15-16,0 0-20 0,0 0-18 15,0 0-12-15,0 0-14 0,0 0 2 0,-8 0-5 16,8 0-2-16,0 1 4 0,0-1-10 0,0 2 5 16,1-1 3-16,0 0 0 0,3 0 14 15,-1 0 3-15,-1 0 2 0,7 1 4 0,-1-1-7 0,3 0-3 16,3-1-2-16,4 1-2 0,3-1-5 16,6 0-2-16,2 0-2 0,2 0-4 15,0-1 3-15,1 1 0 0,0-4 1 0,0 2 3 16,-1-1-5-16,0 0-1 0,-2 0 1 15,0 0-3-15,-6-1 5 0,-2 1-3 0,-1 1 1 16,-3 0 1-16,-5 0 0 0,-3 0 0 0,1 1 3 0,-7-2 4 16,2 2-1-16,-4 1 2 15,0 0 1-15,-1 0-3 0,0 0 1 0,0-2-1 0,0 2-2 16,0 0 2-16,0 0-7 0,-1 0-3 0,1 0-3 16,0 0-10-16,0 0-2 0,0-1-8 0,-1-1-31 15,1 0-20-15,-2 0-37 0,-1-2-59 0,1 0-74 16,-1-1-250-16,-2 2-597 0,3 0-289 0</inkml:trace>
  <inkml:trace contextRef="#ctx0" brushRef="#br0" timeOffset="41265.4663">15675 4219 1115 0,'0'0'459'15,"0"0"-57"-15,0 0-52 0,0 0-49 0,0 0-75 16,0 0-83-16,0 0-77 0,0 0-51 0,0 0-5 15,0 0 3-15,0 0 11 0,0 0 21 0,0 0 0 16,0 0 1-16,-22 83-2 0,16-64-4 0,1 3-6 16,-2-1-2-16,-2 4-4 0,0 0-4 0,2 2-5 15,-3 0-4-15,-1 2-4 0,2 1 0 16,-1-1-1-16,-1 0-4 0,2-1 3 0,1 0-4 31,-1-3 2-31,5-2-3 0,-1-2-11 0,3-4-12 16,1-2-23-16,1 0-35 0,0-2-53 0,0-3-111 15,0-1-238-15,2-3-722 0,0-2-162 0</inkml:trace>
  <inkml:trace contextRef="#ctx0" brushRef="#br0" timeOffset="41983.1472">16536 4081 500 0,'0'0'780'0,"0"0"-470"0,0 0-1 16,0 0-54-16,0 0 12 0,0 0-36 0,0 0-64 0,0 0-64 0,0 0-45 15,0 0-25-15,0 0 2 0,0 0 4 0,0 0 2 16,0 0-3-16,-115 31-11 15,99-18-5-15,0 3-5 0,5 0-6 0,6 0 0 0,0 3-2 16,5 0 5-16,4 4 2 0,6 0 3 16,4 2 3-16,7-1-1 0,2 1-2 0,6 1 1 15,1 2 0 1,4-2-4-16,-1 1-4 0,1-1-2 0,-3-1-4 0,-2-2-1 16,-4-1-1-16,-5-1-3 0,-3-3-1 0,-6-2 1 15,-1-2 0-15,-4-3-1 0,-4 0 2 0,-2 0-4 16,1 0 2-16,-7-1 0 15,-3-3-1-15,-5 2 2 0,0-2 1 0,-7-1-2 16,-1-3 0-16,-4-1-2 0,4-2 0 16,-4 0 2-16,4-2-1 0,0-6-2 0,3-1 1 15,-1-4 1-15,7-2-2 0,-4-2 4 0,7-1-2 0,3-5-4 16,2 1 2-16,5 0-7 0,2-2-2 0,11-2-1 0,3-2-3 16,5 0 5-16,5-1 2 0,1-2 1 0,3 1 7 0,0 1-5 15,-1 1 4-15,0 1 4 0,-8 0-4 16,0 5 6-16,-4 0-2 0,-5 2 1 15,-4 2 4-15,-4 2 0 0,1 2 4 0,-5 2 2 0,-2 0 3 0,2 2 1 16,-4 1-4-16,-4 2-9 0,2 1-1 16,-8 1-4-16,2 2-5 0,-2-1 2 15,-6 3-2-15,-1 1 1 0,-2 0 2 16,2 0 2-16,-1 2-1 0,2 3-1 0,1 0-7 0,4 1-22 16,1 2-29-16,1 0-60 0,7 3-103 15,1-1-209-15,2-2-643 0,3-2-398 0</inkml:trace>
  <inkml:trace contextRef="#ctx0" brushRef="#br0" timeOffset="43493.5352">17398 4403 1098 0,'0'0'352'0,"0"0"-80"16,0 0-40-16,0 0-11 0,0 0-27 0,0 0-38 0,0 0-38 0,0 0-22 15,0 0-19-15,0 0-16 0,0 0-10 16,0 0-9-16,0 0-5 0,0 0-5 0,-26-35-4 16,24 33-2-16,-2-1-2 0,0 0-2 0,0 0-1 15,-2 0 0-15,2 1-2 0,-2 0 0 0,4 0-2 16,-1 2-2-16,-2-2 3 15,4 1-3-15,-2 0-2 0,0 0 0 0,0 1-5 0,2 0-1 16,1 0-1-16,0-1-4 0,-1 1 3 0,0 0-1 16,0 0-2-16,0 0 5 0,-1 0-5 15,2-1 2-15,-1 1 1 0,1 0 1 0,0-2 3 0,-2 2 2 16,2 0 0-16,0-1-1 0,-1 1-1 16,1 0-2-16,0-1-1 0,-1 0 1 0,0 0-3 15,-1 0 1-15,0-1-1 0,1 1-2 16,-2 0 2-16,3 0-2 0,-2 0 1 0,0 0 1 0,-3-1 0 15,4 0 2-15,1 1 1 0,-1-2 0 16,-1 2 0-16,1 0-1 0,-2 1 1 0,1-1-6 16,1-1 4-16,0 2-1 0,0-3-2 0,-2 3 5 15,-1 0-5-15,2-2 0 0,-1 1 0 16,-3 1-5-16,3 0 4 0,-4 0-2 0,0 0 2 16,-1 0 1-16,-7 0 0 0,4 1 0 15,-2 3-2-15,-1-1 1 0,-1 2-1 0,-1 3-1 0,1 0-1 16,-2 1-2-16,2 2 4 0,-1 1-2 15,2 0 2-15,2 0 2 0,2 2-2 16,0 0-1-16,4-1 0 0,3 1-4 0,2-2 1 0,1-1 0 16,0 0 0-16,5-2 3 15,6 0-1-15,3-2 1 0,2-1 1 0,2-1 4 0,2-4-3 0,0 2 0 16,2-2 1-16,0-1-6 0,1-1 5 0,1-4-1 16,-2-3 1-16,0-3 6 15,3 0-7-15,-2-2 1 0,2-2 1 16,1-2-9-16,-1-2 10 0,1-2-1 0,1-2 0 0,-2-4 5 15,2-1-4-15,0-3 0 0,0-2 1 0,0 0-1 16,-2-3-1-16,1 0 0 0,-5 1 0 0,0 1-2 16,-4 1 2-16,-3 0 1 0,-4 4-1 0,-3 1 2 15,-2 3-2-15,-2 3 0 0,-2 2 2 16,-2 4-3-16,1 2 1 0,0 3 0 16,0 4 0-16,-3 1 0 0,2 3-2 0,-3 1-2 0,-1 2-5 0,0 0-1 15,-3 0-1-15,-5 5 2 0,-2 2 2 16,1 5 0-16,-5 0 4 0,0 3 0 15,0 4 0-15,-2 4 3 0,0 0-1 0,0 4-1 16,-1 2 2-16,2 2-2 0,1 1 0 0,0 1 0 16,2 1-2-16,3 1 3 15,4-2-1-15,1-1 1 0,4-2-1 0,3-3 0 0,2-2-2 16,4-2 0-16,6-3-1 0,3 0 0 0,5-4 2 16,1-2-3-16,3 1-2 0,1-3 1 0,5-3-10 15,-3 0-3-15,3-4-3 0,1-1-11 0,-1-3 9 16,-3-1 1-16,3 0 2 0,-3-2 6 15,1-4-3-15,-4 0 0 0,4-2 2 0,-4-2 0 0,-1 1 5 16,-2-5 5-16,-2 3 2 0,-3-3 2 0,-1 1 4 16,-4-1-1-16,-2 0 0 0,-3 3 7 15,-2-2-6-15,-1 3 4 0,-1-1 1 16,0 3-4-16,0 0 5 0,-4 3 0 0,-1-1-1 16,1 3 1-16,-3-1-3 15,-1 3 0-15,-2 1-1 0,-3 0-1 0,-1 1 1 0,-1 4-2 0,0 2 0 16,1 1-5-16,0-1 1 0,2 4-1 0,2-1 0 15,2 3 7-15,2 0-5 0,0 1-2 16,4 3 2 0,2-1-8-16,0 0 8 0,0 1 1 0,5 1-3 0,2-2-2 15,6-2-9-15,1-1-6 0,2-2-1 16,0-4-2-16,2-3 5 0,-2-1 2 0,2-1 0 0,0-2 2 0,-1 0-3 0,0-2 2 16,-1-4 3-16,-2 0 6 0,0-1-3 0,-1 1 1 15,1-2 3-15,-2-1-3 16,2 0 7-16,-3-1-1 15,1-1 1-15,-1-1 3 0,-1 1-2 0,1 2 1 0,-2-1-1 0,-2 0-4 0,-3 0 4 16,2 1 0-16,-4 0 2 0,1 2 2 16,-3 3 1-16,0 1 1 0,0 2 0 0,0 1-5 15,0 0-6-15,0 0-10 0,-4 1-1 0,0 4 0 16,0 1 5-16,-2 3 6 0,1 2 0 0,0-1 3 16,2 1-1-16,3 1 1 0,0 2 1 15,0-1-2-15,3 1 2 0,4-3 1 0,2 0 0 0,5 0 2 16,1-3-1-16,1 0 0 0,3-1 0 15,0-4-2-15,0 0-4 0,2-3-2 16,-2 0-1-16,0-1 0 0,0-5 3 0,-2-1 1 0,-1 0 3 16,2-2 3-16,-4-2 1 0,3 1-1 0,-4-1 1 15,-3-1 1-15,1 1 2 0,-3 0 5 0,-1 0 4 16,-3 0 10-16,1 3 8 16,-2-1 9-16,-1 4 5 0,1 2-2 0,-3 0-9 15,0 3-11-15,0 0-9 0,0 0-11 0,0 0-6 16,-3 4-1-16,-4 2 0 0,1 4 5 0,-4 2 3 15,-2 2 3-15,-3 5-3 0,1 2-1 16,-4 0-2-16,-1 4-1 0,-1 0 3 0,-3 6 2 16,-3 2 0-16,-1 6 2 0,-6 1-2 0,-1 3-1 15,-2 0 1-15,1 1-1 0,2-3 0 0,0 3 0 16,4 0-1-16,0-3-8 0,2 2-17 16,3-4-31-16,-1-3-35 0,5 2-49 0,4-6-78 15,2-3-147-15,4-8-550 0,6-9-712 0</inkml:trace>
  <inkml:trace contextRef="#ctx0" brushRef="#br0" timeOffset="44044.1299">18844 4373 1683 0,'0'0'190'0,"0"0"-8"0,0 0-55 0,0 0 2 15,0 0 2-15,0 0-10 0,0 0-17 16,0 0-17-16,0 0-19 0,0 0-26 0,-117 41-10 15,106-24-7-15,0 1-5 0,3 1-2 0,3-1-4 16,5 1-2-16,0 0 3 0,0 0 2 16,8 1 3-16,4-2 1 0,1 1-1 0,3 0-3 15,-1-1-1-15,5-2-2 0,-2-1-1 0,1-1-1 16,-2-1-4-16,0-3-4 0,-5-1-1 0,-1 0-2 16,-4-2 1-1,-2-2 1-15,-3 0 0 0,-1-2 1 16,-1 1 0-16,0-1 7 0,-5 0 8 0,-1 0 8 15,-4-1 5-15,-5 1 0 0,-1 0-4 0,-5-3-8 16,-4 0-3-16,0 0-3 0,-2 0-5 0,-3 0 5 16,1 0-7-16,2 0-7 0,-1-3-13 0,4 1-39 0,1 0-60 0,7 0-156 0,2-1-616 15,9 3-809-15</inkml:trace>
  <inkml:trace contextRef="#ctx0" brushRef="#br0" timeOffset="45985.5397">19473 4568 651 0,'0'0'434'16,"0"0"-64"-16,0 0-90 0,0 0-13 0,0 0-8 16,0 0-47-16,0 0-43 0,0 0-34 15,0 0-26-15,0 0-23 0,0 0-21 0,0 0-10 16,0 0-13-16,0 0-11 0,-47-56-7 0,33 56-10 16,0 1 0-16,-2 5 0 0,-1-1-2 0,-1 3 9 15,2 3-11-15,0-1-2 0,3 3-3 0,1 0-4 16,2 1 3-16,1 2-1 0,4 1 0 0,0-1-2 15,4 0 0-15,1-1 1 0,3-3 1 32,8-2 10-32,0-2-1 0,9-1 2 0,2-3 0 0,3-1-10 15,3-2 4-15,2-1-4 0,0-1-5 0,1-5 3 0,-1-2-7 0,1-4 0 16,-3-2 4-16,2-4-4 0,-1 0 5 0,-1-4 1 16,1-2-1-16,-3-2 0 0,3-1 0 0,-5-4 0 15,2-1-2-15,2-3 3 0,-3-2-3 0,0 0 0 16,-1-1 2-1,-5 0-4-15,-3 1 5 0,-3 3 2 0,-1 0-2 0,-9 4 4 0,2 3-3 16,-3 3-2-16,-2 4 1 0,-2 5-1 0,-3 4 5 16,-1 3 3-16,0 2 1 0,-2 3-3 15,0 1-3 1,-6 2-4-16,0 0-1 0,-6 6 5 0,-2 5-2 0,1 2 1 0,-3 3-1 16,3 4-3-16,2 5 2 0,4 2 1 0,0 4-2 0,2 4 7 15,3 2-6-15,1 5 0 0,0 0 1 16,7-3-6-16,2 2 5 0,4-5 2 15,5-1 0-15,5-5 0 0,5-2 0 0,3-3-3 0,1-2-2 16,5-3 0-16,1-4-4 0,1-4-2 16,0-2-1-16,0-4-4 0,-2-3 5 0,0-3 0 0,-4 0 2 15,3-8 7-15,-6 0-2 0,0-1 1 16,-1-3 3-16,-2 0-4 0,-5-2 4 0,-1-3 2 16,-3 4 0-16,0-3 2 0,-4 1-1 0,-1-1-1 15,-3 3 1-15,-1 1 1 0,0 3-1 0,0 1 3 16,-5 2 1-16,0 1-2 0,-3 2 1 0,1 2-4 15,-4 1-2-15,-3 0 3 0,0 5-5 16,-4 1 0-16,1 3 0 0,2 1-4 0,-1 2 4 16,3 0 0-16,4 2 0 0,0 2 1 15,3 1-2-15,2 0 1 0,3 4 0 16,2 0 0-16,3-1-1 0,7-2 1 0,2-2-1 0,4-3 0 16,2-3 2-16,1-1-1 0,1-3 2 0,0-1 2 15,0-5-4-15,2 0 0 0,-1 0-1 16,-2-2-2-16,2-5 1 0,2-2 3 0,0 0-1 0,1-5 2 15,1-2-1-15,-1-2 0 0,1-2 1 0,-1-4 1 16,0-3-2-16,2-1 0 0,2-6-1 0,1-3-4 16,-1 0 4-16,3-5-1 0,-1 1 0 15,-3-3 6-15,1 2-7 0,-6-3 1 16,1 4 1-16,-5 2-8 0,-4 2 9 16,-5 4 0-16,-1 6 1 0,-6 0 4 0,2 6-4 15,-3 4 0-15,-2 2 1 0,0 4 1 0,0 4 2 0,-2 2 5 16,2 2 0-16,-2 2-8 0,-1 1-7 0,0 1-6 15,-6 5-2-15,-1 2 11 0,-5 3 0 16,0 3 2-16,-4 3-1 0,3 0-3 16,-1 5 2-16,-1 2 2 0,4 4 1 0,-4 3-1 15,2 2 0-15,1 5 1 0,3 0-2 0,0 3 0 16,5-1 0-16,4-1 1 0,5 0-2 0,-1-3 1 16,10-2 2-16,0-3-2 0,8-3 2 0,-1-4-2 15,1-5-2-15,2-4-5 0,-2-2 1 16,2-5-3-16,0-2 3 0,1-5 3 0,-1-1-1 15,1 2 2-15,-2-6-2 0,2-2-1 16,1-2 1-16,-5-3 1 0,4 1-1 0,-3-1 2 0,-2-2-2 16,2 1 0-16,-7-1 4 0,0 4-2 0,-2 1 2 15,-2 3 3-15,-5 1-4 0,3 2-1 0,-5 1-3 16,-1 1-10-16,0 0-18 16,0 0-6-16,0 6 1 0,-4 1 10 15,-1 0 18-15,3 5 8 0,-4 0 3 0,4 1-2 0,0-1 1 0,-1 1-1 16,3-2 0-16,0 2 0 0,0-1 1 0,0 0 0 15,5-2 2-15,2 1 1 0,0-1 1 16,4-1 1-16,1-1 0 16,1-3 1-16,0-1 1 0,4-2 2 0,-2-2-1 15,2 0 0-15,-2 0-1 0,1 0-3 0,1-1 0 0,-2-4-2 0,2-2-1 16,1-1 1-16,-1-1-1 0,1-1 0 16,2-1 0-16,-1 0 1 0,1-2 0 15,-3 2 3-15,-2-2-1 0,-1 3 0 0,-3 2 2 16,-2 1-2-16,-4 1 1 0,-3 1-1 0,1 4-3 15,0-2 0-15,-3 3-5 0,0 0-1 0,0 0-4 16,0 0-2-16,0 0-6 0,0 0 0 0,0 3 2 16,0 3 4-16,1 0 7 0,0 4 4 15,2-2 0-15,2 3 0 0,-2 0 2 0,2-1-2 0,0 1 1 16,3-2 0-16,2 0 0 0,-1 0 2 16,-1-1 0-16,3-2 0 0,1 0 1 0,-2-3-1 15,1 1 0-15,-1-3 0 0,1-1-2 0,1 0 2 16,-2 0-1-16,1-3 0 0,3-2 1 0,-2-1 0 15,0-1-1-15,-1 1 3 0,-2-2-2 16,1 0 1-16,-1 2 1 0,-3-1 0 0,1 1-1 16,2 0 1-16,-5 1-4 0,2 2-1 15,-4 1-1-15,0 0-3 0,0 1-1 16,-2 1-3-16,2 0-5 0,-2 0-6 0,2 0-1 0,0 0 4 0,3 3 8 16,0 0 5-16,-2 3 4 0,4 0-1 15,1 0 0-15,-2 0 0 0,2-1 1 0,1 0-4 16,1 4 0-16,3-2 0 0,2-2 1 15,0 1 4-15,1-1 1 0,1-2-1 0,-3 0 1 0,-1-1-1 16,0-2 2-16,1 0 0 0,-3 0-1 16,0 0 0-16,0-2 2 15,-1 0-1-15,0-1-1 0,0-1 2 0,0 0-2 0,-2 1 0 0,0 0 1 16,-2 0-3-16,2 0 2 0,-3 0-1 16,1 1 1-16,-4-2 1 0,5 2-2 0,-6 0 0 0,1 1 0 15,-2 1 1-15,1 0 0 0,-1 0 4 16,0 0-2-16,0 0-1 0,0 0 2 15,0 0-5-15,0 0 0 0,0 0-2 16,0 0-2-16,0 0 1 0,0 0-1 0,0 0 0 16,0 0 0-16,0 0 0 0,0 0-2 15,0 0 0-15,0 0 0 0,0 0-2 0,0 0-1 0,0 0 4 0,-1 1 0 16,0 2-2-16,0-1-5 0,0 1-16 0,-4-1-26 16,0 1-52-16,-2 0-109 0,3-1-322 15,-2-1-694-15</inkml:trace>
  <inkml:trace contextRef="#ctx0" brushRef="#br0" timeOffset="48953.7105">958 6050 2101 0,'0'0'217'0,"0"0"-7"0,0 0-26 0,0 0-22 16,0 0-17-16,0 0-30 0,0 0-41 0,0 0-31 0,0 0-23 16,0 0-18-16,0 0-3 0,-1-12 1 15,1 17 6-15,0 5 8 0,0 1 4 16,0 2 2-16,0 5 1 15,0 0-1-15,0 4-1 0,0 1-3 0,0 1 0 0,0 4-4 0,0 0-1 16,-5 1 2-16,2 2-1 16,-4 4 5-16,1 0-5 0,-3 4-5 0,0 0-12 15,-1-1-24-15,1-1-21 0,0-2-35 0,4-5-41 0,-1-2-77 16,4-7-176-16,1-7-373 0,1-6-869 16</inkml:trace>
  <inkml:trace contextRef="#ctx0" brushRef="#br0" timeOffset="49307.0145">1368 6105 2543 0,'0'0'107'0,"0"0"-11"16,0 0 1-16,0 0 12 0,0 0-6 0,0 0-6 0,0 0-22 16,0 0-24-16,0 0-13 0,0 0-14 15,0 0-8-15,-85 130 0 0,76-109-9 0,7-2-3 16,0 1 1-16,2-2-5 0,0 1 6 15,4-3 0-15,6-1 3 0,0-1 1 0,1 0-3 16,2-5 1-16,3-3-1 0,0-3 5 0,5-3-12 16,2-2 1-16,0-9 0 0,-1-4-2 0,-4-1 17 15,-7-2 0-15,-2-1-1 16,-2 0 4-16,-3-1-7 0,-2 1-1 16,0-2-1-16,-2 0-6 0,0 0 4 0,-3-2-1 15,-1 3-1-15,-5-2-1 0,1 3-3 16,-3 3-1-16,3 2 9 0,-2 2 1 0,-1-2-5 0,-1 0-5 0,-7 2-17 0,1-2-10 15,-4 1-3-15,0 1-11 0,-1 1-15 0,-4 3-17 16,5 0-44-16,0 3-64 0,3 1-133 16,1-1-313-16,8 3-487 0,1 0 85 15</inkml:trace>
  <inkml:trace contextRef="#ctx0" brushRef="#br0" timeOffset="49758.491">1206 5674 359 0,'0'0'348'0,"0"0"34"0,0 0-38 0,0 0-20 0,0 0-39 0,-132 15-50 15,99-5-49-15,-4 2-35 0,0 3-32 16,-2 1-26-16,-1 7-16 0,9-8-27 16,1 5 27-16,9-4-9 0,1 3-12 0,-9 5 1 15,8-1-45-15,-9 10-5 0,8-4-3 0,-1 4-4 16,0 4 4-16,2 3-1 15,0 4 5-15,2 2-1 0,3 3-1 0,-1 3 0 16,4 5-3 0,2 0 5-16,3 2-4 0,0 2 3 15,8-2 3-15,5 13-2 0,9 7 8 0,12 5 5 16,9 3-32-16,7-18 3 0,10-14-3 0,4-15-2 0,0-18 34 0,2-9-4 0,0-12 2 0,-2-2-1 0,3-12-2 16,1-2 0-16,12-14-3 0,9-12-1 15,7-8-14-15,-3-6 1 16,-14 2-4-16,-11 2-2 0,-10 4 11 15,-7 0-2-15,-3-2 5 0,-3 0 1 0,-6-2 4 16,-6 0 5-16,0-1-5 0,-10 1 1 0,-4 1-1 0,-3 1-2 0,-8-1 0 16,0 1-3-16,-10 2 0 15,-4-1-6-15,-6 1 2 0,-7 4-1 0,-2 2-3 0,-3 4 4 0,-4 5-6 16,-5 4-1-16,5 6 0 0,1 3-8 16,2 6 5-16,2 4 11 0,-3 2 0 0,-4-1 0 15,-5 4-5-15,-3 1-13 16,1 3-7-16,-2-1-12 0,3 7-25 0,3 4-37 0,3 3-58 0,8 4-99 15,6 4-202-15,6-5-508 0,9-5-525 16</inkml:trace>
  <inkml:trace contextRef="#ctx0" brushRef="#br0" timeOffset="51377.032">2284 6030 0 0,'0'0'17'0,"0"0"530"0,0 0-36 16,0 0-65-16,0 0-70 0,0 0-86 0,0 0-85 16,0 0-56-16,0 0-38 0,0 0-21 15,0 0-12-15,0 0-13 0,0 0-6 0,0 0-3 16,-107 25-5-16,88-4-1 0,-1 2-7 16,0 0-7-16,1 0-4 0,5 0-8 0,-4 0-7 15,7 1-4-15,0-3-5 0,2 1-1 0,1-1-1 16,5-1 0-16,2-2-4 0,1-3 0 0,0-2 0 15,1-5-1 1,4-1 5-16,1-3-1 0,3-3 3 0,3-1 5 16,0-2 1-16,7-7 4 0,1-2 1 0,0-4-3 15,5-2-1-15,-2-2-2 0,-1-1-1 16,0 0 0-16,-1-1-2 0,3 0-4 16,-3 0-3-16,2 0-1 0,-1 3-1 0,-2 2 0 0,1 2-1 0,-2 4-2 15,-2 0 0-15,-2 6-4 0,-1 0-2 0,2 4 0 0,-5 1 0 0,2 6 0 16,3 3 2-16,-4 0 1 0,4 4 1 15,-3-1 2-15,-2 5 0 0,-1 1 1 0,0 2 1 16,-6 0-2-16,1-1 0 0,-5 2-3 16,0 1-4-16,-9-2-3 0,-1 0-9 0,0-2-1 15,-5-1 5-15,0-3 3 0,1-5 9 0,0-2 5 0,0-2-2 16,4-4 4-16,0-1 0 0,1-1-1 16,4-1-1-16,-1-4-4 0,5-4-8 15,0-2-8-15,1-2-4 0,3-2-8 0,9-2 1 16,6-2 1-16,5-1 3 0,8-1 9 0,6-1 4 0,4 1 4 15,7 0 4-15,-1-1-1 0,3 1 2 16,-2 1 0-16,0 0 0 0,-2 1 1 0,-1 0-1 16,-3 1-1-16,-2 3 1 0,-4 1 1 15,-5 1 0-15,-2 1 2 16,-7 4 1-16,-4 1-1 0,-6 3 5 0,-5 1 6 0,-3 0 12 0,-2 3 18 16,-2 0 8-16,0 0 0 0,-3 0-9 0,-2 1-18 15,-5 4-11-15,-2 0-5 0,-7 2 0 16,-1 3 6-16,-5 1 4 0,1 1 1 15,-3 1 1-15,2 1 1 0,-3 2-4 0,3 1 2 16,-2 0-6-16,3 0-3 0,0-1 0 0,7 2-4 0,0-4-2 16,5 3 1-16,2-3-2 0,5 1 0 0,4-1 0 15,1 0-2-15,1-1 0 0,9-1 1 16,0-5 0-16,3-1 1 0,3-3 2 16,4-3 0-16,2-3 2 0,3-6 2 0,2-2-3 0,0-5-4 15,1 0-4-15,-2-2-6 0,1-1 0 16,0-4 2-16,0 1 1 0,-2-4 6 0,1-1-2 15,-1-5 3-15,-3 0 0 0,3-1 0 0,-2-2 3 16,-1-1 0-16,-2 1 1 0,-4-3 1 16,-1 1 1-16,-3 1-1 0,-3 3 1 15,-4 1 0-15,-1 4 0 0,-4 3 4 16,0 4 3-16,-1 4 2 0,-4 4 13 0,0 2 4 16,-2 5 1-16,1 2 2 0,-2 4-15 0,-1 0-8 0,-3 5-6 0,-5 8-4 15,-3 4 0-15,0 7 1 0,-2 4 0 0,0 4 2 16,3 2-2-16,1 0 1 0,7 2 1 15,1 1 0-15,6 3-3 16,1-3 0-16,4-1 0 0,-1-1-5 16,8-4 5-16,3-2 0 0,3-5-1 0,1-6 4 15,4-5-4-15,2-4-1 0,1-5 2 0,-1-3-4 16,4-1 2-16,-2-7 0 0,4-3 0 0,-3-3 0 0,4-2-1 16,-4-2 0-16,2-1 0 0,-4 0 3 0,-1 1-2 0,-2-1 1 15,-2 4 1-15,-3 0-2 0,-2 1 1 16,-3 4 2-16,-4 3-2 0,0 1 5 0,-4 4-3 15,-1 1-3-15,0 0-2 0,0 0-15 0,0 2 1 16,-3 7 1-16,-4 2 4 0,1 4 12 0,-3 3 2 16,-3 6 1-16,3-3 1 0,1 2-1 0,0 1-2 15,1-3 1-15,3 1-1 0,2-2-3 0,2-2 2 16,0-2-1-16,1-2 1 16,5-2 5-16,0-4-2 0,4-3 0 0,-1-1 0 0,3-4 2 15,5 0 0-15,-1-4 5 0,4-7 1 0,1-1-2 16,-1-4 1-16,1-1-3 0,0-1-1 15,-2-1 1-15,2 1-3 0,-3 0 0 0,-4 0-4 16,-1 3-5-16,-1 3 5 0,-5 1 0 16,-1 4 4-16,-4 2 3 0,2 2-3 0,-2 3-1 0,-2 0-3 15,0 0-3-15,0 0-3 0,0 0-4 16,0 1 1-16,0 5 3 0,0 2 2 16,0 3 6-16,-2 0-1 15,0 2 4-15,0 1-8 0,1-1-12 0,1-3-20 0,0 3-35 0,0-4-40 16,0-1-88-16,4 0-204 0,0-4-682 0,-1 0-477 0</inkml:trace>
  <inkml:trace contextRef="#ctx0" brushRef="#br0" timeOffset="52695.2003">4121 6342 2625 0,'0'0'35'0,"0"0"-17"0,0 0-4 0,0 0 17 16,0 0 25-16,0 0 17 0,0 0 5 0,88-136-13 0,-65 105-17 15,5-3-9-15,2-4-11 0,1-1 1 16,0-4-4-16,2 0-5 0,-5 0-1 0,0-1-3 16,-3-1 1-16,-3 2 0 0,-4 0 2 0,-5 3-3 15,-3 1 1-15,-4 5 3 0,-4 3-2 16,-2 6 7-16,0 2 2 0,-8 7-2 16,-3 5 1-16,-4 2-13 15,-1 5-9-15,-8 4-5 0,-1 0-8 0,-2 10 7 16,0 1-1-16,-2 6 1 0,4 5 2 15,1 0-2-15,4 3 1 0,5 3-1 16,4 1 0-16,4 0-1 0,4 3 2 0,3 3-1 0,3-2 0 0,7 0 0 0,5-1 0 0,2 0 1 16,4 0 2-16,2-1-1 0,-1-3-2 15,-2-1 1-15,-3 0-8 0,0-6 1 0,-5 0-3 16,-3-4-5-16,0-1-1 0,-7-1-9 0,0-2-3 16,-2-1 0-16,0 0 1 0,-2-4 5 0,-2-2 6 15,-3-1 7-15,2-3 3 0,-2-1 5 0,-1-1 1 16,4 0 2-16,-1-2 3 0,3-5-9 15,2-3-6-15,0-1-6 0,0-4-11 16,3-2 4-16,6-4 1 0,5-3 2 0,3-5 8 16,7-4-2-16,3-5 0 0,4-4 0 0,4-4 1 0,3-1 2 15,0-1 3-15,1-1 4 0,-3 3 0 16,-1 3 4-16,-3 4 1 0,-2 3 3 16,-1 6 11-16,-5 3 4 0,-1 6 8 15,-7 5 9-15,-1 1 4 0,-8 7 12 16,0 2 7-16,-7 2 6 0,1 2 3 0,-1 2-14 0,0 0-13 0,-1 0-22 0,-2 2-14 15,-4 5-6-15,-3 3 0 0,-5 6 4 0,-1 1-1 16,-7 6 4-16,4 3-3 0,0 2 1 16,-1 2 5-16,0 1-5 0,2 2-1 15,1 3 0-15,2-2-6 0,3 3 5 16,2-4-1-16,1 0 0 0,4-4 2 0,4 0-1 0,1-3-1 16,0-2 1-16,6-2 0 0,4-1-1 15,0-5-1-15,5-1 0 0,0-6-2 0,5-4-3 0,1-1-2 16,4-4-3-16,1-3 0 0,4-4-2 0,1-5-2 15,-1-1-3-15,0-4-2 0,-2 1 0 0,0-2 0 16,-2-1 4 0,-5 2 5-16,-1-1 5 0,-3 2 3 15,-4-1 4-15,-4 3-1 0,-2 1 2 0,-4 0 1 0,-3 4 1 0,0 1 3 0,-2 2-1 16,-5 2-2-16,-1 3-3 0,-3 1-3 0,-2 0 1 16,-5 3 4-16,-1 2 5 0,0 4 2 15,-2 0 1-15,3 2-2 16,-1 1-3-16,3-1-1 0,5 1-3 0,1-1-2 0,1 0 1 0,4-1-2 15,2 0 1-15,1-3-1 0,2 2 0 0,0-3 1 16,2 0-1-16,5 0-1 0,3-1-2 16,0-4 1-16,5-1 2 0,1 0-2 15,3 0-2-15,2-5-7 0,0-2-4 0,-2 0-4 16,5-3-6-16,-1-1 0 0,-1 1-2 0,-2 1-2 0,2-3 1 16,-1 1-1-16,-4-1 4 0,1-1 2 15,-2 1 6-15,1-1 9 0,-4 2 4 16,-1 0 4-16,-2-1 1 0,-1 2-2 15,2 0 2-15,-5 2 2 0,-2 1 0 0,-1 1 5 0,0 3 3 0,-3 0 9 16,0 2 10-16,0 1 2 0,0 0-1 16,0 0-8-16,0 0-11 0,-1 2-2 15,-4 3-5-15,0 4 2 0,-3 0-1 0,0 5-1 16,0 0 0-16,2 3-1 0,1 0-1 0,3 0-3 16,2-1 1-16,0-1 2 0,3-1-1 15,6 0 2-15,0-3 0 0,7-4-1 0,3-1 1 0,2-3-1 0,4-3 0 16,-1 0-3-16,3-4-1 0,-4-3-1 15,2 0-1-15,-1-2 0 0,-3-4 1 0,-2-1 2 16,1 0 3-16,-6 1 0 0,4-1 0 16,-4-3-1-16,1 2 3 0,-4-2-1 15,0 0 1-15,-2 1 2 0,0-1-2 0,-2 1-3 0,0 1 1 16,-1 2 0-16,-4 3 2 0,0 4 9 16,-1 2 11-16,1 1 8 0,-2 3 1 0,0 0-9 0,0 0-11 15,-2 0-9-15,-1 5-2 0,-5 3-2 16,-3 3 3-16,0 4-3 0,0 3 1 15,-4 0 0-15,1 0 0 0,2 2 3 16,3 1-4-16,-1 0 1 0,-1-1-1 0,2 1-7 0,0 2-10 0,1 0-24 16,2 1-45-16,-2 1-92 15,4-2-186-15,2-5-663 0,0-7-634 16</inkml:trace>
  <inkml:trace contextRef="#ctx0" brushRef="#br0" timeOffset="53090.264">6092 5567 2071 0,'0'0'353'16,"0"0"-125"-16,0 0-93 0,0 0-33 0,0 0-19 15,0 0-9-15,0 0-12 0,0 0-5 16,0 0-8-16,0 0-12 0,-122 62-9 16,95-39-6-16,2-2-7 0,-4 4 0 0,3-3-5 15,-4 1 0-15,3 2 0 0,-6-1-3 0,5 2 0 16,-8-1 1-16,4-1-5 0,0-2-1 0,2-2-5 15,2-4-5-15,8 0 2 0,5-5-8 0,3-3 1 16,5-1-1-16,3-4-8 0,4-2-2 16,0 0-6-16,1-1 4 0,7 0 6 0,0 1 11 15,4 1 6-15,4 0 0 0,5 2 1 16,-2 0 0-16,7 4 3 0,-1 1 2 0,4 0-3 16,-5 3 2-16,3 3 2 0,-5 0-2 15,-1 0 7-15,-1 1-7 0,0 2-2 0,-4-2 1 0,0-1-6 16,-1 2 5-16,-2-3 2 0,-1 0-1 0,-2-3 5 15,-1-2-4-15,-1-1-1 0,-2-2 1 0,0-1 0 16,-2-2 3-16,1-1 2 0,-3-2 4 16,-1 0 0-16,1 0 7 0,2 0 2 0,0 0-2 15,-2-4-3-15,5-2-23 0,-1-1-24 0,1-2-50 16,6-2-100-16,1-1-207 16,-4 3-723-16,-1 3-412 0</inkml:trace>
  <inkml:trace contextRef="#ctx0" brushRef="#br0" timeOffset="53989.3747">6619 5470 2388 0,'0'0'73'0,"0"0"11"0,0 0 16 0,0 0 4 0,0 0 0 16,0 0-16-16,0 0-15 0,0 0-8 0,0 0-8 16,0 0-5-16,-140 76-10 0,119-49-8 15,0 4-6-15,-4 3-6 0,0 3-4 0,2 4-3 16,-2 3-9-16,2 1 3 0,3 2-3 0,4-3 1 16,2-1 3-16,5-5-6 0,5-4-1 15,3-4-3 1,2-5-3-16,1-6 1 0,7-4-3 0,2-3-2 15,1-4-4-15,7-5-2 0,0-2-2 0,7-1-4 0,1-6-3 0,7-1-10 0,0-7-4 16,-1-2-3-16,4-2-8 0,-3-2 7 16,-3-1 2-16,2 1 5 0,-1-1 9 15,-3-1 1-15,-1-1 5 0,-4 1 5 16,0-1 1-16,-5 2 8 0,-6-2 5 0,-2 4 3 0,-4 1 2 0,-4 2 6 16,-2 3 4-16,-1 2 5 0,0 2 10 0,-2 1-2 15,-5 2-1-15,1 1-2 0,-4 2-9 0,-2 3 4 16,-4-1 0-16,-1 1 0 0,-5 7 5 15,0 2-7-15,0 4-1 0,-4 0-2 16,4 4-4-16,1-1 2 0,3 0-6 16,4 0-2-16,3 0-1 0,3-1-5 0,0 0 2 0,6-2-2 15,2-1 1-15,0-3-2 0,0-2 2 0,2-1-1 16,6-1-3-16,0-3 7 0,0-1-1 0,6-1 2 16,-1 0 4-16,5-2-6 0,2-4 1 15,1-1-1-15,2-1-4 0,4-2 4 0,-3-3-1 16,5 1-2-16,0-4 4 0,1 3-3 15,-2-1-1-15,0 0 1 0,-1 4-1 0,1-2-1 16,-4 2 0-16,-3 3 0 0,-1 1-4 0,-2 1 3 16,-5 4 0-16,0 1-3 0,-4 0-1 15,-3 0 0-15,3 4-1 0,-6 3 1 0,3 1 2 0,-3 1 0 0,-1-1 0 16,0 0 0-16,0 0-6 0,-2 0-4 16,0 0-5-16,0 0-5 0,0-1-2 15,1 0-10 1,0-4-7-16,2 1-6 0,3-2 1 0,-1 0 4 0,7-2 9 15,2 0 4-15,5 0-4 0,0-5-19 0,4-1-27 0,1-1-28 0,4-2-30 16,-1 0-26-16,4-2-20 0,0-1-18 0,1-3 6 16,0 0 23-16,0 0 31 0,-1-2 43 15,-1-1 31-15,-2-1 25 0,-6 0 23 16,0-1 11-16,-2-2 10 0,-2 0 36 0,-2 0 49 16,-5 1 71-16,-1-2 73 0,-5 1 25 0,0 1-1 0,-5 0-27 15,0 3-41-15,-3 0-24 0,0 2-28 0,-7 2-27 16,2 2-17-16,1 5-20 15,-1 2-12-15,-2 2-12 0,0 3-12 16,1 0-11-16,-1 6-10 0,0 3-7 0,-2 6-5 0,-3 4 4 16,2 4 1-16,0 5 2 0,1 3 6 0,-2 3-5 0,4 4-2 15,4 4 0-15,-2 3-4 0,-1 1 6 16,1 1 0-16,-1 3 2 0,-2 0-3 16,0 4-9-16,0-1-22 0,-7 0-23 0,3-1-26 15,-4-3-50-15,-1-4-89 0,2-5-186 16,5-11-458-16,4-12-722 0</inkml:trace>
  <inkml:trace contextRef="#ctx0" brushRef="#br0" timeOffset="54535.0022">7342 6024 0 0,'0'0'0'0,"0"0"161"16,63-152 236-16,-35 96-11 0,3 6-19 0,-3 4-55 15,-3 5-50-15,3 7-50 0,-4 6-43 0,2 8-37 0,-5 3-36 16,0 7-26-16,0 4-22 0,-2 2-11 15,0 4-8-15,-2 0-3 16,-2 5-3-16,-2 4-1 0,1 3 2 0,-5 4 1 0,-4 2 2 0,-3 4 5 16,1 3 3-16,-3 2-2 0,-4 0-4 0,-1 0-5 15,-5 1-2-15,-5-1-3 16,1 0 1-16,-3-2-1 0,4-4-5 0,-4-2 1 0,5-1-4 16,0-4-1-16,-1-3-1 0,1-3-3 15,6-2-6-15,-1-3-6 0,6-2-11 16,1-1-16-16,0 0-30 0,7-7-19 0,5 0-13 0,1-5 1 0,7-3 5 15,3 0-14-15,4-3-18 0,1 1-9 0,-3-5 17 16,4 2 34-16,1-3 37 16,-2 0 22-16,1 0 8 0,-4 0 4 0,1 5 10 15,-4-1 29-15,-4 4 45 0,-5 3 55 0,-3 4 43 0,-7 3 14 16,1 3-13-16,-4 2-43 0,0 0-50 16,0 3-35-16,-7 5-23 0,-1 3-3 0,-3 4 7 15,0 3-3-15,-2 0-6 0,2 2-5 0,2 0-6 16,-1-3 0-16,3 1-2 0,5 2-2 15,1-5 0-15,1 0 0 0,0 0-2 0,5-5 4 16,6-3-1-16,3-3 6 0,1-2 4 0,2-2 4 16,2-3-2-16,0-4-1 0,-3-1-4 0,2 0-1 15,-1-2 0-15,-4-1-1 0,1 0 2 16,-3 1 0-16,3-3-3 0,-5 0 0 0,-3 0 0 16,1 2 4-16,-3-4 2 15,1 1 1-15,-4 0-1 0,-1-2-2 0,0 0-5 16,-5-1-3-16,-1 0 1 0,-3 2-6 0,-1 1 1 0,-3 0 0 0,-4 3-9 15,-2 4-3-15,-1 5-3 16,-4 1-18-16,-3 1-26 0,2 3-54 0,-1 2-133 0,7 2-338 0,6-2-935 16</inkml:trace>
  <inkml:trace contextRef="#ctx0" brushRef="#br0" timeOffset="55821.6189">8248 5645 170 0,'0'0'399'0,"0"0"-71"0,0 0-39 0,0 0-2 0,0 0-17 0,0 0-64 16,0 0-72-16,0 0-47 0,0 0-18 0,0 0 4 0,0 0 8 15,0 0 6-15,0 0-12 0,0 0-16 0,6 27-5 16,-3-15-5-16,2 2 0 0,-3 2 1 16,-1 1-4-16,-1 1-5 0,0 3-5 0,0-3-9 15,0 2-2-15,-1-1-6 0,-1-3-1 0,-3 1 2 0,3-1-5 16,-4-1-2-16,3-2 2 0,-3-1-7 15,1-3 4-15,2-2 0 16,-2-1-5-16,4-3 1 0,1-2-3 0,0-1-1 0,0 0 1 16,0 0 4-16,0-3-8 0,2-4-5 15,5-2-5-15,2-3-6 0,-1-2 5 16,2-1 5-16,-2 0 0 0,5-3 8 16,-3 1-5-16,1-1 0 0,0 1 1 0,0-1-6 15,1 2 1-15,-1 1 0 0,0 2-2 0,3 1-1 0,-4 4 1 16,-3 1-1-16,1 2-4 0,-1 2-2 0,-4 3-7 0,-1 0-2 15,3 0 2-15,-3 7 5 0,0 3 9 16,3 1 7-16,-1 3 3 0,-3 1 5 16,1 1-5-16,2 0 0 15,-1 0 1-15,-1 1-6 0,4-4 3 0,-2 0 2 0,3-1-2 0,-2-2 7 0,2-2-5 16,1-2 0-16,2-2 1 0,0-3-3 0,0-1 0 16,1 0-3-16,0-1-3 0,0-5-3 15,5 0-1-15,-2 0-3 0,0-3-4 16,2 0 3-16,-4-1-3 0,0 3 4 0,3-3 6 0,-4 0 0 15,-1 0 7-15,0 2 1 0,-2-1-1 0,-3 0 6 16,2 1-4-16,-4 3 0 0,2 0 3 0,-2 1 0 16,-3 3 5-16,0 0 8 0,0 1 5 15,0 0-3-15,0 0-5 0,0 0-10 0,0 0-6 16,0 2 3-16,0 4-2 0,-1 1 4 16,-1-1-1-16,2 2-6 0,0 0 3 0,0 0 0 15,0 1 0-15,0 0 3 0,4 1-1 16,-1 0-2-16,3-2 3 0,-2 2 0 15,4-3-1-15,0 0 3 0,0-1 1 0,2-1-4 0,0-2 3 16,1-2-1-16,0-1 1 0,-1 0 3 0,2 0-6 0,-1-3-1 16,0 0-2-16,-1-3-9 0,0 1 4 15,1-2 0-15,-1-1 0 0,0-2 7 16,1 3-2-16,-1-1 1 0,-1-2 3 0,-1 0-4 16,0 1 4-16,-3-2-1 0,2 2 2 0,-3 0-1 0,2 0 1 15,-3 0 2-15,-1 0-2 0,0 1 7 16,0 1-6-16,-2 1 3 0,0 4 4 0,0-1-6 15,0 3 7-15,0-1-4 0,0 1-8 0,0 0-5 16,0 0-11-16,0 2 3 0,0 3 3 16,0 1 4-16,0 3 5 0,0-1-1 15,0 1 0-15,2-1 0 0,2 0 1 16,3 0-1-16,4-1 2 0,-1 0 3 0,1-1-2 16,5-2 1-16,-2 0-4 0,5-3-7 0,-2 0-1 0,-2-1-3 0,4-6 0 15,-1 0 7-15,-3-3 2 0,2-1 3 0,-1-1 1 16,-1-2-1-16,1 0 3 0,-2-2 0 15,-2-1 1-15,2-1 1 0,-1-1 2 16,-2 0 3-16,-2 0 5 0,0-3 11 16,-4 1 7-16,4-1 8 0,-6-1 5 0,2 3-5 15,-3 3 6-15,-2-1 1 0,0 3 0 0,0 3 6 0,-1 1-9 16,-3 3-5-16,0 4-8 0,2 0-7 0,-2 2-8 16,-1 1-9-16,2 1-6 0,-4 7-6 15,-2 1 3-15,-2 5-1 16,1 2 2-16,0 2 7 0,0 4-7 0,3 1 1 15,1 1 0-15,-1 3-10 0,3-1 9 0,-3 2-1 0,3 0 1 0,-2 0-1 16,2 1-15-16,-1 1-17 0,2-1-24 0,-3-2-28 0,3 0-27 16,1-4-40-16,1-4-75 15,1-2-83-15,0-5-138 0,3-4-478 16,-2-3-293-16</inkml:trace>
  <inkml:trace contextRef="#ctx0" brushRef="#br0" timeOffset="56071.9982">9220 5692 1895 0,'0'0'370'0,"0"0"-78"0,0 0-85 16,0 0-27-16,0 0-26 0,0 0-37 16,0 0-44-16,0 0-33 0,0 0-24 0,0 0-12 0,0 0-6 15,0 0 3-15,0 0 1 0,0 0 1 0,85-4-1 16,-59 4 1-16,-1 0-1 0,2 0-6 15,-4 0-4-15,4-2-17 0,-4 0-29 0,3-2-45 16,-3 1-83-16,-2-1-139 0,-4 1-389 0,-5 0-889 16</inkml:trace>
  <inkml:trace contextRef="#ctx0" brushRef="#br0" timeOffset="56385.9229">9773 5672 2060 0,'0'0'214'15,"0"0"-104"-15,0 0-4 0,0 0 21 16,0 0 27-16,0 0-7 0,0 0-43 0,0 0-23 16,0 0-18-16,0 0-12 0,0 0-7 0,0 0-9 15,0 0-6-15,125 6-3 0,-110-5-6 0,3-2 0 16,-2-2-5-16,2 2-4 0,0-1-5 15,-1 1-1-15,-2 0-2 0,3 1 1 0,-3-2-1 16,1 2 1-16,-4 0-2 0,4 0 0 0,-3 0-2 16,1-1 1-16,-1-1 0 0,-1 1-6 15,0-1-5-15,-1 0-11 32,-1-1-11-32,0 0-8 0,-3 1-10 0,-3-3-13 0,2 0-15 0,-3 1-25 0,-2-2-28 15,2-1-29-15,-3 2-50 0,0-3-98 0,0 1-188 16,-5 1-287-16,2 0-112 15,-3 2 832-15</inkml:trace>
  <inkml:trace contextRef="#ctx0" brushRef="#br0" timeOffset="56605.1642">10137 5528 0 0,'0'0'589'15,"0"0"47"-15,0 0-110 0,0 0-110 0,0 0-87 0,0 0-79 0,0 0-76 0,0 0-60 0,0 0-49 0,0 0-34 16,0 0-18-16,0 0-4 0,0 0 5 16,0 0 7-16,10 8 7 0,3 4-1 0,-3-1-1 15,1 3-4-15,-1-1-3 0,0 1 1 0,0 1-2 16,-3-2 0-16,0 1-2 0,-2 1-5 0,1 0-3 15,-1 1 1-15,-2 0 2 0,-1 0 0 16,-1-2 2-16,-1 0 1 0,0 0-1 16,0-1 0-16,-5-2-2 0,0 0 0 15,-4 0-1-15,0-1-2 0,-2-3-6 16,0 2-17-16,-5-2-26 0,-1 0-55 0,-4-1-120 16,5-3-508-16,5 0-993 15</inkml:trace>
  <inkml:trace contextRef="#ctx0" brushRef="#br0" timeOffset="60972.1766">10904 5404 0 0,'0'0'429'0,"0"0"25"15,0 0-75-15,0 0-52 0,0 0-32 0,0 0-67 0,0 0-55 16,0 0-37-16,0 0-31 0,0 0-27 0,0 0-22 16,0 0-19-16,2-55-11 0,11 48-5 0,5 1 3 15,2-1 1-15,3 1 0 0,0 1-1 16,3 3-4-16,-4 1-5 0,4 1-2 0,-5 2-1 16,-3 3-5-16,1 3 0 0,-4 3-1 15,-3 1 1-15,2 5 3 0,-3-2-1 0,-2 4 4 0,-4 2 4 16,-4-1 4-1,-1 3 5-15,-2 1 1 0,-9 2-3 0,-2 1-3 16,-2-1 0-16,-2 1-3 0,-6-2-1 0,2 0 0 16,-1-1-3-16,-1-2 1 0,0-2-2 0,3-2 0 15,-2-2 0-15,3-3-4 0,4-2 0 0,1-3-2 0,4 0 1 0,4-4 3 16,2-2 2-16,3-2 2 0,1 0-2 16,0 0 2-16,0 0-3 0,5 0 0 15,1 0 1-15,3-3-5 16,6-3 3-16,2 0-3 0,4-1-3 0,2 0 4 15,-1-1-7-15,2 3 1 0,-2-1-1 0,-2 0-3 0,-2 1 2 16,-2 1 0-16,-1 0-1 0,-2 2 1 0,0-2 0 0,-2 3 0 0,3-2 0 16,-6 1 2-16,2 1-3 0,2 0-4 15,-4-1-11-15,0 1-16 16,1 0-16-16,-1 0-25 0,0-2-41 0,2 2-66 16,0 0-122-16,1 0-258 0,-1-1-504 0,-2 2 16 15</inkml:trace>
  <inkml:trace contextRef="#ctx0" brushRef="#br0" timeOffset="62176.0566">11789 5567 542 0,'0'0'351'16,"0"0"-8"-16,0 0-52 0,0 0 11 0,0 0-6 15,0 0-41-15,0 0-44 16,0 0-46-16,0 0-39 0,0 0-27 0,0 0-24 15,0 0-19-15,0 0-10 0,0 0-13 0,-16-90-7 0,4 87-2 16,-6 1-4-16,0 2 1 0,-5-1 0 16,-3 1-2-16,-6 0-1 0,3 3-3 0,-4 3-4 15,3 0-2-15,2 1 0 0,0 3-5 0,3-1 0 16,3 2-1-16,1 0-2 0,4 2 0 16,2-2-1-16,4 3-1 0,3 0-2 0,4 0-2 0,3-1 0 15,1 0 1-15,5-1-1 0,6-2 4 0,3-1 0 16,4-3 1-16,5-3 2 15,2-3-1-15,4 0 1 0,3-3 0 0,0-3 0 0,5-4-1 16,-2-3-1-16,2-1-1 16,-3-2-1-16,1 0-2 0,-1-4-1 0,-1 0 0 0,1-3 2 15,1-2-3-15,-2 0 3 0,1-2 0 0,-4-3-1 16,-3-3 2-16,-2 0 1 0,-2-1 1 16,-5-2 1-16,-3 3 2 0,-1-1-1 0,-4 1 0 0,-3 5 2 15,-3 1-2-15,-1 2 2 0,-1 2-1 16,-2 3 1-16,0 3 3 0,0 5-5 0,-2 3 3 15,-1 2 1-15,-1 2-2 0,2 3 6 0,2 0-5 16,-3 2-4-16,1 0-6 0,-3 4-2 0,-3 4 1 16,-4 4 3-16,-1 4 5 0,-3 3 0 15,0 4-3-15,-1 3 3 0,-1 2-5 16,1 1 4-16,2 3-1 0,-3 0 0 0,5-1 3 16,0 1-3-16,2-1 0 0,5-1 1 0,-2-2-4 0,5-2 2 15,3-3 1-15,0-4-1 0,0 0 4 0,11-1-3 16,-1-4 0-16,2 1 2 0,6-4-2 15,3-2 1-15,-1-1-4 0,5-4-1 0,1-1-6 16,0 0-2-16,1-3-3 0,3 0-2 16,-1-6 5-16,0 1-4 0,-1-2 0 0,0-1-1 15,-2-3-3-15,0 2 7 0,-1-3 3 0,-4 1 4 16,-1-1 4-16,0 0 0 0,-5 0 1 0,0 1 1 0,-5 1 2 16,-4 1 0-16,-2 1 1 0,-3-1 1 15,-1 3-1 1,0-1 0-16,-1 0 1 0,-3-1-1 0,-1 2 6 0,-3-1-5 15,1 2 0-15,-6 0 0 0,3 0-4 0,0 4 4 0,-1-1 1 0,0 0-2 16,-1 2 1-16,2 0 0 0,-4 3-2 16,-1 2 1-16,1 3-3 0,-3 3 1 0,3-1 2 15,-3 3-1-15,4-1 1 0,-2 1-2 0,3-1 0 16,2 1 0-16,0 1 1 0,3 1-1 16,0 0-1-16,2 0-1 0,3-1-1 0,0 0 1 15,2 1 0-15,0-1 1 0,4 0 0 0,4-1 0 16,3-2-2-16,3-3 0 0,1-2-1 0,2-1-3 15,1-3 3-15,0-2 0 0,0 0-4 16,0-3 3-16,1-2-1 0,0-1-2 0,-2 0 7 16,1-1-6-16,-1-1 1 0,-1-2 2 15,2 0-6-15,-6-1 8 0,2-1 0 0,-4 1 0 0,0-2 6 16,0 0-5-16,-4 1 1 0,-1 1 1 0,-1 0-3 16,-1-1 3-16,1 2-1 0,-1-1 1 0,-2 2-3 15,0 1 2-15,0 2 1 16,-1 0-1-16,0 2 7 0,0 2-6 0,0 1 0 15,0 1-1-15,0 0-7 0,0 0 3 0,0 0-5 0,0 0-5 16,-1 4 8-16,0 3-4 0,-3 3 5 16,-1 1 4-16,3 2-3 15,-1 0 2-15,2 1 0 0,2 1 1 0,-1-1-1 16,0 0 0-16,5-2 1 0,4 1 0 0,1-1 2 0,6-1-3 0,-2-2 0 16,3-2-4-16,0-3-10 0,3-1-1 15,0-3-8-15,0 0-1 0,0-3 6 16,-1-2-1-16,1-1 3 0,-1 0 6 0,-5-1 2 15,4-2 3-15,-5 0 4 0,1-2 0 0,-2 2 4 16,-2-3-2-16,-1 0 2 0,0 1 1 0,-1-2 2 16,-2 3-1-16,-1 2 4 0,0 1 7 0,-4 2 4 0,0 3 18 15,-1 1 4-15,0 1-3 0,0 0-5 16,0 0-20-16,0 1-10 0,-1 5-3 16,-6 4 2-16,1 2 5 0,-3 3 4 0,-1 2-3 15,-1 1-2-15,-2 2 0 0,-2 2-1 0,3 3 0 16,-5 0 1-16,3 4-3 0,-3 0 1 0,2 4 2 15,-2 1-4-15,2 0-4 0,-1 2-16 16,1-1-23-16,0 0-36 0,3 0-57 0,-1-4-108 16,0-4-251-16,7-6-580 0,1-8-174 15</inkml:trace>
  <inkml:trace contextRef="#ctx0" brushRef="#br0" timeOffset="62519.0786">13257 5399 1743 0,'0'0'287'0,"0"0"-124"15,0 0-34-15,0 0 5 0,0 0 11 0,0 0-13 16,0 0-31-16,-123 5-22 0,103 6-23 16,1 1-23-16,5 2-16 0,2 2-9 15,3 0-5-15,3 3 2 0,2 0-2 0,1 1 0 0,5-1-1 16,-2 2 0-16,5 0 1 0,4-3 1 15,0 0 4-15,3 1-2 0,-2-2 0 16,1-1 0-16,0-1-1 0,-1-1 1 0,0-2-1 0,-5-1-2 16,-1 2-2-16,-3-4-1 0,-1 0 1 0,0 0 0 15,1-1 1-15,-4 0 1 16,-5-1 0-16,-2 1 0 0,1 0 2 0,-2-1-2 0,-1 0 1 16,-1-1 1-16,-3-2-2 0,3 2 0 15,-6-4-3-15,2 2-4 0,-2-2-6 16,-3-1-5-16,2-1-3 0,-1 0-5 0,-1 0-11 0,4-2-18 0,1-3-44 15,3-3-81-15,4 2-188 0,4 0-572 0,4 1-466 16</inkml:trace>
  <inkml:trace contextRef="#ctx0" brushRef="#br0" timeOffset="63531.7575">13714 5396 874 0,'0'0'213'0,"0"0"51"0,0 0 11 15,0 0 44-15,0 0-15 0,0 0-64 0,0 0-63 16,0 0-47-16,0 0-33 0,0 0-34 0,0 0-24 16,0 0-16-16,0 0-8 0,0 0 3 15,-42-6 3-15,27 19 5 0,1 4 4 0,-2-3-2 16,2 4-2-16,-1 1-5 0,0 1-3 0,4 0-5 16,0 1-3-16,2-3-3 0,3 3-1 15,2-1-2-15,1-4 1 0,3 2 2 0,0-3-1 16,0-1 0-16,0-4 1 0,3-1 0 15,5-2 1-15,1-1 3 0,4-3-2 0,0 0-2 16,5-3-4-16,-1 0-4 0,1 0-1 0,1-4 0 16,2-4-1-16,-2 1-1 0,-1-2 0 0,2-1-1 15,-5-2-1-15,0-1 1 0,0 1 0 0,-1-1 2 16,-3 1 1-16,0-2-1 0,-1 1 3 16,-2 0 0-16,-2 1 0 0,1 0 3 0,-3 4-1 15,-1-1 1-15,-1 3 0 0,-1 0-3 0,-1 3 2 16,0-1 1-16,0 3 1 0,0-1 3 0,0 1-1 15,0 1-2-15,-1 0-2 0,-1 0-4 0,-3 1-1 16,2 2 0-16,-5 3 1 0,4 2-1 16,-4 1 1-16,1-1-2 0,3 1 0 0,-3 4 4 15,4-3-1-15,-1 5 0 0,0-1 2 0,3 0-5 16,0-1 4-16,1-1 0 0,0 0 0 16,0-1 2-16,2-3-2 0,2-1 0 0,0-2 0 0,2 0-2 15,1-1 4-15,1-1 1 0,1-2 1 16,2-1-2-16,0 1 0 0,1-1-2 0,4-5-2 15,-4 0 5-15,4-3-6 0,-2 0 1 0,2-3 0 16,-1 0-5-16,1 2 5 0,-1-3 1 0,3 1 1 16,-4 0 5-16,5-1-6 0,-3-1-1 15,1-1-1-15,1 3-3 0,0-1 5 0,-3 2-1 16,1 0-2-16,-3 5 1 0,0-1-2 16,-3 2 0-16,-1 0-2 0,-2 2 1 15,1 1-5-15,-2 1-1 0,0 0 0 0,-1 1-3 0,1 2 6 16,-5 3 0-16,2-1 1 0,-3 4 5 0,0 2-3 0,0 0 4 15,-4 3 2-15,1 1-4 16,-5 0 6-16,5 2 0 0,-4-2-2 16,5 1 3-16,-1-1-1 0,3-3-2 0,0 0 1 15,0-3 0-15,5-2-2 0,3-1 0 0,1-2-1 0,1-4-3 0,1 0 4 16,2 0-2-16,-1-2 0 16,3-4 1-16,-2-1-2 0,-2 0 2 0,4-2 2 0,-1 1-3 15,-1-2 2-15,3-2 2 0,-3 1-1 16,3-3 2-16,-1 0-1 0,2-2 1 15,-2-1 0-15,2 1 3 0,-1 0-2 0,-2-2 2 16,-2 4-1-16,-2-2 5 0,0 4 4 16,-2 1 5-16,-4 2 6 0,2 2 5 0,-4 3-5 0,0 1-3 15,-1 2-5-15,-1 1-9 0,0 0 2 0,0 0-8 16,0 0-2-16,-2 4-1 0,0 5 0 0,-5 0 4 16,2 4 3-16,-3 2 2 0,-1-1-4 0,0 3-2 15,-1-1 0-15,3 1-8 0,-3 0 9 0,-3 3 0 16,2 0-2-16,0 1-3 0,-1-1-24 15,1 2-27-15,0-2-38 0,0 2-81 0,1-3-179 16,2-4-391-16,1-7-812 0</inkml:trace>
  <inkml:trace contextRef="#ctx0" brushRef="#br0" timeOffset="63934.9481">14971 5416 1881 0,'0'0'198'0,"0"0"-13"0,0 0-35 16,0 0 7-16,0 0 4 0,0 0-29 0,0 0-58 16,0 0-31-16,0 0-9 0,0 0-2 0,0 0-1 15,0 0-10-15,-137 59-1 16,113-43-5-16,-4-3-4 0,3 3 0 0,-4 0-2 0,-1-2-2 16,1 3-1-16,-1-4 0 0,7-1 1 0,0-4 2 15,4-1-3-15,3-2-2 0,2 0 0 16,2-2-2-16,5-2-1 0,-1 1 1 0,7-2-5 15,0 0-2-15,1 0-4 0,0 0-8 0,0 0 1 16,2 0-2-16,5-2 4 0,-1-1 7 0,3-2-3 16,1 3 0-16,3 0-1 0,-1 2-1 0,0 0 2 15,0 0 3-15,-1 2 2 0,6 4 3 16,-4 2 2-16,4 3 2 16,-4 1 2-16,4 2 3 0,-4 1-1 0,0 1-1 0,-2 0-2 15,4-2-6-15,-5 3 4 0,-1-2 0 16,2 0 0-16,-5-1 4 0,4-1-3 0,-2 0 1 0,2-1 1 15,-2 0-1-15,-2-4-4 0,2 0-7 0,1-1-13 16,0 1-32-16,-2-3-45 0,-1-2-64 0,3 0-102 16,0-1-172-16,-1 1-446 0,-5-3-300 15</inkml:trace>
  <inkml:trace contextRef="#ctx0" brushRef="#br0" timeOffset="64174.8138">15318 5643 477 0,'0'0'295'0,"0"0"-37"0,0 0-37 16,0 0-11-16,0 0-6 0,0 0-34 15,134-18-32-15,-115 18-27 0,2-2-25 16,-1 0-27-16,0 1-20 0,1-1-10 0,-1 0-7 0,0-1-4 16,0 0-1-16,-1 0 1 0,-5 0-4 15,4-1 2-15,-6 2-3 0,0-3-11 0,-1 0-21 16,-2-2-43-16,-1 1-58 0,0 2-87 0,-4-2-131 15,2 0-238-15,-4 1-241 0,-1 1 539 0</inkml:trace>
  <inkml:trace contextRef="#ctx0" brushRef="#br0" timeOffset="64365.7674">15661 5416 71 0,'0'0'753'0,"0"0"-368"0,0 0-41 0,0 0-59 0,0 0-13 0,0 0-38 0,0 0-50 16,0 0-37-16,0 0-28 0,0 0-29 0,0 0-20 15,0 0-9-15,0 0-4 0,-88 72-5 0,79-54-7 16,4 1-6-16,-1 1-9 0,-2 0-6 0,3 3-3 16,-5 1-3-16,1 3-4 0,-1 0-4 15,-2 1 1-15,1-1-2 0,2 0 1 16,-2-2-3-16,3-1-9 0,0-5-9 0,4-1-14 16,-2-3-19-16,5-2-16 0,0-3-31 0,1 0-49 15,1-2-48-15,2-4-116 0,4-2-268 16,-4-1-674-16</inkml:trace>
  <inkml:trace contextRef="#ctx0" brushRef="#br0" timeOffset="64673.5478">16088 5426 2012 0,'0'0'145'0,"0"0"-59"15,0 0-20-15,0 0 3 0,0 0 32 16,0 0 35-16,0 0-4 0,0 0-17 0,0 0-9 16,0 0-24-16,0 0-15 0,0 0-12 0,0 0-6 15,-29 122-9-15,20-102-7 0,0 1-7 0,0 0-5 16,-2 0-5-16,1 1-2 0,-1-1-1 0,0 0-3 16,1-1 0-16,-2 0-1 0,2-1-4 15,0-3 0-15,2-1-10 0,0-3-12 0,5-1-18 16,0-2-25-16,-1-1-23 0,4-2-40 15,0-2-51-15,0-1-82 0,0-2-135 0,4-1-583 16,-2 0-331-16</inkml:trace>
  <inkml:trace contextRef="#ctx0" brushRef="#br0" timeOffset="65171.3498">16425 5353 153 0,'0'0'402'0,"0"0"-99"0,0 0-77 0,0 0-20 15,0 0 44-15,0 0 0 0,0 0-24 0,0 0-36 16,0 0-50-16,0 0-43 0,0 0-26 16,0 0-17-16,126-95-12 0,-111 92-9 0,-3 2-1 15,0 0 1-15,-2 1-1 0,0 1-5 0,-1-1-9 16,-5 0-9-16,2 4-5 0,-4 1-3 0,1 2 5 15,-1 2 2-15,-2 2 6 16,0 2 7-16,-2 2 2 0,-4-1 4 0,-3 4-3 0,-2-1-2 16,0 1-1-16,-3-1-7 0,1-2 0 15,2-3-1-15,-1 0-5 0,3-1 2 0,0-3-4 0,2 2-1 16,1-3 2-16,-1 0-3 0,2-3 2 16,0 0-3-16,3 1-2 0,1-3-2 0,1 1 0 15,0-2 1-15,0 1 4 0,2-1 4 16,4 2 4-16,-1 0 1 0,4 0 2 0,2-1-6 0,0 1-1 15,4 1-4-15,-2 1-3 0,0 1 1 16,3 1-1-16,-4-1 0 0,1 0-1 0,1 3 1 16,-2-1-2-16,0 1 1 15,-3 0-2-15,0 1-1 0,-5 0 4 0,1 1 0 0,-4 0 2 16,-1 0 3-16,1 1 0 0,-7 0 2 0,1 2 2 0,-5-1 2 16,0 1 5-16,-4-1 2 0,1-2 3 15,-1-1 0-15,-3 1 0 0,-2-2-1 0,3-2-2 16,-3 0-1-16,0-2-1 0,-2 0-2 15,0-2-3-15,0 0-1 0,-3-1-1 0,5 0-2 0,3 0-3 16,-2-2 3-16,6 0-12 0,0 0-16 16,3 0-29-16,1 0-72 0,4-4-177 0,-2 0-802 15,5 3-598-15</inkml:trace>
  <inkml:trace contextRef="#ctx0" brushRef="#br0" timeOffset="67146.038">17403 5550 0 0,'0'0'0'0,"0"0"0"15,0 0 359-15,0 0 54 0,0 0-56 16,0 0-62-16,0 0-39 0,0 0-41 0,0 0-40 16,0 0-25-16,0 0-32 0,0 0-19 15,1-48-16-15,-2 42-12 16,-2 2-8-16,-3-2-6 0,3 0-4 16,-2 0-3-16,-1 2-3 0,-2-1-1 0,-1 0-3 0,-1 0 0 0,0 2-8 0,-1-1-4 15,-1 0-6-15,-1 1-10 0,-3 1 3 16,3 1-3-16,-4 1 1 0,2 0 1 15,-3 0-4-15,0 0-2 16,0 0 1-16,2 3-7 0,-2 0 3 0,3 2-3 16,0 0-3-16,2 4 2 0,-1 1-3 15,2 3 0-15,1-1-1 0,0 1 1 0,5 0-2 0,1-2 1 16,0 1-2-16,2-1 0 0,3 1 1 0,0-1 0 0,1 0 0 0,-1-3 3 16,6 1-1-16,0-2 1 15,2-3 5-15,5 1 1 0,2-3 3 0,4-2 0 0,2 0 0 16,2-6-2-16,5-2 0 0,-1-1-3 15,-1 0-2-15,3-4 0 0,1-1-3 0,-1-2 2 0,1 0 0 0,-1 0-2 16,-4-4 2-16,4-1-1 0,-1-4 0 16,-3 0 2-16,2-5-2 0,-3-2 1 0,2-3 0 15,-5 2-3-15,1-3 3 16,-1 0 0-16,-3 1 1 0,-4 2 1 16,-4 2-1-16,-1 3 0 0,-2 3-1 15,-4 2 6-15,-2 3-3 0,-1 2 1 0,0 2-1 0,0 3-6 0,0 4 6 0,-2 3 1 16,0 3 1-16,-2 0 3 0,1 3-13 0,1 0-10 15,-5 3-2-15,-3 5-8 0,-4 3 12 16,-5 5 9-16,-6 3-2 0,1 1 6 0,1 6-3 16,2 2-2-16,1 4 2 0,1 2-2 15,3 1 2-15,1 1 0 0,2 2 3 0,4 2-1 0,0-2-1 16,4-4-1-16,5 2-1 0,0-4 3 16,5-2-2-16,5-4 0 0,3-3-3 0,4-3-6 15,0-3-1-15,6-4-2 0,0-3-2 16,1-1 2-16,3-7 0 0,2 0-1 0,-1-2-2 0,-2 0-5 15,3-4 0-15,-2-3 4 16,-2-4 5-16,3 1 6 0,-3-3 2 0,1 2 0 16,-2-3-2-16,-2 2 1 0,-3-3 0 0,-1 1-1 15,-3-2 3-15,-3 2 0 0,-3 1 4 0,-5 1 0 16,0 0 1-16,-4 0 2 0,0 2-1 0,-1 3 0 16,-4-1-1-16,-3 3-3 0,-1 4 0 0,0-1-2 15,-3 1 2-15,1 1 1 0,-5 6 0 16,2 3 0-16,-3 4-1 0,4 1 2 0,0-2-1 15,3 3-2-15,2-1 1 0,3 2-1 0,2-1 0 16,3 0 1-16,0 1 1 0,4-3 0 0,3 0 2 16,1-1 0-16,4 0-1 0,2-3-3 0,-2 0 0 15,3-2 0-15,0-3 1 16,1-2 0-16,1 0-3 0,1-2-5 0,-3 0-5 0,2 0-1 16,-1 0-2-16,-1-3-2 0,-1-1 1 0,2-3 0 15,-2 1 1-15,2-3 2 0,-3-1 4 16,0 1 4-16,0-1 2 0,-3 0 3 0,1-1 2 15,-3 1-1-15,-2-1 2 16,0 1 2-16,-1 0 0 0,-3-1 0 0,1 3 0 0,-2 0 0 0,0 2 1 16,-1 1 0-16,1 0 0 0,-1 0 1 0,2 1-3 15,1 1 0-15,-1-1-3 0,0 1 0 0,-1-1 0 16,4 1-1-16,-1-2 1 0,3 2 0 16,-2-3-1-16,4 1 0 15,-1-1 0-15,3 0 1 0,-1 1-2 0,1 1 3 0,0 1-1 0,-2 1 1 0,-1 0 3 16,-1 0-1-16,0 1 6 15,-2 1 0-15,-2 0 1 0,-1 0 1 0,-2 0-5 0,0 0-2 16,0 0-3-16,0 1 1 0,0 6 6 16,0 0 3-16,2 6 3 0,-4 1 0 15,-2 0-1-15,-2 1-1 0,0 0 0 16,-1 4 3-16,-1 1-3 0,0 3 0 0,-4 2-2 0,1 2-4 16,-2 3 3-16,-4-1 1 0,4 4 0 0,-5 0 4 15,-2-2-6-15,4 3-8 0,-2-3-13 16,1 2-19-16,-1-4-12 0,4-1-20 15,2-3-28-15,3-5-38 0,4-4-49 0,3-3-88 0,2-6-110 0,2-4-365 16,2-2-647-16</inkml:trace>
  <inkml:trace contextRef="#ctx0" brushRef="#br0" timeOffset="67482.394">18727 5423 1008 0,'0'0'512'0,"0"0"-153"0,0 0-98 0,0 0-55 16,0 0-24-16,0 0-53 0,0 0-35 16,0 0-20-16,0 0-9 0,0 0-13 0,-126-45-13 15,109 57-10-15,3 0-9 0,2 2-4 0,1 1-4 16,3 2-4-16,2 1-2 0,3 1-6 16,1 1 6-16,2 2 1 0,0 0 1 0,2 0 6 15,2 1-8-15,1-1 0 0,0-2-1 16,3 3-1-16,-2-4 4 0,-1 0-2 0,-1-2 0 0,0-2-2 15,0-1-2-15,-1-1 1 16,-1-2 0-16,-1-1-1 0,-1-2-1 16,0-1 1-16,0 0-1 0,0-2-1 0,-4 0 1 0,-2 0 1 0,2-2 0 15,-3 1 5-15,-1-1-2 0,-2 0-1 0,-2-2-2 16,-1 0-11-16,-1-1-4 16,-1-1-12-16,0 0-17 0,-1-4-22 0,0-1-41 0,0-1-71 15,2-2-153-15,3 3-473 0,6 3-758 0</inkml:trace>
  <inkml:trace contextRef="#ctx0" brushRef="#br0" timeOffset="68836.2477">19385 5571 596 0,'0'0'270'0,"0"0"-6"0,0 0-42 0,0 0 24 0,0 0 26 0,0 0-40 0,0 0-49 0,0 0-45 15,0 0-34-15,0 0-23 0,0 0-19 0,0 0-7 16,0 0-1-16,-131-17 4 0,105 27-1 16,-2 1-4-16,1 2-10 0,1-1-11 0,0 4-2 15,3 0-11-15,3 0-6 0,3 1-3 16,2 0-8-16,6 1 2 0,2-1 1 0,3 0-1 0,4-2 3 15,0-2-2-15,4-3 2 0,4-1 5 0,6-1 4 16,4-2 3-16,1-4 1 0,6 0-3 16,3-1-3-16,2-2-2 0,-2-5-5 0,4-2-3 15,-1-2 0-15,1-2-5 0,-1-3 1 16,-2-4 0-16,4 0-5 0,0-3 3 16,-1-4 0-16,0-4-1 0,1 0 6 0,-1-5-6 15,1 0 0-15,-1 0 2 0,-2-3-1 0,-4 0 4 0,-3 1 1 16,-5 1-1-16,-2 1 0 0,-7 4 1 0,-3 4 0 15,-1 6 1-15,-3 2 1 0,-2 6 1 0,-2 1 2 16,1 4 1-16,-3 3-1 0,1 3 2 0,-2 1-3 16,-2 1-5-16,-4 0-2 15,-1 5-2-15,-4 3 0 0,-3 7 3 16,-4 1-1-16,1 4 0 0,3 1 1 0,-1 1 1 0,2 4 0 16,4 3 0-16,4 2-2 0,0 2 1 0,4-1 2 0,5 1-3 15,2-1 1-15,-1-1 1 0,5-1-3 0,7 0 3 16,1-5 1-1,4-2-2-15,3 0 2 0,3-5-6 0,-1-3-2 0,5-3-4 16,-2-2-4-16,3-4 3 0,2-3 0 0,1-1 0 0,0-2 2 16,0 0 0-16,1-5 1 0,-2 1-1 0,-1-4-1 15,0-1-1-15,-2-2 1 0,-2-4 2 16,1 2 0-16,0-6 2 16,-5-1 2-16,3-1-1 15,-2-1 3-15,-3-4-2 0,0 1 0 0,-3-2 3 0,-6 0-1 16,0 1-1-16,-5-1 5 0,-1-2-2 0,-2 4 1 0,-2 2 6 15,0 3-2-15,0 4 6 0,-4 2 8 0,-2 3 0 16,1 3 0-16,-4 1-2 0,-3 3-14 16,-2 4 0-16,-5 0-3 0,-2 3-1 15,-2 6 4-15,-5 3-2 0,2 3 0 0,1 3 1 0,4 1-2 0,4 5-1 16,3-1 0-16,2 6-1 0,3-1 0 0,4 0 2 16,3-1-1-16,2-1 1 0,4-3 1 15,5-2-1-15,6-1 0 0,-1-5 0 0,4-1-3 16,1-4 2-16,3-2 0 0,2-2-1 0,1-2 1 15,-4-3-3-15,4-1 0 0,0 0 1 0,0 1-6 16,1-5-1-16,-2-1 0 0,2-1 0 16,-1-3 2-16,1 2 1 0,0-3 0 0,-1-1 1 0,0 1 1 15,1-2-2-15,-3 2 2 16,3 0 0-16,-5 2-1 0,-1 1 2 16,-3 1-1-16,-2 1 0 0,-5 3 0 0,0 1-5 15,-4 1-1-15,-1 0-2 0,-1 0 1 0,1 2 3 16,-3 1 1-16,5 3 3 0,-5 1 1 0,0 1 3 0,2 5 0 15,-1-1 1-15,-2 5 0 0,0-2 0 16,3 1 0-16,0 2 1 0,3 0-1 0,-2-2 1 0,4 2 1 16,1-2 0-16,2 0 3 0,1-2-1 15,3-1 0-15,-1-2 1 0,1-2 1 0,1 0 2 16,-1-2-1-16,1-2-1 0,1-1-1 0,-4-1 1 16,4-3 1-16,-3 0-2 0,2 0 1 0,1 0-7 15,-4 0 5-15,5-1-1 0,-2-3-1 16,-2 1 5-16,3 0-8 15,-2 0 0-15,-1-2 2 0,4 1-4 0,-3 0 3 0,0 1 0 0,1 1-3 16,-3 1 1-16,0 1-2 0,1 1-1 16,-4-1-1-16,3 2 3 0,1 0-1 15,-3 3 1-15,-1 0 0 0,0 1 0 0,-1 0 0 16,-1 0 0-16,-1-1 0 0,0 1 1 16,-2 0 2-16,2-1-1 0,0 0 2 0,0-1-3 15,1 0 2-15,0-3 3 0,-1 2 0 0,3-1 3 0,-2-1 0 16,1-1 1-16,1 0 2 0,1 1 4 15,1-4-2-15,1-1-2 0,4 0-2 0,2 0-8 0,1-2 2 16,-1 0 0-16,0-1-1 0,-3 2 8 16,-1-2-5-16,2-1 1 0,-4 0-1 15,3 0-6-15,-6 1-9 0,1 0-19 0,2-2-31 0,-2 5-78 16,-2-2-184-16,-5 2-780 0,1 2-569 0</inkml:trace>
  <inkml:trace contextRef="#ctx0" brushRef="#br0" timeOffset="74424.1604">1988 9100 0 0,'0'0'0'0,"0"0"0"15,0 0 0-15,0 0 0 0,0 0 0 0,0 0 0 16,0 0 0-16,0 0 0 15,0 0 0-15,0 0 0 0,0 0 0 0,0 0 0 16,0-11 0-16</inkml:trace>
  <inkml:trace contextRef="#ctx0" brushRef="#br0" timeOffset="77071.7891">1892 8921 0 0,'0'0'0'0,"0"0"0"15,0 0 0-15,0 0 302 0,0 0 21 16,0 0-48-16,0 0-43 0,0 0-27 0,0 0-25 16,0 0-23-16,0 0-7 0,0 0-11 15,0 0-14-15,0 0-8 0,-10-38-14 0,8 35-9 16,-3 0-6-16,4 0-11 0,-2 0-2 0,-2-1-12 16,3 2-7-16,-4-1-4 0,2 1-10 15,0-2-6-15,-2 1-7 0,0 0-5 0,-1 1 0 16,-1-1-5-16,2 0-4 0,0 3-4 0,-1-2-6 15,-3 1 3-15,6-1-1 0,-4 0 4 0,0 1 1 16,2 0 1-16,-2 1 0 0,0 0-4 0,0 0 3 16,-2 0-5-16,2 0-1 15,-2 0 4-15,-1 0-6 0,-1 0 6 0,2 0 4 0,-1 0-1 16,2 0 6-16,1 0-5 0,0 0-4 16,-2 1-1-16,2 0-5 0,0 1 1 15,-1-2 0-15,4 1 0 0,-3-2 0 0,-1 2-1 16,0 0-2-16,4 2-2 0,-2-2 2 0,-2 1 0 0,0 1 2 15,3-1 1-15,-3 2-5 0,0-2 0 0,-2 0 0 16,0 2 2-16,1-1 3 0,-3 1 1 16,1-1-1-16,0 1-1 15,3 0 7-15,2-1 2 0,0 0 3 0,-3-1-2 0,2 0-8 16,-2 2-2-16,-1-1-4 0,1 0 3 0,-1 0 1 16,-1 1 0-16,2-1 5 0,1 1-2 0,-2-1-5 0,3 1 0 15,-1-3-4-15,3 2 2 16,-1-1 2-16,-1 2 0 0,4-1-1 0,-2 1 0 15,-3 0-5-15,4-1 2 0,-1 2 4 0,-2-1-2 0,2 2 3 16,-3-1-1-16,1 0-3 0,0 1 1 0,3-1-2 16,-4 0 0-16,0 2 4 0,0 0 0 0,-2 1 0 15,1-1 0-15,0 0-2 16,-2 2 1-16,1 0 0 0,-2-1 2 0,-1 0 0 16,3 0 1-16,-2 0-2 0,-2 1 0 0,2-1 2 0,3-1-3 15,-1 2 5-15,-2-1-1 0,1 0-3 16,0-2 0-16,-1 3-2 15,3-1 1-15,-2 0 4 0,2 0-1 0,-2 0 2 0,1 0-3 16,-2 0-1-16,3 1-2 0,-2-1 2 0,2 1 3 16,1-1 1-16,-2 1-1 0,1 1 1 0,-1-1-5 15,0 1 2-15,1 0-1 0,0 2-1 0,-1-1 2 16,0 1-3-16,1 1 0 0,-3-1-3 0,-1 2 5 16,4-2 2-16,6-4 2 0,-5 1 29 15,6-3-4-15,-3 0-3 0,-6 7-2 0,5-3-30 16,-3 4 4-16,0 0 1 0,3-2 0 15,-2 1 1-15,1 1-5 16,-2 0 1-16,1-1-1 0,1 2 7 0,-3 0-5 16,5 1-1-16,-2 1 0 0,-1 0-8 0,0 0 9 0,1 0 3 0,3-1 1 0,-3 1 9 15,0 1-9-15,4-1-3 16,-3 2 0-16,3-2-5 0,-2 1 7 0,3 1 1 16,-5-1 0-16,5 0-2 0,-3 3 0 15,3 0 1-15,-3-1-2 0,3 3 7 0,-5-2-5 0,3 7-3 0,-1-5 0 16,2 6-9-16,-2-6 9 0,3 0 2 15,-4 2 1-15,4-2 3 0,-3 1-5 0,4 0 0 16,-1-6-2-16,-2 4 1 16,3-4 3-16,1 3 0 0,0 1 4 15,0-3-6-15,0 2 2 0,-3-1 0 0,4-1-1 0,0-2 7 0,0 2-5 16,0-2 0-16,5 1-3 0,-3 0-1 0,1-2 4 16,2 1 2-16,-2 0 1 0,3 0 4 15,-2 1-8-15,4-1-1 16,-4 0-2-16,3 2 1 0,0-1 3 0,-2 3 5 0,5-3 1 0,-1 2-5 15,0-2 1-15,1 4 0 0,-1-5-3 0,0 3 7 16,3-1 0-16,-2-1-1 0,3 8 3 16,4-5-37-16,4 9 36 0,1-1-26 0,1-1-2 15,4-3 34-15,-5-2-37 0,1-3 27 0,2-5-1 16,-2 2 0-16,0-2 1 16,2-3 1-16,-2 1 0 0,1-2 1 15,3 1-2-15,-3 1-1 0,2-2-2 0,2-1 1 0,-4 1-2 0,4-1 1 0,-3 2 1 16,3-3-2-16,0 0 5 15,1 0 0-15,0-1 2 0,3-1-1 0,-1-2-2 16,6 0 1-16,8-1-1 0,3 0 1 0,-1-4-14 0,-5 1 1 16,-5-1 1-16,-5-4-3 0,-2 1 16 0,-1-2-3 15,0 2-2-15,-3-2 3 0,2-1-6 0,-2 0 2 16,-1 1 0-16,2-2-2 16,1-2 6-16,0 0-2 0,1-1 1 0,1-1 1 0,1 0-4 15,-1 0 0-15,0 0-2 0,1-1 3 16,0 0-2-16,-1-1 4 0,1 1 0 0,0-1-3 15,2 0 5-15,-2 1-5 0,2 0 3 0,-2-1 4 16,0 0-6-16,-2-1 3 0,0 0-5 0,1 1-4 16,-3-2 6-16,2 1-1 0,-5-1 2 15,3 0 2-15,-3-1-3 0,3 1-1 0,0 0-4 0,-2 1 2 16,3-1 2-16,-2-1 0 16,1 1 2-16,1-2-3 0,-2 2 1 15,0-2 0-15,-2 1 0 0,0-4 4 0,-2 1-3 0,0-2 2 0,-1-4-1 16,-1 0-1-16,3-1 2 0,-4 1-1 15,0-2 1-15,0 1 1 0,-2 1-3 0,-2-3 0 16,2 2-2-16,-3 1-2 0,-2-2 4 16,0 0 0-16,-2-1 4 0,2-1-4 0,-4 1-1 15,1-1 1-15,-2 0-3 0,0 0 6 0,-4 0 0 16,4-2-2-16,-4 2 1 0,0-1-7 0,-1 0 5 16,0 0 0-16,-4 0 1 0,2-2 3 0,0 0-3 15,-2 2-1-15,0-2-2 0,-2 1-3 16,-3-1 4-16,3 1 1 0,-2 1 3 0,2 0-4 0,-4-2 0 15,0 6-2-15,0-1 0 0,-1 2 4 16,2-2-1-16,-2 3 1 0,1 1-1 16,-1 0-3-16,1 1 1 0,-2 0 0 15,0 2 0-15,0-1 8 0,-1 0-7 0,-1 0-3 0,2 0 0 16,-2 0-6-16,-1 1 6 0,-1 0 3 0,2 1 1 16,-2-2 0-16,1 1-2 0,-1 1-2 15,0 1-1-15,-2-2 0 0,1 1 2 0,-1 2 0 16,1 1 0-16,-1 0-3 0,-4 1 0 15,3 1 5-15,0 2-1 0,0 1 4 0,-3-2-5 0,3 3-2 16,-4 1-2-16,2-2-1 0,1 1 4 16,-1 1 2-16,0 1 4 0,-1 0-1 0,1 0-4 15,-1-1-3-15,2 2-3 16,-4 0 2-16,1 1 3 0,-1-1 0 0,0 1 2 0,0 0-3 0,-4 0-1 16,5 1 5-16,-1 1-4 0,1 0 8 0,-3 1-4 15,6-1-8-15,-5 2-1 0,3-1-6 0,0 2 9 16,0-1 4-16,1 0 3 0,2 2-1 15,-2 0-5-15,5-1 2 0,-3 1-4 16,3-1 5-16,-2 1 1 0,0 0-1 0,0 0 2 0,-1 0-5 16,1 0 1-16,-1 0-1 0,-1 0 1 0,0 2 7 15,1 1-6-15,-4 1-1 0,1-1-1 0,-1 2-6 16,0 0 7-16,-4-1 1 0,5 0 3 16,-1 0 0-16,1 2-2 0,1-4-3 0,3 1-3 15,-3 1 6-15,1-1-1 0,3 0 1 16,-1-1 4-16,2-1-10 0,0 2 4 0,2-1-1 15,1 0-4-15,1 1 6 0,2-1-10 16,4 0-4-16,-4-2-7 0,5 1-9 0,-2 0-1 16,3 2-8-16,1 0-17 0,-1 1-20 15,-1 2-20-15,0 1-29 0,2 1-43 0,1 3-106 16,0-3-376-16,0-3-971 0</inkml:trace>
  <inkml:trace contextRef="#ctx0" brushRef="#br0" timeOffset="77863.6756">1399 8919 0 0,'0'0'251'16,"0"0"245"-16,0 0-44 0,0 0-95 0,0 0-48 15,0 0-49-15,0 0-42 0,0 0-33 0,0 0-36 16,0 0-26-16,0 0-26 0,0 0-25 16,0 0-18-16,0-69-18 0,0 69-13 0,0 0-7 15,0 0-8-15,0 0-3 0,0 1 5 0,0 2 4 16,0 3 2-16,0 1 5 0,0 1-1 15,0 3-1-15,-2 3 2 0,1 2-2 0,-1 2-1 16,0 5 2-16,-3 1-4 16,2 3 1-16,-3 2-1 0,3 2-3 0,-5 4 4 0,3 2-1 0,-2 1-3 15,-2 3-1-15,0 1 1 0,3 1-3 16,-5 2 2-16,4-2-1 0,-3 2-5 0,2-1 2 0,-1 0-2 16,4-2-2-16,-3 2 7 0,0 0-5 0,2-2 3 15,0 1 2-15,-3 2-8 0,1-1 7 16,3 1-1-16,-3-3-1 15,-1 2 1-15,4 0-3 0,-2-2-4 0,-1 1-3 0,2-2 2 0,-1 0 1 16,0 0 2-16,3-2 0 0,-3 0-1 16,4 0 0-16,-5-1-4 0,5 2-2 0,-2-1 6 15,2 0-6-15,-1 1 4 0,1 0 3 0,1 0-6 16,0 2 5-16,-1-2-1 0,-1-1 1 16,3 0 2-16,-1 0-5 0,0-2 1 0,-2-2 0 15,2-3-1-15,1-1 5 0,-2-1-3 0,-1-3 2 16,2-2-3-16,1-2-2 0,0-1 3 0,-1-2-1 15,2-3 4-15,-3-2 2 0,2-2-5 16,-1-1 1-16,2-2-5 0,-1-3 0 0,1-1 4 0,0-1 0 16,0-2 0-16,0-1 0 0,0 1-6 15,0-3-1-15,0 1-5 0,0-1-5 16,0 0-10-16,0 0-12 0,0 0-22 0,0 0-28 16,0-2-31-16,0-2-58 15,1-1-92-15,2-2-221 0,1 0-628 16,-2 2-101-16</inkml:trace>
  <inkml:trace contextRef="#ctx0" brushRef="#br0" timeOffset="78486.8841">2104 8940 290 0,'0'0'562'0,"0"0"-304"15,0 0 43-15,0 0 0 0,0 0-22 0,0 0-35 16,0 0-39-16,0 0-41 0,0 0-41 0,0 0-30 16,0 0-19-16,0 0-5 0,0 0-11 15,0 0-8-15,8-102-12 0,-8 102-17 0,0 0-4 16,0 1-14-16,0 2 0 0,0 4 5 15,0 4 0-15,-3 0 10 0,2 4 4 0,0 1 2 0,0 1 4 16,-1 4 3-16,-1 2 0 0,1 2-3 16,0 4 0-16,0 2-6 15,-2 5-3-15,1 1 4 0,-1-1-6 16,-3 5 2-16,3 0 1 0,-3 3-6 0,-1 2 2 16,-1 5-4-16,0 1-2 0,-1 3-2 0,-2 1-5 15,1 2 0-15,0 1 2 0,2-1-1 0,-3 2 4 0,2-2 1 0,0-2-1 16,0-3-2-16,2-1-4 0,3-3-1 0,-3-2-2 15,0 2 4-15,4-5 0 0,-3 1 1 16,3 0-1-16,-2-2-4 0,1 0 0 0,-1 0 3 16,3 0-1-16,-3 1 4 0,3-3-1 15,-3 1-4-15,4-4-2 0,-4 0 1 0,2-3 3 0,1 1 2 16,-2-4 2-16,2 0-2 0,0-1-3 16,-2-1 1-16,1-1-2 0,0-1 2 0,0 0 2 15,1-2-4-15,-2 0 1 0,3-2-2 0,-1-1-6 16,0-2 8-16,0-1-1 15,2-4 2-15,-3-1 10 0,0-3-10 0,3-1 1 16,0-4-2-16,0 0-2 0,1-4 5 0,-1 0 1 0,1-2 1 0,0 0-3 16,0-1 2-16,0 0-4 0,0 0 2 15,0 0-2-15,0-1-6 0,0-2-6 16,0 0-18-16,-1-4-24 0,1-1-24 0,-1-4-43 16,-3-1-61-16,3-2-160 15,0 2-797-15,1 4-559 0</inkml:trace>
  <inkml:trace contextRef="#ctx0" brushRef="#br0" timeOffset="79456.4758">501 10015 0 0,'0'0'0'16,"0"0"194"-16,0 0 117 0,0 0-37 0,0 0-61 0,0 0-46 15,0 0-54-15,0 0-29 0,0 0-30 0,0 0-15 16,0 0 3-16,0 0 4 0,0 0 15 0,-47 1 13 16,43 0 14-16,-5 0 20 0,5 0 10 15,-2 1 19-15,-1 0-5 0,7-2-20 0,-5 1-17 16,-4 1-25-16,1 0-7 0,4 0-1 16,4-2-2-16,0 0-5 0,-7 1 24 0,-1 0-14 0,4 0-12 15,-4 1-8-15,8-2-37 0,0 0 0 16,0 0-1-16,0 0-3 0,0 0-5 0,0 0 6 15,0 0 11-15,0 0 13 0,0 0 12 0,0 0 4 16,1 0-39-16,7 1-5 0,4 0-2 0,0-1 3 16,4 0 33-16,-4 0 4 15,14 0-8-15,7-2-6 0,5-1 2 16,14-3-32-16,-6 1 1 0,4-3 1 16,0 2-3-16,-1-2 27 0,-1 1-1 0,-4-1-2 0,6 2-1 0,-1-3 4 15,2 0-1-15,0 1-3 0,0-1 5 16,14-3-7-16,12-1 2 0,6 0-7 0,-1 0-2 0,-9 3 2 15,-11 1-8-15,-3 0 8 0,-7 2-3 0,3 1-1 16,-2 2 3-16,-1-3-1 0,-1 4 5 16,-1-3-3-16,-2 1 0 0,0 0 2 0,-1 1-5 0,-2-3 7 15,-1 0-2-15,-1 1 2 0,-3-1 0 0,0 0-6 16,0 2 2-16,-4-3-3 0,0 1 2 16,-1-1 2-16,-1 0-4 15,-1 1-3-15,-3 1-2 0,1 0 1 0,0-1 1 0,-3-1 2 16,-1 3 2-16,-1-2-5 0,-4 1 0 0,1 0 0 15,-3 0-2-15,-2 2 7 0,-1-1-5 0,-3 0-3 16,1 3 2-16,-4-1-5 0,1 0 3 0,-2-1 4 16,-1 1 1-16,1-1 4 15,-4 1-5-15,1 0-3 0,-1 1-2 0,-1 0-4 0,-2 2 8 16,0-1 1-16,-2 1 3 0,-1 0 1 0,1 0-1 16,-1-2 2-16,0 2-3 0,0 0 4 0,0 0 0 15,0 0-3-15,0 0 1 16,0 0-5-16,0 0 1 0,0 0 3 15,0 0-2-15,0 0 7 16,0 0-8-16,-1 0-2 0,1 0-2 0,-1 0-3 16,-1 0 4-16,1 0 3 0,-2 0-2 0,1 0-6 0,-1 0-19 15,-3 0-26-15,3-2-38 16,-4 2-61-16,-3 0-111 0,2 0-412 0,3 0-1066 0</inkml:trace>
  <inkml:trace contextRef="#ctx0" brushRef="#br0" timeOffset="80672.8401">725 9465 0 0,'0'0'0'0,"0"0"0"0,0 0 212 16,0 0 156-16,0 0-56 0,0 0-44 0,0 0-47 15,0 0-21-15,0 0-16 0,0 0-28 0,0 0-30 16,0 0-35-16,0 0-32 0,0 0-26 0,0-12-13 16,0 12-8-16,0 0 6 0,0 0 13 0,0 3 10 15,0 1 15-15,0 1 1 0,0 1 1 0,0 2 2 16,0 1-3-16,0 1-9 0,-2 3-10 15,1 0-11-15,-3 2-4 0,2-1-2 0,1 4-1 16,-1-6-2-16,1-2 28 0,-3 3-33 16,3-6 26-16,0 9-24 0,-2 0-2 0,-1-1 26 15,1-1-28-15,1 1 24 0,-1 2-26 16,-2-2 3-16,3 0 1 0,-5 2-1 16,5-2-3-16,-1-1-3 0,-2-1 0 0,3-1 1 15,-2 0 9-15,1-6 11 0,2 0 12 0,-1 0 4 0,2 0-1 16,-2 0-11-16,1 1-11 0,1-7-7 15,0 0-11-15,0 0 0 0,0 0-3 0,0-2-3 16,0-5 5-16,0 0 1 16,0-9 2-16,1 8 5 0,1-8-6 0,4-9-3 0,-2-2-31 15,5-10 27-15,0-2-25 0,2 2 2 0,1-2 29 0,0 3-30 16,3 4 27-16,-2 3 1 0,1 2-4 0,1 5 2 16,-1 1 2-16,3 2-4 0,-3 1 4 15,3 2 6-15,0 3-6 0,-3-1 3 16,0 2 0-16,2 3-5 0,-4 2 5 0,-1 1-3 15,0 3-1-15,-2 2-4 0,0 1 4 0,-2 0 3 16,-3 2 3-16,4 5 2 0,-1 2-5 0,-3 1 2 16,2 3-1-16,-3 2 6 0,0 1 1 0,2 2-2 15,-2 2 1-15,-1-1-7 0,0 2 4 0,1 0 1 16,-2 2 1-16,0-2-2 0,0 1-1 16,-1-2-3-16,1 1 0 0,-1 0-2 15,1-3 3-15,-1-1 4 0,0 0 1 0,1-3-1 0,-1 0-1 16,2-1-4-16,0 0-3 0,-2-4 0 0,1 0-8 15,0-3-10-15,0 1-10 16,0-3-18-16,0 0-18 0,3-2-22 0,-3 1-39 16,1-2-57-16,-1-1-112 0,2 0-221 0,-2 0-506 0,-1 0 45 0</inkml:trace>
  <inkml:trace contextRef="#ctx0" brushRef="#br0" timeOffset="81064.8669">655 9653 277 0,'0'0'481'0,"0"0"6"0,0 0-88 0,0 0-45 16,0 0-88-16,0 0-67 0,0 0-61 16,0 0-47-16,0 0-37 0,0 0-23 0,0 0-11 15,0 0 5-15,0 0 12 0,0 0 19 0,0 0 9 16,1 0-30-16,8-2 21 0,2-2-38 0,4-1-5 15,1 0 24-15,3 0-33 0,1-2 18 16,1 0 3-16,-1 1-3 0,1 0-3 16,1-3 2-16,2 2-9 0,-2 0-4 0,1 0-1 15,-3 0-2-15,2 0 3 0,-3 1 1 0,1 0 2 16,-4 0-1-16,-1 2-3 0,-3-1-4 0,-1 2 0 16,-3 0 3-16,0 2 0 0,-4-2 4 15,1 2 3-15,-3-1 1 0,-1 2 7 0,-1 0-3 0,2-1-2 16,-2 1 1-16,0 0-8 0,0 0 0 15,0 0-2-15,0 0-6 0,0 0 2 0,0 0-1 0,0 0-4 16,0-1-17-16,0 1-28 0,0 0-45 0,0 0-62 16,1 0-114-16,2 0-257 15,-2 0-650 1,0 0-30-16</inkml:trace>
  <inkml:trace contextRef="#ctx0" brushRef="#br0" timeOffset="81838.212">652 10329 342 0,'0'0'826'0,"0"0"-414"0,0 0-90 0,0 0-28 15,0 0-27-15,0 0-43 0,0 0-47 16,0 0-43-16,0 0-38 0,0 0-25 16,0 0-22-16,0 0-16 15,0 0-11-15,0 0-11 0,15-41-5 0,-10 34-2 0,-5 7 6 0,0 0 4 16,0 0 3-16,0 0 3 0,0 0-3 0,0 0-31 16,1 1 32-16,1 6-29 0,-2 0 29 0,1 4 23 15,-1-3-31-15,0 6 28 0,0 0-31 0,0 0 5 16,0 0-5-16,-1 2-3 0,1 0 0 31,-2 0-4-31,0 0 3 0,-3 2 2 0,4-2-3 0,-1 0 6 16,-3 1-6-16,2-2-1 0,2-2-2 0,-1-6-1 15,-3 7 5-15,4-5-2 0,0-1-1 16,1 0-8-16,-2-1-14 0,1-1-11 0,0 1-20 0,-2 0-24 16,3-7-33-16,0 0-68 0,0 0-97 0,0 0-161 0,0 0-500 0,0 0-460 0</inkml:trace>
  <inkml:trace contextRef="#ctx0" brushRef="#br0" timeOffset="82415.9064">956 10201 1016 0,'0'0'344'0,"0"0"-55"0,0 0-17 0,0 0 7 0,0 0-34 0,0 0-43 15,0 0-50-15,0 0-38 0,0 0-27 16,0 0-11-16,0 0-7 0,0 0-8 16,0 0-7-16,0 0-12 0,3-8-14 0,-5 11-11 15,-4-2-6-15,3 2-3 0,-3 1-1 0,-1 0 3 0,1 1-5 16,-2 1 0-16,2 1 2 0,-2 1-4 16,0 0 2-16,0 0-4 0,2 2-4 0,-2-1 4 15,0 3 1-15,4 0-1 0,-3-1 5 0,3-1-7 16,-2 4 0-16,2-5 3 15,-2 1-2-15,5-2 0 0,-1 2 2 0,-2-3-2 16,4 1-2-16,0-2 2 0,0 1-3 0,0-1 4 16,4 0 4-16,-2-1-2 0,0-1 2 0,3 1-5 0,-1-1-2 15,2 1 6-15,-2-3 2 16,2-1 3-16,-1 2 1 0,3-3-1 0,0 0 1 0,-2 0-4 16,2-1 2-16,1-4 1 0,2 1 0 0,-3-1 0 15,1-2-3-15,-2 0-1 0,2 1 1 16,-1-3 1-16,-1 1 6 0,-2 0-5 0,2 0 2 15,-4 0-3-15,2 0-3 0,-2 0 4 16,-2 0-1-16,1 0 3 0,1-1 5 0,-2 0-9 0,-1 0-1 16,0 2-1-16,0-3-2 0,0 2 4 15,-1-1 0-15,-3 0-1 0,1 0-4 0,0 2-1 0,-3-2-1 16,-1 2 0-16,1-2 7 0,-1 2-4 16,-2 0 1-16,1 2-7 0,0-1-11 0,-2 2 9 15,1 2-5-15,-2 1 5 0,-3 1 7 0,3 0-10 16,-1 0 2-16,1 0-4 0,-1 3-7 15,1 1-10-15,1 2-19 0,-4-1-27 0,7 1-50 16,-2 0-103-16,2-1-271 0,3-2-785 0</inkml:trace>
  <inkml:trace contextRef="#ctx0" brushRef="#br0" timeOffset="87090.4045">433 9556 0 0,'0'0'144'0,"0"0"238"0,0 0-36 0,0 0-2 16,0 0-34-16,0 0-39 0,0 0-33 0,0 0-33 15,0 0-39-15,0 0-21 0,0 0-18 16,0 0-17-16,0 0-11 0,0 0-5 0,0 0-10 16,0 0-5-16,0 0-7 0,0 0-10 0,0 0-4 15,0 0-8-15,0 0-12 0,0 0-7 0,0 0-6 16,0 0-4-16,-3-3-1 0,0-2-3 15,-2-1-3-15,4 1-6 0,1 5-6 0,0-8 2 16,3 3 5-16,3-1 3 0,6-6 4 0,-3 7-1 16,3-4-3-16,4-1-1 0,4-3 4 0,7-5 3 15,6 0 1-15,5-5-33 0,0 3-3 16,-2 4-6-16,-3 0 1 0,-3 3 29 0,-7 4 1 16,-1 1-1-16,-2 2-6 0,-1 2 0 0,-3 0-1 15,-4 2 0-15,0 2 3 0,-3 0-1 16,-1 0-2-16,-3 1 2 0,2 5-5 15,-4 0 2-15,3 2 6 0,-3 2 0 16,-2 0 3-16,3 2-1 0,-2 2-5 0,-1-1 2 0,0 2-1 16,-1 4 3-16,0-2 4 0,0 1-3 0,-2 2 1 15,-4-1-4-15,2 2-2 0,-3 1 0 0,-3 1 3 16,-1-1 5-16,1 0-5 0,-3-1 3 0,-2-1-8 0,3 1 3 16,-7-3 3-1,6 2 1-15,0-6 6 0,5-6-7 0,-4 2 24 0,5-3-3 0,-1-1-8 16,-4 7 9-16,3-6-26 0,1-1 3 15,-5 6 3-15,8-6-8 0,-2 0-4 16,-5 4 0-16,5-6 1 0,0 1 6 0,3 1-1 0,4-6 2 16,-8 6-5-16,4-2 0 0,-3 3 1 15,2-1 0-15,5-6 6 0,0 0-6 0,0 0-2 16,0 0-3-16,0 0-5 0,0 0 12 0,0 1 3 16,4 1 5-16,5-1 6 0,3-1-38 15,7 0-1-15,2 0 0 0,2-4 0 0,5-2 36 16,3-1-1-16,-1-2 1 0,2 0-6 15,3-2 0-15,-2 0 2 0,0-1-1 0,0 2 4 16,-2-3-3-16,-1 3-5 0,-4 0-2 0,-2 1-4 0,-3 1 5 16,-1 2 2-16,-4 1 1 0,-5 1 5 15,0 1-7-15,-4 1-6 0,-4 1-2 16,0 0 3-16,1 1 2 0,-4 0 3 0,1 0 5 0,-1 0-9 16,0 0 0-16,0 0 2 0,0 0 0 15,0 0 7-15,0 0-7 0,0 0 0 16,0 0-2-16,0 0-7 0,0 0 10 15,0 0 2-15,0 0 2 0,0 0 7 0,0 0-9 16,0 0-2-16,0 0-1 0,0 0-6 0,0 0 8 0,0 0-2 0,0 0 2 16,0 0-1-16,0 0-5 0,0-1-2 0,0 1-3 15,-1 0-1-15,1-2-12 16,0 1-23-16,-1 0-24 0,-2 0-37 16,1-2-51-16,1 1-87 0,0 1-319 0,0-1-802 0</inkml:trace>
  <inkml:trace contextRef="#ctx0" brushRef="#br0" timeOffset="89717.8051">3022 9815 0 0,'0'0'302'0,"0"0"-15"0,0 0 1 16,0 0 11-16,0 0-21 0,0 0-44 15,0 0-46-15,0 0-29 0,0 0-24 0,0 0-23 16,0 0-22-16,0 0-14 0,-11 0-9 16,11 0-5-16,1 0-3 0,-1-2-1 0,1 2-3 0,-1 0-5 15,0-1-3-15,2 0-7 0,-1 0-8 16,2-3 1-16,-1-1 1 0,0-1 3 0,4-1-1 15,-3 1-4-15,4-2-3 0,0-2-1 0,0 1 1 16,1-2-2-16,2 1-3 0,0-2-2 0,2 1-4 16,5-1 3-16,-3-2 3 0,6-3 2 15,1 2 6-15,-1-3-8 0,8 0-5 0,-3-2-3 16,5 1-5-16,1-1 6 0,0 1-2 16,3-2 1-16,-1 1-1 0,-2 0-5 15,0-1 1-15,1 1-2 0,-3-3 6 0,1 2-1 0,0-1 0 16,0 0 0-16,0-2-8 0,1 2 3 15,-1-2 3-15,-1 1 0 0,1-2 5 16,-2 1-8-16,3-1-3 0,1 0-2 0,0-1 0 0,0 1 5 16,-2 1 1-16,0-2 0 0,-3 2 1 0,1 2-5 15,-2-2 2-15,0 3-3 16,0 0 2-16,-1 3 0 0,0 2-2 16,-3-1-1-16,0 1-4 0,-4 2 2 0,1-1 2 0,-4 0 2 15,0 2 2-15,-3 0-5 0,1 1 1 0,-2 0-3 0,0 1-3 16,-2-1 5-16,1 2 0 0,-1 0 3 0,1-1-1 15,-1 1-2-15,0-1 0 0,-1 1-3 16,-1 0 9-16,2 1-3 0,-3 2-2 16,-1 0 0-16,1 0-6 0,-1 1 2 0,1 0 3 15,-3 2-1-15,-1 0 3 0,1 1-4 0,-1 1-1 0,0 1-1 16,-2-2 2-16,0 2 2 16,0 0 0-16,1 0 0 0,0 0-2 0,-1 0-2 0,1-1 1 0,1 1-1 15,-1-2 4-15,-1 2-1 0,1-1 0 16,-1 1-2-16,0 1-2 0,0 0 3 0,0 0 0 15,0 0 3-15,0 0 2 0,0 0-5 16,0 0-2-16,0 0-1 0,0 0-4 0,0 0 5 16,-2 0-2-16,-1 0-1 0,1 0-5 0,0 0-8 15,-3 1-9-15,-2 1-8 0,0-1-12 16,-3 1-11-16,1 0-17 0,-1 1-27 0,1-1-40 16,0-1-59-16,1 0-98 0,-1 1-253 0,2-2-526 15,4 1-133-15</inkml:trace>
  <inkml:trace contextRef="#ctx0" brushRef="#br0" timeOffset="90169.8588">3675 8500 1358 0,'0'0'355'16,"0"0"-95"-16,0 0 19 0,0 0-50 15,0 0-40-15,0 0-30 0,0 0-38 0,0 0-36 0,0 0-32 16,0 0-29-16,0 0-28 0,0 0-1 0,0 0 4 16,0 0 9-16,-29-25 13 0,47 27 3 15,1 0 3-15,3 2 3 0,3 1 4 16,-1 0-3-16,4 1-1 0,-1-1-1 0,1 1-6 16,-1-2 4-16,2 2-1 0,-3-1-3 0,3 0 3 15,-1 0-7-15,0-1-1 16,0 0-4-16,2-1-3 0,1 0 4 0,2 0-1 15,-1-2-1-15,0 2 0 16,-2-2-6-16,0 0-2 0,-1 1-2 16,-1-1-2-16,0-1 5 0,0 0-1 0,0 0 0 0,-4 0-2 0,3 0 0 0,-3 0 0 0,-1-1 1 0,-4 1 5 15,0-2-3-15,-2 1-3 0,-3 0-1 16,-4-2-8-16,1 2 8 16,-2 0 4-16,-6 1-2 0,1 0 6 0,-3 0-10 0,-1 0 0 15,0 0-2-15,0 0-2 0,0 0-1 0,0 0-5 16,0 0-13-16,0-1-20 0,0 1-34 15,-1 0-47-15,0 0-65 0,0 0-87 0,-1 0-172 16,1 0-507-16,1 0-548 0</inkml:trace>
  <inkml:trace contextRef="#ctx0" brushRef="#br0" timeOffset="90461.8929">4620 8560 1391 0,'0'0'300'0,"0"0"-44"15,0 0 2-15,0 0-16 0,0 0-36 0,0 0-52 16,0 0-35-16,0 0-20 0,0 0-15 16,-32 126-10-16,25-99-14 0,-2 5-11 0,-3 4-8 15,-2 3-8-15,-3 4-4 0,-4 5-8 0,0 1-5 16,-3 1 0-16,-1-3-5 0,0 1 1 0,4-7 1 31,1-4 1-31,2-5 1 0,1-3 3 0,4-3 1 0,1-3-3 16,2-1-1-16,1-5-4 0,1-2-1 0,3-2-3 15,0-2-4-15,3-2 0 0,-1-4 0 0,0 0 1 16,3-2-2-16,0-2-3 0,0 0-2 0,0-1 1 16,0 0 1-16,0 0 0 0,0 0-6 0,2-2-7 0,2-1-18 15,-2-3-21-15,4-2-47 0,1-2-76 16,2-3-157-16,-2 2-667 0,-2 2-692 0</inkml:trace>
  <inkml:trace contextRef="#ctx0" brushRef="#br0" timeOffset="92016.3387">6219 7685 0 0,'0'0'175'0,"0"0"275"0,0 0-143 0,0 0-48 15,0 0-34-15,0 0-8 0,0 0-28 0,0 0-32 16,0 0-28-16,0 0-21 0,0 0-4 0,0 0-4 0,0 0 1 16,0 0-8-16,-68-111-4 0,54 105-10 15,2 0-19-15,-1 0-8 0,-4 2-12 16,3-1-2-16,-3 1 3 0,-1 1-7 0,2 2-4 0,-3 0-5 15,1-1-5-15,0 2 2 0,1 0-4 16,-2 0-2-16,0 0-5 0,3 0-1 16,-4 2 1-1,2 0 0-15,-1 2 2 0,-1-1 1 16,1 2 0-16,-2-1 0 0,1 2-4 16,0 1 5-16,-4 0-1 0,0 0 3 0,0 1 4 15,-3-1-4-15,2 1 0 0,-3 0-3 0,-2 2-3 0,1-1 0 0,-2 3 0 16,0 0-1-16,-1 0 1 0,-3 1-2 0,0 0 1 0,3-1 1 0,1 0 4 0,1 0-2 15,1 1-1-15,4 0 0 0,0-1-7 16,3 0 5-16,1 2-1 0,1-1 0 16,0 1 2-16,2 0-5 0,2 2-2 0,-2 1-1 15,4 0-1-15,-1 1 2 0,1 2-1 0,0-1 1 16,1 1-1-16,0 2 0 0,0 0 1 0,0 2-3 16,1-1 0-16,-2 4 0 0,1-2-1 0,-1-2 0 15,3 2-1-15,-2 2 2 0,2-2 0 16,-1 0 2-16,0 1-1 0,2 0 0 0,1-1 1 15,-2 0 0-15,2 0 5 0,1-1-1 0,-2 0 0 16,3-1 1-16,-2 0-3 16,2 0 1-16,-1 0 1 0,2 1 0 0,-1 0-1 15,1 1-1-15,1-3-3 0,3 2-1 0,-3-2-2 0,2 0 3 16,2 2 2-16,0-2-1 0,1 2 2 0,0-1-3 16,1 3-1-16,-1 0-1 0,0-1 2 15,2 2-2-15,1 1 3 0,1 1 1 0,-2 0-6 16,2 2 5-16,1-1-2 0,0-2 1 0,1 2 4 0,3-3-7 15,-2-3 2-15,1-1-2 0,0-3 1 0,3 2 3 16,-1-1 0-16,2-2 1 16,2 1-4-16,-3 1 2 0,6 1-2 0,-2 0-2 15,4-1 3-15,-2 1-2 0,3 0 2 0,0 2 1 16,0 0-3-16,0-2 6 0,1-1-5 0,-1 0 2 16,2-2 2-16,1 0-5 0,-3-1 1 0,5-2 1 15,0-1-1-15,-1-1 5 0,4-1-1 0,1 0 2 16,0-3-2-16,1 1 1 0,-1-3 0 0,2-1-5 15,1-2 8-15,0 0-5 16,0-3 1-16,3 0 2 0,-1-2-5 0,-1 0 4 0,2 0-2 16,0 0 1-16,-1 0 1 0,4 0-6 0,-3-2 3 15,-1-1-1-15,-2-3 0 16,1-1 4-16,-2 0-2 0,2 0 5 0,-2-1-4 16,0 0-3-16,1-3 1 0,-4-1-4 0,0 1 6 15,0-2 0-15,1 3 0 0,-2-3 1 0,1-1-6 0,-1 0 5 16,3-1-2-16,-3 1-1 0,0 2 4 15,1-3-5-15,2 1 2 0,-3-2 0 16,1 0-2-16,4-2 4 0,1 1-1 0,-3 0 1 16,2-2 0-16,0 1-4 0,-1-3 2 0,0 0-3 15,3 0 2-15,-3 0-1 0,3 0 3 16,-4-1 2-16,0 2-4 0,-5-2 10 0,1 0-5 0,-3 0 1 16,-3 1 6-16,1-3-9 0,-2 3 5 0,-3-4 2 15,0 2-3-15,-4-2 1 0,0-1 1 16,1 1-1-16,-2-1 0 0,-1-1 0 0,0 0-7 15,-1-1-2-15,-1-1 3 0,0 1 1 0,0 0 0 16,0 0 0-16,-3-2-4 0,3 2 0 16,-4 0 1-16,2-1 2 0,-4 0 0 0,4 1-3 0,-5 0 2 15,1-1-2-15,-3-2-2 0,1 1 5 16,0-1 0-16,0-1 1 0,-2-3 0 0,-4 2-1 16,4-3-3-16,-1 4-2 0,-3 1 4 0,0 0-4 15,0 1 4-15,-2 0 0 0,1 0-1 0,-2 2 3 16,0 2-1-16,-4 1-1 0,1 0 2 0,0 0-5 15,1 0 1-15,-1 2 1 16,0 0-3-16,-5 1 5 0,5 0-3 0,-5 2 3 0,5-1 0 16,-5 2-4-16,4 2 2 0,-3 1-2 0,2 1-3 15,-5 1 2-15,5 2-1 0,-5-1 1 0,0 2 1 16,-2 2 1-16,-2 0-1 0,-4 2 1 16,0 0 1-1,-3-1-4-15,3 2 2 0,-4 1 0 0,0-1-2 0,-1-1 3 0,-2 2 2 0,3-2-3 16,-1 4 4-16,1-1-3 0,2 1-1 0,-1 0-1 15,4 1 0-15,-1-2 1 0,-1 2 1 0,3 1 4 16,-1 1-5-16,3 0 2 0,0 0-3 16,-1 0 0-16,3 0 1 0,1 1-4 0,-3 3 2 15,3 0-3-15,-5 2 1 0,4 2 5 16,-3 1 0-16,1-1-2 0,-1 0 4 0,0 2-8 16,2 0-5-16,0 2-3 0,-5 2-15 0,6 1-13 15,-2 1-11-15,0 2-25 16,0 1-33-16,3 1-60 0,1 0-163 0,5-4-786 15,4-7-644-15</inkml:trace>
  <inkml:trace contextRef="#ctx0" brushRef="#br0" timeOffset="92922.8559">5591 7746 0 0,'0'0'0'0,"0"0"0"15,0 0 0-15,0 0 218 0,0 0 98 0,0 0-39 0,0 0-40 16,0 0-39-16,0 0-31 0,0 0-30 16,0 0-4-16,0 0-1 0,0 0 6 0,0 0 16 15,10-100-6-15,-8 94-1 16,-1-1-10-16,-1 3-16 0,1 0-6 0,-1 3-11 0,0-1-8 15,0 2-15-15,0 0-21 0,0 0-22 0,0 0-21 16,0 2-6-16,0 1 0 0,0 3 6 0,0 2 7 16,0 3 0-16,-2 0 4 0,-1 1-2 0,0 1-2 15,1 1 6-15,1 1-5 0,-2 0 0 16,-1 3-1-16,1 1-3 0,1 0 1 16,-1 0 2-16,-2 2-1 0,1 0 0 0,0 1-2 15,0 1-1-15,-3 0-3 0,2 2 1 0,-1-1-2 0,1 3-1 0,-1 0 0 16,-2 4-8-1,2 0 1-15,-1 6-2 0,-1-2-2 16,-1 1 4-16,2 4-4 0,0 0-1 0,-1-1 1 0,3 1-4 16,-1-5 0-16,4-4 2 0,0-1 0 0,1-3 2 0,1 0 0 0,0 0-3 15,0 0 0-15,-2 0 1 16,2-1 0-16,0 1 2 0,-1 0 2 0,-1 2-1 16,2 1-1-16,-2 0-1 0,-3 1-2 15,2 0 1-15,-2 1 0 0,-1 1 3 0,-1 4 0 16,1-1-6-16,-1 3 3 0,-3 0 1 0,0 2-3 0,1-1 9 15,-2-3-6-15,3 0-2 0,0-3 1 0,2 1-8 16,-3-1 8-16,2-1 0 16,3-4 3-16,-4 2 1 0,3-4-6 0,-1 0 0 0,2-1-3 15,0-3 2-15,2-3 2 0,0-1-1 0,-1-1 1 16,2-5-2-16,-1 1 1 0,2-3 0 0,0 1-1 0,2-1 4 16,-2 0-2-1,0-2-1-15,0 0 0 0,0 0-7 0,2-2 7 0,0 2 2 16,-1-2 3-16,-1 0 4 0,1-3-8 0,-1 0-2 15,0 0-4-15,1-2-3 0,-1-1-1 16,0 0-6-16,1-1-12 0,1 0-14 0,-1 0-25 16,3-2-39-16,-1-4-72 0,5-4-142 0,-3 1-649 0,0 1-747 15</inkml:trace>
  <inkml:trace contextRef="#ctx0" brushRef="#br0" timeOffset="93466.3759">6362 7665 911 0,'0'0'332'0,"0"0"-68"0,0 0 39 16,0 0-14-16,0 0-16 0,0 0-41 0,0 0-56 15,0 0-31-15,0 0-33 0,0 0-28 0,0 0-21 16,0 0-19-16,0 0-21 0,22-82-10 0,-22 85-1 16,0 4 5-16,0 3 15 0,-3 2 4 15,-1 3 2-15,2 4-2 0,-5 0-5 0,4 5-1 16,-5 1-2-16,2 1 1 0,0 5 0 0,-3 1-2 16,-1 5-4-16,0 3-6 15,0 3 1-15,-2 5-3 0,-1-1-1 16,0 6-2-16,0-2-5 0,3 3-2 0,-1 0-1 15,1-2-2-15,0-4 4 0,0 0 0 0,4-5 1 0,0 0 0 16,-2-3-5-16,3-1 5 0,-1-2 1 0,1 1-1 0,0-1 4 16,4 0-5-16,-5 1-3 0,3-1-1 15,-1 1-5-15,0-1 7 0,1 3 4 16,-1-3 0-16,0 3 2 0,2 0-7 0,-5 0-1 0,3 3-4 16,-3-3 4-16,-2 0 1 0,2 0-1 0,0-2 2 15,-1-2-4-15,-1-2 0 16,5-4 4-16,-3-2 0 0,4-5 7 0,-2-2-7 15,3-1-5-15,0-3-2 0,0-2-5 0,0-2 9 0,-1-1 2 0,2-3 1 16,-1 1 1-16,2-2-6 0,-1 1 1 16,0-4-2-16,-1 0 4 0,2-1-3 15,-3-2-4-15,3-1-4 0,-1 1-13 0,1-2-6 16,0 0-11-16,-1 0-18 0,1 0-25 16,-1-4-57-16,0-2-98 0,0-2-286 0,-1 4-757 0</inkml:trace>
  <inkml:trace contextRef="#ctx0" brushRef="#br0" timeOffset="94036.2733">4649 8652 19 0,'0'0'696'0,"0"0"-275"0,0 0 23 16,0 0-87-16,0 0-68 0,0 0-53 15,0 0-58-15,0 0-41 0,0 0-28 0,0 0-31 16,0 0-32-16,0 0-25 0,0 0-15 16,0 0 0-16,-58-24 3 0,70 24 9 0,5-1 12 15,3 1 4-15,4 1 8 0,2-1 1 0,4 0-4 0,0 0-2 16,1 0-14-16,0-1-3 0,-1 1-4 16,1-1-4-16,2 0 5 0,0-2 1 15,1 0 2-15,0-2-1 0,0 1-1 0,1-3-4 16,4 0-1-16,-2 1 3 0,2-3 0 0,4 0 1 15,2-2-3-15,5 1-3 0,1-1 4 16,1 0-2-16,7 1 3 0,2-2 2 0,2 0-8 0,3-1-1 16,1 1-3-16,1 0-4 0,-3-1 5 0,2 0 1 15,-4 1 3-15,-1 0 0 0,-1 1-4 16,-2-1-2-16,-6 2-2 16,-3 0 2-16,-2 1-1 0,-5 0-2 0,-2 1 0 0,-8 1-5 0,-4 1 5 15,-6 1 0-15,-4 1 1 0,-4 1 5 0,-9 0-4 16,0 2-2-16,-5 0 2 0,-1 1-2 0,0 0 8 15,0 0-2-15,0 0-3 16,0 0-7-16,-5 0-17 0,-1 1-20 0,-4 3-36 0,-2-2-61 16,-5 2-135-16,6-2-591 0,2 0-881 0</inkml:trace>
  <inkml:trace contextRef="#ctx0" brushRef="#br0" timeOffset="95055.0899">4934 8074 0 0,'0'0'0'15,"0"0"0"-15,0 0 0 0,0 0 284 16,0 0 57-16,0 0-36 0,0 0-35 0,0 0-36 16,0 0-28-16,0 0-20 0,0 0-15 0,0 0-7 15,0 0-9-15,0 0-19 0,-41-9-20 0,41 7-29 16,3 0-26-16,4-3-16 0,0 0-10 0,6 0-1 15,2-2 2-15,1 0 0 0,3 0-3 16,3 0-3-16,-2 0-3 16,4 0-4-16,-2 2-2 0,0-1-2 0,2 1-4 0,-4 3-1 15,2-1-5-15,-2 2-2 0,-2 1 0 0,-1 0-3 16,-3 3 1-16,-1 4-3 0,0-2-3 0,-5 2 0 0,-1 1-1 16,-1 1 1-16,-3 1 4 0,-2 1 1 0,0-2 1 15,-1 4 0-15,0-2 1 16,-2 3 1-16,-5-1 2 0,0 0 2 0,-3-1 1 15,1 0 1-15,-2-1-3 0,-2 1 1 16,2-2-1-16,-2-1-1 0,3 0 2 0,0-2-2 0,0-1-1 0,1-1-1 16,4-2-1-16,0 0 2 0,3-2 1 15,-2 0 1-15,1-1 0 0,3 0-3 0,0 0 0 16,0 0-4-16,0 0 1 16,0 0 0-16,0 0-3 0,1 0 2 0,3 0-4 0,-1-2 1 15,3-1-1-15,1 0 1 0,1 1 1 16,3-2-2-16,-1 2 0 0,4-1-2 15,-4 2-3-15,1 2 3 0,0-1 1 0,1 0 0 0,-2 0 2 16,-2 3-2-16,-1 0-2 0,0 3 1 0,-2 0 1 0,0 1 2 16,-4 1 0-16,-1 1 1 0,0 1-1 15,0 3 3-15,-4 1 0 0,-3 0 2 16,-1-1 1-16,-4 1-1 0,2-1 0 0,-2 0 2 16,-5-2 0-16,4 0 6 0,-6 1 2 0,4-1 0 15,-2-2 2-15,-3 0-2 0,2 0 0 0,-1-2 0 16,1 0 1-16,0-3-1 0,2 1 0 15,0-1 0-15,2-1-6 0,2 1-1 0,2-3 0 16,0 0-1-16,4 0 5 0,1-1-1 0,4 0 1 0,-2 0 2 16,2 0-1-16,1 0 2 0,-2 0-2 15,1-3-2-15,1 0-3 0,-1 0-3 16,1-1-2-16,-1 2 0 0,1 0 0 16,-1-2-2-16,-1 2 2 0,2-1-3 0,0 1 0 15,0 0 2-15,0 0-2 0,0-1 0 0,0 1 2 0,0 0-2 16,0-1-1-16,0 2 0 0,0 1 0 0,0-1 0 15,0 1 0-15,0-1-7 0,0 1-20 0,0 0-29 16,0 0-40-16,2 0-63 0,0 0-133 16,2 0-496-16,-2 0-904 0</inkml:trace>
  <inkml:trace contextRef="#ctx0" brushRef="#br0" timeOffset="111426.256">4822 8840 0 0,'0'0'441'0,"0"0"-92"0,0 0-17 0,0 0-31 16,0 0-27-16,0 0-41 0,0 0-37 0,0 0-26 0,0 0-27 15,0 0-20-15,0 0-16 0,0 0-6 0,-9-25-13 16,9 24-8-16,0-1-9 0,0 1-10 15,0 0-4-15,0-2-6 0,1 0-3 0,1 1-1 0,0 0-10 16,2-1-7-16,-1 0-7 0,3-1-2 16,0 1-2-16,0-1-2 0,4 1-2 0,0-1-6 15,1 0 2-15,4 1 0 0,0-1 1 0,4 0 4 16,-3 1-6-16,0 1-4 0,0 0-3 0,-1 2-9 16,-1 0 9-16,1 0-2 0,-4 0 2 15,1 4 3-15,-1-1-6 0,1 2 0 0,-2 0-2 16,-3-1 3-16,1 3 2 0,-3 0-4 15,0 1 2-15,-1 2-3 0,-1-2-1 0,-2 3 6 16,-1 0-1-16,0 1 7 0,0 1-4 0,-2 0-2 16,-4 2 1-16,-1 2-3 0,3-2 5 0,-5 2 2 15,2-2 0-15,-1 1 1 0,0 1-5 16,0-1-2-16,-1-1-2 0,-2 0 3 0,2-1 2 16,-1-1-2-16,-1-1 3 0,1 0-8 15,0-2 4-15,-1 1 2 0,1-2-1 0,1-2 5 0,-1-1-6 16,4 0-1-16,1-1-2 0,-2-1 0 15,5-2 2-15,1 0 2 0,0-2 3 16,-2 1-2-16,3-1-4 0,0 0 0 0,0 0-3 16,0 0 5-16,0 0 0 0,0 0-2 0,3 0 1 0,-2 0-7 15,4 0 4-15,1 0 2 16,3 0 0-16,2-1 6 0,3-1-6 0,4-2 0 16,0 1 0-16,3-1-4 0,1 1 4 15,1-1 3-15,1 0 1 0,-2 1 1 0,-2 0-4 0,1 1-1 0,-1-1-2 16,-1 2 4-16,-3-2 1 0,-1 1 0 15,-1-1-1-15,-1 2-2 0,-2 0 1 0,-1 1 1 16,-4-1 2-16,0 1 4 0,-4 0-5 16,1 0-1-16,-3 0-1 0,2 0-2 0,-2 0 8 0,0 0 3 15,0 0 3-15,0 0 4 0,0 0-3 0,0 0-2 16,0 0-3-16,0 0 0 0,0 0 0 16,0 0-4-16,0 0 1 0,0 0-4 15,0 0 0-15,0 0 4 0,0 0-3 0,0 0 4 16,0 0-2-16,0 0-2 0,0 0 0 0,0 0-4 0,-2-2 2 15,0 2 0-15,2 0 2 16,-1-1-4-16,0 1-8 0,1-1-12 0,-1 0-26 16,-2-1-38-16,2 2-93 0,-2-2-381 15,2 2-964-15</inkml:trace>
  <inkml:trace contextRef="#ctx0" brushRef="#br0" timeOffset="115765.0899">7116 8443 0 0,'0'0'0'0,"0"0"87"0,0 0 214 15,0 0-12-15,0 0-38 0,0 0-31 0,0 0-21 16,0 0-28-16,0 0-19 0,0 0-24 0,0 0-17 16,0 0-8-16,0-7-6 0,0 7-13 0,0 0-14 15,0 0-12-15,0 0-8 0,0 0-4 16,0 0-3-16,0 0-6 0,0 0-5 0,0 0-3 15,0 0-7-15,0 1-5 0,1-1-2 16,-1 0-1-16,1 0 7 0,1 0 11 0,1 0 5 16,0 1 3-16,-1 0-1 0,2-1-3 0,2 1 1 15,-4-1 0-15,4 0-2 0,-3 2-3 0,0-2-6 16,3 0-4-16,0 1-3 0,0-1 0 0,2 1-2 16,-2 0-1-16,0 0-5 0,3 0-1 0,-1-1-2 15,-3 2 0-15,3-2 1 16,3 0-3-16,-2 1 0 0,0 0-2 0,1 0-3 0,-1 0 3 15,2 0 0-15,0 2 1 0,-2-3 1 16,1 1-3-16,0 0 1 0,1 0 0 0,-2-1 0 16,2 1 2-16,-2 1 0 15,0-1 1-15,-2 0-1 0,4 0-2 0,-3 0 0 16,0 0 0-16,1-1 1 0,-4 1-1 0,2 1 0 0,1-1-1 0,1 2-3 16,-3-2 2-16,2 1 1 0,1 1 2 15,0 0-1-15,0-2-1 0,2 2 1 0,0-1-1 16,0 0 1-16,0 1 3 0,1-1 0 0,-1 0 5 15,3 0-2-15,-2 0-1 0,0-1-1 16,1 2-5-16,1 0 1 0,-1-1 1 0,-2 0-3 0,1 1 2 16,2 1-2-16,-3-1 0 15,1-1 1-15,-1 2 2 0,-1-2 1 0,1 1-2 0,-1-2-1 16,-1 1 0-16,2 0 0 0,-2 1 1 16,0-1 2-16,0 0 0 0,1 1-3 0,0-1 1 15,-3 2-1-15,3-2 1 0,-1 0 1 0,1 2-2 16,1-2-2-16,3 2 2 0,-3-2-4 0,1 0 4 15,-1 0 1-15,1-1 0 0,-1 1 3 0,-1-1-3 16,2 1-3-16,-3-1 0 0,4 0-2 16,-5 0 2-16,1 1 3 0,-1-1 0 15,3 0-3-15,-2 0-1 0,0 1 1 0,-1-1-2 0,-1 2 4 16,2-2-1-16,0 1-2 0,1 0 2 0,0 1-5 16,0-1 3-16,-1-1 0 15,2 2 2-15,-1-1 4 0,2 0-5 0,-2 1 0 16,1-1-1-16,0-1-1 0,2 1 3 15,-1 1 0-15,0-1 1 0,-1 2 0 0,5-1-3 0,-3 0 2 0,-1-1-2 16,4 1 3-16,-3-1 0 0,1 1 1 0,1 0-1 16,-2 0-2-16,-2 0 4 0,5-1 2 15,-3 1 0-15,-1 0 4 16,4-1-4-16,-3 2-1 0,3 0-1 16,-3-2-5-16,1 2 6 0,1-2-2 0,-2 2 2 15,-1-1 2-15,5 0-7 0,-5 0 2 0,0-1-3 0,4 1 1 0,-4 1 2 0,1-1-2 16,2 1 0-16,-2 0-2 0,3 0 3 15,-1-1 2-15,1 0 1 16,-1 0 0-16,3 1-1 0,-4 1-3 0,2-2 0 16,0 0 1-16,-2 1 0 0,-1-1 2 0,-2 0 1 15,4 1 0-15,-3-1-3 0,0 0-2 0,0-1 0 0,3 2 0 16,-2-2 2-16,-2 1 3 0,0-1-2 0,1 1-2 16,2-1 1-16,-3-1 0 0,1 2 2 15,-2-1 5-15,1 0-5 0,-1-1-2 16,0 2 0-16,2 0-6 15,-2 0 4-15,1-1 4 0,4 0 1 0,-5 1 2 0,1-1-5 16,0 0-3-16,0 0-2 0,1 0 2 0,-2 1 3 0,1-1 0 0,2 0 1 16,0-1-3-16,-2 2 1 0,1-1 0 15,0-1-1-15,3 2 6 0,-2 0-4 16,-3 0-2-16,2-1 0 0,-2 1-8 0,0-3 8 0,2 2 4 16,-1-1 0-16,-3 1 1 0,1-1-4 15,-1 0-1-15,-4 0-2 0,2 0 2 0,-4-1 3 16,3 0-1-16,-2 2 2 0,-2-2-4 0,-1 0 1 15,1 0 1-15,-1 0 2 0,0 0 6 16,0 0-4-16,0 0-2 0,0 0-1 0,0 0-6 16,0 0 5-16,0 0 1 0,0 0 2 15,0 0 0-15,0 0-2 0,0 0-1 0,0 0-3 0,0 0 4 16,0 0 1-16,0 0 0 0,0 0 4 16,0 0-7-16,0 0 1 0,0 0 2 0,0 0-4 15,0 0 1-15,0 0-4 0,0 0-10 0,-1-4-8 16,-6 0-17-16,5 1-20 0,-6-1-20 15,3-1-29-15,-5-1-46 0,-1 1-68 0,-3 0-144 0,6 0-386 16,1 3-730-16</inkml:trace>
  <inkml:trace contextRef="#ctx0" brushRef="#br0" timeOffset="116152.5777">8988 8518 523 0,'0'0'475'0,"0"0"-51"16,0 0-94-16,0 0-26 0,0 0-24 0,0 0-49 15,0 0-42-15,0 0-36 0,0 0-40 0,0 0-38 16,0 0-25-16,0 0-21 0,0 0-10 16,-31-29-6-16,31 29 0 0,1 3 4 0,1 1 3 0,3 0 7 15,0 3 0-15,3 1-1 0,-1 1 2 0,-2-3-3 16,3 2 0-16,1 1 1 0,3 0-4 15,-2 0 4-15,4 0-8 0,1-1-4 0,-1 2-2 16,3-3-6-16,0 2 4 0,1 1-1 16,0-1-2-1,1 1 1-15,1-3-4 0,-1 1-1 0,0 0 0 0,-2 1 0 16,-1-3-1-16,3 1 1 0,-6 0-1 0,5-1-2 0,0-1 4 0,-5 2 0 16,2-1-1-16,-2-1 0 0,-1 1-3 15,0-2-6-15,-2 2-6 0,-1-1-8 0,1 1-10 16,0-1-13-16,-2-1-18 0,-2 2-23 15,2-1-30-15,-2 0-39 0,-2-3-56 0,1 2-75 0,-1 0-134 16,4-2-277-16,-5 1-250 0,-1-3 411 0</inkml:trace>
  <inkml:trace contextRef="#ctx0" brushRef="#br0" timeOffset="116466.7033">9515 8781 0 0,'0'0'98'0,"0"0"447"15,0 0-87-15,0 0-60 0,0 0-41 0,0 0-55 16,0 0-61-16,0 0-48 0,0 0-41 0,0 0-28 15,0 0-24-15,0 0-19 0,0 0-13 16,0 0-10-16,-54 18-3 0,39-10-1 0,2-1-4 16,-4 4-3-16,2-1-6 0,-2 2-4 0,-3 1-3 15,0-2-1-15,3 1-6 16,-5 0-1-16,0 0-3 0,2 0-7 0,-3 0 5 16,-5-1-4-16,4 1-3 0,-4 2 1 0,3-3-5 15,-1 0-3-15,-1 1-3 0,2-1-1 0,2-2 1 16,-1 2 2-16,3-2 1 0,1-2-2 0,6 0-2 15,-3-2-2-15,5-1-1 0,-1 0 5 16,3-2-1-16,0 1-2 0,0-1 1 0,2-1-4 16,-1 0 3-16,2-1 0 0,4 0 0 0,-5 0-2 15,6 0-8-15,-1 0-10 0,-2 0-21 0,3-1-35 16,-1-2-52-16,0-2-107 0,0 1-385 16,2 1-1063-16</inkml:trace>
  <inkml:trace contextRef="#ctx0" brushRef="#br0" timeOffset="116910.2394">7624 7468 1797 0,'0'0'330'0,"0"0"-42"0,0 0-63 15,0 0-39-15,0 0-37 0,0 0-52 16,0 0-36-16,0 0-21 0,0 0-9 0,0 0 0 15,0 0 3-15,0 0-1 0,0 0-2 0,0 0-3 16,-57 104-4-16,56-81 1 0,-1 1-2 0,1-2-3 16,1 2 0-16,-1 3-6 0,1-1-2 0,0-1-4 15,-5 1-2-15,3-2 2 0,0 2-1 16,-4-2 2-16,3-1-3 0,-3-1 0 16,2-3-1-16,-4 0 0 0,5-3 0 15,-3-2-1-15,3-3 1 0,-3-1 0 16,3-1-2-16,1-1-1 0,0-1-4 15,-3-2-7-15,3-3-12 0,1 2-20 0,0-3-30 0,-1 0-32 16,-1-1-38-16,3 0-48 0,0-3-148 0,0 0-583 0,0-1-697 0</inkml:trace>
  <inkml:trace contextRef="#ctx0" brushRef="#br0" timeOffset="117210.6631">7547 7551 612 0,'0'0'748'0,"0"0"-263"16,0 0-165-16,0 0-71 0,0 0-54 0,0 0-36 16,0 0-44-16,0 0-27 0,0 0-18 15,0 0-16-15,0 0-8 0,131-80-10 0,-105 74-6 16,-4 4-6-16,1-2-6 0,-3 2-7 0,1 1-2 16,-1 1-3-16,-1 0-2 0,-2 0-2 15,-3 0-1-15,-2 0 0 0,-1 1 1 16,-2 4-1-16,0-2 1 0,-1 2 0 0,-5 1-2 15,3-3 0-15,-3 2-2 0,0-1 1 0,2 0 2 16,-2-1-1-16,-2 2-4 0,0-2-9 0,-1 2-15 16,0 1-23-16,0 0-32 0,0-1-46 0,-2 3-77 15,-6 0-140-15,5 1-380 0,-1-5-816 16</inkml:trace>
  <inkml:trace contextRef="#ctx0" brushRef="#br0" timeOffset="117462.6571">7469 7845 1148 0,'0'0'346'0,"0"0"-101"0,0 0-51 0,0 0 9 16,0 0 4-16,0 0-48 0,0 0-47 16,0 0-18-16,0 0-4 0,124-10-1 0,-104 8-6 0,3 0-12 15,0 0-13-15,1 0-12 0,0 0-9 16,-2-1-9-16,-1 1-4 0,0 1-8 0,-2-1-4 15,1 0-3-15,-3 1-5 0,-2 0 1 16,0 1-1-16,-1 1-1 0,-2-2 1 0,2 1 0 16,-2 0-1-16,-1-1-2 0,2 1-9 0,-2-1-17 15,-1-2-33-15,4 2-50 0,-4-2-96 16,1 0-164-16,-5 0-512 0,1 1-721 0</inkml:trace>
  <inkml:trace contextRef="#ctx0" brushRef="#br0" timeOffset="117909.6041">8324 7440 818 0,'0'0'891'0,"0"0"-568"0,0 0-116 16,0 0-17-16,0 0-29 0,0 0-12 0,0 0-33 15,0 0-23-15,0 0-13 0,0 0-20 16,0 0-14-16,0 0-8 0,0 0-11 0,-112 80-1 15,102-64-2-15,2 2-6 0,0 0 2 16,4 2-4-16,-2-3-5 0,5 1-1 0,1-1-4 0,0 0-2 16,8-2 2-16,-3 0-2 0,4-2 2 15,2 2 2-15,-1-2 0 0,1 0-1 0,4 1 3 16,-3-1-3-16,-1-1-1 0,2 1 1 16,0-2-9-16,-2 1 5 0,-2-1-2 15,2-2 1-15,1 1 5 0,-2-2-3 0,-1-1 0 16,0 0-1-16,-3-2-1 0,1 1-1 0,-5 0 0 0,-1-1 1 15,0-1-2-15,-1 1 4 0,0-2 1 16,0 0 4-16,-3 2 5 0,-5 0 3 0,2 0-2 16,-8-2 3-16,2 2-7 0,-2-2 0 0,-2 0 1 15,1-1-6-15,-3 0 4 0,-1-2-3 0,3 0 0 16,0 0 1-16,0 0-1 0,4 0-1 16,2 0 0-16,-1-4-1 0,3-1-1 0,3 1 1 15,-1 0-1-15,3-2-6 0,-2-1-2 0,2-1-13 16,3 1-16-16,0-2-22 0,2-2-36 15,5 0-47-15,2-2-88 0,2-1-213 16,0 3-640-16,-4 3-459 0</inkml:trace>
  <inkml:trace contextRef="#ctx0" brushRef="#br0" timeOffset="118186.9225">8633 7582 1538 0,'0'0'570'0,"0"0"-222"0,0 0-122 0,0 0-38 16,0 0-42-16,0 0-36 0,0 0-35 0,0 0-25 16,0 0-16-16,0 0-1 0,0 0-4 0,0 0-1 15,0 0 6-15,0 0-9 0,110-46-4 16,-96 46-3-16,3-1-11 16,-5 1 1-16,4 0-1 0,-5 0-3 0,-2 0 1 0,-1 0-2 15,-1 0-2-15,0 0 1 0,1 1-1 0,-3 1-1 0,2 0 2 16,-4 1-2-16,3-1-3 0,-3 2-2 15,-2-2-8-15,2 3-16 0,-1-2-13 16,-2 2-32-16,0 2-30 0,-4-1-41 0,-2 2-72 0,-4 0-127 16,0 0-344-16,3-3-833 0</inkml:trace>
  <inkml:trace contextRef="#ctx0" brushRef="#br0" timeOffset="118385.4771">8561 7795 773 0,'0'0'557'0,"0"0"-168"0,0 0-55 0,0 0-50 0,0 0-37 0,0 0-56 16,0 0-53-16,0 0-33 0,0 0-19 16,0 0-10-16,0 0-9 0,0 0-5 0,0 0-11 0,27 27-9 15,-14-27-3-15,5 0-15 0,1-1-6 0,2-1-5 16,1 0-9-16,1-2 3 0,-3-1-2 16,0 1-2-16,1-1 3 0,-1 1-1 15,-1-1-4-15,1-1-6 0,-4 1-17 0,2-3-24 16,0-2-32-16,3 1-49 0,-1-3-84 0,-1 2-180 15,-5 1-664-15,-5 2-537 0</inkml:trace>
  <inkml:trace contextRef="#ctx0" brushRef="#br0" timeOffset="119056.2259">9188 7342 1902 0,'0'0'360'15,"0"0"-105"-15,0 0-41 0,0 0-41 0,0 0-29 16,0 0-45-16,0 0-27 0,0 0-20 0,0 0-17 16,0 0-11-16,0 0-8 0,0 0-2 0,0 0-1 15,0 0 4-15,-81 39-2 0,81-31 2 0,0 0-2 16,2 1-4-16,1 1 0 0,3 1-2 16,-2 0 0-16,6 0 4 0,0 1-4 0,1 1 0 15,4 1 1-15,-2-2-5 16,2 1 4-16,1-2 1 0,1 1-2 0,-3 2-1 15,3-3-2-15,-3-1-2 0,3 2 0 16,-3-2 0-16,5 1 0 0,-2-1 0 0,2 0 1 0,0-1-1 0,-2 3 0 16,2-4 1-16,1 2-4 15,-2-2 5-15,-5 3-3 16,3-2-2-16,-6 2 2 0,-2-2-4 0,-1 0 3 16,-1-1 1-16,-3-1-1 0,-2 0 2 0,-1 1-1 0,0-1 1 0,0 0 0 15,-5 0 4-15,-2-1-1 0,-4-1 2 0,0 2 1 0,-5-1-4 16,2 0 0-16,-5-3-1 0,-1 2-1 15,-1 0 3-15,1-1-3 0,0-2-2 0,1 0 1 16,3 0-4-16,0-2 2 0,-2 0 0 16,6 0-1-16,0-4-1 0,1-1 1 0,1 2-1 15,1-2 1-15,0 0 0 0,5-2-2 0,-1-2 0 16,3 1 1-16,1-3-2 0,0 0 0 0,1-2-2 16,0 0-1-16,4 0-1 0,5-2 1 0,2 1 0 15,-1-2 2-15,7 1-1 0,-3-3 2 16,5 1 0-16,0-1 3 0,2-1-1 0,0-1 1 15,-1 1 0-15,1 1 0 0,0-1 2 16,-1 1 0-16,0-1 2 0,-2 3-2 0,-4-1 2 0,-1 3-1 16,1-1 1-16,-4 1 0 0,-1 1 5 15,-5 2 0-15,2 1 3 0,-4 2 2 0,-1 0-2 16,-1 1 0-16,0-3 1 0,0 3 0 16,-2 0 1-16,-4 0-2 0,2 1-2 0,-5-1-1 15,1 1-3-15,-2 2 1 0,-2-1-1 0,0 0-1 0,-5 2-1 16,0-1-2-16,-3 2-1 15,-1 1-2-15,-1-1 3 0,1 2-1 0,0 0 1 0,1 1 1 16,-1 2-4-16,0 2 2 0,2 1 0 16,-1-1-5-16,5 2-16 0,-2 3-33 0,2 1-62 15,0 0-150-15,5-1-806 0,2-3-696 0</inkml:trace>
  <inkml:trace contextRef="#ctx0" brushRef="#br0" timeOffset="125597.8518">2823 10515 0 0,'0'0'40'0,"0"0"476"0,0 0-68 0,0 0-36 16,0 0-48-16,0 0-30 0,0 0-44 15,0 0-58-15,0 0-56 0,0 0-47 0,0 0-33 0,0 0-25 16,-11-33-14-16,11 33-10 0,0 0-13 0,0 0-4 15,0 0-9-15,0 0-7 0,3 0 2 16,-1 0-5-16,1 0 8 0,3 3 1 0,-2 1 1 16,5 1 3-16,-1 0-4 0,2 1 1 0,0 0 0 15,1 2-2-15,1 1-1 0,-2 0-1 0,5 2 3 16,-1 1 0-16,1 1 3 0,2-3-2 16,0 3-5-16,0 2 3 0,1-1-8 0,1 0-3 15,1 1 3-15,1-1-7 0,-1 2 5 16,3-1-1-16,2-1-1 0,-2 3 3 15,1-1-4-15,-1 2 2 0,1-2-2 0,0 2-6 0,-4-1 4 16,4 0-3-16,-4 0 3 0,1-2 0 0,-3-3-1 16,2 2 1-16,-4 0-2 0,4-3 6 15,-3 0-5-15,-3 1 0 0,-1-1 2 16,1-2-5-16,-2 1 2 0,0 2-2 16,-2-3 0-16,2 0 3 0,-1 0 1 0,-2 2 0 0,2-1-1 15,-1-1-3-15,-2 0 0 0,2-2 2 0,1 1-1 0,0-1 4 16,-3-1-2-16,2 0 1 15,-2-1-2-15,-1-1-1 0,-1 1 2 16,2-2-2-16,-2 0 3 0,0 0-2 0,1-1-1 0,-2 0-2 16,2-1-3-16,-3 1-1 0,2-2-6 15,-4 1-6-15,4 0-9 0,-3-1-11 0,-2 2-11 16,-1-2-19-16,0 0-17 0,0 0-18 0,-1 0-19 16,-6 3-33-16,-1 0-70 0,-4 3-124 0,-2-1-239 15,3-1-377-15,2 0-67 0</inkml:trace>
  <inkml:trace contextRef="#ctx0" brushRef="#br0" timeOffset="125843.8394">3183 11247 131 0,'0'0'645'0,"0"0"-137"15,0 0-88-15,0 0-54 0,0 0-63 16,0 0-71-16,0 0-67 0,0 0-60 0,0 0-36 0,0 0-14 16,0 0-2-16,0 0 8 0,0 0-5 15,0 0-5-15,52-21-5 0,-21 20-5 0,0-3 1 16,5 2-6-16,-2 0-6 0,-1 0-7 0,-1 2-6 15,-5 0-3-15,1 2-5 0,-6-2-2 0,0 0 2 16,-1 0-4-16,-2 0-1 0,1 0 0 16,-1 0-3-16,0 1 2 0,0-1-2 0,-2 1-9 15,0-1-13-15,0 0-21 0,-1 0-22 0,-1-4-22 16,1 0-41-16,-1-3-70 0,0 0-128 16,-5 2-310-16,-3 0-563 0</inkml:trace>
  <inkml:trace contextRef="#ctx0" brushRef="#br0" timeOffset="126094.0537">3900 10776 1825 0,'0'0'432'15,"0"0"-96"-15,0 0-65 0,0 0-57 16,0 0-47-16,0 0-35 0,0 0-30 0,0 0-20 0,0 0-22 16,0 0-14-16,0 0-15 0,0 0-13 0,0 0-8 15,0 0-6-15,-13-34-1 0,13 44 5 16,3 2 2-16,1 4 6 0,1 4-1 15,-1 2 0-15,-2 2-2 0,1-2-5 0,-2 2 4 0,-1 1 1 16,0 0-5-16,1 0-1 0,-1 1-6 0,0 2-2 16,-2-2 4-16,-2 2 0 15,-1-3-2-15,0 0-2 0,0-3-20 0,3-2-27 16,-2 1-41-16,3-4-75 0,-1-3-184 16,2-4-876-16,0-4-557 0</inkml:trace>
  <inkml:trace contextRef="#ctx0" brushRef="#br0" timeOffset="127631.3874">5577 10429 59 0,'0'0'417'16,"0"0"-14"-16,0 0-46 0,0 0-29 0,0 0-15 0,0 0-53 16,0 0-49-1,0 0-40-15,0 0-41 0,0 0-24 0,0 0-23 0,0 0-15 16,0 0-13-16,-43-116-10 0,33 110-1 0,1 3-5 0,-2-2-2 16,-1 2-4-16,-1-3-6 0,-1 2-6 15,0 0-1-15,0 1-3 0,-1-1-1 0,-4 1-2 16,3 0 0-16,-4 1-2 0,4 2 6 0,-4-1 2 15,1 0 1-15,3 1 4 0,-4 0-8 0,3 0-2 16,-2 0-3-16,0 1-4 16,1 1 5-16,-3 2 1 0,3 0-2 15,-2 1 1-15,-1 0-4 0,4 1-2 16,-4-1 0-16,1-1 1 0,1 3 0 0,-2 3 0 0,0-2-3 0,-1 2-6 16,0 1 3-16,0-1 1 0,-2 1 3 0,-1 1 7 15,-1 1-8-15,2-1 2 0,-1 1-3 0,4 0-1 16,-1 3 4-16,1-2 0 0,2-2 2 15,-2 1-1-15,1 1-4 0,3-2 3 16,0 2-4-16,1 0 4 0,0-1-1 0,1-2-2 0,0 3-1 0,1-4-5 16,2 2 5-16,-1-1 3 15,0 2-1-15,1 1 8 0,0-1-8 0,0 3 0 0,-1 0-5 16,-1 1-4-16,3 1 7 16,0 2-3-16,-1-1 8 0,-2 3-1 15,0 2-5-15,2 1 1 0,-2 2-2 16,-2 4 1-16,-2 0 1 0,5-1 0 0,-5 2 2 0,6-3-5 0,-2 2 3 0,-1-5-2 15,4 0 2-15,0-3 5 0,2 0-5 16,1-2 1-16,1 4-2 16,0-3-4-16,0 1 5 0,4-1-1 0,-2 0 1 0,1 0 3 15,1 1-5-15,1 0 1 0,0 1-3 0,1-2 1 16,1 2 1-16,0 3 1 0,0-2 1 0,1 3-4 0,-1-1 2 16,3 3-1-16,1-1 2 0,0 4 5 15,1 0-6-15,1-2 3 0,0 3-3 0,5 0-1 16,-2 0 2-16,1-3 0 0,4 0 3 15,-2-1-2-15,2-3 1 0,1 1 1 0,1 0-2 16,3-3 2-16,0 1-3 0,4-4 5 0,2 3-2 0,1-4-1 16,3-2 2-16,2 1-4 0,-1-1 3 15,2-3 0-15,2 2-3 0,0-2 0 16,0 1 0-16,1-2-2 0,0 1 3 0,2-2 1 0,-2 0 0 16,5-5-2-16,-1 1 0 0,0 0 0 15,0-3-2-15,1-2 3 0,-1 1-1 0,1-4 0 16,1-1 2-16,0-1-2 15,1 0 3-15,0-2-1 0,-1-3 0 0,-2-1 3 16,2-1-4-16,0-3 0 0,0 1-2 0,4-1-2 0,-2-2 3 16,4 0 0-16,-2-2 1 0,3 0 0 0,-2 0 0 15,0 1-3-15,-3 0 2 0,4-1-1 16,-6 1-1-16,2 1 3 0,1-2-1 0,-1-1-1 16,-2 1 4-16,1 0-1 0,-1-2-1 0,0 0 2 15,0-2-7-15,-2 1 3 0,-2 0 0 0,1-1-2 16,0-2 4-16,1 1 0 0,-4-2 0 15,0-1 1-15,-2-1-1 0,-3-2-2 16,1-2 1-16,-1-1 1 0,0-5-2 0,-4 1 1 0,0-3 3 16,-2 0-2-16,-1 0 4 0,-4-4-2 0,1 1-2 15,-3 0 3-15,0 1-5 0,-5 1 1 16,0-2-1-16,-3 2-3 16,-1 0 6-16,-4 0 0 0,1-2 2 0,-2 4 1 0,-2-1-5 15,0 2-1-15,-1 1 1 0,0-2 4 0,-1 2-1 0,0-1 2 0,-2-2-2 16,-4 2-6-16,1 0 0 0,0 0 2 15,-3 0 0-15,-2 3 6 0,-1-1-6 0,-4 4-4 16,2-3 0 0,-6 4-3-16,0 0 6 0,-6 0 3 0,3-3-1 0,-6 2 3 0,0 0-4 0,3-1 0 15,-5 0-2-15,1 1-3 0,-3 2 6 16,0 0-2-16,1 2 2 0,-2 1-4 16,-3 0 2-16,4 3 0 0,-4 0 0 15,4 0 4-15,0 3-2 0,-3-3-2 0,3 3 0 0,-2 1-4 0,0 0 4 16,-1 2 1-16,0 0 3 15,1 3 3-15,1 0-8 0,0 2 1 0,-2 0-5 0,2 0 1 16,-1 2 3-16,-1 2-2 0,-4 1 3 16,0 2-2-16,-1 0-1 0,-1-1 1 15,1 2-1-15,0 3 8 16,-2 1-5-16,5 2-3 0,-1-1-2 0,1 2-15 0,4 2 3 16,2 0-5-16,0 1-9 0,1 3-8 15,4-1-16-15,1 5-16 0,5-3-27 0,3 2-37 0,3 0-73 0,4 2-160 0,4-6-670 16,4-3-675-16</inkml:trace>
  <inkml:trace contextRef="#ctx0" brushRef="#br0" timeOffset="128223.2151">5335 10271 112 0,'0'0'610'0,"0"0"-137"0,0 0-81 0,0 0-36 16,0 0-43-16,0 0-52 0,0 0-57 15,0 0-42-15,0 0-35 0,0 0-28 0,0 0-23 16,0 0-16-16,0 0-13 0,0 0-9 16,1-68-8-16,-1 68-7 0,0 0-8 0,0 0-7 15,0 2-7-15,0 4 2 0,0 1-1 0,2 6 5 16,-2 2 8-16,-2 5 4 0,-1 4 4 0,0 6 2 16,0 1-2-16,-2 4-4 15,0 3 2-15,-2 3-6 0,1 1-2 0,-2 0 0 0,2 1-3 16,-5 1 1-16,3-1 4 0,-1 1-5 15,2 1 4-15,-1-1-5 0,1 1-4 0,-1-1-1 0,3 1-2 16,-4 1 3-16,0 4 0 16,0-1 2-16,0 0-3 0,-2 4 1 15,1 0-3-15,-2 2 0 0,1 1 4 16,0-1-6-16,-3 1 5 0,2-1 1 0,2-2-4 0,-1-1 8 0,3-4-7 16,0 1 0-16,0-6 1 0,-1-1-9 0,1-1 6 0,2-3 1 15,-2-1-3-15,-1 1 6 0,2-4-3 16,1-2-1-16,-2-3 1 0,4-3 0 15,-1-4-3-15,1-2-1 0,0-6 0 16,2 0-4-16,-1-5 2 0,1-2 0 0,0-1-5 0,2-4 3 0,0-1-10 16,0-1-4-16,0 0-6 0,0 0-15 0,0-2-15 15,0-5-28-15,4-4-43 0,0-5-59 16,4 0-137-16,-5 0-437 0,3 6-878 16</inkml:trace>
  <inkml:trace contextRef="#ctx0" brushRef="#br0" timeOffset="128692.6074">6051 10306 1592 0,'0'0'165'0,"0"0"-42"16,0 0 56-16,0 0 39 0,0 0-4 0,54-119-13 15,-47 108-34-15,-3 2-28 16,-1 2-24-16,0 2-18 0,-2 1-21 0,-1 3-16 0,0 0-13 16,1 1-14-16,-1 0-8 0,0 0-9 0,0 0-8 15,0 3 0-15,0 3-1 0,1 4 9 16,-2 5 9-16,0 5 2 0,-3 3 3 0,-1 4-4 16,1 5-5-16,-3 2-2 0,1 5-2 15,-1 5-2-15,-3 3 1 0,0 3 0 16,0 4-3-16,-3-2-3 0,3 0-4 15,2-1-4-15,-2 1 4 0,1-4-3 16,1 2 2-16,2 0-1 0,-2 0 0 0,-1 2 4 0,0-2 0 0,0 4 2 0,-1-3-3 16,1 1-3-16,-1 2 0 0,-2-1-1 0,1-1 1 15,-3 2-1-15,0-3 3 0,2 1 0 16,-3 0-3-16,1-1 2 16,1-2-3-16,-1-2-1 0,-1 0 2 0,4-3-2 0,1-3 0 0,-2-4 0 15,3-1-1-15,0 0 1 0,0-4 0 16,5-2-1-16,-2-1 1 15,4-5-6-15,-2-2 2 0,1-4-3 0,1-4 0 0,2-1 1 16,-1-4-5-16,1-1-5 0,0-3-7 0,0-2-8 16,0 0-7-16,-1-3-11 0,1 0-17 0,-3 0-35 0,2-6-57 15,-1-1-114-15,1 1-356 0,0-1-737 0</inkml:trace>
  <inkml:trace contextRef="#ctx0" brushRef="#br0" timeOffset="129218.2035">4239 11222 1153 0,'0'0'359'0,"0"0"-62"15,0 0-15-15,0 0-75 0,0 0-57 0,0 0-25 0,0 0-22 0,0 0-17 16,0 0-13-16,0 0-12 0,0 0-20 16,0 0-15-16,0 0-8 0,-3-4 3 0,7 5 10 15,1 1 10-15,3 3 4 0,2-2 1 0,2 2-3 16,4-2 2-16,7 0-3 0,2-2-1 15,6 0-3-15,4-1-5 0,7 0-3 16,7-1-5-16,3-4-4 0,3-2-1 16,7 0-5-16,4-1 2 0,5-1-4 0,2 0 0 0,6-2 0 0,3-1 0 15,-1 0 1-15,5 0-3 0,1 2 0 0,-4-3-2 16,4-1-2-16,-2 0-1 0,0-1-1 16,-3 0 0-16,-5 1-1 0,-5 0 0 0,-3 0 1 15,-8 2-1-15,-8 1 2 16,-2 0-1-16,-6 2-1 0,-8 1 0 0,-4 2-4 15,-5 1 0-15,-7-1 0 0,-4 3 0 0,-6 1 3 0,-3 1-1 0,-4 1 2 16,0 0-2-16,-4 0 0 0,0 0 2 16,0 0-1-16,0 0 0 0,0 0 0 15,0 0-8-15,-2 0-9 0,-2 0-19 0,1-1-28 0,-4 1-38 16,-2-2-64-16,-4 0-133 0,4 1-513 16,1-1-889-16</inkml:trace>
  <inkml:trace contextRef="#ctx0" brushRef="#br0" timeOffset="129931.434">4661 10607 0 0,'0'0'0'0,"0"0"164"0,0 0 367 0,0 0-53 16,0 0-77-16,0 0-69 16,0 0-59-16,0 0-45 0,0 0-34 0,0 0-25 15,0 0-31-15,0 0-17 0,0 0-23 0,0 0-15 0,42-58-13 16,-42 58-16-16,0 0-10 0,0 0-13 0,0 0-9 16,0 0-4-16,0 0-6 0,0 2 0 15,-1 3-2-15,0 2 2 0,-5 3 4 0,2 0 0 16,-1 3 7-16,0 2-5 0,0 3 1 0,-1-1-2 15,0 0-5-15,1 0 1 0,1 2-3 16,1-1-1 0,1 1 0-16,1-3-5 0,1 1-1 0,0-5-1 0,1 0 1 15,6-1 2-15,-2-3 1 0,4-1 1 0,1-1-1 0,4-1-1 0,1-3 2 16,-2-1 1-16,6-1 2 0,1-2-1 0,-1-4-2 16,2-2-3-16,-1-1-2 0,1-2 1 15,0-2 1-15,-1 0 0 0,0-1 1 0,0 0-5 0,-5-1 2 16,0 0-1-16,-4 2 0 15,-1 2 4-15,-3 0 1 0,-3 3 1 0,0 1-2 0,-2 1-1 16,1 2 0-16,-3 0-1 16,0 2 0-16,1 1 1 15,-1-1-1-15,0 2 0 0,0 0-1 0,0 0 1 0,0 0-1 0,0 0-1 16,0 2-1-16,0 1 0 0,0 3-1 0,-1 1 0 0,0 1 0 16,-1 3 2-16,-2 2 2 0,2 1 1 15,0 3-2-15,-4 1 1 0,3 1-1 16,-3-1 0-16,1 1 2 0,-2 0 1 0,1 2-2 0,0-2 0 15,0 1-4-15,0 0-2 0,-1-1 4 16,2-4-1-16,0 2-5 0,-1-1-15 16,2 0-23-16,1-1-41 0,-1-3-71 0,0 1-174 0,2-5-835 15,2-3-616-15</inkml:trace>
  <inkml:trace contextRef="#ctx0" brushRef="#br0" timeOffset="132720.5151">4780 11346 0 0,'0'0'168'0,"0"0"205"0,0 0-38 0,0 0-11 16,0 0-33-16,0 0-31 0,0 0-30 16,0 0-29-16,0 0-29 0,0 0-19 0,0 0-24 15,0 0-19-15,-58-32-18 0,56 32-14 0,-2 0-14 16,0 0-13-16,2 2-13 0,-5 4-8 15,2-2 1-15,-2 5 2 0,1 2 3 0,-2 0 4 16,1 3-5-16,-2 0-3 0,3-1-6 16,0 1-4-16,1-1-2 0,1 1-4 0,1 0-1 0,2-2-4 15,1 1-4-15,0-1-1 16,0 0-2-16,4-2-2 0,2 0 4 16,2 0 2-16,-1-1-2 0,4-1 1 0,3 3-2 15,1-2 0-15,-3 0 2 0,6 2 4 0,-3-1-4 0,1 0-3 16,-2-1-2-16,-2 1-7 0,2 0 7 0,-4-1 1 15,0 1 0-15,-3 0 4 0,-1-1-7 0,0 2 0 0,-5 1 0 16,0 0 1-16,-1-1 3 0,0 0 2 16,-4 2-1-16,-2-2-4 0,0 0 4 15,-4-1-1-15,-2-2 1 0,2 3 3 0,-3-4-4 16,0 0 1-16,-3-3-3 16,3 1-4-16,-4-2 4 0,4 0-2 0,-2-3 3 0,1 0 2 0,2 0-5 15,-5-1-1-15,5-4-2 0,1-1 1 0,1-1 2 16,1-1 1-1,4 0-2-15,0-1-2 0,4-4-4 0,1 1-3 0,0-3 0 0,7-2 2 16,2-1-1-16,2-2 4 16,4 0-4-16,4-3-7 0,3 1 11 0,2-2-1 0,3-2 3 0,1 2 11 15,-2 0-9-15,0 1-1 0,2 0 0 16,-5 1-3-16,2 1 6 0,-4 1 1 0,-1 1 0 0,-3 1 2 16,-3 2-2-16,-4 2 0 15,-3 1 2-15,-3 3 6 0,-2 1-2 0,-2 1 3 16,0 1-2-16,-2-1-5 0,-4 1 5 0,-3 1-1 0,-2 0 2 15,-1 1 6-15,-3 0-12 0,-5 2 1 0,0 2-5 16,-5 1-4-16,2 0 7 0,-4 0-2 16,4 0 0-16,-5 4 2 0,5 0-3 0,-4 0-1 15,5 0 0-15,2 2 3 0,3-1-4 16,2 0-12-16,1 0-32 0,5 1-74 16,2 0-145-16,1-1-590 0,3-2-881 0</inkml:trace>
  <inkml:trace contextRef="#ctx0" brushRef="#br0" timeOffset="135673.4407">7007 10925 0 0,'0'0'0'0,"0"0"0"16,0 0 0-16,0 0 0 0,0 0 0 15,0 0 126-15,0 0 61 0,0 0 31 0,0 0 15 0,0 0-20 16,0 0-16-16,0 0-17 0,-110 33-14 0,109-33-9 16,0 0-21-16,1 2-25 0,0-2-26 0,0 0-24 15,0 1-11-15,0-1-11 16,1 0-3-16,0 0-7 0,-1 0-10 0,1 0-6 0,1 0-6 16,1 0 9-16,-1 0 12 0,-1-1 17 0,6-1 14 15,-2 1-1-15,2-3 1 0,1 0-8 0,-1-1-5 16,2-1-2-16,1-1-7 0,5 0-3 0,-1-3-4 15,3 0-2-15,3-1 0 16,3-2-2-16,-1 0 2 0,5-2-6 16,2 0 1-16,2-3-3 0,1 3-4 0,4-3 3 0,-2 1-3 15,0 0 1-15,3 0 3 0,-3-1-5 0,5 1 0 16,-2-2-2-16,-1 2-1 0,2-1 2 16,-1 1 1-16,-2-2 0 0,2 1-3 15,-2-1 0-15,1-1-3 0,-1 2-2 0,0-1 2 0,-1 0-2 0,-2 1 3 16,1 1 0-16,1-2-4 0,0 2 5 15,-3-1-2-15,1 0 0 0,-1 1 5 16,1-1-5-16,-2-2 0 0,4 2-2 16,-3-1 1-16,1 0 1 0,0 0-1 15,0 1-1-15,-1 1-3 0,3-2 2 0,-6 2-2 0,6-1 1 0,-4 0 3 16,0 0-7-16,1 1 4 0,-4 0 2 0,2 1-6 0,-1 0 6 16,-4 2-5-16,4-1 0 0,-5 1 3 15,5 0-5-15,-5 1 0 0,4 0 0 16,-4 1-1-16,1 0 5 15,-2 1-1-15,0-1 1 0,-4 1-2 0,-2-1-1 16,1 2 0-16,0 1-2 0,-3-1 4 0,-1 1-5 0,2 0 5 0,-2 0 1 16,-3-1-5-16,2 0 7 0,1 2-5 15,-1 0 0-15,-2 1 3 0,1 0-8 0,-2 0 4 0,1 0 0 16,-3 0-2-16,3 0 7 0,-2 3-3 16,1-1 1-16,-1 0 1 15,-4 0-4-15,3 0 0 0,-4 2 0 0,2-1 0 0,-2 2 2 16,-2 0 1-16,1-1 2 0,-1 1-3 0,1 0 6 0,0-1-3 15,-1 2 0-15,-1 0 2 0,1-1-7 16,0 0 2-16,-1-1-1 0,1 1-1 0,-1 0 3 0,1 0-1 16,0-1 1-16,3 1-1 0,-3 0-4 15,0-1 0-15,0 1 0 0,0 2 2 0,-1-2-2 16,1 1 4-16,-1 0 1 0,1 1-6 0,-1 0 7 16,0 0-4-16,0 0 0 0,0 0 3 15,0 0-6-15,0 0 0 0,0 0-4 16,0 0-5-16,-1 0-1 15,0 0-9-15,-1 0-9 0,0 1-11 16,-2 2-21-16,2-3-29 0,-2 2-37 0,-3-1-61 16,1 2-94-16,0-2-204 0,-1 0-460 0,5 0-187 15</inkml:trace>
  <inkml:trace contextRef="#ctx0" brushRef="#br0" timeOffset="136131.6639">8730 9613 727 0,'0'0'485'0,"0"0"-93"0,0 0-56 16,0 0-44-16,0 0-61 0,0 0-50 0,0 0-59 0,0 0-31 15,0 0-30-15,0 0-27 0,0 0-25 16,0 0-5-16,0 0 3 0,-37-1 6 16,47 4 8-16,0 2 3 0,1-1-1 0,8 0 0 0,-2 0-4 15,2 1-3-15,3-2-1 0,-4 0-5 0,3 1 3 16,-2 0-2-16,-1 0-4 15,3 1 2-15,-1-2-5 0,-1 2 0 0,2-1-2 16,0 2 0-16,-4-2 1 0,2 2-1 0,-5-1 2 16,0 1-4-16,-2 0 1 0,-4-1 0 0,0 1-2 15,-1-1 4-15,-4-1-3 0,3 0 2 0,-3 0 0 16,2 0-5-16,-2-1 5 0,-1 2 0 0,2 0 0 16,-2 0 2-16,0 0-4 0,0 0 0 15,-2 0-1-15,1 3 0 0,0-1 3 16,1 2 1-16,-2 0 2 0,0 1-2 0,0 1 2 15,0 1 2-15,-2-1 0 0,-1 0 7 0,-4 1-1 0,1 0 1 16,-2 0-1-16,-1 0-4 0,-1 0 2 16,-1 0 0-16,0-2-1 0,-2 2 3 15,0-3-5-15,1 1-1 16,1-2-2-16,1 0-3 0,0 0 3 0,0-2 0 16,2 1 1-16,3-2-4 0,-2 0 0 0,2 0-6 0,-1 0-13 0,5-3-22 15,-1 0-47-15,1 1-77 0,1-2-160 0,0-1-491 16,0 0-831-16</inkml:trace>
  <inkml:trace contextRef="#ctx0" brushRef="#br0" timeOffset="137684.7756">10475 8493 0 0,'0'0'0'0,"0"0"141"0,0 0 276 0,0 0-70 0,0 0-42 15,0 0-22-15,0 0-23 0,0 0-13 0,0 0-23 16,0 0-46-16,0 0-38 0,0 0-40 0,0 0-29 16,0 0-16-16,-47-86-8 0,37 83-3 15,1 0-3-15,0 0 3 0,-3 2-3 0,2-1-6 16,0 0-1-16,-1 1-7 0,0 1-2 15,-1 0-3-15,-2 0-9 0,2 0 4 0,-2 0 0 0,-1 3-3 16,-2-1 7-16,2 1-5 0,-1 1-1 16,1 1 0-16,-3 1-7 15,3 0 4-15,-2 0-1 0,1 0 1 0,0 1 1 16,-2 0-1-16,4-1 1 0,-3 2-3 0,3 0 5 16,-3 1-4-16,2 1-2 0,-1-1 3 15,0 1-7-15,1 1 4 0,0-2-1 0,0 2-2 16,0 0 7-16,2 0-6 0,-2 0 0 15,0 0 0-15,3 2-8 0,0-1 5 0,-1 1 1 0,-1 0 3 0,3 0 1 0,-1 1-3 16,1 0-3-16,-1 0 2 0,-1-1-2 0,0 3 5 16,1-1 6-16,-1 0-5 0,-3 1 4 0,3 0-4 15,-3 0-3-15,3 1-2 16,-2 0 1-16,2 1 1 0,2 0-2 0,0 0 3 0,1 1-5 16,0 0 0-16,0-2 3 0,3 1-3 0,1 2 5 15,-1-2-4-15,-2 3 0 0,4 0-1 0,-1-1-4 16,1 1 4-16,-1-1 0 0,0 0 2 15,1 2 2-15,0-1-3 0,0 0-2 16,-2 1-3-16,4 0 3 0,-6 0 1 0,5 1 2 16,-2 0 1-16,1 1-3 0,-1-2-1 0,-1 0 1 0,3 0-1 15,-1 0 4-15,1 1-1 0,2-1-2 16,-2-1-1-16,2 0-5 0,0 0 5 16,3-1 1-16,-1 0 2 15,0-1 3-15,0 1-4 0,0-2-1 0,5 1 0 0,-1-1-2 0,2 0 6 0,-2 2 0 16,3-2 1-16,-3 1 0 0,5 2-4 15,-2 0 1-15,-2 1-2 0,4 2 2 0,0-2 0 16,-2 3-2-16,0-1 2 0,1 0-6 0,2-1 2 16,-1 0 4-16,1 0-1 0,1-2 7 15,2 3-8-15,3 0-2 0,-3 0 0 0,5-1-6 16,2-1 13-16,-2-1-1 0,3 2 3 0,1-3 0 16,-1 0-3-16,3-1-1 0,1 1-1 15,-1 1 2-15,4-3-1 0,1 0 0 0,1-3 2 0,2 2-7 16,1-1 2-16,0-1 3 15,1-1 1-15,-1 0 3 0,1-1-5 0,1-1-3 16,-2 3-2-16,1-3 1 0,0-1 1 0,-2-2 2 0,0-1 2 16,-1-2 0-16,6-1-1 0,-4 0 0 0,2-3-2 15,2-1 2-15,0-1 1 0,0 0-2 16,3 0 1-16,-1 0-4 0,3-3 3 0,-1-2 0 16,-2 0 0-16,1 0 1 15,1-2 0-15,1-2-2 0,-3 0-2 0,5-2 0 0,-4 1 3 0,0-1 1 16,-2-2 4-16,1-1-3 0,-4 0-3 15,2-1 0-15,-3 1-2 0,1 0 4 16,0-3 0-16,-3 0-2 0,5 0 1 0,-1-3-3 16,1 1 4-16,2-1 1 0,-1 1 1 0,0-1 8 0,0-1-6 15,-1-2-1-15,1 1-1 0,-1-1-6 16,0 0 9-16,-3 0 1 0,-2-1 1 16,-1-1 4-16,2-2-10 0,-3-1 1 0,-1-1-1 0,0-3 0 15,0-2 6-15,-3-1-2 16,-4-2-1-16,0-2-5 0,-3 0 1 0,-5 2 3 15,3-2-1-15,-4 0 4 0,-1 2-10 0,0-2 0 0,-5 1 0 0,1-1 0 16,-4 4 0-16,0-1 0 0,-4 2 0 16,0 0 0-16,-2 1 0 0,-4 0 0 15,-3 1 0-15,-1 0 0 0,-4-2 0 0,2 2 0 16,-4-2 0-16,2 0 0 0,-1 2 0 0,-3-1 0 16,1 1 0-16,0-1 0 0,-6 0 0 0,1 1 0 15,-3 1 0-15,-1-2 0 0,-2 2 0 16,0 1 0-16,-2 2 0 0,-1 0 0 0,-3 2 0 15,2-1 0-15,-3 3 0 0,-5 2 0 0,3 2 0 16,-2 0 0-16,-1-1 0 0,0 3 0 0,0 0 0 16,-2 0 0-1,-1-2 0-15,1 4 0 0,-1 2 0 0,2 2 0 0,1-1 0 16,-2 4 0-16,0 0 0 0,2 2 0 0,1 0 0 0,-4 1 0 0,5 4 0 16,-1-1 0-16,1 3 0 0,0 0 0 15,4-1 0-15,0 2 0 0,2 3 0 16,3 1 0-16,0-1 0 0,2-1 0 15,0 2 0-15,3 0 0 0,0 2-8 16,1-1-12-16,2 1-6 0,4 3-10 0,0 0-11 0,0 2-8 16,0 0-12-16,4 1-20 0,-1-1-33 0,4 2-52 0,0 0-107 15,3-3-328-15,3-5-1061 0</inkml:trace>
  <inkml:trace contextRef="#ctx0" brushRef="#br0" timeOffset="138382.8142">10575 8417 6 0,'0'0'637'16,"0"0"-99"-16,0 0-112 0,0 0-63 0,0 0-58 0,0 0-69 16,0 0-46-16,0 0-25 0,0 0-27 0,0 0-26 15,0 0-23-15,0 0-22 0,0 0-17 16,0 0-12-16,6-55-10 0,-6 55-3 0,0 0-11 15,0 0-6-15,0 1-5 0,0 3-6 0,0 1 9 16,0 2 7-16,0 3 5 0,0 2 6 0,0 2 0 16,1 0 0-16,-1 2 0 0,0 3-1 0,0 0 1 15,0 2-2-15,0 2-2 16,-2 3-5-16,-1 2-2 0,1 2 0 16,-2 2 0-16,-1 2 1 15,0 3-5-15,-3 2-2 0,1 4-1 16,-3 0-1-16,0 0 2 0,-2 1 1 0,2 0 1 15,-1 0-1-15,0-1-5 0,3-1-2 0,-2-1-1 0,0 1 2 0,3-2 0 0,0-2 0 0,1-4 2 16,3 1-4-16,1-4 1 0,0-1 2 0,-1 0-2 16,3-3 3-16,0 2-3 0,3-1-1 0,-3 0-2 15,0-2 0-15,0 1 3 0,0-1 2 16,1 0 2-16,-1 2-3 0,0 1 0 16,0 1-2-16,0 3-1 0,-1 2 5 0,-5 1-3 0,1 1 2 15,-3 3 2-15,-2 0-4 0,-2 1 2 0,-1 3 0 16,0-4 0-16,2-2 5 0,0-3-6 0,0-4 0 15,2-2-1-15,0-4-2 16,3-4 2-16,0-1 1 0,0-2 1 0,2-5 0 0,0 0-1 16,2-2-4-16,0-4 0 0,2 2 2 15,0-3-2-15,0-2 3 0,0-1 1 0,0-1-5 0,0-2 5 16,0 0-6-16,0 0-4 0,0 0-3 0,0 0-14 16,2 0-6-16,0-4-16 0,3-1-26 15,1-5-40-15,-1-2-80 0,6-7-159 16,-3 6-689-16,-3 2-679 0</inkml:trace>
  <inkml:trace contextRef="#ctx0" brushRef="#br0" timeOffset="138881.2059">11445 8400 1479 0,'0'0'243'16,"0"0"-12"-16,0 0 32 0,0 0-50 0,0 0-16 15,0 0-33-15,0 0-27 0,0 0-16 0,0 0-24 16,0 0-30-16,0 0-26 0,0 0-21 0,0 0-12 16,32-75-3-16,-32 82 4 15,0 1 8-15,0 5 9 0,-1 2 6 0,-1 2 3 0,-4 4 5 0,2 0-5 16,-2 4-1-16,1 2-2 0,-4 2-5 15,-1 2 0-15,0 2-5 0,0 2-3 16,0 0-3-16,1 0-4 16,2 2 0-16,-2 2-3 0,3 2 2 15,0 0-3-15,-2 3 1 0,2-1 0 0,0 3-7 16,2-3 5-16,-2 2 2 0,2 0 1 0,0 0 2 16,0-1-3-16,-2-1-3 0,1 3-3 0,-1 3 0 0,-1-1 2 0,-3 4 1 0,-4-2-1 15,3 3-1-15,-5 1 1 0,1 1-3 16,-4 0-2-16,3 1 7 15,0-2-7-15,-1-6 3 0,2-4 2 16,4-3-6-16,-2-4 4 0,3-5 1 0,1-3-2 16,0-2 1-16,2-3-1 0,-1 1-4 0,3-4 2 0,-1-1 2 15,1-1-2-15,1-5 3 0,2-1 0 0,0 0-6 0,2-2 8 16,0-3-8-16,0 0 0 0,0-1 4 0,0-2-9 16,0-1-5-16,0-1-10 0,0-3-13 15,2 2-10-15,-1-2-23 0,0 0-27 16,-1 0-46-16,2-7-104 0,-2 3-304 15,0-1-873-15</inkml:trace>
  <inkml:trace contextRef="#ctx0" brushRef="#br0" timeOffset="139408.7426">9645 9219 763 0,'0'0'476'0,"0"0"-296"0,0 0 68 15,0 0-3-15,0 0-22 0,0 0-10 0,0 0-61 16,0 0-24-16,0 0-24 0,0 0-27 0,0 0-23 16,0 0-22-16,0 0-5 0,0 0 3 15,-11-29 1-15,17 28 6 0,2 0 3 0,3-2 2 16,-2 2 2-16,2 0-4 0,0 1-4 0,0 0-5 16,6 0-2-16,2 0 1 15,2 1 1-15,2-1 1 0,8 0 0 0,2 0 0 16,8-1-3-16,8-3-4 0,8 1 2 0,9-3-5 15,8-1 1-15,5-1-3 0,6 2-7 0,6-4 2 16,1 1-4-16,1 1-2 0,3 0 1 16,2 0-6-16,-3-2 3 0,0 3-1 0,-6 0-5 0,-4-3 5 15,-6 2-2-15,-6 0 2 0,-7 0-1 0,-6 0-2 16,-7 3-3-16,-7-1 0 0,-10 2 3 0,-8 1-2 16,-7 0 3-16,-6 2-1 0,-9 0 0 0,-2 1 7 15,-4 0 0-15,0 0 2 0,0 0 5 16,-5 0-11-16,-1 0-2 0,-4 0-6 15,-4 0-12-15,1 1-11 0,-1 0-29 0,-1 1-52 16,0-1-89-16,1-1-239 16,7 0-872-16</inkml:trace>
  <inkml:trace contextRef="#ctx0" brushRef="#br0" timeOffset="139988.6573">10172 8714 0 0,'0'0'177'16,"0"0"336"-16,0 0-41 0,0 0-67 15,0 0-71-15,0 0-85 0,0 0-50 0,0 0-33 0,0 0-26 16,0 0-22-16,0 0-8 0,0 0-10 16,0 0-14-16,0 0-16 0,-17-32-21 0,16 32-20 15,-3 1-10-15,-1 4-8 0,-1 1-2 16,-1 1 4-16,-1 4 1 0,-3 1 5 0,3 1 3 15,-1 0 0-15,5 1-5 0,-3-2-3 0,5 4-3 16,3-2-4-16,-1-2 2 0,0 1-5 0,5-1 5 16,2-1 1-16,2 0-1 15,2-1 10-15,5 0-4 0,-1-1-1 16,4-1 2-16,2 0-6 0,-3-2-2 0,2 2-1 16,-4-3-5-16,-2 1 3 0,-2 1-2 0,0-2-1 15,-3 1 0-15,-2 1-1 0,-3-2-2 0,2 1 1 16,-4-1 2-16,-2 0-3 0,0 0 4 0,0-1 1 0,0 2-3 0,-4 0 8 15,-1 0-3-15,-1 0 1 0,0-2 8 16,-2 0-7-16,-2 1 3 0,0-1 1 0,0 0-7 16,-2-2 5-16,0 0-2 0,-1 1-3 15,-1-3 1-15,1 2-3 0,-4-1-1 0,1-1 0 16,1 0-2-16,1 0-10 0,-2 0-9 0,3-1-19 16,-1 1-25-16,3-1-26 0,1-2-45 0,0 1-73 15,0-3-129-15,5 3-437 0,1 0-848 16</inkml:trace>
  <inkml:trace contextRef="#ctx0" brushRef="#br0" timeOffset="140356.6469">10184 8715 1683 0,'0'0'386'16,"0"0"-125"-16,0 0-39 0,0 0-49 0,0 0-28 15,0 0-47-15,0 0-23 0,0 0-12 16,0 0-19-16,136-58-6 0,-112 51-9 0,0 1-6 16,-2 0-1-16,1 2-4 0,2 1-1 0,-4-1 0 15,-2-1-3-15,1 2 0 0,-6-1-1 0,-1 1 0 16,-3 1 0-16,-3 0 5 0,-3 1 3 0,0 0 5 16,-3 1 10-16,-1 0-1 0,0 0 3 15,0 0 5-15,0 0-17 0,0 0 5 16,0 0-9-16,0-2-10 0,-1 2 8 0,0-1-13 15,-2-1-2-15,0 1 0 0,3 1-8 0,0 0 4 16,-1-1 0-16,1 1-2 0,-1-1 1 0,1 1-1 16,0 0-5-16,0 0-16 0,0 0-22 0,-1 0-31 15,0 0-36-15,-2 3-59 0,0 2-133 16,2 0-389-16,-1-3-981 0</inkml:trace>
  <inkml:trace contextRef="#ctx0" brushRef="#br0" timeOffset="143247.5805">9892 9355 0 0,'0'0'502'0,"0"0"-70"15,0 0-130-15,0 0-45 0,0 0-25 0,0 0-23 16,0 0-40-16,0 0-37 0,0 0-24 0,0 0-22 16,0 0-28-16,0 0-21 0,28-47-24 15,-28 47-17-15,1 0-4 0,0 4 7 0,0-1 12 16,-1 3 9-16,1 2 11 0,-1 0 8 15,0 2 3-15,-2 3 2 0,-3-1-4 0,0 4-3 0,-4 1 2 16,-1 0-9-16,0 1-3 16,0 2-7-16,-1-1-8 0,-1 1 3 15,0 1-3-15,1-1-1 0,1 0-2 0,-1-2-5 0,3-1-1 16,0-2-1-16,2-4-1 0,2-1 0 0,1-1 1 0,2-2 2 16,1-3-4-16,0 1 3 0,0 0-5 0,0-2 1 15,4 0 1-15,1-2-2 0,1 2 5 16,2-2 1-16,1 1 2 0,3-2 7 0,-1 0-2 15,7 0 1-15,-2 0 0 0,4-2-5 0,2-2-1 16,-1 0-2-16,0 0 3 0,0-3-1 0,-1-1 2 16,1 2 2-16,-3-4-4 0,-2 2 7 15,3-1-6-15,-5-1 1 0,0 1 2 16,-3-2-4-16,-1 1 5 0,-1 1 1 0,-4 2-4 0,2-1 7 16,-4 0 1-16,2 1 0 0,-3 0 3 0,0 2-2 15,-2-1 3-15,0 3 11 0,0 1 7 0,0 0 4 16,0 2-1-16,0 0-12 0,0 0-10 15,0 0-5-15,0 0-12 0,0 0-6 0,0 3 6 16,0 3-8-16,0 2 6 0,-2 2 4 0,0 2-4 16,0 2 9-16,-2 3-2 0,1 0 1 15,-3 2 0-15,3 2-6 0,-2 0 1 0,0 1-2 0,0 0-1 16,1 2 3-16,-1 0 0 16,1 3 1-16,1-1 0 0,0 2-6 0,0-2-24 15,1-2-35-15,1-1-69 0,1-1-148 16,0-6-382-16,0-6-1026 0</inkml:trace>
  <inkml:trace contextRef="#ctx0" brushRef="#br0" timeOffset="149061.9029">12375 9400 0 0,'0'0'408'0,"0"0"40"15,0 0-57-15,0 0-51 0,0 0-59 0,0 0-58 16,0 0-45-16,0 0-44 0,0 0-34 0,0 0-21 16,0 0-13-16,0 0 0 0,-1 1-4 15,1 1-6-15,0-1-5 0,0-1-5 0,0 0-10 16,0 0-5-16,0 0-8 0,0 0-8 0,0 1 1 15,0 0-5-15,1 0 6 0,2-1 6 0,1 1 8 16,-1-1 4-16,4 2 2 0,4-1-4 0,-1 0-8 16,2 0 1-16,6 1-5 0,0-2-1 15,4 2 2 1,0-2-7-16,4 0-1 0,1 0-1 0,2-2-5 0,1 0 2 0,1-1 1 0,-1 0-2 16,1 2 2-16,-1-2-4 0,1-1 1 15,-1-1 3-15,-4 1-2 0,0-1 2 16,1 1-4-16,-4 1-4 0,0-1 1 0,-1 2 1 15,-2-1-1-15,-3 1 0 0,0 0 5 0,-3 0-9 16,-1-1 2-16,0 1 0 0,-4 1-3 0,-1-1 5 16,-1 0-1-16,0 2-1 0,-2 0 1 15,1 0-3-15,-3 0-2 0,3-1 1 16,-4 0 4-16,3-1-2 0,1 0 3 0,-3 2-1 0,3 0-2 16,-1 0-1-16,0 0 0 0,-2-1 2 0,3 0-2 15,-2 1 0-15,0-1 0 0,0 0 0 16,-1 1-7-16,0-1 3 15,1-1-10-15,-4 2-11 0,2 0-7 16,-1 0-15-16,1-1-10 0,-1 0-6 0,-1 0-20 0,2-3-22 0,-2 2-39 0,0-1-57 16,0 0-79-16,0-2-145 0,0 0-284 15,-2 1-232-15,-1 1 528 0</inkml:trace>
  <inkml:trace contextRef="#ctx0" brushRef="#br0" timeOffset="149669.3007">12962 9118 0 0,'0'0'0'16,"0"0"239"-16,0 0 238 0,0 0-28 0,0 0-55 16,0 0-67-16,0 0-58 0,0 0-41 0,0 0-47 15,0 0-34-15,0 0-25 0,0 0-22 0,0 0-14 16,0 0-21-16,-90-56-17 0,90 56-16 0,0 0-12 16,0 0-5-16,0 1-3 0,1 3 4 0,2-1 6 15,1 3 2-15,1 0 9 0,4 1-3 16,0-1 4-16,2 1 3 0,5 1-3 0,0 1 0 15,2-1-8-15,2 2-5 0,1-2-3 16,6 0-3-16,-3 0 3 0,4 1-4 0,1-1-7 16,1 1 1-16,-2-2-6 0,3 2 2 0,-1-4 3 15,-3 2-2-15,1 0 5 0,-3 0-5 16,-1-1-5-16,-1-2 1 0,-3 1 0 0,0 0 2 16,-3-2 1-16,-2 2 0 0,-1-2-3 0,-3 1 1 15,-2-2 0-15,-2 0-3 0,0-1 3 0,-4 0-8 16,0 1-5-16,1 0-8 0,-4-1-13 15,1 0-6-15,-1-1-5 0,0 0-10 16,0 0-5-16,0 0-11 0,0 0-7 0,0 0-3 0,0 0 4 16,-1 0 3-16,1-1 6 0,-1 0 13 15,-2-1 8-15,1 0 11 0,1 1 14 0,1 0 7 16,-1-1 9-16,1 1 5 0,-2 1 1 0,0 0 8 0,-2 0 10 16,3 0 14-16,-1 0 13 15,-2 0 3-15,0 0 2 0,0 0 0 0,-4 1-2 16,-2 3 2-16,0 2 2 0,-2 1-2 15,-5 2 0-15,0 2 0 0,-3 3-8 0,-3 0-4 0,0 4-5 0,-1 1-6 16,-3 3-1-16,-3 2-6 16,-2 2-3-16,-2 2-4 0,0 1-6 15,2 0-1-15,1 0 1 0,1-2-4 0,4-1 7 0,1-2-7 0,4-3-4 16,4-5 0-16,2-2-6 0,2-1 8 0,2-3 1 16,3-3 1-16,2-1 1 0,2-1-4 15,2-1-1-15,0-4 0 0,2 1-1 0,0-1 5 16,0 0-2-16,0 0 2 0,0 0-4 15,0 0-1-15,0-1-3 0,0-1-9 0,3-2-13 16,1-2-35-16,-1 0-49 0,4-4-91 0,4-3-250 16,-3 4-786-16,-4 2-350 0</inkml:trace>
  <inkml:trace contextRef="#ctx0" brushRef="#br0" timeOffset="151097.9861">14702 8478 0 0,'0'0'0'16,"0"0"0"-16,0 0 0 0,0 0 186 0,0 0 214 15,0 0-22-15,0 0-50 0,0 0-62 16,0 0-10-16,0 0-25 0,0 0-19 15,0 0-25-15,49-117-28 0,-49 110-27 0,-3 2-22 0,-3-1-24 16,2 0-19-16,-4 1-15 0,-2 0-8 16,0 2-4-16,-3 1-4 0,-3 0-2 0,2-2 2 15,-4 3-3-15,0 1 2 0,2 0-2 0,-6 0-4 16,3 0-5-16,0 4-4 0,-1 1 2 0,-1-2 0 16,-4 2 1-16,4 1-1 15,-1 0-5-15,1 1 0 16,0-1-6-16,-1 4 0 0,1-1 1 0,1 0-2 15,0 3 1-15,1-1-6 0,0 2 0 16,-1-1 0-16,2 1 1 0,-2 1 5 0,2 0-4 0,1 1-2 16,-2 0 1-16,1 3-5 0,1-1 5 0,0 1 1 0,0-3 0 0,0 3 4 15,2-1-5-15,-3 2-2 0,3-1-1 16,-3 1-2-16,1-1 5 0,2 1 2 16,-2 0 1-16,3 1-3 0,-2-1-2 0,3-1-2 0,1 1-1 0,-1 0 4 15,3 0-2-15,0 1-1 0,1-1 0 0,0 2-3 16,1 0 3-16,-1-1 2 0,0 0 2 15,2 1 4-15,0-1-6 0,-1 1-4 16,-1-1 0-16,5-1-1 0,-3 0 5 0,1-1 2 16,1 0-1-16,-4-2 2 0,3 2-4 0,1 0-1 15,-3 2 0-15,1 1-2 0,1 1 4 0,-1 0-2 16,2 1 0-16,-2 2-2 0,-2 1 0 0,2 0 1 16,1 2 1-16,-3 1 4 0,1 0-5 0,3-1-2 15,-1-1-1-15,3-1-2 16,-1 0 3-16,0-3 2 0,3 2 3 0,0-3-2 15,2-1-2-15,-1-1 0 0,0 1-3 0,0-1 4 0,1 0 1 16,0 0-2-16,5-1 2 0,-3 3-4 0,4-3 2 16,-3 4 4-16,5-2-2 15,-1-1 4-15,1 2-4 0,-1-3-3 0,5 5-1 0,-2-1 0 0,1 0 2 16,5 0 3-16,-3 0 1 16,5 3-3-16,1-3 1 0,2-1 0 0,-1 1-1 0,6-2 5 15,-2 0-1-15,3-4-1 0,2 0 1 0,-2-2-4 16,0-1 6-16,-1 0-3 0,3-3 0 15,0-1 5-15,-1 0-7 0,2-2 1 16,0 0-1-16,0-1-2 0,1 0 2 0,2-2 0 0,-1-1 4 16,1-1-4-16,2-1 3 15,-2 2-3-15,1-2-3 0,1-1 5 0,1 1-5 0,-3-2 2 16,4 0 3-16,-3 0-5 0,4 0 8 0,1 1-5 16,-3-4 1-16,-2 1 0 0,2-1-3 0,-3-2 1 15,5 1 0-15,-5-1-2 16,4-2 2-16,-4 0 4 0,3-2 2 0,0-1 0 0,-1 0 1 15,2-2-6-15,0 1-4 0,-2 0 5 0,3 0-5 16,0 0 5-16,0 1 0 0,-4-4-4 0,4 0 2 16,2 0 1-16,-4-1 0 0,-1-2 2 15,1 0 1-15,-2-1-4 0,2 3 0 16,-5-4 1-16,-1-1 3 0,-1 0 3 0,0-1 7 16,-1-2-2-16,-5-1-2 0,4-2-3 0,-1-1-3 0,-2-4 1 15,2-1-1-15,-3 0 4 0,-2-2 0 16,2 0-4-16,-4 1 0 0,-4 1 1 0,3 1 0 15,-3 1 0-15,-2 0-6 0,-2 1 0 16,3 0 0-16,-4 2 0 0,0-2 0 0,-1 0 0 0,-1-1 0 16,-4-1 0-16,3 0 0 0,0-1 0 0,-5 2 0 15,2-1 0-15,-5 0 0 0,0-2 0 16,0 0 0-16,-3-3 0 0,0 0 0 16,-7 0 0-16,0-1 0 0,0 1 0 15,-3 3 0-15,-2-3 0 0,1 4 0 0,1 0 0 0,-5 1 0 16,1 2 0-16,-2 0 0 0,2 3 0 0,-4 2 0 15,-4-2 0-15,3 4 0 0,-5-1 0 0,3 0 0 16,-4 4 0-16,2-1 0 16,-3 1 0-16,-1 3 0 0,-1 0 0 0,-4 0 0 15,3 1 0-15,-1 0 0 0,0-1 0 16,-3 2 0-16,1-1 0 0,-2 1 0 0,-2 0 0 0,4 1 0 16,-3 2 0-16,4-1 0 0,-3 2 0 0,6 1 0 0,0-1 0 15,1 5 0-15,-1-1 0 0,-1 3 0 0,0 1 0 16,-2 2 0-16,1-2 0 0,1 2 0 15,0 0 0-15,-3 2 0 0,5 3 0 16,3 2 0-16,0 0 0 0,-1 3 0 16,7-3 0-16,0 4 0 0,1-1 0 0,3 0-8 0,0 0-20 0,-1 2-4 15,4 0-11-15,-2 0-7 0,4 0-15 16,2 0-23-16,1 1-44 16,1 0-60-16,6-2-131 15,1-3-471-15,1-2-923 0</inkml:trace>
  <inkml:trace contextRef="#ctx0" brushRef="#br0" timeOffset="151642.6273">14852 8379 1292 0,'0'0'310'0,"0"0"25"0,0 0-85 0,0 0 8 16,0 0-23-16,0 0-44 15,0 0-35-15,0 0-26 0,0 0-29 0,0 0-24 0,0 0-20 16,0 0-14-16,0 0-14 0,0 0-10 0,20-46-4 0,-22 51 0 16,-4 3 5-16,3 0 4 0,-4 6 1 15,3 0 1-15,-4 2-2 0,1 1 3 0,2 4-1 16,-4 1-2-16,0 2 0 0,1 2-5 15,-2 4-1-15,3 4-2 16,-6 4-4-16,1 2 1 0,1 5-2 0,1 0 2 16,-2 3-4-16,-1 1-2 0,-2 0-1 0,4 3-4 0,-2-2 4 0,-2 2 0 15,5 0 0-15,-2-4 1 0,2 2-1 16,-1-2 5-16,0 2-2 0,1-1 2 0,-2 1-7 16,0 1 0-16,0-2-1 0,0 1 1 0,6-2 3 15,-3 0-3-15,0 1 1 0,-1-2-1 16,1 2-3-16,0-4 2 0,0 0-4 0,3-2-1 0,-3 0 6 15,0-3-5-15,0-1 4 0,1-2 0 16,2-1-5-16,-1-4 6 0,-2-2-4 0,3-4-2 16,1-1 3-16,3-2-6 0,-4-4 5 15,4-1-2-15,1-3 1 0,-1-2 2 0,0-1-1 16,2-2 4-16,0-2-4 0,0-1-2 0,0-1-1 0,0-2-5 16,0-1 0-16,0-2-3 15,0-1-7-15,2 0-6 0,1 0-13 0,0 0-14 16,4-5-27-16,1-4-47 0,4-2-70 0,0-5-153 15,-1 3-757-15,-2 3-623 0</inkml:trace>
  <inkml:trace contextRef="#ctx0" brushRef="#br0" timeOffset="152157.3478">15582 8408 1873 0,'0'0'364'0,"0"0"-209"0,0 0 27 0,0 0-22 0,0 0 16 16,0 0-7-16,0 0-34 0,0 0-24 0,0 0-29 16,0 0-26-16,0 0-24 0,0 0-14 15,0 0-9-15,20-69-4 0,-20 77 1 16,0 2 1-16,-1 4 5 0,-5 5 6 0,5 1 3 0,-1 3 2 15,-1 3-1-15,-2 2-1 0,1 2 1 0,-2 4 2 16,-2 3 3-16,1 4-3 16,-2 5-4-16,-1 4-3 0,-5 0-6 15,4 3 0-15,0 0-2 0,1-1 0 0,2-3 2 0,4 0-2 16,-5-4 6-16,5-2-1 0,-2 0 1 0,-2-2 2 16,3-1-8-16,-3 0 2 0,0 1-1 15,-1 1-3-15,2 0 4 0,-4 3-2 0,-2 2-1 16,0 1 2-16,3 0-9 0,-4 1 2 0,-4 2-4 0,0-2 0 15,4 1 6-15,-4-3-2 0,1-2 5 16,2-2-6-16,0-4-3 0,2-2 0 0,0-1 1 0,-2-4 2 16,3 0 0-16,1-2-1 0,0-3-3 15,2 0 0-15,0-3 1 16,1-2 2-16,3 0 1 0,-2-1 1 0,4-3-3 0,0-1-3 16,-1-2-2-16,3-2 1 0,1-1 2 0,0-4-2 15,0 1-2-15,0-5-7 0,0 0-11 0,1-2-4 16,3-2-11-16,-1 0-8 0,0-6-14 0,5-4-43 15,1-2-51-15,0-5-98 16,-4 4-296-16,1 2-883 0</inkml:trace>
  <inkml:trace contextRef="#ctx0" brushRef="#br0" timeOffset="152768.2913">13869 9258 1244 0,'0'0'402'0,"0"0"-31"0,0 0-90 0,0 0-36 15,0 0-52-15,0 0-48 0,0 0-25 0,0 0-19 16,0 0-17-16,0 0-21 0,0 0-17 0,0 0-16 16,0 0-10-16,0 0-10 0,-54-16-7 0,54 16 1 15,0 0-2-15,0 0-2 0,0 0 6 16,0 0-3-16,0 1-1 0,0 0 4 15,2 1-1-15,2 1 6 0,1 0 6 0,4 0 5 16,2 0 4-16,1-1-1 0,7-1 1 0,2-1-4 16,8 0-1-1,3 0 0-15,8-1-2 16,0-1-1-16,3-1-4 0,6-2 3 0,5 0-1 16,2 0 1-1,6-2 1-15,1 1-7 0,7 0 1 0,1 0-1 0,7-1-3 0,-1 0 6 0,4 0-3 16,0 1 2-16,4-1-2 0,-2 2-3 0,-3-2 1 15,-2 0-5-15,-1 1 3 0,-4 0 0 0,-5-1-2 0,-6 2-1 0,-3-1-3 0,-7 0 0 0,-8 1 2 16,-5-2 2-16,-7 1 1 0,-3 3-5 0,-3-2 3 16,-10 0 0-16,-1 2-3 15,-8 1 13-15,1 1-6 0,-7 1-1 0,0 0 6 0,-1 0-10 16,0 0 3-16,0 0 2 0,-1 0-5 0,0-1 2 16,-4 0-6-16,-2 1-15 0,-3 0-16 15,-1 0-24-15,-7 0-28 16,-1-3-37-16,0 0-62 15,-3-2-159-15,7 1-640 0,-1 2-742 0</inkml:trace>
  <inkml:trace contextRef="#ctx0" brushRef="#br0" timeOffset="153315.0321">14569 8553 4 0,'0'0'556'15,"0"0"-67"-15,0 0-94 0,0 0-35 16,0 0-41-16,0 0-58 0,0 0-59 0,0 0-34 15,0 0-23-15,0 0-26 0,0 0-27 16,0 0-26-16,0 0-25 0,0 0-16 0,11-35-9 16,-14 39-1-16,-5 1 7 0,1 5 7 0,-6 2 5 15,1 0 6-15,-1 2-5 0,-4 3-2 0,-2-2-5 16,2 3-4-16,-2 0-2 0,-2 3-1 0,0 1-7 16,2 2-2-16,0-1-2 15,1 2-3-15,3 2 2 0,1 0-2 0,4 0-1 16,2-2-4-16,4-2 0 0,3-2-4 15,1-3 7-15,2-2 0 0,9 2-1 16,0-3 2-16,6-3-5 0,2 0 6 0,3-4 2 0,1-2 2 0,4-3 4 16,2-3-4-16,-5 0-2 0,3 0-3 0,-3-3-3 0,-2-4 3 15,-3 0 1-15,0 0 2 0,-6-2 1 16,-1 1-4-16,-5 0 0 0,0-3 0 0,-5 2 4 16,-2-1-2-16,0 0-1 15,-1 1-2-15,-6 1-7 0,1-1 3 0,-8 0 0 0,2-1 2 0,0 3 2 16,-6 1-5-16,3 1-2 15,-5 3-3-15,0 2-1 0,1 0 4 0,-1 0-1 16,-1 5 4-16,3 2-3 0,0 1-5 0,5 2-15 0,-1 1-19 16,0 2-23-16,2 2-35 0,1 3-36 0,1 2-80 15,0 3-164-15,4-5-545 0,2-6-746 0</inkml:trace>
  <inkml:trace contextRef="#ctx0" brushRef="#br0" timeOffset="153808.5842">14035 9553 482 0,'0'0'689'0,"0"0"-192"16,0 0-137-16,0 0-35 0,0 0-53 0,0 0-72 15,0 0-55-15,0 0-26 0,0 0-26 0,0 0-17 0,0 0-15 16,0 0-13-16,0 0-12 0,-84 7-7 16,84-7-6-16,0 0-3 0,4 0 2 15,0 0 5-15,6 0 4 0,0 0 5 0,6 0-7 16,3-2-8-16,5-1-8 0,1-1-6 0,3 3 3 15,-1-1-2-15,1 1 1 0,-3-1-6 16,-2 2 0-16,-2 0-1 0,-2 3 0 16,-2 2 1-16,-5 0-2 0,-2 3 0 0,1 1 0 15,-4 3-3-15,-4 1 3 0,-1 4 4 0,-2-1 1 0,0 2 3 16,-3 0-3-16,-5 2-3 0,1 1-1 16,-4 0 2-16,-1 1 0 0,-1 0 1 0,2-2 1 0,-1 1 0 15,-3-2-2-15,3-4-1 0,1 0-1 16,1-2 2-16,0-2-1 0,1-3 0 0,0 0-2 0,4-2-4 15,-2 1 3-15,4-1 0 0,-3-2 0 16,5-1-8-16,-3-1-12 0,2 0-14 16,0-2-17-16,0 0-20 0,2 0-24 15,0 0-43-15,-1 0-81 0,1-4-233 0,0 1-688 0,0-1-408 16</inkml:trace>
  <inkml:trace contextRef="#ctx0" brushRef="#br0" timeOffset="154183.6072">14052 9725 1820 0,'0'0'456'0,"0"0"-120"0,0 0-96 15,0 0-57-15,0 0-50 0,0 0-36 16,0 0-27-16,0 0-16 0,0 0-10 0,0 0-5 16,0 0-1-16,0 0-3 0,0 0-1 0,143-39-6 15,-108 34-3-15,-2 0-6 0,0 1 0 0,3 1 0 16,-4-1-3-16,1 1 0 0,1-1-5 15,-4 1-6-15,-5-1 3 0,3 2-2 0,-6 1 1 16,-3-2 4-16,-6 2-5 0,-1 1-1 0,-2-1-2 16,-3 1-2-16,-5 0 7 0,-1 0 4 15,-1-1 5-15,0 1 1 0,0 0 1 0,0 0-2 16,0 0-2-16,0 0 3 0,0 0-3 0,0-2-3 16,-1 2-2-16,0-3-8 0,1 1 1 15,0 1 0-15,0 1-1 0,-1-1 5 0,1 0-6 16,0 1-2-16,0-1-3 0,0 1-7 0,0-2-6 15,0 2-16-15,-1-1-30 0,1 1-48 0,-1 0-53 16,1 0-116-16,0 0-463 16,0 1-1003-16</inkml:trace>
  <inkml:trace contextRef="#ctx0" brushRef="#br0" timeOffset="159287.5144">16464 9294 237 0,'0'0'398'0,"0"0"-50"0,0 0-99 0,0 0-6 16,0 0-24-16,0 0-44 0,0 0-28 0,0 0-28 15,0 0-25-15,0 0-24 0,0 0-15 0,0 0-4 16,-28-10 1-16,19 10 4 0,3 0 5 0,0-1 3 16,-2 1-3-16,-3 0 4 0,3 0-9 15,-1 0-4-15,3 0-3 0,-3 0-6 0,1 0-2 16,4 0-1-16,-1 0-6 0,4 0-1 0,0 0-4 16,0 0-9-16,1 0-4 0,0 0-5 15,0 1-2-15,0-1 2 0,0 0 3 0,0 0 0 16,0 0-1-16,0 0 0 0,0 0-5 0,1 0 1 15,0 0-5-15,3 0 1 0,1 0 4 0,3 0 1 16,3 1 4-16,2-1 3 0,4 2-2 16,2-2 5-16,4 0 0 0,5 0-4 0,-2 0 2 15,5 0-6-15,4 0 0 16,-1-3 0-16,4 1 0 0,2-1-2 16,0 0-3-16,-4 1-1 0,3-2-6 0,2 3 8 0,-3-1-3 0,-2 0 0 15,1 0 2-15,-3 0-7 0,-1 1 2 0,-3-2 0 16,-3 2 1-16,1 0 2 0,-6-2-1 15,-1 2 0-15,-2 1-3 16,-3-1 0-16,-4 0 0 0,-1-1 3 16,-2 2 2-16,-5-1-3 0,2 1 1 0,-3-1-1 0,-2 1-1 0,1 0 6 0,0-1-2 15,-2 1 1-15,1 0-2 0,-1 0-1 16,1 0-1-16,-1-1 1 16,1 0-1-16,-1-2 3 0,1 2-2 0,0 0-7 15,1 0-5-15,2-2-8 0,-3 2-7 0,0-2-10 0,-1 0-18 0,1-1-28 16,-1 0-39-16,0 0-39 0,0-2-40 0,-1-1-78 15,1 1-147 1,-2 1-337-16,-2 2-587 0</inkml:trace>
  <inkml:trace contextRef="#ctx0" brushRef="#br0" timeOffset="159582.9159">17012 9005 0 0,'0'0'428'0,"0"0"17"0,0 0-97 16,0 0-10-16,0 0-47 0,0 0-46 0,0 0-38 0,0 0-31 15,0 0-26-15,0 0-25 0,0 0-17 16,0 0-19-16,0 0-22 0,-117-66-19 0,117 66-22 0,0 0-16 16,4 0-6-16,0 0-3 15,4 0 6-15,2 3 9 0,4 0 7 0,4 3 4 0,2 0 2 16,2 1-3-16,0 0-4 0,5 1-1 16,-2 1-7-16,4-1-4 0,0 2-3 0,-1-1-7 0,0 0 3 15,2 0 2-15,-3 0 0 0,1 0 3 16,-4 2-5-16,2-2-1 0,-3 1-2 15,-2-2-2-15,-2-2 2 0,-2 1 2 0,-5-1 1 0,0-1-1 16,-3-1-9-16,-3 1-9 16,0-2-23-16,1 1-18 0,-3-1-34 0,1 1-48 15,-1-1-63-15,-2 0-79 0,2 0-112 0,-2-2-201 16,-1 2-301-16,0-3 270 0</inkml:trace>
  <inkml:trace contextRef="#ctx0" brushRef="#br0" timeOffset="159892.5128">17460 9160 738 0,'0'0'459'0,"0"0"-148"0,0 0-80 0,0 0-28 0,0 0-22 0,0 0-28 15,0 0-27-15,0 0-11 0,0 0-13 16,0 0-9-16,0 0-9 0,0 0-6 0,0 0-4 16,-120 80-3-16,101-64 1 0,0 2-7 15,-2-2-3-15,-3 6-7 0,-3-2-7 0,0 3-2 16,-1 0-12-16,-2-2-5 0,0 2-5 0,-1-1-6 15,2-1 4-15,1-3-1 0,3-1 2 0,-1 1-2 16,6-3-7 0,1-3-2-16,6 0-5 0,1-3 0 0,3-3 1 15,1 1-1-15,6-3-2 0,-3-1-5 0,2-1 1 16,2 0 1-16,1 0 0 0,0-2 2 0,0 1-4 16,0-1-2-16,0 0-2 0,0 0 0 0,0 0 2 0,0 0-3 0,2-1-6 15,3-1-19-15,0-1-37 16,3-1-65-16,3-1-124 0,-2-1-314 15,-2 3-1094-15</inkml:trace>
  <inkml:trace contextRef="#ctx0" brushRef="#br0" timeOffset="161555.0332">19238 8239 0 0,'0'0'0'0,"0"0"231"0,0 0 77 0,0 0 39 16,0 0 26-16,0 0-30 0,0 0-25 0,0 0-58 16,0 0-63-16,0 0-55 0,0 0-38 0,0 0-15 15,0 0-20-15,0 0-10 0,-74-115-5 16,62 110-9-16,-4 0-2 16,-1 1-5-16,-1 2-6 0,-2 1-6 0,-3 0-2 0,0-1 2 0,-2 2-1 15,-1 0 5-15,1 3-4 0,-4 1-1 16,-1 0-1-16,0 2-6 0,-1-2 5 0,0 3 1 15,0 1 1-15,0 1 4 16,0 0-7-16,-1 1-4 16,3 0-3-16,-1 0-5 0,0 1 3 0,1 1-1 0,1 1 0 0,1 1 0 15,3-1-3-15,-1 1 1 0,3 3 0 0,-1 0 3 0,-1 0-3 16,1 0-1-16,2 2-2 0,0-2-3 0,1 1 2 16,0-1 3-16,-1 1 0 15,0 2 2-15,-1-1-4 0,0 2-1 0,-4 1-4 16,4 1 2-16,-1 2-1 0,-3-1 1 15,4 1 0-15,0 1-2 0,2-2 1 0,-1 1 0 0,4-1 2 0,-3 1 1 16,2-2-1-16,2 0-2 0,-2 0-1 0,2 0-3 16,0 2 4-16,1-2 3 0,1 1 1 15,2 1 1-15,-3-1-5 0,3 1 0 16,0 0-2-16,-1 1 1 0,0-1 1 0,0 0 1 0,3 1 4 0,0-1-7 16,1-2 2-16,0 1-2 0,0 2 0 15,0 0 7-15,1 0-6 0,0 2-1 16,-1 1-1-16,-1-1-2 0,3 3 4 15,1 0 2-15,-2-1 2 16,4-1-1-16,-2 1-2 0,4 1-1 0,0 0-3 0,1-1 4 0,2 1-3 0,0-2 4 16,4 0 3-16,4-1-4 0,0 0 7 15,1-1-4-15,3 2-1 0,-2-2 3 0,1 1-6 16,2-3 3-16,-1 1 1 0,4-1-5 16,-3-2 3-16,4 0 2 0,2 0-2 0,-1 0 1 15,2 0 2-15,1-1-6 0,0 1 0 0,3-1 3 0,-1-1-4 16,2-1 2-16,-1-1 3 0,0 0-3 15,0-2 3-15,1-3-3 0,-1 1-1 16,4-1 5-16,-1 0-9 0,0-2 3 16,3 1 2-16,-1-2-4 0,0-1 9 0,4-2-2 15,-2 0 0-15,0-2 1 0,4-2-6 0,-3 1 0 0,1-3 2 0,-2 1-2 16,3-2 3-16,-2-1 1 0,4 0 2 0,0 0-5 16,3-1 3-16,0-2-3 0,1 0-4 15,0 0 5-15,0-1-6 0,3-2 2 16,-1 1 6-16,2-2-5 0,2-3 7 0,1 3-3 15,-1-4-3-15,3 3 3 0,0-2-6 0,1-1 4 16,0 1-2-16,-3-2 2 0,2-1 1 16,-2-1 2-16,0-1 4 0,-3-3-7 0,-2 2 6 15,0-2-6-15,-2-3 1 0,-1-1 3 0,-2-2-4 16,1-3 4-16,1-2-2 0,-2-1-2 0,1-5 7 16,-3-1-1-16,0-3 0 15,-4 0 0-15,-2 2-3 0,-1-1-3 0,-8 3 0 0,3 2 4 0,-2 0-3 16,-2 4 5-16,0-3 2 0,0 3-5 0,-4 2 6 15,3-2-8-15,-4 1-2 0,0 0 4 16,-3-2-6-16,4-1 5 0,-2-1-1 16,0-1-2-16,0-2 4 0,-3 2 0 0,-1-2-1 0,-1-2 2 15,-3-1-3-15,-2-2-1 0,-2-1-1 16,-2 1 0-16,0 0 0 0,-2 0 4 0,-6 1-1 16,-1 0-1-16,-4 0 1 0,-3 0-4 0,-1 0-2 15,0 1 4-15,-4 1-1 0,0 0 0 0,0 3 2 16,0 0-4-16,-1 2 1 15,3 3 1-15,-5 1 0 0,3 2 3 0,1 2-1 0,-2 2-3 0,2-2 0 16,1 2-2-16,-1 0 3 0,0 2 2 16,3 4 0-16,-4-2-1 0,-2 2-1 0,2 1-3 15,-2 1 0-15,-7-1 3 16,1 4-1-16,-3-2 0 0,-2 4 1 0,-2 0-2 0,-4-1 0 16,-1 2 1-16,-1 0 1 0,-4 1 2 0,0 3-2 15,-4-1-2-15,-1 3 2 0,1 0-4 0,-4 2 2 16,2 0 2-16,1 0-1 0,1 4-3 0,3 3-7 15,3 2-14-15,6 0-10 0,4 4-9 16,5 2-14-16,3 1-22 0,4 3-38 16,6 2-68-16,1 0-137 0,5-3-576 15,6-7-830-15</inkml:trace>
  <inkml:trace contextRef="#ctx0" brushRef="#br0" timeOffset="162319.648">19213 8132 0 0,'0'0'0'0,"0"0"0"0,0 0 199 0,0 0 97 0,0 0 57 16,0 0 16-16,0 0-3 0,0 0-30 0,0 0-61 15,0 0-71-15,0 0-51 0,0 0-29 0,0 0-10 16,-20-66-15-16,20 66-15 0,0 0-27 16,-1 0-23-16,1 0-16 0,0 5-2 0,-3 0 9 15,-1 5 9-15,1 1 9 0,-4 3 1 16,0 1-5-16,1 2-2 0,0 2-6 0,-3 1 3 16,-1 2-4-16,1 1-3 0,-1 3 2 15,0 2-9-15,2 0 3 0,-3 2-4 16,3 0-3-16,-3 1 2 0,1 0 1 15,0 3 0-15,0-1 1 0,0 2-5 16,0 4 0-16,-1-1-4 0,2 1-4 0,-1 1 4 16,-1 2-2-16,1-1-1 0,-4 4 1 0,3 0-2 0,-3 1-1 15,-1 0-2-15,0 2 4 0,-2-1-3 0,-2 0 0 16,2 1 3-16,-4-3-5 0,0-1 6 0,4 1-1 16,-1-2-4-16,0 1 7 0,-1-3-12 0,1 0 1 0,0 1-3 0,3-2 0 15,-1-1 5-15,4 0 2 0,-1-2 0 16,1 0-1-16,1 1-3 0,-2-2 1 0,3-1-1 15,-1 1 2-15,2-2 3 0,-1-4-4 16,3 3 2-16,-4-3-4 0,1 0-1 0,1 0 4 0,-1 3-1 16,1-3 4-16,-1 1-3 0,2-2-1 15,0-3 1-15,2-2-3 0,-1-2 2 0,3-2 2 16,-3-2 0-16,4-1-1 16,-1-2-8-16,1-3 6 0,1-1 0 0,0-2 5 15,-1-1 7-15,2-1-11 0,-2-2 1 0,1 1-5 0,-1 1-2 16,0-2 5-16,0 1-1 0,1-2 3 0,-1 1 3 15,0 0-8-15,1 0-3 0,0 0-4 16,-1-2-7-16,0 2-2 0,2-2-9 16,-1 1-17-16,1-1-25 0,-1 0-19 0,2-2-37 0,0-1-54 15,0 0-101-15,2 0-339 0,-1-1-792 0</inkml:trace>
  <inkml:trace contextRef="#ctx0" brushRef="#br0" timeOffset="162934.3319">19783 8249 827 0,'0'0'233'0,"0"0"2"16,0 0-20-16,0 0 1 0,0 0 17 16,0 0-13-16,0 0-17 0,0 0-31 0,0 0-35 15,0 0-42-15,0 0-34 0,0 0-23 0,0 0-9 16,0 0 7-16,70-60 10 0,-70 68 16 16,0 3 5-16,0 2-7 0,-5 2-2 0,0 3-11 0,1 4-7 15,-3-1 0-15,0 4-9 0,-1 2-1 16,2-1-3-16,-3 3-6 0,0-2-1 0,-1 2 1 31,3 1-3-31,-2 1 3 0,1 0 1 0,-1 2-3 0,1 2 0 16,-1-2 0-16,1 2-3 0,0-1 0 15,1 0 1-15,-2 2-4 0,-1-1 0 0,1 2 0 0,-1 1-4 0,-1-1 2 16,-1 2 0-16,-2 2-2 0,-1 0 3 0,0-1-10 0,-2 2 2 0,-2-3 1 16,3-1-3-16,-3 1 6 15,3-2-5-15,-1 3-1 0,0-1-2 0,0 1-2 0,-1-2 3 16,0 3 3-16,-1 0 0 0,3-1 4 15,0-1-7-15,1-1-2 0,2-1-2 0,1-1-1 16,-1-2 5-16,2 1 1 0,1-3 4 16,1-2-3-16,-2 0-2 0,5-3-2 0,-1 1 2 15,-3-1 2-15,4-1-1 0,-1-1 0 0,2 1-3 16,1-2-3-16,-2 0 5 0,1-1 1 16,0 0 2-16,2-1 6 0,-2-2-9 0,1-2-1 15,-1-1-2-15,1-3-4 0,0-1 6 16,3-4 0-16,-1-2 1 0,-1-3-1 0,1 0-5 0,0-3-4 15,1 0-7-15,-1-1-7 0,-1 0-9 16,1 0-16-16,-3-5-27 0,-3-2-39 0,1-3-48 16,1-5-94-16,-2-1-251 0,2 2-694 0,2 5-189 0</inkml:trace>
  <inkml:trace contextRef="#ctx0" brushRef="#br0" timeOffset="163489.2342">17931 9140 0 0,'0'0'368'16,"0"0"99"-16,0 0-109 0,0 0-22 15,0 0-64-15,0 0-50 0,0 0-25 0,0 0-20 16,0 0-22-16,0 0-26 0,0 0-18 0,0 0-24 16,0 0-15-16,0 0-17 0,-78-34-17 0,78 34-11 15,0 0-11-15,3 0-5 0,1 0-3 16,4 0 5-16,1 0 8 0,4 0 6 0,3 0 9 15,2 0-1-15,5 0-3 0,1-1-2 16,3 2-7-16,1-2 5 0,5-1-1 16,2 0 0-16,5 1 2 0,4 0-9 0,4 1-2 15,2 0 0-15,8-2-5 0,2 2 6 16,4 2-4-16,2-2-2 0,5 0-2 0,0-2-4 0,4 4-2 16,0-4 0-16,0 0 2 0,3 2-1 0,-2-1-3 0,0 0-1 15,-1 1-6-15,-2-1 7 0,-5-2 1 16,0-1 2-16,-6 0 2 15,-1-1-5-15,-3 0-2 0,-4 1-1 0,-7-1 0 0,-1 0 3 0,-3 1 1 16,-6-1 2-16,-2 0-6 0,-4 1 1 0,-4 0 4 16,-4-1-4-16,-7 1 9 0,-4 0-5 0,-4 3 0 15,-3-1 3-15,-1 1-4 0,-3 1 7 16,-1-1 2-16,0 1 1 0,0-1 0 0,0 0-11 16,-4 0-10-16,-1 0-17 0,-1-2-23 0,-5 0-27 15,-4-2-39-15,-4 0-65 0,-3 1-119 0,2 0-365 16,7 2-978-16</inkml:trace>
  <inkml:trace contextRef="#ctx0" brushRef="#br0" timeOffset="164045.0758">18523 8572 0 0,'0'0'0'0,"0"0"435"0,0 0 43 16,0 0-19-16,0 0-60 0,0 0-84 0,0 0-60 15,0 0-47-15,0 0-37 0,0 0-42 16,0 0-32-16,0 0-20 0,0 0-14 16,0 0 0-16,-41-2-11 0,44 2-9 0,1 0-9 15,4-3-13-15,3 2 0 0,3-1-1 16,6-1-1-16,1 3 3 0,1-1-6 0,4 1-3 0,2-2-3 16,-1 2-1-16,0 0 0 0,0 0 0 15,-3 0-1-15,-3 0-12 0,-4 2 4 0,-2 1 0 0,-1 0-1 16,-6 1 6-16,-1-2-3 15,-2 3-3-15,-3 0 0 0,-2 2 0 0,0 1 6 16,-2 2 8-16,-5 2 5 16,-1 3 3-16,-3 1-1 0,-3-1 2 0,0 3-3 0,-1 0 3 0,-1 1-3 0,-1 0-8 15,1 0 1-15,-1 0-7 0,2 1-2 16,-1 0 2-16,3-3 0 0,0 2 0 16,0-3 0-16,0 0-4 0,3 0-1 0,-2 0-1 15,2-2 1-15,0-1 3 0,2 1 0 0,-2-1 1 0,3-2-6 16,-1 1-8-16,0-3-15 0,-2 1-17 0,4-4-22 15,0 0-25-15,0-1-35 0,0-3-60 16,-1-2-74-16,1 0-155 0,4 0-471 0,-1 0-683 16</inkml:trace>
  <inkml:trace contextRef="#ctx0" brushRef="#br0" timeOffset="164352.4225">18446 8817 536 0,'0'0'726'0,"0"0"-252"0,0 0-120 16,0 0-81-16,0 0-41 0,0 0-61 0,0 0-43 0,0 0-29 16,0 0-23-16,0 0-15 0,0 0-11 15,0 0-3-15,0 0-6 0,106-36-4 0,-77 34-4 16,8 0-4-16,-3 1-2 0,1 1-5 0,1 0-5 16,-2 0-5-16,0 0-5 0,-3 0 2 15,-1 1 0-15,-3-1 1 0,-1 0-3 16,-2 0-2-16,-5 0-3 0,-3 2 0 0,-3-2 5 15,-3 1-3 1,-2-1 5-16,-3 0 1 0,-1 0-2 0,-2 0 2 0,1 0 1 16,-3 0 0-16,1 0 4 0,-1 0-4 0,0-1-1 0,1-1-3 15,-1 2-4-15,0-1 0 0,2 0-2 0,-2 1-10 16,0-1-12-16,0 1-32 0,0 0-40 16,0-2-63-16,-2 2-80 0,0 0-97 15,-1 0-255-15,1 0-607 0</inkml:trace>
  <inkml:trace contextRef="#ctx0" brushRef="#br0" timeOffset="164768.6884">18199 9322 1128 0,'0'0'470'0,"0"0"-81"16,0 0-104-16,0 0-36 0,0 0-48 0,0 0-46 16,0 0-30-16,0 0-28 0,0 0-22 15,0 0-22-15,0 0-14 0,0 0-4 0,0 0 0 16,0 0 6-16,37-10 2 0,-35 20-1 0,2 3-2 15,-4 2-6-15,0 1-2 0,0 2-1 16,0 2-4-16,0 0-1 0,-3 0-8 0,-1-1-4 16,0 1-2-16,-2 1-1 0,1-1-1 0,-1-1 1 15,1-2-1-15,0 1-3 0,0-3-2 0,0-1-2 16,0-1-1-16,-1 0 3 16,1-2-3-16,1 0 3 0,0-3 1 0,-1-2-6 0,1 0 7 15,-3-1-9-15,5 0-5 0,-2-3-8 16,2 0-19-16,0-1-19 0,1-1-28 0,0 0-37 15,-1 0-57-15,0 0-120 0,2-2-427 0,0 0-948 0</inkml:trace>
  <inkml:trace contextRef="#ctx0" brushRef="#br0" timeOffset="165295.8916">18503 9380 2066 0,'0'0'252'16,"0"0"-21"-16,0 0-72 0,0 0 5 0,0 0-21 16,0 0-28-16,0 0-24 0,0 0-21 0,0 0-18 15,0 0-13-15,0 0-12 0,0 0-6 16,0 0-3-16,0 0-1 0,6-22-1 0,-9 27 2 16,-3-1-1-16,-1 4-2 0,0 0-2 15,-2 2 0-15,0 2-2 0,-2 2 0 0,2 0-1 16,-1 0-4-16,-1 2 0 0,1-1-4 0,0 1 2 15,1 0 1-15,2 0 0 0,2 0 0 0,0-1-2 32,4-1-1-32,-2 0-2 0,2-2 2 0,1 1-2 0,0-4 2 15,5 0 2-15,1 0-2 0,2-2 5 0,2 0-1 16,1 0-3-16,3-2 7 0,2-1-7 0,2-2 3 0,-1-2 0 16,4 0-3-16,-4 0 6 0,2 0-3 0,0-2 1 0,-2-4-1 15,0-1-4-15,-1 0 1 16,-2-1 0-16,-1-2 2 0,-2 1 1 0,0 0 3 0,-3 0 2 15,0-1-6-15,-1 0 8 16,-4 0-5-16,0-1-4 0,-2 1 8 0,0-1-9 0,-1-1 2 0,0 1 0 16,-2-2-3-16,-2 1 6 0,-2-2-4 15,1-1 2-15,-1 2-1 0,-2 0-5 16,-3-2 1-16,2 1-5 0,1 1 5 0,-2 3-2 0,-3 1 3 16,1 1 3-16,-3 3-9 15,1 0 6-15,-1 2-5 0,0 1 1 0,0 1 2 0,0 1-6 0,2 0 4 16,-1 0-1-16,1 4-4 0,2 0-1 15,1 0-16-15,3 1-16 0,-1 1-31 16,2 0-43-16,1 1-71 0,2-1-169 0,-2-1-767 16,5-1-597-16</inkml:trace>
  <inkml:trace contextRef="#ctx0" brushRef="#br0" timeOffset="174680.3421">20666 9142 0 0,'0'0'188'0,"0"0"321"0,0 0-74 0,0 0-71 16,0 0-54-16,0 0-58 0,0 0-49 0,0 0-36 16,0 0-35-16,0 0-21 0,0 0-15 0,0 0-8 15,-21-17-8-15,21 17-9 0,0-1-4 16,-1 1-12-16,1 0-2 0,-1 0-7 0,1 0-7 15,0 0 3-15,0 0-7 0,0 0-2 16,0 0-2-16,0 0-7 0,0 0-3 0,0 0-2 16,0 0-4-16,0 0-1 0,0 0-2 0,1 0-1 15,0 0-1-15,4 1 5 0,0 0 2 16,2 0 3-16,4 1 4 0,2-2-3 0,6 0-1 0,2 0-1 16,1 0-6-1,4 0 1-15,-2 1-6 16,6-1-3-16,-2 0 3 0,-1 0-8 0,1 0 4 15,1 0 0-15,-1 0-3 0,-4 0 3 0,2 2-4 0,-2-1 2 0,0-1 0 16,-2 2-1-16,-2-1 1 0,-1-1-4 0,-2 1 3 0,-2-1 0 0,-2 0 1 16,-1 1 1-16,-2-1-3 0,-3 0 5 15,-1 0-4-15,1 0 2 16,-4 0 4-16,2 0-5 0,-3 0 1 0,-1 0 3 0,1 0-4 16,0 0 4-16,-2-1 1 0,2 0-2 0,-2 1 2 0,0-1-2 15,1 1-2-15,-1-2 1 0,0 1-1 0,1 0-4 16,-1 0 4-16,0 1-1 15,0-1-6-15,0 1 2 0,0-2-9 0,0 1-5 16,0 0-8-16,0 0-19 0,0-1-22 16,0-1-31-16,-1 1-39 0,0-1-57 0,-3-1-91 0,2-1-232 0,1 1-550 15,0 0-299-15</inkml:trace>
  <inkml:trace contextRef="#ctx0" brushRef="#br0" timeOffset="175028.9782">21132 8897 136 0,'0'0'787'0,"0"0"-269"16,0 0-94-16,0 0-81 0,0 0-52 0,0 0-67 15,0 0-50-15,0 0-28 0,0 0-29 16,0 0-27-16,0 0-24 0,0 0-19 0,0 0-9 0,0 0-10 16,-75-47-8-16,75 47-4 0,0 0-6 15,0 0 0-15,4 1 3 0,-2 2 1 0,6 3 8 16,0-2 2-16,4 3-1 0,1-1-2 15,6 4-5-15,1-2-1 0,0 0-2 16,3 0 0-16,1 2-5 16,0-3-4-16,-1 3-1 0,4-3-3 0,-1 2 6 15,0 1-4-15,-1 0 1 0,0-2 2 0,-4 3-10 16,1-2 7-16,-3 0-4 0,-2-2 2 0,-5 1 5 16,0-1-4-16,-3 0-3 0,-1 1 0 0,2-2-3 15,-5 0-7-15,3-1-9 0,-1 1-17 0,-3 0-22 0,4-1-22 0,-5 0-23 16,3-2-28-16,-3-1-20 0,2-1-44 15,-1 0-57-15,-1-1-82 0,4 0-138 16,-5 0-220-16,2 0-114 0,-1-2 493 0</inkml:trace>
  <inkml:trace contextRef="#ctx0" brushRef="#br0" timeOffset="175353.832">21599 9067 0 0,'0'0'0'16,"0"0"207"-16,0 0 291 0,0 0-37 0,0 0-57 16,0 0-46-16,0 0-60 0,0 0-64 0,0 0-47 15,0 0-40-15,0 0-31 0,0 0-23 0,0 0-17 16,-17-6-13-16,12 7-6 0,-4 4-3 0,0 0-5 15,-1 4 0-15,-3-1 0 0,-2 0-4 0,0 3 0 16,-2 2-6-16,-4-2-4 0,-1 4-3 0,-2 1-3 16,-2 2-3-16,-3-1-2 0,-2 2-1 15,0 1-5-15,-1 0-4 0,2-1-1 16,0 0-6-16,1 0 3 0,3-2 1 0,1 1-4 16,5-3 3-16,0 0-6 0,3-4-1 15,3 0 2-15,4-1-2 0,1-3 5 0,3-3-1 0,2 0-5 16,3-1-1-16,-1-1-1 15,2-2 2-15,0 1 3 0,0-1 3 0,0 0-2 0,0 0-1 16,0 0 0-16,0 0-2 0,0 0 6 0,0 0-3 16,0-1-2-16,1-1-1 0,0 1-16 0,1-1-8 15,3-3-15-15,-2 1-24 16,2-2-33-16,2-1-71 0,1 0-145 16,0 0-640-16,-4 4-801 15</inkml:trace>
  <inkml:trace contextRef="#ctx0" brushRef="#br0" timeOffset="176856.5633">22850 8361 0 0,'0'0'0'0,"0"0"0"0,0 0 0 0,0 0 83 15,0 0 228-15,0 0-4 0,0 0-19 0,0 0-23 16,0 0-23-16,0 0-27 0,0 0-20 16,122-119-18-16,-119 112-16 0,3-1-10 0,-5 1-12 15,1-2-14-15,1 1-16 0,-2 1-13 0,-1-1-16 16,0 1-7-16,-1 1-6 16,1 0-6-16,0 0-2 0,-3 1-9 0,0 1-8 0,-3-1-9 15,2 2-8-15,-4-1-4 0,-2 1-8 0,0 2-2 16,-1-1-1-16,-2 2-5 0,-3 0 3 15,1 0 1-15,-3 0 4 32,-2 2 2-32,0 0 0 0,0 3 1 0,0-1-1 0,-1 1 2 0,2 2 1 0,-2 0 1 0,1 1-2 15,0 1-2-15,0 0-3 0,-1 1-2 0,1 0 2 16,-2 0 1-16,2 2-3 0,-1 1-1 0,0 2-3 16,0 2-2-16,1-2 3 15,0 0 0-15,0 1 1 0,1 2 0 0,0-2-3 0,5 1 0 0,-4 0-3 16,1-2 1-16,2 0 2 0,-2 0 0 0,3 2 3 0,-2 0 0 15,3-1-3-15,-2 0-1 0,0 2-2 0,1-2 3 16,-3 4-1-16,4-3-1 16,-3 4 0-16,2-1-2 0,-3 0 1 0,4 0 2 0,-4 1-1 15,5-2 4-15,-7 0-2 0,5 3-3 0,-3-1-1 16,0 1-3-16,4 0 5 0,0 0 0 0,-3 0 1 16,4-1 3-16,1-2-4 0,0 3-1 15,1-4 1-15,1 2 0 0,-1-1 2 0,0 0 0 0,2 2 0 16,0-1-3-16,2 2 1 15,-2 0 1-15,4 0 1 0,-2 0 2 0,-1 0-4 16,1 2-1-16,-2 0 0 0,1 2-7 16,1 1 8-16,-4 1 0 0,2-1 3 0,-1 1 4 0,0 1-10 15,4-3 0-15,-2 1-2 0,2 1 1 0,0-2 3 16,4-1-2-16,-1 0 2 0,-1 1-5 16,3-2 3-16,3-1 1 0,-3 0 0 0,3-1 5 15,0-2-3-15,4 0-1 16,-2 0 0-16,1 0-4 0,3-3 4 0,0 3 2 0,0 0 1 15,1 0 2-15,0 1-3 0,2 1-2 0,0 0-2 0,2-1 2 16,2 0 0-16,-2-2-1 0,3 2 3 0,-3 0-6 16,4-2 4-16,-1 1-1 15,2-1 1-15,1 1 4 0,0-2-4 0,2 1 0 16,0-2-3-16,0-1 0 0,4-1 3 0,-3 0 2 16,2-1 2-16,-1-1-2 0,0-1-3 15,3 1 0-15,-1-3-2 0,3 1 4 0,0-1-1 0,1-2 2 16,1-1 2-16,1-2-4 0,3-1 3 0,-2-2-3 0,0 1 1 15,3 0 2-15,-3-2-5 16,4 1 1-16,-3-2-1 0,-2 0-3 0,4 0 6 16,-1 0 1-16,3 1-1 15,-1-1 1-15,-1-1-1 0,3-1-5 0,-2 1 0 0,-2-2 3 0,3 0-2 16,-2 0 3-16,2-2 1 0,-1 0-4 0,-3-1 2 16,3-1 0-16,-1 0 2 15,2-1-1-15,-1-1 1 0,-2-2-2 0,3 0-1 16,-3-2-2-16,3-2 4 0,-5 1 3 0,4-3 2 0,-4-2-1 15,-2-1-1-15,1-1-5 0,1-1-1 0,-6-1 4 16,3 1 0-16,-2 0 0 0,1-2 3 16,-4 1-4-16,4 0 0 0,-4 0-1 15,0-1-1-15,1-1 6 0,-2-1 0 0,-2 1-2 0,-1-2 0 0,4 2-5 16,-4-2 3-16,1-1 1 0,-1-1 2 16,-1 0-1-16,-1-2-1 0,-2 3-2 15,-2-1-4-15,-1 0 1 0,1 2 5 16,-3-2 1-16,-2 1 5 0,0 2-9 0,-1-1 0 0,-1 1 0 15,-3 0 0-15,1 1 0 0,-2 1 0 0,2-1 0 16,-4 1 0-16,-1 0 0 0,0-2 0 16,-1-1 0-16,0-1 0 0,0-1 0 0,-1 1 0 15,1 0 0-15,0 0 0 0,-3 0 0 0,-1 1 0 16,1 0 0-16,-3-1 0 0,1 0 0 16,-2 0 0-16,-2 0 0 0,-2 1 0 0,1 0 0 15,-1 2 0-15,-1 0 0 0,-1-1 0 0,-4 1 0 0,3 1 0 16,-4 1 0-16,0 0 0 15,-4 1 0-15,1 1 0 0,0 1 0 16,-3-1 0-16,0 1 0 0,2-1 0 0,-1 1 0 16,-3-1 0-16,4 0 0 0,-2 0 0 0,-3 1 0 0,3 1 0 15,-1 1 0-15,4 2 0 0,0 1 0 16,1 0 0-16,1 3 0 0,4-2 0 16,-1 1 0-16,2 1 0 0,-2 1 0 0,3 1 0 0,-3-1 0 15,4 1 0-15,-3 1 0 0,-1 0 0 0,-3 1 0 16,-1 1 0-16,-1 0 0 0,-3 1 0 0,-3 0 0 15,-4 1 0-15,-1 1 0 0,-6 0 0 0,-3 3 0 16,0-1 0-16,0 2 0 0,1 0 0 0,-1 2 0 16,2 3 0-16,5-1 0 15,1 2 0-15,3 2 0 0,3 2-12 0,3 1-16 0,3 0 0 16,2 2-5-16,2 2-6 0,3 0-11 16,3 1-21-16,3 1-31 0,2-1-41 0,6-2-71 15,0 1-121-15,6-3-455 0,-4-5-908 0</inkml:trace>
  <inkml:trace contextRef="#ctx0" brushRef="#br0" timeOffset="177617.148">23252 8185 0 0,'0'0'0'0,"0"0"348"0,0 0 75 16,0 0-43-16,0 0-40 0,0 0-42 0,0 0-37 16,0 0-38-16,0 0-42 0,0 0-36 0,0 0-26 15,0 0-9-15,0 0-5 0,0 0-5 0,31-74-10 16,-29 73-14-16,0 1-13 16,-2 0-17-16,0 0-11 0,0 0-12 0,0 0-11 0,0 1-2 15,0 4 3-15,0 3 8 0,-2-1 10 16,0 4 2-16,-4 1 2 0,2 3-3 0,-4 1-4 15,0 2-2-15,-2 3-3 0,0 2-1 0,-1 4-2 16,-1 2-3-16,-1 5-2 0,-2-1-4 0,1 1-2 16,-2 2-1-16,3-1-1 0,2 1 1 15,0-3-1-15,0 0 4 0,4 1-1 16,-2 0 4-16,5 0 2 0,-2 0 0 0,-3 0 0 0,6-1-4 16,-5 0-3-16,4 1-2 15,-6 1 1-15,1 1-1 0,0 2 3 0,-4 2-1 0,-1 2-2 16,0 2-2-16,-4-1-2 0,-1 2-2 0,3 0 5 15,-5-2-3-15,3 0 2 0,-1-1 0 16,1-4-6-16,7-1 5 0,1-5-1 0,1 1 1 16,4-2 2-16,-2 0-5 0,2-2-2 15,0 0 0-15,1-3-2 0,-2 1 5 0,4-3 0 0,-4-1 2 0,3-1-2 16,0 1 1-16,-3 0-2 0,3 0-4 16,-5 1 6-16,3 1-6 0,-2 0 4 15,-1-1 1-15,-2 0-2 0,5-1 6 0,-4 1-4 16,0-1-1-16,-1-1 3 0,2 0-9 0,-2-1 3 15,3-3 1-15,1-2-2 0,-1-1 7 0,5-3-2 16,-4-1 0-16,4-3-3 0,-1-1 3 16,1-1-4-16,-2-3-1 0,3 1 5 15,0-3-8-15,1-1 3 0,0 0 0 0,0 0-8 16,0 0 3-16,0 0-10 0,0 0-4 0,0 0-7 0,0 0-17 16,0 0-7-16,0-2-24 15,0-2-37-15,1-4-40 0,6-1-79 0,-3-2-196 0,3 1-691 16,-5 3-522-16</inkml:trace>
  <inkml:trace contextRef="#ctx0" brushRef="#br0" timeOffset="178182.101">23865 8344 1074 0,'0'0'510'0,"0"0"-306"15,0 0 35-15,0 0-46 0,0 0-2 0,0 0-1 16,0 0-37-16,0 0-24 16,0 0-29-16,0 0-24 0,0 0-22 0,0 0-17 0,0 0-4 15,62-67-8-15,-62 67-3 0,0 1 2 0,0 3 2 16,0 2 4-16,0 1 4 0,0 1 3 0,0 4 0 15,0 2-3-15,-3 2-1 0,-3 1-7 16,1 2 0-16,-1 0 0 0,-2 2-2 0,2 2 2 16,-3 1-5-16,-1 4-1 0,-1 0 0 15,-1 5-6-15,-1-1 5 0,1 4-2 0,0-1-1 16,0 2 0-16,-3 1-3 0,3 1-2 16,1 2-2-16,-1 0 2 0,0 2 0 0,-2 0 1 0,3-2 3 0,0 1-4 15,0-2 5-15,1 1-4 0,0-2-5 16,-1-2 6-16,0-2-10 0,0 0 5 0,-1 1 0 15,-3 0-5-15,4 0 6 0,-2-2-3 0,-3 4 0 16,4-3-1-16,-6 4-5 0,5 0 0 16,-7 1-2-16,6-1 4 0,-3-3 0 0,3-1 2 15,-1-1 2-15,5-1-5 0,0-3-1 16,-1-1 1-16,2-3-4 0,4 0 7 0,-2-5-2 0,-2-2-2 16,5 0 2-16,-2-1 0 0,4-4-2 15,-1 1 2-15,-2-2 4 0,4 0-5 0,-1-3 1 16,0-1-3-16,-1-1-4 0,1-3 2 0,2 0 1 15,-1-3-2-15,2 0-2 0,-1-2-10 0,0 0-11 16,0 0-9-16,0 0-16 16,0 0-14-16,-1-6-43 0,1-3-56 0,0-3-95 15,1 4-281-15,-1 1-808 0</inkml:trace>
  <inkml:trace contextRef="#ctx0" brushRef="#br0" timeOffset="178662.6733">22185 9125 319 0,'0'0'638'15,"0"0"-372"-15,0 0 44 0,0 0-33 0,0 0-10 0,0 0-50 0,0 0-50 16,0 0-25-16,0 0-24 0,0 0-21 16,0 0-23-16,0 0-11 0,0 0 2 15,0 0-1-15,17-51 6 0,-7 48-2 0,1 0-8 16,3 0-5-16,-1 1-17 0,5 0-2 0,2-1-5 16,3 1-5-16,6 1 3 0,3 1-6 0,10-1-1 15,5 1-1-15,5-1-2 16,8 1-3-16,5 0-1 0,11 0-3 0,0 0-4 0,10 1 3 15,-1-1-3-15,2 1-1 0,0-1 4 0,3 1-5 16,-1 1 0-16,-4 0 1 0,-2-2-7 0,-3 1 5 16,-3-1-3-16,-12 0-2 0,-4 1 7 0,-10-2-2 15,-4 0 1-15,-11-2 3 0,-6 1-6 16,-4 0 6-16,-8-1 6 0,-6 0 3 0,-3-1 4 16,-5 1 2-16,0 1 1 0,-1 0-4 0,-1 1 1 15,-2-2-7-15,0 1-4 0,0-1 0 0,0 1-3 16,0-1-6-16,0 0-2 0,-2 1-2 15,-3-1-1-15,3-1-7 0,0 2-15 0,-2 0-23 0,-1-1-34 16,-3 1-42-16,-2 1-62 16,-2-3-176-16,2 3-801 0,0-1-576 0</inkml:trace>
  <inkml:trace contextRef="#ctx0" brushRef="#br0" timeOffset="179416.2281">22852 8471 0 0,'0'0'179'0,"0"0"376"16,0 0-90-16,0 0-35 0,0 0-68 15,0 0-57-15,0 0-65 0,0 0-52 16,0 0-44-16,0 0-40 0,0 0-34 0,0 0-28 0,0 0-19 16,0 0-7-16,-51-22-4 0,50 26 4 15,0 4 7-15,2 2 0 0,-1 1 4 0,0 0 2 16,0 0-2-16,0 2 3 0,0-1-3 0,4 1-2 15,1 1-2-15,1 1-5 0,0-1 1 0,3 1-2 16,3 0-1-16,4 1 1 0,-1-1-4 16,2 3 0-16,1-1-1 15,-3-1-2-15,3 0-1 0,-5-1-2 16,2 0-1-16,-4-1-4 0,1 0 0 16,-4 0-2-16,-3-2 0 0,1 1 0 0,-4-1 2 0,-1 1 1 0,-1-1 1 15,1-1 0-15,-3 0-1 0,-3 0 3 0,-4-2 2 0,-2 1 7 16,-3-1-4-16,1-1-1 0,-6-2-2 0,0-2-2 15,-1-1 3-15,-2-1 1 0,-2-1 1 0,-1-1-2 16,3 0-3-16,1 0-3 16,1-5-1-16,1 0 4 0,4-2-2 0,1 0 1 0,1-1 2 15,4-2-9-15,4 1 4 0,-1-3 0 0,5 0-3 16,1-1 6-16,0-2-7 0,2 0-4 0,7-2 1 16,2-1-6-16,6-1 6 0,2-1 2 15,1 0 1-15,4 1-1 0,6-1 0 0,1 0-2 16,2 1 2-16,4-1 2 0,-5 4 0 0,3-1 2 0,-3 2 0 15,-2 1-3-15,-5-1 1 0,-3 3 2 16,-3 1-1-16,-3 1 5 16,-6-1-1-16,-3 5-1 0,-1-1 0 0,-5 1 0 15,0 1 1-15,-1 0 2 0,0 1 1 0,-2 0-4 0,-6-1-2 16,-2 2-1-16,-1-1-2 0,-4 1 2 0,-3 0-1 16,-2 1 1-16,-3 0 0 15,-1-1-3-15,1 1 3 0,-1-2 0 16,-2 2 1-16,3 0 3 0,-2 0-2 15,3 1-3-15,1 1 0 0,3 0-3 0,3 0 1 0,3 1-10 0,0 4-18 0,4 0-29 16,1 1-42-16,3 2-57 0,-1 2-105 0,5-1-288 16,-1-3-870-16</inkml:trace>
  <inkml:trace contextRef="#ctx0" brushRef="#br0" timeOffset="180052.1093">22606 9351 773 0,'0'0'817'0,"0"0"-389"15,0 0-132-15,0 0-59 0,0 0-38 0,0 0-28 16,0 0-34-16,0 0-24 0,0 0-22 0,0 0-16 16,0 0-13-16,0 0-6 0,0 0 0 15,30-56-2-15,-30 56 2 0,0 0-16 0,0 0-10 16,-2 0-10-16,-3 0-14 0,1 2 5 15,-5 1 0-15,-1 2 0 0,-1 2 1 0,-6 2-3 0,4 1 0 16,-6 2-2-16,4 1 2 0,-3 3 3 0,1 1-4 16,2 2 1-16,-3 2-5 15,0 0 0-15,2 1 2 0,1 2-1 0,3-3 3 0,1 2-4 16,3-2-2-16,1 1-3 0,4 0 0 16,2-2 3-16,1-1 2 0,4-1 4 15,5-1-5-15,1-2 0 0,5-1-1 0,-2-3-2 0,5-1 5 16,-1-2-1-16,1-2 0 0,0-1 4 0,2-4-4 15,0-1 1-15,-1 0 0 0,1 0-2 0,-1-5 2 16,-4-2-2-16,2-1-2 16,-4 0 0-16,-1-2-2 0,2-1 3 0,-4-1 3 0,-5 0 1 0,4 0-1 15,-7-1-3-15,2 1 0 0,-4-1-2 16,0 1 3-16,-5 3 0 0,-2-2 0 16,-1 2 1-16,-5 0-7 0,-1 4 2 0,-4-1 0 15,-3 2 2-15,-1 3 4 0,-5 1-4 16,4 0-4-16,-1 0-3 0,0 1-2 0,3 4 5 0,6 1 2 15,-2-2 0-15,6 3-14 0,1 3-25 0,0 0-37 16,8 2-65-16,2 2-107 0,0-3-460 0,0-4-1060 16</inkml:trace>
  <inkml:trace contextRef="#ctx0" brushRef="#br0" timeOffset="185238.3268">246 4460 0 0,'0'0'531'0,"0"0"-33"0,0 0-94 15,0 0-41-15,0 0-50 16,0 0-40-16,0 0-58 0,0 0-42 0,0 0-44 0,0 0-45 15,0 0-35-15,0 0-38 0,-28-54-18 16,25 47-17-16,-2 1 2 0,3 0 10 16,2 6 4-16,0 0 13 0,0 0 3 0,0 0 0 0,0 4 1 15,0 4-1-15,6 7-1 0,-2 0 0 0,3 0 2 16,-3 0-1-16,6 2 10 0,-3 2 6 0,1 0 1 16,-2 1 3-16,5 3-6 15,-2-1-4-15,0-2-1 16,2 2-1-16,-2-2-2 0,1 2 3 0,1-4-2 15,-1 0 3-15,-1-1 3 0,1-1-36 0,1-3 5 0,-1 0 11 16,1-3 11-16,-1 1 48 0,7-4 1 0,3-1-5 0,6-6-8 0,14 0-9 16,9-11-44-16,11-6-7 0,5-7-4 0,10-4-7 15,1-5 36-15,3-3 1 0,0 2-2 16,-6-1 3-16,0 2-4 0,11-6 0 16,4-3-11-16,1 0-2 0,-13 8 1 0,-18 6 1 15,-17 10 7-15,-12 4-1 0,-6 4 2 0,-6 3-2 16,-6 2 2-16,-7 3 2 0,0 0-1 0,-3 2 1 15,-1 0 0-15,0 0 1 0,0 0-1 0,0 0 1 16,0 0-4-16,-1 0 0 16,-1 0-3-16,2 1-4 0,-2-1 0 0,2 0-2 0,-1 1-1 15,1-1 1-15,0 0-4 0,-1 2-6 0,1 1-4 16,-1 1-23-16,0 4-33 16,-2 2-44-16,1 0-80 0,2 1-192 15,0-3-724-15,0-2-567 0</inkml:trace>
  <inkml:trace contextRef="#ctx0" brushRef="#br0" timeOffset="189831.0909">10104 5068 0 0,'0'0'0'16,"0"0"0"-16,0 0 0 0,0 0 0 0,0 0 0 15,0 0 0-15,0 0 35 0,-120-28 246 0,110 24-25 0,0 2-20 16,2-3-12-16,3 1-27 0,0 1-27 0,2 1-9 16,0-1-14-16,0 0-17 15,0 2-1-15,3-2-3 0,0 2-13 0,-1 0-12 0,1 0-14 16,0 1-20-16,0-2-14 0,0 2-14 16,0 0-16-16,0 0-13 0,0 0-7 0,0 0-9 0,0 0-1 15,0 0-4-15,1 0 3 0,0 0 9 0,4 0 4 16,-1 0 10-16,4 2 5 0,1-1-1 15,3-1 4-15,0 0 2 0,6 1-1 0,-1-1 4 16,4 0 0-16,3 0-4 16,4-1-1-16,2-2-4 0,4 2-5 15,3-1-3-15,2 0-2 0,3 0-3 0,1 1 5 16,6-3 2-16,1 2 4 0,5-2 9 0,8-1-5 0,2 0 2 16,5 1-1-16,5-3-4 0,4 1 3 0,5-1 1 0,5 0-2 15,3 1 0-15,3-2 0 0,3 2-3 16,2 0 1-16,2 0 3 0,2 0-7 0,3 0 1 15,2 1-3-15,-1-1-7 0,0 1 6 16,2-1-1-16,0 3-1 0,-3-2 2 0,0 0-5 16,1 1-2-16,-4 1 1 0,-1-1-4 0,-6 0 2 15,-1 0 0-15,-4-1 0 0,-1 3 2 0,-7 1-3 16,-4-2 0-16,-4 3 0 0,-8-1 3 16,-2 0-3-16,-8 1 0 0,-3 0 0 15,-6 0-6-15,-6 0 4 0,-9 0 2 0,-2-1 1 16,-11 1 6-16,-5-2-1 0,-6 4 4 0,-3-2 11 0,-5 0 3 15,-2 0 8-15,0-2 1 0,0 2-11 0,-1 0-8 16,-4 0-11-16,1-1-13 0,-4 0-5 16,-1-2 0-16,-5 2-4 0,-3 0 6 15,-4 1 0-15,-2-1 0 0,-2 1 3 0,-1 0 0 16,-6-1-2-16,-2 2 0 0,-1 1-8 16,-4 1-1-16,-1-2-2 0,-4 1-3 15,-3 0 5-15,-5-2 0 0,0 2 1 0,-6-1 3 0,0 1 3 0,-4 0 2 16,-1 0 3-16,2 0 3 0,-1 0 0 0,1-2 1 15,0 2 0-15,-1 1-2 0,0-2 2 16,-5 1 3-16,2 0 0 0,-4 1 2 16,1-2-1-16,-2 1-1 0,-2-1-1 0,1 1-2 15,-3-1 3-15,0 2 0 0,0-1 0 0,-2-1 1 0,0 1-1 16,-2 1 0-16,1-1 1 0,1 2 1 16,1-1-2-16,3-1 1 0,1 2-1 0,3-3-4 15,5 3 4-15,2-2 0 16,2 1 0-16,1-1 6 0,4 1-5 0,3-1-1 0,-1-1 1 0,3 1-4 15,1-1 3-15,3 1 1 0,0-1-1 0,6 0 2 16,-2 1-1-16,5-2 0 0,2 0-1 16,3 1 2-16,4 1-3 0,4-2 2 0,2 0 0 15,4 0-1-15,5-2 2 0,3 2-2 0,2 0 2 16,5 0 3-16,1 0-3 0,1 0-1 0,0 0-3 16,0 0-6-16,1 0-5 0,-1 0-6 15,7 0-5-15,-3 0 4 0,3 0 9 16,4 2 5-16,4-2 6 0,2 0 1 15,6 0-2-15,2 0 1 0,4-2-1 0,3 2 1 0,4 2 0 16,4-2 0-16,5 0 0 0,2 1 1 0,7-1-1 0,0 0 0 16,6 1 0-16,3 0 0 0,1 0 0 0,4 2 2 15,0-3-2-15,4 1 3 16,0-1-2-16,2 1-3 0,0-1 1 16,2 0 0-16,3-1 1 0,-2-1 2 0,4-2-1 15,0 0 2-15,0 0-1 0,0 1 1 0,1-3-1 0,-1 1-2 0,1 1 2 16,-2-2 0-16,1 2-1 0,-7 0-2 0,-2 1 2 15,-4 0-1-15,-5-1 0 16,-4 3 2-16,-6-1-3 0,-5 1 1 0,-5 2 1 0,-4-1-2 16,-9 0 2-16,-4-1 0 0,-10 1-1 15,-1 1 2-15,-10-1-1 0,-3 0 5 16,-2 0 3-16,0 0 4 0,-2 0-2 16,-6 0-4-16,-5-1-6 0,-6 1-7 0,-6 0 3 0,-7 1 3 0,-9 0 0 15,-4-1 2-15,-6 0-1 0,-5 1-1 16,0-1 2-16,-6 1-2 0,-3 1 0 0,-2-1 0 15,-3 0 1-15,-1-1-2 0,-2 1 2 0,-1 0-2 16,0 2 3-16,0-2 0 16,0 1-1-16,-3-1-2 0,1 2-1 0,-2-1 1 0,-1 2 0 15,0-1 2-15,1 0 0 0,0 1 2 0,4-1-2 16,1 0 1-16,3-2-2 0,3 1 0 0,6 0 0 16,4 0 1-16,5-4 1 0,6 2-1 0,6 0 3 15,9-1-2-15,6 1 2 0,6-1 1 16,8-1 2-16,4 1 4 0,3-2 2 0,4 2 0 15,0 0-6-15,0 0-12 0,5-1-10 16,2-1-3-16,3 1-1 0,1-3 3 0,3 2 4 0,1 0 0 16,1 1 3-16,-1 2 4 0,0-2 0 15,-1 1 0-15,0-1 2 0,-1 1-1 0,-2 1 0 16,-2 0 4-16,-1 0-2 0,-2 0 2 0,-3 0 0 16,-2 0-3-16,2 0 2 15,-3 0-1-15,0 0 3 0,0 0 3 0,0 0-1 0,0 0 0 16,0 0 0-16,0 0-1 0,-3 0-1 0,3 0 1 0,0 0 3 15,0 0 0-15,0 0 1 0,0 0-1 16,0 0-1-16,0 0-2 0,0 0-1 0,0 0-1 16,0 0 0-16,0 0-1 15,0 0 2-15,0 0-2 0,0 0 1 16,0 0-1-16,0 0 0 0,0 0-1 16,0 0 0-16,0 0 0 0,0 0-1 0,0 0 1 0,0 0 1 0,0 0 1 15,0 0 0-15,0 0 0 0,0 0 0 0,0 0 0 16,0 0-1-16,0 0 2 0,0 0-1 0,0 0 0 15,0 0 2-15,0 0-2 16,0 0 2-16,0 0-1 0,0 0 0 0,0 0 0 0,0 0 0 16,0 0 0-16,0 0 0 0,0 0 1 0,0 0-1 15,0 0 1-15,0 0 2 0,0 0-2 0,0 0 0 0,0 0-2 16,0 0 0-16,0 0 2 16,0 0-1-16,0 0 0 0,0 0 2 0,0 0-1 15,0 0 0-15,0 0 0 0,0 0 0 0,0 0 1 0,0 0-1 16,0 0 0-16,0 0 1 0,0 0 2 15,0 0 2-15,0 0 0 0,0 0 1 0,0 0-1 16,0 0-1-16,0 0-1 0,0 0-3 0,0 0 0 16,0 0-1-16,0 0 0 0,0 0 1 0,0 0-2 15,0 0 1-15,0 0 1 0,0 0-3 16,0 0 2-16,0 0-1 16,0 0-1-16,0 0 0 0,0 0 1 15,0 0 0-15,0 0 0 0,0 0 1 0,0 0-1 0,0 0 0 16,0 0 0-16,0 0-2 0,0 0 0 0,0 0 2 0,0 0-1 0,0 0 3 15,0 0-3-15,0 0 1 16,0 0 0-16,0 0-2 16,0 0 2-16,0 0-1 0,0 0 0 0,0 0 1 15,0 0 0-15,0 0 0 0,0 0 2 0,0 0-2 16,0 0 0-16,0 0 0 0,0 0-2 0,0 0-1 0,0 0 2 16,0 0-1-16,0 0-1 0,0 0 3 0,0 0-2 0,0 0 0 15,0 0 2-15,0 0-3 16,0 0 1-16,0 0-1 0,0 0 1 0,0 0 1 15,0 0-1-15,0 0 0 16,0 0 0-16,0 0 1 0,0 0-1 0,0 0 2 0,0 0-1 16,0 0-2-16,0 0 3 0,0 0 0 0,0 0 0 0,0 0 2 15,0 0-2-15,0 0 1 0,0 0 0 0,0 0-3 0,0 0 4 16,0 0-1-16,0 0 0 16,0 0 3-16,0 0-2 0,0 0 1 0,0 0 1 15,0 0-2-15,0 0-1 16,0 0 1-16,0 0-1 0,0 0-4 0,0 0 5 0,0 0-2 15,0 0 2-15,0-1 4 0,0 1-4 0,0 0-1 0,0 0 2 0,0 0-6 16,0 0 5-16,0 0-2 0,0 0 1 16,0 0 1-16,0 0-1 15,0 0 0-15,0 0 0 0,0 0 1 0,0 0-2 16,0 0-1-16,0 0 0 0,0 0-3 0,0 0 5 0,0 0 0 16,0 0-1-16,0 0 7 0,0 0-7 0,0 0 0 15,0 0 0-15,0 0-2 0,0 0 4 16,0 0-2-16,0 0 2 0,0 0 1 0,0 0-2 0,0 0 0 15,0 0 0-15,0 0-3 16,0 0 2-16,0 0 0 0,0 0-1 0,0 0 4 0,0 0-3 16,0 0 0-16,0 0 1 0,0 0-3 0,0 0 2 15,0 0-1-15,0 0 1 0,0 0-5 0,0 0 6 16,0 0-1-16,0 0-1 0,0 0 6 0,0 0-6 16,0 0 0-16,0 0 1 15,0 0-4-15,0 0 5 0,0 0-2 0,0 0 0 0,0 0 0 16,0 0 2-16,0 0 0 0,0 0-1 15,0 0 4-15,0 0-5 0,0 0 1 0,0 0 1 0,0 0-6 16,0 0 5-16,0-1-1 0,0 1 1 16,0 0 4-16,0 0-5 15,0 0 1-15,0 0 1 0,0 0-5 0,0 0 4 16,0 0 0-16,0 0 0 0,0 0 1 16,0 0 0-16,0 0 0 0,0 0-2 15,0 0 5-15,0 0-4 0,0 0 0 0,0 0-1 0,0 0-3 16,3 0 3-16,-3 0-1 0,0 0-1 0,0 0 6 0,0 0-4 15,0 0 0-15,0 0 2 0,0 0-7 0,0 0 4 16,0 0 2-16,0 0-2 0,0 0 1 0,0 0 1 16,0 0 0-16,0 0 0 15,0 0 3-15,0 0-3 0,0 0 0 0,0 0 0 0,0 0-5 16,0 0 5-16,0 0 0 0,0 0-2 0,0 0 6 16,0 0-4-16,0 0-2 0,0 0 0 0,0 0-5 15,0 0 4-15,0 0-1 0,0 0-1 0,0 0 2 16,0 0-1-16,0 0 1 0,0 0-1 0,0 0 2 15,0 0-2-15,0 0-2 0,0 0 1 16,0 0-5-16,0 0 6 16,0 0-1-16,0 0-2 0,0 0 5 0,0 0-5 15,0 0 1-15,0 0-1 0,0 0-5 0,0 0 6 0,0 0-1 16,0 0 0-16,0 0 2 0,0 0-2 0,0 0 1 16,0 0 0-16,0 0 2 0,0 0 0 15,0 0-1-15,0 0-1 0,0 0-1 16,0 0 0-16,0 0 0 0,0 0 0 0,0 0 4 15,0 0-4-15,0 0 0 16,0 0-1-16,0 0-4 0,0 0 6 16,0 0-1-16,0 0-2 0,0 0 3 0,0 0-2 0,0 0-2 15,0 0-1-15,0 0-4 0,0 0-1 0,0 0-2 16,0 0-2-16,0 0-1 0,0 0 0 0,0 0 1 16,0 0 0-16,0 0 0 0,0 0-4 0,0 0-2 0,0 0 0 15,0 0-6 1,0 0 1-16,0 0-5 0,0 0-4 0,0 0-2 0,0 0-8 15,0 0-3-15,0 0 2 0,0 0 9 0,0 0 10 0,0 0 2 16,0 0-12-16,0 2-25 0,1-1-30 0,2 2-27 0,-2-1-23 16,1 0-29-16,1 1-33 0,1-1-52 0,0 1-102 15,3-1-164-15,-2-1 311 0,-3 1 216 0</inkml:trace>
  <inkml:trace contextRef="#ctx0" brushRef="#br0" timeOffset="191493.2378">16275 4853 0 0,'0'0'0'0,"0"0"0"0,0 0 266 0,0 0 107 16,0 0-88-16,0 0-49 0,0 0-30 0,0 0 2 15,0 0 8-15,0 0-1 0,0 0-26 0,0 0-29 16,0 0-35-16,-51-18-31 0,51 18-27 0,0 0-21 15,0 0-13-15,0 0-6 0,0 0-7 16,0 0-4-16,2 0-6 0,5 0 2 0,2 0 19 16,4 0 15-16,7 1 15 0,10-1 4 0,11 0-14 15,7-2-10 1,6 0-8-16,6-3-3 0,3 2-5 0,4-1-3 16,-2-2-3-16,4 4-4 0,-5-1 1 0,-1-1-2 15,-4 1-3-15,0 0-2 0,-5-1-2 0,-3 1-1 16,0 2-1-16,-6-2 0 0,-4 2 2 0,-2 0-1 0,-6 0-3 15,-5-2 2-15,-5 2-4 0,-5 0 4 0,-5 0 2 16,-4 1 3-16,-5-1 8 0,-3 1 3 0,-1 0 3 16,0 0 1-16,0 0-5 0,0 0-7 0,0 0-6 15,-1 0-2-15,-2 0-8 0,1-1 0 16,-2 1-8-16,-2-2-13 0,-2 2-12 0,-2 0-18 16,-2 0-22-16,-1 0-26 0,-3 0-50 15,-3 0-60-15,1 0-111 0,-2 3-182 0,5-2-389 16,6 1-204-16</inkml:trace>
  <inkml:trace contextRef="#ctx0" brushRef="#br0" timeOffset="191954.0181">16235 5022 0 0,'0'0'45'0,"0"0"171"0,0 0-25 0,0 0 26 16,0 0 11-16,0 0-3 0,0 0-43 16,0 0-29-16,0 0-14 0,0 0-21 0,0 0-15 15,0 0-22-15,0 0-16 0,0 0 11 0,0 2 13 16,8-2 16-16,1 0 3 0,1-2-18 16,3 0-19-16,6-2-17 0,3 1-7 0,5 0-5 15,4 0-3-15,2-2-7 0,8 2-5 0,0 1-3 16,6-2-3-16,3 2 1 0,0 0-1 15,2 2-2-15,2-1 1 0,-3 1-1 0,5-2-1 16,-2 1 1-16,-2 1-2 0,-2-1-2 16,0-2-1-16,-6 3-1 0,0-2-2 0,-2 0-1 0,-7 0-3 15,-4 2 0-15,-2-1-1 0,-4-2 1 16,-2 2 3-16,-8-1 1 16,0 1 0-16,-7 0 8 0,-3 1 9 0,-4 0 16 0,0-2 15 15,-1 2 8-15,0-1-2 0,0-1-17 0,-1 1-18 16,0-3-15-16,-2 2-7 0,0-2-4 0,-1 1-1 0,-1-1-1 15,0 1-3-15,2 0 2 0,-2 1 0 16,4 1-1-16,-1-1 1 0,1 2-3 0,0 0-2 16,1 0-2-16,0 0-7 0,0 0-14 0,0 0-26 15,0 0-13-15,-1 3-22 0,-3 2-39 0,3 3-56 16,-1 0-159-16,1-1-435 0,1-2-817 0</inkml:trace>
  <inkml:trace contextRef="#ctx0" brushRef="#br0" timeOffset="196734.4881">24618 9239 0 0,'0'0'0'0,"0"0"38"16,0 0 357-16,0 0-42 0,0 0-43 0,0 0-35 16,0 0-36-16,0 0-30 0,0 0-34 15,0 0-33-15,0 0-24 0,-20 11-16 0,20-11-8 16,0 0-1-16,0 1-6 0,0-1-7 0,0 0-11 15,0 1-10-15,0-1-6 0,0 0-3 0,0 0 0 16,0 0-6-16,0 0-5 0,0 0-3 16,0 0-6-16,0 0 3 0,0 0 2 0,0 0-1 15,0 0 1-15,0 0-9 0,0 0-5 0,0 0-3 16,0 0-3-16,0 0-1 0,0 1-2 0,0-1-3 16,0 0-4-16,0 0 5 0,0 0 1 15,0 0 2-15,0 0 7 0,1 2-5 0,1-2-3 16,-2 0-1-16,1 0-8 0,1 0 8 0,0 0 5 15,0-2 2-15,4 0 4 0,-2 1-8 16,5-3-3-16,-1 1-4 0,2-1 0 0,1 0 0 0,0-2-1 16,1 1 1-16,0-1-3 0,3 1-2 15,-1-1 2-15,3-1-2 16,-2 1 7-16,3 0-6 0,2 1-2 0,0-2 0 16,-2 0-8-16,2 0 8 0,0 0 3 15,0-1 2-15,0 0 2 16,-4 0-5-16,4-1-2 0,0 2-2 0,0-1 1 0,0 0 2 0,0 1 2 0,-1-2 0 15,3 1-3-15,-1-2-1 0,-1 2 5 0,1-2-4 0,2-1 7 16,-1-1-4-16,-1 2-2 0,0-2 1 0,0 2-5 16,2-1 4-16,-2 1 1 0,2 0 4 0,-2-1 1 15,-1 0-5-15,3 0-2 16,-5 1-1-16,4-1 0 0,-1 1 4 16,-3 1-1-16,2-2 0 0,-1 3 0 0,1-1-2 0,1-1 1 15,-3 2-1-15,2-1 1 0,1 1 1 0,-2-2-2 0,0 3 0 16,0-2-1-16,-2 0 2 0,3 0 6 15,-1 0 1-15,2 1 0 0,0-2-3 0,3 1-4 16,-3 1-2-16,1-2 3 0,0 1 1 0,0 1 0 16,-1-1 0-16,0 2-3 0,-2-2 1 0,1 0 0 15,0 2 0-15,0-2 3 0,-1 0-1 16,3 2-3-16,-4 1 0 0,2-1-5 0,-1 0 5 16,1-2 0-16,-1 2 3 0,-3-1 3 15,2 0-4-15,-2 1-2 0,0 1-1 0,-1-1-3 16,1 0 6-16,-4 2 0 0,3-1 0 0,-2 1 0 15,-1-1-3-15,1 0 2 0,-2 0-2 0,1 1 7 16,-2 1-4-16,0 0-2 0,0-1 3 16,-2 2-6-16,-2-3 4 15,0 3 2-15,0 1 0 0,-1-1 6 0,-2 0-7 0,1 2 0 0,-2-2-1 16,0 1-7-16,0-1 8 0,2 1-2 0,-2 1 1 16,0-2 2-16,0 2-4 0,0-1 1 0,1 1-2 15,-2-2 3-15,0 2 0 0,0 0 0 0,0 0 0 16,-1 1-6-16,0 0 4 0,2 0 2 15,-2 0 0-15,0 0 7 0,0 0-7 0,0 0-3 0,0 0 1 16,0 0-5-16,0 0 5 0,0 0 3 16,0 0-2-16,0 0 5 0,0 0-7 15,-2 0-1-15,2 0 0 0,-1 0-3 16,-1 0 4-16,-1 0-1 0,0 0-4 0,0 1-14 16,-2 0-12-16,3 0-27 0,-2-1-46 0,0 1-74 0,2 1-201 15,0-2-819-15,0 0-563 0</inkml:trace>
  <inkml:trace contextRef="#ctx0" brushRef="#br0" timeOffset="198337.5654">28004 7328 0 0,'0'0'0'0,"0"0"0"0,0 0 261 0,0 0 124 15,0 0-33-15,0 0-63 0,0 0-47 0,0 0-3 0,0 0-15 16,0 0-41-16,0 0-21 0,0 0-24 16,0 0-16-16,5-115-20 0,-10 111-16 0,0 1-20 15,-1 0-16-15,-4 1-10 0,-1 0-10 0,2 0-2 16,-2 1 0-16,-1 1 1 0,2-1 0 15,-4 1-2-15,0 0-2 0,2 0 0 0,-3 1 2 16,1 2 3-16,-1-1 1 0,0 0-1 0,0 1-5 16,-1-2-3-16,0 1-4 15,2 2 0-15,-3 0 2 0,2 0-1 0,-4 3 2 16,-2-1 0-16,2 2-4 0,-2-1 1 0,0 1 3 0,2 0-1 16,-2 1 1-16,-4 0-4 0,0 1-5 15,0 1 0-15,-2 1-5 0,-3 0 4 16,0 3 0-16,3-1-2 0,-3 3 7 0,0-2-9 0,1-1 1 0,2 3-2 15,-2-1-3-15,7-1 3 0,-1-1-2 0,1 2 1 16,1-2-2-16,3 2 2 0,0 1 1 16,0-2 0-16,1-1 4 0,2 3-6 0,-3 0 2 15,3 1-2-15,-2 1-6 16,5 0 8-16,-5 1 0 0,4 1 2 0,-3-1 6 0,1 1-9 0,-4 2 2 16,5 2-1-16,-3 0-6 0,1 1 8 0,1-1-2 15,-4 3-3-15,3-1 1 16,-2 0-1-16,1 3 1 0,0-2 0 15,3-1 6-15,0 0-5 0,2-4-2 0,-1 1-1 16,5 1-4-16,-1-2 4 0,0 0 3 0,2 0 1 0,-2 0 1 16,3 1-3-16,-1-1-2 0,-1 2 2 0,2-1-1 15,0 1 3-15,-1 0-2 16,2 2-2-16,-2-1-2 0,-1 0 1 0,3 1 1 0,-1-2 0 0,2 1 3 16,-1 0-4-16,3 1 0 0,0-1-1 15,1 0-3-15,1 0 5 0,0 1 0 0,1-1 2 16,-1 1 0-16,2-2-2 0,-2 0-1 15,2-1-3-15,6-2 4 0,-2 1-3 0,0 0 3 16,3 0 0-16,2 0-2 16,-1-1 4-16,4 0-1 0,1-1 0 0,2 1 4 0,1-1-4 0,1-2 0 15,4 3-1-15,1-1-4 0,-1-1 4 16,2 1 2-16,0 0 1 0,1-3-1 0,-1 1-1 16,2-2-3-16,0 0 0 0,0-1 1 0,2-1 0 15,-1 1 3-15,1-3 1 0,-1 0-5 0,2-1 4 16,1 1-3-16,1-2 0 0,1 1 4 0,1-2-3 15,1 1-1-15,0-3-2 0,0-2 3 16,1 1-2-16,0-4 6 0,0 0-1 0,4 0 2 16,-3-3-3-16,3 1-3 0,-3-1-6 15,2 0 5-15,-2-1-2 0,-3-3 3 16,4 0 5-16,-3 0-7 0,2-1 5 16,-4-2-2-16,3 0 0 0,-1 0 1 0,4-1-2 0,-2-2 1 0,1 2-1 0,0-3-2 15,0 1 2-15,0-1 2 0,-2 0 0 16,2-2 1-16,0 0-1 0,0-2-6 15,0 0 1-15,1-3 2 0,-2-1-3 16,2-1 6-16,1-5 2 0,0-2-3 0,-1 0 2 16,2-4-4-16,-2 0 2 0,1 1 3 0,-4 0-3 0,1-3 2 15,-2 0-4-15,-4 1 0 0,0 0 2 0,-5 1 2 16,2 0 1-16,-6 3-1 0,0-1-1 0,1-1-2 16,-6 2-1-16,2-1 1 15,-2-2 1-15,-2 2 2 0,0 0 2 0,-1-1-3 0,-2-1-1 16,5 1-1-16,-6 0-2 0,2-3 6 0,0-1-3 15,-1 2-1-15,-1-1 1 16,-2-2-3-16,-3 2 3 0,2 1 2 0,-1 0-1 16,-4 1 0-16,-1 0-2 0,1 1-4 0,-4-1-1 0,1 0-1 15,0-1 2-15,-2 0 4 0,0-3 1 16,-4 3 0-16,-1-2-1 0,-3 0-2 0,1 5-1 0,-2-1 1 16,0 2 1-16,-1-1 1 0,-2 1 0 15,3 0-3-15,0 4 3 0,-2 1-1 16,-3 0 2-16,4 1 6 0,-1 3-6 15,-3-2-1-15,2 3-2 0,-4-1-4 0,-1 2 5 16,-1 0 0-16,-1 1 2 0,1-1 0 0,-2 2-3 0,-2 1-2 0,-2 0-1 16,0 1 1-16,1 0 2 0,-4 2 1 15,2-1 2-15,-1 1-4 0,-2 1 1 16,0 1 0-16,0-2 1 0,1 4 5 16,1-2-6-16,2 0-1 0,-2 2 2 0,-2 1-7 0,1-1 7 15,2 2 0-15,1 1 1 0,-3 2 6 0,0-1-8 16,-1 2 0-16,0 0-3 0,-1 1-3 0,0 0 5 15,-1 2-1-15,2 2 1 0,-1-1 1 16,0 3-1-16,1-1 1 0,0 2-3 16,1 0-2-16,2 2-9 0,0-1-11 0,1 2-9 0,4 1-14 15,1-2-7-15,4 3-19 0,3 0-26 16,4 2-35-16,3-1-66 0,2 2-130 16,2-5-410-16,3-1-951 0</inkml:trace>
  <inkml:trace contextRef="#ctx0" brushRef="#br0" timeOffset="198905.1109">28055 7304 784 0,'0'0'456'0,"0"0"-116"0,0 0-27 16,0 0-30-16,0 0-18 0,0 0-42 0,0 0-49 15,0 0-23-15,0 0-27 0,0 0-20 0,0 0-24 0,0 0-27 16,0 0-22-16,0 0-15 0,29-30-8 16,-30 34 0-16,-3 1 2 0,0 0 4 0,-1 4 4 15,0 2 1-15,-1 3 1 0,-1 2 0 16,-3 3 3-16,0 2-4 0,-3 4 1 0,-2 4-1 15,0 3-5-15,-2 1 1 16,-1 6-1-16,2 1-2 0,0 1 6 0,0 2-3 16,2 0 1-16,-3 1 0 0,3 1-3 0,0-3 4 0,0 3 1 15,1-2 3-15,3 0-5 0,-4 0 7 0,2 0-6 16,0 0-1-16,-1 1 3 0,3-1-10 0,-1 2 3 16,-4 1-2-16,1-1-2 15,1 2 2-15,-4 2-3 0,2-1 2 16,-1 3 0-16,-4 1-5 0,-2 3 1 0,1 1-3 0,-3 0 1 15,0-1 0-15,2-2 2 0,1-3-4 0,1-1 2 0,0-4-2 16,1 1-1-16,2-4 2 0,2-3 1 16,-3-2-2-16,6-3 0 0,-2-5 2 15,3-4-7-15,2 0 6 0,-2-3-1 0,2 0 2 0,2-1 2 16,-2-2-4-16,2-3-3 0,3-2 2 0,-2-1-2 16,2-2-2-16,1-3 6 0,1 0-1 0,1-2 1 15,-1-1 1-15,2-2-10 0,0-3-5 16,0 0-4-16,0 0-13 0,0 0-9 15,0-2-18-15,5-5-29 0,3-5-40 0,3-3-73 0,3-5-135 16,-3 4-669-16,-1 4-742 0</inkml:trace>
  <inkml:trace contextRef="#ctx0" brushRef="#br0" timeOffset="199424.3587">28840 7403 91 0,'0'0'766'0,"0"0"-174"0,0 0-105 16,0 0-94-16,0 0-101 0,0 0-75 0,0 0-49 15,0 0-40-15,0 0-37 0,0 0-36 16,0 0-24-16,0 0-13 0,0 0-9 15,27-47 0-15,-28 52 6 0,-3 4 6 0,-1 2 4 0,0 4 3 0,-1 2 2 16,-4 2-3-16,0 3 3 0,0 2-3 16,-2 2-3-16,-1 3-1 0,-3 3-2 15,1 5 1-15,-5-1 0 16,2 4-3-16,-2 0-1 0,-1 1 1 0,2 2-4 0,-1-2-1 16,-1 4 2-16,3-1-2 0,-2 1 2 0,2 0 4 0,0-2-7 15,2 1 0-15,1-2-2 0,-1 0-9 0,2-2 7 16,-2-1-2-16,4 0 0 0,-3 1 7 15,1-2-4-15,0-1 1 0,-1 3-1 0,3-3-1 16,-5 0 0-16,1 3-2 0,-1-2-1 0,-4 2-1 16,1 0-1-16,-2 2 0 0,-4 0-2 0,4 0 1 15,-1-1-1-15,-4 0 0 0,5-2 4 16,-2-2-4-16,3-1-1 0,3-4-1 0,0-1-1 16,0-4 4-16,5-2-1 0,-4-3 0 0,6-2 2 15,-1-5-7-15,3 0 2 0,3-5 1 16,1-1-1-16,3-3 7 0,-3-1-5 15,3-2-3-15,1-1-1 0,1 0-7 0,0-2-2 0,0 0-8 0,0 0-11 16,0-3-20-16,1-3-38 0,3-3-65 16,0-2-98-16,-2 1-319 0,2 1-1029 15</inkml:trace>
  <inkml:trace contextRef="#ctx0" brushRef="#br0" timeOffset="199894.8122">26896 8124 1984 0,'0'0'158'0,"0"0"-7"16,0 0 53-16,0 0 0 0,0 0-26 0,0 0-47 15,0 0-51-15,0 0-25 0,0 0-16 16,0 0-11-16,0 0-8 0,0 0 0 0,0 0 1 16,0 0 4-16,26-45 4 0,-9 47 7 15,4 2 3-15,2-1 3 0,3 2-2 0,3-1-3 0,4 0-3 16,5-2-4-16,3 1 0 0,5-1-7 0,6-1-2 16,5 1 0-16,6 0-5 15,3-2-1-15,5 1-2 0,2-1-2 16,9-1 1-16,7-1-2 0,3 1-3 15,4 2 1-15,5-2-4 0,1 0 2 0,-1 0 1 0,-3 0-2 16,-5-2-4-16,-4 1-1 0,-7-1-1 0,-6 0 1 16,-8-1 6-16,-8-2-2 0,-6 5 0 0,-8-4-1 15,-10 1-3-15,-6 0 2 0,-5 1 2 16,-7-1 2-16,-6 2 3 0,-5 0 2 0,-3 0 2 0,-3 2 5 16,-1 0-2-16,0-1 0 0,0 1-3 0,-3-1-5 0,-3 0-5 15,-2-1-7-15,-2-1-7 0,-3 0-15 16,-2 2-21-16,-4-1-35 0,-4 2-55 15,-2 0-82-15,-2 0-236 0,4 0-822 0,11-2-395 16</inkml:trace>
  <inkml:trace contextRef="#ctx0" brushRef="#br0" timeOffset="200680.536">27739 7647 140 0,'0'0'598'0,"0"0"-120"0,0 0-70 15,0 0-63-15,0 0-62 0,0 0-57 0,0 0-43 16,0 0-31-16,0 0-28 0,0 0-25 16,0 0-18-16,0 0-17 0,0 0-14 15,0 0-6-15,15-65-5 0,-24 60-3 0,-2 0-1 0,-2 1-4 16,0 1-3-16,-3 0-4 0,1 2-3 15,-4-2 6-15,0 2 3 0,2 1-2 0,-3 0-2 16,0 0-9-16,-1 1-4 0,1 3-2 0,1-1-2 0,2 3 0 16,2 2-2-1,1 1-1-15,3 1-2 0,0 2-2 0,1 2 0 0,2-2-2 16,5 3 2-16,-3-1-1 0,5 3 0 0,1-1 2 16,0-1-3-16,8-1 4 0,1-2 5 0,3-1 1 15,6-2 3-15,1-1-1 0,1-1-2 0,3-2-2 16,-2-2-1-16,0-2 1 0,-1-1 0 15,0 0-4-15,-4 1-2 0,1-4 1 0,0-3-1 0,-2 0 4 16,1-3 3-16,0 0-1 0,-2 1-3 16,-2 1 3-16,-3-1-3 0,-1 1 4 0,-2-2 0 15,0 0 1-15,-3-1 0 0,1 1-3 16,-1 1-2-16,-2 1-1 0,-1 1-1 16,0 1 2-16,0 0 2 0,0 2 1 0,0 0-1 0,0 2 2 15,0 0 0-15,0 0 0 0,0 1 1 0,0 0-4 16,0 0-4-16,0 0-1 0,0 1-5 15,0 5 1-15,0 0 2 0,-2 2 0 0,-4 4 3 16,3 3-1-16,-6 2-1 0,4 2-1 16,-3 2 1-16,-3 2 2 0,0 1 0 15,-1 1 1-15,-2-1 0 0,4 3-3 0,-1-2 1 0,0 0-2 0,1 0 8 16,1-2 0-16,-1 0 0 0,1-2 2 16,2-1-11-16,-1 0 3 0,0-4 1 0,1 0-2 15,3-1 9-15,-3-2-9 0,6-2 0 0,-3-1-1 16,-1-2-9-16,3-1 11 0,1-1 0 15,-1-1 1-15,1-1 5 0,0 0-11 0,1-2-9 16,0 1-16-16,0-1-23 0,0-1-27 0,0 0-45 16,0 0-70-16,0-1-176 0,0 0-828 15,0 0-565-15</inkml:trace>
  <inkml:trace contextRef="#ctx0" brushRef="#br0" timeOffset="201584.0227">26995 8485 768 0,'0'0'492'0,"0"0"-97"0,0 0-64 15,0 0-23-15,0 0-61 0,0 0-63 0,0 0-44 16,0 0-21-16,0 0-16 0,0 0-17 15,0 0-13-15,0 0-14 0,0 0-13 0,-34-27-12 16,41 23-9-16,3-1 3 0,4 0 1 0,3 0 3 16,4-1 2-16,5 2-4 0,0-1-4 0,2 1-4 15,1 0-2-15,-2 2-5 0,-3 1-2 16,-2 1-2-16,-3 1-5 0,-2-1-1 0,-4 6-1 16,-1-1-2-16,-3 3 2 0,-3 2-1 0,-2 0-2 15,-3 3-1 1,-1 0-2-16,1 5 4 0,-4 0 3 0,-6 2 3 0,-5 2 2 15,-1 0-3-15,-2-1 0 0,-3 4-1 16,-1-1-1-16,-4-1 2 0,1-1-1 0,-1-1 0 0,0-1-1 16,2-2-1-16,-1-2 1 0,3-3-3 0,0 0 4 15,2-1-1-15,4-2-3 0,-1-2 2 16,5-2-3-16,2 0 1 0,2-3 2 0,3-1 0 0,0 0 1 16,3-1-3-16,1-1-3 0,0 2-3 15,0-2 4-15,0 0 0 0,1 0 2 0,3 0 3 16,7 0-3-16,0 0 3 0,8 0 1 15,1-2-2-15,6 0 3 0,3-1-2 0,3-2-3 16,2 2 1-16,-1-1-3 0,6 0 2 0,-3 0 2 16,-1 1 1-16,1-1 0 0,-4 3-1 0,-2-1-2 15,-2 0-1-15,-6 0 0 0,-2 0 1 0,-3 2 1 16,-4-1-1 0,-2 1 0-16,-5 0 1 0,-1 0 0 0,-3 0-1 15,-1 0 5-15,-1 0-3 0,0 0 0 0,0 0 0 0,0 0-5 0,0 0 8 0,0 0-1 16,-1 0 2-16,1 0-1 0,-2 0-3 15,2 0-2-15,0 0 0 0,-1 0 1 0,1 0 1 16,0 0 1-16,-1 0 2 0,1-1-8 16,-2 0 5-16,1 0-7 0,0 0-3 0,-2-1 2 15,2 1-17-15,-1-1-6 16,0 0-18-16,0-1-26 0,2 0-34 0,-1-2-76 0,1-1-196 16,0 2-854-16,0 0-543 0</inkml:trace>
  <inkml:trace contextRef="#ctx0" brushRef="#br0" timeOffset="202746.0884">25949 8378 1146 0,'0'0'381'0,"0"0"-25"0,0 0-41 15,0 0-46-15,0 0-35 0,0 0-54 0,0 0-40 16,0 0-35-16,0 0-29 0,0 0-23 0,0 0-20 0,0 0-9 16,-68-9-2-16,73 12 8 0,-2 1 2 15,5 2 7-15,1 0 1 0,4 2-1 16,2 0 4-16,3-1-8 0,3 2-7 0,3-4-4 15,1 2-9-15,2-1 0 0,1 1-1 0,0 0-2 16,1 0-1-16,2 0-5 16,-1-1-1-16,-2 1-2 15,1 1 2-15,0 1-1 0,-2-2 0 0,0 1-1 0,-4-2-3 0,-1 1 1 16,-3-1 0-16,-2 0 1 0,-3-2 2 16,0 1-5-16,-2 0-8 15,0-1-9-15,-1 0-16 0,0 1-19 16,4-2-22-16,-1 0-31 0,1 0-46 0,-1-3-90 0,0 3-175 0,-3-3-601 15,-4 2-606-15</inkml:trace>
  <inkml:trace contextRef="#ctx0" brushRef="#br0" timeOffset="203138.7471">26582 8558 868 0,'0'0'884'16,"0"0"-617"-16,0 0-31 0,0 0-10 0,0 0-55 15,0 0-38-15,0 0-33 0,0 0-13 0,0 0-3 16,0 0-3-16,0 0-6 0,0 0-11 16,0 0-7-16,-53 49-5 0,41-36-3 0,-1 2-4 15,-4 1-4-15,1 2-3 0,-5 0-5 16,0 3-2-16,-1 3-3 0,-3 0-8 0,-3 0-2 16,-1 3-3-16,0 0-6 0,0 0 3 0,1-1-1 15,2 0-4-15,4-2 3 16,2-4 0-16,3-3-5 0,3-2 2 0,2-2-1 15,3-2-3-15,1-3 4 0,2-2 1 0,3 0-4 0,0-2 4 16,1-2-5-16,2-1-2 0,-2 1 5 0,2-2-5 16,0 0 3-16,0 0 1 0,0 0-3 0,0 0 6 15,0 0 0-15,0 0 0 0,0 0 2 0,0 0-3 16,0 0-2 0,0 0-1-16,0 0-3 0,0 0 0 0,0 0 1 0,0-2-2 0,0 1-14 15,0-1-10-15,3-2-29 0,1 0-29 16,2-3-39-16,0 1-79 15,4-2-170-15,0 1-805 0,-4 3-563 0</inkml:trace>
  <inkml:trace contextRef="#ctx0" brushRef="#br0" timeOffset="208539.9128">24110 9935 0 0,'0'0'127'0,"0"0"276"0,0 0-41 16,0 0-29-16,0 0-1 0,0 0-39 16,0 0-51-16,0 0-39 0,0 0-66 0,0 0-20 15,0 0-21-15,0 0-18 0,-6-28-9 16,6 27-8-16,2 1-5 0,-1-1-3 0,0 1-3 0,0 0-4 16,-1 0-6-16,0 0-4 0,1 0-8 15,-1 0-8-15,0 0-5 0,1 0-3 0,2 1 0 16,2 1 5-16,-2 2 1 0,4 2 3 0,1 1 1 15,-2 1 0-15,7 1 2 0,-1 0 1 16,1 0 4-16,4 2 1 0,-2 2-3 16,6 0 0-1,4 1-6-15,-3-1-3 0,2 3-1 0,4 0-3 16,-1-2 0-16,-1 1-2 0,2 0 1 0,0 0 0 16,-3 1 1-16,5-1 3 0,1 1 0 0,1 0 2 0,2-2-2 0,-2 0-4 15,1 0-3-15,-2 0-5 0,2-2 2 16,0 2 1-16,-1 0 1 0,1-1-1 0,-2 0-5 0,2 1 1 15,-4 0-1-15,3-2 3 0,-4-1 8 0,3 1-8 16,0 1 2-16,-1 0-5 16,1 0-5-16,-1-1 8 0,0 0-2 0,0 1 5 0,-1-2 3 15,0 0-9-15,0 0 2 0,-4-1-3 16,5 2-3-16,-2-1 8 0,-1 1-3 0,-1-1 2 0,-1 0-5 16,-1-1 1-16,-1 1 3 0,0 0-2 0,1-1 6 15,-2 0-6-15,-2-1-2 0,-1-1-2 16,-3-1-5-16,1 0 8 0,-3 0 0 0,0-3 3 15,-3 1 4-15,-1-2-9 0,-1 0 0 0,-3 1 0 16,1-2-3-16,-3-1 6 0,2 2-2 16,-4-2 2-16,0-1 0 0,1 1-1 0,-2-1-4 15,0 1 2-15,-1-1 4 0,1 0-1 0,-1 0 0 0,0 0-3 16,0 0-7-16,0 0 8 0,0 0 3 16,0 0 1-16,0 0 8 0,0 0-13 15,0 0 0-15,0 0 0 0,0 0-12 0,0 0 9 16,0 0-2-16,0 0-5 0,0 0-5 0,0 0-14 15,-1-2-17-15,1 0-24 0,0-2-29 0,0 1-48 16,0-2-70-16,0-3-124 0,0 4-366 0,0-1-864 16</inkml:trace>
  <inkml:trace contextRef="#ctx0" brushRef="#br0" timeOffset="208921.1152">25664 10336 864 0,'0'0'476'16,"0"0"-115"-16,0 0-81 0,0 0-30 0,0 0-45 16,0 0-25-16,0 0-32 0,0 0-21 0,0 0-24 15,0 0-17-15,0 0-12 0,0 0-11 0,0 0-12 16,0 0-14-16,-67-62-7 0,67 62-6 0,0 0-4 16,0 0 1-16,0 0-7 0,0 0 1 15,2 1 5-15,1 3-3 0,2 2 7 0,2-1 0 16,1 3 0-16,2 2 1 0,2 2-4 0,-1-1 0 15,6 4-5-15,-1-3 2 16,2 3-4-16,3-1-2 16,0 1-2-16,3-2-3 0,1 1 0 0,-3 0 0 0,2-1-1 0,-2 0 4 15,-3-1-7-15,-1 0-1 0,-1-1-2 0,-2 0-3 0,-1-1 7 16,-3-1-1-16,1-1 4 0,-3-1-5 16,0 0-2-16,-1 0 0 0,-2-1-2 15,1-1 0-15,-3-1-5 0,1 1-10 16,-2-2-14-16,2 2-19 0,-2-2-18 0,-1 0-19 0,0 1-27 0,1-2-36 15,0 2-52-15,-2-3-78 0,-1 1-107 16,0 0-231-16,0 1-316 0,0-2 153 0</inkml:trace>
  <inkml:trace contextRef="#ctx0" brushRef="#br0" timeOffset="209210.1831">26044 10617 0 0,'0'0'0'0,"0"0"467"0,0 0-30 0,0 0-31 0,0 0-59 0,0 0-42 0,0 0-43 16,0 0-43-16,0 0-32 0,0 0-44 0,0 0-21 15,0 0-19-15,0 0-12 0,0 0-2 0,-113 54-14 16,92-45-9-16,0 2-6 0,-4-1-5 16,-3 1-5-16,-1 2-9 0,-1 1-5 0,1-1-6 15,-3 0-3-15,1 1-2 0,0 0-8 0,1 0 2 16,0-2 3-16,3-1-1 0,1 0 0 0,4-2-6 16,2-1-4-16,3 1-4 0,5-2 1 15,3-2 0-15,-1-1-1 0,6-1 0 0,0-2-5 16,2 1 1-16,0-1 1 0,2-1-2 0,0 0 6 15,0 0-3-15,0 0-5 0,0 0 1 16,0 0-3-16,0 0 3 0,0 0 3 0,0 0-2 0,0 0-2 16,1-1-9-16,0-1-12 0,1 0-19 15,2 0-18-15,0-3-31 0,6-2-47 16,-1-2-98-16,3-1-252 0,-1 2-790 16,-3 1-211-16</inkml:trace>
  <inkml:trace contextRef="#ctx0" brushRef="#br0" timeOffset="210454.5415">27511 10074 62 0,'0'0'281'0,"0"0"9"0,0 0 10 0,0 0 13 0,0 0 10 16,0 0-12-16,0 0-34 0,0 0-47 16,0 0-43-16,0 0-38 0,0 0-34 15,0 0-17-15,0 0-16 0,5-74-15 0,-10 71-9 0,-1-1-9 16,-4 1-5-16,-1 0-6 0,0 1-3 0,-5 1-6 16,-1-1-6-16,-3 1-1 0,0 1-3 15,-3 0 0-15,-2 0 1 0,-3-2 0 0,1 2-1 16,0 0-2-16,0 0-1 0,1 4-5 15,1-1 7-15,2 1-3 0,-1 1 0 16,1 1 2-16,0-1-9 0,2 0 3 16,-1 2 1-16,1 0-1 0,0 1 2 0,4 1-1 15,-3-1-6-15,1 0 2 0,4 3-2 0,-2-2 1 0,-2 0 3 0,2 3 1 0,-3 1 0 16,2 0-4-16,-2 0 0 0,0 2-4 16,-1 1 4-16,-1 1 1 0,1 2 1 15,-4 1 0-15,-1 1-4 0,1 0 1 0,-4 2-1 16,1 1 1-16,0 2 1 0,1-1-5 15,1-1 0-15,2 0-2 0,3 0 0 0,1 1 2 16,5-2 1-16,-1-1 2 0,4 0-1 0,1 0-3 16,0 1 1-16,2 0 0 0,2-1 0 0,-2 1 0 15,1-1 1-15,2 0 1 0,-1 0-4 16,1 2 5-16,0-1-2 0,3 1-1 0,-2 1 2 0,4 0-5 16,-1 1 2-16,0 0 0 0,3 1-1 0,-2 1 3 15,1 0-3-15,1-1 1 0,-1 2-2 16,1-2 1-16,2 4 3 15,2-2-5-15,1 0 5 0,0 1-4 0,1-2 3 0,3-1 3 16,2 2-3-16,-1-1 6 16,6 1-5-16,-1-1 0 0,0 1 2 0,3-2-8 15,1-1 6-15,1 0-1 0,1-1-2 0,2 0 6 0,1-1-3 0,1 1 2 16,0-2-1-16,-1 1-2 0,2-1-1 0,1-2-1 16,-1 0 3-16,3-2-2 0,4 0 1 15,-2-1 2-15,3-2-4 16,-1 1 4-16,1-1-1 0,0-2-2 0,1-2 4 0,-2 0-7 15,1-2 2-15,0-2 2 0,-3 0-3 0,2-2 6 16,1 0-2-16,-3-2 0 0,4-2 1 0,0 1-5 16,2-1 4-16,-2-2-3 0,2 0 1 15,0 0 3-15,0 0-2 0,2-2 1 0,3 1-1 16,0-1-2-16,2-3-1 0,1 2 0 0,4-4-1 16,0 3 1-16,1-3 3 0,1 2-2 0,-2-2 3 15,2-3 1-15,1 2-2 0,-3-3 3 0,-1 1 0 0,0-3-4 16,-4-1 4-16,0-2-3 0,-1-2 5 15,-2-2-3-15,2-5 1 0,0-4 3 16,-2-2-6-16,0-3 9 0,-1-6-3 0,-2-4-4 0,-3-1 3 16,0-5-9-16,-6-2 4 0,0-2 2 15,-7 3-3-15,0 3 11 0,-5 2-7 0,-2 4 1 16,-4-1-1-16,-1 4-4 0,-2 0 2 16,-1 1-3-16,-6 4 2 0,-1-1-3 0,-1 1 2 15,0 1 2-15,-7 0-1 0,0 1 3 0,-2 2-3 0,-1 1-2 16,-4-3 3-16,0-4-9 15,-2 1 7-15,-2-2 1 0,-2 1-4 16,-6 0 8-16,3 1-4 0,-6 1-1 0,3-3 1 16,-4 5-3-16,-5-2 0 0,2 3 0 0,-5 1 1 0,-3 0 4 15,-1 1-1-15,-3 2-3 0,-2 2 0 0,-3 0 0 16,-1 2 0-16,1 3-5 0,-3 0 7 0,-4 4-4 16,3 3 2-16,-5 0 0 0,4 4-5 15,-2 0 5-15,4 1 1 0,0 3-1 0,6 2 3 16,0 3-2-16,5 0-2 0,4 1-1 15,-1 2-1-15,3 5 0 0,3 1-1 0,-1 0-5 16,4 2-6-16,-1 2-11 0,1 1-11 0,3 3-12 0,-1 3-19 16,2 0-29-16,2 2-57 0,2-1-98 15,3 2-265-15,7-6-794 0,4-5-231 0</inkml:trace>
  <inkml:trace contextRef="#ctx0" brushRef="#br0" timeOffset="210975.4039">27728 10092 940 0,'0'0'477'0,"0"0"-62"0,0 0-87 0,0 0-69 0,0 0-51 16,0 0-25-16,0 0-35 0,0 0-17 0,0 0-21 16,0 0-18-16,0 0-21 0,0 0-23 0,0 0-21 15,0 0-10-15,-9-43-9 0,1 52 1 16,0 4 3-16,-2 3 4 0,1 2 7 15,0 2 3-15,-3 2 0 0,3 4-7 0,-6 1 1 0,3 2 0 16,-3 4-3-16,-4 4 3 0,-1 4-7 0,-1 0 2 16,-4 4-1-16,0 2-2 0,-1 1 5 15,-1 4-7-15,-2 0-1 0,2-1 2 0,-2 3-4 0,3-1 2 16,0-3-1-16,2 0 2 16,2-1-3-16,2-1 0 0,1 0 0 0,3 0-1 15,-3 1-1-15,4 0 1 0,0-1-3 0,-1-1 2 16,3-1 0-16,0-2-2 0,-3-2 0 0,5-2-1 15,-2-5-1-15,3-2 2 0,1 0 1 16,2-5 1-16,0-1-4 0,-1-5 1 0,4-2-2 0,-1-4 0 16,3-2 3-16,-2-4-2 0,2 1 1 0,1-4-1 15,1-1-9-15,0-2 5 0,0-1-9 16,0-3-6-16,0 0-3 0,0 0-23 0,0 0-13 16,6-4-26-16,-1-3-45 0,2-2-67 0,4-3-145 15,-1 1-607-15,-4 3-775 0</inkml:trace>
  <inkml:trace contextRef="#ctx0" brushRef="#br0" timeOffset="211387.9912">28461 10158 2372 0,'0'0'192'15,"0"0"-82"-15,0 0 12 0,0 0 8 0,0 0-24 16,0 0-4-16,0 0-27 0,0 0-18 16,0 0-17-16,0 0-16 0,0 0-3 0,0 0-1 15,0 0 5-15,0 0 4 0,-3 27 4 0,-5-5 3 16,-2 2-3-16,1 3-2 0,0 5-2 0,-1 2-1 16,-3 2 4-1,1 5-3-15,-6 2-3 0,-3 6 0 0,1 0-9 0,-5 5-4 16,0-1-2-16,-1 0-6 0,1 2 5 0,-3 2 0 0,3 0 2 15,-3 3-3-15,-1 0-5 16,2 0 3-16,-1 0-1 0,-2-2 3 0,1-2 1 16,2-1-3-16,3-2-1 0,0-5-3 0,-1-1-6 15,4-5 6-15,2-2 0 0,-1-4 3 0,6-2 6 16,-3 0-11-16,5-6 0 0,0-1-1 0,2-4-4 16,1-1 6-16,-1-4-3 0,2-2-2 0,2 0-4 15,0-5-9-15,3-1-13 0,-2-4-9 0,3 0-16 16,1-4-25-16,0-1-24 0,-1-1-41 15,2 0-60-15,0-3-151 0,0-2-663 0,0 2-684 0</inkml:trace>
  <inkml:trace contextRef="#ctx0" brushRef="#br0" timeOffset="211895.9758">26621 10750 966 0,'0'0'254'0,"0"0"25"0,0 0 27 0,0 0-49 16,0 0-22-16,0 0-46 0,0 0-43 0,0 0-39 15,0 0-26-15,0 0-25 0,0 0-17 16,0 0-6-16,0 0-1 0,-55-21 9 0,67 21 9 16,5 0 5-16,3 1 5 0,4-1-5 0,6-1-3 15,3 1-6-15,4-1-8 0,5 1-6 16,3-2-3-16,6 2-3 0,5 2-1 0,3-2 1 16,8 0-4-1,4 0-2-15,5 1-3 0,5 1-2 0,2 0 1 0,0 1 1 16,0 0-5-16,-2 1-6 0,0-1-4 0,-3 0-6 0,-3-1 7 15,-3-1 1-15,-4 0 3 0,-7-1 1 0,-9 1-5 0,-9-1 1 16,-6 0-1-16,-10 0 0 0,-5 0 4 16,-8 0 3-16,-6-1 0 0,-4 1 9 15,-3-1 0-15,-1 1 2 0,0 0 2 16,0 0-5-16,-1 0-8 0,-1-1-5 0,-4 0-8 0,1 0-7 0,-4-1 2 16,0 1-10-16,-2 1-6 0,1-2-12 15,-1 0-26-15,-3-1-25 0,0 1-41 16,0 0-64-16,-4-1-112 0,6 1-464 15,3 0-923-15</inkml:trace>
  <inkml:trace contextRef="#ctx0" brushRef="#br0" timeOffset="212762.5173">27236 10194 1237 0,'0'0'414'0,"0"0"-72"0,0 0-38 0,0 0-63 0,0 0-34 0,0 0-56 0,0 0-34 0,0 0-38 15,0 0-33-15,0 0-22 0,0 0-20 0,0 0 7 16,0 0 8-16,0 0 11 15,-20 24 11-15,14-11 0 0,0 2 0 0,-2 0-4 0,2 3-1 16,-3-1-3-16,0 1-2 0,1 1-1 16,-2 1-5-16,-3-1-5 0,3 1-2 0,-1-2-5 15,-3 1 0-15,2-2-4 0,1 0-5 0,1-1 0 16,0-1-4-16,0-2 4 16,2-1 1-16,1-2 2 0,-1-2 1 15,2-1-3-15,0 0-3 0,4-1-3 0,-2-1 1 0,0-2-5 16,3 0-7-16,-1-2-14 0,1 0-26 0,1-1-33 15,0 0-45-15,0 0-69 0,0 0-112 0,0-3-328 0,1 0-849 0</inkml:trace>
  <inkml:trace contextRef="#ctx0" brushRef="#br0" timeOffset="213197.5499">27434 10262 1367 0,'0'0'411'0,"0"0"-82"0,0 0-59 16,0 0-62-16,0 0-47 0,0 0-52 0,0 0-26 15,0 0-19-15,0 0-12 0,0 0-7 16,0 0-10-16,0 0-4 0,0 0-3 0,0 0-6 16,-91 48 1-16,79-35-4 0,0 0-5 15,1 2-2-15,-1 0-4 0,0 1 0 0,4 3 2 16,-2-2-1-16,4-1-2 0,-1 0-3 0,5-2-2 15,2 0-2-15,0-3 4 0,1 0-1 0,7-3 0 16,-2-1 4-16,5-3 0 0,1 1 6 0,2-3 2 16,1 0-1-16,2-2 0 0,1 0-3 15,1-5-4 1,-1-1 0-16,4-1-1 0,-3-2 1 0,-2 0 1 0,1-2-1 0,0-1 2 16,0 0-3-16,-4-1-1 0,0 0 0 0,-3 1 3 15,-3 0 3-15,-1-1 1 0,-3 1 2 0,-4-1-3 16,0 2 0-16,0 2 0 0,0-1-2 0,-5-1 0 15,-4 1-5-15,1-1-4 0,-2 2-2 0,-3 1-2 16,2 0 2-16,-3 4 0 0,-2 0 1 16,-1 2-2-16,-1 1-4 0,1 1-4 0,-1 2-17 0,1 3-18 15,0 2-38-15,0 1-63 16,3 2-117-16,2-3-328 0,4-2-989 0</inkml:trace>
  <inkml:trace contextRef="#ctx0" brushRef="#br0" timeOffset="213906.4851">26678 11048 1759 0,'0'0'324'0,"0"0"-70"0,0 0-81 0,0 0-23 16,0 0-29-16,0 0-28 0,0 0-15 0,0 0-11 16,0 0-14-16,0 0-9 0,0 0-10 0,0 0-5 15,0 0-6-15,0 0-2 0,122-54-3 16,-107 54 2-16,-1 0-8 0,-1 5-3 0,-3 2 1 15,-1 2-12-15,-3 2 10 0,0 2 4 0,-3 0-1 16,-3 3 11-16,0 3-3 0,0-1-1 16,-9 3 1-16,1 0-6 0,-2-1 2 15,-5 1-2-15,-2-1-2 0,-2-2 2 0,1 4-4 0,-3-3 1 0,0-3-1 16,1 0 2-16,2-1-4 0,0-4 0 16,4-2 0-16,3-3-5 0,1-2 4 0,4 1-1 15,3-4-1-15,2 0 7 0,1 1-7 16,0-2 1-16,2 0 2 0,5 0-6 15,4 0 5-15,4-2 0 0,5 0-1 0,4 0 0 0,4-2-2 16,8 1 1-16,0 0-1 0,3 0 1 16,1 0-2-16,-1 1-1 0,0 1 2 0,-2-1-5 15,1 1 7-15,-2 0 1 0,-1 0-3 0,-4 1 10 16,-6 0-8-16,-3 0 1 0,-4 0 2 0,-7 0-8 16,-4 0 3-16,-3 0 1 0,0 0 4 0,-4 0 9 15,0 1 0-15,-2 0 1 0,-4 0-3 0,0-1-5 16,0 3-4-1,-3-1-3-15,1 0 1 0,1 0-6 0,0-2 4 16,2 1-5-16,1-1-20 0,3 0-29 0,-2 0-75 16,3 0-148-16,0-2-569 0,0 1-945 0</inkml:trace>
  <inkml:trace contextRef="#ctx0" brushRef="#br0" timeOffset="218788.3073">29415 8371 0 0,'0'0'0'0,"0"0"125"0,0 0 325 0,0 0-34 0,0 0-59 0,0 0-68 16,0 0-50-16,0 0-48 0,0 0-45 0,0 0-33 15,0 0-19-15,0 0-17 0,-7 3-7 16,7-3-7-16,0 1-3 0,0-1-4 0,0 0-4 16,0 0-2-16,0 0-2 0,0 0-3 0,0 1-6 15,0-1-6-15,0 0-7 0,0 1-5 0,0-1-4 16,0 0-1-16,0 1-5 0,2-1-3 0,-2 1 1 16,2 2 3-16,0-1 5 0,0 3 7 15,2-1 0-15,1 2-3 0,2-1-1 0,-3 2-3 16,5 1 1-16,0-1-1 0,3 2-2 15,-1 0 0-15,5 1-2 0,-3 1 0 0,3 0 1 32,-1 3 2-32,2-1 1 0,-2 2-2 0,3-2-4 0,-1 2-3 15,-1 0-2-15,3 1 0 0,1-1 2 0,0 1 2 0,-1 1 0 0,0-2-4 0,-2 2 1 16,2 0 0-16,0 2-1 16,1-2 5-16,0 1-5 0,-2 1 1 0,-2-1 1 15,1 0-7-15,-1 1 7 0,1-1 1 0,1 1-2 0,2 0 5 16,0 0-7-16,-1 1 1 0,2 0-1 15,0-2-3-15,-1 1 3 0,1-1 1 16,-1 0 2-16,-1 0-3 0,1-2 2 16,-1 2-4-16,-2-3-1 0,0 2 3 15,1 1-3-15,0-3 3 0,-3 0 0 0,4 2-4 16,-2-2 5-16,-2-1-3 0,0-1-1 0,0-1 1 0,-3 1-4 16,3-2 1-16,-2 1 1 0,-1-1 1 0,2 0 0 0,-2-1 2 15,1-1 1-15,-1 0-2 0,2 1 1 16,-3-1-5-16,0-1-2 0,1 0 7 0,-2-1-6 0,-1 1 7 15,2-1-1-15,-2 0-5 0,-1 0 8 16,2 0-6-16,-3 0-1 0,1 0 4 0,2 0-6 16,-1-1 2-16,-2 0 2 0,-2-1-4 0,2 0 4 15,-3 0 1-15,4 0 2 0,-6-3-3 16,2 0 0-16,-2 1-4 0,-1-2 0 16,-1-1 3-16,1 1-4 0,-1-1 5 0,0 0-2 0,0 0-4 15,0 0 6-15,0 0-9 0,0 0-5 0,0 0-8 16,0-4-26-16,-1 0-31 0,0-3-60 0,0-4-134 15,1 2-755 1,0 3-716-16</inkml:trace>
  <inkml:trace contextRef="#ctx0" brushRef="#br0" timeOffset="219446.6621">30195 7843 1449 0,'0'0'361'0,"0"0"-51"0,0 0-75 15,0 0-41-15,0 0-25 0,0 0-26 0,0 0-21 16,0 0-28-16,0 0-26 0,0 0-23 16,0 0-8-16,0 0 5 0,28-4 2 0,-35 19 9 0,-3 3-2 15,-2 3-11-15,-2 0-3 0,2 3-5 0,-1-2-3 16,1 3-1-16,-3-3-7 0,5 0-2 16,-1 0-6-16,0 1-3 0,3-1 2 0,-1-1-6 15,2 1 2-15,-2-2-5 0,1 0 2 16,1-2-1-16,0-1 1 0,1-1 4 15,0-3-6-15,2 0 0 0,-3-1-3 0,4-3 0 0,1-1 0 16,-1 0-2-16,-1-2-7 16,3-2-12-16,1-1-12 0,0-2-18 15,0 0-15-15,0-1-13 0,0 0-18 0,0 0-25 0,0-6-68 0,2 0-113 16,6-3-227-16,-5-1-504 0,3 3-133 0</inkml:trace>
  <inkml:trace contextRef="#ctx0" brushRef="#br0" timeOffset="219759.3775">30208 7812 555 0,'0'0'530'16,"0"0"-43"-16,0 0-125 0,0 0-80 0,0 0-68 15,0 0-48-15,0 0-39 0,0 0-29 16,0 0-25-16,0 0-19 0,0 0-11 16,0 0-4-16,0 0-2 0,102-70 0 0,-76 68-2 0,-1 1-3 15,2 0-6-15,-2-1-5 0,0 2-3 16,-1 0-3-16,-1 0-2 0,1 2-4 0,-8-1-3 15,3 2-3-15,-7-1-1 0,1-1 2 16,-6 0-2-16,1 2 1 0,0-2 1 0,-4 1-3 16,3 0 0-16,-5 1-3 0,3-2 1 15,-2 1 0-15,-1 1-1 0,3-1-4 0,-3 0-15 16,0 3-22-16,-1 0-30 0,0-1-36 0,-1 1-43 16,0 2-71-16,-2 1-117 0,-1-3-270 0,-2-2-509 15</inkml:trace>
  <inkml:trace contextRef="#ctx0" brushRef="#br0" timeOffset="220036.4492">30209 8064 477 0,'0'0'602'0,"0"0"-142"0,0 0-115 16,0 0-74-16,0 0-45 0,0 0-27 0,0 0-26 0,0 0-24 0,0 0-23 15,0 0-28-15,0 0-16 0,0 0-15 16,0 0-17-16,0 0-4 0,141 50-13 0,-115-48-2 15,-1 1-6-15,4-1-8 0,-2-1 2 0,-2 1-5 16,1-2-6-16,-5 1 3 0,-1 1-5 0,-5-2-4 16,1 0-2-16,-4 0 0 0,0 0 2 15,-2 1 2-15,-2-1 1 0,0 0-4 0,-4 0 3 16,-2 0-4-16,3 0-2 0,-4 0-1 0,-1 0-10 16,1 0-15-16,-1 0-18 0,0 0-34 15,0 0-48-15,0 0-73 0,2-3-152 16,-2 2-402-16,1-1-883 0</inkml:trace>
  <inkml:trace contextRef="#ctx0" brushRef="#br0" timeOffset="220427.9208">31123 7903 1557 0,'0'0'384'16,"0"0"-88"-16,0 0-60 0,0 0-30 0,0 0-65 15,0 0-39-15,0 0-24 16,0 0-15-16,0 0-8 0,0 0-4 0,0 0-12 16,-125 25-6-16,113-14-7 0,-2 1-9 0,2 0 1 15,3 2-2-15,-1 1 0 0,3-1-2 0,0 1 1 16,4 0-5-16,-1 2-2 0,4-1 1 0,0 1-3 16,5-1 3-16,0-1-1 0,5 2-3 15,0-1 6-15,1 2-5 0,4-3 3 0,-3 2 2 0,1-1-10 31,-1-1 7-31,2-1-3 0,-1-2 1 0,-2 0 4 0,0-2-5 0,-2 1-1 0,-1-4-2 16,-5 0 0-16,2-1-1 0,-3 0 0 0,-2-2 0 16,0 0-4-16,0-1 5 15,0 1 1-15,-1 0-2 0,-5-1 11 0,3 1-4 16,-4-2 0-16,-1 1 6 0,1-1-9 16,-2 0 5-16,-2-2-1 15,-5 0-2-15,3 0 8 0,-5 0-9 0,0 0 1 0,1-2-1 16,-1-3-10-16,-1 0 6 0,1 1 2 0,4-2-4 0,1 1 0 0,0-3-9 15,3 2-8-15,0-2-11 0,6 1-13 0,-2 0-24 16,4-3-35-16,2 1-52 16,0-3-86-16,7 1-184 15,2 1-552-15,-4 5-593 0</inkml:trace>
  <inkml:trace contextRef="#ctx0" brushRef="#br0" timeOffset="220718.3793">31424 8065 1479 0,'0'0'672'0,"0"0"-345"16,0 0-80-16,0 0-36 0,0 0-51 0,0 0-37 15,0 0-35-15,0 0-28 16,0 0-26-16,0 0-8 0,0 0-11 0,0 0-3 0,0 0-1 16,75-23-3-16,-59 23 4 0,-2 0-5 0,1 0-1 15,0 3-1-15,-3 0-8 0,3 0 4 16,-3 0 1-16,-2-1-5 0,0 0 6 0,-2 2-1 15,-2-1-5-15,3 2 2 0,-1-1-4 0,-1 2-14 16,-2 0-15-16,-3 0-25 0,2 1-32 16,-4 0-36-16,0 0-44 0,-4 1-78 0,-3-2-120 15,-1 0-306-15,0-1-640 0</inkml:trace>
  <inkml:trace contextRef="#ctx0" brushRef="#br0" timeOffset="220893.5991">31216 8313 314 0,'0'0'599'0,"0"0"-129"0,0 0-82 0,0 0-65 0,0 0-54 0,0 0-62 16,0 0-44-16,0 0-33 0,0 0-28 0,0 0-19 15,0 0-17-15,0 0-6 0,0 0-7 16,50 36-7-16,-38-34-3 0,1 1-7 0,-1-1-8 16,2 0-9-16,4-1-2 0,0 1-8 0,-3-1 1 15,4-1-1-15,1 0-8 0,0 0 2 0,1 0-2 16,1-5-4-16,-1 1-8 0,2 0-26 0,0-1-36 15,0-2-53-15,4-1-77 0,-2-1-129 16,-3 2-310-16,-6 2-880 0</inkml:trace>
  <inkml:trace contextRef="#ctx0" brushRef="#br0" timeOffset="221652.0109">32073 7952 862 0,'0'0'446'0,"0"0"-95"0,0 0-37 16,0 0-60-16,0 0-66 0,0 0-52 0,0 0-42 15,0 0-39-15,0 0-21 0,0 0-15 16,0 0-8-16,0 0 1 0,0 0 2 0,0 0 5 16,-16-23 7-16,16 23 5 0,0 0 1 15,0 0 1-15,0 0 0 0,0 0-5 0,0 0 4 16,-1 0-3-16,1 0-2 0,-2 0 5 0,-1 0-3 15,0 3 2-15,1-1-2 0,-4 2-9 0,2-2-1 16,0 1-4-16,-1 1-1 0,2 1 1 0,1 0-3 16,-2 2-2-16,3 1 1 15,0 0 3-15,-2 0-5 0,2 3 4 0,1-2-2 0,0 2-6 16,0 1 9 0,1-1-2-16,2 1 2 0,1 0 3 0,1 3-5 15,2 0 1-15,3 2 2 0,-3-3-8 0,3 2 1 0,-1-1-2 16,1 2-3-16,0-3 6 0,0 0-5 0,1 3 0 0,-1-2-1 15,-2-2-5-15,0 2 4 0,1-1-1 16,-3 1 0-16,2 0 2 0,-2 0 0 0,-3-1-4 16,0-1 0-16,-2-4 3 0,-1 3 0 0,2-1 1 15,-2 0 3-15,0-3-5 0,-3 1 2 0,-1-2 1 16,-3-1-1-16,5-1 3 0,-5 0 0 16,2 0 0-16,-2-2 2 15,-3 0-3-15,1-2 0 0,-1-1 0 0,-2 0-2 0,1 0 2 16,-1-1-6-16,-1-4-2 0,0 0-3 0,2-2 1 0,0 1 3 15,0-3 0-15,-1 1 3 0,2-2-6 0,-2-1 2 16,3-1-2-16,0-1-2 0,2 2 1 16,1 0 1-16,1 0-1 0,5-2 1 15,0 2-5-15,0-1-4 0,8-2 0 16,2-1-3-16,3 2 2 0,5 0-4 0,0 0 1 0,6-1 0 0,3 1 4 16,1 2 6-16,5 0 4 0,0 1 3 0,-1-1 5 15,0 3-1-15,-2-5 3 0,0 3 0 16,-3-2 3-16,-2 1 5 0,0 1 0 0,-5 0 4 15,0 1-3-15,-6 1 5 0,-2 0 4 16,-2 3 1-16,-1-2 3 0,-1 0-2 0,-5 2-4 0,-3-1-2 16,0 2 2-16,0-2-5 0,0-1-1 15,-1 2-3-15,-3-2-4 0,-4 0-2 0,-1-1-3 16,-3 1-2 0,-5 0 1-16,0-2-1 0,-2 3-1 0,-3 0 2 0,2 2-4 15,-1-1 1-15,-1 1 1 0,2 1-1 0,-1 1 0 0,3 2 0 16,2 0-2-16,-2-2-7 0,5 6-18 0,-1 2-26 15,2 1-38-15,2 2-66 0,1 0-167 0,4-2-763 16,-1-2-655-16</inkml:trace>
  <inkml:trace contextRef="#ctx0" brushRef="#br0" timeOffset="222826.7029">28854 11415 585 0,'0'0'324'0,"0"0"-116"0,0 0-44 0,0 0-23 0,0 0 5 15,0 0-10-15,0 0-4 0,0 0-18 0,0 0-14 16,0 0-7-16,0 0-7 0,0 0 3 16,0 0-3-16,0 0 5 0,68-48 4 0,-60 41-4 15,2-2-7-15,0-1-12 0,2-2-13 0,2 2-11 16,-1-1-9-16,4 0-4 0,-2 1-5 0,5-1-1 16,1 0 0-16,-1-1-7 0,6-2-1 0,-2-3-5 15,4 2 3-15,1-3 3 0,2 0 3 16,0 1 2-16,2-4-1 0,-1 2-2 0,1-2-1 15,2 0-5-15,-3 0 0 16,5-2-5-16,-1 0 0 16,3-1 1-16,-1 1-1 0,1-2 0 0,-3-1-7 0,7 0 3 0,-3 2-4 0,4-4-1 15,-4 3 3-15,1 0-7 0,-2 1 4 0,1 1 1 16,-3 1-1-16,1 3 6 0,-5-1-5 16,-1 2 1-16,-3 1 0 0,0-1-2 15,-4 1 2-15,1-1-3 0,-3 2 4 0,0-1 2 16,-1 2 0-16,-2 1 1 0,-5 1-4 0,3-1 1 0,-1 0-3 15,-2 2-1-15,-3 0 3 0,5 0-7 16,-5 2 3-16,0 1 0 0,1-1-4 0,-3 3 10 16,1-1-6-16,-4 1 3 0,1 0 0 0,0 1-7 15,0 1 3-15,-4 1-2 0,1-1 4 0,-1 1 1 16,-3 0-1-16,1 3 2 0,1-1-1 16,-2 2 1-16,-1 0-1 0,0 0-1 0,0 0 4 0,0 0-6 15,0 0 4-15,0 0-1 0,-1 0-6 16,-2 0 5-16,2 0-7 15,0 0-4-15,1 0-6 0,-2 0-19 0,0 0-11 0,-2 0-19 16,2 0-18-16,-2 0-19 0,-2 0-28 16,3 0-28-16,-4 0-46 0,4 2-47 15,-4-2-56-15,3 0-107 0,-3 0-149 0,-1 0-182 0,3 0 200 16,-2 0 543-16,5 0 0 0</inkml:trace>
  <inkml:trace contextRef="#ctx0" brushRef="#br0" timeOffset="223129.2397">30341 10312 0 0,'0'0'0'0,"0"0"0"16,0 0 342-16,0 0 78 0,0 0-40 0,0 0-39 0,0 0-31 15,0 0-35-15,0 0-57 0,0 0-52 0,0 0-50 16,0 0-42-16,0 0-27 0,-20-26-3 0,25 26 7 16,-1 2 12-16,4 0 12 15,2 4-2-15,3-2-6 0,4 2-8 0,3 2-11 0,1 2-7 16,1 0-10-16,1 0-8 0,2 1-4 0,-3-1-5 16,-3 1-1-16,-3 1-3 0,1 0-2 0,-6-2 1 15,0 1-2-15,-4-1 2 0,-4 1-1 16,-3 0 3-16,0-1 5 0,-1 1 8 0,-4 2 7 15,-5 1-2-15,-6 0 1 0,2-1-7 0,-3-1-6 16,-2 1 0-16,-1-2-4 0,0 3-2 0,4-4-2 16,-3 2-3-16,1-4-2 0,-1 0-3 15,5 0-1-15,-2-2-9 0,2-1-22 0,-1-1-36 16,5-2-72-16,4 0-128 0,-1-2-394 16,6 0-1019-16</inkml:trace>
  <inkml:trace contextRef="#ctx0" brushRef="#br0" timeOffset="223886.6714">30610 9152 0 0,'0'0'17'15,"0"0"357"-15,0 0-28 0,0 0-37 0,0 0-16 16,0 0-32-16,0 0-28 0,0 0-42 0,0 0-40 15,0 0-34-15,0 0-20 0,0 0-15 0,0 0-8 16,0 0 0-16,-16-73-7 0,16 71-7 16,0 0-3-16,0-1-15 0,0 2-5 0,0-1-9 15,0 1-8-15,0 0 0 0,0 1-5 0,0 0 0 16,0 0-1-16,0 0 0 0,0 0 1 16,0 0-1-16,0 0 5 0,0 0-3 0,0 0 1 15,0 0 2-15,0 0-3 0,0 0 12 0,0-2-1 16,0 2 1-16,0 0 3 0,0 2-9 0,0-2-1 15,0 0-1-15,0 0-10 0,0 1 2 16,0-1-6-16,0 2 0 0,0 2-2 0,1 1-3 16,6 3 3-16,-4-1 1 0,5 4 5 15,1 0 2-15,4 2 1 0,2 1-1 0,1-1 0 16,3 1 0-16,0-1-3 0,1 1-3 0,-1-1 3 16,-3-1-8-16,2 4 2 0,-5-3-3 0,0 1-1 15,-4-1 5-15,-3-1 0 0,-4 3 0 0,2-1 0 0,-4-2 2 16,-4 1-1-16,-1 0 4 15,-4-1 2-15,-1 0-1 0,-2 0 5 0,-5 1 4 16,3-1-5-16,-7-2 4 0,-3 1-4 0,1 0-5 16,0-1 7-16,-4-2-8 0,3-1 1 0,-3-2 7 0,3 1-10 15,-3-3 4-15,4 0-1 16,-2-1-8-16,3 0 9 0,7 0-7 0,-2-1-1 0,5 0 2 16,2 0-4-16,2 1 3 0,4-1-1 15,-1 0-3-15,4 0-5 16,0 3 0-16,1-1-1 0,0 1-6 0,0 0-16 0,0 3-33 15,3 0-57-15,5 1-121 0,2 0-322 0,-3-3-970 0</inkml:trace>
  <inkml:trace contextRef="#ctx0" brushRef="#br0" timeOffset="226037.8614">29129 11694 2270 0,'0'0'218'0,"0"0"-23"0,0 0-30 16,0 0-24-16,0 0-19 0,0 0-38 0,0 0-26 15,0 0-25-15,0 0-9 0,0 0-7 16,0 0 3-16,0 0 2 0,-3 34 1 0,3-15 11 0,2 5-1 15,0 1-3-15,-1 1 2 0,3 1-13 16,-1 3-2-16,0-3-3 0,-2 1-5 16,-1-1 5-16,1-2 1 0,-1-1 0 0,0-1-2 15,2-1-6-15,-5 0-1 0,1-3 1 0,-2-1 1 16,-1-3 0-16,0-1-1 16,0-1-1-16,-3-2-5 0,5-1 4 0,-4-1-1 15,4-2 1-15,-2-1 3 0,2-1-12 0,2-1-10 16,-1-1-18-16,2-2-21 0,0-1-21 15,0 0-27-15,0 0-40 0,1-1-52 0,2-5-83 0,4-2-178 16,-2 1-429-16,0 3-601 0</inkml:trace>
  <inkml:trace contextRef="#ctx0" brushRef="#br0" timeOffset="226342.4829">29276 11642 1043 0,'0'0'751'16,"0"0"-486"-16,0 0-50 0,0 0-31 0,0 0-19 16,0 0-16-16,0 0-18 0,0 0-10 0,0 0-30 15,0 0-18-15,0 0-20 0,124-87-15 0,-102 80-3 16,0 1-6-16,2-1-6 0,3 1-1 0,-4-1-3 16,4 1-6-16,-4 0 2 0,0 0-1 15,-1 1-6-15,-4 3-2 0,1-2-3 0,-6 1-5 16,1 2 6-16,-4-2-1 0,-3 2 1 0,-2 0 5 15,-3 1-9-15,2 0 1 0,-4 0-1 16,0 0-8-16,0 0 1 0,0 0-14 16,0 0-23-16,0 0-19 0,-3 0-25 0,1 3-34 15,-1 3-42-15,-4 2-90 0,-1 1-164 0,4-2-451 16,-3-1-558-16</inkml:trace>
  <inkml:trace contextRef="#ctx0" brushRef="#br0" timeOffset="226574.6575">29223 11929 1638 0,'0'0'353'0,"0"0"-118"0,0 0-72 0,0 0-27 0,0 0-14 16,0 0-3-16,0 0 1 0,0 0-6 16,0 0-19-16,0 0-21 0,0 0-16 0,0 0-12 0,0 0-10 15,133-20-7-15,-106 12-2 0,-3 3-5 16,2-2 0-16,-3 1-6 0,4-1-1 0,-3 2-4 15,-3-1-5-15,-2 0 0 0,-1 1-3 0,-4 0-1 16,2 0 1-16,-4 2-3 0,-1-1 3 16,-2 1-4-16,-1-1-2 0,-2 0-12 0,3 1-18 0,-1 0-23 15,-3-2-39-15,2 2-46 0,3-2-74 16,-2 1-131-16,-2 1-285 0,-1 1-616 0</inkml:trace>
  <inkml:trace contextRef="#ctx0" brushRef="#br0" timeOffset="227055.8812">30094 11567 1503 0,'0'0'267'0,"0"0"-65"0,0 0-4 0,0 0 12 15,0 0-43-15,0 0-30 0,0 0-37 16,0 0-27-16,0 0-15 0,0 0-10 0,0 0-7 15,0 0-4-15,0 0-2 0,0 0-3 0,-59 30-3 16,51-20 6-16,3 0-4 0,-2 2-2 16,2 0-5-16,1-1-8 0,2 3-1 15,1-1-6-15,1 1 0 0,0 0-5 0,3 0-1 0,5-2 0 16,-1 2-2-16,-1 0 5 0,3-1-1 16,1 0 0-16,0-1 0 0,0 0-2 15,1-1-2-15,-2 0 0 0,1-3-1 16,0 3 2-16,-2-3 1 0,0 1 1 0,-3-2 0 0,4 0 0 15,-2 1-1-15,-3-3-1 0,0 0 0 0,-1 0 0 16,-1 0-1-16,-1-2 1 0,-1-1 0 16,0 1 4-16,0-1 0 0,0 0 3 0,-2 1 3 0,-4 0-2 15,3 1 1-15,-4-3 2 0,0 1-2 16,-1-1 1-16,-1 2-1 0,0-2-1 16,-1-1-2-16,0 0-1 0,0 0-3 15,0 0-1-15,1 0 2 0,0 0-5 0,2 0 2 0,0 0 0 0,-1 0-2 16,3 0 5-16,-1-1-4 0,-2 0-3 0,5-1-4 15,0 0-13-15,-2 0-13 16,4-1-21-16,1-1-42 0,0 0-63 0,0-1-111 16,7-1-259-16,-2 0-634 15,3 1-35-15</inkml:trace>
  <inkml:trace contextRef="#ctx0" brushRef="#br0" timeOffset="227405.2764">30452 11632 1312 0,'0'0'642'0,"0"0"-430"16,0 0-52-16,0 0-6 0,0 0-22 0,0 0-10 0,0 0-16 15,0 0-15-15,0 0-15 0,0 0-16 0,0 0-11 16,0 0-9-16,0 0-7 0,0 0-3 15,88-26-1-15,-77 25-3 0,0-1-4 16,1-1-5-16,-2 2-2 0,1 2-5 0,-1-2-1 16,0 0-4-16,-2 1-4 0,0 0-1 0,-4 0-2 15,3 0 2-15,-3 0-1 0,2 0 2 0,-3 0 0 16,-1 0-2-16,3 0-6 0,-3 0-10 0,-2 1-18 16,0 1-21-16,0 2-28 0,0-2-28 0,-2 3-32 15,-5-1-56-15,2 2-84 0,-3 0-174 16,1-1-414-16,4 0-210 0</inkml:trace>
  <inkml:trace contextRef="#ctx0" brushRef="#br0" timeOffset="227655.4551">30370 11747 9 0,'0'0'423'0,"0"0"-65"0,0 0-44 16,0 0-56-16,0 0-18 0,0 0-34 0,0 0-25 15,0 0-33-15,0 0-41 0,0 0-40 16,0 0-28-16,0 0-18 0,121 20-9 0,-98-20-2 15,4-3-16-15,-4-1-33 0,3-3-89 0,-1 0-138 16,2 0-235-16,-8 1-403 0,-6 2 355 0</inkml:trace>
  <inkml:trace contextRef="#ctx0" brushRef="#br0" timeOffset="227862.1186">30920 11498 883 0,'0'0'564'0,"0"0"-159"15,0 0-83-15,0 0-50 0,0 0-45 16,0 0-26-16,0 0-30 0,0 0-35 0,0 0-31 15,0 0-29-15,0 0-26 0,0 0-13 0,0 0-7 16,9-43 2-16,-12 48 3 0,-3 2 2 0,3 2-1 16,-4 2-5-16,1 1-3 0,-1 4-3 0,0 1-5 15,2-1 0-15,-3 3-7 0,-1-1 2 16,4 3-2-16,-2-1-5 0,0 0 2 0,3 1-7 16,-3-2 0-16,3 0-1 0,-1-1-3 0,2 0 6 15,0-1-1-15,-1-1 0 0,3-1 0 0,-1-1-2 16,0-2-2-16,0-1 0 0,2-1 0 0,-3-2-5 15,2-3-6-15,1 1-11 0,-1-1-19 16,1-3-17-16,0 1-35 0,0-3-46 0,0 0-74 16,0 0-120-16,1 0-330 0,0 0-996 0</inkml:trace>
  <inkml:trace contextRef="#ctx0" brushRef="#br0" timeOffset="228270.3504">31201 11418 1369 0,'0'0'246'0,"0"0"-70"0,0 0 15 0,0 0-1 0,0 0-19 16,0 0-19-16,117-40-25 0,-92 38-7 15,-2 2-15-15,3 0-8 0,0 0-8 0,2 5-22 16,-4 1-15-16,1 0-14 0,-6 2-10 15,-4-1-4-15,-3 1-8 0,-4 1-2 0,-1 1-2 16,-5-1 5-16,-1 3 1 0,-3 1 6 0,-8-1 6 16,-3 3-9-16,-4-1 5 0,-3 0-6 0,-2 0-7 15,0-3 5-15,-1 2-9 0,6-3-1 16,-1-2-3-16,7 1-12 0,2-2 7 16,0-3-1-16,6 0 0 0,1-1 6 0,-1 0-5 0,3 1 1 15,0-3-2-15,4 2 4 0,0 1-1 0,5 0-1 16,2 2 5-16,4-1-9 0,1 1 4 15,3 0 1-15,-1 2-3 0,-2-1 11 16,1 0-9-16,-3 1 0 0,-1 2-1 0,-1-2-10 0,-4 0 6 16,-2 1-1-16,1-2 3 0,-5 2 5 0,4 0-2 15,-5 3 2-15,-1-3-1 0,0 3-1 16,-1-2 1-16,-8-1 2 0,0 0 5 0,-2 0 1 16,-5-3 0-16,4 1 1 0,-7-1-3 0,2 0 0 15,-2-3-1-15,-1 1-2 0,0-4 1 16,1 0-8-16,-1 0-16 0,1 0-30 0,-1-6-54 15,1-3-103-15,5 4-312 0,5 0-1034 16</inkml:trace>
  <inkml:trace contextRef="#ctx0" brushRef="#br0" timeOffset="230502.1689">32338 9295 0 0,'0'0'0'0,"0"0"0"16,0 0 0-16,0 0 287 0,0 0 15 0,0 0-34 15,0 0-41-15,0 0-25 16,0 0-37-16,0 0-19 0,0 0-11 0,0 0-9 0,-17-49-2 16,13 43-5-16,-1 1-12 15,1-3-14-15,-2 3-9 0,2-2-10 0,-2 2-7 0,-2-1-3 16,2-1-9-16,-1 2-7 0,0 0-7 0,-1-1-8 15,0 1-3-15,-2 0-3 0,-1-1-7 0,0 2 4 16,-2 0-3-16,-1 1-3 0,2 0 3 16,-3-1 0-16,2 1 6 0,0 1 5 15,1-2 1-15,0 2-2 0,-2-1-6 16,3 2-4-16,0-1-3 0,-2 1 0 0,1-1-1 16,-1 2 1-16,2 0-1 0,1 0-6 15,-3 0 1-15,-3 0 0 0,2 0-2 0,-4 3 3 0,3-1-3 0,-2 3-5 0,-2 1 0 16,0 0-3-16,-1-2 2 0,-1 1 1 15,0 2 0-15,1-1 1 0,0 1 0 0,4-1-4 16,-3-1 2 0,2-1 0-16,2 1 2 0,-2 1 2 0,0 0 0 0,2 0-3 0,-1 0 1 0,1 1-1 15,-1 0 1-15,0 1 3 0,1-1-2 16,2 2-2-16,-2-1 0 0,2 2-7 0,1-1 4 16,2-1 1-16,-3 4 1 0,-1 0 5 15,2-1-4-15,0 4-2 0,-4 0-2 0,1 0 1 16,0 0 1-16,0 1 3 0,1 2-1 0,0-3 0 15,1 3-2-15,0-3-2 0,-2 3 1 0,3-3 3 16,1 1 0-16,0 2 0 0,0-2 0 16,2 0-10-16,2 0 3 0,-1-2 3 0,3 2 1 15,-2-1 6-15,3 1-4 16,-3 0-2-16,0 0-2 0,3 1-2 0,-3 2 5 0,4-2 3 0,-1 1 0 16,-2 2 3-16,-1 2-7 15,3 1 0-15,-4 1-1 0,5 1 1 0,-3 2 3 16,3-2-1-16,1 0 0 0,-2-3-5 0,3-1 3 0,2 0 1 0,-1-1 2 15,0 1 2-15,5 0-2 16,-2 0-3-16,2 0 0 0,0-2-3 0,2 3 6 16,-1 0 1-16,1-2 2 0,2 1-2 0,-1 0-6 15,-2 0 0-15,2-1-2 0,2 2 4 0,-2-1-1 16,1 0 3-16,0 2 0 0,2 1-2 0,3-1 2 16,1 1 2-16,5 0 0 0,-3 0 3 0,2-1-2 15,1 0-5-15,1 0 0 16,1 1-1-16,2 0 3 0,-1-1 2 0,-1-1-2 15,5 1 2-15,-2-3 0 0,4 1-4 16,2 0 3-16,-1-1-1 0,2-4 0 0,-1 0 2 0,1 0 0 0,0-3-3 16,-3-2 2-16,3 0 0 0,-1 0 0 15,0-2 2-15,0-1-3 0,0-1-2 0,0 0 1 0,1-2 1 16,-1 1 2-16,6-1 2 16,-1-2 1-16,4 0-7 0,0 0-1 15,1-1-1-15,5 0-4 0,0 0 4 0,1-1 2 16,2-1 0-16,-3 0 1 0,2 0-1 0,-3 0-2 0,2-2 0 15,-5-2 0-15,2 1 4 0,-6-3 14 16,-8 0-1-16,-1 0 0 0,-7 1-4 0,5-2-12 16,2-2 2-16,2-2 2 0,1-1-1 15,4-4 0-15,1 0-4 0,1-3-2 0,-1-2 3 16,2 0-2-16,-4-3 1 0,2-1 4 0,-3-1-6 0,-3-2 5 16,0 1-1-16,-4-2 0 0,-2 2 6 0,0 0-6 15,-5 1 0-15,0-1-1 0,-3 4 0 16,-2-2 4-16,-1-1 0 0,-4 2 2 15,1 0 0-15,-5 0-2 0,-1-1 3 0,1 0-5 0,-4-2 1 16,0 2 1-16,-2-4-2 0,0-1 4 0,-1 0-6 16,1 1-1-16,-6-2-1 15,1 1-1-15,-3-3 7 0,-2 1-3 0,-1 0-2 0,-1-1-2 16,-3 1-1-16,1 0 2 0,-2 0 5 0,2 1 0 16,-5 0 4-16,1 1-5 0,-4 0-5 15,-1 0-3-15,-3-1 3 0,0 2 4 0,-4-1 0 0,-2 0 2 16,-4 1-3-16,3 1-1 0,-5 0 2 0,4 1-1 15,-3 3-1-15,-7-3 3 0,-5-1-5 16,-2 0 2-16,-1 3-27 0,9 7 7 16,5 4 4-16,2 3 1 0,3 2 24 0,3-1-9 0,-1 3-3 15,1 0-3-15,-2 0 2 0,0 1 2 16,0 2 2-16,-4 0 2 0,3 0 2 0,-6 2-6 16,-2 1-1-16,-1 1-5 0,0 0-6 15,-5 0 0-15,3 1-12 0,-3 2-9 0,4 3-13 16,0 2-30-16,2 2-36 0,4 4-61 0,4 2-134 15,9-2-408-15,11-6-961 0</inkml:trace>
  <inkml:trace contextRef="#ctx0" brushRef="#br0" timeOffset="231190.0748">32249 9304 0 0,'0'0'0'15,"0"0"125"-15,0 0 286 0,0 0-31 0,0 0-39 0,0 0-39 16,0 0-43-16,0 0-33 0,0 0-34 15,0 0-24-15,0 0-29 0,0 0-16 0,0 0-19 16,-1-51-19-16,1 51-19 0,0 0-15 16,0 0-11-16,0 0-13 0,0 0-8 0,0 2-4 15,0 1 3-15,0 3 6 0,0 1 8 0,-1 3 5 0,0 1 0 16,-2 4 0-16,0 3 2 0,0 0-5 0,-3 5-6 16,-2 1-4-1,2 5-4-15,-2 1-1 0,-1 0-1 0,-1 4-1 16,3 1-3-16,-3 2 0 0,-1 2 0 0,1 1 0 15,0 1 3-15,-1 1-3 0,0 0 0 0,3 0-2 16,-1 2-6-16,-1-3 5 0,1 1 2 0,2 0 0 0,-2-3 1 16,5 1-5-16,-2 1-4 0,1-1 1 0,-1 0-1 15,-1 0-1-15,0 0 1 0,-1-2 1 0,0 1-3 16,-4 0 7-16,0-4-6 0,-2 3-1 16,-1 0 5-16,2-4-12 0,-1 0 10 15,3-6-2-15,0-2-3 0,2-5 11 0,4-3-9 16,-1-1 3-16,3-3-2 0,-3-3-5 0,4-2 2 15,1 0-2-15,0-4-1 0,0 0 0 0,2-2-4 16,-1-1-6-16,0-1-10 16,0-1-7-16,0 0-15 0,0 0-27 0,0 0-13 0,0-3-45 0,2-5-64 15,7-3-113-15,-2 1-348 0,-3 3-831 0</inkml:trace>
  <inkml:trace contextRef="#ctx0" brushRef="#br0" timeOffset="231629.2994">32931 9456 805 0,'0'0'473'16,"0"0"-172"-16,0 0 47 0,0 0-46 0,0 0-44 15,0 0-40-15,0 0-49 0,0 0-30 0,0 0-25 16,0 0-27-16,0 0-29 0,0 0-25 15,0 0-24-15,0 0-6 0,69-71 0 0,-69 76 6 16,0 2 2-16,-5 3 3 16,2 3 3-16,0 4-1 0,-2 1 6 0,0 3-2 0,-2 3 3 15,0 4-2-15,2 1-5 0,-3 2 10 0,0 5-6 16,0 2-2-16,-2 1 7 16,0 4-12-16,-5 14 2 0,1 7 1 0,-4 6-3 0,-1 3 4 15,5-12-16-15,0-6 0 0,1-8-4 0,0-1-4 16,-4-2 15-16,5 0-3 0,1 0-1 15,-1-3 2-15,1-1 1 0,-1 2 1 0,4-4-5 16,-1-1 3-16,1-1-2 0,1-4-1 0,3-5 5 16,1-2-5-16,-2-3 3 0,3-6-3 0,1 0 0 15,-3-4 4-15,2-3-2 0,1-1 2 0,1-5-2 16,0 1-4-16,-1-1-1 0,1-2-4 16,0-1-2-16,0 0-4 0,0 0-8 0,0 0-10 15,0-1-20-15,0-3-31 0,0 1-41 16,0-3-54-16,0-2-91 0,0-1-232 15,1 1-710-15,-1 2-83 0</inkml:trace>
  <inkml:trace contextRef="#ctx0" brushRef="#br0" timeOffset="232150.7612">31456 9915 0 0,'0'0'293'0,"0"0"47"0,0 0-24 0,0 0-19 0,0 0-10 15,0 0-12-15,0 0-25 0,0 0-30 0,0 0-44 0,0 0-37 16,0 0-33-16,0 0-31 0,0 0-13 16,0 0-9-16,-60-23-3 0,60 23 3 0,0 0-3 0,0 0-2 15,0 0-5-15,0 0-7 0,1 0-6 16,3 0-2-16,1 0 3 0,3 0-6 0,2-2 1 16,4 2-3-16,6-1-6 15,5 1 4-15,7-2-2 16,8 4 1-16,5-2 4 0,7 0-8 0,8 0 1 0,1 0-3 15,7 1-1-15,3 2 4 0,5 1-4 16,3-1 3-16,6 3-3 0,1-4 0 0,-1 2-2 16,4 1-4-16,-2-1 4 0,-2-2-3 0,-14 3-1 15,-9-3 19-15,-11 0-5 0,-8 1 1 16,4-2-2-16,-4 1-20 0,6 0 4 0,-4 0-6 0,0-1 2 0,-5-1 2 16,-6 0 0-16,-5 0 9 0,-7 0 4 0,-4 1 5 15,-6-1 3-15,-4 0-5 0,-3-1-5 16,-2 0-5-16,-1-1-4 0,-2 1-7 0,0 0-9 0,-1-1-15 15,-4 1-25-15,-4-1-19 0,-3 0-36 16,-3 0-47-16,-4-1-76 0,-3-1-155 0,2 1-604 0,6 1-669 0</inkml:trace>
  <inkml:trace contextRef="#ctx0" brushRef="#br0" timeOffset="232620.7345">31813 9488 0 0,'0'0'0'0,"0"0"0"16,0 0 0-16,0 0 121 0,0 0 122 0,0 0-14 16,0 0 11-16,0 0 7 0,0 0 12 0,0 0-6 0,0 0-12 15,0 0-9-15,0 0-17 0,18-41-19 16,-17 40-22-16,0 0-27 0,0 1-16 0,-1 0-16 16,0 0-19-1,0 0-12-15,0 0-17 0,0 0-20 0,0 0-14 0,0 0-11 0,0 0-11 16,-1 2-2-16,-1 4 2 0,-4 1-3 0,2 2 5 15,-3 3-2-15,4 1 2 0,-4 0 4 0,-3 2-4 16,5 2-1-16,-3 0-2 0,0-1-5 16,-1 2 3-16,4 0 0 0,-2 0 0 15,-1 0-2-15,3 0-3 0,-3-2 2 0,1-4 0 16,4 0 3-16,-1-3-1 0,-1 1-1 0,2-2-3 16,-3 0 0-16,4-1-2 0,-1 0-9 0,0-1-17 15,0-1-19-15,2 0-35 0,-1-3-38 0,1-2-49 0,1 0-86 16,0 0-167-16,0-4-704 0,0 2-240 15</inkml:trace>
  <inkml:trace contextRef="#ctx0" brushRef="#br0" timeOffset="233023.796">32085 9463 1614 0,'0'0'453'0,"0"0"-130"15,0 0-60-15,0 0-69 0,0 0-47 0,0 0-42 16,0 0-24-16,0 0-18 0,0 0-22 0,0 0-6 0,0 0-11 16,0 0-8-16,0 0-4 0,0 0-12 15,3-3 9-15,-3 3-2 0,0 0 0 0,0 0 7 16,0 0-8-16,0 3-3 0,-1 0 2 0,-1 2 1 16,0 2 4-16,-2-2 2 0,3 2 4 15,-4 2 0-15,0-1-1 0,1 4 1 16,-3 0-3-16,1 0-4 0,-2 1 1 0,1 0-2 15,-1 1 1-15,2 2-5 16,-4-3 0-16,1 1 5 0,2 0-4 0,-2 0 6 16,4 0-6-16,-2 0-6 0,3-1 2 0,-2 0-7 15,0 0 8-15,2-2 4 0,0-1-2 0,-1 1 4 0,3-2-5 0,-1-1-5 16,-1 0 2-16,2-3-2 0,1 1 6 16,0 0 3-16,0 0 0 0,0-1-3 0,-1-1-2 15,-1-2-2-15,3 1-1 0,-2 0 3 0,1-2-8 16,0 3-10-16,-1-1-21 15,0 1-37-15,0-1-38 0,1 0-76 0,1-2-159 0,0 0-608 16,0-1-738-16</inkml:trace>
  <inkml:trace contextRef="#ctx0" brushRef="#br0" timeOffset="237657.5302">31578 10103 1000 0,'0'0'420'0,"0"0"-79"0,0 0-29 15,0 0-48-15,0 0-49 0,0 0-40 0,0 0-36 16,0 0-27-16,0 0-28 0,0 0-20 0,0 0-20 16,0 0-14-16,-7-20-11 0,6 20-9 15,-1 0-1-15,1 2 0 0,-4 3 0 0,3 1 0 0,-2-1 5 16,-3 4 1-16,5-1 2 0,-4 2 3 16,4 0-5-16,-1 2 1 0,-2-1 1 0,2 0 1 15,0 0 7-15,-2 0-2 0,2 2-4 16,0 0-1-16,-2-2-5 0,0 1 3 15,0 0-5-15,1-1 0 0,-4 1 0 0,1-2-3 0,2 0 2 16,-1 2-1-16,1-2-3 0,-2 0 0 0,0 0-2 16,3 0-3-16,-2-2 0 0,3 2-8 15,-1-3 10-15,-2 0 3 0,5-2 0 16,-1 0-6-16,0-1 3 0,-1-4-1 16,3 3 0-16,-1-2 9 0,1-1-6 0,-1 1-1 0,1-1 2 15,0 0-1-15,0 0-9 0,0 0-7 0,0 0-11 16,0 0-16-16,0 0-25 15,0 0-33-15,0-2-54 0,0-1-90 16,5 1-173-16,-2-2-554 0,-1 2-664 16</inkml:trace>
  <inkml:trace contextRef="#ctx0" brushRef="#br0" timeOffset="238191.0295">31865 10158 0 0,'0'0'605'0,"0"0"-237"0,0 0-64 15,0 0-7-15,0 0-52 0,0 0-40 16,0 0-40-16,0 0-28 0,0 0-29 0,0 0-19 16,0 0-11-16,0 0-9 0,0 0 0 0,0 0 1 15,10-14-2-15,-10 14-2 0,0 0-10 0,0 0-9 16,-1 0-11-16,-1 0-6 15,-4 3-3-15,3 1-5 0,-6 1 2 0,0 0 1 0,0 2-2 16,1 1 2-16,-1-1-6 0,1 2-6 16,-2 0-4-16,0 1-8 0,1 0 6 0,0 0 2 0,0-1 1 15,3 1 0-15,-1 0-3 0,-1 1-4 16,4-1-2-16,-3 1 5 0,5 0-2 0,-1-1-1 16,-1 0 0-16,3-2-2 15,1 1 3-15,1-1 1 16,-1-1-1-16,0 0 4 0,4 0-3 0,0-1-2 0,3-1 2 0,-1 0-1 15,3-1 6-15,0 0 3 0,3-3 2 0,-1 1 2 16,4-2-6-16,-2 0 0 0,-1 0-3 16,4-3 1-16,-3-2 2 0,5-1-3 0,-6-1 2 0,4 0-4 15,-5 0 1-15,0 1 3 0,-2-1 0 0,-3-1 4 16,2 1 0-16,-3-1-4 0,-1 0 0 16,-2-2-3-16,-1 1 1 0,-1-1 0 15,0 0 3-15,0-1-1 0,0 2-6 0,-3-2-2 16,-4 4-3-16,2-2 2 0,-2 2 2 0,-2-2 1 0,-1 2-2 15,4 0-6-15,-4 2-1 0,-1-1-1 0,-2 3 1 16,2 1 5-16,-2 0-6 0,-3 1-10 16,3 0-13-16,2 1-23 0,0 0-18 0,3 2-34 15,0 2-65-15,4 2-128 0,2-2-320 16,-2-1-898-16</inkml:trace>
  <inkml:trace contextRef="#ctx0" brushRef="#br0" timeOffset="239395.6724">33119 10852 0 0,'0'0'0'0,"0"0"0"0,0 0 209 0,0 0 129 0,0 0-34 0,0 0-22 0,0 0-38 0,0 0-34 16,0 0-36-16,0 0-15 0,0 0-9 16,0 0-12-16,0 0-2 0,4-28-19 15,-3 27-14-15,0 1-11 0,-1-1-14 16,0 1-5-16,0 0-7 0,0 0-6 0,2 0-1 0,-1 0-4 16,-1 0-4-16,0 0 0 0,0 0-11 0,0 0-5 15,0 0-7-15,0 0-6 0,2 0-5 16,-2 0-4-16,0 0-2 0,0 0-5 15,0 0 4-15,0 2-1 0,0 0 2 0,0 1 4 0,1-1-2 16,-1 2 0-16,1-1 3 0,1 2-3 0,1-1 6 16,1 1 2-16,1 1-1 0,0 0 3 0,1-1-3 15,2 2 0-15,1 0 1 0,2 0 1 16,1 1-2-16,-1 1 1 0,3 1-4 0,-2-1-3 31,1 1 3-31,2 0-8 0,0 2 1 0,1-1 1 0,0 2-8 16,-1 1 6-16,1 0 1 0,1 1-1 15,1 0 10-15,0-1-8 0,0 1 2 0,2 2-4 0,-3-3-8 16,3 1 7-16,-7-4-3 0,-3-4 2 16,3 3 0-16,-5-4 19 0,0-1-1 0,9 6-5 0,-10-5 6 0,1-1-29 15,10 8 0-15,-10-6 5 0,7 5-10 0,-1-2 7 16,-1-2 1-16,-2 2-5 0,1-2 15 0,0 2-10 16,-6-7 0-16,7 8 5 0,-5-6-15 15,-1 1 9-15,0 0 0 0,1-2 1 0,-1 3 4 0,-1-4-3 16,2 3 5-16,-8-6-4 0,0 0-1 15,0 0 0-15,5 4-3 0,0 1 6 0,2-2-6 16,-2 2 4-16,-5-5 2 0,0 0-5 0,0 0 10 16,0 0-7-16,0 0-3 15,0 0 7-15,0 0-8 0,0 0 5 16,0 0 0-16,0 0-5 0,0 0 7 0,0 0-2 0,0 0-2 16,0 0-5-16,0 0-9 0,0 0-9 0,0 0-10 15,0 0-5-15,0 0-16 0,0 0-13 0,0 0-24 0,0 0-46 16,0 0-51-16,0 0-114 0,0 0-263 15,0 0-707-15</inkml:trace>
  <inkml:trace contextRef="#ctx0" brushRef="#br0" timeOffset="242449.6204">33679 11340 0 0,'0'0'0'0,"0"0"347"15,0 0 57-15,0 0-43 0,0 0-59 0,0 0-59 0,0 0-47 0,0 0-41 0,0 0-39 16,0 0-32-16,0 0-21 0,0 0-16 0,0 0-3 16,0 0-3-16,0 0-4 0,0 0-3 15,6 0-2-15,-1 1 1 0,0 0 1 16,2 0 1-16,-7-1-3 0,0 0-2 0,0 0 5 16,0 0 4-16,0 0 7 0,0 0 2 15,3 6-7-15,2 0-3 0,-2 0-10 0,1 0-6 0,-2-1 1 0,-2 1-4 16,0-1 3-16,0 6 0 0,0-6-6 15,0 1-3-15,-3 7-2 0,2-6-3 0,-1 0 3 16,-5 9 1-16,5-8-2 16,-4 7-1-16,1 0 0 0,-2-3-3 0,2 0 4 15,-2 1 5-15,3 0-5 16,-4 0 1-16,-2 8-5 0,-2 0-5 0,-4 5-17 16,1-2-1-16,0 0 3 0,0-2 6 0,-3 0 12 0,1-3 0 0,1-3-1 0,-2 1-3 15,2 1 7-15,-1-1 1 16,-1-1-2-16,1 0 2 0,2 0-5 0,-1-1 0 0,0 1 1 15,2 0 4-15,-2-1-5 0,-1 0 1 16,3 1-2-16,-1 0-10 0,-1-1 10 16,-1 2 1-16,-1-1 2 0,3-1 8 0,-4 1-9 0,1 0-1 15,1-3-2-15,0 1-3 0,0 0 6 0,-2 1-1 16,0-1-1-16,-1 1 0 0,-1 0-1 0,-1 1-1 16,1-1 1-16,-4 3 4 0,-5 6-5 15,-7 2 3-15,-4 2-19 0,0 0-7 0,5-3 9 16,4-5-1-16,3-3 20 0,2 0 6 0,0-1-11 15,-1-2-1-15,3 2-1 0,-3-3-3 16,0 0 6-16,4 0 3 0,-1-2 0 0,0 0-1 0,4-2 1 16,-4 0-4-16,0-1 2 15,2 0 1-15,-1-1-2 0,0-2 3 16,2 0-3-16,0-1 1 0,-2 3 0 0,0-3 1 16,-1 1 0-16,-2 0 2 0,1-1-2 0,-2 0-2 0,-2 0 0 0,-1 1-2 15,1-4 3-15,-2 2 1 0,-3 1 1 16,1-1-2-16,-2 1-1 0,1 0-2 0,-2 1 3 15,1 1 0-15,-2-1-1 0,-1 0 1 0,0 0-1 16,-3 0-3-16,0-1 4 0,1 1-2 16,-1-2 1-16,1 1 5 0,-3 1-5 0,1-1 0 15,1-1-1-15,-3 2 0 0,1-2 1 0,0 0 0 16,-3 0 0-16,1 0 0 0,-1-1-2 0,-4-1 1 16,0 1-1-16,-3 0 2 0,-4 1-1 15,-2-2 2-15,0 0-1 16,-1 0-3-16,-1-2 3 0,-1 2-3 0,0-1 1 15,-4 1 3-15,-3-1-3 0,-2 0 2 0,0-1-1 0,-7 1-1 16,2 0 2-16,-2 0 1 0,-2 0 1 0,0-1-2 0,0 0-1 16,0 1-1-16,-3 0 0 0,1 0 3 15,-4-1 0-15,4 1 0 0,-5 0 0 0,4 0 2 0,-4-2 3 16,5 1-1 0,-4 0 1-16,1 0 0 0,-2-1-3 0,1 1 1 0,-3-3 1 0,2 2-2 15,2 0 4-15,-4-1 1 0,0 0 2 16,0-1-1-16,-2 2 1 0,-1 0-2 15,-1-1-2-15,-1 0 4 0,1 0 1 0,2 2 2 16,0-2 0-16,0 3-4 16,0-1 0-16,-2 0-4 0,2 1 1 0,0 0 2 0,1-1-5 0,2 1 1 0,-2 0-3 15,2-1-1-15,0 1 3 0,-2-1 1 16,2-1 0-16,1 2 2 0,-1 0-1 16,2-1-1-16,0 0 1 0,1 1-1 0,-1 0 1 0,0 0 2 15,-2-1-1-15,1 1-1 0,0 0 4 16,-1 1-3-16,1 0-2 0,1-1 3 0,0 1-5 15,-4 1 1-15,-1 0-1 16,0-1-1-16,1 1 2 0,0 0 0 0,0 0 2 0,2-2 0 16,-3 0-2-16,-3 0 1 0,2 2-3 0,-5-2 2 15,4-2-1-15,-5 4 0 0,2-2 3 16,-1 1-4-16,-2-2 4 0,-3 2-1 0,1-1-1 16,1 0 5-16,-3 0-3 0,2 0 4 0,-1 0-3 0,-5 0-3 15,2-1 2-15,-4 1-2 0,0 0 1 0,-1 0 1 16,-1-2-3-16,1 1-1 0,-2-2 1 15,1 3 1-15,-4-2-2 0,0 1 2 0,2 0-1 16,-5-2-1-16,5 3 3 0,-7 0-3 16,1 0 2-16,-2-1 1 0,2 1-3 0,-1 0 4 0,0-1-2 15,-2 1-3-15,-2 0 1 16,1 1 2-16,1-1-1 0,-2 0 0 0,0 0-2 0,0-1-1 16,-2 1-1-16,0 0 2 15,-4-1-1-15,4 1 2 0,-1 0 2 0,-3-1-4 0,0 1 7 0,-1 0-5 16,3-1-1-16,-1 1 2 0,0 1-5 15,-1-1 5-15,0 0-2 0,3 0-1 0,-1 1 4 16,0-2-4-16,3 2 2 16,-5 0 1-16,5-1-4 15,-2 1 1-15,4 2-1 0,-2-2 1 0,0 1-1 0,0 0 4 0,-1 2-1 0,3 0 0 16,0-1 3-16,-2 2-5 0,1-1 1 0,1-1 2 16,0 2-8-16,-1-2 7 0,1 0-1 0,4 1-3 15,2-1 8-15,-3 1-5 0,1 1 2 16,1-1-3-16,3 1-4 0,2-2 4 0,-1 2-4 15,1-1 3-15,2 1 2 0,1 0 0 0,5-1 2 16,0 2-2-16,4 0 2 0,-1 0-3 0,2-2-1 16,1 2 3-16,0-1-9 0,4 0 9 0,2 0-2 15,0 0-2-15,2 0 8 0,2 2-6 16,-1-2 1-16,4 2 1 16,2-3-3-16,2 2 1 15,7-1 0-15,1 2 0 0,4-1 1 0,4 0 1 0,5 0 1 16,2-1 0-16,1 0 4 0,7 1-5 0,7-1 0 0,3 0 2 0,8 0-6 15,6 0 7-15,6-2 0 0,5 0-2 0,3-1 7 16,4 1-5-16,7-1 0 0,-1-2 1 16,3 1-10-16,1-1 4 0,0 0 0 15,0 0-2-15,0 2 5 0,1 0-1 16,2 0 0-16,-1 1-1 0,2-1 3 0,0-1-6 0,0 1 3 0,0 1 2 16,-1-1-6-16,-1 2 7 0,1-1-4 0,-1 1-2 15,1 2 9-15,-2-1-7 0,0 3 1 16,2 2 2-16,-2 1-3 0,-1 3 1 15,2-2 0-15,-2 4-2 0,0 0 6 0,0 2-3 0,0 1 2 16,-1 2 1-16,-1 2-3 0,0 0 3 16,0 4-1-16,-1 0 2 0,-2 3-4 0,2 1 2 0,-5 3 1 15,1 0-3-15,2 4 8 0,-5 0-4 16,1 3-2-16,-2 2 1 0,0 0-8 16,-3 0 2-16,4-2 3 0,-3-1-2 0,0-1 7 15,0 3-3-15,-3-1-1 0,4-1 1 0,-3 1-6 16,1-1 1-16,3-5-1 0,-3 2 2 0,3-2 5 0,-1-2-3 15,2 1-1-15,-1-4-2 0,0-1-2 16,3-1 4-16,0-2 2 0,1-2-1 0,-1 2 2 16,3-3-6-16,2-2 1 15,-1-3 0-15,3 0 3 0,-1-4 0 0,1 0 2 0,2 1-3 16,-1-3-4-16,0-2 1 0,0-3-1 0,2-2 4 16,-1 0 3-16,0-1-4 0,0-2 2 15,2 0-3-15,-1-1-4 0,1-1 7 0,-2 0-1 16,2 0 3-16,1 0 3 0,0 0-6 15,1-2 2-15,-1 0-2 0,3-2-2 0,0 1 5 0,1-1-1 0,0 1 0 16,2-2-4-16,0 2 2 0,0 0-3 16,2-1 3-16,3 1 6 0,-1-1-8 15,1 2 2-15,0 0-1 0,2-1-6 0,2 2 6 16,1-2 0-16,1 2 1 0,3 0 2 0,4 1-5 16,3 0 2-16,2 0-1 0,3 0 0 0,1 0 4 15,4 0-2-15,5 0 0 0,-1 1-3 16,5 1 0-16,1-2 1 15,4 2 0-15,2-2 6 0,3 0-5 0,1 0 2 0,2 0-3 0,4 0-4 16,0 0 5-16,3-2-2 16,0 0 4-16,1-2 4 0,2 2-6 0,-4-1 0 15,0 0-1-15,-3 1 0 0,-1-2 3 0,-3 2 0 0,-2-1-1 16,-2 1-3-16,-3 0 1 0,-4-2-1 0,-5 1 2 16,-2 0 2-16,-6-1-2 15,-5 2 3-15,-6-1-3 0,-5-1-6 0,-7 1 6 16,-5 0-1-16,-1 1 5 0,-7-1 5 0,-1 2-4 0,-1 0 1 0,0 0-3 15,0-1-3-15,-2 0 0 0,-2-1 0 16,-3 1 0-16,0 1 0 0,3 0 0 0,-4-1 0 16,3 1 0-16,-2 0 0 0,2 1 0 0,0-1 0 15,0 0 0 1,0 0 0-16,-1-2-3 0,1 1-8 0,-2-1 0 0,2-2 4 0,-2 0-15 16,-4-4 0-16,2-1-5 0,-1-1-7 0,0-1 11 15,1-3 0-15,-2-2 2 0,0-1 3 16,1 0-3-16,-1-1 4 0,-1 2 5 15,1-1 5-15,-2 1 3 0,-1 2 4 0,3 0-2 0,-4 3-2 16,0 1 5-16,3 2-3 0,-4-1 3 16,3 2 14-16,-4 0-13 0,3 3 3 0,0-1 0 0,-1 1-9 15,3 2 14-15,1-1 1 0,0 2 2 0,3 1 3 16,-1 0-6-16,4 1 1 0,-1-2-1 16,1 2-3-16,2 0 4 0,2 0 1 15,1 3-3-15,0 1-5 0,1 1 3 0,-1 2-1 16,1-1 3-16,4 3 10 0,1 0-12 0,2 1 2 0,3 1-1 15,7 2-8-15,0-1 10 0,3 2-2 16,4 0 0-16,4 0 8 0,3-1-11 0,5 0-2 16,-3 1-1-16,5-1-2 0,1-1 3 0,-5 3 1 15,0-3-1-15,-5-1-5 0,-3 0 3 0,-2-3-1 16,-5 3 1-16,1-2 7 0,-4 0-8 0,-4 1 0 16,-2 0-2-16,-1-4-11 0,-6 0 14 15,0 1 0-15,-4 1 2 0,0-3 7 0,0 2-12 16,-6 0 2-16,-2 1-1 0,-2 2-5 15,-4-1 8-15,-1 2 0 0,-4 0 0 16,-2-1 3-16,-2 0-5 0,-1 0-2 0,2 2 4 0,-6-1 3 16,4 1-5-16,-4 1 0 0,4-1 0 15,-4 1-3-15,6 1 3 0,-4 0 1 16,4 0 1-16,-1 1-2 16,-4 1 0-16,5 0 0 0,-3 1 0 0,0 1 0 0,2 1 0 0,-4-1 0 15,6 1 0-15,0-2 0 0,0 0 0 0,2-1-5 0,1-1 7 16,4-1 1-16,0-2-3 0,4-1 0 0,3-3 0 15,-2-1-5-15,7-1 5 0,-1-2 0 16,0 0 2-16,3-1 1 0,0-1-8 16,0-1-3-16,0-1-5 15,3 0-7-15,2 0-10 0,1 0-10 0,3-4-18 0,1-4-25 0,4-2-40 0,-2-4-74 16,4-3-143-16,-3 3-657 0,-6 3-783 0</inkml:trace>
  <inkml:trace contextRef="#ctx0" brushRef="#br0" timeOffset="243552.3899">15617 13700 0 0,'0'0'0'16,"0"0"0"-16,0 0 0 0,0 0 0 16,0 0 0-16,0 0 0 0,126-95 0 0,-109 83 269 15,0-1-28-15,1 2-27 0,-6 0-33 0,0 1 18 0,-3-1 29 16,0 1 19-16,-3-2 17 16,-1 2-6-16,-4-2-29 0,-1-1-31 0,0 2-35 15,0-1-30-15,-1-1-25 0,-7-1-17 0,4 2-16 16,-4 0-10-16,-2 1-8 0,0 0-8 15,0 2 3-15,-1 0-5 0,-4 2-3 0,0 0-3 16,0 1-9-16,-1 1-4 0,-4 2-3 16,0 0 0-16,0 1-1 0,-1 2-1 15,-1 0-2-15,0 0-4 0,-3 0 2 16,1-1-3-16,-5 2 3 0,1 3 1 16,1 0-3-16,-4 2-1 0,0 0-2 15,1 2-5-15,-4 0 5 0,4 2-1 0,-1 1 1 0,0 1 5 0,-1 2-8 0,2 2-1 0,-1-1 0 16,1 3-4-16,1 1 2 0,-1 2-1 0,4 0-1 15,-1 0-5-15,-1 0 5 0,3 1-2 16,-2 3 1-16,4 0 6 0,-4 1-9 0,6 2 2 16,-1 2-3-16,0 1-6 0,1 1 8 0,-1 3-3 15,-2 0 2-15,1 1 3 0,2 3-5 0,-1-1 1 16,0 1-1-16,0-1-2 0,5 1 3 16,-1-4 1-16,5 2-1 0,1-3-1 15,1 0 2-15,3 0-3 0,2-1 2 0,-2-3 2 0,5 3-4 0,1-3 3 16,1 0-2-16,2 2-1 0,-1 1 3 15,0 2-2-15,2 0 3 0,5 1 0 0,-2 0-5 16,4 0 0-16,-1 5-1 0,4-2 3 16,-1 1 1-16,5 0 3 0,-2 2-5 0,4-1 0 15,1 1 3-15,1 0-2 0,3-1 2 0,-1-2 1 16,6-1-7-16,0-3 5 0,-3 0-1 16,5-2-1-16,2-3 6 0,3 2-4 0,-2-2 5 0,2-4-2 15,5-1-6-15,-1-2 2 0,2-1 0 16,2-1 1-16,3-1 2 0,-4-2 0 0,7 0 0 15,1-4 0-15,-1 0 4 0,2-2-9 16,2-1 4-16,-1-3 0 0,0-1-7 16,2-4 10-16,3 0-3 0,-3-3-1 0,4 0 13 15,3-3-9-15,0-2 3 0,0-2-2 0,2-3-8 0,3 1 5 16,-3-2-3-16,-1-2 5 0,-1 0 0 16,-2-2-2-16,0 0 5 0,-4-2-8 0,3 0 8 0,-4-1-2 15,3 0-1-15,-6 0 5 0,2-3-11 16,-3 0 5-16,-5-1 0 0,4 0-3 15,-7-4 7-15,0-1-7 0,-3-1 4 0,-2-3-5 0,-5-3 0 16,-2-2 0-16,-2-4 0 0,-3-2 0 16,-2-3 0-16,0-2 0 0,-5 0 0 0,-2-3 0 15,1 2 0-15,-7-2 0 0,0 2 0 16,-2-2 0-16,-4 2 0 0,-2-3 0 0,-2 2 0 0,0 0 0 16,-3 2 0-16,-4 0 0 0,-3-2 0 0,0 5 0 15,-4-3 0-15,-3 2 0 0,-3 1 0 16,-1-1 0-16,-1 3 0 0,-6-1 0 0,-2 2 0 15,-1 1 0-15,-3-1 0 0,-4 2 0 0,-4 2 0 16,0 0 0-16,-5 3 0 0,2-2 0 16,-3 3 0-16,-1-2 0 0,-1 1 0 0,1-2 0 15,1 2 0-15,-3 1 0 0,1 2 0 16,-2 2 0-16,-2 2 0 0,1 4 0 0,0 2 0 0,-6 4 0 16,-1 2 0-16,0 3 0 0,-2 4 0 0,0 3 0 15,0 5 0-15,0 0 0 0,0 3 0 16,1 7 0-16,3 5 0 0,4 4 0 15,4 3 0-15,1 5-20 0,1 3-17 0,5 5-20 0,3 3-31 16,2 2-38-16,3 2-92 0,4 2-232 16,10-11-832-16,5-10-508 0</inkml:trace>
  <inkml:trace contextRef="#ctx0" brushRef="#br0" timeOffset="244204.8549">15927 13454 475 0,'0'0'485'0,"0"0"-125"0,0 0-56 15,0 0-44-15,0 0-8 0,0 0-10 16,0 0-25-16,0 0-23 0,0 0-31 0,0 0-30 15,0 0-25-15,0 0-32 0,0 0-21 16,0 0-19-16,-37-68-8 0,37 68-3 0,0 0-2 0,0 4 8 16,0 3 5-16,-1 3 7 0,-3 6 3 0,-2 5-3 15,-3 3-6-15,0 4-7 0,-1 1 0 16,-3 1-4-16,2-1-6 0,-6 3 4 0,3 2-6 16,-4 1 0-1,5 6 2-15,-6 1-7 0,5 1 2 0,-3 3-8 0,0 1-1 16,3 3-1-16,1 4 1 0,-3-1 4 15,5 4-5-15,0 0 1 0,0 4-3 16,2-2 1-16,-1 1 1 0,1-2-1 0,-1 0 1 0,2-2-2 16,-2 0-1-16,3-1 4 0,-1-1-5 0,-1-1 3 0,-3 0-1 0,1 0-5 15,-5-3 7-15,3 0-3 0,-4-3-1 16,4 2 8-16,-5-2-7 0,5-3 1 16,-5 0-2-16,5 0-3 0,-1-5 2 15,1-2-1-15,3-3 3 0,-1 0-2 0,1-2-1 16,2-2-1-16,4-4-5 0,-5 0 1 0,6-5-1 0,-3-1-1 15,3-4 0-15,1-3-6 0,-1-5-5 0,2-4-7 16,1-2-13-16,0-2-3 0,0-2-15 0,5-2-15 16,1-4-29-16,5-6-46 0,2-3-73 15,1-5-197-15,-3 4-770 0,-2 5-424 16</inkml:trace>
  <inkml:trace contextRef="#ctx0" brushRef="#br0" timeOffset="244653.1175">16610 13427 2535 0,'0'0'77'0,"0"0"37"0,0 0 19 0,0 0 8 15,0 0 12-15,0 0-31 0,0 0-22 0,0 0-26 0,0 0-20 16,0 0-28-16,0 0-4 0,0 0 8 15,0 0-2-15,-3 9 14 0,2 13-4 0,-4 3-8 16,3 3 5-16,-3 3-13 0,1 0 2 0,2 5-3 16,-5 0-5-16,3 1 2 0,-2 6-4 15,1 2 2-15,-3 6 2 0,-2 4-6 16,-2 2 2-16,1 3-6 16,-5 2 2-16,3 4-4 0,-4-1-1 0,4-1 3 0,-5 0-11 15,4-2 8-15,-3-2-3 0,-2 0-1 0,4-3 9 16,-2 4-9-16,3-2 2 0,-3 2 0 0,3 2-7 15,-2 0 8-15,3-1-4 0,-4 0 3 0,5-1 2 16,1-4-3-16,-1-2 3 0,-1-2-5 0,7-2-3 16,-3-5 2-16,1-5 3 15,5-2 1-15,-3-4 6 0,4-3-6 0,0-3-5 0,1-5-1 16,-3-2-5-16,1-5 6 0,2-2 0 0,-1-3-2 16,-1-3-2-16,1-5-8 0,2-2-5 0,0-1-5 15,0-1-4-15,0 0-17 0,0-5-17 16,-1-2-33-16,1-5-46 0,-1-2-52 0,0-4-138 15,-1 3-496-15,-3 4-903 0</inkml:trace>
  <inkml:trace contextRef="#ctx0" brushRef="#br0" timeOffset="245181.6983">14565 14577 931 0,'0'0'171'0,"0"0"-60"15,0 0 83-15,0 0 51 0,0 0 24 0,0 0 21 16,0 0-68-16,0 0-39 0,0 0-36 0,0 0-27 15,0 0-25-15,0 0-21 0,0 0-9 16,0 0-8-16,-28-30-2 0,28 28-1 0,-2 1-3 16,1 1-6-16,-1 0-8 0,0 0-10 0,2 0-8 15,0 0-8-15,0 0-4 0,0 0-4 0,2 0 0 16,5 3 4-16,3-2 5 0,8 2 10 16,4-2 6-16,12-1 5 0,5 0 0 15,11 0-3-15,7-4-3 0,2-2-4 0,6 0-2 16,6 1 0-16,3-1 0 0,7 1 1 15,8 1-2-15,3 2 1 0,9-3-3 0,7 3-3 16,6-2 2-16,5 1-2 0,4 0 1 16,2 1 0-16,3 0-6 0,-3-3 1 0,-3-2-3 0,-3 0-1 0,-7-1 2 15,-8 0-3-15,-8 0 0 0,-7 1 1 0,-7-2-3 16,-9 1 1-16,-8-2 0 0,-11 3 1 16,-4-1 2-16,-11 0-5 15,-8 1 1-15,-8 0-2 0,-7 1 4 0,-6 1 3 0,-7 1 2 16,-2 0 0-16,-1 1-5 0,-3-3-2 0,-9-2-5 0,-3 1-2 15,-5-2-6-15,-5 1-12 0,-5 0-14 16,-7 2-20-16,-4-1-23 0,-1 0-31 16,-4 0-51-16,1-1-81 0,-5 0-214 15,11 3-822-15,16 0-351 0</inkml:trace>
  <inkml:trace contextRef="#ctx0" brushRef="#br0" timeOffset="245601.3948">15219 13758 1758 0,'0'0'319'16,"0"0"-11"-16,0 0-86 0,0 0-24 0,0 0-29 16,0 0-52-16,0 0-42 0,0 0-24 15,0 0-9-15,0 0 0 0,0 0 6 0,0 0 4 16,0 0 0-16,0 0-3 0,29 39 2 0,-26-22-3 16,1-1 0-16,-2 5-1 0,-2 1-9 15,-2 3-7-15,-5 3-5 0,-1 0-9 0,-1 0 3 16,1-1-4-16,-4 1-2 0,0 0 4 0,1-1-8 15,-2 2 0-15,-1-2-5 0,0 2-11 16,2-1 10-16,1-1-2 0,2-2 3 16,1-3 3-16,-1-3-7 0,5-2-2 0,-3-3-1 0,5-3-4 15,0-3-1-15,1-1-7 0,1-4-10 0,0 0-15 16,0-1-17-16,0-2-21 0,3 0-31 0,0 0-42 16,4-5-87-16,0-2-184 0,-2 0-729 15,1 3-473-15</inkml:trace>
  <inkml:trace contextRef="#ctx0" brushRef="#br0" timeOffset="246100.9281">15326 13904 2153 0,'0'0'274'15,"0"0"-49"-15,0 0-65 0,0 0-28 0,0 0-22 16,0 0-21-16,0 0-11 0,0 0-12 0,0 0-9 15,0 0-13-15,115-83-9 0,-92 80-1 0,3 3-3 16,-4 0 1-16,-1 0-1 0,-1 3-6 16,0 5-5-16,-2 2-4 0,-4 2-5 15,-2 3-3-15,-2 2-3 0,1 2 0 0,-4 2 2 16,-5 2-3-16,1 1 0 0,-2 4 1 0,-7-2 3 16,-4 2-1-16,-3 0 1 0,-5 3-2 15,-3-3-7-15,-6 2 7 0,2-2-1 0,-4 0-1 16,0-5 5-16,4-1-6 0,-2-4 1 15,4-5-3-15,3-2-9 0,3-3 13 16,4-2-2-16,3-1 3 0,2-2 5 0,7-1-12 0,1-2 0 16,0 0-1-16,7 0 2 0,4 0 3 0,4-2 1 0,7-3-1 15,6 1-1-15,3-3 0 0,6 1-1 16,-1-3 3-16,1 3 5 0,2-1-6 16,-6 0 2-16,5 1-2 0,-5 0-7 0,-2 3 9 0,-1-2 2 15,-2 1 1-15,-6 2 8 16,-1 0-8-16,-5 2-1 0,-4 0-1 0,-2 0-7 0,-7 0 4 0,-1 0 4 15,-2 0 2-15,0 0 0 0,0 0 5 16,0 0-2-16,-2 0 0 0,-1 0 2 0,-4 0-5 16,4 0 0-16,-4 0-9 0,5 0-5 15,-5 0 4-15,5 0-1 0,1 0 6 16,-1 0 3-16,2 0-10 0,0 0-10 0,0 0-19 16,0 0-26-16,0-1-46 0,1-1-88 0,0 1-261 0,0-2-1008 15</inkml:trace>
  <inkml:trace contextRef="#ctx0" brushRef="#br0" timeOffset="248586.282">15144 14782 453 0,'0'0'723'0,"0"0"-318"0,0 0-36 15,0 0-48-15,0 0-36 0,0 0-61 0,0 0-57 0,0 0-42 16,0 0-32-16,0 0-20 0,0 0-16 16,0 0-1-16,-66 11-10 0,55 2-1 0,1-1-2 15,1 1-12-15,2 1 6 0,1-1-9 0,4-1-7 16,1 0 7-16,1 0-15 0,0 2 3 15,4-1-5-15,6 2-5 0,1-3 1 0,3 3 0 16,0-3 5-16,3 1-3 0,-1 1 1 0,2 0-4 16,4-1-3-16,-2-3 1 15,-2 2-1-15,1-3 1 0,-6 0 0 0,0 3-9 16,-3-4 8-16,-2 0-3 0,0 0-1 0,-6 0 10 16,-2-1-9-16,0 2 3 0,0-1 3 0,-4 2-6 0,-5 0 3 15,-1-2 1-15,-2 1 0 0,-4-1 3 0,2-1-1 16,-2 1-1-16,-2-1-1 0,3-2 0 0,-2-1-2 15,3-1 2-15,-2 0 3 0,3-1-12 16,-3 0 5-16,3-2-5 0,0 0-4 0,-2 0 7 16,4 0-15-16,2 0-5 0,2-3-17 15,1-1-28-15,4 0-32 0,1-3-62 16,1-1-102-16,0-1-265 16,1 1-688-16,1 2-161 0</inkml:trace>
  <inkml:trace contextRef="#ctx0" brushRef="#br0" timeOffset="248911.3435">15139 14778 836 0,'0'0'854'0,"0"0"-584"16,0 0-34-16,0 0-61 0,0 0-9 0,0 0-20 15,0 0-31-15,0 0-20 0,0 0-21 0,123-53-13 16,-100 49-14-16,-2 1-11 0,-1 1-2 0,-1-1-4 15,-3 0 3-15,0 1-2 16,-2-1 0-16,-4 2-2 0,-1-1-6 0,-1 1 0 0,-4 1-4 16,-3 0 3-16,0 0 6 0,-1 0-2 0,0 0 4 15,0-1-5-15,0 1-4 16,0 0-2-16,0 0-8 0,-2 0-2 0,1 0-7 16,-1 0-2-16,-4 0-1 0,4 0 0 0,0 0 1 0,0 0-3 15,1 0-12-15,1 0-18 0,0 0-32 0,0-2-42 16,0 1-82-16,0-2-177 15,0 1-756-15,0 1-533 0</inkml:trace>
  <inkml:trace contextRef="#ctx0" brushRef="#br0" timeOffset="249896.45">17647 14472 0 0,'0'0'432'0,"0"0"-89"0,0 0-40 16,0 0-36-16,0 0-6 0,0 0-31 0,0 0-30 15,0 0-22-15,0 0-19 0,0 0-24 0,0 0-30 16,0 0-18-16,0 0-13 0,-12-11-8 0,12 11-3 16,0 0-6-16,0 0-10 0,0 0-8 0,0 0-10 15,0 0-8-15,0 0-4 0,2 0-1 16,1 0 4-16,2 0 6 0,2 0 8 0,4 0 4 15,2 0 5-15,5-2-6 0,2 1-4 0,3 1-9 16,-1 0-3-16,5-1-1 0,-2 0 0 16,3 1 1-16,5-1-2 0,2-1 0 0,5 0-3 15,-1 1-3-15,5-1 2 0,3 1 0 16,3-2 0-16,1 2-2 0,4-1-2 0,4 0-1 0,2-3-1 16,2 0 2-16,3-1 1 0,4 1-2 15,0 1 2-15,1-1-3 0,4 0-2 16,1-1 2-16,0 2-3 0,3-2 1 0,-2 2 1 0,0 0-3 15,-3-1-1-15,-2 1-1 0,-5 1-1 16,-2 0 2-16,-7-1 1 0,0 1-1 0,-10 0-2 16,-3-1 0-16,-5 1-2 0,-7 0 1 15,-5 1 3-15,-7-1-2 0,-6 2 2 0,-8 1 0 0,-2-2-2 16,-3 2 7-16,-2 0 1 0,0-1 0 0,-3 1 0 16,-4 0-11-16,-3 0-1 0,-3 0-3 0,-3 0-2 15,-1 0-1-15,0 1-9 0,-1 2-9 16,0-2-15-16,0 0-22 0,3-1-26 15,0 0-33-15,2 0-40 0,0 0-66 0,4 0-120 0,1 0-311 16,5 0-533-16</inkml:trace>
  <inkml:trace contextRef="#ctx0" brushRef="#br0" timeOffset="250180.1634">19459 14121 768 0,'0'0'461'0,"0"0"6"16,0 0-89-16,0 0-48 0,0 0-64 0,0 0-68 15,0 0-60-15,0 0-44 0,0 0-26 16,0 0-16-16,0 0-1 0,0 0 1 0,0 0-3 16,0 0-3-16,91-8-5 0,-72 25-3 0,0 1-6 15,-1 5-5-15,-1 3-5 0,0 2-9 0,-3 0 0 16,1-1-2-16,-5 2 1 0,-3-1 5 0,-3-1-5 16,-4-1-1-16,0 0-2 0,-4 0-5 15,-7 1 6-15,-5-2 0 0,-2-1 0 0,-3 0 4 16,-1-2-10-16,-1 0 2 0,-3-4-5 15,1-2-6-15,-1 0 3 0,1-4-2 0,1-2-11 16,2-2-9-16,2-1-18 0,4-2-31 0,1-2-27 16,4-3-34-16,6 0-55 0,3-3-128 0,1 0-416 15,1-1-908-15</inkml:trace>
  <inkml:trace contextRef="#ctx0" brushRef="#br0" timeOffset="251262.1508">21601 13527 0 0,'0'0'0'0,"0"0"0"16,0 0 0-16,0 0 149 0,0 0 82 0,0 0 30 0,111-126-4 15,-102 114-1-15,1 0-20 0,-1 1-41 0,-2 0-25 16,-1 1-26-16,3-2-11 0,-5 2 2 16,2-1-9-16,-5-1-8 0,0 2-10 0,-1-1-10 15,-1 1-11-15,1 0-7 0,-5-2-9 0,-1 2-10 16,-5-2-5-16,0 2-11 0,-6 0-3 0,3 1-3 16,-4 0-3-16,-1 2 0 0,-2 2-4 15,0 0 0-15,-3 0-3 16,-1 2-4-16,-1 2-2 0,-2-1-3 0,-2 2 0 0,-2-1 0 0,-4 1 2 15,4 0-2-15,0 4-2 0,-1 0 0 0,2 1-1 16,0 0 2-16,1 1 6 0,-3 1-9 16,4 2 2-1,0 0-3-15,2 2-5 0,-1 0 5 16,4 1 0-16,-3 2-2 0,2 2-1 16,-2 0-6-16,-1 2-1 0,1 0 0 0,-2 2 1 0,-1 2 0 0,1 3 0 0,-1 1-2 0,-1 3-5 15,0 1 3-15,0 1 0 0,0 0 0 0,-1 0 6 16,3 1-6-16,0 0 0 0,-1 0-1 15,0 1-5-15,0 2 8 16,1 1-1-16,2-1 3 0,0 1 1 0,3-2-5 0,1 1 0 16,2-2-1-16,7-1 0 0,-4 2 3 0,3-2 2 0,0 0-1 15,4-1-1-15,-4 1 1 0,4 2-2 0,-2 0 1 16,2 1 7-16,0 2-8 16,1 0-1-16,0 0-1 0,0 1-6 0,0-1 9 0,-1 4 0 15,1-2 1-15,1 1 2 0,0-1-5 0,3-2-4 16,1-1 0-16,3 0-3 0,-1-2 5 15,2 0 5-15,2-1-1 0,-1-2-2 0,0 0 2 16,4 1-4-16,2 0 5 0,2-2 1 0,2 1-3 16,1-2 3-16,5 1-3 0,-1-2-2 15,5 1 8-15,0-2-4 0,5 0 3 0,1 1 1 16,1-1-5-16,2-2-1 0,2 2 0 16,0-3-1-16,4 0 2 0,0 1 2 0,3-4-3 0,1 1-5 15,2-1 4-15,3-1-3 0,3 1 4 0,0-1 4 16,4 1-6-16,2-3 3 0,-2-1-2 15,3 0-2-15,0-1 3 16,2-2-1-16,-1 1 2 0,3-3-1 0,-3 1 1 0,4-3-3 16,2 1-1-16,0-3 5 0,-1-1-5 0,1 0 4 0,-1-2 1 15,0 0-6-15,-3-4 6 0,2-1-5 16,1 0-1-16,0 0 4 0,-2-6-8 0,1-3 5 16,0-2 1-16,1-1-4 0,1-3 8 15,1-4-4-15,-2-3 4 0,1-4 0 0,-2-3-6 0,-1-5 5 16,-3-2-6-16,2-3 5 0,-5-4 1 0,0-3-2 15,0-2 3-15,-2-4-8 0,-1-1 4 16,-1-2-3-16,-1 0 3 0,-2-2 2 0,-1 1-3 16,-5 1 3-16,-5 1-3 0,-3 3-2 15,-2-1 6-15,-2 2-1 0,-4 0 3 16,-5-2 1-16,-3 2-5 0,-1-1-1 0,-2 1-4 0,-7-3 2 0,2 2 2 16,-4 1-3-16,0-2 4 0,-3 2-1 15,-3-1-2-15,-2 3 3 16,-3-1-2-16,-4 3 2 0,-3-1-1 0,-2 2 0 15,-2 1 0-15,-6 2-7 0,1 0 5 0,-5 2-1 0,-3 2 2 16,-6 0 7-16,2 1-8 0,-10 0 1 0,3 0-4 16,-6 1-4-16,-2 0 9 0,-1 3-2 15,-6 2 3-15,1 3 5 0,-8 3-8 0,0 1 1 16,-4 4-2-16,-6 3 0 0,-3 1 0 0,-4 3 2 16,1 4-6-16,0 3-8 0,3 3-3 0,6 2-11 15,6 2-5-15,3 8-13 0,7 2-25 16,3 3-31-16,5 4-43 0,5-2-96 0,4 0-245 15,9-3-763-15,12-4-258 0</inkml:trace>
  <inkml:trace contextRef="#ctx0" brushRef="#br0" timeOffset="251802.8265">21649 13271 482 0,'0'0'418'16,"0"0"-209"-16,0 0 40 0,0 0 2 0,0 0 25 15,0 0 35-15,0 0-21 0,0 0-50 0,0 0-50 16,0 0-50-16,0 0-47 0,0 0-34 0,0 0-20 16,41-11 2-16,-45 19 6 0,0 3 8 15,-2 6 0-15,-1 1-5 0,-2 5-5 0,-1 2-9 16,-2 5-4-16,-3 4-6 0,3 2-5 16,-1 4 2-16,-2 4-3 0,1-1 2 0,-1 3-1 15,0 2-3-15,0 4 0 0,-1 4-4 0,-2 4-2 16,-1 3 0-16,3 2 1 0,-6 2-2 15,5 2-3-15,-1-1 1 0,4-3-3 0,1 0-1 0,1-3 6 16,1-1-6-16,2-4 3 0,1-2-1 16,0 2-4-16,0 0 7 0,-1 0-5 0,0-1 2 15,-3 0 1-15,3-1-8 0,-3 0 3 0,0 1-3 16,-1-5 1-16,-1 1 2 0,2-4 2 16,-2-1 1-16,1-3-7 15,1-1 8-15,1 0-11 0,-1-3 1 0,-2-1 4 0,0-3-12 16,3-1 14-16,-4-3-5 0,3-2-3 0,-1-5 7 15,2-3-11-15,-3-1 3 0,4-7-2 0,2-2-8 0,0-3-4 16,0-4-10-16,5-4-15 0,2-1-14 16,1 0-35-16,0-6-53 0,4-4-88 0,4 0-260 15,-3 3-802-15</inkml:trace>
  <inkml:trace contextRef="#ctx0" brushRef="#br0" timeOffset="252290.2228">22553 13334 2269 0,'0'0'101'0,"0"0"-3"0,0 0 15 15,0 0-2-15,0 0 9 0,0 0 5 0,0 0-13 16,0 0-18-16,0 0-23 0,0 0-21 15,0 0-16-15,0 0-8 0,0 0-5 0,0 0 6 16,81-48 3-16,-80 67 2 0,-1 3 6 0,0 3 0 16,1 3 2-16,-1 4-3 0,-5 3-6 15,1 3-3-15,-6 4-5 0,2 2-1 16,-2 0 0-16,-2 5-1 0,1 2 1 0,-2 3-4 16,-5 3-2-16,-2 6-7 0,-1 2-2 0,-3 2-1 15,-1 1-2-15,3 0 5 0,-1-2 0 16,2-1-1-16,1-3 6 0,2-2-5 0,0 0 1 15,7-4 2-15,-3 1-4 0,4-2 0 16,0 0-3-16,0-1 3 0,0 0-3 0,2 0 4 0,-2 2-2 16,0-2-4-16,1-1 6 0,-1-1-7 0,-1 1 1 0,-1 1 3 15,-4 0-10-15,3-3 8 0,-5 0-3 16,4-2-2-16,-4-2 7 0,0-4-6 16,2 0 0-16,-1-6-6 0,-3-5-6 0,5-4-2 0,0-9-3 15,4-6 0-15,0-3 2 0,3-8-6 0,4-1-13 16,-1-1-23-16,3-1-27 0,1-6-42 15,-2-6-42-15,2-4-77 16,-1-2-235-16,0 3-752 0,0 4-206 16</inkml:trace>
  <inkml:trace contextRef="#ctx0" brushRef="#br0" timeOffset="252823.6095">20406 14477 1077 0,'0'0'560'0,"0"0"-330"0,0 0 1 0,0 0-38 15,0 0-11-15,0 0-15 16,0 0-35-16,0 0-29 0,0 0-21 16,0 0-11-16,0 0-19 0,0 0-12 0,0 0-8 0,0 0-15 0,-86-24 3 15,86 24-1-15,0 0 1 16,0 0 7-16,1 0 2 0,1 3 6 0,4-1 3 16,0 1 1-16,4-2-4 0,2 0-3 0,4-1-1 15,6 0-4-15,5 0 2 0,7 0-2 0,3 0-2 16,8 0 7-16,7-2-11 15,3-1 0-15,8 1-1 0,8-1-11 16,3 1 10-16,6-1-1 0,5 0-4 0,7-2 3 0,5-1-5 0,9-1-2 16,3-2 1-16,6-1-4 0,-1-3-1 0,6 0-4 0,-4-3 2 15,0-2-4-15,-4 1 3 16,-5-1 6-16,-7 2-5 0,-6-1 11 16,-5 5-8-16,-8-3 2 15,-4 3 2-15,-10-1-9 0,-2 1 8 0,-10 1-5 0,-4 1 0 0,-10 2 7 0,-4 0-7 16,-11 0 2-16,-6 3-3 0,-6 0-4 0,-8 2 4 0,-1 0-3 15,-4 2 5-15,-1 1-1 0,0 0-7 16,-2 0 2-16,-6 0-9 0,-4 0-2 16,-5 1-15-16,-6 3-18 0,-5 0-24 15,-6-2-43-15,-5 1-49 0,-2-3-104 0,6 0-289 16,13 0-974-16</inkml:trace>
  <inkml:trace contextRef="#ctx0" brushRef="#br0" timeOffset="253212.5234">21009 13704 2142 0,'0'0'269'0,"0"0"-8"16,0 0-71-16,0 0-21 0,0 0-25 16,0 0-30-16,0 0-23 0,0 0-27 0,0 0-18 15,0 0-18-15,0 0-10 0,0 0 9 16,0 0-3-16,0 0 7 0,-59 25 1 16,58-4-7-16,0 5 3 0,1 1-3 0,-3 2-2 0,0 1-1 15,2 3-2-15,-2 1-3 0,-4 1-3 0,1 3-3 16,-2 0-2-16,-2-1-2 15,0-1 3 1,-4-1-3-16,1-1-2 0,1-2 0 0,2-3-5 0,-1-4 5 0,-2-2-2 16,3-5-2-16,3 0-4 0,-3-4-15 15,2-3-13-15,4-2-24 0,-1-2-29 0,3-5-36 0,2-1-55 16,0-1-81-16,0 0-249 16,0 0-781-16</inkml:trace>
  <inkml:trace contextRef="#ctx0" brushRef="#br0" timeOffset="253659.4706">21184 13714 1543 0,'0'0'538'0,"0"0"-224"0,0 0-76 0,0 0-58 0,0 0-26 16,0 0-30-16,0 0-31 0,132-71-13 15,-107 68-16-15,1 3-13 0,-1 0-9 0,0 0-13 16,0 1-4-16,-1 5-6 0,-3 0-2 0,-5 5-2 15,0 0-4-15,-6 4 0 0,-2 3-4 0,-6 0 1 16,-1 2-3-16,-2 2 3 0,-9-1 3 16,-2 3-6-16,-7-3 5 0,-3 1-2 0,-3-1-1 15,0-1 2-15,-4-2-1 0,0 0 0 0,4-1-2 16,-1-4-2-16,4-1 1 0,4-3-3 0,4-1 1 16,4-2 2-16,2-1-5 0,6 1 1 0,2-1-2 15,0-1-1-15,7-1 5 0,7 2-1 16,3-1 2-16,5 2 4 0,1-1-7 0,5 1-1 15,0 1 1-15,0 0 0 0,1 3 1 16,-1 1 0-16,-5 0-2 16,-4 1-2-16,1 2 1 0,-9-3-1 0,-1 4 2 15,-8 0 5-15,-2 0-3 0,-1 1 4 16,-10 1 0-16,-2 1-3 0,-7-1 7 0,-3-2-1 0,-4-3 4 0,-3-2 4 0,-2 0-5 16,-2-3 2-16,-1-2-5 0,2 0-1 15,-3-3 0-15,4 1-2 0,1-1 2 16,0-2-6-16,3-1 0 0,6 1-3 15,3-4-10-15,5 0-18 0,3-1-47 0,4-2-82 0,6 0-207 16,1 0-935-16,0 3-491 0</inkml:trace>
  <inkml:trace contextRef="#ctx0" brushRef="#br0" timeOffset="256092.8204">20677 14693 670 0,'0'0'363'0,"0"0"3"0,0 0-87 0,0 0-11 0,0 0-6 0,0 0-51 0,0 0-40 16,0 0-28-16,0 0-33 0,0 0-17 0,0 0-14 15,0 0-11-15,71-109-5 0,-52 100-8 0,2 0-6 16,0 2-4-16,3 0-1 0,1 2-7 0,0 1-4 16,2 1-9-16,-2 2-9 15,0 1 0-15,-4 0-6 0,-1 0-2 0,-3 5 4 16,-3 2-9-16,-4 4-2 0,-1 0 0 0,-6 4-9 16,-2 1 11-16,-1 1 1 0,-2 2-2 0,-8 0 6 15,-1 1-7-15,-5-1 0 0,0 2 2 0,-5-1 0 16,0-2 1-16,-2-2 2 0,2 0-2 15,0-4-1-15,2 1 1 0,3-3-3 16,1-1 4-16,2-2 2 0,5 0-7 0,3-2 2 16,1-2-2-16,2 1-4 0,2-2 7 0,3 2-2 15,6-3 2-15,3 1 0 0,4 0-3 0,4 1 1 16,6 1-1-16,-2 0 1 0,5 1 1 0,1 0 1 0,-4 2 0 16,0 0-4-16,-1 1 4 0,-3 1-2 0,-4 1-1 15,-2 1 4-15,-4 0-4 0,-3 1 0 16,-3 1 1-16,-5-1-2 0,-1 1 3 0,-8 1 0 15,-3-1 3 1,-7-1 3-16,-1-1-4 0,-3 1-2 0,-1-2 2 0,-5 1-1 16,-2-2 2-16,0-3 4 0,-1 0-1 0,1 0-4 0,2-2 4 15,2-1-4-15,-1-1 1 0,4 0 4 0,2-2-6 16,3 0 1-16,5 0-2 0,3-4-5 0,2-1-8 16,3-2-34-16,3 0-69 0,2-2-163 15,2 0-891-15,2 2-596 0</inkml:trace>
  <inkml:trace contextRef="#ctx0" brushRef="#br0" timeOffset="273168.3902">1608 9243 649 0,'0'0'475'0,"0"0"-69"15,0 0-58-15,0 0-58 0,0 0-53 16,0 0-52-16,0 0-59 0,0 0-28 0,0 0-24 16,0 0-18-16,0 0-6 0,0 0-12 0,-49-7-4 15,41 10-7-15,2 2-2 0,-4 2-4 0,2 2-4 16,-2-2 5-16,1 1 0 0,0 1 3 15,-2 1-2-15,3 1-5 0,0 1-5 0,2-3-4 16,-2 1 0-16,5-1 2 0,-2-1 9 0,2 3 0 16,1 0-6-16,-1 2-2 0,0 0-9 0,2 4-4 15,0-1 8 1,1 2-4-16,0 2-3 0,3 3-7 0,4-4-6 16,2-2 4-16,2-8 5 0,0-2 10 0,0-3 5 0,7 0-6 15,-5-2-2-15,6-1 2 0,-2-1-2 0,-3 0 7 16,5-2 0-16,-6-5 4 0,6-2-5 0,-4 1 1 15,0-5 2-15,-3-1-3 0,5-1 6 16,-6 0-2-16,0 0 0 0,0-1-1 0,-2 0-5 16,0-4 0-16,-2 1 3 15,-2-3 0-15,-2 2 4 0,-1 1-1 0,-2 1-6 0,0 0 1 0,-4 2 0 16,-1 0 0-16,-2 0 1 0,-1 1-1 0,0 2-4 16,-5 1-1-16,2 1-2 0,0 2 0 0,-3 1-1 15,-1 1 1-15,2 3-2 0,-4 2-2 16,2 2-2-16,-2 0-4 0,2 1 1 0,-1 6-1 15,-3 1 4-15,5 3-15 0,-3 2-17 16,5-1-27-16,0 3-45 0,4 1-65 16,3 2-139-16,1-4-403 15,4-7-945-15</inkml:trace>
  <inkml:trace contextRef="#ctx0" brushRef="#br0" timeOffset="273606.619">2338 9178 0 0,'0'0'0'0,"0"0"461"0,0 0 63 0,0 0-32 16,0 0-63-16,0 0-80 0,0 0-82 16,0 0-60-16,0 0-42 0,0 0-27 0,0 0-14 15,0 0-20-15,0 0-20 0,0 0-21 16,10-43-19-16,-16 45-17 0,2 4-11 0,-2 1-3 16,-4 1-2-16,5 5 8 0,-4 1-2 0,2 4-2 15,-2-2-1-15,4 4-6 0,-1-1 2 16,3 1 0-16,-4 0 1 0,4 1 4 0,-5-1-8 15,5 4 0 1,-3-2-1-16,3 0 0 0,-3-1-1 16,3-2-1-16,0 1 2 0,-4-2-7 0,5-2 1 0,-1 1 2 0,-1-2-4 15,4-3 3-15,-2-1-6 0,1-1-15 16,1-2-28-16,0 0-44 16,0-1-67-16,2-1-138 0,-1-2-351 15,2-2-1031-15</inkml:trace>
  <inkml:trace contextRef="#ctx0" brushRef="#br0" timeOffset="274092.6784">2614 9165 2127 0,'0'0'357'0,"0"0"-129"0,0 0-36 0,0 0-24 16,0 0-45-16,0 0-30 15,0 0-23-15,0 0-14 0,0 0-11 0,0 0-6 0,0 0-2 16,0 0-6-16,0 0-1 0,-129 119-9 15,117-98-6-15,3-1-6 0,-1 4-7 0,0-1 5 16,3-1-1-16,3 2 0 0,1-3 1 0,3-4-6 16,0-1-1-16,1-2-3 0,4-2 3 0,3-2 1 15,3 0 0-15,3-3 3 0,0-4-1 16,1-2-1-16,2-1 3 0,1 0 1 16,0-4 1-16,-3-3 0 0,5-3-3 0,-1 0 0 0,-4-1-3 15,2-2 2-15,-2-1 3 0,-5 1 2 0,-1 0 3 16,-3-2-3-16,-2 1-2 0,-1-2-2 15,-3 1-1-15,-1-1 5 0,-1 1-2 0,-4-2-1 16,-3 2-3-16,-3-2 0 0,-5 1 0 0,0 1 1 16,-5-1 1-16,0 2-3 0,1 3-2 0,-1-1-3 15,3 3-2-15,-1 3-4 0,7 3-10 0,1 1-24 16,4 1-50-16,0 1-100 0,5 0-232 16,-1 3-830-16,2-1-483 0</inkml:trace>
  <inkml:trace contextRef="#ctx0" brushRef="#br0" timeOffset="276985.8017">5762 7882 0 0,'0'0'0'0,"0"0"294"16,0 0 153-16,0 0-28 0,0 0-48 0,0 0-61 15,0 0-61-15,0 0-47 0,0 0-39 0,0 0-22 16,0 0-16-16,0 0-16 0,1-28-11 16,-1 28-20-16,0 0-17 0,0 0-14 0,0 0-17 15,0 0-9-15,0 0-8 0,0 3-4 0,0 0-1 16,2 3 1-16,-2 2 2 0,-3 4-1 0,1-1 8 16,0 4 6-16,0 1 3 0,-1 2 8 0,-2 0-9 15,3 1-6-15,-6 1-4 16,5 1-8-16,-3 1 3 0,3-2-1 0,-2 0-1 0,1 2 0 15,-1-3-5-15,1-1-1 0,2-1 0 16,1-3 0-16,-2-1 1 0,0-1-3 16,1-2 1-16,1 0-1 0,1-1 1 0,-1-3 1 15,1 1 1-15,-1-1 3 0,1-1-6 0,0-2-4 0,0-1-8 16,0 0-15-16,0-1-16 0,0-1-35 16,0 0-51-16,2 0-83 0,0-3-150 15,1 0-424-15,0 1-827 16</inkml:trace>
  <inkml:trace contextRef="#ctx0" brushRef="#br0" timeOffset="277421.2091">5975 7925 768 0,'0'0'544'0,"0"0"-225"16,0 0-47-16,0 0-11 0,0 0-51 0,0 0-42 0,0 0-57 15,0 0-27-15,0 0-20 0,0 0-16 16,0 0-4-16,0 0-5 0,0 0-3 0,0 0-3 16,-55 22 0-16,52-17-1 0,-3 2-1 0,3 1 2 15,-3 0-7-15,1 2-6 0,-1 0-4 16,3 2-7-16,-1 0 0 0,0 1-1 0,2 1 0 16,-1-1-1-16,2 2-2 0,1-3-3 0,0 1-1 15,1-2-1-15,3 0 4 0,4-3 0 0,-3-1 2 16,7 0 0-16,-2-2 2 0,1-3 2 15,2-1 3-15,0-1 2 0,1 0-2 0,0-2-1 16,-1-5 0-16,2 0-3 0,-2-2 1 0,-2 0 2 16,-1-1 1-16,0-2 0 0,1 2-3 15,-2-1-3-15,-1-2-2 0,-2 1 0 16,1-1 2-16,-4 2 1 0,0-2 2 0,-1 2-2 0,-2-1-1 16,0 0 0-16,-2 1-1 0,-4-2 0 15,2 3-2-15,-3-1 0 0,-1 1-1 16,2 1-4-16,-3 0 2 0,0 6-3 15,0-1-2-15,-1 3 3 16,-2 1-8-16,-3 0-1 0,3 3-13 0,0 2-25 16,1 4-30-16,1-1-61 0,2 2-111 0,4-3-257 0,1-3-746 15</inkml:trace>
  <inkml:trace contextRef="#ctx0" brushRef="#br0" timeOffset="278764.6385">6499 7785 0 0,'0'0'0'0,"0"0"25"0,0 0 248 15,0 0 2-15,0 0-12 0,0 0-23 0,0 0-25 0,0 0-27 0,0 0-19 0,0 0-8 0,0 0-12 16,0 0-8-16,1-29-17 0,0 29-25 16,-1 0-26-16,0 0-25 0,0 0-18 15,0 0-11-15,0 0-1 0,0 1 8 0,0 1 13 16,0 2 5 0,0 0 2-16,2 1-4 0,-2 0-7 0,0 0-2 0,0 2 1 0,0 1-4 0,1-1 1 15,-1 2 1-15,0 2-4 0,0-2-1 16,-1 2 0-16,-1 1-6 0,0-1 0 15,0 2-2-15,-3 1-1 16,3-1 1-16,0 2-1 0,-2-1-5 16,-1 1 1-16,3-1-2 0,-2-2-6 0,0 3 3 0,3-1-3 15,-2-2-3-15,-1-1 9 0,2 2-9 0,1-2 2 0,-1-1 1 16,-1 1-13 0,-1 0 11-16,3-1-1 15,0 2-1-15,-1-3 6 0,0 0-5 0,1-1 1 0,-1-1-2 16,1 0-1-16,1-1 1 0,-1-2-1 0,1-2 2 0,0 2-2 0,0-3 2 0,0 2-1 15,0-2-2-15,0 0 6 0,0 0-5 0,0-1 1 0,0 1 2 16,0 0-9-16,0-1 6 0,0 0 0 16,0 0-2-16,0 0 10 0,0 0-6 0,0 0-1 15,0 0 2 1,0 0-4-16,0 0 3 0,0 0 2 16,0 0 1-16,0 0 1 15,0 0-2-15,0 0 0 0,0 0-6 0,0-1-6 16,0 0-13-16,0 0-19 0,1-1-24 0,0-1-38 15,2 0-46-15,0-2-81 0,-1 2-154 16,3-1-391-16,-2 2-745 0</inkml:trace>
  <inkml:trace contextRef="#ctx0" brushRef="#br0" timeOffset="279460.5972">6699 7825 0 0,'0'0'233'0,"0"0"111"0,0 0-18 15,0 0-13-15,0 0-28 0,0 0-45 0,0 0-41 16,0 0-41-16,0 0-34 0,0 0-34 0,0 0-21 15,0 0-14-15,0 0-13 0,0 0-1 16,15-40-2-16,-7 37-4 0,3 0 4 0,-1-1-3 0,-1 3-3 16,3-2-1-16,-2 2-6 0,0 1-4 15,0 0-5-15,-1 0-4 0,-1 0-7 0,1 2 0 16,-2 3-2-16,2 0 0 0,-1 2 5 16,-3 1-1-16,1 3 3 0,-2 1 3 0,-1 1-6 0,-2 1 6 15,0 0 2-15,-1 2 1 16,-2 1 9-16,-5-2-6 0,-2 3-1 0,0 0-1 0,-1-3-5 15,-2 2 1-15,1-1 0 0,0-1-1 0,-2-1 0 16,-1 0-2-16,1-1-3 0,2-1-3 0,1-3 3 16,0-3-3-16,5 0-1 0,0 0 1 15,3-2-5-15,1-2-1 0,-1-1-1 0,2 0-1 16,0-1 2-16,0 0 0 0,0 0 0 16,0 1 0-16,2 1-1 15,1-1 1-15,2-1 3 0,1 0-1 16,4 0 3-16,1 0 0 0,0 0-1 0,5 0 0 0,-3 0-3 0,6-3 1 15,-6 1 1-15,4 0 1 0,-3-1-2 0,3 1 1 0,-5 0-1 16,4-1-2-16,-3 1 4 0,-2 0-3 16,-1 0 1-16,-1 2 1 0,0-1-4 15,-2 1 4-15,-2-1-1 0,0 1 0 0,-2-1 4 16,-1 1-1-16,-2 0 0 0,0 0 3 0,0 0 1 16,0 0 3-16,0 0 6 0,0 0 0 0,0 0 0 15,0 0-1-15,0 0-2 0,0 0-1 0,0 0 0 16,0 0-2-1,0 0-3-15,0 0-4 0,0 0-3 16,0 0 0-16,0 0 1 0,0 0-1 0,0 0 2 16,0 0-2-16,0 0-5 0,0 0-1 0,0 0-8 0,0 0-14 15,-1 0-19-15,1 0-24 0,-1 0-34 0,0 0-56 16,-3 2-88-16,2 1-168 0,1-1-396 16,1 0-606-16</inkml:trace>
  <inkml:trace contextRef="#ctx0" brushRef="#br0" timeOffset="280310.4643">6509 8345 0 0,'0'0'0'0,"0"0"0"15,0 0 0-15,0 0 268 0,0 0-5 0,0 0-37 16,0 0-29-16,0 0-23 0,0 0-18 15,0 0-15-15,0 0-13 0,0 0-13 0,0 0-14 16,-2-3-11-16,2 1-14 0,1 1-10 0,0 0-5 16,3 0-9-16,0 0-3 0,-2-2-3 0,0 2-5 15,3-1-4-15,-2 1-7 0,-1-1-6 16,5 1-7-16,-4 0 0 0,5 0-2 16,-2 1-1-16,1 0 3 0,3 0-4 15,1-2-4-15,1 1 0 0,2 0-3 0,0 0 4 0,3-1 1 16,-3 1 1-16,5-1 4 0,0-1-2 0,1 0 4 15,2-1 2-15,-3 2-5 0,2-1 2 16,0 0-3-16,-3 2-2 0,3-2-1 0,-1-1-1 0,-1 0 0 16,0 1-2-16,0 0 7 0,-4 1-7 15,2 1-3-15,-3-2 1 0,1 2-4 0,-3 0 0 16,-2 1 1-16,-1 0 0 0,0 0 3 16,-3 0-3-16,0 0-2 0,-3 0 1 0,-1 0-1 0,3 0 2 15,-4 0 1-15,2 1 0 0,-3-1-4 0,0 0 4 16,1 0 1-16,-1 0-1 0,0 0 5 15,1 0-8-15,-1 0 1 0,0 0-2 16,0 0-3-16,0 0 6 0,0 0 5 0,0 0 1 0,0 0 8 16,0 0-3-16,0 0 0 0,0 0 0 15,0 0-3-15,0 0 0 0,0 0-1 0,0 0-2 16,0 0-2-16,0 0 0 16,0 0 0-16,0 0-1 0,0 0 5 15,0 0-7-15,0 0 1 0,0 0-3 0,0 0-4 16,0 0 4-16,0 0-1 0,0 0 1 0,0 0 1 15,0 0-4-15,0 0 1 0,0 0-3 0,0 0-3 0,-1 0-2 16,1 0-11-16,0 0-7 0,-1 0-16 0,1 0-13 16,0 0-18-16,-2-1-26 0,1 1-44 0,0 0-72 0,0 1-127 15,-2 0-298-15,3 1-576 0</inkml:trace>
  <inkml:trace contextRef="#ctx0" brushRef="#br0" timeOffset="282444.7387">5589 10463 887 0,'0'0'472'0,"0"0"-91"0,0 0-74 0,0 0-34 15,0 0-55-15,0 0-42 0,0 0-37 16,0 0-29-16,0 0-18 0,0 0-25 15,0 0-22-15,0 0-17 0,-4-39-17 0,4 41-3 16,0 2 1-16,0 3 5 0,0 2 7 0,0 1 3 16,0 5 2-16,0 0 1 0,0 1 5 15,0 3-1-15,0 0-4 0,-1 1-4 0,0-2-9 0,-2 1 3 16,-1 1-1-16,3-2-1 0,0 0 1 16,-3-1-4-16,0 0 0 0,2-1-3 0,-2 0-3 15,-1-2 1-15,3-1-2 0,1-2 1 16,-2-1 0-16,2-2 1 0,-2-2 1 15,2-1-3-15,1 0 3 0,0 0-3 0,0-2-4 0,-1-1 0 0,1 1-14 16,-1-2-9-16,1 0-18 0,0-1-28 16,0 0-27-16,0 0-47 0,0 0-53 15,0-3-90-15,2-3-225 0,0 1-480 16,1 0-274-16</inkml:trace>
  <inkml:trace contextRef="#ctx0" brushRef="#br0" timeOffset="282823.076">5778 10493 704 0,'0'0'535'0,"0"0"-126"15,0 0-84-15,0 0-47 0,0 0-61 0,0 0-59 16,0 0-49-16,0 0-30 0,0 0-15 16,0 0-9-16,0 0-4 0,0 0-2 0,0 0-10 0,0 0-5 15,-62 87-5-15,53-70-7 0,4-1 0 16,0 2-4-16,4-3-5 0,-1 1-2 0,-1-2-5 15,3 2-1-15,0-4-1 0,0 0 3 0,1-2-1 16,4-1 1-16,2-3 1 0,-2-1-3 16,3-2 7-16,1-2 2 0,1-1 6 0,2 0 3 15,-1-6-4-15,0-2-3 0,3-2-3 0,-1-1-3 16,-1-1 2-16,-1 1 0 16,-2-2-1-16,1 2 0 0,-2-2-4 0,-5 1 0 15,3 0-1-15,-4 0 2 0,-2 0 1 16,0 1 0-16,0 0 0 0,-1 1-3 0,-5-1 1 0,2 1-5 0,-4-1 0 15,-3 3 2-15,2-1-2 0,0 2-2 0,-2 0-1 16,-1 3 0-16,3-2-1 0,-3 3-3 16,3 1-2-16,-1 2-8 0,0 0-13 0,4 0-16 15,1 3-24-15,0 0-36 0,2 2-46 16,2 2-95-16,1 0-201 0,0-1-555 0,1-4-402 16</inkml:trace>
  <inkml:trace contextRef="#ctx0" brushRef="#br0" timeOffset="283193.695">6216 10493 1202 0,'0'0'420'0,"0"0"-120"0,0 0-61 0,0 0-15 0,0 0-22 16,0 0-23-16,0 0-40 0,0 0-38 0,0 0-32 15,0 0-27-15,0 0-18 0,0 0-9 0,0 0 0 16,0 0 1-16,9 3 6 16,-9 9 9-16,0 2 0 0,1 1 4 0,-3 3 0 15,1 0-6-15,-2 1 0 0,-1-1-6 0,2 0-5 16,-2 0 1-16,-2 0-4 0,4-1 0 0,-4 2-2 15,4-3-4-15,-1 1-4 0,-2-3-1 16,3-1 1-16,2-2 0 0,-1-2 0 16,1 0-1-16,0-2-4 0,0-3-1 0,0 1-9 0,0-3-18 15,1 2-30-15,0-3-53 0,3-1-79 0,1 0-154 16,-3 0-469-16,1 0-844 0</inkml:trace>
  <inkml:trace contextRef="#ctx0" brushRef="#br0" timeOffset="283852.4955">6468 10476 1584 0,'0'0'322'0,"0"0"-95"16,0 0-6-16,0 0-37 0,0 0-33 15,0 0-38-15,0 0-34 0,0 0-20 0,0 0-12 16,0 0-11-16,0 0-3 0,0 0-6 0,0 0-8 15,0 0-5-15,-49 72-2 16,50-62 0-16,4 0 6 0,-2 0 0 0,0-2 1 0,4 0-2 16,-2 0-3-16,2 1 0 0,3-1-3 0,-2-1 4 15,2 2-3-15,0-2 0 0,1 1-3 16,-1 0-7-16,0 2 5 0,0-2-1 16,0 0 1-16,-1 1 3 0,-4 0-7 0,2 0 0 0,-2-1-2 15,-1 2-2-15,4-2 4 0,-6 1-1 16,-1-1 3-16,1 0-1 0,-2 1-2 0,0 0 0 15,0 1 2-15,0-1 5 16,-1-1-1-16,-2 1 1 0,-4-2-1 0,4 1-6 16,-5-2 6-16,1 0-1 0,2 0 2 15,-4-2 5-15,0 0-7 0,3-3 1 0,0-1-7 0,-3 0-6 0,3 0 9 0,0 0-3 16,-2 0 4-16,-1-4 0 0,4 0-7 16,-3 0-1-16,0-3-2 0,-1 0 5 15,1 0-3-15,1-1-1 0,0 1 0 0,-1-2-3 16,5 1 1-16,2-1 1 0,0 0-1 15,1-3 3-15,0 2-9 0,5-2-1 0,3 0 0 0,2-1-3 16,1-1 10-16,5 1 2 0,-3-1 2 0,5 0 4 16,-5 0-5-16,6 0 0 15,-5 2 1-15,5-2-3 0,0 1 6 0,-4 2-1 16,2-2 1-16,1 1-1 0,-4 1 1 0,1-1 2 0,-2 2 1 16,-2 1 0-16,-1 0 2 0,0 1-1 0,-2 1 3 15,-5 0 0-15,3 1 1 0,-4 0 3 16,-2 2 2-16,0 0 9 0,0 1-10 0,0-2 3 15,0 3-7-15,0-2-3 0,-3 2 2 16,-3 1-1-16,3-1 0 0,-4 0-6 16,-2 1 1-16,4 0-1 0,-3 1-1 0,-1 0 4 0,-3 0-4 0,0 0-2 15,-3 1 1-15,3 3-7 16,0-1 7-16,-5 3 1 0,5-1 2 0,0 1 4 16,-1 0-13-16,0 1-17 0,1 1-25 0,2 0-38 15,0 1-54-15,1 2-115 0,4-4-281 0,-1-2-717 0</inkml:trace>
  <inkml:trace contextRef="#ctx0" brushRef="#br0" timeOffset="284486.906">6108 11040 0 0,'0'0'296'0,"0"0"143"0,0 0-33 0,0 0-75 16,0 0-77-16,0 0-70 0,0 0-53 0,0 0-42 0,0 0-31 15,0 0-9-15,0 0-2 0,0 0 2 0,0 0 3 16,26-9 0-16,-17 8 0 0,2 1 4 16,-1-1 0-16,2 0-4 0,-1-1-3 15,5 2-4-15,-3-2-5 0,4-1-5 0,-2 0-7 16,5 0-5-16,-2 0-1 0,2-2-6 0,1 2 0 0,1-2-1 15,6 0 0-15,-1 2 1 16,0-2-2-16,2 1-1 0,-1 0-4 16,0-1-1-1,-5 0-3-15,-1 1 1 0,0 0-2 0,-3 2-1 16,1-1 1-16,-2 0-1 0,-5 0 0 0,3 1 0 0,-5 1 1 0,-1 1-1 0,-1-2 1 0,-5 2-2 0,3-1 0 16,-4 1-1-16,1 0 0 0,-1 0 3 15,-3 0 3-15,1 0 4 0,-1 0 2 0,0 0 2 16,0 0 2-16,0 0-1 0,0 0 2 15,0 0 0-15,0 0 0 0,-1 0 0 0,1 0-6 16,0 0 0-16,0 0-4 0,-1 0-4 0,1 0 2 16,0 0-4-16,0 0 0 0,0 0 0 15,-2 0-1-15,2 0 3 0,-2 0-5 16,0 0-6-16,1 0-12 0,0 0-19 0,-1 0-27 16,-3 0-32-16,3 0-53 0,0 0-95 0,-5 3-242 0,5-3-600 15,1 0 10-15</inkml:trace>
  <inkml:trace contextRef="#ctx0" brushRef="#br0" timeOffset="287571.9652">10853 8576 0 0,'0'0'0'16,"0"0"0"-16,0 0 157 0,0 0 247 0,0 0-49 0,0 0-33 15,0 0-44-15,0 0-39 0,0 0-23 16,0 0-30-16,0 0-23 0,0 0-12 0,-18-47-18 16,18 45-10-16,0 1-19 0,0 0-17 15,0 0-13-15,0 1-14 0,0 0-14 0,1-2-14 0,1 1-12 16,4-1-10-16,-1 1-3 0,4-2 2 15,1 1 0-15,2 1 1 0,3 1-3 0,-2 0-3 16,1 0-2-16,-1 5-6 0,-1 2 6 0,-1-2 0 31,-3 3 1-31,-2 0 3 0,-1 3-4 0,0 0-2 0,-1 2 0 16,-3-1 2-16,-1 3 1 0,0 0 1 0,-7 1 4 16,-1 2-1-16,-1 0 1 0,-2 0 1 0,-3-2 0 15,-1 1 1-15,0 0-1 0,-2-2 0 0,1 0-1 0,-1-1-3 16,2-1 3-16,-1-2 0 0,0-1 2 0,2-1 4 0,0 0-6 15,1-3-2-15,2 0-4 16,4 0-2-16,0-2 4 0,1-1-3 0,3 1 1 0,2-4-1 16,0 2-3-16,1-2 1 0,0 0 0 0,0 0 1 15,0 0 0-15,0 0 2 0,2 0 1 0,2 0-1 16,2 0 5-16,2 0 1 0,1 0 3 0,3 0 1 16,-1 0-6-16,2-2-3 0,1 0-2 0,1 1-2 15,1-1 3-15,0 1 0 16,0 0 1-16,2-2 1 0,-2 2-4 15,3-1 0-15,-1 2-4 0,1-1 1 0,-1 1-11 0,-2-3-11 16,3 2-17-16,-4 0-25 0,2-2-25 0,0 1-37 0,-1-1-64 16,-1-2-83-16,0 2-156 0,-4-1-327 15,-2 2-640 1</inkml:trace>
  <inkml:trace contextRef="#ctx0" brushRef="#br0" timeOffset="287927.5428">11255 8621 565 0,'0'0'566'16,"0"0"-133"-16,0 0-96 0,0 0-71 0,0 0-48 15,0 0-54-15,0 0-35 0,0 0-29 16,0 0-21-16,0 0-19 0,0 0-16 0,0 0 2 16,0 0-15-16,-96 48-6 0,91-38-3 0,1 1-9 15,0 0 2-15,2 1 0 0,0 1-2 0,1 0 0 16,1-2-4-16,0 0-1 0,4 0-1 0,3-1 2 15,2 0 3-15,2-3 1 0,-1-2 3 16,2 1-5-16,3-3 3 0,-2-1 1 0,0-2-1 16,0 0 3-16,2 0-4 15,-2-2-1-15,0-1-2 0,-1-3-1 0,-2-1 3 0,-2 2 3 0,0-4-1 16,-1 2 1-16,-3 0 0 16,1-2-3-16,-2 2 0 0,-3-1 2 0,0-2-4 15,0 1 0-15,0 0-2 0,-3-2-4 0,-3 2-2 16,0-1-3-16,-1 0 5 0,-1 0 1 0,-2 1-1 15,1-2-1-15,-4 3-7 16,3 2-3-16,0 0 1 0,1 3 0 16,1-1-11-16,3 4-21 0,1 0-37 0,3 0-45 0,1 1-57 0,0 5-93 0,1 0-206 15,4-1-575-15,-2-4-203 0</inkml:trace>
  <inkml:trace contextRef="#ctx0" brushRef="#br0" timeOffset="288594.8034">11693 8649 0 0,'0'0'343'0,"0"0"98"0,0 0-43 0,0 0-39 0,0 0-44 0,0 0-46 0,0 0-36 16,0 0-42-16,0 0-48 0,0 0-47 15,0 0-40-15,0 0-19 0,0 0-13 0,0 0-1 16,-16-32-1-16,28 29 1 0,-2 2 0 0,1 1-4 16,-1 0 1-16,-1 0-6 0,0 0-4 15,-3 0-3-15,3 4-2 0,-4 0-2 0,0 1 1 16,0 1-2-16,0 0 4 0,-3 2-2 0,1 2 1 16,0-1 0-16,-2 2 0 0,-1 1 7 0,0-1 2 15,-3 2 2-15,-3 1-1 16,1-1-2-16,-3 1-4 0,-1 0 0 15,-2 1 2-15,-3 0-1 0,0 0 3 16,-3-1-1-16,0-1-4 0,1-2 3 0,2 0-3 0,2-3-1 0,3-2 2 0,0 0-4 16,2-1-2-16,3-2-2 0,1 1-2 15,1-3 3-15,1 0 1 0,1 0 3 0,0-1-4 0,0 0 1 16,0 0-3-16,0 0-1 0,2 1 8 16,3 1 1-16,3-2 6 0,3 0 2 0,3 0-4 15,4 0 1-15,1 0-5 0,1-2-1 16,-3 1 2-16,3-1-5 0,-2 0-1 15,-1 0-3-15,0 0-2 0,0 0 5 16,0-1 1-16,-3 3 3 0,1-2-3 0,-4 0-1 0,-1-1-1 0,0 2-3 16,-1 1 1-16,-4-1-5 0,-2-1-6 15,0 2-9-15,-2-3-18 0,1 3-15 0,-2-2-23 0,0 2-35 16,2-2-60-16,-2 0-111 0,1-1-224 16,1 0-497-16,0 0-147 0</inkml:trace>
  <inkml:trace contextRef="#ctx0" brushRef="#br0" timeOffset="289058.8951">12164 8604 1071 0,'0'0'541'16,"0"0"-124"-16,0 0-106 0,0 0-60 15,0 0-44-15,0 0-45 0,0 0-38 0,0 0-29 16,0 0-30-16,0 0-25 0,0 0-18 0,0 0-15 15,0 0-2-15,0 0 0 0,-14-5 2 0,10 13 4 16,0 2-1-16,1-1-3 0,0 2-1 0,-1-2-2 16,3 2 0-16,1-1-1 0,0-1 5 15,0 1-4-15,3-2 5 0,2-1-3 0,1 0-3 16,1 2 10-16,3-4-7 0,0 0 8 16,5-1 1-16,-2-3-7 0,0 0 8 0,2-1-5 15,-2 0 1-15,2-2 1 0,0-3-6 16,-2-1 1-16,1-1 0 0,-1 0-2 0,-2-1 2 15,-1 0 1-15,1 0-1 0,-2 0 0 0,-3 0 2 16,-1-1 0-16,2 1-1 16,-4-1 0-16,-1 2 0 0,1 0-1 0,-1 1 1 15,0 0-2-15,-2 3 4 0,0 0 5 0,0 2 6 0,0 1 4 0,0 0-2 16,0 0-6-16,0 0-8 0,0 0-6 16,-2 0-1-16,0 3-1 0,-3 2 1 15,1 2 0-15,-3 3-2 0,-1 0 1 16,1 2-4-16,0 1 2 0,0 2-1 0,1 1 3 0,1 1-1 0,-2 3-1 15,1 1 4-15,-1 0-4 0,3 3 1 0,-2-1-4 16,0 0-13-16,1-1-18 0,-2-1-28 16,3 0-34-16,-2 0-35 0,3-3-67 15,0-1-132-15,-1-5-337 16,3-5-972-16</inkml:trace>
  <inkml:trace contextRef="#ctx0" brushRef="#br0" timeOffset="289625.9914">11550 9113 0 0,'0'0'0'0,"0"0"309"16,0 0 172-16,0 0-46 0,0 0-63 0,0 0-58 15,0 0-61-15,0 0-57 16,0 0-39-16,0 0-35 0,0 0-21 0,0 0-21 16,0 0-17-16,0 0-15 0,-4-20-14 0,6 19-10 15,2 1-6-15,4-2-3 0,-1 2-3 0,2 0 2 16,1 0 0-16,5 0-2 15,-1 0 7-15,4 0-3 0,1 2 1 0,5 0 2 0,2 3-6 16,-3-2-2-16,3 1 1 16,-1-2-2-16,2 0 3 0,-1-1-1 0,1 2-2 15,2-1 2-15,-1-1-2 0,1 0-2 0,1-1 0 0,-2 0 1 16,0 0-5-16,-2 0 3 0,-2 0-2 0,-2 0-4 16,0 0 4-16,-4-1-3 0,-1 1 0 15,-4-1 4-15,-1 0-4 0,-3 0 4 0,-3 0 4 16,-2-1 1-16,-2 1 8 0,1-1 5 0,-2 2 4 0,1-1 1 15,-2 1-1-15,0-1-5 0,0 0-2 16,0-1-4-16,0 1-9 0,0 0 3 0,0 1-4 16,0-1-1-16,0 1 2 0,0 0-5 15,0 0 0-15,0 0-2 0,0 0-1 0,0 0-2 16,0 0 0-16,0 0-1 0,0 0 1 0,0 0-2 16,0 0-5-16,0 0-9 0,0 0-14 15,-3 0-18-15,0 1-27 0,0 0-34 16,0 2-69-16,-3-1-130 0,4 1-424 0,0-3-892 0</inkml:trace>
  <inkml:trace contextRef="#ctx0" brushRef="#br0" timeOffset="290959.6872">15066 8628 0 0,'0'0'467'0,"0"0"-51"15,0 0-26-15,0 0-22 0,0 0-49 16,0 0-56-16,0 0-48 0,0 0-36 16,0 0-42-16,0 0-42 0,0 0-34 0,0 0-28 0,-56-16-12 15,59 16-5-15,1 0 2 0,3 1 5 0,2 3 3 16,3 0 0-16,-1 2-4 0,4 1-4 16,0-1-2-16,3 3-1 0,0-1-3 0,-4 1-3 15,3 0-1-15,-5 1-3 0,-1 0 1 0,-3 1 1 16,-4 0-2-16,1 0-2 0,-4 1 1 0,-1 1 2 15,0 0 2-15,-5 2 4 16,-1 0 2-16,-4-1 0 0,-5 1 0 0,3-1-2 16,-6 0-2-16,4-2 1 0,-5 0-3 0,2 0-1 0,1-1 0 15,0-1-4-15,1-3 3 0,1-2-1 16,2 1-1-16,2-2 2 0,2-1-4 0,5 1 1 16,-1-1-2-16,0-3-2 0,4 0 1 0,0 1 2 15,0-1 0-15,0 0 1 0,1 0 1 0,4 0 1 16,0 1 4-16,3-1 4 0,2 1-3 15,2-1 3-15,4 0 0 0,-1 0-4 0,3-1 2 16,1-1-5-16,0 0-1 0,3-1 3 16,-1 0-6-16,2 0 1 0,0-1-5 0,-2 1-8 0,-1 1-10 15,-4-2-19-15,3 1-23 16,-4-2-37-16,-1 2-42 0,-2-2-72 0,-1 0-113 0,1 1-248 0,-3-1-448 16,-3 3 57-16</inkml:trace>
  <inkml:trace contextRef="#ctx0" brushRef="#br0" timeOffset="291435.8668">15441 8657 125 0,'0'0'723'0,"0"0"-144"0,0 0-143 16,0 0-83-16,0 0-71 0,0 0-66 16,0 0-53-16,0 0-54 0,0 0-38 0,0 0-32 0,0 0-21 15,0 0 0-15,0 0 1 0,0 0 5 16,-34 10 1-16,28 3-2 0,3 0-5 0,-2-2-2 15,3 2-2-15,2-2-4 0,0 1 1 0,0-2-5 16,1 0-1-16,7 1 2 0,-1-2-5 0,3 0 9 16,1-2 2-16,1 0-3 0,0-2 8 15,3-2-5-15,-3-1 2 0,0-1-1 0,-2-1-3 16,2 0 1-16,-2-2-3 0,0-2 2 0,0-3 0 0,0 0-1 16,-2-2 1-16,2 0-2 0,-5 0 2 15,3 0-5-15,-2 1 0 16,-3 1 4-16,-1 1-6 15,3-2 6-15,-4 3-2 0,0-1-5 0,0 1 2 16,0 2-1-16,0-1 2 0,-1 2 10 0,0 1 3 16,0-1 1-16,0 2 0 0,0 0-6 0,0 0-1 0,0 0-6 15,0 0-2-15,0 0-2 0,0 3-3 0,0 3 1 0,-2-1 0 16,0 5 3-16,-4-1-2 0,3 2 1 16,-3 4 0-16,3-3-5 0,0 3 6 0,-3 1-3 15,-2 0 0-15,4 0 5 16,-4 2-7-16,4-2 2 0,-3-2 1 0,-1 2-3 0,5-2 5 0,-4-1 0 15,3 0 0-15,-2-2-5 0,3 1-8 0,-4-2-15 16,5 0-22 0,1-2-23-16,-1 1-40 0,1-2-67 15,1-2-127-15,0-1-405 0,1-2-952 0</inkml:trace>
  <inkml:trace contextRef="#ctx0" brushRef="#br0" timeOffset="292158.4233">16007 8446 0 0,'0'0'0'0,"0"0"378"0,0 0 34 0,0 0-15 16,0 0-44-16,0 0-46 0,0 0-55 0,0 0-66 0,0 0-53 16,0 0-34-16,0 0-25 0,0 0-10 0,0 0-7 15,87-54-12-15,-68 54 2 0,1 0-5 16,1 0-6-16,-1 0 0 0,0 0-4 0,-4 3-6 16,-2 1-4-16,-4 1-7 0,-1 1-5 0,-1 3-1 15,-4-2-1-15,-2 5 2 0,1 0 2 16,-3 1 3-16,0 0 1 0,-4 1 5 0,0 0-4 15,-5 1 0-15,-1-2 2 16,-2 1-9-16,-5 0 7 16,3-4 1-16,-4 0-5 0,1-3 9 0,4-1-7 0,1 0-4 15,1-1 1-15,4-2-9 0,0 0 0 0,4-1-1 16,3-1-3-16,0 0 0 0,0 0 1 0,0 1 2 0,6-1 0 16,-1 1 7-16,7 0-3 0,3 2-4 0,1 1 3 0,1 1-9 15,2-1 4-15,-5 0 0 0,3 1-1 0,-5 1 7 16,-1-1-6-16,-2 0 0 0,0 3 0 15,-2-1-3-15,-4-2 1 16,1 3 4-16,1-2-1 0,-5 1 4 0,0-1-1 0,0 1-4 0,-1 0 4 16,-7-1-1-16,4 1 6 0,-3-1 5 0,-2-1 2 15,-1 0-1-15,0 0-3 0,-1-1 0 16,-1 0-2-16,0-2 3 0,-4-1-2 0,4 2 0 16,0-3 3-16,-4-1-8 0,4 0 1 15,-1 0-1-15,-1 0-4 0,3 0 5 16,0 0-9-16,1-1-9 0,2-1-15 0,3-1-19 0,-2 0-21 15,6-1-30-15,0 0-55 0,1-2-113 16,0-1-292-16,1 5-646 0</inkml:trace>
  <inkml:trace contextRef="#ctx0" brushRef="#br0" timeOffset="292465.141">16562 8456 1297 0,'0'0'607'15,"0"0"-289"-15,0 0-123 0,0 0-44 16,0 0-2-16,0 0-10 0,0 0-23 0,0 0-26 16,0 0-14-16,0 0-4 0,0 0-8 0,0 0-6 15,0 0-6-15,0 0-5 0,-12 54-5 0,10-43-9 16,-3 0-2-16,1 2-7 0,1 2-4 16,0 0-1-16,-1 2-9 0,0-2 2 0,-3 3-2 15,3 0-2-15,-2 0 5 0,-3 1-3 0,0 1 0 16,3 1-1-16,-2 0-5 0,0-3 3 15,-2-1-3-15,2-1 1 0,3-1 1 0,-2-3-2 16,2 1-2-16,-2-2 1 0,0 1-4 0,4-1 3 16,-2-3 1-16,1 2-5 0,0-2-8 15,-2-1-18-15,4 0-27 0,-1-3-38 0,-1 2-70 0,2-2-173 16,0-3-771-16,0 1-609 16</inkml:trace>
  <inkml:trace contextRef="#ctx0" brushRef="#br0" timeOffset="293869.8589">19355 8368 238 0,'0'0'554'0,"0"0"-121"16,0 0-65-16,0 0-36 0,0 0-64 0,0 0-60 16,0 0-51-16,0 0-40 0,0 0-28 0,0 0-17 15,0 0-12-15,0 0-4 0,64-48-1 0,-47 45-4 16,-1 1-7-16,1 2-5 0,2-1-2 15,0 1-9-15,-1 0-2 0,1 1-2 0,-3-1-7 16,2 2 1-16,-7 2-6 0,0-1-7 0,-1 3 1 16,-4 1-5-16,-2 1 0 0,-1 1-1 15,-3 4 2-15,1-1 5 0,-6 2 4 0,-5 1 5 16,-6 1 2-16,-3 0 0 16,-2 1-2-16,-2-3-4 0,0-1-1 0,1 0-2 0,-1-3 0 15,-1 0 1-15,3-3-4 0,2-1 1 16,3 0-3-1,5-2-2-15,2 0 1 0,2-2-6 0,6-1 3 0,1 1-1 0,0-1-3 0,0 0 3 16,4 0 3-16,3 0 0 0,4 0 3 0,5 2-1 0,2 0-3 16,0 0-1-16,3 0 1 0,-3 1-2 0,0-2 2 15,-4 3-1-15,0 0-2 0,-3 1 8 16,-2-2-6-16,1 2 0 16,-2 0 1-16,-1 2-4 0,-2-1 3 0,-1 0 3 0,-3 0-4 15,-1-1 3-15,0 2 1 0,-1 2 1 0,-6-1 3 0,1 0 1 16,-3 1 1-16,-2-1 2 0,-1-3 0 15,-3 1-1-15,1-1 0 0,-3-2-2 0,2 0 0 16,-1 0 4-16,-2-2-2 16,2 0-1-16,1 0 0 0,-2-2-7 0,3 0 1 15,-2 0-2-15,2-2-5 0,3 0 2 0,-2-1-11 0,4-1-9 0,2 1-12 16,1-3-21-16,2-1-24 0,3-2-43 16,1 1-69-16,6-4-109 0,6 1-249 0,-2 1-496 15,-2 5-163-15</inkml:trace>
  <inkml:trace contextRef="#ctx0" brushRef="#br0" timeOffset="294224.5384">19873 8395 643 0,'0'0'574'0,"0"0"-140"0,0 0-94 16,0 0-29-16,0 0-36 0,0 0-57 0,0 0-46 15,0 0-43-15,0 0-25 0,0 0-17 0,0 0-24 16,0 0-7-16,0 0-18 0,0 0-12 15,45-30-7-15,-47 32-3 0,0 1-1 0,-4 2 0 0,1 1 4 16,-3 2-5-16,2 0 0 0,0 2-3 16,-2 0-8-16,3 2 5 0,0 1-2 0,-1 1-2 15,0-1 9-15,-2 3-8 0,2 0-2 0,-1 1 3 16,-1 0-9-16,0 0 6 0,1 0 2 16,0-3-2-16,-1 1 5 0,0-2-2 0,0 1-4 15,1-1 3-15,-2-2-3 0,-1 0 1 16,3-2 1-16,-1-1 2 0,1 1-5 0,-3-2 2 0,3-1-3 15,1-1-11-15,1-1-1 0,1 0-22 16,0-1-24-16,0 1-37 0,1-3-63 0,1 0-111 16,1 0-305-16,-1-1-988 0</inkml:trace>
  <inkml:trace contextRef="#ctx0" brushRef="#br0" timeOffset="294904.6492">20501 8127 233 0,'0'0'726'0,"0"0"-247"0,0 0-113 0,0 0-50 0,0 0-34 0,0 0-47 16,0 0-43-16,0 0-34 0,0 0-44 16,0 0-33-16,0 0-37 0,0 0-23 0,0 0-1 15,21-23 5-15,-30 36 10 0,0 2 7 0,-2 0-2 16,1 3-5-16,0 2-4 0,-3 1-5 16,-2-1-1-16,2 1-4 0,3 1-4 0,0 1-3 0,0-1-2 15,3-1-8-15,3-4 1 0,2-1-1 16,2-2-2-16,1-3 6 0,0 0-2 0,4 0 0 15,5-2 0-15,1 0 0 16,3 1 1-16,2-2 4 0,5-1-1 0,-2-1-1 0,0-2-3 16,0-2-3-16,0-1-3 15,1-1 2-15,-1 0 0 0,-1-1-1 0,1-3 4 0,-2-1-7 16,1-2 2-16,-6 0 1 0,2-1-1 0,-4 0 5 16,-1-1-2-16,-3 2-1 0,1-1 0 15,-2 1-2-15,0 0 2 0,-1 1 2 0,-2-2 0 16,1 3 1-16,0 1-1 0,-2 1-3 0,-1 1 1 15,0 1 2-15,0 1 0 0,0 0 1 0,0 0 1 0,0 0-6 16,0 0 0-16,0 3-1 0,-5 2-2 16,1 2 6-16,-2 3-1 0,0 2-1 15,-2 1 0-15,2 0-1 16,0 3-1-16,-1-1 2 0,-3 1-1 16,2-1 3-16,-4 2-1 0,0 1-1 0,1 1 0 0,1-2 0 0,-1-1 1 0,2 0 0 15,1-4-1-15,1-1-11 0,1 0-9 0,0-2-17 16,2-2-21-16,2 0-27 0,-1-2-37 0,0-1-73 15,3-1-130-15,0-1-350 16,0-1-949-16</inkml:trace>
  <inkml:trace contextRef="#ctx0" brushRef="#br0" timeOffset="295240.1734">21016 8297 1491 0,'0'0'601'0,"0"0"-225"0,0 0-124 0,0 0-45 16,0 0-38-16,0 0-29 0,0 0-38 0,0 0-30 15,0 0-23-15,0 0-20 0,0 0-13 16,0 0-2-16,0 0-6 0,0 0-1 0,5-9 3 16,-5 16 0-16,-3 1 8 0,-2 2 2 15,3 1 2-15,-4 2 3 0,1 1-8 0,-3-1-1 0,-1 2-4 16,1 1-2-16,-2 0 1 0,-3 2 0 15,3 0-2-15,-2 2-2 0,-3 1-1 16,1-3-1 0,0 0 0-16,-2 2 1 0,4-3-1 0,1 1-2 0,0-2 0 0,1-1-4 0,1-1 3 15,-1-1 1-15,2-3-2 0,3 1 7 0,-2-2-5 16,4 0-1-16,-2-2 0 16,3 0-4-16,-2 0-1 15,-1-1-5-15,3-2-11 0,1 1-17 0,0-2-28 0,1 0-31 0,0-2-41 16,0-1-79-16,0 0-202 0,1 0-756 0,0 0-443 0</inkml:trace>
  <inkml:trace contextRef="#ctx0" brushRef="#br0" timeOffset="297210.1036">23780 7624 0 0,'0'0'0'0,"0"0"289"16,0 0 140-16,0 0-41 0,0 0-35 15,0 0-34-15,0 0-36 0,0 0-37 0,0 0-32 16,0 0-34-16,0 0-43 0,0 0-33 15,35-75-42-15,-35 75-34 0,0 0-19 0,0 3-6 16,0 3 5-16,0 5 12 0,-2 3 10 0,-3 4 8 0,2 0 4 16,-4 2-3-16,2 2-6 15,-3 1-4-15,0-3-5 0,3 3-5 0,-2-3 0 0,3 2-10 16,-3-3-2 15,4-1 0-31,2 0-5 0,1-4 3 0,1-1 1 0,0-3-3 0,3-2 11 0,5 0-3 16,0-3 0-16,1-1 5 0,2-2-6 0,-1-2 6 0,5 0-1 15,-4 0 1-15,0-6-2 0,4 1 2 0,-3-3-2 0,3-2-3 0,-3-2 6 16,0 1-10-16,-2 0 0 16,-1-2 1-16,1 2-11 0,-2-2 8 0,0 2 0 15,0-2-3-15,-5 2 10 0,2 2-7 0,-3 1-2 0,1 2-1 0,-2 1-5 16,-2 2 5-16,1 2 0 16,-1 0-3-16,0 1 0 0,0 0-7 0,0 0-7 15,0 4 1-15,0 1 5 0,-2 2 3 16,-3 6 4-16,3-2 2 0,-1 3-2 0,-3 2 3 15,1 0-1-15,-2 2 0 0,0 0 6 0,1 1-6 16,-2 1 2-16,-2 2 0 0,1-1-7 0,0-2 6 0,-2-1-3 16,3-2-9-16,2 0-11 0,0-2-20 15,4-3-26-15,-3 0-26 0,2-1-40 0,3-3-57 16,0-2-90-16,0-2-153 0,1-1-378 16,1-2-665-16</inkml:trace>
  <inkml:trace contextRef="#ctx0" brushRef="#br0" timeOffset="297465.8196">24236 7728 1507 0,'0'0'499'0,"0"0"-146"0,0 0-83 16,0 0-64-16,0 0-53 0,0 0-48 0,0 0-38 16,0 0-30-16,0 0-17 0,0 0-3 15,0 0 2-15,0 0 8 0,0 0 7 0,0 0 1 16,13 42 0-16,-18-30-1 0,2 3-4 0,-4 1-5 15,3 2-3-15,-3 0-6 0,-4 2-3 16,2 1 0-16,0 1-10 0,-4 1 4 0,2 1 1 16,-5 2-3-16,2-3 3 0,-5 3-14 0,4-2-20 15,-2 0-26-15,-1 0-37 0,5-3-45 16,1-2-88-16,4-4-191 0,-1-7-659 0,8-2-482 16</inkml:trace>
  <inkml:trace contextRef="#ctx0" brushRef="#br0" timeOffset="298156.1046">24520 8229 1121 0,'0'0'515'0,"0"0"-139"16,0 0-75-16,0 0-59 0,0 0-35 0,0 0-41 0,0 0-31 15,0 0-30-15,0 0-39 0,0 0-29 16,0 0-23-16,0 0-4 0,0 0 3 0,-2-5 4 15,-4 16 8-15,-3 2-3 16,-3 3 1-16,1 2-4 0,-2 1-4 0,5 2 0 0,0 1-7 0,-1-1-3 16,2 1-2-16,2-2-4 0,0-2 3 15,3 0 2-15,2-4 1 0,1-1 3 0,2-1-5 16,5-2-1-16,3-2 0 0,-1-1-2 16,4-2 5-16,1-2 1 0,2-3 1 0,-2 0-4 15,4 0 1 1,-2-4 0-16,1-3 0 0,-1 1 4 0,1-3-5 0,0-1 0 0,-4 0-1 0,-3-1-5 15,2 0 9-15,-3 0-1 0,-2 0 4 0,1 1 4 16,-3 1-6-16,-3 0-1 0,-1 1-2 0,-1 1-3 16,-1 1 5-16,2 1 0 0,-2 2 4 15,0 2-1-15,0 1 3 16,0 0 1-16,0 0-5 0,0 0 2 0,0 2-10 0,-2 4-2 16,0 2 0-16,-4 2-4 0,-1 3 8 0,-4 1 0 0,-1 1 1 15,-1 0 7-15,3 2-10 0,-1-1 0 16,0 2-2-16,-2 1-4 0,-4-1 6 15,6 4-5-15,-3-2-7 0,-1-2-20 16,4-1-22-16,2-1-27 0,3-4-37 0,0-1-65 0,3 0-124 0,0-4-258 16,1-4-652-16</inkml:trace>
  <inkml:trace contextRef="#ctx0" brushRef="#br0" timeOffset="298524.4772">24870 8306 1763 0,'0'0'518'0,"0"0"-203"0,0 0-132 0,0 0-35 0,0 0-31 16,0 0-18-16,0 0-24 0,0 0-16 16,0 0-14-16,0 0-6 0,119-47-6 0,-100 50-5 15,1 3 2-15,-2 1-10 0,1 2-5 0,-3 2-4 16,-1 0-6-16,-2 2 6 0,-2 1-1 0,-4 3 1 15,1 0 0-15,-4 1-2 0,0 1 2 16,-3-1-1-16,-1 2 1 0,-1-3 3 0,-5 2 0 0,-1 0-1 16,-3-1-1-16,-4 0-2 0,3 1 3 15,-8-1-2-15,2-4 2 0,-2 1-4 16,0 0-4-16,2-2 0 16,-2-2-3-16,5 1 1 15,-3-2 2-15,4-1 0 0,-2-1 2 0,2 0-10 0,2-1-9 0,1-1-16 0,1-1-20 16,2-1-26-16,3 0-38 0,-1-2-55 0,1 0-123 15,3 1-213-15,1-3-678 0,0 1-129 16</inkml:trace>
  <inkml:trace contextRef="#ctx0" brushRef="#br0" timeOffset="298885.0734">24964 8525 1990 0,'0'0'435'0,"0"0"-159"0,0 0-77 16,0 0-51-16,0 0-35 0,0 0-28 0,0 0-20 16,0 0-16-16,0 0-9 0,0 0-5 0,0 0-3 15,0 0 0-15,0 0-5 0,135-17-5 16,-111 17-2-16,-2 0-5 0,0-1 0 0,4 1 1 16,-2 1-2-16,0-2 0 0,-1 1-5 0,0-1-2 15,-1-1-3-15,-3 2 1 0,-1-1 2 16,-4-1-1-16,-3 1 3 0,-2 1-4 15,-1-1 0-15,-2 0 2 0,-2 1-2 0,-2 0 3 0,-1 0 1 16,-1-1-1-16,0 1 2 0,0 0 0 16,0-1 1-16,0 1 4 0,0 0 1 0,0 0-3 15,0 0-3-15,0 0-5 0,0 0-4 0,0 0 0 16,0-1 1-16,0 1-1 0,0 0 2 16,0 0-3-16,0-2-4 0,0 2-5 0,0 0-11 15,0 0-5-15,0 0-17 0,0 0-28 0,0 0-37 16,0 0-55-16,0 0-104 0,0 0-281 0,0 0-984 0</inkml:trace>
  <inkml:trace contextRef="#ctx0" brushRef="#br0" timeOffset="300979.61">28373 6993 218 0,'0'0'526'0,"0"0"-125"0,0 0-35 0,0 0-49 0,0 0-59 16,0 0-58-16,0 0-34 0,0 0-31 15,0 0-24-15,0 0-19 0,0 0-29 0,9-12-26 16,-9 12-15-16,0 0-16 0,0 2 5 0,0 3 7 16,-1 2 10-1,-1 2 14-15,-1 2-4 0,-3 2-3 0,5 0-6 0,-4 3-5 0,1-2-4 16,2-1-6-16,-1 1-3 0,3 0-4 0,-1-1 0 0,1 0-1 16,0-2 1-16,1-1 5 0,4-2-6 15,3-1 3-15,1-1 0 16,3-1-2-16,-1-4 9 15,5 1 3-15,-2-2 2 0,5 0-1 0,-4-4-5 16,2-2-1-16,0-2-2 0,-2 1-3 0,1-3 3 16,-1-1-3-16,1 0-1 0,-2-2-3 15,1 1 0-15,-1-1 0 0,0 1-1 0,0 1 6 0,-4-1-3 16,-4 3 1-16,0 0 1 0,-1 4-1 0,-2-1 4 0,-2 4 0 0,-1-1 1 0,1 0 2 16,-1 2-8-16,0-1 0 0,0 2 2 0,0 0-3 15,0 0 6-15,0 0-3 0,0 0-4 16,0 0-5-16,0 0-3 0,0 2-2 15,-1 3 0-15,-2 1 7 0,-2 2-3 16,2 4 2-16,-3 0-1 0,2 2-6 0,-3-1 7 16,1 1 0-16,-1 2 0 0,1-1 8 0,-1 2-8 15,0 2 0-15,-2-1 0 16,-1 2-11-16,0-2-7 0,0 2-20 0,0-1-21 0,0-2-28 16,-2 0-45-16,3-2-70 0,0-5-148 0,6-1-366 0,-2-3-891 15</inkml:trace>
  <inkml:trace contextRef="#ctx0" brushRef="#br0" timeOffset="301402.146">28927 7022 774 0,'0'0'424'0,"0"0"-127"0,0 0-46 0,0 0 11 16,0 0-28-16,0 0-44 0,0 0-49 0,0 0-31 15,0 0-23-15,0 0-14 0,0 0-15 0,0 0-14 16,0 0-6-16,0 0-7 0,92-50-2 16,-83 50-4-16,-3 0-4 0,1 2-2 0,1-1-4 15,-1 3-2-15,1 3-4 0,-2 0 0 16,2 3 0-16,-4 1 0 0,3 2 3 0,-5 0-4 15,0 1 1-15,2 3-2 0,-2-2-2 0,-1 3 5 16,-1 0 1-16,0 1 0 16,1 0 4-1,-1 0-6-15,-3-1 1 0,-2-1 1 0,3 0-4 0,-7 0 6 0,4-2-2 0,-3-3 1 16,-1 1-2-16,-1-2-1 0,0-1-1 0,0-1 0 0,-1 0 3 16,1-2-2-16,-1 0-1 0,-1 0-1 0,2-2-3 15,-3-1-6-15,3 0-10 0,0-2-16 16,-1 0-25-16,2 1-31 15,1-3-51-15,0 0-86 16,-2 0-168-16,7 0-504 0,0 0-697 0</inkml:trace>
  <inkml:trace contextRef="#ctx0" brushRef="#br0" timeOffset="301742.2073">28976 7160 1583 0,'0'0'409'0,"0"0"-123"0,0 0-45 16,0 0-57-16,0 0-47 0,0 0-49 0,0 0-29 15,0 0-18-15,0 0-8 0,0 0-1 16,0 0-1-16,0 0-5 0,0 0-1 0,0 0-7 16,132 11-7-16,-109-11-3 0,2 1-3 0,-2-1 1 15,0 2 3-15,-1-2 1 0,-1 0-1 0,-3 1-1 16,1-1-3-16,-7 0 0 15,0 0-1-15,-4 0 1 0,0 0 3 0,-6 0 1 0,0 0 2 0,0 0 2 16,-2 0 2-16,0 0 0 0,0 0 0 16,0 0-1-16,0 0-2 0,0 0-1 0,-2 0 0 15,2 0-2-15,-1 0-2 0,1 0-3 16,-1 0-5-16,1 0-16 0,0 0-33 0,0 0-46 16,-1 0-66-16,-1 0-146 0,1 2-401 15,-1-1-937-15</inkml:trace>
  <inkml:trace contextRef="#ctx0" brushRef="#br0" timeOffset="302521.7326">29578 7482 404 0,'0'0'433'0,"0"0"-91"0,0 0 3 0,0 0-14 16,0 0-46-16,0 0-51 0,0 0-50 0,0 0-48 15,0 0-20-15,0 0-24 0,0 0-18 16,0 0-16-16,0 0-21 0,0 0-14 16,1-31-8-16,-2 34-3 0,-2 5 6 0,-2 1 3 0,0 4 1 15,-3 2 2-15,-2 1 2 0,2 1 0 16,-1 2-4-16,3-1 0 0,-2-1-14 0,1 1 3 16,3-1-3-16,0-2-3 0,1 2 5 0,2-2-5 15,1-2 0-15,0-1 1 0,1-2-4 16,7-1 1-16,-3-3 2 0,2 0 2 15,4-3 2-15,-1 0 2 0,3-3 2 0,-1 0-1 16,1 0 5-16,0-1-5 0,3-4 0 16,-2-1-1-16,2-1-8 0,-2-1 5 0,1-2-3 0,-1 0 1 0,-3-1 5 15,0 0-4-15,-1 0-1 0,0-1 0 0,-1 2-2 16,-1 2 1-16,-3-1-1 0,1 4-1 0,-4-2 3 16,4 3-1-16,-4 0-3 0,0 2 2 15,-2-1 2-15,1 2-2 0,-1 1 2 16,0 0-1-16,0 0-9 0,0 0 5 15,0 0-4-15,0 4 0 0,-1 2 7 0,-2 1-3 16,-2 2 0-16,2 5 3 0,-5-1-7 0,3 2 5 0,-2 1 1 16,-1-1-1-16,2 0 5 0,-1 0-3 15,-2-1-2-15,1 1 0 0,3-1-1 0,-2 0 0 0,3-3 3 16,-3 0-1-16,3 0-4 16,-1-1 4-16,3-2-3 15,0 1-2-15,2-4 3 0,0 3-20 0,-1-1-22 0,1-1-31 0,0 0-56 0,0-2-66 16,0 0-127-16,1-1-283 0,0-3-709 0</inkml:trace>
  <inkml:trace contextRef="#ctx0" brushRef="#br0" timeOffset="303054.5944">30250 7533 614 0,'0'0'723'16,"0"0"-415"-16,0 0-49 0,0 0-10 16,0 0-26-16,0 0-33 0,0 0-51 0,0 0-29 15,0 0-16-15,0 0-20 0,0 0-9 0,0 0-7 16,0 0-8-16,0 0-3 0,-6-115-7 0,-3 112-8 16,-3-1-7-16,-2 3-5 0,0 0-4 15,-3 1-4-15,-4-1-2 0,1 2-4 0,0 3-2 0,-3 1-1 16,1 2 0-16,-2 1 2 0,3 2-2 15,0 3-2-15,1 1 2 16,4 1-6-16,0 0 3 0,2-2 0 16,4-1 1-16,3 1 0 0,1-1-1 15,3-3-1-15,3 3 0 0,1-2 1 0,8-1-1 0,1-1 3 0,2 0 0 0,6-3 2 16,2 1 0-16,0-2-1 0,1-1-1 0,1-3 3 16,-2 0-2-16,0 0-1 0,0-2 3 15,-2-1-6-15,-2-3 2 0,-1-1 3 16,-2-1-1-16,-2 1 1 0,-2-1 2 0,0 2-1 0,-3-1 3 15,-3 1-1-15,-1 1 0 0,-1 2 3 0,-1-1 0 16,0 1-1-16,0 0-2 0,0 2-1 0,0 0-2 16,0 1 3-16,-1 0-2 0,0 0 1 15,1 0-2-15,-3 0-4 16,-3 3 0-16,-3 2 0 0,2 1 1 16,-2 3 3-16,-2 2-3 0,-1 2 2 0,2 2-1 0,-3 0-1 15,2 0 2-15,-3 5 0 0,1-2 1 0,-1 3-1 0,0-3-1 16,0 2-2-16,1 0 1 0,2 1 1 0,0-2 0 15,-1 1 1-15,2 1 1 16,-1-2-3-16,1 2 1 0,2-5-2 0,0 0-11 0,-2 0-16 16,5 0-21-16,0-2-38 0,-1-2-63 0,2-1-118 15,2-1-310-15,1-6-869 0</inkml:trace>
  <inkml:trace contextRef="#ctx0" brushRef="#br0" timeOffset="306361.4581">28285 9621 151 0,'0'0'523'0,"0"0"-122"0,0 0-58 0,0 0-41 16,0 0-37-16,0 0-58 0,0 0-30 15,0 0-28-15,0 0-18 0,0 0-19 0,0 0-20 0,0 0-17 16,3-45-23-16,-3 45-14 15,0 0-17-15,-2 0-11 0,-1 6-2 0,-3 2-2 0,-2 3 7 16,1 0 5-16,-4 5 1 0,3-2 3 16,0 2-8-16,0 1-3 0,-2-2-1 0,5 2-8 15,0-2 5-15,0 0 0 0,2-1-1 0,2 0 1 16,2-1-2 0,-1-3 1-1,7-1-4-15,-1 0 7 0,3-3 0 0,2 0 1 0,2-2 4 0,0-3-4 16,-1-1 5-16,3 0-2 0,-2-1-1 0,-1-5 5 15,4 0-6-15,-5-2-3 0,2-1-1 0,0 1-5 16,0-3 6-16,-2-1 0 0,-1-1 1 0,-4 0 1 16,3 1-8-16,-1-1 2 0,0 1 0 0,-2-1 0 15,-1 1 7-15,-1 2-3 16,1 0 0-16,-3 0-5 0,-1 3 0 0,0-1 2 0,0 3-2 0,-1 0 7 16,2 3-6-16,-2 0-2 0,0 2-2 0,0 0-7 0,0 0 7 0,0 0-2 15,0 2 2-15,1 3-1 0,-5 4-2 16,1 0 2-16,-4 6-1 15,0-2 1-15,2 4 5 16,-3-1-2-16,2 0 0 0,-2 1 0 16,1 2-2-16,0-2 3 0,0 1 0 0,-2-1 5 0,1 0-4 0,1-1-4 0,2-1-2 15,-3 0-7-15,5-2-7 0,-2-4-13 0,1 2-22 16,3-4-26-16,0 2-46 0,1-2-56 0,0-2-106 0,0-1-186 16,1-1-495-16,0-2-292 15</inkml:trace>
  <inkml:trace contextRef="#ctx0" brushRef="#br0" timeOffset="306739.1514">28647 9590 458 0,'0'0'501'0,"0"0"-102"0,0 0-97 16,0 0-25-16,0 0-60 0,0 0-31 0,0 0-37 16,0 0-33-16,0 0-27 0,0 0-25 15,0 0-14-15,0 0-6 0,0 0-4 0,0 0 3 16,98-83-6-16,-83 82-3 0,0 0-4 0,-3 1-5 16,-1 0-5-16,-1 3-4 0,0 3-2 0,-2 4-4 15,-1 0-1-15,-3 3 0 0,1 1-1 16,-1 4 1-16,-2-1 2 0,1 0-1 0,-3 3 0 15,0 0-4-15,1-1 0 0,-5 1 3 0,0-1 3 0,-4-1 2 16,0 1-2-16,0-3-2 16,-4 2-3-16,4-4 0 0,-5 1 3 0,1 0 0 15,1-2 1-15,1-1-3 0,-2-1-5 0,2-3-3 16,1 1-7-16,0-2-8 0,0 0-16 0,3-1-24 16,0-2-35-16,-3 0-57 0,4-3-86 15,0 2-160-15,2-2-447 0,0-1-661 16</inkml:trace>
  <inkml:trace contextRef="#ctx0" brushRef="#br0" timeOffset="307109.6028">28689 9755 1257 0,'0'0'431'15,"0"0"-121"-15,0 0-92 0,0 0-57 0,0 0-42 16,0 0-24-16,0 0-21 0,0 0-18 0,0 0-17 15,0 0-11-15,0 0-7 0,127-12-8 16,-108 13 0-16,-2 0-2 0,-2 2-2 0,3-2 0 16,-5 0-3-16,2 0 1 0,-2 1-1 0,-2-2 2 15,-3 1-1-15,-3-1-2 0,1 1-2 16,-4 0-2-16,0-1 1 0,0 0-1 0,-2 1 0 0,0-1-1 16,0 0-4-16,0 1-7 15,0 2-17-15,0-1-30 0,1 0-49 0,2 0-86 0,-2 0-146 16,0-1-331-16,0 0-789 0</inkml:trace>
  <inkml:trace contextRef="#ctx0" brushRef="#br0" timeOffset="307793.0814">29054 10115 0 0,'0'0'0'0,"0"0"0"0,0 0 0 0,0 0 133 0,0 0 245 0,0 0-6 16,0 0-33-16,0 0-38 0,0 0-40 16,0 0-44-16,0 0-33 0,0 0-28 0,0 0-17 15,0 0-9-15,38-37-11 0,-38 37-18 16,0 0-24-16,0 0-18 0,0 0-19 0,-2 5-3 0,-6 2 1 15,1 4 3-15,-3 1 5 0,-1 4-8 16,-2 1-8-16,2 0-7 0,0 2-8 0,1-1-2 16,4 0-3-16,1-5-3 15,-2 2 0-15,7-1-4 0,0-2-1 16,0-1 1-16,5 0 1 16,-1-2 2-16,5-1 3 0,1-2 6 0,3-2-2 0,2 0 4 15,2-3-3-15,0-1-2 0,3 0 0 0,-3 0-5 0,0-3 3 0,0-5-2 0,-1 1-4 16,-2 0 10-16,-2 0-4 0,2-1 1 0,-2-2 1 15,-2 2-4-15,-3 1 0 0,-1 1-2 16,-4-2 2-16,1 3 0 0,0-1 2 16,-2 1 0-16,-1 2-3 0,0-2-1 0,0 2 0 0,0 1-2 15,0 1 5-15,0-1-5 0,0 1-1 0,0 1 1 16,0 0-6-16,0 0 2 16,-1 0-2-16,-2 3 1 0,-1 0 0 0,0 3-2 15,-4 2 4-15,0 1-3 0,3 1 1 0,-4 3 2 16,1 0-1-16,-1 1 2 0,3-1-3 15,-3 2 4-15,1 0-4 0,0 0-1 0,-1 2 5 16,1 0-8-16,1-1-7 0,-1 0-17 0,0-3-25 16,1 1-29-16,2 0-51 0,0-3-91 0,1 1-128 15,2-5-371-15,2-1-881 0</inkml:trace>
  <inkml:trace contextRef="#ctx0" brushRef="#br0" timeOffset="308314.8282">29691 10217 1403 0,'0'0'320'0,"0"0"-74"0,0 0-16 0,0 0-12 16,0 0-21-16,0 0-34 0,0 0-27 0,0 0-27 15,0 0-26-15,0 0-12 0,0 0-14 0,0 0-8 16,0 0-10-16,0 0-6 0,-15-89-5 15,7 86-7-15,-1 1-2 0,0 0-8 0,-3 1-3 16,-3 1-1-16,-1-1-4 0,-2 6 5 16,-3 1-6-16,2 3 0 0,0 2 4 0,0 0-11 15,3 2 5-15,-2-1-2 0,6 1-2 0,-1 0 7 16,3 1 0-16,3-3 0 0,2 1-1 16,3-3-4-16,2 1 0 0,0-2-1 15,6-1 2-15,0-1 1 0,4 1 1 0,4-3 3 0,-1 1-4 16,5-2 2-16,0 0 0 0,-2-3-2 15,2 0 5-15,2 0-3 0,-2 0-1 0,-1-4 0 16,0 1-1-16,-3-2 2 16,-3 3 2-16,0 1-2 0,-5-1 1 0,1 0-4 0,-4 0 1 0,3 1-1 15,-4 0 1-15,-2 1 2 0,0 0-1 16,0 0 2-16,0 0-5 0,0 0-2 16,0 4 2-16,0 0-1 0,-2 3 6 15,-1 1 0-15,-2 1 0 0,1 2 1 0,-2 2-3 16,-2 1 3-16,4 0-2 0,-4 2 2 0,-1 1 1 0,0-1-3 15,3 2 0-15,-4-3-2 0,1 2 1 0,-1-1 2 0,0-1 0 16,0 1 1-16,0 0-2 0,-1-1-3 16,1 0-6-16,-1-1-8 0,0 0-15 0,1-2-22 15,0-1-33-15,0-1-53 0,2 0-85 0,0-4-142 16,6-1-437-16,0-2-806 0</inkml:trace>
  <inkml:trace contextRef="#ctx0" brushRef="#br0" timeOffset="320200.7041">32921 8708 0 0,'0'0'0'16,"0"0"47"-16,0 0 385 0,0 0-36 15,0 0-30-15,0 0-60 0,0 0-48 16,0 0-47-16,0 0-44 0,0 0-26 0,0 0-17 0,0 0-20 16,12-36-16-16,-12 34-5 0,0-1-17 0,0 2-2 15,0-1-8-15,-2-1-11 0,0 2-5 0,-3 1-10 16,0-2-6-16,-3 2-1 0,-2 0-4 15,-2 0 4-15,-7 3 5 0,-3 5 4 0,-8 0-15 16,0 2-2-16,3 0-2 0,2 1-5 0,2 1 16 16,-3 2-4-16,5 1-5 0,0 2 1 15,-1 2-9-15,1 2-1 0,-2-1-1 16,4 2 0-16,1 1 4 0,1-1-2 0,3 2-5 0,2-1 0 0,2-1-6 16,2-3 4-16,1 1 4 0,4-3-3 15,4 0 7-15,-1-3-6 0,2 1-3 0,7-2-2 16,0 0 0-16,2-2 6 0,2-1 4 15,3-2 3-15,2-1-5 0,-3-1 1 0,4-3-1 0,-1-3-1 16,-3 0 3-16,4-3-3 0,-3-2-1 16,-1 0 1-16,2-3-7 0,-3 1 5 0,2-1 3 15,-4-1 3-15,-2 0 5 0,-1-2-7 16,-4 2-1-16,-4-1-1 0,2 1-1 0,-3 0 3 16,0 0 0-16,-6 0 0 0,-1 1-3 15,-6 1-8-15,-2 0 1 0,-4 0-4 0,-3 2 6 0,-1 0 2 16,-1 1 0-16,-1 2 1 0,1 1-5 0,2 0 2 15,1 0 2-15,3 1-2 0,5 0 6 0,2 0-5 16,3 1-4-16,-1 3-2 0,5 0-7 16,0 1-5-16,2 0-15 0,2 2-28 15,0 0-37-15,0 3-65 0,5-2-93 0,4 1-167 0,-2-1-345 16,-1-3-771-16</inkml:trace>
  <inkml:trace contextRef="#ctx0" brushRef="#br0" timeOffset="320737.8032">33117 8850 944 0,'0'0'297'0,"0"0"-22"15,0 0-11-15,0 0-30 0,0 0-60 0,0 0-48 16,0 0-40-16,0 0-24 0,0 0-27 0,0 0-6 16,0 0-2-16,0 0-7 0,0 0 5 15,0 0-10-15,64-28-4 0,-50 28-3 0,-1 2-4 16,1 1 3-16,-2 3 1 0,-2 0 0 0,-1 2 5 16,-4 1 6-16,-1 2 8 0,-4 1 10 15,0 1 9-15,-2 2 1 0,-4 0-1 0,-6 2-3 16,-1 1-10-16,-3 1-1 0,0-1-2 15,-7-1-3-15,1 3 3 0,-3-2-10 0,0 0-4 0,-3-2-3 16,4 0-8-16,-1-1 5 0,3-2 1 16,1-2 1-16,3 0 6 0,4-4-6 0,3 0-3 15,1-1-1-15,2-3-3 0,6 1-1 16,0-1 2-16,1-1 2 0,1 0 0 0,0 0 9 16,5 0 2-16,2-1-1 0,3 0 5 0,1 0-10 0,1-1-3 15,4 2-4-15,-1-2-10 0,4 0 8 16,-1 0 1-16,3 0 1 0,-1 0 0 15,-1 0-7-15,1 0-1 0,-2 1-1 0,-2-1 2 0,2-1 2 16,-5 1-1-16,-1-2 3 16,-1 2-4-16,-1 0-1 0,-3 0 1 0,0 0 0 0,-3 0 4 15,-3 0-9-15,2 0-11 0,0 0-16 0,0 0-29 16,-2 0-30-16,5 0-53 0,-1 0-78 0,3 0-163 16,-3 0-419-16,0 0-756 0</inkml:trace>
  <inkml:trace contextRef="#ctx0" brushRef="#br0" timeOffset="321355.9302">33355 9425 0 0,'0'0'0'0,"0"0"328"0,0 0 45 0,0 0-56 16,0 0-45-16,0 0-43 0,0 0-45 16,0 0-37-16,0 0-26 0,0 0-2 15,0 0 11-15,0 0 4 0,0 0-2 0,0 0-17 0,12-35-11 16,-9 35-13-16,-3-2-12 0,1-1-6 0,2 1-19 15,0 0-14-15,0 0-11 0,4 1-9 0,0-2-1 16,3 2-2-16,-2-1-2 0,4 2-4 16,0 0-2-16,-1 0-6 0,0 2-5 0,1 3 5 0,-1 0-2 15,-3 1 1-15,1-1 2 16,-1 4-5-16,-4 1 22 0,2 0-11 0,-2 0 2 0,2 1 7 16,-4 4-3-16,0 1 1 0,0 3 6 0,-2 0-2 15,-2-1-8-15,-1 1 17 16,-4-1-4-16,0 1-3 0,1-1-6 0,-4-3-6 0,-1 3-3 15,0-2 4-15,-1 0-3 0,0 0 2 16,-1-1 3-16,0-2-9 0,0 0 5 0,-1-1-2 0,2-1-1 16,1-1 5-16,1-1-8 0,0-1 0 0,1-4-1 15,0 3-4-15,5-2 4 0,0 0-5 16,2-2-10-16,-1 0-13 0,2-1-24 0,-1-2-28 16,2 0-48-16,0 0-75 15,0 0-141-15,2 0-368 0,-1 0-787 0</inkml:trace>
  <inkml:trace contextRef="#ctx0" brushRef="#br0" timeOffset="321945.4265">33726 9550 0 0,'0'0'544'15,"0"0"-188"-15,0 0-47 0,0 0 11 16,0 0-26-16,0 0-46 0,0 0-58 0,0 0-46 16,0 0-39-16,0 0-31 0,0 0-18 0,0 0-15 15,0 0-14-15,0 0 6 0,18-10-4 0,-12 9 1 16,-6 1-1-16,0 0-8 0,5 0-3 0,1 0-2 16,-1 1 1-16,3 2 7 0,-8-3 5 15,3 7 6-15,1 0 2 0,1-1 4 16,0 10-8-16,-4-9-2 0,-1 6 5 0,1 0-11 15,-1 0 7-15,1-1-4 0,-5 1-5 16,0 1 3-16,-5 1-6 0,2 0 1 0,-4 1 1 0,2-1-9 16,-4-1 1-16,-2 5-2 15,-1 1-7-15,-5 3 6 0,0-2-18 16,-3 0 2-16,5-2-6 0,2-5 5 0,7-4 7 0,3-3-1 16,0-3 5-16,5-2-11 0,0-1 8 0,0 0-3 15,2 0-6-15,0-1 12 0,0 0-8 0,0 1 3 0,0-1 7 16,0 0 5-16,0 0 5 0,0 0-4 15,5 0-5-15,1 2-11 0,0-1-1 0,6 0 3 16,-6 0-3-16,-1-1-2 0,11 2-3 0,-8-1 0 16,6 1 1-16,0 0-4 15,1-1 5-15,-1 1 0 0,1-1-2 0,0 1 12 0,0 0-6 0,-2-1-1 16,0 0 8-16,1 2-11 0,-10-3 8 0,9 1-1 16,-5 0 0-16,-1 0 10 0,-1 0-3 15,-6-1 1-15,6 0-3 0,0 1-5 16,1 1-1-16,-1-1-3 0,-6-1 2 0,0 0-3 15,0 0 5-15,0 0 1 0,0 0-3 16,0 0 6-16,0 0-6 0,0 0 1 0,0 0 4 0,0 0-18 0,0 0-3 16,0 0-22-16,0 0-38 0,0 0-44 15,0 0-102-15,0 0-191 0,0 0-527 16,0 0-583-16</inkml:trace>
  <inkml:trace contextRef="#ctx0" brushRef="#br0" timeOffset="323957.6111">16235 12976 291 0,'0'0'673'0,"0"0"-348"0,0 0-9 16,0 0-53-16,0 0-6 0,0 0-30 0,0 0-41 15,0 0-29-15,0 0-25 0,0 0-25 16,0 0-26-16,0 0-14 0,-102-28-15 0,102 28-11 0,0-1-4 16,0 1-7-16,0-1 1 0,6 0-2 15,0-1 1-15,8 0-1 0,2-2-2 0,11 0-3 16,5-2-4-16,6 0-6 0,4 0-5 15,2 0-2-15,4 1 1 32,-1-1-3-32,-3 3 1 0,-2-1-4 15,-6 2-2-15,-6 1 2 0,-4 1-2 0,-4 0 2 0,-4 1-1 0,-2 3-1 0,-6 0 1 0,-6 3-1 16,3 0-1-16,-7 3 4 0,0-1 6 0,-5 4 3 16,-1 1 3-16,-6 2 2 0,-2 2-2 0,-4 2 1 0,1 2-1 0,-2 0-4 15,-2 2 0-15,0 0-3 0,-3 2-3 16,3 0 1-16,0 1-3 0,-1-1 0 0,3 1 2 15,-1 0-6-15,1-2 3 0,5-1-4 0,0-3 2 0,2-2 1 16,5-2 0-16,0-5 1 0,0-2-1 16,5 0 2-16,1-5-6 15,2 1-3-15,-1-2-10 0,0 0-16 16,1-2-8-16,6 0-26 0,-3-2-29 0,5 0-44 0,0-3-98 0,3-5-201 16,-2 3-669-16,-2 0-363 0</inkml:trace>
  <inkml:trace contextRef="#ctx0" brushRef="#br0" timeOffset="324410.1385">16853 12851 2175 0,'0'0'186'0,"0"0"-6"0,0 0-62 16,0 0 8-16,0 0 0 0,0 0-26 15,121-55-17-15,-98 52-21 0,5 1-17 0,-4 2-12 16,0 2-12-16,-1 5-6 0,-2 2-5 16,-4 3-5-16,-2 3 0 0,-5 2-3 0,-2 2 2 15,-5 2 2-15,-3 1 2 0,-4 3 5 0,-4 0-2 16,-5 1 6-16,-5 2-2 0,-2 0-2 0,-1 1 0 16,-4-3-5-16,-1 1 2 0,-2-3-1 15,2-2-1-15,0-1 3 0,3-2-4 0,4-4 3 16,5-1 1-16,5-4-3 0,3-3 2 0,5-2-3 15,1-2 3-15,0 0 1 0,7-3 8 16,5 0 5-16,4 0-1 0,8-3 1 0,3-1-11 16,1-1-6-16,3 0-1 0,-1 1-4 0,1-1 0 15,-2 2 1-15,-2-1-3 0,-4 0 5 16,-2 3-2-16,0 0-1 0,-4-2 1 0,-4 3-3 16,-2 0-2-16,-2 0 3 0,-4 0-1 0,-1 0-3 15,-3 0 5-15,-1-1-2 0,0 1 0 16,0 0 4-16,0 0-4 0,0 0-3 0,0 0-5 0,0 0-26 15,0 0-16-15,0 0-40 0,0 0-60 0,0 0-94 16,1 0-263-16,2 0-704 0,0 0-142 0</inkml:trace>
  <inkml:trace contextRef="#ctx0" brushRef="#br0" timeOffset="324839.1638">17465 13436 1721 0,'0'0'532'0,"0"0"-404"0,0 0 34 0,0 0-24 0,0 0 18 16,0 0-8-16,0 0-31 0,0 0-17 15,0 0-16-15,0 0-14 0,0 0-22 0,0 0-10 16,0 0-9-16,22-75-3 0,-5 67 1 16,3 1 2-16,1 1-2 0,-1 1-3 0,3 3-4 15,-1 2-4-15,-3 0-1 0,-1 0-3 0,0 5-4 16,-5 3-6-16,4 1 1 0,-6 2 0 0,-1 2 1 16,0 1 2-16,-4 4-3 0,0 1 1 0,-5 3 0 15,-1 2 2 1,0 1 0-16,-4 2 0 0,-6 0 2 0,-5-2-3 15,0-1 2-15,-4-1 0 0,0 0-3 0,-1-3 5 16,0-1-2-16,2 0-1 0,1-1 0 0,0-3-6 0,1-1 1 0,1-4-2 16,3 0-2-16,2-3-3 0,1-3-13 15,3-1-16-15,3-1-23 0,3-2-29 16,0 0-38-16,8-4-83 0,3-5-183 0,-1 0-675 16,-2 3-636-16</inkml:trace>
  <inkml:trace contextRef="#ctx0" brushRef="#br0" timeOffset="325120.0765">17961 13272 1247 0,'0'0'786'0,"0"0"-543"0,0 0-52 16,0 0-31-16,0 0 3 0,0 0-12 16,0 0-23-16,0 0-19 0,133-58-20 0,-113 58-19 15,1 2-19-15,-2 6-10 0,2 0-6 0,-2 1-3 16,-4 2-4-16,0 1-3 0,-1 0-2 0,-3 3-6 15,-1 1-1-15,-3 2-2 0,1 0-3 16,-6 1 3-16,2 2-2 0,-4-1 0 0,1 3 0 16,-2-1-1-16,-5 3 1 0,-2 0-2 15,0-1 1-15,-4 1-3 0,1-3-2 0,-4-1 1 0,0 0-4 16,-2-2 3-16,-1 1 0 16,0-2-1-16,0-1-1 0,0 1-7 0,4-2-6 0,-1 0-14 15,2-3-24-15,3 1-23 0,2-3-46 16,2-2-57-16,2-4-74 0,1-2-136 0,3-2-388 15,0-1-828-15</inkml:trace>
  <inkml:trace contextRef="#ctx0" brushRef="#br0" timeOffset="325453.4446">18076 13576 1109 0,'0'0'869'16,"0"0"-463"-16,0 0-107 0,0 0-69 0,0 0-55 15,0 0-49-15,0 0-28 0,0 0-18 0,0 0-9 16,0 0-8-16,0 0-19 0,0 0-9 16,0 0-7-16,137-17-4 0,-97 15 1 0,1 0-5 15,1-2-1-15,6 3-7 0,-2-3-2 0,1 0-3 16,-2 1 1-16,-2-2 1 16,-3 1-2-16,-3 1-1 0,-4-1-1 0,-4 1-2 0,-4-1 3 15,-3 0 1-15,-8 3 1 0,-3-2 1 0,-4 2-1 16,-4-1 1-16,-2 2 1 0,-1 0 2 15,0 0 2-15,0 0 0 0,-1 0-4 16,-3 0-4-16,-2 0-2 0,-2 0-5 16,0-2 3-16,-4 0 4 0,1 2-6 0,3-1-4 0,0-1-10 0,2 1-21 15,1 0-20-15,0-1-41 0,4-2-72 0,1 2-194 16,0-2-880-16,0 3-539 0</inkml:trace>
  <inkml:trace contextRef="#ctx0" brushRef="#br0" timeOffset="326568.1788">22109 12657 23 0,'0'0'600'15,"0"0"-323"-15,0 0 33 0,0 0-39 0,0 0 10 16,0 0-11-16,0 0-41 16,0 0-19-16,0 0-30 0,0 0-34 0,0 0-27 15,0 0-27-15,-51-78-16 0,49 78-8 0,0 0-16 16,-2 0-8-16,3 1-9 0,0 2-10 0,1 1 2 0,0 2 0 16,6 2 3-16,2 0 11 0,5 2-5 15,6 0 0-15,4 2-2 0,6-2-5 0,4 1-5 16,4 1-3-1,-3 1-4 1,4 0-8-16,-3-1 1 0,0 2-3 0,-4 1-1 0,-1 1 3 0,-6 0-5 0,-3 4 1 16,-3-2-5-16,-5-1-6 0,-2 2 9 0,-4-1-1 0,-5-1 4 15,-2 3 9-15,0-1-9 16,-6 0 1-16,-5 0 2 0,-1 1-2 0,1-1 5 0,-4 0 1 0,-1-1-3 0,1-3-1 16,0 0-3-16,2-1-2 0,1-1 2 0,-1-2 5 15,2-2-9-15,5 0 2 16,-1-3-5-16,0-1-6 0,3 0 8 0,-1-1-5 0,2 0-5 15,2-2-8-15,1-1-20 0,0 1-15 16,0-2-19-16,0 0-24 0,7 0-23 0,1-5-42 16,4-5-71-16,1-1-135 0,0-4-306 15,1 4-453 1,-7 3 283-16</inkml:trace>
  <inkml:trace contextRef="#ctx0" brushRef="#br0" timeOffset="326881.6873">22639 12680 0 0,'0'0'239'0,"0"0"360"0,0 0-131 0,0 0-79 16,0 0-62-16,0 0-59 0,0 0-60 16,118-113-35-16,-99 105-30 0,1 2-20 0,1 1-14 0,2 4-23 15,-2 2-14-15,1 1-14 0,2 5-12 16,-5 4-5-16,-2 3-6 0,1 0-5 0,-6 4-3 16,-1 2-4-16,0 0-1 0,-3 5-1 0,-3 0-1 15,-2 1 1-15,-3 3-2 0,0 1-2 16,-3 0-3-16,-6 1 2 0,-2-1-3 0,-3 0 0 15,1-3 2-15,-5 1-2 0,4-3 1 0,-4 1-1 16,-1-3-4-16,4-3 2 0,-2 1-4 0,0-1 1 16,4-2-1-16,2-2-3 0,0 0-2 0,1-4-4 15,1-1 3-15,5-1-4 0,-1-2 4 0,2-1 0 16,0-2-4-16,0-2 5 0,3 0-7 16,0-1-6-16,0-1-8 0,0-1-19 0,7 0-19 15,1 0-29-15,3 0-48 0,4-4-76 16,4-3-176-16,0 2-669 0,-9 1-631 0</inkml:trace>
  <inkml:trace contextRef="#ctx0" brushRef="#br0" timeOffset="328020.2337">23571 13097 0 0,'0'0'0'0,"0"0"331"0,0 0 153 0,0 0-54 0,0 0-59 16,0 0-53-16,0 0-60 0,0 0-47 15,0 0-39-15,0 0-33 0,0 0-24 0,0 0-17 16,0 0-14-16,27-57-7 0,-27 57-12 0,0 0-10 16,-1 1-10-16,-4 4-10 0,0 2 2 15,-3 4-1-15,-2 2 1 0,0 1-1 0,-1 2-5 16,1-1-2-16,3 1-6 0,2-1 0 16,0 0-7-16,6 0-2 0,-1 0 0 0,0-1-8 0,8 2 8 15,1-1-1-15,4 0-2 0,4-1 10 16,2 1-10-16,3-1 1 0,1 0 0 0,3 1-7 15,-1-1 4-15,-3 0-4 0,2-1-2 0,-8 0 1 16,2 1-5-16,-7 0 5 0,-1 0-4 16,-1 2 6-16,-6-1-4 0,-2 1-1 0,-1 1 3 15,0 0-9-15,-3 1 9 0,-7-2 1 0,0 0-1 16,-3-2 8-16,-4-1-8 0,-3-1 2 0,4-1 0 16,-3-3-8-16,1 0 7 0,-1-2-3 15,0-1 1-15,6-2 5 0,0-1-4 0,-1-2 2 16,4 0-1-16,-1-4-1 0,5-3 0 0,0-1-5 15,-1-1 1-15,5-2-3 0,2-2 1 16,-1-2 1-16,4-1-3 0,10-4 7 0,2-2-6 16,4 1 2-16,3-4 1 0,8 0-7 0,1-2 7 0,5-2-2 15,-2 1-1-15,2-2 8 0,-1 1-6 0,-2 0 3 16,1 1 1-16,-8 1-2 16,0 6 1-16,-4 1-2 0,-7 4 2 0,-1 4-5 15,-7 0 5-15,-4 4 0 0,0 0-2 0,-3 1 7 0,0 3-5 16,-9-1 1-16,0 2 0 0,-3 1-7 15,-7 1 3-15,-3 1-1 0,-2 0-1 0,-3 0 6 16,-2 1-3-16,-2 2 1 0,2 0 1 16,3-2 0-16,-1 3-3 0,5-1-1 0,4 0 2 15,3 0-5-15,6 0 7 0,3-1-5 16,4-1-6-16,2 0-2 0,3 2-11 0,11-1-4 0,6 0-2 16,5 1-7-16,7 0-2 0,8 0-3 0,2 1-3 15,7-1 8-15,1 2 6 0,-1-1 4 0,1 0 9 16,-1-1 1-16,2-1 4 0,-3 2 4 15,2-1 3-15,-2 3 2 0,-6-1 2 16,-4 0 0-16,-6 1-2 0,-5 0 6 0,-6 1-4 16,-8 1 5-16,-5 1 5 0,-5 1-3 0,-3 3 14 0,-2 1 7 15,-8 1 0-15,-2 4 10 0,-5 1-8 16,-3 2-2-16,-2 1-3 0,-1 1-7 0,-1 2-3 16,2-2-4-16,2 2-4 0,6 2-2 15,0-1-3-15,6 2 1 0,4-6-2 16,4-1 3-16,2-3-2 0,8-3-3 0,6-4 4 0,4-1-7 15,5-6 6-15,3-1 3 0,8-3-3 16,-2-1 9-16,6-5-9 0,-2-1 2 0,-1-2 1 0,0-4-4 16,0 0 2-16,-5-3 1 0,-2-2 1 0,-6-2 1 15,-4-3 4-15,-3-4 1 16,-7-1 0-16,-5-1 2 0,0-1-2 0,-5 0 0 0,-1 3 3 16,-5 0-5-16,-6 2 4 0,-10 3-1 0,-6 4-4 15,-10 0 7-15,-6 4-9 0,-8 1-4 16,-8 2 1-16,-3 2-9 0,-4 1 3 0,3 3-12 15,6 0-23-15,8 4-36 0,10 2-87 16,9 7-212-16,10-1-920 0,12-2-524 0</inkml:trace>
  <inkml:trace contextRef="#ctx0" brushRef="#br0" timeOffset="329428.5963">1866 15248 1681 0,'0'0'247'0,"0"0"8"0,0 0 8 0,0 0-42 0,0 0-50 0,0 0-67 0,0 0-51 15,0 0-29-15,0 0-14 0,0 0 15 16,0 0 11-16,0 0 11 0,-46 100 10 0,46-44-10 16,0 5-4-16,1 10-9 0,-2 6-16 15,0 4 1-15,-4 4-6 0,3 2 0 16,-1 2 0-16,-3-1-2 0,-2 2-4 15,3-4-4-15,-2-5-4 0,-1-11 0 16,3-13 2-16,-2-9 5 0,4-12 2 0,-4-10 0 0,4-8 5 16,-4-5 2-16,0-7 10 0,-1-3 6 0,-6-3 2 0,0-5-3 15,-5-10-15-15,-2-6-5 0,-5-11-10 0,0-5-2 0,-3-8 4 16,0-5-1-16,1-5 3 0,3-8-4 16,2 3 0-16,6 0 10 0,4 5-3 15,4-2 7-15,0-9-7 0,4-13-8 0,3-33 1 0,1-27-6 16,14-15 0-16,9 0-10 15,5 27 0-15,11 23 3 16,3 17-1-16,2 12 13 0,6 8-3 0,0 9 1 0,1 10 6 16,-3 11-5-16,-1 9 9 0,-6 9-5 0,-5 6 2 0,-2 6-4 0,-4 7-4 15,-3 3 3-15,-2 10-5 0,0 7 4 0,-7 5 1 16,0 10-3-16,-4 4 13 0,-5 9-9 16,-1 8 3-16,-7 5 3 0,-8 10-10 15,-4 4 8-15,-8 2 0 0,-5 7-1 16,-8 2 5-16,0 2-7 0,-5-5-2 0,4-4-7 0,1-10-6 0,-1-9-3 15,7-10-9-15,3-11-13 0,8-5-21 16,3-10-31-16,7-4-42 0,4-7-78 0,2-8-104 16,11-5-215-16,2-1-517 15,-4-3-62-15</inkml:trace>
  <inkml:trace contextRef="#ctx0" brushRef="#br0" timeOffset="329738.6888">2812 14886 2344 0,'0'0'224'0,"0"0"-15"0,0 0-57 16,0 0-34-16,0 0-30 0,0 0-11 16,0 0 4-16,0 0-3 0,-135 130 0 0,95-87-11 15,-5 3-9-15,1 1-5 0,0 3-11 0,5-2-7 16,4 3-7-16,4-2-6 0,5-4-7 16,8-1-7-16,6-5 1 0,8-1-4 0,3 0-2 0,1-5-2 15,10-1-3-15,4-1 0 0,6-2 0 16,7-1 3-16,3-1-1 0,4-2-6 0,8-5-6 15,5-7-13-15,3-4-11 0,4-8-12 0,-2-3-15 16,4-10-15-16,-3-10-27 0,-2-1-50 16,-2-5-70-16,-3-4-139 0,-10 8-333 0,-14 6-675 0</inkml:trace>
  <inkml:trace contextRef="#ctx0" brushRef="#br0" timeOffset="329971.027">3143 15095 2037 0,'0'0'406'15,"0"0"-118"-15,0 0-114 0,0 0-58 0,0 0-27 0,0 0-15 16,0 0-2-16,0 0-5 0,123-132-5 16,-74 109-3-16,4-3-12 0,9 0-7 0,5-1-6 15,3-3-7-15,1 0 0 0,4 1-5 16,-2 2-4-16,-2 1-4 0,-2 2-8 0,0 2-1 0,-7 1-3 16,-5 5 0-16,-3-1-1 0,-8 3 1 15,-9 4 1-15,-5 1-5 0,-9 4-1 0,-8 0-21 16,-5 4-19-16,-7 1-17 0,-3 0-16 0,-8 2-5 15,-4 7-14-15,-8 1-21 0,-1 4-36 16,-9 3-58-16,-7 4-86 0,-6 2-167 16,-3 0-318-16,7-3-175 0,13-8 620 0</inkml:trace>
  <inkml:trace contextRef="#ctx0" brushRef="#br0" timeOffset="330267.1488">3699 14925 0 0,'0'0'395'0,"0"0"227"16,0 0-119-16,0 0-100 0,0 0-99 0,0 0-79 15,-98 132-56-15,98-114-35 0,3 2-13 0,4 0-16 16,3 3-12-16,1 4-9 0,1-1-15 15,4 4-11-15,-2 4-8 0,1 0-14 0,-1 4-4 16,0 4-9-16,-1 1-9 0,-2 3 1 0,-1 3-4 16,-3-1 2-16,-2 4 4 0,-3 0-9 0,-2 0-5 15,1-1-9-15,-1-1-23 0,-1-5-15 0,-2 0-33 16,1-6-42-16,0-4-70 0,2-4-120 0,0-5-222 16,0-10-521-16,2-6-99 0</inkml:trace>
  <inkml:trace contextRef="#ctx0" brushRef="#br0" timeOffset="330353.2821">4342 15004 2631 0,'0'0'151'0,"0"0"-26"0,0 0-2 15,0 0-27-15,0 0-12 0,0 0-8 0,0 0-15 0,55-126-6 16,-29 114-8-16,0-2-6 0,8 1-7 15,0 1-1-15,2 3-12 0,-1 3-7 0,3 1-4 16,1 2-12-16,-1 1 4 0,0 1 0 0,-6 1 0 16,-1 0 3-16,-2 5-11 0,-3 2-15 15,-5 1-26-15,-1 3-40 0,-5 1-34 16,-4 2-66-16,-4 1-89 0,-6 0-180 0,-1-1-539 0,0-4-420 16</inkml:trace>
  <inkml:trace contextRef="#ctx0" brushRef="#br0" timeOffset="330588.0007">4315 15456 2153 0,'0'0'134'15,"0"0"26"-15,0 0-10 0,0 0-16 0,0 0-4 16,0 0-32-16,0 0-41 0,139-55-20 0,-90 32-8 16,7-4-9-16,9 0-5 0,3-6-4 0,8 3-10 15,0-4 5-15,5-2-3 0,1 0-18 16,-1-5-37-16,1-5-73 0,-2-3-119 0,-1-7-204 0,-21 15-495 15,-22 12-368-15</inkml:trace>
  <inkml:trace contextRef="#ctx0" brushRef="#br0" timeOffset="330988.5858">5723 14242 314 0,'0'0'747'16,"0"0"-109"-16,0 0-232 0,-161-30-109 0,113 31-76 16,3 12-57-16,-2 3-36 0,2 6-17 0,0 2-20 15,8 2-11-15,3 3-14 0,7-2-10 0,8 1-9 16,9-3-12-16,9 3-7 0,5-3-4 15,13 1-1-15,7 2 1 0,13-1 3 0,8 2 1 16,10-1-2-16,9-1 0 0,4 3-4 16,9 3-10-16,2 0-3 0,0 3-5 0,-3 4-6 0,-1 2 8 15,-9 3-2-15,-7 2 0 0,-12 3 6 16,-7 0-9-16,-10 3-2 0,-11-4-1 0,-7 1-3 16,-10-4 1-16,-5-2 4 0,-10-4-4 15,-7-7-3-15,-8-4 5 0,-4-2-4 0,-8-5 4 16,-2-3 7-16,-9-2-6 0,-2-4 1 15,-5-4-2-15,-4-7-2 0,-3-2 6 0,-2-8 0 0,2-7 2 16,1-5 2-16,8-5-6 0,6-5 2 0,9-4-4 16,10-5 1-16,13-4 0 0,7-7-2 0,11-5 2 15,7-8-4-15,9-8 4 0,9-6 1 0,6-2 3 16,5-4 6-16,5 0-12 0,7 2 3 16,3 3-3-16,1 7-6 0,7 5 10 15,0 5-2-15,-1 5 1 0,-2 5 3 0,-2 4-4 0,-6 6 1 16,-1 2 1-16,-8 6-1 0,-4 5 5 15,-11 3 0-15,-4 6 2 0,-5 4 0 0,-11 3 4 16,-1 3 2-16,-3 2 1 0,-4 3 4 16,-6 2-10-16,-5 2-3 0,-6 6-5 0,-6 6-3 0,-10 4 4 15,-6 2-2-15,-4 2 3 0,1 1-1 16,-2 3-3-16,-1-1 2 0,6 0-3 0,2 2-3 16,6-1-10-16,5 2-15 0,5 0-24 0,6 1-30 15,6 2-37-15,4-2-60 16,7-1-90-16,2-2-238 0,3-4-634 0,3-7-165 0</inkml:trace>
  <inkml:trace contextRef="#ctx0" brushRef="#br0" timeOffset="331359.729">7020 14228 2522 0,'0'0'179'0,"0"0"-40"15,0 0-54-15,0 0-8 0,0 0 2 16,0 0 9-16,-147 83-5 0,100-54-3 0,-1 2-6 0,0 5-11 15,-1 1-10-15,0 5-15 0,7 3-15 16,4 6-12-16,5 0-5 0,10 2-4 0,6-2 0 16,15-5 1-16,5-8-3 0,20-4-2 15,11-7 4-15,9-8 0 0,7-5 3 0,9-8 4 16,5-5-6-16,6-5 3 0,1-13-3 16,0-3-1-16,2-6 5 0,-2-4 1 0,-1-2 0 0,-3-3 0 15,-6-5-3-15,-6 0 1 0,-5-1 3 0,-8-7-1 16,-6 0 4-16,-5-3 1 0,-7-2-2 15,-4-2-1-15,-9 1 1 0,-1-3-4 16,-9 6 3-16,-1 1 5 0,-4 6-8 0,-14 7 0 0,-9 3-4 16,-6 9-8-16,-10 9 7 0,-9 5-2 15,-6 6 1-15,-6 5 2 0,-4 8-7 0,-3 7-6 16,7 5-18-16,2 7-21 0,4 2-28 0,6 4-42 16,6 7-68-16,6 4-172 0,13-11-677 15,9-10-684-15</inkml:trace>
  <inkml:trace contextRef="#ctx0" brushRef="#br0" timeOffset="332784.7413">2122 17703 2019 0,'0'0'290'0,"0"0"-372"0,0 0 6 16,0 0 19-16,0 0 38 0,0 0 36 15,0 0 20-15,0 0-13 0,0 0 20 0,0 0 2 16,138 92-11-16,-101-70 30 0,5 1-15 0,5 3 8 15,10-1 10-15,8 0-14 0,9-4 13 0,6-3-4 16,9-6-2 0,11-3 8-16,10-8-8 0,10-2-2 15,10-13-13-15,16-10-8 0,49-19 1 16,41-15-10-16,32-16 4 0,4-7-8 0,-26 4-2 0,-23 3-5 16,-16 2-1-16,2-2 6 0,-1-3-7 0,-4-2 5 0,-5-2-1 0,-4-2-11 15,-9-2 4-15,-5-5-7 0,-7-4-1 0,-10-8 8 0,-3-8-5 16,-8-8 4-16,-2-8-5 0,-7-8-2 15,0-2-1-15,-5-6-3 0,-4-4 7 16,-4-5-2-16,-5-3 3 0,-8-2-2 0,-7 1-2 0,-9-3-1 16,-6 4 1-16,-11-2 3 0,-11 2 2 15,-4 5-3-15,-11 0 2 0,-9 3-4 0,-11 4 3 16,-9 2 2-16,-8 1-1 0,-10 3 2 0,-6 0-5 16,-8 4 3-16,-12 5 0 0,-10 8 0 15,-15 4 1-15,-10 4-2 0,-14 5-2 0,-13 6-2 16,-10 8-2-16,-14 9-1 15,-13 11-5-15,-12 11 0 0,-14 10-5 0,-10 9 5 0,-10 13 4 0,-11 9-2 16,-8 10 6-16,-8 10-6 0,-7 9 2 0,-4 14 0 16,-7 10-4-16,-3 12 2 0,0 10 2 15,-2 10-2-15,3 12 4 0,2 8-2 16,2 7-3-16,5 8 1 0,3 2-4 0,6 7 2 0,5 0 1 16,6 7-1-16,8 4 2 0,6 4-2 0,7 4 3 15,7 1-2-15,9 0-3 0,5 2 2 16,3-2 0-16,8-3 2 0,1-5 7 15,4-5-8-15,7-3 2 0,1-2-5 16,9 1-4-16,2-1 7 0,8-2 0 0,7 1 3 0,6-3 0 0,14-3-2 16,8-3-3-16,14-3-1 0,9-2 0 15,10-2-1-15,11-5 4 0,7-3-2 16,11-3-3-16,9 2 6 0,11 0-1 0,10 1 0 16,6 3 4-16,11 0-7 0,6-3 2 0,6-3 2 15,10-5 0-15,7-5 4 0,8-5 1 0,5-6 0 16,5-6-1-16,5-5 5 0,5-8-2 0,5-5 2 0,2-4 5 15,2-6-8-15,5-6 10 16,5-7 5-16,6-4 0 0,4-7 11 16,8-4-6-16,2-2-4 0,1-11 3 0,3-4-11 0,0-7 5 15,-4-3-6-15,-1-5 6 0,-6-3 5 16,-5 0-7-16,-8 1 5 0,-6 0-8 0,-9 2-3 0,-8 3 0 16,-8 3-1-16,-13 5-3 0,-6 3 0 0,-14 1 2 15,-6 2-2-15,-12 3-2 0,-11 1 2 16,-5 1-4-16,-11 3 3 0,-7 3 3 0,-6 1 1 15,-4 1 7-15,-2-1-1 16,-4 0 2-16,-4 0-7 0,1-1-2 0,-2 1-1 0,-3 1-4 0,-3 2 2 16,1 0-5-16,0 0-1 0,-3 0 4 0,-2 5-5 15,1-3 6-15,0 3-3 0,2-2-2 16,-2 1 9-16,5 0-10 0,0-1 6 0,4-1-4 16,1 2-4-16,0-3 4 15,6 0-6-15,-1-1 4 0,3 0-3 0,0 0-9 16,0 0-4-16,0 0-15 0,4 0-10 0,1 0-21 0,5-3-38 0,4-3-57 15,-1-4-171-15,-1 1-794 0,-2 4-627 16</inkml:trace>
  <inkml:trace contextRef="#ctx0" brushRef="#br0" timeOffset="386696.1356">1621 7763 1058 0,'0'0'334'0,"0"0"-78"16,0 0-7-16,0 0-26 0,0 0-14 0,0 0-26 15,0 0-55-15,0 0-42 0,0 0-32 0,0 0-17 16,0 0-11-16,0 0-5 0,-1-39-5 0,1 39-6 15,0 0-4-15,0 0-4 0,0 0-6 0,0 0 0 16,1 3 3-16,1 1 2 0,5 1 11 16,0 5 1-16,0 2 3 0,1 0-2 0,1 0-1 15,2 2 3-15,0-2-3 0,-1 0 1 0,4-1 3 16,-1-3 1-16,-1 2 6 0,5-5 5 16,-3-1 3-16,6-2 1 0,0-2 4 15,1 0 0-15,5-7-1 0,2-2 2 0,1-4-9 0,6-3-3 16,0-3-2-16,4-2-9 0,2-2 2 0,3-2-2 15,3-3-1-15,-2 0 3 0,2 0-3 0,1-1-1 16,-4 0-2-16,-1 1-6 0,-2 3 3 16,-2 2-2-16,-3 3 2 0,-5 1 0 0,-4 3-1 15,0 2-1-15,-8 2-1 0,2 1 2 16,-5 3-1-16,-3 1 1 0,-5 2-1 0,-4 2-4 0,1 0 6 16,-2 2 0-16,-2 0 1 0,-1 1 5 0,0 0-3 15,0 0 0-15,0 0 0 0,0 0-4 16,0 0-2-16,0 0 0 0,0 0-4 0,-1 0-2 0,-1 0-1 15,1 1-3-15,-1-1-5 16,-1 3-4-16,1 0-11 0,-3 3-14 16,-1 2-20-16,-3 3-25 0,-2 3-32 0,-1-1-56 15,-1 4-99-15,0 3-216 0,3-4-507 16,0-4-395-16</inkml:trace>
  <inkml:trace contextRef="#ctx0" brushRef="#br0" timeOffset="387259.6606">1672 8153 1160 0,'0'0'248'0,"0"0"21"15,0 0-36-15,0 0-3 0,0 0-22 0,0 0-44 16,0 0-60-16,0 0-39 0,0 0-30 0,0 0-18 16,0 0-9-16,0 0-9 0,0 0-1 0,0 0 2 15,-14-17 4-15,18 20 5 0,3 1 2 0,-1 2-1 16,2-1 3-16,2 2 0 0,0-1 1 16,1 1 5-16,-1-2 0 0,4 2 0 0,-3 0 3 15,1 0-1-15,4 0 4 0,0 0 3 0,4-2 2 16,2 0 3-16,3-3 0 15,-1-1-3-15,6-1-2 0,0 0 0 0,1-3 1 16,2-6 5-16,5-4 0 0,3-4-5 0,0-3-2 0,1-3-6 16,6-4 1-16,-3-2 3 0,3 0-5 0,1 0-1 15,-1 0-8-15,-2 0-7 0,1 1 1 16,-3-2 1-16,-3 4 0 0,-2 0 4 0,-4 2-2 16,-4 5-1-16,-5-1 1 0,-1 3 0 15,-5 1 0-15,-4 1 0 0,2 2 2 0,-7 2-6 0,-2 3 5 16,-2-1 3-16,-1 4 3 0,-3 0 10 0,1 3-5 15,-5-1 1-15,3 3 1 0,-2 0-6 16,0 0 3-16,0 0-3 0,0 0-1 0,0 0 2 16,0 0-5-16,0 0-3 0,0 0-2 0,0 0-2 15,-2 0-2-15,2 0 1 0,-2 0-2 16,1 0-4-16,-1 0 1 0,1 0-1 0,0-1-4 16,0 1 1-16,1-1-14 0,-1 1-11 15,1 0-15-15,0 0-24 0,-2 0-21 0,1 0-39 16,0 0-65-16,-1 2-133 0,1 2-434 0,-1-2-874 0</inkml:trace>
  <inkml:trace contextRef="#ctx0" brushRef="#br0" timeOffset="394105.0274">10896 16248 0 0,'0'0'289'0,"0"0"121"0,0 0-28 16,0 0-4-16,0 0-37 0,0 0-64 0,0 0-48 16,0 0-47-16,0 0-37 15,0 0-21-15,0 0-20 0,0 0-17 0,-73-105-11 16,61 100-13-16,0 1-7 0,-5 4-8 0,0 0-3 0,-5 2-4 15,-5 7-1-15,-1 2 0 16,-5 3-7-16,0 4 5 0,-5 4-7 0,0 4 2 16,-2 3 0-16,2 3-9 0,-2 0 5 0,2 0-6 15,5 4 0-15,3-2-1 0,6 2-5 16,4-1-1-16,5 0-4 0,5-2-4 0,6-1-1 16,1-1-3-16,3-5 4 0,3 1-7 0,2-2 9 0,5-2-4 15,7 0-4-15,-2-3 9 16,6 0-7-16,0 0 3 0,4-4 2 15,-3-1-8-15,5 0 4 0,-3-3-5 0,3 1 0 0,-4-2 5 16,-2 1-2-16,-1-1 3 0,0-2-3 0,-3-2-3 0,-2 0-1 0,2-2-2 16,-4-1 9-16,0-3-5 15,-2 0 4-15,-2-1-4 0,-1 0-12 0,-2 0-7 0,-2-1-14 16,3-4-12-16,-4 0-20 0,3-2-30 16,-2 0-35-16,3-5-58 0,-4-2-79 0,5-3-182 0,-5 4-532 15,0 5-547-15</inkml:trace>
  <inkml:trace contextRef="#ctx0" brushRef="#br0" timeOffset="394936.1374">10905 15952 508 0,'0'0'306'0,"0"0"30"0,0 0-65 16,0 0-28-16,0 0-8 0,0 0-50 0,-67-122-36 15,62 108-37-15,-1 3-20 0,-4-1-19 16,3 1-12-16,0 1 0 0,-4 0-8 0,1 2 4 0,-5-1-6 16,2 1-6-16,-2 2-1 0,-2 2-5 15,-2 0-3-15,-1 3-4 0,-3 1-4 0,-1 0-2 16,0 7 0-16,-6 2 2 0,0 3 0 0,-6 1 3 16,2 3-1-16,-1-1-3 0,-1 3 7 15,-1 3-8-15,2 0 1 0,-3 2 2 0,2 4-6 16,-1-3 6-16,2 5-3 0,-1-2 0 0,5 1 2 15,1 2-4-15,2 3 1 0,3-3-5 0,0 3-6 16,2 1 1-16,2 3-6 0,0 0 4 16,2 1 0-16,1 2 0 0,2 0 2 0,-1 3-7 15,6 1 5-15,-2 0-8 0,2 4 1 0,0-1 5 16,2-1-11-16,0 0 8 16,1 2-7-16,-1 1-3 0,5-1 11 0,-3-1-10 0,5 1 6 15,2-3 0-15,0-2-6 0,0-1-4 16,2-1 2-16,4-1 0 0,1-3 1 0,4 1 4 15,1-1 0-15,2-2-7 0,1-2 1 0,5-4-1 16,0-2 1-16,6-3 7 0,2 2-3 0,3-3 3 16,1-3-5-16,3-1-1 0,2-3 7 15,5-2-5-15,1-1 5 0,3-1 0 0,-1-3-6 0,2-4 5 16,0-2-4-16,2-3 7 0,-2 0 3 16,4-3-3-16,-2-3 1 0,-1-2-3 0,-2-3-4 15,1-1 0-15,0-2 5 0,-1 0 3 16,-1-4-2-16,-3-1 1 0,1-1-2 15,-1-3-7-15,-1 0 8 0,-1 0-4 0,-3-1 4 0,0-3 3 16,-3-1-7-16,-1-1 5 0,0-3-6 0,-3-2 5 16,-1 0 7-16,-2-4-2 0,0-1 1 0,-5 0-8 15,-1-6-3-15,-1-1 1 0,-3-1-2 16,-2-3 9-16,-1 0-5 0,-2 0 2 16,-3 0-1-16,-3 0-8 15,-1 3 9-15,-3-1-7 0,-2 1 5 0,0-1 1 0,0 0-6 16,-5 3 4-16,-2 0-3 0,-3 3 2 0,-2 2 4 0,-3-1-5 0,-2 7 5 15,-2 1-2-15,-5 1-2 0,0 4-2 0,-1 2-4 16,-3 2 6-16,1 2-8 0,-3 2 9 16,5 4-2-16,-3 0-3 15,1 4 6-15,2 1-5 0,-1 2 1 0,0 2 0 0,-2 2-7 16,2 1 8-16,-1 1-3 0,-1-1 0 0,-2 4 7 16,6 0-8-16,-1 0 3 0,3 5-1 0,2 1-2 15,2 1 0-15,1 0-2 0,0 1 2 0,1 0-6 16,0 3 1-16,0 1-8 15,2-1-14-15,2 3-4 0,-1 1-20 0,3 0-13 0,3 2-19 16,0 1-39-16,5 1-58 0,2-1-100 0,0 0-205 16,1-5-611-16,0-3-268 15</inkml:trace>
  <inkml:trace contextRef="#ctx0" brushRef="#br0" timeOffset="395537.7066">12437 16118 2004 0,'0'0'227'0,"0"0"-7"0,0 0-16 15,0 0-39-15,0 0-8 0,0 0-33 0,0 0-32 0,0 0-27 16,0 0-26-16,0 0-18 0,0 0-14 15,0 0-7-15,0 0 2 0,0 0 3 0,12-28 0 16,-10 47 5-16,1 2 0 0,-2 1-5 0,-1 3 3 16,1 0-5-16,-1 2 4 0,3 0-1 15,-3 3-2-15,-5 0 2 0,-2 0-3 0,1 1-1 0,-2 1 6 16,-2-1-5-16,-2 1 2 0,1-3-2 16,-3-1-5-16,1-5 1 0,-2-2 0 15,1-4 4-15,-1-5 1 0,1-1 0 0,0-2 1 0,0-2-4 16,-1-2 1-16,0-2 0 0,-1-2 1 15,2 1 4-15,-3-2-3 0,0 0 1 16,1 0-2-16,0-2-1 0,-3-1 3 0,4-1-2 16,-2 3 2-16,2 0-5 0,-1 1-2 0,3 0 2 15,0 0-2-15,2 0 5 0,-1 2 0 0,-1 3-2 16,3 3-1-16,0 0-2 0,0 2-1 16,1 1 1-16,3 2 2 0,1 0 0 0,4 3 2 15,1 2-1-15,0-3-1 0,3-1 1 0,9 1 3 16,1-2 3-16,10-1 4 0,2-3 3 15,7-2-4-15,5-5 4 0,8-2-4 0,2 0 3 16,6-5 2-16,0-5-5 0,0 1 0 0,0-1-6 16,-1-2-6-16,-4 0 4 0,-4 0 0 0,-4 2 5 0,-5 1-1 15,-2 0 0-15,-10 1-1 16,-3 0-6-16,-5 1 5 0,-7 2-1 16,-2 1 10-16,-5 4 6 0,-1 0-5 0,-2 0 1 0,-8-2-8 0,0 2-6 15,-5 0 4-15,-1 0-5 0,-7 0 0 16,3 0-3-16,0 0-5 0,-1 0-2 15,5 0-11-15,-2 0-11 0,5 0-26 0,-2-3-37 16,4-1-57-16,1-2-74 0,1-1-146 0,3 1-486 16,2 3-785-16</inkml:trace>
  <inkml:trace contextRef="#ctx0" brushRef="#br0" timeOffset="395895.4384">12312 16004 1523 0,'0'0'287'0,"0"0"36"16,0 0-37-16,0 0-35 0,0 0-29 0,0 0-69 15,0 0-55-15,0 0-37 0,0 0-20 16,0 0-4-16,0 0 8 0,0 0 6 0,0 0-2 16,20-16-11-16,20 16-9 0,3 0-9 0,4 0-3 15,-1 0 2-15,2 0-4 0,-3 0 2 0,-2-2-5 16,-6 0-2-16,0 0 3 0,-4-1-4 0,-3-1 5 15,-3 1 0-15,-9 0-3 0,-1 2-1 16,-7 1-5-16,-2-1-2 0,-5 1 1 0,0 0 5 16,-3 0 6-16,0 0 0 0,0 0 2 0,0 0-4 15,-1 0-2-15,1 0-4 0,-2 0-3 0,1 0 0 16,0 0-2-16,1 0-2 0,0 0-2 16,0 0-15-16,0 0-18 0,0 0-28 0,0 0-39 15,0 0-53-15,0 3-99 0,0 2-133 16,0 0-353-16,0-2-890 0</inkml:trace>
  <inkml:trace contextRef="#ctx0" brushRef="#br0" timeOffset="396331.8942">13031 16254 1271 0,'0'0'345'15,"0"0"10"-15,0 0-65 0,0 0-29 16,0 0-56-16,0 0-51 0,0 0-33 0,0 0-24 0,79 118-16 15,-64-100-17-15,0 0-15 0,-2 3-10 0,-2-1-13 16,1 1-10-16,-4 2-2 0,-2-2-3 16,0-2 1-16,0-1 0 0,-3-2-3 0,-2-3-3 15,1-2-5-15,-2-2-3 0,1-1 5 0,-1-2 1 16,0-2 1-16,0 0 5 0,0-4-4 16,0 0 2-16,0 0 7 0,2 0 8 0,-1 0 2 15,3-8-2-15,1-1-9 0,2-2-11 0,3-1-2 16,0-2-1-16,2-2 2 0,1 1 8 0,0-2-5 15,-1-3-3-15,2 0-4 16,2 0-5-16,-4 1 5 0,5 3 4 0,-4 2 2 16,4 1 1-16,-4 3-1 0,3 3-5 0,-3 4 2 15,-2 2 3-15,1 1 2 0,-2 0 6 0,1 7-2 16,-1 2-8-16,-1 4 5 0,0 1 1 16,1 4 2-16,-2 0 10 15,-1 3-12-15,-1-1 3 0,4-3-4 0,-3-3 1 0,0-2 6 0,0-3 0 0,2-1 5 16,1-2 0-16,-1-1-2 0,0-1-5 0,-1-3-1 15,2-1 1-15,4 0-4 0,-1-4 5 16,6-2-4-16,-2-1-6 0,1-3 8 16,1 0-9-1,2-3 1-15,-2-1 3 0,2-1-9 0,-2-2 2 0,2-1-12 0,-2-3-26 0,1 1-26 16,-1-4-61-16,-1-1-117 0,-5 6-402 0,-5 5-1132 16</inkml:trace>
  <inkml:trace contextRef="#ctx0" brushRef="#br0" timeOffset="397859.558">14397 16655 996 0,'0'0'368'0,"0"0"-21"0,0 0-104 16,0 0-61-16,0 0-31 0,0 0-31 15,0 0-17-15,0 0-6 0,0 0-12 0,0 0-19 16,0 0-9-16,-2 22-6 0,2-20-4 0,0 0-3 16,7-1-5-16,-4 0-2 0,2 1-1 0,2-1-1 15,2-1 0-15,5 0-1 0,2-1-3 16,4-5-7-16,5-3-7 0,1-1-1 0,3-3-6 16,2 0 1-16,1-3-1 0,-1-3-5 15,5-3 2 1,-4-3-1-16,0-3 1 0,-3-2 3 0,0-1-1 0,-5 0 0 0,-1 1-3 15,1-2-2-15,-7 2 3 16,0 2-3-16,-2 2 5 0,-7 3 2 16,0 3-1-16,-2 1 1 0,-3 4 1 0,-3 3 11 15,0 5 6-15,0 1 10 0,-4 2 1 0,-1 3-11 0,1 1-4 0,-4 0-11 16,-2 1-6-16,-6 6 2 0,3 6-3 0,-7 5 1 0,1 5-3 16,0 5-5-16,2 1 3 0,0 0-1 0,4 3 3 15,2 0 1-15,5 3-2 0,0 2-1 16,3 1-6-16,3 1 2 0,1-5-2 0,7-2 3 15,4-4 6-15,4-6-8 0,1-1 5 0,7-5-4 0,0-7 1 16,5-3 7-16,2-5-5 16,5-1 2-16,-1-3-4 0,-2-6-4 0,4-3 1 15,-6-4 0-15,0-5 1 16,1 1 4-16,-3-6-4 0,0-1-1 0,-2-3-4 0,-3-4 1 16,-3-2 5-16,-1-1 4 0,-2 0 1 0,-4 0-2 15,2-1-2-15,-6 4-1 0,-4 0 3 0,1 6 2 16,-3 3-2-16,0 4 3 0,-4 9-3 0,0 3-1 15,-1 3 4-15,1 3-2 0,0 1 2 16,0 2-1-16,-5 3-2 0,1 7-3 16,-3 4-5-16,3 3 2 0,-4 5 1 0,-1 3 2 15,5-1 6-15,-2 2-4 0,4-1-1 0,0 2 0 0,-1 0-4 0,3 1 2 16,0-1-1-16,0 1 4 0,3-2-7 16,-1-1-12-16,5-4-4 0,-1-7-8 15,9-6 5-15,-3-5 12 0,3-3-1 0,3 0 6 16,2-8-4-16,2-5-2 0,-1 0 6 0,3-4 0 15,-2 0 5-15,0 1 6 0,-2 0-6 0,1 1 0 16,1 1-2-16,-4 3-4 16,1 3 5-16,-4 3 2 0,3 5-2 0,-5 0-1 0,2 3-1 15,-4 6-2-15,0 2 2 16,-2 4 4-16,0 2-1 0,-3 3 4 0,3 3-5 0,0-1-6 16,1-1 8-16,2-1-2 0,3-4 8 0,-1-1 6 15,2-2-7-15,0-4 0 0,3-2-2 0,1-4-5 16,1-2 5-16,-2-1 3 0,2 0 0 0,1-4 2 0,-1-3-3 15,3-4-4-15,-1 0 5 0,-1-1 1 16,-2-4 0-16,0 0 4 0,1-1-7 0,-2-1-2 16,-1 0 6-16,-3 1 3 0,2 0 8 15,-5 1 4-15,-3 2 3 0,-1 2 3 0,-5 1-4 16,-1 3 2-16,-1 2 0 0,-1 3 3 0,0 1 2 16,0 1-6-16,0 1-4 0,-1 0-11 15,-3 5-3-15,-6 4 1 0,-3 4-2 16,-3 5 1-16,-1 2-2 0,3 3-5 0,3 1 0 0,3-1 0 0,4-1 2 15,4-1 8-15,0 0-6 0,2-3-3 16,5 1-2-16,0-2-6 0,8-5 5 16,-2 1 7-16,4-4-1 0,-1-2 0 0,3-1-1 0,0-3-11 15,2-3-4-15,-1 0-9 16,0-2-12-16,1-3-8 0,-1-3-13 16,-2 0-12-16,-3-3-16 0,1-1-29 0,-5-2-33 0,-4-1-37 0,-3-2-68 15,-3 1-156-15,-1 3-409 0,0 5-728 0</inkml:trace>
  <inkml:trace contextRef="#ctx0" brushRef="#br0" timeOffset="398118.8106">14863 16332 324 0,'0'0'494'0,"0"0"-39"16,0 0-56-16,0 0-65 0,0 0-38 16,0 0-79-16,0 0-78 0,0 0-55 0,0 0-32 15,0 0-9-15,0 0 0 0,0 0 7 0,0 0 1 16,0 0-11-16,59-10-9 0,-31 7-10 0,2 1-11 16,2 1-2-16,2 1-1 0,3-1-8 0,-1-1-28 15,6-1-67-15,4-1-123 0,2-1-260 16,-11 1-648-16,-10 0-20 0</inkml:trace>
  <inkml:trace contextRef="#ctx0" brushRef="#br0" timeOffset="399506.5261">17585 16397 532 0,'0'0'437'0,"0"0"-42"15,0 0-79-15,0 0-23 0,0 0-24 0,0 0-50 0,0 0-35 16,0 0-35-16,0 0-34 0,0 0-17 16,0 0-11-16,0 0-6 0,0 0-3 0,7-46-9 15,-10 45-10-15,0 1-14 0,0 0-8 16,-4 0-11-16,2 0-3 0,-4 1-1 0,-1 3-11 16,-4 3 7-16,1 3-5 0,0-1 0 15,-4 3 6-15,5 3-5 0,-1 1 1 0,0 1-4 0,0 3-4 0,3 0-4 16,2 1 1-16,1-1 2 15,0-1-5-15,3 1 6 0,2-1-7 16,0-2-5-16,2-2 10 0,2 0-6 0,5-4 4 0,3 0 2 16,1-3-5-16,5 0 2 0,-2-5-3 0,4-1-2 15,1-2 2-15,2 0 1 0,0-2 0 16,1-4-3-16,1-1-6 0,2-1-5 0,-1-2-2 0,-4-2 2 16,4-1-6-16,-2-1 3 0,-4-2 0 0,-1-1 1 15,-2-3 6-15,-3-2-1 16,-2-1 4-16,-3 0 2 0,0 1 1 0,-4 0 2 15,0 3 0-15,-2 0-1 0,-1 2 5 0,0 2-1 16,-3 1 2-16,-1-1 0 0,1 4-2 0,-2 1 1 0,3 3-2 16,1 2 2-16,0 2 0 0,1 0-2 15,0 2 1-15,0 1-4 0,2 0-1 16,6 0-2-16,2 0 2 0,4 0 7 0,4 4-6 16,4-1 4-16,3 0-1 0,2-1-4 0,6-2 8 15,-2 0-3-15,2-1 2 0,0-4 0 16,0-4-5-16,-3-4 3 0,-1-2-5 0,-1-3 4 0,0-2 2 15,-4-3 1-15,0 0 1 0,-3-1-7 16,-3-1 3-16,-2 0-2 0,-5-1 4 0,-3 2 6 16,-4 2-1-1,0 0 4-15,-5 2 3 0,1 4 3 0,-3 2 9 0,-1 4-2 0,-3 3 2 16,0 2-3-16,1 4-12 0,-5 1-1 0,-1 4-6 0,-2 6-2 16,0 3 5-16,-3 4-1 15,1 2 0-15,1 2-3 0,3 2 1 0,-1 4-4 0,2 1 2 16,1 3 3-16,4-3-5 0,-1 1 4 15,7 0-4-15,0-2-4 0,0-2 7 0,8-2-4 0,1 0 3 16,2-4 1-16,3-1-6 16,3-2 1-16,2-1-1 0,2-1 3 0,-1-3 1 0,1-1-2 15,0-1 2-15,-1 0 1 0,-1-2-4 16,-3-1 2-16,-2 2-1 0,0-2 0 0,-3 1-1 16,-3 0 2-16,-1 0-3 0,-2 0-3 0,-2 1 3 15,-1 0-4-15,-1 2 4 0,-1 1 2 0,-6-1-5 16,0 3 2-16,-4-1-4 15,-4 1-1-15,0 1 2 0,-5 0-4 0,1 0 2 16,-4-1-4-16,0 3-3 0,0-3-1 0,0 1-4 16,3-1 5-16,5-4 0 0,5-3 8 0,4-6 4 0,5 0 0 15,0-1 5-15,8-7-8 0,3-3 5 0,6 1 1 16,5-1-7-16,2-1 10 0,7 0-6 16,3-3 0-16,2-1 8 0,4 0-5 0,1-6 4 15,2 0-1-15,0-1-1 0,0-1 0 16,-2 0 0-16,-4 4 6 0,0 3 4 0,-4 4 5 0,-6 2 2 15,-3 4-3-15,-7 1 5 0,-5 4-4 0,-4 2 0 16,-4 0-1-16,-4 1-7 0,0 6 6 0,-1 3 1 16,-6 0-1-16,-4 7 4 0,0 2-10 15,0 2 1-15,-4 1-2 16,2 0-6-16,0-2 1 0,4 1-3 0,2 0 4 0,1-4-1 0,4-1 1 16,1-1-2-16,1-4-4 0,1-3 4 0,3 1-2 15,4-3 1-15,1-3 3 0,3-2-7 16,2-1 7-16,1 0-3 0,-2-3-1 15,2-5 6-15,0-1-5 0,-4 0 3 0,1-1-1 16,0 0-3-16,-4-3 0 0,3 0 0 0,-3-1 2 16,-2-1-1-16,-1-3 2 0,-2 0-1 0,1-3 0 15,-2-2 2-15,-2-1-5 0,0 1 0 16,-3 0 5-16,-4 3-11 0,2 1 6 0,-3 1-7 0,-1 4-8 16,0 0 0-16,1 2-15 0,2 2-10 15,1 1-17-15,4 5-30 0,-2 0-48 0,3 3-66 16,0 1-73-16,4 0-128 0,3 2-242 0,-1 1-422 0,-2 0 300 15</inkml:trace>
  <inkml:trace contextRef="#ctx0" brushRef="#br0" timeOffset="400240.2381">19105 16329 534 0,'0'0'505'0,"0"0"-41"0,0 0-64 0,0 0-53 0,0 0-62 0,0 0-80 16,0 0-50-16,0 0-36 0,0 0-23 0,0 0-20 15,0 0-14-15,0 0-10 0,0 0-14 0,0 0-4 16,105 85-12-16,-98-70-11 0,1-1 6 0,1-1-12 15,1 1 2-15,0 0 1 0,5-3-11 16,-4-1 7-16,2-3-3 0,3-1 1 0,1-2 1 16,1-3-3-16,1 0-6 0,-1-1-9 0,1 0-6 15,-2-5-4-15,2-1-1 0,-1-2 5 0,-1-2-1 16,0-1 5-16,-1 0 5 0,-1-1 1 16,-2 0 11-16,-1-1-3 0,-2 0 3 0,-1-1 6 15,-2 0-7-15,2-2 6 0,-4 1-2 16,0 2 1-16,0 0 8 0,-1 0-6 0,3 4 3 15,-3-1-3-15,0 5-3 0,-2 1 5 0,1 1-1 16,-5 2 4-16,2 1-5 0,0 0-3 0,0 0-2 16,2 4-5-16,-2 1 6 0,-3 4-3 0,-1 2 4 15,2 0 3-15,-1 2-9 0,1 0 6 0,-1 0-3 16,3 1-3-16,0-1 9 0,4 0-8 16,0-1 4-16,1 0 0 0,0-2-10 0,4-2 7 15,0-1-5-15,4-2 2 0,2-2 6 0,0-2-4 16,3-1 4-16,0 0-6 0,2 0 2 15,1-1-3-15,0-3-1 0,2 0 7 16,-1-2-9-16,0 0 7 0,3 0-2 0,-1-3-2 0,1 2 8 16,1-1-4-16,-2 2 2 0,-2-2 3 0,-1 1-8 15,-3 0 6-15,-2 0-5 0,-2 0 4 16,-1 0 4-16,-3 0-1 16,0 1 2-16,-1 0-3 0,-3-1 1 0,2 1-2 0,-3-1 2 0,2 0 2 15,-1-1-2-15,0 2 3 0,1 0-4 16,0 0-3-16,1 0 4 0,-2-2-3 15,3 3 7-15,-2-1 2 0,2 2-2 0,-3-2 0 0,3 0-4 16,-3 0 1-16,0 1 4 0,1 0 1 0,-4 1 4 16,1 1 2-16,-1 1 0 0,-2 1 4 15,-1 0 3-15,0 1 5 16,0-1-4-16,0 1 1 0,-3-2-8 0,-1 1-8 16,0 1 6-16,-3 0-10 0,-2 0 2 0,1 0 2 15,-2 0-8-15,-1 3 8 0,-2 0-3 0,2 2 2 0,-4 2 8 16,0 0-6-16,0 4 3 0,-1 0-3 0,-2 2-6 0,4 1 4 15,-4 1 1-15,3 1 2 16,1 3 2-16,4-2 0 16,1 0-2-16,4 0-4 0,2 1 3 0,3 1-7 15,1-1 2-15,7 1 5 0,0-2-10 0,4-1 8 0,3-2-5 0,1-3-1 16,1-1 11-16,3-4-10 0,4 0 0 16,3 0-2-16,4-1-11 0,4-2-9 15,1 0-26-15,2-3-46 0,-4 0-93 0,-8 0-287 16,-10-3-920-16</inkml:trace>
  <inkml:trace contextRef="#ctx0" brushRef="#br0" timeOffset="402376.8855">21055 16315 1446 0,'0'0'373'15,"0"0"-18"-15,0 0-114 0,0 0-60 0,0 0-24 0,0 0-33 16,0 0-27-16,0 0-17 0,0 0-14 16,0 0-17-16,0 0-8 0,0 0-6 15,97-13-6-15,-88 35 1 0,-4 4-2 0,5-1-5 16,-3 4-7-16,-1-3-6 0,1 1-5 0,0 0 1 0,0 0 1 16,0-5-3-16,0-3 3 0,3-3-6 0,0-4-5 15,0-4 7-15,3-2-2 0,1-3 4 16,0-3 2-16,2 0-8 0,1-5-1 31,1-3-4-31,2-3-3 0,0-2 3 0,1-2 1 0,0-2 2 16,-1-3 4-16,0-2-5 0,-1 1-1 0,-2-3 3 0,-1 1 4 15,2 2-1-15,-2 1 3 0,0 2-7 0,1 3-1 0,-4 3 2 16,0 4 0-16,-1 4 1 0,-4 4-1 0,1 0-4 16,-2 7 2-16,-2 4 0 0,3 2 1 15,1 3 8-15,-3 1-1 0,1 5 2 0,2 1-1 0,1 0 0 16,0 3-6-16,1 0 1 0,2-2 2 0,-1-3-4 15,2-2 6-15,-2-4-4 0,5-3-2 16,-4-2 2-16,6-2-4 0,-2-2 7 0,1-3 4 16,-1-3-2-16,2 0 0 0,1 0-5 0,-2-7-3 15,0 0 4-15,1-2 0 0,-1 0 2 16,1-2 3-16,-2-2-2 0,-2-1-3 0,0-1-1 16,-1 0 0-16,-4-5 0 0,0 2 5 0,0 1 0 15,-7-1-2-15,3 5-3 0,-4-1 4 0,-2 3 4 16,0 1 2-16,0 1 2 0,-1 1-2 15,-2 2-4-15,-1 0 2 0,2 4 3 0,-1 1 2 16,2 1 4-16,-4 0-3 0,2 6-8 0,-5 3-3 16,0 4 0-16,-1 2 2 0,2 3 3 15,0 1-1-15,4 4-3 0,3-1-6 0,0 3-1 16,2-1 2-16,6-1 5 0,5 1 0 0,3-6 1 0,3-1-1 16,7-1-4-16,1-5-2 0,3-2 6 15,3-3-1-15,0-5 2 0,3-1-1 0,-2 0-7 16,2-5-3-16,0-3-1 0,1-3 1 15,-4-3 5-15,4-1-6 0,-4-3-1 0,-1-3 0 16,1-4 1-16,3-4 2 0,-3-5 4 0,2-2 5 16,-3-4-6-16,-2-5 6 0,-3-2-4 0,1-1 0 15,0-1 4-15,-5 1 1 0,-4 2 3 16,0 3-3-16,-8 5 0 0,0 5-4 0,-4 5-1 16,-4 6 2-16,-2 5 7 0,-1 6 7 0,0 4 7 15,0 5 0-15,0 2-9 0,0 0-8 0,-4 8-3 16,-4 6 1-16,-3 5 2 0,-1 7 5 0,-4 4-5 15,3 6-3-15,1 3 1 0,-2 4-5 16,4 4 3-16,-2 4 2 0,4 1-6 16,3-1 5-16,3 0-5 0,2-2-5 0,2-5 3 15,7-3-6-15,6-7-3 0,2-4-5 0,5-8-6 0,0-4-1 16,3-7 3-16,1-3 3 0,1-5 8 16,-2-3 0-16,3 0 2 0,1-6-7 15,0-3 4-15,1-3-1 0,-3-2 3 0,1-2 5 16,0-2-5-16,-4-5 7 0,1-1-2 0,-5-3 3 0,-4 0 3 15,1 2 0-15,-5 2 2 0,-2 4 0 16,0 2-1-16,-5 6 1 0,-2 2 2 0,-1 6 10 0,-2 1 0 16,0 2 2-16,0 0-3 0,-3 5-11 15,-4 4 3-15,-3 5 0 0,5 3 2 16,-3 0-1-16,1 3-4 0,4 1-2 16,1-1-4-16,3 1 0 0,-1-2 5 0,3-1-2 0,4-3 4 15,2-2-2-15,2-2-4 0,1-3 1 0,0-1-3 16,4-3 5-16,-2-2-2 0,4-2 1 15,-2 0 0-15,2-4-2 0,2-2-1 0,-1-2-2 16,1-1 5-16,-1-1 0 0,-1-2-1 0,-2-1 3 16,3-2-5-16,-1 0-1 0,-3-2 5 0,4-1-2 15,-1 2 4-15,-4 0 0 16,2 4-5-16,-3 1 3 0,-2 4-5 0,0 2 2 0,-3 1 2 0,-1 4-4 16,-4 0 2-16,-1 0-3 0,3 2-2 15,-2 3 1-15,-2 5 4 0,0 0 2 0,0 1-1 0,2-1 4 16,-1 3-5-16,0-3 0 0,-1 0 4 15,5 0-4-15,-3-1 4 16,1 0 1-16,3-1-6 0,1-2 4 0,-1 1-5 0,0-3 3 0,4 0 3 16,2-1-1-16,1-2-1 0,-2 0-8 15,5-1-6-15,-1 0-7 16,1 0 0-16,2 0 0 0,2-2 2 0,0-1 1 0,-1-3 1 16,0-1 1-16,2-1 12 15,-2 0 0-15,3 0 6 0,-1 0 3 0,-5 1-9 0,2-1 4 0,-2 1-3 0,-4 0 2 16,0-1 4-16,-2 0 1 0,-3 1 0 15,0 0-1-15,1 0-1 0,-1 0 2 0,-3 0 0 16,2 1 3-16,0 1 0 0,-1-2 7 0,1 1-2 16,-3 1 0-16,4 0 3 0,-1 0-10 0,2 1 3 15,-3 0-2-15,3 2-4 16,-2 0 2-16,0 0-4 0,-1 2-1 0,-2 0 1 16,1 0-2-16,-3 0 4 0,2 2-2 0,-2 1-2 0,-1 0 0 15,0 2-1-15,0 1 2 0,-1 1 1 0,0-1 0 16,0 1 2-16,0-1-4 0,0-1 5 15,0-1-5-15,0 0 1 0,0-2 4 16,0 1-8-16,2-1 8 0,2-2-6 0,0 0-2 0,3 0-1 16,2 0-17-16,6 0-5 0,2 0-29 15,5-1-47-15,0-2-43 0,6 1-59 16,-1-3-58-16,-1 1-64 0,4-1-96 0,-1-4-92 16,1 1-62-16,-1-1 48 0,-3-3 282 0,0 2 248 15,-3-1 0-15,-4-1 0 0,-4 2 0 0,-3-1 329 16,-7 2 215-16,2 1 6 0,-6 3-82 0,-1 1-86 15,0 2-93-15,0-1-80 0,-5 2-44 16,1 1-40-16,-2 0-24 0,0 0-12 0,-1 0-15 0,0 4-11 16,2-1-17-16,0 0-11 15,2 2-14-15,0 1-4 0,1-1-4 0,0 1-7 16,0 0 1-16,2 0-5 0,0 0-4 0,0-1 10 0,0-2-9 16,0 2-4-16,2-2-26 0,2-1-53 0,-1-1-92 15,2-1-207-15,-1 0-798 0,-3 0-499 16</inkml:trace>
  <inkml:trace contextRef="#ctx0" brushRef="#br0" timeOffset="403720.2969">25421 16666 0 0,'0'0'426'0,"0"0"3"0,0 0-58 0,0 0-44 15,0 0-19-15,0 0-59 16,0 0-31-16,0 0-28 0,0 0-34 0,0 0-21 15,0 0-28-15,0 0-14 0,-72 9-12 16,68-5-15-16,-1-1-7 0,5-2-15 0,0 1-9 16,0 0-7-16,0-1-1 0,9 1 1 0,1-2-3 15,8 0 3-15,4 0-10 0,8-7-3 0,5-1-1 16,7-2-12-16,7-3 5 16,2 1-6-16,4-4-3 0,2-1 9 0,2-2-7 15,1-3 6-15,0-3-3 0,-2-3-7 0,-4-5 5 0,-3-3-3 0,-1-3 4 16,-6-4 2-16,-1-2 1 0,-4 0-6 0,-5-3-2 15,-2 1 3-15,-5 1 0 0,-2 3 4 16,-6 2 3-16,-4 4-7 0,-6 3 4 0,-4 7-2 16,-4 3-1-16,-2 5 15 0,-3 3-4 0,-5 5 12 15,-1 2 0-15,-2 4-6 16,-3 3 1-16,-3 2-7 0,-2 6-1 0,0 7-1 16,-2 4 2-16,0 3 0 15,3 4-3-15,-2 2 4 0,6 5-11 16,1 0-2-16,5 5 7 0,6-1-16 0,3 1 9 0,3 2-2 0,7-2-5 15,7-1 12-15,-1-2-5 0,5-3 4 0,1-4-2 0,1-5-12 0,2-3 7 16,0-3-4-16,1-4 1 0,-3-4 6 16,1-1-8-16,0-3 2 0,-2-3-6 0,-1 0 1 15,-1-2-2-15,0-4-3 16,-2-2 5-16,0 0-3 0,-3-2 3 0,0-1-2 16,-2 0 0-16,-1 0 9 0,-2-3-7 0,0 1 6 0,1-3 4 15,-2 3-10-15,0-3 11 0,-2 1-3 0,-2 0-1 16,1 3 8-16,-2 1-6 0,0 4 3 0,-2 2-1 15,1 3-5-15,-3 1 1 0,1 1-11 16,3 0-1-16,-1 2-1 0,0 6 4 0,2 4 7 16,0 1-1-16,2 0 9 0,3 4-6 0,-1-1 5 15,1 0 2-15,2 1-10 0,1 0 8 16,2-2-3-16,0 1 1 16,1 0 5-16,3 0-5 0,-1-2 3 0,0-2-6 0,3-2-10 0,0-1-7 0,-1-6-4 15,0 1 1-15,0-4 4 0,0 0 4 16,-3 0-1-16,0 0 0 0,0-4 6 0,3 1-2 15,-1-2 6-15,0-1 3 16,4 0-5-16,-3-1 8 0,2 0-2 16,2 1-1-16,-3-2 8 0,1-1-4 0,1 4 0 0,-1-1 2 0,-2 1-6 0,0 1 1 15,0 2 1-15,-5 1 2 16,1-1 1-16,-2 1 1 0,-2 1-2 0,1 0-1 16,-4 0 2-16,-3 0-3 0,0 0 4 0,0 1 2 15,-1 1-4-15,-1 3 7 0,-2-1-3 0,1 2-2 16,-2 2 9-16,0 2-6 0,1 0 3 0,-2 0 0 15,1 2-8-15,3 0 3 16,-3-1-2-16,4 1 0 0,0-1 6 0,0-1-5 0,2 1 3 16,5-3-3-16,2-2-1 0,2-2 3 0,2-1-1 15,2-1 5-15,0-2-2 0,1 0 3 0,3-4-3 16,-1-1-3-16,-3-4 2 0,4 0-2 16,-3-3 2-16,-2 1 4 15,2 0-9-15,-4-3 4 0,-1 2-1 0,-1-1 8 0,-2 3 13 0,-3-1 3 0,0 3 6 16,-4 2-5-16,-1 4-2 0,-4-1-2 15,-1 3-3-15,1-1-1 0,-1 1-3 16,0 0-5-16,0 0-7 0,0 0-9 16,0 1 5-16,0 3-6 15,2 2 9-15,-1 1 0 0,0 0-5 0,1 0 3 16,-1-1-3-16,3 0 0 0,1-2-1 0,1 2-12 0,0 0-15 16,3-1-31-16,1-4-54 0,1 2-94 0,1-3-239 0,1 0-744 15,-5 0-360-15</inkml:trace>
  <inkml:trace contextRef="#ctx0" brushRef="#br0" timeOffset="404838.0694">28592 16294 1495 0,'0'0'667'0,"0"0"-461"0,0 0 17 16,0 0-25-16,0 0-47 0,0 0-25 0,0 0-43 15,0 0-22-15,0 0-13 0,0 0-4 0,0 0-6 16,0 0-8-16,117-70-8 0,-92 72-11 0,0 5 2 16,1 0-2-16,-4 3 1 15,2 4 6-15,-3 2-5 0,-6 4-2 0,0 0-3 0,-5 4-4 0,-1 0 4 16,-3 0 1-16,-4 1 2 0,1-2 0 16,-3-1-1-16,0-1-6 0,1-3-4 15,-6 0 4-15,2-4-2 16,-4-1 3-16,5-4 1 0,0-1-6 15,-1-3 4-15,0-4 1 0,2 0 4 16,1-1 8-16,0 0-2 0,0 0 2 0,0-2-7 16,1-4-11-16,3-4 1 0,1 1 0 0,6-5 4 0,-1-1 5 0,1-2-5 0,5-2-7 15,-1 1-2-15,5-1 1 0,0 1 3 0,1 1 2 16,0 1-1-16,1 3 0 0,-2 1-1 0,-2 3-4 16,1 3 5-16,0 1 6 15,-1 3-7-15,-4 2-1 0,4 0-6 0,-5 3-8 0,4 3 10 0,-5 3 5 16,3-1 2-16,-1 2 6 0,-1 1-7 15,-1 0-3-15,0 2-1 0,1-2-3 16,-1 1 5-16,0 0 5 0,-1-1-1 0,4-2 0 16,-1 0-2-16,0-3-2 15,3 0 2-15,0-3 1 0,0 1-4 0,1-3-2 16,1-1-6-16,1 0-4 0,0 0 1 0,0 0 0 0,1-4 5 16,0 1 5-16,-1-2-6 0,1 0-1 0,0 1 0 0,1 0-3 15,-3-2 9-15,1 0 7 16,2-1-1-16,-3 2 2 0,0 0-1 0,1-1-4 0,0 1 2 15,-3 1-2-15,-3 0 1 0,2 2 3 0,-2-1 0 16,-3 2-5-16,3 0 2 0,-3 1-5 0,-1 0 4 16,1 0 6-16,-1 0-5 0,1 2 0 0,1 2-2 15,-1-1-2-15,-1 1 2 0,2 1 5 16,-1-1 1-16,2 1 2 0,0-1-2 16,-1 1-6-16,4 0 1 0,-2-1-2 0,4 1 4 15,-3 1 3-15,4-2-2 0,1 1-2 0,0-1 0 0,1 0-3 16,0 0 6-16,0 1 3 15,4-1-3-15,-2 0 0 0,0 0-5 0,2-2-4 0,-2 1 4 16,-1-2 5-16,4-1 3 0,-4 1 2 16,1 2-2-16,2-2-7 0,-2 1-1 0,-1 1 0 0,-1 0 2 15,0 0 6-15,-2 3-2 0,1-3 0 16,-1 0-1-16,-4 0 0 0,4-1 3 16,0-1 7-16,0 1-1 0,1-1-3 0,0-1 0 0,1 0-8 15,0 0 7-15,-2 0 4 0,1-3 2 16,1 0 6-16,-2-2-8 0,1-2-2 0,-2-1-1 15,-1 1-5-15,0-1 3 0,-4 1 3 16,2 0-3-16,-2-1-1 0,-2 0-1 0,-1 1-4 0,-1 0 4 16,-2-1 3-16,-2 1-1 0,5-1-2 15,-4 1-5-15,-1-2-3 0,2 1-7 0,-4 2-13 16,2 0-18-16,-2-1-31 0,-2 1-52 16,0 1-101-16,-1 0-417 0,0 3-881 0</inkml:trace>
  <inkml:trace contextRef="#ctx0" brushRef="#br0" timeOffset="405983.0708">11436 17701 1376 0,'0'0'357'0,"0"0"-112"16,0 0 9-16,0 0-53 0,0 0-26 0,0 0-36 15,0 0-38-15,0 0-18 0,0 0-14 16,0 0-11-16,0 0-5 0,0 0-12 0,154-114-7 15,-111 114-1-15,1 0-11 0,0 9-2 0,-2 4-12 16,-1 1-6-16,-5 5-1 0,-5 2-4 0,-2 1 7 16,-3-1 2-16,-9-1 1 15,-3-3-4-15,-3-1 4 0,-3-2-2 0,-3-1-16 16,0 2 21-16,-3-1 1 0,1 0-8 0,-3-2 19 16,0 1-25-16,-3-2-8 0,-2-2 18 0,-2-3-5 15,-2-1 17-15,-2-3-12 0,1-2-19 0,2 0 10 16,2-1-18-16,2-6 15 0,3-2 8 0,2-5-12 15,15-6 11-15,7-5-18 0,7-2-1 0,1-1 3 16,2 5-3-16,1 0 23 0,0 1-2 16,-2 1-2-16,4-3-1 0,-2 3 0 0,-3 0 4 15,-1 1 2-15,-3 1 1 0,-2 1-2 0,-6 2-5 16,-2 3 9-16,-5 3-2 0,-4 3 8 0,-4 2 13 16,-3 3-3-16,-1 2 10 0,0 0-6 0,0 0-14 15,-2 2 1-15,-8 8-9 0,0 3 1 16,0 5 0-16,-5 6-4 0,4-3-4 0,2 1-4 15,3-1 3-15,6 1 3 0,3 0-3 0,11-2 1 16,6-4-7-16,5-2 5 0,7-4-1 0,7-5 4 16,1-3 5-16,1-2-6 0,2-2 0 15,0-7-8-15,-1-2-4 0,-2-4 1 16,-5-1 3-16,1-3 9 0,-6 0 0 0,-4-1 2 0,-1 0 0 16,-5-2-5-16,-3-2 7 0,0 1-6 0,-6-2 5 0,-2 0 4 15,-5-2-6-15,3-1 6 16,-10 1-5-16,3 3-1 0,0 2 7 0,-5 4-8 15,-1 1 11-15,-1 8-2 16,-2 4-2-16,-1 4 9 0,-1 2-9 0,-3 10 3 0,-1 7-1 16,0 3-5-16,0 4 0 0,0 2-7 0,4 1 3 0,-1 5-3 15,1 6 0-15,1 2 4 0,2 7-10 16,0-4 6-16,1 0-7 0,2-5 12 16,1 0 1-16,0 7-9 0,-1 3-28 0,2 6-69 0,-6 4-74 15,4 2-73-15,-1-2-150 0,-2-2-241 0,5-16-468 16,-4-15 180-16</inkml:trace>
  <inkml:trace contextRef="#ctx0" brushRef="#br0" timeOffset="406805.9862">12806 17738 454 0,'0'0'295'16,"0"0"29"-16,0 0-54 0,74-129-6 15,-53 103 9-15,2 6-47 0,1 2-32 0,0 4-39 0,2 3-32 16,-1 3-15-16,2 2-21 0,-1 5-14 15,1 1-21-15,-4 3-19 0,4 8-9 0,-6 1-12 16,-3 6-3-16,1 2-4 0,-6 3-7 0,0 2 5 16,-7-1-5-16,-1 1-2 0,-4-3 10 15,1-4-8-15,-2-1 10 0,-2-3-7 0,-2 0-17 16,-3 1 2-16,2-1-16 0,-2-2 7 0,0 1 21 16,3-3 1-16,-2-5 11 0,4-1-12 15,1-4-9-15,1 0-2 0,1-8 3 0,9-9 21 16,8-4-18-16,3-6 7 0,1 2-9 15,3-4-6-15,0-1 25 0,2-1-7 0,2-3 8 0,3-6 3 16,2 0-11-16,5-5 10 0,-2-3-5 16,0-2 4-16,3-1 9 0,-5 4-3 0,0 7 14 15,-4 5 5-15,-3 8 6 0,-6 7 13 0,-8 4 7 16,-3 9 9-16,-4 2-1 0,-7 5-6 16,0 0-17-16,0 5-20 0,-6 6 3 15,-2 6-15-15,-7 9 5 0,-2 6 2 0,0 2-18 16,-2 4 5-16,-1 3-11 0,5 1-1 15,0 3 3-15,3 2-2 0,2 0 0 0,0 0-4 16,8 1-4-16,0-6-3 0,2-9 0 0,4-7 1 0,5-6 6 16,1-7 6-16,2 0-9 0,6-5-6 0,1-1 2 0,4-2-14 15,13-4 16-15,10-1-2 16,5-9-28-16,2-5 14 0,-4-6-8 0,-9 1 8 16,-4-5 28-16,-2 3-3 0,-5-2 6 15,-6 0-1-15,-1 0-3 0,-4-3 1 0,-2 5 1 0,-4 1 3 16,-1 4-1-16,-5 2 4 0,1 4 1 0,-5 4-1 15,1 1 11-15,-1 3-7 16,-2 2 3-16,0 0 0 0,0 4-14 0,1 1 7 0,-1 4-4 16,0 1-3-16,-1 1 11 0,-2 2-11 15,1 1 4-15,2 0-3 0,0 2-7 0,0-3 3 16,3 0-2-16,5-2 2 0,0-3 1 0,1 2 4 0,4-3-2 16,4 0-6-16,1-4 9 0,0 0-10 0,6-2 6 15,-1-1 6-15,4 0-15 0,1 0 6 16,1-5-7-16,3-1-3 0,2-3 13 15,-2 1-6-15,3-1 6 0,-2 0-1 0,-2-3-8 0,-1 3 9 16,-2 0-4-16,-2 0 7 16,-4 2 1-16,-3 3-1 0,-2 1 0 0,-6 2-5 0,-6 0 4 15,1 0 0-15,-5 1 2 0,-1 0 5 0,0 0-6 16,0 2 4-16,0 1 3 0,0 1-5 0,-2 3 11 16,0 1-6-16,-2 3-1 15,3-1-3-15,0 2-13 0,1-2 6 16,0-3-6-16,3 0 7 0,3 0 5 0,-2 0-4 0,4 0 4 15,2 0-8-15,-2-2 3 16,3-2-4-16,0 3-7 0,5-5 0 0,1 3-31 0,3 0-21 0,1-1-50 0,7-1-82 16,0-1-140-16,-5 0-476 0,-8-1-825 0</inkml:trace>
  <inkml:trace contextRef="#ctx0" brushRef="#br0" timeOffset="407520.0906">16081 17488 1606 0,'0'0'451'15,"0"0"-150"-15,0 0-65 0,0 0-42 16,0 0-24-16,0 0-33 0,90-116-28 0,-84 100-14 16,0 2-23-16,-3 2-5 0,-3-1-7 0,0 4-17 15,0-2-1-15,-3-1-10 0,-3 2-7 0,-6 1 3 16,-1 1-12-16,-4 2 1 0,-4 3-6 15,-5 1-6-15,-5 1 2 0,-5 1-2 0,-4 0 7 16,-1 2-2-16,0 6 6 0,-1 3-5 0,2 2-9 16,0 4 4-16,2 0-7 0,6 0 5 0,8 3 4 15,4 2-8-15,2-3 3 0,8 1-6 16,7-3-3-16,3-2 8 0,0-1-4 0,9 0 7 0,5-3-4 16,6-1-5-16,7 0 2 0,5-5-2 15,1-5 9-15,4 0 3 0,-3 0 1 16,5 0-5-16,-4 0-6 0,3-6 1 0,-1-1-5 15,-1 0 8-15,-1 1 4 0,-5-1-6 0,-5 1 4 16,-4 0-7-16,-4 2 0 0,-5-1 9 16,-2 2-7-16,-3 1 8 0,-2 2-4 0,0 0-7 15,-4 0 6-15,0 0-6 0,-1 0 5 16,0 0 7-16,0 0-3 0,0 0-1 16,0 0-3-16,0 5-5 0,0 0 1 15,1 3 4-15,-2 1 3 0,-1 3-2 0,-5 3 5 0,4 1-7 0,-4 0-2 16,3 3 6-16,-3 0-8 0,-1 4 8 0,-1 3 0 15,2 3-10-15,0-3 9 16,-1-4-5-16,-1-1 13 0,4-3 23 0,-2 3-9 0,-2 5-5 16,-1 0-26-16,1 4-21 0,2 1 8 0,-6 3 9 0,2 1 22 15,1 0-3-15,0-1 1 0,4-2-9 0,-1 2-15 16,-1-4 2-16,3-2 1 16,-1-3 17-16,4 0 9 0,0-4-14 0,-2-2 5 15,2-1-19-15,1-2 9 0,-1-1 24 0,1-3-10 16,-3 0 7-16,3-3-15 0,0 1-22 0,1-4 6 15,0 0 5-15,-1-1 11 0,1-2 20 16,0-2 1-16,1 2-17 0,-1-3-19 0,0 0-3 0,0 0 5 16,0 0 29-16,0 0 10 0,0 0-8 15,0 0-12-15,0 0-12 0,0 0 4 16,0 0-5-16,0 0 10 0,0 0 11 16,0 0-16-16,0 0 1 0,-1-2 1 0,1 0-19 0,0 0 27 15,0-1 16-15,0 0-12 0,0 1-19 0,0-1-26 16,0 0-27-16,0-1-17 0,0 1-4 15,-1-2-40-15,-1 1-87 0,0-4-171 16,-2 2-881-16,3 3-496 0</inkml:trace>
  <inkml:trace contextRef="#ctx0" brushRef="#br0" timeOffset="408209.5848">16732 17397 2337 0,'0'0'264'0,"0"0"-16"0,0 0-43 16,0 0-53-16,0 0-20 0,0 0-44 0,0 0-18 16,0 0-8-16,0 0-9 15,0 0 5-15,0 0-7 0,0 0-13 0,-5 62-6 0,8-39-6 0,1 3-1 16,3 3-1-16,-2 0 1 0,2 2-9 0,-1 0-9 16,-2-1 4-16,5 2-21 15,-7-6 16-15,3-4 1 0,-2-2 1 0,-2-1 7 0,0-1-16 16,0 3 8-16,-1-1 8 0,0 0-1 62,3 1 3-62,-3-1-19 0,-3-2-17 0,1-1 6 0,0-2-17 0,-2 0 7 16,0-5-17-16,2-2-10 0,-1-1-21 0,-1-3-39 0,3-4-57 0,0 0-97 0,1-4-182 0,0 0-709 0,0-1-457 0</inkml:trace>
  <inkml:trace contextRef="#ctx0" brushRef="#br0" timeOffset="408488.6555">17026 17255 1655 0,'0'0'689'0,"0"0"-403"0,0 0 1 15,0 0-79-15,0 0-23 0,0 0-45 0,0 0-33 0,0 0-27 16,0 0-32-16,0 0-2 0,0 0-14 16,0 0-8-16,0 0 12 0,0 0-12 15,91-67 2-15,-58 66-3 0,6 0-3 0,1 1-6 0,2-1-8 16,-2 0 6-16,1 1-5 0,-2 0 0 0,-3 0-1 15,-2 3-9-15,-3 0-5 0,-3 0 5 16,-4 1 3-16,-5-1 5 0,-1 1 4 0,-6-2-8 16,-2 0-3-16,-6-1-5 0,1-1 4 0,-4 2-1 15,-1-1 4-15,0 0-5 0,-1 3-3 16,-4-2-11-16,1 3-14 0,-5-2-4 0,-1 2-15 16,-2 0-10-16,-4 1-16 0,2 3-29 15,-6-1-34-15,-1 2-44 0,1 1-77 0,-4 1-148 0,7-1-462 16,4-4-731-16</inkml:trace>
  <inkml:trace contextRef="#ctx0" brushRef="#br0" timeOffset="408804.5833">17114 17586 1238 0,'0'0'429'0,"0"0"16"16,0 0-122-16,0 0-47 0,0 0-64 0,0 0-44 15,0 0-35-15,0 0-30 0,0 0-14 16,0 0-18-16,0 0-12 0,0 0-5 0,130 62-12 15,-103-62-2-15,0 0-12 0,-3 0-6 0,4 0-3 16,0-1-8-16,-3-2 5 0,2 0-9 0,-3 0 3 16,4 0-4-16,-6-1-7 0,1-1 6 0,-5-1-4 15,0 3 6-15,-4-2 0 0,1 1-9 16,-3-1 6-16,-3-2-6 0,0-1-1 16,-2 0 6-16,1 0-15 0,-1-2-10 0,-2 3-21 15,1-1-30-15,-2-4-42 0,3 1-63 0,0 0-105 0,0 0-259 16,0 1-696-16,-2 4-76 0</inkml:trace>
  <inkml:trace contextRef="#ctx0" brushRef="#br0" timeOffset="409151.8741">18104 17280 1570 0,'0'0'474'0,"0"0"-89"0,0 0-86 15,0 0-59-15,0 0-74 0,0 0-46 0,0 0-34 16,0 0-19-16,0 0 0 0,0 0-19 0,0 0 0 15,0 0-4-15,-124 74-15 0,109-56 2 16,4 0-8-16,4 0-2 0,-2 1 1 0,4-1-6 16,3 2 0-16,2-2-8 0,0 3 1 15,5-2-5-15,1 2-1 0,4 0 5 0,2 1-9 0,5-1 11 16,0-1-7-16,3-1-3 0,-2-1 10 16,1-2-13-16,-1-2 9 0,-5-1 0 0,-1-3-3 15,-1 1 19-15,-1-4-11 0,1 1 3 16,-3 2 18-16,1-2-28 0,-2 0 3 0,4 0-16 0,-4-1-15 15,-4-1 11-15,2 0 11 0,-4 0 14 16,-1 0-10-16,0-2 10 0,-1 1-14 0,-4 0-1 16,-2-1 5-16,0 0-10 0,-3 0 19 0,0-1 6 15,-1 0-22-15,-5-1 10 0,3 1-22 16,-5-2 8-16,1 0 23 16,-2 1-7-16,0-1 5 0,0 1-15 0,-1-1-7 0,2 0 4 0,-1 0 3 15,5 1 9-15,0-2 1 16,4 0 2-16,2 1-16 0,1-1-18 0,2 0 3 0,4 0-26 15,1 0-4-15,0-1-26 0,0-3-80 16,5 0-82-16,0-1-246 0,2-2-801 0,-3 5-240 0</inkml:trace>
  <inkml:trace contextRef="#ctx0" brushRef="#br0" timeOffset="410299.3399">18823 17544 1191 0,'0'0'225'16,"0"0"-3"-16,0 0 47 0,0 0-12 0,0 0 11 15,0 0-44-15,0 0-62 0,0 0-46 16,0 0-22-16,0 0-21 0,0 0 1 0,0 0-9 16,140-70-10-16,-111 76-9 0,1 2-10 15,1 3-6-15,-2 5-8 0,0 3-3 0,-3 3-8 16,-1 1-8-16,-4 3 0 0,0-1-4 16,-6 3 2-16,-4-1 1 0,-1-3-5 0,-6-3 6 15,0-6 2-15,-4 1 2 0,1 0 10 0,-1-2-10 16,-5 1 8-16,0 1-9 0,-5-1-27 15,-1-3 12-15,-2 0-10 0,0-3 13 0,-4-3 22 16,1-3-13-16,0-3-2 0,-1 0-16 0,3-3-1 16,2-6 10-16,1 0 1 0,4-3 22 15,3-5-13-15,4-6-15 0,13 0-9 0,7-2-9 0,5 5 15 16,5 6 7-16,4 3 8 0,5 2-1 0,0 1-6 16,1 0 5-16,2 0-2 0,-1 0 4 0,0 2 3 15,1 1-1-15,-3 0 3 0,-2 3-6 0,1-2 0 16,-1 2-1-16,-3-2 6 0,-5 1 5 15,0 0-1-15,-6 0 4 0,-3-2-6 0,-7-1 2 16,1 0 6-16,-5 0-2 0,-3 0 5 16,1 2 0-16,-3-2-6 0,0 0 4 0,-2 1-4 0,1-4 3 15,-2 1 5-15,1 2-1 0,1 0 2 0,-2 1-6 16,1 2-3-16,-2 0-1 0,1 2 3 16,-1 1 4-16,0 0-5 0,0 0-4 15,0 1-7-15,-1 4-7 0,-5 1 8 0,2 3-2 0,-3 3 3 16,2 3 2-16,-2 3-10 0,3 0 4 0,2-1 0 15,0 0-1-15,4-2 6 16,-1 0-1-16,5 2 0 0,4 0-8 16,1-3 0-16,3-1 1 0,1-3 2 0,-1-3 8 15,2-1 20-15,-3-3 1 0,9 1-12 0,5-2-14 16,5-1-24-16,6-1-1 0,-7 0 13 0,-1-1 12 0,-4-4-4 16,0 1 5-16,2-3-9 0,-3-3 6 0,1 1 10 15,-2-1-8-15,0 1 9 16,-3 1-12-1,-3-2-5-15,-1 0 0 0,-2 0-1 0,0 0 12 0,-4 1 3 0,1 2-3 0,-3 2 1 0,1 1-12 16,-2 1-3-16,-1 1 7 0,-3 0 1 0,2 2 4 16,-2 0 2-16,1 3-2 0,-1 1-8 0,2-1 0 15,-1 2 9-15,1 2-7 0,0 2 7 16,3 2 0-16,1 0-11 0,0 0 4 0,-1 0-2 16,3-3 5-16,1 2 6 0,0 1-6 0,-3-3 4 15,0-1-2-15,2-3 3 0,-1 2-2 0,2 0 12 16,6-1 2-16,0-1-11 0,1 0 3 15,2-1-16-15,1-1-5 0,3-2 16 16,4 0 2-16,2-1 2 0,0-4-16 0,5-2-9 16,-11 0 1-16,-1-1-1 0,-7-1 21 0,-1 1 4 0,-1 0-4 15,-3 1 4-15,-1 1-14 0,-2 0-3 16,1 1 7-16,-3 1 0 16,0 0 10-16,-3 3 1 0,0 0-5 0,-3-1-2 0,-1-1-4 15,-1 1 3-15,1 1 0 0,-1 1-3 0,0 0 6 0,0 0-9 16,0 0 3-16,0 0-4 0,0 0 0 15,0 0-1-15,0 0-16 0,0 2-14 16,0-1-35-16,0 0-42 0,0-1-50 0,-1 0-103 16,1 0-245-16,0 0-728 15</inkml:trace>
  <inkml:trace contextRef="#ctx0" brushRef="#br0" timeOffset="411566.1617">21872 17818 0 0,'0'0'0'0,"0"0"380"0,0 0 85 0,0 0-52 15,0 0-4-15,0 0-57 0,0 0-66 16,33-122-48-16,-32 113-45 0,0 2-32 16,-1 4-35-16,0 2-20 0,0 1-16 0,-2 1-22 15,-4 7-4-15,-1 4-9 0,-2 4 4 0,0 3 3 16,0-1 3-16,0 1-17 0,-1 2-22 0,2 2-1 15,-3 2-21-15,5 2 11 0,-3 2-3 0,1 1-12 16,6 0 7-16,0-3-12 16,2 0 2-16,1-4 12 0,9-2-9 15,2-3 13-15,3-3-10 0,6-2-22 0,2-5 14 0,0-3-8 16,6-3 20-16,1-2 7 0,2-2-9 16,-1-5-5-16,0-4-14 0,1-2 4 0,-2-1-1 0,0-3 7 0,-1 0 14 15,-4-1-7-15,0-2 5 0,-5-1-14 0,-1 1-1 16,-4 2 18-16,-1-1-4 15,-3 3 8-15,-4 2-8 0,0 1-19 16,0 3 10-16,-4 3-3 0,-1 1 8 0,0 4 12 0,-2 2-13 16,0 0 2-16,0 0-12 0,0 6-3 0,-2 1-7 0,0 2 16 15,1 1 14-15,0 2-12 0,2 0 15 16,-1-1-20-16,0 0-8 16,5-1 18-16,3-1-1 15,1-1 4-15,2-2-2 0,5-1-17 0,-3-2 1 0,6-1-4 0,-2-1 22 0,0-1 12 16,2 0-14-16,2 0-4 0,0-5-24 0,3 1-1 15,-1-3 5-15,-1 1 17 0,0-2 14 16,0 1-6-16,1 0 7 0,-1-1-20 16,-1 0-6-16,-2 1 15 0,0-1-12 0,-4 3 26 15,4-1-12-15,-3 0-19 16,-1 2 15-16,-3 0-16 0,3 4 27 0,-5-1 2 0,1 1-11 16,-2 0-1-16,-2 1-15 0,1 1 0 0,2 3 7 0,-3 1 2 0,1-1 14 15,-3 1-6-15,4 0 6 0,-1 0-12 16,-3-1-13-16,3 1 21 0,2-1-14 15,-1-1 18-15,1 0-6 0,1-2-10 0,0 1 11 16,-1-2-16-16,6 0 13 0,-3-1 3 0,0 0-6 0,4 0 14 16,-2-1-16-16,3-3-7 0,1-1 6 0,-1 1-2 15,1-2 20-15,-2 0-2 0,3 0-2 16,-1-1-6-16,-2 0-19 16,-2-1 18-16,1 1-3 0,-3-2 10 0,-2 1 6 15,4-1-19-15,-3 1 8 0,-2-1-11 0,3 0 3 0,-2 1 20 0,0 2-28 16,-2 0 22-16,-2 4-12 0,-4 1-13 15,3-1 21-15,-3 2-12 0,0 0 14 16,3 0 2-16,-4 0-2 0,4 3-1 0,-2 0-14 0,3 1-2 16,-2 0-4-16,3 2 20 15,-1 1 4-15,1-1-14 0,0 0 14 0,1 1-29 0,0 1 7 16,1-2 21-16,5 1-12 0,-3-3 14 0,1 3-7 16,-1-4-12-16,5 0 6 0,-3-1-9 0,4-1 16 15,-1-1 8-15,3 0 2 0,-5 0-12 16,4-1-18-16,-1-3 7 0,-3 1-5 15,3-3 22-15,-5 1 6 0,3 1-17 16,-4-1 2-16,-1 2-12 0,1-2 3 0,-3 2 14 0,-1 1-6 0,1-2 14 16,-6 3-9-16,2-1-12 0,-3 2 9 15,-1 0-12-15,-1-1 23 0,0 1-2 0,0 0 1 16,0 0-5-16,0 0-16 0,0 0 8 16,0-1-17-16,0 1 16 0,0 0 5 0,0 0-7 0,0 0 33 15,0 0-32-15,0 0-9 0,0 0 12 16,0 0-26-16,0 0 33 0,0 0-12 15,0 0-19-15,0 0-2 0,0 0-41 0,0 0 3 16,0 0-12-16,0 0-26 0,0 0-16 0,-1 0-39 16,0 0-60-16,-1 0-62 0,-1 0-207 0,2 0-584 15,0 0-80-15</inkml:trace>
  <inkml:trace contextRef="#ctx0" brushRef="#br0" timeOffset="412276.4564">25075 17633 1260 0,'0'0'273'0,"0"0"14"0,0 0-34 0,0 0-6 16,0 0-2-16,0 0-42 0,0 0-39 16,0 0-35-16,0 0-31 0,62-125-17 0,-62 112-15 15,-1-1-2-15,-6 1-6 0,-2 0-5 0,-5 0-7 16,0 0-11-16,-6-1-8 0,-2 3-5 15,-4 2 0-15,-3 4 1 0,-2 1-1 0,0 1-4 16,-2 2-3-16,-4 1-3 0,5 0-1 0,2 5 1 16,2 5 0-16,3 4-6 15,0 3-5-15,3 0-2 0,7 1-2 0,3 2 3 16,6 0 4-16,6-1-4 0,1 1 2 0,9 0-6 0,11-5 0 16,3 1 3-16,6 0 1 0,6-5 9 15,1 3-1-15,-1-6-2 0,4-2-9 0,-3-4-6 16,-3-2-2-16,-1 0 8 0,-4-1 9 0,0-3-2 15,-2-1 10-15,-2-4-15 0,-3 0-2 16,-1-1 5-16,-1 0-5 0,-4-1 7 0,-4 1 2 16,0 1-7-16,-4 0 3 0,-1 4-3 0,-3-2 4 15,-1 4 5-15,0-1-3 0,-2 3 5 0,-1 0-10 0,0 1 0 16,0 0 0-16,0 0-2 0,-2 6 7 16,-5 4 1-16,-2 6 1 0,2 2 1 15,-3 6-6-15,-3 0 3 0,3 3 9 0,3 1-4 16,-2-4 7-16,1 0-7 0,1 0 3 15,-2 2-3-15,0 7 1 0,2 2 8 0,-5 4-9 0,1 3 2 16,-2 2-15-16,3 0-10 0,-2 2 17 16,2-5-17-16,-2-2 26 0,3-2 2 15,0-3-32-15,0-5 25 0,2-2-19 0,1-4 7 0,1-3 26 16,1-8-11-16,2 0-9 0,1-3 11 0,-1-3-21 16,1 1-10-16,-1-3 11 0,2 0 19 15,0-4-5-15,0 2 12 0,5-3-24 0,-1 1-59 0,0-5 19 16,2-3-23-16,1 0-4 0,-2-3-15 15,2-2-74-15,-2-2-84 0,0 2-266 0,-3 4-801 16</inkml:trace>
  <inkml:trace contextRef="#ctx0" brushRef="#br0" timeOffset="412933.4736">26788 17473 904 0,'0'0'411'0,"0"0"18"0,0 0-67 16,0 0-69-16,0 0-48 0,0 0-49 0,0 0-62 0,0 0-32 15,0 0-22-15,0 0-20 0,0 0 2 16,-126-29-17-16,97 45 0 0,1 3-7 0,0 0-12 16,2 0 4-16,5 2-13 0,6 0-2 0,6 0 4 15,2 2-8-15,4 0 2 0,4 2-7 0,4 1-7 16,5-2 4-16,5-1-3 0,-1-3 9 0,1-1-3 15,0-2 10-15,0-2 0 0,0 1-14 16,1 2 0-16,0 0-13 16,2 0 11-16,0 1 11 0,-3 0-8 0,1-2 10 15,-4-2-21-15,-1-3-6 0,-3-1 20 0,-2-4-11 16,-3 1 14-16,0-2 2 16,-3-1-21-16,0-1 17 0,0 0 0 0,-4-2 3 15,-2 1 21-15,-4-2-20 0,-1-1 2 16,-1 0-21-16,-4 0-6 0,1 0 4 0,-5 0 3 0,3-1 23 0,-4-3-15 0,1 2 10 0,0-2-21 15,0 0-13-15,4-1 2 0,-2 0-27 0,3-1-8 16,3 1-33-16,2-2-67 0,4-1-66 16,3-1-174-16,3 2-448 0,0 2-753 15</inkml:trace>
  <inkml:trace contextRef="#ctx0" brushRef="#br0" timeOffset="413285.1009">27714 17441 1994 0,'0'0'356'16,"0"0"-150"-16,0 0-5 0,0 0-6 0,0 0-15 0,0 0-30 16,0 0-39-16,0 0-32 15,0 0-33-15,0 0-3 0,0 0-15 0,0 0 5 0,-142 11-5 0,104 4-12 16,1 3 6-16,5 0-12 0,3-1 0 16,7 4 6-16,4 0-7 0,7 3 0 0,8 0-6 15,4-1-10-15,0 0 4 0,11-2 0 0,2-3 10 16,3-3 2-16,1-1 7 0,2-2 0 15,-1 1-20-15,7 1 11 0,1 1-11 0,3-2 3 16,0 4 20-16,0-2-21 0,0-1 9 0,-7-1-20 16,-3-2-6-16,-1-2 31 0,-8 0-18 0,-1-1 19 15,-3-2-6-15,-6-1-25 0,0-2 16 16,-5 1-3-16,-3-1 8 0,-7 0 11 0,-1-1-5 16,-2 1-2-16,-5-2-14 0,0-1 0 0,-3 0-9 15,-1 0 20-15,0 0 7 0,0 0-9 16,2 0 11-16,-2 0-25 0,4 0-2 0,-1-1-1 15,0-2-27-15,4 2-14 0,-1 0-28 0,4 0-59 16,-3 0-45-16,5 0-114 0,2 1-243 0,6 0-663 16</inkml:trace>
  <inkml:trace contextRef="#ctx0" brushRef="#br0" timeOffset="413686.7631">26280 18388 2235 0,'0'0'199'15,"0"0"20"-15,0 0-32 0,0 0 2 16,0 0-34-16,0 0-33 0,0 0-31 0,0 0-18 16,0 0-3-16,0 0-22 0,0 0-23 0,0 0 2 15,0 0 0-15,0 0 17 0,-49 14 6 0,53-11-16 16,4 2-10-16,13-2-26 0,8 2 4 15,-1-5 4-15,9 0 5 0,2 0 18 0,2 0-8 16,5 0 0-16,4 0-19 0,2-1-12 0,4-3 23 16,4 1-17-16,1 1 21 0,3-2-17 15,1 1-24-15,1-1 23 0,0-1-15 0,1 1 33 16,-1-1 5-16,-2 1-23 0,12-2 19 0,6-1-33 16,4-3-9-16,-2 2 11 0,-15 0-3 0,-17 1 30 15,-13 2 4-15,-14 0 12 0,-10 3-22 16,-9 1-20-16,-2 0 14 15,-4-1-14-15,0 1 22 0,0 0 3 16,0-1-31-16,-5 0 7 0,0 1-23 0,0 0 3 16,-1 0 20-16,-3-1-20 0,3 2-26 0,-2-1-49 0,2 0-50 0,-3 0-59 0,5-1-93 15,0 0-288-15,1 1-773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4-12-29T15:55:23.69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1955 1367 0 0,'0'0'0'0,"0"0"0"0,0 0 164 0,0 0 198 0,0 0-65 16,0 0-46-16,0 0-35 0,0 0-17 15,0 0-14-15,0 0-18 0,0 0-12 0,0 0-24 16,3-90-19-16,-3 83-18 0,0 0-14 0,-1 2-6 16,-1-1-5-16,0 1-4 0,0 0-2 0,-2 2-3 15,2 0-6-15,0 0-10 0,-5-2-5 16,4 1-2-16,-3 0-8 0,1-1 6 0,-2 0-6 16,-1 1-8-16,3 0 3 0,-5 0-6 0,1 1 3 15,0-1 5-15,0 1-13 0,-2-1 12 0,0 2-8 16,-1 0-3-16,1-1 4 0,0 2-8 15,-4-1 6-15,4 1-4 16,0-1-1-16,-3 2-1 0,0-2-4 0,2 2 0 16,1 0 9-16,-5 0-7 0,3 0 2 0,1 0-6 15,-6 0-2-15,6 4-2 0,-4-1 1 0,1-1 7 0,-2 3-15 0,4 1 14 16,-5 0-3-16,-3 2-8 0,0 3 13 16,-3 1-10-16,-2-2 4 0,8-1 3 15,5-1 9-15,3-2-6 0,1 0-3 0,1 0 2 0,-2 3-15 16,-3-1 8-16,2 1 2 0,1 1-6 15,-4-1 7-15,1 1-5 0,0-1 2 0,2 1 3 16,1 0-12-16,-2 0 12 0,3-1-7 0,-1 2-3 16,0 0 12-16,1 0-8 0,-1-1 4 0,3 1 1 15,-2 0-6-15,1 1 3 0,-1 1 2 16,-1 0 0-16,1 0 3 0,0 2-3 0,-1 0-2 16,4 2-2-16,-2-2-2 0,0 3 3 0,1-3 2 15,2 2 2-15,-2 0 4 0,3 2-4 0,-2 1-3 16,3-2 1-16,-5 0-1 0,6 2-1 0,-1-2 5 15,-2 2-4-15,3-1 6 0,0-1-2 16,-2 1-6-16,3 0 5 0,2-2-5 0,-1-1 4 16,0 1 4-16,0 0-6 0,0 1 4 0,3 0-1 15,-1-2-3-15,1 0 6 0,3 2-6 16,-3 0 5-16,7-3-1 0,-3 2-2 0,-1 1 4 0,3-3-5 16,3 0 3-16,1 2 1 15,0-2-1-15,0-2 8 0,3 2-7 0,-2-3 6 0,6 0-1 16,-2-1-7-16,3-2 8 0,0 0-3 0,1-1 3 15,8 0-6-15,6-1-6 0,0 0 0 16,2-3-3-16,-6-4 11 0,-2 0 1 16,-3 0 0-16,-2 0 2 15,0-4-7-15,-1 0 5 0,-1-1-3 0,3-1-1 0,-3 2 4 0,-1-3-6 16,3 1 2-16,-2-1 2 0,-2 0-5 0,-1 1 5 16,1-1-2-16,-3-2-2 0,1 2 9 0,-5 0-9 0,0 1 2 15,-1 1 1-15,0-1-4 0,-3 0 3 16,0 2-3-16,-1-2 2 0,-3 3-4 0,0-1 4 15,0 1 2-15,-3 1-1 0,-1-1 5 0,1 2-7 16,0 1 0-16,-2 0 1 0,-1-1-6 0,1 1 9 16,-1 0-1-16,0-1-4 0,0 1 11 15,0 0-7-15,0 0-2 0,0 0 2 0,0 0-5 16,0 0 3-16,0 0 1 0,0 0 1 0,0 0-4 16,0-1 2-16,0-2-12 15,0 0-7-15,0-4-3 0,0 2-24 0,-1-1-13 16,0 0-24-16,-2-2-42 0,0-3-34 0,0 0-65 15,1-3-132-15,0 3-323 0,2 3-510 0</inkml:trace>
  <inkml:trace contextRef="#ctx0" brushRef="#br0" timeOffset="1404.9054">2193 1230 0 0,'0'0'0'16,"0"0"0"-16,0 0 252 0,0 0 81 0,0 0-23 16,0 0-18-16,0 0-46 0,-24-131-36 15,20 110-47-15,-2 1-29 0,2-1-11 0,-2 1-19 16,2 2-5-16,-3-1-10 0,-1 1-18 16,2 1-6-16,-2 0-10 0,-1 2 1 0,-1-2-8 0,-1 1-7 15,-2 0-10-15,-1 1-11 0,0-1 8 16,0 1 1-16,-1 1 3 0,-3 1 3 15,3 0-6-15,-2 0-5 0,-2 1-2 0,3 3-10 16,-4-1 2-16,0 2 0 16,0 0 5-16,-1 2 0 0,-2-2-6 15,3 2 0-15,-4 2-10 0,3-1 10 0,-2 2-5 0,2-2-1 0,-4 3-2 16,3 0-6-16,1 1 2 0,0-1 0 0,-1 0 4 16,2 2 6-16,-2 0-1 0,-2 0 0 15,3 0-7-15,0-1-1 0,0 3 6 0,0 1-9 0,2-1 10 0,-3 1-12 16,1 1-2-16,2-1 3 0,-2 1-4 15,1 2 8-15,0 0-1 0,0 2-1 0,-1-1 0 16,2 0-5-16,-2 2 2 0,0 1 3 0,1 2-1 16,-1 1 6-16,0 1-7 0,0-2 4 15,-1 4-5-15,1-1 1 0,-2 0 2 16,3 1-2-16,2-3 7 0,-4 2-3 0,5-2 1 16,-1 1 0-16,0-1-8 0,4 1 5 0,-3 0 2 0,2 0 1 15,-1 1 3-15,3 1-8 0,-4 0 7 16,4 0-5-16,-2 0 4 0,2 2 0 15,-1-1-2-15,-1 1 5 0,2 1-2 0,1 1 1 16,-4 0 4-16,4 1-14 0,3-5 13 0,-1 1 23 0,6-6-10 16,-4 4 15-16,-1-2-16 15,-1 3-23-15,2 1 5 0,1 1-13 0,-3 0 9 16,1 2 0-16,-1-1-1 0,0 2 8 0,0 1-7 16,0 0 3-16,-2 6-2 0,2-3 4 0,-4 5-7 0,2-6 2 15,3 0 1-15,3 0-7 0,-1-1 12 16,-2 1-2-16,5 0-3 0,-2-8 8 0,3 8-10 15,-3-1 5-15,4 0 4 0,-5 7-11 0,5-6 12 16,1 0-5-16,0 1 4 0,0 2 5 16,1 0-3-16,0 1 2 0,0 1-4 0,0 1-3 0,0-1 2 15,0 3-3-15,1-3-1 0,0 1 2 16,1-1 2-16,3 1-1 0,-2-1 0 0,-1-1 1 16,4-1-2-16,-3 1 2 0,4-2 2 0,-3-1-2 15,3-7 3-15,1 4-1 0,3 3 0 16,3 3 2-16,6 9-2 0,3-5-26 0,2-3-1 15,-1-3-2-15,2-3 0 0,-1-1 26 16,3-2 1-16,-3 0-1 0,3-4 2 16,1 2 1-16,-1-2 0 0,-2 1 2 0,1-2-3 15,2-1 1-15,-4-3 0 0,3 2 1 0,-1-4 0 16,-2 0-1-16,3-2-3 0,-4 1-2 0,4-1 2 0,-1-2 2 16,-3 0 1-16,5-1 5 0,-5-2-3 0,4 0-3 15,-1-2 0-15,2 0 0 0,7 2 1 0,3-2-10 16,0-4-2-16,-6 1-3 0,-3-2 2 15,-2-1 10-15,-2-1 0 0,3-2 0 16,1 0 1-16,-2 0 0 0,1-2-1 0,-2-3 1 0,3 2-4 16,0-1 1-16,-1-1 2 0,2 3 0 15,0-3-1-15,0-1-1 0,-1-1 0 16,0 0-1-16,1 1 1 0,-1-2 2 0,-1 0-1 0,2 0 2 16,-1-1-4-16,0 1-1 0,-1-1 2 15,0-2-1-15,-4 1 3 0,3-2 0 0,-2 0-5 0,1-1 2 16,-1 2-2-16,-2-5 2 0,4 1 2 0,-2 0 0 15,0-1 0-15,-1 0 1 0,-1 1-2 16,-3 0 2-16,2-2 0 0,-3 0 2 16,-2 1 2-16,2-1-1 0,-3-2-1 0,0 0 3 15,1-1 2-15,-2 1 0 0,-1-3 1 0,-3 4-2 16,0-4-4-16,-1 1 1 0,-1 2-4 0,-3 1 0 16,2 0 1-16,-4 2 3 0,0 0 1 0,-3 1-2 15,0-1 2-15,-2 3-3 0,0 0 0 16,-3-2 0-16,-2 1-1 0,0-1-1 15,-4 0 0-15,4-1-4 0,-2 0 1 0,-2 2-1 0,-2-2-1 16,2 1 5-16,-2 0-4 0,-3-1 4 0,-1 0-4 16,0 0-1-16,0 4 4 0,3 1-4 0,0 1 11 15,1 4-4-15,-1-2-1 16,-3 0 0-16,0-3-11 0,-2 1 4 0,-3-3 5 16,0 1-1-16,-2 1 0 0,0 0-7 0,-4 3 0 15,3-1-5-15,-3 2 9 0,1 1 3 0,-2 1-16 0,1 0 14 16,-2 3-17-16,0 0 4 0,1 2 12 0,1-1-15 15,-3 1 18-15,6 1-2 0,-5 1-4 16,2-1 11-16,1 2-19 0,-1 0 10 16,1 2 2-16,2-1-1 0,-2 1 7 0,1 0-11 0,1 0 4 15,-1 2-6-15,2-1 6 0,0 1-1 16,3 1-1-16,-2-1 10 0,1 1-16 0,4 1 3 16,-2-1 9-16,2 0-16 0,-1 1 17 0,3 0-4 15,-1 0-20-15,-1 0 10 0,2 0-24 16,-1 1-2-16,3 1 0 0,1 0-23 0,0 1-1 15,1 0-13-15,1 2-15 0,0 2-17 0,-2 0-44 16,2 0-83-16,-1 3-169 0,3-2-497 16,3-2-679-16</inkml:trace>
  <inkml:trace contextRef="#ctx0" brushRef="#br0" timeOffset="99668.4314">982 3684 0 0,'0'0'0'0,"0"0"56"16,0 0 399-16,0 0-79 0,0 0-47 0,0 0-42 16,0 0-38-16,0 0-32 0,0 0-31 0,0 0-37 15,0 0-36-15,0 0-25 0,-2 0-22 16,2 0-20-16,0 0-16 0,0 0-14 0,0 0-9 15,0 0-6-15,0 0-1 0,0 0-2 0,0 0 0 16,0 0-1-16,0 0 2 0,0 0-2 0,0 0 3 16,0 0 0-16,0 0 2 0,0 0 5 15,0 0 3-15,2 0 5 0,2 0 2 0,-1 0-1 16,0 0 0-16,3 0 0 0,-1 0-1 0,3 0-1 16,0 0 1-16,0 0-1 0,-1 0-3 15,2 0 1-15,0 0-2 0,3 0-1 0,0 0-1 0,0 0-1 16,0 0-1-16,0-2 1 0,-2 2-4 15,3 0-1-15,1 0 2 0,-2 0-2 16,0 0 1-16,-2 0 2 0,5 0 0 16,-1 0 0-16,-1-1 4 0,3 1-5 0,-2 0 2 15,2 0 0-15,0 0-2 0,0 0 3 16,-1 0 1-16,2 0-1 0,-2 0 2 0,0 0-4 0,5-1-10 0,0 1 1 16,0 0-3-16,0 0 1 0,-1 0 8 0,-6 0 0 15,-1 0 1-15,4 0 0 0,-4 0 1 16,0 0 1-16,-1 0-2 0,2 0 0 15,0 0 0-15,-1 1-1 0,0-1-2 0,-1 0 4 16,0 0-1-16,0 0 0 0,2 0 2 0,0 0-2 16,-2 0 1-16,0 0 2 0,5 0-3 0,-5 0 0 15,2 0-1-15,-2 1 1 16,0-1 2-16,4 0 1 0,-3 0 2 0,3-1 0 0,3 1 0 0,0-1-1 16,2 1-2-1,0 0-1-15,0 0-2 0,-3 0 3 0,2 0 0 0,0-1 1 16,0 1 3-16,2 0-5 0,-3-2-1 15,3 4 2-15,-1-4-4 0,0 1 3 0,0 0 0 0,1 0-1 16,-2 0 3-16,1-1-1 0,1 2 0 0,-4-1 1 0,5 1 0 16,-4-1 1-16,-1 0 0 0,3 1-1 15,0-1-6-15,1 0 3 0,-2 1 0 16,1 0 0-16,0-2 4 0,0 1-4 16,0 1-1-16,-1 0 0 0,1 0-2 0,-3 1 3 0,2-2-1 0,-1 1 0 15,3-1 4-15,0 1-4 0,-3-1 1 16,2 1 0-16,0 0 0 0,-1 0 2 0,3 0-1 15,-4 0 0-15,3-2-2 16,-4 1 2-16,0 0 0 0,2 0 0 16,-4 1 2-16,3 0-3 0,-2-1 0 15,-2 1 0-15,3-2-4 0,-3 2 3 0,2-1-1 0,-2 1 1 0,1-1 2 0,0 2-2 16,-1-1 0-16,3-1-1 0,-2 1-1 16,0-1 2-16,-1 1 0 0,2-1-2 0,-5 1 1 15,6 0-1-15,-6-1 0 0,1 2 0 16,-1-1 3-16,4 0-3 0,-1 0 0 0,-1 0 0 0,3-1-4 15,-3 1 4-15,3 0 2 0,-3 0-3 0,4-2 6 16,-4 4-4-16,2-2 0 0,0-2 1 16,0 1-4-16,0 0 3 0,1-1 1 15,0 1 0-15,1-1 2 0,0 0-2 0,1 2 1 16,1-2 0-16,2 1 1 16,0-3-3-16,2 2 1 0,2-1 0 0,0 0-2 0,1 2 1 0,3-3 0 15,-2 1 1-15,1 1 4 0,4-1-5 0,-3 2 0 16,4-1 0-16,-2 0-6 0,0-1 6 0,0 1-1 15,-3 1-2-15,2-1 6 16,-2-1-2-16,1 1-3 0,1 1 2 0,-3 0-2 0,2 0-1 16,-4 0 2-16,0 1 1 0,-5-2-2 0,0 2 2 0,-1-1-1 15,-3 1-2-15,0-2 7 0,-4 1-4 16,-1 1 0-16,-2-1 1 0,-3 1-7 16,-1 0 8-16,-2-2 1 0,-1 2 2 0,0 0 5 15,-2 0-3-15,0 0 0 0,0 0-1 0,0 0-4 0,0 0 2 16,0 0 2-16,0 0-2 0,0 0 2 15,0 0-2-15,0 0-1 16,0 0-2-16,0 0 5 0,0 0-7 0,0 0 0 0,0 0 0 16,0 0-7-16,0 0 8 0,0-1 0 15,2 1-1-15,0-1 6 0,3 1-5 0,-1-1 0 16,2 1 1-16,-2 0-5 0,1 0 3 16,-2 0 0-16,-1 0-2 0,0-1 2 0,0 1 0 15,0 1 2-15,1-1-2 0,-1-1 8 0,3 1-8 0,-1-1-1 0,4-1 2 16,0 1-8-16,0 1 7 0,2-1 0 15,1 0-3-15,3 0 7 0,-2 0-3 0,3-2 0 16,-1 2 1-16,2 0-7 16,-2 0 4-16,0-2 1 0,0 2-1 0,1-1 4 0,-2 1-3 0,0-1 1 15,-3 1 0-15,0 0 1 0,0 1-2 16,-4-1 0-16,1 1 2 0,-2 0-6 16,-2 0 4-16,-1-2 1 0,-1 2-2 0,0 0 9 15,-1 0-7-15,0 0-1 0,0 0 1 0,0 0-7 0,0 0 10 16,0 0-1-16,0 0 2 15,0 0 5-15,0 0-5 0,0 0 0 16,0 0 0-16,0 0-2 0,0 0-1 0,0 0 0 16,0 0 0-16,0 0-7 15,0 0 5-15,0 0 0 0,0 0-2 0,0 0 9 0,0 0-8 0,0 0 0 0,0 0-1 16,0 0-6-16,0 0 5 0,0 0-2 0,0 0 0 16,0 2 4-16,0 0-2 0,0 2 1 15,0 1 2-15,0 0 1 0,0 1-1 0,0 1 0 16,1 0-1-16,-2 1-3 0,0 1 4 15,0 3 1-15,1-2 0 16,-2 1 3-16,2 0-4 0,-1 1 0 0,0 0 1 0,-2 3-3 16,2-1 4-16,-1 1 0 0,2-1 0 0,-2 1 2 0,1 0-4 15,0 1 2-15,0 1-2 0,1 0 1 0,0 2 0 16,0-1 0-16,0 2 2 0,1-2-1 16,-1 1 0-16,0 1-1 0,0 0-1 0,0 0 2 15,0-2-1-15,0 2 1 0,2-1 0 0,0 2-3 0,-2-1 2 16,2 0-1-16,-1 1 2 0,1 0 2 15,-2 1-2-15,1 3 0 0,-1-1-1 16,0 1-3-16,0 1 3 0,0 0-1 0,1 0-1 0,-1 2 3 16,0-1-2-16,0 5 1 15,-1-4 0-15,1 3-2 0,-1-3 1 0,1 0 1 0,1-1-1 0,-1 1 3 16,0-1-2-16,0 1-1 16,0 1 2-16,0-2-3 0,1 1 1 0,2-2 1 0,-2-1-2 15,0 0 4-15,3 0-2 0,-2 0-1 16,1-1 4-16,-2 1-3 0,1 1 0 0,1-1 0 15,-2 1-1-15,2 1-2 0,-2-2 6 0,0 2-1 16,0 0 0-16,1 1 7 0,-2 0-9 0,0 3 3 16,0-1 0-16,0 1-7 15,-2 1 7-15,0-1-1 0,1 1 0 0,-3 0 4 0,0 2-5 16,0 0 0-16,1 0 1 0,-3 0-2 0,3-2 3 16,1 1 0-16,-1-5-1 0,1 1-1 15,2-2 0-15,0-1-1 0,-2 1 0 0,2-1 8 16,0 0-6-16,0 0-1 15,0 0 0-15,2-1-7 0,0-1 6 0,4 0 2 0,-3-1 0 0,3 0 0 16,-2-1 0-16,-2 0-1 0,3 1 0 0,-2-2-1 16,-1 4 0-16,1-2 2 0,-1 1-3 0,0 1 3 15,0-2 0-15,-1 2-1 0,-1-2 0 0,0 0 1 16,0-1-1-16,0 3 1 16,0-1 0-16,0-1-1 0,-1 2 0 0,0-2 0 15,1-1 1-15,-3 0 0 0,1 0 0 0,0 0-1 0,1 1 1 16,0 0-1-16,0 0 0 0,1-1 2 15,-3-1-1-15,2-1 2 0,0 1 0 16,-2 0-4-16,2-1 1 16,0 0 2-16,-2 0-4 0,-2 0 2 0,4 0 1 0,-1 1-3 15,-2-3 5-15,0 0-2 0,2 0 0 0,-1-4 1 0,1 1-2 16,-1-2 0-16,2-1 2 0,1-2-2 0,-3 0 0 16,2 0 0-16,0-3 0 0,1-2 0 15,-3 0 3-15,3-3-2 0,0-1 1 0,0-1 2 0,0 2-4 16,0-2 7-16,0 0 1 0,0 0 3 15,0 0 3-15,0 0-2 0,0-2-2 16,0-2-5-16,0-3-9 0,4-4-10 0,-1-1-14 16,-2-2-21-16,1-3-29 0,0-1-48 0,-4-1-94 15,2 4-382-15,0 3-972 0</inkml:trace>
  <inkml:trace contextRef="#ctx0" brushRef="#br0" timeOffset="101790.5417">732 3875 0 0,'0'0'17'0,"0"0"467"0,0 0-137 15,0 0-70-15,0 0-64 0,0 0-41 16,0 0-25-16,0 0-24 0,0 0-26 0,0 0-27 0,0 0-25 0,0 0-26 15,0 0-19-15,0 0-1 0,-3 3 1 16,3-1 11-16,0 0 12 0,4 3 1 0,-3 1 5 16,1 1 1-16,-1 2 2 0,1 0 5 0,1 2-3 15,-1 0 5-15,0 1 1 0,-2 0 0 0,2 3 1 16,2 0 0-16,-3 2-6 16,2 1-3-16,-2 1-2 15,-1 2-11-15,1 2-1 0,0-1-3 0,0 1-6 0,-1 3 7 0,3-2 0 16,-2 2-1-16,0-3 4 0,1 3 0 0,-2-1 3 15,1-1 2-15,1 0-2 0,1 0-2 0,-2-1-2 16,0 1 3-16,-1 0 4 0,1 4 0 0,0-1 3 16,-1 4-2-16,0 0-4 0,0 2-6 15,0 1-2-15,0 4 1 0,-2-1-3 0,-3 4 1 0,2 0-1 16,1 0-3-16,-3 2 0 0,2 2-3 0,0 0-1 16,1-1-1-16,-1 1 0 0,2 0 2 15,0-2 1-15,1-2 1 0,-1 1 0 0,1-2 6 16,0-3-2-16,0 1 2 0,1-4 2 0,-1-1-6 15,2 3 3-15,2-6-2 0,-1 2-2 0,-2-1-1 16,2 0-2-16,2 1-1 0,-3 0 3 16,0 0-3-16,2 2 4 0,-2-1 0 15,-1 4-3-15,1 0 0 16,-1 1-1-16,2 0 0 0,-3 2 1 0,1 3 4 0,-1-2-6 0,0-1-1 16,3 3 1-16,-3-3-8 0,0-2 6 0,0 0 0 15,1-1-1-15,-1-3 8 0,1 0-6 0,4-4 0 16,-4 1 2-16,1-1-5 0,-1-3 4 0,1-1-1 15,2-1-3-15,-3-1 2 0,2 3-2 16,-2-3 1-16,0 1-1 0,3 1 2 0,-3 0 0 0,2 1 2 16,-2 4 0-16,-1-2-3 0,1 3 1 15,-1 1 0-15,1 2 2 0,-1-1 0 0,0 0 2 16,1 1-1-16,-1 0-1 0,3-3-2 0,-2-1 1 16,0-2 0-16,1-3-1 0,-2 1 1 15,2-3-1-15,-1-2 0 0,2-2-1 0,-1-2-1 16,-1-2 2-16,1 0 1 0,-1-2 1 0,3-3 4 15,-3-2-6-15,0 0-1 0,1-2 0 16,-1-3-6-16,0 1 7 0,0-1 1 0,2 0 0 16,-2-2 3-16,0 0-6 0,-1 0 0 0,1 0 0 15,-1-1 3-15,1 0 0 0,-1 1-1 0,0-2 1 16,0 0-7-16,0 0 5 0,0 0 0 0,0 0 1 16,1 0 8-16,-1 0-8 0,0 0-1 15,0 0-1-15,0 0-9 0,1 0 10 0,0 0 1 16,3 0 2-16,-2 0 7 0,1 1-8 0,2-1-1 15,-1 0 0-15,3 2-3 0,-3-2 4 0,4 0 0 16,-1 0 1-16,4 0-4 0,-5 0 3 16,4 1-1-16,1-1 1 0,2 0 7 0,-1 0-7 15,0-3-1-15,5 2-2 0,-2-1-5 0,3 0 7 16,3-1 1-16,0 0 1 16,6 1 8-16,-3-1-9 0,5 2-1 0,2-1 1 15,0 0-4-15,4 0 6 0,1-1 1 0,10 0-14 16,6 0 0-16,3-2-2 0,3 0 0 0,-9-1 14 0,-5 4-4 15,-4-3 5-15,0 2-1 0,1-2 1 0,1 1 3 16,-1 2-2-16,4-3 1 0,-2 0-1 0,-1-1 5 16,1 2-5-16,-3-2 1 15,1 1-1-15,1 0 0 0,-1-1 3 16,4 0 2-16,-3 0 0 0,1 3-4 0,-1-1 1 0,1-2-5 0,1 1 1 16,-2 0 2-16,-1 2-3 0,2-2-1 15,-2 2 1-15,2-1-4 0,1 1 3 0,-3-1 2 16,-1 0 1-16,-1 0 5 0,-3 0-6 0,3-1 1 15,-3 1 0-15,1 1-2 0,1-3 2 0,-5 1 0 16,4-1 0-16,-3 1-2 0,0 0-1 16,-1 1 1-16,0-2-2 0,-2 1 3 0,-2 0 0 15,1 3-3-15,-1-1 1 0,-1 0-2 0,1 2 1 16,0-1 2-16,1-1 0 0,0 2 3 16,-1 0-5-16,0-1 1 0,-2 2-1 15,0 2-2-15,-1-2 4 0,-1 0 0 0,3 0 1 16,-3 0 0-16,3 0 0 0,1 0 0 0,-3 1 0 0,1-1 0 15,-1 0-2-15,0 0 1 0,1 0-2 0,-1 0 1 16,2 0 0-16,-1 1 1 0,0 1 0 16,-2-1 4-16,3 0-4 0,-3 0 0 0,1 0 0 0,-1-1-6 15,-2 1 6-15,1-1 2 0,0 0-2 16,-2 0 4-16,-3 0-4 0,1 0 0 16,-2 0-1-16,-3 0 1 0,0 0 0 0,-1 0 2 15,-2 2-1-15,-2-4-3 16,-1 1 2-16,-1 0 1 0,-1 1 1 0,-3-1 3 0,-1 1-4 0,1-1 1 0,-1 0-2 15,-1 1-1-15,1-2 3 0,0 1 0 16,-1 1 1-16,0-1 5 0,2-1-7 0,-2 2-1 16,1-1 0-16,-2-1-4 0,3 2 6 15,0-1-2-15,-3 1-1 0,1 0-1 0,2-1 0 16,-1 0 1-16,-2 0-1 0,4 0 6 0,-2 0-7 16,0-1 0-16,1 2 0 0,1-1-8 15,0 1 9-15,0 0 0 0,3-2 1 0,-3 1 6 16,2 0-7-16,-1 1-1 0,0-1 0 15,1 1-8-15,0-2 8 0,-2 2 0 16,4-1 0-16,-5 1 6 0,3 0-6 16,-4 0 1-16,2-1-1 0,-2 1 2 0,1 0-2 0,-1 0 0 0,-1 0-2 0,0 0-4 15,2 1 7-15,-4-1 0 0,1 0 1 16,-1 0 4-16,0 0-6 0,0 0 0 16,0 0 0-16,0 0-10 0,0 0 12 0,0 0 1 0,0 0 0 0,0 0 8 15,0 0-8-15,0 0-1 0,0 0-2 16,0 0 1-16,-1 0 0 0,-2-1-1 15,1 1-7-15,-1 0-11 0,-3-1-20 0,-1 0-33 16,-6-2-55-16,-2 0-125 0,3 0-711 16,2 1-816-16</inkml:trace>
  <inkml:trace contextRef="#ctx0" brushRef="#br0" timeOffset="103155.4553">1927 3689 0 0,'0'0'0'0,"0"0"0"16,0 0 294-16,0 0 154 0,0 0-51 15,0 0-51-15,0 0-63 0,0 0-50 0,0 0-33 16,0 0-32-16,0 0-29 0,0 0-26 15,18-59-26-15,-18 59-23 0,0 0-25 0,0 0-22 0,0 0-9 16,0 0-9-16,0 0-8 0,0 1-5 0,0 2 2 16,0 0 4-16,1 1 6 0,2 1 9 15,-1 1 3-15,1 3 2 0,-2-2-2 0,2 2 1 16,2 1-1-16,-3-1 2 0,0 1 5 16,3 1 2-16,-3 1 0 0,0 2-1 15,4 1-1-15,-4 1-2 0,1 1 1 16,2 3-2-16,-3 0-2 0,0 1 2 15,0 1-1-15,2 0 1 0,-1 3 2 0,-2 0-2 16,-1 1 0-16,1 0 0 0,0 0-3 0,-1 2 1 16,2 0-2-16,-2 1-1 0,2-1-1 15,-2 3 2-15,0-3-2 0,0 0 1 0,0-2 1 0,0 1-3 0,-2-2 3 16,0 1-1-16,1 0 0 0,0 0 3 16,0-2-3-16,0 2-2 0,2-1 1 15,-2-1-3-15,1 0 3 0,0 1 0 0,-1 0 1 0,1 2 2 0,0 0-4 16,0 1 0-16,0 1 2 0,0-2 0 0,0 2 2 15,1-1-1-15,-1 1 0 0,-1 0-3 0,1 2 0 16,0 2 0-16,0-1-2 0,0 0 2 16,0 0-5-16,0-1 0 0,1 0-1 15,-1 0-4-15,0 0 3 0,0-1 3 0,0-1-2 0,0 0 3 0,0-2 1 16,1 3-3-16,0-2 1 0,-1 1-1 16,0 0 0-16,0-1 0 15,0 0-1-15,1-2 1 0,-1 0 1 0,0 0 0 16,1 3-1-16,1-3 4 0,-2 0-3 0,0-1 1 0,0 2 1 15,2-2-4-15,-2 3 1 16,0 1 1-16,0-1-1 0,0 0 4 0,0 1 1 0,0 1-3 0,0 0 2 16,-2 2-1-16,0 0-7 0,0-1 6 15,2 0-2-15,0-2-2 0,-1-1 7 0,1 2-5 16,0 0 1-16,0-2-1 16,1 3-3-16,-1-4 2 0,0 1 1 0,0-1-1 15,0 1 2-15,0-1 0 0,-1 2-1 0,0-1 0 0,1 1 1 16,-1 1-1-16,2 0 1 0,-2 1 0 0,0 0-3 15,-3 0 1-15,3 1-1 0,0 0 0 16,1-1 3-16,-1-2-1 0,1-1 0 0,-1-1 0 16,0-2-4-16,1 2 3 0,0-2 0 15,0-2 1-15,-1 2 4 0,-1-2-3 0,0 1-1 0,1-1 1 0,1-2-4 16,-2 1 3-16,1-3-2 0,0-2 1 16,0 1 1-16,-1-1 0 0,1 0-1 15,-1 0 1-15,1 1 3 0,1-1-4 16,-1-1 2-16,1-1 0 0,-1 1-5 0,1 0 5 15,-1 0-2-15,2 1-1 0,-1-4 5 16,-1 2-4-16,1-3 1 0,0 1 0 0,-1-3-4 0,1 1 3 0,0-2-1 16,0 1 0-16,0-2 3 0,0 1-2 15,0-4 1-15,0-1 0 0,0-1 0 0,0 0 1 16,0-2 1-16,0-1 0 0,0 2 1 16,0-2-3-16,0 0 2 0,0 0-1 0,0 0 3 15,0 0 3-15,0 0 4 0,0 0 4 0,0 0-2 0,0 0 1 16,0 0-2-16,0 0-3 15,0 0 0-15,0-3-9 0,0 0-9 16,0 0-16-16,-2-4-21 0,-1-3-26 0,2-5-33 0,0-6-53 0,-1-2-112 16,2 4-415-16,0 3-956 0</inkml:trace>
  <inkml:trace contextRef="#ctx0" brushRef="#br0" timeOffset="104456.0305">3177 3717 0 0,'0'0'0'0,"0"0"244"0,0 0 143 0,0 0-10 16,0 0-34-16,0 0-53 0,0 0-51 0,0 0-44 15,0 0-26-15,0 0-18 0,0 0-18 0,0 0-18 16,0 0-18-16,6-56-22 0,-6 56-21 15,0 0-19-15,0 0-18 0,1 0-12 16,-1 0-8-16,0 0-7 0,0 0-7 0,0 2 4 0,0 4 2 16,0 1 10-16,0 2 9 0,0 2 1 0,0 2 2 15,0 0-2-15,0 3 1 0,0 1-1 16,0 1 5-16,1 1 4 16,-1 2 1-16,0 0 3 0,0 2-2 15,0 0-2-15,0 0 2 0,0-1 2 16,0 1-2-16,0-2 0 0,0 2-2 15,0-1-3-15,0 2-3 0,0 0-1 0,0 1-1 16,-2 1 1-16,1-2-2 0,-2 3 2 0,1 1-3 16,0-2-2-16,0 2 1 0,0 1 1 0,-2-2 1 0,0 3 1 0,0 0 2 0,-1 1-4 0,2 0-1 15,-1 0-3-15,1-2-4 0,2 0 3 16,-1-1-1-16,1-1 3 0,-2 1 3 0,1 1 0 0,1-2 0 16,0-4-1-16,1 1-4 0,0-2 5 15,0-1 0-15,0 0 2 0,0 0 1 0,1-3-2 16,-1 1-1-16,0 0-3 0,0 0 4 0,0-1-5 15,0-1 0-15,0 2 1 16,0 0-5-16,0 1 2 0,0 1 1 16,0-1 0-16,0 1 6 0,0 4-5 15,0-2 1-15,0 0-1 0,0 1-7 0,0-1 6 0,-1 1-1 0,0-1 3 0,0 2 1 16,0-2 0-16,-2 2-1 0,0-1-1 16,2 2 2-16,-1 0 2 0,-1 1 2 0,3 0 0 15,-2 0-5-15,-1-2 1 0,1-1-3 16,-1-1 0-16,1-1 6 0,0 2-6 0,1-1-1 15,-1 0 0-15,1 2-4 0,-1-3 5 0,1 3 0 16,0-3-1-16,-2 2 7 0,3 0-6 16,-1 0 3-16,-1 0 1 0,2 1-5 0,-3-2 4 15,2 1-1-15,-2 0-1 0,2-1 1 0,-1 2-2 16,-1-1 0-16,0 1-1 0,2 1-1 0,-1-2 2 16,1 1 0-16,-2 1-1 0,2-1 0 0,-2 2 0 15,1-2 0-15,1 0 1 0,-3 0 0 0,3 1 0 16,-2-1-1-16,1-1 0 15,-2 3 1-15,1-2-1 0,2 0 1 0,-1 0-2 0,-2 2-1 0,0 1 3 16,3-2-3-16,-1 2 1 16,-1-2-3-16,2 1 2 0,-2 0 3 0,3 0-1 0,-1-1-1 15,0 2 3-15,-1-3-3 0,2-3 1 0,-2-1 3 16,1-2-5-16,-1 1 3 0,2-2-1 16,0 1 0-16,0-2 0 0,0 0-1 15,0-2 1-15,0 0 2 0,0 0-3 0,0-1 1 0,0-1-2 16,0-3-3-16,0-2 5 0,0 0-1 0,0-2 1 15,0 1 6-15,0-2-7 0,2 1-1 16,-2-1 0-16,0 0-5 0,0 0 5 0,0 0 2 16,0 0 1-16,0-2 0 0,0 1 1 0,0-2-5 0,0 1 3 15,0 1 2-15,0-2-2 0,0 1-1 16,0-1 0-16,0-2-5 16,0 3 6-16,0-1 1 0,0 0-1 0,0 1 7 15,0-1-7-15,0 0-1 0,0 0-2 16,0 0-6-16,0 0 10 0,0 0 1 0,0-1 2 0,0 0 3 0,0-1-5 15,0 0-1-15,0 1 1 16,0-1 0-16,0 0 3 0,0 0 1 0,0 0 1 0,0 0-2 0,0 0 1 16,0 0-3-16,0-1-3 0,0-1 0 15,0-3-19-15,0-3-15 0,0-2-23 16,-2-5-43-16,2-4-53 0,-2-2-142 16,1 4-729-16,0 4-708 0</inkml:trace>
  <inkml:trace contextRef="#ctx0" brushRef="#br0" timeOffset="105802.6625">555 4947 0 0,'0'0'0'0,"0"0"0"0,0 0 185 16,0 0 177-16,0 0-87 0,0 0-92 15,0 0-65-15,0 0-45 16,0 0-32-16,0 0-33 0,0 0-26 0,0 0-18 0,0 0 7 0,0 0 22 16,0 0 25-16,0 0 23 0,0 0 9 15,0 0 4-15,0 0 9 0,0 0 16 0,0 0 19 16,0 0 21-16,0 0 16 0,4 2 0 16,1 2-12-16,6-1-19 0,7 1-22 0,-4-3-42 0,6-1-10 15,6 0-11-15,-2 1-7 16,4-1 20-16,1-3-5 0,0-1 1 0,-3-1-1 0,3 2-1 15,1 1 5-15,1-2-1 0,0 0 2 16,5-1 0 0,-1 3 0-16,5 1-2 0,-1-3-5 15,2 0-3-15,2 1 0 0,3 1-1 0,-1-3 2 0,13 1 1 0,5-1-12 16,8-3-3-16,0 1 0 0,-12 1 1 0,-7-1 11 0,-3 1 1 16,-2 2 0-16,2-1-3 0,2-1 1 0,-2 1-2 15,-1 2-1-15,-5-1 0 0,2-2-2 0,-1 3-1 0,-1 0-1 16,2-2-2-16,-2 2-1 0,2 2 0 15,-1-1 1-15,2 0-1 0,-4 0 1 16,5 0-1-16,-4-1 0 0,-1 0 0 16,2 2 0-16,-1-2 1 0,-1 1 0 0,-1-1 2 0,-2 1-1 0,-4 0-1 15,4 0-1-15,-4-2 0 16,2 2 1-16,0-2-4 0,-3 0 3 0,3 0-3 16,-1 2-4-16,1-1 1 0,-4 1-2 15,3 0 0-15,-1-1 2 0,-1 2-1 0,0-1 1 0,-1 0-2 16,-2 1-2-16,1-2 2 0,-1 3-2 0,2-3 2 15,0 1 1-15,-1 0-3 0,0-1 2 16,-1 1 0-16,1-2 0 0,-1 0 0 0,-1 2 1 16,-1-2-1-16,3 2 1 0,-2 1-1 0,-1-2-1 15,-2 3 0-15,0-3 1 0,-1 0 1 0,-1 2 0 16,-1-1-2-16,1 1 0 0,-1-2-1 0,0 2 0 16,0-1 3-16,1 1 0 15,0 0-1-15,-3-1-1 0,3 1 1 0,-1 0 0 16,-1 0 0-16,1-1 2 0,0 2 0 0,2-3 0 15,-1 2 0-15,-3 1-2 0,-2-3 2 0,0 1 2 0,-2 0 1 16,-1-1 1-16,-3 2-1 0,2-1 1 0,-5 1-4 16,0-2 0-16,-2 2 2 15,-2 0 0-15,1 0 1 0,-2-1 0 0,-2 1-2 0,1 0-4 16,-1 0 3-16,-2 1-4 0,2 0 1 0,0 0 0 16,-1 0-1-16,3-2 0 0,-1 2 0 0,2 0 0 15,0-1 1-15,3-1 5 0,-1 0-4 16,0 1 0-16,3 0 0 0,0 1-8 15,0-2 7-15,0 0 0 0,-2 1-1 0,4-2 4 16,-3 2-2-16,-1-3-1 0,1 2 0 0,-1-1-3 16,0 1 4-16,0 0-1 0,-3-1 1 0,1 2-2 0,0 0 0 15,-3-2 1-15,1 2 0 0,-3 0 5 16,4 0-5-16,-5 0 0 0,2 2 0 16,-2-2-4-16,0 1 3 0,-2 0 1 0,0 0 0 15,0 0 7-15,0 0-3 16,0 0-2-16,0 0 3 0,0 0-7 15,0 0 8-15,0 0 0 0,-2 0-2 0,2 0-1 0,-1 0-2 16,0 0-7-16,1 0-10 0,-3-3-13 0,1 3-30 0,-2 0-36 16,-5 0-64-16,-3 1-128 0,3 2-394 0,2-1-952 15</inkml:trace>
  <inkml:trace contextRef="#ctx0" brushRef="#br0" timeOffset="107159.7842">685 5941 0 0,'0'0'0'0,"0"0"0"0,0 0 0 0,0 0 0 16,0 0 222-16,0 0 20 0,0 0-50 0,0 0-30 0,0 0-20 15,0 0-16-15,0 0-13 0,0 0-7 0,0 0-2 16,0 0-2-16,0 0-9 0,-2 0-16 16,-5 0-12-16,2 0-5 0,-1 0-5 0,6 0 2 15,0 0-4-15,0 0-6 0,0 0-1 0,0 1 0 16,0-1 7-16,0 0 5 0,6 0 1 15,-1 0-5-15,3 0-33 0,2 0 22 0,0-1-30 16,2-1 28-16,1 1-4 0,3-1-3 0,-1 1-1 16,2-2-5-16,4 1-3 15,-1 1-1-15,2-1-4 0,4-1 3 0,0 1 4 0,2 1 2 16,4-3 3-16,3 2 3 0,-1 0-3 16,4-2 0-16,2 0-1 0,2 2-3 0,11-2 1 0,8-3 0 15,9 1-4-15,1-2-10 0,-9 1-2 16,-5 2-1-16,-3-1 4 0,-3 0 7 0,0 1-2 0,0-1 0 15,2 1-6-15,2-1 0 0,-2 3 0 16,-1-2-2-16,-2 1 5 0,1 0-1 0,-1-1-3 16,-1-1 1-16,-3 0 0 0,2 1-2 15,0-1 1-15,-4 2-3 0,1-2-4 0,-3 3 4 16,1-2-3-16,-3 1 0 0,1-1 2 16,-2 1-4-16,0 2 1 0,-2-1 0 0,1-2-5 0,-5 1 4 15,3 0 0-15,-2 0 0 0,-2 0 5 16,-1 0-6-16,2 0-2 0,0 1 0 0,-2 0-3 15,1 1 0-15,-1-2 3 16,0 1-1-16,0-1 0 0,0 0 3 16,-1 3 0-16,3-4 0 0,1 0 1 0,-3 0-2 15,2 0-1-15,-1 0 0 0,2 2-1 0,1-1 0 0,0 0 1 16,0 0-1-16,-1-1-1 0,0 1 2 0,1 0-1 16,-3 0 1-16,1 0 0 0,-1 0-1 0,1 1-2 0,-1 0 2 15,-1 0-3-15,-2-1 2 0,0 0 1 16,-1 0 0-16,1 0 2 0,-1 0-2 15,-3-1 0-15,1 3 1 0,-3-2-2 16,-1 1 1-16,-1 0 0 0,-3-1-1 0,0 0 3 0,-4 2-1 0,0 1-1 0,-4-2 3 16,0 1-2-16,-3 1 2 15,-2 0 2-15,-2 1 0 0,1-2 1 0,-2 2 1 0,-1-1-1 16,1 0 1-16,0 1-2 16,1-1-2-16,0 0 1 0,1 1-4 0,2-1 0 0,-1-2 0 15,3 2-2-15,0-1 1 0,1 0 2 0,-1 1-3 16,-1-1 2-16,1 0-1 0,3 1-1 0,-3 0 1 15,0-1 0-15,0-1-1 0,1 2 1 0,0-1-1 16,1 0 0-16,1 0 2 16,-1 0 0-16,1 0-2 0,-1 1 1 0,2-1-1 0,0 0-2 15,-2 1 4-15,1-1-1 0,3-1-1 16,-5 2 2-16,1-1-1 0,-3 0 0 0,-2 1 2 16,0 1-4-16,-1-2 2 0,-4 2 0 0,1 0 0 0,-1 0 2 15,0 0 3-15,0 0-1 0,0 0 2 16,0 0 1-16,0 0-3 0,0 0 1 15,0 0-1 1,0 0-2-16,0 0 3 0,0 0-2 0,0 0-1 16,0 0 3-16,0 0-4 0,0 0 1 0,0 0-2 0,0 0-3 15,0 0 3-15,0 0-1 0,0 0 0 16,0 0 0-16,0 0 0 0,0 0 0 0,0 0 1 0,0 0 1 0,0 0-2 16,0 0 1-16,0 0 1 0,0 0-4 0,0 0 3 15,0 0 2-15,0 0-2 0,0 0 6 0,0 0-5 16,0 0 1-16,0 0-1 0,0 0-8 15,0-1 1-15,-1 1-6 0,1-1-5 0,0 0-3 0,0 0-27 16,-2-2-30-16,0-1-41 0,-1-2-102 16,2 2-393-16,-1 0-1029 0</inkml:trace>
  <inkml:trace contextRef="#ctx0" brushRef="#br0" timeOffset="115963.0751">2229 4027 0 0,'0'0'103'0,"0"0"277"0,0 0-1 16,0 0-11-16,0 0-47 0,0 0-39 0,0 0-58 16,0 0-46-16,0 0-41 0,0 0-34 15,0 0-20-15,0 0-12 0,-11-6-9 0,11 5-7 16,0 1-6-16,0-1-6 0,0 1-2 0,0-1-6 16,1 1-9-16,0-1-7 0,0-2-7 0,4 1-5 15,-2-1-3-15,4-1-1 0,-3 1 3 16,4-1-1-16,0 0 1 0,1-2 2 0,0 2-1 15,1-1 0-15,3 0 1 0,-2 0-3 16,1 0 4-16,0 3-1 0,1-3 0 0,3 0 0 0,-4 1-2 16,5 1 0-16,-4-1-1 0,5 2 2 15,-6 2-2-15,1-2 0 0,1 0-1 16,-4 2-3-16,1 0 1 0,-4 0-1 16,2 0 0-16,-1 2 1 0,2 0-2 0,-4 1 0 0,-2 1-3 15,1 0 0-15,-2 2 2 0,-2 1 1 0,5-1 3 0,-3 4 1 16,-2-1 4-16,0 5 0 0,-1-4 2 15,0 3 2-15,0 0-2 0,0-1 0 16,-1 1-1-16,-1 1-4 0,-5 0 1 16,4 0 1-16,-4 0-1 0,0 1 2 0,-3 1-1 15,0 0 0-15,2-2-1 0,-1 2-2 0,-1-1 1 16,0 1 3-16,0-3-1 0,-2 1 0 0,2-1-1 0,0 0-3 16,-1-2 1-16,0 0 1 0,3 0 0 15,-5-2 0-15,5-1-1 0,0 1 0 0,-3 0 3 16,2-3-2-16,-2 0 1 0,1 1 0 0,1-1 0 15,0-2 0-15,3 1-1 0,0-2-3 0,-2 1 1 16,5-1 0-16,-1 0 0 0,1-2 0 16,0 1 1-16,0-1-2 0,-1 0 0 0,3 1 1 15,1-2-6-15,0 1 5 0,0-1-1 0,0 0-2 16,0 0 5-16,0 0-6 0,0 0 2 0,0 0 0 16,0 0-4-16,0 0 1 0,0 0-1 15,0 0-4-15,0 0 3 0,0 1 0 0,3-1 2 16,3 1 3-16,-3-1 5 0,6 1-3 0,0-1 2 15,2 1 1-15,0 0-4 16,6-1 5-16,-3 0 0 0,5 0-1 0,0-1 4 0,0 0-2 16,2-1-1-16,-2 0 0 0,2 0-2 15,1-2 1-15,-2 3 0 0,2-2-1 0,-1 1 0 0,1-2 1 16,-1 2 0-16,0-1 0 16,-2 1 0-16,-1-1 1 0,0 1-1 0,-5-1 2 0,2 1-5 0,-2 0 3 15,-2-1 0-15,0 1 0 16,-2 0 9-16,-1-1-5 15,-2 2 1-15,0-1 0 0,-2 1-1 0,0 0 0 0,-1-1 2 0,-2 1-3 0,2 1 0 16,-1 0 1-16,-2-1-4 0,1 1 1 16,-1 0 2-16,0 0-5 0,0 0 0 0,0 0 0 15,0 0-8-15,0 0 8 0,0 0-1 0,0 0 0 16,0 0 7-16,0 0-5 0,0 0-1 0,0 0 3 16,0 0-7-16,0 0 6 0,0 0 0 15,0 0 0-15,0 0 2 0,0 0-1 0,0 0 0 16,0 0 2-16,0 0 2 0,0 0-2 15,0 0 0-15,-1 0 1 0,1 0-5 0,0 0 7 16,-2 0-1-16,2 0-1 0,0 0 8 16,-1 0-10-16,1 0 0 0,0 0-3 0,-2 0-8 0,2 0 8 15,0 0-5-15,0-2 0 0,-2 1-2 16,1 0-11-16,-2 0-12 0,1 0-20 0,-1-2-41 16,0 2-66-16,-4 1-154 0,5 0-697 0,0 0-736 15</inkml:trace>
  <inkml:trace contextRef="#ctx0" brushRef="#br0" timeOffset="118797.665">2390 6117 0 0,'0'0'9'0,"0"0"460"0,0 0-72 0,0 0-27 16,0 0-38-16,0 0-47 0,0 0-42 0,0 0-40 15,0 0-49-15,0 0-36 0,0 0-32 0,13-21-28 16,-13 21-17-16,0 0-16 0,0 0-9 0,0 1-8 16,0 1 3-16,0 2 6 0,0 2 10 15,0 0 7-15,1 0 2 0,1 1-3 0,0 0-3 16,-2 1 5-16,0 2 2 0,0 1 2 0,0-1 1 16,0 2-4-16,0 2-6 0,0 2-4 0,0 1-1 15,-2 0 0-15,-1 3 0 0,1 1 0 0,-2 0 0 16,0 2-6-16,1 1-1 0,-4 0-4 15,4 0-4-15,-1-2-1 0,0 1-2 16,2-3-2-16,0-1-3 0,-1 0 3 0,0-3-3 16,3-1 1-16,-1 1 1 0,0-5-2 0,1 1 1 15,-1-3 1-15,1 1 0 0,-1-2 2 16,-2-1 0-16,1-1-1 0,2-3 2 0,0 1-2 16,0-1-1-16,0 0 0 0,-1-2 1 0,1 1-3 15,0-2 2-15,0 0-2 0,0 2 2 0,0-2 3 16,0 0 3-16,0 0 2 0,0 0 3 0,0 0-2 15,0 0-1-15,0 0-2 0,0 0-4 16,0-2 0-16,0 2-6 0,0-2-10 0,0-3-14 16,1-1-18-16,1-1-22 0,2 0-27 15,-1-2-48-15,0 2-99 0,1-2-223 0,-2 3-621 0,-1 1-393 16</inkml:trace>
  <inkml:trace contextRef="#ctx0" brushRef="#br0" timeOffset="119638.7019">2660 6172 0 0,'0'0'0'0,"0"0"196"0,0 0 141 16,0 0 33-16,0 0-11 0,0 0-69 0,0 0-73 0,0 0-44 15,0 0-27-15,0 0-4 0,0 0-5 0,0 0-12 16,0 0-19-16,0 0-17 0,7-26-12 0,-7 26-12 16,0 0-15-16,-1 0-14 0,0 0-14 15,-2 0-11-15,-3 0-4 0,4 1 0 0,-3 2 2 16,2-3 0-16,-3 4-2 0,2 0 2 0,-5-1-2 16,5 2 0-16,-3 0 2 0,1-1 0 15,-1 2 2-15,-1 1 2 0,2 0-2 0,0 1 2 16,-1 0-2-16,0-1-1 0,1 3-2 0,-1 0-2 15,2-2-2-15,-1 2 0 0,3-1 0 16,-4 1-2-16,4 1 4 0,-1-2 0 0,1 0 0 16,1 2 1-16,0-3-3 0,-1 2-2 0,0-1 0 15,3-1 2-15,-1 1-2 0,1-1 2 0,0 0-1 16,0 1 0-16,0-2 2 0,1 2-2 16,0-2-1-1,2 1 1-15,2-2-1 0,-3 1 0 0,3-1 1 0,-2 1 1 16,1-1 0-16,2 0 0 0,-2-2 2 0,2 1-1 15,1-1 3-15,-2 1-3 0,4-2 4 0,-2 0 0 0,-1-1 0 0,1 0 7 16,4 0-5-16,-1-1-2 16,0 0 3-16,0-1-6 0,1 0 5 0,-2 0 1 0,2 0-1 15,-1-4 1-15,-1 2-3 0,2-2-2 0,-2 1 1 16,-1-1-1-16,-1 1 1 0,3-1 2 16,-2-1-1-16,1 1-1 0,-2-3 3 0,1 0-3 15,-2-2 1-15,2 1 1 0,-3 0-1 0,2 1 0 16,0-2 0-16,-3 1-1 0,2-1-1 15,-1 1 0-15,0-1-3 0,-1-1 4 0,2 3-1 0,-3-3-1 16,-2 2 2-16,2-2-1 0,0 3 0 16,-2-1 1-16,0 1-3 0,-1 0 0 0,1 1-1 15,-1-2 2-15,0 3-2 0,0-1 2 16,0 0 0-16,0 0-1 0,0 1 1 16,0 0-3-16,-1 1 0 0,0 0-1 0,0-1 2 0,-2 1 1 15,0 0-2-15,2 0 2 0,-4-1 0 0,1 2-3 16,1-3 1-16,-1 1-1 0,0 0-2 15,2 0 1-15,-3-1 1 0,2 1-1 16,-1-1 0-16,-2 0 2 0,2 0-3 0,-2 1 1 16,3 1 0-16,-4-1-3 15,1 2 3-15,1-3-2 0,-5 3 0 0,6-1 2 0,-3 2-1 0,-1-1-1 0,2 1 1 16,-1 1-3-16,-1-2 1 0,2 3-1 16,0 0-1-16,-3 0 1 0,3 0 0 0,0 0-1 0,-2 0 0 15,0 0-2-15,2 2-5 0,-1 1-19 16,-2 2-24-16,-1 1-41 0,2 1-70 15,-2-1-182-15,4 0-739 0,-1-1-610 16</inkml:trace>
  <inkml:trace contextRef="#ctx0" brushRef="#br0" timeOffset="123243.8646">6274 705 0 0,'0'0'0'0,"0"0"180"0,0 0 176 15,0 0 11-15,0 0-25 0,0 0-45 16,0 0-56-16,0 0-49 0,0 0-34 0,0 0-19 15,0 0-30-15,0 0-22 0,12-18-18 0,-12 18-24 16,0 0-8-16,0 0-17 0,1 0-7 0,-1 0-5 16,0 0-4-16,0 0 3 0,0 0-5 15,0 0 1-15,0 0-10 0,0 0-4 0,0 0-2 16,0 0-5-16,0 1 5 0,0 0 13 16,0 0 0-16,0 1 11 0,0 2 2 0,0-1-7 15,0 2 10-15,0 1-5 0,0 0 8 0,0 1 1 0,0 1-2 16,-1 1 3-16,0 0 2 0,1 1 4 15,-1 2-1-15,0 0-4 0,-1 0-8 16,-1 1-6-16,2-1 4 0,0 2-4 0,0-1 9 16,0 0 2-16,1 0-13 0,-1 1 11 15,-1-1-12-15,1 1 4 16,-1-1 7-16,-1 1-5 0,3 0 4 0,0-1-12 0,-1 0 0 16,0 1 0-16,0 0-1 0,1 0 11 0,-2 1-2 15,1-1 4-15,-1 1-4 0,1 0-8 0,0-1 6 0,1 3-8 16,-1 3 12-16,-1 1 4 0,-3 6-19 0,3-1 7 15,-1-3-8-15,-1-1-1 16,1-1 12-16,2-2-7 0,-1 1 7 0,0-2-5 16,-1 1-1-16,2-1 4 0,0 0-4 0,1 2 3 15,-1-2-1-15,0-2 0 0,0 2 1 0,-2 0-2 16,1-1 2-16,0 3-1 0,1-1-3 0,0 0 7 16,-2 2-5-1,0 0 3-15,0 0-4 0,1 0-1 0,-2 2 5 0,0-4-3 16,3 1 4-16,-1 1-3 0,-3 0-1 0,3-1 0 0,1-2-2 0,-1 1 2 15,-2-1 0-15,3-1-2 0,-1 1 2 0,1-3-4 16,1 2 3-16,-1-1 0 0,0 2 0 16,1-1 3-16,-2 0-5 0,2 0 2 0,0 1-2 15,-1 0-4-15,-1-2 2 0,1 4 1 0,0 1 4 16,0 1 2-16,1 1 1 0,-4 0-5 0,1 0-1 16,1 0 3-16,0 0 1 15,1-3 1-15,-2 1 1 0,0-4-4 0,1 1-1 0,0-2-2 16,1-1 2-16,-1 0 2 15,1 0-2-15,-1-2 1 0,1-1-2 0,1-2-1 0,-1 1 2 16,1-1 1-16,-1 0 0 0,1-2 2 0,-1-1-4 16,1 0-2-16,0-1 0 0,0 0 2 15,0 0 4-15,0-1 1 0,0 0 3 0,0-1-3 16,0 0 1-16,0-1 0 0,1-2 0 0,-1 1 2 16,0-1 2-16,0-1 1 0,0 0-4 0,0 0-3 15,-2 0-6-15,2 0-7 0,0 0-12 0,-2-3-21 16,0 0-77-16,1-3-130 0,-1-1-462 0,2 0-953 15</inkml:trace>
  <inkml:trace contextRef="#ctx0" brushRef="#br0" timeOffset="125490.6783">6255 880 0 0,'0'0'0'0,"0"0"0"0,0 0 0 16,0 0 80-16,0 0 191 0,0 0-25 15,0 0-29-15,0 0-3 0,0 0-6 0,0 0-11 16,0 0-16-16,0 0-25 0,0 0-24 0,0 0-19 15,4-57-11-15,-3 50-6 0,1 0-17 0,-1 0-2 16,0-1-7-16,0-1-13 0,0 0-1 16,1-1-13-16,1 0-6 0,0-1-6 0,-2 0-4 15,1 1-4-15,1-2 0 0,0-1 11 0,-1 2-3 16,0 0 2-16,1-1-14 0,1 0-14 16,-3 1 1-16,3 0-2 0,0 0 2 15,-1 1 8 1,-2-1-10-16,1 3 2 0,0 4 1 0,0 1 25 0,-2 3 11 0,1-6-3 15,1 1 6-15,-1 1-34 0,2-2-3 16,-3 6 1-16,1-7-7 0,2 2 3 0,-2-1 3 0,0 1-5 16,-1 5 1-16,0 0-3 0,0 0-5 0,1-7 2 15,0 1 1-15,2-1 4 0,0 2-3 0,-3 5 2 0,0 0-10 16,0 0 3-16,0 0 3 0,0 0-4 16,0 0 12-16,0 0-7 0,0 0-9 0,0 0 4 15,0 0-13-15,0 0 1 0,0 0 3 16,0 0 2-16,0 0 8 0,0 0-5 0,0 0 3 0,0 0-4 15,5-3 5-15,2 1 9 0,1 0 1 16,5-1 2-16,-8 3-8 0,0 0 0 16,13 0 3-16,-11 1-1 0,8 2 6 15,1 0-4-15,-1 0-5 0,3-2 4 16,-3 0-7-16,3 2 8 0,2-1 7 0,-1 2-6 16,1-2 2-16,1 0-8 0,-1-1 1 0,11 3-4 0,-1 0-27 0,11-2 6 15,-6 1-10-15,1-1 10 0,-4 1 23 0,-2-2 0 16,0 0 7-16,-2 1-7 0,-3 0 11 0,4-1-2 15,-2-1-6-15,1 2-2 0,-1-2-7 0,2 1 8 16,2-1 1-16,-3 3 6 0,1-2 4 0,-2-1-14 16,1 1 1-16,1 0-3 0,-4-1 3 0,2 1 8 15,-1-1 0-15,-1 0 2 0,3 3-10 16,-3-3 3-16,2 1 0 0,-4-1-4 0,5 1 10 16,-1-1-3-16,-1 0-6 15,2 0 1-15,0 2-5 0,-1-2 5 0,1 0 5 16,2 0 1-16,0 1 3 0,-1-1-12 0,-1 0 1 0,-1 0 0 15,2 0-5-15,0 0 8 0,-1 0 6 0,-3 0-1 16,3 0 1-16,-3 0-3 0,0 0-6 0,-1-1 3 16,2 1 1-16,-3 1 3 0,4-2-3 15,-4-1-2-15,0 2 0 0,5 0 0 0,-5 0 4 16,3 0 4-16,-4 0 1 0,2 0-3 16,2 2-4-16,-2-2-11 0,2 0 7 0,-4 0 1 0,5 0 8 15,-3 1 3-15,3-1-7 0,-11 0-1 16,4 0-3-16,-5 0 30 0,-1 0-28 15,9 0 35-15,-6 0-5 0,7 0-58 0,-5 0 51 0,-1 0-26 16,2 2 5-16,0-2 24 0,1 0-22 16,0-2-4-16,8 2-4 0,-6 0 1 0,7 0 7 0,-4 0-7 15,-2-1 11-15,-2 1 5 0,5 0-10 16,-4-2 0-16,2 2-6 0,0-1-5 16,-1 1 10-16,1-1-1 0,-2-1 1 15,2 1 5-15,-8 0-15 0,7 1 8 0,-8 0 3 0,8-1-9 0,-2 0 14 16,-2 0-4-16,2-1-5 0,-2 2 4 0,0-1-9 15,1-2 5-15,-1 3 6 0,-2-1-8 16,2 1 13 0,-5-3-9-16,5 2-5 0,-1-1 6 0,-2 0-6 15,-2 0 9-15,4 1 1 0,-4 1 3 0,0-2-8 0,-3 1-5 0,2 0 2 0,-8 0-8 16,10-1 17-16,-10 2-2 0,2-1-8 16,2 1 18-16,-5 0-20 0,1 0 4 15,0 1 12-15,-1-1-15 0,-5 0 9 0,0 0-6 16,0 0-10-16,0 0-6 0,0 0 4 0,0 0 8 15,0 0-3-15,0 0 11 0,0 0-27 0,0 0-2 16,0 0 7-16,0 0 2 16,0 0 23-16,0 0 5 15,6 0-7-15,-3 7 4 0,1 0-34 0,2 4-3 0,-5-4 11 16,0 0-4-16,1 1 37 0,0 2-4 16,-1-2-4-16,-1 0 17 0,1 1-18 0,-1 0 11 0,1 2 4 15,-1 0-14-15,1 2 19 0,-1-2-2 0,1 3 0 16,-1 0 0-16,0 1-9 0,1-1 0 0,-1 0-9 0,0 3-4 0,2-2 5 15,-2 0-5-15,3 1 9 0,-2 0 1 16,0 0 0-16,-1 2 2 0,1 0-7 16,-1 0 6-16,1 2-8 0,-1-2 4 0,0 1 0 0,2-1 6 15,-2 2 2-15,0-2-8 0,2 2 6 16,-2-2-14-16,0 2 6 0,0-1 8 16,0-1-4-16,2 2 7 0,-2 4-8 0,-4 4-1 0,3 1-6 15,0 2-2-15,0-7 5 0,2-1-6 0,-2-3 6 16,0-1 6-16,1 0-7 15,-1 0 1-15,1-1 1 0,-1 0-3 0,1 0 5 16,-3 0-5-16,3 1 2 0,-3 1-4 0,2-2 2 0,0 2 4 16,-1-3-1-16,-1 3 3 0,0-1-3 0,2 2-4 15,-1-1 3 1,0 1-1-16,2-1-1 0,-2 0 3 0,2-1-4 0,-2-1 3 16,2 1 0-16,0-1 0 0,0 1 2 15,0-2-2-15,0 0 3 0,0 1-6 0,0 2 3 0,0-1 3 16,-1 2-4-16,1 0 4 0,0 0-2 0,-1 0-5 15,1 0 4-15,0 2-1 0,-1-2 3 0,1 2-1 16,-1-2-3-16,1 1-1 0,0 2-2 0,0-2 1 16,-1 1 4-1,1 1-2-15,0-3 1 0,0 2 2 0,0-3-2 0,0 1-2 16,1 0 1-16,-1-2-3 0,0 2 0 0,0-1 5 0,0 0-4 16,0 0 1-16,0-1 3 0,0 1-4 0,1-1 1 15,-1 0 2-15,0 0-4 0,-1-2 4 16,0-1 0-16,-2-1 1 0,0-1-1 0,2 0 2 0,1-1-3 15,-1-1-1-15,-1-2 2 0,-1 1-1 16,1 0 2-16,0-1-1 0,0 1-2 16,0-4 3-16,-2 0 0 0,2-1 0 0,2 0 2 0,-2 0-5 15,0 0 1-15,-1 0-3 0,0 1-2 16,2 0 5-16,-1-1-1 0,0 1 1 16,-2-2 2-16,3 1-3 0,0 1 0 0,-1-1 0 0,1 2 1 15,-2-3-1-15,1 2 0 0,1 0 0 0,0 0-3 16,0-1 2-16,0 0 1 0,0-1-2 15,-1-2 7-15,0 1-6 0,2-2 2 16,-2 0-1-16,2 1-8 16,0-2 8-16,-1 0-1 0,1-1-2 0,0 1 5 0,0-1-4 0,0 0-2 0,0 0 4 15,0 0-4-15,0 0 0 0,0 0-1 16,0 0-3-16,0 0-5 0,0 0 1 16,0 0-6-16,0-1-7 0,0-1-17 0,1-2-38 0,1-1-41 15,0-2-72-15,-2 0-144 16,0 2-703-16,0 1-620 15</inkml:trace>
  <inkml:trace contextRef="#ctx0" brushRef="#br0" timeOffset="127165.365">6077 2173 0 0,'0'0'0'16,"0"0"0"-16,0 0 430 0,0 0-23 0,0 0-55 15,0 0-50-15,0 0-53 0,0 0-60 0,0 0-54 16,0 0-46-16,0 0-35 0,0 0-12 15,0 0-15-15,-5-7-14 0,5 7-16 0,0 1-3 16,0 4 7-16,2 0 9 0,0 2 17 0,1 4 3 16,-2-1 2-16,2 4 1 0,-3-1 3 15,2 5 9-15,0 2 6 0,-2 3 2 0,0 2 0 0,0 2-8 16,-3 4-8 0,-1-1-3-16,-2 2-3 0,2 0-5 0,-2-1-2 0,2 0-2 15,-3 1-6-15,0 2 0 0,2-2-2 0,-2 1-2 0,4 0 2 16,-2 1-3-16,1 0 2 0,1 0 0 0,-2 0-1 15,4-2 2-15,-1 0-5 0,2-3-2 16,-1-1-3-16,1 0 1 16,0-2 1-16,0-1 0 0,1 2 0 0,-1-1 1 15,0-2-1-15,0-1 1 0,0-4-1 0,0 1-2 16,0-3 0-16,0-1 0 0,0-1-3 0,0-2 1 0,1 0 0 16,0-3 1-16,-1 1 2 0,1-2 0 0,-1 1-2 15,2-1 0-15,0 0-2 0,-1-1 2 16,0-3 0-16,-1-1 2 15,0 0-1-15,2-1 1 0,-2-2 0 0,0 1-3 0,0-1 4 0,0-1-2 0,1 1 0 16,-1-1 2-16,1 2-2 0,-1-2 1 0,2 0 2 16,-1 0-1-16,2 0 3 0,-2 0 1 15,1 0-2-15,1 1 1 0,1-1-4 0,-1 0 1 16,3 2 1-16,-1-2 0 16,2 0 6-16,-1 0-3 0,1 0-4 15,4-2 1-15,-1 1-2 0,3-2 1 0,1 0-1 16,-3 1-2-16,4-1 0 0,0 1-1 0,-2-1-1 15,2 1 2-15,-2 0-1 0,3 0-1 0,-2-1 0 0,-1 1-2 16,2 0-5-16,0-1 6 0,2 2 1 16,0-1 1-16,-1-1 0 0,4 1-1 0,1 0-1 15,0-1 0-15,6 0-2 0,-4 2 2 0,6-2 0 16,-3 1 0-16,1 0 2 0,2-1 0 0,1 2 1 16,1-1 1-16,1 0 3 0,0-1-4 0,3 2 1 15,-3-1 1-15,0 1-3 0,0-1 3 0,4 1 1 16,-4-2-2-16,1 0 2 0,2 0 1 0,-4 1-2 15,0-1 0-15,-2 2-2 0,0-1 3 0,-1-2 2 16,1 3 2 0,2-3 0-16,-1 2-1 0,1-2-3 0,-2 1 1 0,2 1-1 0,-1-2 2 15,1 1 1-15,-1 0-3 0,1 1-4 16,-1 0 2-16,1-2 1 0,0 2 2 0,1-1 6 0,2 1-5 16,-1-1 0-16,-1 0-2 0,4 0-2 0,-1 2 4 15,-1-1 0-15,1 0 1 0,-1-1 2 16,4 3-3-1,-4-3-3-15,5 2 0 0,-1-1 1 0,-2 0 0 0,2 1-1 16,0-1-1-16,2 1-4 0,-5-2 2 0,4 1 2 0,-2 1-1 0,-2-1 9 16,2-1-6-16,-3 0-1 0,-1 1 0 15,4-1-8-15,-5 1 5 0,3 0 3 0,-3 0-1 16,0-1 6-16,-1 0-6 0,0-1-2 0,-1 1 2 16,0 0 0-16,-1 1 0 15,-3 0 1-15,2-1-3 0,-5 3-4 0,1-2 5 0,-1 1-1 16,-2-1 2-16,0 0 8 0,-1 0-8 0,1 0 1 15,-1 1 0-15,1-1-11 0,-1 0 9 0,0 0 2 16,-1 0-2-16,1-1 7 0,-5 1-7 16,2 1 0-16,-2-1-1 0,0-1-2 0,1 0 3 15,-1 1 0-15,0-1 2 0,0 1-3 0,1 0 1 16,-1 2-1-16,-3-3-2 0,5 2 8 0,-6-1-6 16,6 1-2-16,-5 0 1 0,-1 1-8 15,1-1 7-15,-1-2 1 0,5 3 1 0,-3-3 10 16,4 1-7-16,-3-2-3 0,6 0 0 15,-2 2-7-15,2-1 5 0,-1 0 3 0,-2 0 0 0,0 2 0 16,-1-2-1-16,-3 1-1 0,-1-1 1 0,-3 2 2 16,3-1-2-16,-2 0 0 0,2 0 0 15,-1 0-4-15,-1-1 3 0,-2 1 2 0,2 1 0 16,-1 0 8-16,1-2-8 0,1 1-2 0,-2 0 1 16,1-1-6-16,0 1 7 0,-1 1 1 15,-3-2-1-15,0 1 3 0,3 1-2 16,-4-2-2-16,1 1 2 0,0 0-3 0,-2 0 1 0,-2 1 1 15,4 0-2-15,-4-1-3 0,-1 2 3 0,0-1 1 16,2 2 0-16,-3-1 7 0,2 0-6 0,-2 0-2 16,0 0 1-16,0 0-7 0,0 0 7 15,0 0 1-15,0 0 0 0,0 0 6 0,0 0-5 16,0 0 0-16,0 0 0 0,0 0 1 0,0 0-1 16,0 0 1-16,0 0 0 0,0 0 0 15,0 0 0-15,0 0 1 0,0 0 0 16,-2 0 4-16,2 0-6 0,-3-1 0 0,3 1-2 15,-1 0-6-15,1-1 4 0,0 1-2 16,-1-2-11-16,-3-2-18 0,-2 0-32 0,-2 0-56 16,-3-2-97-16,0 1-400 0,4 2-1063 0</inkml:trace>
  <inkml:trace contextRef="#ctx0" brushRef="#br0" timeOffset="127954.5479">9621 2598 0 0,'0'0'0'0,"0"0"0"0,0 0 0 0,0 0 0 16,0 0 0-16,0 0 0 0,0 0 0 0,0 0 60 15,0 0 191-15,0 0-12 0,0 0-16 0,0 0-7 16,0 0-17-16,0 0-7 0,-40-30-8 15,37 29-3-15,2 0-5 0,-1-1 1 0,-2 1-5 0,2 0-9 16,2 1-6-16,0-2-17 16,0 2-20-16,0 0-22 0,0 0-23 0,0 0-18 15,0 0-14-15,0 0-15 0,0 0-12 0,0 0-10 0,0 0-8 16,0 0-2-16,-1 2-2 0,1-1 1 16,0 4 4-16,-2 1 0 0,2 2 3 0,-2 4 3 15,-4 1-2-15,5 1 2 0,-1-1 1 0,-2 2 1 16,1 0 0-1,2 2 6-15,-1 0 0 0,0 1 2 0,-2-1 3 0,2 1-3 0,1 2-3 16,-1 2-1-16,1-2-1 16,-4 0-1-16,4 0 1 0,0 1 0 15,1 0 0-15,0-2 4 0,0 0-3 0,0 1 1 0,0-3-3 0,0-2-1 0,1 0-1 16,2 1 0-16,1-2-1 16,-2-1-3-16,-1-1 1 0,0 0 2 15,0-1 0-15,1-2 1 0,0-1-1 0,-1 0-1 0,-1-1 0 0,0-1 1 16,0-2 3-16,0 0 0 0,0-2 1 0,0 0 0 15,0-2-2-15,0 0 3 0,0 2 2 16,0-2 2-16,0 0 5 0,0 0 1 16,0 0 3-16,0 0 4 15,0 0 0-15,0 0-2 0,0-2-7 0,0-1-13 0,0-3-29 16,-1-2-31-16,-3-3-53 0,2-1-88 16,0 2-258-16,0 2-919 0</inkml:trace>
  <inkml:trace contextRef="#ctx0" brushRef="#br0" timeOffset="129409.5546">7315 718 0 0,'0'0'0'0,"0"0"0"16,0 0 0-16,0 0 0 0,0 0 199 15,0 0 35-15,0 0-22 0,0 0-19 0,0 0-12 16,0 0-16-16,0 0 1 0,0 0 7 0,0 0-4 15,0 0 10-15,5-49-10 0,-4 44-22 16,0 1-24-16,-1 0-12 0,1 0-8 16,0 1-20-16,0-1 2 0,-1 3-8 0,0-2-20 0,3 2-4 15,-3 0-25-15,0 1-13 0,0 0-6 16,0 0-4-16,0 0-13 0,0 0-17 0,0 0-10 0,0 0 0 16,0 3 14-16,0 1 17 0,0 2 14 15,0 2 1-15,0 3-3 16,0 1-3-16,1-1 8 0,-1 3-8 0,1-1 9 0,0 3 2 15,-1-2-7 1,0 2 2-16,0 1-1 0,0-1 7 0,0 1-5 16,0 0 5-16,0 2 0 0,1-1-6 0,-1 2 5 15,0-1-2-15,0 2 1 0,0 0 4 0,0-1-1 0,0 2 12 0,0 0-17 0,0 0-4 16,0 0 3-16,-2 0-7 0,0-1 10 16,-2 2 1-16,2 3-10 0,-1 4-8 0,-1 1 2 15,0 1 1-15,3-6 4 0,0 0 10 16,-1-3-6-16,-2-1-2 0,2 3-2 0,0-2 0 0,-1 0 0 0,-1 0 1 15,2 0 0-15,-2 1-3 16,-1 0 4-16,2 1-1 0,-2 1 0 16,3 0-2-16,-2 0-1 0,-2-1 3 15,2-1-3-15,-3 1-1 0,4-3 2 0,-3 0-1 0,3 1 1 0,-3-3 2 0,4 0-3 16,-1-1-1-16,-1 1-3 16,1-2 2-16,3-1 1 0,-1 3 1 0,1-2 1 15,-2 4 0-15,-2-3-2 0,3 1-3 0,-1 1 0 0,1 0-3 16,-1 1 0-16,1-2 5 15,-2 1 0-15,2 1 0 0,-1 0 1 0,2 2-3 16,-1 1 4-16,-1-2-2 0,-2 2 1 0,1-2 1 16,1 2-4-16,0 0 1 0,-3 2-1 0,3 2 2 0,-3-2 2 15,2 0 0-15,0-1 4 0,-3-1-6 16,3-3 2-16,0-1-1 0,-2-1-5 0,3-2 7 16,0 1-2-16,0-1 2 0,-3-2 4 0,4 1-5 15,-1 0-1-15,0-2 0 0,-1-1-3 16,0 0 2-16,2 0 0 0,1 0 1 0,0-2-2 15,-1 2 1-15,0 2 1 0,-2 0-2 16,1-1 3-16,0 4-2 0,1 0 0 16,-1 1 2-16,-1 2-5 0,-1 1 3 0,3 0 1 0,-2 0-2 0,-2 0 7 15,2 0-7-15,1 1 3 0,-3-1 0 16,2-2-3-16,0-1 3 0,-1-1-1 16,2-2-1-16,1 1 1 0,-1-2-1 15,0 0-1-15,0-2 2 0,2-3-1 0,-1 0-1 0,0-2 1 16,1-1-1-16,0 0-2 0,0 0 3 0,0 1 0 0,0 0-1 15,1-1 4-15,-1 0-3 16,0 1 0-16,0-2 0 0,0-1-1 0,0 3 2 16,-1-4-1-16,1 2-2 0,-2 0 4 15,2 1-3-15,0 1 2 0,-1 1-1 16,0-2 0-16,0-3 0 0,1 0-1 0,0-2 3 0,0-1-2 16,0-2 3-16,0 2-1 0,0-2 2 0,0 0 5 0,0 0-1 15,0 0 8-15,0 0 5 0,0 0 0 0,0 0 5 16,0 0-2-16,0 0 1 0,1-4-4 15,0-2-8-15,2-2-7 0,1-3-11 16,1-3-9-16,1-2-13 16,-1-1-20-16,3-3-24 0,1-1-34 0,0 0-63 0,1 0-130 0,-3 3-597 15,0 9-776-15</inkml:trace>
  <inkml:trace contextRef="#ctx0" brushRef="#br0" timeOffset="130638.5715">8579 610 0 0,'0'0'0'16,"0"0"393"-16,0 0-57 0,0 0-50 0,0 0-34 15,0 0-9-15,0 0-36 0,0 0-16 16,0 0-16-16,0 0-23 0,0 0-30 0,0 0-42 16,0 0-43-16,0-37-37 0,0 37-22 0,0 0-4 15,0 0 10-15,0 0 17 0,0 3 10 0,0 3 10 16,0 1-1-16,-1 1-2 0,-3 3 16 15,3 0 5-15,0 1 6 0,0 2 2 16,-1 0-14-16,1 1-3 0,0 1-3 0,-2 1-4 0,1 0 3 16,1 0 0-16,0 0 7 15,-1 2-3-15,-2-1-8 0,2 2 5 0,1-1-17 16,-1 1 6-16,0-2 0 0,-3 2-7 0,4 0 11 0,0-1-4 16,0 2 10-16,-1-1-4 0,-3 2-5 0,4 0 1 15,-2 1-6-15,-2 3 5 0,1 4-3 0,-4 8 0 16,0 3-4-16,2 0-5 15,-2-4 1-15,-1-4-3 0,5-4 3 0,-2-1 2 0,2 0-5 16,-2-2 3-16,-2 1-1 16,5-3-1-16,-1 4 4 0,-2-4-6 0,4 1 4 0,-3 1 2 15,3-1-5-15,-1-1 6 0,-3-2-3 16,3-1 0-16,0 0 8 0,-1-1-2 0,3-1 3 0,0-1-3 0,-2 0-3 16,-1 1 0-16,2-1-2 15,0 2 6-15,0 1-5 0,-4 1 5 0,4 0-7 0,0 3-5 16,-4-1 8-16,3 2-10 0,0 1 8 15,-3 2-4-15,-2 1-1 0,3 0 2 0,-2 0-3 16,3-1 4-16,-2-3-1 0,3 0-1 0,-3-3 0 16,4-1 0-16,2 1-1 0,-2-4 1 15,0-1-2-15,-3 2 0 0,4 0 3 0,-1 1 0 16,-3 0 0-16,3 1 1 0,1-1-3 16,-1-1 1-16,0-1 0 0,-3 1 2 0,4-1-1 0,0 3 2 0,-1 2-1 15,-3-1 0-15,3 2-1 16,-1 2-1-16,-1-1 1 0,2 2 0 0,1 0-2 15,0-3-1-15,-1-1-2 0,-2-2 1 16,1-2 3-16,2 1 0 16,0-3 0-16,-1 0-2 0,1-1-2 0,1-2 3 0,-3-2-2 0,3-1 2 0,3-1 6 15,-3 0-8-15,0 1 2 0,-3-2-3 16,3 0-4-16,0 2 5 0,0 0 1 0,0-2 1 16,-1 1 2-16,1 0-2 0,0-1-2 0,-1-1 0 15,0 3-5-15,1 0 7 0,-1-1 1 0,-1 0 0 16,1 2 0-16,1-5-3 0,-3 1 0 0,3-2 2 15,-1-1 3-15,1 1-2 0,0-1-2 16,-1-1-1-16,1 0-2 0,0-1 2 0,0-3 2 16,0 0 0-16,0 0 7 0,0-1-4 0,0 0 1 15,0 0 4-15,0 0 1 16,0 0 6-16,0 0 4 0,0 0-2 0,0 0 0 16,0 0 1-16,0 0 2 0,0 0 1 0,0 0 3 15,0 0-4-15,0-2-5 0,0-1-11 0,-1-2-23 16,-1-2-9-16,1-2-22 0,-6 0-26 0,5-1-36 0,-4-1-95 15,3 0-294-15,0 4-852 16</inkml:trace>
  <inkml:trace contextRef="#ctx0" brushRef="#br0" timeOffset="131967.5422">6088 1663 0 0,'0'0'0'0,"0"0"0"0,0 0 323 15,0 0 8-15,0 0-64 0,0 0-79 16,0 0-83-16,0 0-54 0,0 0-19 0,0 0-6 16,0 0 5-16,0 0 9 0,0 0 10 0,0 0 2 15,3-1-1-15,-3 2-10 0,1-1-6 0,-1 0-3 16,1 0 56-16,3 0 31 0,1 1 15 15,0-1 10-15,2 0-55 0,2 1-23 0,0-1-9 0,1 0-6 16,1 1 3-16,-1-1-8 16,3 0-8-16,2 0-7 0,-2 0-13 0,3 0-3 15,-1 0 0 1,3 0-3-16,0 0 0 0,-1 1-1 0,2-1-4 0,2 0-3 0,0 0 5 0,5 0 4 16,-1 2 1-16,3-2 1 0,1 0-2 0,0 0-4 0,2 0 1 15,-1-2 0-15,3 1 2 0,-2 0-4 16,4 1-2-16,-1-1 0 0,0-1-1 0,2 0 6 15,-2 1 6-15,5 0-2 0,-3 0 0 0,1 1-4 16,2 0-4-16,-1-2 2 0,-1 2 2 16,1-2 2-16,1 1-1 0,0-2-4 15,-1 2-6-15,-1-2 2 0,2 0 7 0,-1 2 2 0,-1-1 5 0,1 0-6 16,2-1-4-16,-1 0-1 16,1-1-1-16,-1 3 3 0,-3-2 4 15,3 0-3-15,1 2 2 0,-1-1-6 16,-1-1-1-16,-1 3-1 0,3-2-1 0,-1 0 5 0,2 2-3 0,-1-2-1 15,0-1 0-15,-1 1 0 0,-3 0 0 0,4-2 3 16,-1 2 6-16,-1-2-6 16,-2 0-1-16,2 1-1 0,0 2-8 0,-4-2 7 0,1 0 1 15,-1 2-1-15,-2-3 1 0,1 2-3 0,0-1-2 16,-2 3 1-16,-1-2-2 0,-2 1 3 0,1-1 0 16,0 2 0-16,2-3 1 0,-1 2-1 0,2-1 1 15,-1 1 0-15,3-1 4 16,-3 0-1-16,1 0-2 0,1-1-1 0,3 1-3 15,-1 0 2-15,-2 1 0 0,2-1 4 0,-4 0 1 16,0 0-3-16,-2-1-1 0,-1 1-3 0,0-1-2 16,-1 1 6-16,-3 2 3 0,3-2-2 0,-4-1 3 15,-2 2-4-15,3 0-2 0,-5 2 4 16,-3-2-1-16,3 0-1 16,-3-1-1-16,-2 1-1 0,-2 0-3 0,0 1 2 15,2 0 1-15,-3 1 4 0,0-2 5 0,-1 1-7 0,0 0-3 0,0-1-2 0,-1 1-3 16,-1 0 9-16,3-2 0 0,-3 0 0 0,3 1 0 15,-2 1-3-15,0 0 2 16,1 0 0-16,0 0 0 0,0-2 1 16,-2 1-2-16,1 0-4 0,1 1-2 15,-1-1 3-15,-1 1 1 0,1 0 3 0,2-1 4 0,0 1-7 0,2 0-1 0,-2 0-1 16,2 0 1-16,-2-2 2 0,1 2 1 16,1-1-3-16,-3 0 1 0,0 1-2 15,1 0 2-15,-1 0 1 0,-3-1 1 16,0 1 1-16,-3-1-1 0,-1 0 1 15,-1 1-2-15,0 0 2 0,-2 0 4 0,0 0 5 0,0 0 6 0,0 0-2 16,0 0 0-16,0 0-5 0,0 0-6 0,0 0 2 16,0 0-3-16,0 0 3 0,0 0 1 15,0 0-9-15,-1 0-4 0,1 0-7 0,-1 0-14 16,-1-2 4-16,-4 2-13 0,1 0-20 16,-4 2-26-16,-5 1-62 15,-1 2-105-15,-3 1-253 0,4-1-651 0,4-1-61 0</inkml:trace>
  <inkml:trace contextRef="#ctx0" brushRef="#br0" timeOffset="133096.6983">6055 2563 0 0,'0'0'0'0,"0"0"0"0,0 0 0 16,0 0 73-16,0 0 254 0,0 0-22 0,0 0-42 16,0 0-47-16,0 0-53 0,0 0-37 0,0 0-33 15,0 0-24-15,0 0-3 0,0 0-7 16,3-6-8-16,0 6-10 15,-2 0-5-15,2 0-1 0,3 0 2 0,0 0 11 0,2 0 3 16,1-1 4-16,2 0 8 0,0 1 0 0,1-1-2 0,0 0-3 16,0-1-8-16,1 0-5 0,4 1-10 0,-3 1-5 15,5 0-4 1,0-2-7-16,2 2 3 0,2-2 1 16,4 1 4-16,-1-2 3 0,0 1-1 0,4 2 2 0,1-3 2 15,0 1 2-15,6 0 2 0,-3-1-7 0,3 1-4 0,1-1-8 0,0 0-1 16,6 0-2-16,-1 0-4 0,-1-1-2 15,0 3-3-15,-1-1-2 0,2 0 2 16,1 0-1-16,-2 1 1 0,1-2 1 0,-2 2-2 16,4-3 3-16,-1 2 0 0,-3-1 2 0,1 0 1 0,-3-1-3 15,-1 2 3-15,-2 0-1 0,2-1-3 16,0 1 3-16,-3 0-3 0,2-2 2 0,-2 1 1 16,4 1-2-16,0 0-1 0,0-1-2 0,1 2-1 15,3-1-3-15,-3 1 5 0,4-1 1 0,-2-1-2 16,2 1 7-16,0 1-6 0,-2-1 1 15,1 0 2-15,1 1-1 0,-2 0 2 0,1-3-2 16,-1 3 0-16,-2-1 2 0,2 0-1 0,-1 0 1 16,-2 0-1-16,2 0-1 0,-1 1-2 15,-2-2-1-15,-3 1 0 0,5 0-6 16,-2 0 7-16,-3 0 0 0,3 0-2 0,1-1 6 0,-4 0-6 16,2 1 0-16,0 0 2 0,-3 1-5 0,1 0 5 15,2-2 0-15,-4 2-2 0,2 0 6 16,-2 0-7-16,-2-2 2 15,2 2 0-15,1-1-4 0,-2-2 3 16,1 2-2-16,-2 0 0 0,-1 0 0 0,0-1 3 0,-2 0-1 0,2 0-1 0,-4 1 3 16,3-1-4-16,-1-1 0 0,-5 2 2 15,4 1-4-15,-4-2 3 0,-2 1-2 0,-3 1-1 16,0 0 5-16,-4-2-3 0,-2 3 0 0,0-1 1 16,-2-2-5-16,-1 2 4 0,0 0 1 15,-1 1-1-15,-4-1 3 0,1 0-3 0,-2 1 1 0,-3-2 1 16,0 2 3-16,1 0-3 0,-1 0-1 0,0 0 0 15,2 0-4-15,-2 0 5 16,0 0-2-16,0-1 2 0,0 1 7 0,0 0-7 16,0 0 3-16,0 0 1 15,0 0-6-15,0 0 6 0,0 0-3 16,0-1 1-16,0 1 4 0,0 0-4 0,0 0 4 0,0-1-8 16,-3 1-17-16,2-2-25 0,-5-1-66 0,-2-1-125 15,1 0-353 1,2 0-942-16</inkml:trace>
  <inkml:trace contextRef="#ctx0" brushRef="#br0" timeOffset="134200.7302">7598 994 0 0,'0'0'0'0,"0"0"0"0,0 0 0 0,0 0 64 0,0 0 232 15,0 0-21-15,0 0-40 0,0 0-23 0,0 0-30 16,0 0-28-16,0 0-22 0,0 0-22 0,0 0-15 15,-20-37-19-15,25 33-18 0,-1 0-1 0,4 0-6 16,1-1 1-16,0 0 4 0,4 1-12 16,-1-1 7-16,7-1-4 0,-3 1-3 0,1 0 0 15,2 1-10-15,3-1-7 0,-1 3-6 16,2-1-3-16,0 1-7 0,-1 0-6 16,-1 2-3-16,0 2-4 0,0-2-2 15,-2 2 5-15,0 2-1 0,-2 2 1 16,-4 0-1-16,-2 0-2 0,-1 2 5 15,0 3-6-15,-2-1 4 0,-3 2-1 16,0-1-5-16,-4 2 7 0,-1-1 1 0,0 2 8 0,-1 1 10 0,-6-1-2 0,-2 1 9 0,-1 0-3 16,-1 0-2-16,-2-1 5 0,-3 1-5 0,0-3 2 15,-1 0 0-15,-4-3 1 0,1 0-1 16,2-1-1-16,1-1-3 0,-2-2-7 0,3 1 7 16,4-4 1-16,0 0-3 0,2-1 7 15,3 1-7-15,-2-2 6 0,6 0 16 0,1 0-11 0,1 0 1 16,1 0-21-16,0 0-21 0,1 0-3 0,4 0-8 15,4-3 8-15,1 0 5 0,0 0 1 16,7-1-2-16,-3 3-3 0,7-3 6 0,-1 2-6 16,-1-1 9-16,3 2 3 0,-2 1-10 0,-1 1 10 15,-1-1-13-15,-3 3 5 0,1 0 5 0,-4 3-1 16,1 2 4-16,1 2-10 0,-4 1 4 16,-3 1-1-16,-1-1-1 0,-5 0 9 0,-1 1-3 0,0 0 4 15,-3 2-1 1,-5 0 4-16,-1 0 5 0,-1 0 0 15,-3 0 5-15,-3-3 1 0,1 1-3 0,-2-2 1 0,-4-2 0 16,1 1 1-16,-3 0 3 0,-4-2-4 0,4 1 4 0,-3-5-2 0,3 0 0 16,-1 1 2-16,-2-2-6 0,3 0 0 15,3-2 0-15,1 2-1 0,1-2 4 16,5 0-1-16,2 0 3 0,0 0 3 0,3-3 4 16,-1 1 9-16,5-2-4 0,-4 2 8 0,3-2-4 0,1 0-3 15,2 1 5-15,0-1-8 0,-2 1-1 16,2-1-3-16,2 1-5 0,-1 0 1 15,0 1-8-15,1 2-1 0,-1-1 1 16,1 1-3-16,0-1 2 16,0-1-6-16,0 2 0 0,0-1-2 15,0 1-5-15,0 0 7 0,0 0-7 0,0 0 1 0,0 0-2 0,0 0-8 0,0 0-15 0,0 0-44 0,0 0-39 16,0 3-48-16,0 1-140 16,0 1-440-16,0-2-886 0</inkml:trace>
  <inkml:trace contextRef="#ctx0" brushRef="#br0" timeOffset="136961.478">7507 2705 0 0,'0'0'527'16,"0"0"-65"-16,0 0-117 0,0 0-17 0,0 0-29 15,0 0-44-15,0 0-37 0,0 0-40 0,0 0-27 16,0 0-36-16,0 0-26 0,0 0-26 15,10-41-32-15,-10 41-16 0,0 0-15 0,0 0-9 16,0 2 0-16,0 2 2 0,0 3 8 0,0 3 7 16,-1 1 1-16,0 3 0 0,0-1-2 15,-1 3 3-15,-2-2 1 0,2 2 3 0,0 2 2 0,-1-1-2 16,-4 1 1-16,4 2 0 16,-2-2-1-16,2 1-2 0,0-2-6 0,-3 1 1 15,4-3-2-15,-4 0 3 0,3 1 3 0,1-4 0 16,-3 1-1-16,3-2-2 0,0-2-5 0,0 1 2 15,-2-2-1-15,3-1 1 16,0-2 1-16,1 0 0 16,0-2-1-16,0 0-1 15,-1 0 3-15,1-2-3 0,-1 2 2 0,1-2 0 16,0 1-1-16,-1-1 1 0,0 2-4 0,-3-2-6 0,4 2-9 0,-1-2-15 16,0 2-17-16,1 0-26 0,-1-1-45 0,1 0-63 0,0-2-129 0,0 0-225 0,0 0-487 15,0 0-9-15</inkml:trace>
  <inkml:trace contextRef="#ctx0" brushRef="#br0" timeOffset="137590.384">7812 2720 0 0,'0'0'38'0,"0"0"372"15,0 0-73-15,0 0-10 0,0 0-3 16,0 0-54-16,0 0-61 0,0 0-48 0,0 0-38 0,0 0-18 16,0 0-5-16,0 0-4 0,0 0-10 0,4-31-10 15,-4 31-13-15,0 0-18 0,0 0-10 0,0 0-16 16,-3 3-1-16,1-1-1 16,0 2-6-16,-6 1 6 0,4 0-6 0,-4 1-1 15,1 1 4-15,3 0-3 0,-4 0 0 0,4 1 3 16,-2-1-4-16,3 2-2 0,-3-2 3 0,3 0 0 15,-4 1 4-15,4 1 0 0,0 1-3 0,-2-1-4 16,3 3-1-16,-1-2-2 16,-1 1 0-16,2-1 1 0,1 0-1 0,1-1-1 0,0 1 0 15,0-2-2-15,0 1 1 16,0-3 0-16,0 2 1 0,3-3 0 16,2 2-1-16,-2 0 2 0,2-2 1 0,-1 1 2 0,-1-2 0 15,5 0 3-15,-5-1-1 0,4 1 0 0,-1-2-1 16,-2 1 1-16,5-3 1 0,-2 0 2 0,-1 0 3 15,2 0-1-15,1 1-1 0,0-2-2 0,-1-3-2 0,-1-1 1 16,2 2 0-16,0-3 2 0,0 0 2 0,0 0-2 16,0-2-2-16,0 0 1 0,-2-2-1 0,2 0-2 15,-1 1-1-15,-4-1 0 16,2 1-1-16,-3 0 1 0,2 0 0 0,-2-2 2 0,-2 2 2 16,-1 0-1-16,1 0-1 0,-1 0 0 0,0 2-3 15,0-1 1-15,0 1-2 16,-2-1 2-16,-1-1-3 0,-2 1 0 0,1 0-2 15,-2-1 0-15,3 1 0 16,-3 0-2-16,2 1 1 0,-4 1-1 0,3 1 1 0,-1 0 0 16,-3 0-2-16,4 2 0 0,-2-1-1 0,0 3 0 0,2-2-2 0,-3 2-1 15,-1 1-2-15,3 0-1 0,-3 0 0 16,-1 0 1-16,2-1-1 0,-1 2 2 16,1 1-2-16,2 1-7 0,-1 0-21 15,0 1-29-15,3 3-47 0,-2 0-98 0,3 0-226 0,1-1-699 16,-3-3-335-16</inkml:trace>
  <inkml:trace contextRef="#ctx0" brushRef="#br0" timeOffset="140357.3866">5756 7403 0 0,'0'0'0'0,"0"0"0"0,0 0 101 16,0 0 326-16,0 0-55 0,0 0-55 16,0 0-42-16,0 0-24 0,0 0-27 0,0 0-29 15,0 0-31-15,0 0-25 0,-18-15-19 0,18 15-17 0,-1 0-9 16,1 0-14-16,0 0-19 0,0 0-19 15,0 0-17-15,0 0-9 0,0 0-4 16,0 0 0-16,0 0 2 0,0 0-3 0,0 0-3 16,0 0-2-16,0 0-4 0,0 0-1 0,0 0-2 15,0 0-3-15,0 0-2 0,0 0-1 16,0 0-2-16,1 0 3 0,2 1 4 0,2 1 4 16,-3 1 6-16,3-1 5 0,1-1 0 0,2 2 3 15,3-2 2-15,-1 0-1 0,1 0 0 0,4-1-4 16,-1 1-2-16,6-1-1 15,-2 0-3-15,1 0 1 16,1 0-1-16,-1 0 0 0,0 0-3 16,0-1 0-16,-1 0-2 0,3 0 1 15,-6 0 4-15,2 1 0 0,1-3 0 0,-2 2 0 0,0-1-5 0,2 1 3 0,-4-1-3 16,3 1 2-16,-1 0 0 0,-1-2-2 0,3 3 0 0,-3-1-2 0,4-1-2 16,0 2 2-16,2 0 2 0,-1-1 1 0,0 0-1 15,2 1-2-15,0-1 0 0,3 1 0 16,-2-1 3-16,0 0 0 0,5 2-1 0,-5-2 1 15,4 1-1-15,-5-1 2 16,2 0 0-16,0 0 1 0,-2 1 1 0,-2-1-4 16,1 1 0-16,2 0 0 0,-4 0-2 0,4-2 2 0,-2 2 1 15,-1-1 0-15,2 0 2 0,-1-1-2 16,-1 2 1-16,-2 0 1 16,1 0-1-16,0-1 1 0,0 1-3 15,1-2 2-15,0 1 0 0,-1 1 0 0,0-1 1 0,2 1-1 0,-1-1 2 0,-1 1-1 16,2 0-1-16,-1 0 1 0,1-1-3 0,0 1 3 15,2-2-1-15,-1 2 2 0,2-1 0 0,0 0-3 16,-2 1 1-16,0 0 0 16,1 0-1-16,-2-1 0 0,0 1 0 0,-2 0 1 15,-1 0-3-15,1-2 3 0,1 2-2 0,1-1-2 0,2 0 4 16,-5 2-2-16,3-2 0 0,4 0 1 0,-5-1-3 16,2 2 3-16,-1-1-1 0,-2 1-1 15,3-1 3-15,-2 1-4 0,0 0 1 0,3 0-1 16,2 0 0-16,-1 0 0 0,1 0 2 15,-1-1-1-15,-1 1-1 0,3-1 2 0,-2 1-1 16,1-2 1-16,0 1 2 0,3 1-3 0,1-1-1 16,-3 0 0-16,3 1 0 0,1-1 2 0,-2 2 0 15,-1-2 0-15,2 0 1 0,1 1-2 0,-1-2-1 16,1 2 0-16,0 0 0 16,0 0 0-16,-2 0 2 0,-1-1-3 15,0 1 2-15,3-1 1 0,-1 1-3 0,2 0 1 0,0 0 2 0,1 0-4 16,1-1 4-16,-2 0-1 0,4 1-2 15,-2 0 5-15,-1 0-4 0,4-1 2 0,-2-1 1 0,-3 1-4 16,3 0 1-16,-2 1 2 0,-1-1-3 16,-1 1 2-16,-1-1-1 0,-1 1 0 0,2-1 2 15,0 1-1-15,-2-2 1 0,-1 2 4 0,-2 0-4 0,2-1-1 16,-3 1 1-16,-1 0-4 16,0-1 3-16,-2 1 5 0,1 0-4 15,-4-2-1-15,1 1 2 0,-2 0-8 0,2 0 5 16,-1 0 0-16,-5 1-2 0,6-1 5 15,-6 1-2-15,4-2 2 0,-5 4-2 0,5-4-2 16,-5 1 0-16,-1 1 1 0,2 0 0 0,-1 0 0 0,1 0 1 16,-4-1-2-16,-3 1 1 0,2-1 3 0,0 1-2 0,-3-1-1 15,3 1 3-15,-1-1-4 0,-1-1 2 16,3 1 1-16,0 0-3 0,0 0 4 0,1 0-3 16,-2 0 0-16,-1-1 3 15,0 1-2-15,2 0 0 0,-1 0 0 0,0 1-1 16,-3-1 0-16,4-1 1 0,-2 1-1 0,-3 0 0 0,4 0 2 15,-3 1-2-15,2 0 2 0,-5 0 0 0,3 0-6 16,-3-2 5-16,-1 2-2 0,-1 0-1 0,1 0 5 16,-1 0-3-16,0 0 2 0,0 0-1 15,0 0-1-15,0 0-2 0,0 0 1 0,0 0 0 16,0 0-1-16,0 0 3 0,0 0-2 0,0 0 0 0,0 0 4 16,0 0-5-16,0 0 1 15,0 0 0-15,0 0-6 0,0 2 4 0,0 0 0 0,0 2 0 16,0 1 8-16,3-1-5 15,0 2 0-15,-1 1 3 0,-1 1-7 0,0 0 3 0,2 2 0 16,-1 2 0-16,1-1 2 0,-1 3 1 16,-1 0-1-16,2 1-2 0,-1 1 5 0,-2 0-4 15,0 1 2-15,0 2 2 0,0 0-5 0,0 1 2 16,1 1 1-16,-2-1-1 0,-1 0 7 0,2 0-6 16,0-1 2-16,0 1 1 0,0-2-8 15,0-1 7-15,2 2-1 0,-2-2 1 16,1 1 4-16,1 1-5 0,-1 1 2 0,2-1-1 15,0 2 0-15,0 2 0 0,-2-2 0 0,0 3-1 0,2 0-7 16,1 0 7-16,-1-1-3 16,-2-1-1-16,1 0 9 0,1 1-8 0,-2 1 3 0,0-1 1 0,1 1-5 15,-2 0 2-15,0 0 0 16,0-2 0-16,0 2 4 0,0-3-4 16,1 3 0-16,-1-1 1 0,0 0-4 0,0 2 4 0,0-1 0 0,-1-1 1 15,1-2 0-15,-1 3-1 0,0-2 0 0,-1 1-4 16,-1 1 5-16,1-1-2 0,2 1 2 15,-1 0 1-15,2 0-4 0,-2 1 2 0,1-3-2 16,0 2-2-16,0-1 6 0,-1 2-2 16,1 0 2-16,-1 2 1 0,0 1-7 0,-3-1 6 0,3 1-3 15,-2-1 0-15,1 0 6 0,1 2-4 16,-2 1-2-16,-1-1-2 0,2 3-4 16,-2 0 5-16,0 1 4 15,-1-1 0-15,0-1 2 0,3-1-4 0,-1 0-1 0,-1-2-3 0,3 0 1 16,-1 0 2-16,2 1-1 0,-2 0 6 0,1-2-8 15,-1 0 3-15,2-1 1 0,0 0-2 16,0-2 4-16,2-1-3 0,-2-1-2 16,0-1-2-16,2 3 1 0,0-1 3 0,-1-3 1 15,2 1 4-15,-1 1 2 0,-2-4-6 0,1 2-1 0,-1 0-3 0,0-1 0 16,0 1 4-16,1 1 2 16,-1-1 1-16,0 1-3 0,-2-1-1 0,-2 1 0 15,2-1-1-15,-1-1 2 0,-3 1 2 16,4-3-2-16,-4-1-1 0,3 1-1 15,-1-1 1-15,1-2 2 0,0-1 1 0,2-2 3 0,-1-1-4 0,-1-1-3 16,0-1-1-16,2-2-4 0,-1-1 6 0,1 0 3 0,0-2 0 16,1 0 3-16,-3-2-4 15,3-1-3-15,0 0 1 0,0 1-2 0,0-1 2 16,0 0-1-16,0 0-1 16,0 0-7-16,0 0-3 0,0 0-4 0,0-2-16 15,0-4-18-15,-3 0-46 0,1-4-65 0,-3-3-151 16,1 4-694-16,1 0-708 0</inkml:trace>
  <inkml:trace contextRef="#ctx0" brushRef="#br0" timeOffset="142376.5572">5734 7406 0 0,'0'0'0'0,"0"0"0"0,0 0 141 16,0 0 285-16,0 0-54 15,0 0-64-15,0 0-57 0,0 0-47 0,0 0-33 0,0 0-32 0,0 0-33 16,0 0-39-16,0 0-34 0,-7-25-24 16,7 26-3-16,0 2 13 0,1-2 12 15,2 6 16-15,2 0 5 0,-3 0-2 0,1 2 2 0,1 2 2 16,-2-2 7-16,0 6 4 0,-1-2 0 16,2 6-2-16,-1-1-9 0,-1 2-10 0,-1 2-9 15,0-1-4-15,0 3-4 16,0 1-4-16,0 0 1 0,0 2-4 0,-3 5 0 0,0-1 0 0,1 2 0 15,1 1-3-15,-4 0-5 16,2 2-4-16,1 1-1 0,0 3 2 0,-2-1 7 0,1 2 7 16,1 3-1-16,-2 0-4 0,-1 3-4 15,3-2-8-15,-4-1 3 0,5 0-3 0,-1-1 1 16,1-2 6-16,-2-4-4 0,2 1 1 0,-2-3-1 16,2 1-5-16,1-3 4 0,-1 1 1 0,1-1 2 0,0 0-2 15,-1 2 1-15,0-3-1 0,1 1-2 16,-3 1 4-16,1-1-5 0,-1 1-5 15,2 0 2-15,-4 0-2 0,0 1 0 16,1 2 4-16,-1 1-2 0,1 0 1 0,-1-1 0 0,2-2-4 16,-3-2 0-16,3-1-1 0,1 0 1 0,-1-2 3 15,-1 0 1-15,3 0-4 16,-1-1 2-16,-3 1-1 0,4 0-2 0,-1-2 4 16,0 1-2-16,-2 0-2 0,1 0 1 0,1-1-1 0,1 3 2 15,-2-2 1-15,2 1-1 0,-2-1 2 0,3 2-1 16,-1 1-3-16,0 0 2 0,0-1 0 0,-1-2-1 15,2-3 3-15,-1-1 2 0,1-1-5 16,0-1 2-16,0-2-2 0,0 1 0 16,-1 0 3-16,1-2-1 0,-2 2 1 0,1-2-1 0,1-2-2 15,-1 0 3-15,1-2 0 0,0 0 0 0,1-1 1 16,-1-3-4-16,0-2-1 0,0-1-1 16,0-1 2-16,0-3 0 0,0 2 2 0,1-2 1 15,1 0-4-15,-1-2 4 0,0 1-4 16,1-1-1-16,-1 0 5 0,-1 0-10 0,1 0 9 0,-1-2 0 15,2 1-5-15,0 0 11 0,0-1-8 0,0 1 0 16,-1 1 4-16,1-1-7 0,1-1 3 16,2 2-1-16,-3-3 1 0,2 2 2 15,1-1 0-15,-2 0 1 0,3 1-2 16,-2-2-4-16,4 1 2 0,1-1 0 0,0 2 2 0,1-2 1 0,-3 0 0 16,1 0 0-16,1 0-2 0,4 0 7 15,-3 1-6-15,0-2-2 0,4 1 4 0,-2-2-9 16,3 1 5-16,0-1 1 0,1 1-3 15,-1-2 8-15,4 2-2 0,0-1 0 0,0 0-1 0,1 0-4 16,4 0 1-16,-3-1-1 0,4 0 4 16,1 1-2-16,-1-2 0 0,0 0 3 15,3 2-4-15,-3 0 4 0,5-2-2 0,2 1-1 0,0-1 4 0,2 1-7 16,-1-1 4-16,1 1 1 16,3-1 0-16,2 1 7 0,0 2-2 15,1-1 0-15,0 0 1 0,2-1-6 0,-1 2 2 0,-4 0-2 16,5 1 1-16,-2 0 1 0,2-1 1 15,0 0 5-15,-6-1-5 0,5 0 5 16,-2 1-6-16,1-2-4 0,-1 3 5 0,1-1-3 16,-3 0 0-16,1-2 4 0,0 3-6 15,3-2 5-15,-2 1 1 0,0-2 1 0,-3 3 1 0,4-3-3 0,-1 0-2 16,-2-1 0-16,-1 0 1 0,4-2-1 16,-2 2 3-16,1-1 1 0,-3 0-5 0,5-2 5 0,-2 1-4 15,1-1-1-15,2-1 1 16,-2 1-5-16,1 0 3 0,2 0 1 0,1 0-3 0,-4 3 8 15,2-2-5-15,-2 1-2 0,-4 2 4 0,2-1-6 16,1 2 2-16,-5 0-2 0,4 1 2 0,-4 1 1 16,3 0 3-16,1 0 2 15,-3 0-2-15,4 0 1 0,0 1-5 0,2 1-3 0,-5 2 5 16,4 0-7-16,0-1 5 0,1 1 1 16,-1 1-3-16,-1 0 8 0,2 2-6 0,-2-1 2 15,-3-1 2-15,0-2-5 0,3-1 1 0,-2 1 0 0,0-2 0 16,1-1 1-16,-4 2 4 0,4-1 0 15,-5 0-1-15,3-1-3 0,-3 2-2 0,-2-1-1 16,0-1 4-16,-3 0 2 0,-1 0-2 16,-3 0 2-16,-2-3-4 0,2 2 3 15,-4-2-1-15,1 3 0 0,1-3 3 0,-6 1-6 0,1 1 6 16,-5-2-1-16,2 0 0 0,-4 3 7 0,-2-3-5 16,2 1 5-16,-1-1-2 0,-2 2-4 0,-1 0 1 15,2-1-4-15,-1 1 1 16,-4-1 0-16,4 0 1 0,-1 1 2 0,1-1-7 15,1 2 6-15,0-1-4 0,-1 0-2 16,4 0 6-16,-3-1-10 0,2 0 7 0,3 0-1 0,-1 0-2 16,0 1 8-16,1-2-6 0,-2 2 2 0,4-2 2 15,-4 2-5-15,1 0-1 0,0-1 2 0,-3 0-2 16,2 0 1-16,-2 1 2 0,-2 0-3 16,-3 1 0-16,2 0 2 0,-3 0-2 0,-1 0 1 0,-2 0 3 15,0 0-4-15,0 0 2 16,0-1 1-16,0 1-5 0,0 0 8 0,0 0-2 0,0 0-2 15,0 0 5-15,0 0-10 0,0 0 3 16,0 0 0-16,0 0-1 0,0 0 6 0,0 0-2 16,0 0 1-16,0 0-3 0,0 0 2 15,0 0-2-15,0 0 0 0,0 0 4 0,0 0-3 16,0 0 2-16,0-2 2 0,0 2-4 0,0 0 5 16,0-1-3-16,0 0-3 0,0 0-4 0,-1-3-19 15,-3 0-16-15,-3-3-27 0,-2-2-38 0,-6-4-45 0,-4 0-111 16,2 1-514-16,5 4-919 15</inkml:trace>
  <inkml:trace contextRef="#ctx0" brushRef="#br0" timeOffset="143496.2252">6916 7401 0 0,'0'0'0'0,"0"0"165"0,0 0 334 16,0 0-63-16,0 0-48 0,0 0-48 0,0 0-46 15,0 0-39-15,0 0-51 0,0 0-49 0,0 0-50 16,0 0-43-16,0 0-32 0,31-42-20 0,-31 42-10 16,0 0-2-16,0 3 2 0,0 0 0 0,0 2 8 15,1 1 4-15,0 0 5 0,1 2 1 0,0 1 6 16,-1 1-1-16,0 1 3 0,0 1 1 16,0 4-3-16,1-1 1 0,2 3 0 0,-3 0 0 15,1 0 4 1,-1 3-2-16,0 0-2 0,0 2 1 0,-1-1-6 0,0 2 0 15,0 1-2-15,0 5-3 0,-3 0 0 16,-2 3-2-16,0 3-1 0,-2 0-2 16,2 2 1-16,-3 1-5 0,4-1-2 0,-2 1 1 0,2 0-3 0,-2 1 3 15,1-1 2-15,-1 0-4 0,-1 2 5 0,4 0-1 16,0-2-3-16,-2 0 3 0,4-3-6 0,0-2 3 0,0-1 0 16,1-1-2-16,0-3 4 0,0 1-1 15,1 0-3-15,-1 0 4 0,2-1-1 0,1 2-2 16,0 0 2-16,-1 0 2 0,-1-1-5 15,-1 2 2-15,1 1-1 0,-1 1-4 0,1 1 7 16,-1 1-4-16,0-1 2 0,0 0 0 16,-1 0-6-16,1 2 4 0,-2-2 0 0,0-1 0 15,-1-3 4-15,0-1-1 0,1 0-2 0,1-2-1 0,-2-1-5 16,-1-2 2-16,4 0 0 0,-1 0 2 16,1-2 0-16,0 1 1 0,0 0-1 15,0 1-3-15,0 0 2 0,1-3-1 0,-1 3-1 16,0 0 7-16,0 2-1 0,0-1-4 0,0 3 0 15,-1 0-2-15,1-1 3 0,-1 1 0 0,0 1 1 16,0 1 2-16,0 0-6 0,-2 1 3 0,1-4-1 16,1 0 1-16,2-3 7 0,-2 1-5 0,0-3 1 15,1 1-4-15,0-3-4 16,0 0 4-16,-1-4 1 0,0 0 4 0,0 1 2 16,1-2-3-16,-1 0-5 0,-1 0 0 0,0-1 1 0,0-2 2 15,1-1 3-15,0-1 1 0,-3-2-4 0,2 0 0 0,1 0 0 16,0-3-4-16,1 0 5 15,-1 0-2-15,1-1 0 0,0 0-2 0,0 0-1 16,0-1 2-16,0 2 2 16,0-1 1-16,0-1 4 15,0 1-6-15,0-3-2 0,-1 2-2 0,1-3-3 16,0 2 7-16,-1-3-2 0,1 1 4 0,0-1-2 0,0 0-2 16,0 0 0-16,0 1-3 0,0-1-2 0,0 0-3 0,0 0-8 0,0 0-7 0,0 0-16 15,-1 0-19-15,1-4-34 0,0-2-77 16,0-3-179-16,0 0-710 0,0 2-629 15</inkml:trace>
  <inkml:trace contextRef="#ctx0" brushRef="#br0" timeOffset="144446.4341">8440 7318 0 0,'0'0'7'16,"0"0"488"-16,0 0-79 0,0 0-60 0,0 0-41 0,0 0-45 15,0 0-34-15,0 0-33 0,0 0-40 16,0 0-35-16,0 0-37 0,0 0-36 0,0 0-22 16,0 0-20-16,-1-9-10 0,1 11 1 0,-1 2 3 15,0 2 11-15,0 0 8 0,0 3 4 0,-2 2 4 16,2 0 2-16,1 2 2 16,-1 1 2-16,0 0 4 0,0 2-4 0,-1 1 0 0,1 2-5 15,-3 0-11-15,3 3 1 0,0 1-3 16,-1 2-3-16,0 2 7 0,-1-1-8 0,0 3-3 15,0 0 1-15,-3 1-6 0,2 2 5 0,-5 1 1 16,0 2-2-16,1 1-1 0,2 0-4 0,-2 0-2 0,1 1 0 16,2-3 1-16,-1 3 1 15,-2-2 2-15,4 0-1 0,-3 2 0 16,4-1-3-16,-3 0 0 0,4 1-2 16,-2-1 0-16,-3 3 2 0,4 0-1 0,-2-1 4 0,2 1-4 0,0 0 2 15,-2-1-2-15,3 1-1 0,-1 1 2 0,-3-1-2 16,4 2-1-16,0 2-4 0,-3-1-3 0,3 0 3 15,-2 1 2-15,-1-2 2 0,4 0 4 16,-5-1-4-16,2 0-3 0,1 1-1 0,-3-3-6 16,4 1 8-16,0-7 0 0,-2 1 2 0,2-4 1 15,0 0-5-15,0 0-1 0,-2-2 0 0,1 3 3 16,2-3 0-16,0 3-2 0,0-2 1 16,-1 1-3-16,-2 0 2 0,3 0 3 0,0 0-1 0,-1 0 5 15,2-1-6-15,-2 1-1 0,-1-2 0 16,1 2-2-16,2-2 5 0,-3 3 1 0,-1-1 1 15,1-1-3-15,1-1-2 0,0 0 0 0,-2-2 0 16,2-4 2-16,1-1 2 0,1-3-1 0,0 0-1 16,0-2-5-16,-1 0 3 0,1-1 1 0,1-1 1 15,-1 1 3-15,0-3-3 16,0 0-2-16,0-3-2 0,0 0 1 16,0-1 1-16,0 0 3 0,0 0 2 0,0-1-2 15,-1-1-1-15,1 1-1 0,-1-2-2 0,1 1 5 0,-1-1-1 16,1 0-1-16,-1 0 1 0,1-1-4 0,0-2 1 15,0 1 1-15,0-1 1 0,0 0 4 0,0-1-3 16,0 0 1-16,0 0-1 0,0 0-1 16,0 0 5-16,0 0 2 0,0 0-2 0,0-1-1 15,0-2-14-15,1-3-12 0,0-2-15 0,0-2-29 16,0-2-32-16,-1-5-58 0,0-2-112 0,0 3-389 16,0 5-933-16</inkml:trace>
  <inkml:trace contextRef="#ctx0" brushRef="#br0" timeOffset="145510.8579">5462 8324 0 0,'0'0'0'0,"0"0"0"15,0 0 185-15,0 0 87 0,0 0 2 16,0 0-14-16,0 0-19 0,0 0-33 0,0 0-24 0,0 0-39 16,0 0-28-16,0 0-28 0,0 0-24 0,0 0-15 15,62-29-10-15,-53 29-5 16,-3 0-3-16,1 0 0 0,1 0 1 0,3 0 1 16,-2 1-1-16,1 2-3 0,1-1-2 0,-1-1 0 0,2-1-2 15,2 1 8-15,0-1 4 0,3 0 5 16,-1 0 1-16,2 0-5 0,3-1-3 15,-2 0-6-15,3-1-4 0,2-1-4 0,0 0-3 16,1 0-4-16,4-2-3 0,2 1 1 16,5 0 2-16,0-1 4 0,3 2 6 15,3-2-2-15,4 2-4 0,-2-1-4 0,5 1-8 0,-3 2 3 0,3-3 2 0,-1 1 2 16,3-1 2-16,0 2-3 16,-3 1-1-16,0-2 0 0,-2 2 1 0,0-2 2 15,-1 2-1-15,3-1-2 0,-5 0-2 0,3 0-3 0,-1 1 0 16,0 1 0-16,2-3 3 0,2 1-2 0,0-1-1 15,-1 1 2-15,6 1-3 0,-5-3 5 16,5 2 2-16,-2-1-2 16,-1 2 2-16,0-2-5 0,0 0-1 0,-1 1-1 15,1 0 3-15,-2-1 0 0,0-1 0 0,-1 1 3 0,0 1-5 16,3-1 0-16,-1 0 2 0,0-1-1 0,2 1-1 16,-2 0 1-16,2-1-1 0,-1 0-1 15,-1 0-4-15,2-1 2 16,1 2 1-16,1-2 0 0,-2 1 4 15,1 1-5-15,-1 1 0 0,1-1-3 0,1 0 1 0,-1 2 3 0,0-1 0 0,-2 0 0 0,0-1-1 16,0 1 0-16,-5 1-2 0,1-2 0 16,0 1 2-16,0 0-1 0,-1-2-2 15,-1 3 2-15,1-1-3 0,0-2 5 0,-1 2 1 16,-2 0 0-16,5-1 2 0,-6 0-3 16,1 0 1-16,-1 0-1 0,-5-1 0 0,1 2 2 0,-7-1 1 15,-5-1 2-15,-1 2-2 0,-2 0-2 16,-5 0 0-16,-6-1 0 0,-2 2 1 15,-1 0 2-15,-6-1 2 16,1 2 2-16,-3 0 0 0,-1-1 4 0,0 1 0 0,0 0-3 16,0 0 2-16,0 0-8 0,0 0-3 0,0 0-4 0,0 0-4 0,0 0 5 15,0 0-1-15,0 0 1 0,0 0 0 0,0 0-1 16,0 0-1-16,0 0 1 16,0 0 0-16,0 0 2 0,0 0-2 0,0 0-3 0,0 0-8 15,0-2-7-15,-1 2-9 0,1 0-11 16,-4 0-13-16,2 0-23 0,-5 0-25 0,-2 0-36 15,-5 2-57-15,-5 1-108 0,-3 3-229 16,2-2-466-16,7 0-176 0</inkml:trace>
  <inkml:trace contextRef="#ctx0" brushRef="#br0" timeOffset="146386.7986">5506 9121 0 0,'0'0'0'0,"0"0"0"0,0 0 313 0,0 0 51 0,0 0-52 16,0 0-69-16,0 0-46 15,0 0-21-15,0 0-20 0,0 0-6 0,0 0-17 16,0 0-22-16,0 0-17 0,0 0-12 0,46-15-9 16,-32 14-8-16,3-1-8 0,0 2-14 0,4-1-2 15,-1 0-11-15,4 0-5 0,-3 0 0 16,1 1-9-16,1-2 0 0,1 1-2 0,-2-1-1 0,-2 1 4 16,6 0 5-1,-1-1 4-15,5 1 1 0,1-1 0 0,1-2-5 16,5 2-5-16,-1-1 1 0,3 0-4 0,2-1 3 15,5 2 1-15,0-3-3 0,3 2 4 0,3-2-4 16,3 2-1-16,0 0 1 0,4 0-4 0,-4-1 0 0,4 0 0 16,1 0-2-16,1-2 5 15,0-1 2-15,0 2 3 0,1-1-1 0,0 2-1 0,0-2-4 16,3 0-3-16,-3 1 1 0,0 1-2 0,-2-1 1 16,0 1 2-16,-4-1-3 0,2 2 3 0,-3-1-3 15,3 0-2-15,-1 0 4 0,-3 1-8 16,4-1 4-16,-2 1 0 0,4-1-2 0,-1 0 5 15,2 2-4-15,-1-3 0 0,1-1 1 16,0 2-5-16,-1-1 1 0,-3-2-1 0,1 1 3 0,-1-1-2 0,-2 3 5 16,4-3-2-16,-4 0-4 0,3 0 6 15,-1 2-5-15,-2-2 0 0,3 0 6 0,-4-1-6 16,-1 1 3-16,-2 0 2 0,-2 1-5 16,2-1 7-16,-5 1-5 0,-2 1-2 15,-2 0 3-15,-2 2-7 0,-1-1 2 0,-5 1-1 0,1 0 0 16,-9 1 2-16,1 1 2 0,-5 0 1 15,-2-1-1-15,-6 1-1 0,1 2-2 0,-7-2-1 0,-3 1 3 16,0 0-4-16,-3 0 5 0,-2 0 5 16,0 0-2-16,0 0 12 0,0 0-4 0,0 0-1 15,0 0-1-15,0 0-9 0,0 0 0 16,0 0-1-16,0 0 2 0,0 0 4 0,0 0-2 16,0 0 0-16,0 0-4 0,0 0 0 0,0 0-1 15,-1-1-7-15,1 1-3 0,0-1-18 0,-3 0-19 16,0-2-24-16,0 1-42 15,-5-2-63-15,-4-1-127 0,2 3-381 16,2-1-921-16</inkml:trace>
  <inkml:trace contextRef="#ctx0" brushRef="#br0" timeOffset="147129.0841">7758 7459 0 0,'0'0'0'0,"0"0"194"0,0 0 224 0,0 0-32 15,0 0-26-15,0 0-46 0,0 0-48 0,0 0-39 16,0 0-38-16,0 0-35 0,0 0-28 0,0 0-18 15,0 0-21-15,21-45-17 0,-21 45-23 0,0 0-23 16,0 0-11-16,0 0-13 0,0 3-2 0,-1 2 6 16,-6 4 6-16,3 1 8 0,-5 5 4 15,0 3 5-15,-3 1 2 0,1 2 2 0,-2 1-1 16,-2 3-4-16,4-1-2 16,-3 0-5-1,-1 0-4-15,4 1-2 0,0-1-8 0,1-2 2 0,1 1 1 0,5-3-4 16,-1-1 4-16,5-3-4 0,0-1-1 0,1-3 3 0,6-1-2 15,3-2 5-15,1-2 5 0,1 1 1 0,6-5 2 16,2-1 1-16,1-2-1 0,1 0-2 0,4-6 1 16,-3-1-5-16,-1-2-2 0,4 0 1 0,-4-1-4 15,-1 0 2-15,-2 1-1 0,-1-2 0 16,-5 0 4-16,-1 1-1 0,-3 0 2 0,-2 1-1 0,-3 1-2 16,2 0 1-16,-4 0 1 0,-2 2-3 15,0 0 1-15,0 1-1 0,0 0-2 0,0 1 1 16,0 1 0-16,0 1 1 15,0 1 4-15,0 1 1 0,0 0 1 0,0 0-2 0,0 0-6 0,-1-1-4 16,1 1-6-16,-1 1 2 0,-3 5 1 0,2-1 2 16,0 4 3-16,-4 1-4 0,3 2 0 0,-4 0 0 15,2 4 0-15,-3 2 2 16,1-2-2-16,1 4 1 0,-4 0 1 16,1 0-2-16,-1 1 2 0,1 1-1 0,-1-2-5 0,1 3 8 15,0-2-4-15,2 0 1 0,0 0 7 0,0 1-12 16,3-3-11-16,-1 2-20 0,3-3-42 0,1 1-56 15,0-3-123-15,1-4-373 0,0-3-1016 16</inkml:trace>
  <inkml:trace contextRef="#ctx0" brushRef="#br0" timeOffset="150013.8824">7511 9214 269 0,'0'0'734'0,"0"0"-488"15,0 0 0-15,0 0-26 0,0 0-33 0,0 0-28 16,0 0-39-16,0 0-22 15,0 0-10-15,0 0-8 0,0 0-8 0,0 0-6 0,-90 19-11 0,84-9-3 16,3-1-9-16,-4 2-1 16,5-2 3-16,0 2-6 0,1-1 2 0,0 1-3 15,1-2-7-15,0 2-4 0,0-2-6 0,1 1-5 16,2 2-1-16,4-2 2 0,-1 1 3 16,3 0 0-16,1 0 1 0,5 1-5 0,-3-1-3 0,2 2-2 0,1 0-3 15,-1 1 2 1,-1 0-3-16,3 0-4 0,-5 1 0 15,0-1-3-15,0 1 2 16,-2 0 3-16,2-1 3 0,-2 3-2 0,0-2-1 0,-1-1-2 0,-3-1-2 16,1 1 2-16,-3-1 1 0,-3 0 0 0,0-2 3 0,0 3-1 0,0 0 2 15,-8-2 0-15,4 1 3 0,-5-1 1 0,1 0-3 16,-2 0 0-16,0-3-2 16,-1 2-1-16,-1-4 2 0,0-1-1 0,-5-1 2 15,4-2-3-15,-5 0-3 0,6-2-4 0,-2 0-4 0,-1-1 1 16,3 0 0-16,0-2 0 0,2-3 0 0,0-2-2 15,-1 1 1-15,3-2 0 0,0 2-2 16,4-3 5-16,-3 0-4 0,5-3-4 0,0 0-1 16,-1-1-5-16,3-2 4 0,0 1 2 15,4-3 4-15,0 2-1 0,5-2-2 0,0-1-2 0,2 1-3 16,6-2 1-16,-2-1 2 0,5-1 3 0,3 1 4 16,5-2-1-16,-2-1 0 0,-2 0 0 15,5 0 1-15,-1 0 4 16,-1-1 1-16,1 0 0 0,-1 0 0 0,-3 2-1 0,-2-1 2 0,-1 4 2 15,-2 1 1-15,-1 0 1 0,-6 4 1 16,-2 0-1-16,-3 3 2 0,-4 1 1 0,-1 2 6 16,1 1 4-16,-3-1 1 0,0 1-3 0,-5 0-1 0,1 1-2 15,-5 2-2-15,-2-2 1 0,0 2-4 16,-4 0-4-16,-1 0-1 0,-1 1-4 16,-3 2 2-16,-2 1 1 0,2-2-2 15,-2 2 4-15,-2 0-3 0,3 3-6 0,1 0 2 0,2 1-3 16,3 0 3-16,-3 1 4 0,6 0-6 15,2 1-20-15,0 0-33 0,1 1-72 16,4 1-161-16,-2-1-564 0,5-2-808 0</inkml:trace>
  <inkml:trace contextRef="#ctx0" brushRef="#br0" timeOffset="182078.0887">666 3768 0 0,'0'0'0'0,"0"0"0"16,0 0 361-16,0 0-30 0,0 0-51 0,0 0-27 15,0 0-18-15,0 0-12 0,0 0-26 16,0 0-20-16,0 0-23 0,0 0-25 0,11-61-14 16,-11 54-10-16,0-6-14 0,0 5-11 15,0-7-12-15,-2 2-12 0,2 0-4 0,-1 2-3 16,0-3-8-16,0 1 5 0,-3 0-7 0,3 0-4 15,0-2-3-15,0 0-10 0,1-1-5 0,0 4 1 16,0-5-1-16,0 2 1 0,0 0-1 16,0 0-4-16,0 0-2 0,-1 0 0 0,1 2 0 15,1 0 0-15,-1 0-1 0,1 1-3 0,0 0 1 16,0 0-4-16,-1 7-1 16,3-7-3-16,-2 4 0 0,0 0 0 0,-1 0 2 15,1 7-2-15,-1-4 0 0,1 1 0 0,-1-3-5 16,0 2-3-16,0 3 0 0,0 0-4 0,0 1-1 0,0 0-3 15,0 1-2-15,1-2 2 0,-1 2 1 16,0 0 4-16,1 0 5 0,3 0 2 0,-3 0 5 16,2 0-2-16,-1 0-27 0,3 0 27 0,0 0-27 15,2 0 31-15,-2 0 1 0,3 0 0 0,4 0-4 16,-2 0 2-16,3 0-2 0,0 0 2 0,0 0 1 16,4 0-1-16,-3-1 2 15,5 1-2-15,-1-2 1 0,2 1 0 0,0-1 2 0,1 1-1 16,0-1-3-16,1-1 1 0,0 3 0 0,-1-3 0 15,1 1 2-15,1 1-1 0,-3 0-1 16,1-1 0-16,-1 1 0 0,-4 2 0 0,3-2-1 16,-1 1 1-16,2-1 0 0,-2 1 0 15,-3 0 0-15,5-1 0 0,-1 0 0 0,2 1 2 0,-1-2 1 16,1 1-2-16,7-1 0 0,4-1-9 16,1 1-3-16,6-3 0 0,-9 1 3 0,0 1 8 15,-2 0 0-15,-4 2 0 0,4-1-1 16,-2 0-1-16,0 0 3 0,1 0-3 0,-2 1 3 0,3-3-3 15,-5 2 2-15,5 0 2 0,-4-2-4 0,4 1 3 16,0 2-1-16,-1-2-1 0,0-1 1 16,-3 2-1-16,3 0 0 0,0 0 1 0,0-1-1 15,0-1 0-15,1 0 2 0,-1 1 0 16,-1 1-1-16,2 0-2 0,-4 0 0 0,5-1 2 0,-4 1 3 16,1 0-2-16,2 1 1 0,-4-2-1 15,4 1-4-15,-3 1 1 0,2-1 2 0,-3 1-5 16,3 0 5-16,-3-1-2 0,3 1-2 15,2-1 2-15,-1 1 0 0,3-3 2 0,-1 0-1 0,4-1 2 16,0 0-2-16,2 3-1 16,-4-3 1-16,2 2-2 0,1-1 3 0,-2 1-2 0,0-1 4 15,2 1-1-15,-3-1-3 0,-1 1-1 16,0 1-1-16,0-2-2 0,1 1 2 0,0-1 2 16,-2 3-1-16,0-3 2 0,-2 1-2 15,-1 1 2-15,-3-1 0 0,4 2-1 0,-4-2 0 0,4 1 0 16,1 0 0-16,-3-1-2 0,4 1 3 15,-2 0 0-15,0-2-2 0,-3 1 5 0,2 0-2 16,-4 2-3-16,3-1 0 0,-3-1-1 0,2 1 3 16,-1 0 0-16,0 0 3 0,1 1-3 15,-1-1-1-15,0-1 1 0,2 1-3 0,-4 0 0 0,3-1 2 16,-2 1 0-16,1 0 0 0,0-1 0 0,-1 2 0 16,1-2 0-16,-2 1 1 15,1-1 3-15,-1 0-4 0,2 0-1 0,-2 1 2 0,2 0-6 16,1 1 6-16,1-2-1 0,-1 1-1 15,-1-1 6-15,2 1-5 0,-2 1 1 0,3-1 0 16,-5-1-1-16,3 1 1 0,-3 0-1 0,2 0 0 0,-2 1 1 16,2-2-1-16,-3 0 2 0,0 1 0 15,2-1 3-15,-3 1-5 0,2 0-2 16,-2 0 3-16,-1 1-9 0,1-1 8 16,-1 0-1-16,0 0 1 0,2 0 3 0,-2 1-3 0,1 0 1 0,-1 0-1 15,-2-1-3-15,2 0 3 0,1 1 1 0,-5 0 0 16,2-1 1-16,-1 1 0 0,-1 0-1 15,0-2-1-15,1 3 6 0,1-1-6 16,-1-1 1-16,0 2 0 0,1-1-7 16,0 2 8-16,1-2-1 0,0 0-1 15,-4 0 6-15,1 1-6 0,0-1 0 0,-1 0 2 0,0 0-6 16,0-1 6-16,2 2-1 0,-5-1-1 0,1 1 5 0,1-2-5 16,0 2 2-16,-1-1 0 0,-1 1-2 15,1-1 2-15,1 1-2 0,-2 0-1 16,0 0-2-16,1 1 4 0,-1-2 1 0,2 1-3 15,1 0 9-15,1 0-9 0,0 0 1 0,1 0 5 0,1-2-12 16,-2 2 12-16,2 2-2 0,0-4-3 16,-3 2 8-16,3-1-9 0,0-1 3 0,0 1 0 0,0-1-2 15,1 1 2-15,-1-1-2 0,1 1 2 16,2 0-5-16,-3 0 6 0,-2-2-2 16,4 2-2-16,-6-2 6 0,4 2-5 0,-5 0 0 0,4 1 2 15,-4-1-8-15,-2 0 7 0,1-1-1 16,-4 1 0-16,0 1 5 0,2 0-5 0,-1 0 1 15,-2-1 0-15,-1 1-2 0,1 0 1 16,-2 0 0-16,1 0 0 0,-1 0 0 0,-2-1 1 0,-1 1-1 16,2 0 2-16,-1-1 0 0,0 1-1 0,-1 0 1 15,0 0 0-15,4 0-5 0,-1 0 5 16,-1-1-3-16,4 1 1 0,-4 0 4 0,4-2-5 16,-3 2 1-16,3 0-1 15,2-1-3-15,-2 1 5 0,0 0-1 0,0 0 1 0,-1-1 4 0,1 1-5 16,0 0 1-16,-4 0-1 0,3 0 0 15,-3 0-1-15,-1 0 1 0,4 0 0 16,-4 0-3-16,-1 0 3 0,3 0 0 16,-3 0 0-16,-1 0 6 0,2-1-8 0,-2 1 3 0,0 0 1 15,0 0-7-15,0 0 6 0,0 0-2 16,0 0 1-16,0 0 4 0,0 0-2 0,0 0 3 16,0 0 1-16,0 0 1 0,0 0-1 0,0 0 0 15,0 0 3-15,0 0-3 0,0 0 6 16,0 0-1-16,0-1-1 0,0 1 3 0,0 0-7 0,0 0 0 15,0 0-1-15,0 0-3 0,0 0 2 0,0-1-1 16,1-1-2-16,0 0 1 0,0 1-3 16,2-1 1-16,0 0 0 0,-2 1-2 0,0 1 0 0,0-1 0 15,0-1 0-15,0 2-1 0,1 0 3 16,-2 0-1-16,1 0 0 0,2 0 2 0,-2 0-2 16,-1 0 0-16,0 0 1 0,0 0-1 0,0 0 1 15,0 0 0-15,0-1 0 0,0 1 2 16,0 0-3-16,0 0 2 0,0 0 0 15,0 0-1-15,0 0 1 0,0 0 0 0,0 0-1 16,0 0 1-16,0-1 0 0,0 1 0 16,0-1 0-16,0 1-3 0,0-1-5 0,1-2-1 15,-1 2-1-15,0-1-5 0,0 1 3 0,1-2-5 16,-1 2-8-16,0-1-4 0,0 1-17 16,0-2-19-16,-2 2-42 0,-5-1-71 0,-1-1-120 0,-4 2-254 15,2 1-451-15,3 0-131 0</inkml:trace>
  <inkml:trace contextRef="#ctx0" brushRef="#br0" timeOffset="182486.5574">5085 2533 613 0,'0'0'498'0,"0"0"-57"16,0 0-76-16,0 0-58 0,0 0-56 0,0 0-62 16,0 0-52-16,0 0-47 0,0 0-35 0,0 0-29 15,0 0-17-15,0 0-11 0,0 0-11 16,0 0-5-16,-10-12-1 0,11 16 9 0,4-1 9 16,1 3 8-16,3 0 5 0,2 0 1 0,1-1 1 15,2 1 3-15,1 1-5 0,2 0 2 0,1 0 3 16,3 1-2-1,0-1 2-15,1-1-2 0,2 1-1 0,5 0 3 0,-2-1-1 16,3 2-1-16,0-2-3 0,0 0-3 16,-4 0-2-16,3 0-1 15,-6-1 1-15,3-1-5 0,-3 0 8 0,0 1-3 16,-1 1 0-16,-1-1 3 0,-1-1-5 0,-4 0 1 0,-1 1 0 16,-3 0-8-16,-4-1-8 0,-2 0-14 0,-1-1-18 15,-1 1-18-15,-3-1-24 0,-1 3-25 0,0 0-42 0,0-2-76 16,-1 2-105-16,-1-1-236 0,-1-2-303 15,1-1 124-15</inkml:trace>
  <inkml:trace contextRef="#ctx0" brushRef="#br0" timeOffset="182950.925">5779 2728 0 0,'0'0'396'16,"0"0"80"-16,0 0-70 0,0 0-25 15,0 0-43-15,0 0-54 0,0 0-68 0,0 0-61 0,0 0-31 0,0 0-21 16,0 0-18-16,0 0-19 0,0 0-19 16,0 0-15-16,10-21-13 0,-10 21-6 15,0 0-6-15,0 0-8 0,0 1-3 0,0 0-6 16,0 3 3-16,-2 2 5 0,-2 2 4 16,-1 3 7-16,-5 1-1 0,1 4 1 0,-3 2 3 0,-6 3 4 15,0 2 0-15,-4 4-2 0,-2-2-2 0,0 2-4 16,-1-1 0-16,3 0 3 0,-3-1-3 0,4 0 1 15,2-2 0-15,2-2 0 0,-2 0-2 0,7 0 5 16,-5-3 4-16,5-1 3 16,1-3 1-16,-2-2-3 0,2-1-6 0,1 0-1 15,-1 0-1-15,2 0 3 0,0-1 1 0,1-1-3 16,-1-1 1-16,3-1-5 0,2-1-1 0,-3-2 1 16,3 0-3-16,2-1 1 0,-1 1-1 0,1-2-2 15,1 0 1-15,1-1 1 0,-1-1 1 0,1 0 4 16,0 0 6-16,0 0 0 0,0 0 2 15,0 0 4-15,0 0-1 0,0 0 6 0,0 0 1 16,0 0 1-16,0 0 1 0,0 0-1 16,0 0 1-16,0 0-4 0,0-3-2 0,0 1-5 0,0-3-5 15,-1 1-7-15,1 1-15 16,-1-2-14-16,-1 1-27 0,0-2-34 0,-1 2-51 0,0-1-124 0,-1 2-546 16,0 1-928-16</inkml:trace>
  <inkml:trace contextRef="#ctx0" brushRef="#br0" timeOffset="183776.8435">3470 2278 0 0,'0'0'338'0,"0"0"107"0,0 0-87 16,0 0-52-16,0 0-62 0,0 0-44 16,0 0-31-16,0 0-42 0,0 0-36 0,0 0-37 15,0 0-27-15,0 0-8 0,0 0-3 0,0 0 4 16,-126-28 5-16,106 37-1 0,0 3-5 15,2 0-1-15,1 3-4 0,3-1-1 0,-2 1 3 16,2 1-5-16,1-1-1 0,0-1 1 0,2 0-6 16,1-1 3-16,3-2-1 0,0-1-3 0,4 2 2 15,4-3-4-15,-1 3 2 0,1-5 4 16,5 3 1-16,3-2 5 0,4-1 4 0,1 0 4 31,5 0-1-31,-1 0 2 0,5 0-3 0,-1 0-3 0,0 0-1 0,0-1-5 16,1 1-4-16,-3-1-3 0,-3 2-2 0,-2-2-1 15,-3 0 0-15,-2-1 0 0,0 1-2 0,-3-2 0 0,-3 2 0 16,2-1-1-16,-4 1-2 0,0-2 4 0,-2 2 2 16,0 0-1-16,0 0 2 0,0 1 2 15,-2-1 1-15,-3 0 7 16,0 1 7-16,-3 0 1 0,-1-1 1 0,-3 1 0 0,-4-2-3 0,2 1 0 16,-4 0 1-16,-1-2-2 0,-1 1 0 0,3-2-5 0,-3 2-4 15,2-2-1-15,5 1-3 0,-2-2 2 16,3 1 1-16,2-2-2 0,4 0 0 15,-1 1 1-15,3-4 2 0,2 2 0 16,0 0-2-16,2 0-17 0,0 0-22 0,0 0-37 0,0-1-55 0,3-3-124 16,3-2-179-16,-1 3-405 0,0-1-526 0</inkml:trace>
  <inkml:trace contextRef="#ctx0" brushRef="#br0" timeOffset="184222.8746">3774 2291 142 0,'0'0'505'0,"0"0"-135"15,0 0-40-15,0 0-33 0,0 0-46 0,0 0-69 16,0 0-58-16,0 0-51 0,0 0-36 16,0 0-17-16,0 0-4 0,0 0 0 0,0 0-3 15,-115 28-6-15,110-17-5 0,2-2-4 0,2 1-1 16,1 1 1-16,0 1 7 0,2-1 8 0,5 1 7 15,1 0 3-15,3 1 0 0,2 1-4 0,-1 0-1 16,5-2-3-16,-4-1-6 16,0 0-4-16,-1 0-1 0,-2-1 0 0,0 1 1 15,0-1 4-15,-1 0-4 0,1-1-2 0,-3-1 0 16,0 1-3-16,-2-1 3 0,1 0 1 0,-1-2-1 16,-3 1 0-16,1-1-2 0,-3 1 1 15,0-1 5-15,0 0 4 0,-2 0 12 0,-1 0 7 0,-3-2 8 16,-1 0 9-16,-2 0 0 0,-1 1 1 15,1 0-2-15,-4-2-9 0,-2 0-7 0,0-1-7 16,-2 1-4-16,1-2-4 0,-2-1-1 0,3 2 0 16,0-2 3-16,3 0 5 0,2 0 0 0,1-2 2 15,2-1-1-15,3 1-5 0,0-2-1 16,0-1-8-16,3 0-11 0,0-1-15 0,1 2-23 0,0-1-36 16,-2-1-41-16,4-1-55 0,4-1-82 15,3-2-143-15,-2 6-377 0,1-1-555 16</inkml:trace>
  <inkml:trace contextRef="#ctx0" brushRef="#br0" timeOffset="184520.6679">4070 2258 84 0,'0'0'706'16,"0"0"-147"-16,0 0-145 0,0 0-78 15,0 0-65-15,0 0-58 0,0 0-56 16,0 0-47-16,0 0-46 0,0 0-33 0,0 0-22 16,0 0-11-16,0 0-2 0,0 0 2 0,-13-16 2 0,24 16 1 15,1 0 2-15,4 0-1 0,0 1 0 16,0-1 1-16,-1-1 1 0,-1 1 0 16,1 0 0-16,0 0 1 0,0 0-2 0,1 0 1 0,-2 1 0 15,0-1-13-15,0 0-15 0,1 0-27 16,-1 0-36 15,-2 1-41-15,-2 1-59-16,-1 2-83 0,-5-1-97 0,-2 3-225 0,-2-1-225 0,0-2 364 0</inkml:trace>
  <inkml:trace contextRef="#ctx0" brushRef="#br0" timeOffset="184754.8888">3915 2500 484 0,'0'0'625'0,"0"0"-216"0,0 0-65 0,0 0-19 15,0 0-52-15,0 0-84 0,0 0-79 16,0 0-45-16,0 0-28 0,0 0-16 0,0 0-2 16,0 0-7-16,0 0-2 0,0 0 2 15,121-13-2-15,-97 12-1 0,-2-2-2 0,-1 1-3 0,3-1 4 16,-3 2 0-16,0 0 2 0,-1 0 2 16,-1-2-2-16,-2 1-1 0,1-1-9 0,-3 2-20 15,1-3-36-15,-1 1-59 0,1-1-101 0,0 0-201 16,-2 1-514 15,-5-1-336-31</inkml:trace>
  <inkml:trace contextRef="#ctx0" brushRef="#br0" timeOffset="185308.9951">4690 1838 0 0,'0'0'0'0,"0"0"0"0,0 0 276 16,0 0 107-16,0 0-14 0,0 0-25 0,0 0-60 15,0 0-62-15,0 0-29 0,0 0-35 0,0 0-26 16,0 0-12-16,0 0-25 0,0 0-19 16,0-55-22-16,-3 55-34 0,-2 0-15 0,0 2-6 15,-2 2 2-15,-6 3 6 0,1 2 8 16,-3 0 0-16,1 4 3 0,-1-1 5 0,2 4-7 15,0-1 3-15,-2 3-6 0,3 0-4 0,1 2 0 16,3 0-3-16,2 1-2 0,1 1 1 16,1 1-1-16,-1 0 2 0,4 0 2 15,1 0-1-15,0 1 3 0,1 1-4 0,-1-4 1 16,4 2 2-16,0-1 1 0,1-1 0 0,0-2 1 0,5-2-2 16,-2 0 2-16,2-4 6 0,2-1 3 0,2-1 6 15,1-2 7-15,1 0-4 0,2-3-2 0,1-3 0 16,2-1-6-16,-1-2 0 0,0 0-3 0,1 0-3 15,-4-5 1-15,2-1-2 16,-2-3 1-16,1 1 4 0,-4-1-3 0,-1-1 3 0,-1 2 0 16,-1-5-2-16,-4 2 1 0,-1-1 0 0,1-1 0 15,-5 0-4-15,-1-1 2 0,-1-2-8 16,0 1 0-16,-2 0 1 0,-5 1-7 0,1 1 2 0,-1 2-3 16,-4 1-2-16,1 2 1 0,0 1-2 15,-1 1 1-15,-2 1-1 0,-4 3-2 0,2 0 1 16,-4 0 0-16,2 2 0 0,-3 2-1 15,2 2 1-15,3 1 2 0,-2 1-1 0,6 2 2 16,-2-1-3-16,2 3-2 0,1 2 1 0,0 2-1 16,1 2-1-16,1-1-25 0,1 4-42 15,2 2-89-15,-2-1-253 0,5-2-752 16,-1-8-436-16</inkml:trace>
  <inkml:trace contextRef="#ctx0" brushRef="#br0" timeOffset="187608.2432">713 7306 0 0,'0'0'325'0,"0"0"162"0,0 0-80 0,0 0-63 16,0 0-38-16,0 0-40 0,0 0-40 15,0 0-46-15,0 0-32 0,0 0 8 0,0 0-55 16,0 0 15-16,-10-75-46 0,10 71-17 0,0 1-12 16,0 1-10-16,0 1-13 15,1 0-11-15,-1 1-5 0,0 0-11 0,0 0-4 0,0 0-7 16,0 0-7-16,0 0 7 0,0 4 5 0,0 0 7 16,0 3 7-16,0 3 1 0,0 1 0 0,0 1 4 15,1 5-3-15,0 1-30 0,-1-3 32 16,0 0-34-1,0-3 33-15,0 1 32 0,0 1-31 0,0 2 35 16,0 9-31-16,0 3-1 0,0-1 1 0,0 0-1 16,0 3 0-16,0 1 0 0,0 12 1 0,0-2-2 0,-1-11 2 0,1 1-2 15,0-1 0-15,0 0 3 0,0 10-2 0,0-2 0 0,0 0-1 16,0-2-3-16,1 0 0 16,-1-2 1-16,0-2-3 0,1-1-29 15,-1-3 34-15,1 1-34 0,0-3 34 0,-1 2 4 16,3-2-7-16,-1 1 1 0,-1 1 2 0,0-3-9 0,-1 1 9 0,1-1 0 15,0 0-2-15,0-2 11 0,3-2-10 16,-1 0 2-16,-1-3 0 0,2-2-9 0,-2 2 3 16,0-5 3-16,-1 0-3 0,1-2 0 15,3-1 4-15,-3-1-1 0,-1-1 1 0,4-3 1 16,-4 1-5-16,2-1 0 0,-2-2 2 0,0 0-4 16,0-1 4-16,0 0 2 0,2-1-5 0,-1 1 13 0,0-1-10 15,-2 1-1-15,2 0 5 16,2 0-16-16,-2-1 13 0,0 0-1 0,3 1 1 15,0-2 12-15,2 1-8 16,-3-1 1-16,4 2-1 0,0-1-8 16,2 0 4-16,1 0 1 0,-1-1-1 0,2 1-1 0,-1 1 1 0,1-2 1 0,0 1-3 15,3-1 9-15,-2 0-7 0,2 1-3 0,0-1 5 16,1 1-13-16,-2-1 10 0,5 0-1 0,-1 2-1 16,3-2 11-16,0 0-7 0,2 1 1 15,5-1-3-15,-3 1-3 0,5 0 2 0,1 1 2 16,3-1 3-16,-2-1 1 0,2 0 0 0,13 0-18 15,4 1-1-15,3-1 1 16,3 0-1-16,-9 0 17 0,-2-1-1 0,-5 0-6 0,1-2 5 16,0 1-3-16,4 0 1 0,-1 0 6 0,2 1-3 15,0-2-1-15,-1 2 2 0,2 0-8 0,-2-2 4 16,3 3 0-16,-1-1 0 0,-2-2 9 16,1 0-2-16,-2 2-3 0,3 2 0 0,-2-2-4 15,-1 0-1-15,2 0 3 0,-2 0-2 0,4 1-1 16,0-1 1-16,-2 1-2 15,1-2 0-15,2 1 7 0,-2 1-4 0,0-1 2 0,-2 1-1 0,4-1-6 16,-2 0 3-16,0 0-2 0,-2-1 0 16,0 1 3-16,0 1 1 0,-2 1-1 0,1-1 0 15,1 0 1-15,0 0 1 0,0 0 3 16,0 0-2-16,-3-1 0 0,1 0 0 16,1 0-1-16,-3 0-1 0,-1 0 4 0,2-1-2 15,-4 1-1-15,0 0 2 0,0 0-6 0,-1-2 3 0,1 2 1 16,0-1-1-16,-2 0 6 0,0 0-3 15,1 0-1-15,2-1 0 0,-1 1-3 0,4 1 2 16,-3-1 0-16,-2-2 1 0,2 2 0 16,-3-1-2-16,-1 1 1 0,1 1-2 0,-4-2 2 0,2 0-1 15,1 1 0-15,-2 0 3 0,-1-1-7 16,2 1 4-16,-2 2-1 0,0-2-2 0,1-1 5 0,-2 1-2 16,-2 1-1-16,-1 1 2 0,-1-1-4 15,0 1 2-15,-2-2 0 0,-1 0-1 0,-1 1 2 16,-2 0 0-16,-1 1-2 0,-3 0 0 0,-2 0 0 15,0-1 2-15,-2 0 0 0,-4 0 1 0,-3 1-2 16,0 0 1-16,-1-1-1 0,-3 1 1 0,1 0 3 16,-3 0-1-16,-1 0 0 0,2 0 4 15,-2 0-5-15,0 0 2 0,0 0 2 16,0-1-3-16,0 1 4 16,1 0-2-16,-1 0-3 0,1-2 0 0,3 2-3 15,1-1 0-15,3-1 1 0,0 0 1 0,2-1-2 16,4 1 1-16,-3 0-1 0,2-1-2 15,3 1 2-15,-1 0 1 0,2-1 1 0,-1 1 0 0,-1 0-2 0,2-1-1 16,-3 0 1-16,2 0-1 0,-2 2 3 0,-3-2-1 16,3 3-2-16,-1-2 2 0,-2 1-2 0,-1-1 1 15,-3 1 0-15,0 1 2 0,2-1-2 0,-4 0 0 16,-1 1 0-16,-2-1-2 0,1 1 3 16,-3 0 0-16,1 0 1 0,-1 0 0 15,0 0-2-15,0 0 2 0,0 0-1 0,0 0-1 0,0 0 4 16,0 0-3-16,0 0 0 0,0 0 0 0,0 0-4 15,0 0 3-15,0 0 2 16,0 0 0-16,0-2 3 0,0 2-1 0,0 0-2 16,2 0 1-16,-2-1-2 0,0 1 2 15,1-1-1-15,0 0 0 0,0 0-2 16,0-2-3-16,0 2 0 0,2-2-4 0,-3 0 1 16,0-1-4-16,0 1-7 0,0 0-8 0,0-2-23 0,-5-1-25 15,-1 0-37-15,-4-1-78 0,-4-2-167 0,3 5-606 16,3 0-704-16</inkml:trace>
  <inkml:trace contextRef="#ctx0" brushRef="#br0" timeOffset="187941.588">4708 8014 1503 0,'0'0'496'0,"0"0"-123"15,0 0-72-15,0 0-76 0,0 0-63 0,0 0-55 16,0 0-42-16,0 0-34 16,0 0-20-16,0 0-10 0,0 0 1 0,0 0 4 0,0 0 2 15,0 0 5-15,24 8-4 0,-5 3 3 0,-1 2 4 16,1-2-1-16,2 1 6 0,1-1-4 0,-1 1-4 16,0-1-1-16,4 2-3 0,1-3 1 15,-3 0-1-15,3 2 0 0,-4-1 1 0,3 1-3 0,-4 0-1 16,2-1-2-1,-4 1-2-15,4-3 3 0,-6 1 0 16,4 0 5-16,-2 0-3 0,1-1-1 0,0 1-1 16,1 0-1-16,-4-2 2 0,2-1 0 0,0-1-1 15,-3 1 2-15,-1-1-3 0,0 0-5 0,-1 0-8 0,2-2-14 16,-2 2-12-16,-1-1-21 0,-1 0-26 0,5 0-45 0,-5 0-80 16,3-1-157-16,-3-1-453 0,-7-2-792 0</inkml:trace>
  <inkml:trace contextRef="#ctx0" brushRef="#br0" timeOffset="188392.7871">5555 8239 1486 0,'0'0'561'0,"0"0"-249"0,0 0-76 0,0 0-58 15,0 0-50-15,0 0-36 0,0 0-27 0,0 0-24 0,0 0-21 0,0 0-13 16,0 0-1-16,0 0-2 0,0 0 9 0,0 0 8 16,-13 24 4-16,7-15 6 0,3 4-4 15,-6-2-1-15,3 2 0 0,-3 2-1 0,-5 3 7 16,0-1-2-16,-5 5-3 0,-4 1-4 0,-4 3-9 16,-2 2-1-16,-3 2-3 0,-2 2 0 15,-3 0-1-15,2 0-3 0,-1-1 1 0,4-3-5 16,2-5 2-16,4-2 6 15,3-4 7-15,2-1 7 0,2-1-2 0,4-2-5 16,0-1-5-16,3-3-1 0,3-3 2 0,-1 0 2 16,4-1-1-16,2-2-3 0,2 0-3 0,-1-2-3 0,3 0-3 15,-1-1 3-15,1 1-1 0,0-1 1 0,0 0 1 16,0 0-5-16,0 0 4 0,0 0 2 16,0 0 0-16,0 0 6 0,0 0-4 0,0 0-4 15,0 0-3-15,0 0-9 0,0-1-10 0,0 1-16 16,0-1-30-16,0 0-45 0,0-1-91 15,1 0-167-15,1 1-719 0,-2-1-625 16</inkml:trace>
  <inkml:trace contextRef="#ctx0" brushRef="#br0" timeOffset="189059.5001">2138 8867 723 0,'0'0'672'0,"0"0"-232"0,0 0-135 0,0 0-58 0,0 0-50 0,0 0-45 0,0 0-40 15,0 0-27-15,0 0-25 0,0 0-24 16,0 0-13-16,0 0-8 0,0 0-4 0,-113 0 4 16,95 14-3-16,4 0 0 0,-3 1-3 15,6-3-1-15,0 4-1 0,1-3 2 0,2 3-2 16,4-2-1-16,-1 0-3 0,5 1-2 16,0-1-1-16,0 2 3 0,6-1 2 15,3-1 2-15,1-1 4 0,3-1 0 0,1-1 0 16,3-1 1-16,1 0-5 0,1 0 4 15,1-1-3-15,-4-1-2 0,4 0-1 0,-2 1-3 0,-1-1 3 0,-2 0-1 16,-1-1 1-16,0 0-1 0,-4-1-2 0,-1-1 0 16,-3 1-2-16,-1-1 0 0,-2-1 2 15,1 0 0-15,-4 0 2 0,0 0-5 0,0 1 5 16,0-1-1-16,-1 1 1 0,-4 1 7 0,-3-2-1 16,3 2 2-16,-4-1 2 0,-1 1-3 15,0-2 1-15,-3 1 0 0,-2-2-2 0,4 1 0 16,-5 0-2-16,3-1-2 0,-1 1-3 15,-1-2 2-15,3 1-1 0,2-1 0 16,0-1 3-16,-2-1-3 0,3 1 0 0,0-1-2 0,4 0-4 0,0 0 0 16,0 0-8-16,-1 0-11 0,4-2-18 15,0-3-34-15,2-2-45 0,0-1-75 0,2-3-120 16,3 1-296-16,-1 4-693 16</inkml:trace>
  <inkml:trace contextRef="#ctx0" brushRef="#br0" timeOffset="189508.6511">2741 8732 1236 0,'0'0'537'0,"0"0"-199"0,0 0-84 0,0 0-52 0,0 0-61 16,0 0-43-16,0 0-25 0,0 0-21 0,0 0-7 15,0 0-8-15,-136 15-4 0,116-2-2 0,3-1-10 16,1 4-4-16,1-1-4 0,3 1-7 0,0 0 2 15,0 2-1-15,4-2-2 0,0 0 1 16,5 0-4-16,1-1-1 0,2 1-1 0,0 0 0 16,1-1 2-16,3 0 3 0,6 1 3 0,3 0-3 15,2-2 5-15,0 0-2 0,2-1-3 16,2 0 4-16,0 0-4 16,2-1 0-16,-1-4 0 0,-1 2-2 15,-2-2 1-15,0-1 0 0,-3 1-1 0,-1 0 3 16,-2-2-3-16,-1 0-2 0,-4-1-1 0,0 1-1 0,-4-2 2 15,0 1 1-15,-1 0 4 0,-1-1-2 0,0 1 3 0,-3 0 2 16,-1-1 4-16,-3 1 4 0,-2 1 1 0,-2 0 1 16,-1-1 0-16,-3-1-2 0,0 2-1 0,-5-1-4 15,1 0-2-15,-3 0 2 0,0-1-7 16,0-1 2-16,2 1-2 0,-1-3-1 0,4 0 3 16,-1-1 3-16,5 0 0 0,1-1-1 0,2 1 0 15,3 0-3-15,-3-2-2 0,7-2 2 0,-1 0-11 16,2-1-11-16,2-2-26 15,0-1-44-15,3-3-60 0,6-1-113 0,-1 2-272 0,1 3-717 16</inkml:trace>
  <inkml:trace contextRef="#ctx0" brushRef="#br0" timeOffset="189811.2209">3045 8895 1755 0,'0'0'604'16,"0"0"-229"-16,0 0-120 0,0 0-63 0,0 0-67 0,0 0-42 16,0 0-32-16,0 0-14 0,0 0-19 15,0 0-8-15,0 0-2 0,0 0-11 0,0 0 6 16,0 0 0-16,65-18-4 0,-45 17 7 16,-2 2-5-16,3-1 1 0,-1 0 1 0,0 0-5 15,-1-1 3-15,-1 1-1 0,1 0 0 0,-3 0 1 16,0 0 3-16,1 0 0 0,-4 0-3 0,4 0 1 15,-5 0-15-15,0 0-14 0,0 1-14 16,-4 2-30 0,-1-1-27-16,-4 1-45 0,-3 1-59 0,0 1-85 15,-7 1-230-15,1-2-518 0,-1 0-69 16</inkml:trace>
  <inkml:trace contextRef="#ctx0" brushRef="#br0" timeOffset="190038.6239">2954 9154 1551 0,'0'0'572'0,"0"0"-235"0,0 0-96 0,0 0-79 16,0 0-60-16,0 0-34 0,0 0-20 15,0 0-10-15,0 0-4 0,0 0-11 16,0 0-4-16,146-27-8 0,-115 24-4 0,1 0 3 0,-2-1-4 16,2 3-1-16,-1-2 4 0,0 0-7 15,1 1 4-15,1-1-3 0,2 0-19 0,-3 0-23 16,4-1-55-16,-4 2-90 0,0-1-122 0,-9 1-325 15,-7-1-885-15</inkml:trace>
  <inkml:trace contextRef="#ctx0" brushRef="#br0" timeOffset="190589.2448">3877 8892 311 0,'0'0'823'0,"0"0"-251"0,0 0-156 0,0 0-86 0,0 0-69 0,0 0-66 0,0 0-47 16,0 0-35-16,0 0-25 0,0 0-15 15,0 0-9-15,0 0-10 0,0 0-6 0,-24-116-5 16,18 109-5-16,-3-1-4 0,-1 1-4 16,0 1-4-16,-1 0-4 0,-4 1-4 0,1 1-2 15,-2 2-4-15,-2 0-1 0,-1 2-4 0,-1 0-2 16,1 3-2-16,-2 5-3 0,0 1 0 0,2 2-1 16,-1 3 1-1,4 1 1-15,-2 2-2 0,6-2 1 0,1 4 0 16,3-2-2-16,2 0 2 15,5-1-2-15,1 0-4 0,1-1 1 0,8-2-5 16,2-2 5-16,5-2 1 0,3-1-1 0,1-5 6 16,3 0-3-16,1-3-1 0,2 0 5 0,-3 0-1 0,2-6-2 0,-4-2 1 0,-1-1-2 15,-3 1-5-15,-1-2 7 0,-3 2 1 0,-3 0 0 16,0 0 6-16,-3 1-3 0,-3 1-1 0,1 2 5 16,-3-1-7-16,0 3 4 0,-1-2 2 15,-1 3-6-15,0-1 8 0,0 2-3 0,0 0-2 16,0 0 2-16,0 0-6 0,0 0 0 15,0 0 0-15,0 0-1 0,0 0 0 0,0 2 0 0,0 0 1 16,0 3-3-16,0 2 3 0,0 1-1 16,0 4 0-16,0 2 6 0,-1 1-6 0,1 2 0 15,-2 4 2-15,1 1-5 0,0 3 6 16,1 2-2-16,0 1-2 0,0 2 4 0,0 0-8 16,0 2 6-16,1-1 2 0,-1 0-4 0,1-1 9 0,1 1-5 15,0-2-5-15,1-1 1 0,1-3 0 16,-2-1 0-16,0-4 6 0,1-1-1 0,-1-5-2 15,0-2 1-15,0-3-5 0,-1 0 1 16,1-3 1-16,0-1 3 16,-2-3 2-16,0-1 6 0,0-1 0 15,0 0 9-15,0 0 9 0,0-1-1 0,0-3 5 0,0 0-13 16,-1-2-13-16,-4 0-9 0,1-1-13 0,-2 0-1 16,-1-2-12-16,0 2-13 0,-2 2-15 0,1-2-32 0,-1 3-47 15,2 2-117-15,1 1-473 0,2 1-1019 0</inkml:trace>
  <inkml:trace contextRef="#ctx0" brushRef="#br0" timeOffset="204501.9947">11425 3378 0 0,'0'0'0'0,"0"0"0"0,0 0 0 0,0 0 21 16,0 0 304-16,0 0-29 0,0 0-16 0,0 0-31 16,0 0-28-16,0 0-4 0,0 0-11 15,0 0-12-15,-16-8-20 0,16 8-23 0,0 0-24 16,0 0-18-16,0 0-15 0,0 0-17 0,0 0-13 16,0 0-11-16,-1 0-11 0,1 0-8 15,0 0-7-15,0 0-5 0,0 1-6 0,0-1-2 16,0 0-4-16,0 0 0 0,0 0 0 0,0 2-1 15,0-2 5-15,0 0 2 0,0 0-2 0,0 1 1 16,0-1 0-16,0 0-3 0,0 0 1 0,0 0-1 16,0 0 0-16,0 0-2 0,0 0-2 0,0 0 0 15,0 0-4-15,1 0 1 0,-1 0-1 0,0 0-1 16,0 0 0-16,2 0-2 0,-2 0 2 16,0 0-2-16,2 0 1 0,-2 0 0 0,1 0 1 15,-1 0-1-15,1 0 0 0,0 0 0 0,1 0 3 16,1 0 4-16,4 0 3 0,-1 1-1 15,0-1-3-15,4 2-1 0,-1-2-2 0,2 0 1 16,1 1-1-16,1-1 1 0,2 0-1 0,-3 0-1 16,4 0-1-16,1 0 1 0,-1 0 0 15,0 0 1-15,0 0 1 0,2 0-2 16,2 0-2-16,-3 0 1 16,-1 0-1-16,3-1 1 15,-3-1 0-15,4 2-1 0,-4 0-2 0,2 0 2 0,-3 0-1 16,1-1 0-16,0 0 1 0,0 1 0 0,1-2-2 0,-1 2 2 15,0 0-2-15,0 0 2 0,0 0-1 0,0-1 1 0,-1 1 0 0,0-1 0 16,0 1-1-16,1-1 0 0,-1 1-1 16,0 0 2-16,0 1-1 0,0-1 0 15,1-1 1-15,2 1-1 0,0-1 1 16,-1 1 0-16,0-1 0 0,1-1 0 0,0 4-1 0,-1-2 1 16,0 0-2-16,1 0-1 0,-3-2 2 0,5 1 2 15,-2 0 0-15,2 0 1 0,1 2-2 0,-2-2-2 16,2 0-1-16,-3 0 1 0,0-1 2 0,0 1 0 15,-1 0 2-15,3 1-2 16,-3-1-2-16,0 0 1 0,1 1-1 0,1-2 2 0,-1 1 0 16,1 1-1-16,-3 0 0 0,3 0 0 0,-3 0-1 15,1-1 0-15,1 1 3 0,-2-1 0 0,-1 1-3 16,4-2 2-16,-4 4-3 0,2-2 0 0,-2-2 3 16,0 2-2-16,-3 0 2 0,5 0 0 0,-4-1-2 15,6 1 1-15,-3 0-2 0,1 0 1 16,1-1 2-16,0 1 0 0,-3-1-2 15,2 1 2-15,-1 0-2 0,-1-2 1 16,0 1 1-16,-1 1-1 0,-2 0 0 16,0-1-1-16,0 1-3 0,-1-1 3 0,-1 1 0 0,0 0 1 0,2-1 6 15,0 1-6-15,0 0 1 0,-1-2-2 0,3 2-2 16,1 0 3-16,-3-1 1 0,5 1-1 16,-3 0 3-16,4-2-3 0,-5 0 0 0,5 0 1 15,-2 0-2-15,0 2 0 16,2-2 2-16,-1 1-1 0,1-2-4 0,3 2 4 0,-2 0 0 15,0-1 0-15,2 2 5 0,0-2-5 0,0 1 0 0,-2 0-2 16,1 0-2-16,-2-1 2 0,3 1 2 16,-2 2 1-16,0-2 1 0,1 0-2 0,1 0-2 15,-1 0 1-15,2 1 1 0,-1 0 0 0,-1-2-1 16,1 2 0-16,-1 0-3 0,-1 0 2 16,1-1 0-16,-3 1 2 0,1 1 5 0,1-2-4 15,-1 1-3-15,3 0 1 0,-1 0-7 0,-4 0 5 16,1 0 4-16,-1 0-2 0,-3 1 4 15,-3-1-4-15,-1 0-1 0,1 0 2 0,-6 0-2 0,1 0 1 16,-3 0 1-16,0 0-1 16,1 0-2-16,1 0 2 0,-3 0 0 0,3-1 2 0,0 1 6 15,0 0-5-15,3-1-1 0,-3 1-2 0,3-1-4 16,3 1 4-16,-2 0 0 0,2 0 0 0,0-1 9 16,3 2-7-16,0-2-1 0,4 0-2 0,-2-1-4 15,2 1 5-15,0 0 1 0,-2 1 0 16,2-1-2-16,-1 1 2 0,-2 1-1 15,-2-1 1-15,-1 0 2 0,0 0-3 0,-2 0-1 16,0 0 1-16,-4 0-7 0,0 0 7 0,-1 0 2 16,0 0-1-16,-2 0 10 0,-1 0-10 0,-1 0-1 15,0 0 0-15,0 0-6 0,0 0 5 0,0 0 3 16,1 0-3-16,1 0 5 0,2 0-4 16,-1 0-1-16,3 0 1 15,-3 0-3-15,3 0 3 0,-1 0 1 0,0 0-2 0,1 0-5 0,3 1 5 16,0-1 1-16,1 0 1 0,1 0 9 0,1 1-9 0,2-1-1 15,2 2 0-15,1-2-7 16,-2 0 5-16,2 1 2 0,1 0 0 0,-4-1 7 16,3 1-7-16,-4-1 0 0,4 0 1 0,-5 0-2 15,1 0 1-15,-2 0 1 0,0 0-2 16,-1 0 2-16,0 0-2 0,-2 1 1 0,2-1 1 16,1 0 6-16,-2 0-7 0,3 0 1 0,-1 0-2 15,1 0-4-15,1-1 5 0,-3 1 0 0,2-1 1 16,-2 1 0-16,-1 0 0 0,-2 0-1 15,2 1 0-15,-2-1-2 0,-1 0 4 0,-3 0-3 0,-1 0 2 16,0 0 0-16,2 0-2 16,-3 0 1-16,-1 0 0 0,1 0 4 0,-1 0-4 0,0 0 1 15,0 0-2-15,0 0-3 0,0 0 1 0,0 0 2 16,0 0 0-16,0 0 3 0,0 0-3 0,0 0-3 16,0 0-1-16,0 0-6 0,0 1 4 0,0 2 4 15,0 0 1-15,0 1 5 0,0 0-1 16,0 3-2-16,0-2 1 0,-1 4 3 0,1-2-4 15,-1 0 0-15,-3 1 1 0,3 0-7 0,0 0 5 16,0 2 3-16,0 0 0 0,1 2 8 16,-1 0-7-16,0-1-2 0,0 2 0 0,-2-1-3 15,2 1 5-15,0 1 3 0,0-1-3 0,0 1 0 16,0 1-1-16,0 0-2 0,0 0 2 16,-2 0 0-16,2 0 0 0,0-1 1 0,0 0-3 15,1-1 2-15,-1 1 2 16,1 2 0-16,-1-2 2 0,0 1 2 0,-2 0-4 0,0 0-1 0,2 0-2 15,1 0-1-15,-2 0 2 0,0 0 2 0,0 1 0 16,-2-1-1-16,3 1 0 0,-1 0-3 0,-3 2 0 16,3 0 3-16,0-1-2 0,-4 3 3 15,4 0-2-15,1-1-2 0,-1-2 1 16,0 1 0-16,-2 0 1 0,2-2 2 0,1 0-2 0,-1 2 1 16,2-3-3-16,-4 3-1 0,2 0 3 0,1 0 0 15,0 1 2-15,-1 0 1 0,-4 0-2 16,5 2-1-16,0-1-1 15,-1 0 1-15,-1 1-1 0,0-1 0 0,2-1 0 16,0 1-2-16,0 2 6 0,-1-2-3 0,0 0 1 0,-1 1 1 16,2-1-5-16,-1 1 6 0,1 0-2 0,-4 1 0 15,2 2 1-15,2 0-2 0,-2-1 2 16,-1 0-1-16,3 0 4 0,0 0-4 0,1 0 0 0,0-3-1 16,0 2-5-16,0-3 5 0,0 1 0 15,0-2 0-15,0 1 5 0,0 2-4 0,0 0 2 0,1 1 1 16,-1 1 0-16,0 0 1 0,0 2-1 15,-1 0-1-15,0 2 0 16,-1 0 0-16,-3 2 2 0,3 0 0 0,-1 2 1 16,-4-2-2-16,5 1-2 0,-4-2 1 0,3 2-5 0,0-2 4 0,-2-1-1 15,3-4-1-15,0-1 4 0,-3 1-5 16,4-3 1-16,1 0-1 0,-1 2-5 0,0-3 6 0,1 0 0 16,0-2 1-16,0-2 3 0,0-2-4 15,0 2 0-15,0-3 1 0,0-1-3 16,0 1 1-16,0-2 1 0,-1 0-1 15,1-1 0-15,-1 0 1 0,1 0-1 16,0-1-1-16,-1 2 5 0,1-2-5 0,1 2 2 0,-2-3 0 16,1 2-6-16,-2-1 8 0,0 0-4 0,2-1 2 0,-1 0 2 15,1-1-3-15,-1 1 0 0,1-1 2 0,-1 0-3 16,1-2 3-16,0-2 1 0,0-1-2 16,0-1 2-16,0 0 2 0,0 0-1 0,0 0 1 15,-1 0 2-15,1 0-6 0,-1 0-3 0,-2-2-17 16,-2-5-22-16,0-1-36 0,-4-5-54 15,-5 0-93-15,4 0-350 0,5 3-806 0</inkml:trace>
  <inkml:trace contextRef="#ctx0" brushRef="#br0" timeOffset="206122.2339">11415 3537 0 0,'0'0'54'0,"0"0"431"0,0 0-67 15,0 0-37-15,0 0-53 0,0 0-45 0,0 0-42 0,0 0-36 16,0 0-40-16,0 0-30 0,0 0-28 16,0 0-22-16,0 0-18 0,-8-24-24 0,8 24-15 15,0 0-9-15,0 0-14 0,0 0-6 16,0 0-7-16,0 3-5 0,0 0 5 0,0 3 6 16,1 4 6-16,0 1 8 0,3 4 1 15,-3 2-1-15,1 3 2 0,-2 4 1 0,0 4 0 0,0 3 3 16,0 2 1-16,-2 5-2 15,-4 1 3-15,2 4-7 0,-1 1-5 0,2 1-1 0,-1-2-9 16,0 1 9-16,0-1 3 0,-2-1 2 0,2 3 6 16,-1 0-5-16,3 1-1 0,-3-1 3 15,0 0-1-15,1 0 7 0,1-4 3 16,-1 4-1-16,0-4 0 0,-1 3-7 0,3 1 1 0,-1 0-7 16,0 0 1-16,2-1-3 0,0-1-2 0,-1 3 0 15,2 1-1-15,-2 1 2 0,0 2 0 0,0 2-1 0,-1-4 0 16,3 2 0-16,0-2 0 15,0-1-1-15,0-3 1 0,0-1-2 0,3-1-1 0,0 0 1 16,2-3 1-16,-4-5-1 16,3-1 0-16,-2-5 1 0,2-1-6 0,0-4 4 15,-2 0 2-15,0-2 0 0,2 0 2 0,0-4-3 16,-1 4-1-16,0-3-1 0,1 0-4 0,-1 2 6 0,-1-1-1 16,3 1 4-16,-2 0 3 0,2 0-4 15,-2 0 0-15,0 0 1 0,2-1-3 0,-2 2 6 16,0-1 1-16,1-1-2 0,-2-2 1 15,1 0-4-15,2-5-1 0,-3-2-2 0,1-2 5 0,-2-1-7 16,0-2 0-16,0 0 1 16,-1-3-7-16,2 0 7 0,-2-2-1 0,1 1 0 0,-1-1 3 15,1 0-1-15,-1 0 0 16,1 0 2-16,1 0-3 0,2 0 3 0,0 0 3 16,3 0-3-16,-1 0-2 0,-1-2 2 0,2 1-2 0,0-1 0 0,1 0 4 15,0 0-7-15,-2 0 1 0,3 1 0 16,-1-2-4-16,0 1 2 0,-1-1 3 15,3 1 0-15,3 2 2 0,-2-1-1 0,2-2-3 16,-1 1 0-16,4-2-4 0,0 2 4 0,5-2 0 16,3 1 1-16,0 0-1 0,3 1 1 0,2 0-1 15,-1 0-1-15,2 1 2 0,0 0-1 16,0-2 0-16,4 3 1 0,-2-2-4 0,2 1 4 0,-1 0 0 16,2-1-3-16,1 1 3 0,0 0-5 15,0 1 0-15,2-1 2 0,-2 1-1 0,-1 1 2 16,3-1 1-16,0 0 0 0,0 0 2 15,5 1-1-15,-4-1-2 0,1 0 3 0,-1 0-1 0,1 1 0 16,-1-1 1-16,0 0-2 16,1 0 0-16,0 0 4 0,-2 2-1 0,1-2 3 15,0-2-1-15,0 1-1 0,-4 0 0 0,3-1-2 0,0-2 1 16,-2 1 1-16,2 0 0 0,-2 1 1 0,0-1-1 16,3 0 0-16,1 1-2 0,-2 2 1 15,-1-3 0-15,1 2 0 0,3-1 0 0,-3 0 1 16,2-1-1-16,-1 1 2 0,-3-1-2 0,3 1 0 15,-5-2 4-15,3 0-5 0,-1 1 0 0,0 1 2 16,-1 0-5-16,-1-1 6 16,-1 1 0-16,2-1-2 0,0-1 1 0,1 2 0 15,1 0-1-15,-2-1 1 0,-1 1-2 0,-2 1 1 0,0-2-1 16,1 1 2-16,1 0-1 0,-2-1 2 16,-1 1-2-16,1 2-2 0,-3-2 4 0,0 1-5 15,-2-2 2 1,0 2 1-16,0-1-4 0,-4 1 4 0,4-1 0 0,-4 0-1 15,0 0 3-15,-3 0-2 0,2 0 0 0,-3-1 2 0,1 2-3 0,-2 0 1 16,2-1 1-16,-3-1-2 0,1 1 2 0,-2 0 0 16,4 0-1-16,-2 0 1 0,-5-1 0 15,-1 3-1-15,-1-1-1 0,-2-1 0 0,0 2-2 16,0-2 3-16,-2 1 2 0,-2 0-2 0,1 0 3 16,-3 0-3-16,4-1-1 0,-4 2 1 0,-2-1-1 15,1 1 0-15,3 0 0 0,-3 0 0 16,-2 0 2-16,1-2 0 0,0 2-1 0,3 0 0 15,-3 0 0-15,1 0-4 0,-1-1 2 0,0 1 1 16,1-1-4-16,1 1 5 0,-1 0 0 16,-2-2 0-16,1 2 1 15,-1 0 0-15,0 0-2 0,0 0 1 0,0 0-1 16,0 0 1-16,0 0 0 0,0 0 0 0,0 0 0 0,-1 0 0 16,-1 0-1-16,-1 0 0 0,1 0 0 0,-1-1-5 0,-5 0-5 15,-2-2-11-15,-4-1-17 0,-5-1-21 16,-7-1-32-16,-4-1-54 0,0-5-112 0,7 5-612 15,4 0-923-15</inkml:trace>
  <inkml:trace contextRef="#ctx0" brushRef="#br0" timeOffset="207271.7216">12526 3460 90 0,'0'0'529'16,"0"0"-135"-16,0 0-62 0,0 0 7 0,0 0-28 16,0 0-38-16,0 0-46 0,0 0-50 0,0 0-48 15,0 0-41-15,0 0-32 0,0 0-23 0,0 0-16 16,0 0-8-16,6-29-7 0,-6 29-5 16,0 0-4-16,0 1-3 15,0 1 4-15,2 1 5 0,-1 1 7 0,0 1 8 0,1 3 1 16,4 0 4-16,-4 1 0 0,0 4 5 0,3-3 4 15,-2 2 1-15,-2 1 0 0,3 3-2 16,-2-2-2-16,1 4 1 0,-1-1-5 0,1 3-2 16,-1-1-2-16,1 1-9 0,-2 1 2 0,2 3 0 15,0 1 2-15,0 1 3 0,-2 4 0 0,1 2-2 16,1 2-1-16,0 2-1 0,-2-1-4 16,1-1 0-16,-1-3-2 0,2 0-5 0,0-2 2 0,-2 0 2 15,1 0 1-15,-1 3 11 0,4 1-2 16,-3 1 0-16,-1 0 0 0,-1 0-11 15,0 0 1-15,0 0 1 0,0 1-1 0,1-1 2 0,-1 0 1 16,0 0-1-16,0 1 1 0,0-2 0 0,-1 2-2 16,1-2 0-16,-1 1 0 15,2-2-1-15,-2-2 1 0,1 1 0 0,0-2 0 16,1-1 3-16,-1 1-3 0,0-2 0 0,0 0 0 0,0 2-4 0,0-1 2 16,0 0 1-16,0 0-1 0,0-2 4 15,1 1-2-15,-1-2-1 0,0 2 0 16,0-1-2-16,0 1 0 0,1-3 2 15,-1-1 0-15,1 0 0 0,1 0 2 0,-1-1-3 0,2-1 0 16,-2 1 1-16,-1 3-1 0,0-1 1 16,0 2 3-16,1-1-3 0,-1 0 1 15,0-1 0-15,0-1-2 0,-1 0 1 0,0 0 1 0,-1 0 0 16,1 0 0-16,0-1-2 0,-2-1-3 0,1 2 2 16,2-3 0-16,-3 1 2 0,2 0 3 0,-3-2-3 15,2-1 1-15,1 0-1 0,1-2-6 16,-3-2 4-16,2-2-1 0,0 0 0 0,1-3 4 15,-2 1-2-15,4-1-1 0,-4-2 0 0,2-1-1 0,-1 0-1 16,1 0 2-16,0 0-1 16,-1-2-3-16,0 2 5 0,1 1-2 15,-1-2 1-15,-1 2 5 0,1 0-6 0,0 0 0 16,-1 0 0-16,1 0-6 0,0-1 6 0,1 0 0 0,0-1-1 16,-1-1 7-16,0 0-5 0,1-1-1 0,-2 0 1 15,2-2-1-15,0 0 1 0,0-1 0 0,0 0 0 16,0 0-4-16,0 0 2 15,0 0-1-15,0-2-5 0,0-4-5 0,0-5-22 0,0-3-22 16,4-5-33-16,0-6-44 0,2-6-63 0,3-7-182 16,-1 11-753-16,-3 5-563 0</inkml:trace>
  <inkml:trace contextRef="#ctx0" brushRef="#br0" timeOffset="208132.4113">13631 3287 93 0,'0'0'614'0,"0"0"-199"16,0 0-60-16,0 0-57 0,0 0 8 0,0 0-34 0,0 0-52 16,0 0-52-16,0 0-57 0,0 0-47 15,0 0-24-15,0 0-26 0,0 0-10 0,13-41-8 16,-13 41-5-16,0 3 9 0,0 3 1 15,1 2 6-15,2 2 11 0,0 3-7 0,-1 2 6 0,-1 0 1 16,2 3 2-16,1-1 5 16,-2 5 3-16,0 0 2 0,1 2-3 0,-3 2 0 15,1 2-5-15,1-1-3 16,-2 1-5-16,0-1 0 0,0 2 4 0,1-2 0 0,-1 0 3 16,0 1-3-16,0 1-6 0,0-1 0 15,1 4 4-15,-1-2 0 0,0 2 3 16,0 0-3-16,1 0-4 0,-1 1 1 0,1 1-1 0,0 0-1 0,-1 1 4 15,0 0-2-15,0 0 0 0,2 1 0 0,-2 0-6 0,-3 0-1 16,2 0 0-16,0-1 0 0,-1-2 0 16,-3-1 1-16,4 1 1 0,-1-1-2 0,0 1 2 15,-4-2-1-15,5-1-2 16,-1-1 3-16,0 1 0 0,-2 0 0 0,3 0 4 16,1-1-4-16,-2 1 2 0,1 0 0 15,-2 1-5-15,2-1 5 0,-3 3-4 0,2 0-1 0,-5 2-1 16,5 0 1-16,-3 2 0 0,0 2 0 0,2-2 4 15,0-2-5-15,-1-1 1 0,3-2-2 0,-1-2-4 0,0-1 3 16,2-2 1-16,-2 0-1 0,0 0 3 16,1-1-4-16,0 1 1 0,1 0 1 0,-2 1-2 15,0-3 2-15,1 2-1 0,1-4 0 0,-2 2 5 0,1-2-4 16,-1 1 1-16,2-1-1 0,-2 0-1 16,2 2-1-16,-2 0 2 15,-1-2 1-15,2 2 0 0,-1-2-1 0,2 0 2 0,0-3-3 0,-1-2-1 16,0 0 1-16,1-1-1 0,-2-3 1 15,2 0 1-15,-1-2-1 0,1-3-2 16,0-2 1-16,1-1-1 0,-1-1 2 0,0-3 1 16,0 2-1-16,0-2 1 0,0-1-1 0,0-1 0 15,0 0 2-15,0 0 4 0,0 0 0 0,0 0 2 16,0 0-1-16,0 0 0 0,0 0 4 16,0 0 0-16,0 0-2 0,0-2-1 0,-1-1-10 15,-2-3-13-15,0-2-13 0,2-2-19 16,-3-4-17-16,0-1-29 0,-1-3-50 0,0-3-99 15,-3 4-383-15,6 5-1056 0</inkml:trace>
  <inkml:trace contextRef="#ctx0" brushRef="#br0" timeOffset="209153.6557">11396 4348 0 0,'0'0'0'0,"0"0"0"0,0 0 47 16,0 0 423-16,0 0-92 0,0 0-88 0,0 0-48 15,0 0-41-15,0 0-19 0,0 0-9 0,0 0-17 16,0 0-19-16,0 0-26 0,0 0-27 16,-31-20-19-16,31 20-13 0,0 0 2 0,0 0 3 15,0 0 1-15,0 0 1 0,0 0-11 0,0 0-10 16,0 0-11-16,0 0-14 0,0 0 0 0,0 0-3 16,0 0-5-16,0 0 1 0,0 0-4 15,0 0-4-15,2 0-1 0,-2 0-5 0,4 1 10 16,2 0 10-16,2 0 11 0,2 0 12 15,3 1-3-15,4-2-3 0,3 1-3 0,3-1-3 16,0 0-3-16,5 1-2 16,0-1-1-16,2 0-4 0,4 0 0 15,1-1-4-15,1 0 0 0,3-2 1 0,0 2-2 0,2 1-1 0,1-2-1 16,1-1 2-16,2 1-3 0,2 0 2 16,-1-2-1-16,3 1-4 0,-2 2 1 0,3-3-1 0,1 2 1 15,2 1-1-15,1 0 0 0,1-2-2 0,3 1 1 16,-1-2-1-16,1 2 2 0,-2-1 1 15,-2 1 0-15,-1-3 2 0,-1 1-1 16,-2 1 2-16,0 0 1 0,-1-1 1 0,-5 2-1 0,1-3-1 0,0 2-1 16,-2-1 0-16,1 1 0 0,0-1 0 15,-4 1-1-15,0 0 2 0,-3 0-2 0,-1-1 0 16,2 2 0-16,-3-1-7 0,3 1 6 16,-2-2 0-16,-1 2-3 0,1-2 9 0,1 1-7 15,3 0 1-15,-1 1 0 0,3-1-7 16,-1 0 6-16,2 0-2 0,3 0 2 0,-3-1 5 0,5 2-5 15,-4 1 1-15,3-2 0 0,-3 1 0 16,3 1 1-16,-2-1 0 0,-3-1 1 0,4 2-5 0,-5-1 6 16,-1 0 1-1,1 1 1-15,-5-1 5 0,2-1-6 0,-1 2 0 16,-5 2-3-16,-2-2-4 0,-1 0 6 0,-5 0-1 0,-2 0-1 0,-2 1 4 16,-1 0-4-16,-1-2 1 0,-5 2-1 0,-3 0 1 15,0 0 1-15,-1-1 1 0,-2 0 3 16,-3 0-2-16,3 0 6 0,-5 1-1 15,0 0 1-15,-2 0 4 0,0 0-4 0,0 0 1 16,0 0-1-16,0-1-4 0,0 1 0 0,0 0-2 16,0-2-2-16,0 2 3 0,0 0-4 0,0 0 1 15,0 0-2-15,0 0-2 0,0 0 3 0,0 0-2 16,0 0 1-16,0 0-4 0,0 0 2 16,0 0 0-16,0 0 1 0,0 0 1 0,0 0-3 15,0 0-2-15,0 0 0 0,-2 0-8 16,1 0-4-16,-5-1-11 0,4 1-18 0,-5 0-14 0,0 0-31 15,-9 0-27-15,-2 0-40 0,-5 3-82 0,0-1-190 16,5 1-650-16,5 0-457 0</inkml:trace>
  <inkml:trace contextRef="#ctx0" brushRef="#br0" timeOffset="209929.0959">11311 5056 0 0,'0'0'0'0,"0"0"283"16,0 0 121-16,0 0 2 0,0 0-49 15,0 0-87-15,0 0-44 0,0 0-39 16,0 0-34-16,0 0-19 0,0 0-22 0,0 0-19 15,0 0-3-15,0 0-16 0,-15-25-8 0,15 25-8 16,0 0-16-16,0 0-9 16,0 0-8-16,0 0-6 0,0 0-3 0,0 0-1 0,0 0-2 15,0 0-4-15,1 0 4 0,3-1-6 0,1 0-3 16,3-1 2-16,3 0-8 0,1 1 6 0,4-1 3 16,2 0-1-16,4-1 7 0,3 2 0 15,2-2-1-15,4-1 2 0,3 0-4 16,2 1 2-16,5 0-1 0,3-1 0 15,1-2-2-15,5 3 1 0,0-3 0 0,8 1-1 16,0 0 8-16,4-2-6 0,3 3 3 16,5-5 3-16,0 2-7 0,2 1 6 0,5-1-3 0,1 0-1 15,7 1 5-15,1-2-7 0,4 1 1 0,1-1-3 0,0 1-3 0,2-1 5 16,0 0-2-16,2 1 0 0,-1-3-5 16,-4 2 2-1,-4-1 2-15,-1-1-3 0,-6 1 7 0,-1 0-5 16,-6 2-2-16,-1-3 0 0,-5 2-5 0,-7-1 4 0,-1 1 0 15,-8 1 2-15,-4 0 7 0,-6 1-7 0,-2 0 1 0,0 0-2 0,-7 1-4 16,-5 1 4-16,-3 1-1 16,-5 1 1-16,-3 1 0 0,-4-2-1 0,-3 2 0 0,-5-1-2 15,2 2 5-15,-3 0-4 0,-1 0-1 16,0 0 0-16,1 0-9 0,-1 0 8 16,-1 0-1-16,2 0 1 0,-2 0 10 0,0 0-10 0,0 0 0 15,2 0 0-15,-2 0-8 0,1 0 8 0,1 0 0 16,-2 0-1-16,2 0 5 15,0 0-3-15,-2 0-1 0,0 0-1 16,0-1-8-16,0 1-16 0,0-1-22 16,-4 0-36-16,1-1-92 15,-7-3-201-15,2 1-784 0,3 2-525 16</inkml:trace>
  <inkml:trace contextRef="#ctx0" brushRef="#br0" timeOffset="210444.0469">13123 3584 734 0,'0'0'246'15,"0"0"-39"-15,0 0 31 0,0 0 30 0,0 0-7 16,0 0-72-16,0 0-64 0,0 0-34 0,0 0-22 16,0 0-13-16,0 0-7 0,0 0 4 0,0 0 3 15,-8 3 14-15,17-3 8 0,3 0 0 16,5-2-4-16,2 1-20 0,5-2-17 0,1-2-10 16,1 2-5-16,2-2-4 0,-4-1-2 0,4 3-1 15,-6-2-3-15,2 1-3 0,0 0-1 16,-3 1-3-16,-1 1 1 0,-5 0 0 15,1 1-4-15,-4 1 0 0,-3 0-1 0,-3 0-5 16,-2 0 4-16,-2 0 0 0,-1 0-3 16,-1 0 6-16,0 0-7 0,0 0-8 0,0 0-11 15,-2 0-3-15,0 1-3 0,-4 3-12 0,2-1-35 0,-4 2-72 0,-3 0-126 16,-1 0-232-16,3-3-500 0,0 2-27 16</inkml:trace>
  <inkml:trace contextRef="#ctx0" brushRef="#br0" timeOffset="211104.6949">13134 3621 613 0,'0'0'170'0,"0"0"-92"0,0 0 22 16,0 0 71-16,0 0 65 0,0 0 30 0,0 0-22 0,0 0-44 16,0 0-31-16,0 0-20 0,0 0-22 0,0 0-18 15,0 0-13-15,0 0-26 0,-19 120-18 16,15-104-14-16,0 0-10 0,2 0-2 0,-3-1-1 15,0 1-4-15,3-1-4 0,-2 0-5 16,0-1-2-16,3-1-2 0,-3-2 1 0,1-1-2 16,1-1 0-16,2-2-1 0,-1-1-4 0,-1-2 3 15,2-2 4-15,0-1-1 0,0 1 7 0,0-2-1 16,0 0 1-16,0 0 5 0,0 0 3 0,0 0 6 16,0 0 3-16,0 0 3 0,2 0-2 15,-1 0-3-15,4-4-6 0,1 0-7 16,3-1-3-16,4-1-8 0,3-1-5 0,1 0 0 0,0-1-6 15,1 1 3-15,-2 0 2 16,0 2-2-16,2 0 2 0,-2 2-3 16,1 0-1-16,1 3-1 0,1 0-3 0,-5 0 2 15,4 0 2-15,-6 4-2 0,3-2-4 16,-2 3 0-16,-3 3-1 0,-1-1 5 16,-4 0 6-16,2 1-1 0,-2 0 1 0,0 1-2 15,-3-1-2-15,3 2 2 0,-3-2 2 0,-1 2 0 16,-1-1 3-16,0-1-2 0,0 3 0 0,-1 1-1 0,-2-2-1 15,-2-1 1-15,2 0 1 0,-3 1 1 0,3-2 0 16,-5 0 2-16,2 0 0 0,-2 0 4 0,-1-2 1 16,-1 3 2-16,-3-4 0 0,0 0 0 0,0 1-3 0,-1-1 4 15,-3-1-1-15,-1 1 0 0,1-3 3 16,0 2-5-16,-2-3-1 0,-1 2-1 0,0-2-2 0,-1 0-1 16,2 1 2-16,-2-2 0 0,3 2-1 15,5-2 1-15,-3 0 0 0,6 0 2 16,4-2 3-16,-1 2 0 0,3 0 1 0,1 0 1 0,0 0-2 15,2 0 4-15,0 0 1 0,1 0 0 16,-1-1 1-16,1 0-5 0,0 1-2 0,0 0-3 16,0 0-3-16,0 0-1 0,0 0 1 0,0 0-1 15,0-1 0-15,0 1-1 0,0 0-2 0,0 0 1 16,0 0-2-16,0-1 1 16,0 1-10-16,1 0-23 0,-1-1-38 15,1 1-62-15,0 0-85 0,2 0-250 16,-2 0-778-16,1 0-244 0</inkml:trace>
  <inkml:trace contextRef="#ctx0" brushRef="#br0" timeOffset="216055.1172">13074 5084 0 0,'0'0'0'0,"0"0"82"0,0 0 331 0,0 0-33 16,0 0-47-16,0 0-38 0,0 0-30 0,0 0-36 16,0 0-33-16,0 0-29 0,0 0-22 0,0 0-24 15,20-38-11-15,-20 38-15 0,0 0-23 0,0 0-12 16,0 0-17-16,0 0-16 0,0 0-9 15,0 0-10-15,0 0-8 0,0 0-4 0,0 0-2 0,-1 4 5 16,-2 2 7-16,-2 2 5 0,1 2 2 0,-2 1 1 16,-1 2-1-16,1 0 3 0,-2 1 0 15,-1 3-1-15,0 0 1 0,2 1-2 0,0 2-3 16,-1 0 3-16,-1 1-2 16,3-1-3-16,0 0-1 0,2-1-3 0,1-3 0 0,2 0 0 15,1-1-1-15,0-2 2 0,3-3 0 0,2 0 3 16,3-3 3-16,-1-2 1 0,4-1 4 15,2-1 2-15,0-1-1 0,5-2 0 0,-2 0 0 16,0 0-4-16,4-3-1 16,-2-2 0-16,-1-3 0 15,1 3-2-15,-2-5 3 0,-4 0-4 0,0 0-2 0,-1-1 0 16,-1 0-3-16,-2 3 2 0,-2-3 0 0,-2 2 0 0,1-1 2 0,-2 0-2 16,-1 3-1-16,-2-2 1 0,0 2-2 15,0 1 0-15,0-1 0 0,0 2-1 0,2 0-3 16,-2 1 3-16,0 1 0 0,0 2-1 15,0 0 3-15,0 0-2 0,0 1-2 0,0 0-1 0,0 0-1 0,0 0-2 16,0 0 0-16,0 0-2 0,0 0-3 16,0 0-2-16,-2 1-4 0,2 1 3 15,-1 3 3-15,-2 2 3 0,-1 1 5 16,2 1-1-16,-2 3 0 0,2 0 0 0,-2 3 2 16,-1 2-1-16,-1 1 3 0,-1 2-4 0,3 0 3 15,-3 0-2-15,1 3-3 0,-1-2 4 0,-1 0-2 0,2 1 1 16,1-1 2-16,-3-1 0 0,3-3-2 15,-1 0 1-15,3-1-3 0,-1-1 1 0,-1-1 0 16,3-2 0-16,-1 2 0 0,-1-2 4 16,1-1-4-16,0 1 2 15,0-3 1-15,1 0-4 16,2-2 2-16,0 1 0 0,-2-1-1 0,0 0 2 0,1-1 0 0,0-1-1 0,1-1 3 16,-2-1-1-16,2-1-1 0,-1-1 1 0,1 2 0 0,-1-2 0 15,1 0 0-15,0-1 1 0,0 1-1 0,0-1 2 16,0 0 0-16,0 0 4 15,0 0 4-15,0 0 0 0,0 0 2 0,0 0-1 16,0 0-6-16,0 0-1 0,0 0-3 16,0-1-4-16,0-1-6 0,0-1-12 0,0 0-17 15,0-1-25-15,0-1-39 0,0-1-75 0,-1 1-199 16,1 0-766-16,0 2-568 0</inkml:trace>
  <inkml:trace contextRef="#ctx0" brushRef="#br0" timeOffset="231254.8361">9682 1495 0 0,'0'0'0'0,"0"0"0"0,0 0 0 15,0 0 0-15,0 0 0 0,0 0 0 16,0 0 0-16,0 0 67 0,0 0 194 0,0 0-22 16,0 0-36-16,0 0-34 0,-33-10-29 0,31 10-7 15,-1-1-9-15,-2 1-7 0,1-1-6 0,-2 1-7 16,3 0-3-16,-4 0 0 0,3 1-3 16,-2 0 0-16,3-1-4 0,-1 1-8 0,0 0-7 15,3 0-11-15,0-1-11 0,0 0-12 0,1 1-12 16,0-1-7-16,0 1 2 0,0-1 2 0,0 1-4 15,0-1-2-15,0 0-9 0,0 0-8 0,0 0 3 16,0 0-4-16,0 0-3 0,1 1 2 0,1 2 9 16,2-1 13-16,2 2 16 0,3 0 13 15,4 1-4-15,6 2-10 0,5-4-5 0,3 2-10 16,4-2-3-16,4 0-2 0,0-1-2 0,5-1 1 16,0-1-9-16,0 1-3 15,0-1 0-15,0 0-4 0,-2 2 6 0,-1-5 1 0,2 1-3 16,-4 1 0-16,-2-2-3 0,-5 1 0 15,-3 0-1-15,-3 1 1 0,-3-1 0 0,-7 1-3 16,0 1 2-16,-4-1-3 0,-5 1 3 0,0 0 7 16,-3 0 4-16,0 0 10 0,0 0 1 15,0 0 0-15,0 0-1 0,0 0-6 0,0 0 3 0,0 0 1 16,0 0-3-16,0 0-4 16,0 0-8-16,0 0-6 0,0 0-3 0,0 0 0 15,0 0 0-15,0 0 2 0,0 0-2 0,0 0-3 16,0 0-1-16,0 0-1 0,0 0 4 0,0 0 1 15,0 1-2-15,0-1-3 0,0 3-3 0,-2 0-3 16,2 2 9-16,-1 2 4 16,1-1 1-16,-2 0 5 15,2 1-8-15,-1 1 0 0,2 0 2 0,-2 3-6 0,1 0 7 16,-1 1 0-16,1 0-3 0,-1 1-1 0,1 3 0 16,-1-4 0-16,1 4 4 0,0-3 4 0,0 3-5 0,-1-2-1 0,2 1-2 15,-4 0-2-15,1 1 3 0,-1 0 3 0,1 2-3 16,0-1 10-16,-3 0-8 15,3 2 0-15,-2-1-1 0,0 1-7 16,2 1 7-16,0 1 1 0,-1-3 1 0,-1 2 2 16,1 0-2-16,-1-1-4 0,1 1 1 0,2-3-3 15,-1 2 0-15,-1 0 2 0,0 0 1 0,2-1-2 0,0-1 2 0,0 2 0 16,0-2 2-16,0 1 4 0,-1 1-1 16,1-1-1-16,-2-1 0 0,3 1-2 0,0 0-1 15,0-3 3-15,0 0-2 0,-1 1 2 0,0 1-1 16,0-2-1-16,1 2 2 0,-1-1-3 15,0 0 4-15,-1 1-2 0,-1-1 0 0,3-1 2 16,-1 0-2-16,-1 1 3 0,-1 0 2 16,-1 1-1-16,3 1-1 0,-4-1-1 0,0 3-1 0,1 0-1 15,-2 3-1-15,2 0 2 0,-2 1 0 0,3 1 1 16,-4 2-1-16,3-1-3 0,-2 0 0 16,4 0 1-16,-2-3-2 15,0 2 3-15,3-1 0 0,0 0-3 0,0 0 2 0,0 1-1 16,-1 0 0-16,1-2 3 0,-2 0-3 0,2-1 0 0,1 2 1 15,-1 1-3-15,0 0 2 0,-1 3 1 16,-1 0-1-16,0-2 2 0,1 0 2 0,0 1-3 16,-3 2 3-16,2 1-1 0,-1 2-2 0,-1 0 4 15,-1 2-3-15,3 2-1 16,-3 0 4-16,2 3-5 0,-2-2 2 0,1 4 1 0,2-4-4 0,-1 0 3 16,1-2-3-16,2 1 4 15,0-1-3-15,2-2 0 0,-1 1 1 0,0-1 0 0,0 0 3 16,1 1-4-16,-1-5 0 0,0 1-1 15,3 0-7-15,0 0 9 0,0-1-1 0,-2 2 2 16,1-2 8-16,0 4-11 0,1-2 2 16,-2 0-1-16,0 2-5 0,-1-1 5 0,0 0 0 0,1-3 1 15,-1 1 0-15,0-1 0 0,-2 1-1 0,-1-3 1 16,2-2 0-16,-3 0 0 0,4-1 0 16,-2-1-1-16,0-1 0 0,0-1 1 0,1-3 0 15,-1 0 0-15,2-5 1 16,-1 0-3-16,1-3 2 0,0 1-1 0,0-3-1 0,0 0 1 15,0-3 0-15,0-1-2 0,0 0 2 0,0-3 0 0,0 1 1 16,0-1 1-16,0-1 1 0,0 1 2 16,0-1 5-16,0 0 0 0,0 0 4 0,0 0 1 15,0 0 0-15,0 0-1 0,0 0-3 16,0 0-2-16,0 0 0 0,0 0-2 16,0 0-1-16,0 0-1 0,0 0-3 0,0 0-2 0,0 0 1 15,0 0 1-15,0 0-1 0,0 0 1 16,0 0-4-16,0 0 2 0,1 0-2 15,-1 0 2-15,2-1 1 0,2 0-1 0,-1-1-1 16,5 1 1-16,1-1-3 0,2-2 3 0,2 2-1 16,1-1-1-16,2 0 2 15,0 0-1-15,2 0 0 0,0-1 2 0,4 0-2 0,0 0 0 0,5 1 1 0,0 0-1 16,3 1 2-16,2 0-2 0,0-2 0 16,3 0 0-16,0 0 1 0,-1 0-1 15,1 0-1-15,-3 2 0 0,1-1 0 16,0 2 1-16,2-3 1 0,-2 1 2 0,0-1-1 0,1 1-3 0,-2 2 1 15,1-2-3-15,-2 1 1 0,-1 0 2 0,1 0 1 16,-4 1 0-16,-1-1 1 16,-2 1-2-16,-2-2 0 15,-1 1-1-15,-1-1 2 0,-1 2 0 0,-1 0 0 16,-1 0 0-16,0 1-2 0,-5-1 1 0,5-1-1 0,-4 1 3 0,-1 0 1 0,1 0-2 16,1 0 0-16,0 1-3 0,-2-1 2 0,2-1 0 15,-2 1 2-15,1-1 0 16,2 0-1-16,0 0-1 0,1-1 0 0,-1-1 0 15,1 2 0-15,-2 0 1 0,-2-1 0 0,-1 2 0 0,-3 0-3 16,0 0 3-16,-3 0-1 0,0-2 0 0,-3 2 4 16,0 0-1-16,0 1 1 15,-2 0 2-15,0 0-1 0,0 0 1 0,0 0 1 0,0 0-1 16,0 0 1-16,0 0-2 0,0 0-2 0,-2 0 2 16,1-2-5-16,0 2-3 0,-2-1-4 15,-1-3-8-15,1 0-7 0,-4-1-7 0,0 0-10 16,-1-2-15-16,2 1-20 0,-1-1-35 15,-3 1-39-15,1-2-59 0,-2 2-101 0,-3 0-216 0,6 1-560 16,2 3-262-16</inkml:trace>
  <inkml:trace contextRef="#ctx0" brushRef="#br0" timeOffset="231637.8177">11049 4352 0 0,'0'0'769'0,"0"0"-241"0,0 0-137 15,0 0-50-15,0 0-35 0,0 0-44 0,0 0-54 16,0 0-46-16,-118-36-36 0,106 34-23 0,3 1-17 16,1-1-13-16,4 2-11 0,2 0-15 15,1 0-14-15,1 0-8 0,0 0-9 0,0 0-6 16,0 0 3-16,0 0-8 0,0 0-2 0,0 0 0 16,0 0-9-16,1 3 5 0,1 0 2 0,1 3 2 15,3 2 10-15,2 3 3 0,2 0 3 16,0 2 0-16,2 0-3 0,2-1 0 0,1 1-4 15,1-1-1 1,1 1-1-16,3-1-2 0,-1-1 0 0,1 0-1 16,2 0 3-16,0-1-5 0,1-1 3 0,-2 0-3 15,0 0-6-15,2-1 6 0,-6-2-2 0,1 3-1 16,-2-4 10-16,0 1-8 0,-2-1-1 0,-1 0 1 0,-1-1-8 0,-2 0 5 16,-1-1 0-16,0-1-8 0,-1 2-4 15,-3-2-12-15,2 0-12 0,-3-1-12 0,1 2-18 0,-1-2-29 16,0-1-35-16,-2 1-60 0,2-1-103 15,-3 0-206-15,0 0-558 0,2 0-280 16</inkml:trace>
  <inkml:trace contextRef="#ctx0" brushRef="#br0" timeOffset="232007.1229">11479 4528 784 0,'0'0'841'0,"0"0"-396"16,0 0-150-16,0 0-52 0,0 0-43 0,0 0-38 15,0 0-41-15,0 0-23 0,0 0-22 0,0 0-13 16,0 0-12-16,0 0-10 0,0 0 0 0,0 0-4 16,-83 49-2-16,71-36-4 0,-4 1-1 15,2 2-2-15,-3 0-3 0,-1 3 6 16,-2 0-11-16,-2 3-2 0,-2 2-2 0,-4-1-12 16,2 2 5-16,-4 2 0 0,1-1-2 0,0 0 6 31,2-2-5-31,0 0-1 0,2-1 1 15,2-1-4-15,3-3 8 0,-1-2 2 0,3-2 1 0,0-3-2 0,2-1-3 16,1 0-1-16,3-2-1 0,1 0 1 0,4-3-4 0,2-1-2 16,0-2 1-16,2 0-3 0,2-1 3 0,-1-1 0 0,1 0-2 15,0 1 2-15,1-2-3 0,-2 1-1 0,2-1 2 16,0 0-2-16,0 1 2 0,0-1 0 16,0 0 0-16,0 0 0 0,0 0 2 15,0 0 1-15,0 0 1 0,0 0 3 16,0 0-5-16,0 0-1 0,0 0-6 0,0-1-14 0,0 0-15 15,0-1-30-15,0 0-54 0,-1-1-111 16,1-2-834-16,0 1-760 0</inkml:trace>
  <inkml:trace contextRef="#ctx0" brushRef="#br0" timeOffset="234212.0733">9760 8426 0 0,'0'0'398'16,"0"0"36"-16,0 0-43 0,0 0-52 0,0 0-51 15,0 0-59-15,0 0-55 0,0 0-57 16,0 0-37-16,0 0-28 0,0 0-16 0,0 0-5 15,-1-4-5-15,1 4-8 0,0 0-6 0,1 0-12 16,-1 0-3-16,1 0-3 0,-1 0-6 16,5 0 14-16,-1 0 8 0,6 0 10 0,1 2 9 0,2 0-5 15,5-1 0-15,1 1-4 0,2-1-1 16,3 0-3-16,3 0-2 0,4-1 0 0,-1 0-1 16,3 0-1-16,-2 0-3 0,3 0-3 15,-4 0-2-15,1 1 0 0,-3-2 1 0,1 0 1 16,-2-1 3-16,-2 0-1 0,-1 0-1 15,-3 1 1-15,-2-1 1 0,-3 2 2 0,-2-1 1 0,-6 1 1 16,-2 0 1-16,0-1 3 16,-4 1 2-16,-1-1 6 15,-1 1 6-15,0 0 7 0,0 0 2 0,0 0 2 0,0 0 1 0,0 0-4 0,-1 0 0 16,0 0-5-16,0 0-5 0,0-2-7 0,-1 1-8 16,1-1-2-16,-1-1-3 0,2 2 1 15,-1-1 0-15,0 1-2 16,0-2 1-16,0 2-3 0,-1-2 0 0,1 1 0 0,0 0-1 15,-1-2 1-15,2 2-1 0,-1-1-2 16,0-1-1-16,0 0 1 0,-3-1 0 0,1 0 3 0,2-1 0 0,0 0-1 16,-1 0 0-16,1-3-1 0,-2-2-1 15,0 0 0-15,3-2 1 0,0-2 1 16,0-1-1-16,-1-3-1 0,1 1 0 16,0 0 1-16,0-2 0 0,0 1 6 0,0 2-1 0,0-1 1 15,1-1 0-15,-1 0 2 0,3 0 0 16,0 1 3-16,-2-1 0 0,0 0-4 0,1-1 0 0,-2 1-4 15,4 1-1-15,-1-3-3 0,-1 1 2 0,-1 1 2 16,0-2 0-16,1 0 3 0,0-1-4 16,1 1-1-16,-2 0-1 15,-1-1 3-15,1 0-1 0,-2 0-1 16,1-1 0-16,0 0-4 0,0-2 2 0,0 0 0 16,0 0 0-16,-1-3 3 0,2-1-4 0,1-2-1 0,-2-2-2 15,3 2-3-15,-1-1 6 0,0 1 2 0,0-1 2 0,1 1 3 16,1 0-5-16,-1-1 1 0,-2 1-2 15,2 0 5-15,0 0-3 0,0 0-1 0,-2 1 1 16,2 0-4-16,1 1 1 0,-1-1 1 0,2 2 1 16,-1 0 7-16,-2 2-7 0,2-1 0 0,-2 2-1 0,1-2-9 15,-2 1 12-15,2-2 0 16,0 2 0-16,-1-2 7 0,-1 2-9 0,-2 1 0 0,2-1-1 16,0 0-4-16,-1 1 4 0,0 0-1 15,0 0 1-15,0 0-1 16,0 0 0-16,0 2 0 0,0-2-1 0,0 0 3 0,0 1-4 15,0-1-1-15,2 1 2 0,-1 0-3 0,2 0 3 16,-2 0 0-16,1-1 1 0,-1 3 2 0,-1-2-2 16,3 2 0-16,-2 0-1 0,2-2-2 0,-2 3 3 15,1-2-1-15,-1 1 3 0,-1-1-2 16,2-1 1-16,-1 1 0 0,-1-2-2 0,2 3 0 16,-1-2 0-16,1 2-1 0,-2 3 1 0,1-4-4 0,-1 1 5 15,0 0 0-15,0 0-1 0,2 2 7 16,-2-1-8-16,-2 1 0 0,4-1 0 15,-2 1-3-15,0 0 6 0,0 2-3 0,1 0 3 16,-1 0-2-16,1 0-2 0,2 1 3 0,-2-1-3 0,0 2 3 16,0 1-2-16,0 3 0 15,-1-1-1-15,2 1 0 0,-1 2 1 0,0 0 1 0,1 2 1 16,-1 1-1-16,0 0 0 0,-1 2 0 0,1 0-2 16,-1 2 1-16,0 2 1 0,1 0-3 15,-1 1 3-15,0 0-4 0,0 0-1 0,0 0-3 16,0 0-3-16,0 0-1 0,0 0-5 0,0 0-1 15,0 0 2-15,3 2 4 0,0 1 6 0,-1 0 5 16,0-1 1-16,0-1 1 0,2 0-1 16,-2 1-1-16,0 0-1 0,2-1 0 15,1 0 2-15,-1 1 1 16,2-1 0-16,-1 1 1 0,4 0-3 0,-2-2 1 0,1 1-2 0,1 1 1 16,1 0 0-16,2 0 0 0,3 2 1 0,1-1-1 15,2-1 1-15,-1 1-1 0,4-2 2 0,0 1 0 0,-1-1-1 16,4 2-1-16,-2-1 0 0,0 0-1 15,-1 0 1-15,2-1 0 0,2 0 2 16,-1 0 0-16,4 1-2 16,-2 0 1-16,2-1-2 0,-1 0 1 15,0 2 0-15,0-1 0 0,-1 0 1 0,-2 1-1 0,0-1-1 0,0-1 1 0,-1-1 0 16,3 1 2-16,-4 1-1 0,1-1 0 0,0 0 0 16,-1-1-1-16,-5 1 0 0,0-1 1 0,-1 0 0 15,-3 0 4-15,-3 0-4 0,-2 0 0 16,-2 0 1-16,1 0-5 0,-3 0 5 0,-2 0 0 15,1 0-2-15,-2 0 3 0,-1 0-1 0,1 0 1 16,1 0-1-16,-2 0 1 0,2-1-3 0,2 1 1 16,0-1-1-16,2 1-2 15,-1-1 3-15,-1-1-1 0,0 2 1 16,3-1 2-16,-3 0-2 0,3 0-2 16,-2 0 2-16,0 1-3 0,-1-1 2 0,0 1 0 0,-2 0-1 0,0 0 2 15,0 0-2-15,-1 0 1 0,-1 0-1 0,0 0 2 16,0 0 0-16,0 0-1 0,0 0 0 0,0 0-4 15,0 0 4-15,0 0 0 0,0-2 2 16,0 2 4-16,-1 0-3 0,1 0-2 16,0 0 0-16,0-1-7 15,-2 1 3-15,1-1-2 0,-1 0-8 16,-1-1-2-16,1-1-17 0,0 1-18 16,-1-2-24-16,-1 0-31 0,3 2-40 0,-2-1-64 15,1-2-117-15,-2 1-373 0,3 3-821 0</inkml:trace>
  <inkml:trace contextRef="#ctx0" brushRef="#br0" timeOffset="234564.2283">10824 5236 424 0,'0'0'516'0,"0"0"-57"0,0 0-82 0,0 0-24 15,0 0-43-15,0 0-63 0,0 0-59 0,0 0-47 16,0 0-48-16,0 0-43 0,0 0-22 0,0 0-17 15,0 0-6-15,0 0-3 0,-35-31-2 16,38 33 6-16,2 2 3 0,1 2 6 0,0 1 0 16,4 3 2-16,1 0-1 0,2 1-2 0,-1 2 4 15,4 1-5-15,1 2-1 0,0 1 0 16,5 2-2-16,0 0 5 0,1 1 1 16,2-2 0-16,1 1 0 0,0-1-7 15,-1-1-2-15,0 2-1 0,-1-3 1 16,-1-1-2-16,0 0 0 0,-1-1-1 15,-1-2-3-15,-1 0 6 0,-1 0 1 0,0-2 1 0,-5-1 2 0,4 0-1 16,-4-2-4-16,-2 0 2 0,-1 0-8 0,0-1 4 0,-1-1 2 16,-2 0-3-16,-1-2 9 0,0 1-12 0,-3-1-8 15,-1 1-13-15,0-1-22 0,-1 1-23 16,-1-2-36-16,-1 0-64 0,0 0-110 0,0-1-214 16,0-1-587-16,0 1-226 0</inkml:trace>
  <inkml:trace contextRef="#ctx0" brushRef="#br0" timeOffset="234986.1712">11461 5628 1289 0,'0'0'522'0,"0"0"-179"16,0 0-61-16,0 0-52 0,0 0-56 15,0 0-52-15,0 0-30 0,0 0-32 16,0 0-22-16,0 0-10 0,0 0-6 0,0 0 3 15,0 0 3-15,-47 17 2 0,33-9 3 16,2 1 2-16,-7 3 0 0,2 2-2 0,-4 1 0 0,-3 2 0 16,-1 1-4-16,-2 1 5 0,-1 2-3 15,-2 1 0-15,-5 2-1 0,4 1-9 16,0 1-4-16,4-2-6 16,-1-1-2-16,5-2 0 0,1-1-3 15,4-1-2-15,3-2 0 0,1-1-1 0,2-2 0 0,2-2 1 0,2-3 0 0,1 1 0 16,1-2 3-16,3-3-1 0,0 1 0 15,0-1 1-15,2-3-1 0,-1 1 1 0,2-2 1 0,0 0-3 16,-1-1 3-16,1 1-1 0,0-1-1 0,0 0 3 16,0 0-2-16,0 0-2 15,0 0 1-15,0 0 0 0,0 0-1 0,0 0 1 16,0 0 1-16,0 0-1 0,0 0 3 0,0 0-1 16,0 0 1-16,0 0 0 0,0 0-1 0,0 0-4 15,0 0-1-15,0 0-8 0,0 0-20 16,0 0-46-16,1 0-54 0,1 0-152 0,0 0-824 0,1 1-691 0</inkml:trace>
  <inkml:trace contextRef="#ctx0" brushRef="#br0" timeOffset="239174.9778">16719 3314 0 0,'0'0'0'15,"0"0"0"-15,0 0 0 0,0 0 0 0,0 0 0 0,0 0 89 16,0 0 56-16,0 0-11 0,0 0-9 16,0 0-21-16,0 0-27 0,0 0-20 0,-41-14-11 15,35 14-3-15,4 0-2 0,-2 0 3 0,-1 0 4 16,2 0 3-16,-3 0-3 0,3 0-11 16,-4 0-11-16,4 0-11 0,-2 0-7 0,1 0-2 15,0 0 0-15,-1 0 2 0,2 0 0 0,-3 0 2 16,4 0 1-16,0 1 2 0,0-1 6 15,-2 0 1-15,2 0 6 0,1-1 8 0,-1 1 13 16,-1 0 14-16,0 0 4 0,2 0-4 0,-1 0-7 0,-3 0-7 16,1 0 0-16,2 0 4 0,-2 0 7 15,0 0 13-15,1 0 14 0,-2 0 11 0,4 0 8 16,-1-1 0-16,0 1-7 0,-4-1-5 0,5 1-11 16,-2-2-13-16,-2 2-14 0,3-1-14 15,-1 1-9-15,-2 0-4 0,2-1-5 0,-3 1 1 16,2-1 2-16,-2 1-4 0,2 0 1 0,-3 0-1 15,3 0-2-15,-4 0 2 0,4 0-2 16,-3 0 2-16,3 0-2 0,-2 0 1 0,0 0 1 16,0-1 0-16,-1 1-1 15,3 0-1-15,-3 0-2 0,2 0 0 0,-2 0-2 16,0 0 3-16,3 0 0 0,-4 0-2 0,-1 0-2 0,4 0-8 16,-4 0-1-16,1 0-4 0,-2 0 1 0,0 0 1 15,1 0-1-15,-1 0 1 0,1 0-1 0,3-1 1 16,-1 1 2-16,0 0-2 15,2 0 3-15,-1 0-2 0,4 0 0 16,-1 0 4-16,0 0-6 0,0 1 4 0,2-1 0 0,-1 0-2 16,0 0 5-16,-2 0-4 0,2 0 1 0,1 0 1 0,-1 0-3 15,1 0 4-15,-3 0-3 0,2 0 2 0,1 1-1 16,-2-1-4-16,-2 0 4 0,4 1-4 16,-2-1 4-16,-2 0-1 0,2 1-1 15,-1-1 1-15,-1 1-1 16,4-1 3-16,-2 0 2 0,-1 0 1 0,2 0 3 15,1 0-3-15,0 0 1 0,0 0 0 0,1 0-6 0,0 0 6 0,0 0-2 16,0 0-1-16,0 0 1 0,0 0-3 0,0 0-1 16,0 0-3-16,0 0 1 15,0 0 0-15,0 0 0 16,0 0 1-16,0 0-2 0,0 2 1 0,1-2 0 0,0 0-2 0,-1 0 6 16,0 0-7-16,1 0-4 0,0 0 1 0,0 0-4 15,-1 0 3-15,4 0 0 0,-1 0 4 0,3 0 6 16,4 0 0-16,2 0 2 0,3 1-2 0,4-1-5 0,3 1 2 15,3 1-2-15,-2-2 2 0,5 1-3 16,-3 1 3-16,3-1-1 0,-1 0 2 16,-2 0 4-16,4-1-5 0,1 1 0 15,-1-1-2-15,1 3-5 0,0-2 6 0,-1-1 0 0,0 1 0 0,0-1 5 16,0 2-7-16,1-1 3 0,1 0-2 0,-1 0-1 16,0 0 0-16,-2 0 0 0,-3-1-1 0,3 2 2 15,0-2 1-15,-3 1-2 0,2 0 2 16,-1-1 1-16,1 0-3 0,-1 0 2 15,-1 1-2-15,1 0-5 0,-5-1 7 16,1 0-4-16,-1 1 1 0,-1-1 5 0,2 0-6 16,4 3 2-16,-2-3 0 0,1 0-7 0,0 0 9 0,2 0-2 15,-2 1 2-15,2-1 4 0,0 0-6 0,0 0 2 16,1 0-1-16,-2 2 0 0,2-2 0 0,0 0-2 16,1 0 0-16,-2 0-1 0,-1 0 3 15,-1 0 0-15,0 0 1 0,-2 1 5 16,1 1-7-16,2-1 1 0,-1 2 0 0,0-1-8 15,-3-1 9-15,2-1-2 0,0 1 0 0,-2-1 5 0,1 1-5 16,2 1 0-16,-2 0-2 0,1-1-1 16,0-1 3-16,-2 2 0 0,1-1 2 15,-1-1 2-15,1 0-3 0,-1 0 1 0,0 0 0 0,0 0 2 16,0 1-4-16,3-1 1 0,-2 0-1 16,0 0-6-16,2 0 8 0,-1 0-1 15,-1 1-1-15,-3-2 7 16,0 1-6-16,-2 0 0 0,-4 0-1 0,1 0-6 15,-3 0 7-15,-3-1-2 0,1 2 3 0,-3-1 2 16,-3 0-2-16,0 0 0 0,-1 0-3 0,-2 0 2 0,0 0-1 0,-1 0 0 16,0 0 2-16,0 0-3 0,0 0 1 0,0 0 2 15,0 0-2-15,0 0 7 0,0 0-6 16,0 0-1-16,0 0 0 0,0 0-3 0,0 0 4 0,0 0-3 16,0 0 1-16,0 0 1 0,0 0-2 15,0 0 1-15,0 0-2 16,0 0 1-16,0 0-4 0,0 0-1 0,0 0-1 15,0 0-5-15,0 2 7 0,0 2 1 0,0 2 2 0,0 0 5 16,3-1-3-16,-3 3 1 0,0 0 1 16,1 0-2-16,-1 2 3 0,0-1-3 0,0 1 1 0,0 0 3 15,0 2-3-15,0 2 2 0,1 0-1 0,-1 0 0 16,-1 2-1-16,0 0 0 0,1-1 0 16,-2 0-2-16,2 2 2 0,-1 0-2 0,-1 1 2 15,1 1 0-15,-2 2-1 0,2-2 2 0,1 1-1 0,-3-1-1 16,1 2 3-16,1-1-1 0,-2-1-1 15,1 1 0-15,1-1 0 0,0 2 0 16,-1-2 0-16,-2 2 1 0,3 0-1 0,-1 0 0 16,0-1 2-16,0-3 0 0,-1 1 0 15,3 3-2-15,-3-3 1 0,2 0-2 16,-2 2 1-16,0-1 2 0,2 0-1 16,-2 1 2-16,0-1-2 0,-1 2-1 0,1 2 1 15,0 1-1-15,0 1 0 0,-1 0 2 0,1 2 0 0,-1-1 0 0,2-1-2 16,-1 4-1-16,-2-2 0 0,2-1 2 0,2 2-1 15,-1 0 0-15,-1-3 0 0,2 1-2 16,1-1 2-16,0-1 1 0,0-1-1 16,0 1 3-16,1 1-2 0,-1-1 0 0,0 0 1 15,0-3-8-15,2 0 6 0,-2 0 1 0,0-1 0 0,0 0 5 16,0 2-5-16,1-1 0 0,-1 2 1 0,0 0-1 16,0 4 2-16,1-1-2 0,-1 0 2 0,-2 1-1 15,-1 1-2-15,2-1 2 0,-2 0 0 16,0 0 4-16,0-2 0 0,2 0-1 15,-1-2-3-15,0-2-4 0,1-3 4 0,0-1-2 0,1 0 1 0,-2 0 2 16,0-2-2-16,2-2 0 0,-1-1 1 16,1-1-2-16,0-1 1 0,0-3 1 15,1-1-1-15,-2-1 2 0,1-1 1 0,0 1-2 16,0-1-1-16,0 0 1 0,0 2 0 16,-2 0 0-16,2 1 0 0,-1 0-2 15,0-1 2-15,1 1-1 0,-1-2 1 0,0 0 1 0,-1 3-1 16,1-3 1-16,1 2-2 0,-2-3-2 0,2 1 0 0,2-3-2 15,-2 0-4-15,-2 1-6 16,2-1-15-16,0 0-16 0,-1 0-17 0,-1 0-30 16,-2-2-35-16,0 0-91 0,-7-4-282 15,4-3-699-15,2 3-181 16</inkml:trace>
  <inkml:trace contextRef="#ctx0" brushRef="#br0" timeOffset="240707.8532">16221 3363 0 0,'0'0'0'0,"0"0"90"0,0 0 372 16,0 0-57-16,0 0-67 0,0 0-44 0,0 0-35 15,0 0-28-15,0 0-12 0,0 0-33 16,0 0-40-16,0 0-45 0,0 0-41 16,-7-23-29-16,7 23-20 0,0 0-15 0,0 0-6 15,0 1-6-15,0 4 3 0,0 0 8 0,0 5 6 16,0 3 10-16,2 1 1 0,-2 5 0 0,0 2 2 16,1 2 0-16,-1 3 0 0,0 3 3 0,-1 1 1 15,-1 0 0-15,0 0 3 0,-1 2-1 16,-1 1-2-16,2-1 2 15,-2 2 2-15,-1 0 0 0,3-3 4 0,-4 3-6 16,2-2-3-16,-1 1-4 0,1-1-5 0,2-3-1 16,0-1-1-16,-3 1 5 0,4-1 13 0,-1 2 0 0,-3 3 5 0,3 1-6 15,0 0-8-15,0 0-5 0,0 3 2 16,-2 1-2-16,1 2 1 0,0 0 0 0,-1 2-4 16,2 0 1-16,-1-1-1 0,2 1 2 0,-4-2-1 15,3 0 1-15,0-2-1 16,-3-1-2-16,3-3-1 0,0 0 0 0,-3-2 1 15,2 1 3-15,1-2-1 0,-3 0 3 16,2 2-2-16,0-3-2 0,2 3 2 0,-3-3 0 0,2 1-1 0,1 0 1 16,0 0-2-16,0 0-2 0,1-1-1 15,1 0-1-15,-1 0 0 0,0 0 0 16,0 0 2-16,0 1-2 0,0 1 2 16,-1-1-2-16,0 0 2 0,1-2 2 0,-4-2-4 15,3 2 0-15,0-3 0 0,0-2-5 0,0 1 5 0,-1 0 0 0,-2-2-3 16,3-1 7-16,2 1-5 0,-1-2 1 0,0-1 1 15,0-2-3-15,0 0 3 0,3-1 0 16,-3-1-1-16,0-1 2 0,0 0-2 16,1 0 0-16,-1 0-2 0,0-1 2 0,2 0-2 15,-2 1 1-15,0-3 1 16,0 2-6-16,0-2 5 0,0-1 0 0,0-1-1 0,0-2 5 16,1 1-4-16,-1-3 0 0,1 0 1 0,-1-3-6 0,1 1 6 15,0-2-1-15,-1-2 2 0,3 1 3 0,-3-1-3 16,1 0 0-16,-1 0 1 0,0 0-1 15,0 0 2-15,1 0-1 0,-1 0 2 16,0 0-4-16,0 0-1 16,0 0-1-16,1 0-1 15,-1 0 5-15,1 0-4 0,0 0 3 0,1 0 1 16,4 2-5-16,2-2 8 0,-2 0-3 16,4 0-1-16,1 0 3 0,3 0-4 0,-1 0 0 15,0-2 2-15,3 0-3 0,2 1 0 16,-4-2 1-16,5 1-1 0,-1 1-1 0,-3-1-1 0,5-1 1 0,-2 3-1 0,1-3 3 0,2 0-1 15,-1 1 0-15,2-1 0 0,0 3-4 0,0-3 1 16,3-1 1-16,-1 2 0 0,2 0 3 16,-2-1-3-16,-1 1 1 0,5 2 0 0,1-2-1 0,3 0 1 0,0 0-1 15,5 1 0-15,-2 0 0 0,6 0 0 0,1-1 1 16,4 1 0-16,-1 2 2 0,1-1 0 16,-3 0-1-16,4 2 2 0,-4-4-3 0,0 2 4 15,2-1-2-15,-3 0 1 16,0 0 2-16,0-2-1 0,-1 2 0 0,0 1 0 0,-1-1-1 0,-1 0-1 15,1-1 2-15,-3 2-1 0,0-1 1 16,1-2 0-16,-2 2 1 0,1 1-2 0,-5 0 0 16,3-1 1-16,-3-1-2 0,2 0 3 15,0 0-2-15,2-1 1 0,1 0 0 16,0-1-2-16,1-1 2 0,-1 3-2 0,-1-2 0 16,1-2-1-16,0 1-1 0,-1 2 1 0,-2-3 0 0,-1 1-1 0,-1 1 2 15,0 1-1-15,-1 0-2 0,-1 1 1 16,0-1 0-16,-2 0 0 0,-3 0 1 0,1 2 1 15,-4-2-2 1,0 1 0-16,-1 0 0 0,-3-1 1 0,1 2 0 16,-2-1 0-16,-1 0-2 0,-2 1 2 0,-1 2-3 15,-3-2 1-15,-3 0 0 0,1 1 1 0,-2-1 1 0,-2 1 0 16,-2 0-1-16,0 0-1 0,0 0-1 0,-1 0 2 16,-1 0 1-16,0 0-1 0,0 0 2 0,0 0-3 15,0 0 1-15,0 0-1 16,0 0 2-16,0 0 0 0,0 0 0 0,0 0 0 0,0 0 1 15,0 0-2-15,0 0 1 0,0 0-1 16,0 0 0-16,0 0 1 0,0 0-1 0,0 0-1 0,0 0 0 0,0 0-1 16,-1 0-2-16,-1-2 0 0,1 2-5 0,-2-3-10 15,2 1-20-15,-4-2-21 16,0-2-38-16,-3-1-49 0,-5-1-86 0,2-3-309 16,0 1-722-16,4 3-251 15</inkml:trace>
  <inkml:trace contextRef="#ctx0" brushRef="#br0" timeOffset="241391.7013">18550 5277 0 0,'0'0'0'0,"0"0"0"0,0 0 0 0,0 0 294 0,0 0 97 0,0 0-19 16,0 0-34-16,0 0-48 0,0 0-45 0,0 0-39 0,0 0-35 15,0 0-22-15,0 0-15 0,0 0-18 16,9 0-15-16,-9 0-15 0,0 0-19 16,1 1-19-16,-1-1-16 0,0 0-11 0,0 1-13 15,0 1-5-15,1 1-1 0,1 2 2 16,-1 3 3-16,2 1 6 0,0 5 3 0,0-2 2 15,1 5 4-15,-2 1 3 0,0 1 1 16,1 1 1-16,1 0-1 0,-1-2-1 0,-1 2-2 0,0-2-2 0,0 2-3 16,1-1-2-16,0 1 1 0,-3-1 0 15,1 1 2-15,-1 0-2 16,1-2 0-16,-1-1-4 0,0 2-1 0,0-2-2 0,0 0 0 16,-1 2 2-16,0-4-1 0,-3 3 0 15,2-3-1-15,-2 0-5 0,2-4 1 0,1 0 1 0,-1-3-1 0,-1-1 5 16,2-3-7-16,1 1-1 0,-1-1 0 15,1-2-7-15,1 0 7 0,-1 1 1 16,0-2-1-16,0-1 7 16,0 1-7-16,0-1 0 0,0 0 0 0,0 0-3 0,0 0 3 15,0 0 0-15,0 0 0 0,0 0-4 0,0 0 3 0,0 0 2 16,0 0 0-16,0 0 5 0,0 0-4 16,-1 0-1-16,1 0-1 0,0 0-3 15,0 0 4-15,0 0 0 0,0 0-1 16,0 0 6-16,0 0-10 0,0-1-2 0,0 1-6 0,0-1-11 15,-2-2-6-15,2 0-39 0,-2-3-52 0,1-2-117 16,-2 0-399-16,2 2-958 0</inkml:trace>
  <inkml:trace contextRef="#ctx0" brushRef="#br0" timeOffset="242974.8144">17382 3448 0 0,'0'0'0'16,"0"0"0"-16,0 0 0 0,0 0 0 0,0 0 0 16,0 0 214-16,0 0 25 0,0 0 18 15,0 0-6-15,0 0-18 0,0 0-13 0,0 0-13 16,0 0-16-16,0 0-11 0,1-11-11 0,-1 11-17 15,0-2-24-15,0 2-27 0,3 0-22 0,-3 0-16 16,0 0-7-16,0 0-5 0,0 0-5 0,0 0-13 16,0 0-7-16,2 0-5 0,-2 0-7 15,0 0 3-15,0 0-5 0,0 0-4 0,0 0-1 16,0 0-7-16,0 2-3 0,0-1-3 0,0 2-1 16,0 1 8-16,0 1 2 0,0 2 5 0,0 2-1 15,0 0-3-15,1 0 3 0,-1 2 2 0,0 2 4 16,0 1 0-16,0 0 2 15,-1-1 1-15,-1 1 2 16,-1 0 0-16,3 0-3 16,-1 0 0-16,1 0 1 0,0 3 3 0,-1-1 3 15,1 0-2-15,-1 0-5 0,1 0-3 0,-1 2-1 0,0-1 0 16,-1 3 2-16,-1-1-1 0,2 3-1 0,0 2-1 16,-2 2-4-16,-2 1 2 0,3-1 0 0,1 2 0 0,-1-3 1 0,-3-2-1 0,4-2-1 15,0-1-1-15,1-2-2 0,-1 0 0 16,1-2 1-16,0 2 1 0,-1-2 2 0,1 0-1 15,1 0 3-15,-1 2 0 0,0-2-1 0,0 1 2 16,0 1-3-16,0 2-2 0,1-1 1 0,-1 2-2 16,-1 0 0-16,0 0 1 0,0 1 3 15,0-1-5-15,-3 4 0 0,1 1-1 16,-2 3-9-16,2 0 9 0,-1-1 1 16,-3 1 0-16,5-2 8 0,0-4-8 0,-3 2-2 0,4-2 1 0,0 0-3 15,-1-1 1-15,1 0 3 0,-1-4 1 16,-1-1-3-16,2 0 2 0,1-1-2 0,0 0 1 15,0 0 3-15,0-2-3 0,0 2 2 16,-1 0-2-16,0 0-5 0,1 0 4 0,-1 1 0 0,1 2 1 16,-1 1 7-16,-1-1-7 0,-1 4 0 15,2 0 0-15,1 1-8 0,0-2 6 0,-2 2 1 16,1-1 1-16,-1 3 3 0,0-2-2 0,-1 0-1 16,3 1-2-16,-2-2 1 15,1 0 1-15,0 0-2 0,-2-1 1 0,1-1-3 16,1 2 3-16,2-3 0 0,-2 2 1 0,1-3 2 0,-1 1-1 15,-1 0-1-15,1 0 1 0,1-2-4 0,-2-2 3 16,1 1 1-16,1-2-2 0,-3-1 2 16,2 1-1-16,2-1-1 0,-1 1 0 15,-1-1 0-15,1 0-1 16,0 0 0-16,0-2 1 0,0-1-1 0,0 0 3 0,0-1-2 0,1 0-2 0,-1-1 4 0,0 1-3 16,0 0-1-16,0 1 2 0,0-2-2 15,-1 0 0-15,1 1 3 0,0-3-1 0,0 1-1 16,0 1 1-16,0-1 0 0,0 0-1 15,0 0 0-15,0 1-3 16,-1-1 2-16,1 1 2 0,-1-2-2 0,0 1 5 0,-2 2-2 0,2-1-2 16,-2 0 3-16,1 2-6 0,0 1 4 0,-3 1-1 15,3 1-1-15,-3-1 2 0,1 0-1 16,1-2 1-16,1 0 0 0,-3-2 0 0,4-2-1 16,0 1 2-16,-1-2-3 0,1 0 1 15,-1-1 0-15,0-4 0 0,1 1 0 0,1 0 3 0,0-1-4 16,0-1 2-16,0 1 0 0,0-1-2 15,0 0 1-15,0 0 0 0,0 0-1 0,0 0 2 0,0 0 1 16,0 0-1-16,0 0 3 0,0 0 0 16,0 0 2-16,0 0 3 0,0 0 2 15,0 0-3-15,0 0 3 0,0 0-5 16,0 0-3-16,0-1 2 0,0-3-12 0,0-1-8 16,0-3-12-16,0-4-25 0,0-4-20 0,0-4-45 0,0-1-87 15,0-7-207-15,3 5-748 0,0 7-547 0</inkml:trace>
  <inkml:trace contextRef="#ctx0" brushRef="#br0" timeOffset="245458.3573">18707 3423 0 0,'0'0'0'0,"0"0"0"0,0 0 64 0,0 0 313 16,0 0-73-16,0 0-70 0,0 0-52 15,0 0-29-15,0 0-18 0,0 0-8 0,0 0-2 0,0 0-2 16,0 0-10-16,0 0-10 0,-5-9-23 16,4 9-21-16,0 0-16 0,-2 0-15 0,2 2-9 15,-2-2-3-15,1 0 6 0,1 0 5 0,0 0 9 16,1 0 2-16,0 1-8 0,0-1-5 0,0 0-8 15,0 0 1-15,0 0 1 0,0 0-2 16,0 0 5-16,0 0 0 0,0 0 1 0,0 0-1 16,1 0-6-16,1 0-6 0,1 0 8 0,3 0 6 15,0 2 6-15,6-2 0 0,-1 0-11 0,3 2-7 16,4-2-6-16,1 0 2 0,1 0-1 16,2 0-1-16,2 2 0 0,1-2 0 0,2 0-2 15,2 0 0-15,0 0 2 0,3 1-1 0,0-1 4 16,4 0 3-16,0 0-1 0,2 0 0 15,-3-2-4-15,-1 1 0 0,0-1 1 16,-2 2 1-16,1 0-1 0,-2-3-1 16,0 3 0-16,-1 0-2 0,-2-2 2 0,0 1 0 0,-2 0-1 0,-1 0-4 15,0 2 0-15,-1-1-1 0,-3 0 0 16,-1 0 2-16,1 0 1 0,-5 0 1 16,-1 0-3-16,-3 1-1 0,-3-1-2 0,0 0 0 15,-5 0 0-15,-2 0 2 0,-1 0-1 16,1 0 1-16,-2 0 0 0,0 0-1 0,0 0 1 0,0 0-1 15,0 0 0-15,0 0 0 0,0 0-2 0,0 0-3 16,0 0 1-16,0 0 0 0,0 0 1 16,0 0 0-16,0 0-5 15,0 0-3-15,0 1-3 0,0 1 7 0,0 1 6 16,2 0 6-16,-1 0 4 16,2 2-6-16,-2-1-1 0,0 1-1 0,1 1-1 15,-1-1 1-15,-1 2 1 0,0-1 1 0,1 4-1 16,-1-2-2-16,0 2 1 0,0 0 1 0,1 2 3 0,-1 0 6 15,0 2-1-15,0 1-1 0,-2 0-4 0,2 1-1 0,-4 0 2 0,3 0 5 16,-3 1 1-16,2 0 2 0,-2 0 2 16,0 0-1-16,2 2 2 0,-1-2 2 0,-1 1-2 0,1 0-1 15,2-2-5-15,-3 1-3 0,1 0-1 16,1 1-1-16,0-1-1 0,-1 3 1 16,-1-1 0-16,1 1-1 0,1 2 0 0,-3 0-1 15,4-1-1-15,-2-1 0 0,1-2 1 0,1 1 0 16,-2-1 1-16,2 1 1 15,0-1 1-15,-2-1 3 0,2 2 0 0,-2-1 3 0,1-1-3 16,2 1-3-16,-3 0 4 0,1-1-3 0,-1 2 2 16,1-3 0-16,1 1-3 0,-2 0-1 0,1-1-2 0,0 2-2 15,1-2-2-15,-1 1 4 0,-1-1 4 16,1 0 2-16,-1 0 3 0,2 1-8 0,0-3-3 16,-1 4 2-16,0-1-8 0,-2-2 8 15,2 2 0-15,2-1-2 0,-1 1 8 0,-2-2-9 16,1 3 2-16,0-2 0 0,0 0-4 0,-1 2 3 0,2 0-1 15,-3 0 2-15,2 1 1 0,1 0 0 16,-2-2-1-16,2-1-1 0,-3 1 2 0,2-2-3 16,2-1 0-16,-3 0 1 0,1 1-4 15,-1 1 4-15,3-2 0 0,-2 1 0 0,-1 0 5 16,-1 0-5-16,2 1 0 0,-1 0 0 0,2 0-5 16,-1 0 5-16,-3 0 1 0,4 2-1 0,-3 0 2 15,1 0-1-15,1-1 0 0,-1 2 2 16,1-4-3-16,-1 3 2 0,1-1-1 0,-2 0-4 15,-1-1 5-15,1 3-2 0,-2-1 1 16,2-2 1-16,-1 0 0 0,3 1-1 0,-2-3 0 0,3 0 0 16,-2 0 0-16,0 0-2 0,2-1 1 0,-2-1-3 15,1-2 3-15,-1 2 0 0,2 1-1 16,1-1 2-16,-3 1-1 0,1 0-1 16,-1 1 2-16,1-1 0 0,0 0-1 0,0 1 1 0,-1 2 0 15,-1-2-3-15,2-1 1 0,0-1 1 16,-1 0-2-16,2-1 1 0,0 0 1 15,0 2 0-15,-1-1 0 0,1-3-2 0,0 0 1 0,0-2-1 16,1 0 2-16,-2 0 0 0,1-1 1 0,1-1 0 16,-1 0 0-16,1 0-1 15,0-1 0-15,-1 2-1 0,-1 0 0 0,1 0 2 0,-1 1-2 0,0 1 1 16,-1-3 1-16,3 0 2 0,0-1 1 16,-3-1-2-16,2 1-1 0,-1 0 0 0,0-1-2 15,1 1 2-15,0-1-1 0,1 2-1 0,-2-3-1 16,0 1 1-16,1-1 0 15,1 0-1-15,-2 0 1 0,2 0 0 0,-1 1 0 0,1-1 1 16,-1 0-2-16,1 1 1 0,-1-2 0 0,1 0 1 16,0 0 1-16,-2 2-3 0,1-1 1 0,1 0 1 15,-1-1-2-15,0 2 2 0,-1-2 1 16,1 1 0-16,-1 0 0 16,1 0 0-16,-1-1-1 0,1-1 0 0,-1 3 1 0,-1-1 0 15,1 1 0-15,-1 0 0 0,-2 1-2 0,3-1 1 0,-3 0 0 16,0-1 1-16,4 1 1 0,-2-2-2 15,1 1-1-15,-1 0 0 0,2-1-1 16,-2-1 3-16,1 2 0 0,-1-1 2 16,1 0 1-16,0 1-4 0,0-1 1 0,-2 0-1 0,1 0 1 0,-2 0 0 15,1 0 1-15,-2 1 1 0,-1-1-2 0,-1-1 1 16,-1 0 0-16,-1 1-1 0,-2-1 1 16,0 1-3-16,0-1 2 0,-3 1 1 0,1 0-8 15,-1 1 6-15,0-2-1 0,-3 1-1 16,1 0 6-16,-4 0-6 0,0 1 1 0,1 1 0 15,-2-1-5-15,-2 2 4 0,1 0 2 0,0-3-1 0,-1 1 1 16,1 2-1-16,-1-3-1 0,1 1 0 16,-1 0 2-16,0 1-2 0,2-2 1 0,2 1 3 15,-2 1-5-15,3-1 5 16,3-1 0-16,-2 2-4 0,2-3 10 16,2 3-10-16,1-3 2 0,1 0-1 0,4 2-7 0,1-1 9 0,1-1 0 0,2 1 0 15,-2-1 4-15,4 0-3 0,-1 0-1 16,1 0-1-16,1 0-3 0,-1 0 2 15,1 1 0-15,0-1 0 0,1 0-1 0,0 0 1 16,0 0 0-16,0 0 1 0,0 0 4 0,0 0-7 0,0 0 0 16,0 0 1-16,0 0-5 0,0 0 5 15,0 0-1-15,0 0-4 0,0 0-8 16,0-1-26-16,0-1-32 0,0-1-68 0,0-3-166 16,0 1-782-16,0-1-669 0</inkml:trace>
  <inkml:trace contextRef="#ctx0" brushRef="#br0" timeOffset="246445.1082">16111 4196 0 0,'0'0'0'0,"0"0"0"0,0 0 87 0,0 0 349 16,0 0-35-16,0 0-98 0,0 0-93 16,0 0-49-16,0 0-27 0,0 0-27 0,0 0-23 15,0 0-23-15,0 0-16 0,0 0-7 0,-21 4-6 16,23-2-9-16,-1-2-13 0,4 1 28 15,-2 2 19-15,1 0 18 0,3 1 18 0,4 0-23 16,-1 1 1-16,5 0-1 0,0-1 1 0,3 0-4 0,1 0-12 16,1-1-8-16,2 0-4 0,3-2-6 31,5 2-8-31,4-2-4 0,-1 2-7 0,4-2-5 16,1 1 0-16,1-2-2 0,3 1 1 0,6-1-1 0,1 2 0 15,1-2-2-15,5 1 0 0,3-1-1 0,4 0-1 0,1 1 4 0,5-1 0 16,3 1 1-16,1-1 1 0,1 1-3 15,-1-1 0 1,7 1 0-16,-2-1-2 0,0 2-3 0,1-2 0 0,-3 1-2 16,-1-1-1-16,2 1 4 0,-5-1 1 0,1 1-3 0,-1-1 1 0,-2-1-4 15,-1-3 1-15,3 3 1 0,-3-2 0 0,1 0 2 16,-1 0 1-16,-4 1 2 16,-2-2-1-16,-1 2-1 0,-2-2-1 0,-2 1 1 15,0-1 0-15,0 1 0 0,-2 1-1 0,-1 0-1 0,2-2 0 16,-1 2 0-16,3-1 0 0,-4 2 1 15,0 0 0-15,-2-2-1 0,0 3-1 0,-4 0 0 0,-1-1-6 16,-2 1 3-16,-3-2-1 0,-1 2 1 16,-2 2 4-16,-3-2-2 0,-5-2-1 0,-1 2 1 15,-5 0 3-15,-4 0 1 0,-5 0 2 0,-1 0 3 16,-5-2-2-16,-4 2 3 16,0 0 2-16,-4 0 5 0,-1 0 8 0,-1 0 3 0,0 0 1 0,0 0-3 15,-1 0-7-15,-1 0-4 0,2 0-2 16,0 0-6-16,0 0-2 0,0 0-4 0,0 0-2 15,0 0 2-15,0 0 2 0,0 0-3 16,0 0 1-16,0 0-2 16,0 0-4-16,0 0 2 0,0 0-1 0,-1 0-7 15,1 0-5-15,-2 0-19 0,0 0-21 0,0 0-15 0,-2 0-6 16,-3 4-20-16,-2 0-42 0,-6 2-98 0,0-1-226 16,3-2-612-16,3 0-287 0</inkml:trace>
  <inkml:trace contextRef="#ctx0" brushRef="#br0" timeOffset="247230.3817">16183 4993 0 0,'0'0'0'0,"0"0"0"0,0 0 222 0,0 0 240 0,0 0-62 16,0 0-76-16,0 0-45 0,0 0-26 0,0 0-42 15,0 0-45-15,0 0-44 0,0 0-32 0,0 0-14 16,0 0 4-16,-54-9-1 0,55 9-5 16,0 0-9-16,0 0-16 0,0 0-16 0,0 0-11 0,4 0-3 15,-1 0-4-15,4 0 2 0,2 0 2 16,1 0-1-16,6 1 2 0,-2-1 1 0,6-3 0 15,7 2 1-15,2-1-2 16,3 0-2-16,7 1 1 0,1-2-4 16,7 0-3-16,2-1 3 0,1-1-3 15,4 1 0-15,6 1 0 0,4-2 0 0,4 2 2 16,3-3-3-16,4 1 1 0,0 0-4 0,2 0 0 0,3 0-1 0,4-1 1 0,2 0 1 16,4 1 1-16,2 1 0 0,8-3 0 0,-1 2 1 15,3 0-3-15,-1 0-3 0,0 0-1 16,-1 0 1-16,1-1-3 15,-2 1 4-15,-4 1-3 0,-4-3 1 0,-2 2 2 16,-9-1 0-16,-2-1 1 0,-4 1 0 0,-6 1-2 0,-5 0 1 16,-6-1 3-16,-5 1-1 0,-6 0 3 0,-7-1 0 15,-7 1-1-15,-5 0 2 0,-5 1 1 0,-6 1-1 16,-2-1 2-16,-5 2-2 0,0 0-3 0,-2 1 0 16,-5-1-2-16,1 1-3 0,-1 1 4 15,-2-1-2-15,-1 1-1 0,0 0 3 0,1 0-5 16,-1 0 1-16,0 0 0 0,0 0-3 0,0 0 1 15,0 0 0-15,0 0-3 0,0 0 1 0,1 0 0 16,-1 0-1-16,0 0 1 0,0 0 0 16,0-1 0-16,0 1 2 0,0 0-2 15,0 0 0-15,0 0 1 0,0 0 0 16,0 0-1-16,0-1-2 0,0 1-7 16,-2 0-11-16,1-1-15 0,-3 0-24 15,-1-2-56-15,-6 1-89 0,-2-2-252 16,2-1-778-16,1 1-336 0</inkml:trace>
  <inkml:trace contextRef="#ctx0" brushRef="#br0" timeOffset="247993.1344">18151 3639 0 0,'0'0'115'0,"0"0"329"0,0 0-57 0,0 0-41 15,0 0-46-15,0 0-40 0,0 0-51 0,0 0-31 16,0 0-31-16,0 0-21 0,0 0-16 15,0 0-11-15,0 0-2 0,-8-68-7 0,7 67-12 0,-1 1-8 16,0 0-14-16,1 0-14 0,-1 0-14 0,2 0-13 16,-2 0-15-16,-1-1-2 0,-2 2-1 0,-6 4 1 15,1 2 4-15,-3 2 3 0,-1 1 0 16,-1 1 4-16,-1 1 1 0,0 1-1 0,1 3 4 0,-1 1 3 16,1 2 1-1,0 2 1-15,-2-2-2 0,2 3-7 0,-1 1-1 16,2 1-3-16,-2 3 2 0,1-1 4 0,1 3-3 15,2 0 1-15,1-3-4 0,5 0-2 0,2-5 2 0,3 0 0 16,1-1 0-16,1-2-1 0,5-2 1 0,-1 0 1 16,6-1 4-16,2-1 2 15,3-2 3-15,0-1 4 0,0-1-2 0,3-2 0 0,2 1-1 0,-1-4-3 16,0-1 0-16,3-2-1 0,-1-2-2 16,0 0 4-16,1-1 1 0,-1-2-2 0,-1-3 2 15,-2-1-1-15,1-2-1 0,-4-2 2 16,-1 1 1-16,-3-1 1 0,-1 1 0 15,-3-1-1-15,-1-1-3 0,-2 1-2 0,-2-1-3 0,-2 2-1 16,-1 1-3-16,0-1-1 0,-6 2-2 0,-1 1-1 16,-2 1 0-16,-3 0-3 0,-1 0-2 0,-4 3-2 15,-2-1 1-15,-2 4 1 0,-4-1 0 0,-1 1 4 16,1 1-2-16,0 3-1 0,1 1 4 16,3 1-2-16,3 2-1 15,2 1 2-15,2 2-5 0,1 0-1 0,3 3-11 0,4 1-26 0,2 2-35 16,3 2-48-16,1-1-92 0,0-3-261 0,0-5-796 15</inkml:trace>
  <inkml:trace contextRef="#ctx0" brushRef="#br0" timeOffset="251639.5415">17670 5249 739 0,'0'0'552'16,"0"0"-208"-16,0 0-79 0,0 0-1 0,0 0-11 16,0 0-54-16,0 0-49 0,0 0-33 15,0 0-26-15,0 0-20 0,0 0-19 0,0 0-19 16,-33-18-5-16,33 18-8 0,0 0-3 16,0 0-2-16,0 0-2 0,0 0-1 0,2 0-1 15,1 0-2-15,-1 0 5 0,1 3 6 0,6-1 8 16,3 0 10-16,6 1 3 0,6-1-4 0,3 0-6 15,4 0-9-15,0-2-8 16,3 0-1-16,1 1-4 0,-4-1 0 16,-1 0 1-16,-2 0-3 0,-4 0-1 15,-2 0-1-15,-3 1-4 16,0-1 0-16,-5 0 0 0,-2 0-2 0,-3 0 3 0,-3 0-2 0,-3 0 0 0,-2 1-1 0,-1-1 0 16,0 2-2-16,0 0 2 0,0 2 1 0,-1 1 0 15,-1 2 3-15,0 1-2 0,-3 1-1 0,1 2 4 16,-1 2-1-16,-1 1 0 0,0 3 1 15,0 1-4-15,-2 4 2 0,0 0 0 0,1 2 0 16,1 1 2-16,-2 1-1 0,1-1 0 0,-1-1 1 16,0 0-1-16,0 1-2 0,-1-2 2 0,-1 0-1 15,2 0 0-15,-1-3 3 0,1 2-1 0,-1-6 1 16,2 1 3-16,0-2-2 0,0-2 1 16,0-1-3-16,3-2-5 15,-1-2 4-15,2-1 1 0,-1-2 0 0,1-1 10 0,3-2-9 0,-1 1-3 16,0-3 0-16,1 0-10 0,0 0-1 15,0 0-6-15,0 0-12 0,0 0-13 0,0 0-19 16,0-1-22-16,-2-3-74 0,1-2-138 0,0 1-515 0,-1 1-875 16</inkml:trace>
  <inkml:trace contextRef="#ctx0" brushRef="#br0" timeOffset="252052.2565">17777 5521 1663 0,'0'0'391'0,"0"0"-53"15,0 0-109-15,0 0-30 0,0 0-41 16,0 0-47-16,0 0-35 0,0 0-26 0,0 0-12 0,0 0-7 16,0 0-4-16,0 0 2 0,0 0-2 0,0 0-4 15,114-12 5-15,-85 9-9 0,0 0 2 16,1-1 0-16,-1 2-12 0,2-3 6 0,-1 1-2 15,-2 1-2-15,0-2 6 0,-1 2-7 0,-4-1 0 16,-2 2 0-16,-4-2-8 0,-4 2 5 16,-1 1-2-16,-1 0 1 0,-4-1-2 0,-3 1 2 15,-1 1 1-15,-2 0-1 0,-1 0 7 0,0 0-5 16,0 0 2-16,0 0 0 0,0 0-7 16,0 0 5-16,0 0-2 0,0 0 0 0,0 0 6 15,0 0-8-15,0 0-2 0,0 0 1 0,0 0-8 16,0 0 5-16,0 0-1 0,0 0-9 0,0 0-10 15,0-1-27-15,0 1-37 0,0 0-20 16,0 0-58-16,0 1-131 0,0 2-524 16,0-2-871-16</inkml:trace>
  <inkml:trace contextRef="#ctx0" brushRef="#br0" timeOffset="278556.7783">11451 3448 0 0,'0'0'0'0,"0"0"0"0,0 0 0 16,0 0 211-16,0 0 89 0,0 0-33 0,0 0-32 16,0 0-40-16,0 0-34 15,0 0-25-15,0 0-24 0,0 0-10 0,-8-66-1 16,10 58 3-16,0-2 0 0,1 1-6 0,0-1-12 16,-1-1-10-16,1 1-4 0,-1 0-2 0,-1 1 0 15,2-3-3-15,-1 0-5 0,0 0-7 0,-1-2-6 16,0 0-8-16,0 0-2 0,-2 0-1 0,2-1-5 15,-1-1 1-15,0 0-6 0,3-4-5 0,-3 2-1 16,0 0-4-16,0-2-5 16,-3 1 0-16,6-1-3 0,-3 1 0 15,1-2 1-15,0 0-3 0,0 1 7 16,1-1 3-16,-2-1-1 0,0 1 3 16,1 0-11-16,1 0-3 0,0 2-2 0,-1 2-2 15,-1-1 6-15,0 3-3 0,0 0 0 0,0-1 1 16,1 1 2-16,-1 2-1 0,1-1 1 0,-1 1-1 15,2 3-3-15,-2-1 1 0,1 3-1 0,0-2-1 0,-1 3 1 16,2 0-2-16,-1 0 2 0,0 3 1 0,-2-1-2 0,2 0 1 16,0 1 0-16,-1 1-2 0,1 1 0 0,-1-2-1 15,2 2-2-15,-2-2 2 16,0 1 1-16,0-1-1 0,1 1-1 0,-1 0 2 16,1 1-3-16,2 0 0 0,-3-1 1 0,1 2-3 0,0-1 1 0,1 1 0 15,0-2 1-15,0 1-1 0,1 0-3 16,1 0 1-16,-1 0-4 0,4-1 0 0,0 3 1 15,0 0 1-15,1-1-3 0,1 0 5 16,2 1-2-16,-2-1 1 0,2 1 4 16,2-1-2-16,4 1 0 0,1-1 1 0,2 1 2 0,-1 1-1 0,2-1 1 15,3 0 1-15,-4 0-1 0,3 0 0 16,2 0-3-16,-1 1 2 0,0-1 1 16,1 0-2-16,-1 0 4 0,1 0-2 0,-1 0-2 0,-2-1 3 15,2-2-1-15,0 2 0 0,-1-1 1 16,5 2-1-16,-2-2-1 0,1-1 0 0,1 2 1 0,2-1-3 15,-3 2 2-15,0 0-1 0,2-1-1 16,1-1 5-16,1 2-5 0,0-1 2 0,4 1 3 16,0-1-4-16,0 2 2 0,0-2-1 15,1 0-2-15,0 1 3 0,-1 0-1 0,1-1 2 16,1-1 2-16,1 2-3 16,2 0 1-16,-1-2-3 0,1 4 1 0,2-4-2 0,-2 1 4 15,3 1 0-15,-3-2 0 0,5 1 2 0,-2 0-3 0,-1 1 0 16,2-1-1-16,1 1-2 15,-3-2 3-15,-1 0 1 0,1 1-2 0,1 0 5 0,-1-2-4 16,-1 2-1-16,-2-1 2 0,-2-1-5 16,4 1 4-16,-1 1 0 0,-1 0-1 0,2-2 1 15,-2 3 1-15,2-2-1 0,1 1 2 0,-1 0-1 16,0 0-2-16,0-1 1 0,0 2-1 0,-1-1-1 16,1-2 2-16,-1 3 0 0,1-2 2 0,-1 1 3 15,0 1-6-15,-1-1 2 0,-3 0-1 16,2-1-6-16,2 2 8 0,-4-1-4 0,0 1 1 0,1 0 4 15,-3 0-3-15,4 0 1 0,-3-1-1 16,3 1 0-16,-4 0 0 0,4-1-1 16,-5 2 3-16,4-2-4 15,-5 1 3 1,1 0 0-16,1 0-3 0,-3 0 8 0,-1-1-6 0,0 1 2 0,-5 0 3 0,2 0-9 0,-2-1 8 16,2 1-4-16,-2-2-2 0,1 2 4 0,-5-1-3 15,1 0 3-15,-1 0-1 0,-3 0 2 0,2 1-2 0,-3 0-3 16,-3 0 3-16,0-1-1 15,2-1 0-15,-4 1 2 0,5 0-2 0,-4 0-1 0,4 0-1 16,-1 2 2-16,1-2 0 0,0 1-1 0,-3-2 2 16,3 2-1-16,-4-1 0 0,4 1 4 15,-3-1-5-15,5 2 1 0,-5-2 0 16,4 1-2-16,1 0 3 0,0-1-1 0,0 1 0 0,-4-2 1 16,5 4-1-16,-2-4 0 0,1 2 0 0,0 0 4 15,-2-1-4-15,2 1 0 0,0-1 0 0,1 1-4 16,-1-1 4-16,0-1 1 15,1 1-1-15,-1 0 4 16,1 0-5-16,-3 1-1 0,1 0 3 16,2-1-4-16,-2-1 4 0,1 1-1 0,-4 1 1 0,0 0-1 0,-1-2-1 15,-3 4 1-15,0-4 0 0,1 2 2 0,1-1-2 0,-2 1 1 16,1 0-1-16,0 0-4 0,1 0 4 0,2-1 1 16,-2 1-2-16,3 0 5 0,-1-2-5 15,1 2 0-15,-1-1 2 0,2-1-3 0,-2 1 4 16,1 0-2-16,-1 0-1 0,1 2 5 0,-2-2-5 0,1 0 4 15,-2 1-2-15,4-1-2 0,-3 0 2 16,3-2-3-16,-3 3 2 0,4 0-3 0,-1-2 4 16,-2 1 0-16,1 1 0 15,-2-1 3-15,-3 1-5 0,1 0 1 0,-2-1 1 0,-1 1-5 0,0 0 9 16,-1-2-4-16,-4 1 2 0,4 1 4 16,0-1-8-16,0 0 2 15,-3 1 1-15,3-1-2 0,0-1 1 0,-3 1 1 16,2 0-1-16,-3-1 1 0,3 1-1 15,-4-1 2-15,4 1-2 0,-5 0 5 0,0 1-6 0,2 0 1 16,-1 0-1-16,-3 0-3 0,0 0 7 0,0 0-1 16,0 0-1-16,0 0 5 0,0 0-5 0,0 0-1 15,0 0 2-15,0 0-6 0,0 0 4 0,0 0-1 0,0 0-1 16,0 0-1-16,0 0-1 0,0 0-3 16,0 0-3-16,0 0-3 0,0 0-5 15,-1 1-2-15,0 3 4 0,-1 0 5 0,-2 4 9 0,2 0 2 16,-1 1 0-16,-3 1 3 0,4-2-6 0,-3 3 1 15,1 1 0-15,0-1-5 0,-2 1 5 16,3-2-3-16,-5 4 0 0,4 0 4 16,-1 1-2-16,0 1 4 0,-2 0 1 0,-1 1-3 0,4-2 2 15,-3 0-4-15,3-2-1 0,-2 1 1 0,2-1 0 16,-3 3 3-16,5-1 0 16,-4 0 3-16,3-2-3 0,-3 2 0 0,3 0 3 15,0 1-7-15,-4-1 6 0,5-1 1 0,-4 1-1 0,4-1 0 16,1-2-3-16,-1 1-1 0,-1 1 1 15,0-2 2-15,2 0-1 0,0-1 0 16,-1 1-1-16,-1-1 0 0,0-1 0 0,2 1 1 0,0 1-1 16,0-1 0-16,0 1 0 0,0 0 0 0,-3-3 0 15,3 1 2-15,0 0-1 0,0 0-1 16,0-1-1-16,-1 1 1 0,1 2 0 0,-2-1 2 16,2 1 0-16,0 1 2 0,0-2-2 0,-1-2-1 15,0 4 1-15,-2-1 0 0,2 0 2 16,1 2-2-16,0-3 0 0,1 0-2 0,-1 0 0 15,-2-1 0-15,1-1 0 0,0 0 2 0,2-1-1 16,-2 0-1-16,1 0 0 0,-2 0-1 16,0 0 3-16,2-1 1 0,1 0 2 0,0-2-1 15,-1 0-2-15,0-1-1 0,1 0-1 0,-1 0 1 0,2-2 0 16,-2 3 0-16,1-2 0 0,-1-1-2 0,1 1 1 16,0-3 2-16,0 1 0 0,0-1 2 15,0 0 1-15,0 0 0 0,0 0 3 0,0 0 1 16,0 0 6-16,0 0 5 0,0 0 6 15,0 0 7-15,0 0 2 0,0 0 3 0,0 0 1 16,0 0 0-16,-3-1-14 0,1-3-18 16,0-1-25-16,-1-2-33 0,-3 0-23 0,1-3-27 15,-3 2-36-15,-3-2-47 0,0 1-83 16,-3 1-169-16,3 1-357 0,6 4-668 0</inkml:trace>
  <inkml:trace contextRef="#ctx0" brushRef="#br0" timeOffset="278947.6377">15857 3055 0 0,'0'0'606'0,"0"0"-50"0,0 0-178 0,0 0-103 0,0 0-59 16,0 0-51-16,0 0-27 0,0 0-30 0,0 0-31 15,0 0-29-15,0 0-24 0,0 0-10 0,0 0-3 16,0 0 3-16,72-17 3 0,-56 25 2 0,-1 1 7 15,3 0-2-15,1 1 2 0,0 1 0 0,-2-1-5 16,2 0 5-16,3 1 1 0,-1 0 3 16,2 1 4-16,-1-1-1 0,1 0-1 0,-1 0-2 15,-1-1-3 1,3 0-1-16,-1-2-4 0,-3-2-4 0,-1 2-5 0,0-2-2 16,-4-1-3-16,-2 1-2 0,3-3 5 0,-5 2-2 0,0-1-1 15,-1-1 0-15,-1 0-8 0,0 1 2 0,-3-1 1 16,0 1 2-16,1-2 6 0,-4 0-6 0,4 0 0 15,-3 1 0-15,-2-2-4 16,2-1 7-16,-2 1 1 16,0-1 1-16,-2 1 4 0,1-1-2 0,0 0-2 15,-1 0-1-15,3 0-4 0,-3 0-12 0,0 0-21 0,0 0-35 0,1 0-54 0,2-1-47 16,4-3-84-16,-1 0-117 0,2 0-251 0,-2 1-599 16</inkml:trace>
  <inkml:trace contextRef="#ctx0" brushRef="#br0" timeOffset="279318.8057">16744 3026 379 0,'0'0'499'0,"0"0"-119"0,0 0-46 15,0 0-15-15,0 0-40 0,0 0-43 0,0 0-48 0,0 0-41 16,0 0-31-16,0 0-22 0,0 0-29 16,0 0-21-16,0 0-22 0,0 0-14 15,9-42-9-15,-9 42-8 0,0 0-13 0,0 3-16 16,-1 0 5-16,-2 5 10 0,-3 0 11 0,-4 3 18 15,1 3-1-15,-1 0-4 0,-3 2 2 0,0 1 1 16,-4 1 5-16,1 4 8 0,-5-1 5 0,-1 1 0 31,1-1-1-31,0-1-7 0,-1-2 0 0,3 0-2 16,-1-1-2-16,1-2-1 0,4-1-1 16,-2-3-1-16,6-1 0 0,-1-1 3 0,1-2-2 15,2 0 0-15,1-1 0 0,2-1-4 0,0 0 2 0,3-3 0 0,-2 0-1 16,4 0 4-16,0-2-4 0,1 1-3 0,-1-1 2 15,1 0-2-15,0 2 4 0,0-2 3 0,0 0 1 0,0 0 3 16,0 0 3-16,0 0 4 0,0 0 6 16,0 0 3-16,0 0 2 0,-1 0-2 0,1-2-13 15,-4 0-34-15,2-1-37 0,1-3-69 16,-3 0-115-16,-2 2-376 0,4-1-1061 16</inkml:trace>
  <inkml:trace contextRef="#ctx0" brushRef="#br0" timeOffset="280325.7645">14098 1505 131 0,'0'0'376'0,"0"0"-21"0,0 0-109 0,0 0-42 15,0 0-3-15,0 0-8 0,0 0-28 0,0 0-43 16,0 0-49-16,0 0-47 0,0 0-18 16,0 0-10-16,-46-14 11 0,29 27 6 0,-4 1-2 0,-4 3 11 15,1 0-2-15,-3 3-2 0,1 2 1 16,-1-2-5-16,-1 1-3 0,4 1-1 0,-1-3-1 15,7-3-4-15,2 2-4 0,2-2-4 0,1 0-1 16,6 1 0-16,2-1 4 0,2-4 5 16,3 2 2-16,0-1-1 0,3 0 0 15,6-2 1-15,2 0-1 0,1 0 10 16,7 0 6-16,0-1 2 0,3-2 7 0,5 2-7 0,-3-2-6 16,6 0-2-16,-4 0-4 0,0 0-1 0,2-1-5 15,-2-1 0-15,0 1-5 0,-4-1 1 0,1 0 0 0,-3 1-1 16,-2-1 0-16,-2 0-4 0,-3 0 1 15,-3-2-3-15,-1 2-6 16,-4-2 2-16,-1-1-4 0,-3 0-1 0,-1 1-1 0,0-1-9 0,0 1-2 16,0 0 1-16,-2 0 8 0,-5 0 9 15,1 1 5-15,-2 0 4 0,-5-1-2 0,0 2 1 16,0 0 1-16,-4-3 2 0,0 1 1 16,0 1-1-16,-2-1-1 0,2-1-2 0,-1 2 0 15,2-4 0-15,-3 2 0 0,3 1 1 16,1-2 1-16,-3 2 0 0,5-1-2 15,-3 0-1-15,2-2-2 0,0 1 1 0,0 0 2 0,2-1 0 0,1 1-1 16,1-1 0-16,0 1-2 0,-1 0-1 0,2 0-1 16,3-1-7-16,1 1-14 0,-3-1-24 15,6-1-28-15,-1 1-37 0,-1-1-42 0,3 1-58 0,0-1-88 16,1 1-152-16,0-1-217 16,0 0 275-16</inkml:trace>
  <inkml:trace contextRef="#ctx0" brushRef="#br0" timeOffset="280927.2695">14745 1609 0 0,'0'0'0'0,"0"0"0"0,0 0 0 16,0 0 184-16,0 0 117 15,0 0-41-15,0 0-22 0,0 0-31 0,0 0-53 0,0 0-32 16,0 0-40-16,0 0-24 0,0 0-5 0,0 0-15 16,-61-81-15-16,55 81-13 0,-4 0-10 15,-2 0 0-15,-4 4 3 0,1 1 3 0,-4 2-1 0,-1 2-1 16,0 1-2-16,0 3 3 0,1 2-1 15,-1 1 0-15,-1-2-1 0,3 5 0 0,2 0-3 16,0-1 1 0,2-1 0-16,4-1-4 0,3 1-7 0,5-2-7 0,2 2 5 0,0-3-2 15,3 2 3-15,6 1 7 0,1-2 12 0,3 1 11 16,4-2 10-16,1 0 4 0,-2 1-7 0,6-3-2 16,-3 1-1-16,1-1-6 0,2-1-5 0,-4-1-4 15,0 0-6-15,0 1 1 0,-4-1-1 16,2 1 2-16,-5-2 0 0,0-2-2 0,-5-1-2 15,0 1-1-15,0-1 1 0,-3-1 0 0,-2-2 2 0,0 0-2 16,-1 1-1-16,1-3 0 0,-1 1 1 16,0 1 6-16,0-1 7 0,-2 2 0 15,-2 0 16-15,-4 0 9 0,-1 1 3 0,-4-1 10 0,-3-1-8 16,-1 0-9-16,-1-1-3 0,-6 1-5 0,2 0-4 16,0-2-2-16,0 0-4 0,0 0-1 15,0-2-3-15,2 1 3 0,1 0-3 16,0 0-1-16,2 0 2 0,4 0-2 0,2 0 4 0,3-2 0 15,-1 0 5-15,7 1-3 0,0 0-7 0,0 0-9 16,2 0-22-16,0-2-33 16,0 2-58-16,0-2-135 0,5 1-158 0,1 0-318 15,-2 1-180-15</inkml:trace>
  <inkml:trace contextRef="#ctx0" brushRef="#br0" timeOffset="281234.8772">15085 1809 0 0,'0'0'101'0,"0"0"371"0,0 0-118 0,0 0-47 16,0 0-17-16,0 0-46 0,0 0-39 0,0 0-31 16,0 0-33-16,0 0-40 0,0 0-29 15,0 0-25-15,0 0-23 0,0 0-17 0,-29-40-12 16,31 40-18-16,3 0 3 0,-2 1-2 0,5-1-1 15,2 0 9-15,0 0-1 0,3 0 5 16,2 3 6-16,-1-1 5 0,3 0-1 16,-1 1 5-16,2-2-1 0,0 1 1 0,-4 1 1 15,4-1-4-15,-5 1 3 0,3-2-3 0,-3 2 1 16,-3 0 1-16,1-2-3 0,-1-1-5 0,-1 1-13 0,-2 1-30 16,-3 2-46-16,2-2-57 0,-3 0-70 15,-2 2-88-15,-1-1-97 0,0 2-151 16,-1-2-85-16,-2 0 641 0</inkml:trace>
  <inkml:trace contextRef="#ctx0" brushRef="#br0" timeOffset="281593.847">14903 2042 0 0,'0'0'0'0,"0"0"0"15,0 0 0-15,0 0 45 0,0 0 282 16,0 0-52-16,0 0-54 0,0 0-53 0,0 0-6 15,0 0-14-15,0 0-22 0,0 0-9 0,0 0-39 16,0 0-17-16,82 9-11 0,-65-9-9 16,3 0-7-16,-1 0-7 0,4-1-5 0,-1 1-10 15,1 1-4-15,2-1-1 0,-2 0-3 16,-2 0 3-16,1 0 0 0,-3 0-1 0,1 1 9 16,-3-1-4-16,-2 0 1 0,2 0-1 0,-3-1-7 15,1 0 5-15,-2 1 1 0,-3-1 3 16,0 1 1-16,0 0 3 0,-3 0 2 15,-2-1 7-15,3-2 2 0,-1 0 0 0,-3 3-5 16,4-3-3-16,-4 1-4 0,3 1 0 0,0-3 0 0,-2 2-3 0,0-1 0 16,-1 1-2-16,-2-1 0 0,3 1 0 15,-3 1-1-15,-1-1 1 0,1 0-6 16,-1 1-5-16,4 0-13 0,-4 0-55 0,1-2-79 16,0 3-130-16,4-2-251 15,-4 1-390-15,3 0 523 0</inkml:trace>
  <inkml:trace contextRef="#ctx0" brushRef="#br0" timeOffset="282187.0851">15942 1678 0 0,'0'0'0'0,"0"0"324"0,0 0-22 0,0 0-32 15,0 0-9-15,0 0-64 0,0 0-16 0,0 0-14 16,0 0-23-16,0 0-29 0,0 0-28 16,0 0-26-16,0 0-26 0,-1-53-18 0,1 53-14 15,0 0-9-15,0 0-9 0,0 0-18 0,0 0-29 16,0 0-25-16,0 1-25 0,0 0 0 0,0 3 32 16,0 0 30-16,0 2 36 0,0 1 17 15,0 0 1-15,0 1 3 0,0 0-2 0,1 1 1 16,-1 0 0-16,0 1-2 0,-1-1 0 15,1 1 1-15,-1 0 2 0,1 2-1 47,0-1 3-47,-1 0 2 0,-2 0-1 0,-1 1 1 0,3-2-4 0,-1 3 1 0,0 0-1 0,0-1 3 0,-3 3 5 0,3-3 3 16,-4 4 4-16,4-1 4 0,-3-1-4 0,-1 1-3 0,3-2-4 16,-3 2-6-16,2-1 1 0,-2 1 0 0,1 0 5 0,-2-1 0 0,4 0 0 15,-3-2-2-15,4 0-9 0,-4-1-1 16,4-4-3-16,0 4-1 0,1-3 3 15,-2 0-3-15,-1 1 3 0,3-2 0 0,1 1-1 0,-2-1 4 16,1 0-5-16,0 1 1 0,0-1 0 0,1 0-6 16,-3 0 8-16,2 0-3 15,1 1 4-15,-1-1 5 0,1 0-1 0,0-1 2 0,0 1-2 16,0-2-1-16,0 1-1 0,-1-2 0 0,1 1 0 16,-1-3 0-16,1 1 1 0,0-1-3 15,0 0 0-15,0-1 1 0,0 1-3 0,0-1 1 16,0-1 1-16,0 1-5 0,0-1 6 0,-1 0-1 15,1 0 2-15,0 0 7 0,0 0 3 16,0 0 11-16,0 0 11 0,0 0 8 16,0 0 9-16,0 0 3 0,0 0 3 0,0 0 0 0,0 0-5 15,0 0-23-15,0 0-66 16,0-1-212-16,0 0-760 0,0-2-253 16</inkml:trace>
  <inkml:trace contextRef="#ctx0" brushRef="#br0" timeOffset="291601.6111">20641 3475 0 0,'0'0'0'16,"0"0"0"-16,0 0 77 0,0 0 304 0,0 0-46 16,0 0-41-16,0 0-54 0,0 0-32 15,0 0-29-15,0 0-13 0,0 0-8 0,0 0-9 16,-4-1-14-16,4 1-16 0,0 0-12 0,0 0-10 15,0 0-8-15,0 0-8 0,0 0-9 16,0 0-13-16,0 0-11 0,0 0-9 0,0 0-5 16,0 0-1-16,0 0-2 0,0 0-4 0,0 0-4 15,0 0-3-15,0 0-2 0,0 1-1 16,0-1-4-16,0 0-2 0,0 0-1 0,0 0-3 0,0 0-2 16,0 0 1-16,0 1-1 0,0-1 0 15,0 0 0-15,0 0 0 0,0 0-3 0,0 0 0 16,0 0-1-16,0 0 0 0,0 0-2 0,2 0 0 15,-2 0-1-15,0 0 0 0,1 0 0 16,-1 0 1-16,0 0 0 0,1 0 0 0,2 0 4 16,-1 0 1-16,4 0 2 0,0 1 1 0,2-1-1 15,1 0 0-15,1 0-1 0,0 0-1 0,0 0 2 16,2 0-1-16,2 0 0 0,2-1-1 0,2 0 0 16,0 0 1-16,1 0-1 0,2-1 0 15,0 1-1-15,-2 0 0 0,2 1 0 0,-1-1-3 16,-2 1 0-16,2 0-2 0,0-1-1 0,0 1 3 15,1-1-1-15,-1 1 3 0,0 0 0 0,3 0-1 16,-2-2 2-16,-1 2-3 0,1-1 0 16,0 1 2-16,-1 0-3 0,0 0 2 0,0 0-2 15,-2-1 1-15,2 1 1 0,0 0 1 0,-1-1 1 16,2 1 1-16,-2 1-1 0,1-2-2 0,1 1 0 16,-4-1 0-16,-1 1-1 0,1 0 1 15,-1-1 2-15,-1-1-1 0,3 2 2 0,-4-1-3 16,4 0-1-16,-2 1 0 0,-1 0 0 0,-3-1 0 15,4 1 1-15,-3-1 0 0,0 2 0 16,2-1-1-16,-2 0 1 0,-1-1 0 0,3 1-1 16,-3 0 1-16,-1-2-1 0,0 2 0 0,0 0-1 15,5 0 1-15,-4 0 1 0,1 0-2 16,5 0 4-16,0-1-4 0,-3 1 2 0,4 0-1 16,-2-1-1-16,-1 1 3 0,1 0-2 0,-2 0 2 0,0-1 1 15,-2-1-4-15,3 2 3 0,-3-1-1 16,1-1-1-16,2 2 2 0,-2-2-3 15,3 1 3-15,-3 0-2 0,3 0 1 0,0 0 0 16,0-1 0-16,-1 2 2 0,2-1-3 0,-2 1 0 16,1 0-1-16,-1 0-3 0,0 0 5 15,3-2 0-15,-2 1-2 0,-1-2 5 0,2 3-4 16,2-1 1-16,-1 1 1 0,1-2-3 0,0 2 1 16,-1-1-1-16,1 1 0 0,0 0 1 0,-1 1 1 15,-2-2 1-15,2 1-1 0,0 0 2 0,2-1-4 16,-1 1-1-16,0 0 1 0,1 1-3 15,-2-2 4-15,1 1 1 16,-1-1 0-16,0 0 2 0,-2-1-2 16,1 2-1-16,2 0-1 0,-1-2-1 0,0 1 3 0,3 1-1 15,0-2 0-15,-1 2 1 0,4 2-1 0,-2-2-1 0,-1 0 0 16,-2 0 2-16,0 0-1 0,0 0 0 0,-3 0 1 16,-2 0-2-16,0 0 0 0,-1 0 2 0,-2-2 2 15,3 1 1-15,-1 0-4 0,1 0 0 0,0-1 0 16,-2 1-6-16,5 2 8 0,-2-2-2 15,0 0 2-15,3 1 2 0,-1 0-4 0,1-1 0 16,-4 1-2-16,3 0 0 0,-2 1 2 16,-1-1-1-16,-3 0 2 15,4 0-4-15,-3 0 4 0,-2 0 0 0,-1 0 0 0,0 0-1 16,-3 0-1-16,-1 0 0 0,1 1 1 0,0-1 0 16,-4 1 0-16,3-1 0 0,-2 2 0 0,-1-1 8 0,2-1-8 15,-2 1 0-15,-2-1-1 0,3 0-2 0,-3 1 5 16,0-1-3-16,1 0 3 0,-1 0-5 0,0 0 5 15,3 0-2-15,-2 0 0 0,0 0 4 16,1 0-5-16,1 0 0 0,-2 0 0 0,-1 0-6 16,0 2 7-16,-1-2 0 0,1 0-1 15,-1 0 7-15,1 0-9 0,-1 0 1 0,0 0 0 16,0 0-7-16,0 0 7 0,0 0-1 16,0 0-1-16,0 1 4 0,0-1-5 0,0 0 1 0,0 2 2 15,0 0-1-15,0 1 2 0,0 1 1 0,0 0 0 16,3 2-4-16,-2-1 5 0,-1 2 1 0,1-1 0 15,0 2 3-15,0 2-6 0,0 0 0 16,0 0 0-16,0 1-5 0,2 0 7 0,-2 1-1 16,-1 1 0-16,0-1 7 0,1 2-6 15,0 1 0-15,0-1-1 0,-1 3-2 0,1-2 1 16,-1 3 1-16,1-1-1 0,1 2 1 0,1-1 1 16,-1 1 1-16,0 0-2 0,-1 1 2 15,1-1-3-15,1 0 1 0,-1 2 0 0,1-2-2 16,-3 1 4-16,1 1-3 0,0-2 1 0,3 4 3 0,-3 0-2 15,0 1 1-15,0 2 1 0,-1-2-3 16,0-1 2-16,0 0 0 0,0 0 1 0,-1 0 0 16,-2 0-1-16,-1 0 3 0,1 1-2 0,0 0 2 0,-2 1-2 15,3-2-1-15,-1 1 0 0,-3-2-1 16,6 1 3-16,-3 1-2 0,1-4 3 0,-1 2-1 16,3-2-1-16,-2 0 0 0,2 3-3 15,-1-1 1-15,0 3 2 0,-1 2-1 0,-2 0 4 16,3 1 2-16,-1 1-2 0,-1 1 0 15,-3-2-1-15,2 5-5 0,-2 0 5 0,-3-3 3 16,4-1-1-16,-2-1 1 0,2-2-3 0,0-2-3 16,1 0 0-16,0-2-2 0,2-1 2 0,-2 1 0 15,0 0-2-15,1 2 4 0,0-3-3 16,-2 1-1-16,4 0 2 0,-2-2-6 0,-2 1 3 16,3 1 1-16,0 0 0 0,-4 0 3 0,2 1-1 15,-3 2 1-15,4 1 1 0,-5-1 4 0,4-1-2 16,-4 0-3-16,4-1 1 0,-2-1-7 15,2-3 6-15,-1-2 1 0,4-2-1 16,-2-5 2-16,2 0-2 0,-3 0-3 0,3-2 2 16,-1 0-2-16,1-3 3 0,1-1 1 0,-1-1 0 0,0-1-1 15,1-2-1-15,-1 1-2 0,1-1-2 0,0 0-4 16,0 0-11-16,-3 0-12 0,2 0-22 0,0-4-44 16,-1-2-72-16,-5-3-199 15,4 0-805-15,-3 3-545 16</inkml:trace>
  <inkml:trace contextRef="#ctx0" brushRef="#br0" timeOffset="293038.4683">20639 3598 0 0,'0'0'0'0,"0"0"0"0,0 0 0 16,0 0 263-16,0 0 122 0,0 0-23 0,0 0-43 16,0 0-28-16,0 0-29 0,0 0-37 15,0 0-36-15,0 0-44 0,0 0-43 0,0 0-39 16,21-38-32-16,-20 38-21 0,-1 0-18 0,0 2-6 16,1 2 5-16,1 0 9 0,0 4 13 0,0 2 9 15,3 2 5-15,-3 4 3 0,0-1 1 0,-1 5 0 16,-1-1 2-16,0 4-3 0,3 2 0 15,-7 5 3 1,1-1-4-16,-3 4-6 0,2 1-4 0,-4 4-12 16,2 3 6-16,-4 0-3 0,4 1-1 0,-4 1 9 0,0 0-8 0,1 2 1 15,-1 0 0-15,-1 1-8 0,1 0 3 0,3-3 0 16,0-1-1-16,1-1-1 0,2 1 5 16,0-2 4-16,1-1 2 0,-1 1 5 0,1 2-7 15,0-3 2-15,-1 1-2 0,-2 1-3 16,4-1 3-16,-4-1-4 0,2 1 2 0,-1-1 2 0,2 1-2 15,-1 1-2-15,-1 0 1 0,3-1-7 0,-1 1 1 0,-1-1 2 16,2 0-3-16,-2-1 4 0,0 1-1 16,1-1 0-16,-1-1 0 0,-2-1-1 15,2-4-1-15,2 1 1 0,-2-5-1 0,2 0-2 16,0-4 0-16,-2 0-1 16,2-3 1-16,-1 2 2 0,-1-2 0 0,2 3 1 0,0-2-1 0,1-3-2 15,-1 1 0-15,1-2 1 0,0-1 0 0,-1-2-1 16,1 1 1-16,0-4-1 0,1 1 0 15,0-3 2-15,0 0 0 0,0-3 1 0,0-1-1 16,0-1-3-16,0-1 5 0,0-3-4 16,0 1 1-16,0-2 1 0,0 0-4 0,0 0 2 15,0 0 0-15,0-1 0 0,1 2 0 0,0-1 0 16,1 0 1-16,-2-1 0 0,1 1 2 0,0-1-2 16,1 1 0-16,-1 0 1 0,-1 1-6 15,2-1 3-15,0 0 1 0,1-1 0 0,1 1 5 16,-2 0-2-16,2 0 0 0,0 1 2 0,2-2 0 15,0 0 0-15,3 0 1 0,1 0-3 16,0 1 0-16,5-1 0 0,-2 0-1 0,1-1-1 16,3-2 3-16,3 1-3 0,1 0-1 15,0-2 1-15,4 1-5 0,1 1 4 16,0-1-1-16,2-1-1 0,1 3 6 0,3-2-6 0,1 2 2 16,3-2-1-16,0 0-5 0,0 1 5 0,5 0-1 15,-2-1-2-15,2 1 3 0,1 0-1 0,1-1 2 0,1 1 1 16,0 0 3-16,0-1-1 0,3 3 1 15,-2 0 1-15,1 0-1 0,0 1 3 0,0-1-1 16,-1 0 0-16,1 0 3 0,-1 2-4 16,2-2-1-16,-2 0 4 0,1 0-7 0,2 1 4 15,-4-1 3-15,3 0-4 0,-3 1 7 0,3-1-4 0,-1 0 1 16,2-1 0-16,0 0-2 0,-2-2 0 16,4 1 1-16,-2 0 0 0,-1 1-4 0,0-1 2 15,2-1 2-15,-1 0-3 0,-3 0 6 0,3-1-5 16,-5 0-3-16,4 1 1 15,-4-2-4-15,-2 1 2 0,1-1-1 16,-1 1-1-16,-2-1 4 0,-1 3-4 0,-3-3 0 0,1 1 0 16,-4 0-2-16,0 1 2 0,-1 1-1 0,-1-1 2 0,-2 0 0 15,-3 0-1-15,-1 0 0 0,-2 1 0 0,0-2 2 16,-3 2-1-16,-3-2-1 0,1 2 1 16,-3-1-4-16,0 1 7 0,-3 1 0 0,-3-1-1 15,-3 1 10-15,0 0-8 0,-3 1 3 0,0-1 0 16,-1 1-5-16,1-2 1 0,-1 2-1 0,-1 0 0 15,3-1 0-15,-1 1 0 0,0-1-2 16,-1 0 0-16,3 0 3 0,-1-1-5 16,-1 2 1-16,4-1 0 0,-2 1-7 0,2-2 6 15,-1 1 1-15,1 0-3 0,-2-2 6 0,3 2-4 0,-2 1 1 16,0-1 0-16,-2 1-5 0,-2 0 3 16,3 0 0-16,-4 0 1 0,1 0 3 0,-1 0-2 15,0 0-1-15,0 0 1 16,0 0 2-16,0 0-3 0,0 0 1 0,0 0 1 15,0 0-3-15,0 0 5 0,0-1-1 0,-1 1-1 0,-3-3 2 16,2 1-14-16,-4-3-16 0,0 0-25 0,-4-3-44 16,-1-2-51-16,-6-3-136 0,7 2-741 0,3 3-750 15</inkml:trace>
  <inkml:trace contextRef="#ctx0" brushRef="#br0" timeOffset="294089.7505">21707 3590 0 0,'0'0'0'0,"0"0"0"0,0 0 116 0,0 0 211 15,0 0-41-15,0 0-18 0,0 0-12 0,0 0-12 16,0 0-10-16,0 0-17 0,0 0-11 16,0 0-10-16,0 0-23 0,28-83-17 0,-24 81-29 15,-3 0-28-15,-1 1-23 0,0 1-29 0,0 0-21 16,0 0-17-16,0 0-11 0,0 0-8 16,0 1-9-16,0 3-7 0,0 2 14 15,0 2 21-15,0 3 12 0,0 3 14 0,-1 4-10 0,-1 2-11 16,0 1-1-1,2-2 2-15,-1 3 1 0,0 0-2 0,0 1-3 0,0 3-4 16,-2 0 3-16,-1 0 3 0,2 5 4 0,0 1 3 0,-4 0-4 16,4 0-1-16,-1 4-2 0,-3 0-1 0,4 1-1 15,-5-1 2-15,5 1-4 0,-2-1-1 16,-2-2-2-16,4 0-1 0,-4 1-1 16,3 2 0-16,-3-1 2 0,1-1 1 0,1 3 3 15,-1-1-4-15,3 0 5 0,-3-1-2 0,2-2-5 16,3-2 8-16,-1 0-5 0,0-4-2 0,1 0 6 15,-1 0-6-15,1-1 2 0,0-2 2 0,0 0-7 0,0-1 4 16,1-1-2-16,-1 0 0 0,-1 0 4 16,1 1-3-16,1 1 1 0,-2 1 1 15,-1-1-2-15,-2 2 0 0,3 0 0 0,0 2-1 0,-2-1-1 0,-2 3 1 16,3-3 2-16,-3 4-3 0,2-2 3 16,1 2-1-16,0-4-2 0,0 0 0 15,-2-2-1-15,2 0 0 0,2-3 0 0,-1 0-1 16,0-1 3-16,0-2-3 0,-1 2 1 0,0-2 0 15,1-2-2-15,0 1 2 0,0-3-1 16,1 0 1-16,-1 0-1 0,-1 0 2 0,-3 3 0 16,3-1-1-16,1 1 0 0,-3-1-1 0,-1 1 2 15,2 2-1-15,-2-1 1 0,3 2 0 0,-4-2 0 16,2 1 2-16,-1-1-1 16,-1-2 0-16,4 0-1 0,-4 0-1 0,4-2 0 0,-1-2-1 15,-1-4 0-15,2 0 0 0,1-2 2 0,0 1-2 16,0-3 2-16,-2 1-2 0,0-2-2 0,2 0 4 15,1-4 1-15,0 0 0 0,0-1 7 16,0 0-4-16,0 0 4 0,0 0 6 0,0 0-1 16,0 0 7-16,0 0 0 0,0-3-6 15,0-4-7-15,1-4-13 0,4-3-12 0,-2-4-12 16,0-3-15-16,3-3-23 0,-3-1-36 0,2-2-49 0,0-1-97 16,4-4-282-16,-7 7-712 0,4 8-115 15</inkml:trace>
  <inkml:trace contextRef="#ctx0" brushRef="#br0" timeOffset="294906.6316">22501 3530 434 0,'0'0'358'0,"0"0"16"0,0 0-62 15,0 0 1-15,0 0-12 0,0 0-56 16,0 0-46-16,0 0-51 0,0 0-33 0,0 0-26 0,0 0-22 15,0 0-17-15,0 0-16 0,0 0-16 16,36-63-10-16,-36 63-11 0,0 0-9 16,0 4 4-16,0 3 5 0,1 3 14 0,2 2 10 15,-2 4 0-15,0-1 4 0,-1 4-3 0,2 1 1 16,-2 1-2-16,0-1-3 0,0 1 0 0,2 3 1 16,-1 0 2-16,2 1-7 0,-3 1 1 15,2 0-3-15,-1 1-4 16,0 1 10-16,-1 1-8 0,0 1 3 0,1 0 0 0,0 4-7 15,-1 0 5-15,1 0-1 0,-1-2-3 0,0 1 8 16,-2 1-5-16,-1-1 0 16,-2 2 6-16,1 0-8 0,-4 1 2 0,4 2 0 0,-4-3-4 0,1 3 3 0,2-3-1 15,-1 1-1-15,3-1-5 16,-2-2 3-16,2 0-3 0,2-1 0 0,0-3 1 0,1 3 0 16,-1 0 2-16,2-1 2 0,-2-1 0 15,0 0 0-15,1-3-2 0,-1 3 1 0,1-3-2 0,0 1 0 16,-3-1-1-16,2 3 3 0,0 0-1 15,0 2 3-15,-3 1-1 0,-1 2-1 16,0 3-3-16,-2-1-2 0,-2 3 4 0,3 1-2 0,0-2 1 16,-3-3 3-16,6-2-7 15,-4-2 2-15,5-1 1 0,-3-2-7 0,3-1 7 0,-1-4 0 16,2-1 0-16,-3-2 3 0,2-2-4 0,1-2 1 16,1 0-3-16,0-3 3 15,0 0-1-15,0 1-1 0,0-3 3 0,0 0-7 0,0 1 5 0,0-2 1 16,0 1-1-16,0 0 6 0,0-2-6 0,0-2 2 15,0 0-2-15,-1 0-4 0,1-2 7 16,0-1-2-16,-1 0 2 0,2-2 4 16,-1-1-7-16,0-1 2 0,0 0 0 0,0-1-1 15,0 1 2-15,0-1-2 0,0 0 1 0,0 0-4 0,0 0 3 16,0 0-1-16,-1 0 1 0,1 0 5 16,0 0-6-16,0 0-2 0,0 0 1 15,0 0-9-15,0 0 9 0,-1 0 0 0,1 0 0 16,0 0 3-16,0 0-4 0,0 0-4 0,0 0-3 15,0-1-7-15,0 0-3 0,0 0-7 16,-1-3-23-16,-1-3-31 0,-1-2-52 16,2-4-86-16,0-3-189 0,-1 3-760 0,1 2-467 0</inkml:trace>
  <inkml:trace contextRef="#ctx0" brushRef="#br0" timeOffset="295833.4287">20749 4314 0 0,'0'0'0'0,"0"0"0"0,0 0 164 0,0 0 252 0,0 0-76 15,0 0-80-15,0 0-52 0,0 0-35 0,0 0-31 16,0 0-27-16,0 0-28 0,0 0-14 0,0 0-11 0,-1-11-3 16,2 11-5-16,-1 0-9 0,1 0-12 15,-1 0-10-15,0 0-7 0,0 0-3 16,0 0-1-16,2 0 8 0,-1 0 19 0,2 0 12 15,-2 2 12-15,4-1 2 0,0 1-6 0,0 1-4 16,2-3-1-16,2 3-1 0,3-1 2 0,5-1 1 16,1 1-4-16,3 0-3 15,3-2-4-15,5 0-7 0,2-2-6 0,5 0-8 0,3-1-7 16,4 0-5-16,1 0-1 0,5 0 0 16,-4 0-2-16,5 3 0 0,1 0-3 0,0 0 0 0,-1 0-1 15,-1 0-2-15,-2 0 4 0,-1 1-2 0,4-1 1 16,-1 0 2-16,0 2 0 0,0-2 2 15,2 0 3-15,3 0-3 0,1-2 0 16,3 1 1-16,1 1-1 0,1-3-1 0,-3 2-1 0,2-3-1 16,0 2 6-16,0-1 0 0,-2-2-4 0,2 3 4 15,1-4-5-15,-1 3 0 0,-4-2 4 16,3 0-7-16,-6 1 2 0,0-2-2 0,-1 1-4 16,-3 0 4-16,-4-1 0 0,-3 3 0 0,-2-1 6 15,1-1-5-15,-2 2-1 0,-5-2-1 16,0 2-2-16,-3 0 1 0,-2 0 0 0,-5 2-1 0,-3-1 1 15,0 0-3-15,-2 1 2 0,-4-1 2 16,1 2 1-16,-2 0-1 0,-3 0-2 0,2 0-2 16,-3 0-6-16,0 0 6 15,1-1 2-15,-2 1 0 0,0 0 4 0,-3-1-3 0,2 1-1 16,-4 0 0-16,4 0-3 0,-4 0 4 0,-1 0 1 16,3 0 1-16,-4-2 2 0,1 2-4 0,-2 0 0 15,0 0 1-15,0 0 3 0,1 0 1 0,-1 0-1 16,0 0 1-16,0 0-6 0,0 0 2 15,0 0 0-15,0 0-1 0,0 0 4 16,0 0-3-16,0 0-3 0,0 0 0 16,0 0-7-16,0-1 4 0,0 1-1 0,0 0-9 0,0-1-4 15,-1 1-25-15,1 0-28 0,-2 0-33 0,-4 0-23 16,1 0-34-16,-7 6-96 0,2-1-292 16,2-2-723-16</inkml:trace>
  <inkml:trace contextRef="#ctx0" brushRef="#br0" timeOffset="296526.8739">20564 4911 92 0,'0'0'587'15,"0"0"-332"-15,0 0-19 0,0 0 12 0,0 0 27 16,0 0-25-16,0 0-58 0,0 0-48 16,0 0-30-16,0 0-23 0,0 0-24 15,0 0-18-15,0 0-11 0,0 0-9 0,-11-2-5 0,11 2-2 0,0 0-5 16,2 0 6-16,5 1 7 0,-3-1 6 0,4 0 6 16,2 0-5-16,1 0-6 0,0 0-3 0,6 0-2 31,-4 0-5-31,6-1 1 0,0 0-1 0,3-2 0 0,4 3 3 0,2-2-5 15,7 1 0-15,-1-1-4 0,4 1-2 0,3 0 0 16,-1-3 3-16,2 2 3 0,5-2 3 16,0 0 2-16,6-1-1 0,2 1-5 0,0-1 0 15,3 1-3-15,3 0-2 0,0-2 1 0,0 3-3 0,2-3 1 16,4 2 0-16,-3-2-3 16,5 1 1-16,0-1-2 0,3 0 2 0,1-2 3 15,1 1 0-15,5-3 0 0,0 1 2 0,1 0-1 0,0-2 3 16,-2 3-2-16,3-1-5 0,-2 2-2 0,-1-3-3 15,-4 4-1-15,-2-2 1 0,-5 0-2 0,-6 0-1 16,-6-1 1-16,-7 3 1 0,-4 1 1 16,-8 0 0-16,-5 0-1 0,-9 1-2 0,-2 2 2 15,-8 0-2-15,-1 2 0 0,-4-1 3 0,-4-1 1 16,-3 2 2-16,0 0 2 0,0 0 1 16,0 0 0-16,0 0 0 0,0 0-2 0,0 0 0 15,-1 0-2-15,0 0 0 16,0 0-3-16,0 0-2 0,-2-1-1 0,1 1-4 15,0-1-11-15,-6-1-15 0,2 1-17 16,-3-2-21-16,0 2-30 0,-2-4-46 0,-3 0-117 0,7 1-308 16,-1 2-793-16</inkml:trace>
  <inkml:trace contextRef="#ctx0" brushRef="#br0" timeOffset="297235.081">22139 3745 175 0,'0'0'538'0,"0"0"-77"0,0 0-60 16,0 0-75-16,0 0-82 0,0 0-55 0,0 0-35 15,0 0-22-15,0 0-29 0,0 0-32 0,0 0-21 16,0 0-14-16,0 0-7 0,-33-15-5 0,35 15-7 16,-1 0 0-16,5 0 3 0,-1 1 1 15,5-1 1-15,3 0-3 0,2 0-7 0,1 0 0 0,1 0-1 16,1 1-4-16,0 1-1 16,-3-1-3-16,3 1-1 0,-3 2 1 0,2-2 1 0,-2 0-2 15,0 2-1-15,-4-2 0 16,1 2-2-16,-3 0 0 0,-1 1 1 15,0-1-1-15,-3 2 1 0,1-1-2 0,-4 0-1 16,0 1 2-16,2 2 0 0,-4 0 3 16,0 2 0-16,0 0 0 0,1 1 0 15,-1 3 1-15,-3-1 2 0,-1 3-1 0,1 0 1 0,-4 5 0 0,2-1 3 0,-2 0 1 16,-1 0 2-16,-3 1 1 0,3-1-1 0,-3 0 0 16,0-1 4-16,0-1-1 0,1 1 3 15,-4 0 4-15,0-1-3 0,1 1 2 0,1-2-5 16,2 1-5-16,-2-1-2 0,2-2-1 0,1-1-1 15,0-2-1-15,1 0-1 0,4-1 0 0,-1-3 2 16,3-2 0-16,0-1-1 0,1-1 0 0,-1-2-2 16,2 0-1-16,0 0 2 0,0-2-1 15,0 0 0-15,0 0-2 0,0 0-2 0,0 0-2 16,0 0-8-16,0 0-14 0,0 0-14 0,0-1-21 16,0-1-23-16,2-1-59 0,0-1-101 15,0-2-248-15,0-2-612 0,2 4-93 16</inkml:trace>
  <inkml:trace contextRef="#ctx0" brushRef="#br0" timeOffset="297589.5701">22115 4061 1063 0,'0'0'446'0,"0"0"-40"15,0 0-113-15,0 0-33 0,0 0-41 0,0 0-63 16,0 0-42-16,0 0-32 0,0 0-27 0,0 0-20 15,0 0-15-15,0 0-4 0,0 0 1 16,0 0-1-16,83-13 3 0,-58 11 2 16,2-2-1-16,3 2-1 0,0 1 1 0,1-3-2 15,-1 1-2-15,-1 1 0 0,-3 1-3 0,1-2-1 0,-4 1-1 16,2 1-5-16,-4-1 1 0,-1 1-2 16,-6 0 1-1,3 0 3-15,-6 1-5 0,-2-1 1 0,-5 1-3 0,-2 0 2 0,1-1 4 16,-2 1 4-16,-1 0 3 0,0 0 1 0,0 0 0 15,0 0 1-15,0 0 1 0,0 0 0 0,0-2-1 16,0 2 0-16,0 0-2 0,0 0-6 16,0 0 2-16,0 0-1 15,0 0 1-15,0 0 2 0,0 0-6 0,0 0-1 0,0 0-6 16,-1 0-11-16,-2-1-10 0,2 1-22 0,0 0-30 0,0-1-41 16,-2 0-107-16,-2 1-341 0,3 0-846 0</inkml:trace>
  <inkml:trace contextRef="#ctx0" brushRef="#br0" timeOffset="300348.3419">22038 5061 7 0,'0'0'532'16,"0"0"-90"-16,0 0-115 0,0 0-35 0,0 0-27 15,0 0-51-15,0 0-47 0,0 0-5 0,0 0-29 16,0 0-25-16,0 0-21 16,0 0-41-16,11-20-10 0,-11 20-4 0,0 0-3 0,0 0 7 15,0 0-10-15,0 0-3 0,0 0-3 0,0 1-9 16,0 2 0-16,-1-3-2 0,0 4 5 15,-1 2 7-15,-1 2 3 0,0 3 2 0,0 2-2 16,-4 2-5-16,3 1-1 0,-3 4-3 0,1-1 2 16,1 2 0-1,-4 4 1-15,2-1 3 0,1 1-2 16,-2 0-1-16,-2 0-5 0,5-3-4 0,-1 2 0 0,-2-1-3 0,4-2 3 16,-3-1-1-16,5-1-2 0,-3-5 1 0,1 1-2 15,2-1 1-15,-2 0-2 0,0-5 1 16,3 1 0-16,-1-1-1 0,0-2 0 0,0-2-2 0,0-1 0 15,1 2 1-15,0-3 0 0,1 1 2 16,0-2-1-16,0-1 1 0,0-1 0 0,0 0 0 0,0 0 2 0,0 0 1 16,0 0 2-16,0 0 0 0,0 0-4 15,0 0-4-15,0 0-6 0,0-1-15 16,0-1-18-16,0-4-58 16,0-1-63-16,1-2-78 0,2-3-135 15,2 4-257-15,-3 2-566 16</inkml:trace>
  <inkml:trace contextRef="#ctx0" brushRef="#br0" timeOffset="300955.2904">22324 5082 0 0,'0'0'272'0,"0"0"49"0,0 0 4 0,0 0 30 15,0 0-40-15,0 0-70 0,0 0-42 0,0 0-39 16,0 0-24-16,0 0-28 0,0 0-19 16,0 0-17-16,0 0-9 0,0 0-4 0,9-12-2 15,-9 12-5-15,0 0-9 0,-1 0-15 16,0 0-10-16,-2 1-8 0,-3 2-6 0,-1 0-3 16,2 2-1-16,-4 0-1 0,2 1 1 0,1 3-2 0,-3-3 1 15,1 2-1-15,0-1 0 0,3 2 2 16,-4 2 2-16,1 0 0 0,2 1 1 0,0-1-3 15,-1 1 0 1,2-1-1-16,-2 2 0 16,5-2 3-16,-5 3 0 0,4 1 1 15,-3-1 1-15,4 0-1 0,-2-2-3 0,-1 1 0 16,4 1-1-16,0-2-1 0,1 0 0 0,0-1 0 0,0-1 0 0,0 0 2 0,0-3-1 16,1 3 1-16,5 0 2 0,-2-2-3 0,-1 0 5 0,3-1 3 0,1 0 0 15,-2-2 8-15,3 0-3 16,2-2 1-16,-1 0 0 0,0-2-3 0,3-1 2 0,-1 1-2 15,0-1-3-15,5 0 0 0,-4-5-2 0,1-1-1 16,1-1 1-16,0 0 2 0,-2-2-3 16,1-1 0-16,-1 2 2 15,-2-1-3-15,1-2 4 0,-4 1 0 16,0-1 2-16,-3 1 3 0,3-2-5 0,-5 0 2 16,3 1-5-16,-3-1-1 0,-1 1 5 0,-2-2-3 0,1 0 3 0,0 2-2 15,0-3-9-15,0-1 3 0,-5 1-3 0,1 2-2 0,0-1 4 16,-2 2-4-16,-1 0 3 15,2 1-2-15,-3 0 0 0,-1 0 2 0,0 1-2 0,3 2 8 16,-5 0-10-16,2 2 1 0,0 1-5 0,-1 1-7 16,0 0 5-16,1 2-1 0,-1 1-3 15,0 0-4-15,1 0-18 0,0 2-22 16,-1 2-27-16,4 1-49 0,-2 0-74 0,-2 3-160 0,3-2-510 16,4-1-740-16</inkml:trace>
  <inkml:trace contextRef="#ctx0" brushRef="#br0" timeOffset="327649.4933">16244 5993 0 0,'0'0'0'15,"0"0"0"-15,0 0 0 0,0 0 177 0,0 0 187 16,0 0-36-16,0 0-43 0,0 0-13 0,0 0-18 16,0 0-20-16,0 0-21 0,0 0-35 0,0-38-20 15,0 35-23-15,2 0-20 0,-2 1-13 16,1 1-17-16,-1 1-7 0,0 0-13 0,0 0-15 16,0 0-11-16,0 0-11 0,0 0-8 15,0 0-8-15,0 0-5 0,0 1-6 0,0 1-4 16,0-1-5-16,0 3 5 0,-3 2 1 0,2 2 6 15,-2 1 5-15,-2 2 2 0,3 1 2 0,-4 3-3 16,3 3-3-16,0-1-1 0,-5 5 0 0,4 2 0 16,-2 0 0-16,-1 0-1 0,4 0 0 0,0-1-2 15,-4-1-1-15,3 1 0 0,-2-1 0 16,3 1 1-16,-4-1-1 16,5 1 1-16,-4 1 0 0,1-1 0 15,-1 1 3-15,3 0 2 0,0 1 0 16,-2-1-1-16,2 1-2 0,1 0-2 0,-2-3-3 15,3 1 4-15,1-2-1 0,-2 0 0 0,1 1 5 0,0-2-5 16,0 1-1-16,1 0 0 0,-3-2-6 0,2 0 6 0,0-1-1 0,0 2 2 16,-1-1 1-16,1 1 0 0,-3-2 0 15,2-2 0-15,1 0 2 0,1-4-4 0,0-2-1 16,0 0 1-16,0-3-4 0,0-1 3 16,0-1 2-16,0-1-1 0,0 0 7 15,0-1-8-15,0 0 0 0,0-2 1 16,0 1-6-16,1-1 8 0,-1 0-2 0,1 1 2 0,-1-1 2 15,1-1-3-15,-1 1 1 16,3-1-1-16,-2 0 2 0,0 1 0 16,1-1-1-16,-1 0 1 0,1 1-1 0,3-1 3 0,-2 0 2 0,3 2-1 15,-2-2 4-15,2 1-8 0,-1-1-2 0,3 1-2 0,1-1-5 16,0 1 7-16,0-1 0 0,3 0 2 0,0 0 4 16,-1 0-6-16,5 0 1 0,-2-1 1 15,3 0-4-15,0-2 1 0,1 0 2 16,2 0-1-16,1 1 0 0,0 0 0 0,3-1-1 15,-2 2 1-15,0-3 4 0,1 2-4 0,4-2 0 16,-3 3 2-16,4-1-6 0,0-1 6 0,-1 0-1 16,7 0-1-16,-2 0 5 0,1 1-6 15,3 1-1-15,-1-2 0 0,3 0-4 16,0 1 6-16,1-2-2 0,3 2 2 0,-3-1-3 16,2 1 2-16,1 0 0 0,-5 1-1 0,4-1 4 0,-2 1-2 0,0-2-2 15,-1 2 1-15,-3 0-3 0,4-1 5 16,1-1 2-16,0 2 1 0,2 0 3 0,0-1-1 15,4 1 0-15,-1-2 1 0,5 1-4 0,-2-1 4 16,2 1 0-16,-2-1-1 0,3 2 3 16,-2-1-5-16,0-2 2 0,3 3-2 0,-1-2-1 15,-2 1-2-15,3 0-1 0,-3 1 0 0,1-2 0 16,2 1 4-16,-2 0-1 0,2 0 0 0,0 0 1 16,0 0-3-16,-1 1 0 0,1-1 0 15,-2 0-4-15,1 2 4 0,-1-3-1 0,-2 1 0 16,5 0 3-16,-4 0-3 0,2 0 0 15,0 0 0-15,2 2 0 0,-2-1 0 0,0-2 0 16,0 2-1-16,-2 0-1 0,-3-1 2 0,-3 0 0 0,0 0 2 16,-1 1 3-16,-2 0-5 0,-3-2-2 15,-3 1-2-15,2 0-3 0,-4 2 3 0,1-3 4 0,-5 1 2 16,-4 0-1-16,1 0-1 0,-4 0 0 16,-2 4-4-16,-1-4 2 0,0 1 2 0,-5 1 0 15,2-2 1-15,-2 0-4 0,-3 1 2 16,1 1 0-16,-2-1 0 0,-3 1 3 0,-2 0-4 15,-1 0 1-15,0 0 0 0,-3 0-2 0,2 0 2 16,-2 0 1-16,0 0-1 16,0 0 3-16,0 0-3 0,0 0 0 0,0 0 1 0,0 0-2 15,0 0 1-15,0 0 0 0,0 0 1 0,0 0-1 16,0 0 0-16,0 0 2 0,0 0-2 16,0 0 4-16,0 0-4 0,0 0 1 0,0 0 0 0,0 0-4 15,0-1 4-15,-2 1-5 0,1-2-5 16,-1 2-7-16,2-1-16 0,-1 0-18 0,0-1-33 15,0-2-65-15,1 0-125 0,-1-1-516 0,-1 2-907 16</inkml:trace>
  <inkml:trace contextRef="#ctx0" brushRef="#br0" timeOffset="328539.8217">20533 5770 170 0,'0'0'627'15,"0"0"-128"-15,0 0-113 0,0 0-43 0,0 0-52 16,0 0-51-16,0 0-52 0,0 0-52 0,0 0-40 15,0 0-35-15,0 0-25 0,0 0-14 0,0 0-10 16,0 0-7-16,17-28-4 16,-17 32 3-16,2 2 9 0,-2-1 6 0,0 4 8 15,1-2-1-15,-1 2 5 0,1 3 2 0,-1-2 2 0,1 3 1 16,-1 0-6-16,4 0-3 0,-4 3-5 0,1-2-3 16,-1 2-2-16,2-2-1 0,-2 3 0 15,1-1-1-15,-1-2-2 0,0 4-1 16,0 0 0-16,0 1 3 0,1 0-1 0,-2 0 1 15,0 1-1-15,-1-1-4 0,1 2 1 16,1-2-2-16,-3 2-2 0,2-1 1 0,0-4-1 0,0 4 1 0,1-1 1 16,-1-1-3-16,-2 0 3 0,-1 1-2 0,3 0-1 15,0-2 3-15,-2 0-2 0,1-1 0 16,-1 1 0-16,2-2 0 0,-1 0-1 0,0 0 0 16,1-1 1-16,0 2-2 0,-2-1 3 0,2-1-3 15,0 0 1-15,1-1 0 16,0-1-3-16,0 1-1 0,0-2 2 0,0-1-3 15,0 2 2-15,0 0 2 0,0-4-3 0,0 3 1 0,1-2 0 16,-1 0-2-16,0 1 3 0,0-3-2 0,0 0 0 16,0-1 0-16,0-3 1 0,0 2-1 15,0-2 4-15,0-1-1 0,0 0-2 0,0 1 3 16,0-2-4-16,0 0 0 0,0 0 0 0,0-1-1 16,0 0 2-16,0 1 0 0,0-1 1 15,0 0 0-15,0 0 1 0,0 0 0 0,0 0 2 16,0 0 0-16,0 0-3 0,0 0 3 0,0 0-1 15,0 0-1-15,0 0 3 0,0 0-3 16,-1 0-1-16,1 0 0 0,0 0-5 16,0 0 2-16,0 0 1 0,0 0-4 0,0 0 7 0,0 0-4 15,0 0-1-15,0 0 3 0,0 0-5 0,0 0 1 16,0 0 0-16,0 0 1 0,0 0 0 0,0 0 0 16,0 0-2-16,0 0 3 15,0 0 2-15,0 0-3 0,0 0 1 0,0 0 0 16,0 0-7-16,0 0 7 0,0 0-3 0,0 0-3 15,0 0-3-15,0-1-9 0,0 0-7 0,0 0-9 0,0 0-15 16,0-3-37-16,0 1-41 0,0-1-65 16,0-1-114-16,-2 0-318 0,-1 3-748 0</inkml:trace>
  <inkml:trace contextRef="#ctx0" brushRef="#br0" timeOffset="328990.608">19921 6708 757 0,'0'0'384'0,"0"0"-59"0,0 0-39 15,0 0 18-15,0 0-7 0,0 0-60 0,0 0-72 16,0 0-43-16,0 0-37 0,0 0-23 15,0 0-19-15,0 0-3 0,0 0 6 0,4 9-4 0,5-6 8 16,2-1-8-16,-1 0-4 0,4-1 6 16,2 2-6-16,0-1 2 0,4-1-3 0,1 1-8 15,4 0-5-15,0-2 0 0,5 0-5 16,1 0-4-16,4 0 0 0,-2 0-5 16,2 1-1-16,1-1 2 15,1-1-5-15,-1 0-1 0,-1 0 1 0,-4-1-9 16,0 0 7-16,-2 0 0 0,-5-1-1 0,1 1 8 15,-1 0-8-15,-4 0-1 0,0 2-1 0,-3-1-5 0,-3 1 5 16,-4 0 3-16,-3 0-1 0,-3 0 7 0,-2 0-4 0,-2 0-1 16,2 0 1-16,-2 0 0 0,0 0-1 0,0 0 3 15,0 0 1-15,0 0-6 0,0 0 5 0,0 0 0 16,0-1 0-16,0 1 7 0,0 0-6 0,0-1-1 16,-2 1 0-16,1-1-15 0,0-2-5 15,0 0-14-15,-2-2-25 0,-3 1-25 16,1-2-46-16,-1-1-78 0,-3-1-207 15,3 1-753-15,0 3-545 0</inkml:trace>
  <inkml:trace contextRef="#ctx0" brushRef="#br0" timeOffset="329421.8949">20696 5936 957 0,'0'0'583'0,"0"0"-132"0,0 0-146 0,0 0-34 0,0 0-29 15,0 0-49-15,0 0-49 0,0 0-45 16,0 0-42-16,0 0-22 0,0 0-9 0,0 0-11 15,0 0 3-15,0 0-2 0,-18 3 3 0,6 7 5 16,-7 2-1-16,2 2 0 0,-3 0 0 0,0 0 1 16,0 0 0-16,0 3-3 0,2-1-1 0,-2 2-9 15,0-1 0-15,1 1 0 0,0-1-3 0,3 1 5 16,-1-3-8-16,0 0 1 16,3-4-1-16,0 2-4 15,0-2 3-15,4-3-1 0,1-1-1 0,1 1 2 16,3-3-1-16,0-1-1 0,0-1 1 0,4 0-1 0,-2-1 1 15,2 0 0-15,-1-1-1 0,1 2-5 0,1-2 1 0,-2 1-3 0,2-2-8 16,0 1-6-16,-1-1-24 0,1 0-26 16,0 0-31-16,0 0-55 0,0-3-60 0,0-2-241 15,1 2-696-15,1-1-331 0</inkml:trace>
  <inkml:trace contextRef="#ctx0" brushRef="#br0" timeOffset="329815.2102">20752 5895 1090 0,'0'0'772'0,"0"0"-501"15,0 0-91-15,0 0-45 0,0 0 10 0,0 0 4 0,0 0-34 16,0 0-13-16,0 0 0 0,0 0-16 16,0 0-7-16,0 0-13 0,0 0-16 0,132 87 1 15,-111-71-15-15,2 0-2 0,-3 0-3 0,2 1-15 16,-2 1 3-16,1-4-4 0,0 2 0 15,-1-1 6-15,0-1-4 0,1 0-1 16,-1-2-2-16,-2 2-4 0,-1-4-1 0,-2-1-1 16,0 0-1-16,-1-1-3 15,-3-1 1-15,-1 1-1 0,-3-5 0 0,-2 2 1 0,1-1-1 16,-3-2 1-16,-1 1-1 0,-1-2-7 0,-1 0 5 16,2-1 1-16,-2 0 1 0,0 0 9 0,0 0-4 15,0 0 2-15,0 0 4 0,0 0-3 0,0 0 3 16,0 0 3-16,0 0-1 0,0 0 1 0,0 0 1 15,0 0-3-15,0 0-3 0,0 0 5 0,0 0-8 16,0 0-5-16,-2-1-8 16,1 1-22-16,-1 0-19 0,1-1-39 0,-5 0-51 0,1-1-66 15,-7 2-183-15,3 0-759 16,1 0-584-16</inkml:trace>
  <inkml:trace contextRef="#ctx0" brushRef="#br0" timeOffset="330543.552">18077 7035 1473 0,'0'0'408'0,"0"0"-54"0,0 0-105 0,0 0-28 15,0 0-58-15,0 0-45 0,0 0-27 0,0 0-18 0,0 0-9 16,0 0-14-16,-130-21-9 0,108 27-4 15,4 2-7-15,0 0-5 0,1 2-4 16,3 0-7-16,1 1-4 0,3 1-1 0,2-1-1 16,1 1-2-16,4 0-1 0,0 1-2 0,3 0-1 15,0-1 4-15,3 1 3 0,3 0 2 0,6 0 4 16,1 0 2-16,2 0-2 0,3-2 0 0,2 0-5 16,6-1 2-1,-3 2 0-15,1-3-1 0,-3-1 0 0,3 0-5 16,-3-3-1-16,-2 3-2 0,1-4 3 0,-5 1-2 0,2 0-3 15,-6-1 3-15,-1 0-4 0,-4-3 0 0,-2 2 2 16,-2-1-1-16,-2 0 4 0,0 1-5 0,0-1-1 0,0 2 2 16,-2 0-3-16,-5 1 6 0,2 0 2 15,-6 1 1-15,-1 1 2 0,-3-1-2 0,-1 1 1 16,-1-2 0-16,-1 0-3 0,-1 1 4 0,2-3-2 16,-2 1 1-16,0-3-3 0,1 1-1 0,-1 0 1 15,1-1-1-15,2-1 4 0,1 0-4 16,0 0 0-16,2 0-1 0,-1 0-1 0,5-1 5 15,-1-2-1-15,4 0 3 0,1-2-2 16,2 0-9-16,0 1-10 0,3-3-15 0,0 0-27 0,0-2-30 16,6-1-43-16,5-3-68 0,5-1-135 0,-3 3-545 15,-3 3-805-15</inkml:trace>
  <inkml:trace contextRef="#ctx0" brushRef="#br0" timeOffset="331037.1966">18739 7013 2093 0,'0'0'357'0,"0"0"-62"0,0 0-124 0,0 0-22 15,0 0-20-15,0 0-37 0,0 0-20 16,0 0-13-16,0 0-18 0,0 0-2 0,-128 5-9 0,110 4-3 16,-1-2 2-16,4 2-12 0,-2 0-6 15,3 2-2-15,0 0-5 0,4-1 0 0,2-1 1 16,0 2-4-16,2 0-2 0,2 1 3 15,2 0-1-15,1 0 2 0,1 0 5 0,1 0-6 16,-1 1 0-16,5 0 1 0,1-2-7 0,3 2 10 16,1-3 3-16,0 1 3 0,3-1 4 15,0-1-5-15,-2 0-4 16,3 0-1-16,-3-2-2 0,1 0 1 0,-1-1-1 16,-2-1 0-16,-1 0-3 0,-2-2 2 0,-1 1-1 0,-2-2 0 15,0 0 2-15,0 0-5 0,-3-1 3 0,0 0-2 16,0 0-1-16,0-1 2 0,0 2 0 0,0-1 2 15,0 0 3-15,-3 0-2 16,0 1 3-16,-1 1 2 0,-3-1 1 0,-1 0 0 0,-2 1-1 0,0-1 0 16,-3-1-4-16,0 1 2 0,-2 0-1 0,0-2-3 15,-2 1 4-15,-1-1-4 0,2 0 0 16,-1 2 0-16,1-2-3 0,1 0 2 16,1 0 2-16,-1 0 1 0,3 0 0 0,2 0-1 0,3-2-3 0,-1 1-1 15,2 1-1-15,3-1-1 16,0 0-3-16,1-1-1 0,2 1-8 0,-1-1-6 15,1-1-12-15,0 2-18 0,0-2-24 16,3-1-36-16,4 0-43 0,4-2-73 0,2-2-151 16,1 2-644-16,-7 3-637 0</inkml:trace>
  <inkml:trace contextRef="#ctx0" brushRef="#br0" timeOffset="331297.6791">19126 7102 2042 0,'0'0'346'0,"0"0"-43"16,0 0-79-16,0 0-31 0,0 0-50 15,0 0-49-15,0 0-36 0,0 0-25 0,0 0-14 16,0 0-9-16,0 0-2 0,0 0 4 16,0 0 5-16,17-3 8 0,-8 5 0 0,1-2-1 15,1 1-4-15,3 0-7 0,-2-1 1 0,3 0-3 16,0 0-2-16,0 0-1 0,1 0-3 15,0 0-2-15,1 0-1 0,1 0-2 0,-2 0 2 16,1 0 0-16,-3 0-6 0,0 1-14 16,-1-1-25-16,-2 2-33 15,-2-1-41-15,-3 1-70 0,-2 0-96 0,-4 0-135 0,0 0-353 0,0 1-772 16</inkml:trace>
  <inkml:trace contextRef="#ctx0" brushRef="#br0" timeOffset="331514.3088">19097 7283 750 0,'0'0'793'16,"0"0"-415"-16,0 0-67 0,0 0-37 16,0 0-21-16,0 0-61 0,0 0-65 0,0 0-35 15,0 0-15-15,0 0-6 0,0 0 1 16,0 0-13-16,0 0-8 0,0 0-9 0,59 19-10 16,-46-18-2-16,2-1-8 0,0 0-8 0,1 0-2 15,1 0-4-15,2 0-2 0,0-1 1 0,-1 0-2 16,1-1-11-16,0-2-8 0,0 0-28 15,3-1-34-15,2 0-50 0,0 1-88 16,4-3-145-16,-7 3-610 0,-8 0-700 0</inkml:trace>
  <inkml:trace contextRef="#ctx0" brushRef="#br0" timeOffset="331881.9614">19839 7046 1466 0,'0'0'423'16,"0"0"-116"-16,0 0-66 0,0 0-22 15,0 0-19-15,0 0-41 0,0 0-54 16,0 0-40-16,0 0-23 0,0 0-10 0,0 0 1 0,0 0 5 16,0 0 5-16,0 0-1 0,24 0 0 15,-15 0-6-15,2-1-7 0,0 1-3 0,3-2-4 16,2 0-3-16,0 0-1 0,4 1-7 0,1-1 0 15,2 0-5-15,0 1-2 0,6-1 3 16,1 0-3-16,0-1 2 16,-2 1 0-16,0-1-2 0,-2 0 0 15,-5 2 1-15,-1-1 0 0,-3 0-2 16,-4 0 1-16,0 0-1 0,-4 0 2 0,-2 1 2 0,-4 1-1 16,-2 0 3-16,-1 0 1 0,0 0-3 0,0 0 0 0,0 0-3 0,0 0-2 15,0 0 0-15,-1 0-7 0,0 0-9 0,-1 0-12 16,-2 0-21-16,-1 0-24 0,-3 0-27 15,-2 0-39-15,0 0-68 0,-1 0-149 0,0 1-460 16,5 1-825-16</inkml:trace>
  <inkml:trace contextRef="#ctx0" brushRef="#br0" timeOffset="332485.68">19985 7047 933 0,'0'0'846'0,"0"0"-611"0,0 0-103 15,0 0 46-15,0 0 36 0,0 0 11 0,0 0-39 16,0 0-75-16,0 0-34 0,0 0-16 16,0 0-7-16,0 0-7 0,0 0-8 0,-24 82-2 15,22-69-5-15,-1 1-1 0,1-2 3 0,-1 3-8 16,-1-1-4-16,2 0-7 0,-3 0-6 0,1 0-2 16,2-2 3-16,1-1-2 0,-2-1 2 15,2 1 2-15,-2-3-7 0,1 2 2 0,1-2-1 16,-2-1-5-16,1-1 5 0,0-1 0 0,1 0-1 15,0-3 9-15,1 0-8 0,0-2 1 0,0 2 2 16,0-2-3-16,0 0 8 0,0 0 6 16,0 0 1-16,0 0 4 15,0-2-4-15,5-1-7 0,0-1-5 0,2-1-4 0,5-1-5 0,-1-1 0 16,1 2-1-16,4-1-4 0,-1 1 4 16,3 0 1-16,2 3-2 0,-3-1 6 15,2 1-4-15,-3 0 0 0,4 1 2 0,-4 1-7 0,1 0 4 16,1 0 0-16,-4 3 0 0,-2 0 1 15,1 1 2-15,-5 2-2 0,0 0 0 0,-1 1 3 0,0 0-4 16,-3 1 1-16,2 0 0 0,-2 1-3 16,-1 1 4-16,0-2-2 0,-3 1 0 15,0 3 4-15,0-2-2 0,-3 3 1 16,-3-1 3-16,-3 1-8 0,0-1 6 0,-3 0 1 0,-2-1-2 16,-2-2 9-16,1 1-6 0,-1-1-1 0,-1-1 1 0,0 0-4 15,1-1 2-15,0 0 0 0,1-1 1 16,-1-2-1-16,2 0 2 0,0-1-2 0,2-1-1 15,-1 1 6-15,3-2-4 0,0-1 2 16,0 1 1-16,2-1-7 16,2 0 7-16,-2 0-1 0,1 0 0 0,2-1 8 0,-2 0-7 0,2-2 0 0,0 2 1 15,2-2-7-15,-2 3 4 0,2-3-1 16,1 1 0-16,1 0 0 0,-2 0 0 0,2 0-3 16,-1 1 1-16,2 1 2 0,0-2-4 0,0 0-4 15,0 1-9-15,0-1-24 16,0 1-33-16,0-1-78 0,2-1-196 0,0 2-871 0,0-1-594 15</inkml:trace>
  <inkml:trace contextRef="#ctx0" brushRef="#br0" timeOffset="338357.9496">24861 3503 0 0,'0'0'0'0,"0"0"0"16,0 0 258-16,0 0 17 0,0 0-34 0,0 0-59 16,0 0-24-16,0 0-11 0,0 0-18 0,0 0 3 15,0 0-3-15,0 0 2 0,-30-14 2 16,28 13-7-16,-2 0-7 0,1-2-8 0,0 3-10 0,-1-2-8 15,1 1-8-15,2 0-8 0,-1 1-8 16,-1 0-5-16,1 0-11 0,0-2-11 0,2 2-8 16,0 0-7-16,0 0-4 0,-1 0-3 0,1 0-3 15,0 0-2-15,0 0-2 0,0 0-4 16,0 0 0-16,0 0-2 0,0 0-2 0,0 0 1 16,1 0-5-16,1 0-2 0,2 0-2 0,-3 0-2 15,0 0-3-15,0 0 1 0,0 0-4 0,4 0 8 16,-2 0 8-16,5 0 5 0,1 0 9 0,4 0-2 15,-1 2-4-15,6-2 0 0,0 0-5 16,2 0-3-16,2 0-1 0,2 0-1 0,1 0-2 16,1 1 3-16,4-1-1 0,0 0-1 0,0 0 1 15,0 1-1-15,1-1 1 0,0 0 2 0,-1 0-2 16,0 0 0-16,-2 2 0 16,-1-2-3-16,0 0 0 0,0 0 0 15,-3 0 0-15,2 1 2 0,-1-1 0 0,1 2-1 16,0-2 1-16,0 1-1 0,-2 0 1 0,3-1 0 0,-3 2 1 15,2-2-1-15,-1 0-1 0,2 1 1 0,-4 0 0 16,6-1 0-16,-2 1 2 0,-1-1 0 16,1 0-3-16,-3 1 1 0,3-1-2 15,-4 0 2-15,4 0 2 0,-1 0 0 0,1 0 1 0,-1 1-1 16,0-1-3-16,0 0-2 0,-2 0 2 0,1 2 0 16,-1-1 1-16,1-1 2 0,-4 0-2 0,4 0-2 15,-2 0 2-15,1 0-1 0,-1 1-1 16,0-1 1-16,0 0-1 0,-2 0 1 0,0 0-1 15,3 0 2-15,-1 1 1 0,0-1 0 16,2 0 0-16,0 0-2 16,-3 0 0-16,2 0-2 0,-4 1 0 0,2-1 2 0,-2-1 0 0,0 1 0 0,1 0 0 15,0 0-1-15,0 1 1 0,2-1-1 0,0 0 0 16,2 0 2-16,-2 0 0 0,0 0-1 16,2 1 1-1,-2-1-1-15,-5 0-1 0,5 0 2 0,-2 0-2 0,0 0 0 0,2 2 0 0,-1-2 0 16,0 0-1-16,0 0 2 0,-1 0 0 0,1 0 1 15,-1 0 1-15,6 1-4 16,-3-1 2-16,3 1-1 16,0 0 0-16,-1 0 2 0,-1 2-1 0,0-2 0 0,-3-1 1 15,-1 1-1-15,-2-1 0 0,-1 0 1 0,-3 2-2 16,2-2 1-16,-5 0 0 0,3 0 0 0,-2 0 1 0,-3 0 1 16,1 0 2-16,-1 0 1 0,-2 0 1 0,0-2-1 15,-3 1-1-15,3 0-1 0,-2 0-2 16,0-1 2-16,3 2-2 0,-2 0 2 15,2-1-1-15,-1 0-4 0,3 1 3 0,-1-1-1 0,2 0-2 16,-1 1 3-16,2-2-9 0,-2 2 0 0,1-1 1 16,3 1 1-16,-1 1 7 15,2-2-1-15,-2 0 1 16,3 1-2-16,-3-1 0 0,3 1-2 0,0 0 1 16,0 0 2-16,1 1-1 0,-1-1 0 0,-2 0 4 15,2 0-5-15,-3 0 0 0,1 0 2 0,-2 0-2 0,-2 0 2 0,-3 0 1 0,0 0-1 16,-3 0-1-16,-3 0 0 15,1 0 2-15,-1 0 1 0,0 0 0 0,-2 0 6 16,0 0 0-16,0 0 1 0,0 0 0 0,0 0-2 16,0 0-1-16,0 0 3 15,0 0-3-15,0 0-3 0,0 0-3 0,0 0-3 0,0 0-1 16,0 0 3-16,0 0-1 0,0 0 0 0,-2 0 0 0,2 0-4 16,0 0-3-16,0 1-2 0,0 0 0 0,0 3 3 15,-2 1 4-15,1-1 3 0,-1 3 1 16,0 0 0-16,1 1 2 0,-2 0 0 0,0 3 3 15,1 1-3-15,0 3 0 16,-1-3-1-16,-1 5-4 0,2-2 8 16,-2 3-2-16,-1-1 1 0,2 0 3 0,-1 2-6 0,0 1 0 15,2 2-1-15,-4-1-5 0,4-1 4 0,1 1 2 0,-2-1 1 16,2 0 0-16,-3-1 1 0,3-1-1 16,0 1-2-16,1 0 5 0,0 0-5 15,-1 0 2-15,-1 2 1 0,2 0-3 0,-2 0 3 16,-1 0-1-16,2 0 0 0,0 0 4 0,-4 2-3 0,2-1 1 15,0 0 0-15,-4 2-4 0,5-2 3 0,-3 1 0 16,0 0-1-16,3 3 1 0,-4 0 0 16,3-1 0-16,-1 3 1 0,-2-1 0 0,3-1-2 0,-1-3 0 15,2 3 0-15,0-4-2 0,-1 3 1 16,0-3 0-16,2 0-1 0,0 2 0 16,1-5 0-16,0 2 1 0,-1-3 0 0,1 3 0 15,-1 0 3-15,1 1 0 0,-2-1 1 0,0 2-1 0,-1 0 0 16,1 0 1-16,1 2-1 0,-3-1 1 15,-1 2 0-15,0 1-1 0,0-1 0 16,-3 2 0-16,5 0 0 0,-4-1-2 0,4 0-2 0,0 0 0 16,-1-1 1-16,3-1-2 0,0-2-1 0,0-1 10 15,0-1-9-15,2 0 2 16,-1 0 3-16,0-2-11 0,1-1 9 0,-1 1 0 16,0 0 1-16,0-1-1 0,0 0-1 0,0-3 1 0,0 2 0 15,0-1 3-15,0 1-2 0,1 1 1 0,-1 1-3 16,0 0-4-16,0-1 4 0,1-2 1 15,1-1-1-15,-2-3 11 0,0-1-9 16,0-3-3-16,0-1 1 0,1-1-8 0,-1-2 6 16,0-1 2-16,0-2 2 0,0-1 4 0,0 2-4 0,0-2 1 15,0 0 3-15,0 0 2 0,0 0 5 16,0 0-3-16,0 0-7 0,0 0-12 16,0-3-17-16,0-3-38 0,-1-3-59 15,1-5-103-15,0 1-338 0,0 4-818 16</inkml:trace>
  <inkml:trace contextRef="#ctx0" brushRef="#br0" timeOffset="339884.3409">24873 3651 0 0,'0'0'0'0,"0"0"0"0,0 0 229 0,0 0 163 16,0 0-50-16,0 0-37 0,0 0-42 0,0 0-42 15,0 0-43-15,0 0-27 0,0 0-34 0,0 0-23 16,0 0-32-16,45-35-36 0,-45 35-11 16,0 1 1-16,1 5 10 15,1-1 17-15,0 4 13 0,-1 2 9 0,3 0 4 0,-1 4 3 0,-2 2-2 16,0 2-8-16,-1 2-10 0,1 3-6 15,-1 1-4-15,-2 4-6 0,-1 0-6 0,-2 4-6 0,4-3-8 16,-1 4-4-16,0 0 6 0,-3 0 3 16,2 1 2-16,1 0 0 0,-4 0-8 15,4-2-6-15,-3 3 0 0,1 1 0 0,1-1-1 0,0 1 2 16,-2 3-7-16,2-4 0 0,-3 5 2 0,1-1-2 16,-1 0 5-16,2 0-2 0,-1 0-5 15,2-1 1-15,-3 0 0 0,5 0 1 16,-2-3 5-16,-2-1 6 0,2-2-7 0,1-6-4 0,1-2-3 15,0 1-11-15,-1-1 13 0,0 3 6 16,1-1 3-16,1 4 9 0,0-1-8 0,-1 0-3 16,1-1 0-16,0 2-6 15,-1 0 3-15,0 1-1 0,0 3-2 0,0-2-1 0,-3 2 3 16,3 1 0-16,-1-2 0 0,0 3 3 0,-2-1-4 16,1-1 0-16,1-2 0 0,-1-2-1 15,1-2 1-15,-1-6-1 0,2 0 1 0,0-5 1 16,2 0-2-16,-2 1 0 0,1-2 0 15,-1-1-1-15,1-1 0 0,1 0 1 0,-1-2-1 0,0 0-1 0,0-2 3 16,0 2-3-16,0-2 0 0,1 0 2 0,0 0-1 16,-1 0 0-16,1 0-2 0,-1 0 0 15,2 0 2-15,0-2 0 0,0-1 0 0,-1-1 2 16,1-1-2-16,-1-2 0 0,3 1 1 16,-1-1 1-16,-1-2-2 0,-1 1 1 15,0-2 0-15,3 0-1 0,-2 0 4 0,0 1-3 0,-1-1 2 16,4 0 1-16,-2-1-4 0,1 1 4 15,2-1 1-15,1 0-2 0,-2 0 4 16,3 0-3-16,0 0 0 0,2 0-2 16,0 0 0-16,0 0-1 0,3-1 0 0,-1 0-1 0,4-2-3 15,-2 2 2-15,5-1 1 0,0 0-3 0,1 0 4 0,3-2-1 16,-1 2-1-16,4-1 2 0,-2 1-5 0,3 0 3 16,0-2 0-16,1 2-2 15,1 0 2-15,1 0 1 0,1 0-2 0,1 1 2 0,0 0-1 16,0 0-2-16,2 1 2 0,-2 0-1 0,3-2-2 15,2 2 4-15,3 0-3 0,-2 0 2 0,2 0 2 16,1 0-4-16,0 0 2 0,2 2 0 16,1-2-3-16,0 0 4 0,1 0-3 0,-4 1 0 15,6-1 7-15,-1 0-1 0,3 1 1 16,-1-1 0-16,0 0-9 0,0 0 4 0,1 1 0 0,-1-1 2 16,-2 0 2-16,1 1-2 0,1-1-1 0,-2 0 0 15,0 0 2-15,-3 1 0 0,1-1-1 16,-3 0 1-16,-1 0-4 0,1-1 3 15,-2-2 0-15,-2 0 0 0,-2 2 9 0,2-2-7 16,-2 0 1-16,-3-1 1 0,3 1-6 0,-2 1 1 0,-2-2 0 16,0 1-2-16,-4-2 3 0,3 2 0 15,-3-2-1-15,1 2 3 0,0-1-2 16,-4 0 0-16,2 3 0 0,-3-1-1 0,2 0-1 0,-3 0 1 16,1 0 0-16,-2 0 0 15,-1 0 2-15,0 1 0 0,-2-2-1 0,-2 1 0 0,2 2-2 16,-3-2 0-16,1 1 1 0,0-1-1 0,0 0 3 15,2 1-2-15,-2 0-5 0,-1 0-1 16,4-2 0-16,-3 2 1 0,0 0 5 0,1-1-1 0,-3 1-1 16,4-1 1-16,-4 1 0 0,4 0 0 15,-4 0 2-15,1-1-1 0,-2 0 0 0,1 1 0 16,0 0-3-16,-3 0 4 0,2 0-1 0,-1 0 1 16,0-1 0-16,-2 1-1 0,-2 1 1 15,0-1 0-15,1 1-1 0,-1-2 0 0,-2 2-1 16,0 0 0-16,3 0-2 15,-3 0 3-15,0-1-1 0,2-1 0 0,-2 2 5 0,1-1-4 16,1 0 1-16,-3 1-1 0,0-1-1 0,0 0 0 0,0 1 1 16,-4-2-1-16,0 2 3 0,-1 0-2 15,0 0-1-15,0 0 4 0,0 0-3 16,0 0 2-16,0 0 2 0,0 0 0 0,0 0 1 16,0 0 1-16,0-1 1 0,-1 1-2 15,1 0 2-15,-2-1-4 0,-2 0-1 0,0 1-4 16,1-4-14-16,-5-2-15 0,-2 0-23 0,-4-1-33 15,-2-2-58-15,-3-2-141 16,6 2-727-16,0 4-779 0</inkml:trace>
  <inkml:trace contextRef="#ctx0" brushRef="#br0" timeOffset="340945.3866">25962 3664 0 0,'0'0'461'0,"0"0"-2"0,0 0-55 0,0 0-44 0,0 0-58 0,0 0-65 15,0 0-54-15,0 0-51 0,0 0-37 16,0 0-23-16,0 0-13 0,0 0-7 16,0 0-10-16,0 0-10 15,74-34-7-15,-70 34-10 0,-3 0-3 0,2 2 3 16,0 3 3-16,-1 0 4 0,0 1 5 0,1 2 1 0,1 0-1 0,-2 2-1 0,0 1-2 16,-1 0-1-1,-1 3 1-15,0 0 2 0,1 1 4 0,1 3-1 0,-2-1-1 16,1 1-5-16,-1 0-1 15,1 3-6-15,-1-1 0 16,0 3 1-16,1 1 0 0,-1 2 3 0,-1 2-3 0,0 0-5 16,-2 2 1-16,1 0-1 0,2 1 1 0,-2 3 1 0,2-4-2 15,0 4-3-15,2-1-2 0,-2 0 0 0,0 0-1 0,0-1 0 16,0-1-1-16,1 0-1 0,-1 0 4 16,1 1-2-16,-1 2 4 0,0-3-1 0,2 1-5 0,-2 2 4 15,0-3-3-15,-2 2 1 16,1 2 7-16,0 1-6 0,-1 0 1 0,0 1-3 0,-2 1-6 0,0-5 6 15,-1 4-2-15,1 0 0 0,-1 1 0 16,-1 1 0-16,2 3 2 0,-3-4 1 16,2 0-1-16,0 1 0 0,2-5 0 0,-1 0-1 15,2-2-1-15,1-2 0 0,0-5-3 0,2 0 2 16,-2 0 7-16,1-1-5 0,-1 1 1 16,2-2 1-16,-1 2-6 0,-1-2 8 15,1 0-1-15,-2-4-1 0,0-1 4 0,2 3-5 0,-1 1 0 0,-1 0 1 16,1 2-4-16,-1 0 3 0,-1-1-1 15,1 1 1-15,0-1 1 0,1 0-2 0,-2 0-1 16,2-2 0-16,-2 0-1 0,2-3 0 16,-3 0-1-16,3-3 0 0,-2 2 2 0,1-2-2 0,-1-2 3 15,0 0-2-15,0 0-1 0,2-2 2 16,-1 0-1-16,1-1 1 0,-1-1-1 16,0 0 0-16,0-1 0 0,-1-1-1 15,3 2 0-15,0-1 1 0,-2-1-1 0,1-1 0 0,0 1 0 0,0-2 1 16,-1-3 0-16,1 1 1 0,1-2 3 0,0-1-2 15,0 0 1-15,0 0 4 0,0 0 3 16,0 0 3-16,0 0 2 16,0 0-1-16,0 0-1 0,0-3-7 0,0-5-9 15,0-5-12-15,1-1-12 0,2-9-20 0,0-1-23 0,3-4-44 0,1-4-81 16,0-5-151-16,-2 6-701 16,1 10-719-16</inkml:trace>
  <inkml:trace contextRef="#ctx0" brushRef="#br0" timeOffset="341677.849">26974 3673 339 0,'0'0'476'0,"0"0"-109"0,0 0-30 0,0 0-34 0,0 0-18 15,0 0-52-15,0 0-61 0,0 0-33 0,0 0-27 16,0 0-21-16,0 0-3 0,0 0-13 15,0 0-22-15,0 0-14 0,24-64-20 0,-24 64-13 16,0 0-6-16,0 4 0 0,1-1 4 0,2 4 3 16,0 0 6-16,1 4 3 0,0 0 3 0,0 1 3 15,-3 4 3-15,0-1 3 0,1 3 1 16,0 1-1-16,-2 4-2 0,0 1-5 0,1-2 4 16,-1 4-4-16,0 0-4 15,3 1 1-15,-3 0-5 0,0 5 2 0,1-2 1 0,-2 3-3 16,2-1-2-16,-1 1 0 0,0 2 0 0,0-3 2 15,1 3-2-15,-2 2 0 0,1-2 0 0,0 4-2 16,0-1-2-16,-1 0-1 0,1 2-1 0,-4-1-3 0,4-1 3 16,-1 1-1-16,0-1-1 0,-1 2 4 15,0 1-3-15,1 0 4 0,-2 1 0 0,0 0 1 16,0 0 2-16,-1-3-3 0,0 1 0 16,2-1 2-16,-4 0-4 0,2 0 2 15,1 1 0-15,-2 0-3 0,3-3 2 0,-3 1 1 16,0-1-1-16,-1 2 1 0,1 1-3 0,-3-1-2 0,2 2 2 15,-2 1-4-15,0 2 5 0,-1-4-1 16,0-2-1-16,1-1 2 0,1-3-3 0,1-2 1 16,1-1-2-16,3-1 2 15,-2-1-1-15,1-3 0 0,2 0 0 16,-4-3-1-16,3-3 2 0,1-2-2 0,1-2 0 16,-2-5 1-16,1 1-2 0,1-3 0 0,0-1 1 0,0-2-3 0,0-1 3 15,0-2 2-15,0 0 0 0,0-3 7 0,0 1-9 16,0-1 2-16,0 0 3 0,0 0-8 0,0 0 10 15,0 0 0-15,0 0 0 16,0 0 6-16,0 0-6 0,0-1-3 16,0-2-4-16,0 0-6 0,0-2-4 0,0-2-10 0,0 0-10 0,0 0-24 15,0-2-24-15,0-2-47 0,-1 2-79 16,-4-5-212-16,1 1-834 0,2 6-501 0</inkml:trace>
  <inkml:trace contextRef="#ctx0" brushRef="#br0" timeOffset="342491.9582">24944 4448 0 0,'0'0'0'0,"0"0"200"0,0 0 169 0,0 0 0 0,0 0-2 0,0 0-69 15,0 0-64-15,0 0-46 16,0 0-34-16,0 0-29 0,0 0-27 0,0 0-16 16,0 0-12-16,0 0-13 0,-54-21-10 0,54 21-11 15,0 0-10-15,0 0-6 0,0 0 0 0,0 0 3 0,0 0 3 16,0 0-1-16,0 0-2 0,0 0-6 15,0 0-6-15,0 0-3 0,1 0-1 16,-1 0-5-16,1 1 0 0,2 0 7 0,2 1 9 16,1 1 14-16,4-1 11 0,5 0 2 15,5-1 3-15,4 1-4 0,8-1-6 16,4-1-4-16,6 0-8 0,2 0-4 0,5 1-5 16,6-1 0-16,3 0-1 0,6-1 2 0,2-2-2 15,6 2 0-15,7-2 0 0,4 2-3 16,4-1 0-16,-1 1-2 0,5 2-5 0,0-1 1 0,1 2 2 15,-2-1-1-15,4-1 5 0,0 1-4 0,0 0 1 16,2 0 1-16,-2 2 1 0,-3-1 1 16,0-1 3-16,-3 2 0 0,-5-3 0 0,-1 1 3 15,-1-1-1-15,-9-1 0 0,-2-4 1 0,-7 1-3 0,-5 0-2 16,-6-1 0-16,-6-2-7 0,-2 1 4 16,-10 0 0-16,0 0 1 0,-4 0 7 15,-4 0-3-15,-7 1-4 0,1 2-2 0,-7-2-2 16,1 2-1-16,-5 1 0 0,-2-1 1 0,-1 1-3 0,-3 2-1 15,-1-1-3-15,1 0 0 0,-3 1-1 0,0 0 0 16,0 0 2-16,0 0-2 0,0 0 0 0,0 0-2 16,0 0-1-16,0 0 2 0,0 0 1 15,0 0 0-15,0 0 0 0,0 0-2 0,0 0-3 16,0 0 0-16,0 0-1 0,-1 0-4 16,-2 0-10-16,2 0-2 0,-4 2-10 0,-2 2-12 15,-3 2-16-15,-7 0-25 0,-1 2-34 0,-5 2-61 16,-4-3-131-16,4 0-409 0,9-2-952 15</inkml:trace>
  <inkml:trace contextRef="#ctx0" brushRef="#br0" timeOffset="343202.0573">24710 5028 235 0,'0'0'585'0,"0"0"-374"0,0 0-4 0,0 0 23 0,0 0 31 0,0 0 3 0,0 0-65 0,0 0-43 15,0 0-42-15,0 0-22 0,0 0-19 16,0 0-13-16,0 0-8 0,-52-1-13 0,52 1-5 16,0 0-2-16,1 0-4 0,0 0 3 0,2 0 3 15,1 0-1-15,1 0 11 0,3 0-4 16,3 0 1-16,4 0-5 0,0 0-6 0,4 0-6 15,0 0-6-15,1 0-2 0,0 1-7 0,2-1 6 32,0 0-2-32,3 0 0 0,2 0 8 0,2 0-6 15,7 1 3-15,2-2 3 0,5 1-6 0,2-1 5 0,4 1-3 16,0-2-3-16,2 0 2 0,1 2-4 0,1-1-1 0,4 2-1 0,1-2-1 16,3 0 4-16,4 1 0 15,1-1 5-15,6 2 1 0,5-2 2 0,3 1 2 0,5-3-5 0,-2 2 4 16,7-1-12-16,-2 2-3 0,4-1 4 15,1-2-6-15,2 1 4 0,1-1 2 0,-4 0-3 16,2-1 3-16,-6-1-6 0,-2 1 0 16,0 0 1-16,-6-1-1 0,-4 2 2 15,-6-1 0-15,-7 1-2 0,-6-1 0 0,-7 0 0 0,-9 3 3 0,-6-3-1 16,-6 2 1-16,-8 1-6 16,-6 0-1-16,-8 0 4 0,-3-1-2 15,-1 1 10-15,-3 1 1 0,0-1 1 0,0 1 4 0,0 0-4 0,0 0-2 16,0 0-2-16,0 0-4 0,0 0-2 15,0 0 0-15,0 0-2 0,0 0-3 0,0 0 2 16,0 0-3-16,0 0 1 0,0 0 5 0,0 0-5 16,1 0-1-16,-1 0-2 0,0 0-12 15,0 0-7-15,0 0-15 0,0-1-25 0,-1 0-27 16,-3 0-52-16,-4-1-104 0,1 0-372 0,2 1-1118 16</inkml:trace>
  <inkml:trace contextRef="#ctx0" brushRef="#br0" timeOffset="344034.3808">26682 3942 0 0,'0'0'538'0,"0"0"-24"0,0 0-82 0,0 0-47 0,0 0-73 16,0 0-84-16,0 0-62 0,0 0-45 15,0 0-32-15,0 0-30 0,0 0-29 0,0 0-12 16,0 0-5-16,0 0-2 0,-100-12 6 0,91 20 2 16,1 0-1-16,0 3 1 0,2-1-6 15,2 3-4-15,2-1 2 0,-1 0 4 0,3 1 0 0,2 0 2 16,-2-1-1-16,4 1-1 15,3-1 3-15,3 1 3 0,0 1 0 0,3-1 1 0,1-1-4 0,1 1-4 16,1-2 0-16,2 2-5 16,-1-1 1-16,2 0 1 0,-1 0-3 0,2-1 1 0,-2 2-2 15,2-1-3-15,-3-3 0 0,-3 3-2 16,-2 0-1-16,1-2 1 0,-6 0-1 0,1-1-1 16,-3 1-1-16,-1 1-1 0,-2-3 4 0,-1 2 1 0,-1-1 0 15,0-2-1-15,-1 1 1 16,-2-1 4-16,-3 0 3 0,0-1 6 0,-3 1 2 15,-4-3-2 1,-1 1 1-16,-3-2-2 0,-1 1 0 16,-2-1-2-16,-1 0-2 0,-2-5 1 0,1 2-4 15,1 0 0-15,2-1 3 0,2-2-4 0,2-2 3 16,-1-1-3-16,3 1-3 0,1-2 1 0,2 0-3 0,4-2-2 0,0 1 3 0,3-2-3 0,3-2 0 16,-1-2-2-16,2-1-6 0,6-1-2 15,5 1-1-15,2-3-1 16,1 0 4-16,5 1 2 15,3-3 3-15,0 1 1 0,2 0 2 0,3 0-2 0,-2 1 3 0,0 2 2 0,-3 0 1 16,-1 0 3-16,-2 2 0 0,-4 0-1 0,0 3 1 16,-3 0 1-16,-1 2 2 0,-5 1 2 15,0 4 3-15,-4-2 0 0,-1 1 0 0,-1 1-1 0,-1-1 1 16,0 2 0-16,0-1-2 0,-1-1-1 0,-3 1-4 16,-2-1-4-16,-2 1-3 15,-2-1-3-15,-2 0 0 0,-1-1 1 0,-4 1 0 0,-2 1-1 16,-1 0 1-16,-1 1-1 0,-1 1-1 0,2 2 1 15,-3 0-16-15,1 0-27 0,1 6-49 16,1 1-100-16,2 4-220 0,6-4-808 16,6-2-424-16</inkml:trace>
  <inkml:trace contextRef="#ctx0" brushRef="#br0" timeOffset="349149.8506">26758 5176 0 0,'0'0'0'0,"0"0"0"0,0 0 0 15,0 0 0-15,0 0 0 0,0 0 6 16,0 0 267-16,0 0 10 0,0 0-9 0,0 0-8 0,0 0-12 15,6-32-22-15,-6 31-17 16,0-1-21-16,0 0-17 0,0 1-14 0,0-1-23 16,0 1-19-16,0 0-18 0,0 1-14 0,0-2-10 15,0 1-10-15,0 0-3 0,0 1-15 0,0 0-8 16,0 0-9-16,-1 0-16 0,1 0-1 0,0 0-4 16,0 0-4-16,0 0 1 0,-2 0-5 0,1 0 1 15,-3 0-1-15,2 1-3 0,-4 2 3 0,-2 0-1 16,1 2-1-16,-1 1 0 0,1-2 3 15,-2 1 0-15,0 1 0 0,1 1 6 16,-2-2-5-16,2 2-1 0,0 0 0 0,-1 0-3 0,-2 1 4 16,2-1 1-16,0 3 1 0,-2-1 4 15,3 2-5-15,-2 0-2 16,1-3 1-16,-1 3-2 0,1 0 1 0,-1-1-1 16,4 2-2-16,-2-1-2 0,1 1 1 0,-3-2 2 15,2 3-1-15,2 0 2 0,0-1-2 0,-4 2-1 0,4 1 2 16,-1-1-5-16,1 2 5 0,0-1 1 0,-1 0-2 0,0 0 8 15,2-2-8-15,2 0 0 0,-1-1 0 16,0 0-3-16,2 0 4 0,-1-1-1 16,1 1 0-16,4-2 0 0,-4 0 1 15,2 0-2-15,0-2 1 0,0 1 3 0,5 0-2 0,-2 0-1 0,1-2 3 16,4 3-6-16,-3-1 5 0,1-1 3 16,4 0-1-16,0-1 8 0,-2 0-6 15,3 1-2-15,0-2 0 0,-1-1-8 0,1 0 9 0,-1 1 1 16,-2-3 0-16,4-1 4 0,-4-1-1 0,1 0-2 15,1 0 1-15,0-1 0 0,-1 0-2 0,2 0 0 16,-2-1 1-16,1-1-2 0,2-3 2 16,-2 1 1-16,1-2-4 0,0 1 10 0,-2 0-11 15,0-1-1-15,1-1 0 0,-1 0-9 0,-2 2 9 16,1-2 0-16,-1 0 1 0,-2 0 3 16,0 0-4-16,-3 0 0 0,1 1 0 15,-1 0-3-15,1 1 3 0,-2-1 1 16,-1 0-1-16,1 0-3 0,-1 1 2 15,0-1-2-15,0-1 0 0,0 2 4 0,-1-2-5 0,-1 1-1 0,-1 0 0 0,1 0-3 0,-1 2 4 16,1 1-1 0,-2-2 0-16,0 1 6 0,-2 2-6 0,2 0-2 0,-2-1 1 15,1 2-6-15,-1 0 3 0,-4 1 1 16,1 0-2-16,0 0 0 0,1 0 2 0,-3 0-1 16,1 1 1-16,0 3 3 0,-2-1-3 0,5 1 1 15,-2 0-1-15,-1 1-2 0,3 0 2 0,-2 0 1 16,3 0-1-16,-2 0 5 0,3 0-4 0,2 1-3 15,-2 1-21-15,2 0-36 16,3 0-49-16,-1-1-101 0,1 3-254 16,0-4-773-16,1-2-351 0</inkml:trace>
  <inkml:trace contextRef="#ctx0" brushRef="#br0" timeOffset="375799.8693">20985 6018 0 0,'0'0'0'0,"0"0"0"16,0 0 0-16,0 0 45 0,0 0 277 0,0 0-25 16,0 0-19-16,0 0-18 0,0 0-19 15,0 0-25-15,0 0-29 0,0 0-25 0,24-48-28 16,-22 45-17-16,2-1-20 0,-1 1-12 0,0 0-6 16,-2 2-3-16,-1 1-6 0,1 0-9 0,-1 0-15 15,0 0-18-15,0 0-14 0,0 0-10 0,0 0-8 16,0 1 3-16,0 3 7 0,0 1 7 15,0-1 9-15,0 1 0 0,1-1-1 0,-1 2-2 16,0 0 1-16,0 1 3 0,0 0 2 0,2-1-2 16,-1 3 0-16,1-1 0 0,-1 2 0 0,0-1-1 15,0 2 0-15,1-1-2 0,0 3-1 16,-2-1 0-16,1 2-2 0,-1 1 1 0,0 1-2 16,2-1 0-16,-2 3 0 0,0-1-1 15,-3-1 0-15,0 1-1 0,2 0-1 0,0 1 0 16,-1-2 0-16,0 0-3 0,-1-1 0 0,2 0-1 15,0 2-1-15,0-2 0 16,0 1-1-16,-3-1-1 16,1 1 0-16,2-1-1 0,0 0 0 0,1 0 2 0,-2-1 0 15,1 1 0-15,-2-2-2 0,1 0-2 16,1-1 0-16,0 0-3 0,1 1 5 0,0-1-1 0,0-1 1 16,-1 2 0-16,0 0-3 0,1-1 1 0,-2 0 0 0,4 1-1 15,-4 0 1-15,1-3-2 0,1 1 1 0,-2 0 1 16,1 0-2-16,0-1 7 0,0-1-6 0,1 0-2 15,0 0 1-15,0 0-4 0,0-1 4 0,0 0 1 16,0 0 0-16,0 0 0 16,0 0 0-16,0-2-2 0,0 2 3 0,0-1 1 15,0-2-2-15,0 0 0 0,0 1 0 0,0-1-9 0,0-1 8 16,0 1-1-16,0-2 0 0,0 1 11 0,1-1-9 16,0 1-2-16,0-1 3 15,1 1-4-15,-1 0 1 0,2-4 2 0,-2 2-2 0,-1 1 3 16,2-2 0-16,1 1-1 0,0 1 2 0,-1-2-1 15,0 0 0-15,3 0 1 0,-1 0 0 0,3 0-7 16,-3 1 6-16,4-1 0 0,-2 1-3 16,2-1 10-16,1 0-8 0,1 1 0 0,0-1 2 15,-1-1-10-15,1 1 6 16,1 1 2-16,0-2-3 0,2 1 9 0,2-1-6 16,-2 0 0-16,5 2 2 0,-3-2-5 0,1 0 2 15,2 1 1-15,1-1-1 0,-1 0-1 0,0 0 1 16,4 0 0-16,-1 0-2 0,1 0 8 0,0 0-6 0,-1 0 0 0,0 1 2 15,0-1-11-15,0 0 7 16,3 0 1-16,-1 0 0 0,0 0 6 0,2 0-4 0,1 0-4 16,-1 1 3-16,1-1-4 0,2 0 2 15,-1 0 2-15,1 2-1 0,1-2 2 16,1 1-2-16,0 2 1 0,1-1 0 0,1 0 0 16,1 0-1-16,2-1 0 0,-2 1 0 0,3 0-2 15,0-1 2-15,2 0 0 0,-2 0 0 0,0 1 4 16,2 0-4-16,-3-1 0 0,2 0 3 0,-2 1-6 15,2-1 3-15,0 1 0 0,-2 0-2 16,2-2 1-16,-2 0-2 0,-1 1 0 0,2 2-1 16,0-2 4-16,-2 0 1 0,0-1 0 0,4 1 1 15,-1 1-5-15,-2 0 4 0,3-2-2 0,2 0 0 16,-4 1 7-16,2-1-4 0,0 2 0 0,-3-2 1 16,3 0-4-16,-1 1 2 0,-2 0-1 15,2-1 1-15,-3 0 4 16,2 0-2-16,0 0 0 0,0 1 0 0,-1-1-1 0,1 0-1 15,-1 0 1-15,1 0-1 0,-2 0-3 0,4 1 2 0,-3-1 1 16,3 0-2-16,-1 0 5 0,-2 1-4 16,3-1 1-16,-3 0-1 0,3 0-1 0,0 2 1 15,-2-1 0-15,4-1 0 16,-2 0 3-16,1 0-3 0,-3 0 0 0,5 1 1 0,-2-1-1 16,1 1 1-16,-1-1-1 0,0 0 1 0,-4 3-2 15,3-3 2-15,-1 1 0 0,-2 0 0 0,2 0 2 16,-4-1-3-16,-2 2 2 0,-2-2-1 15,-5 0-2-15,3 1 1 0,-5-1 0 0,-2 0-1 0,-4 0 4 16,-2 1-1-16,-3-1 1 0,-3 0 1 0,-1 0-2 16,-3 0 3-16,-2 0 1 0,-2 0-1 0,1 0 3 15,-1 0-1-15,0 0 1 16,0 0-1-16,0 0 0 0,0 0 1 0,0 0-1 16,0 0-1-16,0 0-2 0,0 0-2 0,0 0-1 15,0 0 0-15,0 0 2 16,0 0-1-16,0 0-1 0,0 0 1 0,0 0-3 15,0 0 1-15,0 0 2 0,0 0-2 0,0 0 3 0,0-1-6 0,0 0-6 16,0-1-12-16,0 2-27 0,0-3-35 16,0-3-57-16,0-3-107 0,-1 3-323 0,1 0-726 15</inkml:trace>
  <inkml:trace contextRef="#ctx0" brushRef="#br0" timeOffset="376449.7777">25052 5870 0 0,'0'0'0'0,"0"0"0"0,0 0 307 15,0 0 89-15,0 0-42 0,0 0-21 0,0 0-25 16,0 0-29-16,0 0-30 0,0 0-45 16,0 0-35-16,0 0-35 0,0 0-28 0,0 0-27 15,14-43-22-15,-14 43-15 0,0 0-16 0,0 0-6 16,0 0-5-16,0 0-9 0,0 1-5 15,0 1 4-15,0 2 3 0,0 2 7 0,-2 2 6 16,-1 3-1-16,-2 0 2 0,3 1 5 16,-4 2 2-16,2 3 3 0,-2 0-2 0,1 0-5 31,0 1-1-31,1 1-3 0,-3 2-2 0,3 1-2 0,-2 1-3 0,1-1 0 0,-2 4 2 16,2-1 1-16,-2 2-3 15,1 1 1-15,2-3-4 0,-4 1-2 0,5 1 0 16,-6 0 1-16,2 0 1 0,2-2 1 0,-3 3-1 15,-1 0 0-15,4-1-1 16,-3 2 0-16,0-2 1 0,1 1-2 0,1-1-3 16,-1 1 3-16,0-1-5 0,-1 0 3 0,0 0 1 0,1-1-2 0,1 0-1 0,-1-5 1 0,-1 4-2 15,3-2-1-15,-3-1 0 0,1 0 1 16,-1-3 2-16,2-2-2 16,-1 2 3-16,1-2-3 0,1-2-3 0,-2 1 0 15,3-4-1-15,-3 0 4 0,4-2 0 0,-2 0 1 0,2-3 2 16,0 0-3-16,-2 0 0 0,2-3-1 0,1 0-2 0,0 0 2 15,1-2 0-15,-1 1 2 0,0-1-1 16,1-2 1-16,1 0 3 0,0 0 1 0,0 0 6 16,0 0-4-16,0 0-2 0,0-2-7 0,0-3-16 15,0-1-5-15,0-6-15 0,0-2-22 16,0-3-25-16,0-4-62 0,0-2-96 0,3-3-240 16,1 5-714-16,-2 7-357 0</inkml:trace>
  <inkml:trace contextRef="#ctx0" brushRef="#br0" timeOffset="376781.5518">25155 5853 1780 0,'0'0'283'0,"0"0"-29"0,0 0-80 0,0 0-55 15,0 0-42-15,0 0-17 0,0 0 0 16,0 0 12-16,0 0 14 0,0 0-3 0,0 0-13 16,0 0-6-16,-131 109-10 0,97-83-9 0,-2-1-7 15,3 0-6-15,-3 0-3 0,2-2-8 0,1 3-2 16,0-2-8-16,5-1-4 0,0-1-1 16,4-3-4-16,4-1 3 0,0-4-1 0,4-2 2 15,3 0 1-15,-2-3-3 0,5-1 2 16,1 0-2-16,1-1-2 0,0-3-8 0,1 2-17 15,5-2-27-15,0 0-35 0,2-3-54 0,0 1-74 16,1-2-121-16,2 0-303 0,2 0-830 0</inkml:trace>
  <inkml:trace contextRef="#ctx0" brushRef="#br0" timeOffset="377065.497">24942 5921 437 0,'0'0'737'0,"0"0"-293"15,0 0-135-15,0 0-66 0,0 0-49 0,0 0-50 16,0 0-44-16,0 0-20 0,0 0 3 0,0 0 8 16,0 0 6-16,131 33-4 0,-108-17-14 0,4 0-17 15,-2 3-15-15,2 0-9 0,1 3-4 0,-1 2-4 16,1-1-3-16,0 4-2 0,2-1-5 0,-4 1-3 16,1-1 2-16,0-2-3 0,-5-1-2 0,-1-2-2 15,-1 0-4-15,-2-5-3 0,-2 0 0 16,-4-1-4-16,1-2 4 15,-6-2 3-15,0 0-2 0,-3-3 6 0,-1-2-6 16,-1-2-1-16,-2-1 1 0,1 0 0 0,-1-3-1 0,0 1 1 16,0-1 1-16,0 0-3 0,0 0 1 15,0 0-2-15,0 0-9 0,-1-1-8 0,0 1-27 16,-1-1-43-16,-3-1-68 0,2-1-183 0,-2-1-734 16,2 1-643-16</inkml:trace>
  <inkml:trace contextRef="#ctx0" brushRef="#br0" timeOffset="377776.0517">23115 7064 1097 0,'0'0'304'0,"0"0"10"0,0 0-45 0,0 0-39 0,0 0-43 15,0 0-58-15,0 0-27 0,0 0-18 0,-122-4-13 16,97 15-14-16,-1 3-12 0,1-1-9 0,-2 2-6 15,2 3-2-15,1-1-5 0,3 0-3 16,2 1-5-16,7-2-6 0,3-2 0 0,5 1-2 16,-2 0-1-16,6-1 5 0,0 1 0 0,8-2-1 15,0 1 2-15,3 0 0 0,3-2 1 16,4 1 4-16,3-2 0 0,2 1-3 0,0-1-1 16,-1-1-3-16,-1 1-2 15,-2-1 0-15,-2-2-2 0,1 1 1 0,-2-2 0 0,-3-1-4 0,-3 0 1 16,-2 0-1-16,-4 0-3 0,1-1 3 0,-3-2-5 15,0 2 1-15,-1-1 2 0,-1 0-1 0,0 1 5 16,-1 1-1-16,-4-1 3 0,-1 0 4 16,-3-1 5-16,0 2 2 0,-3 0 1 15,-1 0 1-15,-5-1-5 0,0-1 1 0,-2-1-1 16,-1-1-4-16,1 0 4 0,-1-1-4 16,-1-2-2-16,1 1 1 0,-2 0-6 0,-2 0 1 15,5 0 2-15,4-2-3 0,-2 0 3 0,3-1 0 0,2 1-3 16,3-1 3-16,5 0-2 0,-2 1-1 0,0 1 1 15,5-2-4-15,1 2-10 0,0 0-11 0,1 0-23 16,0 0-38-16,1-2-59 0,2 1-84 16,7-2-146-16,-1 2-400 0,-3 0-824 0</inkml:trace>
  <inkml:trace contextRef="#ctx0" brushRef="#br0" timeOffset="378233.6366">23630 7243 1387 0,'0'0'428'0,"0"0"-97"15,0 0-81-15,0 0-29 0,0 0-31 0,0 0-58 16,0 0-43-16,0 0-24 0,0 0-15 0,0 0-9 16,0 0-10-16,0 0-6 0,-121-37-7 15,105 40-4-15,1 2-2 0,-1 2-2 0,2 1-1 16,1 3 1-16,-3 0-5 0,6 0-2 0,-1-1-1 15,1 3-2-15,2 1 0 0,4 0 2 0,-1 0-2 16,3 1 1-16,2 0 2 0,0 0-3 16,1 1 0-16,6-1 2 0,1 2-3 0,2-2 5 15,1-1 2-15,2 0-2 0,-1-1 7 0,3 0-6 16,-1-2 1-16,1 0 1 0,-2 2-7 0,0-4 4 16,-2 1-2-16,0-1 0 15,-2-2 3-15,0 1-2 0,-2-1 0 16,-3-3-1-16,-3 1 0 0,-1-2-2 0,0 0 1 0,0 0 1 15,0 0-2-15,0-1 6 0,-2 2 5 0,-6-2 2 16,3 1 9-16,-4 1-2 0,-3-1-1 0,-4 0-2 0,2 0-9 16,-4-1 4-16,-1-2-1 0,1 1-1 0,1-1 3 15,-2 0-4-15,-1 0-2 16,1 0 0-16,0 0-3 0,4-3 2 0,-1-1 0 0,3 0 1 16,2 1-1-16,3-1-2 0,-1-1-8 0,6 1-11 15,-1-2-14-15,3 0-35 16,1-2-38-16,4 0-60 0,3-3-100 15,8 2-181-15,-3 1-540 0,-1 4-570 0</inkml:trace>
  <inkml:trace contextRef="#ctx0" brushRef="#br0" timeOffset="378510.3454">23981 7352 1647 0,'0'0'515'0,"0"0"-227"0,0 0-69 0,0 0-15 15,0 0-32-15,0 0-37 0,0 0-42 16,0 0-26-16,0 0-20 0,0 0-18 0,0 0-20 16,0 0-5-16,0 0-3 0,0 0 0 0,-6-9 7 15,16 9-5-15,0 0 1 0,3 0 0 16,-2 0-6-16,5 0 5 0,-2 2 0 0,2-2-2 16,-2 1 4-16,-1 1-4 0,5 1-1 0,-3-1-6 15,0 1-20-15,-3-3-33 0,4 2-51 16,-5 1-74-16,-1-1-120 15,-1 0-180-15,-5 1-419 0,1-3-482 0</inkml:trace>
  <inkml:trace contextRef="#ctx0" brushRef="#br0" timeOffset="378704.8058">23913 7489 0 0,'0'0'586'16,"0"0"12"-16,0 0-162 0,0 0-78 15,0 0-70-15,0 0-65 0,0 0-66 0,0 0-45 16,0 0-27-16,0 0-10 0,0 0-1 0,0 0-2 15,0 0-4-15,0 0-11 0,-6 27-16 16,17-24-9-16,2-3-8 0,0 1-6 0,1-1-4 16,2 1-1-16,0-1-6 0,3 0-1 0,1 3 3 15,0-3-5-15,0 0-6 16,0 0-15-16,0 0-39 0,2-3-63 0,-2-2-94 0,2 0-159 16,-3 2-431-16,-9 2-809 0</inkml:trace>
  <inkml:trace contextRef="#ctx0" brushRef="#br0" timeOffset="379125.0199">24475 7285 787 0,'0'0'882'0,"0"0"-476"0,0 0-109 0,0 0-42 15,0 0-58-15,0 0-47 0,0 0-40 16,0 0-35-16,0 0-29 0,0 0-16 15,0 0-22-15,0 0-2 0,0 0 1 0,38-23-7 16,-23 23 7-16,7 0-1 0,2 0 0 16,0 0 8-16,3 0-4 0,-3 1 3 0,5 2 4 0,-2 1-5 15,-2 0 3-15,3 0-2 0,-4-1-4 0,0 1 0 16,-3 0 0-16,-5 1-1 0,0 0-2 16,-4-1 1-16,-2 1-2 15,-3 1-2-15,-3-2 3 0,-1 2-4 16,0 1 5-16,-3 0 3 0,0 2 4 0,2 0 9 15,-2 3 4-15,-7 1 1 0,3 1 0 0,-3 1-5 16,-2 2-4-16,-1-2-3 0,-1 2 0 0,1 1-2 0,-2-1-2 0,2 3-4 16,-1-1-2-16,-2 1 0 0,-1-1 0 15,2 2 2-15,0-1-2 0,1-2-1 16,-1 1-3-16,4-4 0 0,-1-2-1 0,1 1 1 0,3-2 2 16,0-1 0-16,1 1-1 0,-1-3-4 0,4 2-3 15,-2-2-8-15,1-2-11 0,-3-1-13 16,4-1-20-16,1 0-35 0,0-1-41 0,0-1-65 15,0-1-149-15,0-2-379 0,0 0-905 0</inkml:trace>
  <inkml:trace contextRef="#ctx0" brushRef="#br0" timeOffset="379478.4378">24647 7529 1696 0,'0'0'507'0,"0"0"-135"15,0 0-101-15,0 0-71 0,0 0-45 0,0 0-40 16,0 0-30-16,0 0-20 0,0 0-20 16,0 0-16-16,0 0-12 0,0 0-2 0,0 0 1 0,22-8 3 15,-2 8 5-15,4 0-4 0,4 0-2 16,5 0-5-16,2 1-5 0,-2-1 2 16,-1 0 3-16,2 0 2 0,-2-1 1 0,-1-1-2 15,-1-1-5-15,0 0-1 0,0-1 1 0,-5 2 2 16,0 1 2-16,-4-1 2 15,-5 1-2-15,-1 1 2 0,-5-2 1 0,-3 1 0 0,-2 0 7 16,-3-1-3-16,-2 2-1 0,0 0-1 0,0 0-6 16,0 0 1-16,0 0-3 0,0 0 0 0,-1 0 0 15,0 0-4-15,0 0-1 0,0 0-3 16,1 0-2-16,-2 0 1 0,2 0 0 0,0 0-1 0,0 0-1 16,-1 0-4-16,1 0-9 0,0 0-15 15,-2-1-23-15,2 1-53 0,-3 0-96 16,0 0-311-16,0 0-1262 0</inkml:trace>
  <inkml:trace contextRef="#ctx0" brushRef="#br0" timeOffset="382416.3031">29535 3627 0 0,'0'0'0'0,"0"0"0"16,0 0 0-16,0 0 185 0,0 0 141 0,0 0-41 0,0 0-35 0,0 0-23 15,0 0-12-15,0 0-22 0,0 0-16 16,-8-4-19-16,7 3-28 0,-1 0-11 0,-2 1-15 16,2-2-21-16,1 1-6 0,-1 0-5 15,1 0-11-15,-2 1 1 0,0 0-9 0,2 0-9 16,-1 0-6-16,1 0-8 0,-2 0-6 15,0 0-5-15,2 0 0 0,-1 0-5 0,0 0 3 16,0 0 0-16,0 0-5 0,0 0 5 0,2 0-8 16,-1 0 2-16,1 0 1 0,0 0-3 0,0 0 6 15,0 0-1-15,0 0 1 0,0 0 4 0,0 0-6 16,0 0-1-16,0 0-3 0,0 0-3 0,0 0-1 16,0 0-2-16,0 0 0 0,0 0-6 0,0 0 4 15,0 0-2-15,0 0-3 0,0 0 3 16,1 0-5-16,1 0 0 0,0 0 5 0,2 1-1 15,-2 0 9-15,5 2 4 0,-2-2-1 0,3 1 9 16,3-1-9-16,-2 2 1 0,2-1-3 0,3 0-5 16,1 0 3-16,-2-1-1 0,5-1 1 15,2 1 2-15,2-1-4 0,-1 0 1 16,5 1 0-16,-2-1-2 0,3 1 0 0,2-1-2 16,0 0 1-16,4 1-3 0,0-1 3 0,-2 0 2 15,5 0-3-15,-4 2 3 0,1-2-4 16,-2 0 1-16,0 0 0 0,1 1-3 0,2-1 5 15,-3 0-1-15,0 0 0 0,-1 1 3 16,-3 0-4-16,1 0 1 16,1 0-1-16,-2 1 0 0,-1-1-1 0,0 0 1 0,-3-1 1 0,-1 1-3 15,0-1 3-15,-3 1-4 0,1-1 0 0,0 1 3 0,0 1-3 16,2-1 5-16,3 0-1 16,-3-1-3-16,0 1 3 0,-1 0-3 15,0-1 1-15,-1 2 1 0,1-2 0 0,0 0 0 16,3 1-1-16,-2 0 0 0,1-1 1 0,4 3 1 0,-2-3 1 0,5 0-1 15,-2 1 0-15,-5 0-2 0,5 1 1 16,-4 2 2-16,3-2-1 16,-3-1 1-16,1 1-1 0,-1-2-1 0,3 1 1 15,-3 1-1-15,-1 0 1 0,-1-2 0 0,0 0-1 0,-1 3 1 16,-1-2-2-16,2 1 1 0,0 0 1 0,1-2-1 0,1 0-1 16,-1 0 1-16,-1 0-1 0,-2 1 2 15,1 1 1-15,4-1-2 0,-1-1 2 0,0 0-1 16,3 0 0-16,0 0 0 0,-1 2 0 15,3-1-1-15,-2-1-1 0,-3 1-2 0,3-1 2 16,-4 3 1-16,4-2 0 0,-3-1 4 0,3 1-5 0,-2-1 1 16,2 0 1-16,-1 1-2 15,1 0 2-15,1 1-2 0,-3-1 0 0,2 0-1 16,-5 2 2-16,-2-3-2 0,1 0 0 0,0 2 7 0,-2-2-7 16,0 1 1-16,0 0 1 0,1-1-8 15,0 3 7-15,0-2-1 0,1-1 2 0,-2 1 2 16,-3 0-3-16,3-1 0 0,-3 0 0 15,-1 0 0-15,-2 1 2 0,0-1-1 0,-1 0 0 16,-1 0-1-16,1 0 0 16,-2 0 2-16,1 0 2 0,-1-1 3 0,-3 0-1 0,-2 1-2 0,0 0-1 15,-3 0-2-15,2 0 4 0,-1-1 1 0,-2 1 0 16,-1 0 2-16,1 0-1 0,-1-1-2 0,0 1 1 16,0 0-3-16,0 0 3 15,0 0 0-15,0 0-1 0,0 0-2 0,0 0 0 0,0 0-1 16,0 0 2-16,0 0 4 0,0 0-5 15,0 0 1-15,0 0-1 0,0 0-11 0,-1 0 8 16,0 0-4-16,1 0-13 0,-1 0-19 0,1 0-54 16,-6 0-59-16,2 0-81 0,-2 0-265 0,1 1-731 15</inkml:trace>
  <inkml:trace contextRef="#ctx0" brushRef="#br0" timeOffset="383746.0507">29599 3695 0 0,'0'0'0'0,"0"0"173"0,0 0 251 0,0 0-46 16,0 0-71-16,0 0-81 0,0 0-59 15,0 0-40-15,0 0-28 0,0 0-23 0,0 0-13 16,0 0-6-16,0 0-5 0,0 0-3 0,-4-7-6 15,4 8-6-15,1-1-8 0,-1 0-11 16,0 0-8-16,0 1-2 0,0-1-5 0,0 2 17 16,0 1 29-16,0 1 21 0,1 3 14 0,-1 1-7 15,0 2-17-15,0 3-13 0,0 0-6 16,0 1-7-16,0 4-8 0,-6 1 1 16,2 6-4-1,-4 0 0-15,3 5 1 0,-3 3-7 0,-1 2-4 0,-1 3-2 0,0 0-5 0,0 1-1 16,0-1-2-16,0 0-1 0,1-3 1 0,2 1 1 0,-3-1 1 15,4 3 2-15,-2-3 2 0,0 0 3 16,2-2 2-16,-1-2-3 0,3-1 0 0,-1-3-2 16,1 0 0-16,-1-1 3 0,0 2 4 0,-2-3 1 15,3 3-1-15,-3-1 0 0,2 1-4 0,-1 0-1 16,-1 3-4-16,3-2-3 0,-3 3 2 16,0 0 0-16,1-1 1 0,-3 2 2 0,1 1-3 15,-1 0 0-15,2 2-1 0,-2 0-1 0,-1 0 1 16,1 1-3-16,0-1-1 0,0-2 0 15,1-1-2-15,3-1 1 0,-3-2 1 0,5-3-1 16,-4 1 2-16,4 1 0 0,-4-1 2 0,1 0-1 0,1 2 3 16,2 0 1-16,-3-2 0 0,2-1 2 15,-2 1-4-15,2-1-1 0,-2 3 1 16,2 0-4-16,-2 2 4 0,0 1-1 16,1 0-1-16,-3 2 8 15,4 1-4-15,-4 2 1 0,2-3-1 0,-2 0-5 0,1 1 4 0,-1-2 0 0,4-3-1 16,-3-3 1-16,5-5-1 0,-5-3-2 15,4 0 1-15,3-2 3 0,-3-4-4 0,-2-2 2 0,4-1-1 16,-1 0-4-16,0-3 3 0,2-1-1 16,0 0 0-16,-2-1 1 0,2-2-1 0,0 0-1 15,0-1 0-15,0-1-4 0,0 1 3 0,0 0 1 16,0-1-2-16,0 2 4 0,0-2-2 0,0 3 0 16,0 1 0-16,0-1 0 0,0 0-2 15,2 1 2-15,-2-2 0 0,0 0-3 0,0 0 2 16,1-1 0-16,0 0-1 0,1-2 4 0,-2 1-3 15,2 0 0-15,2 1 2 0,-1-1-4 0,0-1 3 16,5 0 0-16,-3-1 0 0,1 2 2 16,3-1-2-16,1 1 0 0,1 1 1 0,0-2-1 0,6 0-1 15,-4-1 2-15,7 0-2 0,0 0 1 16,2 0 0-16,6 0-1 0,1 0 0 16,3 1 2-16,0-1-1 0,7 0 1 15,3 0-2-15,-1 2-2 0,5-2 2 0,-1 0 0 0,6 0 0 16,-1 0 2-16,5 3-2 0,2 1 0 0,3 1 0 15,2 1-1-15,1 0 1 0,6 0 0 16,-1-1 0-16,3 1-1 0,-1 0 3 16,-4-2-1-16,4 0 1 0,-2 1 1 0,-1-3-3 0,2 1 2 15,1 1 0-15,0-3-1 0,-1 1 3 0,-3-1 0 0,0 1-2 16,-4 0 2-16,-6-1-1 0,1 1 0 0,-7 2 0 16,-2-2 0-16,-4 1 1 15,-2-1 0-15,-4-1 0 0,-3-1 0 0,0 0-1 16,-8 0 1-16,1 0-2 0,-7 0 1 15,-2 1-1-15,-6-1 2 0,-3 0 1 16,-2 0 1-16,-1 0 1 0,-5 0 1 0,-1 0 0 0,0 0 2 0,-1 0 1 16,0 0 0-16,0 0-2 0,0 0-1 0,0 0-2 15,0 0-2-15,0 0-2 0,0 0 1 16,0 0-1-16,0 0-1 0,0 0-1 16,0 0 0-16,0 0 0 0,0-1-2 0,0 1-4 15,0-1-11-15,0 1-12 16,0-1-17-16,-1-2-30 0,-1 0-52 0,0-3-78 15,-4-2-188-15,5 2-717 0,-1 1-512 0</inkml:trace>
  <inkml:trace contextRef="#ctx0" brushRef="#br0" timeOffset="385151.7765">32534 3888 0 0,'0'0'0'0,"0"0"433"16,0 0-13-16,0 0-67 0,0 0-35 0,0 0-36 15,0 0-39-15,0 0-44 0,0 0-54 16,0 0-54-16,0 0-46 0,0 0-27 0,0 0-22 16,0 0-4-16,-2-24-6 0,2 28 6 0,0 1 16 15,0 0 9-15,0 2 12 0,0-1 1 16,-1 1 3-16,0 1 0 0,-1 3 4 15,1-1 3-15,1 3-1 0,0-1 0 0,-2 2-3 0,2 2-7 16,-1 1-1-16,1 1-6 0,-1 0-1 16,1 3 3-16,0 1-6 0,-2 0 4 0,-1-1-5 15,0 4 0-15,2 2 0 0,-1-1-2 0,-2 3 1 0,-1 2 1 16,-3-1-2-16,3 2 1 0,-3-1-1 16,-2 1-3-16,5-2-1 0,0 3 1 0,2-4-4 15,-2 1 3-15,2 1 5 0,-5-1-2 16,6 0 2-16,-3-1-3 0,1-3-7 0,0 2 2 15,-2-1-3-15,0 0 0 0,0 0 5 0,-1 0-3 16,4 1 1-16,-4-1 1 0,3 1-4 0,-4 0 1 16,2-1-1-16,0 2 0 0,-1 1 3 15,0-1-1-15,0 5 2 0,-1-3-2 0,0-1-5 16,3-1 2-16,-1-3-2 0,1-1 0 0,0 0 3 0,1-1-1 16,-1-2-1-16,2 0-2 0,-3 1-1 15,5-3 0-15,-3 2 1 0,0-2 1 16,2 0 2-16,0 2-2 15,-2-2 0-15,0 3 0 0,1 0-1 0,1-1-1 16,-4 2 2-16,2 1 0 0,0-1-2 0,0-1 4 0,-1 1 0 0,1-1-1 0,1-2 3 16,-3-1-4-16,2 1 0 0,0-2 0 15,0 0-1-15,0 1 0 0,0-2 2 0,2 1-3 16,-2 0 4-16,-1 0-1 16,1-1-1-16,-3-1 2 15,5 1-6-15,0-4 4 0,-1 1-2 0,0 0 2 0,1-1-2 0,-2 1 2 0,0 0-1 16,0 0 0-16,-1 2 5 0,2-1-4 0,-2 2 1 15,2-2-1-15,-1-3-5 0,-2 4 6 16,3-2-3-16,2-1 2 0,-3-2 7 16,1 0-7-16,1-3 1 0,-2 2-3 0,2 1-5 0,1-1 7 15,-1 1-1-15,1-2 1 16,-1 1 0-16,-2-3 0 0,3 0 1 0,1-3-2 0,-1 0 2 0,1 1-2 16,-1-2 0-16,-1 1-1 0,1 0-2 0,0-2 2 15,-1 1 2-15,0-1-2 16,2-1 10-16,-1 2-9 0,1 0-1 0,0-1 0 0,0 3-7 15,-2-1 7-15,0 2 2 0,-1 1 1 16,0-2 2-16,2 2-4 0,-2 0 0 0,2-1 0 0,-3 1 0 16,2 0 0-16,-1-1 1 0,-1 0-2 15,1-1-2-15,2-2 4 0,-1 1 0 0,1-2-1 16,-1-1 9-16,2 2-7 16,-2-2-1-16,1 0 1 0,0-1-11 15,1 1 10-15,0 0 1 0,-1-2 0 0,1 2 7 16,0-2-7-16,-1 0-1 0,1 0 1 0,0 0-5 0,-1 1 6 0,1-1-1 15,-1 0 1-15,-1 0 0 0,0 0-1 16,1 0 2-16,-1 0 0 0,-4 0 6 0,0 0-2 16,-2 0-1-16,-2 2 1 15,-1-2-7-15,1 0 3 0,-3 0 1 0,2 0-2 0,-5 0 5 0,-3 0-7 16,-2 0 0-16,1 0 0 0,-3 0-5 0,1 1 4 16,-5 0-1-16,0 0 1 15,-1 0 1-15,-5-1 0 0,-1 2-1 0,-1 0 0 0,-3 1 2 16,-3-2-2-16,-2 1 1 0,3 1-2 0,-2-1-2 15,2-1 2-15,3 2 2 0,0-1 0 0,4 0 4 16,2 1-4-16,2-2-1 0,0 1-1 16,6 2-6-16,1-2 4 0,1 0 2 0,2 0 0 15,1-1 4-15,5-1-2 0,1 1-2 0,1 1 0 16,3-1 2-16,0 1-2 16,1-2-2-16,3 1 2 0,0-1-2 0,-1 0 2 15,4 1 2-15,-1-1-4 0,0 0 6 0,-1 1-4 0,2-1 0 16,0 0 3-16,1 0-7 0,-1 0-3 0,-1 0-9 15,1 0-23-15,-4-2-24 0,4-1-45 16,-3 2-72-16,-2-6-201 0,4 4-818 16,-1-1-500-16</inkml:trace>
  <inkml:trace contextRef="#ctx0" brushRef="#br0" timeOffset="386086.2382">30757 3852 0 0,'0'0'0'0,"0"0"0"16,0 0 0-16,0 0 372 0,0 0 52 0,0 0-36 0,0 0-62 15,0 0-57-15,0 0-44 0,0 0-42 16,0 0-36-16,0 0-26 0,0 0-16 0,-21-40-18 15,22 40-21-15,-1 0-22 0,0 0-22 0,0 0-16 16,0 0-12-16,0 0-8 0,0 0 2 16,0 4 6-16,0 1 6 0,1 1 8 15,3 2-1-15,-3 1-1 0,-1 2 6 0,0 1 6 0,0 2 10 16,0 3 8-16,-1 4 0 16,-4 3-3-16,2 1-5 0,-4 6-4 0,-2-1-4 0,2 0-3 0,-3 0-7 15,-4 1 10-15,3 1 1 0,0-2 1 16,0 2 4-16,1 0-9 0,-1-2-5 0,1 1 1 15,0 1-2-15,1 2 0 16,-2 0 3-16,2 3-4 0,0 0 0 0,-3 3 3 0,3-1-3 0,-1 3 4 16,-1-1-4-16,1 4-2 0,-1-1 0 0,-3 2 1 15,-1-1 1-15,1-1-1 0,-1-1-3 16,2 0-4-16,-1 1 2 0,-2-1 2 16,4 1 2-16,-1-1 4 0,-2 1-4 15,1-1-2-15,-2 2-3 0,4-1 0 0,-2 2 0 0,-1 0 0 0,1-2 0 16,-1 3 1-16,3-4 1 0,-3 0-1 15,1-3 2-15,2 1-1 0,1-5-3 16,-1 2-1-16,3-2 0 0,-2-2-1 0,3 0 5 0,-2-2-1 16,1-1 0-16,4-1 3 15,-1-2-5-15,-3-2 1 0,5 2 1 16,-3-1-3-16,4-3 2 0,-4 2 0 0,2 0 0 0,-1-2-1 0,0-2 2 16,2 1-3-16,0-2-1 0,-2-2 2 0,4-4-4 15,-4-2 2-15,3 2 1 0,0 1 1 16,-3-1 7-1,3-1-1-15,-3-2 0 0,4-1 2 0,-2-1-6 0,0-3 2 0,2-3 0 0,2 2-4 0,-1-2 0 16,-1-1 1-16,1-1-3 0,-3 0-2 16,3-1 1-16,0 1-2 0,1-1-4 15,-1 1-5-15,0-1-11 0,0 0-6 16,0 1-12-16,-2-1-13 0,2-1-13 16,1 0-28-16,-1 0-44 0,1 0-61 15,0 0-107-15,0-4-442 0,0 2-817 0</inkml:trace>
  <inkml:trace contextRef="#ctx0" brushRef="#br0" timeOffset="386763.5895">31712 3790 0 0,'0'0'328'0,"0"0"92"0,0 0-21 15,0 0-46-15,0 0-82 0,0 0-93 16,0 0-93-16,0 0-70 15,0 0-32-15,0 0 11 0,0 0 20 0,0 0 27 0,0 0 23 16,0 0-1-16,1 52-3 0,-5-36 2 0,-3 0-3 16,3 1 0-16,-2 3-4 0,2 0-13 0,-3-1-5 0,-2 4-9 15,4 2 2-15,-4-2 15 0,1 4-1 0,-2-1 6 16,1 2-8-16,-1-1-15 16,-1-1-3-16,1 3-2 15,0 1-1-15,-3-1-1 0,1 5-3 16,-3 0-1-16,1 3 4 0,-3-1-1 0,4 2-1 15,-5 1-1-15,0 3-3 0,3 0-1 0,-2 0-4 0,1 3-1 16,0 2 1-16,-2-1-2 0,3 2 2 0,-3-1 0 0,1-1 1 0,3 2-1 16,-2 0 1-16,2-1 1 0,1 0-2 0,-3 1-2 15,3 2 4-15,-3 0-5 16,4 0 3-16,-1 3 1 0,-3 0 3 0,2 3 0 0,-4 0 1 0,-1-1 0 16,0 0-5-16,2-1 3 0,0-2-1 15,-1-2 1-15,3-2 0 0,-1-4-6 16,5-4-3-16,0-6-1 0,2 0-6 0,0-2 7 15,2-3 0-15,0 2 2 0,-1 0 8 16,-1-3-8-16,0 1 1 0,3-2 0 0,-2-2-4 0,0 0 4 16,2-2 0-16,-1-3-2 0,1-4 3 0,2 0-2 15,-2-3 0-15,4-4 0 16,0-1 1-16,1-2-2 0,-4-1 1 0,4-3 2 16,1 1-4-16,0-3 5 0,0 0 2 0,0 0 3 15,0 0 6-15,0 0-7 0,0 0-3 0,0-1-5 0,0-3-19 16,0-1-13-16,0-5-23 0,6-3-31 0,-3-6-27 15,-1-3-66-15,3-2-115 16,-3 5-370-16,-1 5-932 0</inkml:trace>
  <inkml:trace contextRef="#ctx0" brushRef="#br0" timeOffset="387459.1815">29433 4795 0 0,'0'0'0'16,"0"0"135"-16,0 0 235 0,0 0-5 15,0 0-18-15,0 0-35 0,0 0-56 0,0 0-33 0,0 0-36 16,0 0-30-16,0 0-31 0,0 0-38 0,0 0-29 15,0 0-22-15,-66-37-12 0,66 37-7 16,0 0-7-16,0 0-7 0,0 0-10 0,3 0-6 16,0 0 5-16,0 1 7 0,4 1 12 0,1 1 10 15,4 0 0-15,0 2 2 0,6-3 3 0,-1 1 7 16,4-2 3-16,2-1 2 16,0 0 1-1,6 0-4-15,1 1-4 0,3-3-4 0,8-2-5 0,0 1-5 16,7 0-1-16,3 0-4 0,2-1-2 0,9 0 4 0,6-3-2 15,5 1 2-15,6 0 2 0,4 0-3 16,5 0 1-16,4 2 0 0,3 0-3 0,5 0 4 0,3 2 1 16,7-2-3-16,1 1 1 0,-1 1-4 0,-3-1-3 0,1 2 4 15,-3-1-2-15,-2 1 1 0,1 1-1 16,-7-2-5-16,-3 4-1 0,-7-1-1 0,-8-1-1 0,-11 1 1 16,-5-1 2-16,-8 0-3 0,-8 1 0 15,-6-1-1-15,-9 0-3 0,-8 0 7 16,-6-1 1-16,-6 2 4 0,-2-2 16 0,-7 1 6 15,0-1 12-15,-3 1 8 0,0 0 0 0,0-1-3 16,0 1-7-16,0-2-9 0,0 1-11 0,-1 0-7 16,-1-2-7-16,0 1-6 15,1 0 4-15,1-1-8 0,-1 3 1 0,1-1-1 16,-1 1-10-16,1 0-1 0,0 0-17 0,-1 0-27 16,-1 0-30-16,-5 0-26 0,-2 7-37 0,-1-1-63 0,-7 5-178 15,3-2-646-15,4-2-634 0</inkml:trace>
  <inkml:trace contextRef="#ctx0" brushRef="#br0" timeOffset="388091.9705">29288 5534 0 0,'0'0'0'16,"0"0"0"-16,0 0 12 0,0 0 356 0,0 0-50 15,0 0-92-15,0 0-60 0,0 0-33 16,0 0-12-16,0 0 2 0,0 0 2 0,0 0 2 16,0 0-9-16,-99-2-10 0,94 2-13 0,3 0-12 15,1 2-11-15,-1-4-17 0,2 2-11 0,0 0-10 16,0 0 0-16,0 2 1 0,0-2 2 16,0 0-4-16,2 0-3 0,-1 1-6 0,0 0-11 15,2 1 9-15,2-1 15 0,3 1 15 16,2 2 15-16,4-2 3 0,4 0-8 0,4-1-4 0,6 1-5 15,4-2-6 1,7 0-7-16,5 1-6 0,6-2-2 0,9-1-3 0,4 0-1 16,6-3-3-16,5 3-5 0,8 0-2 15,7-1-1-15,5 2-3 0,4-2 2 16,3 0 2-16,0 2 0 0,2-1 0 0,0 3 0 16,-1-1-4-16,5-1-2 0,-1 2-1 0,-3-2-1 0,-2-1 0 0,-5 1-2 0,-7-2-3 15,0 3 0-15,-8-3-2 0,0-1 1 16,-5 2 3-16,-4-2-3 0,-9 2 0 15,-9 1 0-15,-6-1-1 0,-8-1-1 0,-10 2 0 16,-9 0 2-16,-6-1 4 16,-6 2 3-16,-3 0 11 0,-5 0 5 0,-1 0 6 0,0 0 4 15,0-2-4-15,-1 1-6 0,0 1-4 0,-1 0-6 16,-1 0-5-16,2-1-7 0,-3-1-2 16,-1-1-5-16,1-1 1 0,-3 2-1 0,6 0-10 15,-1-1-16-15,1 1-29 0,1 0-34 0,-1-1-54 0,-4 1-134 0,4 1-397 16,-1-1-1025-16</inkml:trace>
  <inkml:trace contextRef="#ctx0" brushRef="#br0" timeOffset="389097.6963">31179 4208 0 0,'0'0'0'0,"0"0"147"0,0 0 287 0,0 0-25 15,0 0-65-15,0 0-47 16,0 0-50-16,0 0-57 0,0 0-33 0,0 0-34 0,0 0-17 0,0 0-9 16,0 0-16-16,24-62-10 0,-24 59-15 15,-3 1-12-15,-3 0-9 0,2 0-7 16,-3 2-2-16,-3-3-2 0,0 3 3 0,0-3 0 0,-4 2-1 15,-2 1 0-15,2 0-2 0,-2 0-1 16,1 0-3-16,-1 0-9 0,0 2 2 0,1 0-2 16,-3 1-2-16,4 1 3 0,-4 1-3 15,3 2 0-15,-1-1-1 0,3 1-3 16,-3 0-1-16,5-1-2 0,0 2-2 16,2 0-2-16,4 2 2 0,-1-1-1 15,6-1 1-15,0 0 1 16,0 1-3-16,2-2 4 0,6 3 0 0,2-2 4 0,2 1 8 15,4-2 1-15,2-3 1 0,-3-1 0 0,4 0-4 0,1-1 0 0,-1-2-2 0,2 0 0 16,0 0 2-16,-1-2-2 0,0-4 2 0,2 2-3 16,-2-3 3-16,0 0-3 0,-3 1-2 0,-3-1 2 15,-3 0-1-15,-1 3 3 0,-2-2 4 16,-5 2-3-16,4 0 3 16,-5 0 1-16,0 1 4 0,2 0 4 0,-4 2 1 15,1 0 5-15,-1 1 2 0,0 0 2 0,0 0-2 0,0 0-7 0,0 0-8 16,0 0-8-16,0 0-5 0,-1 0-4 15,0 0-7-15,-2 2-1 0,1 3-1 16,-1 2 3 0,-3 3 4-16,1 3 2 0,-3 1 2 0,0 3 0 0,0 1 0 15,2 3 1-15,-1 0-3 0,-3 2-1 0,0 2-1 0,1 0 1 0,-2 3 1 0,2-3-1 16,0 2 3-16,3-2-2 0,-2-2-1 16,1 0 2-16,2-1-2 0,-2-1-2 0,-1-3 5 15,4-2-1-15,-2 0 1 0,3 0 5 0,0-5-5 16,-2-2-1-16,4-1-1 0,-1-1-6 15,0-1 5-15,1-1 1 0,1-2 2 16,-1 0-1-16,1-2 1 0,0 0-2 0,0 0 0 0,0-1-1 16,0 0 3-16,0 0 5 0,0 0 1 15,0 0 2-15,0 0 1 0,0 0 1 0,0 0-5 16,0 0-4-16,0 0-1 0,0-1-7 16,0 0-6-16,0 0-11 0,0-1-23 0,0 1-39 15,0-1-68-15,0-2-171 0,0 1-907 16,0-1-528-16</inkml:trace>
  <inkml:trace contextRef="#ctx0" brushRef="#br0" timeOffset="395751.219">30596 5825 0 0,'0'0'0'0,"0"0"149"0,0 0 264 16,0 0-42-16,0 0-54 0,0 0-55 0,0 0-26 16,0 0-37-16,0 0-28 0,0 0-23 0,0 0-35 15,0 0-32-15,-6-16-20 0,6 16-24 16,0 0-15-16,0 0-9 0,0 2-12 0,1 1 5 15,-3 0 6-15,-2 1 6 0,3 3 12 16,-3 0 4-16,-1 1 5 0,1 2 5 0,-3-1-1 0,5 1-1 16,-4 0-4-16,2 1-5 0,-3-1 0 15,3 4-2-15,-4 0-4 0,3 2-1 0,-3 0-9 16,1 0-2-16,-2 2-1 0,3 1 0 0,-2 1 2 16,0-2-1-16,-2-1-3 0,6 1-3 15,-3-2-2-15,3 0-2 0,-1-1-1 0,2-2-1 0,1 1 0 16,-3-2 2-16,4 1 0 15,-1-3 1-15,1 1 2 0,-3-2-4 0,3-2-1 16,0 0-1-16,1-3 0 16,0-1 0-16,-1 2 2 0,1-2 1 0,0 0-1 0,0-3 1 15,0 0-1-15,0 0 0 0,0 0 0 16,0 0-1-16,0 0 3 0,0 0 0 0,0 0 1 0,0 0 4 0,0 0 1 16,0 0 0-16,0 0-2 0,0 0-11 15,0 0-14-15,0 0-16 0,0 0-25 0,0 0-32 16,0 0-56-16,0-3-110 0,0 1-207 0,1-1-500 15,0 2-346-15</inkml:trace>
  <inkml:trace contextRef="#ctx0" brushRef="#br0" timeOffset="396403.5963">30815 5892 0 0,'0'0'0'0,"0"0"0"16,0 0 86-16,0 0 203 0,0 0-52 16,0 0-36-16,0 0-25 0,0 0-24 0,0 0-16 15,0 0-12-15,0 0-11 0,0 0-8 0,0 0-4 16,2-3-3-16,-2 3-12 0,0 0-8 15,0 1-16-15,0-1-16 0,-1 1-8 0,0 0-13 16,-2 0 18-16,-1 1 1 0,1 2 3 0,-3-1 6 16,3 0-16-16,-3 2 1 0,3 0 2 15,-5 1 2-15,3 0-3 0,-2-1-3 0,2 2-6 0,-2 0-5 16,-2 1-1-16,5 1-3 0,-3-1-1 0,-1 2-2 16,4-1-5-16,-4 1-2 15,4 0 0-15,-1 1-8 0,1-1 5 0,-2 1-4 16,4-1 2-16,1 1 3 0,-1-3-5 0,-2 2 0 15,3-2-1-15,1 1-3 0,0-1 2 0,0 1 1 0,0-2 2 16,5 0 2-16,-2 0 1 0,-1-1 0 16,3-1 3-16,0 0 5 0,1 0 0 0,-1-1 2 15,5 0 0-15,-2-1-6 0,1 0 6 0,2-2 1 16,0 0 3-16,0-1 4 0,2 0-6 0,3-1-3 16,-2-1-4-16,2-2-2 15,-2-1 2-15,1-2 2 0,-2 0 0 16,-2 1 2-16,-1-2-2 0,2-1 0 0,-2 3-2 0,-2-3 2 0,1-1-1 15,-2 2 0-15,-2-1 1 0,0-1-6 0,-2 3 5 16,-1-3 0-16,-1 1 5 0,0 1 5 16,-1-3-7-16,0 0-4 0,0 1-6 15,-1 0-5-15,1-1 6 0,-1 2 1 0,-1 1-2 0,-4 1 4 16,4 0-7-16,-3 0-2 0,0 2 0 16,-1-1 0-16,-1 0-2 0,-1 1 0 0,-1 2-2 0,-1 1-7 15,1-2 4-15,2 2 0 0,-2-1 0 16,-1 2 7-16,1 0-7 0,1 0-1 15,-1 1 2-15,4 0-13 0,-2 0-13 16,-1 0-20-16,4 0-32 0,-4 1-44 0,1 3-78 0,3-1-154 16,-2 1-445-16,4-2-800 0</inkml:trace>
  <inkml:trace contextRef="#ctx0" brushRef="#br0" timeOffset="397949.8214">28840 7433 0 0,'0'0'0'0,"0"0"0"0,0 0 9 0,0 0 337 0,0 0-23 16,0 0-13-16,0 0-27 0,0 0-47 16,0 0-30-16,0 0-20 0,0 0-23 0,0 0-12 0,-35-16-14 15,33 15-15-15,0 1-15 0,-1 0-17 16,2 0-16-16,0-1-15 0,1 1-11 16,-1 0-11-16,0 0-6 0,1 0-7 0,0 0-5 0,0 0-6 15,0 0 0-15,0 0-2 0,0 0-3 16,0 0 2-16,0 0-3 0,0 0 0 0,0 0-1 15,0 0-3-15,0 0 2 0,0 0-3 16,0 0 1-16,0 0 1 0,1 0-5 0,0 0 5 16,1 1 3-16,4 1 5 0,0 1 8 0,2 0 0 15,2 0 2-15,2 0-2 0,4 0-1 0,-1 0-2 16,3 0-2-16,3 0 0 16,4 0 0-16,-2-2-1 0,7 1 0 15,0-1-4-15,2 1 0 0,2 0-3 0,3 1-2 16,0-3 2-16,-1 2-4 0,2-1 2 0,2 1-1 0,0 1 0 0,-3-2 0 15,1 2 2-15,0-3-1 0,1 2-1 0,-2-2 1 16,-1 2 1-16,-1-2-1 0,-1 0-1 16,-1 0 1-16,2 0 0 0,1 2 0 0,-1-2 3 15,1 0-1-15,1 0-1 0,-2 0-2 0,5 0 1 16,-1 1-3-16,-1-1 1 0,2 0 0 16,1 0 0-16,2 1 0 0,0-1 1 0,4 0-2 0,-2 0 2 15,3 0-2-15,-3 2-2 0,3-1 4 0,0 2-3 16,-4-1 1-16,3 2 2 0,-3-3-3 15,-1 1 1-15,3 0 1 16,-3 0-3-16,1 2 0 16,0-2 3-16,-3 1-4 0,-1 0 4 0,-3-1-2 0,1 0-2 0,-2 1 3 0,-2-2-2 15,-2 1 1-15,-2 0 2 0,-2 0-2 0,-3 1 1 16,1-3-2-16,-2 0 0 0,2 1 1 0,-5 1 0 16,1-2 2-16,-2 0 0 15,-3 1 0-15,-1-1-1 0,0 0 0 0,-1 1 2 0,3-1-6 0,-1 0 6 16,-1 0-1-16,2 0-3 0,-3 0 6 15,1 0-3-15,3-1-2 0,-2 0 4 0,0-1-6 16,1 2 1-16,0 0 1 0,-4 0-2 16,4-1 2-16,0 1 1 0,-4 0-2 0,4 0 1 15,-1-2 0-15,-2 2-1 0,1 0 3 0,-2 0-1 0,-1-1-4 16,3 1 4-16,-5 0-2 0,-2 0-2 16,0-1 6-16,-4 1-3 0,2-1-1 0,-4 1 3 15,3 0-5-15,-3 0 3 0,3 0-1 16,-3 0-1-16,-1 0 1 0,4 0 1 0,-3 0 0 15,1 0 1-15,0 0-1 0,-1 0-1 0,3 0 0 0,-2 0-1 16,1 0 0-16,-1 0 0 0,2 0 0 16,-2 0 0-16,-2 0 0 0,5 1-2 15,-4 0-4-15,-2 0-4 0,4 1-11 0,-3-2-10 16,-1 0-10-16,0 3-23 0,2-1-24 16,0 0-46-16,-1 0-75 0,-1 1-135 0,0 0-275 0,-1-2-524 15</inkml:trace>
  <inkml:trace contextRef="#ctx0" brushRef="#br0" timeOffset="398606.472">31854 7546 0 0,'0'0'114'0,"0"0"367"15,0 0-88-15,0 0-27 0,0 0-35 0,0 0-53 16,0 0-45-16,0 0-51 0,0 0-40 16,0 0-28-16,0 0-26 0,0 0-19 0,0 0-14 15,0 0-12-15,19-10-10 0,-19 10-2 0,0 0-8 16,0 0-6-16,0 0-1 0,0 0-11 16,0 0-2-16,0 2 1 0,0 1-5 15,0 2 7-15,0 0 0 0,0 1 0 0,0 1 3 0,0 1 1 16,1 2 2-16,-1 0 3 0,-1 2 0 0,-1 1 2 15,-1 2 1-15,0 3-1 16,-1 1-1-16,-3 1 1 0,2 2-2 16,-2-2-3-16,-1 3 5 0,-1 3-7 0,4-2-1 0,-4 3 0 15,0 0-7-15,0 1 6 0,-1-2-1 0,0 4 0 0,0-1 6 16,1 0-3-16,3 0 0 0,-2 1 1 0,-1 1-6 16,0 0 1-16,0-1 0 0,-1 1 0 15,2 0 2-15,0 1 0 0,-1 1-2 0,-1 2-2 16,-2 2 2-16,-3 1-1 0,3-1 2 15,-5 3 1-15,4-2-8 0,-5 2 5 16,4 1-1-16,-4 2-2 0,3 2 8 0,-3-2-6 16,1 6-1-16,1-3 1 0,-1 0-5 15,1 0 1-15,4-6 2 0,1 0-1 0,0-1 4 0,2 0-2 16,-1 1-2-16,0-2-1 0,0 0-3 0,1-1 6 0,3-3-1 16,-1 2 5-16,-2 1 1 0,3 0-7 15,-2-2 1-15,0 2-2 16,0 1 2-16,-2-1 6 0,1 1-3 0,3 2 2 15,-3-1-3-15,-1 2-4 0,-1 0 2 0,-3 0-1 16,2 1 6-16,1 0-2 0,-2-5-1 0,3-2 0 0,1-3-5 16,0-4 4-16,0-5 2 0,4 0 1 0,-1-5 3 15,-1 0-6-15,5-2 0 0,-2-3-3 0,-2 0-4 16,4-4 9-16,1 1-1 16,-1-3-1-16,1-3-2 0,1 0-12 0,-3-2-10 0,3-1-11 15,0-1-10-15,-1 0-17 0,1 0-29 0,-1-1-56 16,1-6-156-16,-2 1-610 0,1 2-774 0</inkml:trace>
  <inkml:trace contextRef="#ctx0" brushRef="#br0" timeOffset="399864.9513">29068 7667 0 0,'0'0'0'0,"0"0"301"0,0 0 141 16,0 0-36-16,0 0-44 0,0 0-37 0,0 0-42 0,0 0-53 16,0 0-59-16,0 0-57 0,0 0-47 15,0 0-36-15,0 0-23 0,-8-43-6 0,6 50-2 16,-4 5 6-16,4 2 6 0,-2 3 3 0,-2 2 6 16,0 6 1-16,0 2 3 0,-3 5 2 15,0 0 1-15,0 5 0 0,-3 5 1 0,0 2 0 16,-5 3-3-16,3 2-1 0,-4 5-4 15,0 0-1-15,-1 6 1 0,-1 1 1 0,0 4-4 0,-3 2 2 16,1 0-6-16,0-1-1 0,-5 1-1 16,3-2-2-16,0-1 3 0,0 0-4 15,4-3 1-15,2-1-2 0,3 0-5 16,-4-2 2-16,6-1-1 0,-4-3 4 0,4 1 2 16,-4-5-5-16,4 0-1 0,-4-4-3 0,5 0 1 0,-1-1 3 15,-2-2 3-15,2-2-1 0,1 0-2 0,0-1 1 16,0-1-3-16,0 0-2 0,2-1 5 0,-2-3-3 15,3 3-1-15,-3-5 0 0,3 0-2 16,0-2 2-16,3-4 3 0,-2-1 0 0,3-4 0 0,1-3-2 16,-1-1-2-16,1-1-3 0,3-2 3 15,0 1 0-15,0-5 0 0,-1 0 2 0,2-2-2 16,0-2 1-16,0-2-2 16,0 1-1-16,2-1 4 0,-2-1-2 15,0 0-1-15,0-2 2 0,2 2-5 0,-1-2 4 0,1 0 0 0,1-1 1 16,0 2 0-16,-1-2-1 0,2 0-1 0,1 0 0 15,2-1 0-15,1 0 2 0,0 0 2 0,3 0 2 16,1-1-2-16,-1-1-1 0,3-1-4 16,-3 1-2-16,5 1 4 0,-1 0-1 0,4 0 0 15,-1-2 2-15,1 2-5 0,3 0 1 0,0 2 3 16,3-2 0-16,2 0 3 0,4 0-3 0,3-1 0 16,2 2-3-16,5 0-1 0,0 0 3 15,5 2 1-15,-1-2 2 0,4 0 1 0,1 0-2 16,3 0 0-16,1 1-4 0,4-2 4 15,-1 1-2-15,4 0 2 0,0 1 5 0,0-1-3 16,0 0 2-16,0 0 2 0,-2 0 0 0,-2 3 5 16,1 0-2-16,-3-1-3 0,2 0 3 0,-4 1-7 15,4 0 5-15,-4-2 2 0,0-1 0 0,0 0 0 16,2 0-1-16,-3 1-2 0,1-1-4 0,-3 2 4 16,-1-2 0-16,0 1 2 0,-3 0 2 0,2-1-6 15,-3 0 1-15,2 0-1 0,-2 0-2 16,1 1 4-16,-3 0-4 0,0-1 0 15,3 0 0-15,-5 0-3 0,-2 0 1 0,2 0 2 16,-5 2 2-16,2-4-1 16,-1 1-3-16,-5 0-2 0,0 1-3 0,-3 0 4 0,-1 0 1 0,-4 0 2 15,-2 0 3-15,-2 1-5 0,-2-1 3 0,-4 0 0 16,2 0-2-16,-5 0 7 0,-1 0-3 0,-1 0-2 16,-5 0 3-16,2 0-5 0,-3-1 5 15,2 1 2-15,-3-1 1 0,0 1 2 0,1-1-5 16,-2-1-2-16,3 2-3 0,-2 0-2 0,-1-1 3 15,0 1 0-15,-1 0 1 0,1-1-1 0,0 0-2 16,-1 1-2-16,3 0-2 0,-1 0 4 16,-1-1-2-16,0 1 3 0,0-1-2 15,0-2-1-15,0 2 1 0,2 0 1 0,-1 0 0 16,-1-2 1-16,2 1-6 0,-3-3-8 0,3 1-10 0,-1-2-16 16,0-2-21-16,-2-2-37 0,0-1-51 15,-1-5-91-15,-7-1-248 0,1 3-754 16,4 4-227-16</inkml:trace>
  <inkml:trace contextRef="#ctx0" brushRef="#br0" timeOffset="400757.7984">30261 7697 0 0,'0'0'0'0,"0"0"0"0,0 0 0 0,0 0 0 15,0 0 0-15,0 0 188 0,0 0 57 0,0 0 7 16,0 0-4-16,0 0-6 0,0 0-14 0,0 0-19 16,-11-116-15-16,12 109-19 0,3 0-5 15,-3-1-14-15,2 5-20 0,-3-2-14 0,1 1-16 16,-1 2-5-16,1 1-13 16,-1 1-17-16,0 0-16 0,0 0-25 0,0 0-19 0,0 0-10 0,0 5-3 15,-2 2 2-15,-1 5 6 0,-3 2 6 0,2 5 1 16,-3 1 5-16,-3 3 1 15,1 2 1-15,-2 2 5 0,0 1-4 0,-2-1-1 16,1 1 0-16,-4 0-3 0,4 1 2 0,-4 2-2 16,4-2 1-16,-2 2 0 0,1 0-2 0,0 0-2 15,1 2 1-15,-1 2 2 0,-2 1 2 0,2 2 1 16,-5 0-3-16,5 1-6 0,-4 0 0 0,2 1-2 16,-3-1 1-16,0 4 1 0,0-3-4 15,1 2 0-15,0-1-2 0,-2-1-1 0,3 3 1 16,-2 0 0-16,0 2 0 0,-1-1-1 0,2 2 2 15,1-3-2-15,0-1-1 0,2-1 2 0,1-1-5 16,0-2 3-16,0 0 1 0,1-1-6 16,2-1 5-16,1-1-1 0,-2 0 2 0,2-4 1 0,4-3-2 15,-2-3-1-15,-3 2-1 0,6-4-1 16,-3 2 4-16,-1-1 0 0,4 0 0 0,-4 2-2 16,1 0-1-16,2 1-1 0,-2-1 0 0,-3 2 4 15,3 1-5-15,0 2 4 0,-3-2 0 16,1-1-5-16,-1 1 8 0,1-2-5 0,-2 0 0 15,2-2 6-15,0 0-8 0,-2 1 2 0,3-2 0 0,2-1-1 16,-2 0 5-16,-1-3-1 0,0 1 0 16,5-1-1-16,-3-4-5 15,-1-1 3-15,3-1-2 0,-2-2 5 0,5-1 0 0,-5-1-1 0,4 1 1 16,-3-1-7-16,3-1 6 0,1-1-4 16,-1-1 1-16,0-2 3 0,1 0-5 0,1-1 0 15,0-2-5-15,0-1-4 0,1 0 1 16,-2-1-10-16,2 0-2 0,0 0-10 0,0 0-19 15,0 0-19-15,0 0-37 0,2-4-58 16,1-5-92-16,2 0-202 0,0 0-553 0,1 3-374 0</inkml:trace>
  <inkml:trace contextRef="#ctx0" brushRef="#br0" timeOffset="401430.2204">30965 7781 0 0,'0'0'454'0,"0"0"-73"0,0 0 48 15,0 0-84-15,0 0-64 0,0 0-46 0,0 0-56 16,0 0-44-16,0 0-33 0,0 0-29 0,0 0-31 16,0 0-23-16,0 0-13 0,27-41 1 0,-27 47 7 15,0 1 13-15,-2 4 12 0,1 0 4 16,-2 3 5-16,-2 1 2 0,2 1-3 0,-4 2-3 16,1 3-4-16,-2 2-3 15,-1-1-3-15,-1 6-1 0,-3 1-2 0,0 0-2 0,0 3 0 16,2 0-1-16,-2 2-3 0,-3 2-3 0,4-1-3 0,-2 2-4 15,-1 2-3-15,0 1 1 16,0 0 3-16,0 3 0 0,-2 2 6 0,-1 1-6 0,2 1-4 16,-3 1 1-16,0 1-5 0,-1 3-1 0,-1 0 3 15,1 1-4-15,0-1 4 0,0 0-3 16,-1 4-4-16,1-4 2 0,-1 3-3 0,0-1 2 16,1 0 3-16,0-3-3 0,1-3-2 0,0-2 3 15,4-1-1-15,0 0-1 0,2-5 2 16,1 0-4-16,2-1-1 0,-2-4 2 0,3 1-1 0,1-3 1 15,-3 1 0-15,2-1-2 0,0-1-1 0,0 1 3 16,-1-1 1-16,4 0 3 0,-3 1-2 16,0-1-2-16,-2 0-1 0,1-1 1 15,-2-1 1-15,1-3 3 0,-1 1 0 0,2-4-2 16,0 2-2-16,3-3 0 0,-1-3 3 0,0-1-1 16,0-2 1-16,6-5 0 0,-2 1-3 0,-2-3-2 15,5-3 0-15,-2-1 2 0,-1-1 1 0,3-3 4 16,1 1-2-16,-1-1-3 0,1-2 1 0,0 0-4 15,0 0 5-15,0 0 0 16,0 0-2-16,0 0-1 0,0 0-8 16,0 0-1-16,0 0-6 0,0-2-13 0,0-3-17 0,-1-2-22 15,0-2-29-15,0 0-37 0,0-4-61 0,1-3-142 16,-1 3-413-16,1 5-853 0</inkml:trace>
  <inkml:trace contextRef="#ctx0" brushRef="#br0" timeOffset="402191.4071">28845 8492 0 0,'0'0'90'0,"0"0"281"0,0 0-8 0,0 0-1 16,0 0-26-16,0 0-63 0,0 0-43 0,0 0-51 0,0 0-52 16,0 0-43-16,0 0-37 0,0 0-27 15,0 0-11-15,0 0 0 0,-92-15 16 0,98 17 10 16,1 2 12-16,3-2 2 0,2 1-6 0,1 1 0 16,2-3-7-16,-3 4-2 0,4-2 2 0,-3 0-7 15,4 0 0-15,-3-2 0 0,5 2-3 16,-1-1 4-16,3-1 1 15,2 2 1-15,6-2-1 16,3 0-1-16,2-1-3 0,5 1-2 0,9-1-1 0,3 0-7 0,8-2 1 0,5 1-1 0,8-2-2 16,5 2 7-16,5 1-5 0,0 0 0 15,6 1-1-15,-2-1-8 16,4 1 5-16,3 3-1 0,-1-3 0 16,6 1 6-16,-3 0-2 0,3 0-5 0,-4-1 1 0,-1 1-8 15,4 0 0-15,-6-2 2 0,0 1-1 0,-7-1 2 0,-1-3 0 0,-10 1-2 16,-3-1-3-16,-7 1 5 0,-4-1-3 15,-9 1 1-15,0-1 1 0,-9 1-5 0,-2 0 0 16,-7-2 1-16,-3 2 0 16,-8-2 5-16,-2 2-3 15,-6 0-1-15,-3 1 3 0,0 1 0 0,-5-2 3 0,-2 1 5 0,-2 1 0 16,-1-2 1-16,1 2-4 0,-1 0-4 0,0 0-2 16,0 0-4-16,0 0 1 0,0 0 0 0,0 0-1 0,0 0-1 15,0 0 0-15,0 0-3 16,1 0 1-16,0 0 4 0,3 0-2 15,-3 0-1-15,1 0-2 0,-2 0 1 0,0 0-1 16,0 0 1-16,0 0-6 0,0 0-15 0,0 0-18 16,-3 0-13-16,-3 0-12 0,-3 2-13 0,-2 1-18 0,-3 1-43 0,-5 1-67 15,-1-1-112-15,2 0-268 0,6-2-560 16</inkml:trace>
  <inkml:trace contextRef="#ctx0" brushRef="#br0" timeOffset="402761.3846">28671 9102 0 0,'0'0'0'0,"0"0"122"16,0 0 124-16,0 0 29 0,0 0 10 0,0 0-11 15,0 0-86-15,0 0-25 0,0 0-14 0,0 0-5 0,0 0-10 16,0 0-20-16,0 0-20 16,0 0-17-16,-17 3-9 0,22-3-5 0,-1 0-7 0,-2 0-3 15,2 0-4-15,0 0-3 0,-2 0-1 16,2 1-2-16,1-1-2 0,1 1 3 15,3 0-5-15,3 1 3 0,2 1 2 0,6-1-1 0,7 0-1 16,2 0-1-16,8 1-1 0,7-1-6 16,6-2 4-16,6 0 1 0,6 0-2 15,9 1 4-15,5-1-8 0,8 0-5 0,2-1-5 0,8-1-4 16,3 2 3-16,2 0-3 16,2 0 1-16,0 0-4 0,1 0-6 0,-2 0-2 15,-2-1 0-15,2 1-4 0,-2-3 6 0,-3 2-2 0,-3-2 2 0,-1-1-7 16,-2 1 3-16,-5-3 2 0,2 1-2 0,-9 1 9 15,-6-4-11-15,-5 2-4 0,-10-1-1 16,-6 0-2-16,-9 1 7 0,-5 2 1 16,-11-2 2-16,-4 1 5 0,-5 1-4 0,-6 0 4 15,-1 0 2-15,-6 0 6 0,-1 1 2 0,-2 1-3 16,0-1-3-16,0 2-10 0,0-1 2 16,0-1-3-16,0 0 0 0,-1 1 1 0,0-1-7 0,-1-1-3 15,-3 0-11-15,3 1-18 0,-2-2-14 16,-2 1-33-16,1 0-41 15,-4-3-83-15,-2 0-186 16,1 1-752-16,3 1-519 0</inkml:trace>
  <inkml:trace contextRef="#ctx0" brushRef="#br0" timeOffset="403294.1786">30592 7925 0 0,'0'0'11'0,"0"0"523"0,0 0-41 16,0 0-43-16,0 0-77 0,0 0-79 0,0 0-53 16,0 0-50-16,0 0-39 0,0 0-28 0,0 0-24 0,0 0-20 15,0 0-21-15,18-45-18 0,-18 45-12 16,0 0-13-16,0 0-9 0,0 0-5 0,0 0-3 15,-3 3 2-15,2 3 2 0,-2 2 2 16,-4 1 0-16,3 3 2 0,-3 1 3 0,3 1 1 16,-4 1 4-16,-3 0-2 15,1 3 2-15,-1-3 3 0,-5 2-2 0,4 0 5 16,-2 2-1-16,-2-3-3 0,3 2 1 16,-3 1-10-16,3-1 0 0,0-1-1 0,-2-1-5 15,3 0 4-15,1-1-3 0,-1-1 3 0,3 0-1 16,0-3-3-16,1-3 1 0,4-1-1 0,-2-1 5 0,4-1-4 15,1-1-1-15,-1 0 0 0,1-1-10 16,1-1 6-16,0-1-3 0,-1 0-7 0,1-1-10 16,0 1-24-16,0-1-26 0,0 0-43 15,0 0-64-15,1 0-104 0,3-1-213 0,-2-1-563 0,2-1-99 0</inkml:trace>
  <inkml:trace contextRef="#ctx0" brushRef="#br0" timeOffset="403773.8917">30755 7995 711 0,'0'0'567'16,"0"0"-191"-16,0 0-96 0,0 0-42 0,0 0-70 16,0 0-45-16,0 0-32 0,0 0-18 15,0 0-19-15,0 0-10 0,0 0-11 0,0 0-8 16,0 0-8-16,0 0-5 0,10-13 9 15,-13 17 9-15,-2 2 5 0,0 1 2 0,-2-2-8 0,-1 2-6 16,3 1-5-16,-3 0 3 0,-1 0-1 16,0 2-1-16,1-1 0 15,3 1-6-15,-3 0-2 0,0-1 1 0,4 3-2 0,-2-1 3 0,4-2-6 16,-1 1-3-16,-2-2-3 16,4 1-1-16,1-1 3 31,0 0 0-31,0-1 3 0,6 0-2 0,-2-1 1 15,4-1 4-15,-1 0 2 0,-1 0 4 0,5-2 1 0,-2-2 2 0,2 1-1 0,4-2-1 0,-2 0 0 0,0 0 0 0,2-5-1 0,-1 0 1 16,-2 1-6-16,2-2 1 16,-4 1-2-16,-1 0 0 0,-3-2 5 0,3 1 2 0,-6-2 2 15,3 2-2-15,-5-2-1 0,0 0-3 16,0 1-1-16,-1-3 1 0,0 1-3 0,0-2-1 0,-1 2-1 16,-2-1-2-16,-4 1 0 0,4-1 0 15,-5 2-1-15,3 0 4 0,-2 1-7 0,0 0-2 16,2 1-2-16,-3 0-8 0,0 3 9 15,3-2 0-15,-1 0 2 0,-2 3 2 16,4 1-17-16,-2 0-22 0,2 1-32 0,-3 0-42 0,3 3-66 16,-4 3-130-16,5-1-345 0,-2-3-970 0</inkml:trace>
  <inkml:trace contextRef="#ctx0" brushRef="#br0" timeOffset="406629.0069">29957 9412 0 0,'0'0'380'0,"0"0"93"0,0 0-86 0,0 0-24 16,0 0-47-16,0 0-55 0,0 0-63 0,0 0-55 16,0 0-50-16,0 0-32 0,0 0-22 0,0 0-15 15,6-5-7-15,-6 8 5 0,0 0 11 16,0 2 7-16,0 1 12 0,0 1-1 0,-1 1-4 16,0 2 4-16,-3 1-7 0,2 1-2 15,0 3-2-15,-2-2-4 0,-1 2 1 0,2 1-2 16,-4 1 0-16,3 1-8 0,-2 1-4 0,-4-1-5 15,3 1-7-15,1 2 5 0,-2-2-4 16,-1 0-3-16,4 0 1 0,-2-1-6 0,-1-1 4 16,3-2 0-16,-2-1-1 0,3-2 2 15,-2-1-5-15,3-2-2 0,-2 0-2 0,4-3 2 16,0-1 2-16,0-2-2 0,0 0 5 0,1-1-3 16,0-1 0-16,0 0-2 0,0 1-5 0,0-1-7 15,0-1-15-15,0 0-19 0,0 0-27 0,0 0-32 16,0 0-40-16,0-1-56 0,2-3-123 15,0 1-372 1,2-1-887-16</inkml:trace>
  <inkml:trace contextRef="#ctx0" brushRef="#br0" timeOffset="407102.5933">30270 9395 1024 0,'0'0'312'0,"0"0"-53"16,0 0-24-16,0 0-18 0,0 0-43 15,0 0-55-15,0 0-31 0,0 0-25 0,0 0-11 16,0 0-4-16,0 0-7 0,0 0 1 0,0 0-6 16,-64 26 1-16,56-16 4 0,0-2 2 0,3 3-1 15,-1 0-4-15,3 0-5 0,-3-1-7 16,4 2-5-16,-1-1-4 0,2-2-3 0,1 3 1 15,-1-1-3-15,1-1-2 0,0 0 0 0,2 0-2 16,3 1 4-16,3-1 5 0,2 1 1 16,2 0 1-16,3-2-4 0,-1 0-2 0,-2 2-5 31,4-1 1-31,-4 1-2 0,0-3-1 0,-1 0 0 0,-3 1-5 0,1-2 0 16,-2 1 0-16,-4-1-2 0,2-1 3 0,-1 3-1 0,-3-3-1 15,-1 1 2-15,0 1-3 0,-1-1 4 0,-3 1 2 16,-1-2 3-16,-2 1 1 0,3 0-2 0,-3-3-1 15,2 2-3-15,-4 1 3 0,1-2 2 16,-2 0 4-16,1-2 3 0,-2-1-3 16,1 0 0-16,0-1-1 0,-1 1-3 0,1-1 4 0,-2-1-5 15,1 1-1-15,1-1-1 0,-2-1-10 0,2 1-2 16,0 0-10-16,-1-3-14 0,1 0-13 0,2 0-27 16,0-2-51-16,-1 2-86 15,5-3-181-15,1 2-530 16,0 2-636-16</inkml:trace>
  <inkml:trace contextRef="#ctx0" brushRef="#br0" timeOffset="407595.3176">30366 9411 0 0,'0'0'157'0,"0"0"221"0,0 0-33 0,0 0-23 16,0 0-54-16,0 0-34 0,0 0-37 0,0 0-31 15,0 0-35-15,0 0-30 0,0 0-22 0,0 0-20 16,0 0-10-16,6-13-4 0,-5 12-4 16,4-2-3-16,-3 2-9 0,4 0-7 15,-2-1-5-15,2 1-9 0,-1-1 3 16,4 0-1-16,1 0 0 0,0 1 2 0,1 0-3 0,0-1 1 0,0-1-1 16,-1 1 1-16,1 0 0 0,-1 1 1 15,-2-2 1-15,2 2 0 0,-3-1-1 0,-3 1-1 16,3 0 2-16,-4 1 0 15,0-2 1-15,1 1 2 0,-3 1 2 16,-1 0 1-16,0 0 6 0,1 0 0 16,-1-2-3-16,0 2-1 0,0 0-7 15,0-1-1-15,0 1-5 0,0 0-3 16,0-1 1-16,0 1-1 0,0 0 1 0,0-1-3 0,0 1-5 16,0 0-7-16,0 0-15 0,0 0-17 15,-1 0-26-15,1 0-34 0,-1 0-30 0,0 0-50 0,-2 0-92 0,1 0-145 0,1 2-365 0,1-1-236 0</inkml:trace>
  <inkml:trace contextRef="#ctx0" brushRef="#br0" timeOffset="427621.3316">27973 3593 0 0,'0'0'0'0,"0"0"121"15,0 0 319-15,0 0-36 0,0 0-53 0,0 0-68 16,0 0-54-16,0 0-37 0,0 0-32 0,0 0-23 16,0 0-20-16,0 0-23 0,0-17-15 15,0 15-11-15,0 1-8 0,-1-1 0 0,1 1-2 16,-2-1 1-16,0 1-4 0,-1-2-5 0,2 0-4 16,0 1-5-16,0-2-3 0,0 0-2 0,1 1-2 15,-2-1-1-15,1-1-3 0,1 0-2 0,0-4-3 16,0 1-2-16,0-1 2 0,0-1-2 15,0-1 1-15,1-1-7 0,2-2-2 0,0-1-4 16,3-1-3-16,-3-2 4 0,5-1-3 0,-2-1 1 16,1-2 2-16,1 1-2 0,1-1 1 15,-1-1-1-15,1-1-1 0,1 2-1 0,-1-1 2 16,1 1-2-16,-2 2-2 0,1 1 1 16,0 1-2-16,0 0 0 0,-3 3 2 0,0 0-3 15,0 1 1-15,-2 2-1 0,1 0-1 0,0 2 1 16,-4 1 0-16,3-2 0 0,1 2 0 0,-3 0-3 15,1 1 1-15,0 2-2 0,-1-1-1 16,-1 1 2-16,-1 2-1 0,1-1 2 16,0 1 0-16,1 2-1 0,-2-1 0 15,1 3-1-15,-1-1 0 0,0 0 2 0,0 1-4 16,0 0 1-16,0 0-2 0,0 0 3 0,0 0 0 0,0 0 0 0,0 0 2 16,0 0-6-16,0 0-1 15,0 0-4-15,0 0-1 0,0 0 4 0,0 0-2 0,0 0 2 16,0 0-2-16,0 0-4 0,2 0 1 0,-1 0-1 15,0 0 3-15,3 0 5 0,0 1 0 16,1 1 4-16,3 1 0 16,1 1 2-16,3-3 0 0,-1 3-2 0,5-2 2 15,2 1-1-15,2 1 0 0,3-2-2 0,0 1-6 16,3 2 5-16,0-2-1 0,3-1 3 0,2 1 7 0,1-2-8 0,2 3 2 16,1-3 0-16,-2 0-4 0,5 1 4 15,-1 2-1-15,0-2 2 0,1-1-1 0,-5 2 1 16,2-1 0-16,-3-1-5 0,-1 0 6 15,-1 1-4-15,-3-2 1 0,1 2 4 0,1-1-9 0,1 0 8 16,0-1-3-16,0 3-1 0,-1-3 4 16,3 1-4-16,-1 0 1 0,4-1-2 0,0 1-3 15,-2 1 6-15,4 0-1 0,-2-1 0 16,3 2 5-16,-3-2-5 0,1 0 0 0,1 1 1 16,-4-1 2-16,-2 2-5 0,0-2 2 0,-1 1 0 15,-2 1-3-15,-3-3 4 0,2 1 0 0,-5-1 0 16,-3 0 6-16,0 1-8 0,-6 1 3 0,4 0-4 15,-5-1-4-15,1-1 6 0,-2 1-2 0,-1-1 4 16,1 0 2-16,-3 1-4 0,1-1 2 16,0 0-2-16,-1 0 2 0,-2 0-2 15,2 0-1-15,2 2 2 0,-1-2-6 0,1 0 6 0,1 0 0 16,0 0-2-16,1 0 8 0,3 1-8 16,-1-1 0-16,-2 2 3 0,4-1-9 0,-3 0 8 15,3 1-2-15,-3-1-3 0,-2 2 11 0,-1-2-8 16,1-1 1-16,-2 0 3 0,-2 2-4 15,-3-2 1-15,1 1 0 0,-2 0-2 0,-2-1-4 0,0 1 9 16,-1-1-2-16,0 0 0 0,0 0 5 0,0 0-7 16,0 2 2-16,0-2-2 15,0 0-6-15,-1 1 8 0,1-1-3 0,0 0 4 0,-1 0 4 16,-1 0-10-16,2 1 0 0,-1 0-1 16,-2 4-5-16,1 0 8 0,0 2 1 0,-4 1 2 15,3 2 1-15,-1 0 0 0,-2 2-2 16,-3-1 1-16,2 2 3 0,1 0-5 0,-3 5 1 0,-2 0 0 15,2 1-8-15,-1 1 10 0,-1 1-1 0,2 1 0 16,-1-1 8-16,-1 2-10 0,0-3 2 16,0 2 1-16,-1-1-6 0,2-1 4 0,1-1-1 15,-1 1 1-15,1 1 5 0,1-3-4 0,-2 0 1 16,3 1-3-16,3-1 1 16,-3-2-1-16,2 1 0 0,-3 1 5 0,5-1-10 0,-4-3 8 15,4 1-2-15,-3-2-3 0,5 1 7 0,-1-2-7 16,-3-2 3-16,2-2 2 0,2 1-2 0,-1 0 1 15,1-2-2-15,-2 0 1 0,0-1 1 0,2 0 0 16,-1-1 3-16,1-2-2 0,-3-1-2 16,3 1 1-16,1-2 1 0,-1-1 2 0,1 0 2 15,0 0-1-15,0 0 3 0,0 0-1 16,0 0 2-16,-1 0 1 0,0 0-3 0,0 0-2 0,0 0-6 16,-5-1-7-16,4-3-12 0,-5 1-18 0,2-3-22 15,-3-1-35-15,-1 1-49 0,4-1-92 16,-2 1-209-16,1 2-607 0,4 1-476 15</inkml:trace>
  <inkml:trace contextRef="#ctx0" brushRef="#br0" timeOffset="428065.8611">29398 3598 1483 0,'0'0'345'0,"0"0"-44"0,0 0-90 15,0 0-41-15,0 0-60 0,0 0-43 16,0 0-14-16,0 0-10 0,0 0-3 0,0 0 1 16,0 0 0-16,0 0 5 0,0 0 5 0,0 0-5 15,56 43-3-15,-44-33-5 0,-2 1-9 0,0 1-6 16,2-1-5-16,-2 0-4 0,-1-2-2 16,2 2-1-16,0-3-1 0,2 2 5 0,-1-1 1 15,0 0 0-15,1-2 1 0,-2 0 1 16,4 0-1-16,-3-3 1 0,0-1-1 0,-1-1-1 15,2 0-2-15,2-2 5 0,-3 0 1 16,7 0 1-16,-1 0-1 0,2-3-2 0,1-3-2 0,1-1-1 16,2-2-1-16,3-1-2 15,-1 0 0-15,1-2 0 0,-4-2-1 0,4-1 6 16,-3-2 4-16,1-2 2 0,-3 1 2 0,-2-3-4 16,1 3-4-16,-2-3-5 0,-2 1 0 0,-4 2-2 0,-2 3-3 15,-1 1 0-15,-2 3-1 16,-4 1 2-16,1 5 0 0,-3-1 2 0,-1 1-3 0,-1 0 0 15,0 1 1-15,1 1-4 0,-1 2 2 16,0 0-4-16,0-1 0 0,0 2-1 0,0 0-3 0,0 0-1 16,-1 0-7-16,0 0-11 0,0 0-20 15,-2 0-34-15,-1 0-18 0,-6 3-49 0,1 1-102 0,3 0-305 16,-1-3-980-16</inkml:trace>
  <inkml:trace contextRef="#ctx0" brushRef="#br0" timeOffset="428673.0869">28810 2184 853 0,'0'0'455'0,"0"0"-63"0,0 0-76 0,0 0-25 16,0 0-64-16,0 0-51 0,0 0-51 15,0 0-31-15,0 0-36 0,0 0-17 0,0 0-11 16,0 0-11-16,0 0 3 16,-128-47-2-16,104 54-2 0,-1 1 3 0,2 2-7 0,-1 1-3 0,5 1-1 15,-1 1-6-15,4 3 3 0,2 1-3 0,3-2 0 16,1 3-2-16,5-1-2 0,2 0 0 16,3-1 0-16,0 3 1 0,7-1 1 0,4 2 1 15,3 0 1-15,5-1 0 0,1 2 5 16,3 1-3-16,5-2-2 0,-3 0-1 15,1 0-4-15,-5-5 0 16,0 3 4-16,-2-2-1 0,-4-1 3 0,2-3 0 16,-6 0-2-16,-1-3-2 0,-1 1-2 0,-3-2 2 0,-1 1 0 0,-4-1 0 0,0 0 0 15,-1-2-1-15,0-1 1 0,-1 1 0 0,-4 0 6 16,-1 1 4-16,-5-2 2 0,0 2 2 0,-6-1 0 16,4-1 0-16,-6-1 3 0,3-1-3 15,-4-2 1-15,1 1-2 16,-6-2-3-16,-1 1 2 0,0-1-2 0,0-1-1 0,1 1 0 15,5 0-1-15,0-3-2 0,0-2-6 0,7 2-7 0,0-2-8 16,2-1-16-16,5 0-19 16,0 0-30-16,4-3-49 0,2-4-89 15,7 1-157-15,0-1-334 0,1 6-624 16</inkml:trace>
  <inkml:trace contextRef="#ctx0" brushRef="#br0" timeOffset="429056.7817">29285 2226 1056 0,'0'0'489'0,"0"0"-74"16,0 0-102-16,0 0-56 0,0 0-65 0,0 0-75 0,0 0-52 15,0 0-23-15,0 0-11 0,0 0-1 16,0 0 1-16,-122 23-4 0,99-9-3 16,-4 3-4-16,6-1-3 0,0 0-4 0,2 3-2 0,7-2 0 15,2 1-7-15,3-1 2 0,4 2-5 16,3-2 0-16,0 2 1 0,3 0-2 0,6 0 6 15,1 0-3-15,2-1 1 0,2 0 0 16,-1-1-2-16,4-2 1 0,-3 0 2 0,4 1 1 16,-5-2 1-16,4 0-2 0,-6-3-1 15,1 1 0-15,-2-2 0 0,-1-1 0 0,-2 0-2 16,-3-1 0-16,2-1-4 16,-4 0 2-16,0-1 0 0,-2-1 1 0,0 1 2 0,0-2 0 15,0 0-1-15,-2-2 1 0,-4 1 4 0,3 0 0 16,-5 1 6-16,3 0 0 0,-4-2 0 0,-3-1 3 0,-2-1-3 15,0 0 1-15,-5 0 1 0,-2-1-4 0,2 0-3 16,-3-3-5-16,1-1-7 0,2 2-5 16,-1-3-13-16,0-1-13 0,4 0-18 0,0-2-23 15,4 1-39-15,2 0-69 0,3-3-152 0,5 2-520 16,2 4-758-16</inkml:trace>
  <inkml:trace contextRef="#ctx0" brushRef="#br0" timeOffset="429284.753">29517 2419 1728 0,'0'0'373'15,"0"0"-66"-15,0 0-63 0,0 0-45 0,0 0-56 16,0 0-48-16,0 0-37 0,0 0-21 16,0 0-15-16,0 0-3 0,0 0-10 0,0 0-3 0,0 0-2 15,131-60-6-15,-111 60 3 0,0 1 0 16,-1-1 2-16,-4 0 1 0,1 2-4 0,-3 1-2 15,-2 1-4-15,1 0-3 0,1 1-4 0,-5 2-27 16,0-1-38-16,1 2-53 0,-3-2-89 16,-2 2-136-16,-3 2-217 0,4-5-457 0,-5 0 237 15</inkml:trace>
  <inkml:trace contextRef="#ctx0" brushRef="#br0" timeOffset="429473.0447">29381 2666 937 0,'0'0'427'16,"0"0"-62"-16,0 0-52 0,0 0-20 0,0 0-51 0,0 0-64 16,0 0-59-16,0 0-26 0,0 0-25 15,0 0-23-15,0 0-6 0,0 0-17 0,115-11-7 16,-83 7-2-16,0-1-4 0,5 0-3 0,1 1-2 16,-2-3-8-16,5 2-35 0,2-4-68 0,4 0-124 15,0-2-243-15,-11 2-652 0,-8 4-81 0</inkml:trace>
  <inkml:trace contextRef="#ctx0" brushRef="#br0" timeOffset="429889.2316">30491 2235 1283 0,'0'0'450'0,"0"0"-82"0,0 0-98 0,0 0-29 15,0 0-54-15,0 0-41 0,0 0-28 16,0 0-33-16,0 0-23 0,0 0-17 0,0 0-20 0,0 0-6 15,0 0-8-15,0 0-7 0,-102-85-2 16,93 90-2-16,0 2 1 0,-1 0 0 0,-1 1-3 16,1 4 2-16,1 1-2 0,4 2 0 15,-3-1 0-15,2 4 0 0,4 0 5 0,1 0 0 16,1 0 4-16,0 2-3 0,1-2-4 16,4 1 0-16,-1-1-4 0,6 3 4 0,1-2 3 15,-1 1-1-15,1-1 4 0,1 0-2 16,4 0-1-16,-4-1 2 0,4-1 0 0,-3 1-1 15,-2-4-1-15,1 0-1 0,-2-2-3 0,-1 1 1 0,2-1 1 16,-2-2 2-16,-2 0 3 0,-2 0-2 0,2-2-4 16,-5-2-1-16,0 1-4 15,1-1 4-15,-3-1 4 0,0 0 0 0,0-2 2 0,-4 2-1 16,0-2 0-16,-4 1 5 0,0 0 1 16,-2-2 5-16,-2 0 2 0,-3-3-2 0,-4 2-4 15,-1-1 0-15,-2 0-4 0,-2 0 0 0,2-2 2 16,0-3-10-16,0 0-6 0,0 1-9 0,1-2-16 15,2-1-13-15,0 0-25 0,2-3-36 16,2 1-55-16,2 0-104 0,8 1-294 0,0 4-709 16</inkml:trace>
  <inkml:trace contextRef="#ctx0" brushRef="#br0" timeOffset="430235.9748">30513 2190 1121 0,'0'0'722'0,"0"0"-397"0,0 0-86 16,0 0-49-16,0 0-53 0,0 0-32 0,0 0-35 15,0 0-14-15,0 0-7 0,139-33-22 16,-108 32-5-16,2 1-1 0,6 1-10 0,1-1 7 16,-2 0-1-16,-1 1-3 0,2-1 7 15,-7 0 0-15,-1 1 5 0,-2-1 11 0,-3-1 1 16,-6 1 2-16,-4-1-3 0,-1 0-7 15,-4 0-2-15,-2-1 1 0,-4 2 5 0,0-1 2 16,-3 1-1-16,-2 0 2 0,0-1-4 0,0 1-3 0,0 0-8 16,0 0 0-16,-1 0 3 15,-1 0-9-15,-1 0 7 0,2 0-11 16,0 0-8-16,1 0 2 0,-1 0-11 0,1 0 4 16,-1 0-5-16,0 0-7 0,-4 0-16 0,2 0-17 0,-6 0-22 15,-1 1-42-15,-2 4-57 0,-2 1-130 0,2-2-412 16,5 0-1001-16</inkml:trace>
  <inkml:trace contextRef="#ctx0" brushRef="#br0" timeOffset="437351.6731">28299 3089 0 0,'0'0'0'0,"0"0"0"16,0 0 0-16,0 0 0 0,0 0 0 0,0 0 183 16,0 0 74-16,0 0-44 0,0 0-35 0,0 0-11 15,0 0-16-15,0 0-14 0,-9-3-9 0,9 2-4 16,0 1-8-16,0 0-6 0,0 0-2 15,0 0-11-15,-1 0-13 0,1 0-18 0,-1 0-23 0,1 0-13 16,-2 0-16-16,-1 0-3 0,1 0 2 16,-2 0 0-16,-1 0 6 0,0 0 2 0,-2 0 3 15,1 0 7-15,-1 0 10 0,-1 0 11 16,4 0 13-16,-4 0 3 0,1 0-2 0,1 0-6 16,-2 0-10-16,0-2-4 0,1 2-5 0,1 0-4 15,-2 0-3-15,2 0-5 0,0 0-2 0,-3-1-2 16,3 1 0-16,-1-1-3 15,0 0-4-15,-4-1-1 0,2 2-4 0,-1-1 2 16,-1-1 2-16,2 1 1 16,0-1 4-16,0 1-3 0,1 0-4 0,0 0-2 0,-1-2-1 0,-1 1 0 15,0 1-1-15,-4 0 0 0,3-2-2 0,-3 2-1 16,-2 0 1-16,0 0-2 0,-4-2 1 16,-1 2-3-16,2-1 1 0,-2 1 2 0,0-2-1 15,1 2 1-15,-1-1-1 0,0 0-3 0,2-1 0 16,-2 1 0-16,0-2 0 0,1 3 1 15,0-2-2-15,0 2-1 0,2-1 1 0,1 0 2 0,2 0-3 16,-1 1 1-16,2 0 0 0,-1 0-2 0,3 0 6 16,-2 0-1-16,2-1 1 0,-4 1 1 15,3 0-6-15,-5 0 0 0,0 0-2 16,-2 1 0-16,1-3 1 0,-5 3-1 0,1-1 2 0,-1 1 0 16,-1-1 0-16,0 0 1 0,-1-2-1 15,0 1 0-15,-1 1 2 0,-3-2-2 0,0 1 2 16,-1-2-2-16,2 2 0 0,2 0 0 0,0 0-1 15,0 0 1-15,3-2 0 16,-3 3 0-16,2-1 0 0,-1 1-1 0,4 0 0 0,-5 0-1 16,4-1 1-16,-1 2 0 0,1 0 0 0,1 0 1 15,0-2-2-15,1 2 0 0,1-1 0 0,0 1 0 16,1 0 0-16,2 0-1 0,-2 0 2 16,3 0-2-16,-3 0 1 0,3 0 1 15,-1 0-1-15,2 1 2 0,-3 1-2 0,2-1-1 0,1 0 0 16,-2 1 0-16,-1-1 1 0,-2 1 1 0,3 0 0 0,-4 1-1 15,1-2 0-15,2 0 0 16,-2 0-1-16,1 0 1 0,0 1 1 0,-1 0-2 16,1 0 2-16,-1 0-1 0,1-2-1 0,0 0 3 15,-1 0 0-15,-1 1-1 0,-1 1 1 0,1 0-2 16,2-1 0-16,0-1 0 0,1 1 0 16,1 0 2-16,0-1 1 0,1 2-1 0,-2-2-3 15,-1 0 1-15,3 0-3 0,-2 0 2 0,2 1 1 16,0 0 0-16,0 0 0 0,1 2 0 0,-2-2 0 15,3 0 0-15,-3 0 2 0,-1 0 0 0,-2 2-1 16,1-1 0-16,0-1-2 0,0 1 0 0,-1-3 1 16,1 1 1-16,1 0 1 0,0 1 1 15,3-1-3-15,-1 2 0 0,3-2 0 0,0 0-1 0,0 1 2 16,1 0 0-16,0 0 1 0,0 0-2 16,-1 0 0-16,-1-1-1 0,1 0 0 0,0 2 1 15,-2-1 0-15,3-1 2 0,-1 1-3 0,-2-1 2 16,2 0-1-16,-3 0 1 0,3 1 1 0,-2-1 1 15,-1 0-3-15,3 0 0 16,-1-1-2-16,0 1 4 0,3 0 2 0,0 0 0 16,-1 0 1-1,1 0-4-15,1 0-2 0,-1 0 2 0,3 0 3 0,0 0-4 0,0 0 0 0,2 1 0 16,0-1-1-16,2 0 2 0,-1 0-1 0,2 0 0 16,1 0 4-16,-3 0-2 0,2 0-1 0,0 0-2 15,-2 0-5 1,2 0 5-16,-1 0 1 0,1 0 0 0,1 0 5 15,-1 0-5-15,-1 0 0 0,3 0 1 0,-2 0-4 0,1 0 1 16,-1 0 2-16,1 2 0 0,1-1 3 16,-1-1-2-16,0 0-1 0,-1 0 0 0,1 0 2 15,0 1-1-15,0-1-1 0,-1 0-1 0,0 1-3 0,1-1 4 0,1 0 0 16,-1 0 2-16,-1 0 4 0,0 1-4 16,2-1-2-16,-1 0-2 0,1 0-2 15,0 0 3-15,-1 0 2 0,2 0 0 16,0 0 0-16,0 0-1 0,0 0 0 0,0 0 0 0,0 0 0 15,0 0 0-15,0 0 1 0,0 0-2 0,0 0-4 0,0 0 5 16,0 0-1-16,0 0 1 0,0 0 9 16,0 0-9-16,0 0-1 0,0 0 0 0,0 0-7 15,0 0 6-15,0 2 1 0,0-2 0 16,0 0 6-16,0 1-5 0,0-1-3 16,0 0-1-16,0 0-2 0,0 0 2 15,0 0 1-15,0 0-2 0,0 1-6 16,0 1 5-16,0 3 4 0,0 1 3 0,0 1 9 15,0 0-5-15,2 1-3 0,-2 0-2 0,0 0-7 0,0-1 7 16,0 3 1-16,-2-1 1 0,0 2 4 16,1 1-4-16,1 0-2 0,-1 2 2 0,0-2-1 0,-2 5 2 15,-1-1 0-15,3 2-1 0,-2 0 0 0,1-1 0 16,-3 0-1-16,3-1 1 0,0 0 3 0,-2 0-2 16,1-2 1-16,0 2-2 15,0-1-7-15,0 0 6 0,0 0 0 0,1-1 0 0,-2 0 8 16,2 1-5-16,0-1-1 0,0 2 1 15,-1-3-4-15,0 2 4 0,2-1 1 0,-1-1-1 0,0 0 3 16,-2 0-3-16,2 0 0 0,-1 0 2 16,0-1 1-16,2 0-2 0,-2-2-2 0,2-1-2 15,0 0-4-15,-1-2 4 0,0 0 3 0,1-2 0 16,1-2 3-16,-2 0-1 0,2-1-4 0,0-1 0 16,0-1-2-16,0 1 1 15,0-1 1-15,0 0 2 0,0 0 0 0,0 0 0 0,0 0 2 16,0 0-1-16,0 0 4 0,0 0-4 0,0 0 2 15,0 0-1-15,0 0-4 0,0 0 6 0,0 0-1 0,0 0 1 16,0 0 3-16,0 0-2 0,0 0-2 16,0 0 3-16,0 0-3 15,0 0 2-15,0 0 0 0,0-1 1 0,0 0-2 0,0 1 1 16,0 0-3-16,0 0 0 0,0-2-3 16,2 0-7-16,1-1-12 0,-1-3-15 0,0-3-15 0,5-1-22 15,0-2-30-15,1-1-63 0,1 0-133 0,2 5-522 16,-4 2-893-16</inkml:trace>
  <inkml:trace contextRef="#ctx0" brushRef="#br0" timeOffset="438500.817">28159 3330 953 0,'0'0'471'0,"0"0"-98"0,0 0-95 0,0 0-40 0,0 0-64 16,0 0-60-16,0 0-31 0,0 0-21 15,0 0-9-15,0 0-7 0,0 0-6 16,-66 11-9-16,56-2-6 0,1 2-5 0,-1-2-4 16,4 1-2-16,1-1-5 0,-2 2-1 0,5-2-1 15,0 1 4-15,2-1-2 0,1 0 1 0,0-1 2 0,5 1-2 16,0-1 2-16,4-1 2 15,1-2 1-15,2-2-1 0,1 1-1 0,-2-4-2 0,2 0-3 16,1 0-2-16,-5-3-3 16,1-2 0-16,-1-4 1 0,0 1-1 15,-2 0 0-15,-3-2 0 0,2 0 0 16,-6 1 0-16,0-2 0 0,-1 1 1 16,0-1-1-16,-1 2-3 0,-5 0-2 0,-3 2-2 0,-1 0-1 15,-4 1 1-15,-3 2 6 0,-4 2 4 16,0 0 5-16,-3 2 4 0,2 0 1 0,-2 0 3 0,3 0-2 0,0 4-3 0,1 0-2 15,4 2-7-15,-1 0-2 0,6-1-1 0,2 2-2 16,5-2-1-16,0 3-1 0,3 0-2 16,1 3 3-16,2 0 0 0,8-2 3 15,4 3 3-15,2-3-2 0,1 2 0 0,3-1-1 16,1-3-4-16,-1-1-1 0,3-2-1 0,-2-1-2 0,-1-3-1 16,-2 1 0-16,1-1-1 0,-2-4 1 15,-3 0 2-15,0-3 0 0,-3 0 4 0,-1 0 1 16,-4 2 1-16,0-3 3 0,-4 3 0 0,-2 1 3 15,0-2-3-15,0 0-2 0,-5 2-4 0,-2-1-2 16,-5 1-1-16,0-1 0 0,-3 1 6 16,-5 2 3-16,-1 0 3 0,-3-1 2 0,0 3-2 15,1 0 1-15,1 2-4 0,3 2-1 0,0 1-2 16,8 1-1-16,-1 0-2 0,4 3 0 16,3 0-2-16,2 0 1 0,3 4 2 15,1-2-2-15,7 1 2 0,3-1-1 0,4-1 0 0,0 0 1 16,5-2 2-16,0-4 1 15,-1-1-2-15,1-3 2 0,-4 0-3 16,1-1 1-16,1-5 3 0,-4 1-1 16,3-5 2-16,-5-2 1 0,-2 2 1 0,1-4 0 0,-3 3 0 0,-3-3 1 0,-2 0 2 0,-2-1-1 15,-1 1 3-15,0-1-4 0,-8 2-2 16,-1 1 0-16,-3-1 2 0,-4 3-1 0,-3-1 4 16,-3 2 0-16,-2 4-3 0,1 2-3 15,-5 1-4-15,3 2-4 0,0 0 4 16,4 5-5-16,1 2-1 0,0 6-22 0,5 2-45 15,-1 4-94-15,7 2-267 0,3-3-777 0,2-6-275 0</inkml:trace>
  <inkml:trace contextRef="#ctx0" brushRef="#br0" timeOffset="441542.4269">25374 6035 0 0,'0'0'0'0,"0"0"0"0,0 0 0 15,0 0 261-15,0 0 81 0,0 0-10 16,0 0-26-16,0 0-32 0,0 0-37 0,0 0-35 16,0 0-27-16,0 0-25 0,25-67-20 0,-23 62-19 15,3 1-14-15,-2-1-12 0,-1 3-11 0,1-1-8 16,-1 3-10-16,-1 0-5 0,-1 0-12 16,0 0-10-16,0 0-13 0,0 0-9 0,0 0-3 15,0 0-6-15,0 0-4 0,0 1-2 0,0 2 3 16,0 1 4-16,0 4 9 0,0 0 7 15,-1 4 0-15,2 0 1 0,-1 1-1 0,-1 1-2 16,1 3 0-16,0 0 0 16,1 0 0-16,-1 1 4 0,-1 4-1 0,1-3 3 0,0 1 1 15,-2 1-1-15,1 1 1 0,-1-1-1 0,2-1-2 16,0 0-1-16,-1 0-5 0,-1-3-1 16,2 3-1-16,-1-1-1 0,0 0 4 15,-1 2-2-15,2 0-1 0,-1-1 0 0,-1-2-1 0,2 2-2 16,0-1 1-16,0 0 0 0,-1 0-4 0,1-3 0 0,1 0-1 15,-1 1-3-15,0-4 5 0,0 1-2 16,0 0 0-16,0 0 3 0,0 0-9 0,0-1 7 16,0 2 0-16,2-4-1 0,2 0 5 0,-2 1-6 15,2-2 1-15,0 0 0 0,-1 0 1 0,1 0 0 16,0 0-1-16,-1 0 1 0,1-1-3 0,0-3 2 16,1 1-1-16,0 0 1 15,-1 0 6-15,3 0-5 0,-2 1 0 16,2-2 1-16,1 0-5 0,1 1 6 15,-2-2-1-15,2 1-2 0,2 1 4 0,1-2-1 0,0 1-1 0,3-2 1 16,-1 1-4-16,1 0 0 0,2-3 3 0,2 1-1 16,1 1-2-16,-3 0 2 0,3-1-3 0,0 1 1 15,1-1 4-15,1 1-4 0,2-1 2 0,-3 3-1 16,0-2-3-16,0-1 2 16,-1 2 0-16,0-2-1 0,2 1 4 0,-1 1-2 0,1 0-1 15,2 0 1-15,0-2-5 0,-1 1 3 0,3 1 0 16,-1-1 1-16,1 0-1 0,-1 1 1 15,-1 1 0-15,1 0-1 0,0-2 6 0,-1 1-6 0,1 0 0 16,0 2 0-16,-1-2-8 16,1 1 9-16,-2-2-1 0,1 2-1 0,-1 0 9 0,2 0-8 15,-2-1 0-15,4 2 0 0,1-2-2 0,2 4 2 16,1-3 1-16,0-1-1 0,0 2 2 16,2 0-3-16,-1 1 0 0,3-1 2 0,0 1 1 15,1 0-2-15,0 0 0 0,2 0-1 0,-3 2-8 16,2-2 8-16,-3 0-2 0,3-2 2 0,-2 4 6 15,2-3-5-15,-4 0 0 0,2 0 1 16,-1-1-7-16,2 3 6 0,-1-2 0 0,2 0 0 16,-1 1 1-16,-2-1 1 0,0 0-1 15,-2 2-1-15,-1-2 6 0,0-1-6 0,0 0 2 0,-1 2-1 0,-1-2-1 16,-2-1 0-16,-2 0-3 0,2 1-1 16,-3-1 4-16,2-2-3 0,0 2 4 0,2-1 1 15,-4 0-5-15,2 2 3 0,-1-2-1 16,0-1 1-16,-2 1 2 15,0 0-1-15,0 0 0 0,1 1 0 0,-1-2-1 0,0 1-1 16,0 0 3-16,0-1-1 0,-2 1 2 0,-1 0-2 16,1 0-1-16,-2 0 0 0,0 0-2 0,0 0 3 15,-3-1 0-15,2 2 0 0,1-1 1 0,-3 0-3 16,1-1 1-16,1 1-2 16,-2-2 2-16,-2 0 2 0,-1 3 0 0,0-3 0 0,-3 2-3 15,-2-1 2-15,0-3-1 0,-1 1 1 0,-4-1 2 16,1 2-3-16,0-2 0 0,-1 1 0 15,0 0-2-15,1 0 2 0,-2 0 2 0,0 0 0 0,4 0 0 16,-3 1-1-16,3-1-1 0,-1-1-2 16,2 0 2-16,-1 0 0 15,0 3 1-15,3-1 2 0,1 0-3 0,0 1-1 0,1-2 2 0,0 1-1 16,0 1 2-16,3-1-1 0,-2 1-1 0,-1 1-1 16,0-2-1-16,0 2 1 0,-1-3 2 15,1 3-1-15,-1-1 4 0,-1-1-3 0,2 3-2 16,-3-3 2-16,-1 0-4 0,-1 1 3 15,3-1 0-15,-6 0 1 0,3-1 0 0,-3 0-2 0,1 0 1 16,1 0 0-16,-3 1 1 0,5-1-1 16,-4 2-1-16,4 0 0 0,-1 0-1 15,0 1 2-15,4-2 1 0,-1 2 0 16,2-2 5-16,0 1-6 0,5 0 1 0,-2-1-1 0,1 0-3 0,0 0 3 16,2 1 1-16,-3-1 0 0,0 1 2 0,2 0-4 15,-4-1 0-15,2 2 0 0,0-2 1 0,-3 2 1 16,1-1 0-16,0 1 0 15,-2-2-3-15,-1 1 2 0,0-1 0 16,0-1 0-16,1 0 5 0,-3 2-4 16,-2-2-3-16,1 1 2 0,-3 1-7 0,1-2 7 0,1 1 1 0,-3-1 0 0,2 0 4 15,-1 1-5-15,-1-1-1 16,0 0 0-16,2 0 0 0,-2 0 2 0,0 0-1 16,-2 1 1-16,2-2-3 0,0 1 1 0,1-1 1 15,-3 0 0-15,0 0 8 0,1 0-7 16,-1 0-1-16,0 0 1 0,0 0-10 0,0 1 9 15,0-1 0-15,0 0 1 0,0 0 3 0,0 0-3 16,0 0-2-16,0 0-1 0,0 0-4 0,0 0-5 16,0 0-16-16,1 0-25 0,0 0-43 15,1 0-96-15,3 0-250 0,-2-1-751 0,-2 0-376 0</inkml:trace>
  <inkml:trace contextRef="#ctx0" brushRef="#br0" timeOffset="442240.4585">28547 7228 0 0,'0'0'154'0,"0"0"282"0,0 0-61 15,0 0-16-15,0 0-45 0,0 0-29 0,0 0-60 0,0 0-24 16,-125-60-22-16,115 56-23 15,-1 0-20-15,4 2-22 0,2 0-24 0,-2-1-17 0,4 3-11 16,1 0-12-16,-1 0-15 0,3 0-10 0,0 0-12 16,0 0-7-16,0 0 6 0,0 5-9 0,0 0 1 15,0 3 1-15,2 1-1 16,1 1 8-16,5 2 5 0,-3 0 5 0,4 2 7 0,4-1-5 16,1 2-2-16,0 0-2 15,4 0-3-15,2-1 2 16,-1 0 2-16,3 0 0 0,-1 0-2 0,-1 0-2 15,2 0-2-15,2-2-2 0,0 2 3 0,-3-2-5 16,2 1-5-16,2-2 0 0,-2-1-8 0,-3 0 7 16,0 0 1-16,-1-2-1 0,-4 1 6 0,3 0-8 0,-6-3 0 0,4 1-1 15,-5 0-1-15,0-1 2 0,0 0 0 16,-1-1 0-16,-1 1-4 0,0-1-8 0,-2 2-12 16,0-3-16-16,2 2-16 0,1-1-27 0,-2 0-25 15,1 0-36-15,-2-1-61 0,2 0-106 0,-1-2-262 0,-2 1-631 16</inkml:trace>
  <inkml:trace contextRef="#ctx0" brushRef="#br0" timeOffset="442608.9654">29084 7490 831 0,'0'0'983'0,"0"0"-642"0,0 0-85 15,0 0-20-15,0 0-50 0,0 0-49 16,0 0-44-16,0 0-27 0,0 0-18 0,0 0-10 16,0 0-12-16,0 0-5 0,0 0-3 0,0 0 0 15,-87-1 7-15,73 9 6 0,-1 3 5 0,-4 1 5 16,-2 0-4-16,-2 3-4 0,-5 1-4 0,-3 2-4 16,-7 2-2-16,3-1-1 0,-6 0-3 15,-1 3-3-15,-3-4-1 16,4 2-1-16,-1-1 0 0,5-4 1 15,0 2-2-15,0-3-2 0,7-1 0 16,4-5-4-16,2 3 3 0,6-4 0 0,3-1 0 16,4-1-1-16,0-1 1 0,4-2-3 15,4-1-1-15,1 0 0 0,1 1 1 0,1-2-1 0,0 0 1 16,0 0-2-16,0 0 0 0,0 0 0 0,0 0-2 0,1 0 2 0,1 0-4 16,-1 0-5-16,0 0-5 0,1 0-10 0,4 0-10 15,1 0-21-15,0 0-35 0,2 0-60 16,2 0-127-16,-3 1-408 0,-3 0-1066 0</inkml:trace>
  <inkml:trace contextRef="#ctx0" brushRef="#br0" timeOffset="443170.8369">27233 7500 1656 0,'0'0'337'0,"0"0"-59"16,0 0-69-16,0 0-16 16,0 0-41-16,0 0-37 0,-114-18-32 0,89 25-14 0,0 0-12 15,-1 4-8-15,0 2-8 0,1 0-9 0,5 3-7 16,0-1-10-16,5 3-4 0,0 1-4 16,8 0-5-16,-1 0 1 0,4 1-1 0,3-3-1 15,2 0 4-15,-1 1-3 0,3-1 2 0,6-1 0 16,3 1 1-16,5 0 1 0,5 0 1 15,-1-3 0-15,1 3-1 0,2-4 1 0,-4 0-1 16,1-1-1-16,-4-2 1 0,-2-1-2 16,-2-2-2-16,-4 0 1 0,-3-1-3 0,-1-3 2 15,-1 0 0-15,-3 0 0 0,0-1 1 0,-1-1-1 0,0 2 1 16,-1-1 3-16,-4 0 2 0,-1 2 8 0,-2-1 3 16,-4 1 1-16,-2-2-1 0,0 1-2 15,-2-2-2-15,-1-1-2 0,-1-1 0 0,1 1-4 16,-2 0-2-16,0 0 1 0,2 0-3 0,2 0 1 15,2-2 0-15,1 0-5 16,3 0 5-16,2-1-6 0,-2 0-6 16,5 1-2-16,1-1-21 0,1 1-21 15,2 0-40-15,0-3-68 0,5-1-99 0,7-1-174 0,-4 2-531 0,0 0-671 0</inkml:trace>
  <inkml:trace contextRef="#ctx0" brushRef="#br0" timeOffset="443564.6724">27647 7663 1869 0,'0'0'427'0,"0"0"-117"0,0 0-96 15,0 0-55-15,0 0-36 0,0 0-35 0,0 0-16 16,0 0 0-16,0 0-15 0,-125-3-4 0,104 10-10 16,0 0-11-16,2 2-7 0,2 1-10 0,0 1-4 15,5 2-5-15,1-1-2 0,3 2-3 16,0-1 3-16,3 2-2 0,2-1-1 0,2 2 3 15,1 0-2-15,0 0 0 0,4 0 2 0,6 1-5 16,-2 0 4-16,1 1 2 0,1-2-5 16,0 0 8-16,0-3-5 15,-2 0-1-15,-2-1 1 0,-1-1-2 0,-2 0-1 0,0-1 2 0,-3-2-4 16,2 1 3-16,-2 0 2 0,0 0 0 0,0-1 1 16,-2-1 3-16,-4 1-6 0,-2-2 3 15,1 1 5-15,-3 0-8 0,0-2 7 0,-1 1-1 16,-2-2-2-16,-2 0 11 15,0-2-7-15,-2 0 1 0,-1 0 1 0,-1-2-12 16,0 0 7-16,0 0 0 0,2-2-1 0,0-1 4 0,4-2-3 16,2 1-4-16,2-2-7 15,3 2-7-15,3-3-17 0,3 1-20 0,0-4-34 0,10-2-36 16,4-2-46-16,6-1-64 0,4-1-112 0,-3 3-306 16,-8 6-683-16</inkml:trace>
  <inkml:trace contextRef="#ctx0" brushRef="#br0" timeOffset="443829.2223">27829 7822 1372 0,'0'0'635'0,"0"0"-218"0,0 0-138 16,0 0-67-16,0 0-56 0,0 0-39 16,0 0-38-16,0 0-26 0,0 0-18 0,0 0-17 15,0 0-10-15,0 0-1 0,0 0-4 0,42-2-2 16,-31 3 6-16,4-1-5 0,-1 0 0 0,3 3 2 15,-2-1-7-15,4 0-2 0,-4 2-13 16,1-2-21-16,-2 0-23 0,-2 2-51 0,-3 1-65 16,-4 0-112-16,-1 1-186 0,-3-3-485 15,0-1-301-15</inkml:trace>
  <inkml:trace contextRef="#ctx0" brushRef="#br0" timeOffset="444031.4325">27713 7983 546 0,'0'0'726'0,"0"0"-226"0,0 0-110 0,0 0-76 0,0 0-86 0,0 0-69 0,0 0-54 16,0 0-30-16,0 0-21 0,0 0-11 0,0 0-1 0,0 0-9 15,0 0-3-15,62 10-6 0,-42-10-8 0,-1 0 0 16,0 0-7-16,2 0 2 0,0 0-2 16,0-1-10-16,-1 1 5 0,2-4-12 15,-1 1-21-15,3-2-27 0,0 0-69 0,1 1-113 0,-1-1-220 16,-5 2-650-16,-8 0-203 0</inkml:trace>
  <inkml:trace contextRef="#ctx0" brushRef="#br0" timeOffset="444308.1452">28229 7819 887 0,'0'0'813'0,"0"0"-400"0,0 0-151 0,0 0-79 16,0 0-63-16,0 0-32 0,0 0-26 0,0 0-11 15,0 0-8-15,0 0-5 0,0 0-4 16,0 0-4-16,0 0-6 0,132-24-5 0,-112 22-2 16,0 1-4-16,1-1 0 0,2 2-3 0,-2-2 0 0,1-1 2 15,-4 1-4-15,-2 1 0 0,3-1-1 16,-7 1-3-16,0 0 2 0,-3-2 1 15,-1 2-4-15,-4-1-2 0,0 0-16 16,-3 2-20-16,-1 0-40 0,0 0-56 0,0 0-83 16,-4 0-180-16,0 0-560 0,3 0-414 0</inkml:trace>
  <inkml:trace contextRef="#ctx0" brushRef="#br0" timeOffset="444865.5417">28328 7815 1377 0,'0'0'451'0,"0"0"-158"15,0 0-37-15,0 0-42 0,0 0-48 0,0 0-44 16,0 0-33-16,0 0-22 0,0 0-13 0,0 0-12 16,0 0-7-16,0 0-8 0,0 0-4 15,0 0 1-15,-59 119-3 0,57-105 0 0,-2-2-1 16,-1 2-8-16,-1-2-1 0,1 2-2 0,0-2-3 15,0 0 6-15,0-2-1 0,0 1-2 16,2-2 1-16,-1 0-8 0,2-3 1 0,0-1 0 16,2-3 1-16,0 2 3 0,0-2-3 0,0 1-2 15,0-2-1-15,0 1-2 0,0-2 3 16,0 1 3-16,0-1 3 0,0 0 1 16,2 0 0-16,1 0-1 0,3 0 1 0,-1 0-4 0,1-1 4 15,4 1-3-15,2-2 0 0,1-1-4 0,2 2 0 16,-4-1-1-16,5-1-1 0,-3 2 6 0,2 0-6 31,0 1 0-31,-3 0-3 0,3 0-6 0,-1 0 5 0,-2 2 2 0,1 1 3 16,-2-1 5-16,0 2-7 0,-4 0-2 0,1 1-1 15,-1 0-3-15,-4-1 3 0,2 2 2 0,-2 1 1 16,-2 0 2-16,-1 1-2 0,1 2-1 0,-2-1 2 16,-4 2-2-16,-1 1 3 0,-3-1 0 0,1 0-1 15,-1 2 0-15,-4-2 0 0,3-1 2 16,-3 0 1-16,0-1 6 0,1 0-4 0,-1 2-2 15,1-3-1-15,-5 0-6 0,4-1 8 0,-4-2 0 16,5 0 1-16,-4 0 4 0,1-3-5 16,2 0 1-16,0 0 0 0,0-2 4 0,1 0 0 15,0 0-1-15,-2 0-1 0,1 0-2 0,1-3 0 16,-2-1 1-16,0-1 0 0,1-1 5 0,-1 0-6 16,0 0-2-16,3-1-1 0,0 0-8 15,0 1 6-15,1-1-7 0,1 0-13 16,0 0-22-16,3 1-51 0,1 0-83 0,1 1-273 15,2 4-885-15</inkml:trace>
  <inkml:trace contextRef="#ctx0" brushRef="#br0" timeOffset="452406.5887">15782 11355 0 0,'0'0'0'0,"0"0"0"0,0 0 0 0,0 0 298 16,0 0 7-16,0 0-25 0,0 0-24 15,0 0-28-15,0 0-34 0,0 0-29 0,0 0-24 16,0 0-15-16,-5 0-12 0,5 0-12 16,0 0-11-16,0 0-9 0,0 0-10 0,0 0-8 15,0 0-3-15,0 0-10 0,0 0 0 0,0 0-1 16,0 0-4-16,0 0 7 0,0 0-7 0,0 0-7 15,0 0-5-15,0 0-12 0,0 1-3 0,0-1-5 16,0 1 1-16,1 1 4 0,3-1 2 16,-1 0 3-16,-1 0 3 0,0-1 1 0,4 2 0 15,-2-2 1-15,3 1 3 0,0-1-7 0,0 2 4 16,1-2-2-16,2 0-3 0,1 0 2 16,0 0-7-16,3 0-2 0,-1 0 0 15,-1 0-5-15,4 0 1 0,-3 0-1 16,1 0-3-16,3 0 3 0,-3 0-2 0,2 1-1 15,-2-1 0-15,2 0 2 0,-2 0-3 0,3 0-1 0,-4 0 1 16,2 2-4-16,-1-2 1 0,-3 1 3 0,4-1-4 0,-1 1 5 16,-1 0-4-16,4 1 1 0,-2-2 1 0,2 0-5 15,-1 1 2-15,0-1 2 0,2 0-1 16,1 0 6-16,-1 0-3 0,-2 0 1 16,4-1-3-16,0-1-1 0,3 1-1 0,0-1-1 0,0 2 3 15,-1-1-3-15,6 0 0 0,-2 0 1 0,1-1-3 16,0 1 6-16,2 1-5 0,-4 0-1 15,4 0 3-15,1 0-10 0,-3 0 6 0,-1 0 0 16,2 0-1-16,-2 0 6 0,0 0-2 16,-4 0-1-16,1 0 0 0,1 0 0 0,-1 0-3 15,-2 0 0-15,-1 0 3 0,1 0-5 0,1 0 5 16,-3 0 0-16,0 0-3 0,1 0 6 0,-3 0-3 16,1 1 0-16,-1-1 0 0,2 0-6 0,-1 0 4 15,1-1 0-15,0 1-1 16,0 0 8-16,2 0-5 0,0-2 1 0,1 2-1 15,-1-1-3-15,0 0 1 0,1 0-2 16,-1-1 3-16,0 1-1 0,-1 0 0 0,1 0 3 0,0 1-3 0,4-1 4 16,-4 1-4-16,0-2-1 0,1 2 3 15,-2 0-9-15,2-1 8 0,-2 1 1 16,-1-1-4-16,1 1 9 0,0 0-6 16,0 0 0-16,3 0 2 0,-2 0-5 0,3 0 2 0,-1 1-1 0,0-1 0 15,3 0 4-15,-4 0-1 0,-1 0 1 0,0 0-2 16,0 0 3-16,-1 0-4 0,-1 0-2 15,-1 0 5-15,-3-1-8 0,2 1 5 16,-1 0 2-16,1-1-3 0,-2 1 8 0,2-1-5 0,-2 0 0 16,0 1 1-16,-1-2-11 0,1 1 8 0,2 0-2 15,0 0 3-15,1 0 6 0,3 0-5 16,-2-1 1-16,4 1-4 16,1 0 0-16,0 1 0 0,1-1-1 0,-2 0 3 15,0 1-2-15,0-2 1 0,-1 2 2 0,-2 2-4 16,3-2 7-16,-4 0-4 15,-1 0-1-15,0 0 3 0,-2 0-8 0,-1 0 3 0,1 0 2 0,0 0-2 16,-1 0 7-16,-1-2-3 0,2 1 0 0,-2 1-1 16,0-1-2-16,1 0 0 0,-1-1 0 0,2 2 2 0,-1-2-2 15,2 1 3-15,-1 0 0 0,-1 1-4 16,2-1 5-16,0-1-3 0,1 1 0 16,-1 0 1-16,-2-1-3 0,2 1 2 0,-3-2 0 0,1 1-2 15,-2 1 7-15,-1 0-4 0,-1-1 1 0,1 2 1 16,-3 0-5-1,1 0 1-15,-2-1-1 0,2 0 1 0,-2 0 2 16,-1 0 1-16,-2 1-1 16,1 0-2-16,-1-2 1 0,-1 2 0 0,-1 0-2 0,0 0 4 15,-1 0-2-15,2-1 0 0,-1 1 1 0,-2-1-3 0,2 1 3 0,-1 0 1 0,3 0-1 16,-1 0 2-16,0 0-4 16,0 0-1-16,1 0 0 0,-1-1 2 15,1 1 2-15,0-2-2 0,1 2 2 16,-2 0-2-16,2 2-2 0,-3-2 2 0,2 0-3 0,1 0-2 0,-2-2-6 0,2 2-7 15,-1 0-8-15,1 0-17 0,0 0-18 16,2 0-30-16,-2 0-40 0,1 0-63 16,-1 0-112-16,-2 0-273 0,1 0-572 0,-1 2 20 15</inkml:trace>
  <inkml:trace contextRef="#ctx0" brushRef="#br0" timeOffset="453014.4666">19122 11248 742 0,'0'0'448'0,"0"0"-51"16,0 0-104-16,0 0-24 0,0 0-12 0,0 0-31 15,0 0-40-15,0 0-46 0,0 0-35 16,0 0-25-16,0 0-21 0,0 0-16 0,0 0-6 16,0 0-1-16,26 1 0 0,-22 1 1 15,-4 3-4-15,2 0-4 0,1 1-5 0,-1 0-4 16,1 2-3-16,-3 0 0 0,2 2 2 15,1 0-3-15,-2 2 1 0,-1-2-4 0,4 3-2 16,-4 3 1-16,0-1-1 0,0 3 0 0,0 1 1 0,0 4-5 16,0 1 0-1,-5 2-2-15,1 3-1 0,2 1 1 0,-3 4-1 0,-1 2 1 16,0-1-3-16,0 3 0 16,0 1-2-16,2 0 0 0,-1-1 3 0,1-1-2 0,2-2 2 15,-1 0-2-15,1-2-5 0,2 0 5 0,-1-1-1 16,1 0 3-16,1-2 7 0,-2-3-7 0,1 1 3 0,0 0-1 15,0-1-8-15,-3 2 12 0,2 1-2 0,0 2 1 16,-2 0 5-16,1 4-8 0,1 1-1 16,-3 2-2-16,1 3 1 0,1 1-1 15,-3 3 1-15,1 1 0 16,-1 4-5-16,0 1 6 0,0 2-2 0,-1 1 2 0,0-1 3 0,1-1-5 16,-3-1 2-16,4-1-1 0,-2-2-3 0,4-1 4 15,-3-2-4-15,2-1 3 0,1-4 0 16,0-2-2-16,2 0 1 0,-2-3-3 0,4-2 4 15,-2 0-3-15,0-1 2 0,2-1 1 0,-2 0-4 0,0-2 4 16,0 0-3-16,1-2 3 0,-1 0 0 16,0-1-3-16,1 1 2 0,-1 2-3 0,-1-2 0 15,-4 2 3-15,2-1 0 0,-1 0 2 0,-3-1 0 16,2 0-3-16,-1-3-1 0,0-1-2 16,0-3 0-16,0-1-3 15,0-5 3-15,2-2-4 0,0-4-6 0,-2-3 3 0,1-2-13 0,2-1-5 16,1-3-12-16,-2 0-29 0,1-3-28 15,0-6-60-15,-1-3-91 0,1-5-257 16,-1 1-727-16,2 5-188 0</inkml:trace>
  <inkml:trace contextRef="#ctx0" brushRef="#br0" timeOffset="454406.974">16051 11430 0 0,'0'0'0'0,"0"0"0"0,0 0 94 16,0 0 266-16,0 0-20 0,0 0-21 0,0 0-17 16,0 0-39-16,0 0-56 0,0 0-37 0,0 0-26 15,0 0-24-15,0 0-16 16,0 0-14-16,-9-41-14 0,14 44-2 0,-1 2-1 0,-1 5 0 15,3 2-1-15,-2 4-7 0,3 2-5 16,-4 5-7-16,3 3-7 0,-4 4-2 0,3 3-5 16,-3 3-4-16,-1 4-1 0,1 1-1 15,-2 3-2-15,1 5-2 16,-1-1 1-16,1 3-6 0,-1 1-1 16,1 1-1-16,-3 1-7 0,1-1 2 0,-1 2-4 15,-1-2 3-15,-1 1-2 0,2 1 0 0,0 2-2 0,-3 0-3 0,3 4-1 16,-1-1-1-16,2 2 4 0,-4 2-2 0,4-1-2 0,-2 1 3 0,1-1-4 15,-2-2 0-15,2-1 2 0,2-1-4 16,-2 2 4-16,1-4-7 0,0 0 0 16,1 0 2-16,-3-3-3 0,6-1 4 15,-3-3 0-15,0-1-1 0,-3-3 0 0,2-3-2 0,0 0 3 16,0-4-6-16,0-3 6 0,0-1-1 0,-1-4-3 16,-1-3 9-1,3 0-8-15,0-2 0 0,0-1 4 0,0 0-10 0,-1-4 9 16,1 2-4-16,0-1-1 0,-1 0 6 0,1 2-5 15,0 0 3-15,0-1-1 0,0-1-3 0,0-1 2 0,0-2-2 16,0-3 1-16,0 0 2 0,0-3-3 16,1-1 4-16,3 1-4 15,-2-4 3-15,0 0 0 0,-1-3-4 0,1 0 5 0,2-3-6 16,-2-1 3-16,-1 0 0 0,1-1-1 0,2 0 4 16,-1-1-3-16,0 1 1 15,2 0 0-15,-1-1-3 0,3 0 1 0,-3 0 0 0,5 0 2 0,-1 0 2 16,1-2 1-16,1 0-2 0,1 0-2 15,-1 0 1-15,1 1-3 0,1-1 2 0,0 1 0 0,4-1 0 16,-3-1 0-16,6 1 0 0,-2-1-1 16,0 2 3-16,3-1-3 0,-1 1 3 0,1 1 1 15,1-1-5-15,4-1 2 0,-1-2-1 0,3 1 0 16,-1-1 3-16,4 1 1 0,1 1-1 16,2-1-1-16,3 2 0 0,-3 0-1 0,4-1 0 15,3 0 3-15,-1 2 3 0,2 0-1 0,1 0 5 16,0 0-5-16,-1 0 3 0,2 0 0 0,2 0-1 15,-3 2 1-15,1-2-3 0,-2 0 1 0,3-2-2 16,-3-1 1-16,2-1 2 0,0 1-1 0,-2 1 3 16,0-2-4-16,1 1-3 0,-2-1 4 15,5 0-4-15,-1-1 4 0,-1 0 2 0,1 0-3 16,1 0 2-16,-1 2-5 16,2-4 0-16,-1 5 2 0,-4-3-1 0,2 0 2 0,2 1-3 15,-3-1 0-15,0 1 0 0,-1 2-1 0,1-1 4 16,1 1-2-16,0 0 2 0,-1 1 0 0,4-2-3 15,-2 1 0-15,1-2-1 16,2 0 2-16,-1-1 1 0,0 0 0 0,-2 1 0 0,2-2-4 16,-2 0 0-16,-3 1 1 0,1 0 1 15,-3 0 1-15,0 2 0 0,-4-2-3 0,-3 2 0 16,1 0-1-16,-5-1 3 0,0 0-1 0,-1 3 1 0,-3-2 1 16,-4 2-4-16,1-2 3 0,-5 1-2 0,-1 0 0 15,-2 0 5-15,-1 0-3 16,-2 2 2-16,0-1-1 0,-2 1-4 0,-1 0 4 15,-1-1 0-15,-1 1 0 0,1 0 3 0,0 0-5 0,2-1 0 16,-1-1 0-16,0 2 3 0,1-1-2 16,2 1 3-16,0 1-1 0,3-1-5 0,-1-1 3 15,1 0-3-15,-2 0 2 0,0 1 4 0,0-1-3 16,-1 1 2 0,0 0-3-16,-2 0-3 0,0 0 3 0,-3 0-1 0,-1 0 2 0,-2-1 1 0,-2 1-3 15,2 0 4-15,-2 0-4 0,0 0 2 16,0 0 5-16,0 0-2 0,0 0 1 15,-3 0-2-15,-2-3-6 0,0 0-1 0,-3-1-3 16,-1-2-4-16,-1-1-7 0,-3-1-10 0,1-3-18 0,-2-1-29 16,-3-4-42-16,2-5-76 0,-6-4-165 15,7 4-843-15,7 6-592 0</inkml:trace>
  <inkml:trace contextRef="#ctx0" brushRef="#br0" timeOffset="455508.357">17319 11487 0 0,'0'0'0'0,"0"0"0"0,0 0 0 16,0 0 0-16,0 0 0 0,0 0 0 15,0 0 0-15,0 0 0 0,0 0 0 0,0 0 157 16,0 0 128-16,0 0 13 0,0 0 3 0,-31-84-13 16,31 79-22-16,1 0-29 0,-1 0-36 0,1 0-19 15,-1 0-21-15,0 0-16 0,0 1-8 16,1 0-16-16,-1 1-13 0,0 1-15 0,0 2-19 16,0 0-18-16,0 0-19 0,1 0-15 0,-1 0-13 15,0 0 0-15,3 5-1 0,0 3 3 0,-1 3 10 16,0 1 0-16,3 3 8 0,-3 3 4 0,0 0 1 15,1 2 2 1,0 2-4-16,-2-1-3 0,-1 1-1 0,2 1-7 16,-2 0 0-16,0 2-3 0,1-2-2 0,3 3 0 15,-2 0 1-15,-2 2-3 0,0 1-2 0,1 2 2 0,-1 1-2 16,0 3-3-16,0 0 4 16,-1 2-7-16,-4 1 5 0,4 1 2 15,0-1-4-15,-2 1 8 0,1-4-6 0,1 3-3 0,-2-1 2 0,3-2-12 0,-1 1 8 16,-1 0 0-16,1-1-1 0,-2 1 4 0,0 0 1 15,3-1-2-15,0 2 0 0,-1-2-2 16,1 1-4-16,0-2 2 0,0 0-1 0,1 1 2 16,-1-2-2-16,0 2 2 15,3 1-3-15,0-2 0 0,0 1 2 0,-2 2-2 0,2-4 2 16,0 2-3-16,-1-2 2 0,-2 0 0 0,2 1-1 16,-2-1 3-16,0 0-2 0,0-1 2 0,0 0-2 15,0 0-3-15,0-1 1 0,1-3-2 16,-1 1 3-16,0-1 6 15,0 1-6-15,-1-2 2 0,0 1-3 0,-1 0-5 0,1 0 7 0,-2-1 0 16,0 1 1-16,1 0 6 0,1 0-8 16,-3-1 0-16,1-2-2 0,1 0-2 0,0-4 4 0,0 1 2 15,-1-3-1-15,2 2-3 0,0-1 1 16,0 0-2-16,-1 0 2 0,2 2 6 0,-1-3-6 16,-1 0 2-16,0 1-3 0,1-4-9 0,1 3 12 15,0-1-3-15,-1-3 4 0,0 0 7 0,0 0-11 16,0-1 1-16,0-1-3 0,-1-2-2 15,2 0 5-15,0-3 0 0,0-1 2 16,0-3 0-16,-2 0-2 0,2-2 0 16,0 1-2-16,0-2 5 0,0 0-4 0,0 0 2 0,0 0-3 0,0 2-4 15,0-3 5-15,0 1-2 0,0-1 6 0,0 2 1 16,0-2-5-16,0 0 0 0,0 0-3 16,-1 0-3-16,1 0 6 0,0 0-1 0,0 0-2 15,0 0-5-15,0 0-10 0,0 0-8 16,0 0-9-16,0 0-13 0,0-5-23 0,0-3-42 0,0-3-61 15,0-7-109-15,1 3-332 0,3 4-764 0</inkml:trace>
  <inkml:trace contextRef="#ctx0" brushRef="#br0" timeOffset="456209.5232">18436 11392 728 0,'0'0'462'15,"0"0"9"-15,0 0-139 16,0 0-34-16,0 0-44 0,0 0-60 0,0 0-43 0,0 0-34 16,0 0-35-16,0 0-26 0,0 0-20 0,0 0-13 15,0 0-8-15,0 0-2 16,1-13 6-16,1 18 10 0,0 2 9 0,-1 1 6 0,2 3-4 16,-1 2-6-16,0 1 0 0,-2 0-9 0,4 4 2 15,-4-1-1-15,2 1-4 0,-2 2 1 0,0 0-3 16,1 4 0-16,-1 0-1 0,0 3-4 15,-1 1-1-15,-2 1-2 0,-1 4 1 0,-1-3-2 16,-1 4 0-16,-1 0-3 0,1 0 0 0,-1 3-1 16,-1-1 3-16,2 1 1 0,-1 1 1 0,1 1-1 15,0 0-4-15,0-2 1 0,3 0-1 0,-3 0 3 16,2 0-1-16,0 1 1 0,0 1-1 16,0 1-2-16,-1 1 2 0,3 0-4 0,-2-1 3 15,1-1 5-15,1 1-9 0,0 1 1 16,-2-1-3-16,0 3-8 0,3 0 8 0,-2 0 2 15,0 2 0-15,0-1 4 0,0-1-5 16,0 0-1-16,-1 0 0 0,2-1-4 0,-1 1 6 0,0-2-1 0,1 2-2 16,1-3 1-16,0 1-2 0,-1 0-1 15,-1 0 3-15,3-1 1 0,0 1-3 16,2-3 1-16,-2 1-2 0,0 1-2 0,1-2 3 16,-1 1 0-16,0-4 4 0,2 1 3 0,-2-3-5 15,1 0 0-15,0-2-3 0,-1-1-1 0,0-3 3 16,0-1 3-16,0-2-1 0,0-3-2 0,0-2 1 15,-1-1-3-15,0-3 1 0,-2-1 4 0,0-3-5 16,0-1 6-16,1-3-3 16,-2-1-3-16,3-1 5 15,-2-2-4-15,2-2 3 0,1-1 1 0,0 0-3 16,0 0-1-16,-1 0-4 0,1 0-3 0,-1-4-3 0,0-3-4 0,-1-1-9 16,1-2-14-16,-2-4-18 0,2 2-30 0,-1-2-41 15,-1-1-54-15,1-3-113 0,-2 4-385 0,2 4-869 0</inkml:trace>
  <inkml:trace contextRef="#ctx0" brushRef="#br0" timeOffset="457111.4278">15880 12493 23 0,'0'0'459'0,"0"0"-72"0,0 0-80 0,0 0-9 0,0 0-23 16,0 0-39-16,0 0-42 0,0 0-45 0,0 0-47 15,0 0-39-15,0 0-23 0,0 0-10 16,0 0 11-16,0 0 16 0,-3-6 11 0,14 9 6 16,2-2-7-16,5 0-9 0,3 1-8 0,-2 0-8 15,2-1-10-15,0 2-5 0,-1-3-7 16,1 4-6-16,-1-3 1 0,0 1-4 0,0 0 1 0,2 0 4 16,-1-1-2-16,3-1 4 0,-1 2-2 0,1-1-5 15,2 0 4-15,-1 0 2 0,4 1 4 16,2-2 5-16,4 0-2 0,1 0-1 15,5 0-4-15,5-5-1 0,0 1 0 0,6-3-2 16,4 1 0-16,3-1-3 0,1 0-3 16,3 0-1-16,0 2 1 0,4-1 1 0,-2 0-2 15,0 1 4-15,0-1-3 0,-4 2-1 0,2-1 4 0,-3 2-1 16,2-1 0-16,-2-1 7 0,0 0-9 0,-1 0 0 16,-3 0-1-16,2 3-8 0,-2-1 8 0,-1 0 0 15,-1-1 2-15,-4 1 1 0,1-1-2 16,0 2 0-16,-2-2-1 0,2 2 3 15,-1 1-3-15,1-3 1 0,0 2-2 0,0-1-4 16,2-1 3-16,0 2 2 0,2-2 1 0,-2 0 7 16,1 0-9-16,2 0 0 0,-2-2-3 0,4 0-5 0,-3 1 6 15,1-2 0-15,2 0-1 16,1 1 3-16,-1-1-5 0,1 2-2 0,-3 1 0 0,-1 0 0 16,-3-1 2-16,-5 0 1 15,-2 2-2-15,-6 0-3 0,-4 0 3 0,-3 1-1 0,-3-1 2 16,-6 2 1-16,-3 0-4 0,-5 0 2 0,-2 1-4 15,-6 0 0-15,-3 0 4 0,-2-2-1 0,0 2 4 16,-1 0 0-16,-1 0 0 0,0 0-1 16,0 0-2-16,0 0 2 0,0 0-2 0,0 0 3 15,0 0-1-15,0 0-4 0,0-1 2 16,0 1 0-16,0 0 0 0,0 0 0 0,0 0-2 0,0-1-5 16,0 1-8-16,0 0-15 0,0-1-12 15,0 1-21-15,-3 0-26 0,-2 0-30 0,-5 2-56 16,-7 3-119-16,4 0-378 0,1-2-966 0</inkml:trace>
  <inkml:trace contextRef="#ctx0" brushRef="#br0" timeOffset="457781.2403">16289 13314 736 0,'0'0'324'0,"0"0"-76"0,0 0-68 0,0 0 36 0,0 0 13 16,0 0 1-16,0 0-38 0,0 0-47 16,0 0-33-16,0 0-17 0,0 0-16 0,0 0-18 0,0 0-8 15,0 0-16-15,-75 8-15 0,75-7-3 16,0 1-6-16,2-1 5 0,3 0 9 0,-1 0 4 16,5 1 11-16,1-2-3 0,2 2 2 0,4-2 0 15,1 0-3-15,5 0 2 0,0 0-5 16,7-2 4-16,3-2-5 15,7-2 4-15,3-2 1 0,3 1-8 0,11-1-2 0,-1 1-7 0,9-3-3 16,3 2-2-16,6 0-6 0,6-2 4 16,3 2-5-16,1 1 0 0,5 0 5 0,1 3-5 0,2-2-1 15,2-1 1-15,1 1-5 0,-2 1 1 16,5 1 0-16,-3-3 0 0,-1 3-2 0,-3-3 3 16,-3 0 2-16,0-2-5 0,-3 2 8 0,-6 0-7 15,-2-1 1-15,-5-1 0 0,-4 2-5 16,-6-3 4-16,-3 1-1 0,-6 1 0 0,-5 0 0 15,1-1-1-15,-7 0 1 0,0-1 0 0,-6 2-2 0,-1-1 2 16,-4 1-4-16,-2 1 3 0,-3 1-3 16,-5-2 1-16,-1 3 2 0,-3-1-3 15,0 1 7-15,-6 0-6 16,1 2 0-16,-1 1 2 0,-1-1-7 0,-4 1 6 0,1-1-1 16,-3 3-3-16,-1 0 10 0,-1-1-7 0,0 1 0 0,-1 0 2 15,0 0-5-15,0 0-1 0,0 0 1 0,0 0-2 16,0 0-8-16,-1 0 4 0,-2-1-13 15,0 0-14-15,-3-1-17 0,-2 1-42 16,-1-2-48-16,-5-1-83 16,-2-2-225-16,3 2-772 0,3 0-347 15</inkml:trace>
  <inkml:trace contextRef="#ctx0" brushRef="#br0" timeOffset="458311.5728">17959 11841 0 0,'0'0'0'0,"0"0"209"16,0 0 190-16,0 0-20 0,0 0-32 16,0 0-46-16,0 0-44 0,0 0-40 0,0 0-28 15,0 0-20-15,0 0-19 0,0 0-16 0,0 0-10 16,0 0-12-16,0-94-13 0,1 90-8 15,-1-1-11-15,0 3-8 0,1 1-7 0,-1-1-15 16,0 2-10-16,0 0-12 0,0 0-14 0,0 0-3 16,0 3-7-16,0 4-1 0,0 3 4 15,0 2-1-15,0 3 3 0,0 2 1 0,0 1 0 0,-1 1 2 16,-1 1-1-16,-2 0 1 0,2 0-1 16,0-2-2-16,-1 2 0 15,-2 1-4-15,1-2 1 0,-3 2-5 0,5-2 4 16,-4-1 0-16,1 1-2 0,-2-4 5 0,2 0-4 15,-1-3 0-15,2 0 1 0,-1-3-5 0,3 0 0 0,0-5-4 0,1 0-8 16,1-1-8-16,0-1-16 0,0-1-24 16,0-1-30-16,1 0-40 0,2 0-68 0,3-1-130 15,-2-3-347-15,-1 2-862 16</inkml:trace>
  <inkml:trace contextRef="#ctx0" brushRef="#br0" timeOffset="458623.4988">18152 11778 1159 0,'0'0'456'0,"0"0"-72"15,0 0-128-15,0 0-17 0,0 0-37 0,0 0-46 0,0 0-33 16,0 0-30-16,0 0-19 0,0 0-12 0,0 0-15 16,0 0-1-16,0 0-1 0,53 0-5 0,-51 8 1 15,-1 3 0-15,0 1-4 0,-1-1-5 16,2 3-1-16,-2 0-12 0,0 2-2 0,1 0 0 15,-1 1-8-15,-3 1 4 0,1 1-2 0,-2 0-3 16,-1-1 8-16,2 0-6 0,-3 1-1 0,0-1-1 16,0 0-8-16,1-1 4 0,-2-3 0 15,0 0-1-15,1-1 4 0,0-1-2 0,2-2-1 16,-1-2-1-16,2 0-5 0,0-1-3 0,-1 0-15 16,2-2-19-16,-1 0-39 0,2-2-40 15,-1 0-57-15,0-1-119 0,1-1-311 16,1-1-1020-16</inkml:trace>
  <inkml:trace contextRef="#ctx0" brushRef="#br0" timeOffset="464511.6663">17807 13425 524 0,'0'0'442'0,"0"0"-69"16,0 0-56-16,0 0-27 0,0 0-27 0,0 0-49 15,0 0-42-15,0 0-25 16,0 0-25-16,0 0-23 0,0 0-17 16,0 0-18-16,-4-29-11 0,4 29-12 0,0 0-9 0,0 0-5 0,0 0-4 15,0 0 0-15,0 0 4 16,2 1 4-16,-1 3 3 0,1 2 1 0,-1 1 0 0,2 1-3 16,0 4-1-16,0 0 1 0,-1 6-3 0,-2 1-1 15,0 1-4-15,0 3-9 0,0 1 0 16,0-1-4-16,0-1 0 15,-2-1 2-15,-1 2-8 0,0-3 1 0,0 1-3 0,1-1-2 0,-2-2 5 16,1-1-2-16,2 0-1 0,0 0 2 16,-1-3-4-16,-1-1 1 0,2-2-1 0,-1-2 1 15,2 0 0-15,-1-1 0 0,1-1 0 16,0 0-3-16,0-3 2 0,0 0-2 0,-1-2 2 16,1 0 3-16,0-2-4 0,0 2-1 0,0-2-6 15,0 0-9-15,0 0-4 0,0 0-14 0,0 0-18 16,0 0-26-16,0-4-49 0,0-2-64 0,2 0-96 0,3-2-220 15,-2 1-584 1,-2 2-258-16</inkml:trace>
  <inkml:trace contextRef="#ctx0" brushRef="#br0" timeOffset="465034.4315">18052 13483 1212 0,'0'0'284'16,"0"0"-105"-16,0 0-37 0,0 0-8 0,0 0 5 0,0 0-25 15,0 0-20-15,0 0-10 0,0 0-14 16,0 0-5-16,0 0-1 0,0 0 3 0,0 0 10 16,0 0 11-16,7-15 4 0,-7 15-3 0,0 0-4 15,0 0-14-15,0 1-13 0,-3 1-7 16,0 1-19-16,0 3-9 0,-4-1-8 0,1 4-10 15,0-1 6-15,-2 2-1 0,3 4-2 0,-2 0 2 16,-1-1-4-16,3 2-1 0,-1 0-1 16,2 0-2-16,-2 2 3 15,3-2-1-15,-2 1-1 0,2 0-1 0,0-2 1 0,2 1-2 16,-1-1 1-16,4-1 5 16,-2-2-6-16,2 1 1 0,3-3-4 0,1-1-2 0,0-2 6 0,2-1-2 0,3-1 4 15,0-1 3-15,2-2-7 0,1-1 2 16,1 0 0-16,0 0-5 0,-1-4 8 0,2 0-2 15,-2-2 1-15,3-1 0 0,-4-1-2 0,1 0-2 16,-2 0 2-16,-2-1 5 0,0-1-3 0,-2 0 1 16,-2 1-1-16,0-2-8 0,-4 1 11 15,3-1-2-15,-2-1 4 0,-3 1 7 16,0-1-10-16,0 0 1 0,0-1-1 0,-1 0-4 16,-6-1 4-16,3 0 1 15,-2 0 0-15,2-3 0 0,-3 3-3 0,-2 0-2 0,2 3 0 0,-1 0 6 0,-1 5-5 16,-1 0-1-16,0 2-1 0,-1 0-10 15,-5 3 7-15,5 0-1 16,-2 1 3-16,0 0 6 0,0 0-11 0,0 3-9 16,1 2-20-16,-1 0-41 0,3-1-41 0,2 1-97 15,-1 0-233-15,4 0-743 0,2-2-282 0</inkml:trace>
  <inkml:trace contextRef="#ctx0" brushRef="#br0" timeOffset="467784.1096">32386 5621 0 0,'0'0'0'0,"0"0"0"0,0 0 0 16,0 0 0-16,0 0 0 0,0 0 0 16,0 0 0-16,0 0 0 0,0 0 0 0,0 0 0 0,0 0 0 15,0 0 0-15,-2-15 108 16,0 14 21-16,2 0-26 0,0 1 3 0,0 0-4 0,0-1-4 16,0 1 6-16,0 0-2 0,0-1-4 0,0 1 3 15,0-2 9-15,0 2 0 0,0 0-2 16,0-1-8-16,0 1-16 0,0 0-5 0,0 0-2 15,0 0-4-15,0 0-1 0,0 0-4 16,0 0-1-16,0 0-2 0,0 0-9 0,0 0-2 16,0 0-6-16,0 0-8 0,0 0-6 0,0 0-8 15,0 0-5-15,0 0-7 0,0 0 1 0,0 0-4 16,0 0-1-16,0 0 1 0,0 0-3 0,0 0 6 16,0 0 1-16,0 0 2 0,0 0 5 15,2 0-5-15,-2 0 1 0,0 0 1 0,0 0-3 16,0 0 1-16,0 0-3 0,2 0-3 0,-2 0-2 15,0 0-2-15,0 0 0 0,0 0-1 0,0 0 2 16,0 0-3-16,0 0-1 0,0 0 1 0,0 0-4 16,0 0 5-16,0 0 1 0,0 0 1 15,2 0 4-15,-2 0-5 0,0 0-1 0,0 0-1 16,0 0-2-16,0 0 1 0,0 0-1 0,0 0 0 16,0 0 1-16,0 0-2 0,0 0 0 0,0 0 1 15,0 0-1-15,0 0 1 0,1 0-2 0,-1 0 0 16,0 0-3-16,0 0 3 0,0 0-1 15,0 0 0-15,0 0-1 0,0 0 0 0,0 0 0 16,0 0 1-16,0 0 0 0,0 0 0 0,0 0 1 16,0 0 0-16,0 0 1 0,0 0 0 15,0 0-1-15,0 0 0 0,0 0 0 0,0 0-1 16,0 0 0-16,0 0 0 0,0 0-1 0,0 0 1 16,0 0-1-16,0 0 2 0,0 0 1 0,0 0-3 15,0 0 2-15,0 0-1 0,0 0-1 16,0 0 1-16,0 0 1 0,0 0-1 0,0 0 2 15,0 0-2-15,0 0 0 0,0 0 0 0,0 0-3 16,0 0 3-16,0 0-1 0,0 0-1 0,0 0 1 16,0 0-1-16,0 0 1 0,0 0 0 15,0 0 1-15,0 0-2 0,0 0 0 0,0 0-1 16,0 0 0-16,0 0 1 0,0 0 1 0,0 0-1 16,0 0 3-16,0 0-2 0,0 0 1 0,0 0 0 15,0 0 0-15,0 0 0 0,0 0 0 0,0 0-1 16,0 0-1-16,0 0 0 0,0 0-1 0,0 0-2 15,0 0-2-15,0 0-4 0,0 0 0 16,0 0 1-16,0 0 1 0,0 1-16 0,0 3-37 16,0-1-53-16,0 2-73 0,0 1-115 0,0-3-216 15,1 1-445-15</inkml:trace>
  <inkml:trace contextRef="#ctx0" brushRef="#br0" timeOffset="471234.8287">31721 8880 0 0,'0'0'0'0,"0"0"0"0,0 0 0 0,0 0 0 0,0 0 141 16,0 0 44-16,0 0-28 0,0 0-13 0,0 0-2 0,0 0 0 15,0 0 2-15,0 0-2 0,0 0-12 16,0 0-6-16,0-26-9 0,0 26-12 16,0-3-5-16,0 2-7 0,0 0-4 0,0-1-9 15,0-1-9-15,-1 2-10 0,-1 0-11 0,1-1-5 16,-3 0-7-16,3 1-3 0,0-2-4 0,0 2-8 15,0 0-2-15,0 0-3 0,0-1 1 0,1 1 0 16,0 0 2-16,0 0 1 16,0 0-2-16,0 0 2 0,0-1 1 0,0 2 0 15,0-1 4-15,0 1-5 0,0-1-4 0,0-1-3 0,0 1-7 16,1-2 3-16,0 1 1 0,-1 1 0 0,1 0 1 16,-1 1-5-16,1-2 0 0,0 1-4 15,-1 0 3-15,1-1 2 0,3 1-2 0,-2 0 4 16,0 0-2-16,-1-1 1 0,4 0 2 15,-2 0 2-15,-1-1 2 0,6 0 0 0,-2 1 0 16,0-2 0-16,1 2-3 0,-2 0 0 0,4 0 0 0,1 1-2 16,0 1 0-16,1 0-2 0,0 0-2 0,2 0 1 15,1 0 2-15,-1 0 2 0,4 0-1 16,-3 4 1-16,4-1-4 0,0 1 0 16,-3-1-1-16,4 2-1 0,-1 1 4 0,1-1-4 15,-4 0 0-15,3 1 0 0,-2-1-4 0,0 2 3 0,3 1-1 16,-2-2 1-16,-1 2 0 0,2 1-3 15,1-2 1-15,-1 1-1 0,-1 2 0 0,1-1 3 16,1 0 0-16,-1 1-1 0,0-1-1 16,-2 0-1-16,2 2 0 0,-2-2 1 15,0 2 1-15,1-1-1 0,-2-1 0 0,1 2-2 16,-3-1-1-16,4 1 1 0,-3 1 2 0,1 0 1 0,-3 0 2 16,1 1-2-16,-3 0-3 0,-2 0-1 0,2 0 0 15,-2 0 3-15,-3 0 2 0,3 2 3 0,-2-2-4 16,0 1 3-16,-2 1 1 0,1 1 0 15,-3 0 5-15,3 4 0 0,-2-1 2 0,-1 2 0 16,1 2-4-16,-2 2 2 0,-1 0-1 0,0 1 1 16,2 0 4-16,-2 2-6 0,1 1 0 15,-4 0-3-15,-1-2-1 0,2 1 0 0,-3 1 2 16,2-1-1-16,-1-2 2 0,-2 2-1 0,1 0-2 16,-4 2-2-16,1-1 3 0,-1 2-2 15,-1 1 3-15,0 0 0 0,0-3-3 0,-4 0 5 16,2 0-3-16,-4-2 0 0,3-1 5 0,-4 2-3 15,4-2 0-15,-5 1-2 0,2-1-2 0,0 0 2 16,-2-1 1-16,-1 0 0 0,3 0 1 0,-4 0 1 16,-1-2-4-16,3-1 1 15,-3-1 1-15,4 1-7 0,-3-5 6 0,4 0 0 16,1-1-4-16,-4-2 7 0,5 0-5 0,-3 0-1 16,3-2 4-16,-4-1-7 0,4-2 4 0,-5-1 2 0,1-1-2 15,-2 0 6-15,0 0-4 0,1 1 2 16,-2-2-2-16,0 0-4 0,1-1 3 0,-2-1-2 0,-3-1 1 15,1 2 0-15,1-2 1 0,-3 0 2 0,1 1-5 16,-3-4 4-16,-2 3-2 0,1-1-3 16,2-2 6-16,-3 2-7 0,-1 0 1 15,-1 0 2-15,0-1-4 0,0 1 7 0,-1 0-5 16,-3 1 0-16,3-2 2 0,-1 2-7 16,-2 1 2-16,0-2-1 0,0 1 3 15,-3 0 2-15,2 1 1 0,-3-2 0 0,1 3-5 0,-4 0 2 16,-3-1 1-16,-2 1 0 0,0-1 3 0,-2 0-3 15,-1 0 1-15,-4 1-2 0,2-2-1 0,2 0 7 16,-4 1-3-16,-1 2 2 0,1-1 0 16,-3-2-5-16,4 1-1 0,-6-1 1 0,-1 1-1 0,-1 0 3 15,-5-3 1-15,-2 4 0 0,4-1-1 0,-4-2-2 16,2 2-2-16,-2-3 0 0,-1 1 2 16,0-2 0-16,-1 0 0 0,-3 0 1 0,-1 0-3 15,2-1 1-15,0 1 1 0,0 0-2 16,-1 0 4-16,1-5-4 0,1 2 1 0,0-2 1 15,1-1-2-15,0 0 4 0,-3 0 0 0,0-1 3 16,1 0-3-16,3 0-2 0,2-2 1 0,0 0-1 16,1 0 4-16,1 1 0 0,-1 0-2 15,2 1-1-15,-1 0-2 16,0-1 1-16,0 0 3 0,2 0-6 0,2-2 8 16,1 2-2-16,1-2-2 0,0 1 3 0,3-1-4 0,-1 0 2 0,-1-2 1 15,2 3 1-15,-1 0-1 0,0 0-3 16,-3 0-1-16,4-2-1 0,-1 1 1 15,1 0 3-15,4 2-1 0,-3-2 2 0,5 2-2 16,-2-1-1-16,2 0 2 0,1-1-2 0,-1 1 4 0,3-1 0 16,-3 0-3-16,1-2-1 0,2 2-1 0,0-2 2 15,2 1 0-15,-1 1 2 0,-1 0-2 16,2 0-2-16,1-1 0 0,1 1-1 16,-1 0 2-16,0-2-1 0,2 2 5 0,-2-1-2 15,0 2-3-15,1-1 3 0,-5 1-3 0,4-2-1 0,-2 1 5 16,-1-2-5-16,3 3 3 0,-2-2 0 0,2 3-3 15,0-3 10-15,-1 2-4 0,0 0-1 16,0-1 2-16,1 2-10 0,-1-1 4 0,-2 1 0 16,2 0 2-16,-1 0 2 0,-3-1-1 0,-2 2 2 15,3 0-4-15,-2-1 0 0,0 1 0 16,1 0-2-16,0-2 4 0,4 1-4 0,-4 1 3 16,0-1 0-16,2 1-3 0,-2-1 4 15,2-1-1-15,-1 1 0 0,-2 1 4 0,0-2-5 16,-5 3 1-16,4-3-2 0,-2 0 1 0,1 0 2 15,-1 2 1-15,1-1-1 0,-1 1-4 0,-1 0 0 0,2 2-1 16,-2-2 0-16,-2 0 6 0,-2 0-3 16,-2 0 2-16,1 1-1 0,-2 1-2 0,1-2 2 15,-1 1 0-15,0 1 3 0,0-1 2 0,-1 1-4 16,-2 1 2-16,2-5-4 0,-1 4-1 0,-2-1 3 16,0 0 1-16,-2-2 3 0,-3 4 0 15,1-2-2-15,2 0-3 0,0-1-5 16,-2 2 4-16,0 0 0 0,0-1 2 0,-1 1 4 0,-1 1-5 15,-2 0 2-15,-4-1 0 0,1 2-1 16,1 1 6-16,0-3-3 0,-1 2-1 0,-1 0-2 16,2-2-3-16,-3 1 3 0,-2 2 1 0,-1 0 2 15,2-1-3-15,-2 2-2 0,1 0 0 16,1-1-1-16,2 1 1 16,-2-1 4-16,1 0-2 0,-2 2 2 0,-1 0-6 0,-2-2 0 0,0 2 1 0,1 0-1 15,1 0 6-15,1 2-2 0,-1-1-3 16,0 0 2-16,-1 2-2 15,-3 0 1-15,3-2 3 0,-2 3 0 0,4-2 1 0,-1 1-4 16,3 0-1-16,0 1-2 0,2-2 1 0,-2 2 4 16,0-1-2-16,-1-1 4 0,2 2-3 0,1 0-1 15,3-1 2-15,-1 1-2 16,3 0 4-16,0 0-1 0,1 0-1 0,-1 1 0 0,-1 0-3 0,1-2 1 16,-1 2 1-16,3 0-3 0,1-1 4 15,1 1 0-15,0 1-4 0,1 0 3 16,0-1-2-16,1 1 1 0,-3-1 0 0,3 1 2 15,-4 1-1-15,3-1-2 0,3 0 1 0,1 0-2 0,-1-1 2 16,5 1 4-16,-1 0-2 16,1 2 1-16,0-1-4 0,1 1 1 0,0 2 2 15,0-3-2-15,-1 1 5 0,1 0-4 0,3 1 0 0,0-2 0 16,-1 1-4-16,5-1 5 16,-1 1 0-16,1 1-2 0,0-1 3 0,1 2-2 0,-1-2-3 15,1 1 6-15,-1 0-4 0,-1 1 1 0,2 0 1 16,0 1-3-16,0-2 2 0,1 2-3 0,3 0 0 15,-2 1-3-15,2-1 8 16,0 1-3-16,2 1-1 0,-2-1 3 0,4 1-7 0,-1 1 4 16,2-1 0-16,-1 0 4 15,-2 1-1-15,7-2-2 0,-3 2 0 0,2 1-3 0,5-1 2 0,-2 0 1 16,2 1 2-16,2 1 0 0,1 0-2 0,0 1-4 16,1-1 1-16,3-1-1 0,0 1 4 15,2 1 2-15,-3 0-3 0,4-1 2 0,0 1-5 16,-1 0-1-16,2-2 5 15,-1 2 1-15,3-1 1 0,0-2 6 0,1 3-9 0,1-2-2 16,2 0 1-16,0-1-1 0,3 0 3 0,-2 0 1 0,2 1-1 16,3 1-5-16,-1-2 4 0,0 0 1 15,1 0 0-15,2-1 2 0,-1 1-2 16,4 1-2-16,-2-1 0 0,0 1-6 0,4 1 7 0,-2 1 0 16,0-1 4-16,1 1 3 0,0 1-5 15,2 0 1-15,-2 0-4 0,-1 0 1 16,3 0 1-16,0-1-2 0,-3 1 1 15,4 0 0-15,0-2 1 0,2 1-2 0,-1 0 3 16,0 0 2-16,0 1-3 0,5-2 1 0,-2 0-3 0,0 0-1 0,2-1 4 16,-2 1 2-16,1-4-2 0,1 3 0 15,-2-2-1-15,4 1-4 0,-4-1 2 0,3 2 2 16,-3-4 0-16,4 1 1 0,-4-1-1 16,6 1 2-16,-4-1-2 0,1 0 2 0,1-1-1 15,-2 3-1-15,4-2-1 0,0-1-1 16,-1 2 1-16,-3 1-3 0,3-2 5 0,0 2 0 0,1 1 1 15,-2-2 2-15,2 1-5 0,0-1 2 16,0-1-2-16,3 0-2 0,-2 1 4 0,2 0-2 0,1-1 3 16,0 0-2-16,-2 0 1 0,1-1-2 15,4 1 1-15,-3-1 2 0,2 1-2 16,-1-1-1-16,-2 0 0 0,6 2-1 0,-6-2 2 16,5 0 2-16,-4 1 1 0,5-1 1 0,-4 2-5 0,3-2 0 15,0 1 0-15,-2-2 1 0,2 1 3 16,-2-2 1-16,4 1 0 0,-2-1-2 15,2 2-2-15,-4-2 0 0,5 1-2 0,-2-1 3 0,1 0-2 16,-2 2 0-16,1-3-2 0,2 0-3 16,-2 1 5-16,2-1-1 0,0 0 4 0,-1 0 0 15,3-2-3-15,0 0 1 0,-2 0-2 16,3 1 1-16,3-2 1 0,-4 0 2 0,-2 2 1 0,1-2-3 16,-2-1 4-16,-1 1-4 0,-3 1-1 0,3-2 2 15,-5 0-4-15,3 1 4 0,-2-1-2 16,-3 1 0-16,5-3 3 0,-3 2-1 15,-2 1 1-15,4-3 1 16,-4 1-6-16,2 1 3 0,-2-2 0 0,6 1-3 0,-4 0 6 0,-2 1-2 0,5-2 0 16,-4 0 3-16,1-1 0 0,2 1-2 15,0 0 0-15,-3-1-1 0,5 0-4 16,-4 2 5-16,4-2-2 0,-4 0-1 0,3 0 6 16,-3 0-5-16,-3 0 1 0,2 0 2 0,-3 0-7 0,1 0 5 15,-3 0-2-15,-1 0 0 0,1 0 3 16,-4 0-2-16,4 0 4 0,-4 0-6 15,2 0 3-15,-2 0-2 0,-1 0-1 0,1 0 4 0,-1 0-4 16,-1 0 2-16,0 0 3 0,0 0-4 16,-1 0 7-16,0 0-6 0,1 0 0 15,-1 0 2-15,1 0-5 0,-1 0 2 16,3 0 1-16,-2 0-2 0,0 0 4 0,-1 0-1 0,0 0 0 0,1 0 1 16,-1 0 0-16,0 0-3 0,0 0 1 15,0 0 0-15,0 0-1 0,0 0 3 0,0 0 0 16,0 0-1-16,0 0 2 0,0 0 0 15,0 0-2-15,0 0 3 0,0 0-6 0,0 0 4 16,0 0 0-16,0 0-2 0,0 0 8 0,0 0-8 0,0 0 0 16,0 0 1-16,0 0-6 0,0 0-1 0,0 0-1 15,0 0-4-15,0 0-3 16,-1 0 0-16,0 0-3 0,0 0-8 16,-2 0-2-16,2 0-13 15,0 0-14-15,0 0-13 0,0-2-29 0,-1 0-28 16,-2 0-43-16,2-1-80 0,2 0-157 0,-1 1-364 0,-2-1-489 15</inkml:trace>
  <inkml:trace contextRef="#ctx0" brushRef="#br0" timeOffset="471793.1496">15919 11605 612 0,'0'0'429'0,"0"0"-45"0,0 0-105 16,0 0-33-16,0 0-22 0,0 0-28 0,0 0-36 15,0 0-26-15,0 0-13 0,0 0-17 0,0 0-10 16,0 0-12-16,0 0-15 16,0 0-14-16,-30-41-11 0,30 41-11 15,0 0-9-15,0 0-3 0,0 0-5 0,0 0-4 0,0 1 2 0,0 1-3 16,0 0 1-16,0 0 4 0,5 2-5 0,-2 0 2 15,0 1 0-15,5 3-5 0,0-1 5 16,1 0 0-16,5 2 1 0,-1 0 2 16,6 0-2-16,-1 1-2 15,3-1 1-15,1-1-2 0,-3 1 1 0,4-2 1 0,2 0-2 16,-3-1-3-16,0 1 2 0,-1 0-6 16,-2 0-1-16,-1 0 2 0,-5-1-5 0,0 1 5 0,-2 1-1 15,-3-2 0-15,0 2 4 0,-5-1-1 16,2 0 0-16,-3-1 1 0,0 1-7 0,-2-1 6 15,0 1-1-15,0 1 3 0,0 1 4 0,-1-1-2 0,-2 4 2 16,-4 0-3-16,-1 1 1 0,-1 1-3 0,-2 0 0 16,-2 0 3-16,1 1-5 0,-5-1 3 15,-2 0-1-15,1 0-2 0,-2-1 4 0,-3 3-2 16,2-2-2-16,0 1 1 0,-1-1-6 16,1 0 4-16,1-2 1 0,-2 1-2 0,1-2 5 15,0 1-4-15,3-1 0 0,-1 0-1 0,4-3-1 16,-2 0 0-16,5-1-2 0,3-3 3 0,0 0-5 0,2-2 1 15,4-1 2-15,2 0-12 16,1-1-18-16,0 0-44 0,1-5-72 0,7-6-159 0,-3 0-848 16,3 3-615-16</inkml:trace>
  <inkml:trace contextRef="#ctx0" brushRef="#br0" timeOffset="476517.5801">32170 5339 0 0,'0'0'0'15,"0"0"0"-15,0 0 0 0,0 0 162 0,0 0 84 0,0 0-13 16,0 0-19-16,0 0-20 0,0 0-31 0,0 0-24 15,0 0-22-15,7-22-18 0,-4 21-4 16,2-2-9-16,-2 1-6 0,3 0-10 0,0-1-6 16,1 1-8-16,-1 1-13 0,1 1-7 0,4-1-6 15,-3 1-8-15,1 0 0 0,-1 1-7 16,2-1-5-16,0 0 6 0,1 0 8 0,4 2 10 16,2 0 6-16,2 2-3 0,1 0-5 15,-1 1-4-15,2-2 0 0,0 3-2 0,-4 0-3 0,2 0-7 16,0 0 0-16,0 0 1 0,2 0-3 15,0 1 1-15,4 0-5 0,-1 1-6 0,1 0 2 16,0 1 0-16,-2 2 0 0,6 0 1 0,-5-2 15 16,-3 0-3-16,-4 1 1 15,2-4 0-15,0 4-18 0,1 0 3 0,2 2-2 0,1 0-2 16,4 2 0-16,-2 0-1 0,2 1-1 0,0 1 0 0,-2 0-2 16,3 0 2-16,-2 0-1 0,0 2-2 15,-2-1 4-15,1 2-1 0,-1-1-1 0,-1 2 4 16,0 0-1-16,0 1 0 15,-2 0 2-15,1-1-2 0,-3 3-2 16,1 0 3-16,-1 0-2 0,-1 0 0 0,-1 0 1 0,1 1-2 0,-1 1 2 16,-5-7 4-16,-1 2-5 0,-2-8 0 15,-1 3 18-15,2 0-27 0,-2 0 22 0,1 0 0 16,0 2-19-16,-1 1 24 16,3 0-24-16,0 1 0 0,-1 2 1 0,1 0-5 0,-1 0 6 15,6 7 0-15,-5-6-1 0,4 7 2 0,-2-4-2 0,0-2 2 16,0 1-1-16,-1 1 4 0,3-1-2 15,-3 1-1-15,1 0-1 16,2-1 0-16,-1 2 0 0,-2-3 3 0,1 2-2 0,0-1 2 16,0 1-1-16,-2 0 2 0,1 1 1 15,0 0-3-15,0-2 1 0,-2 3 1 0,-1-2 0 0,3 1 41 16,-4 1 2-16,1 0-2 0,-2 1 1 0,3-1-40 16,-3 1 2-16,0 0 1 0,-1 0 0 0,4 0 0 0,-6 1-1 15,-4 1-3-15,0 0-1 0,0-1 0 16,0 1-1-16,0 0 6 15,0 1 0-15,0-1 5 0,0 2-5 0,0-3-5 0,0 1 0 0,0 1-5 16,0-1 9-16,0 1-3 0,0-2 5 16,0 3-5-16,0-1 2 0,0-1 4 0,0 0-1 15,0 1 6-15,0-1-6 0,0 1-3 0,0-1 1 16,0 0-9-16,0-1 11 0,0 2 3 16,0-1-2-16,0-3 16 0,0 3-15 15,0-2 3-15,0 0 0 0,0 1-4 0,0 0 7 0,0-1-1 16,0-1 2-16,0 0-5 0,0 2 1 0,0-2 0 15,0 1 1-15,0 1 3 0,0-3-3 16,0 2-3-16,0-1-3 0,0 0-5 0,0 0 5 16,0 1 4-16,-6-1 1 0,-1 0 3 0,0 0-6 15,1 1 0-15,-2-1-2 0,3 0 3 16,-3 2 3-16,1-1-39 0,1 1 1 0,-1-1-2 0,-1 3 2 16,2-3 36-16,-2 1 1 0,0 3 1 15,-1-2-4-15,0 2-1 0,0 0 1 0,-3 1-1 16,2 0 3-16,0 2 6 0,-1-3-2 15,-1 3 2-15,0 0-5 0,-4 9-2 16,-5 6-1-16,0 9-16 0,-3 2 0 0,0-2 0 0,4-5 3 0,2-5 7 16,0-5 8-16,3-2-6 15,0-4-2-15,0-1 8 0,1-1-11 0,0 1 6 16,0 0 1-16,-3-2-3 0,1-1 5 0,3 1-2 0,-5-2 2 16,4-1 2-16,-3 1-2 0,0-3-1 15,0 2-3-15,1-2 1 0,-2 0 0 0,0 1 5 0,-1 1 3 16,-1-4-4-16,0 3 6 0,-3-1-7 15,1 1-4-15,-4-2 3 0,0 3-7 16,-4-2 7-16,1 1 2 0,-8 9-3 0,-6 2 9 16,-2 4-6-16,0 0-15 0,7-9 1 0,7-6-8 15,1-3 0-15,2-2 15 0,3-1 1 16,-3-3 2-16,2 3 1 0,0 0 2 0,-1-2-3 16,-1-2 0-16,3 0-1 0,-3-1-1 0,3 0 4 0,-2-2-5 15,-3 1 4-15,3-1 0 16,-7 0-3-16,5 0 4 0,-4 0-1 0,1 1-1 15,-3-1 1-15,2 0-2 0,-2-1-5 16,-1 1 0-16,2-1 1 0,-3 0 2 0,1-1 3 0,-1 3-1 0,-2 0 1 16,2-3-5-16,0 0 0 0,-2 0 2 15,0-2 2-15,0-1 3 0,-3-1-3 0,1-1-1 16,-1 0-1-16,-6 0-2 16,6-1 3-16,-6 0 1 0,3-1 1 0,-5 0 1 0,5 1-6 0,-5-2-1 15,0-2-1-15,2-1 2 0,-3-1 3 16,1 2 0-16,-1-1 1 0,-2 0-4 0,-4-1 2 15,1-2-2-15,-6 2 3 0,-3 1 2 16,2-3-3-16,0 1 3 0,-1 2-3 0,-1-1-2 16,4-1 3-16,-1-1-1 0,0 1 2 0,-1-1 1 15,-1 1-4-15,-1-1 0 0,2-2-2 0,-3 0 1 16,3 1 1-16,2 1 0 0,-2-2 2 16,2 1-3-16,0 0-1 0,2-1 0 0,-2 0 0 15,1 0 4-15,-1-1-3 0,0 1 1 16,-1 0-1-16,1 0-6 0,0-3 6 0,0 0 0 0,4 0 0 15,1 1 6-15,-2-1-7 0,5 1 1 16,-3 0-2-16,0-2-3 0,0 2 5 0,0 0 1 0,3-1 1 16,-4 1 0-16,3-2-2 0,0-2 0 15,1 3-1-15,2-2 5 0,1-1 1 0,2 1-3 16,0 0 1-16,-1 1-8 0,0 0 4 16,4-2 0-16,-4 1 1 0,-2 0 7 15,1 1-7-15,-1-1 1 0,-1 0-4 0,2 2-4 0,-1-2 7 0,0 2 0 16,3-2 6-16,1 2 0 0,0-1-4 15,0-2-1-15,2 1-1 0,-3-1-2 16,4 1 3-16,-6-1 2 0,1 0-3 0,-2 0-6 16,-1 0 6-16,1 0-2 0,-3-1 4 0,1 1 9 15,-1-1-11-15,3 0 0 0,-1 1-3 0,0 0-3 16,-1-2 6-16,0 1 2 0,-1 0 1 0,1 2 1 16,-6-3-4-16,2 1-1 0,-3 0 0 0,0 0-1 15,2 0 3-15,-1 0 1 0,2 0 1 16,1 2-5-16,3-2 2 0,0-1-2 15,0 2 2-15,-1 0 8 0,1-3-8 0,0 2 2 16,-3 0-2-16,0-1-4 0,-1 0 5 0,2 1 0 0,-3 0 3 16,5-1-1-16,-1 1-3 0,-2-1-1 0,4-1-2 15,-1 1 1-15,-1 1 2 0,1 0 1 16,-1 0 2-16,-2 0-3 0,0-1 0 16,-3 1-2-16,4 0 1 15,-1 1 3-15,3-1-1 0,0 1 3 0,-1 0-6 0,4-1-3 0,0 3 4 16,0-2 0-16,-1 0 4 0,-2 1 3 15,1-1-5-15,-1 0 0 0,-2 0-1 0,-1 0-2 0,2 1 3 16,2-1 0-16,-3-1 1 0,2 1 2 0,3 0-5 16,-1 0-1-16,0 1-1 0,5-2 5 0,-3 0-1 15,-1 1 2-15,0 1-3 0,-2-2-2 16,1 1 2-16,-2-1 0 0,-1 0 2 0,1-1 3 16,3 1-5-16,-1 0 2 0,1 2-5 0,-1-2-1 15,1 1 6-15,4-2-1 0,-4 2 4 16,2 0 2-16,-3 1-8 0,-1-1 0 15,1 0 1-15,-3-1-3 0,-2 2 4 0,3 1 2 16,1-1-4-16,0 1 1 0,2-2 0 0,1 0-2 0,0 0 4 16,1 0 5-16,2 0-7 0,-3 0 3 15,3 0-5-15,-1 0-4 0,-1 2 5 16,-3-1 0-16,-1 0 3 0,-1 1 0 0,0-1-1 16,3 1 1-16,-4 1-4 0,5-2 2 0,-2 1 0 0,3 0 3 15,-3-1-2-15,3 1-3 0,-2 1 2 0,4-3-3 16,-5 3 3-16,2-2 7 0,-3 1-5 15,-2 0-1-15,3 1-1 0,1 0-5 0,1-1 5 16,-1 1 0-16,3-2 7 0,-1 2 1 0,4-1-6 16,-4 1 2-16,4-1-8 0,-3-1 0 15,3 1 5-15,-3 0-1 0,2 3 1 0,-4-3-2 16,0 0 0-16,1 1 0 0,2-2 1 0,-3 1 5 16,4 1-4-16,-1 0 2 0,4 0-6 15,-4 0-5-15,3-3 7 0,1 3 1 0,-3-1 4 16,3 1 3-16,-2-1-8 0,1 2 0 0,-3-1 1 15,1 0-6-15,-4 2 9 0,2 0-7 0,0 0 6 16,1-2 3-16,-2 1-7 0,3 0 3 16,1 1-2-16,0-1 4 0,-2 1-1 0,5 0-1 15,0-1-2-15,-1-1-5 0,2 2 4 0,1 0 4 0,0-1-1 16,-2 0 5-16,1 0-5 0,-2-1-1 16,0 2-2-16,-1-1-8 0,0-1 11 15,1 2 0-15,-1-1 1 0,2 2 5 0,0-3-5 16,2 2-2-16,1 0 2 0,-2-1 2 0,1 1-3 0,1 1 1 15,-2 0-2-15,1-1-3 0,2 1 1 16,-2 0-2-16,-1-2 5 0,-2 0 8 16,1 0-8-16,-1 1 1 0,0 0-2 0,0 0-11 15,0 1 11-15,-1 0 3 0,3 0-2 0,1 0 6 16,-1-2-8-16,2 2 0 0,-2 0-3 0,1 0 1 16,1 0 4-16,1 2 1 15,1 0 0-15,-1-1-1 0,0-1-3 0,-1 1-2 0,-1 0 4 0,-2 1 2 16,6-1 0-16,-3 0-1 0,0 1-3 15,4 0-5-15,-4 0 7 0,5 1-2 16,-1-2 6-16,1 1 5 0,1 1-9 0,2-1 2 0,-1 1-6 0,1-2-3 16,-1 3 8-16,1 0-1 0,1-1 1 15,3 0 1-15,0 0-2 0,-3 0 1 16,5-1-1-16,-4 2 0 0,3-2 0 16,-3 2 1-16,0-3-1 0,5 2-6 15,-4 1 5-15,4-1 3 0,-3 1-1 0,2-2 8 0,2 2-9 0,-1-1-2 16,2 0 1-16,-1 0-2 0,0 0 3 15,2 0 0-15,4-3 0 16,-2 2 3-16,-1 0-4 0,5-1-1 16,-4 0 2-16,2 2 0 0,1-2 2 0,-1 0 0 0,1 0-2 0,-1 2-5 15,1-2 5-15,-1 1-2 0,1 0 4 0,-1-2 2 16,2 1-4-16,-1 0 1 16,1 2-4-16,-2-1-1 0,2-1 5 0,-1 2 0 0,0-2 2 15,1 3 2-15,-2-1-7 0,3-1 2 0,-2 0-2 16,3 1 0-16,-1 0 3 0,-1 0-3 0,0-2 2 0,2 1-1 15,0 0 1-15,1 1 3 0,-3-2-1 0,3 2 3 16,1-1-5-16,-1 0-3 0,2 1-1 16,-1-1-3-16,-1 0 7 0,1 2 2 15,0-2 0-15,0 2 1 0,0 0-3 16,1 0-2-16,-1 0 1 0,3-1-1 16,-1 2 1-16,-1-1 2 0,-1 1-2 0,1-1 0 15,0 0 1-15,0 3 0 0,2-1 2 0,-1 1 2 0,-3 0-3 16,2-1-4-16,0 1 1 0,-1-1-2 0,-1 1 4 0,0-2 1 15,1 3 1-15,-1-3 3 0,1 1-4 16,1-1-3-16,0 1-1 0,0 1 1 0,4-1 0 16,-2 0 2-16,-2-1-1 15,1 1-3-15,3 0 3 0,-4 1 0 0,0 0 1 0,0 0 1 16,1-2 0-16,2 2 0 0,-3-1-2 0,0 1-3 16,0 0 3-16,0-1 3 0,3 2 0 0,-1-1 4 15,-1 0-6-15,-1 0 0 0,3 1-3 16,-1 0 0-16,-1 1 2 0,3-1 2 15,-3 1 0-15,0 0-2 0,3 1 1 0,-3 1-1 0,0 0-1 16,0 1 5-16,3 0-1 0,-2 0-3 0,-1 0 1 16,3-1-4-16,-2-1 4 0,4 2 2 0,-3-3-1 15,3 0 3-15,-4-1-5 0,4 1 0 0,0-1 0 16,-2 1 0-16,4 1 3 0,-2 0-2 16,-1-1 4-16,2 3-4 0,1 0 2 0,-2 1-1 15,-3-1-2-15,4 0 4 0,1 1-4 0,-1 0 1 16,-2 0 2-16,3-1-3 0,0 1 3 15,0-2 0-15,2 1-2 0,-1-1 2 0,0-2-2 16,0 2 0-16,0-1 0 0,0 1 2 0,0-2 0 16,2 0 0-16,3 0 1 15,-3-3-1-15,1 0-2 0,5 2 2 0,-5-1-2 0,3 0 2 0,-3 1-1 16,3 0 1-16,-2-3 0 0,4 2-1 16,-2 0 2-16,-1 1-1 0,3-1-1 0,0-1 3 0,-3 1-3 15,3-2 0-15,-1 1-1 16,-2-2-1-16,4 1 3 0,-1 1 1 15,-3-2 2-15,2 1-3 0,2-2-1 0,-4 2-1 0,2 0 0 0,1 0 2 16,1-1-1-16,-3 0 1 0,2 0-2 16,0 0-1-16,1 0 4 0,-4-1-2 0,3 1 0 15,1 1 3-15,0-3-5 0,-1 3 0 0,-1-1 1 16,1 0-2-16,1 0 3 0,-1 0 2 16,-3 0 0-16,3-1-1 0,0 1-1 0,-4-1-2 0,3 1 0 15,0 0 0-15,-2-1 1 0,3 2 0 16,-4-1 2-16,3-2-3 0,-1 2 4 0,-2-2-3 15,-1 1-1-15,4 1 4 0,-5-2-6 16,3 0 3-16,-2 2 1 0,0-2-4 16,1 1 5-16,-1 0-1 0,-1 0 3 0,3 1-3 15,-1-2-1-15,-2 2 1 0,3-2-3 0,-2 1 1 16,0 0 1-16,3 0 1 0,-3 0 0 0,3-2 0 0,-2 2 3 16,3-1-4-16,-2-1 0 15,2 2 1-15,-1-1-6 0,-1-1 5 0,3 1 0 16,-4 2-2-16,4-2 6 0,-1-2-3 15,-1 3 1-15,1-2 0 0,0 0-3 0,-2 0 0 0,4 0 0 0,-2 2-1 16,-2-2 2-16,2 0 1 0,-1-1 1 0,0 2 0 16,0-1 1-16,-3 0-3 0,0 0-2 15,2-1 4-15,-3 0-5 0,0 2 4 16,2-2 1-16,-2 0-4 0,1 0 5 16,-3 0-1-16,0 0-1 0,1 1 2 0,-1-1-7 0,0 0 2 15,0 0-1-15,0 0-4 0,0 0-1 0,0 0-5 16,0 0-6-16,0-3-9 15,0 1-15-15,-1-1-20 0,-2-2-21 16,-3-1-23-16,2-1-34 0,-3-1-35 0,3 0-60 0,-2 0-108 16,-4 0-210-16,7 3-390 0,0 1-68 0</inkml:trace>
  <inkml:trace contextRef="#ctx0" brushRef="#br0" timeOffset="477026.0725">15687 11564 76 0,'0'0'760'0,"0"0"-241"0,0 0-135 0,0 0-94 0,0 0-63 16,0 0-51-16,0 0-54 0,0 0-23 0,0 0-18 15,0 0-13-15,0 0-1 0,0 0-14 0,0 0-8 16,0 0-7-16,-63 29-12 0,63-28 1 15,0-1-2-15,0 2 0 0,0-1 8 0,0 0-3 16,0 1 1-16,2 1-1 0,3-1 1 16,-2 0-1-16,0 1-1 0,4-1 3 0,0 0-10 15,3 0 3-15,-3 0 1 0,3 1-5 0,4-2 5 16,-2 1-6-16,0-1-3 0,4-1-1 16,-2 1-9-1,3-1 3-15,-3 0-2 0,3 0 0 0,-3 0 4 0,6-1-1 16,-1-1 2-16,-1-2-4 0,1 3 1 0,-3-1-5 15,2 0-2-15,-5-1 2 0,4 1-7 0,-5-1 6 0,-1 1 1 16,-2-1-3-16,-1 2 8 0,-3-1-5 0,3 1-3 16,-3 1 3-16,-1-1-6 0,-2-1 3 0,3 0 0 15,-2 1-1-15,-2 0 6 0,1 0-3 0,2-1-2 16,-2 1 2-16,0 0-4 0,-1 0 0 0,-1 1-1 16,1-1 1-16,0 0-7 15,2 1 7-15,-2-2-2 0,0 1-9 0,0-2 1 0,0 3-19 16,0-4-13-16,1 2-11 15,1-1-30-15,-2-2-32 0,1-1-43 16,-1 1-69-16,0-2-109 0,1-1-227 16,2 1-450-16,-2 3-17 0</inkml:trace>
  <inkml:trace contextRef="#ctx0" brushRef="#br0" timeOffset="477466.0877">16199 11139 0 0,'0'0'575'0,"0"0"-98"0,0 0-119 0,0 0-80 15,0 0-36-15,0 0-34 0,0 0-37 0,0 0-26 16,0 0-28-16,0 0-17 0,0 0-17 16,0 0-17-16,0 0-6 0,0 0-7 0,-6-20-5 15,6 20 0-15,0 0-5 0,-1 1-2 0,1 2 1 16,0 0 4-16,-1 2-2 0,0 4-1 15,-3 0-4-15,1 0-6 0,2 5-1 0,-2-1-2 16,-1 0-4-16,2 1-1 0,-1 0-7 16,-1 3-2-16,1 0-3 15,1-2 0-15,-4 3 0 0,2-2-2 0,-2 1 0 0,2 0-1 0,-3 1-5 16,3-3 4-16,-3-2-2 0,3 0 1 16,-1-1 0-16,2-2-1 0,0 1 1 0,-2-2-3 15,3 1 1-15,-1-2 0 0,-2-1-1 16,2 0 3-16,1-2-4 0,-2 0-1 0,2-1 1 15,2-2-4-15,-2 2 6 0,1-2-3 0,0-1 0 0,0 2 2 16,-2-1-4-16,2-1 2 0,0 1-1 16,1-1 0-16,-1-1 1 0,0 1-1 0,-1 0 1 15,1 0 0-15,-3 0 0 0,3 1-2 16,-1-1-1-16,1-1 2 16,-1 0-5-16,-1 0-4 0,2 0-7 0,1 0-16 0,-1 0-17 15,1 0-36-15,0 0-67 0,0 0-136 0,0 0-407 0,0-1-995 0</inkml:trace>
  <inkml:trace contextRef="#ctx0" brushRef="#br0" timeOffset="496912.7619">20673 11274 0 0,'0'0'0'15,"0"0"0"-15,0 0 0 0,0 0 0 0,0 0 211 0,0 0 100 16,0 0-26-16,0 0-9 0,0 0-9 0,0 0-5 16,0 0-13-16,0 0-22 0,-5-13-37 15,5 13-25-15,-1 0-28 0,0 0-23 0,1 0-14 16,0 0-16-16,0 0-14 0,0 0-11 0,0 0-18 16,0 0-5-16,0 0-11 0,0 0-8 0,0 0 3 15,0 0-10-15,0 0 0 0,0 0 0 0,0 0-4 16,0 0 2-16,1 0-1 0,2 0 2 0,1 0 4 15,-1 0 4-15,6 0 3 16,0 0-4-16,1 0 1 0,3 0-5 0,4 0-1 0,0 0 1 16,0 0-5-1,4 0 0-15,2 0 0 0,2 0-2 16,-2 0 5-16,5 0-4 0,2 1 1 0,1-1 0 0,-1 0-7 0,1 0 1 16,-1 0-1-16,1 0 0 0,-1 0 0 0,3 0 4 0,0 0 1 15,0 0-3-15,-1 2 2 0,1-2-2 16,-2 0-1-16,4 0 2 0,-1 0-4 15,0 0 3-15,4 0 0 0,-3-2-2 0,1 1 6 0,4 1-3 0,-4 0-1 16,1-1 1-16,2 1-6 16,0-2 4-16,-2 1-2 0,2 1 1 0,-1-1 3 15,3 0-1-15,-3 2 0 0,1-1-1 0,-3 0 0 16,4 0 1-16,-1-1-2 0,-1 0 2 16,0 0-3-16,1-1 2 0,0 2-1 0,1-1-1 0,0 0 3 15,1 1-1-15,0-1-1 0,-1 1 2 0,2 0-4 16,-2 1 0-16,0-1 2 0,0 0-2 15,-2 0 5-15,-2 0-2 0,2 0 1 16,-1 0-1-16,-3 0-1 0,-2 0 0 0,3 1-2 16,-2-1 3-16,0 0-3 0,0 0 2 0,1 0 2 0,-3-1-4 15,-1 0 3-15,0 0 0 0,0 0-1 0,-3-1 3 16,2 1-5-16,1 0 1 0,-2 0 0 16,-4-1-1-16,1 0 4 0,-1 0-1 15,-3 1 1-15,1-2-1 0,-1 2-2 0,3 0 1 16,-4-2-2-16,-3 3 2 0,2-3 1 0,-1 3 0 0,-1-1 1 15,-4 1-3-15,0 0 2 0,-3 0-1 16,0 0 0-16,0 0 2 0,-2-1-2 0,-1 1-1 16,-2 0 1-16,3 0-2 0,-5 0 4 15,2 0-1-15,-2 0-1 0,-1 0 3 0,3 0-5 16,-3 0 1-16,0 0-1 16,-1 0 1-16,0 0 2 0,3 0-1 15,-3 0 1-15,0 1-3 0,0 0-1 0,0 2 1 0,0-1 0 0,-1 1 2 16,1 1 0-16,0 1 0 0,2-1 0 0,-2 3-2 0,1 0 4 15,-2 3 0-15,1 1 0 0,-1 2 3 0,0 0-2 16,0 3 2-16,0-3-1 0,1 3 5 16,-3 1 2-16,0-1 1 15,-3 2 1-15,4 2-1 0,-3 0-3 0,-3 1 0 0,4 0-1 0,-3 1 0 16,4 3-1-16,-2 0-2 0,0 0 1 16,3 2-4-16,0-1 2 0,-1 2-2 0,2 0 1 15,0 0 1-15,0-1 0 0,1 3 3 16,-1-1-1-16,0 0-1 0,2 0 3 15,-2 1-2-15,1 1 1 0,3 3-2 0,-3 0-3 0,2 2 3 16,-2 0-2-16,0-1 2 0,3 0 0 0,-3-1-3 16,1 1 1-16,-2-1-2 0,2 0 1 0,-2 1 3 15,0 1-1-15,0 1 1 0,0 0 6 16,1 0-9-16,-2 1 1 0,1 0-1 16,-1 1-2-16,0 0 6 0,-1 0 2 0,1 1-2 15,-4 1 0-15,4 0 1 0,-2 2-2 0,-2-1 1 16,3 0 3-16,0-1-4 0,-3 1 0 0,4-2-1 0,-1 1-5 15,2 0 5-15,0-1 0 0,0 0-2 16,0 0 4-16,0 0-5 0,0-1 0 16,0-2 1-16,0 1 1 0,0-3 0 0,1-1 0 15,-1-2 0-15,0-3-1 0,1 2 1 0,-1-4-2 0,0 0 0 16,-2-3 3-16,1-1-3 0,-5-2 2 16,4-2-1-16,-6-2-2 0,4 1 3 0,-5-2-2 15,1-2 3-15,2-2 1 0,-2 0-3 0,-1-3 2 16,1-1-3-16,3-2-1 0,-1-2-1 15,2-1-2-15,-3-3-1 0,5 0-9 16,0 0-7-16,-2-6-18 0,2-2-28 0,0-3-41 0,0-6-69 16,-2-2-130-16,2 2-509 0,1 4-886 0</inkml:trace>
  <inkml:trace contextRef="#ctx0" brushRef="#br0" timeOffset="498168.7006">20933 11375 0 0,'0'0'214'16,"0"0"226"-16,0 0-75 0,0 0-47 0,0 0-20 16,0 0-35-16,0 0-47 0,0 0-32 0,0 0-20 15,0 0-25-15,0 0-26 0,0 0-32 16,0 0-31-16,0 0-25 0,-22-67-10 15,25 70 5-15,1 4 15 0,-1 1 18 0,5 3 4 16,-1 2 1-16,-2 2-3 0,3 4-12 0,-5 0 4 16,5 3-6-16,-5 2-1 0,0 3 5 0,0 1-10 15,-2 6-3-15,-1 1-4 16,1 4-7-16,-2 3 0 0,-3 3-2 0,-1 3-2 0,-2 3-2 16,1 3-1-16,-2 4-1 0,1 0 0 15,3 0 1-15,-3 1-3 0,5-4-1 0,1-2-3 0,1-2-1 16,1-1 4-16,-1 0-1 0,1 0 4 0,3 0-4 15,0-1-1-15,-1 2-3 0,3-2-2 0,-2 2 2 16,2-1-1-16,-2 2 2 0,5-4-1 16,-5 3-2-16,2-3 2 0,-4-2-4 0,4 0 3 15,-4-1 0-15,6-3-4 0,-6 1 5 0,3-1-4 16,-2-3-1-16,-1 0 3 0,-1-2-2 0,0-1 3 16,-1-1-1-16,0-1 0 0,2-2 1 15,-5 1-3-15,2-1 1 0,1 0-4 16,-2-2 3-16,0-1 2 0,2-1-3 0,-1-3 8 15,1-1-8-15,0-1 0 0,1 0 3 0,-1-2-10 16,0-1 8-16,0-2-1 16,2-1-1-16,-2-1 9 0,1 0-7 0,0-2 3 0,-1 0-3 0,1-1-2 0,3-3 2 15,-2-1-2-15,0-1 1 16,-1-2-2-16,1-1 2 0,3-2 1 0,-2 1-2 16,-1 0 8-16,2-4-5 0,1 3-2 15,-1-1 2-15,1-1-7 0,1 0 3 16,1 1 2-16,1-2-1 0,-1 0 3 0,-2 0-6 15,5 0 3-15,-1 0 2 0,1 0-5 0,2 0 4 0,3 0-2 0,-1 0 3 16,0-2-1-16,2 1 0 0,2 0 3 0,-1 1-5 16,1 0 4-16,5 0 1 0,2 0-6 15,-2-1 6-15,3 1-7 0,1-1 3 16,1-2 2-16,5 3-4 0,1-3 11 0,-2 0-7 0,1 2 0 16,3-1 3-16,-3 1-10 0,0 1 6 15,4-3-1-15,-3 2-1 0,3-1 5 0,-3 0-1 16,3-1-1-16,-3 1 0 0,5 0 2 0,-1-3-4 15,1-1 0-15,2 1 2 16,0-2-6-16,0-1 8 0,2 3-1 0,0-2-2 0,4 3 8 0,-4-3-10 16,4 2 4-16,-3-1 1 0,3 3-6 15,-2-1 6-15,4 2 0 0,-1 1-4 0,1 0 8 16,-1 1-5-16,7 0 2 16,-1 1 1-16,0 2-2 0,5 1 2 0,1-1-2 0,-2 1 3 0,-1 0-2 15,2 1 0-15,-1 2 1 0,-4 0-4 0,-2 0 4 16,2 1-1-16,-3-1-3 0,-3-1 4 15,0 0-9-15,1-1 4 0,-6-2 2 0,4 0-1 16,-6-2 8-16,-2-1-5 0,-3 0 0 16,-4 0 0-16,-3 0-4 0,-4-1 1 15,-8-3 0-15,-1 2 1 0,-6-2 7 0,-5 1-3 16,0-1 5-16,-3 1-3 0,-2 1 4 0,0-1-2 0,0-1-2 16,0 1 2-16,-1-1-10 0,-5 1 5 0,4 0-1 15,-3 0-2-15,0 1 5 0,3-1-5 16,0 3 0-16,-2-2 0 0,3 2-9 0,0 0 7 15,1-2-2-15,0 1 2 0,-1-1 2 16,1 1-4-16,-1 0-2 0,0 0-8 16,0-2-5-16,-3 1-10 0,2-1-16 15,-2-1-12-15,-3-1-28 0,3 0-38 0,-3-2-62 0,-2-1-161 0,0 2-790 0,6 2-636 0</inkml:trace>
  <inkml:trace contextRef="#ctx0" brushRef="#br0" timeOffset="499267.939">21918 11296 0 0,'0'0'106'0,"0"0"482"0,0 0-98 15,0 0-65-15,0 0-51 0,0 0-65 0,0 0-59 16,0 0-63-16,0 0-57 16,0 0-48-16,0 0-40 0,0 0-13 0,0 0 1 0,17-13 7 15,-16 23 12-15,3 1 3 0,1 3-1 0,-3 1-2 16,2 0-8-16,1 1-2 0,-3-1 0 16,4 2-5-16,-4-1 4 0,2 3-3 15,2 0-3-15,-4 3 0 0,3 0-6 0,-2 2-3 0,-1 1-3 16,1 1-3-1,0 3 1-15,-1-1-1 0,-2 3-1 0,0 1-2 0,1 1 2 16,-1 3-4-16,0 3-2 0,0 1 2 0,-1 2-10 16,0-2 4-16,1 2 0 0,-1-1-4 0,1 0 8 0,1-2-5 15,-1 1 3-15,1-3 0 0,-1 0-6 16,1 2 4-16,0-2 0 0,2 1-2 0,-1-1 5 16,-2 1-4-16,3-2 1 0,-3 1-2 0,1-2 0 15,-1 2-1-15,0 0 0 0,0 1 0 16,-3 0-1-16,2 1 0 0,-3 0 0 15,2 2-1-15,1 1 2 0,-1-1 1 0,-1-2 0 16,1 1 1-16,0-2-5 0,0 0 1 0,1-1-1 16,-2-3 0-16,1-2 4 0,1-2-2 0,0-1 0 0,1-1-1 15,0-2-3-15,0-2 4 0,0 0-2 0,1-3 1 16,-1 0 7-16,0-1-8 0,3-1 2 0,2 1-1 16,-3-2-8-16,3 0 8 0,-1 0 0 15,-2 0 0-15,5 0 4 16,-5 1-5-16,2 1 0 0,-1-2 0 0,-1 3-2 0,0-2 3 0,0 1 0 15,-2-1 1-15,2 0-2 0,-2-1 1 16,0 0-1-16,0-1 1 0,-4-1 5 0,2-1-5 16,2 0 2-16,-2-1-3 0,-1-2-6 15,1-1 6-15,0-4 0 0,1 1 2 0,0-5 3 16,-1-1-5-16,2 0 0 0,0-1-2 0,0-1-3 0,0 0 4 16,0 0 0-16,0-1-3 0,0-3-4 15,3-3-7-15,-1-2-9 0,3-2-7 16,-1-1-4-16,4-3-18 15,-1 0-19-15,0-4-30 0,3 1-50 0,2-4-67 16,2-1-180-16,-5 4-657 16,-4 5-639-16</inkml:trace>
  <inkml:trace contextRef="#ctx0" brushRef="#br0" timeOffset="499942.1566">22876 11250 142 0,'0'0'499'0,"0"0"-40"0,0 0-68 0,0 0-43 15,0 0-23-15,0 0-63 0,0 0-72 16,0 0-49-16,0 0-43 0,0 0-35 0,0 0-16 16,0 0-2-16,0 0 4 0,0 0 6 0,27 10 3 15,-28 5-11-15,0 4 0 0,-3 1-4 0,3 1-5 16,-3 1 1-16,3 2-5 0,-2 2-3 0,2 2-1 16,-3-1-4-16,2 3 1 15,1 2-3-15,-2 0-2 0,2 2 2 16,-3 1-4-16,3 1-4 0,1 2-3 0,-2 1-4 0,1 3 0 15,-1-1 3-15,-2 2 3 0,2 2 0 0,2 0-1 16,-3 0 0-16,2 2-3 0,-4-3 1 0,4 2 2 16,-1 1 0-16,0-1 0 0,-1 1-4 0,1-1 0 15,2-2 0-15,-1 2-1 0,2-3 6 0,-2 2-6 16,2-2 1-16,-2-1-3 16,2 1-8-16,-2-2 5 0,1-1-2 0,-1 1 3 15,1-2 5-15,0 0-6 0,-1-1-1 0,1-1-2 0,-3 2-5 16,3 1 6-16,-4-1 1 0,3 2 0 0,0-1 5 15,0 1-9-15,0-1-2 0,0 0 0 16,-4 2 0-16,4-2 5 0,0-1 1 0,0-1 1 16,1-1-4-16,0-2 1 0,1 0-1 15,-1-2 1-15,1 0 6 0,-1-3-5 0,0-1 0 0,0-4-2 16,0-2-4-16,1-2 5 0,3-1 1 0,-1-1 0 16,-2-4 3-16,0 0-4 0,0-3-1 15,0-1-1-15,2-2-2 0,-1-3 4 16,-2 0 0-16,1-2 0 0,-1-2-2 0,0-2 0 0,2 1-4 15,-2-1 1-15,0 0 2 0,1 0-3 0,-1 0-1 16,0 0-6-16,0-3-7 0,0-3-4 0,1-1-13 16,-1 0-12-1,1-2-18-15,-1-1-43 0,0-3-47 0,0-2-76 16,-2 0-198-16,-2 1-718 0,-2 6-493 16</inkml:trace>
  <inkml:trace contextRef="#ctx0" brushRef="#br0" timeOffset="500579.4468">21053 12264 1190 0,'0'0'259'0,"0"0"32"0,0 0-39 0,0 0-13 0,0 0-30 15,0 0-54-15,0 0-51 0,0 0-30 0,0 0-29 16,0 0-6-16,0 0 9 0,0 0 4 16,0 0 8-16,52-16-3 0,-32 16 0 0,1 0-4 15,2 0-5-15,3 0 0 0,3 0-6 0,2 0-3 16,2 1-4-16,8-1-6 0,1-1-3 16,4-1-2-16,4-2 6 0,2 0-6 0,6 1 2 15,-2-2-4 1,5 2-8-16,7-2 4 0,2-1-1 0,2-1 0 0,5 1 7 0,4 0-9 0,5-2 1 15,4 2-5-15,1-2-5 0,3-1 6 16,-1 0-6-16,3-2 1 0,-2 0-1 0,0 1-5 16,-1 0 2-16,-3-1-1 0,-4 1 1 0,-8 1 0 15,-3-1 1-15,-9 1-2 0,-5 2-6 0,-5-2 5 16,-10 1 0-16,-4 1 2 0,-5 1 8 0,-6 0-9 16,-4 2 0-16,-5-1-1 0,-7 3-4 0,1-1 7 15,-6 1 0-15,-6-1 1 0,2 2 8 0,-5 0-7 16,0 1-1-16,-1-1-1 15,0 1-10-15,0 0 9 0,0 0-2 16,0 0-3-16,0 0 0 0,0 0-7 0,0 0-6 16,-1 0-4-16,-1 1-4 0,0 2-16 0,-2 1-12 0,1 1-23 15,-4 1-33-15,-3 0-26 0,-1 3-67 0,-1 2-97 16,-7-1-216-16,6-1-599 0,3-3-109 16</inkml:trace>
  <inkml:trace contextRef="#ctx0" brushRef="#br0" timeOffset="501070.2568">20961 12867 1020 0,'0'0'231'0,"0"0"34"0,0 0-18 0,0 0 8 16,0 0-8-16,0 0-63 0,0 0-64 0,0 0-31 15,0 0-18-15,0 0-12 0,0 0 10 0,0 0 9 16,0 0-4-16,0 0-1 0,11 18-5 16,20-18-4-16,5 0-1 0,4 0-6 0,6 0-3 15,7-1-6-15,3-1-7 0,8-5-5 16,5 3-7-16,3-3-5 0,6 0 1 0,3 1 0 15,3-2-4-15,7-1-2 16,7 0-3 0,6-2-3-16,5 0-2 0,4-2 1 0,2-2-4 0,5-1-3 15,-4 1-3-15,0 0-3 0,-4 0 4 0,-7 4 0 0,-4-3 1 0,-9 2 1 16,-3-1-3-16,-8 1-2 0,-7 2-2 0,-5 0 2 0,-7 0-2 0,-8 0 6 16,-5 3-2-16,-7 0 0 0,-5 1 3 15,-8 1-1-15,-8 2 2 0,-8 1 2 16,-2-1-1-16,-5 1 3 0,-4 0 0 0,-2 2 0 15,0-1 4-15,0 1-5 16,-1 0-1-16,-2 0-4 0,-4 0-8 0,-3-1-4 0,-1 1-11 0,-6 0-17 16,1-1-22-16,-4 0-36 0,0-2-51 0,-5 1-92 15,4-3-191-15,2 2-772 0,9-1-409 16</inkml:trace>
  <inkml:trace contextRef="#ctx0" brushRef="#br0" timeOffset="501517.601">22453 11660 746 0,'0'0'431'0,"0"0"-92"0,0 0-60 0,0 0-17 15,0 0-38-15,0 0-38 0,0 0-47 0,0 0-28 16,0 0-17-16,0 0-20 0,0 0-16 16,0 0-8-16,0 0-4 0,2-44 1 0,1 44 1 15,-1 0 2-15,0 0-3 0,-1 0 0 16,0 2-5-16,5 2-5 0,-3 2 1 0,-1 1-4 15,3 1-1-15,-3 1 1 0,0 1-6 0,0 3 0 16,-1-1-3-16,4 4-5 0,-4 1 3 0,0 0-3 16,-1 0-1-16,1 3-2 0,0-1-5 15,-1 2-3-15,0 0 0 0,0-2 0 0,2 1-2 16,-2-1 0-16,0-2-2 0,0-1-4 16,0 1 4-16,3-1-1 0,-3-2-1 0,0-1 1 0,0-2-3 15,0 0 2-15,1-2-2 0,-1 0-3 0,0-1 5 16,1-2-3-16,-1-2 1 0,0 1-6 15,0-3-11-15,0 1-18 16,0-1-22-16,0 1-27 0,0-3-41 0,0 0-56 0,0 0-112 16,0-2-238-16,0 0-681 0,0 0-16 0</inkml:trace>
  <inkml:trace contextRef="#ctx0" brushRef="#br0" timeOffset="502034.9725">22634 11630 1494 0,'0'0'366'16,"0"0"-58"-16,0 0-99 0,0 0-34 0,0 0-30 0,0 0-21 16,0 0-31-16,0 0-12 0,0 0-17 15,0 0-12-15,122-39-11 0,-107 39-11 0,3 0-3 16,-1 5-6-16,-3 0 0 0,-2 4-1 0,-2 0-5 15,-2 4 0-15,-2-1-1 0,-4 4 1 0,-1-1-1 16,-1 2 1-16,-7 1 1 0,-2 1-1 16,-3 0 1-16,1 4-1 0,-5-1-3 0,-2 1-1 15,-2 0-4-15,1-2 0 16,-2-1 0-16,1-2-2 0,2-2 4 16,-1-2-3-16,5-1 1 0,-2-3-1 0,6-2-2 0,4-2-1 15,-1-2-3-15,5 0 0 0,1-3 0 0,1-1 3 16,0 0 4-16,5 0 3 0,6 0 3 0,4 0-3 0,5 0-1 15,3-2-3-15,4-2-3 0,4 3 1 16,0-2 2-16,2-1-2 0,0 0 4 0,3 1 0 16,-3-2 1-16,-1 0 5 0,-2 2-3 0,-2-1 2 0,-5 2-2 15,-4 0-3-15,-1 0 3 0,-6 2-2 16,-5 0 2-16,-3-1 3 0,-2 1 3 16,-2 0 3-16,0 0-3 0,0 0 0 0,0 0-6 15,-2 0-3-15,-1 0-1 16,-3 0-4-16,1 0 5 0,-1 0-5 0,-2 1 0 0,2 1 2 15,-1-1-6-15,3 0 0 0,-1 0 1 0,2 0-1 16,-2 0-5-16,3 1-10 0,1-2-22 0,-2 0-36 16,2 0-62-16,0 0-124 0,1 0-425 0,0 0-1066 0</inkml:trace>
  <inkml:trace contextRef="#ctx0" brushRef="#br0" timeOffset="506624.4266">22593 13077 252 0,'0'0'349'0,"0"0"-32"0,0 0-21 0,0 0-14 0,0 0-33 0,0 0-53 15,0 0-30-15,0 0-17 0,0 0-32 0,0 0-26 16,0 0-20-16,0 0-15 0,-38-13-1 16,37 15-2-16,-2 2 5 0,-2 2 2 0,3 0-1 15,-1 2-2-15,-2 0-5 0,0 1-5 0,-1 2-5 16,-2 0-3-16,3 0-2 0,-2 2-1 0,3-1-2 15,-3 1-1-15,3 0-10 0,-1-1 1 16,3 0-6-16,1 2-3 0,1-2-1 0,1 1-3 16,0 1 1-16,6-4 0 0,4 2 3 0,1-2-2 15,1 2-3-15,7-1 0 0,0-1-12 0,5 2 7 16,-2-2 1-16,4 0-4 16,-2 0 12-16,-2-1-10 0,1-1-1 0,-7 1 2 15,1 1-8-15,-6-2 5 0,-2 0-2 0,-1-1 1 16,-3 0 2-16,-4 0-2 0,-2-1 2 0,0 1-2 15,-2 0 5-15,-4 0 0 0,-5 1-1 0,2-1 4 16,-2 0-7-16,-3-1 6 0,-2 0-1 16,0 0-4-16,0 0 9 0,-2-1-8 0,3 1 1 0,-3-2 0 15,-2 0-11-15,3-1 7 0,0-1 0 0,0-1 0 16,-1 0 11-16,4-1-7 0,-4 0-4 0,1 0-6 16,2 0-13-16,-2 0-11 0,5-1-16 0,0-3-19 15,2 1-29-15,1-3-37 16,2 1-59-16,5-1-123 0,1 2-365 0,1 0-830 15</inkml:trace>
  <inkml:trace contextRef="#ctx0" brushRef="#br0" timeOffset="507035.4771">22667 13059 1078 0,'0'0'423'0,"0"0"-70"0,0 0-93 15,0 0-29-15,0 0-52 0,0 0-50 0,0 0-26 16,0 0-20-16,0 0-11 0,0 0-13 16,0 0-12-16,0 0-4 0,0 0-5 0,0 0 2 15,109-32-1-15,-89 28-1 0,2 0 1 0,0 1-4 16,-1-1-4-16,1 2-4 0,2-1-3 15,-5-1 1-15,-3 1-10 0,0-1 7 0,-2 2 0 16,-4-2-3-16,0 3 9 0,-4-1-5 0,-2 0 2 16,-3 2 3-16,-1-1-3 0,1 1 3 15,-2-1-3-15,1 1-4 0,0 0 0 0,0-1-7 16,0 1-4-16,-1-2-4 0,-1 2-3 0,-3-1-2 16,3 1-3-16,1-1 2 0,0 1-8 0,-1 0 7 15,1 0-1-15,1 0-4 0,0 0-5 16,0 0-24-16,0 0-29 0,0 0-45 0,0 2-86 15,1 2-191-15,2-3-831 0,-1 1-479 16</inkml:trace>
  <inkml:trace contextRef="#ctx0" brushRef="#br0" timeOffset="517565.7081">16181 14213 0 0,'0'0'0'0,"0"0"329"0,0 0 121 16,0 0-19-16,0 0-64 0,0 0-55 0,0 0-60 0,0 0-52 16,0 0-42-16,0 0-43 0,0 0-24 15,0 0-17-15,-10-7-17 0,11 7-7 0,0 0-8 16,-1 0-5-16,2 1-2 0,3 3-2 15,-2-1 3-15,3 3 1 0,-2 3 0 16,-1 1 2-16,3 2 0 0,-3 2 1 0,2 1-5 0,-3 3 2 16,-1 0-6-16,0 2-1 0,1 1 4 15,-2 2-14-15,0 1-2 0,0 3-5 0,0 3-10 16,1-1 10-16,-1 5-1 0,0 0-2 0,3 3 6 16,-3 1-12-16,0 4-2 15,-3-2 1-15,0 3-2 0,2 0 5 16,-1 2 1-16,-3 1-2 0,3-1 1 0,-1 0-1 0,-2-2-3 0,3-2 3 15,0-3 0-15,0-1-2 0,-2-4 1 0,1 1-3 16,0-3-2-16,0 1 6 0,1-2-2 0,1-4 2 16,0-2 0-16,1-3-5 0,0-3 0 15,1-1-2-15,0-5 4 16,4 0-4-16,-3 0 5 0,1-4-2 0,3-1-3 0,-3 0 6 16,3-2-6-16,-2 0 2 0,2-3 5 0,-3 0-10 0,4 1 7 15,-3-2-4-15,2 0 0 0,-2-1 5 0,3 2 0 16,-1-1 1-16,2-1-2 0,-1 0-1 0,-2 0-2 15,5 0 0-15,-2 0 3 0,2 0-2 16,0 0 2-16,1 0 0 0,1-1-2 0,5-1 1 16,-2 1-2-16,4 0 2 0,0-2 2 0,4 2-5 0,1-1 5 15,1 1-3-15,3-2-2 16,0 3 4-16,2-2 0 0,0 1 0 0,0 0 0 16,2-1-4-16,-1 1 0 0,2 1-1 15,3-1 4-15,-1 1 1 0,3 0 0 0,0-1 1 16,2 0-6-16,3 0 6 0,-1-1-5 0,2 0 1 0,2 1 4 15,0-3-6-15,2 3 6 0,3-2-2 16,-1-1-1-16,1 0 4 0,1 1-3 0,2-1-1 16,1 1 3-16,-1-1-7 0,5 1 4 15,-1 0-1-15,0-1 1 0,0 3 2 0,1-3 0 0,-3 0 0 16,2-1-1-16,-2 0 3 16,0 2-6-16,1-1 5 15,-2 1 2-15,2-1-5 0,-3-1 5 0,4 0-6 16,-2 1-2-16,1-2 8 0,0 0-6 0,-1 0 4 0,-1 0 0 0,0 0-3 0,0 1 1 15,-4 1-2-15,1-2-2 0,-1 0 1 0,0 0 0 16,0-1 1-16,0 1 1 0,2-2-1 16,-3 3 1-16,0-1-2 0,1 1 5 15,-2 1-4-15,0-1 4 0,-2 1-2 16,-2-1-3-16,0 0 4 0,-1 1-4 0,-1-1 4 0,-3 0 2 0,3 1-6 16,-2-2 5-16,0 1-6 0,0 1 1 15,-1-2 4-15,0 2-3 0,0-1 5 0,1 0-2 16,-2-1-2-16,3 0 1 0,-3 1-3 0,1 0 3 15,-2 1 1-15,1-1 0 16,-1 0 0-16,1 1-2 0,0 1 0 16,-2-2 0-16,-1 3 0 0,-1-2 4 0,1 1-5 0,-4-2 3 15,-1 2-1-15,-2 0-2 0,-1-1 5 0,-5 0-3 0,-3 1 4 16,-1-1-2-16,-7 2-3 0,-1 0 3 0,-3-1-4 16,-4 2 5-16,0 0 2 0,-2 0 1 15,-2 0 0-15,0 1-4 0,0-1 3 16,0 1-5-16,0 0 2 0,0 0 1 0,0 0-6 0,0 0 6 15,0 0-3-15,0 0-2 0,0 0 4 0,0 0-4 16,0-2 2-16,0 2-4 0,0 0-10 16,0-1-11-16,0-1-20 0,0-1-27 0,0-2-44 15,0-2-75-15,0-1-157 0,0 0-535 16,1 2-805-16</inkml:trace>
  <inkml:trace contextRef="#ctx0" brushRef="#br0" timeOffset="518171.5445">21233 13816 0 0,'0'0'0'0,"0"0"223"0,0 0 242 0,0 0-16 16,0 0-42-16,0 0-47 0,0 0-55 0,0 0-53 16,0 0-49-16,0 0-36 0,0 0-27 15,0 0-26-15,0 0-26 0,-17-52-21 0,17 52-22 16,0 0-18-16,0 4-8 0,-1 0 0 0,1 4 7 15,0 2 12-15,-1 5 3 0,-1 3 1 0,2 2-1 16,-2 0-8-16,1 3 0 0,-1 0-7 16,2 1-2-16,-1 2 0 0,0 2-2 0,1 0-1 15,-2 1-5-15,2 0 1 0,2 3-4 0,-4 0 0 16,2 0 2-16,0 2-2 0,-1 2 2 0,0-2-2 16,-1 1-2-16,-2 0 2 0,3-1-6 0,-2 2 3 15,-3-2-1-15,4-1-5 16,-3 2 1-16,-1-2-2 0,2 1 0 0,-1-2 0 15,0-2 3-15,1-2-2 0,-1-2-1 0,0 1 2 0,-2-2-4 16,3-2 1-16,-1-1 4 0,0-1-9 16,2-3 9-16,-2-1-6 15,3-3 0-15,1-2 12 0,-4-1-14 0,1-1 6 0,3 0-1 16,-1-2-11-16,-1-1 11 0,1 1-3 0,1-5-1 0,0 2 7 16,1 0-4-16,0-2 0 0,0 0-2 0,0-2 0 15,0 0-2-15,0 1 0 0,0-2 5 16,0 0-8-16,0 0 7 15,0 0-1-15,0 0-4 0,0 0 10 0,0 0-12 0,0 0 1 0,1-3-3 16,2-1-21-16,1 0 0 0,-2-3-20 16,3-1-21-16,0-2-24 0,-1-3-55 15,1-3-81-15,-3 0-222 0,1 2-786 0,0 3-372 0</inkml:trace>
  <inkml:trace contextRef="#ctx0" brushRef="#br0" timeOffset="518524.7466">21301 13810 597 0,'0'0'890'0,"0"0"-486"0,0 0-32 0,0 0-111 0,0 0-52 0,0 0-53 15,0 0-54-15,0 0-28 0,0 0-6 16,0 0-1-16,0 0 4 0,0 0-5 0,0 0-13 16,0 0-1-16,-139 105-13 0,112-77-2 15,4 0-1-15,-6 2-9 0,1-1 1 0,-1 2-7 0,-3-2-4 16,1 1-5-16,1-2-2 0,1 0-1 0,4-2-2 16,-1-1 0-16,3-4-4 0,4 0-2 15,3-3 3-15,0-3-8 0,4-2 8 16,2-1-1-16,0-2-6 15,4-2-1-15,1 0-16 0,4-2-17 0,1-1-21 16,0-1-33-16,1-4-17 0,8 0-42 0,-2 0-60 16,4-3-102-16,4-6-263 0,-5 1-508 0,-1 3 31 0</inkml:trace>
  <inkml:trace contextRef="#ctx0" brushRef="#br0" timeOffset="518849.9365">21206 13889 175 0,'0'0'800'0,"0"0"-268"0,0 0-130 0,0 0-104 0,0 0-56 16,0 0-42-16,0 0-33 0,0 0-29 16,0 0-16-16,135-27-23 0,-111 36-13 0,-1 3-10 15,9 2-14-15,1 2-7 0,1 1-10 0,0 3-7 16,2 0 1-16,-2 0-9 0,2-1-1 0,-3-1-3 16,1 0-11-16,2-2 3 0,-5 0-7 15,0-1-3-15,-5-1-2 16,0-1-1-16,-3-2 1 0,-2-1-2 0,-3 1 2 15,-1-3-5-15,-7-2 2 0,-1-1 0 0,-5 0-5 0,-1-3 6 0,-1 0-2 16,-2-2-3-16,0 1 11 0,0-1-11 16,0 0 3-16,0 0 4 0,0 0-10 0,0 0 9 15,-3 0-3-15,1 0-5 0,0 0-10 16,-4 0-19-16,3-1-24 0,-2 2-35 16,0-1-49-16,-3 2-84 0,0 2-178 0,1-3-718 15,1 2-569-15</inkml:trace>
  <inkml:trace contextRef="#ctx0" brushRef="#br0" timeOffset="519494.0682">19020 15550 1845 0,'0'0'243'0,"0"0"-13"0,0 0-44 0,0 0-13 15,0 0-9-15,0 0-40 0,0 0-28 16,-124 15-21-16,108-7-15 0,2 3-5 0,0-1-11 16,3 3-3-16,-2-1 0 0,3 2-13 0,1 3-2 15,3-1-7-15,0-1-11 0,5 4 7 0,1 1-3 16,0-1 0-16,5 1 5 0,3 0-11 15,2-4 1-15,5 2-3 0,-2-2-2 0,2-1 4 16,1 0 0-16,2-1-1 0,-2 1-4 16,0-1 1-16,-3-1-2 0,0 0 3 0,-2 1 4 15,-3-1-7-15,-2-1 3 0,0 0-3 0,-2-1-5 16,-3 3 9-16,-1-3-1 0,0 0 3 0,-3 0 8 16,-4 1-10-16,1-2 0 0,-2 0 1 0,-1-2-2 15,-2 1 10-15,0-2-1 16,-4 0-2-16,3-3 0 15,-4 1-5-15,1-2 0 0,-1 0 3 0,-1-1 1 0,-1 0 0 0,-3-1-2 0,-1 1-3 16,0-2-11-16,-2 0 11 0,2 0 1 16,-1-3 3-16,2 1 11 0,2 0-13 0,1-1 0 15,3 1-4-15,-1-2 0 0,3 0 4 0,1 2 1 0,3-2 0 16,1 2 1-16,1-1-5 0,5 1-2 16,-2 1 0-16,3 1 4 0,0 0-5 15,1-1 3-15,0 1-7 0,0-1-15 16,0-2-5-16,3 1-26 0,6-2-27 0,3-1-43 0,6-2-86 0,4-2-184 15,-3 0-780-15,-7 3-552 0</inkml:trace>
  <inkml:trace contextRef="#ctx0" brushRef="#br0" timeOffset="519954.1511">19690 15484 1940 0,'0'0'407'16,"0"0"-189"-16,0 0-16 0,0 0-36 0,0 0-15 16,0 0-31-16,0 0-32 0,0 0-18 0,0 0-16 15,-132-8-14-15,113 16-4 0,3 5-6 0,-3-1-4 16,2 2 4-16,1 2-9 0,2 0-2 0,2 1-2 16,0 0-3-16,5 1-1 0,0-1-1 0,3 0-2 15,4 2-3-15,0-2 2 0,2 4-2 0,7-1-2 16,-2-1 4-16,5-1-7 0,0 1 3 15,2-4-2-15,-1 2-6 0,1-1 8 16,1-4-4-16,-3 3 4 0,0-2 3 0,1-1-8 16,-4-2 1-16,0 1-1 0,-3-2 0 0,-1-2 4 15,-3-1-2-15,1-1 2 0,-3 0-4 0,0-1 1 16,0 1 0-16,-1 0 3 0,-4 1 6 0,-3-1-3 16,1 0 3-16,-3-1-4 0,-3 0-4 15,1-1 5-15,-3 1-3 16,-2-2 1-16,-3 0 3 0,0 1-7 0,-3-2 1 15,0 0-2-15,1-1-1 0,0 0 5 0,3 0-1 16,2 0 3-16,1 0-3 0,4 0-4 0,-1 0 0 0,5-2 1 16,2-1 3-16,4 1-4 0,-1-2-6 0,3-1-16 15,0-1-23-15,4-3-19 0,5 0-37 16,3-4-46-16,4-1-81 0,5 0-197 16,-4 2-685-16,-4 3-573 0</inkml:trace>
  <inkml:trace contextRef="#ctx0" brushRef="#br0" timeOffset="520966.3206">19954 15632 1946 0,'0'0'410'0,"0"0"-133"0,0 0-79 0,0 0-41 0,0 0-21 16,0 0-30-16,0 0-20 0,0 0-19 0,0 0-12 15,0 0-10-15,0 0-7 0,0 0-5 16,0 0-5-16,129-21-2 0,-110 18-6 0,0 1-4 15,3 1-2-15,-1 0-3 0,-1-1 0 16,1 1-3-16,1 0-5 0,-4 0-1 0,-1 0-2 0,0 0 2 16,-2-1-2-16,-3 1 0 0,-1 0 0 0,-2 0-4 15,-1 1 3-15,-3 0-7 0,-2 0-4 16,0 0-8-16,-3 0-19 16,0 0-9-16,-2 2-15 0,-3 2-10 0,-3 0-3 0,-2 2-11 0,-5 0-15 15,-1 2-17-15,-4 0-17 0,-4 1-5 16,-1 3 1-16,-1 0 11 0,-2 3 14 0,-2 2 12 15,0 1 14-15,0 0 11 0,0 1 8 16,1-3 10-16,3 1 12 0,0-3 11 0,5 0 9 0,-2-3 8 16,5 0 21-16,3-2 33 0,2 0 49 15,7-1 38-15,1-2 22 0,4-1 8 16,1-1-13-16,0-1-4 0,0 1-9 16,0-2-6-16,6 1-7 0,2-2-5 0,5 0-7 0,0-1-11 15,7 0-13-15,1 0-14 0,0 0-11 0,4-1-6 16,1-2-11-16,1-1-4 0,1-1-11 0,-1-1-7 15,3 0 1-15,0 0-7 0,1 1 1 0,-3-2 0 16,0 1-8 0,-1 0 4-16,1 0-6 0,-2-1-4 0,0 0 5 0,2-1-8 0,-2-2-1 15,-1 2-6-15,4-2-7 0,-2-1 2 0,0 1-12 16,3-1-3-16,-1-1-6 0,-1 1-8 16,1-2 7-16,-1 2 3 0,2-3 10 0,-1 3 9 15,-3-1 8-15,-2 1 10 16,-1-1-2-16,0 0 6 0,-3 1-2 0,0 1 0 0,-3-2 7 0,0 1-1 15,-4-2 9-15,-2 1 6 0,-1 0 5 0,-1 0 10 16,-4 2 1-16,-1-1 6 0,-2 3 1 0,-1-3 2 16,-1 2-2-16,0 0-3 0,0-1-1 15,-2 2-6-15,-2 0 0 0,-2 0-3 16,-3 1-5-16,0 0 3 0,1 0-5 0,-6 2-3 0,2-1 3 16,-5 1-9-16,2 2 4 0,-7 1-5 0,2 2-4 15,-2 0 1-15,-3 0-5 0,0 3 4 16,-1 3-3-16,4 2 2 0,-5 1-3 15,6 3-4-15,2 0 2 0,6 3-4 0,4 2 1 16,-1-1 3-16,7 0-7 0,3 2 8 0,0-2-5 16,8 0 0-16,6-2 7 0,3 0-6 0,3-1 4 15,5-3-2-15,3-2-2 0,-3-1 2 16,3-3-4-16,2 0 3 0,-3-3 2 0,-2-1-1 16,3 1 2-16,-1-6-3 15,-1 0 0-15,0-1 0 0,-1 1-2 16,-6 0 4-16,2-1-7 0,-7 3 8 0,-2-1-1 0,-5 1-4 0,-1 1 6 0,-5 1-4 15,-1 1 1-15,0 0 5 0,0 0-6 16,0 0-1-16,0 0-1 0,0 4-1 0,0 0 4 16,-4 5 1-16,-1-1 3 0,0 4-3 15,-1 2 4-15,-2 2-4 0,3 2 2 16,-3 3 1-16,0 2-5 0,-1 1 5 0,5 2-2 0,-4-1-4 16,-2 2 9-16,0-1-9 0,1 0 4 0,0 2 4 0,-2 1-12 15,3-2 10-15,-1 1-5 0,2-1-2 16,-2-1 6-16,0 0-3 0,3-3 2 0,1-1 0 15,-1-2-3-15,1-2 1 0,0-1-2 16,1-2 3-16,-1-3-3 0,1-2 4 16,3-2-1-16,-1-3-6 0,0-1 8 0,2-3-8 0,-2-1 2 15,2 0 3-15,0 0-15 0,0 0 1 0,0-5-11 16,0-3-19-16,0-1-2 0,0-2-41 0,0-1-48 0,0-3-82 16,0 3-300-16,0 4-799 15</inkml:trace>
  <inkml:trace contextRef="#ctx0" brushRef="#br0" timeOffset="522792.662">25465 11641 0 0,'0'0'0'0,"0"0"0"16,0 0 229-16,0 0 128 0,0 0-28 0,0 0-23 15,0 0-22-15,0 0-27 0,0 0-24 16,0 0-16-16,0 0-22 0,0 0-24 0,0 5-25 16,0-5-28-16,0 0-25 0,0 0-21 0,0 0-20 15,0 0-11-15,0 1-11 16,2-1-5-16,0 0-5 0,-1 0-5 0,1 0-2 15,3 0 1-15,0 0 3 0,4 1 0 0,0 2 3 0,2-2 0 16,1 1-3-16,1 1-1 0,2-1 0 0,-1 0-2 16,3 1 1-1,2-1-4-15,0 0-2 0,2 0-1 0,0 0-3 0,1 2 4 16,2-1 1-16,3-2 1 0,1 2 0 0,3-2-3 0,1 0 1 16,2 0-4-16,3 0 0 0,0 1 2 15,1-2-1-15,2 1 2 0,1 0-3 0,1-1 2 16,3 1 1-16,-1 0-3 0,3 0 2 15,-2-1-2-15,3 0-1 16,-3 2 1-16,2-1-1 0,-2-1 2 0,4 1 1 0,-4-1-1 0,2 0 0 16,-1 0 0-16,0 0-2 0,-1 2-2 0,1-1-1 15,-1-1-2-15,1 2 4 0,-4-2 1 0,1 1-2 16,0-1 5-16,-2 0-5 16,-2 2-2-16,2-2 2 0,-4 0-2 0,1 1 1 15,-1-1 1-15,0 0-2 0,1 2 2 0,-2-1 0 16,-1-1 0-16,1 1 2 0,-1-1-4 0,3 0 0 0,-2 1 0 15,2 1 1-15,1-2-2 0,0 3 3 0,0-1-3 0,-1 1-2 16,2 1 5-16,1 0-5 16,0 1 3-16,1-2 3 0,1 1-6 0,0-2 4 15,1 2-1-15,0 0-1 0,2-1 6 16,-4 1-3-16,3 1 0 0,-1-3 1 0,-2 1-3 16,0 0 0-16,-2 0 0 0,-1 0-4 0,-3 1 3 15,-1-3 0-15,1 1 2 0,-1 3-1 0,-3-3 3 16,0 0-3-16,-3 2-1 0,0-2 3 0,-3 2-8 15,-2-2 6-15,-2 1 1 0,-2-1-4 0,-2-1 9 16,-1 1-4-16,-3-2-1 0,-2 1 1 16,-2 0-4-16,-2 0 2 0,-2-1 0 0,-1 2-1 15,-3-1 2-15,2 0 0 0,-3-1 1 0,2 1-3 16,-2-1 2-16,0 1-2 0,-1 2-1 0,0-1 1 16,0 2-3-16,2 0 3 0,0 1 1 15,-1 2 1-15,2 2 3 0,-2 1-4 16,1 5 1-16,1-3 1 0,3 6-7 15,-2 0 5-15,0 2 0 0,-1 2-2 0,4 3 5 0,-4 1-2 0,4 4 1 16,-4 0 0-16,1 3-3 0,1-1 1 16,-3 3 0-16,4 0 2 0,-3 3-2 0,1 0 2 15,0 1 1-15,-1 1-2 16,3 2 4-16,-3-2-5 0,2 1 1 0,-1-2 2 0,1 1-3 0,0-1 2 16,-1-1 0-16,1 0-2 0,-2 2 7 0,-2 1-5 15,-1 2 1-15,1-1-1 0,-1 0-4 16,2 1 3-16,0 1 0 0,-2 1 1 0,1 3 1 15,0 1-1-15,-1 0 2 0,1 2-3 0,0-2 1 16,1 2 0-16,4-1-1 0,-4-1 2 0,0 1 0 16,1 0-3-16,1-2 1 0,-2-3 1 15,1-1-2-15,1-2 4 0,-2 0 1 0,6-3-3 16,-5-1 0-16,1-3 0 0,0-2-2 16,-2-3 1-16,0-4 0 0,2-1 2 0,-3 0 1 15,-1-4-3-15,0 0 6 0,1-3-5 16,-1-3-2-16,-4-2 4 0,0-4-1 0,2-2-2 0,-4 0 1 0,4-2-4 15,-1 0-8-15,-3-2 4 16,4-2-5-16,-1 1-5 0,0-2-4 0,0 0-22 0,2 0-28 16,-1-3-39-16,-2-3-63 0,0-3-129 15,-2 2-473-15,3 2-875 0</inkml:trace>
  <inkml:trace contextRef="#ctx0" brushRef="#br0" timeOffset="524091.4435">25603 11773 0 0,'0'0'0'0,"0"0"0"0,0 0 370 0,0 0 66 16,0 0-42-16,0 0-61 0,0 0-58 15,0 0-41-15,0 0-43 0,0 0-41 16,0 0-43-16,0 0-40 0,0 0-25 0,0 0-3 0,48-32 9 15,-48 44 12-15,0 4 11 0,0 5-2 16,0 3-4-16,1 5-5 0,-3 2-6 16,0 5-6-16,-1 3-6 0,2 2-2 0,-2 4-3 15,2-1-2-15,-5 1 1 0,4 2-7 16,-1 0-1-16,-2 1-2 0,1 3-5 0,-2-1 3 0,-1 1-7 16,2 3-2-16,0 0 0 15,0 2-6-15,0 1 4 0,1 1-2 0,0 1-2 0,-3-1 3 0,4 0-3 16,-1 0-2-16,1 0-2 0,0-1-5 15,0 0 6-15,2 2 1 0,-2-2 0 16,2-2 3-16,1 0-6 0,0-1-2 0,-1-1 0 16,2-3-4-16,-1 1 5 0,0-3 1 15,0-3 0-15,-2-1 2 0,-2-3-3 0,0-2 0 16,2-1 1-16,-4 0 2 0,3-5-2 0,-2 2 0 0,2-3 0 16,0 0-7-16,-4 0 11 0,5-1-4 0,-2 2 1 15,0-4 6-15,2 1-11 0,-2-2 2 0,1-1-2 16,2 0 0-16,-1 0 4 0,2-4-1 15,-1-1 1-15,1-1-3 0,0-1 0 16,1-4-1-16,-1-1-1 0,3-2 2 0,0-3-1 0,2-2 2 0,-1 0-2 16,1-2-3-16,1-2 2 0,-1 2 1 15,-1-2-1-15,2 0-1 0,1 0 3 16,-2 0-2-16,5-1 1 0,-1 0 1 16,0-1 1-16,3 2-2 0,-1-3 2 0,-1 1 4 0,6 1-6 15,-2-2 0-15,2 1 0 0,-1 0 0 16,4-2 1-16,0 0 1 0,0 0 0 0,1 1-4 15,1-1 3-15,1 0 0 0,2-1-1 0,3-1 4 16,1 1-3-16,2-1 2 16,1-1-3-16,0 1-2 0,1 1 4 0,2-1-2 0,-2 1 3 15,5 0 1-15,1 0-3 0,3 0 0 0,1 1-3 0,2 0 2 16,0 0 1-16,0 0 1 0,4 0-2 16,-2 1-1-16,3-1 2 0,2 0-3 0,1 0 3 15,0 0 3-15,1 0-6 0,1 0 5 0,-3 0-4 16,1-1 0-16,1 0 5 0,-2-1-4 15,0 2 3-15,1-1 0 0,-2 2-3 0,2-1 1 0,0 0-2 16,0 0 1-16,2 0 3 0,1 0 1 16,1 0 5-16,-1 0 0 0,4 0 4 0,-1 0-3 15,0 3 2-15,1-1-3 0,1 2-6 16,0-2 1-16,-1 0-4 0,2 2 3 0,2 0 2 16,-2 1-2-16,0 1 3 0,-1-2-1 15,-1 0-3-15,-2-1 2 0,2 0-4 16,-1-1 2-16,-4 0 0 0,2-2 1 0,-1 0-1 0,-4 0-2 15,0 0 2-15,-1-1-2 0,-4-1 0 0,0 1 3 16,-5-2-2-16,0 2 2 0,0-1-1 0,-4-1-2 16,-2 0 3-16,3 1-4 15,-5-1 2-15,0 2 4 0,-4-2-7 0,-1 1 1 0,-3-1 0 16,-4 0 0-16,-5 2 4 0,-4-2-1 0,-2 2 1 0,-3-1-1 16,-4 1 1-16,-1 1 0 0,0 0-1 15,-2 0 3-15,0 0-1 0,0 0 6 16,-4 0-3-16,1-2-3 0,-2 1 2 15,-1 1-7-15,-2 0 2 0,1 0 1 0,2 0-4 0,-2 0 3 16,4 0-1-16,-1 0-1 0,1 0 5 0,1 0-4 16,0 0 1-16,1 0-6 0,-2 0-7 0,1 0-7 15,0-2-12-15,1 0-10 0,1-2-24 0,-2-2-29 16,1-2-52-16,-3-3-88 0,3-2-263 16,0 2-768-16,1 3-227 15</inkml:trace>
  <inkml:trace contextRef="#ctx0" brushRef="#br0" timeOffset="525076.2646">27029 11798 0 0,'0'0'0'0,"0"0"341"16,0 0 115-16,0 0-66 0,0 0-65 15,0 0-63-15,0 0-42 0,0 0-37 0,0 0-23 16,0 0-26-16,0 0-25 0,0 0-25 16,0 0-27-16,0 0-14 0,29-16-2 0,-28 20 8 0,-1 6 12 15,1 1 5-15,0 4-1 16,1 4-7-16,0 1-2 0,-1 5-11 0,-1 0-4 0,2 3-4 15,-2 1-10-15,0 2 6 16,0 0-6-16,0 3-2 0,0 0 3 16,0 1-9-16,-2 1 1 0,-1 0-2 0,0 5-1 0,-3 0 2 15,0 2 2-15,0-1-3 0,-3 3-5 16,0 0-1-16,-1 2-3 16,3-2-2-16,-2 1 5 0,-1 1-5 15,4-1 2-15,0 1-3 0,-3 1-1 0,2-1 4 0,-1 0-3 0,2 0 3 0,-2 1 1 16,1-1-6-16,2 0-1 0,0 1-1 0,0 1 2 0,2-1-4 0,2 1 4 15,-3-2 0-15,4-1-3 16,-2-2 6-16,2 1-5 0,0-1 0 16,0-2 3-16,0-2-6 0,-1-2 6 15,1-1-2-15,-3-2 0 0,1 0 3 0,1-3-3 0,-2 2 2 0,0 0-2 16,-2-4 0-16,2 4 1 0,-5-2-5 0,3-1 2 16,-3-1-2-16,0 0 4 0,-1-3 1 15,1 1-3-15,0-2 5 0,1-1-6 0,-2 0 1 16,-1-1 2-16,1 0-5 0,2 0 5 0,2 0-2 15,-4-2-2-15,4-1 5 0,-1-2-8 0,5-5-1 16,-3-1 1-16,1-3-12 0,2-4 4 0,0-2-4 16,1-2-7-16,0-1 1 0,0-1-8 15,0 0-6-15,0 0-10 0,5 0-14 0,-1-3-26 16,3-5-31-16,3-3-57 16,0-4-87-16,1-2-197 0,0 2-642 0,-4 4-193 0</inkml:trace>
  <inkml:trace contextRef="#ctx0" brushRef="#br0" timeOffset="525738.6689">28126 11898 0 0,'0'0'669'0,"0"0"-219"0,0 0 4 0,0 0-89 0,0 0-82 0,0 0-46 15,0 0-85-15,0 0-52 0,0 0-45 16,0 0-20-16,0 0-3 0,0 0 2 0,0 0 9 15,0 5 4-15,-1 7 0 0,1 3 0 0,-4 3-6 16,2 2-3-16,0 2-4 0,0 2-2 0,0 2 0 16,0 1-3-16,-2 2-1 0,2 0-1 15,-3 1-3-15,0 2-2 0,3 0 0 16,-5 4-1 0,5-1 0-16,-5 3 0 0,4 1-1 15,-3 3-5-15,1 0 4 0,0 0-5 0,0 0-4 0,0 2 5 0,1-1-6 0,-5 2 1 16,5 0 2-16,-3 2-2 0,-1 1 3 0,1-4 0 15,0 2-2-15,0-1-2 0,3 0-3 0,-4 1 0 16,3 1-2-16,0 2 1 0,2-1-4 0,-3 2 5 16,4-1 0-16,-2 1-3 15,0-1 8-15,3 1-9 16,0-1 1-16,-2 0 2 0,3 0-7 0,0-2 6 0,-2-1 1 0,4-2-3 16,-2 0 5-16,2 0-2 0,-1 0 0 0,-1-1-2 0,1-3-2 0,-1 0 2 15,0-1-3-15,0-3 3 0,0 0 3 0,0-2-4 16,0 0 1-16,-1-2-2 0,0-1-1 15,-4-1 2-15,1-1-1 0,2-3 3 16,-2-2-2-16,-1-2 0 0,1-3 0 0,-1-2-3 0,0-1 4 16,0-2 1-16,3-1-1 0,-2 2-1 15,0-4-4-15,0 2-2 0,0-4 1 0,2 0 1 16,-2-2 0-16,2-3-1 0,1 1-4 16,1-3-8-16,-2 0-6 0,2-1-6 15,0-1-5-15,0 0-4 0,0-1-20 0,0-5-27 0,-1-1-32 16,2-4-51-16,2-2-81 0,1-3-233 0,-3 3-693 0,0 4-105 15</inkml:trace>
  <inkml:trace contextRef="#ctx0" brushRef="#br0" timeOffset="526757.3868">25800 12672 0 0,'0'0'0'0,"0"0"0"0,0 0 191 0,0 0 133 16,0 0-16-16,0 0-27 16,0 0-43-16,0 0-37 0,0 0-31 0,0 0-15 0,0 0-20 15,0 0-15-15,0 0-4 0,0 0-10 0,12-4-8 16,-12 5-15-16,0-1-18 0,0 0-8 0,0 2-6 16,0-2-3-16,0 0-4 0,0 0-6 15,0 0-8-15,0 0-9 0,0 0-5 16,0 0-7-16,1 1-5 0,1 0 4 0,3 1 6 0,3 1 10 15,4 1 13-15,5-3 6 0,1 1 5 16,4 1-6-16,3-1-5 0,4 1-6 16,2-2-8-16,4 1 1 0,2-1-3 15,4-1-1-15,5 0 2 0,2 1-4 0,3-1-1 0,5 0-2 16,1 0 0-16,4 0-2 0,2 0-1 16,2 0 1-16,4 3-5 0,1-1 1 0,2 1 1 0,-1-1-3 15,1 2 3-15,4-1-1 0,0 2 0 0,5-3-1 16,0 1-3-16,1-2 1 0,4-1 0 0,1 1 2 15,0-1 2-15,3-1-7 0,-4-3 3 16,6 1-5-16,1-2 2 0,2-1 2 16,1-1 0-16,-4 0 2 0,-2 3-3 15,-2-2 0-15,-3 2-2 0,-7 1 0 0,-2-1 1 16,-5 3-1-16,-2 0 1 0,-6-2 1 0,-8 1-4 0,-1-2 3 0,-6 1-2 16,-5-2 2-16,-5 3 1 0,-5-3-1 15,-3 2 1-15,-6 1-4 0,-5 0 0 0,-5 1 0 16,-1-2 2-16,-4 1 3 0,-3 0 1 15,-2-1 0-15,-1 2 0 0,-2 1-2 0,1 0 1 16,-2 0-2-16,0 0-1 0,0 0 0 16,0 0-3-16,0 0-3 0,0 0-1 0,0 0-2 0,0 0 2 15,0 0 2-15,0 4 2 0,-2-1-3 16,1 2-10-16,0-1-5 0,-4 0-13 16,2 1-7-16,-4 1-8 0,-2 1-19 0,-1 1-16 15,-2 1-34-15,-7 1-54 0,-1 1-67 0,-3-1-119 0,-5 2-224 16,6-3-425-16,9-3 174 15</inkml:trace>
  <inkml:trace contextRef="#ctx0" brushRef="#br0" timeOffset="527374.434">25878 13318 0 0,'0'0'0'0,"0"0"214"0,0 0 224 0,0 0-51 15,0 0-48-15,0 0-53 0,0 0-48 0,0 0-46 16,0 0-42-16,0 0-48 0,0 0-40 16,0 0-29-16,0 0-17 0,0 0-4 0,-71 0 1 15,71 0 5-15,0 0 7 0,0 0 7 0,0 0 6 16,0 1 4-16,0 1 4 0,2 0-1 0,2 1 2 16,0-1 0-16,3 0-4 15,2 1 7-15,2-1-2 0,5 0 1 0,2 0 4 0,8-1-12 16,1-1-3-16,5 0-4 0,5 0-8 15,4 0 9-15,6 0-1 0,3 0-1 0,4 0-3 16,4-1-2-16,4 1-3 0,3-1-2 0,7 0 3 16,-1-1-8-16,8 1 0 0,3 0-4 15,2 1-5-15,5-3 5 0,3 2-1 0,1 0 2 16,6-1 9-16,2 2-11 0,3-1 1 0,2-1-4 0,1 0-6 16,1 0 4-16,3 1-1 0,-3-2 0 15,6 0 2-15,0-1-1 0,-3 2-1 16,-2-3 1-16,-3 2-1 0,-4-2 0 0,-7 2 0 15,-4-1-2-15,-8 1-4 0,-4 0 6 0,-9 0-3 0,-8-1 4 16,-6 2 5-16,-6-3-13 0,-6 0 0 0,-7 2-2 16,-4-2-4-16,-8 3 10 15,-5-2 1-15,-2 2 0 0,-6 0 2 0,-5 0-3 16,-4 1 2-16,-1 0 3 0,-2 1 1 0,0-1 0 16,0 1 1-16,0-1-4 0,0 1-5 0,0-2-1 0,-2 2-5 15,-1-1-6-15,-2 0-6 0,1-2-20 16,-4 3-19-16,0-2-27 0,0-1-38 0,-4 1-44 15,-1 0-104-15,3-1-281 0,1 1-800 16</inkml:trace>
  <inkml:trace contextRef="#ctx0" brushRef="#br0" timeOffset="527973.9928">27637 12059 146 0,'0'0'611'0,"0"0"-71"0,0 0-121 0,0 0-85 0,0 0-71 16,0 0-64-16,0 0-42 0,0 0-38 0,0 0-34 16,0 0-32-16,0 0-25 0,0 0-19 0,0 0-1 15,0 0 10-15,-31-11 6 0,32 23 9 0,-1 1 3 16,0 2-1-16,0 2 6 0,0 1 0 16,1 0 3-16,-1 2 3 0,-2-1-9 0,1 2-5 15,-3 1-3-15,-1 1-5 0,-2-2-1 16,3 3 0-16,-5-3-5 15,3 2-1-15,-1-3-5 0,0 0-1 0,0-1 0 16,0-1-4-16,2-3-4 0,0-2 1 16,-1 0-5-16,4-1 1 0,-4-1 4 0,4-2-3 0,1 0 2 15,-2-2 2-15,2-1-3 0,0-1-1 0,0-1-1 0,1-1-3 16,0-1 3-16,-2-1-2 0,2-1-3 0,0 0-7 16,0 0-12-16,0 0-13 0,0 0-14 15,0 0-14-15,0-1-24 0,0-3-45 0,0-1-76 0,0-3-163 16,3 2-456-16,-1 1-789 0</inkml:trace>
  <inkml:trace contextRef="#ctx0" brushRef="#br0" timeOffset="528541.4554">27822 12103 644 0,'0'0'530'16,"0"0"-160"-16,0 0-81 0,0 0-69 16,0 0-62-16,0 0-37 0,0 0-36 0,0 0-15 15,0 0-8-15,0 0-5 0,0 0-8 0,0 0 6 16,0 0 1-16,0 0 1 0,132-77 5 16,-114 76-13-16,2-1-7 0,-3 2-11 0,2 0-9 15,-3 0-5-15,-4 3-4 0,0 4-5 0,-4 0-4 16,0 1-2-16,-6 3 0 0,-1 0 3 0,-1 1 2 15,0 2 3-15,-2 0 1 0,-6 1-1 0,-3 1-4 16,0-1 5-16,-1 1 1 0,-5-1 0 16,3 0 6-16,-4-2-7 0,1 0 0 15,2-2-2-15,0-1-5 0,2 0 6 0,2-4-2 16,1 0-2-16,4-1 1 0,1-3-4 0,1 0-3 16,3 1 1-16,1-2-1 0,0-1 2 0,0 1 1 15,3 0-1 1,1 2-1-16,4-1 3 0,2 3-1 0,2-1 1 15,3 0 5-15,1 2-7 0,3 0 1 0,1 1-2 0,1 0-7 16,0 0 8-16,-1 0 0 0,-1 2 1 0,-1-2 0 16,-6 0-3-16,-2 2-3 0,0 0 3 0,-5-1-1 0,0 2 2 15,-4-2 1-15,0-1-3 16,-1 2 2-16,-3 0 6 0,-5-1 2 0,-3 3 8 0,-1-1 4 16,-6-2-2-16,3 1-1 0,-5-1-1 0,-1-1-4 15,0 0 1-15,-3-4 0 0,2 2-3 0,3-3 1 16,-2 0-3-16,0-1-3 0,3 1 0 15,1-2-1-15,3 0 0 0,2 0 2 0,3 0-1 0,1 0-4 16,4-2-2-16,-5 0-20 0,7-1-25 16,-1 0-42-16,2-1-79 0,1-1-189 15,0 2-776-15,1-1-567 0</inkml:trace>
  <inkml:trace contextRef="#ctx0" brushRef="#br0" timeOffset="532720.3694">27270 13701 387 0,'0'0'475'15,"0"0"-157"-15,0 0-91 0,0 0-10 0,0 0-30 16,0 0-19-16,0 0-29 0,0 0-13 0,0 0-18 15,0 0-19-15,0 0-10 0,123-46-16 16,-100 42-6-16,2 1-3 0,1 1-3 0,2-1 1 16,1 2-5-16,-2 1-4 0,-1 0-12 0,2 0-1 15,-5 0-6-15,-2 5-5 0,-3-1 1 16,-5 1-11-16,-3 2-2 0,-2 0-1 0,-6 2-2 16,-2 1 14-16,0 3 5 0,-4 0 5 0,-5 1 5 15,-1 2-7-15,-7 0-3 0,3-1-4 0,-5-1-1 16,-1 1-4-16,2-2-3 0,0-1-1 15,2-1-6-15,-1-4 4 16,5 2 2-16,2-3-4 0,4-1 9 0,2-3-11 0,3 1-3 0,1-1 2 16,0 0-10-16,4 0 11 0,3 1 2 15,5-1-1-15,4 1 7 0,3 3-7 16,5 1-2-16,1 2 0 0,0 1-4 0,1 1 0 0,-1-1 3 16,-4 1-2-16,-1-1 0 0,-2 1 3 15,-6 0-1-15,-1 1 2 0,-1-1-2 0,-5-1 3 16,-1 1 4-16,-4 0 6 0,0-1 4 0,-4 1 8 15,-3-1 2-15,-5-1-2 0,-4 0 5 16,0 1-3-16,-3-2-4 0,-3-1-3 0,-3-1-7 0,0-2-5 16,-2 0 1-16,-2-3-2 15,2 0 0-15,1 0-2 0,1 0-3 0,0-1-3 0,5 0 1 16,0 0-1-16,0 0-11 0,6 0-24 0,2-3-55 16,2-2-102-16,5 1-240 0,2 0-857 0,2 2-330 15</inkml:trace>
  <inkml:trace contextRef="#ctx0" brushRef="#br0" timeOffset="540106.5165">21895 14086 0 0,'0'0'0'0,"0"0"0"0,0 0 0 0,0 0 68 16,0 0 211-16,0 0-20 0,0 0-12 0,0 0-22 16,0 0-24-16,0 0-21 0,0 0-12 0,0 0-7 15,2-41-2-15,0 39-7 0,-1-1-9 0,1 1-15 16,-1 0-14-16,0 0-10 0,-1 1-10 16,0 0-8-16,1-1-8 0,-1 2-15 0,0 0-12 15,0 0-15-15,0 0-13 0,0 0-9 0,0 0-5 16,0 4 1-16,0 1 5 0,0 2 11 0,0 2 8 15,0 2 0-15,0 1 1 0,0 3-10 0,-1 1 1 16,-1 2-1-16,-1 0-9 0,-1 1 5 16,3 0-7-16,0 1 1 0,-4 3 3 0,3 3-4 15,0-1 1-15,-3 3-1 0,1 1-1 16,-2 1-2-16,2-1-1 0,0 1-2 16,-2 0-3-16,4 1 2 0,-5 1-2 0,5-1-2 0,1 0 6 15,-1 0-7-15,0-1 1 0,2-1-1 16,0-2-10-16,0-2 9 0,0 1-3 0,2-2 2 15,-1-1 9-15,1-2-9 0,6-1 2 0,-5 1 2 16,4-3-9-16,-3-2 6 0,4 0-3 16,1-1 2-16,-2-2 2 0,-1 0 0 15,3-1 2-15,-1-1-4 0,1-1 0 0,-4-1-2 0,3-2 2 16,-1 0 3-16,-1 0-4 0,2-1 4 0,0 0-4 0,0-1 0 16,3 0 8-16,-5-2-7 0,2 1 2 0,2 0 1 15,-1-1-7-15,1 0 6 0,1 0-2 16,0-2 2-16,0 1 1 0,4 1-1 15,-2-1-1-15,3 0-1 0,-1 0 1 0,4 1-1 0,-1-3 0 16,1 2 3-16,3-2-6 0,-4 1 8 16,1 0-5-16,2 0-3 0,2-1 7 15,-1 0-4-15,0 2 2 0,-1-2-1 0,6 0-4 0,-3 0 3 16,3 0 0-16,1 0 0 0,0 0 4 0,1 0-3 16,2-2 3-16,-1 2-3 15,1 0-2-15,0 0 1 0,5 0-2 0,-3 0 2 0,-1 0 0 16,4 0 1-16,-2 3 0 0,-1-1-2 15,5 1 4-15,-4 0-3 0,3-1 0 0,-3 1 4 16,2-1-6-16,-2-1 3 0,1-1-2 0,0 0 1 16,-2 0 3-16,4 1 1 0,-4-1-1 15,4 2-4-15,-4-1-3 0,3 0 2 0,-2-1-1 0,-1 1 6 16,2 0 1-16,-2 1-1 0,-1-1 1 0,0 1-3 16,2 0 4-16,-1 0-3 0,0 0 3 15,4 1 2-15,-1-2-6 0,2 1 5 0,-2-1-3 16,-1-1-1-16,2 0 5 0,-1 0-3 15,4 1 1-15,-1-1 0 0,-1 0-4 0,1 2 4 16,-1-2-4-16,2 0 4 0,0 0-1 0,1-2-1 16,2 2 0-16,-3-1-3 0,-1 1 0 0,1 0 1 15,-1 0 0-15,-1 0 4 0,-3 0-4 16,2 0 2-16,-4 0-1 16,1 0-4-16,-3 0 5 0,1 0-2 0,-3 0 2 0,-1 0 0 0,0 1-4 15,-1 1 3-15,-3-2-3 0,2 0 3 0,-1 0 2 16,2 0-1-16,-2 0 0 0,2 0-1 0,-1 1 0 15,0 1-2-15,1-1 0 16,-1 2 2-16,1-2-1 0,0 1 2 0,0 1-1 0,1-1-3 16,1-1 3-16,0 1-1 0,-3 0 2 0,4 1 0 15,-4-2-3-15,-1 1 2 0,-1-1-1 16,-1-1 1-16,-1 2 2 0,0-2-3 0,-2 1 3 16,0 0-3-16,0-1-2 0,-1 1 2 15,0-1-3-15,-1 0 5 0,-2 0-1 16,2 0 0-16,-3 0-1 0,2 0-4 0,-2 0 3 0,1 0-1 15,-3 0 3-15,1 0 4 0,-4 0-7 0,-1 0 3 0,-2-1-3 16,1 0 1-16,-2-2 2 16,-2 2-2-16,0 1 4 0,1-1-3 0,-3 1 1 15,1 0 3-15,1-1-4 0,-2-2 4 0,-1 2 0 16,-1-1 0-16,2 2 0 0,-1 0-7 0,-1 0 2 16,1 0 1-16,-1 0 1 0,0 0 4 0,2 0-1 0,-2 0 0 15,1-2-1-15,-1 0-1 0,1-1 1 16,0-1 0-16,0 0 1 15,1 1-1-15,-1-3-4 0,2 0 0 16,-2-1 0-16,1-3 3 0,-1 0 1 0,1-3-1 0,-1 1 0 16,2-4-3-16,-2-1-2 0,1-2 4 0,-2-1-1 0,2-2 2 15,-2 0 2-15,3 0-4 0,-3-2-1 0,2 0-2 16,-1 0 2-16,-1-2 0 16,0 1 4-16,1 0-1 0,-1 0-3 0,2-2 2 0,-1 2-5 0,1-2 3 15,1 2 3-15,-1 1-5 16,-1 2 5-16,2 1-5 0,-3 2 1 0,1 3 1 0,3 0 0 0,-4 3 4 15,2-1-6-15,0 1 4 16,-2 2-2-16,3-1-2 0,-2 2 6 0,-1 1-3 16,3-1 1-16,-2 1 0 0,1 2-4 0,-2-2 2 15,2 2-1-15,1-1 1 0,-2 2 4 0,0 0-4 16,0 2 2-16,0-1-2 16,-1 2-2-16,0-1 2 0,0 2-1 0,0-1 4 15,0 0-1-15,0 1 0 0,0-1 0 0,0 3-2 0,0-1 3 16,0 1-1-16,0-2 0 0,0 2 2 0,0-1-5 15,0 1 2-15,0-1-1 0,0 1-1 0,0-1 5 16,0 1-5-16,0 0 3 0,0 0-2 16,0 0-2-16,0 0 2 0,-1 1-2 0,-1 3 1 15,-2 0 0-15,-1 4 0 0,-2 3 1 0,-4 3 0 16,-2 2 2-16,-4 3-3 0,0 2 2 0,-1 1 1 16,-5 2-3-16,2-1 3 0,-3 0-2 15,2 0-2-15,1-1 4 0,0-2 4 0,2-1-1 0,3-1 1 16,1-4-4-16,2 0-3 15,-1-5 2-15,6-2-3 0,3-1 6 0,-1-4-4 0,5 1-2 16,1-2 0-16,0-1-7 0,0 0 10 16,0 0 1-16,0 0 4 0,1 0 5 0,4-4-9 0,-1-4 2 15,6-1-2-15,1-5 1 0,4-1 1 16,0-1-5-16,1-3 0 0,4 0-4 0,2-5 1 16,-1-1 1-16,7-1 3 15,-1 1 3-15,2 2 0 0,0 2-1 0,0 2-3 0,0 6-2 16,-4 1 2-16,4 2 0 0,-3 3 2 0,1 3-1 15,-5 3 0-15,-1 1 0 0,-3 1-2 0,-3 6 0 16,-3 2 1 0,0 1 2-16,0 3 0 0,-1 0-1 15,-1 3-2-15,-2 1 1 0,1 1 1 0,1 2 1 0,-2-1-2 0,-1 4 3 0,1 0-2 16,3 0-4-16,-3 0 5 0,3-1-3 0,0 0-2 16,-1 0-6-16,-2-1-30 0,3 1-25 15,-4 2-47-15,-2-3-72 0,-1 3-118 0,-1-8-412 16,-1-5-772-16</inkml:trace>
  <inkml:trace contextRef="#ctx0" brushRef="#br0" timeOffset="540689.4104">24413 15486 1865 0,'0'0'184'0,"0"0"2"0,0 0-12 0,0 0-13 0,0 0-3 15,0 0-24-15,0 0-35 0,0 0-21 0,0 0-19 0,0 0-25 16,0 0-13-16,0 0-7 0,0 0-6 0,0 0 4 16,-119 0-3-16,101 19 0 15,3 1 6-15,-2 1-1 0,5-1 4 0,1 1-3 16,2-1-2-16,6-2-2 0,2 2-2 15,1-3 1-15,1 2-2 0,7-1 1 0,4-1-2 0,1 1-3 16,5 0 3-16,2 2-5 16,1-4 4-16,2-2-1 0,-1 2-3 0,-2-4 3 15,0 1-5-15,-3-1 1 0,-5 0 3 0,-1 0-3 16,-2-2 2-16,-2 0 0 0,-5-3-2 0,-2 1 3 16,0 0 2-16,-8 1 5 0,-1 1 2 0,-3 0 2 15,-7 0 0-15,4-2-5 0,-8 2 2 0,-1-2 3 16,2 0 6-16,-1-1 5 0,-3 0-4 0,-1-1-3 15,1-2-8-15,-2 0-2 0,5 0 1 0,0-1-3 0,1-2 2 16,3 1-4-16,2-2-3 0,2 0 0 16,5 0-3-16,4 0 1 0,0 0-2 15,5-3-6-15,1-1-25 0,1-4-31 0,8-1-38 16,7-5-55-16,5-1-61 0,3-2-111 0,6-1-267 0,-4 4-527 16,-11 5 134-16</inkml:trace>
  <inkml:trace contextRef="#ctx0" brushRef="#br0" timeOffset="541101.6195">24950 15516 1260 0,'0'0'324'0,"0"0"-10"0,0 0-12 16,0 0-13-16,0 0-38 0,0 0-75 0,0 0-58 16,0 0-30-16,0 0-22 0,0 0-6 15,0 0-8-15,0 0-4 0,0 0-6 0,-102 56-3 16,83-41-2-16,1 2-9 0,1-2-5 0,5 2-7 15,1-1-8-15,4 0 1 0,4 0-7 0,3 1 3 16,0 1 1-16,6-1-7 0,4 1 6 0,1-2-5 16,2 1 1-16,5-3 4 0,-2 0-2 15,1-1-1-15,3-2-1 16,-3 0 1-16,-2-1-2 0,1-1 0 0,-3 1 4 16,-3-2-5-16,-1-1 5 0,-4-1-3 0,2-1-3 0,-6 1 6 15,1 0-4-15,-2 0 4 0,-2 0 5 16,-4-1-5-16,-2 3 3 0,-3-2 0 0,-5 1-3 15,3-1 5-15,-6 0-3 0,0 0 0 0,-1 0-1 16,1-2-6-16,-2 0 3 0,2-1-3 0,-1 1 3 16,4-2-2-16,-2-1 0 0,4-1 1 0,-2 0-6 15,6 0 5-15,0 0-9 0,5-2-5 0,-1-2-9 16,6 0-26-16,0-4-23 0,3-2-36 0,5-1-40 16,7-4-39-16,1 1-61 0,6-1-119 15,3 0-248-15,-5 3-446 0,-8 4 312 16</inkml:trace>
  <inkml:trace contextRef="#ctx0" brushRef="#br0" timeOffset="541333.2785">25239 15692 528 0,'0'0'407'16,"0"0"-66"-16,0 0-12 0,0 0-35 16,0 0-45-16,0 0-45 0,0 0-39 0,0 0-27 15,132-38-34-15,-110 35-23 0,-2 1-17 0,2 0-16 0,1 1-10 16,-3 0-9-16,0 1-10 0,-2 0-2 15,-1 0-5-15,0 0-2 0,-4 1 0 0,0 2-8 16,0-1 2-16,-3 1-4 0,-5 0-2 16,4 1 4-16,-6 0-4 0,-1 0 2 0,0 1-5 15,-2 0-5-15,0 3-16 0,-7-1-22 0,-2 3-25 16,-1-2-25-16,-3 2-29 0,-3 2-38 16,0 1-52-16,-4 3-74 0,-1 1-121 0,-3 1-395 15,8-4-5-15,3-4 812 0</inkml:trace>
  <inkml:trace contextRef="#ctx0" brushRef="#br0" timeOffset="541550.5841">25246 15922 0 0,'0'0'621'0,"0"0"-43"0,0 0-129 16,0 0-88-16,0 0-76 0,0 0-58 16,0 0-58-16,0 0-49 0,0 0-27 0,0 0-26 15,0 0-6-15,0 0 2 0,0 0-10 0,-56 34 4 16,71-34-8-16,5 0-13 0,2 0 3 0,1-1-12 16,4 0-3-16,2-1-4 0,1 0-13 0,0 0 2 15,1-1-4-15,-1 1-2 0,-2 0 0 0,-1 0-1 16,2 0-3-16,-4 1-2 0,1-1 0 15,-4 1-26-15,1-3-32 0,-2 1-53 16,-4-1-93-16,3-3-128 0,-4 3-367 0,-8 0-869 0</inkml:trace>
  <inkml:trace contextRef="#ctx0" brushRef="#br0" timeOffset="542034.7974">26119 15522 899 0,'0'0'967'15,"0"0"-676"-15,0 0-73 0,0 0-30 0,0 0-44 16,0 0-27-16,0 0-30 0,0 0-9 0,0 0-19 16,0 0-4-16,0 0-1 0,0 0-18 15,0 0 11-15,131-98-5 0,-109 93 1 0,0 1 10 0,1 0-12 16,-3 2-5-16,0 2-11 0,-2 0-11 15,0 0-1-15,-4 0-4 0,-2 2 1 16,-2 3-5-16,-3 3 1 0,0 1-1 0,-4 3-4 0,0 1 8 16,-3 5-7-16,-2 0 5 0,-5 3 4 15,-3 0-7-15,-2 2 4 0,-7-1-3 0,0-2-2 16,1 2 9-16,-3-2-9 0,3-1 5 16,-1 0-3-16,4-2-9 0,2-3 4 15,3-1-1-15,4-2 4 0,2-1-1 0,1-1 2 0,3-2-2 0,0 0-4 16,8-2 8-16,-1 1-6 15,3-3 1-15,5 2 4 0,-1-1-10 0,4 2 6 0,-1-2 0 16,0 3-4-16,1-1 8 0,-2 2-6 16,1 2 2-16,-2 1 1 0,-2 0-3 15,0 3 2-15,-1 0 0 0,-1 3 0 0,-1-3 3 0,-4 2 1 0,-2 2 3 16,-3-4-4-16,0 0 4 0,-4-1-1 16,-6-1 1-16,-2-1 8 0,-3 0-6 0,-4 0 3 15,-3-1-3-15,-1 0-5 16,-7-1 6-16,2-2-6 0,-5-1 1 15,-2 0 1-15,0-2-7 0,-2-2 5 0,0-2-3 0,-2 0-1 0,0-1-4 16,4-4-19-16,2-2-34 0,3 0-78 16,5-4-189-16,7 2-953 0,8 3-538 0</inkml:trace>
  <inkml:trace contextRef="#ctx0" brushRef="#br0" timeOffset="586393.5724">1287 4082 0 0,'0'0'0'0,"0"0"0"0,0 0 0 15,0 0 153-15,0 0 164 0,0 0-15 0,0 0-35 16,0 0-19-16,0 0-32 0,0 0-27 0,0 0-11 15,0 0-22-15,-16-21-8 0,15 20-21 16,-2 0-15-16,1-1-13 0,1 1-22 0,-1 0-2 16,-1 1-14-16,0-1-13 0,2 1-5 0,-1 0-13 15,-2 0-6-15,-1 0-3 0,2 0-3 0,-3 0 4 16,3 0-1-16,-3 2 1 0,2 1-3 16,-3-1 0-16,3 1-5 0,-3 0-3 0,3 2 4 15,-2 0-7-15,0 0 1 0,-1 0-1 0,-1 1-6 16,1 1 8-16,2 0-2 0,-3 0 3 0,3 0 2 15,-1 2-7-15,-1-2 0 0,3 2-3 16,-4 0 0-16,4 0 3 0,-2 1-1 0,3-2 0 16,-3 2-3-16,3 0 3 0,0 1-2 15,-4-1 4-15,5 1 3 0,0-2-3 0,-3 2 1 16,3 1-3-16,0-1-1 0,-2 1 2 0,2 1-3 16,1-1 0-16,0-1 2 0,-1 2-3 0,-1-1 3 15,2 0 2-15,1 0-4 0,0-1 1 0,0 0-2 16,0-1 1-16,0-2 0 0,0 3 0 15,1-1 0-15,3-1-3 0,-2 0 3 0,-1 0-2 16,1 0 3-16,4 1-2 0,-4-2 3 0,4 1 1 16,-3-1-2-16,4 0 4 0,-3-1-1 0,4 0-2 15,0 1 3-15,-3-1-1 0,5-1 0 16,-2 1 1-16,0 0 1 0,3-3 0 0,-1 2 2 16,-1-3-1-16,2 2-1 0,0-2-2 0,-1-1-1 15,1 1 4-15,0-1 0 0,0-1 3 0,0-1 0 16,-1 0-1-16,2 1-1 0,2-1 0 0,-4 0 0 15,2-2-1-15,0-2 1 0,-2 1-3 0,1-1-1 16,-1-1 0-16,2-1 0 0,-1 1 3 16,3-3-12-16,0-1 1 0,0-1-1 15,2 0-1-15,-6 0 14 0,0 2-1 0,0-1-1 0,-2 0-2 16,-3 0 4-16,3-2-3 0,-1 2 1 16,-3-1 2-16,3-1-2 0,-4-1 0 0,3-1-1 15,-3 1 1-15,-1-1-3 0,3 1 0 16,-3-3 2-16,-1 3-2 0,-1-2 2 0,0 3 0 15,0-2-2-15,0 4 2 0,0-2-3 0,-3 1-1 16,-3 0 2-16,3-1-1 0,-3 0 1 0,3 1-1 16,-4 2-4-16,3 1 3 0,-4-2 0 0,2 2-4 15,0-2 3-15,-2 1-3 0,-2 0-1 0,5 1 3 16,-1 3 8-16,1-1-8 0,0 1 11 16,-3 0-3-16,3-2-11 0,-2 2 11 0,-2 0-13 15,-1-1 1-15,4 1 1 0,-5-1 0 0,3 1-2 16,-2 0 3-16,0 1 0 0,0-1-2 15,0 2 4-15,0-1-4 0,0 2 0 0,-2-3-2 0,2 3 0 16,-4-1 4-16,4 1-2 16,-2-1 1-16,1 1 3 0,1 1-6 0,0 0 2 0,-1 0 0 15,2 0-1-15,-1 0 0 0,0 0-2 16,1 1 2-16,-2-1 0 0,1 3 1 16,1-1 2-16,1 1-3 0,0-1 1 0,-1 1-1 15,1-1-1-15,1 1 2 0,3 0-2 16,-5 0-11-16,5 1-8 0,-3-1-15 0,2 0-10 0,1 0-15 15,0 2-26-15,-2-1-28 0,5 1-45 16,0 1-85-16,0 1-190 0,1-3-643 0,0 0-325 0</inkml:trace>
  <inkml:trace contextRef="#ctx0" brushRef="#br0" timeOffset="587848.3515">3522 3906 0 0,'0'0'0'0,"0"0"0"0,0 0 0 0,0 0 52 0,0 0 236 0,0 0-37 15,0 0-40-15,0 0-15 0,0 0-9 16,0 0-1-16,0 0 0 0,-23-10-16 0,21 9-11 16,1-1-22-16,-3 1-11 0,3 0-8 15,1 0-13-15,0 1-10 0,0-1-11 0,0 0-8 0,0 0-8 16,0 0-9 0,0-1-7-16,0 0-14 0,0 0-10 0,0-1-8 0,5 0-6 15,-3-2 1-15,2 2-5 0,2-2 0 0,2 0-3 0,-1-1-3 16,3-1 3-16,-1 1 2 0,1 1-1 15,1-1 2-15,1 1-2 0,-2 2-2 16,1-1 1-16,-1 2 1 16,2 0-3-16,-2-1-1 0,0 3-2 0,0 0-4 15,-1 0 2-15,1 0 2 0,-1 0-2 16,0 0 5-16,-1 2-4 0,1 1-1 0,1 1-1 0,-1 0-4 16,-2 2 4-16,0 0 0 15,-1 0 1-15,0 1 4 0,-1 1-5 0,0 2 2 0,-2-2 1 0,0 2-2 16,-1-1 6-16,-1 1 1 0,-1 1 1 0,0 1 2 0,0-1 0 0,0 3 1 15,-3 1-1-15,0 0 4 0,-3 1-3 16,0 1-1-16,-1 1 0 16,-2-1-6-16,-1 3 4 0,-2-1-1 0,-1 1 0 0,2-2 3 0,-1 0-5 15,2 1-1-15,-2-1 2 0,0-1-3 0,-2 1 2 16,2-3 0-16,1-1-2 0,0 0 0 16,0 0 1-16,1 0 1 0,0-4 0 0,1 2 1 15,1-4-2-15,2 1-1 0,-1-2 2 16,0 0-4-16,3 0 2 0,0-3-1 0,-2 1 2 0,5-3 0 15,-1 0-2-15,1 1 1 0,-2-1-2 0,2-1 0 16,1 0-1-16,0-1 2 0,0 2 0 16,0-2 0-16,0 0 1 0,0 0-2 15,0 0 0-15,0 0 0 0,0 0-2 16,0 0-1-16,0 0-1 0,0 0-3 0,0 0 0 0,2 0 1 16,2 0 2-16,0 0 4 0,3 1 2 15,3-1 0-15,0 1 0 0,3-1 0 0,3 0 1 16,-3 0 2-16,7-1-1 0,-3-3 1 0,3 2 0 15,1 0 1-15,-1-1 1 16,2 0-1-16,-2-1-2 0,-1 0 0 0,1 2-1 16,-2-2-1-16,-2 2 1 0,2 1 1 0,-3-3 0 0,0 3 1 0,0-1-1 15,-4 0-2-15,-2 0 0 0,-1 1-2 0,-3 0 0 16,3 1 3-16,-6-1-2 0,2 1 5 16,-3 0-1-16,0 0 1 0,-1 0 3 15,0 0-2-15,0 0 0 0,0 0 1 0,0 0-1 0,0 0 1 0,0 0 1 16,0 0 1-16,0 0 0 0,0 0 1 15,0 0-3-15,0 0 1 0,0 0-2 0,0 0-1 16,0 0 1-16,0 0-1 0,0 0-1 16,0 0-2-16,0 0 1 0,0 0 1 0,0 0 0 15,0 0 2-15,0 0-4 0,0 0 2 0,0-1 1 16,0 1-3-16,0 0 2 0,0 0-3 16,0 0-3-16,0-2-9 0,0 1-23 15,0 0-46-15,0-2-98 0,2 2-219 0,0-1-781 16,1 0-552-16</inkml:trace>
  <inkml:trace contextRef="#ctx0" brushRef="#br0" timeOffset="589824.3816">3542 3722 0 0,'0'0'0'0,"0"0"16"16,0 0 466-16,0 0-41 0,0 0-76 0,0 0-32 0,0 0-43 16,0 0-51-16,0 0-46 0,0 0-31 15,0 0-32-15,0 0-19 0,6-37-23 0,-6 37-20 16,0 0-15-16,0 0-17 0,0 0-8 15,0 0-11-15,0 2-10 0,0 0 5 0,0 2 4 16,0 2 10-16,0 2 11 0,0 3 1 0,0 3-3 16,1 3-6-16,-1 0-4 0,0 4-5 0,0 2 4 15,0 2-1-15,0 3-4 16,0 0 2-16,1 2-9 0,-1 1-3 0,0 3 4 0,-1 1-9 16,-1 4 5-16,0 0-2 15,-1 2-1-15,0 3 1 0,1 0-3 16,-2 1 0-16,2-4 0 0,0 1-1 0,1-6 1 0,1-4-2 15,0-3-1-15,0-2 1 0,1-2 3 0,-1 0 1 0,0 0 1 0,0-3-2 16,0-2 1-16,0-1 0 16,0-3-3-16,0-4 0 15,0-1 1-15,0-3-2 0,0-2 3 16,0 0 0-16,0-2-2 0,0-2 1 0,0-1-3 0,0-1 5 0,0 2 3 16,0-2 7-16,0 0 5 0,0 0 6 0,0 0 3 15,1-3 4-15,-1-1-3 0,1-6-11 0,-1-1-7 16,3-8-10-16,-2-6-1 0,2-3 2 0,-1-4-2 0,1-3-1 15,1-3 1-15,1-5 0 16,1 0-1-16,-1-1 1 16,1 1 0-16,-1 0-3 0,-1 1 4 0,-1 0-1 0,1 3-1 0,0 1 2 0,-2 0-1 15,1 6 0-15,-1 2-2 0,0 1 2 0,-1 5-1 16,0 2 0-16,-1 4 2 0,-1 1-3 0,1 4 2 16,0 1 0-16,0 3-3 15,0 1 7-15,0 2-6 0,0 3 1 16,0 0-1-16,0 2-3 0,0 1 4 0,0 0-3 0,0 0 2 0,-1 0-3 15,1 0-7-15,0 0-5 0,-2 5-7 0,1 2-1 16,0 5 9-16,-1 2 6 0,0 4 8 16,-1 6-1-16,-1 5 2 0,1 2-1 15,0 5 0-15,-1 5 2 16,0 5-2-16,-2 4 1 0,2 5-1 0,-2 1-2 0,2 1 1 0,0-4-1 0,4-3 2 16,-1-7 2-16,1-5-2 0,0-9 1 15,0-3 0-15,0-6-1 0,1-4 0 0,1-3 0 16,-1-5 0-16,0-2 2 15,0-2-1-15,-1-2 1 0,2-1 0 0,-2-1 4 0,0 0 3 16,0 0 6-16,0 0 2 0,0-4 3 0,1-3-5 0,0-6-6 16,3-5-4-16,-3-3-6 0,1-6 2 15,0-1 2-15,2-6-2 0,-1-2 1 16,1-4 0-16,2-4-1 0,-1 0 2 16,1 1 1-16,-1 2-2 0,0 1 0 0,-2 3-1 15,1 4-1-15,-4 3-1 0,1 0 1 0,-1 4 1 0,0 1-1 16,0 4 2-16,0 2-2 0,0 2 0 0,0 2 0 15,0 4-1-15,0 0 2 16,-1 2-2-16,-1 2-1 0,1 2 2 0,0 1-1 16,1 2 1-16,-1-2-3 0,1 3-4 0,-2 1-9 15,2 0-10-15,0 0-21 0,0 0-24 0,0 0-3 0,2 5-10 16,-2 1-9-16,0 3-16 0,0 2-58 16,1 2-95-16,0 1-176 0,2-4-513 0,-2-3-523 15</inkml:trace>
  <inkml:trace contextRef="#ctx0" brushRef="#br0" timeOffset="590507.7489">3910 3968 1489 0,'0'0'367'0,"0"0"-59"15,0 0-57-15,0 0-43 0,0 0-33 0,0 0-35 16,0 0-26-16,0 0-25 0,0 0-16 0,0 0-15 16,0 0-9-16,0 0-6 0,0 0-10 0,0 0-6 15,-26-36-8-15,21 36-7 0,-1 2-5 16,-3 1-3-16,0 2 1 0,-2 5 0 16,-1 0 0-16,-2 1 1 0,1 2-1 0,1 0 3 0,0 1 2 15,-3 2-2-15,3-2 1 16,1 3 1-16,-1-2-2 0,2 2-1 0,-1-1-1 15,2 1 0-15,0 1-2 0,0 0 0 0,4-1 0 0,1 0-2 16,0 1-1-16,0-1 1 0,2-1 0 16,2 4 0-16,0-2-1 15,1-2-1-15,-1 1 1 0,2 0 2 0,2-2 0 0,0 2 8 0,3-3-6 16,0-1-2-16,0-1 0 16,0-3-4-16,3 1 4 0,-2-2 1 0,2-1 3 0,-2 1 4 15,1-3-4-15,1-1 3 0,0-2 3 0,5 1-2 16,-2-3 4-16,2 0 2 0,0 0-2 0,1 0-3 0,-1-3 3 15,0-3-4-15,0-3 4 16,2 0 4-16,-3-3-7 0,4-1 0 0,-4 0-1 16,2-2-9-16,-3-2 8 0,0-1 0 15,1 0-1-15,-3-2 6 0,0 1-6 0,-1-2-1 0,1 1 1 16,-3 1-3-16,-3 1 3 0,0 0 0 16,-2 1-1-16,-2 1-1 0,-1-1 1 0,0 1-3 15,0 3 3-15,-1-1 1 0,-3 0-3 16,-2 2 1-16,-3 1-1 0,0 1-8 0,-1-1 5 15,-1 1-1-15,-3 1 1 0,2-1 2 0,-3 2-3 0,1 1-2 16,-1 1 0-16,2 1-6 0,-5 0 6 16,4 3 1-16,-2 1-3 0,1 0 4 15,-2 1-4 1,3-1-1-16,-4 1 3 0,4 1 1 0,-1 2-4 16,4 1 3-16,-4 0-3 0,4 0-1 0,1 1 3 0,0-1 0 0,1-2 1 0,3 1 4 0,-3 1-7 15,2-1-1-15,1 2-6 0,3-1-16 0,-2 2-7 16,2-1-16-16,1 2-21 0,-1 2-29 15,3 2-62-15,0 0-152 0,0-3-741 0,0-2-720 16</inkml:trace>
  <inkml:trace contextRef="#ctx0" brushRef="#br0" timeOffset="599030.0731">6818 756 0 0,'0'0'0'0,"0"0"0"0,0 0 0 0,0 0 0 16,0 0 0-16,0 0 231 0,0 0 1 0,0 0-12 0,0 0-10 16,0 0-23-16,0 0-18 0,0 0-15 0,5-35-14 15,-5 33-7-15,0 1-24 0,0-1-7 16,0 1-10-16,0-1-7 0,0 2-3 16,-2-1-10-16,1 1-14 0,-1 0-23 0,-1 0-3 0,2 0-9 15,0 0-24-15,-1 0 12 0,-1 0-22 0,-1 0-3 16,1 1 16-16,-4 3-14 0,-1-2 16 0,3 3-1 15,-3 0 2-15,-1 1 3 0,-1 1 0 16,3 0 2-16,-4 1-1 0,2 1 1 0,1 1 2 0,-2-1-3 16,0 0 3-1,-1 1 5-15,0-1-2 16,-2 2 4-16,2 2-6 0,-1-1 0 0,1 1 4 0,0 1 3 0,0 0 2 0,-2-1-1 0,1 1-6 16,1 0-8-16,1 1 4 15,1 1-2-15,1-2-1 0,-3 2 4 0,4-1-4 0,-2 1 1 16,0-1 1-16,0 1-4 0,3 0 1 15,0 1 2-15,-3-3-1 0,3 1 3 0,0 2-6 0,-1-2 8 16,3 5-9-16,-4 1-10 0,0 2 5 0,4-1-9 16,-1-4 8-16,2-1 8 0,2-1 0 15,-1 1-2-15,0-3 0 0,2 1 4 0,2 0-1 16,-2-2-2-16,0 0 0 16,0-1-3-16,0 1-2 0,0-1 5 0,0-1-1 0,2 0 4 15,0-1-5-15,2-1 3 0,1 0 3 0,-1-1-4 16,2 1 6-16,-1-1-2 0,0-2 1 15,2 1 3-15,-3-1-1 16,4 0 1-16,-1-2 3 0,0 1 3 0,1 0 2 0,1-2 5 0,0 1-8 0,-4-1-3 16,2 1 2-16,2-2 2 0,1-1 4 15,-3-1 4-15,2 0-4 0,1 0-2 16,3-1 1-16,-1-4-3 0,3-1 0 0,1 2-2 16,2-3-4-16,-4 2-1 0,4-3-2 0,-4 1 0 0,2-1-1 15,-4 2 1-15,0-2-1 16,1-1 1-16,-3 2 2 0,-1-1-3 0,0 1 0 0,-1-1 1 15,2 2-2-15,-3-1 5 0,-2-2-2 0,2 3 0 16,-4-3 2-16,3 2-3 0,-3 0 2 16,-2 0 2-16,1 2-4 0,0-1 3 15,0 1-1-15,-1 0-3 0,-1-1 1 0,0 1-2 0,0-2 4 16,0 2-6-16,0-3 1 0,-1 1-2 0,-4 1-5 16,3 0 5-16,-1 0-5 0,-2-1 3 15,2 1-1-15,1 0-3 0,-4 0 5 0,4 1-7 16,-1 2 4-16,-3-2 2 0,4 2-3 15,-6-1-1-15,5 0-2 0,-3 2 0 0,2-1-4 0,-2 2-2 16,0 0 1-16,-1 1-1 0,-2 0 5 16,-1 0-6-16,-2-1 1 0,0 2 2 15,-5 3-3-15,5 0 9 0,-4 1-2 0,3-1-1 0,1 1 2 16,-5-1-1-16,5 1 2 0,-3 2 4 0,2-1-6 16,1 1 5-16,2-1-4 0,-1 1-1 15,0-2 3-15,1 2-3 0,0 0 5 0,0 0-2 16,0-3 2-16,1 3-1 0,-2 0-4 15,1 0 2-15,2-1-3 0,2 1 4 0,0-2 2 0,0 1-3 16,1 1 5-16,-1 0-5 0,3 0 1 0,-2 0 1 16,0-2-6-16,3 1 7 0,-2-1-2 15,1 1-2-15,1-2 4 0,0 0-4 0,-1 1 2 16,0 0 1-16,1-1 0 0,2-2-1 16,0 2-1-16,-1-2 1 0,1 0-2 0,-1 1 2 15,1-2 2-15,0-1-3 0,0 0 3 0,0 1-5 16,0 0 2-16,0 0 1 0,0 1-4 0,0-1 7 15,2 1-3-15,0 0-3 0,3 1-8 16,0 0-39-16,3 2-51 0,4 2-121 0,-2-1-313 16,-2-2-880-16</inkml:trace>
  <inkml:trace contextRef="#ctx0" brushRef="#br0" timeOffset="601223.1907">8889 874 0 0,'0'0'0'0,"0"0"77"0,0 0 333 0,0 0-12 0,0 0-21 0,0 0-32 16,0 0-51-16,0 0-59 0,0 0-62 0,0 0-61 16,0 0-46-16,0 0-41 0,12-22-27 0,-12 22-13 15,0 0-4-15,0 0 3 0,0 1 10 16,0 3 16-16,0 1 5 0,0 2 10 0,-3 2 3 15,2 0 19-15,-2 5 11 0,-3 1 0 0,1 3 2 16,-2 3-11-16,-2 4-4 0,0 0-4 0,-3 3-2 16,1 2-6-16,-5 7-7 0,-1 7-3 15,-2 2-15-15,1 1-5 0,4-10 3 16,3-3-6-16,0-7 14 0,2 0-4 16,1-4-3-16,0 0 4 0,-1-3-5 0,5-1 3 0,-3 0-2 0,4-2-1 15,-3-3 0-15,4 1 0 0,-1-3 1 0,-2-1 0 16,3-1 1-16,2-2-1 0,-1-2-2 15,0 0 0-15,0-2-1 0,1-2-3 0,0 0 5 16,0 1-4-16,0-3 5 0,0 0 6 16,0 0-1-16,0 0 6 0,0 0-7 0,0 0-6 15,0 0-10-15,0-3-20 0,2-1-41 0,0-3-62 16,5-4-85-16,-2 0-156 0,2 2-436 16,-4 2-763-1</inkml:trace>
  <inkml:trace contextRef="#ctx0" brushRef="#br0" timeOffset="601789.2789">9211 867 196 0,'0'0'585'0,"0"0"-168"0,0 0-80 0,0 0-62 15,0 0-59-15,0 0-60 0,0 0-36 0,0 0-40 16,0 0-21-16,0 0-19 0,0 0-18 16,0 0-4-16,0 0-9 0,0 0 2 0,-33-14 7 15,26 19 1-15,-1 0 8 0,2 3 3 0,-3 0 3 16,0 3 6-16,-1-1-6 0,-1 3 4 16,-1 0-7-16,-2 2-2 0,2 2 0 0,0-1-5 15,0 2 0-15,-1 2-2 0,-1 0 1 0,4 1 2 16,-2 0 0-16,1 0 0 0,1 0-8 0,0 3-3 15,-1 1-1-15,0 4-18 0,-2 1 8 16,3 1-1-16,4-8-5 0,1 0 18 0,4-4-10 16,2-1 4-16,-1 1-1 0,5-3 0 0,-1-1 2 15,3-1 0-15,1-2-2 0,2 0 0 16,0-2 4-16,0-1-2 0,1-1 3 0,-1-1 2 16,1-2-4-16,0 0 3 0,0-2 0 15,-1 0-3-15,1-3 8 0,0 0 1 0,3 0 1 16,-1-4 5-16,0-1-8 0,1-2 3 0,-1 0-2 0,1-1-5 15,-4 0 9-15,0-2-6 0,1 0 2 16,-2-3 3-16,-3 1-3 0,-2 0 0 0,1-2-3 16,-2 0-4-16,-2 0 0 0,-1 2-2 15,0-1-1-15,0 2-5 0,-4 0 1 0,-2 2-2 0,-2 1 1 16,1-1 5-16,-5 4-12 0,1 0-1 0,0 1-5 16,-1 3-7-16,-3 0 10 0,-2-1 1 15,0 2 1-15,-3 4 6 0,5 1-7 16,-3 1 4-16,1 2 0 0,3 0-6 0,2 1 4 15,-3 2 0-15,4 1-1 0,1 1 1 0,-1 0 5 16,3 1-3-16,3 1-2 0,-1 0-15 16,3 1-42-16,1 2-46 0,2 2-113 0,0 1-249 0,4-6-702 15,-3-5-248-15</inkml:trace>
  <inkml:trace contextRef="#ctx0" brushRef="#br0" timeOffset="604269.5383">6446 7683 0 0,'0'0'0'0,"0"0"238"0,0 0 184 15,0 0-38-15,0 0-29 0,0 0-35 0,0 0-43 0,0 0-46 16,0 0-39-16,0 0-32 0,0 0-35 16,0 0-24-16,-49-108-24 0,39 101-18 0,1 1-4 15,0 0-10-15,-2 3-6 0,0 0-6 16,0 2-8-16,-1-1-4 0,-5 2-2 0,2 0-3 0,-3 5 0 16,-4 1 0-16,-1 4-2 0,-2-1 0 15,3 3 0-15,-2 0-1 0,0 0 0 0,2 2-3 16,3 0-4-1,2 4 0-15,1-1-5 0,0 2-2 16,4-1 4-16,3 1-3 0,2 0 0 16,2 0 2-16,5-4-5 0,0 1 1 15,9-4 2-15,2 0 3 0,2-3 5 0,5-1 1 0,4-3 1 16,4-1-1-16,2-3 0 0,2-1 1 0,4 0 0 0,-1-7 2 0,-2-2-3 0,2-1 0 16,-6-3 0-16,3-1-1 0,-5-1 3 0,-1 1 0 0,-3 0-2 15,-7 0 3-15,-1 2-1 0,-5 1 0 16,-1 0 3-16,-5 1 0 0,-1 1 2 15,1-1-2-15,-2 5-2 0,0-1 0 0,0 2-3 0,0 0 0 16,-3 1 0-16,2 0 1 0,0 2-1 0,0 1 1 16,0 0 0-16,1 0-4 15,-1 0 0-15,-1 0-5 16,0 0-1-16,0 5 0 0,0 1-4 16,-2 2 3-16,-1 2-1 0,2 3 2 0,-3 0 2 0,3 3 0 0,-4 3-1 0,3 2 0 15,-4 1-2-15,1 4 2 0,3 1 0 16,-5 5 2-16,1 0 0 0,3 0 2 0,-3 3-1 0,0-1-2 0,2 1 0 15,-1 0 0-15,0-1 0 16,4 1 1-16,-3-3 1 0,3-3-4 16,3-1 0-16,-2-3-1 0,-1-1 2 15,3-3 0-15,-3-2-1 0,3-3 1 0,0-2-4 16,0-4 2-16,0-1 2 0,3-1 0 0,-2-2 5 16,1-2-3-16,-2 0-2 0,1-4 0 0,-1 0-6 0,1 0 9 15,-1 0 5-15,0 0 4 0,0 0 7 0,0 0-8 16,1 0-4-16,-1 0-5 15,1-2-9-15,2-3-11 0,1-1-16 0,-2-1-27 0,4-1-40 0,-2 0-67 16,4-2-146-16,-4 3-592 16,2 1-804-16</inkml:trace>
  <inkml:trace contextRef="#ctx0" brushRef="#br0" timeOffset="604981.5656">8814 7515 404 0,'0'0'659'0,"0"0"-152"0,0 0-139 0,0 0-57 16,0 0-57-16,0 0-50 0,0 0-45 0,0 0-34 16,0 0-24-16,0 0-21 0,0 0-16 0,0 0-18 15,0 0-19-15,0 0-15 0,-6-44-10 0,6 45-3 16,-1 5 1-16,0 2 1 0,1 3 5 16,-1 3 1-16,0 4 7 0,-1 2 6 0,-2-1 2 15,1 3 11-15,-2-2-3 0,0 2-2 0,-3 3 0 0,3-1-10 16,-3-1 4-16,-2 3-4 15,1 1-3-15,0 0 0 0,2 0-7 16,-2 0 1-16,0 1-1 0,1-2-4 16,-2-1 4-16,1 0-1 0,4-6-2 15,-2 1-1-15,-1-2 0 0,6-4-1 0,-1-1 1 0,1-3 2 16,0 0-4-16,2-5-1 0,2 1-1 16,-2-2-1-16,0-1 2 0,0 0-1 0,4 0-4 0,0-1-8 15,5-2-21-15,0 0-25 0,2 2-32 0,5-7-52 0,-2-3-92 16,4-2-212-16,-6 1-648 0,-3 2-465 0</inkml:trace>
  <inkml:trace contextRef="#ctx0" brushRef="#br0" timeOffset="605417.3654">9027 7506 1329 0,'0'0'541'15,"0"0"-188"-15,0 0-69 0,0 0-70 0,0 0-44 0,0 0-48 16,0 0-25-16,0 0-26 0,0 0-20 16,0 0-17-16,0 0-18 0,0 0-6 0,0 0-7 15,0 0-1-15,-17-6 4 0,24 7 1 0,2 0 8 16,2 1 0-16,5 0 4 0,0 1 1 0,5-2-2 16,0-1 1-16,1 1-10 0,-2 1-3 0,2 0-1 15,-6 0-3-15,1 1 1 0,-4-1 1 16,-1 0 0-16,-1 2 2 0,-2 0-3 15,1 0-1-15,-2 1-2 0,-3 3-1 0,1-1 4 32,-1 0 0-32,-1 2 1 0,-2 3-3 15,-2 0 5-15,0 2 4 0,0 1 3 0,0 3 6 16,-4 0 0-16,-4 2-2 0,0 2-1 16,-2-1-3-16,-1 2 2 0,1 2-3 0,-2-1-1 15,-3 1 1-15,2 0-6 0,0 1 0 0,-1-1-1 0,-1 0-3 0,3-1 2 16,-1-3-2-16,0 0 2 0,2-2-1 0,2-4 1 15,-1 1-1-15,5-3 1 0,-2-3 2 0,4-2-3 16,-2-2-3-16,2 0-1 0,1-2-10 0,1-1-11 16,1-1-20-16,0 0-29 0,0-2-41 15,0 0-32-15,0 0-60 0,1-6-170 0,1 2-637 0,1 1-624 0</inkml:trace>
  <inkml:trace contextRef="#ctx0" brushRef="#br0" timeOffset="605820.9856">9040 7743 960 0,'0'0'643'0,"0"0"-248"0,0 0-70 0,0 0-70 16,0 0-47-16,0 0-46 0,0 0-32 0,0 0-40 16,0 0-32-16,0 0-26 0,0 0-17 0,0 0-4 15,0 0-2-15,0 0-1 0,-42-10 4 16,42 12 3-16,4-1 6 0,0 1 7 0,3 0 4 15,1 0 1-15,1 0 2 0,6-1-1 0,-1-1-2 16,5 0-1-16,2 0-5 0,4 1-7 16,2-2-3-16,3 0-5 0,1-1-3 15,-1-1-3-15,0 2-2 0,-2-1 2 0,2 1 0 0,-4-2 1 16,3 2 2-16,-1-1-5 0,-5 1 1 0,3 0-2 16,-6-1-1-16,-6 1 3 0,0 1 0 15,-6 0 0-15,0 0 1 0,-1-2 1 0,-5 4 1 16,-1-2 3-16,0 0 3 0,-1 0-1 15,0 0 0-15,0 0-3 0,0 0-2 16,0 0 2-16,0 0-1 0,0 0 0 0,0 0 0 16,0 0-4-16,0 0-1 0,0 0-2 0,0 0-1 15,0 0 0-15,0 0-11 0,-1 0-24 0,1 0-39 0,-2 0-65 16,-4 4-165-16,4-1-862 16,-1-1-607-16</inkml:trace>
  <inkml:trace contextRef="#ctx0" brushRef="#br0" timeOffset="618544.5625">11933 3603 28 0,'0'0'513'0,"0"0"-56"0,0 0-104 15,0 0-19-15,0 0-12 0,0 0-48 16,0 0-49-16,0 0-50 0,0 0-39 0,0 0-31 16,0 0-25-16,0 0-10 0,-1-27-16 15,1 27-11-15,0 0-12 0,0 1-5 0,0 4 6 0,0 1 8 16,0 2 6-16,-2 4 2 0,-1 2-5 15,2 1-7-15,-3 3-6 0,0 1 3 0,1 2-9 16,-3 1-1-16,1 0 0 0,1 2-9 0,-1 0 2 16,1-1-4-16,0-1-3 15,2 2 1-15,-2 0-2 16,1-1 1-16,2-2-2 0,-1-2-3 16,0-3 0-16,0-2-1 0,2-1 3 0,0-1-5 15,0-3 2-15,0 2 0 0,0-2-3 0,0-1 4 0,0-1-4 16,0-3 2-16,0 3 1 0,0-4-1 0,0 2 1 0,2-2-2 0,-2 0-3 0,0-1 1 15,0 1-9-15,0-1-9 0,0-1-12 16,0 1-23-16,0-1-23 0,0-1-39 0,0 0-64 16,0 0-121-16,0-3-251 15,0 1-720-15</inkml:trace>
  <inkml:trace contextRef="#ctx0" brushRef="#br0" timeOffset="619075.1628">12091 3628 502 0,'0'0'859'0,"0"0"-503"0,0 0-18 0,0 0-43 15,0 0-38-15,0 0-63 0,0 0-54 0,0 0-34 16,0 0-29-16,0 0-19 0,0 0-14 0,0 0-6 15,0 0-3-15,0 0 0 0,-10-9-5 0,10 9-6 16,0 0-3-16,2 0-7 0,0 0-2 16,2 0-5-16,0-1 0 0,2 0 3 15,6 0-1-15,6 1 0 0,1-3-4 0,3 1 0 0,3-2-3 16,0 4 2-16,-2-2 1 0,2 2-3 0,-2-1 1 16,-2 1-2-16,-1 0-1 0,1 0 1 15,-4 1 0-15,-2-1 3 0,0 0-4 0,-5 2 0 16,-2 0 0-16,-3 1-3 0,1 1 2 0,-2-1 1 15,-3 3 2-15,-1 1 1 0,0 2 4 16,0-1 4-16,0 2 6 0,-3 1 2 0,-2 3-1 16,2-2-3-16,-4 5-2 0,2-1-2 15,-2 1 0-15,1 3 0 0,-3-4-1 16,3 3-2-16,1 3 0 0,0-1-2 0,-4 2 0 0,4 0-2 16,-1-1 1-16,0 0 1 15,-1 0 1-15,0-3 0 0,1 2 0 0,0-1-3 0,-2-2 0 16,0 0 2-16,1-2-2 0,1 3 1 0,-2-3-2 0,3 0 0 15,0-3-1-15,1-2 1 0,0-1-1 16,1-2 4-16,1-1-4 0,1-1-1 16,-1-2 0-16,1 0-7 0,0-1-1 0,1-1-8 0,0 0-13 15,0 0-18-15,0-1-25 0,0-1-27 0,0 0-29 16,0 0-55-16,0-5-110 0,0 2-370 16,0-1-936-16</inkml:trace>
  <inkml:trace contextRef="#ctx0" brushRef="#br0" timeOffset="619453.8758">12196 3914 1914 0,'0'0'365'0,"0"0"-74"0,0 0-41 16,0 0-46-16,0 0-50 0,0 0-50 15,0 0-37-15,0 0-22 0,0 0-13 0,0 0-12 0,0 0 1 16,0 0 2-16,0 0 2 0,66-11 2 15,-37 7-4-15,2 0-2 0,2-2-2 0,2 2-2 16,0-1-2-16,0 0-1 0,-3 1-5 16,-2-1-2-16,-1 2 0 0,-4 1-1 0,0-2 1 15,-2 2 4-15,-3-1-4 0,-5 1-4 0,0 1 0 16,-5 0-5-16,-3 1 3 0,-1 0 3 16,-5 1 0-16,0-1 4 0,-1 0 0 0,0 0 1 15,0 0 3-15,0 0 0 0,0 0 1 0,0 0-2 16,0 0 0-16,-1 0-3 15,1 0 0-15,-1-1-1 0,1 1-1 0,-1 0 2 0,-1 0-8 0,1 0-5 16,1 0-11-16,-2 0-24 0,0 0-14 16,1 0-38-16,-4 0-50 0,0 2-97 0,1 0-263 15,0-1-779-15</inkml:trace>
  <inkml:trace contextRef="#ctx0" brushRef="#br0" timeOffset="621278.0823">13970 3580 0 0,'0'0'71'0,"0"0"395"15,0 0-55-15,0 0-3 0,0 0-75 0,0 0-68 16,0 0-52-16,0 0-45 0,0 0-33 0,0 0-27 15,0 0-22-15,0 0-21 0,-12-6-17 0,14 3-13 16,3 0-12-16,0-1-1 16,2 1 2-16,1 1 2 0,-2-2-2 0,5 2 6 0,-1 0-5 15,2 0-5-15,2 1 0 0,-3-1-9 0,1 2 4 16,0 0-4-16,-1 0-2 0,0 0-4 0,-4 0-4 16,1 2-2-16,-3 0 0 0,1 3 1 15,1 0 2-15,-3 2-2 0,2 0 0 0,-3 3-2 16,-1 1 3-16,0 1 2 0,-2 3 0 0,0 1 5 15,-3 2-3 1,0 1 0-16,-5 1 2 0,-2 1-6 0,-1-1 6 0,-1 1 2 16,-5-2 0-16,4 1 4 0,-5-2-3 0,3 0-1 15,-1-2 1-15,1-1 0 0,-1-1-3 0,1-2 1 0,0-1-3 16,4 0-2-16,-1-2 0 0,2 0-2 0,1-1 0 16,1-3 2-16,1 1-3 0,3-2-1 15,3 0-2-15,1-2-4 0,0 1 2 0,0 0 3 16,1-1 2-16,6 1 6 0,1 1 1 0,0-2 6 15,6 1 3-15,1-1 3 0,4-1 1 0,1-1-1 16,1 0-2-16,2 1-2 16,1-2-1-16,0-1-6 0,-1 0-1 0,0 0 0 15,-1 0-1-15,-1 1 2 0,0-2-1 0,-2 2-4 16,-3-1 1-16,-2 2-2 0,-3-2 0 0,-6 2 2 16,0 0-2-16,-3 0 1 0,-2 0 5 0,0 0 0 0,0 0 6 15,0 0 2-15,0 0 2 0,0 0 0 0,0 0-2 16,0 0-4-16,0-1-6 0,0 1-6 15,0-1-7-15,0-2-8 0,0 0-38 0,0-1-17 16,0-2-20-16,0-1-37 0,0-1-53 16,0 0-197-16,0 1-579 0,0 2-681 0</inkml:trace>
  <inkml:trace contextRef="#ctx0" brushRef="#br0" timeOffset="621784.6718">14486 3534 1444 0,'0'0'450'0,"0"0"-100"16,0 0-97-16,0 0-30 0,0 0-36 0,0 0-34 0,0 0-45 16,0 0-40-16,0 0-28 0,0 0-19 15,0 0-8-15,0 0-8 0,0 0-2 0,11-15-7 16,-11 18-4-16,0 2 7 0,-1 3 3 0,0 1 5 15,-1 2 6-15,-3 2 0 0,3 1-2 16,1 2 4-16,-3 0-4 0,0 1 0 0,2 2-2 16,0-1-2-16,-3 2 2 0,2-1 1 0,-1 1 2 15,-1 1-1-15,2-2 0 0,-2-1-3 16,3 2 2-16,1-2 0 0,-1-2-5 16,-1 3 1-16,0-2-3 0,2 3 1 15,0-2 5-15,-3 0 0 0,2-3-1 0,-1 0 0 16,1-1-3-16,0 0-1 0,-2-1 1 15,1-1-3-15,2 0 2 0,-1-1-1 0,-2-2 0 16,3-1 1-16,0-1 0 0,0-4 1 0,1 2 0 16,-1-1 0-16,1-2-2 0,0 1-1 0,0-2-2 0,0 0 1 0,0 0 4 15,0-1 1-15,0 0 2 0,0 0 2 0,0 0 0 16,0 0 3-16,0 0 2 16,0 0 0-16,0 0 3 0,0 0-2 15,0 0-2-15,0-1 0 0,0 1-4 0,0-1-1 16,0 1 0-16,0 0-4 0,0-1-3 0,0 0-4 15,0-2-7-15,0 1-2 0,1-2-6 0,-1 0-8 16,0 2-16-16,0 0-31 0,1-2-52 16,0 2-104-16,0 0-283 0,1 0-860 0</inkml:trace>
  <inkml:trace contextRef="#ctx0" brushRef="#br0" timeOffset="652497.6385">16689 3521 0 0,'0'0'0'0,"0"0"212"16,0 0 162-16,0 0 14 0,0 0-15 0,0 0-40 15,0 0-66-15,0 0-74 0,0 0-53 0,0 0-39 16,0 0-23-16,11-10-9 0,-11 10-2 16,1 0-1-16,-1 0-2 0,0 0-6 0,0 0-7 15,0 0-5-15,0 0-1 0,0 0-5 0,0 1-2 16,0 0-5-16,0-1-8 0,0 1-3 15,0-1-7-15,0 0-2 0,0 2-1 0,0-2-5 16,0 1 0-16,0 1 9 0,0 2 7 0,0 0 9 16,0 1 0-16,0 1-6 0,0 0-11 15,0-1-1-15,0 2 0 0,0 0 1 0,0 1 5 0,0 1-1 16,0 1 2-16,0 0 0 0,-1 2-2 16,1-1 3-16,-2 2-2 0,-1 1-2 15,0-2 3-15,2 2-9 0,-1 0 0 16,-2-1-2-16,1 2-3 0,1-1 6 15,0 2 0-15,-4 0 0 0,4-1 0 0,-1-2-4 0,-2 2-3 0,4-1-2 0,-2 0 1 16,0 0-2-16,3 0 0 0,-3-3 0 16,2 4-5-16,1-1 6 0,-2 1 0 15,1 1 3-15,0-4 6 0,-2 1-9 16,0 0 0-16,3-3 0 0,-1 2-7 0,0-3 6 16,0 0-2-16,0 0 1 0,0 0 3 15,-1-2-3-15,0 1 1 0,1 0-3 0,1-1 1 16,-1-3 0-16,1 1 0 0,-1 1 3 0,0-2-3 0,1 1 3 15,-1-3-1-15,0 0 0 0,1-1 6 16,-3 2-7-16,3-2 0 0,0 0 1 0,0-1-7 0,0 1 6 16,-1-1-1-16,1 0-1 0,0 0 9 0,0 0-4 15,0 0 3-15,0 0 3 16,0 0-7-16,0 0 5 0,0 0-1 0,0 0-4 0,0 0 1 16,0 0-1-16,0-1-8 0,0 1 0 15,0-1-5-15,0 1-11 0,0-2-14 0,0-1-33 16,0-1-34-16,1-1-40 0,-1-1-69 0,3-1-145 15,-2 2-563-15,-1 1-755 0</inkml:trace>
  <inkml:trace contextRef="#ctx0" brushRef="#br0" timeOffset="653414.401">17053 3555 469 0,'0'0'412'0,"0"0"-122"0,0 0-4 0,0 0 8 15,0 0-19-15,0 0-44 0,0 0-47 0,0 0-43 0,0 0-34 16,0 0-28-16,0 0-24 0,0 0-13 15,0 0-12-15,0 0-2 0,-36-9 1 16,29 14-11-16,1 0 3 0,-1 1-5 0,3 1 1 0,-2 0 2 16,-2 1 0-16,3 1 1 0,0 1-3 15,1 0 1-15,-1 0-1 0,1 1 1 16,3-2 0-16,1 1-4 0,0-1-1 0,0 0-3 16,0 2 2-16,1 0 4 0,3 1 2 15,2-1 1-15,2 0 1 16,2 0-1-16,0 1-1 0,1-1-2 0,1 1-2 15,-1-1-2-15,4 0-2 0,-1-1-2 16,-3 2-1-16,2-2-1 16,0 0 0-16,-3-1-3 0,2 2 2 0,-1-2-1 15,-2 0-1-15,1 3-1 0,-2-3 1 0,-3 4-1 0,3-2 1 0,0 0 0 0,-4-1 1 0,-2-1 0 0,2 0 1 16,-2 0 1-16,-2 0 0 0,0 0 0 16,0-1 2-16,0 1 4 0,-2 0-1 15,-4-1 1-15,2 2 0 0,-1-3-2 0,-5 2 2 16,0-1 0-16,0 0-1 0,-2-1 1 0,-1 2-4 0,-4-1-1 15,3-1 1-15,-3-1-3 0,1-2 1 16,1 0-1-16,2 1-2 0,-2-3 0 16,4 0-1-16,1-2-1 0,0 1 0 15,5-1 1-15,-2 0 1 0,-1 0 1 0,3-3 0 0,-2 1-2 16,4-3-2-16,-3 0 0 0,3-2-2 0,-4 1 0 16,5-2-1-16,-1-1 0 0,0 0 0 0,1-1-1 15,2-2 1-15,0 0-2 0,0-1 0 16,4 0-1-16,2 1-2 0,1-2-1 15,2 0 1-15,2-3 2 0,2 3 4 0,0-1 4 0,3-2-2 16,-3 3 1-16,6-1 0 0,-2 0-2 0,3 1 3 0,0 1 0 16,-1-2 2-16,-2 1 0 15,1 2 0-15,2 0 1 0,-3 0 1 0,-3-1 0 0,1 1 0 16,-2 1 5 0,-2 1-1-16,-1 1-2 0,-1-1 3 0,0 2-2 0,-4-1 4 15,4 0 3-15,-5-1-2 0,0 3-1 0,-3-1-1 0,1 1-4 16,-2 0 4-16,0 0-1 0,0 1-1 0,0 1 3 15,0-2-5-15,0 2-3 0,-1-1 3 0,-2 1-3 16,-3 1-1-16,3 2 2 16,-5-1-5-16,4 0 0 0,-4-1-2 15,0 1 2-15,-2-1-1 0,1 2 0 0,1 0 2 16,-2 0-3-16,0 2 0 0,2-1 1 0,0 1-2 0,-1 0 1 16,0-1 1-16,0 1-1 0,1 0 1 0,-2 0-2 15,2 1 1-15,-1 2 0 0,0-2-1 0,1 2 0 16,-1 0-1-16,2-1-2 0,0 1-2 15,-1 0 0-15,2 0 3 0,0-2 5 0,0 3-8 16,4-1-14-16,-2 0-18 0,-1 1-28 0,4 2-24 0,-1 0-47 16,1 0-111-1,0 0-344-15,1-1-934 0</inkml:trace>
  <inkml:trace contextRef="#ctx0" brushRef="#br0" timeOffset="657129.6559">18855 3746 0 0,'0'0'457'0,"0"0"43"0,0 0-107 0,0 0-12 15,0 0-32-15,0 0-77 0,0 0-64 0,0 0-53 16,0 0-45-16,0 0-37 0,0 0-22 15,0 0-13-15,0-50-7 0,9 43-1 0,1-1-3 16,1 1-2-16,2 1-1 0,-1-1-1 16,1 2-2-16,-1 0 0 0,-2 2-7 0,0 1-3 0,0 2-4 15,-1 0-6-15,0 0 0 0,-1 3-2 16,0 1-2-16,-1 4 2 0,0 2 1 0,0 3 3 16,-1-1 3-16,-2 6 1 0,-3 0 0 0,0 3 2 15,-1 2-3 1,-5 2 0-16,-2 3 2 0,-6-4 1 0,1 5-2 0,-6 0 2 15,1 0-1-15,-3-3-1 0,-1 1 1 16,2-4 1-16,-2-1-2 0,1-5-1 0,3 0 0 0,1-3-1 0,2-1-2 16,3-4 1-1,3-3-1-15,2-3 0 0,5-1 1 0,-2 0-1 0,3-2 1 0,0 0 2 0,0 2 1 16,0-2 2-16,3 0 3 0,4 0 4 0,3 1 2 16,3-1 3-16,4-3-2 0,3 1-5 15,4-1-1-15,-2-1-3 0,2-1-1 16,-1 1 2-16,0 0-3 0,-2-1-1 15,-1 0 1-15,0 1-5 0,-3 0-1 0,1 2 0 0,-2 0-2 16,-4-1 0-16,0 2 3 0,-4-1-2 0,0 0 1 16,-6 2 0-16,1-1-2 0,-3 1 1 15,0 0 1-15,0 0-2 0,0 0 4 0,0 0-1 16,0 0 0-16,0 0 2 0,0 0-1 16,0 0 0-16,0 0 1 0,0 0-3 0,0 0-2 0,0-1-7 15,0 0-12-15,0-1-16 0,0-1-47 0,0-2-51 16,0-2-78-16,0-1-158 0,0 1-437 15,0 2-825-15</inkml:trace>
  <inkml:trace contextRef="#ctx0" brushRef="#br0" timeOffset="657544.6265">19381 3719 646 0,'0'0'916'0,"0"0"-436"0,0 0-148 16,0 0-91-16,0 0-64 0,0 0-60 0,0 0-37 15,0 0-12-15,0 0-12 0,0 0-7 0,0 0-8 16,0 0-10-16,0 0-5 0,0 0-6 0,-108 50-3 16,103-42-1-16,0 2-3 0,3-2-1 15,2 1-2-15,0 0 1 0,0-1 1 0,2 2 2 16,6-2 3-16,1 3-5 0,1 0 3 0,2 0-4 16,0-1-2-16,3 0 4 0,0 2-1 0,1-2-3 15,-1 0 1-15,-2 0-5 16,0-1-3-16,-2 0 1 0,1 1-2 0,0-3 1 15,-2 2-1-15,-2-2-3 0,-3 1 0 0,2 1 0 16,-4-4 2-16,0 2 0 0,1 0 6 0,-4 1-5 16,0 0 2-16,0 0 1 0,0 1-1 15,0 0 5-15,-4-1 2 0,-1 0 2 16,-1 1 4-16,-2-1-4 0,-2 1 3 0,0-2-3 16,-1-1 0-16,-4 1 0 0,3-1-2 0,-4-2-1 0,2 1 0 0,0-2-1 15,0 2 0-15,1-3-2 0,1 1-1 16,1-1-7-16,-1-1-4 0,3-1-5 0,3 0-12 15,0 0-8-15,1 0-21 0,2-1-26 16,2-5-36-16,-1-1-80 0,2-1-170 16,0 1-666-16,0 1-644 15</inkml:trace>
  <inkml:trace contextRef="#ctx0" brushRef="#br0" timeOffset="671125.3936">21091 3759 359 0,'0'0'490'0,"0"0"-129"0,0 0-88 16,0 0-19-16,0 0-33 0,0 0-63 0,0 0-62 15,0 0-42-15,0 0-3 0,0 0 1 16,0 0 7-16,0 0 10 0,-27 28-2 0,20-23-3 15,-3 2-6-15,0 1-6 0,-1-1-3 0,0 0-1 16,-1-1-2-16,2-1-2 0,-1-1-5 0,2-1-5 16,2-1-2-16,0 0 1 0,-1-1 3 15,3-1 2-15,0 0 0 0,3 0 2 0,-2 0 1 0,1 0 2 16,1-3-4-16,1-2-4 0,0 0-11 16,1-2-5-16,0-1-6 0,0-2-9 0,0-1-3 15,3 0-3-15,5-4-6 0,-2 1 0 16,1 0-1-16,6 0-4 0,0 1 5 15,1 4 1-15,2 0 2 0,-1 1 4 0,2 2-2 0,-2 1 0 16,1 2 0-16,-2 2-1 16,2 1 2-16,-4 1 1 0,2 1-1 0,-3 4 2 0,2 1-2 15,-3 2 0-15,0 3 0 0,0 1 2 0,-5 3 0 16,1 3 1-16,-4 2-1 0,-1 3-1 0,-1 4 3 16,-4 3-1-16,-5 0 2 0,-8 5 2 15,1-2 1-15,-3 1 2 0,-4-6-1 16,0 0 0-16,1-5-3 0,0-2 1 0,-2-5-1 15,2-1 2-15,1-2 1 0,2-3 3 0,3-3 1 16,-2-2 2-16,3-2-1 0,0-3 2 0,4 0 0 0,1-1 3 16,-1 0 4-16,6-1-2 0,1-2-2 15,1-2-2-15,0 1-7 0,1-2-2 16,2 0-6-16,0-1-2 0,0 0-2 0,0 1-2 16,3 0 2-16,0 0-2 0,0 1-1 0,5 0-3 15,-2 1-2-15,4 1 3 0,0 0 0 0,3 2 5 16,-2-1 0-16,0 4 1 15,2-2-2-15,1 0 0 0,1 3 3 0,0 1 0 0,0 1 1 16,2 2 1-16,-2 2 0 0,2-2-1 0,-3 2 1 16,1 2 0-16,-1-1 1 0,-3-1 1 15,-1 0-2-15,1 0 1 0,-2-1-1 0,0 1 0 16,-2-2-1-16,-2-1 3 0,1 0-1 0,-3-2-1 16,1-1-2-16,0 0-7 0,-3-1-10 0,1 1-14 15,-1-3-15-15,2 1-20 0,0-1-26 0,-1 0-47 16,2 0-82-16,1-3-187 0,-2 1-604 15,0 0-426-15</inkml:trace>
  <inkml:trace contextRef="#ctx0" brushRef="#br0" timeOffset="671783.2446">21405 3798 30 0,'0'0'741'0,"0"0"-293"0,0 0-130 0,0 0-23 16,0 0-21-16,0 0-42 0,0 0-53 0,0 0-56 16,0 0-35-16,0 0-22 0,0 0-13 0,0 0-5 15,0 0 3-15,0 0-4 0,73-87-7 0,-62 82-2 16,-1 0-11-16,0 2-2 0,2 1-7 0,-2-1-7 15,0 3-3-15,-1 0-5 0,-1 0-2 16,-2 2-2-16,0 3 1 0,1 1 0 0,-4 1 1 16,2 2 2-16,0 1-1 0,-3 4 2 15,-1-1 2-15,-1 3-2 0,0 0 4 0,-4 2 3 16,-3-1-1-16,-3 0 2 16,0 1-2-16,-2-4 3 0,0 1 0 0,0 0 3 0,0-2-2 15,-2 0-3-15,3-3-2 0,1-2 1 0,2-1-3 16,3-1 0-16,-1-4-1 0,4 1-2 15,2-3-1-15,0 1-1 0,0-1-2 16,0 0 0-16,0 0 0 0,0 0 0 0,0 0-4 0,3 0 3 16,3 0 2-16,0 1 5 0,5 1 3 15,1-1 0-15,1 0-2 0,0 1-4 0,2 1-2 0,-3-1 1 16,-1 2-2-16,-2-2 1 16,0 1-1-16,-2 1 0 0,-1 1 0 0,0 0-1 15,-3 1 2-15,2 1-2 16,-2 0 2-16,-2 1 0 0,-1 0 1 0,0 1 5 0,0 0-4 0,-7 2 2 15,3-1 2-15,-4 1-3 0,-1 2 6 0,-2-2 0 0,-1-1 4 16,-2 1 3-16,-1-2-1 16,-3 1 1-16,3-2-3 0,-4 0-4 0,1-1 1 15,-1-1-3-15,4 0-1 0,-4-1 1 0,0 0 2 0,0-1 0 16,0-1-3-16,4-1 4 0,-3-1-5 0,3 0 0 16,-1-1 1-16,6 0-5 0,-1 0 7 15,2 0-1-15,3 0 1 0,2 0 5 16,1-1-6-16,0 0 0 0,0 0 1 0,1-2-9 0,2 2 0 15,0-2-2-15,0-1-11 0,0 2-7 0,0-2-16 16,0 2-26-16,3-1-39 0,3-2-67 16,-2 2-142-16,3 0-516 0,-4 0-864 0</inkml:trace>
  <inkml:trace contextRef="#ctx0" brushRef="#br0" timeOffset="673516.6796">22816 3728 0 0,'0'0'375'15,"0"0"99"-15,0 0-59 0,0 0-33 0,0 0-75 0,0 0-72 0,0 0-59 16,0 0-36-16,0 0-32 0,0 0-38 0,0 0-25 15,-4-30-26-15,17 24-7 0,1 1 4 0,4-1 0 16,3 0 10-16,2 2 4 0,2-1 0 16,0 0 5-16,2 1-7 0,-3 0-5 0,-2 4-2 15,-2-1-10-15,0 1-1 0,-4 0-5 16,-2 3-4-16,-4 1-3 0,1 1 1 0,-3 4-2 16,-4 2 2-16,2 0 4 0,-4 1 0 0,-2 3 4 0,0 1 1 15,-3 2-3-15,-5-2 5 16,-4 2 1-16,0 1 1 15,-2-1 6-15,0-2-4 0,-2-1-3 0,3-1-1 0,0-1-4 0,1-2-1 16,-1-1 1-16,3-3-1 0,3 1-1 0,1-2 0 16,2-2-2-16,1-1-2 0,3 0 0 0,0-2-2 15,0-1 0-15,4 1 1 0,-1 1-1 0,4 0 5 16,2 1 1-16,-2-3-1 0,3 3 3 16,4-2-4-16,-3 1-1 0,0 1 0 0,2-1-4 15,-3 2 4-15,1-1-1 0,-1 2-2 16,-1 1 2-16,2 1-3 0,-2 2 0 0,-1 0 1 15,-4 0 3-15,1 0-1 0,-1 0 0 0,-4 1-1 16,1-1-3-16,-1 0 1 0,1 0 3 16,-3 0 2-16,-3 2 4 0,-2-1 0 0,-1 1-1 0,-2-2 0 15,-3 0 1-15,-2 0 1 0,1-1 6 16,1-2 0-16,-5 3 0 0,1-3 0 0,1 1-4 0,-2-1 2 16,-1-3 1-16,1 1-1 0,4-1 2 0,-3-1-4 15,4-1 0-15,-1 0-1 0,1-1 1 16,2 0-3-16,0 0-4 0,3 0-12 15,3-4-11-15,-1-1-16 0,4 0-36 16,1-2-73-16,1-3-141 0,0 3-408 16,0 2-920-16</inkml:trace>
  <inkml:trace contextRef="#ctx0" brushRef="#br0" timeOffset="674191.459">23345 3735 103 0,'0'0'672'0,"0"0"-182"0,0 0-140 0,0 0-30 15,0 0-49-15,0 0-73 0,0 0-59 0,0 0-35 16,0 0-27-16,0 0-18 15,0 0-11-15,0 0-6 0,0 0-2 0,0 0 1 0,32-100-2 0,-22 92 0 16,2 2-2-16,0-1-4 0,4 0-9 16,-2 1-4-16,3 1-10 0,-4 1 1 15,5 2 0-15,-6 2 0 0,5-1-3 0,-4 1-4 0,-2 0-3 16,1 6-2-16,-2-1 4 0,-1 2-3 16,0 2 1-16,-2 0-1 0,-3 2-1 0,2 2 1 15,-4-1 2-15,-1 3 0 0,-1-1 5 16,0 0 3-1,-3 0 3-15,-4 0 2 0,2 2-2 0,-4-3 1 16,-1-1 1-16,0-1 0 0,-1 0 2 0,-4-1 3 0,3-1-3 0,0 1 2 16,0-3-4-16,2-2-3 0,0-2-2 15,3 1-3-15,3-2-2 0,-1 1-2 0,5-2 0 0,0-1-2 16,0 0 0-16,0 0 0 0,0 0-1 0,0 0-1 16,2 0-5-16,4 0 1 0,-2 0 3 0,5 0 2 15,6 2 6-15,-1-1-1 0,3 2-5 0,-2-1 2 16,3 0-2-16,-5 2-2 0,3-1 3 15,-5 2-2-15,0-2 1 16,-2 2 0-16,-1 1-2 0,-4 0 2 0,3 1-1 16,-4 0 0-16,-1 0 2 0,-1 1-3 0,-1 2 0 15,0-1 2-15,0 1 0 0,-3 0 2 0,-6 2 2 0,1-2 4 16,-2 1-2-16,-3-1 5 0,-1 0 1 0,-4-2-1 16,0 2 5-16,-4-5 0 0,-1 2-2 15,-3 0 2-15,4-1-4 0,-2 0-1 16,-2-3-1-16,5 0-3 0,0 1 0 15,1-1 1-15,0 0-4 0,7-2 1 0,-1 0-1 0,3-1-1 0,2 0 2 0,5 1 0 16,-2-1-3-16,2 0 1 16,4 0-1-16,0 0 0 0,0 0-6 0,0 0-14 15,0 0-21-15,0 0-40 0,3 0-68 0,2-1-88 16,-2 0-270-16,-2 1-791 0</inkml:trace>
  <inkml:trace contextRef="#ctx0" brushRef="#br0" timeOffset="680912.0432">25298 4131 0 0,'0'0'237'0,"0"0"134"0,0 0-28 0,0 0-40 0,0 0-67 16,0 0-40-16,0 0-32 0,0 0-17 15,0 0-9-15,0 0-27 0,0 0-8 16,0 0-15-16,11-69-8 0,-7 61 2 0,0 0-7 0,1 0-3 15,-1 0-6-15,2 1-11 0,0 0-9 16,1-2-9-16,-2 4-14 0,4-2-7 16,2-1-3-16,-1 1-8 0,0 1-3 0,3 1 4 15,1 0-2-15,-1 3-1 0,0 1 5 0,1-1-6 16,-3 2-2-16,-1 0-2 16,0 0-5-16,-3 4 5 0,0 1 0 0,0 2-1 15,-4 2 5-15,3 2-6 0,-3 3 1 0,-3 2 2 16,0-1 4-16,0 2 6 0,-5-1 4 0,1-1 2 0,-2-1-9 0,0-2-5 15,-1-3-10-15,3-1-4 0,-3 0 9 16,2 1 12-16,-1 0 13 0,-1 1 6 16,2-3-6-16,-1-3-7 0,4-2-7 0,1-2-4 15,1 0 2-15,0 0-5 0,0 0-3 0,0 0-2 16,1 1-7-16,1 0 7 16,3 1 1-16,-1 1 3 0,1 1 5 15,0 0-3-15,3 1 0 0,1 0 1 0,0 1 0 16,1 0-3-16,2 1 2 0,-1 0 1 0,1 1-2 0,0-1 1 0,-2 3 0 15,-2 0 0-15,2-1 2 0,-3 0-4 16,-3 1 3-16,-1 1-1 0,0 0-4 0,-2 1 6 16,-1-3-2-16,0 2 3 0,-5-2 5 0,-1 3 2 0,-1 0 4 15,-3-2 1-15,0 1 3 0,2-2 2 0,-5-2 1 16,2 0 2-16,-1 0-3 16,-1-2 1-16,2 1-2 0,-2-2 1 15,3-2 1-15,2 1-1 0,1-2 1 0,-2-1 1 0,1 2 0 0,0-2-3 16,0 0-4-16,0 0-2 0,-1-3-3 15,1-1-3-15,-1 0-4 0,2-1-5 0,0 0-5 16,1-1-8-16,2-3-12 0,-2 1-17 0,4 1-25 16,1-2-34-16,1-1-75 0,0 0-124 0,1 2-313 15,1 2-592-15</inkml:trace>
  <inkml:trace contextRef="#ctx0" brushRef="#br0" timeOffset="681368.0714">25939 4034 1685 0,'0'0'323'0,"0"0"-68"16,0 0-20-16,0 0-51 0,0 0-60 0,0 0-45 16,0 0-31-16,0 0-12 0,0 0-9 0,0 0-7 15,0 0-4-15,0 0-3 0,0 0 1 16,0 0 0-16,-99 19 1 0,89-10 1 0,0 1-2 15,0 3 0-15,1 0 0 0,0 1-2 0,0 0-1 16,2-1-4-16,0 1-2 0,1 1-3 0,-1 1-1 16,3 0 1-16,1 0 1 0,0-1-1 0,3-1-1 15,0-2 2-15,2-1 0 0,4-2 3 16,3-1 2-16,-2 0-1 0,2-2 2 16,1-2 0-16,4-1 2 0,-2-1 3 0,1-2 0 15,3 0 4-15,1-1 5 0,-1-6 3 16,3-2 1-16,-1-1-5 0,0-1-7 0,1 2-1 0,-5-3-2 15,-1-1 2-15,-2 2 5 0,-2-1-1 16,-2-1 4-16,-2 2 0 0,-3 0-1 0,-2 0 1 16,0 0-2-16,-2 0-5 0,-3-2-2 0,-3 1-6 15,-1 0-2 1,-3 0-2-16,-1 1-2 0,1 1-2 0,-5 2 0 0,1 1-1 16,-1 1 1-16,0 1-3 0,1 2-2 0,-1 0-1 0,3 2-2 15,1 1-3-15,-1-1-4 0,4 2-11 0,2 3-24 16,0 4-42-16,3 1-68 0,0 1-153 15,3-1-430-15,-1-3-927 0</inkml:trace>
  <inkml:trace contextRef="#ctx0" brushRef="#br0" timeOffset="683043.7286">27342 3927 0 0,'0'0'0'0,"0"0"62"15,0 0 368-15,0 0-41 0,0 0-57 0,0 0-57 16,0 0-49-16,0 0-26 0,0 0-37 0,0 0-37 15,0 0-29-15,0 0-28 0,0 0-16 0,0 0-11 16,-3-34-4-16,11 29 3 0,0 1 0 16,3-2 0-16,2 0 2 0,1 0-4 0,-1 2-4 15,3-2-2-15,-4 2-8 0,-1 1-7 0,1 0-4 0,-2 3-7 16,0 0-5-16,-2 0-3 16,2 0-2-16,-3 5 1 0,0 1 1 0,-1 1 0 15,0 1 4-15,-2 2 0 0,-2 1 4 0,-2 3 2 16,0 0 2-16,0 2 0 0,-3-1 0 15,-5 0 0-15,1 0-1 16,-1 2 3-16,-2-3 0 0,2-1 1 0,-2-1 2 0,-1-1-2 16,2-1-3-16,0-2 1 0,1-1-5 0,1-1 1 0,1-1-1 15,2-4-3-15,1 1-2 0,2-1 0 0,1-1-2 16,0 2 0-16,0-2 0 0,0 0 0 16,0 0-3-16,0 0-4 0,3 1 0 15,-1 0 5-15,1 4 1 0,4-1 6 16,1 1 0-16,-1 0-1 0,2 0 1 0,2 1-2 15,-1 0 0-15,0 0 0 0,1 0-1 0,-2 1 0 16,0-1-1-16,-3 1 0 0,0 0-1 0,-2 0 0 0,1-1-1 16,-4 2 1-16,-1-1 0 0,0 2 0 0,0 0 2 15,-4 0 2-15,-2 0 2 0,0 0 6 0,-3-1 3 16,0 0 3-16,-2 1 3 0,0-1 0 0,0 0-2 0,-1-3 1 16,0 1-1-16,3-1 0 15,-1-3 1-15,-1 1-1 0,1 0-3 16,1 0 0-16,-2-1-2 0,4 0 1 15,-2-2 2-15,1 0 1 0,0 0 1 0,0 0 0 16,3 0-3-16,-1-4-4 0,0 1-9 0,2-3-14 16,2-1-19-16,-1-1-28 0,2-2-34 0,1-3-57 0,-1-3-85 15,8 0-186-15,2 3-506 0,-3 4-579 0</inkml:trace>
  <inkml:trace contextRef="#ctx0" brushRef="#br0" timeOffset="683674.3914">27877 3855 719 0,'0'0'491'16,"0"0"-100"-16,0 0-48 0,0 0-66 0,0 0-66 0,0 0-57 0,0 0-31 15,0 0-21-15,0 0-16 0,0 0-14 16,0 0-9-16,0 0-10 0,0 0-6 0,0 0-4 15,-23-29-6-15,20 29-5 0,2 0-6 0,-3 0-6 16,1 0-8-16,1 0-2 0,-3 1-3 16,0 3-1-16,-4 0 0 0,3 2-3 0,0-1 2 15,-3 2 1-15,-1 2 0 0,1-2 2 0,-1 3 1 16,-1 0-1-16,3 0 2 0,-1 2-1 16,0-3-1-16,-1 3 1 0,2-1-2 15,0 3-2-15,-3 0 0 0,2-1-1 16,2 2-1-16,2 0 0 0,-4 1 0 0,3-1-1 0,1-1 2 15,0 0-3-15,1 1 1 0,0-1 2 0,-1 0-4 16,3 1 2-16,2-3-1 0,0 2-2 0,0 2 1 16,0-3 1-16,0 1 1 15,1-1 0-15,5-1-1 0,-2-1-2 0,0-1 1 16,1 1 0-16,0-2-1 0,0-1 4 0,3 0 1 0,0-1 3 16,-1-2 3-16,3 0-3 0,1-1 2 0,1 0 3 0,1-3-5 15,-1 0 5-15,-1-1-3 16,2 0-1-16,0-1 2 0,1-4-1 15,-2 1 2-15,1-3 1 0,-1 0 1 0,1 1-2 0,-1-3 0 16,-2 0 2-16,-1 0-5 0,1-2 6 16,-4 1-1-16,1 0-1 0,1-3 3 0,-2 0-6 15,-1 0 0-15,-3 2 1 0,1 0-4 0,-2 0 1 0,-1 2-1 16,-1 1-2-16,-4 1 2 0,0 1 1 16,-1 1-4-16,-3 2-1 0,0-2-3 15,-2 1-4-15,-1 2 0 16,-4 1 0-16,-1 1-3 0,-1 0 3 0,-1 1 1 0,-1 2 2 0,0 3 2 0,4-1-1 15,-3 0-1-15,3 3 0 0,3-1-6 16,1 1 5-16,2 0-3 0,2 2 2 16,0-1 5-16,0 1-6 0,4 2-17 15,1-1-29-15,3 1-52 0,1 2-94 0,5-3-253 16,2-2-799-16,-3-3-384 0</inkml:trace>
  <inkml:trace contextRef="#ctx0" brushRef="#br0" timeOffset="693788.9514">29631 4271 0 0,'0'0'224'0,"0"0"112"0,0 0-26 16,0 0-12-16,0 0-38 0,0 0-34 0,0 0-31 15,0 0-23-15,0 0-30 0,0 0-22 16,0 0-18-16,0 0-16 0,9-39-14 0,0 34-6 15,-2-1-7-15,0-1-10 0,4 1-2 0,2 0-5 16,-1-2-4-16,2 3-1 0,2 0-8 16,-3 0-3-16,4 0-5 0,-3 0-4 0,3 2-2 15,-1 1-4-15,-1 0-2 0,-2 2-3 0,2 0-1 16,-2 0-3-16,-3 4-2 0,-1 0 0 16,1 2-4-16,-2 3 1 0,-3 0 3 0,3 3-1 15,-6 0 6-15,1 4 2 0,-3-4 2 16,0 5 7-16,0 1-2 0,-5 0 1 0,-4 0 0 15,0-1-5-15,-2-1 3 0,-1 2-1 16,0-2 0-16,-3-4 2 0,3 0-1 16,-2-1-2-16,2-1-2 0,-1-1 1 0,3-3-3 0,4 0 5 0,0-1-4 15,3-3-2-15,-2 0-1 0,5-2-2 16,0 0 0-16,0 0 5 0,0 0-8 0,0 0-2 16,3 0-7-16,1 0-6 0,0 0 13 15,5 0-3-15,3 0 9 0,3-1 1 0,-2 1-5 0,4 0 1 16,-3 0-1-16,2 0-1 0,-4 0 1 0,0 0-1 15,-2 2 0-15,1 1 0 0,-1 1-1 16,-1 2 1-16,-1 1-1 0,-1-1 4 0,-1 3-3 0,1 1 1 16,-5 1 1-16,-1 0-3 0,-1 0 5 15,0 3 0-15,0-2 0 16,-2 0 6-16,-5 2-2 0,2-1 0 0,-4-2 3 0,1 0-4 16,-2-4 6-16,-1 0 2 0,1 1 0 0,0-2 4 15,-2 0-3-15,2-1 1 0,0-1 0 0,-2-3 1 16,2 2-1-16,1-2-3 0,-2-1 0 0,2 0-7 15,1 0 0-15,-2 0-7 0,3 0-10 16,0-2-7-16,1-2-20 0,-3 0-18 16,6-1-29-16,0-1-65 15,1-2-133-15,2 1-417 0,0 2-919 0</inkml:trace>
  <inkml:trace contextRef="#ctx0" brushRef="#br0" timeOffset="694281.1524">30324 4146 965 0,'0'0'438'0,"0"0"-93"0,0 0-22 16,0 0-66-16,0 0-77 0,0 0-43 0,0 0-41 15,0 0-28-15,0 0-23 0,0 0-20 16,0 0-7-16,0 0-7 0,0 0-1 0,0 0 2 15,-61 7 4-15,53 0 2 0,1 1-1 0,0 0 4 0,2 0-4 16,-2 1 0-16,1 1 2 0,1 1-8 16,2-1 3-16,-2 0-3 0,3 1 0 0,1-3 3 15,1 2-6-15,0 1-2 0,1-1-2 0,-1 0-1 16,0 1 1-16,4-2 2 0,2 0 2 16,4 2 2-16,-1-2 7 0,2 0-3 0,0 0 0 15,0 0-2-15,3 0-2 0,-1-3 2 16,-1 1-1-16,0-1-6 0,-1 0 2 0,-1-2-5 15,0 1 0-15,-1 0 0 0,-2 0-2 16,-4 1 2-16,2 1-1 0,-1-1 0 0,-4 0 0 0,0-2 0 16,0 2 0-16,0 0 1 15,0 0 1-15,0 3 3 0,-2-3-2 0,-3 1 3 16,1 0 2-16,1 0 1 0,-3-1 3 0,-2-1 1 0,2-1-2 16,-2 0 1-16,-1 1 0 0,-2 0 0 0,2-1-1 15,-1 1 0-15,-2 0-3 0,0-2-2 0,-2 0 0 16,1-2-2-16,0 0 1 0,-3 0-4 15,5 0-4-15,1 0-6 16,-1-1-8-16,2 0-8 0,-1 0-10 0,5 0-21 0,-1-3-25 0,3-2-43 16,0 1-107-16,3-1-337 0,0 3-757 0</inkml:trace>
  <inkml:trace contextRef="#ctx0" brushRef="#br0" timeOffset="701218.8804">29322 7911 0 0,'0'0'0'0,"0"0"0"0,0 0 0 15,0 0 160-15,0 0 100 0,0 0-16 0,0 0-18 16,0 0-13-16,0 0-12 0,0 0-19 0,0 0-11 16,0 0-8-16,-29-23 4 0,28 21-3 15,1-1-5-15,0 1-17 0,0 0-18 0,-1-2-14 0,1 3-20 16,0-2-7-16,0-1-11 0,0 1-12 16,0-1-8-16,1 1-17 0,2-2-11 0,4 0-9 15,2 1-7-15,1-3-2 0,4 2-3 16,0 0 0-16,1 0-2 0,3 2 0 0,-2 0 2 31,0 1-1-31,0 1 3 0,-2 1-5 0,-2 1-1 16,-1 0-2-16,-2 3-5 0,-1 3 6 0,-3 0 1 0,0 3 1 15,-2 0 7-15,-3 4-7 0,0 1 1 0,-1 2 1 0,-6 0-3 16,-4 3 7-16,0 2 2 0,-2-2-1 0,-4 3-1 0,2-2 0 0,-1 0-1 16,-1-7 3-16,3 1 4 0,3-4-5 15,1-1 1-15,3-2-5 0,2-2-1 16,0-3 0-16,3-1 1 0,2 1 0 0,0-3 0 0,0 1-2 15,0-1-2-15,0 0 0 0,2 0 0 16,4 0 3-16,-2 0 3 0,5 0 0 0,1 0-1 16,3 1-2-16,0 2-1 15,0-1 1-15,-2 1 0 0,3-1-2 0,-2 3-1 0,-1-1 0 0,1 3-5 16,-3-2 6-16,-2 2-1 0,-1 3 2 16,2 0 1-16,-5 1-1 0,3 1-2 15,-4 1-1-15,-1 1 1 0,-1-2 2 0,0 1 3 0,0 1 0 16,-6-1-2-16,1 0 3 0,-4-1-1 0,2 1 2 15,-2-2 5-15,-1 1-2 0,-3-2 0 16,1-3 2-16,1 2-3 16,0-2 3-16,0 0 2 0,-3-1 0 15,1-1-1-15,1-1-2 0,2-1-2 0,1-1 0 0,-1-1-1 0,1 0 0 16,3-1-1-16,0-1-5 0,-2 0-10 0,4-4-15 16,0 0-19-16,0-3-33 0,3-2-49 15,1-2-70-15,2-1-139 0,7-4-259 16,-2 6-496-16,-2 2 163 0</inkml:trace>
  <inkml:trace contextRef="#ctx0" brushRef="#br0" timeOffset="701685.067">29869 7874 1239 0,'0'0'366'0,"0"0"-91"15,0 0-40-15,0 0-48 0,0 0-56 16,0 0-39-16,0 0-16 0,0 0-16 0,0 0-14 0,0 0-11 16,0 0-11-16,0 0-10 15,0 0-4-15,0 0-2 0,-91 29 0 0,90-23 4 0,-2 2 4 16,3-1 4-16,0 1 5 0,0 2-3 0,0-3-1 16,3 2-2-16,-2 0-5 0,1 1 0 0,-1-1-2 15,3 0 1-15,0 2 0 0,-2-2-1 0,5 3-1 16,-3-1-3-16,3-2 0 15,-3 1 4-15,3 0 1 0,1 0 0 0,-2 2-4 16,4-1 2-16,0-1-2 0,3 2-1 0,-1-2 2 0,0 0-4 16,-2-1 0-16,0 2-3 15,-1-3 1-15,-4 0 0 0,2 0-2 0,-4 0 2 0,1-1-2 16,-2 0 0-16,-1 0 0 0,0 0 0 16,-1 0 4-16,-1 0 0 0,-5-1 5 15,2 0 2-15,-4 0 1 0,-3-1 3 0,2 1-1 0,-1-1 2 16,-1 0-1-16,0-2-3 0,0 1-2 15,-1-2 0-15,1 1-4 0,-3-2 3 0,2 0 0 16,1-1 0-16,-2 0-1 0,-2-1-4 0,3 1-8 16,2 0-9-16,0-3-8 0,-1 1-18 0,2-2-17 15,4 1-22-15,0-2-39 0,2 1-60 16,-3-2-141-16,5 1-380 0,1 2-808 0</inkml:trace>
  <inkml:trace contextRef="#ctx0" brushRef="#br0" timeOffset="702308.5564">29956 7877 0 0,'0'0'0'0,"0"0"0"0,0 0 316 16,0 0-6-16,0 0-31 0,0 0-1 16,0 0-27-16,0 0-26 0,0 0-26 15,0 0-32-15,0 0-21 0,0 0-13 0,0 0-15 16,-14-26-14-16,14 25-13 0,0 0-16 0,0-1-10 15,0 1-12-15,0 1-9 0,0-1-6 16,0 0-5-16,0 0-6 0,0 0-4 16,0-2-4-16,2 0-6 0,3 3-3 0,1-3-4 0,0 1-1 15,1-2-1-15,1 1-1 0,3-1 1 0,2 1 0 16,0-1 0-16,-1 0 1 0,-1 2-3 0,5-1-1 16,-4 0 2-1,0-1 0-15,0 0-1 0,2 1 4 16,-2-1-3-16,-2 1-1 0,0 1 2 0,-1 0-1 0,-4 1 1 15,2 0 4-15,-5-1-1 0,3 1 3 0,-4 1 1 16,-1 0-1-16,1 0 2 0,-1 0 2 0,0 0 0 0,0 0 3 0,0 0-3 16,0 0 3-16,0 0 0 15,0 0-2-15,0 0 0 0,0 0-1 0,0 0-2 16,-1 0-1-16,1 0-2 0,0 0-2 16,-1 0 1-16,-2 0-1 0,3 0 0 0,-1 0-3 0,0 0-1 15,1 0-1-15,-2 0-3 0,1 0 1 0,-4-2-1 16,3 2 1-16,1-1 0 0,-1 1-3 0,-1 0 3 15,0 0-1-15,2 0-1 0,-3 0 1 16,0 0-4-16,2 0 1 0,1 0 0 16,-1 0-4-16,0 0-1 0,-3 0-9 0,4 1-11 0,-1 1-10 15,-3-1-18-15,3 2-32 0,0-1-49 0,-1 1-86 0,1 2-147 16,0-1-371-16,2-3-806 16</inkml:trace>
  <inkml:trace contextRef="#ctx0" brushRef="#br0" timeOffset="705948.39">31870 4125 0 0,'0'0'532'0,"0"0"-33"0,0 0-91 0,0 0-41 15,0 0-74-15,0 0-66 0,0 0-43 16,0 0-30-16,0 0-30 0,0 0-25 0,0 0-27 15,0 0-28-15,-7-31-25 0,6 31-15 16,-2 5-6-16,-2 1 2 0,0 2 5 0,-3 3 2 16,-1 4 2-16,-1 2 6 0,-1 4-3 0,1 0 2 15,-2 3-2-15,2 0-6 0,0 4 1 16,2 0-1-16,0-3 0 0,7 0 1 16,0-4-2-16,1-3-1 0,0-3 2 0,5-3 3 0,1-1-2 15,4-1 1-15,-1-2 2 0,2-3-3 0,1 0 11 16,1-5 1-16,1 0 5 0,0 1 7 15,4-7-6-15,0-2 0 0,-2-1-6 16,2-2-7-16,0 1 0 0,-5-1-1 0,3-2-1 16,-3 0 2-16,-1 3-2 0,-2-2 1 0,-1 2 4 15,0 0 3-15,-6 2-3 0,2-1-1 0,-3 5-1 0,0 1-5 16,-2 0 4-16,0 1 1 0,0 1-3 0,0 1 2 0,0 0-6 16,0 0-5-16,0 0-4 0,0 0-9 15,0 1-4-15,-2 4 1 16,0 0 2-16,-1 6 8 0,0 3 5 15,-2 0 2-15,-1 4-1 0,2-1 0 0,-2 3-1 16,-2 1 0-16,1 3 1 0,-2 1-2 0,0 1 2 16,-1 0-1-16,-4 2-1 0,1 1-9 0,1-4-12 15,1 0-21-15,0-4-18 0,1-1-15 0,3-4-31 0,2-2-57 16,0-3-108-16,4-3-193 0,0-3-451 16,2-2-450-16</inkml:trace>
  <inkml:trace contextRef="#ctx0" brushRef="#br0" timeOffset="706322.9218">32341 4235 1334 0,'0'0'430'0,"0"0"-75"16,0 0-98-16,0 0-47 0,0 0-78 15,0 0-49-15,0 0-37 0,0 0-21 0,0 0-6 16,0 0-12-16,0 0 0 0,0 0 3 15,0 0-7-15,-52 36 6 0,45-23-1 0,5-3-1 0,-1 4 6 16,2 0-6-16,-1 1-1 0,4 0 1 16,-2 0-3-16,0 0 3 0,0-1 7 0,3 3 3 15,2-1 1-15,1 2 1 0,1-2-4 0,-2 0-4 16,3 0 0-16,0 0-4 0,-1-2-2 0,0 0 0 16,0 0-4-16,-4-3 2 0,3 0 0 15,-3-1-1-15,2-2 4 0,-2 1-3 0,-2 0 2 16,-1 0 0-16,0 0-2 0,0-2 3 0,-7 0 1 15,3 0 1-15,-4 1 3 16,-1-2 1-16,-2 4 2 0,-2 0 1 0,-2-3-2 16,0 1-3-16,-2-2-5 0,-3 1-7 0,0-1-13 0,0-1-18 15,-1-1-30-15,0-1-32 0,1-1-58 0,-1-2-96 16,2 0-213-16,7 0-587 16,3 0-70-16</inkml:trace>
  <inkml:trace contextRef="#ctx0" brushRef="#br0" timeOffset="706787.8395">32398 4298 148 0,'0'0'715'0,"0"0"-231"15,0 0-155-15,0 0-51 0,0 0-107 0,0 0-67 16,0 0-42-16,0 0-23 0,0 0-6 16,0 0-1-16,0 0-5 0,0 0-3 0,0 0-2 15,0 0 4-15,115-48 1 0,-100 46 4 0,3 0-1 16,-1-1-6-16,1 1 0 0,-3 0-8 16,0 2 4-16,0-3-1 0,-1 1 1 0,0 0 2 15,-2 0-2-15,-2 1 3 0,-3 0 3 0,-1 0 2 16,1-1 0-16,-2 1-3 0,0 0-2 0,-3 0-3 15,1 0 0-15,-3 1-1 0,0 0-1 16,0 0 1-16,0 0-4 0,0 0-2 0,0 0-2 16,0 0-6-16,0 0 3 0,0 0-4 0,0 0-1 15,0 0 3-15,0 0-6 0,0 0 2 16,0 0-1-16,0 0-8 0,0 0 2 0,-1 0-3 16,1 0-5-16,0 0 1 0,-2 0-1 0,2 0-6 15,-1 0-3-15,-1 0-9 0,1 0 5 0,0 1 1 16,-1 1-7-16,1 1-5 15,-1-1-24-15,0 0-32 0,0 1-42 0,1-1-73 0,-2 3-110 16,3 0-138-16,0-2-413 0,0 0 195 0</inkml:trace>
  <inkml:trace contextRef="#ctx0" brushRef="#br0" timeOffset="710757.4494">31483 7961 0 0,'0'0'0'0,"0"0"0"0,0 0 0 16,0 0 0-16,0 0 0 0,0 0 0 0,0 0 0 15,0 0 40-15,0 0 108 0,0 0-3 0,0 0 1 16,0 0-5-16,0 0-12 0,0 0-6 0,22-27-7 16,-21 26-1-16,0 0-4 0,0 0-4 0,-1 1-5 15,0-2-13-15,1 1-10 0,-1 0-10 16,0 1-7-16,1-1-1 0,1 0-5 0,0 1 2 16,-1 0-8-16,-1 0 0 0,0 0-2 15,1 0-2-15,-1 0 5 0,0 0 1 0,0 0 1 0,0 0 3 16,0 0-3-16,0 0 1 0,0 0-1 15,0 0-2-15,0 0-1 0,0 0 0 0,0 0-4 16,0 0-5-16,-1 1-8 0,0 0-9 0,-1 0-7 16,-1 2-4-16,2 0-5 0,-2 1 1 0,-3 0 0 15,3 2-4-15,-4 0 5 0,4 1 2 16,-3-1 1-16,2 4 10 0,-3-1-5 0,3 0 0 16,-4 2 0-16,4-2-7 0,-1 1 4 0,1 0 3 15,-2 0-2-15,3-2 0 0,-2 1-3 16,2 0-6-16,2 0-1 0,0-1 2 0,1-1-4 15,0 1-1-15,0-2 2 0,0 1-7 0,2-1 5 16,4-2 1-16,-1 1 0 0,2-1 7 16,1 0-1-16,1-1 2 15,2 0 0-15,0 0-7 0,1-1 3 0,0 1-3 0,-1-2 0 16,4 1 4-16,-4-1-3 0,2 1-4 0,-2 0 1 0,0-1 1 16,0 1-3-16,-2 1 5 15,1 0-4-15,-2 1-4 0,-2 0 1 16,-1-1 0-16,-2 2-1 0,1 1 5 0,-2-1-1 0,-1 4 0 15,-1-1 3-15,0 2-4 0,1-1 5 0,-4 3 1 0,-3-1-1 16,-1 3 7-16,0-1-4 0,-3 0 1 0,-1 2 1 16,-4 0-1-16,4-1-1 0,-2 0 1 15,-3-3 1-15,4 2-3 0,-3-1 3 0,0-2-5 16,0-1 1-16,0-1 5 16,2-3-4-16,1-1 2 0,-2 1-1 0,3-3-8 0,1 0 3 0,4-1 1 15,-3-1-3-15,2 0 3 0,3-1-13 16,-1-4-18-16,2-1-24 0,1-3-42 0,1-2-46 15,1-5-60-15,0-2-112 0,5-2-250 0,1 5-516 16,-2 4 174-16</inkml:trace>
  <inkml:trace contextRef="#ctx0" brushRef="#br0" timeOffset="711195.8988">31650 7917 1728 0,'0'0'252'0,"0"0"-73"0,0 0-42 16,0 0-42-16,0 0-11 0,0 0 1 16,0 0-11-16,0 0-14 0,0 0-6 0,0 0-4 15,0 0-10-15,132-46-2 0,-111 39-12 0,-1 0-2 16,1 0 5-16,0 0-2 0,-3 0 9 0,0 2 1 15,-4-2-5-15,2 1 4 0,-3 0-10 0,-2 2-3 16,-2 0 0-16,-1 2-2 0,-4-1 3 16,2 2 3-16,-2 0-1 0,-3-1-3 15,2 0 1-15,-1 1-5 0,-1 1-4 0,0 0 6 16,0-2-8-16,0 2-2 0,0 0 1 0,-1 0-14 0,1-1 5 16,-1 1-1-16,0-1-3 15,0 1 12-15,0 0-10 0,2 0 0 0,-2 0 1 0,2 0-8 16,-2-2 6-16,0 2 0 0,1-1-1 15,0 0 0-15,0 0-1 0,0 0-1 0,0 1-5 16,3-1-10-16,0 1-23 0,-2 0-34 16,3 0-50-16,-2 0-80 0,0 0-120 0,2 1-254 15,-2 1-525-15,-2 0 149 0</inkml:trace>
  <inkml:trace contextRef="#ctx0" brushRef="#br0" timeOffset="711864.3789">32201 7982 1673 0,'0'0'336'0,"0"0"-119"16,0 0-40-16,0 0-39 0,0 0-21 0,0 0-7 15,0 0-29-15,0 0-19 0,0 0-17 0,0 0-14 16,0 0-1-16,0 0 1 0,0 0 6 0,5 11 12 15,-6-8 3-15,-3 2 1 0,2 1-6 0,-3-1-9 16,-2 2-5-16,0-1-6 0,-3 2-1 0,0 1 2 16,0 0-5-16,-1 2-4 0,-1 1-4 15,1 0-6-15,-1 1 0 0,1 1 0 0,1 0-1 16,0 1-3-16,1 1-4 0,-1-2-1 16,2 0 0-16,-2 1 3 0,2-1 0 15,4-2 0-15,0 3-1 0,1-3-1 16,-1-2-2-16,2 1 2 0,-1-1 1 0,6 0 0 15,-3 1-1-15,0-1-1 0,1 0-2 0,4 0-2 0,0-2 4 16,0 0 1-16,2-1 3 0,-1-1 0 0,2 0-2 16,1-1-1-16,-1-2 1 0,3-1 3 15,0-2 1-15,1 0 1 0,5 0-2 0,-2-4-4 16,3-2 0-16,-2-2 1 0,2-1 0 0,-1 1 3 16,1-2-1-16,0-1-3 0,-3 2-1 0,4-1-3 15,-3 0 2-15,0-1 3 0,2 1 1 0,-5-1 3 16,-1 1-1-16,1-1 0 0,-4 0-1 15,-4 0 1-15,2-1 5 0,-2 2 0 16,1-1 0-16,-4 2-3 16,-1 1-1-16,-1 0 1 0,1-1-1 0,-1 2 2 0,0-1 0 0,0 2 0 15,0-1 1-15,-1 1-6 0,-1-1 4 0,-1-2 0 0,-3 2 0 16,3 0 4-16,-3 0-6 0,2 0-3 16,-2 1-3-16,-1-1 1 15,0 0 2-15,0 2-3 0,0 0 3 0,0-1-3 16,-3 1-3-16,0 1 6 0,0-2-4 0,-1 2 4 0,1 1-3 15,-1 0-1-15,-2 2 2 0,1 0-3 0,1 0 3 16,-2-2 0-16,3 2-1 0,-1 1 2 0,1 0-1 16,1 0-1-16,-1 0-1 15,2 0 0-15,-1-1 3 0,5 1-1 0,-3 0 2 0,2 0-2 0,-1 0-3 16,4 0-3-16,-2 0-9 0,1 0-9 0,2 0-14 16,0 0-22-16,0 0-26 0,0 1-57 15,-2-1-113-15,1 1-322 0,1 1-802 16</inkml:trace>
  <inkml:trace contextRef="#ctx0" brushRef="#br0" timeOffset="720047.1342">16693 11698 0 0,'0'0'530'0,"0"0"-14"0,0 0-86 15,0 0-75-15,0 0-79 0,0 0-59 16,0 0-41-16,0 0-32 0,0 0-25 0,0 0-18 15,0 0-15-15,0 0-12 0,-106 0-12 0,105 0-10 16,1 0-9-16,0 0-8 0,0 0-5 16,0 0-6-16,0 0-2 0,4 0-1 0,3 0-2 15,2-1 2-15,6-2-5 0,3 1 2 0,6-3 0 0,5 1 0 16,3-3 5-16,4 0-2 16,0 0-3-1,1-1-2-15,-4 0-5 0,3 3-3 0,-4-3-2 0,-3 4-2 0,-5-1 1 16,-3 0 1-16,-2 2 0 15,-6 1-3-15,-4 2 1 0,-2-2-2 16,-5 2-1-16,-1 0 3 0,-1 0-2 0,0 0 0 0,0 0-2 0,0 0-5 16,0 0-2-16,0 0-3 0,0 0-1 0,-2 2-6 15,1 1-22-15,-4 3-27 0,1 0-46 0,-5 1-75 0,3 1-140 16,0-1-343-16,1-3-941 0</inkml:trace>
  <inkml:trace contextRef="#ctx0" brushRef="#br0" timeOffset="720607.6849">16663 11807 1152 0,'0'0'659'0,"0"0"-309"0,0 0-97 16,0 0-50-16,0 0-35 0,0 0-40 0,0 0-41 16,0 0-33-16,0 0-13 0,0 0-12 0,0 0-8 15,0 0 5-15,0 0-6 0,0 0 4 16,-53 94-2-16,49-80-3 0,-1 0-2 0,2 1-3 15,1-1-1-15,-3 0-3 0,4-1 0 16,-2-1 2-16,-3 1-4 0,3-3 3 0,0 0-3 16,-2 0-1-16,3-3 2 0,0-1-8 0,1-3 5 15,-2 0-3-15,2-1 0 0,1-2 7 0,0 1-1 16,0-1 6-16,0 0 7 0,1 0 2 16,4 0 0-16,-2-3-3 0,4-1-7 0,2-2-6 15,1-2-2-15,2 1-2 0,3-2-3 0,3 0 5 16,3 1-6-16,0 1-1 15,-1 0 2-15,4 0-3 0,-2 2 2 16,0 2 0-16,-2-1-2 16,-1 3 1-16,-4 1 0 0,2 0 0 15,-5 1 0-15,0 3-6 0,0 2 3 0,-5 0 0 16,1 4-1-16,-5 0 1 0,2 2 3 0,-4 2 0 0,-1 3 1 0,1-1 4 0,-2 0-4 0,-6 1-2 16,0-1 2-16,0 0-4 0,-2-1 5 0,-1-1 1 15,-2-1-1-15,0-1 6 16,-2 0-5-16,3-1 1 0,-3-1 0 0,-1 0-4 0,2-2 4 15,-5-1-1-15,5-1 2 0,-5 0 4 0,4-3-2 0,-2 1 0 16,4-1-1-16,-1-2 0 0,-1 1 1 16,3-2 0-16,3 0 3 15,1 0-5-15,0 0 5 0,3-1 2 0,-2-1-2 0,2-3 7 16,-1 1-10-16,4-3-7 16,-1 0-8-16,1-1-24 0,1-1-18 0,0-2-40 0,2 0-59 0,5-2-99 15,-3 6-271-15,4 0-773 16</inkml:trace>
  <inkml:trace contextRef="#ctx0" brushRef="#br0" timeOffset="721011.8513">17165 11875 2069 0,'0'0'402'0,"0"0"-124"16,0 0-101-16,0 0-25 0,0 0-29 0,0 0-32 15,0 0-25-15,0 0-23 0,0 0-17 0,0 0-14 16,0 0-9-16,0 0-9 0,0 0 5 16,-11-3 2-16,4 14 3 0,-2 2 4 0,-1 2-3 15,2 0 1-15,0 3-3 0,0 0 1 0,-1 2-2 16,2 1 1-16,0-2 1 0,1 0-3 0,0-1 2 16,4-4-1-16,2-1-1 0,0-3 5 0,2-2-2 15,4 0 1-15,3-3 4 0,1 0-1 0,1-4 5 16,2-1 2-16,4 0-2 0,3-5 2 15,-2-2-3-15,1-1-1 0,-1-1-2 16,1-2-3-16,0-1 1 0,-3 0-3 0,-1-5 3 16,-3 1-1-16,1 0 1 0,-3 0 0 0,-3-3 0 15,-1 3 3-15,-4 0-2 0,-1-1 1 0,0 3 0 16,-1 0-5-16,0 2 0 16,-3-1 1-16,-4 0-4 0,-2 1 5 0,-1 3-5 0,-2 0 0 0,-2 2-3 15,-4 1-3-15,-2 3 1 0,0-2-1 16,0 3 1-16,0 1-11 0,1 1-24 15,-2 1-33-15,7 6-58 0,-1 0-110 0,5-2-307 16,6 1-931-16</inkml:trace>
  <inkml:trace contextRef="#ctx0" brushRef="#br0" timeOffset="721944.3682">19207 11526 0 0,'0'0'0'0,"0"0"307"0,0 0 194 16,0 0-68-16,0 0-68 0,0 0-63 16,0 0-57-16,0 0-42 0,0 0-36 15,0 0-26-15,0 0-17 0,0 0-12 0,0 0-17 0,0 0-10 16,-33-55-15-16,31 55-10 0,-2-1-13 0,0 1-14 15,-1 0-8-15,-2 0-8 0,-3 3-1 0,-1 4 3 16,-4 2 4-16,-3 0 6 0,1 3-2 16,-4 2 1-16,1 3-2 0,-2-1-2 0,0 3-1 15,0 2-5-15,-2 0-4 0,3 3-4 16,0 1-3-16,0 0 2 0,3 2-5 16,2-2 0-16,6 3 1 0,2-2-4 0,1-1 2 0,5-1-3 15,2 0 2-15,1-4 5 0,-1 1-5 0,8-3 2 0,0 1 1 16,6-3-8-16,-1-2 10 15,4-2 0-15,1-2 0 0,1-2 3 0,0-3-4 16,-1-2 0-16,0 0 0 16,-2-3-2-16,-2 0 4 0,2-1-2 0,-4-3 1 0,-2-1 0 0,0-1-1 15,-2-1 0-15,-3 0-1 0,0-1 6 16,-3 0-3-16,-1 0-1 0,-1 0-1 0,0-1-4 16,0 0 1-16,-1-1-1 0,-4 0 4 0,-1 0 1 15,0-1-5-15,-7 0-1 0,3-1-3 0,-2 2-4 16,-4-2 8-16,1 2-1 0,-2 2 1 15,1 1 0-15,0 1-3 16,0 3-2-16,1 0 0 0,-1 2 1 0,3 1-1 0,2 0 2 0,1 3-2 0,1 1-6 16,2 1 4-16,2 1-4 0,0 1-12 0,2-1-12 15,2 2-37-15,1 2-43 0,1-2-50 16,5 1-95-16,5-4-172 16,-1-1-639-16,-2-2-526 0</inkml:trace>
  <inkml:trace contextRef="#ctx0" brushRef="#br0" timeOffset="722414.5661">19426 11726 1525 0,'0'0'535'0,"0"0"-152"16,0 0-123-16,0 0-56 0,0 0-42 0,0 0-38 0,0 0-34 15,0 0-17-15,0 0-17 0,0 0-19 0,0 0-1 16,0 0-5-16,0 0-4 0,0 0 2 0,-7-46-12 15,5 46-4-15,1 0-9 0,0 0-8 16,-3 2 7-16,-1 3-2 0,-4 4 3 0,-2 0 3 16,0 1-6-16,1 3 0 0,-3 1 0 0,1 1 1 15,-1 1 0-15,1 1 0 0,1 2-1 0,2-2-6 16,0 1 7-16,3 0-3 0,0 0 2 16,5-1 6-16,-2 0-7 0,3-2 1 0,1 2-2 15,1-4-3-15,4 0 7 0,1-2 1 0,4-1 3 16,3-2 0-16,2-2 1 0,2-2-2 0,0-1 3 15,1-3 0-15,2 0 0 0,2 0 0 16,-3-5-1-16,3-2-5 16,0-1 5-16,-3-1-3 0,-3-2 3 0,-1-1 7 0,-3 1-8 15,-3-1 2-15,1-1-4 0,-5 1-4 0,-1-3 8 16,0 2-1-16,-2-1 2 0,-3-1 3 16,0-1-7-16,0 1-1 0,-3 3 0 0,-3-3-3 15,1 2 3-15,-1 2 1 0,-4 0-3 0,1 1-3 16,-2 0 1-16,-2 3-2 0,0 2 1 0,-2 1 6 15,-3 2-7-15,1 2 0 0,1 0-2 16,-4 2-10-16,3 5 3 0,1 1-22 0,-1 3-28 16,3 1-45-16,2 4-97 15,1-4-217-15,3 0-779 0,2-4-541 0</inkml:trace>
  <inkml:trace contextRef="#ctx0" brushRef="#br0" timeOffset="729816.0097">21499 11514 15 0,'0'0'631'0,"0"0"-153"16,0 0-97-16,0 0-32 0,0 0-45 0,0 0-66 16,0 0-69-16,0 0-52 0,0 0-40 0,0 0-29 15,0 0-11-15,0 0 0 0,-51-9 2 16,41 15 5-16,0 1-1 0,-2 0-1 0,1 1-2 15,-1 2-6-15,0-1 0 0,2 0-4 0,0 1-2 16,-2 1-2-16,2 0-5 0,3 2-1 0,-1-1-5 16,0 2-1-16,0 0-2 0,4-1-3 0,-2 0-1 15,3-1 0-15,3 0-5 0,0-1-1 16,0 1 0-16,9-1-4 0,-2 0 7 0,3 0 1 16,4-1 3-16,-1 1-1 0,7-2 2 15,0 0 0-15,2-1 1 0,1-1 2 0,0 1-5 16,-3-1-4-16,-2 1-1 0,-3 0-7 0,-3-1 6 15,-2 1 0-15,-2-1 2 16,1 0-6-16,-5 1 3 0,1 0 0 0,-4-2-1 16,-1 0 7-16,0 3-3 0,0-1 0 0,-6 1 1 0,2-1 3 15,-5 0 0-15,0 0-1 0,0 1 3 0,-2-3 3 16,0 1-5-16,1 0 3 0,-2-2-4 0,1-1-4 16,1 0 5-16,-3-2 0 15,3 0 1-15,-3-1 4 0,1 1-6 0,1-2 0 0,-2 1-2 16,1-1-4-16,1 0 4 0,-1 0 1 15,4 0 0-15,1 0 0 0,-1 0-4 0,2-1-1 0,1-1 2 16,0 1 2-16,1 0-2 0,3-1 0 16,0 1-2-16,0 0-10 0,-1-2-3 0,2 1-18 15,0 0-24-15,0-3-30 0,5 0-57 0,3-1-71 16,1 1-138-16,0 1-395 16,-4 0-872-16</inkml:trace>
  <inkml:trace contextRef="#ctx0" brushRef="#br0" timeOffset="730470.449">22033 11658 1170 0,'0'0'413'0,"0"0"-55"0,0 0-70 0,0 0-47 15,0 0-42-15,0 0-43 0,0 0-37 0,0 0-24 16,0 0-13-16,0 0-20 0,0 0-10 15,0 0-7-15,0 0-11 0,0 0-3 0,-97-91-3 16,87 88-5-16,0 0 3 0,-1 2-2 0,-1 1-4 16,-6 0-1-16,5 0-8 0,-5 2-4 0,3 5 0 15,-1 0 4-15,-1 2-6 0,4 2 0 0,1 0-3 16,-2 1-10-16,4 1 10 0,2-1-3 16,1 3 4-16,-1-4 3 0,6 1-7 15,2-3 0-15,0 0-2 16,0-2-3-16,11 0 7 0,-1 0 0 0,2-2 2 0,6-2 3 0,1 0-2 0,2-3-1 15,1 0 3-15,4 0-1 0,-2-4 1 16,0-3 1-16,2 0-3 0,-3-3-2 16,0 0 4-16,-1-1-1 0,-1-2 1 15,-3 1 5-15,-2-2-6 0,1 2 1 0,-6 1-3 0,-2 1-3 16,-3 2 8-16,-1-1 1 0,-3 4 7 0,-1 0 2 16,-1 1 0-16,0 2 5 0,0 0 2 0,-1 2 2 15,0 0-3-15,-1 0-6 0,0 0-9 0,-1 0-9 16,1 4 1-16,-4 2-1 0,1 4 3 15,-2 0 10-15,2 2-11 16,-2 3 2-16,-1 1-4 0,3 2-9 0,-1 1 11 0,1 2-1 16,-1 2 2-16,-3 2 4 0,5 5-5 0,-4-1-1 0,-1 1 1 15,2 4 0-15,-1-3 0 0,0 0 1 16,0-2-2-16,-1 1-1 0,3-1 1 16,-1-1-1-16,0-4 1 0,3-3 2 15,-3-3-3-15,5-2 2 0,-1-2-2 0,1-2-2 16,0-2 4-16,2-1-2 0,-1-1 3 0,1-2 1 0,0-2-3 15,0 0 0-15,0-1-4 0,0-1 5 0,0-1-2 16,0-1 2-16,0 0 0 0,0 0-2 16,0 0 4-16,0 0 1 0,0 0 0 0,1 0 4 0,-1-1-5 15,0-3-2-15,2 2-8 0,0-3-8 16,-1 0-5-16,0 0-13 16,1-1-15-16,-1-1-30 0,2 0-58 0,2 0-114 15,-4-1-543-15,0 5-959 0</inkml:trace>
  <inkml:trace contextRef="#ctx0" brushRef="#br0" timeOffset="733331.8486">23740 11442 303 0,'0'0'864'0,"0"0"-429"0,0 0-92 0,0 0-59 0,0 0-53 15,0 0-34-15,0 0-38 0,0 0-24 0,0 0-22 16,0 0-18-16,0 0-18 0,0 0-18 0,6-32-11 15,-6 32-14-15,-1 0-8 0,-2 1-6 0,-4 3-3 16,-3 2 4-16,-1 2-1 16,-1 1 4-16,-6 1 0 15,-2 3-3-15,0 1-1 0,-1 2-1 0,-1 1-1 0,0 1-1 0,-3 0 0 0,3 3-1 16,2 1-5 0,5 2-1-16,-3 1-3 0,0 0-1 0,4 1-2 0,3 1-9 0,0-3 4 15,2 0-3-15,4-1 3 0,3-1 8 16,2-3-5-16,0-1 0 15,7 0-1-15,4-2-3 0,0-3 3 0,1-1-1 0,6-1 1 16,0-4 2-16,-2-2 2 0,5-1 2 0,-1-2-2 16,0-2 8-16,0 0-7 0,-1 0-1 0,0-4 2 0,-1-2-7 15,-4 0 6 1,-3 0 2-16,0-3-2 0,-2 2 11 0,-4-1-7 0,-1-2 2 0,-3 2 0 16,0-1-7-16,-1-2 3 0,0 3-2 15,0-2-1-15,-4 0-1 0,-3 1 0 0,-3-1 0 16,-1 1-2-16,-2 2 3 0,-5 1-4 0,-1 1-2 0,-2 2 2 15,0 0-8-15,1 2 7 0,-1 1 1 0,0 0-3 16,3 0 9-16,-1 2-7 0,6 3-1 16,1-1 3-16,2 0-9 0,2 0 4 15,1 2-2-15,4 0-3 0,1 0-8 0,2 1-18 0,0-1-15 16,2 3-24-16,6 0-23 0,2-1-37 16,2-2-63-16,9 0-126 0,-5-2-311 15,-6-2-689-15</inkml:trace>
  <inkml:trace contextRef="#ctx0" brushRef="#br0" timeOffset="733832.8959">24190 11496 1278 0,'0'0'486'0,"0"0"-108"0,0 0-95 16,0 0-45-16,0 0-51 0,0 0-36 0,0 0-36 0,0 0-19 15,0 0-15-15,0 0-15 0,0 0-11 0,0 0-5 16,0 0-7-16,0 0-4 0,-9-64 1 16,9 64-9-16,0 0 1 0,0 0-3 0,0 0-5 15,0 0 1-15,0 0-9 0,0 0-4 0,0 0-3 16,-2 0-8-16,0 4 2 0,-2-1-2 0,1 2 3 16,-2 2 1-16,1 1 4 0,-3-2 1 15,3 4-1-15,0-1 4 0,-1 1-4 16,0 1-3-16,0 2 3 0,-1 1-6 0,1 1 5 31,1 2 3-31,-3 1-3 0,-1 3 8 0,-2-1-8 0,1 4 1 0,2 0 1 16,-7 3-9-16,4-2 4 0,0 0-2 0,-1 0 1 15,2-1 1-15,2-1-4 0,1 0 2 0,-4-1-3 0,4-1 1 16,0-2 2-16,-1-2-2 0,1 1 3 16,0-3-5-16,2-2 3 0,-1 1 0 0,3-5-2 0,1 1 5 15,-1-2-4-15,-2-3 1 0,3 1 1 0,1-3-4 16,0 0 2-16,0 0-2 15,-1-2 1-15,1-1 1 0,0 0 2 16,0 0 2-16,0 0 1 0,0 0 3 0,0 0-1 0,0 0-1 0,0 0 2 16,0 0-1-16,0-4-1 0,1 1-2 15,1-1-4-15,3-1 1 16,-2-1-6-16,2-1-5 0,-1-1-10 16,3 1-20-16,-1-1-20 0,2-1-36 0,2 1-62 0,0 0-146 15,-3 2-848-15,-3 1-659 0</inkml:trace>
  <inkml:trace contextRef="#ctx0" brushRef="#br0" timeOffset="739613.6439">24364 11505 0 0,'0'0'0'0,"0"0"0"16,0 0 0-16,0 0 147 0,0 0 191 15,0 0-60-15,0 0-28 0,0 0-33 0,0 0-14 16,0 0 2-16,0 0-12 0,0 0-19 0,9-16-20 15,-8 16-26-15,-1 0-20 0,0 0-14 0,0 0-12 16,0 0-8-16,1 0-9 0,-1 0-7 0,0 0-10 16,0 0-5-16,0 0-12 0,0 0-7 0,0 0-7 15,0 0-7-15,0 0-1 0,0 1 0 16,0 1 6-16,0 2 8 0,-1 1 4 0,-1 3 2 16,-1 0 0-16,-2 1-3 0,2 2 2 0,-3 0-1 15,2 0-1-15,-3 0 0 16,2 1-3-16,-2 2-3 15,-1 1-3-15,4 0-1 0,-5 2-1 0,1 0-1 0,-2 1-2 16,0 1-1-16,0 3 0 0,0 0-1 0,-4 1-1 0,1-1 2 16,0 1-7-16,1-2 2 0,1 0-1 0,-1-1-1 15,3-2 5-15,0-1-1 16,0-1 2-16,-1-1-1 0,5 1 1 16,-2-4-2-16,1 1-3 0,4-2 2 0,-2-1-3 0,2 0 0 15,-1-3 0-15,3 2-2 0,0-2 5 0,0-2-4 0,0 2 0 16,4-1 1-16,-1-1-6 0,1 0 5 0,3-1 2 15,1 1 0-15,0-2 4 16,3-1 1-16,1 1 2 0,1-1-1 0,4-2 1 0,0 1-3 16,1-1-2-16,2 0 1 0,5-1-5 15,-3-3 5-15,2 0-2 0,4-1-3 0,-1-1 7 0,-2-1-7 16,1 0-1-16,-3-2 4 0,-1 1-3 16,-1 0 0-16,-1 1 0 0,-1 0 1 15,-1-3-1-15,-4 0 5 0,2-2 1 0,-4 1 0 0,-1 0-2 16,0-2 1-16,-3-1-1 0,0 2 3 15,-3-1-4-15,-2 1 3 0,2-1 1 0,-3 1-3 16,-1 0 7-16,1 1-8 0,-1 0 1 0,-1 3 5 16,2 0-11-16,-4 1 13 0,2 1 2 0,0 1-5 15,0 1 15-15,0 1-13 16,0 0 0-16,0 2-1 0,0 1-9 0,0 0 4 0,0 0-3 16,0 0-2-16,0 0 1 0,0 0-2 0,-1 0-1 15,1 0 0-15,-2 2 2 0,1 4-2 0,-1 2-2 16,1 3 3-16,-5 0-10 0,4 5 8 15,-2-1 2-15,-1 3-2 0,2 1 10 0,-3 1-8 16,3 3 0-16,-5 2 0 0,5 3-6 16,-5 0 5-16,4 3 0 0,-2-2 1 0,-3 0 5 0,3 0-4 15,0-2 1-15,-2-1 0 0,3-2-1 16,-2-1-1-16,2-1-2 0,-1-1 2 0,-1-3-4 16,4 0 5-16,-5-1 0 15,5-2-2-15,-2-2 9 0,2-1-7 0,-1-1-1 16,-1 0 3-16,4-2-11 0,-1-2 7 0,-1-2 2 0,-3 1-3 15,5-2 8-15,-1-2-4 0,0 2-3 0,0-3 1 0,2 2-4 16,-2-3 2-16,2 0 2 0,0 0 0 16,0 0 2-16,0 0 0 0,0 0 3 0,0 0-1 15,0 0 9-15,0 0-7 0,0 0 1 16,0 0 2-16,0 0-13 0,0 0 8 0,0-2-5 16,0-1-9-16,0-2-4 0,0 0-25 0,4 0-32 0,-2-2-58 15,1-2-141-15,-3 3-773 0,4 0-780 16</inkml:trace>
  <inkml:trace contextRef="#ctx0" brushRef="#br0" timeOffset="745764.5372">26779 11866 0 0,'0'0'0'0,"0"0"0"0,0 0 296 0,0 0 158 16,0 0-49-16,0 0-45 0,0 0-57 0,0 0-48 0,0 0-42 16,0 0-41-16,0 0-40 0,0 0-22 15,-48-29-25-15,40 33-16 0,-3 2-3 0,-1 4-6 16,0 1-3-16,-3 3-1 0,0 1-8 16,-1 3-3-16,-3 4-5 0,2 1-5 0,-3 4-3 0,0 3-3 15,-1 3-5-15,0 3-6 0,2-1-3 16,3 0-5-16,-2-1-2 0,5 3 3 15,-1-2-5-15,3 0 0 0,2-3-3 0,4 0-2 0,2-4 2 16,2-3 0-16,2-2 1 16,-1-3-4-16,4-4-1 0,4 0-1 0,2-4-2 0,1-1 8 15,0-1-3-15,5-4 5 0,-1-2 2 0,4-4-1 16,-2 0 3-16,3-2-1 0,1-3 0 0,-2-5 1 16,1 1-3-16,-5-4 0 0,2 2-1 15,-5-3-1-15,0 1 6 16,-3-1-2-16,-2 1 3 0,-3-3-3 0,0 1-3 0,-4 0 0 0,0 2-1 15,-4-1-1-15,-3 2 0 0,-1 1 1 0,-2 1-1 16,-4 3-3-16,1 1 1 0,-5 1-3 16,1 3 1-16,-3 2 3 0,-1 0-3 0,-3 2 4 15,3 5-2-15,-3 0-2 0,1 3 2 16,1 1-1-16,3 0 1 0,0 0 2 0,4 0-3 0,0 1 0 16,3 0-3-16,3 1-2 0,-1-1 3 15,5 0-1-15,1 1-6 0,2 0-18 0,2-1-23 16,0-1-33-16,3 1-43 0,6-1-71 0,1-1-144 15,-2-3-424-15,-2-3-889 16</inkml:trace>
  <inkml:trace contextRef="#ctx0" brushRef="#br0" timeOffset="746277.9512">26885 12141 476 0,'0'0'801'0,"0"0"-502"0,0 0-73 0,0 0-15 16,0 0-27-16,0 0-11 0,0 0-29 16,0 0-20-16,129-94-21 0,-104 86-15 0,2 1-13 15,0 3-11-15,-4 1-11 0,-1 3-16 16,-4 0-10-16,-4 1-10 0,-3 5-4 0,-2 3-2 0,-4 3 2 15,-3 1 10-15,-2 4 6 0,2 4 10 16,-10 3 5-16,-2-1-3 0,-4 5-3 0,-4 2-10 16,-3 2-7-16,-7 3-5 0,2 0-5 15,-3 2 2-15,1-3-4 0,2-2-1 0,2-3-4 0,3-4-3 16,1-4 3-16,2-3 1 0,5 0 8 16,1-5-1-16,4 0 1 0,-1-5-1 0,7-2-5 15,-1-2 4-15,3 0-6 0,0 0-1 16,0-3 4-16,4 1-3 0,4 0 9 0,2-2 2 15,3 0 0-15,7 0 1 0,1-3-4 0,4-1-4 16,5 0-2-16,2-2-4 0,3-1-2 16,2 1 0-16,1-2-1 0,-2 3 7 0,1 1-4 15,-2-2 1-15,-1 3-2 0,-2-2-2 0,-2 0 0 16,-6 1-1-16,-1 3 2 0,-4-1-5 16,-7-1 7-16,-2 1-1 0,-3 1-1 0,-5-1 11 0,-1 2-4 15,-1 0 1-15,0 0 0 0,0 0-10 16,0 0 1-16,-2 0-2 0,2 0 1 0,-3 0-2 15,2 0-10-15,0 0-17 16,-1-1-34-16,1 1-50 0,1-2-100 0,0 1-159 16,0-2-695-16,0 2-644 0</inkml:trace>
  <inkml:trace contextRef="#ctx0" brushRef="#br0" timeOffset="747260.8657">29274 11876 0 0,'0'0'0'16,"0"0"448"-16,0 0 103 0,0 0-83 0,0 0-82 15,0 0-91-15,0 0-50 0,0 0-52 16,0 0-37-16,0 0-25 0,0 0-27 0,0 0-19 16,0 0-17-16,0 0-7 0,-66-44-13 0,54 48-7 15,-2 4 2-15,0 2-9 0,-4 3 4 0,-1 2 0 16,-2 1-5-16,0 2 4 0,-4 2-9 16,2 4-6-16,1 2-3 0,1 2-13 0,-3 4 3 15,2 0-1-15,-1 1-3 16,4 3 7-16,1-1-7 0,3 0 0 15,3-1-2-15,4-1 0 16,5-3-2-16,4-1 0 0,-1-6 2 16,6 1-6-16,4-5 6 0,3-3-1 0,-2-1-2 15,2-3 6-15,1-2-3 0,1-1 2 0,-3-2 2 16,5-1-5-16,-4-3 3 0,4-1 1 0,-4-2 0 0,2 0 3 16,1 0-2-16,-2-2 0 0,2-1-1 0,-2-3-2 0,1 0 0 0,-3-1-1 0,0-3 1 15,-2 2 0-15,-1-1 1 0,1-1 1 0,-4-2 0 16,-3 0 5-16,-2-1-6 0,-1 0 0 15,0 0-1-15,0 0-9 0,-2 0 8 16,-6-1-2-16,-2 1-4 0,0 1 9 0,-1 2-6 0,-3 0 0 16,-1 3 2-16,0 3-6 0,-2 0 0 0,-1 1-1 0,0 3 1 15,2 0 1-15,-2 0 0 0,4 0 1 16,-3 4 0 0,6 1 2-16,2 0-10 0,0-1-10 0,4 2-14 0,0 0-27 0,3 0-17 0,2-1-28 15,0 1-29-15,2-1-37 0,8-1-60 16,6-1-98-16,4-2-229 0,-6-1-465 15,-3 0 43-15</inkml:trace>
  <inkml:trace contextRef="#ctx0" brushRef="#br0" timeOffset="747674.2785">29777 12011 1232 0,'0'0'416'0,"0"0"-82"0,0 0-38 0,0 0-53 15,0 0-53-15,0 0-42 0,0 0-35 16,0 0-24-16,-128-18-24 0,112 21-15 16,3 3-14-16,1 0-14 0,2 1-3 0,1 3-5 0,-1 0-2 15,3 3 1-15,1 3-2 0,2-1-1 16,0 0 0-16,1 2-4 0,0-1 1 0,3-2-2 16,0 1 1-16,0-1 2 0,5 1 0 0,3-2 3 15,2 3-1-15,2-2 3 0,0 0 0 0,5 0-2 16,-3 0 0-16,4-1-5 0,-3 0 0 0,2-1 0 15,-5-1-5-15,4 2 5 0,-4-4-3 16,-2 3 0-16,1-1 2 0,-2 1-5 16,-2 1 0-16,-2-2-1 0,1-1 2 0,-4-1 1 0,-2 1 1 15,0 0-2-15,-1-1 1 0,-7 2 0 16,2-2 6-16,-4 0 6 16,-4 0 1-16,2-1 4 0,-5-1-5 15,3 1-1-15,-4-3-2 0,0 0-4 16,-3-1 4-16,0-2-2 0,1 1 0 0,-1-2-1 15,-1 0-2-15,3-1 0 0,-2 0-3 0,1 0 3 16,7-1-3-16,-2-2-2 0,2-2-8 0,5 0-15 0,4 1-13 0,0-3-35 16,4-2-45-16,0-2-69 0,6-1-127 0,1 3-351 15,-4 3-932-15</inkml:trace>
  <inkml:trace contextRef="#ctx0" brushRef="#br0" timeOffset="748143.2042">29852 12049 612 0,'0'0'689'0,"0"0"-211"16,0 0-113-16,0 0-59 0,0 0-85 0,0 0-52 0,0 0-48 15,0 0-29-15,0 0-34 0,0 0-19 16,0 0-16-16,0 0-6 0,0 0 3 0,0 0 0 15,0-61 9-15,11 56 3 0,-1 4 0 0,0-3-2 16,3 0-4-16,2 1-5 0,0-1-2 0,3-1 2 16,3 2-1-16,3-1-1 0,1 2-2 15,-3-2-3-15,6 2-2 0,-4 1-1 0,3-3-1 16,-3 2 1-16,2 1 1 0,-2-2-3 0,3 1 0 16,-4 1-3-16,-3 0-2 0,-2-1 6 15,-5 1 1-15,-3 1 3 0,-1-1 1 0,-3 1 2 16,-3-2 2-16,-2 2 6 0,-1 0 4 15,2-1 2-15,-2 1-1 0,0 0-4 0,0 0-7 0,0 0 1 16,0 0-5-16,0 0 0 0,0 0 2 16,0-2-8-16,0 2-1 0,-2 0-5 0,2-1-2 15,-1 1 3-15,0 0-2 0,0-1 2 16,1 1-2-16,-1-1-1 16,1 0-1-16,-3-1-1 0,2 1 2 15,0-1 1-15,1 2 0 0,-1 0-2 0,-1 0-3 0,0-2 1 0,-2 1-3 0,3 0-3 0,-2 1 0 16,-2-1-17-16,1 1-15 0,-3 0-21 0,2 0-34 15,-3 2-42-15,-3 1-79 16,1 2-192-16,1-1-753 0,1-1-566 16</inkml:trace>
  <inkml:trace contextRef="#ctx0" brushRef="#br0" timeOffset="753727.9964">29040 13474 0 0,'0'0'0'0,"0"0"0"0,0 0 0 15,0 0 58-15,0 0 259 0,0 0-23 0,0 0-18 16,0 0-14-16,0 0 1 0,0 0-7 0,0 0-18 16,30-71-18-16,-28 68-30 0,0 0-19 15,-1 1-25-15,-1 0-13 0,2 1-10 0,-2 0-12 16,0 1-9-16,0 0-13 0,0 0-18 0,0 0-16 0,-3 0-10 15,-1 0-16-15,-2 4-3 16,-2 1 0-16,-6 2-3 0,2 2 3 0,-4 2 0 0,0 2-5 16,-3-1 4-16,0 4-1 0,4 0 0 15,-4 3 1-15,1 1-8 0,-2 3-3 16,-1 0-1-16,2 2-5 0,-3 0 2 16,1 1 0-16,1 1-2 0,-1 1-1 0,1 1-1 0,0 0-1 15,0 2 0-15,1 1 5 0,6-2-7 0,-4-1-1 16,6-1-4-16,4-3-3 15,2 0 5-15,2-4 1 16,5-2 3-16,-2 1-2 0,6-5-1 16,2 0-2-16,6 0 0 0,0-5 2 0,2 1 1 15,0-4 3-15,4-1 0 0,1-3-4 0,3-3 6 0,0 0-5 0,-1 0 2 16,2-4 2-16,-3-3-3 0,-2-2 2 0,-3 0-2 0,0-1 1 16,-3-1 0-16,-1-1 1 0,-5-1 3 0,-1 1-3 15,1-1-1-15,-5 0 0 0,0 1-3 0,-3-1 3 16,-1 2 0-16,1-1 3 0,-5 0-1 15,-5 3-4-15,0 0 1 0,0 1-3 0,-6 2 2 0,0 1 0 16,-5 1-2-16,-2 1 2 0,-1 0-2 16,1 3 0-16,-4 0 0 0,4 0-1 0,1 0 3 15,2 2-1-15,1 2-1 0,4-1 0 16,0 3-2-16,5-3-2 0,-1 3 2 0,3 0-1 16,5-1-7-16,0 2-12 0,3 0-19 15,0 1-26-15,5 1-35 0,4 0-54 0,7 0-111 0,-3-3-294 16,-2-3-761-16</inkml:trace>
  <inkml:trace contextRef="#ctx0" brushRef="#br0" timeOffset="754183.2293">29730 13661 2107 0,'0'0'364'0,"0"0"-126"0,0 0-41 15,0 0-19-15,0 0-42 0,0 0-24 0,0 0-32 16,0 0-21-16,0 0-17 0,0 0-9 0,0 0-9 16,0 0-2-16,0 0-2 0,0 0 0 15,-107-35 2-15,91 42-2 0,-2 2-2 0,3 1-4 0,0 3-5 16,1 1 2-16,3 1-3 0,1 1 1 16,2 1 0-16,1 1-3 0,5 1-1 0,2 1-3 15,0 0 0-15,2 1 2 0,6 0 1 16,3-2 0-16,-1 0-2 0,6-2 1 0,-2 0-3 0,5 1 3 15,-2-2 2-15,0 1-4 0,1-2 4 16,1 1-3-16,-1-1-1 0,-3-1 3 16,2-2-5-16,-5 0 4 0,-2 0-3 15,0-1-3-15,-5-1 3 0,-1 1-3 0,-2-2 4 0,-2-1-2 16,0 0 2-16,-6 0 2 0,-1 0-3 16,-3-1 5-16,-1 0-4 0,-4 1 1 0,3 0 1 15,-4-3-7-15,-2 1 7 0,-3-2-3 16,-1 0-1-16,-2 0 11 0,0-3-11 0,-4 0 4 15,2-1-2-15,1 0-4 0,2 0 0 0,-2-4-5 0,3-1-4 16,1 0-6-16,3-3-13 0,3 1-13 0,0-3-18 16,7 0-27-16,2-1-44 15,5 0-74-15,1-4-150 0,4 5-541 0,1 2-793 16</inkml:trace>
  <inkml:trace contextRef="#ctx0" brushRef="#br0" timeOffset="754559.0667">29854 13677 2244 0,'0'0'332'0,"0"0"-80"0,0 0-50 16,0 0-55-16,0 0-55 16,0 0-37-16,0 0-18 0,0 0-8 0,0 0-3 0,0 0-4 15,0 0 0-15,122-29-1 0,-87 27-1 16,0 1 6-16,3-1 1 0,-4 1 2 0,5 2 0 15,-2-1-6-15,-2-1-2 0,1 1-6 0,-5 0 0 16,-5-1 1-16,-1 1-3 0,-5 0 0 0,-7-1 1 16,-1 1-4-16,-3-1 1 0,-3 1-2 0,-4 0 2 15,-1 0 3-15,-1 0 2 0,0 0 1 16,0 0-4-16,0 0 0 0,0 0-5 0,-1 0-1 16,-1 0-1-16,-2 0-5 0,2 0 2 0,-1 0-2 15,-2 0-1-15,3 1 2 0,1 0-4 16,0 1 2-16,-1 0 1 0,2-1-7 0,-4 1-4 15,3 0-12-15,-1 0-12 0,1 2-14 16,0-1-14-16,0 1-24 0,1 1-31 0,0-1-52 16,0 0-83-16,0 2-161 0,0-1-527 0,0-2-712 15</inkml:trace>
  <inkml:trace contextRef="#ctx0" brushRef="#br0" timeOffset="756031.5052">26524 13429 0 0,'0'0'0'16,"0"0"343"-16,0 0 129 0,0 0-44 0,0 0-40 15,0 0-68-15,0 0-59 0,0 0-47 16,0 0-43-16,0 0-29 0,0 0-27 0,0 0-17 16,0 0-17-16,0 0-16 0,-74-33-8 15,59 40-6-15,-1 6-3 0,-5 4-1 0,0 1-4 16,-3 3 0-16,0 3-2 0,-1 3-5 15,1 2-1-15,1 1-6 0,1 2-5 0,-2 1-4 0,1 0-6 16,0 6-2 0,0 3-5-16,4-1 5 0,0 2-5 0,4-2-2 0,1-1-2 15,5-4-6-15,1-2 4 0,3-6-1 0,5-2 2 0,0-3 7 0,6-3-8 16,4-2 1-16,4-4-2 0,0-3-4 16,4-2 7-16,3-3-1 0,3-3 2 15,1-2 1-15,2-1-3 0,0-1-1 0,0-5-1 0,-2-2-1 16,1-2 2-16,-5-1 0 0,2-3 0 0,-5-1-1 15,-3 0-1-15,-2-2 2 16,-4 0 0-16,-3 1 5 0,-4 0-2 0,-2 3 2 16,0-1-3-16,-5 0-7 0,-2 4 7 15,-5-1-2-15,0 2 3 0,-5 3 4 0,0 0-8 0,-4 3 2 0,0 1-2 16,-2 0 0-16,1 2 2 0,0 0-1 16,-1 2 1-16,3 2 2 0,-1 1-3 0,3 1-2 0,-1 1 1 15,3-2 1-15,2 2 0 16,2 2 1-16,1-1-5 0,3 2-4 15,2-1 7-15,0-2-3 0,2 3 2 0,3-2-5 0,-1 1-20 16,4-1-19-16,-1 2-39 0,5-3-43 0,4 0-51 16,0-1-102-16,6-3-234 0,-4-1-647 15,-3-1-110-15</inkml:trace>
  <inkml:trace contextRef="#ctx0" brushRef="#br0" timeOffset="756734.7178">26857 13619 232 0,'0'0'487'0,"0"0"-70"16,0 0-73-16,0 0-20 0,0 0-55 15,0 0-47-15,0 0-51 0,0 0-25 0,0 0-20 16,0 0-13-16,0 0-14 0,0 0-8 0,0 0-12 16,0 0-8-16,55-77-5 0,-51 75-14 0,1-1-12 15,0 3-9-15,3 0-10 0,-1 0-2 16,0 0-3-16,1 5-1 0,0 3-4 0,0-1-1 16,2 4-2-16,-1 0 0 0,0 0 1 0,0 3-1 15,-1 1-1-15,2 1-2 0,-5 1-4 16,-2 2 5-1,-3-2 2-15,2 4 5 0,-4-1 6 16,-6 3-5-16,-5 2 1 0,-1 0-2 0,-3 0-5 0,-2-1 5 16,-3 2-3-1,-4-2 1-15,0-2 2 16,1 0-8-16,-4-3-2 0,5 0 1 0,0-4-1 0,4 0 2 0,2-4 0 0,1-1 0 0,5-1-3 16,1-4 1-16,4-1-1 0,3-2 1 0,3-1 5 0,1 1-6 0,0-2-1 15,0 0-2-15,0 0-7 0,4 0 12 0,2 0 1 16,2 0 2-16,5 0 6 15,2 0-9-15,4-3-1 0,3 0-1 0,4 0-3 16,-1-1 4 0,5-1 4-16,0 0-1 0,0 1-2 15,0-1 1-15,-2 1-2 0,-3 1 2 0,0 0 4 0,-3 1-4 0,-3 0 2 16,-4-1-2-16,-4 2-2 0,-3 1 4 0,-2 0-1 0,-1 0 4 0,-5 0 4 16,1 0-4-16,-1 0 1 0,0 0-2 0,0 0-4 15,0 0 5-15,0 0-2 0,0 0 0 0,0 0-2 16,0 0 0-16,0 0-4 0,0 0 2 15,0 0 2-15,0 0-3 16,0 0 0-16,0 0-1 0,0 0-5 16,0 0 6-16,0 0-3 0,0 0 4 15,0 0 6-15,0 0-9 0,0 0 1 0,0 0-4 16,0 0-8-16,-1-1-4 0,1 1-19 0,0-1-28 0,0-2-46 16,-1 2-89-16,-3 0-209 0,3-1-858 15,-2 2-531-15</inkml:trace>
  <inkml:trace contextRef="#ctx0" brushRef="#br0" timeOffset="761515.6367">27052 14150 0 0,'0'0'0'0,"0"0"0"0,0 0 0 16,0 0 0-16,0 0 0 0,0 0 0 15,0 0 0-15,0 0 0 0,0 0 0 0,0 0 0 16,0 0 0-16,-9 1 0 0,9-1 0 0,0 0 0 15,0 1 0-15,0 0 0 0,1 0 0 0,-1-1 0 16</inkml:trace>
  <inkml:trace contextRef="#ctx0" brushRef="#br0" timeOffset="766504.0319">21547 13102 0 0,'0'0'0'0,"0"0"0"0,0 0 0 16,0 0 0-16,0 0 0 0,0 0 0 0,0 0 88 15,0 0 187-15,0 0-2 0,0 0-12 16,0 0-15-16,0 0-25 0,-3-40-17 0,3 37-11 16,-3 0-24-16,2 2-16 0,1-1-18 0,-1 0-16 15,1 2-13-15,0-1-20 0,0 1-21 0,0 0-21 16,-1 0-18-16,0 0-12 0,0 0-11 0,-3 0-2 15,2 3-1-15,0 1 2 0,-2 1 6 16,0 2 3-16,1-1 4 0,-3 2 3 0,4 0 0 16,-1 1 1-16,-2 0 1 0,3 1 1 0,-1 1-1 15,-2 2-3-15,4-2 0 16,0 0-4-16,-1 1-1 0,-1 0 0 0,2-1 0 16,1 0 2-16,0 0-4 0,0-1 1 0,1 2-3 0,1-2-6 15,0 0 5-15,1-2-1 0,3 0 2 16,-2 1 7-16,3-2-7 0,2 0 0 15,0-1 0-15,-1 1-2 0,3 2 5 16,1-4 0-16,-1 2 0 0,1-1 1 0,-1 1-5 16,0-2-3-16,3 1 0 0,-2 1-1 0,-1-1 1 15,-2 0-1-15,-3 1-1 0,2 1-5 0,2-3 4 0,-5 2-1 16,1 0 2-16,0 0 2 0,-3 0-3 0,1 0 0 16,0 1-1-16,-2 0-4 0,-1 1 6 15,-1 0 2-15,0 1-1 0,1-1 6 0,-1 0-5 16,-2 0 1-16,-4 0 1 0,2 1 0 0,0-1 4 15,-3-1 2-15,-2 0 0 0,0 0-1 0,-1-1 0 16,-1 1 0-16,-1-1-1 0,0-2 2 16,-4 3-4-16,4-4-1 0,-1 1-1 15,-3 0-4-15,4-2 5 0,-3 1-1 16,1-3 3-16,2 0 3 0,0-1-4 0,0 0 1 0,1 0-1 0,1 0-1 16,2-1 1-16,-4-3-4 0,5 0-10 15,-1-1-16-15,0-2-27 0,2-1-44 0,0-2-65 0,4-1-94 16,1-3-212-16,0 4-513 0,1 2-333 15</inkml:trace>
  <inkml:trace contextRef="#ctx0" brushRef="#br0" timeOffset="766916.6885">21621 13162 0 0,'0'0'549'0,"0"0"120"0,0 0-211 0,0 0-122 16,0 0-83-16,0 0-70 0,0 0-53 15,0 0-31-15,0 0-23 0,0 0-17 0,0 0-6 16,0 0-13-16,0 0-3 0,90-104-2 0,-71 96-5 16,-4 1 2-16,4 1-5 0,-2-1-5 0,-3 2 3 15,2 1-10-15,-3-1-1 0,-2 1-1 0,-1 1-4 16,0 1 3-16,-2-1 0 0,-4 1-2 15,2 0-6-15,-3-1 5 0,4 2-2 0,-5-1 3 16,1 1 2-16,1-1-2 0,-1 1 0 0,-2 0-1 16,2 0-5-16,0-2 4 0,-1 3-1 15,-1-1 0-15,0-1 3 0,2 0-7 0,-1 1-1 16,0 0-1-16,-1 1 0 0,0 0 2 16,-1-1 0-16,1 1 1 0,-1 0-3 0,0 0 1 15,0 0-2-15,0 0-1 0,0 0 6 0,0 0-11 16,0 0-11-16,0 0-16 0,1 0-34 0,2 1-29 15,1 3-50-15,-1-1-83 0,3 1-129 0,-3 0-364 16,-2-2-816-16</inkml:trace>
  <inkml:trace contextRef="#ctx0" brushRef="#br0" timeOffset="767773.8087">22217 13061 33 0,'0'0'624'0,"0"0"-142"0,0 0-99 0,0 0-82 16,0 0-49-16,0 0-49 0,0 0-41 16,0 0-29-16,0 0-18 0,0 0-20 0,0 0-15 15,0 0-12-15,0 0-10 0,0 0-4 0,-1-51-5 16,-5 48-4-16,2-1-4 0,-2 1-2 15,-2-1-7-15,2 2-2 0,-2-1-1 0,-1 1-6 0,0 1-2 16,-2-2-3-16,1 3-5 0,0 0 1 16,-1 0-1-16,1 0 0 0,-2 0 0 0,2 0-4 15,-1 0-2-15,0 3-1 0,2 0 2 0,0 1-2 16,0 1-1-16,-1-1 1 0,1 1-6 16,0 1 4-16,1 1-3 0,0 1 1 0,0 1 4 15,-1-1-4-15,-1 3 0 0,4 1-2 16,0 0 0-16,-2 2 1 0,4-2 0 15,0 2 0-15,2-2-1 0,1 0 0 0,1-1 0 16,0 1-1-16,1-3 2 0,8 0-1 0,-1-1 4 0,5-3 0 16,2-1-1-16,2-2 5 0,6-1-1 0,1-1 1 15,0 0 0-15,3-2-4 0,0-3 2 16,-1-2 0-16,-1 0-4 0,-2-1 5 16,-4 1-3-16,-3-2 2 0,0 2 4 15,-4-2-5-15,-3 1 3 0,-1 0-2 0,-4 1 2 0,1 0 2 0,-2 0 2 16,-2 0-2-16,-1 1-2 0,0 0 1 0,0 0-5 15,0 1 0-15,-1 1 3 16,-2-1-5-16,0 0 4 0,1 2-1 0,0-1-4 16,1 1 3-16,-2 1-1 15,1-1 1-15,0 3 3 0,2-2-4 0,0 1 3 16,-1 1-2-16,1 0 1 0,0 0-1 0,-1 0-3 0,1 0-1 0,-1 0-2 16,0 3 0-16,-3 1 0 0,2 1 1 0,0 5 1 15,-3-1-1-15,1 3 3 0,1 0-2 16,-3 2-2-16,3 2 4 0,-4 2-2 15,4 1 0-15,-4 1 1 0,2 3-2 0,-3-1 1 0,0 5 0 16,1 1-1-16,0 2 0 16,-2-1 1-16,1 2 0 0,-3-2 0 0,1 4 1 15,1 0-2-15,-1 1-1 0,0 0 2 0,1-4-2 16,2-2 5-16,0-5-2 0,0 0-3 0,4-4 5 0,-1-1-4 16,1-1 1-16,2-1 0 0,-1-3-3 15,1 1 4-15,1-2-2 0,1-2 1 0,-1 0 3 16,-1-1-3-1,1-4 2-15,0 1-2 0,0-3 0 0,0 0-1 16,0-1 0-16,0-1 3 0,0 0-3 0,0-1 4 0,0 0 2 0,0 0 1 0,0 0 5 16,0 0 1-16,0 0 4 0,0 0 0 0,0 0-5 15,0 0 1 1,0-1-7-16,0 0-1 0,0 0 2 16,0 0-4-16,0-2 1 0,0 3-1 15,0-1 0-15,-1 0-2 0,1 0-1 0,0 1 2 0,-3-1-6 0,3 0 4 0,0-1-3 16,-1 1-10-16,1 1-4 0,0-1-16 0,0 1-14 15,-1-1-19-15,1 0-39 0,0-1-51 0,0 0-126 0,0-1-358 16,0 2-799 0</inkml:trace>
  <inkml:trace contextRef="#ctx0" brushRef="#br0" timeOffset="771883.2662">23766 12878 0 0,'0'0'0'0,"0"0"312"16,0 0 128-16,0 0-64 0,0 0-47 15,0 0-67-15,0 0-36 0,0 0-35 0,0 0-28 16,0 0-28-16,0 0-22 0,0 0-19 0,-26-44-19 16,21 44-10-16,3 0-12 0,-5-1-13 15,4 1-5-15,-5 1-6 0,3 4-2 0,-4 2 1 16,-2 2 1-16,-3 2 5 0,0 2-3 0,-3 3 2 16,1 3-1-16,-2 0-2 0,-1 4 0 0,-1 3-1 15,2 1-1-15,0 2-2 0,-1 2-1 16,0 1-6-16,0 1-3 0,0 2 0 0,4-1-6 15,0 0 1-15,2 0 0 0,4-4-11 16,1-1 6-16,5-4-1 0,3 0-3 0,0-5 9 16,0-1-7-1,4-2 1-15,5-2 3 0,3-2-3 16,3-3 3-16,-2-4-1 0,6-1 2 0,1-3 3 0,-1-2-1 0,2 0 3 0,0-5-4 16,-1-3 1-16,1-1-3 0,-1-2-1 0,-3 0 0 15,-1-3-5-15,0 1 6 0,-3-1 1 16,-4 1-2-16,-2-1 6 0,-4 1-7 0,-1-1 1 15,-1 1-1-15,-1 3-8 0,0-3 6 0,-1 4-2 0,-3 1-1 16,-4-1 4-16,-2 3-2 0,-3 2-1 0,-3 0-1 16,-3 4-1-1,-1 0-3-15,0 0-1 0,-2 0 2 0,1 6-3 0,1 0 4 0,0 0 2 16,0 1-3-16,4 1 7 0,-2-1-7 0,2 2 2 16,4 0 1-16,1 0-9 0,2 0 7 0,1 2-2 15,3-1-3-15,0 0-6 0,3 0-22 16,2 1-26-16,0-2-32 0,0 1-34 15,5 0-46-15,2-3-68 0,3 0-115 16,-1-4-284-16,0-1-498 0</inkml:trace>
  <inkml:trace contextRef="#ctx0" brushRef="#br0" timeOffset="772431.9902">24162 12975 608 0,'0'0'635'0,"0"0"-176"16,0 0-100-16,0 0-77 0,0 0-49 16,0 0-52-16,0 0-40 0,0 0-24 0,0 0-28 15,0 0-22-15,0 0-11 0,0 0-23 0,0 0-11 16,0 0-5-16,-15-35-4 0,8 45 9 0,-2 2 4 15,-2 5 0-15,1 1 6 0,-2 3-8 16,2 1 1-16,0 2 0 0,-1 2-1 16,2-1-2-16,1 1-7 0,3-1-2 0,-1 1-5 15,3-2-2-15,2-1 2 16,0-2-5-16,1-3 1 0,2-3 1 16,3-1-1-16,3-3 6 15,3-2-4-15,5-4 4 0,-2-2-1 0,5-3 0 16,-1 0 4-16,3-2-2 0,0-3 0 0,-1-3-1 0,0-1-6 15,0-2 3-15,-2-4-2 0,-2 2 1 0,-1-2 2 0,-1-1-2 0,-3 4-1 16,-1-1-2-16,-1 1 3 0,-2 1-2 0,-3 3 1 0,-2 1 1 16,0 2-3-16,0 2 3 0,-2 1-1 15,0 2-1-15,0 0 6 0,0 0-9 0,0 0 0 16,0 1-2-16,-5 3-6 0,3 5 5 0,-5 1 0 16,2 4 2-16,-5 2 2 0,3 1-2 15,-3 3 3-15,0 0-2 0,1 4-3 0,1 0 3 16,0 0-2-16,-3 2 3 0,0-2-2 0,3 3 0 15,-5 0 0-15,0 1-1 0,3 0 4 0,-2-2-1 16,1 0-4-16,-1-2-3 0,4-3-16 16,-1-2-22-16,0-1-34 0,3-4-54 0,-1 0-104 0,3-3-245 15,1-1-772-15,2-6-288 0</inkml:trace>
  <inkml:trace contextRef="#ctx0" brushRef="#br0" timeOffset="781166.3459">22330 13400 0 0,'0'0'0'15,"0"0"0"-15,0 0 0 0,0 0 9 0,0 0 273 0,0 0-39 16,0 0-28-16,0 0-12 0,0 0-7 16,0 0-8-16,0 0-14 0,0 0-17 0,-1-16-13 15,1 15-14-15,0 0-10 0,0-1-15 0,1 2-16 16,-1 0-7-16,0 0-12 0,0 0-10 15,0 0-9-15,0 0-11 0,0 0-9 0,0 0-10 16,0 0-4-16,0 0-5 0,0 0-2 16,0 0 1-16,0 0-5 0,0 0-1 0,0 0-2 0,0 0-5 15,0 0 1-15,0 0-1 0,0 0 2 16,0 0 3-16,0 0-5 0,0 0 1 0,0 0-1 16,0 0-3-16,0 0 3 15,0 0 1-15,0 0 0 0,0 0-2 0,0 0-3 0,0 0-3 0,0 0-6 16,0 0-25-16,0 0-54 0,0 5-103 0,0 0-161 15,1-2-402-15,-1 0-416 0</inkml:trace>
  <inkml:trace contextRef="#ctx0" brushRef="#br0" timeOffset="782061.0204">20335 16372 0 0,'0'0'0'0,"0"0"0"0,0 0 0 0,0 0 0 15,0 0 0-15,0 0 0 0,0 0 0 0,0 0 0 16,0 0 39-16,0 0 107 15,0 0-20-15,0 0-13 0,0 0-9 0,0 0-5 0,10 0 0 16,-10 0-8-16,0 0-16 16,0 0-18-16,0 0-24 0,0 0-16 0,0 0-11 15,0 0-3-15,0 0-3 0,0 0 1 0,0 0 2 0,0 0 1 16,1 0 5-16,-1 0 1 0,0 0 6 0,0 0 5 16,0 0 7-16,1 1 14 0,-1-1 14 15,0 0 16-15,2 2 10 0,-2-2-7 0,1 0-16 16,-1 0-21-16,0 0-21 0,1 0-9 0,-1 0 2 15,0 0 0-15,0 2 1 0,0-2 3 0,0 0-1 16,0 0 4-16,0 0 5 0,0 0-1 16,0 0-1-16,0 0-4 0,0 0-3 0,0 0 3 15,0 0 0-15,0 0 2 0,0 0 7 0,0 0-5 16,0 0-1-16,0 0 0 0,0 0-7 0,0 0 3 16,0 0-1-16,0 0 0 0,0 0-1 15,0 0-3-15,0 0-1 0,0 0-2 0,0 0-1 16,0 0-2-16,0 0-2 0,0 0 1 0,0 0-6 15,0 0 3-15,0 0-2 0,0 0 0 0,0 0 8 16,0 0-9-16,0 0-6 0,0 0-30 16,0 0-81-16,0 1-155 0,0-1-379 15,0 1-203-15</inkml:trace>
  <inkml:trace contextRef="#ctx0" brushRef="#br0" timeOffset="785506.0519">16630 13502 0 0,'0'0'0'0,"0"0"327"0,0 0 184 0,0 0-115 0,0 0-95 0,0 0-51 16,0 0-25-16,0 0-28 0,0 0-19 16,0 0-20-16,0 0-23 0,0 0-19 0,-14 0-21 15,14 0-12-15,0 0-13 0,0 0-4 0,0 0-6 16,0 0-3-16,0 0-3 0,0 0-6 16,0 0 1-16,1 0-12 0,2-2-11 0,3-3-8 15,4-1-18-15,4-1 1 0,5-1 0 0,4-1-1 16,6 1 6-16,2-2-3 15,0 3 0-15,6-1 0 0,-3-1-3 0,2 2 0 16,-1 0 0-16,-2 0 1 0,-1 2 1 16,-5 0 1-16,-4 2 0 0,-4-1-2 15,-3 2 1-15,-4-1-1 0,-4 3-1 0,-5-1 3 0,-2 1-5 16,-1 0 2-16,0 0 0 0,0 0-3 0,0 0 3 0,-1 0-2 0,-2 1-1 16,-4 2 2-16,1 0-3 0,-1 2 1 15,0-3-7-15,2 3-10 0,-1-2-13 16,0 2-21-16,-1 1-21 15,-1 0-28-15,-1-1-55 0,-1 1-90 0,-3 0-156 16,-1 0-299-16,1-2-363 0,7-1 468 0</inkml:trace>
  <inkml:trace contextRef="#ctx0" brushRef="#br0" timeOffset="786071.0622">16687 13564 68 0,'0'0'683'0,"0"0"-92"0,0 0-130 0,0 0-87 15,0 0-97-15,0 0-93 0,0 0-71 0,0 0-48 16,0 0-24-16,0 0-6 0,0 0 6 0,0 0 5 16,0 0-1-16,0 0-8 0,-32 44-6 0,28-34-4 15,0 2-4-15,-3 3-4 0,3-2-5 16,-1 2-4-16,0 0 0 0,0 0-2 0,3 0 0 16,-1-3 0-16,-2 1-2 0,4-3-2 0,0-1 0 15,0-2-1-15,0-3 2 0,2 0 1 0,-1-1 0 16,0-1 1-16,0 0-2 0,0-2 6 15,0 0 4-15,0 0 8 0,2 0 10 0,-1-2-2 16,7-1-1-16,-1-1-10 0,3-1-8 0,4-2-4 16,-1 0-3-16,6-1-1 0,-1 1-1 15,1 0-2 1,-1 0 0-16,1 1-1 0,-1-1 0 0,1 2 2 16,2 0 0-16,-2 2 1 0,-1-1-3 0,1 3-1 0,-5 1 0 0,1 0 0 15,-2 0 2-15,-1 0-1 16,-3 5-1-16,0 2-1 0,-4 0-1 0,3 1 1 0,-6-1 2 15,1 4 1-15,-1-1 0 0,-2 2-1 0,0 0 0 0,0 0-2 16,-6 2 1-16,3 0 2 0,-5 1 1 0,2 0 1 16,-2-2-2-16,-1 1 0 0,-1 0-1 15,1-3 1-15,-1 0 2 0,-1-1 1 0,1 1 0 16,-2-2 1-16,2 0-5 0,-2-1 4 0,1-1 0 16,-1 0 3-16,1-3 9 0,0 1-11 0,1 0 3 15,-1-2-3-15,0 0-8 0,1-1 11 16,0 2-3-16,0-3 1 0,1 0 4 15,-1 0-5-15,0-1 1 16,3 0-1-16,0 0 2 0,0-1 0 0,-1 0-1 0,5-2-2 0,-1 1-11 16,-1-2 1-16,2 3-8 0,-2-3-9 0,3-1-11 15,-1 0-34-15,-1-1-40 0,2-1-93 0,2-1-210 16,-1 0-723-16,1 2-458 16</inkml:trace>
  <inkml:trace contextRef="#ctx0" brushRef="#br0" timeOffset="786608.7136">17247 13568 918 0,'0'0'665'15,"0"0"-203"-15,0 0-167 0,0 0-62 16,0 0-52-16,0 0-50 0,0 0-29 0,0 0-30 0,0 0-16 15,0 0-13-15,0 0-8 0,0 0 1 16,0 0-4-16,0 0-2 0,3-36-3 16,-3 36-13-16,0 0-3 0,0 0-5 0,0 1-1 0,-1 1 1 15,-1 3 2-15,-4 1 2 0,3 0-2 16,-5 2 3-16,4 0-1 0,-3 1 0 0,-1 2 6 16,3 1-9-16,-3-1 1 0,0 1-3 0,4 1-9 15,-3 1 8-15,4-3-1 0,0 1 0 0,1-2 6 16,1 2-7-16,1-2 0 0,0 0 0 15,1-2 1-15,5-1 1 0,-2 0 2 0,4 1 0 16,2-5-2-16,2 2 6 0,3-1 1 0,-1-2 3 16,4-2 4-16,1 0-5 0,-1 0-3 15,-1-1-4-15,1-4-4 0,-5 0 5 16,3 0-1-16,-3-2 2 0,-2 0 1 0,2 1-4 0,-3-2 1 16,-1 0 1-16,-1-1 0 0,-2-2 3 0,-2 1 0 15,-3 1-3-15,2-2-3 0,-3 1 1 16,0-2 0-16,0 0 0 15,-4 0 4-15,1 1-5 0,-4-1 0 0,1-1-3 0,-2 1-8 16,-1-1 10-16,-2 0-2 0,0-1 2 0,1 2 8 0,-2-1-12 16,-2 0 0-16,2 4 0 0,-3 1-7 15,1 1 8-15,0 3-2 0,-2 2 1 0,1 2 2 16,-1 0-6-16,2 2-12 0,-1 5-12 0,3 0-18 16,0 2-31-16,2 4-26 0,0-3-48 0,2 5-102 15,3-3-225-15,0-1-635 16,3-4-305-16</inkml:trace>
  <inkml:trace contextRef="#ctx0" brushRef="#br0" timeOffset="788059.38">19260 13172 0 0,'0'0'2'0,"0"0"576"16,0 0-69-16,0 0-77 0,0 0-84 15,0 0-68-15,0 0-55 0,0 0-41 0,0 0-30 16,0 0-20-16,0 0-21 15,0 0-21-15,0 0-20 0,0 0-15 0,11-53-14 0,-16 53-13 16,-2 0-9-16,-2 0-6 0,-5 6-1 0,-2 2 6 16,-1 2-1-16,-4 1 3 0,0 3 1 0,-2 2-1 15,2 3-2-15,-1 1-2 0,-2 4-3 0,4 1-2 16,-3 4-1-16,0 0-1 16,2 3-3-16,1 1-1 0,1 0-6 15,3-1 1-15,3-2 2 0,5-2-5 0,2-5 4 16,2-4 0-16,2-2-3 0,4-1 3 0,-2-2-1 15,2-2 3-15,4-2 2 0,3 0 0 0,2-3 4 0,2-2 0 0,1-1 0 16,2-2 3-16,0-1-1 0,1-1 0 0,1 0 0 16,-3-3-2-16,0-2-3 15,-2-2-1-15,0 0 1 16,-2-1 1-16,-2-1-1 0,-3 0 1 0,0-1-3 0,-2-1 3 0,-2-1-4 0,0 3 0 16,-2-3 0-16,0 2-4 0,-4-1 2 0,-3 1-2 15,-1 0-2-15,-2 2 2 16,-2-1-2-16,-2 1 0 0,-2 2 1 0,-2 1-2 15,0 1 2-15,-2 3-2 0,0 1 0 16,-1 0-1-16,4 0 4 0,-1 0-2 0,4 2 1 16,2 2 0-16,2 0-5 0,2 3-3 0,4 0-15 0,0 0-20 15,2 0-25-15,4 2-40 0,-1-1-42 16,6 0-78-16,6 0-144 0,-3-3-425 0,-2-3-831 0</inkml:trace>
  <inkml:trace contextRef="#ctx0" brushRef="#br0" timeOffset="788500.5228">19586 13368 1276 0,'0'0'576'16,"0"0"-198"-16,0 0-106 0,0 0-58 0,0 0-48 15,0 0-41-15,0 0-24 0,0 0-23 0,0 0-15 16,0 0-5-16,0 0-10 0,0 0 0 15,0 0-7-15,0 0-7 0,-2-49-5 0,-1 49-11 16,-2 0-6-16,-3 0-6 0,-1 3 0 0,-2 4-3 16,0 2 0-16,-2 1 1 0,1 3-3 15,-1 3 2-15,2-1 0 0,-1 4-2 0,3 0 4 16,-1 4-5-16,-1 1 1 0,3 0 2 16,2 0-9-16,1-3 9 0,4-3-2 0,1-2-1 15,0-2 4-15,0-1-4 0,5-4 3 0,1 1 1 16,3-3 4-16,6-1 3 15,0-3 0-15,2 0 2 0,4-3-3 0,0 0 2 0,2-2-2 0,0-5-1 16,2-1 4-16,-3-2-6 0,-1-1 0 0,-1-3-1 16,-4 0-4-16,0-1 7 0,-5-1-3 0,-2-2 0 15,0 0 4-15,-6-1-4 0,0-1 2 16,-3 0 1-16,0 3-7 16,-5 0 3-16,-6 1-5 0,1 4 4 0,-3 0-3 0,-4 1-2 15,-3 3 3-15,0 0-4 0,-4 2 6 16,-2 3-4-16,3 1-3 15,0 2-11-15,-1 3-37 0,2 5-39 0,2 4-100 0,6-3-326 0,6-3-959 16</inkml:trace>
  <inkml:trace contextRef="#ctx0" brushRef="#br0" timeOffset="796754.2658">30969 9420 16 0,'0'0'590'0,"0"0"-108"16,0 0-95-16,0 0-71 0,0 0-68 0,0 0-57 15,0 0-51-15,0 0-38 0,0 0-27 0,0 0-17 16,0 0-8-16,0 0-10 0,72-42-1 0,-51 39-3 16,0 2-7-16,6 1 6 0,-2 0-9 15,4-2-1-15,1 2 2 0,-1 0-11 0,-2 0 2 16,-4 0-4-16,-2 0-7 15,-1 0 6-15,-3 0-3 0,-3 0 0 0,-3 0 3 0,-3 0-4 0,-3 0 6 16,-1 0 2-16,-3-1 3 0,-1 1-1 0,0 0-1 16,0 0-3-16,0 0-9 0,0 0-2 15,0 0-10-15,-5 0-3 0,2 0 3 0,-2 0-3 16,-2 0-3-16,-1-2-20 0,-1 5-39 16,-2 0-46-16,1 1-77 0,0-1-134 15,-3 2-223-15,4-2-432 0,1-1 165 0</inkml:trace>
  <inkml:trace contextRef="#ctx0" brushRef="#br0" timeOffset="797273.7164">31058 9443 37 0,'0'0'483'15,"0"0"-167"-15,0 0-12 0,0 0-36 0,0 0-43 0,0 0-15 0,0 0-26 16,0 0-39-16,0 0-19 0,0 0-29 15,0 0-18-15,0 0-8 0,0 0-15 0,0 0-6 0,-60 101-7 16,49-85-8-16,2-2-5 16,0 1-3-16,-2 1-6 0,2-2-5 0,1-1-3 15,1-1-3-15,1-2 2 0,2-1 2 0,-1-3 0 16,3 0-2-16,1-1-2 0,-3 0-2 0,3-3 2 16,0 0 3-16,1-2 2 0,0 1 11 0,0-1 9 15,0 0 8-15,0 0 10 0,0 0 2 0,0 0 0 16,5-2-10-16,-2 0-16 0,4-2-10 0,-2 1-13 15,5-1-5-15,2-2-3 0,2 2 0 16,0 1 1-16,-2-2 0 0,4 3 0 0,-4 1-3 16,0 0-4-16,3 1 4 0,-2 0-3 15,-2 0 4-15,0 0-1 0,0 3-5 0,-2 2 3 16,-1 1-3-16,0-1 3 0,-2 4 3 16,2-1 3-16,-2 3-1 0,-1-1-4 0,-3 1 1 15,2 0 1-15,-3-1 1 0,-1 3 4 0,0 0-1 16,2 1-1-16,-6-1-1 0,-1 2-2 15,1-1 2-15,-2 1 3 0,-2-1-2 0,2-2 4 0,-2 1-2 16,0-2-1-16,-1 0-1 16,-1-1 0-16,-1-2 6 0,1 0-1 15,-2 1 3-15,2-2-3 0,-1-2 2 0,-2-1 0 0,2-1 2 0,-3-1 6 16,4 0-3-16,0 0 2 0,0-1-3 16,4 0-2-16,-2-1 2 0,1 0 2 0,3 0 3 15,-3 0 5-15,4-2-2 0,-3-1-4 16,4 1-2-16,-1-1-8 0,-1 1 4 0,2-2-1 0,-1 0-2 15,-3 0-3-15,4 2-11 0,1-2-10 0,0 1-15 16,0-1-21-16,1 0-33 16,0 0-69-16,1-1-127 0,1 1-320 0,0 4-833 0</inkml:trace>
  <inkml:trace contextRef="#ctx0" brushRef="#br0" timeOffset="797803.7853">31683 9685 882 0,'0'0'504'0,"0"0"-131"0,0 0-87 16,0 0-42-16,0 0-47 0,0 0-40 0,0 0-43 16,0 0-18-16,0 0-23 0,0 0-8 15,0 0-9-15,0 0-10 0,0 0-3 0,5-67-9 16,-6 66-2-16,-3-1-4 0,3 2-6 0,-1 0-6 15,-1 0-9-15,-3 0-4 0,-2 0-3 0,1 3-2 16,-3 3 6-16,-5-1 1 0,4 3 3 16,-3 0-1-16,-1 1-4 0,1 1 0 0,-2 1-1 15,3 1 2-15,-1 1 1 0,-1 0-2 16,2 2 0-16,4-3-3 0,-2 2 0 0,3 0 3 16,0-3 0-16,5 0 5 0,-2 1-5 15,1-3-2-15,4 1 0 0,0-2-2 16,0 0 10-16,7-3 5 0,1 3 6 0,2-1 5 0,4-1-5 15,3 1-1-15,0-3-3 0,8-3-1 16,-1 0-1-16,3-1-2 0,-2 0-1 0,3 0-7 0,-6-3 3 16,-2-2 4-16,0-2-1 0,-3 0 10 15,-4-2-6-15,-3 1 0 0,0-3-1 0,-2 1-4 16,-4-1 6-16,1-1-2 0,-2-2 0 0,-1 0 0 16,0 0-9-16,-2-2-1 0,-2 2-3 0,2-4 0 15,-4 2 3-15,-3-2-3 16,-2 0 3-16,3 1-5 0,-6 1 1 0,0 1 2 0,0 0-1 15,0 2 3-15,0 3-6 0,-4 1 1 16,3 2-6-16,0 2-6 0,0 1-2 0,1 4-22 0,2 0-26 16,0 2-33-16,0 5-55 0,1 4-94 15,3 3-181-15,0-2-563 0,4-4-639 0</inkml:trace>
  <inkml:trace contextRef="#ctx0" brushRef="#br0" timeOffset="798892.4344">31865 5877 0 0,'0'0'0'0,"0"0"357"15,0 0 36-15,0 0-95 0,0 0-71 0,0 0-29 16,0 0-8-16,0 0-6 0,0 0-13 0,0 0-16 16,0 0-22-16,0 0-9 0,-18-9-16 0,18 9-16 15,0 0-14-15,0 0-20 0,0 0-11 16,0 0-10-16,0 0-6 0,0 0-3 15,0 0-6-15,3 0-3 0,1 2 2 0,4-2-1 0,4 1 5 16,6 0 1-16,2 0-5 0,3 1-4 0,3-1-4 16,0 1-2-16,2-1-4 0,-1 1-1 15,-2-2-2-15,2 1-1 0,-4-1-1 16,-1 0 0-16,-4 2 2 0,-4-1-1 0,-2-1 1 0,-5 0 3 16,0 0-1-16,-4 0 0 0,-3 0 1 15,0 0-4-15,0 0-6 0,0 0-11 16,0 0-22-16,0 0-21 0,-4 1-4 0,-3 2-22 15,4 0-35-15,-5 0-57 16,-1-1-116-16,-2 1-138 0,2-1-337 0,5-1-369 0</inkml:trace>
  <inkml:trace contextRef="#ctx0" brushRef="#br0" timeOffset="799451.6239">31820 5825 0 0,'0'0'380'15,"0"0"43"-15,0 0-82 0,0 0-103 16,0 0-54-16,0 0-14 0,0 0-7 0,0 0-7 16,0 0-17-16,0 0-26 0,0 0-16 0,0 0-17 15,0 0-6-15,0 0-8 0,-119 119-11 0,106-100-9 16,-3 1-10-16,4 0-11 0,-2 1-3 16,-1-1-3-16,3-3-6 0,1-1-2 0,1-2-3 0,2-3-3 15,-1-2 1-15,5-2 0 0,0-3-2 0,2-1 1 16,2 0 0-16,-1-1 6 0,1-2 13 15,0 1 12-15,0-1 22 0,0 0 14 0,0 0 7 16,5-1-6-16,-1-2-17 0,3-1-23 16,2-2-18-16,1-1-9 0,2 0-8 0,1-1 2 15,-2 1-4-15,7 1 0 0,-4 1 2 0,4 0-1 16,0 1 0-16,-5 1 0 0,5-1-2 0,-2 2 0 16,1 2 0-16,-1 0-2 0,-2 0-2 15,-3 1 1-15,5 0-1 0,-4 4 1 16,0-1 4-16,2 2-4 0,-1 2-1 0,0 0 0 0,-3 3-3 15,-2-2 2-15,-2 1 1 0,1 1 0 0,-5 0 5 16,2 3-1-16,-4 0 4 16,0 0 0-16,1 3-2 0,-6-2 2 0,1-1 1 0,-4-1-1 15,1 1 2-15,-1-2 0 0,-1 0 0 0,-2-3 3 16,1-2 1-16,-5 3 1 0,4-2 0 16,1-3 1-16,-1 1-3 0,1-2 3 0,-1-1 1 15,-2 1-2-15,-1-3 7 0,1 2-3 0,-3-1 1 16,2-1 2-16,0 0-3 0,-3-1-1 15,4 0 2-15,-4 0 0 0,5 0-1 16,-1-1 1-16,-2-4 1 0,4 2-1 0,-1-2 7 0,2 0-7 16,0-1-2-16,1 2-5 0,0-3-15 15,5 0-4-15,-1 0-19 0,3-1-23 0,2-1-35 0,0 1-84 16,0 0-152-16,3 2-505 0,2 1-813 16</inkml:trace>
  <inkml:trace contextRef="#ctx0" brushRef="#br0" timeOffset="799949.6565">32494 6103 1022 0,'0'0'549'0,"0"0"-167"0,0 0-88 0,0 0-54 15,0 0-72-15,0 0-43 0,0 0-37 0,0 0-23 16,0 0-17-16,0 0-14 0,0 0-12 0,0 0-6 16,0 0-6-16,0 0-3 0,-20-32-3 0,18 32 0 15,-1 0-1-15,-2 2 1 0,0 2 0 16,-2 2-1-16,-2 0 1 0,0 1-6 0,-1 0 7 16,-1 1-2-16,0-1 0 0,-1 3 5 0,1 0-5 15,-1 1 0-15,0 1 1 0,2 1-4 0,2-1 1 16,1 1 0-16,0 1 0 15,5-2 1-15,0-1 0 0,2 0 2 16,0 0 1-16,0-3 5 0,1 1 2 0,6 1 3 16,1-3 4-16,2 1-3 0,3-1 7 0,0-1-1 0,-2-1 2 15,6-1 4-15,-3-1-7 0,4-2-3 0,-2 0 0 16,-1-1-5-16,-3 0 4 0,3-1-1 16,-4-3 1-16,1-1 2 0,0-1-2 0,-1-1-1 15,4 0-1-15,-7-1 2 0,0-1-2 0,2-3 0 0,-3 1-1 16,-4-3-7-16,4-1 4 15,-4 0-4-15,-1-2-2 0,-2-1 5 0,2 1-5 0,-2 1-2 16,0 2 0-16,-6 1-7 0,-2-1 2 0,1 1-1 16,-3 1-3-16,-4 1 2 0,1 2-6 15,-5 2-3-15,-2 2-2 0,0 3-3 16,-3 2-25-16,0-1-42 0,-2 7-86 16,0 7-263-16,7-5-808 0,4-1-315 0</inkml:trace>
  <inkml:trace contextRef="#ctx0" brushRef="#br0" timeOffset="808851.651">29495 5726 0 0,'0'0'0'0,"0"0"37"0,0 0 441 0,0 0-27 0,0 0-38 16,0 0-57-16,0 0-65 0,0 0-58 15,0 0-40-15,0 0-28 0,0 0-32 0,0 0-22 16,3-37-20-16,-3 37-26 0,0 0-17 0,0 0-18 15,0 0-17-15,0 0-13 0,0 0-3 16,0 5-2-16,-1 1 3 0,-3 3 8 0,-3 2-1 0,1 1 3 16,-1 3 1-16,-2 1 1 0,-1 1 8 15,-1 2 1-15,-2 0-1 0,0 1 4 0,2 2-7 16,0 0-2-16,1-4-3 0,2 5-3 16,4-3-1-16,-2-2 0 0,3-2-1 15,3-3 0-15,0-1-1 0,0-3 4 0,6 1 6 0,1-2 3 16,2-2 4-16,3-2 2 15,4-1 1-15,0-2-3 0,1-1 3 0,2 0-3 16,0-5-4-16,0-2 1 0,-1-1-7 0,-2-1 0 0,2 1-1 0,-6 0-2 16,3-1 2-16,-3-1 1 0,-3 2-1 15,-4 0 1-15,4 0 0 0,-2 2-3 16,-3-1-1-16,2 1-1 0,-3 0-1 16,-2 0 1-16,1 2 1 0,-2-1-3 15,0 3 1-15,0 0-1 0,0 1-2 0,0 0 0 16,0 1-4-16,0 0-2 0,0 0-3 0,0 0-5 0,0 0-4 15,0 4 3-15,0 0 1 0,-2 3 5 0,-1 3 7 16,-3 0 0-16,2 2 0 0,-3 2 2 0,-2 2-2 16,1 1 0-16,-3 0 0 0,3 1 0 15,-5-1 0-15,1 4 1 0,1-1 0 16,-1 0 1-16,-1 2-2 0,2-3 0 16,1 1 2-16,0-5-3 0,3 2 2 0,-1-4 0 0,-1 0-6 0,5-2-8 15,-3 0-21-15,4-3-32 0,-2 0-43 16,4 0-68-16,1-1-111 0,0-3-241 0,0-3-692 0</inkml:trace>
  <inkml:trace contextRef="#ctx0" brushRef="#br0" timeOffset="809349.6783">29934 5888 1396 0,'0'0'457'0,"0"0"-163"0,0 0-40 0,0 0-43 16,0 0-59-16,0 0-40 0,0 0-34 15,0 0-30-15,0 0-20 0,0 0-17 0,0 0-13 16,0 0 0-16,0 0-2 0,0 0 5 0,-25 8 8 16,15 1-1-16,-4 4 2 0,3 0 1 0,0 2-5 15,0 0 1-15,0 0-2 0,0 4-2 16,2-3 3-16,0 3 1 0,0 0-2 0,6-3 3 15,-4 1-1-15,5 0-2 0,0-1 1 0,3-2 0 16,-1-1 0 0,0-5 1-16,3 1 0 0,4-2 3 0,-1-1 7 0,2-1 5 0,7-3 4 15,-2 1 2-15,7-3-6 0,-2 0-3 16,2 0-2-16,0-4-3 0,-5-2 2 0,5-1-2 16,-1 1-1-16,-1-3 0 0,-5 1 0 0,0-1 0 15,0 0 3-15,-7 2 1 0,3-3-1 16,-2 2-3-16,-4-2-2 0,2-1-1 0,-3 0-2 15,-1 1 1-15,-1-2-1 0,-1 0 2 0,1 0 0 16,-2-2-4-16,-3 2-2 0,0-2-3 0,-2 0-1 16,-2 1-2-16,-1 2-2 0,0 2-1 0,0-1-2 15,-1 3-2-15,0 4-3 0,-1-1-3 0,-2 4-5 16,1 0-11-16,2 4-24 0,-2 2-27 16,-3 4-49-16,4 2-100 0,1 1-214 15,2-2-626-15,2-5-368 16</inkml:trace>
  <inkml:trace contextRef="#ctx0" brushRef="#br0" timeOffset="811912.0558">28671 9465 0 0,'0'0'0'0,"0"0"378"0,0 0 11 0,0 0-50 16,0 0-42-16,0 0-41 0,0 0-49 15,0 0-45-15,0 0-36 0,0 0-34 0,0 0-14 16,0 0-12-16,27-57-7 0,-16 52-1 0,5-1-3 0,1-1 2 16,3 4-4-16,-1-1-4 0,0 0-11 15,2 1-8-15,-4 1-8 0,2 0-8 16,-2 2-2-16,-4 0-5 0,-2 0-4 0,-1 3-1 0,-1 2-6 15,-4 0 0-15,0 3-1 0,-3 0-2 16,-2 4 5-16,0 0 0 0,-1 2 2 0,-5 2 4 16,-1 0 2-1,-7-1 6 1,0-1 2-16,2 1-1 0,-4 1-1 0,3-4-4 16,-2 0 0-16,4-2-4 0,-1-1 2 0,5-2-4 0,2-1 0 0,0-1 2 15,1-2-3-15,3-1 3 0,1 0-1 0,0-1-2 16,0-1 5-16,0 1-2 0,2 1 5 0,3 2 1 0,0-1-3 15,3 1 4-15,2 2-4 0,-1 0-1 0,1 1-2 0,1 0-1 16,-2 2-3-16,1-1-1 0,-1 0 2 0,-4-1-5 16,1 2 5-16,-3-1 0 0,3 0-1 0,-4 2 2 0,-1-1-1 15,-1 1 0-15,1 0 3 0,-1 1-1 16,-3 0 3-16,-4 1 3 16,1-1 3-16,-1 0 6 0,-3-2 1 15,-1 2 3-15,-1 0-1 0,-3-1-4 16,3-1 0-16,-2 0-2 0,-1-2-3 0,1-1 2 15,-1-1-2-15,3-1 4 0,2-3-2 0,2 0 4 0,1-1-1 16,-1 0-4-16,0 0-2 0,2-1-17 0,0-4-16 0,-1-1-28 16,4-1-43-16,2-4-68 0,1 1-136 15,0 0-379-15,0 3-908 0</inkml:trace>
  <inkml:trace contextRef="#ctx0" brushRef="#br0" timeOffset="812363.0908">29301 9413 736 0,'0'0'628'0,"0"0"-303"0,0 0-86 16,0 0-8-16,0 0-49 0,0 0-47 16,0 0-37-16,0 0-27 0,0 0-22 0,0 0-9 0,0 0-12 15,-117 30-5-15,109-21-4 0,1 2-5 16,0-2 3-16,3 2-1 0,-2-1 2 0,0 0 0 15,3 0-2-15,1 1-3 0,2-1-2 0,0 0 1 16,0 1-1-16,1-1 6 0,3 1 1 0,2 1-1 16,2 0 3-16,1-1-5 0,0 0-4 15,0 1 5-15,1 1-8 0,1-2 1 0,0 0-1 16,-3 1-6-16,0 0 4 0,2-2-1 0,-2-1 1 16,-3 3 0-16,0-2-4 0,-3 0-1 0,0 1-2 15,-2-1 2-15,2 1 1 0,-2-1 0 16,-4 0 3-16,1 2-3 0,-4-2 4 0,3 1-1 15,-3-2-2-15,-3 0 5 0,1 0 1 0,1-3 1 16,-3 0 1-16,2 0-1 0,1-2 2 16,-3-1 1-16,3 0 2 0,0-1 0 0,-1-1-2 15,1 1 0-15,1-2-1 0,-2 0 0 0,-2 0 1 16,1-2 0-16,0 0-3 0,-1-1-6 0,2-1-10 16,1 0-13-16,-1-2-25 15,4-1-29-15,-1-3-66 0,4-1-129 16,1 3-339-16,1 2-928 0</inkml:trace>
  <inkml:trace contextRef="#ctx0" brushRef="#br0" timeOffset="812821.9886">29376 9445 879 0,'0'0'528'15,"0"0"-184"-15,0 0-45 0,0 0-60 0,0 0-34 16,0 0-49-16,0 0-35 0,0 0-29 0,0 0-29 16,0 0-14-16,0 0-11 0,0 0-4 15,0 0-1-15,0 0-1 0,8-26 3 0,-6 25-4 0,3 0-3 16,-1-2-9-16,4 2-7 0,-1-1 0 0,2-1-7 15,0 1 3-15,5 0-2 16,0-1-4-16,4 1 5 0,-1 0 1 0,1 0 0 0,2 0 2 16,-2-1-4-16,0 2 1 0,-5-1 2 0,0 0-1 15,1 0 3-15,-2 0 0 0,-3 1-2 16,-2 0-2-16,-1 1 2 0,2-1-1 0,-6 1 1 16,-1-2 8-16,-1 2 1 0,0 0 3 0,0 0 3 15,0 0-3-15,0 0 2 0,0 0-6 16,0 0-3-16,0 0-1 0,0 0-6 15,0 0 0-15,0 0-5 16,0-1-1-16,0 1 0 0,0 0 1 0,0 0 0 16,0 0 1-16,0 0 0 0,0 0-7 0,0 0-9 0,0 0-27 0,0 0-22 15,-1 1-32-15,-2 5-74 0,-4 1-200 16,5-2-780-16,0 0-548 0</inkml:trace>
  <inkml:trace contextRef="#ctx0" brushRef="#br0" timeOffset="831758.8006">25073 1880 0 0,'0'0'0'0,"0"0"0"15,0 0 0-15,0 0 0 0,0 0 0 0,0 0 0 0,0 0 186 16,0 0 2-16,0 0-24 15,0 0-23-15,0 0-26 0,0 0-33 0,9-22-27 0,-9 22-21 16,1 0-7-16,1 2 6 0,-1 0 6 0,2 3 12 16,1-1 1-16,-1 3 2 0,3 0-2 15,-2 2-13-15,3 2-8 0,-1-1-7 16,1 3-4-16,1 0 1 16,0 0 2-16,3 2-3 0,1 0-1 0,1 3-3 0,2-1 0 15,0 1 1-15,2 2 3 0,2-1 1 16,1 3-2-16,-2-3-3 0,2 2-9 0,-2-2-1 15,2 1 1-15,0 1-3 0,-1-1 6 0,-1 0-4 0,-1 0 1 0,0 0 1 16,-1-2-3-16,-3-1 0 0,-2-2 0 0,-1 1-2 16,0-4 2-16,-2 1 3 0,-1-2 1 15,-2-2 2-15,0 0 1 16,-1-2 1-16,-1 0-2 0,-3 0 2 16,2-2-2-16,-1-1 4 0,-1 1 2 15,0-3 2-15,0 1 5 0,0-2 0 0,0 0 2 0,0 0 9 0,0-1 4 0,0 0 3 0,-1 0-8 16,-1 0-26-16,-1 0-31 0,-3 0-52 15,1 0-66-15,-2-1-81 0,0-2-148 0,2 0-234 16,1 1-5-16</inkml:trace>
  <inkml:trace contextRef="#ctx0" brushRef="#br0" timeOffset="832104.769">25685 1892 0 0,'0'0'294'16,"0"0"26"-16,0 0-16 0,0 0-67 15,0 0-13-15,0 0-27 0,0 0-36 0,0 0-44 0,0 0-42 16,0 0-51-16,0 0-41 0,0 0-11 16,0 0 4-16,0 0 15 0,-48 10 13 0,33 8 3 15,-3 4 1-15,0 3-3 0,-5 3 4 0,3 3 4 16,-2 1 4-16,-3 4 5 0,0 0-5 0,-1-1-9 15,2 2 2-15,0-2-1 0,1 0-2 16,-1-1 3-16,6 0-4 0,-4-3 1 0,1 0 3 16,-1-3 2-16,1-1 0 0,2-1-1 0,0-2 2 15,2-3-1-15,4-1 0 16,-2-5 4-16,2-1 0 0,0-2 4 0,6 0 1 16,-1-4-3-16,-1 2-7 0,2-2-20 15,2-2-36-15,0 1-61 0,3-1-85 0,0-3-103 0,-1-1-124 16,0-2-130-16,3 0-59 0,0 0 607 0</inkml:trace>
  <inkml:trace contextRef="#ctx0" brushRef="#br0" timeOffset="832556.9096">24982 2293 0 0,'0'0'0'0,"0"0"0"15,0 0 281-15,0 0 117 0,0 0-25 0,0 0-64 0,0 0-53 16,0 0-51-16,0 0-48 0,0 0-35 16,0 0-42-16,0 0-33 0,0 0-24 0,-18-37-21 15,19 37-3-15,5 0-1 0,-2 0 2 0,5 2 6 16,2 0 0-16,4 2 3 0,0-1 0 16,3 1 4-16,3 0 2 0,4-2 5 0,3 1 11 15,3-1 5-15,7-1 3 0,2-1-4 16,2 2-6-16,2-2-5 0,2 1-3 0,2-1-1 15,1-1-5-15,-2 2-4 0,2-2-1 0,-4 1-5 16,2 0 1-16,-3 0 3 0,-2 0-4 0,-2 0 3 16,-4-2-5-16,-5 2 0 0,-5 0 3 15,-2 0-3-15,-5 0 1 0,-3 0 0 0,-5 0-1 16,-4 0-1-16,-2 0 2 0,-3 0 0 16,0 0 5-16,-2 0 7 0,0 0 12 15,0 0 2-15,0 0 8 0,0 0 0 0,0 0-3 0,0 0 3 0,0 0-6 16,0 0-2-16,0 0-6 0,0 0-2 0,0 0-3 15,0 0-6-15,0 0-2 0,0 0-6 16,0 0-2-16,0 0-3 0,0 0-22 16,0 0-34-16,0 0-61 0,0 0-116 15,0 0-145-15,0 0-221 16,0 0-700-16</inkml:trace>
  <inkml:trace contextRef="#ctx0" brushRef="#br0" timeOffset="848433.0478">27236 1117 0 0,'0'0'0'0,"0"0"0"0,0 0 389 0,0 0-41 15,0 0-78-15,0 0-36 0,0 0-16 0,0 0-5 0,0 0-4 16,0 0-2-16,0 0-17 0,0 0-27 16,55-82-20-16,-55 80-32 0,0 1-31 0,-2 0-26 15,2 1-22-15,0 0-17 0,-2 1-1 16,-4 5-2-16,-3 2-1 0,-2 3 3 0,-2 1-2 16,-2 2 10-16,-1 4-7 0,-1 4 3 15,-1 0-8-15,0 2-3 0,4 1 2 16,-2 1-5-16,3-1 9 0,5-1-6 15,1 6-2-15,6-2-8 0,1-2-4 16,5-3 3-16,7-9 4 0,5-5 12 16,1-5 4-16,2-3 2 0,3-1 7 0,0 0-1 15,-2-6 4-15,-2-1 2 0,-3-1 0 0,-1-1 4 0,3 1-11 0,1-5-5 0,-1-2-12 0,5-1-3 16,-2-2 9-16,2-2-6 0,1-2 2 16,-3 1 0-16,-1 1-16 0,0 0 12 0,-5 2-2 15,0 0 1-15,-2 2 14 0,-5 6-11 0,0-2 9 16,-2 2 1-16,-4 3-1 15,1 2 11-15,-2 1-7 0,-1 2 0 0,0-1-4 0,0 3-6 0,0 0-3 16,0 0-8-16,0 0 2 0,0 0-8 16,0 0 0-16,-4 5 11 0,2 0-7 0,-4 3 6 15,1 1 8-15,-4 3-11 0,3 0 12 16,-3 3-3-16,2 3-9 0,-3-1 9 0,1 1-15 16,-1 3 15-16,0 0-5 0,2-1-2 15,-2 7 3-15,2 2-16 16,-5 2 7-16,5-3-4 0,0-3 7 0,1-5 4 15,4-4-1-15,-2 0 1 0,3-2-5 0,-1-1 2 0,2-1-3 0,1-3-11 0,1 0-17 16,-1-2-33-16,2 1-43 0,0-3-73 0,4 1-150 16,-2-1-323-16,1-2-963 15</inkml:trace>
  <inkml:trace contextRef="#ctx0" brushRef="#br0" timeOffset="848837.7584">28085 1074 1572 0,'0'0'299'0,"0"0"-13"16,0 0-43-16,0 0-18 0,0 0-52 0,0 0-55 16,0 0-46-16,0 0-39 0,0 0-13 0,0 0-13 15,0 0-2-15,0 0 4 0,0 0-4 0,0 0 8 16,-59 34-3-16,45-18-2 0,-4 2-1 0,1 2-6 15,1 3 0-15,-3 0-2 0,4 2 10 16,1-2-2-16,3-1-2 0,2 2 4 0,2-3-13 16,3 3-4-16,5-2 0 0,1-7 2 0,6-3 1 15,1-5 7-15,1-3 4 0,1-2 2 16,0 1 7-16,2-3 8 0,2 0 1 0,-1-4 1 16,-1-1-4-16,1-2-5 0,-3 0 10 15,-1 1-7-15,0-3 9 0,2 0-1 0,-2-4-15 0,3 2 4 16,1-3-10-16,-4-1 3 0,1-2 11 15,-2 2-6-15,-3-3 2 0,-2 1-9 0,-2 2-8 16,-1-1 5-16,-1 1-8 0,-1 1 10 16,-4 2-4-16,-1-1-1 0,-3 2-2 15,-2 2-10-15,0-1 2 0,-3 2-7 0,1 1 8 0,0 2-2 16,-2 1-7-16,2 3-26 0,0 1-31 0,2 0-46 16,-2 1-69-16,5 5-134 0,1 1-252 15,2 0-549-15,2-3 191 0</inkml:trace>
  <inkml:trace contextRef="#ctx0" brushRef="#br0" timeOffset="849179.6136">28361 1148 874 0,'0'0'778'0,"0"0"-400"15,0 0-107-15,0 0-59 0,0 0-47 0,0 0-60 16,0 0-39-16,0 0-27 0,0 0-13 15,0 0-9-15,0 0 7 0,0 0 1 0,0 0-2 16,120-33 3-16,-90 28-3 0,0 3 2 0,1-3 0 16,0 2-3-16,3-1-2 0,-3 2-2 0,2-1-6 15,-2-1 0-15,-3 2 3 0,-2-1-1 16,-4 1-1-16,3-2 2 0,-7 2-4 0,-2 1-2 16,-2-2 7-16,-6 1-7 0,0 1 10 0,-3 1-1 15,0-2-5-15,-4 2 0 0,-1 0-4 16,0 0-3-16,0 0 1 0,0 0 3 0,0 0-7 15,-1 0-5-15,0 0-17 0,-3 0-32 0,3 0-32 16,-1 0-54-16,2-2-107 0,0 1-283 0,0 1-687 0</inkml:trace>
  <inkml:trace contextRef="#ctx0" brushRef="#br0" timeOffset="849542.1662">29499 820 1034 0,'0'0'285'0,"0"0"-15"0,0 0 1 0,0 0-21 16,0 0-67-16,0 0-43 0,0 0-24 0,0 0-22 15,0 0-13-15,0 0-20 0,-120-16-13 16,102 20-11-16,1 0-9 0,1 2-10 0,3 0-6 16,2 3-6-16,1 0-8 0,4 0 5 0,2 2 3 15,3 0 1-15,0 3 2 0,1 0-1 0,1 1-7 16,4 0 5-16,3 1-2 0,5 2 3 0,0 0 8 15,1-1-6-15,4 2 2 0,1-3 0 16,0 2-3-16,1-1 4 0,0 0 1 0,-2-2-8 16,0 0 2-16,-1 1-9 0,-1-3 1 0,-2 1 2 15,-1-3 1-15,-3 1 1 0,-1 0 4 16,1-4 1-16,-5 3-12 0,-1-2 7 0,-2-1-4 16,-2 2 4-16,0-2 14 0,0 0-5 0,-2-3 5 15,-5 3 4-15,2-1-3 0,-5 0 8 16,1-1 6-16,-4 0-4 0,-2-3 1 0,-3 2-10 15,-2 0-10-15,-1-2-1 0,-1-2 5 0,0-1 0 16,-5 0 4-16,4 0-8 0,0 0-20 0,1 0-9 16,1-4-29-16,3 2-16 0,2-2-28 15,5 0-65-15,0 0-109 0,4 1-333 0,5 1-765 0</inkml:trace>
  <inkml:trace contextRef="#ctx0" brushRef="#br0" timeOffset="850022.3684">29621 778 274 0,'0'0'480'0,"0"0"-52"15,0 0-8-15,0 0-78 0,0 0-72 0,0 0-57 16,0 0-52-16,0 0-19 0,0 0-39 0,0 0-25 16,0 0-18-16,0 0-12 0,0 0-5 0,0 0-14 15,-16-20-2-15,18 19-17 0,0 0-14 0,2 0 5 16,-2 1 24-16,-2 0 4 0,5-4 6 16,3 2-9-16,-1-2-29 0,8-1-4 0,-6 3 2 15,9-3 8-15,-3 1-4 0,4-1 11 0,-1 1 0 16,3 0-6-16,7-2 12 0,-4 1-16 15,7-1 10-15,-4 2 0 0,-3-1-7 0,4 1 18 16,-4 1-11-16,3-2 9 0,-7 1 5 0,1 1-5 16,-4-1 16-16,1 2-5 0,1-1 1 0,-2 0-5 15,-4 0-7-15,-6 2 7 0,5-2-14 16,-4 3 9-16,-4-1-5 16,4 0-3-16,-8 1-1 0,0 0-14 0,0 0 10 15,0 0-10-15,0 0 3 0,0 0 7 0,0 0-17 16,0 0 5-16,0 0-6 0,0 0-2 0,0 0 5 15,0 0-12-15,0 0-22 0,0 0-19 0,0 0-44 0,0 0-52 0,0 0-107 16,0 0-274-16,0 0-749 16</inkml:trace>
  <inkml:trace contextRef="#ctx0" brushRef="#br0" timeOffset="853223.2919">25449 8660 0 0,'0'0'0'0,"0"0"0"16,0 0 0-16,0 0 0 0,0 0 0 0,0 0 36 15,0 0 122-15,0 0-12 0,0 0-6 0,0 0 10 0,0 0 19 16,-55-54 21-16,48 49 14 0,-1 2 9 16,-1-2-9-16,-1 1-5 0,0-1-7 0,0 1-12 15,3-1-16-15,-1 1-18 0,2-1-14 0,0 0-21 16,3 1-16-16,1-1-15 15,1 0-14-15,1 0-17 0,0-1-12 0,2 0-12 0,5-2-14 0,3 0-3 16,4 1-5-16,3-1-3 0,4 1 0 16,0 2-2-16,1 0 1 0,-2 2-2 15,3 2 0-15,-1 1 2 0,-3 0 0 0,-1 4 1 16,-2 2-2-16,-4 1 0 0,-3 1-4 0,-4 1-1 16,-1 3 5-16,-4 2-2 0,0 2 7 15,-3 2 4-15,-7 5-1 0,-5 0 6 0,-3-1-1 16,-3 3 1-16,-1-1 1 0,1-3-6 0,2-3 0 15,0-1 0-15,4-4-4 0,-1-1 0 0,6-2 1 16,3-2-5-16,2-1 2 0,1-1-1 16,3 0-2-16,1-2 1 0,0 0 0 15,0 1-2-15,5 2 4 0,0 0 1 0,2 1-3 0,3-2 5 0,1 2-4 0,-1 0 0 16,6 0 3-16,-3 1-4 16,-2 2 2-16,5-2-1 0,-4 1-2 15,0 0 4-15,-1 0 0 0,-2 1 0 0,0 0 1 0,-4 0-4 16,-1 1 0-16,-3-2 3 0,-1 1 0 0,0 2 0 15,-2-2 5-15,-4 0-2 0,-4 1 5 0,0 1 4 16,-1-1 2-16,-2 0 1 16,-1-1 2-16,0-4-5 0,2 1 0 0,-5-1-1 0,2-2-5 15,-2-2 4-15,1 0-1 0,0 1-4 16,1-1 2-16,0-2-11 0,3 1-15 16,-1-2-21-16,2 0-33 0,2 0-52 15,4-6-80-15,0-1-201 0,1 1-601 0,4 1-490 0</inkml:trace>
  <inkml:trace contextRef="#ctx0" brushRef="#br0" timeOffset="853597.4681">26022 8690 948 0,'0'0'1006'0,"0"0"-661"0,0 0-105 15,0 0-48-15,0 0-41 0,0 0-37 0,0 0-31 16,0 0-23-16,0 0-20 0,0 0-6 0,0 0-12 15,0 0-7-15,0 0-5 0,0 0-6 16,-55-18-4-16,49 28-2 0,0 1 3 0,0 0-1 16,2 3 0-16,0 1 1 0,4 1-2 0,0 1-2 15,0 0 4-15,1 2 1 0,6 0 1 16,1 2-2-16,0-2-1 0,0-1 2 0,2 0-4 16,-1 1 8-16,-1-2-6 0,1-1-1 0,-2-1 2 15,-3-1-5-15,0-2 3 0,-1-1 4 0,-3-2-3 16,0 0 5-16,0-1-1 15,0 1 1-15,-4-2 3 0,-1 0 4 0,-3 0 5 0,0 0-1 16,-2 0 4-16,0 0-3 0,-1-1-2 0,1-1 0 16,0-1-5-16,-2 0 4 0,4-1-3 15,-1 0 2-15,1 0-2 0,1-2-7 0,0 0 2 16,1-1 1-16,0 0 2 0,-1 0 2 0,2-1 0 16,-3-1-10-16,4-2-11 0,-2 0-18 15,3 0-24-15,-1-2-35 0,4-3-65 0,0 0-123 16,0 2-317-16,4 1-721 0</inkml:trace>
  <inkml:trace contextRef="#ctx0" brushRef="#br0" timeOffset="853879.7907">26252 8838 1967 0,'0'0'356'16,"0"0"-122"-16,0 0-70 0,0 0-47 15,0 0-22-15,0 0-26 0,0 0-10 0,0 0-7 16,127-62-5-16,-104 58-8 0,1-1-8 0,-1 2-8 16,1-1-6-16,-3 2 3 0,2-2-6 0,-2 3 0 15,-2-2-1-15,-1 2-10 0,-3 0 4 0,-2-2-3 16,0 1 0-16,0 1 5 0,-3 1-5 0,0-2 0 16,0 2 0-16,-2-1-4 0,-2 0 3 15,0-2 2-15,-1 1-1 0,3 0 1 0,-3-1-6 16,0 1-17-16,1-2-36 0,2 0-61 0,0-1-111 15,2-1-210-15,-1 0-608 16,-3 3-449-16</inkml:trace>
  <inkml:trace contextRef="#ctx0" brushRef="#br0" timeOffset="854325.162">27135 8550 827 0,'0'0'628'0,"0"0"-181"0,0 0-87 16,0 0-85-16,0 0-72 0,0 0-51 0,0 0-40 16,0 0-29-16,0 0-23 0,0 0-18 0,0 0-13 15,0 0-11-15,0 0-9 0,-32-12-3 16,24 18-3-16,-2 1 1 0,0 2 2 0,0 0 0 16,1 1-1-16,1 3 1 0,2-1-5 0,1 1 2 15,0 2-1-15,2-1-1 0,2 3 3 16,1-1-3-16,0 2 3 0,1 2 0 0,7-2 1 0,0 0 2 15,3 1 2-15,1-2 2 0,0 1 2 16,4-3-2-16,1 1-2 0,0 0-2 0,3-3-1 16,-1 1 5-16,2 1 1 0,0-1 2 0,-1-2-2 15,2-1-5-15,-2-1-4 16,-4 0-1-16,-2-2-1 0,-4-1 2 0,-1 0-1 0,-5-1 1 16,-1-4-4-16,-1 3 0 0,-2-3 3 15,0 1 0-15,0 0 11 0,0 0 0 0,-5 1 2 0,-2-1 5 16,-1 1-6-16,-6 1 8 0,-2-1-1 15,-5 1-1-15,-2-2-1 16,-2 2-9-16,0 0-2 0,-1-2-3 16,1-1-4-16,-2 0 4 0,2 1-1 0,0-2 2 0,-1 1-1 15,1-1-3-15,1-1 1 0,2 0-10 0,2 0-12 0,0-1-36 16,4 0-62-16,-2-1-132 0,7 0-485 0,4 0-997 0</inkml:trace>
  <inkml:trace contextRef="#ctx0" brushRef="#br0" timeOffset="858881.1602">24964 5320 0 0,'0'0'279'0,"0"0"236"0,0 0-97 0,0 0-69 15,0 0-74-15,0 0-70 0,0 0-36 16,0 0-43-16,0 0-32 0,0 0-24 0,0 0-18 16,0 0-7-16,46-46-3 0,-31 40 0 0,2 1 2 15,3 0 4-15,0-1-1 0,2-1-1 16,1 0 0-16,2 3-6 0,-2 0-5 0,-1-1-4 0,2 2-8 15,-3 1-3-15,-1-1-2 0,-1 2-7 16,-3 1-1-16,-1 1-4 0,-2-1-2 0,-1 1-3 31,-4 3-2-31,-3 1-1 0,2 0 2 0,-4 4-1 0,3-1 1 16,-4 2 3-16,-1-1 2 0,-1 2 6 0,1 2 4 0,-5 1 0 16,-3 0-2-16,-2-3 0 0,-1 3-4 15,-1-1 2-15,-1-1 3 0,-2-1-2 16,0 0 1-16,1 0-2 0,-1-3-2 0,4 1-1 0,2-4-1 15,1-2-3-15,1 1 0 0,3-1-3 0,2-2 0 16,1 0-3-16,0-1 1 0,0 0-2 16,1 0 2-16,2 0 1 0,2 1 0 15,3 2 3-15,-1-2 0 0,1 1 0 16,5 2 0-16,-1-2-1 0,0 1 1 0,1 1-1 16,0-1-1-16,1 2 0 0,-2 1-2 0,-1 0 0 0,0 1 0 0,-3 1-2 15,-2-1 2-15,0 3 0 0,0-1 1 16,-2 0 0-16,-3 2 2 0,1 0-2 15,-2 0 2-15,0 0 1 0,-4 2 1 0,-2 0 4 16,0-3 2-16,-4 3 0 0,-1-2 3 0,-3-1 0 16,-1-1 0-16,-3 0 2 0,2-2-2 0,-1 0 1 15,-1-2 1-15,1-1-5 0,1 0 1 0,-1-2 1 0,-1-2-1 16,3 0 1-16,-3 0 1 0,5 0-4 16,-1 0 0-16,1-2 0 0,3 0-5 0,-1-2 0 15,1 1-4-15,3-2-5 0,0 0-2 16,1 0-12-16,4-1-13 0,2-2-25 0,0-1-40 15,-1-3-55-15,9 1-94 0,5-3-200 0,-3 4-593 0,-2 4-392 16</inkml:trace>
  <inkml:trace contextRef="#ctx0" brushRef="#br0" timeOffset="859384.1667">25722 5325 1074 0,'0'0'566'16,"0"0"-157"-16,0 0-94 0,0 0-76 0,0 0-59 16,0 0-52-16,0 0-31 0,0 0-28 15,0 0-20-15,0 0-10 0,0 0-6 0,0 0-2 0,0 0-3 16,-4-8-8-16,2 8-8 0,2 0-6 16,-2 0-2-16,0 3 3 0,-4 0 1 0,2 2 3 15,-4-1-2-15,1 3 1 0,-2 2-3 0,-1 0 2 16,2 1 0-16,-2 0-1 0,0 3 1 15,-3 0-1-15,4 1 0 0,1 0 2 0,-2 0-5 0,2-1 0 16,0 1-2-16,3-1-5 0,-3-1 4 16,3 1-1-16,1-2 0 0,1 0 2 0,1 2-2 15,4-5 1-15,-2 0 0 0,0 2 3 0,2-2-1 16,3-1 1-16,2 1 3 0,3-2-4 16,0 0 5-16,1-1-2 0,2-1 3 0,2-1 6 15,0-1-3-15,1-2 2 0,2 0-2 16,-4 0-5-16,5 0 3 0,-4-5 0 0,2-1 0 0,2-1 0 15,-4 0 2-15,-1 0 0 16,-1-3 1-16,-3 0 2 0,1-1-4 0,0 1-2 0,-3-2-1 16,1 1-5-16,-4-2 7 0,1 0 1 15,-2-1 1-15,-1 0 5 0,-1-3-6 16,-3 2-2-16,1 2-2 0,-1-1-5 0,-5 1 3 16,-2 0-2-16,-1 2-2 0,-2 2 3 0,-1-1-5 15,-1 3 0-15,-2 1-2 0,-1 0 0 0,-1 4-5 16,-1-1-6-16,1 3-21 0,-2 1-36 0,1 8-46 15,0 0-100-15,1 5-258 16,2-5-807-16,6-1-295 0</inkml:trace>
  <inkml:trace contextRef="#ctx0" brushRef="#br0" timeOffset="861882.0871">27382 5170 0 0,'0'0'0'0,"0"0"0"0,0 0 14 0,0 0 389 15,0 0-43-15,0 0-40 0,0 0-47 0,0 0-29 0,0 0-24 16,0 0-30-16,0 0-16 16,0 0-16-16,-7-23-21 0,7 21-23 0,0 1-20 15,0 0-17-15,3 0-12 0,-1-2-6 16,1 0-8-16,3-2-6 0,4 1-12 0,0-1-12 0,4 0-6 0,6 1-8 15,2-1 1-15,-2 1 2 0,6 2 0 16,-1 0-4-16,-1 1 1 16,-3 1-5-16,-5 0-4 15,1 0 2-15,-4 3-3 0,-3 2 2 0,0 1 0 16,-4 1-2-16,-1 1 0 0,-1 1 1 0,-2 2 2 16,0 2 2-16,-1 1 0 0,-2 2 1 0,-7 1 2 0,-1 2 1 15,-3-2 5-15,-1 2 1 0,-3-3 5 0,3 1 1 0,-5-4-4 0,4-2-2 16,0-1-6-16,1-1-1 0,5-1-1 15,1-3-2-15,1 0 2 0,2-3-1 16,3 0-3-16,0 0 0 0,1-1-1 16,0 0 0-16,1 0 3 0,3 1 3 0,2 2 3 0,0-1-2 15,4 0 0-15,-1 1 1 0,2-1-3 0,0 1 2 0,0 0-1 16,2 1-7-16,-2 0-2 16,0 1-4-16,0 0 3 15,1-1 5-15,-1 3 0 0,0-1 4 0,-2 1-4 0,-1-1 0 16,-1 2 1-16,-1-1-2 0,-4 0 1 0,1 2-1 0,-3-3 0 15,0 4 1-15,-1-2 0 0,-3 2 2 0,-2-2 1 16,1 1 4-16,-5 0-1 0,1 1 0 0,-2-2 0 16,0-2-4-16,1-1 7 0,0 0 6 15,-1-2 3-15,-2 1 4 0,-1-1-3 0,1-2-4 16,-3 1 0-16,3-3-2 0,-2 0 1 0,-1 0-1 0,2 0-3 16,-1 0 2-16,3 0-6 0,-2-3-6 15,4-1-6-15,1 0-7 16,2-2-16-16,3 0-24 0,3-1-41 0,1-2-71 0,3-3-108 15,9-3-252-15,-2 4-551 16,-4 4-161-16</inkml:trace>
  <inkml:trace contextRef="#ctx0" brushRef="#br0" timeOffset="862355.4264">28298 5102 40 0,'0'0'751'0,"0"0"-150"0,0 0-130 15,0 0-99-15,0 0-102 0,0 0-68 0,0 0-55 16,0 0-27-16,0 0-25 0,0 0-20 0,0 0-18 16,0 0-7-16,0 0-11 0,23-63-11 15,-25 61-8-15,-4 2-11 0,1 0-6 0,-5 0-2 16,0 5-2-16,-5 1 2 0,0 2 1 0,-4 2 1 16,2 1 1-16,-1-1 0 0,-2 3 0 15,-3 1-1-15,3 2 1 0,-2 1 0 0,-2 2 1 16,4 1 0-16,-2 1-1 0,1 2 0 0,1 0-2 15,0 0 1-15,0 0 2 0,2 0-5 0,5-2 1 16,0 1-2-16,5 0-5 0,0 1 8 0,4-2-2 16,2 0 2-16,3-1 4 0,-1-1-3 0,5-4 0 15,5 2 2-15,2-4-2 0,6 1 5 16,0-3-1-16,1-1 1 0,0-2-1 0,4-2 2 16,-2-2 2-16,0-1 1 0,-4-2 2 0,2-1-2 15,-3 0-1-15,0-5 3 0,-2 1-3 16,-3-3 6-16,-1-2 2 0,-2 1-1 0,-6 0 7 15,3-1-9-15,-2 0-4 0,-3-1-2 16,0-1-11-16,0 2 6 0,-4-2-2 0,-5 0-2 0,0 0-1 16,-4-1-2-16,-1 1-1 0,-6 0-1 15,1 3-2-15,-2 3 1 0,0-1-1 0,0 4-1 16,-2 2-2-16,1 0 2 0,5 5-1 16,-3 6-12-16,1 2-29 0,5 6-74 0,-1 2-169 15,5-6-759-15,4-3-699 0</inkml:trace>
  <inkml:trace contextRef="#ctx0" brushRef="#br0" timeOffset="885824.875">20994 5108 647 0,'0'0'620'0,"0"0"-232"0,0 0-145 15,0 0-79-15,0 0-30 0,0 0-47 16,0 0-34-16,0 0-19 0,0 0 9 0,0 0 23 16,0 0 13-16,0 0 13 0,-21 23-8 0,16-17-19 15,-2 1-6-15,-4-2-6 0,1 2-12 0,0-1 0 16,-2-2-8-16,-1 0-5 15,-1 1 4-15,3-3-4 0,0 0-1 0,0 1 2 0,3-3-2 16,2 0 1-16,1 0 1 0,-1 0 3 16,2 0-2-16,2-3 2 0,-1 0-5 0,2-2-6 15,1 1 1-15,0-3-12 0,0 0-6 0,4-2-6 16,2-1-12-16,4-1 3 0,1-2 1 0,4 2-2 16,4-1 8-16,0 2-5 0,-1 1 2 0,2 1 1 15,0 1-4 1,-2 2 3-16,1 2-2 0,0 0-3 0,-6 3-2 0,0 0 2 15,-2 0 0-15,-2 5 2 16,-3 1 3-16,3 2-1 0,-3 2 3 0,-2 1 1 0,-3 5-2 16,0 0 7-16,-1 5 0 0,-1 0 1 0,-7 2 8 0,-5 3-5 15,-2 3 1-15,-3 0 1 0,-6-1-7 0,0 2 6 16,-2-1 2-16,1-1 0 16,-4-3 0-16,3-2 0 0,-1-4-1 15,1-5 0-15,2-1 2 0,2-3-1 0,1-3 2 0,3-1 1 0,2-3-3 16,2-2 5-16,3-2 3 0,2 1 2 0,4 0 8 0,0-1-4 15,4-4-1-15,0 1-7 16,1 0-10-16,0-3-3 0,1 0-2 0,2 1-4 0,4-3 1 16,-1 2-3-16,4 0-3 0,0 0 1 15,0 1 0-15,3 2 1 16,-1 0 3-16,-1 1 1 0,3 2-1 0,0 1 2 0,-1 1 1 0,2 0-1 16,1 5 4-16,0 1-2 0,-2 1-1 15,0 2 2-15,1-1-5 0,-3 1 3 0,-1 1 1 16,0-1 0-16,-3 1 4 15,1 0-2-15,-4 1-2 0,1-1 1 0,-1 1-1 16,-1-3 1-16,-2 2 0 0,1-2 1 0,0 0-2 0,-1 0-3 0,-2-2-15 16,1 2-21-16,1-1-27 0,0 0-50 15,2-1-67-15,-4-1-130 0,1-1-226 16,0-2-497-16,-1-1-63 0</inkml:trace>
  <inkml:trace contextRef="#ctx0" brushRef="#br0" timeOffset="886354.3203">21275 5177 0 0,'0'0'402'0,"0"0"149"0,0 0-147 16,0 0-49-16,0 0-62 15,0 0-61-15,0 0-58 0,0 0-54 0,0 0-42 0,0 0-31 16,0 0-15-16,0 0-4 0,0 0 0 0,0 0-1 16,63-84-2-16,-45 80-1 0,-2 1-1 0,-1 1-3 15,-2 0-4-15,1 2-8 0,-2 0-5 0,-3 0-1 16,-1 7-2-16,0-1 2 0,-1 3 0 16,-2 4 1-16,-2 2 5 0,-3 2 3 0,1 2 6 0,-5 0 3 15,-4 3 1-15,-5-1 0 0,-1 1 1 16,-2-1 0-16,-1-1-2 0,-3 2-5 15,0-7-3-15,1 2-3 0,1-4 0 0,5-1 0 0,0-3 0 16,4-1-3-16,2-4 0 0,5 0-4 16,1-2-1-16,1-2 1 0,0 0 1 0,0 0-2 15,2 0-1-15,1 0 4 0,5 0 2 16,3 0 2-16,3 0 5 0,1 0-7 0,4 0-4 16,-5 0-2-16,2 1-1 0,-4 2 0 0,-1-1-1 15,-1 2 3-15,0 2-2 0,1 0-1 0,-2 2 1 16,1 0-2-16,-1 0 2 0,-5 1 1 15,2 1 1-15,-5 0 0 0,1 1-1 16,-2 0 1-16,0 2-1 0,-2-1 5 0,-3 1 0 0,-3 0 4 16,-4-1 4-16,-2 0-1 0,0-2 4 0,-4 0 1 15,-1-2 0-15,2-1 2 0,-5 0-3 16,0 0 0-16,0-1-2 0,1-3-2 0,-1 2 2 16,-1-3-2-16,3 1-1 0,0-2 1 15,3 0-5-15,-1-1-9 0,4-1-20 16,1 1-36-16,3 0-83 0,3 0-230 0,1 0-703 0,4 0-612 0</inkml:trace>
  <inkml:trace contextRef="#ctx0" brushRef="#br0" timeOffset="888026.6672">22932 5142 0 0,'0'0'0'16,"0"0"265"-16,0 0 121 0,0 0-26 0,0 0-50 0,0 0-44 15,0 0-27-15,0 0-35 16,0 0-33-16,0 0-41 0,0 0-44 0,0 0-27 16,0 0-9-16,0 0-7 0,37-86-6 15,-24 80 0-15,0-1-5 0,3 1-2 0,-2 3 0 0,1-2-5 16,-2 1-2-16,-2 2-5 0,-1 1-7 0,0 0-5 16,-2 1-4-16,-4 0-4 0,2 1-1 15,-2 4 5-15,1 0-6 0,-1 2 2 0,-2 2-2 16,-2 2-5-16,3 1 9 0,-6 2 2 0,-3 3 5 15,-4-2 5 1,-4 4 0-16,0-2 3 16,-5 1 0-16,-1 0 1 0,0-3 1 15,1-2 0-15,2-2-2 0,2-1-3 0,0-1 1 0,1-2-3 16,3-1-2-16,6-1 1 0,-1-2-7 0,5-1-2 0,1-2 1 0,0 0-2 0,0 0 2 0,1 0-2 16,5 0 6-16,-1 0 7 0,5 0 2 0,5 0 4 15,0 0-5-15,3 0-7 0,0 1-2 16,-2 1-2-16,2 0 0 0,-3 0-2 0,-2 0 0 15,-2 1 0-15,0 1 0 0,-2 1 0 0,-4 0-1 16,2 1-1-16,-2 1 1 0,0 1-3 16,-4 0 5-16,0 4 0 0,-1-1 1 0,0 0 4 15,-1 1-2-15,-3 1 2 0,-3 0 0 0,3 1-2 16,-4 0 6-16,-1-3 1 0,-2 0 3 0,0-3 1 16,-1 1-1-16,-1-1 0 0,1-1 1 0,-1 0 2 15,0-1-1 1,-3-1 1-16,-1 0-1 15,1-2-1-15,-1-1 0 0,2 1-2 0,-1-1-3 16,2 1-3-16,-1-3-9 0,3 0-8 0,1 0-13 0,1 0-21 0,1 0-29 0,1-2-44 0,5-2-81 16,2-1-171-16,0 0-545 0,1 2-633 0</inkml:trace>
  <inkml:trace contextRef="#ctx0" brushRef="#br0" timeOffset="888557.3874">23417 5064 406 0,'0'0'603'0,"0"0"-153"0,0 0-143 16,0 0-35-16,0 0-45 0,0 0-51 0,0 0-55 15,0 0-40-15,0 0-25 0,0 0-22 0,0 0-14 16,0 0-4-16,0 0-4 0,86-65 5 0,-68 63-1 15,2 0-3-15,1 0 2 16,-1 2-6-16,0 0-3 0,0 0 0 0,-3 0-4 0,-3 1-1 16,-2 4 1-16,2 0-3 0,-7 1-1 15,0 2 0-15,1 3-2 0,-5-1 2 0,-2 3 3 0,0-1 1 16,-2 3 6-16,-4 1 7 0,-5 2 0 16,-4 1 6-16,1-1-1 0,-5 2-6 0,1-3 3 15,-1 1-3-15,-2-6-2 0,1 2 3 16,1-2-5-16,3-3-1 0,-1-1 0 0,4-1-4 0,3-4 1 15,5 1 0-15,-1-2-4 0,4-1 1 16,1 0-1-16,0-1-2 0,0 0-1 16,2 0 0-16,4 0 7 0,-2 3 3 0,5-2 3 15,5 4-1-15,0 0-5 0,0 1-4 0,2 0-1 16,-2 0 1-16,0 1-2 0,-2-1 1 0,-2 2-1 16,-1 0-3-16,-3 1 2 0,2 0 1 0,-2 0 0 15,-2 2 3-15,-3-2-1 0,3 2 0 16,-4-1 1-16,0 3 3 0,-4-5 2 0,0 3 6 15,-5 0 6-15,-2 0 6 0,-1 0 2 16,-6-2 0-16,-1 1-1 0,-4-4-2 16,-4 2-5-16,-1-1-3 0,0 1-1 0,-2-4-5 15,-4 0 1-15,2 0-8 0,-3 2-23 0,-2-3-37 16,-1-1-101-16,12 1-285 0,7-1-838 0</inkml:trace>
  <inkml:trace contextRef="#ctx0" brushRef="#br0" timeOffset="897004.1358">16590 5289 0 0,'0'0'0'0,"0"0"0"16,0 0 60-16,0 0 185 0,0 0-39 0,0 0-12 15,0 0-33-15,0 0-17 0,0 0-25 16,0 0-30-16,0 0-17 0,0 0-10 0,7-60-12 0,-6 56 0 16,1 1 4-16,-2-1-4 0,1 2 6 15,0 0 0-15,-1 1-2 0,0 1 5 0,0 0-12 16,0 0-13-16,0 0-15 0,0 0-20 0,0 0-9 15,0 0-12-15,0 0-16 0,0 0-14 16,0 2 13-16,-1 3 12 0,0 2 18 0,-2 1 19 16,-2 1-3-16,3 2-3 0,-2 4-2 0,-2-3-2 15,4 4 1-15,-1 1 3 0,-2 0 2 0,2 3 1 16,-2 1-1-16,3 2 2 0,0 2 1 16,0 1 2-16,-4-1-4 0,5-1-1 15,-1 0-5-15,0-3 2 0,0-1 2 16,-1 3 2-16,1-4 6 0,0 1 2 0,-1 0-2 0,0-1-2 15,2-1 0-15,-1-1 1 0,0-1-1 0,-1-3 0 16,0 0-1-16,2-2-3 0,1-1 1 0,0 0 0 16,-1-4 2-16,1 0 2 15,0 0 2-15,1-2 0 0,-1-2 3 0,0 1-1 16,0-1 3-16,0-1 2 0,0-1 2 0,0 2 4 0,0-2-2 16,0 1 0-16,0-1 1 0,0 1-5 0,0 0 1 15,0 2-5-15,0-2-10 0,0 1-18 16,0 1-47-16,0-1-77 15,1 2-133-15,0-1-272 0,1 1-356 0,1-2 571 0</inkml:trace>
  <inkml:trace contextRef="#ctx0" brushRef="#br0" timeOffset="898057.2146">17007 5177 0 0,'0'0'0'0,"0"0"0"0,0 0 217 15,0 0 63-15,0 0-74 0,0 0-51 0,0 0-52 16,0 0-47-16,0 0-40 0,0 0-24 16,0 0-17-16,0 0 4 0,0 0 10 0,-12 1 11 15,7 6 15-15,1 0 2 0,-3 3 0 0,1-2 1 16,-1 4 4-16,3 0 8 0,-2-1 3 0,-3 3 0 16,4 0-1-16,-2-1-5 15,1 1-5-15,2 2-2 0,-1-2-7 0,0 0-6 0,3 1-3 16,1-1-4-16,1 0 1 0,0 1 0 15,0 0 1-15,0-1 0 0,1-1 2 0,2 1 3 16,5-2 10-16,-3-1 18 0,2-1 23 16,3-2 21-16,1-1 9 0,3 2-3 15,-2-4-8-15,2 2-13 0,1-2-13 0,0 2-9 0,-4-1-14 0,5-1-10 16,-4 3-6-16,0-1-5 0,-1 0-1 16,-1 0 1-16,0 0-2 15,-1 1 1-15,-2 0 1 0,-3 0 0 0,2 2 2 0,-3-2 2 16,1 2 2-16,-3-1 2 0,-1 0 3 0,0 0 1 15,0 1 7-15,-3 1 5 0,-1-2 5 16,-3 0 5-16,2-2-1 0,-3 2 0 0,-1 0-2 16,-1 0 1-16,-1-1-1 0,-1-1-1 0,-1-1-2 0,0-2-1 15,1 1-2-15,-1-1-2 0,-2-1-2 0,3-1 0 16,-1-3-4-16,1 1 0 16,-2 0-4-16,2 0-2 15,1-3-2-15,-1 0-2 0,1-1-2 0,1-2-2 0,-1-1-4 0,2 0 0 16,2 0-2-16,-1-1-3 0,5-1-3 0,-1 2-8 0,2-3-10 15,2 2-10-15,0-3-6 0,7-1-4 16,1 1 2-16,2-3 6 0,3 0 6 16,2 0 7-16,1 0 4 0,2 0 4 0,2-1 3 15,0-2 3-15,1 2 3 0,1-2 0 0,0 4 1 0,2-3 0 16,-2 2 1-16,0 0 0 0,-2-1 2 16,1 0 0-16,-1 2 1 0,-3 1 1 0,-2-1 0 15,0 2 3-15,-3 0 3 16,-5 3 3-16,-1 0 5 0,1 0 6 0,-4 0 1 0,1 2 2 15,0-1 2-15,-2 1-2 0,-1 0-1 0,0 2-4 16,-2-1-5-16,1 0-2 0,0 0-2 16,0 1-2-16,0 0 0 0,0 1 0 0,0-1-1 15,0 0-1-15,-1 1-1 0,0 0-1 0,-1 0-2 16,-1 1 0-16,0-1-1 0,2 0 1 0,-1 0 0 16,1-1-1-16,-2 1 3 0,0 0-3 0,2-1 2 15,0 1-1-15,-2 0-2 16,0-1 2-16,0 0-5 0,0 2 1 0,-2-1-1 15,1 0-2-15,1 1 2 0,-2 0 0 0,2-1 0 0,-3 0-1 0,3 2 1 16,-2-1-2-16,0 1-1 0,-1 0-1 16,1 0-3-16,-3 0-1 0,2 1-1 15,-2 0-1-15,-1 0 1 0,1 0 2 16,-2 0-1-16,0 0 3 16,0 1 1-16,1 1 0 0,1 1 4 0,0-1-3 0,0-1 2 0,-1 1 0 0,0 1-1 15,0-2 1-15,4 1 0 0,-3 1 0 0,1-1 0 16,4 0 0-1,-2 1 0-15,2-2-1 0,0 0 2 0,0 0-3 0,0 0 0 16,2 2 0-16,0-2-3 0,-2 2 2 0,2-2 1 0,-3 1-2 16,2 2 4-16,2 0-7 0,-2 0-9 15,1 2-27-15,0 0-48 0,-1 1-56 0,2 2-90 0,0-1-153 16,2-1-299-16,-2-2-459 0</inkml:trace>
  <inkml:trace contextRef="#ctx0" brushRef="#br0" timeOffset="899844.2684">19103 5154 0 0,'0'0'217'0,"0"0"-19"0,0 0-76 0,0 0-16 16,0 0-2-16,0 0 2 0,0 0 9 0,0 0 6 0,0 0-2 15,0 0-14-15,0 0-19 0,0 0-12 0,-73 55-4 16,65-48-2-16,0-1 7 0,0-1 6 0,1-1 6 15,-2 0 6-15,2-1-4 0,-1 0-2 16,2-2-5-16,0 0-10 0,0-1-7 0,-1 0-7 16,3-1-2-16,1 1 1 0,-1 0 3 0,1-4 0 15,1 1-5-15,-1-3-10 0,1 0-12 16,1-2-9-16,1 0-9 0,0-3-11 16,0-3-6-16,0 0-7 0,5-1-3 0,1-2-1 0,3-1 0 31,2 0-1-31,1 0-2 0,4 3-3 0,1 1 0 0,1 0-3 15,1 2 1-15,2 2 5 0,0 2 2 0,-1 3 1 16,-1 3 4-16,1 0 0 0,-4 2-1 16,3 0 9-16,0 2-3 0,-1 4 1 0,0 2 1 15,-1 4-3-15,-5 2-2 0,1 3 0 0,-7 0 3 0,0 2 4 16,-3 3 5-16,-3 4 5 0,-5 1 8 0,-4 5 3 0,-8 2 3 16,-3 3 0-16,-5 2-3 0,-5 2-1 15,-3-2-1-15,-1 1 1 0,-1-7-5 0,0-3 0 16,3-5-2-16,3-5 0 0,3-6 1 0,3-1 0 0,3-3 2 15,2-3 4-15,3-3 2 0,2-1 3 16,2-2 6-16,3-1 2 0,2-1 5 0,-1 1 1 0,4-3-3 16,-1-1-7-16,1-1-10 0,2-1-8 15,1-1-7-15,0 0-6 0,0 1-4 0,1-1-2 16,5-1-4-16,-2-1-3 0,2 3 1 0,-1 0-4 16,3 0 4-16,-1 2 3 0,1 1 3 0,-1 1 2 15,1-1 1 1,3 2-2-16,-3 1 2 0,2 0-4 0,2 0 2 15,-2 4 1-15,0 1-5 0,1 1 5 0,0 4 1 16,2-2 1-16,0 1 3 0,0 1 1 0,-2 0 0 0,0 1 0 16,0-1 1-16,3 1-1 0,-4-1 0 0,0 1 1 15,1 1 0-15,-2 1 1 0,-2-2 4 16,3 0-1-16,-2-1 2 0,-2-1-8 0,-1 0-11 16,0 0-19-16,0-3-33 0,0 0-42 0,-2-1-62 0,0-1-93 15,2-2-122-15,-1 0-314 0,0-1-557 16</inkml:trace>
  <inkml:trace contextRef="#ctx0" brushRef="#br0" timeOffset="900329.0902">19642 5098 162 0,'0'0'638'0,"0"0"-152"0,0 0-144 0,0 0-57 0,0 0-57 16,0 0-53-16,0 0-50 0,0 0-34 0,0 0-30 16,0 0-27-16,0 0-29 0,0 0-33 15,0 0-25-15,0 0 6 0,-24-30 12 0,22 36 20 16,0 1 30-16,1 2-6 0,-1 1-1 0,2 1 0 16,0 2-5-16,0 0 5 0,4-2 0 15,-1 2 1-15,-1-1 1 0,3-1-3 0,-1 2 0 16,2-2 3-16,-1 1-4 0,0-1 6 0,0 2 0 15,3-2-3-15,-4 2 4 0,4-2-4 0,-3 1-1 16,1 0 0-16,2 0-1 0,-3-2-3 16,2 2-1-16,-2 1 1 0,0 1-2 0,1-1 1 15,-1-1 0-15,3 2 1 0,-5 0 3 0,2 0 1 16,-1-2 0-16,0 0-2 0,0-1-4 16,-2-2 4-16,-1 1 4 15,-1-3 3-15,0-1 4 0,0-1-3 16,0 1 0-16,-2-2 4 0,-3 3 7 0,0-3 11 0,0 0 6 0,-1 2 2 15,-4-1-5-15,0-1-4 0,0 1-5 0,-4-3-6 16,2 1 2-16,-3 1-5 0,2-3-4 0,-3 0-1 16,1 0-7-16,-1 0 3 0,2-1-2 0,-1 2-2 15,3-2 0-15,-1 0-11 0,2 0-9 16,0 0-16-16,2 0-19 0,1 0-23 16,0-2-33-16,3-1-43 0,0-1-77 0,2 0-127 0,2 1-356 0,1 1-776 15</inkml:trace>
  <inkml:trace contextRef="#ctx0" brushRef="#br0" timeOffset="900820.9834">19799 5103 0 0,'0'0'461'15,"0"0"29"-15,0 0-104 0,0 0-49 0,0 0-74 16,0 0-62-16,0 0-43 0,0 0-37 0,0 0-32 16,0 0-31-16,0 0-29 0,0 0-19 0,0 0-7 15,0 0-4-15,-15-50 6 0,27 47 3 16,-1 0 2-16,4-2 4 0,-2 2 2 0,5-2 2 16,-3 2 1-16,1-1 0 0,-1 1 2 0,0 0 0 15,-1-1 0-15,1 1 0 0,-4-1-2 16,-1 2 1-16,2-2 0 0,-2 2 1 0,-1-2 2 0,2 1-4 15,-3 1 0-15,-4 1-6 0,2 0 2 16,-3-2 3-16,1 2-2 0,0 0 3 0,-3 0-1 16,0 0 2-16,0-1 6 0,-1 2 1 15,2-1 1-15,-2-1-1 0,1 1-5 0,0-1-2 16,0 0-3-16,1-1-3 0,-1 2-3 0,-1-2 3 16,0 0-1-16,0 1 0 0,0 0 0 0,0 1-4 15,0-1-1-15,0 2 1 16,0-1-7-16,0 1 3 0,0-1 0 0,-1 0-4 0,-2 0 2 15,1 0-3-15,-1 1-2 0,1-2-1 16,-2 2-1-16,0 0-2 0,2 0-1 0,1 0-3 16,-3 0-4-16,-1 0-6 0,1 4-16 15,-1 1-21-15,-2 2-36 0,0 0-45 0,0 4-84 16,-1 2-185-16,2-5-518 0,2 1-476 0</inkml:trace>
  <inkml:trace contextRef="#ctx0" brushRef="#br0" timeOffset="909271.4526">11870 5204 0 0,'0'0'0'16,"0"0"0"-16,0 0 52 0,0 0 296 0,0 0-41 0,0 0-52 16,0 0-17-16,0 0-33 0,0 0-8 0,0 0-8 15,0 0-10-15,0 0 15 0,6-48-25 16,-6 47-36-16,1 1-33 0,-1 0-33 0,0 0-29 16,0 0-14-16,0 0-13 0,0 0-12 0,0 1-1 15,0 3-4-15,0 2 7 0,1 2 11 0,1 2 2 16,-1 3 8-16,-1 1 3 0,0 3 3 15,0 3 7-15,1 0 1 0,-1 3-1 0,-1 2-4 16,-2-2-6-16,1 5-4 0,1 0-3 0,-3-2-4 16,2 1-4-16,-1-3 0 0,2-1-1 15,-2-2-1-15,1-2 6 0,1-1-5 0,-1 0 1 16,0-3-1-16,2-1-4 16,-3-1 3-16,2-3 0 0,0 1 1 0,-2-3 1 0,2-1 0 15,0 0 1-15,1-2 0 0,-2-1 2 0,2 1-7 16,-1-2-13-16,-1 1-17 0,1-2-35 0,1 0-38 15,-2-1-56-15,2-1-113 0,0 0-131 16,0 0-290-16,0-1-807 16</inkml:trace>
  <inkml:trace contextRef="#ctx0" brushRef="#br0" timeOffset="909746.6008">12014 5141 55 0,'0'0'679'0,"0"0"-192"0,0 0-132 16,0 0-52-16,0 0-42 0,0 0-45 16,0 0-43-16,0 0-25 0,0 0-16 0,0 0-28 0,0 0-31 15,0 0-22-15,0 0-22 0,0 0-6 0,-22-27-5 16,23 27-6-16,0 0-3 0,2 0-9 0,-1 0-1 15,2 0-1-15,2 0 3 0,2 0 2 16,4 0-1-16,1 0-1 0,3 0-4 0,-4 4 2 16,3 1 2-16,1 0-1 0,-1 1 7 15,3 1-5-15,-2 0 1 0,-2 4 0 0,-1 0-3 0,2 1 3 16,-2 2-1-16,-1-2 0 0,-3 1 3 16,1 1-3-16,-3 0 0 15,0 0 0-15,-4 0-1 0,2 1 5 0,-2 2 1 0,-1-2 3 16,-2 3-1-16,0 0 0 0,0 1 0 0,0 1-1 15,-1-1 5-15,0 0-2 0,-3-1 0 16,-1 0-1-16,1 1-6 0,-1-1 2 16,-1-2 2-16,0 1 0 0,1-1 3 0,0-1-2 0,0 0-2 15,-1-1-1-15,1-2-2 0,0-1 1 16,2-2-1-16,-1-1-1 0,1 1-1 0,2-2 1 0,-2-1-2 16,0 0 1-16,2-2 1 0,-2 2 0 15,3-1 3-15,-3 0-1 16,2 1-11-16,-2-1-12 15,1 1-27-15,2 2-49 0,-5-2-85 0,0 3-246 0,2-4-722 0,0 0-305 0</inkml:trace>
  <inkml:trace contextRef="#ctx0" brushRef="#br0" timeOffset="912923.7944">13906 5125 0 0,'0'0'0'0,"0"0"0"0,0 0 0 0,0 0 19 0,0 0 275 16,0 0-18-16,0 0-12 0,0 0-18 0,0 0-28 15,0 0-17-15,0 0-30 0,0 0-10 16,-27-11-12-16,27 11-6 0,0 0-15 0,0 0-13 15,0 0-3-15,0 0-13 0,0 0-11 0,0 0-19 16,1-1-26-16,3-2-17 0,-3 0-11 16,1-1-6-16,1 1 3 0,3 1-4 0,-1-2-5 15,2 0 0-15,2-1-3 0,1-1 1 0,2 2 3 0,0-1-3 16,3 2 1-16,0 0-1 0,3 1-2 31,-5 0 2-31,4 1 0 0,-4 1-1 0,3 0 1 0,-3 0-1 16,3 0-2-16,-4 2 2 0,-2 1-2 0,-1 3-1 15,-3 1-1-15,1 2-1 0,-4 3 0 0,3 1 2 16,-5 3 1-16,-1 1 2 0,0 3 2 0,-7 3 3 0,-1 3 8 0,-6 0 0 16,0 3 0-16,-6-1 1 0,2 1-3 0,-4 1 0 15,0-3 2-15,-1 1-1 0,1-6-1 16,1-4 1-16,1-2-1 0,5-2 0 16,-3-3 0-16,5-3 2 0,0-1 0 0,3-1-1 15,4-2-1-15,0-3-2 0,4 0 0 0,2-1 1 0,0 2-1 16,0-2 2-16,0 0-5 0,0 0 1 15,0 0-3-15,2 0-4 0,3 0 3 0,0 0 1 16,5-3 2-16,7 1 3 0,-1-2-3 16,7 0-2-16,-1 0-1 0,0-1 1 15,0 2-1-15,4-1 1 0,-3-1-1 0,0 0-2 0,-1 1 4 16,1 0-3-16,-2 1 0 0,0 1 2 0,-1-1-5 16,-3-1 4-16,-2 2-1 0,-2 0-1 15,-3 0 5-15,-2 1-2 16,0 0-1-16,-4 0 2 0,1 1-6 0,-3-2 3 0,-2 2-2 15,0 0-2-15,0 0-2 0,0 0-3 0,0 0-6 0,0 0-8 16,0 0-8-16,-1-1-16 0,0 0-40 16,-1-2-61-16,2 0-99 0,0-2-190 0,0 0-415 15,0 4-489-15</inkml:trace>
  <inkml:trace contextRef="#ctx0" brushRef="#br0" timeOffset="913356.1824">14442 5023 431 0,'0'0'682'16,"0"0"-156"-16,0 0-170 0,0 0-70 16,0 0-37-16,0 0-68 0,0 0-54 0,0 0-39 15,0 0-40-15,0 0-31 0,0 0-16 0,0 0-10 16,0 0-4-16,0 0-1 0,-5-18 4 15,5 24 7-15,0 3 5 0,3 1 6 0,-1 1-1 0,-1 2 0 16,-1 3 2-16,0 0 0 0,0 1 0 16,1 3 4-16,-1 0 0 0,-6 3 1 0,3 0 3 15,-5 2 1-15,3 0-3 0,-1 1-2 0,2-1-3 16,-3-3-7-16,4 2 4 0,-4-1-1 16,4 0-1-16,-2 0 8 0,3-1-4 0,0 0 1 15,-2-4 0-15,1 1-7 0,2-3 2 0,-1-2-1 16,-1-1 2-16,-1-1 1 0,2-3-1 0,2 2 0 15,-1-1-1-15,-1-1 2 0,0-1-4 16,0-2 2-16,1-1 0 0,0-1-6 0,0 0 7 16,1-1 0-16,0-1 0 0,-1 1 7 0,1-3-7 15,0 1 1-15,0-1 2 0,0 0-2 16,0 0 7-16,0 0 2 0,0 0 4 0,0 0 4 16,0 0-6-16,0 0-4 0,0 0-10 0,0 0-22 0,0 0-27 15,0 0-51-15,0-1-130 0,0-1-283 16,0 2-975-16</inkml:trace>
  <inkml:trace contextRef="#ctx0" brushRef="#br0" timeOffset="918714.5557">8674 9225 1567 0,'0'0'269'0,"0"0"-3"0,0 0-40 0,0 0-33 0,0 0-9 0,0 0-39 16,0 0-28-16,0 0-17 0,0 0-20 15,0 0-18-15,0 0-14 0,-14-28-15 0,14 28-12 16,0 0-9-16,0 0-5 0,0 0-6 0,0 3-2 16,0 3 1-16,2 2 1 0,-1 2 10 0,4 5 0 15,-2 3 9-15,-1 1 6 0,0 3-5 0,-2 1 3 16,0 0 0-16,0 2-3 0,0 0 6 16,-2 3-4-1,-1 0-6-15,-4 0-5 0,5-1-5 16,-2 3-1-16,0-4 2 0,1 1 1 0,-2-3 4 0,3-2-7 15,1-2-1-15,0-3-7 0,0-1-1 16,1-2 6-16,0-3-1 0,1-1 3 16,-1-1-2-16,0-3-3 0,0 1 0 0,1-3-4 0,0-1-6 0,1 0-12 0,2-1-17 0,-2-1-20 15,0-1-28-15,2 0-41 16,2-3-68-16,2-6-137 0,-3 4-399 0,1-1-882 16</inkml:trace>
  <inkml:trace contextRef="#ctx0" brushRef="#br0" timeOffset="919118.624">8903 9218 1522 0,'0'0'220'15,"0"0"14"-15,0 0-27 0,0 0-32 0,0 0-6 16,0 0-42-16,0 0-28 0,0 0-15 16,0 0-17-16,0 0-5 0,0 0-8 0,0 0-5 0,0 0-10 15,0 0-6-15,78-111-2 0,-59 98-4 16,4 2 3-16,1 0-5 0,0 3-5 0,1 0-4 16,0 3-7-16,1 2-1 0,-3 4 2 0,-1-1-2 15,1 1 3-15,-2 5-4 0,-4 3-4 16,1 2 0-16,-2 2 0 0,-3 1 5 15,-3 4 3-15,-2 3 6 0,-2 0 0 0,0 3 1 0,-4 2 1 16,-2 3-2-16,1 3-2 0,-3 2-2 16,-5 2-4-16,-3 2-2 15,0-1-3-15,-1-3 1 0,0 0 2 0,-1-2 0 16,-1-2 4-16,-1-1-6 0,2-1-3 0,-1-3-1 16,2-2-6-16,0-5 4 0,0 0-5 0,3-2-7 0,0-5-9 15,-1 0-22-15,2-3-18 0,3 0-29 0,1-3-41 16,-1-3-46-1,3 0-81-15,1-2-110 0,0 0-282 0,0-2-556 0</inkml:trace>
  <inkml:trace contextRef="#ctx0" brushRef="#br0" timeOffset="919557.2776">9071 9438 589 0,'0'0'708'16,"0"0"-359"-16,0 0-56 0,0 0-18 16,0 0-43-16,0 0-40 0,0 0-67 0,0 0-47 15,0 0-27-15,0 0-23 0,0 0-4 0,0 0 3 16,0 0 2-16,8-24 1 0,8 18-3 0,3-1 0 16,4 0-1-16,0 1 1 0,4-3 5 15,-2-1-3-15,4 1-2 0,-1-2-2 0,0 0-4 16,2-1 3-16,-1 3 0 0,5-2-1 0,-2-1-5 15,0 1-3-15,-1 0-3 0,-2 3-3 16,-2-1 1-16,-1 0-1 0,-2 1-3 0,-3 1 0 16,-3 1-5-16,0 0 2 0,-3 2 2 0,-2-1 0 0,-2 3 7 15,-3-1-5-15,-3 2-3 0,-2 0 0 16,0-1-4-16,-3 2 9 0,0 0 8 0,0 0 4 16,0 0 6-16,0 0-5 0,0 0-4 0,0 0-2 15,0 0-3-15,0 0 1 0,0 0-4 0,0 0-1 16,0 0-4-16,0 0-2 0,0 0 2 15,0 0-1-15,0 0 0 16,0 0-2-16,0 0-5 16,-1 0-5-16,1 0-15 0,-2-1-8 15,0 0-18-15,1 0-29 0,0 0-39 0,-1-1-91 0,1 0-239 16,0 1-673-16,1-1-463 0</inkml:trace>
  <inkml:trace contextRef="#ctx0" brushRef="#br0" timeOffset="920721.8455">8683 2630 603 0,'0'0'682'0,"0"0"-225"0,0 0-163 0,0 0-33 16,0 0-19-16,0 0-38 0,0 0-43 0,0 0-30 15,0 0-30-15,0 0-24 0,0 0-22 16,0 0-18-16,20-60-11 0,-20 60-11 0,0 0-6 16,0 1-4-16,0 2-3 0,0 0-2 0,0 1 1 15,0 4 7-15,0 4 5 0,0 3 6 0,1 2 3 16,-1 3 0-16,0 2-1 0,0 1-8 15,0 1 0-15,0 2 0 0,-2 0-4 16,1 1 5 0,-4 0 0-16,2 2-6 0,2-3-1 0,0-2 0 0,-1-3-3 0,-1-1 1 0,3-4-1 15,3-2 6-15,-3 1-5 0,0-3 1 0,0-1-1 16,0-1-11-16,0-3-3 0,0-1-13 0,0 0-15 16,0-1-20-16,0-2-23 15,0 0-35-15,0-2-60 0,0-1-92 0,0 0-152 0,1 0-504 0,-1 0-572 16</inkml:trace>
  <inkml:trace contextRef="#ctx0" brushRef="#br0" timeOffset="921094.0574">8813 2578 1427 0,'0'0'500'0,"0"0"-105"0,0 0-175 15,0 0-67-15,0 0-48 0,0 0-36 0,0 0-16 16,0 0-12-16,0 0-9 0,0 0-7 0,0 0-4 16,0 0-3-16,124-92-6 0,-102 91 1 0,3 1-6 15,-5 0-1-15,-1 1-1 0,1 5-4 0,-4 3 2 16,2 0 2-16,-5 4 0 0,4 1 4 16,-5 0-4-16,-2 3 5 0,0 0 2 0,-3 3-1 15,-2 2 6-15,-4 0-1 0,0 3 7 0,2-1-4 16,-3 1-3-16,-5 0-3 15,1 1-4-15,-3-1 4 0,-3 0 4 0,0 0-1 0,0-1 0 16,0-1-6-16,-1 0 0 0,0-1-2 16,0-2-8-16,1-3-2 0,1 1-19 0,1-2-16 15,-2 0-24-15,5-2-37 0,-1-1-45 16,2-2-82-16,-2-2-161 0,4-2-352 16,0-2-777-16</inkml:trace>
  <inkml:trace contextRef="#ctx0" brushRef="#br0" timeOffset="921494.0509">8931 2844 1493 0,'0'0'525'0,"0"0"-170"0,0 0-126 0,0 0-38 16,0 0-40-16,0 0-47 0,0 0-39 15,0 0-27-15,0 0-17 0,0 0-11 0,0 0 4 16,0 0 7-16,0 0 10 0,0 0 10 16,61-9-2-16,-35 2-4 0,2 2-6 0,-2-2-5 0,4-1-2 15,0 0-9-15,-2-1 4 0,2 0-2 16,-2-2-4-16,-3 3 6 0,3-1-9 0,-5 0 0 16,3 1-1-16,-4 1-3 0,0 2 2 15,-3 0-2-15,-4-1-1 0,-1 2 3 0,-5 1-4 16,-4 1 2-16,0-1 0 0,-3 3-3 0,-1-1 3 15,0 1 4-15,-1 0 3 0,0 0 1 0,0 0 2 16,0 0-1-16,0 0 0 0,0 0 3 0,0 0-5 16,0 0-1-16,-1 0-1 0,1 0-7 0,-1 0 5 15,1 0-3-15,-1 0-3 0,1 0 5 0,0 0-7 16,0 0 1-16,0 0-1 0,0 0-10 16,-1 0-5-16,1 0-15 0,0 0-16 15,0 0-28-15,0 0-32 0,-2 0-52 16,2 1-39-16,-3 3-142 0,2-1-440 0,0 0-830 0</inkml:trace>
  <inkml:trace contextRef="#ctx0" brushRef="#br0" timeOffset="922875.4926">6270 9518 1125 0,'0'0'337'0,"0"0"-47"0,0 0-47 0,0 0-26 16,0 0-26-16,0 0-40 0,0 0-35 16,0 0-24-16,0 0-17 0,0 0-12 0,0 0-10 15,0 0-5-15,-114-84-4 0,100 83-4 16,-5 0-1-16,-1 1-3 0,1 0-3 0,-3 1-1 0,0 5-4 16,0 0-1-16,-4 2-3 0,3 4-6 15,-5 1 2-15,6 1-5 0,-3 1 0 0,3 3 2 16,4 0-5-16,2 1-3 0,-2 1 1 0,6 5-5 47,2-4-3-47,4 0 0 0,2-1-2 0,3-1-2 0,1-2 4 0,2-3 2 0,6-1-5 15,4-3 2-15,3-2-3 0,5-2 0 0,2-4 8 0,3-2 0 16,3-1 8-16,3-6-2 0,-1-3-5 0,0-2 2 16,-4-1-3-16,0-2 3 0,-3 0-2 0,2-2 0 0,-4 2-3 0,-1-1-3 15,-3 0 2-15,-1 2 3 0,-4 0-2 0,-1 3 5 16,-2 3-4-16,-3 2-3 0,-4 3 2 0,0 0-5 15,-2 3 5-15,1 0-1 16,-1 0-1-16,0 0-1 0,0 0-4 0,0 3 3 0,0 1-3 0,2 3 4 16,-4 4 2-16,1 3-3 0,-1 2 5 0,2 2 1 15,-1 4-2-15,0 0 5 16,-1 4-1-16,2 0 2 0,-1 4-2 16,1 3-4-16,1 4-2 0,-1 1-2 15,0 0 4-15,-3 0 3 0,1 2 1 0,1-2-1 0,-6-1-3 0,3-1-3 16,-3-2 1-16,3-2 2 0,-3-4 1 0,4-3 0 0,-3-3 0 15,3-4-4-15,-1-2 0 16,1-4 1-16,1-1-1 16,1-4 5-16,0-1-4 0,1 0 0 0,-1-4-2 15,1 0-5-15,0-1 8 0,0-1 2 0,0 0 1 0,0 0 1 0,0 0-7 16,0-1-2-16,0-2-3 0,0-1-6 0,1-2-1 16,0-1-5-16,0-1-9 0,0 0-19 0,2-1-30 15,-2-1-47-15,1 3-97 0,-1-4-279 16,-1 4-750-16,1 1-168 15</inkml:trace>
  <inkml:trace contextRef="#ctx0" brushRef="#br0" timeOffset="924036.0139">6264 2753 311 0,'0'0'467'16,"0"0"-41"-16,0 0-76 0,0 0-28 0,0 0-46 15,0 0-58-15,0 0-55 0,0 0-38 0,0 0-32 16,0 0-27-16,0 0-22 0,0 0-18 0,-73 11-5 16,76-11 4-16,4 2 9 0,5-1 12 0,1 1 6 15,6-2-5-15,6 0-6 0,0-1-8 0,6-3-7 16,-1 0-4-16,1 0-4 0,-2 1-4 16,-3-1-4-16,-1 3-2 0,-5 1-4 15,-3 0 1-15,-1 0-3 16,-4 0 1-16,-2 5-2 0,0 1-1 0,-2 1 1 15,1 2 0-15,-1 0 3 0,-4 5 1 0,2-2-2 0,-3 3-1 16,-3 4 2-16,2-1 1 0,-2 4 4 16,0 1 5-16,0 2-1 0,-3 4-1 15,-5-2-1-15,1 1-4 0,1 0 0 0,-2 0 3 0,-2-1-2 16,1 0 2-16,0-2-2 0,3-1-1 0,-2-3-2 0,-1-1 0 16,0-2 0-16,3-3 1 0,0-1 1 15,-2-2-4-15,4-1 1 0,-2-2-1 0,4-3 0 0,0-1 4 16,-1-2-4-16,1-1-1 0,2 0-3 0,-1-2-16 15,1 0-8-15,0 0-22 0,-1 0-26 0,1 0-27 16,0 0-74-16,-1-1-142 16,1-2-581-16,0 2-756 0</inkml:trace>
  <inkml:trace contextRef="#ctx0" brushRef="#br0" timeOffset="924469.0682">6365 3017 785 0,'0'0'814'16,"0"0"-421"-16,0 0-104 0,0 0-32 0,0 0-46 15,0 0-51-15,0 0-56 0,0 0-39 16,0 0-24-16,0 0-17 0,0 0-13 0,0 0-3 16,0 0 9-16,0 0 8 0,-23 18 14 0,29-16 2 15,2 0-2-15,5 2-1 0,2-3-3 16,-1 0 0-16,5-1-2 0,2 0-3 0,0 0-3 15,6-4-4-15,-3-1-3 0,5 0-2 0,-1-1-1 16,-4-1-6-16,4 2-3 0,-6-1-2 16,1 0-5-16,1 3 4 0,-5-4 2 0,-1 1 0 0,1 3 6 15,-2-2-5-15,-5 1-1 0,-2 1 3 16,-1-1-7-16,-3 2 8 0,-1 1-1 0,-4 0-1 16,-1 1 2-16,0 0 0 0,0 0 4 15,0 0 2-15,0 0 5 0,0 0-6 0,0 0-2 0,0 0-3 16,0 0-3-16,0 0 1 0,0 0-2 15,0 0 1-15,0 0 2 0,-1 0-6 16,1 0-1-16,0 0-2 0,0 0-3 0,0 0 2 16,0 0 0-16,0 0 0 0,-1 0-6 0,1 0-7 15,0 0-15-15,0 0-21 0,-1 0-28 16,0 1-33-16,-3 3-45 0,2 3-135 16,-4-1-682-16,3-2-767 0</inkml:trace>
  <inkml:trace contextRef="#ctx0" brushRef="#br0" timeOffset="936722.5309">3090 584 0 0,'0'0'0'0,"0"0"0"16,0 0 406-16,0 0-35 0,0 0-64 0,0 0-40 16,0 0-31-16,0 0-10 0,0 0-10 15,0 0-31-15,0 0-14 0,0 0-46 0,-101 14-16 16,91-11-11-16,0-2-21 0,2 0 3 0,-1 0-17 0,3 0-15 16,-1 0-14-16,2 1-8 15,1-1-8-15,2-1-3 0,1 0-8 0,1 0-8 16,0 0-7-16,0 0-9 0,1 0 0 0,4 0 9 0,4-1-1 15,1-2 17-15,3 0 0 0,4-2-8 0,7 0 5 16,-8 3-1-16,5-1 0 16,-7-1 26-16,2 2-4 0,9-2-8 15,-1 1 6-15,8 2-55 0,-1-1 7 0,-2 1-1 0,-5 2 2 0,0-1 25 16,-7 3-7-16,-1 2 4 0,-5 4 3 16,-2 1 3-16,-4 4 1 0,0 0-5 15,-3 4 1-15,1 2-2 16,-3 3 11-16,0 3 6 0,0 3-2 0,-4 2 7 0,-2 3-9 0,1 0 0 0,-3 1 4 15,0-1-11-15,2 1 7 16,0-3-6-16,-2-1-7 0,3-2 7 0,0-3-8 0,1-2 7 16,1-1 1-16,0-3-2 0,0-2 4 15,2-2-7-15,0-3-2 0,0-1 3 0,1-2 2 16,-1-3 4-16,1-1-3 0,0-2 3 16,0-1-4-16,0-1-10 0,0-2-10 0,0 0-22 15,0 0-10-15,0 0-33 0,0-1-77 0,0-4-105 0,0-4-194 16,0 2-408-16,1 2-480 0</inkml:trace>
  <inkml:trace contextRef="#ctx0" brushRef="#br0" timeOffset="937074.5732">3392 870 209 0,'0'0'491'0,"0"0"-221"0,0 0-5 16,0 0 35-16,0 0-5 0,0 0-38 0,0 0-48 0,0 0-41 0,0 0-16 15,0 0 11-15,0 0-28 0,0 0-27 16,0 0-30-16,86-13-31 0,-64 4-17 0,0 0-14 16,1-1 4-16,3 1-1 0,-1-1-4 0,1 0-5 15,-4 0-2-15,3 0 0 0,-3 1 2 16,-3 1 0-16,1-2 0 0,-6 3-3 16,0 2 0-16,-4-1 9 0,-1 3-2 0,-2-1 12 15,-3 2 4-15,-1 0 3 0,-1 1-5 0,-1-1-5 16,-1 1-5-16,2-1-1 0,-2 1-2 0,0-1-4 15,0-1-3-15,0 1-3 0,0-1-13 0,0 0-11 16,0 0-16-16,0-1-30 0,-2-1-20 0,1 1-60 16,1-1-97-16,0-1-175 15,0 1-499-15,0 0-710 0</inkml:trace>
  <inkml:trace contextRef="#ctx0" brushRef="#br0" timeOffset="937526.9043">4161 273 812 0,'0'0'766'0,"0"0"-276"0,0 0-166 0,0 0-108 0,0 0-50 15,0 0-31-15,0 0-40 0,0 0-35 16,0 0-17-16,0 0-27 0,0 0-7 16,0 0 5-16,0 0-13 0,0 0 12 0,-23-4-6 0,16 4 0 15,0 5 10-15,1 2-1 0,-7 6 5 0,8-5-9 16,-4 9 0-16,-5 5 0 0,4 2 0 15,-4 11-20-15,-1 5 0 0,2 4-3 16,0 3-10-16,2-1 23 0,4 0 4 0,2-5-1 0,-1-4 8 16,4-4 2-16,4-2-9 0,-2-1 1 0,0-2-5 15,6-3 0-15,1-1 5 0,3-4-3 16,0 0 6-16,4-4-7 0,-2-3-5 0,6-2 4 16,-3-3-1-16,2-2 8 0,3-3 5 0,-1-3-4 15,2 1-1-15,-2-1 0 0,-1-7 0 0,3-1 1 16,-4-2 1-16,0-3 3 0,-1 0-6 15,-1 0 7-15,-2-2-3 0,-4 0 5 0,-2 1 7 16,-4 0-6-16,0 0 4 0,-3 1-8 16,0 2-6-16,-1 1-2 0,-4 1 7 0,-5 1-2 15,2 1-1-15,-2 1-4 0,-3 1-5 0,0 2-9 16,-5 1 7-16,-1 2-2 0,-4 0 3 0,0 5 9 16,-1 0-6-16,-2 4 7 0,0 1-7 15,0 1-4-15,2 1 2 0,3 0-3 0,1 1 2 16,4 1-2-16,2-2-1 0,3 1 1 15,1 1-1-15,5-2-7 0,0 2-17 0,4 0-31 16,1 1-46-16,0 0-86 16,1-1-197-16,4-2-727 0,-1-6-578 0</inkml:trace>
  <inkml:trace contextRef="#ctx0" brushRef="#br0" timeOffset="938598.232">4418 323 0 0,'0'0'0'0,"0"0"0"0,0 0 0 0,0 0 163 16,0 0 129-16,0 0-55 0,0 0-54 15,0 0-66-15,0 0-17 0,0 0 27 0,0 0 42 0,0 0 35 16,0 0 23-16,0 0 9 0,0 0-23 16,0 0-27-16,0 0-27 0,0 0-49 0,0 0-27 15,0 0-25-15,0 0-17 0,0 0 6 0,0 0-12 16,0 0 4-16,0 0-4 0,0 0-17 16,0 0-4-16,0 0-5 0,0 0-7 0,0 0 6 15,0 0 4-15,0 0 11 0,0 0 7 0,4 0-3 16,2 0 0-16,2 0-17 15,5 0-1-15,-4-2 0 0,6-3-7 0,0 1 1 0,-3 0-7 0,3-1 9 16,0 1 5 0,1-1-10-16,-1 0 9 15,2 0-10-15,-2 0-7 0,1 2 12 0,-10 1-6 16,8-3-1-16,-6 3-10 0,0 0-20 0,1-1-32 16,-4 3-40-16,1-2-46 0,0 1-60 0,2 0-64 15,-8 1-125-15,0 0-344 0,0 0-533 0</inkml:trace>
  <inkml:trace contextRef="#ctx0" brushRef="#br0" timeOffset="938893.2304">4401 596 92 0,'0'0'689'0,"0"0"-151"0,0 0-170 16,0 0-86-16,0 0-51 0,0 0-64 0,0 0-54 16,0 0-48-16,0 0-30 0,0 0-11 15,0 0-9-15,0 0-1 0,0 0 27 0,6 3 8 0,0-3 15 16,3 0 10-16,0-1-22 0,-2-1-8 15,0 1-6-15,4-2 15 0,-5 2-5 0,6-3-7 16,1 0-3-16,-2 0-24 0,1 1-2 16,5-2 4-16,-4-1-10 0,5-1 1 0,-1 1 1 0,-2-2-4 15,4 3 5-15,-3-4-8 0,3 1-15 0,-2-1-33 16,2 1-47-16,-1-2-55 16,1 0-103-16,-3 1-132 0,2-1-298 0,-10 4-691 0</inkml:trace>
  <inkml:trace contextRef="#ctx0" brushRef="#br0" timeOffset="939372.9515">4954 103 141 0,'0'0'613'0,"0"0"-104"16,0 0-104-16,0 0-61 0,0 0-69 0,0 0-49 15,0 0-58-15,0 0-44 0,0 0-37 16,0 0-28-16,0 0-6 0,0 0-12 0,0 0-2 15,0 0-6-15,2-23-16 0,-2 23 1 0,0 0-23 0,0 0 5 16,0 0-2-16,0 0-7 0,0 0 4 16,0 0-3-16,0 0 0 0,0 0 6 0,0 0 12 15,0 0 1-15,0 0 6 0,0 0 5 0,0 0 0 16,0 0-3-16,3 3 5 0,-1 5-6 16,1 4 1-16,-1 2 7 0,1 0-9 0,-2-1 3 15,-1 3 5-15,1 0-9 0,1 2 9 0,-2 1-51 16,0 1 1-16,0 9-1 0,0-7-11 0,2 8 52 15,-2 2-13-15,0 7 3 0,0 5-22 16,0 3-4-16,0-3 4 0,0-4-6 16,0-4 29-16,0-6-1 0,0-5 1 0,0-3 6 15,0-4-6-15,0 0 4 0,1-3-2 16,-1 2-3-16,0-3 4 0,0 0 0 0,0-3 1 0,-1 1 6 16,1-2-8-16,0-2-2 0,0 0-4 0,0-2-2 15,0 1 10-15,0-3-2 16,-2 0 5-16,2-2-5 0,0 1-1 15,0-2-4-15,0 0 2 0,0-1 12 0,0 1 0 0,0-1 8 0,0 0-3 16,0 0-4-16,-2 0 9 0,2 0-2 0,0 0 7 16,0 0-1-16,0 0-15 0,0 0 4 15,-1 0-11-15,1 0 4 0,0 0-2 16,-1 0-10-16,1-1-19 0,-3 1-22 16,2-1-20-16,-1 0-29 0,-1-1-36 15,-2 1-75 1,1 0-167-16,-1 1-536 15,1 0-765-15</inkml:trace>
  <inkml:trace contextRef="#ctx0" brushRef="#br0" timeOffset="941304.9486">1655 10619 971 0,'0'0'439'15,"0"0"-50"-15,0 0-97 0,0 0-52 0,0 0-52 0,0 0-33 16,-61-129-21-16,48 113-15 0,0 0-24 16,-2 2-10-16,0 1-23 15,-5 2-19-15,5 2 0 0,-1 3-11 0,1-2 6 0,0 5-3 16,2 1-13-16,-5 2-6 0,-1 0-15 0,-2 0 1 0,-2 5-2 15,-3 3-2-15,5 5 2 0,-4 2-3 0,1 3 2 16,1 4-2-16,3 2-1 0,0 5 4 16,1 1-7-16,5 1 6 15,-3 1 1-15,7 3-5 0,3-3 9 16,3-1-5-16,3-1-1 0,1-4 3 0,1-3-6 16,9-5 0-16,-1-3 0 0,8-2 4 15,-4-5 8-15,5-5 3 0,2-2 4 0,-2-1 1 0,5-4-1 0,0-4 1 0,-1-4-2 16,4-2 3-16,-3-1-6 0,-1-2-6 15,5-5 1-15,-3-4-4 0,2-2 3 0,-3 1 6 16,-10 7-2-16,-2 2 3 0,-2 6-5 16,-2 0 1-16,-4 4 1 0,2 2-3 0,-3 2 4 0,-2 2-2 15,1 0 0-15,-1 2-3 0,0 0-4 16,0 0-3-16,0 0-6 0,0 0-7 16,0 4-6-16,1 0 4 0,1 3 7 0,3 4 2 15,-2 2 14-15,4 1-5 0,-2 5-1 16,3 1 5-16,-5 1-7 0,2 2 4 0,-3 1 0 0,2 3-1 15,-1 1 6-15,-1 2-2 0,-1-2 3 0,1 2 0 0,2-1-6 16,0 0 2-16,-3-3-5 16,3 1-3-16,1-4-5 0,-2-3-17 0,5-1-24 15,1-1-32-15,-1-5-47 0,2-3-71 16,2-3-122-16,0-5-236 0,-3-2-531 0,-2 0 53 0</inkml:trace>
  <inkml:trace contextRef="#ctx0" brushRef="#br0" timeOffset="941920.5888">1890 10716 1534 0,'0'0'396'15,"0"0"-66"-15,0 0-88 0,0 0-45 0,0 0-51 16,0 0-38-16,0 0-31 0,0 0-26 16,0 0-20-16,0 0-13 0,0 0-8 15,0 0-3-15,0 0-4 0,0 0 1 0,110-35-3 16,-80 28 2-16,3-2 2 0,1 1-4 0,3 1 1 15,2-1-16-15,1 2-25 0,1-4-32 0,3 0-54 16,-1-1-47-16,-1-2-57 0,5-1-43 0,-4-2-5 16,-1 0 3-16,-1-2 17 0,-2 0 27 15,-4 0 21-15,-5-2 49 0,-3 1 59 0,-4-3 52 16,-5 3 52-16,-7-1 60 0,-2-1 92 0,-5 0 91 16,-1 0 66-16,-3 3 9 0,0 1-37 0,-6-1-49 15,-1 2-52-15,-1 2-27 16,-2-1-29-16,-3 2-17 0,0 2-9 0,0 2-15 0,-5 1-10 15,1 2-15-15,-4 3-15 0,2 1-8 16,-3 2-8-16,0-1-5 0,1 2-6 0,0 5-4 16,-1 3-4-16,4 4-7 0,-2 4 1 0,3 1-5 15,3 2-3-15,1 3 3 0,-1-2-1 0,7 1-2 16,2 0 2-16,4 0-3 0,2 0 3 16,6-4-1-16,2-1 1 0,3-2-1 15,2-3-1-15,2 0 3 0,-1-7-1 0,1 0 5 16,-1-4-1-16,2-1 0 15,-1 0 2-15,-1 0 0 0,1-1 1 0,-2-4-2 0,1 1-1 0,-3-1 2 16,-1 1-2-16,-1 0-1 0,2 2 0 0,-4 1-4 0,0 1-2 16,-3 0 0-16,3 2 0 0,-3 4 3 15,2 2-2-15,1 2 1 0,-3 4 0 16,3 1 1-16,-2 2 1 0,-2 2 2 16,2 2 2-16,-3 1-2 0,-2 1 0 0,2 0-1 0,-1-1-1 0,-1 1 4 15,-1 1 0-15,0-2 0 0,0 0 1 16,0 0-3-16,0 0 3 0,-1 0-1 0,1-2 2 15,0-1 1-15,0-2-9 0,0-1-9 16,0-1-17-16,1 0-30 16,3-3-53-16,2-2-61 0,-2-2-126 0,2-3-303 15,-3-2-705-15</inkml:trace>
  <inkml:trace contextRef="#ctx0" brushRef="#br0" timeOffset="942237.736">3100 10360 2025 0,'0'0'415'0,"0"0"-143"0,0 0-61 15,0 0-60-15,0 0-40 0,0 0-32 0,0 0-24 16,0 0-13-16,0 0-13 0,0 0-8 16,0 0-6-16,0 0-7 0,0 0-3 0,73-85-2 15,-53 76 1-15,-1 0-1 0,3-1 1 0,-1 3-2 16,0 0-4-16,0 0 3 0,2 2-2 0,-1-1 3 15,2 1 0-15,-2 0 0 0,3 3-1 0,-2-1-4 16,-4 3-10-16,-4 0-13 0,-5 0-24 16,1 1-30-16,-6 5-32 0,-3 0-47 0,-2 4-60 15,-1 0-68-15,-8 3-128 0,1-2-332 16,2-3-602-16</inkml:trace>
  <inkml:trace contextRef="#ctx0" brushRef="#br0" timeOffset="942760.6263">3049 10613 0 0,'0'0'572'0,"0"0"-31"16,0 0-75-16,0 0-115 0,0 0-101 0,0 0-82 15,0 0-64-15,0 0-44 0,0 0-22 0,0 0-7 16,0 0-3-16,0 0-5 0,119-51-4 16,-92 38-2-16,3-1-6 0,0 0-2 0,2-2-2 15,4 0-2-15,-1 1 4 0,5-1 0 0,0-2-3 16,0 2-3-16,1-1-18 0,1-3-26 0,-2 0-39 15,-1 1-44-15,-1-1-29 0,-1 0-5 16,-5 2 17-16,-1 1 34 0,-4 1 36 0,-4-1 31 16,-3 3 25-16,-5 0 14 0,-1 1 9 15,-6 3 10-15,-3 0 11 0,-2 0 39 0,-2 3 44 16,-1 0 39-16,0 1 26 0,0-1-6 0,-5 1-20 0,3 0-21 16,-2 1-20-16,0 1-10 0,2 1-10 15,-2 0-11-15,1 1-9 0,1 1-13 0,0 0-8 16,0 0-10-16,1-1-4 0,0 2-8 15,0 0-9-15,-1 0-4 0,1 0-10 0,-2 2-5 16,-3 3 2-16,1 4-4 0,-2 0 6 0,-2 5 0 16,2 1 1-16,0 3-1 0,-2 0-3 0,4 3 3 15,-2 0-1-15,1 4 1 0,1 0 1 16,-1 0-4-16,4 0-3 0,-1-4-2 0,3 0 4 0,0-1 6 16,3-3-4-16,1-1 2 0,4-1-7 15,-1-2-4-15,1-2 8 0,2-2-1 0,1 1 8 16,4-6 5-16,-1-1-3 0,4-3 4 0,0 0-1 15,3-8 1-15,2-3 2 16,0-1-2-16,0-3 0 0,1-3-4 0,1 1-2 0,-5-2-1 16,2-3 1-16,-2-1 3 15,-3 2 0-15,-1-2 1 0,-4-1 1 0,-4-1-5 0,-1 0 6 16,-3 0 2-16,-4-1-3 0,-2 3 2 0,-5 3-4 16,-4 1-6-16,-2 1-1 0,-4 2-1 15,-1 5 0-15,-6 5-1 0,-5 2-1 16,-3 4 0-16,-8 5-9 0,-9 7-20 0,-4 8-35 15,-6 6-72 1,-2 4-207-16,15-6-863 0,15-6-561 0</inkml:trace>
  <inkml:trace contextRef="#ctx0" brushRef="#br0" timeOffset="946204.7839">3436 9887 0 0,'0'0'0'0,"0"0"0"16,0 0 157-16,0 0 79 0,0 0-46 0,0 0-29 16,0 0-12-16,0 0-5 0,0 0-5 15,0 0-16-15,-122-65-9 0,105 61-3 0,3 1-7 0,-3-1-7 16,1 0-14-16,0 2-15 15,-3-2-10-15,0 0-8 0,1 2-2 0,-2-1-4 0,-1 0-11 16,-2 2 2-16,1 0-7 0,0 0-4 0,-1 1 4 16,-2 0-8-16,3 0 1 0,-3 0-3 0,0 0-5 15,-2 0 0-15,1-1-1 0,-1 3 0 0,-3-1-1 16,2 0-1-16,1 0 3 16,-3 1 2-16,-1-1 4 0,-2 0 1 15,-1 0-2-15,0 0 1 0,-3 0-4 0,0 2 2 0,2-2 1 0,1 1 2 16,0 0 1-16,1-1-7 0,2 1-4 0,-2 0-7 15,1-1-2-15,1 1 6 0,-1 1-5 16,-1 0 2-16,1 1-3 0,1 1-4 0,-2-2 3 16,-3 2-1-16,2-2 5 0,-2 1 2 15,1 0-2-15,-2 0-1 0,2 3-6 0,-3 0 3 0,-2 1 2 16,-1 1 0-16,-1 1 4 0,1 0-3 16,-4 1-2-16,2 1-1 0,-1 2-3 0,5-2 5 0,5-2 7 15,3 0 2-15,3 0 2 0,-2-1 1 16,-2 2-6-16,-4 1-2 15,4 3 4-15,-8 0-3 0,5 0 0 0,-2 5-1 0,2-4-8 16,-1 2 4-16,4 0-1 0,0 1 1 0,0 1 4 16,-3 1-5-16,2 0-2 0,4 2-2 0,-3 1-2 15,1 1 2-15,2 2 0 0,6-7 1 16,2 5 1-16,5-11 27 0,2 5-5 16,-2 0-1-16,1 2 1 0,-5 5-30 0,3-1 2 0,-3 6 2 0,5-5-5 15,-3 2 3-15,1 1 2 0,3 3 1 16,-4-1 4-16,5 0-4 0,-3 3 1 15,2-1-1-15,2 0-1 0,-2 1 4 0,4-1 3 0,1-1 2 16,3 1 2-16,-2-1-1 0,5-1-1 16,-2-1-4-16,3 0 0 0,2 2 1 0,0-2 3 0,0 0 2 15,1 2-1-15,4 0 1 0,-1 0 0 16,6 3 3-16,-2-2 3 0,2 2-2 16,2-1 2-16,2 7-1 0,10 8-32 0,1 6 36 15,6 3-35-15,4-4-1 0,-3-6 29 0,1-6-34 0,-1-7 35 16,0-2-3-16,3-8 2 0,-2 1 0 15,0-5 0-15,6 0 3 0,0 0-2 16,1-3 4-16,1-4-2 0,1 1 0 0,4-2 1 16,-1-2-5-16,2 1 4 0,12-1 0 0,9 1-13 15,7 0 6-15,0-1-8 0,-11-4 0 0,-5-3 12 16,-2 1-5-16,-1-3 3 0,3 2-2 0,0-3 1 16,-3-1 1-16,1 0 1 15,0 0 1-15,0 0-2 0,2 1 1 16,-2-2 0-16,1-3-1 0,1 1 1 0,2-1-5 0,-1-1 1 15,2-2 2-15,0-2-2 0,0 0 7 0,-2-1-4 0,1 0-1 16,-3-2 0-16,-1-1-3 0,-1 0 2 0,2-2 2 16,-3 0-1-16,0-3 1 0,1 2 0 15,-1-3 1-15,2-1-2 0,2-1 1 0,1-4-1 16,0-2 1-16,-1-2 0 0,4-1-4 0,-2-2 4 16,1-2 2-16,1-2-5 0,-1-1 6 15,2-2-5-15,0 0-2 0,-3-1 4 0,-2 2-2 16,1-1 0-16,-1-2 1 15,-3-2-1-15,-3-5 4 0,0-1 1 0,-1-1 2 0,-5-1-2 16,-2-1-1-16,-4 2-1 0,-3 0 1 0,-6 1 1 16,-2 2 0-16,-4 2 3 0,-5 1 1 0,-5 0-1 15,0 2 2-15,-5-1 0 0,-2-2-2 0,-4 0 4 0,-1-1-1 16,-3-1-2-16,-2 3 0 0,-3-1-4 16,-6 0 2-16,-3 4 0 15,-3 0 0-15,-5-2 1 0,-3 5-5 0,-1-2-1 16,-6 3-2-16,-3 1-3 0,-1 1 2 15,-5 2-2-15,-5 2 2 0,2 1-4 0,-7 3 1 0,-1 0 1 0,0 3-4 16,-1 2 6-16,-6-2-3 0,2 5-2 16,0 2 0-16,-2 3-4 0,-2 6 2 0,-2 2 3 15,-4 3-1-15,-1 3 1 0,-3 3-10 0,-1 6-22 16,0 2-24-16,-4 5-40 0,4 4-60 0,1 2-133 16,18-5-478-16,18-5-854 0</inkml:trace>
  <inkml:trace contextRef="#ctx0" brushRef="#br0" timeOffset="948062.9732">3421 111 0 0,'0'0'0'15,"0"0"0"-15,0 0 0 0,0 0 0 0,0 0 0 16,0 0 24-16,0 0 96 16,0 0-1-16,0 0-10 0,0 0-13 0,-118-17-26 0,96 17-9 15,-4-3 5-15,1 3-1 0,-4 0 11 16,3 0-20-16,2 3-5 0,-3 1 6 0,3 1-10 0,-3 1 29 15,1 3-2-15,-1-1-7 0,-1 4 5 0,1 2-9 16,1-1 0-16,-2 2-7 0,1 4-54 16,0 2 0-16,-1 1-8 15,-1 3 5-15,-6 9 47 0,-9 11-33 0,-1 7 1 0,-6 9-11 16,3-1-6-16,6-5 28 0,9 2-2 0,3-5 2 16,5-6-3-16,8-3-1 0,0-5-6 0,7 0-6 15,0-2 2-15,6-2-7 0,-2 0 2 0,6-3 8 16,0-1-8-16,2-2 4 0,5 1-2 0,4 3-6 15,6 2 6-15,3 0-10 16,1 1 6-16,2-10 1 0,-3-3 3 16,1-1 3-16,3-2 2 0,3 2 2 0,1-3-8 0,0 1 6 0,3 1-3 15,2-2-1-15,0-1 6 0,3-1-1 0,-1 0 3 16,4-2 0-16,1-1 0 0,1-1-1 0,-2-2 0 16,0-1 1-16,0-1-2 0,1-3 2 0,0-3 0 15,1 0 0-15,-4-2 3 16,3 0-4-16,0-2-3 0,1-3 1 0,-1-1-5 0,0 2 0 15,1-2-1-15,-2 3-8 0,-3 1 7 16,-1-1-7-16,-1 2-2 0,0 1 6 0,-1-3-15 16,2 2 12-16,-3-2-3 0,1 3 0 0,0-1 7 0,-1-1-6 15,0-1 6-15,1 1-3 16,-2-1 1-16,1-1 0 0,0-1-2 0,0 2 4 16,1-3-1-16,-1 0 0 0,1 2 2 0,1-3-4 15,0 0-3-15,-2 0 5 0,-1 1-3 16,2-4 5-16,0 1 0 0,-1-1-2 0,-1 3-2 0,2-2 0 15,-1 0 5-15,-1 0-1 0,2 1 7 16,-3-1-4-16,2-2 0 0,-1 2 4 0,3-1-7 16,-1 0 1-16,4-1 2 0,-3 2-7 0,4-1 3 15,-6 0-4-15,-3 2-3 0,-2 3 11 16,-3-2-1-16,3 0 10 0,0-3-3 0,2 2-8 16,1-2-3-16,1 0-4 15,1-1 6-15,0 2 0 0,-4-4 9 0,0 3 2 0,-4-1 4 0,-2-1 9 0,-2 3 3 16,-1-2 18-16,-3 0 8 0,-4 0 6 15,2 2-2-15,-4-2-16 0,1 1-5 16,-2-2-11-16,-2 1-1 16,1-1-1-16,-1-2-6 15,-2-1 1-15,1 1-14 0,-1-4-3 0,1 0 2 0,-2-2-7 0,3 0 10 0,-3-4-6 0,2 2-4 16,-2-3-1-16,3 1-3 0,-1-1 4 16,-1 0 4-16,0 0 1 0,0 0 3 15,-4 7 1-15,0-1 2 0,0 7 27 16,-2 0 0-16,1-2-3 0,0-1-1 0,0 1-24 15,0-3-6-15,-2 2 1 0,-3-2-6 0,0 1-10 0,-4-2 7 0,4 0 4 16,-3-1-14-16,-1 1 13 0,-3-1-10 16,0-1-2-16,-2 0 10 0,2 0-8 0,-5 0 17 0,3 1-16 15,-6 0 1-15,3 2 1 0,-1 0-9 16,-1 1 16-16,-2-1 1 0,0 1-2 0,1 2 1 16,-1 0-7-16,-2 0 36 15,3 1 7-15,-3 0-3 0,-5-3 7 0,5 5-44 0,-6-3-2 0,7 4-1 16,-3-2-6-16,0 2 8 0,1 1-9 15,-2-1 8-15,4 1 4 0,-6-1-4 16,5 3 1-16,-5-1-13 0,2 1 11 0,-1-2-4 16,1 3 9-16,-1-1 4 0,0 1-15 15,0 2 8-15,-1 4-12 0,0 0 3 0,3 0 6 0,-3 0-5 16,2 0 5-16,1 0 3 0,0 0-3 0,-1 0 2 16,1 0 1-16,0 0 7 0,0 0-5 15,1 0 1-15,-3 0 1 0,3 0-16 16,-3 0 9-16,1 0 9 0,1 0 2 15,-2 0 3-15,-2 0-4 0,-1 0-8 0,0 0 4 0,-2 0 0 0,0 0 11 16,-2 0-5-16,-1 0 3 0,3 0-8 0,-3 0-18 16,3 0 1-16,-1 0-34 0,0 0-29 15,2 1-49-15,-1 7-74 0,3 0-98 16,-1 2-188-16,9-4-419 0,7 0-2 16</inkml:trace>
  <inkml:trace contextRef="#ctx0" brushRef="#br0" timeOffset="950224.0424">1185 6231 0 0,'0'0'0'0,"0"0"0"0,0 0 361 0,0 0 16 0,0 0-37 15,0 0-43-15,0 0-36 0,0 0-46 0,0 0-48 16,0 0-30-16,0 0-30 0,0 0-21 16,-32-42-17-16,29 39-12 0,-4 3-5 0,4 0-7 15,-4 0-8-15,3 0-7 0,-4 0-11 16,0 2-1-16,0 1 1 0,1 2 0 0,-7 2 4 16,3 0-1-16,-1 1 1 0,-1 3 1 0,-2 1-4 0,2 0 1 15,0 1-3-15,-4 1-2 0,6 1 0 16,-2 0 1-16,0 1-5 0,1 1-3 15,1-1-1-15,2 2-4 0,0 0-1 16,3 0-2-16,-1 1-2 0,-1-1 1 0,5 0-1 16,1 0 2-16,-2 0 2 15,3-1-4-15,1 1 1 0,1-1 1 0,-1-1-1 0,3 1 1 0,0-2 2 0,0 1 1 0,5-1 0 16,-1-2 2-16,3 1-1 0,-1-1 0 16,-2-2 2-16,7 0-2 0,-3-1 2 15,0-1 0-15,1-2 0 0,4 0 4 0,-2-1 0 16,-1-2 1-16,4-1 3 0,-3 0-1 0,4-2 3 15,-1-1 0-15,2 0-3 0,-4-1 1 0,4-4 0 16,-1 2 0-16,-4-5 0 0,5 1 2 0,-6-1-2 16,4-1 1-16,-2-1-1 0,0 0-3 15,-3-1 0-15,-1-1 1 0,4 1-1 0,-4-2 5 16,0-1 0-16,-2 0 0 0,-3-1 1 16,2 2-2-16,1-2-3 0,-6 0 0 0,3-2-4 15,-4 2 0-15,0 2 4 0,0-2-2 0,0-1 1 0,-2 1-1 16,0 0-4-16,0 0-2 0,-2 0-1 15,-2 0-2-15,0 1 0 0,-2-2 2 16,-2 2-2-16,3-1 1 0,-4 1-2 16,0 2-1-16,-1 1 1 0,-1 0-3 0,-1 1-2 0,0 0-1 0,-3 2-2 15,2 1 0-15,-3 1-1 0,3 2-3 0,-2 1-3 16,0 3-4-16,-2 0-18 16,2 0-24-16,-1 7-43 15,0 4-90-15,-1 3-195 16,6-2-609-16,2-5-634 0</inkml:trace>
  <inkml:trace contextRef="#ctx0" brushRef="#br0" timeOffset="953557.8102">3573 6039 634 0,'0'0'498'0,"0"0"-74"0,0 0-98 0,0 0-44 0,0 0-40 15,0 0-48-15,0 0-40 0,0 0-38 16,0 0-39-16,0 0-33 16,0 0-26-16,0 0-12 0,-8-35-8 0,8 36-8 0,0 1 0 15,0 2 1-15,0 5 7 0,0 1 8 16,2 4 5-16,0 3 4 0,-1 3 2 0,-1 2 2 0,1-1 2 16,-1 2-3-16,0 0-1 0,0-1-4 15,0 3-4-15,0-3 6 0,0 3 0 0,-1 0 0 16,0 1 1-16,-1-1-4 0,-1 0-1 15,2 1 1-15,-2 0 1 0,1-2 3 0,-3 0-2 0,4-1 0 16,-2-4-3-16,3-3-8 0,-2 1-3 0,0-1-11 16,1-4-17-16,1-2-21 15,0 0-35-15,0-4-46 0,0 0-73 0,4-4-106 0,1-1-171 16,1-1-432-16,-4 0-177 0</inkml:trace>
  <inkml:trace contextRef="#ctx0" brushRef="#br0" timeOffset="953948.1173">3935 6053 618 0,'0'0'756'0,"0"0"-324"0,0 0-130 16,0 0-66-16,0 0-53 0,0 0-50 16,0 0-47-16,0 0-30 0,0 0-18 0,0 0-14 15,0 0-5-15,0 0-4 0,0 0 0 0,0 0 2 16,-88 49-2-16,78-30 3 0,-3 2-4 15,2 2-3-15,2 0 1 0,-2 1-5 0,4 2 2 0,-1 1-4 16,2 0 0-16,2-2 4 16,2-1-4-16,2-2 2 0,0-1-2 0,0-5-3 0,0 0 0 0,5-5-2 15,1 0 3-15,0-3 3 16,2-2 4-16,3-2 10 0,1-3 0 0,1-1 4 0,4 0 1 16,-2-7-1-16,3-3 0 0,0-2-1 15,1-3-2-15,0-1-3 0,-3-2-4 0,4-3 2 16,-6 1-1-16,0-3 0 0,-2 1 1 15,-5 2 1-15,-1-1 0 0,-1 2 0 16,-4 1 5-16,-1-1-5 0,-1 1 0 0,-5 0-3 0,-3 1-6 0,-3 1-2 16,-3-1-5-16,-1 2-2 0,-7 3 1 15,-1 2-6-15,0 5-2 0,-5 4-3 16,3 0-11-16,-2 5-17 0,3 9-37 16,-2 6-85-16,1 3-228 0,9-3-742 0,3-5-511 0</inkml:trace>
  <inkml:trace contextRef="#ctx0" brushRef="#br1" timeOffset="965349.9489">1271 5173 0 0,'0'0'0'0,"0"0"0"0,0 0 0 15,0 0 405-15,0 0-1 0,0 0-50 16,0 0-52-16,0 0-64 0,0 0-42 0,0 0-36 15,0 0-16-15,0 0-22 0,-37-43-13 16,35 42-10-16,-3 0-18 0,2 0-5 0,1-1-13 16,-3 2-9-16,1 0-5 0,0 0-13 0,-1 0-5 0,-3 4-6 15,3 1-10-15,-3 0 3 0,-1 4 0 0,0-2 1 16,0 5 0-16,-2-1 0 0,1 4-1 16,2 0-3-16,-4 4 3 0,2-1-7 15,3 4-2-15,-4 1 0 0,3 0-8 0,1 2 7 0,-1 1 0 16,3-1-2-16,-1-1 6 0,4 0-7 0,1 2-1 15,0-4 0-15,1-1-6 0,0 0 6 16,4-2 1-16,4-2 0 0,2-2 3 0,0 0 3 16,3-4 2-16,3-2 2 0,-1-2 2 15,3-2 1-15,2-4-1 0,2-1 1 0,2 1-5 0,0-5 2 16,-1-4-1-16,4-2-3 0,-5-2 7 16,1-3-6-16,5-5-2 0,1-6-11 15,0-1-6-15,-6 0 5 0,-5 2 3 16,-7 3 14-16,-5 1 6 0,-1 0-5 0,-4-1-1 15,-1 0-1-15,0-1-4 0,-1 3 4 0,-7 0-2 0,0 3 1 0,1 2-4 16,-2 2 10-16,0 4 0 0,-1 1-2 16,0-1 0-16,-3 0-14 0,-3 0 1 15,2 0-2-15,-5 1-5 0,-1 0 4 0,0 1-3 16,0 0-2-16,-1 1 6 0,2 3-8 0,-1 1-1 0,6 1-1 16,-2 1-16-16,3 0-30 0,-2 3-51 15,5 5-115-15,5-1-318 0,-2-3-928 0</inkml:trace>
  <inkml:trace contextRef="#ctx0" brushRef="#br1" timeOffset="966594.6811">3681 5023 0 0,'0'0'0'0,"0"0"0"0,0 0 0 0,0 0 0 0,0 0 283 15,0 0 17-15,0 0-28 0,0 0-23 16,0 0-17-16,0 0-13 16,0 0-21-16,0 0-21 0,10-74-18 0,-10 70-21 15,0-1-13-15,0 0-14 0,0 0-7 0,0 0-15 16,-1 0-9-16,-2 1-5 0,1-1-11 0,-2 1 3 0,1 0-5 15,-1 0-8-15,1 0-4 0,-2 2-12 16,3 1-8-16,-3 0-5 0,0 1-12 0,-1 0 0 16,0 0-4-16,-2 0-3 0,2 0-2 0,-1 2-2 15,-3 2 1-15,2 1-1 0,-1 0 5 16,-2 1-3-16,3 1-1 0,0 0 3 16,0 1-6-1,-2 2 6-15,1 0 0 0,0 2 0 0,-2 1 2 16,3 2-2-16,0 3-1 0,0-1-1 0,-1 2-1 0,1 2 0 15,1-2 0-15,2 0 1 0,-3 3 0 0,4 0 1 0,-2 0-1 0,3 1-1 0,0 0-1 16,1-1 0-16,0-1-1 0,2 1 2 16,0-3 0-16,6-1-2 15,-2-3 0-15,6-2 0 0,-1 0 1 0,1-3 3 0,3-2 1 0,0-3 3 16,2 0 0-16,3-1 2 0,-2-4 2 16,2 0 0-16,2-3 2 0,-1-3-2 0,2-1 0 15,2-1 0-15,-3-4-3 0,5-3 2 16,-3-1-2-16,-2-2-1 0,2-2-2 0,-2 0-2 0,-2-1 1 15,2 0-1-15,-3-2 0 0,-1 3 2 16,-1-2-1-16,-2 2 2 0,-5-1 1 0,1 1 1 0,-4 2 2 16,-3 0-1-16,-2 0 1 0,0 0-3 15,0 2-2-15,-6 2-1 0,-1 0-1 16,-1 2-2-16,0-1-1 0,-3 1-1 0,-2 2-2 0,0 0 2 16,0 1-1-16,-1 0 0 0,-1 3 3 15,3 1-3-15,0 0 0 0,-1 2 2 16,2 0-6-16,-2 2 5 0,1 0-3 15,2 1-2 1,-2 0 2-16,2 0-3 0,0-1 1 0,1 4 0 0,-1 1-1 16,0 1 1-16,-2-1 0 0,5-1 0 0,-2 2 1 0,3-1-1 0,-1 2 2 0,0-1-1 15,4 2-5-15,-4-2-11 0,3 1-12 0,-1 0-13 16,1 0-18-16,1-1-12 0,1 1-34 16,-1-1-51-16,2 2-83 0,0 0-158 0,1-1-428 15,0-3-747-15</inkml:trace>
  <inkml:trace contextRef="#ctx0" brushRef="#br1" timeOffset="967890.6239">6672 1915 0 0,'0'0'341'16,"0"0"112"-16,0 0-77 0,0 0-41 0,0 0-39 16,0 0-38-16,0 0-41 0,0 0-40 0,0 0-31 0,0 0-21 15,0 0-16-15,0 0-14 0,-3-37-14 16,3 37-15-16,0 0-11 0,0 0-12 0,0 0-14 15,0 0-10-15,0 0-7 0,0 0-3 16,0 2-1-16,0-1-2 0,0 0-3 0,1 1-5 0,-2 2 0 16,-4 2 0-16,3 3 4 0,0 4 7 15,-4 2-2-15,3 3 6 0,-2 2-2 0,0 1-1 16,2 2-2-16,-4 1-2 16,4 1-1-16,-3 2 2 0,3-2 0 15,-2 2-1-15,2-2 1 0,0 0 1 0,-4-1 1 16,5-1 2-16,0-2-1 0,-3 0-3 15,3-3-2-15,2-2-4 0,-1 0 0 0,-1-2 2 0,0-3 1 0,2-2 4 0,-2-2-5 16,2-1-1-16,0-3 0 0,0 0-3 16,0-1 4-16,0-2 2 0,0 0 1 0,0 0 2 0,0 0 4 15,0 0 4-15,0 0 4 0,0 0 4 16,0 0-1-16,0 0-3 0,2-2-5 16,-2 1-6-16,2 0-3 15,-2-2-5-15,2 2-14 0,-1-5-14 16,2 0-27-16,4-1-42 0,-2 0-76 0,2 1-201 15,-1 2-780-15,-3 1-551 16</inkml:trace>
  <inkml:trace contextRef="#ctx0" brushRef="#br1" timeOffset="968945.58">8912 1760 0 0,'0'0'0'0,"0"0"111"15,0 0 187-15,0 0-31 0,0 0 22 16,0 0 18-16,0 0-20 0,0 0-27 0,0 0-20 16,0 0-25-16,0 0-31 0,0 0-44 0,5-61-41 15,-5 61-36-15,0 0-31 0,0 0-15 0,0 0-10 16,0 0-6-16,0 1-1 0,0 1 3 0,0 3 16 16,0 1 12-16,0 1 9 0,-2 1 3 0,1 3-10 15,-1 1-2-15,-3 1-3 0,4 3 3 16,-2 0 3-16,-2 3-5 0,3 1-1 15,-3 2-10 1,2 1-3-16,1-1 2 0,-2 2-2 0,0-2-1 0,2-1-2 16,0 1-4-16,0-1 0 0,-2-1-3 0,2-1 4 15,2-2-4-15,0-1 2 0,0-1 3 0,-1-2-5 16,0 0 0-16,1-3 5 0,-1 0-9 16,1 0 6-16,-1-2-1 0,1-1-3 0,-3-1 8 0,3 0-6 15,0-3 3-15,0 1 0 0,0-2-4 0,0 0 1 0,0-2-1 16,0 0 0-16,0 1 0 0,0-1 2 15,0 0 2-15,0 0 0 0,0 0 5 16,0 0-2-16,0 0 2 0,0 0 1 16,0 0-6-16,0 0 9 0,0 0-2 0,0 0-2 15,0 0 6-15,0-1-11 0,0 1-2 0,0-2-8 16,0 2-17-16,0 0-26 0,0-1-51 0,0 1-59 0,5 0-119 0,-3 0-383 16,1 0-1005-16</inkml:trace>
  <inkml:trace contextRef="#ctx0" brushRef="#br1" timeOffset="970137.559">6353 8751 0 0,'0'0'0'0,"0"0"207"0,0 0 259 16,0 0-50-16,0 0-61 15,0 0-69-15,0 0-39 0,0 0-37 0,0 0-28 0,0 0-28 0,0 0-24 16,-18-113-21-16,14 107-15 0,-2 1-8 0,1 0-9 15,1 1-13-15,-3 0-8 0,4 2-9 0,-4 1-10 16,1 0-6-16,-3 1-10 0,-1 0-3 16,-4 5 1-16,0 4-4 0,-2 1 2 15,-2 2 2-15,0 3-7 0,0 0 4 0,1 2-2 16,0-2-7-16,1 3 5 16,2-1-6-16,3 3-1 0,-2-1 2 0,1 1-6 15,3-2 2-15,4-1-1 0,1-3-1 16,1-1 3-16,3-1-2 0,2 0-2 15,-1-1-2-15,3-2 0 0,1-2 2 0,2 0 2 0,2-3 2 0,2-2 2 16,3-2 3-16,1 0 2 0,3-3 0 16,2-5 5-16,1-2-1 0,-1-3-2 0,2-1 1 0,-2 1-7 0,-2-1 0 0,0-1-1 15,-4-1 1-15,-1 4 4 16,-3-2-3-16,-1 3 0 0,0 1 1 0,-6 1-6 0,1 3 7 16,-2-1 1-16,-1 1 0 0,-1 1 0 15,0 1-3-15,0 0-3 0,-3 1-4 0,-1 0 4 16,2 1-3-16,-2 1-2 15,-2 0 1-15,4-1-4 0,-2 0 1 16,0 1 0-16,2 0-1 0,-1 1 6 0,0 0-3 0,1 0-2 0,2 0 1 16,-1 0-3-16,1 0 1 0,0 0 2 15,0 0 0-15,0 0-1 0,0 0-1 0,0 0-1 16,0 0-1-16,0 0 3 16,0 0-2-16,0 0 2 15,0 0 2-15,0 0-4 0,0 0 3 0,0 0 0 16,0 0-1-16,-1-1-3 0,1 1-12 0,0 0-16 15,0 0-25-15,0 0-23 0,0 0-32 0,1 2-77 16,-1 1-150-16,0 0-334 0,0-1-926 0</inkml:trace>
  <inkml:trace contextRef="#ctx0" brushRef="#br1" timeOffset="971314.575">8970 8389 681 0,'0'0'477'0,"0"0"-128"0,0 0-43 0,0 0-33 0,0 0-43 16,0 0-54-16,0 0-43 0,0 0-29 16,0 0-13-16,0 0-15 0,0 0-11 0,0 0-9 15,0 0-12-15,-86-11-4 0,76 16-4 16,-2 1-4-16,-4 0 1 0,2 3-7 0,-4 1-4 16,0 0-3-16,1 3-6 0,-1 0 4 15,1 1 0-15,-3 0-1 0,4 1 1 0,0 2-6 0,0-1-3 16,3 3 0-16,3 0-2 0,0-2-1 15,2 1-2-15,5 0-1 0,3-2-1 16,0-3 0-16,2 2-1 0,7-2 2 0,2-2 6 16,7-2-1-1,-1-2 0-15,2-1 0 0,5-2-4 16,-3-2 4-16,2-1 4 0,2 0 0 16,-2-2 1-16,-1-3-4 0,1-3-4 0,1-1 0 0,-2 0-1 0,-1-3 7 15,-1 0 0-15,-3-2 0 0,-2-1 3 0,-5 2-3 0,1-2 4 0,-5 1 0 16,-3 1 4-16,-2-1-2 0,-1 0-5 0,-1-1-2 0,-8 0-8 15,-1 1 1-15,-1-1 2 0,-4 0 0 16,-3 1 3-16,-3 2-7 0,-4 1-1 0,3 1-2 16,-1 2-3-16,-1 0 5 15,1 2 0-15,3 1-1 0,2 4 1 0,4 0-7 0,0 0-8 0,4 4-27 16,2 3-37-16,-1 1-64 0,5 3-163 0,0-3-563 16,2-3-830-16</inkml:trace>
  <inkml:trace contextRef="#ctx0" brushRef="#br1" timeOffset="972206.2062">12177 4606 874 0,'0'0'703'0,"0"0"-324"0,0 0-113 0,0 0-17 0,0 0-19 15,0 0-54-15,0 0-51 0,0 0-31 16,0 0-29-16,0 0-20 0,0 0-15 15,0 0-11-15,-93-14-1 0,77 28-1 0,-3 3-1 0,3 1 1 16,0 2-2-16,1-1-4 0,1 0-1 0,3-1-3 16,2-1-5-16,2-1 0 15,2 0-4-15,5-1 4 0,0-2 0 0,1-2 2 0,9-2 6 16,1-2 3-16,5-1 3 0,3-2 5 0,3-4-1 16,2 0 1-1,2-7-1-15,2-3-4 0,-1 1-2 0,0-3-1 0,-3-1-1 16,-2-3 2-16,-4 2 3 15,-1-1-2-15,-4 0 0 0,-3-1 2 16,-2 0-3-16,-3 0 0 0,-1-1 0 0,-3-1-5 0,-1 0 3 16,-1 2-3-16,-1 0-2 0,-5 3-1 0,-1 0-4 0,-2 1-3 0,-3 1-2 15,-4 2-2-15,-1 2-3 0,-3 3-2 0,-1 3-2 16,-3 1-1-16,0 1-5 0,1 4-22 0,-2 4-30 16,4 4-51-1,3 2-88-15,4 2-183 0,6-3-623 0,3-5-671 0</inkml:trace>
  <inkml:trace contextRef="#ctx0" brushRef="#br1" timeOffset="972916.947">14041 4445 1113 0,'0'0'603'0,"0"0"-188"0,0 0-109 0,0 0-62 0,0 0-75 16,0 0-45-16,0 0-32 0,0 0-24 0,0 0-21 16,0 0-17-16,0 0-12 0,0 0-4 0,0 0 1 15,-129 25 0-15,107-5 4 0,1 1-5 0,3-1-2 16,1 4-4-16,2-2-2 15,3 1 0-15,3 1 1 0,5-4-3 0,1-1 0 16,3-3-1-16,2-4 0 0,1-1 4 0,6-2 3 16,2 0 2-16,2-5 4 0,5-2 3 0,2-2-2 15,5-1 6 1,0-7-4-16,-1-2-2 0,1-1-1 0,-3-4-4 16,0-2 3-16,-2-2-1 0,-1 0-2 15,-3-2 2-15,-1 1-3 16,-2 1 1-16,-4 0 0 0,0 0-3 0,-2 0 4 0,-3 0-6 0,-2 0 0 15,-2 4-3-15,0-2 0 0,-1 3-2 0,-4 2 0 0,-4 1 0 0,-1 1-7 0,-2 3-3 16,-4 3-7-16,1 2-7 0,-4 2-9 0,-4 0-22 16,-1 3-40-16,0 8-77 0,-3 3-239 15,6-3-765-15,9-2-513 0</inkml:trace>
  <inkml:trace contextRef="#ctx0" brushRef="#br1" timeOffset="973733.9091">17049 4603 496 0,'0'0'775'0,"0"0"-413"0,0 0-52 15,0 0-87-15,0 0-28 0,0 0-74 16,0 0-53-16,0 0-23 16,0 0-1-16,-128 13 12 0,110 2 6 0,-1 2-4 0,3 1-5 15,0 1-10-15,2 0-10 0,1 1-7 0,7-2-9 16,1 0-6-16,5 0 2 0,0-2 2 16,7-1 4-16,5-1 6 0,4-2-1 0,5 0 2 15,4-3-1-15,1-2-1 0,2-6 2 0,2-1-2 16,-1 0-3-1,1-1 0-15,-1-6-3 0,-1-2 0 0,-5-2 6 0,-1-1 0 16,-2 0-1-16,-1-2 1 0,-3-3-2 16,-3 0-1-16,-3 2 1 0,-2-3-2 0,-5-2-2 0,-2 0-2 0,-1 0-5 0,0 1-2 15,-4-1-4-15,-6 1-4 0,-3 2-2 16,-2 2-4-16,-3 1-3 0,-5 4-2 16,-2 2-4-16,-1 2 0 0,-3 4 0 0,-2 2 0 0,1-2-6 15,3 8-25-15,4 2-39 0,2 3-71 16,8 1-134-16,6-3-260 0,5-2-733 0</inkml:trace>
  <inkml:trace contextRef="#ctx0" brushRef="#br1" timeOffset="974388.9039">19238 4521 0 0,'0'0'572'0,"0"0"-55"0,0 0-107 0,0 0-42 0,0 0-39 16,0 0-80-16,0 0-67 0,0 0-46 16,0 0-25-16,0 0-24 0,0 0-26 0,0 0-18 15,0 0-10-15,-131-35-5 0,111 46 0 0,-2 1 0 16,1-2-2-16,3 5-1 0,-2 1-3 16,3 1-5-16,-2 2-3 0,3 0-3 0,2 2-4 0,3-2-1 15,4-1-3-15,3-1-1 0,4-2 1 0,0-1 2 16,10-2 2-16,1-1 5 0,7-2-1 15,4-1 3-15,1-4 0 0,5 0-3 32,2-4 2-32,1 1-2 0,1-3 1 15,-2-5 2-15,-1-1 3 0,-4-2-2 0,-3-1 0 0,-2-2 0 0,-3-1-1 16,-2 0 4-16,-3-2 0 16,-3-2-2-16,-4 3 2 0,0-2-4 0,-6 1-3 0,1 1-1 15,-2 0-9-15,-7 1 1 0,-2-1-4 0,-3 1-4 0,-6 2 1 0,0 0-5 0,-3 3-2 0,-6 2 0 16,0 0-6-16,-3 6-24 0,2 1-33 15,0 1-89-15,4 6-237 0,6 0-771 0,8-1-535 0</inkml:trace>
  <inkml:trace contextRef="#ctx0" brushRef="#br1" timeOffset="975553.4836">21348 4552 0 0,'0'0'233'0,"0"0"296"0,0 0-41 0,0 0-40 16,0 0-91-16,0 0-78 0,0 0-63 15,0 0-46-15,0 0-49 16,0 0-45-16,0 0-29 0,0 0-27 0,-70-45-4 0,51 56 4 0,-1 2-1 16,-4 4 5-16,3 2 0 0,-1 1-8 15,3 4-4-15,-1 1-5 0,4 0-3 0,1 2 0 16,5-2 0-16,2-1-1 0,6-4-1 15,2-3-1-15,0-4-2 0,8-1 6 0,2-5 3 16,3 0 4-16,2-2 9 0,5-3-3 16,1-2 3-16,4 0-2 0,3-3-4 0,0-5 4 15,2-2-3-15,0-4-1 0,-2-1 1 0,1-2-2 16,-4-1-2-16,-5-1 1 0,0-1-1 0,-4 2 1 0,-3-2 2 16,-1 0 5-16,-7 3-6 15,1 0 4-15,-3 0-5 0,-3 4-6 0,0-1 3 0,-7 3-8 16,-2 0 0-16,-1 2-4 0,-3 2-8 0,-2 2 0 15,-2-1-5-15,-2 5-2 0,-2 1 5 16,-2 0-2-16,1 6-6 0,-2 2-22 0,4 3-43 0,7 2-67 16,1 3-147-16,9 0-262 15,1-4-594-15,2-2 60 0</inkml:trace>
  <inkml:trace contextRef="#ctx0" brushRef="#br1" timeOffset="976356.0218">23155 4539 0 0,'0'0'31'0,"0"0"531"0,0 0-116 0,0 0-86 15,0 0-57-15,0 0-42 0,0 0-37 16,0 0-32-16,0 0-33 0,0 0-28 0,0 0-29 0,0 0-27 15,0 0-25-15,0 0-24 0,-33-39-17 16,26 43-8-16,-3 2-5 0,-1 3 3 0,-3 1 2 16,-2 2 1-16,2 0 2 0,-1 2-2 0,3 1-1 15,-1 1 1-15,3 0-2 0,1 0 0 0,0-3 3 16,6 1-3-16,-1-3 1 0,4 1-1 16,0-1 1-16,3-3 3 15,1 2 3-15,5-3 3 16,0-2 1-16,1 0 3 0,3-2 1 0,-1-2 2 0,3-1 0 15,0 0 2-15,3-1 1 0,-1-4-3 16,-2-1 1-16,2-2 1 0,-3-2-2 0,-2 1 1 16,1-3 1-16,-3-1-1 0,-3 2 1 0,1-2 3 0,-2 2 4 0,-3-1 5 15,1 0-3-15,-1 0-5 0,-3-2-12 0,0 0-4 0,-3 0-3 16,-2 0-2-16,-3 2-1 0,3 2-2 0,-3 0-1 16,-2 1-3-16,1 3-3 0,-1 0-7 15,-2 4-1-15,0 0-15 0,-1 2-33 16,1 0-57-16,2 5-113 0,1 5-247 0,4-2-629 0,3-1-180 15</inkml:trace>
  <inkml:trace contextRef="#ctx0" brushRef="#br1" timeOffset="977283.7959">25706 4749 524 0,'0'0'459'0,"0"0"-76"15,0 0-126-15,0 0-55 0,0 0-60 16,0 0-42-16,0 0-34 0,0 0-9 0,0 0 3 16,0 0-5-16,0 0-9 0,-117 48-10 0,110-39-15 15,1 2-1-15,3 1 2 0,3-2-1 16,0 0 4-16,0 1-1 0,8-3 3 0,0 2 6 15,2-1 3-15,5-1 4 0,1-1 0 0,4-2-2 16,2-3-2-16,0-1-2 16,0 0-3-16,2-1-1 0,0-3 3 15,-3-3-3-15,-2-2 2 0,-1 0 2 16,-1 0-6-16,-1-2 2 0,-3-1 0 0,-3-1-4 0,0-1 4 16,-2-1-6-16,-3 2-2 0,0 0-1 0,-3-1-2 15,-2 0 2-15,0 2 1 0,0-1-4 16,-3-1-3-16,-4 1-8 0,-2 1-5 0,-2-1-5 15,-2 2-4-15,-5 2-1 0,-1 2-3 0,0 2-3 0,-1 3-1 0,0 1 2 16,0 0-1-16,4 0 4 0,-1 5 0 0,6 2-12 16,1 2-36-16,6 4-62 0,3-1-94 0,4 4-126 15,5-5-220-15,-3-3-639 0</inkml:trace>
  <inkml:trace contextRef="#ctx0" brushRef="#br1" timeOffset="978217.5518">27516 4704 0 0,'0'0'0'0,"0"0"149"0,0 0 232 0,0 0-48 16,0 0-29-16,0 0-27 0,0 0-27 0,0 0-25 15,0 0-26-15,0 0-22 0,0 0-14 0,0 0-22 16,0 0-23-16,14-52-10 0,-14 52-17 16,0-2-11-16,0 2-11 0,0 0-22 15,0 0-16-15,-2 0-16 0,1 0-14 0,0 0-4 0,-4 2-2 0,-1 2 1 16,-4 3 4-16,-1 1 2 15,-2 3-1-15,-1 2-1 0,1 2 0 0,2 0 0 0,1-1 0 16,-1 0 0-16,2 0-3 16,0 1 2-16,5 0 1 0,-1-2 1 15,3-3 4-15,1 2-5 0,1-1 2 0,0 0-2 0,4-1-2 16,3-1 4-16,0 0 2 16,3 0 0-16,3-2 5 0,-1 0-2 15,3-3 3-15,0 1 0 0,2-3 0 0,0-1 1 0,1-1 2 0,0 1 0 16,-2-5-2-16,-2-1 3 0,-1-1-2 0,1-2 0 0,0 0 6 15,-3-1-3-15,-1-1 2 0,1 1 0 0,-2-4-5 16,-2-1 3-16,-1 2 0 16,-1-3-2-16,-2 2 2 0,-1-2-6 0,-2-2-2 15,0 2-1-15,-2-1-4 0,-6-1 4 0,2 1-1 0,-1 2-5 16,-2 3-3-16,-2-1-3 0,1 5 0 16,1-1-5-16,-2 3-2 0,5 4-11 0,-2 0-36 15,1 3-42-15,-4 9-107 0,2-2-283 0,4-1-740 16</inkml:trace>
  <inkml:trace contextRef="#ctx0" brushRef="#br1" timeOffset="986486.5812">29920 5134 0 0,'0'0'62'0,"0"0"267"0,0 0-34 0,0 0 19 15,0 0-48-15,0 0-54 0,0 0-40 16,0 0-39-16,0 0-18 0,0 0-16 0,0 0-8 16,0 0-5-16,11-36-6 0,-10 33 7 0,-1 1-2 15,0 1 2-15,0-1-3 0,0 1-2 0,0-1-8 16,0 1-3-16,0 0-3 0,0 1-7 0,-2-1-6 15,-2 1-11-15,2-2-11 0,0 2-4 16,-3 0-13-16,1 0-7 0,0 0-3 0,-4 0-8 16,-1 3 8-16,-2 2 0 0,0-1-1 0,0 2 3 15,-4-1-3-15,4 4 1 0,0-2 2 16,1 1 0-16,0 0 1 0,0 2 2 16,3-2 1-16,1 3-4 0,-2-1 3 0,-2 0-3 0,7 0-2 15,-3-1 0-15,5 1-4 0,1-1-1 0,0-1 0 16,0 2-1-16,2 0 3 0,5-2 3 15,2 2 1-15,0-2 7 0,2 1-2 0,2 1 1 0,4-1 0 16,2 0-3-16,-1-2-2 0,1 0-2 16,1-1 0-16,-2 0-3 0,1 0 1 0,-5-1-2 15,4 1 2-15,-6 0 1 0,4 0-3 16,-4-1 1-16,-1 1-1 0,-2-1-6 0,-1 1 4 16,-4-1 1-16,1 0-1 0,-1-1 2 0,-3 0-2 15,1 1-1-15,1 0 0 0,-2-1 1 0,0 1 0 16,-1-2 0-16,0 2-1 0,0-1 1 15,0 0 1-15,-1 1 1 0,-4 2 1 0,2 0 3 16,-6 1-4-16,5-2 2 0,-5 0 0 0,0 1-2 16,-2-2 5-16,0-1-1 0,-5 1-1 0,4 0 2 15,0 0-4-15,-5-3 0 0,-2 2 2 0,3 0-2 16,-4-1 1-16,1 1-2 0,1-2-1 0,-1-1-3 16,5-1-6-16,-2 1-3 0,4-1-10 15,2 0-8-15,-1 0-12 0,2 0-19 0,1-1-28 0,5-2-58 16,-3-2-86-16,3 1-207 15,3-1-614-15,-1 2-276 0</inkml:trace>
  <inkml:trace contextRef="#ctx0" brushRef="#br1" timeOffset="986961.4819">29968 5160 121 0,'0'0'539'0,"0"0"-89"16,0 0-43-16,0 0-33 0,0 0-85 0,0 0-75 0,0 0-49 15,0 0-31-15,0 0-30 0,0 0-22 16,0 0-17-16,0 0-16 0,0 0-10 0,0 0-12 15,-4-11-4-15,5 10-7 0,4 0-4 16,-1-2-3-16,5 1-4 0,-1-2 1 0,3 1-3 16,2-1 0-16,5 0 0 0,3 0-1 0,1 1 0 15,0 0 1-15,3 0 1 0,-1-1 1 32,2-1 2-32,-1 2 1 0,-4-1 1 0,0 1 0 15,0 1 0-15,-3 0-2 0,-1 0-1 0,-4-1-1 16,-3 1 1-16,0 0-1 0,-4 1-1 15,-2 1 4-15,-3-2 0 0,0 2 4 0,-1 0 3 16,0 0 4-16,0 0 0 0,0 0-1 0,0 0 0 0,0 0-2 16,0 0 2-16,0 0-1 0,-1 0 0 0,1 0-5 0,0 0-3 0,0 0-3 0,0 0-4 15,0 0-3-15,0 0 0 0,0 0-4 0,-1 0-3 16,1 0 0-16,0 0-19 0,0 0-25 16,-1 0-22-16,1 2-27 0,-1 1-61 15,1 0-114-15,-1 1-255 0,1-2-653 0</inkml:trace>
  <inkml:trace contextRef="#ctx0" brushRef="#br1" timeOffset="987940.7758">31804 5173 585 0,'0'0'433'0,"0"0"-64"0,0 0 0 0,0 0-33 0,0 0-72 16,0 0-69-16,0 0-49 0,0 0-42 16,0 0-42-16,0 0-26 0,0 0-18 0,0 0-6 15,0 0 8-15,0 0-1 0,-74 6 5 0,58 2 6 0,2 1-6 16,-1 0 4-16,1 0-4 0,3 0-5 16,1 0-2-16,-1 2-4 0,3-2-4 15,3 0-2-15,0 1 1 0,2 0-4 0,2 0 1 16,1-2-1-16,1 2-3 0,2 1 6 15,4-3 0-15,2 1 4 0,5 1 12 0,2-2-3 0,5 1 2 32,2 0-2-32,1-1-12 0,1 0 1 0,-2-1-2 15,1 1-3-15,-1-1 4 0,-2-1-5 0,-1 1-2 0,-6 0 0 16,3-2-1-16,-5 1 0 0,-2 1 0 0,-2-2 1 0,-4 2-7 16,2 0 5-16,-3-1 0 0,-3 1-1 0,1 0 7 0,0-2-5 15,-1 4 0-15,0-2 2 16,-2 1-6-16,-4-1 7 15,-1 0 1-15,-1-2 1 0,-2 1 10 0,-1-1-5 0,-1-2 2 16,-4 0 1-16,3 1-2 0,-5-2 0 16,5 0-1-16,-4-2-2 0,2 0-4 0,-3 0-4 0,0 0-8 0,3-1-8 15,-2-2-12-15,4 0-14 0,-2-1-17 16,5 1-24-16,4-3-48 0,-1 1-70 0,4-2-195 0,-2 2-645 16,5 1-390-16</inkml:trace>
  <inkml:trace contextRef="#ctx0" brushRef="#br1" timeOffset="988339.371">31875 5189 861 0,'0'0'601'16,"0"0"-172"-16,0 0-115 0,0 0-32 0,0 0-79 15,0 0-62-15,0 0-45 0,0 0-32 0,0 0-30 16,0 0-16-16,0 0-13 0,0 0-4 0,0 0 1 0,0 0-1 16,67-19 2-16,-50 17 3 0,1 0-2 15,5-1 3-15,1 2 1 0,-1-1-4 16,0-1-1-16,2 1 1 0,-1 1-2 0,-4 1-2 16,0 1 2-16,1-1-1 0,-4 0 0 0,-1 0 2 15,-1 0 0 1,-3 0 0-16,-4 0 0 0,-1 0-1 0,-3 0 4 0,-1 0-2 0,1 0-1 0,-3 0 3 15,-1 0-2-15,0 0 5 0,0 0 2 16,0 0 0-16,0 0 3 0,0 0 0 0,0 0 0 16,0 0 0-16,0 0 2 0,0 0-4 0,0 0 0 15,0 0-2-15,0 0-6 0,0 0 1 16,-1 0-3-16,-1 0 0 0,2 0-2 0,0 0-2 16,0 0-9-16,0 0-20 0,0 0-36 0,-2 0-37 15,-1 4-54-15,0-1-164 0,2 2-487 0,-3-2-809 0</inkml:trace>
  <inkml:trace contextRef="#ctx0" brushRef="#br1" timeOffset="989190.1162">29485 8892 0 0,'0'0'587'0,"0"0"-113"15,0 0-76-15,0 0-34 16,0 0-62-16,0 0-55 0,0 0-57 0,0 0-31 0,0 0-31 16,0 0-17-16,0 0-16 0,0 0-17 15,-32-79-9-15,24 77-13 0,-2 1-6 0,0-1-4 16,-1 2-8-16,-1 0 0 0,-5 0-7 16,2 3-6-16,-3 3-7 0,-1 2-2 0,-2 1 3 0,-1 2-3 15,-3 2 3-15,5 1-7 0,0 2-4 16,3-2-3-16,1 1-5 0,5 1 3 0,0-1 0 31,4-1 0-31,6-1 6 0,1-2-9 0,1-1-2 0,7 0-1 0,5-2 0 16,5-1 10-16,5-3 1 0,5 0 3 15,2-4-1-15,1 0-2 0,-1 0-1 16,1-7 0-16,0 2 0 0,-2-4-1 0,-3-2-3 0,-1 0 3 0,-3 0-6 16,-1-2 5-16,-5 0 5 0,-3-1 1 0,-3 1 6 15,-3 1-7-15,-5-2-1 0,-1 1-1 16,-1 1-2-16,0-1 4 0,-6 2-2 0,-2-1-2 15,-7 2-1-15,1-1-5 0,-7 3-1 0,-4-2 0 16,-3 4-1-16,-3 2 3 0,-2 0-2 0,0 2-2 0,4 1-3 16,-1 1 3-16,5 0 1 15,2 1-3-15,5 4-14 0,6 2-31 16,5 1-47-16,2 3-72 0,5 0-155 0,4 0-508 16,-1-4-905-16</inkml:trace>
  <inkml:trace contextRef="#ctx0" brushRef="#br1" timeOffset="990098.2954">31139 8767 844 0,'0'0'499'0,"0"0"-99"15,0 0-70-15,0 0-39 0,0 0-71 0,0 0-45 0,0 0-40 0,0 0-25 16,0 0-28-16,0 0-19 0,0 0-20 15,0 0-11-15,0 0-10 0,-68-16-3 0,53 25-2 16,-2 0 4-16,-1 2-2 0,0 1-1 16,2 2-3-16,0 1-4 0,2 2-4 0,-1-1-1 15,3 1-1-15,6 0-1 0,0 1-1 0,4-3 0 16,2-1-1-16,3-1 1 0,7-1 1 0,3-1 2 16,5-1 7-1,2-4 0-15,6 0 3 0,0-4-2 16,3-2-6-16,1 0 2 15,1-2-1-15,0-3-1 0,-1-2 4 16,-2-4-2-16,-3-1-1 0,0-1 0 0,-4 1 0 0,-7-3 3 16,2 0 5-16,-6-1 4 0,-4 0 0 0,0-1 0 0,-5 3-3 0,-1-2-3 0,-2 0 0 0,-6 1 0 15,-3 1 0-15,-2 1-2 0,-4 1-5 0,-4 3-3 0,-3 1-4 16,-5 2 0-16,-2 2 1 0,1 4-4 16,-2-1 0-16,2 2-6 0,3 7-19 15,5 2-26-15,3 5-55 0,3 4-146 16,11-5-692-16,-3-3-838 0</inkml:trace>
  <inkml:trace contextRef="#ctx0" brushRef="#br1" timeOffset="991162.5211">16792 12755 992 0,'0'0'511'0,"0"0"-84"16,0 0-105-16,0 0-55 0,0 0-42 16,0 0-57-16,0 0-35 0,0 0-37 15,0 0-25-15,0 0-23 0,0 0-16 0,0 0-1 0,-46 9-4 0,32 7-1 16,3 1 2-16,-2 0-9 0,-2 2 0 0,4-2-6 16,1 0-5-16,6-1 4 0,-1 2-7 15,5-2-2-15,0 0-2 0,5-1-3 0,5-1 1 16,2-1 1-16,1-3 2 0,6-1 0 15,7-3 3-15,-1-3 1 32,3-2-1-32,3-1 7 0,0-2-6 0,-1-5 2 0,1-1 2 0,-2-2-11 15,-5-1 9-15,2-2-1 0,-4-1-1 0,-3-1 7 0,-2-1-5 0,0-1 1 16,-6 0 0-16,-1 0-5 0,-2 0 4 0,-5-1 1 0,-1 1 3 0,-4 0 0 16,1 1-1-1,-9 0 0-15,-1 2-5 0,-4 1 6 0,-5 1-8 0,-3 3-2 16,-3 1 0-16,-4 2-7 0,0 5 3 0,-2 1 1 0,-2 0-3 15,2 5 7-15,5 3-6 0,1 1 0 0,4 1-5 16,4 1-27-16,9 3-26 0,8 0-43 16,1 2-69-16,11 1-121 0,1-4-382 0,-1-6-986 15</inkml:trace>
  <inkml:trace contextRef="#ctx0" brushRef="#br1" timeOffset="991814.8728">18762 12620 849 0,'0'0'428'0,"0"0"20"16,0 0-99-16,0 0-47 0,0 0-41 0,0 0-66 15,0 0-45-15,0 0-28 0,0 0-30 0,0 0-29 16,0 0-19-16,0 0-23 0,0 0-9 15,0 0-3-15,-67-3-4 0,54 26 3 0,-1-1-1 0,2 1 1 16,2 1-4-16,2 2 0 0,2-1 1 16,3 2-3-16,2-3 3 0,2-2-2 0,1-4-2 15,6 0 1-15,5-4-2 0,4-2 2 0,4-2 2 16,2-3-1-16,3-2 5 16,3-4-1-16,1-1 1 15,0 0-1-15,0-7-4 0,-1-2 2 0,-1-3-1 16,-2-1 3-16,-2-2 0 0,-4-1 1 15,-3-2 1-15,-1 0 0 16,-6-3 2-16,-2 0 1 0,-3 1-1 0,-2-2 2 0,-3 1-5 0,-2-1 2 16,-2 1-1-16,-4 0-3 0,-2 0 2 0,-6 2-3 0,1 2-1 0,-5 2-2 0,-1 4-4 15,1 0 0-15,0 4-2 0,-1 2-11 0,0 3-16 16,3 2-30-16,5 0-47 0,4 4-110 16,4 3-242-16,2-1-732 0,3-2-304 0</inkml:trace>
  <inkml:trace contextRef="#ctx0" brushRef="#br1" timeOffset="992690.0687">21722 12512 1303 0,'0'0'377'0,"0"0"-70"0,0 0-70 0,0 0-34 16,0 0-33-16,0 0-28 0,0 0-36 0,0 0-24 16,0 0-22-16,0 0-10 15,0 0-12-15,-123 31-8 0,114-17-3 0,1 0-12 0,3 1-2 0,-2 0-6 16,7-1-1-16,0 0-1 0,0-2 1 15,1-2 1-15,9-2-1 16,0 0 3-16,5-1 2 0,2 1 3 0,6-5 3 0,3-1-3 16,3-2-1-16,2 0-4 15,0-4-2-15,2-1 1 0,0-5 0 16,0 0 2-16,-2-2 0 0,-4-1-3 0,-1-1 1 0,-4 0-1 0,-3-1-1 16,-2 0 3-16,-5 0 4 0,-4-1 3 0,-4 1 1 15,-1 0 1-15,-3 1-3 0,-2-2-1 0,-6 3-3 16,-3 0-4-16,-2 1-1 15,-5 1-2-15,-3 1-1 16,-4 2-1-16,-4 3-2 0,-1 0 2 0,0 3 2 0,-1 1-6 16,1 1 2-16,1 0-3 0,7 1-5 0,2 3 4 0,8-1-25 15,3 4-33-15,8 2-49 0,3 0-104 0,10 1-209 0,1-2-739 16,-2-2-312-16</inkml:trace>
  <inkml:trace contextRef="#ctx0" brushRef="#br1" timeOffset="993624.5899">23407 12317 96 0,'0'0'778'0,"0"0"-234"0,0 0-153 16,0 0-78-16,0 0-69 0,0 0-47 0,0 0-48 15,0 0-32-15,0 0-20 0,0 0-23 0,0 0-20 16,0 0-11-16,-124 35-10 0,109-23-5 0,2 1-8 16,1 0-6-16,1-2-3 15,3 0-1-15,2 1 0 0,4-4-3 0,2 1 0 0,0 1-1 0,0-1-1 16,9-1 7-16,1 2-1 16,3-3 4-16,5 0-2 0,2-3-4 15,2-2 2-15,6-2-3 0,0 0 1 16,-1-4 0-16,1-3-1 0,1-2 3 0,-5-2-2 0,2-2 2 0,-3-2 2 15,-3 1-2-15,-1-1-1 0,-1-2-1 0,-4 1-1 16,-3-2 2-16,-1-1 0 16,-2 2 3-16,-6-1-2 0,-2 3 3 0,0 0 1 0,-2 0-4 15,-6-1-1-15,-4 4-2 0,0-2-3 16,-6 4-1-16,0 0 2 0,-2 2-3 0,-2 3-1 0,2 0-4 16,-2 4-1-16,2 1-3 0,2 0 1 0,5 6-23 15,3 2-37-15,6 1-51 0,1 4-116 16,3-4-251-16,0-1-796 0</inkml:trace>
  <inkml:trace contextRef="#ctx0" brushRef="#br1" timeOffset="994458.091">26571 12918 863 0,'0'0'893'0,"0"0"-653"0,0 0 6 0,0 0-25 16,0 0-43-16,0 0-16 0,0 0-47 0,0 0-24 15,-120-24-23-15,101 33-15 0,1 3-8 0,2 2-10 16,1 3-9-16,1 2-8 0,4 1-6 0,4 3-3 0,1-2-1 16,3-2-1-16,2 1-1 0,2-2 1 15,7 0 1-15,3-1 2 0,7-3 3 16,0-1 2-16,7-3 2 0,2-4 1 16,5-1-5-16,2-4 0 0,1-1-1 15,0 0-4-15,-1-8 4 0,-3 0-1 0,-2-2 0 0,-4-4 1 16,-5 0-3-16,-2-2 2 0,-3-1-1 15,-5-1 2-15,-2 0 1 0,-5 0 0 16,-2 0 0-16,-2-2-4 0,0 2 0 0,-6-1-1 16,-1-1-4-16,-6 2 1 0,-3-1-4 0,-3 2-1 0,-2 2 1 0,-1 0-3 15,-4 4 2-15,1-1 0 0,-3 4-1 0,4 3-1 16,3 1-16-16,3 3-19 0,8 1-38 16,4 1-55-16,6 5-101 0,0 3-253 15,1-4-781-15</inkml:trace>
  <inkml:trace contextRef="#ctx0" brushRef="#br1" timeOffset="995193.5472">28785 12929 658 0,'0'0'435'0,"0"0"-66"0,0 0-61 15,0 0-57-15,0 0-53 0,0 0-41 16,0 0-34-16,-132-6-18 0,108 13-14 0,-2 4-14 0,3-1-11 15,-1 4-12-15,4 1-12 0,-2 1-8 16,4 0-4-16,3 2-1 0,3-1-3 16,3 1-5-16,2 0-3 0,5-1-5 0,3 1-5 0,-1-3 6 15,8 0 0-15,7-1 5 0,2-1 7 0,10-3-8 16,1 0 3-16,3-5-6 31,2-1-4-31,-2-4 4 0,0 0-2 16,0-4 3-16,-1-4 0 0,-2-2-2 0,-4-3-1 0,-2-2 3 0,-2-1 3 0,-2-1-2 0,-6-2 2 0,-3-1-4 15,-5-1-7-15,0-1 5 0,-5-1-3 0,-2 1-1 16,-6-1 6-16,-5 0-11 0,-4 3 0 0,-6-1-4 16,-1 2-5-16,-5 3 4 0,-2 2-1 0,-1 4-7 15,2 2-26-15,5 4-51 16,0 4-120-16,9 0-383 16,6 0-1123-16</inkml:trace>
  <inkml:trace contextRef="#ctx0" brushRef="#br1" timeOffset="998646.2785">897 7235 0 0,'0'0'558'0,"0"0"-88"16,0 0-92-16,0 0-21 15,0 0-50-15,0 0-36 0,0 0-45 0,0 0-41 16,0 0-39-16,0 0-26 0,0 0-28 0,0 0-22 0,-5-82-17 16,4 81-23-16,1 1-8 0,0 0-12 15,0 0-8-15,0 0 6 0,0 0-10 0,0 1 3 16,0 3 1-16,0 0-4 0,0 2 6 0,0 1 1 16,0 2 0-16,1-2 4 0,3 4 1 15,-3 0 1-15,1 2 4 0,-1 2-1 0,3 1-3 16,-2 0 1-16,0 3-3 0,0 3-1 0,0-1 0 15,2 3-1-15,-3 0-1 16,0 3-1-16,0 0 1 0,-1 1-1 0,0 1 2 16,2 0-6-16,-2-1 1 15,0 0 0-15,0 0-1 0,0-4 4 0,0 0 0 0,0-1-2 16,0-1 2-16,0-2-3 0,0-1 0 0,0-1 1 0,1 0 0 0,3-2 2 16,-4 0-2-16,1 0 1 0,-1-2-4 15,1 1 3-15,0-1-2 0,-1-2 4 0,0-1 1 0,1-1-2 16,-1 0-1-16,1-1-1 15,-1-2-3-15,0 0 4 0,1-2 1 16,-1 1-2-16,0-1 3 16,0 1-7-16,3-1 4 15,-3 0 0-15,1-1-2 0,-1 3 6 0,0-4-5 0,1 2-1 0,-1 1 0 0,3-2-8 0,-3 0 9 0,1 1-1 16,0-2 3-16,0 1 7 0,3-3-10 0,-2 3 0 16,0-2-3-16,3 1-1 0,-2-1 5 15,0 2 1-15,4-2 2 0,1 0-2 0,-2 2-2 16,2-3 0-16,4 1 1 0,2 2 3 15,-1-3 0-15,6-1-1 0,1 2-2 0,0-2-3 16,3 0 5-16,2 0 0 0,1 0 2 0,2 0 4 16,1 0-7-16,-3 0 2 0,13 0-4 0,7 0-4 15,4 0-4-15,5 1-1 0,-7-1 3 16,-3 2 0-16,1-2 7 0,0 1-2 0,4-1 2 16,2 0 4-16,5-1-2 0,1 1 2 0,1-2-3 15,4 1-2-15,1 1 4 0,0 0 0 0,3-3 1 16,-1 2 8-16,3 2-5 0,2-1-3 0,0 0-2 15,1 1-9-15,1-1 8 16,3 0 2-16,-2 2 1 0,-1-2-2 0,3 0 1 0,-2 0-4 0,1 0-2 16,3 1 4-16,0-2-1 0,1-1 1 0,1 1 2 15,3-2-3-15,0 0 1 16,0 1 3-16,-2-2 0 0,1 2 3 0,-1-2-5 0,2 0-2 16,1 1-1-16,-2 0-3 0,0 0 6 15,0 2 0-15,0-3 1 0,-3 2 5 16,1 0-6-16,-2-2-3 0,-2 2-2 0,-1-1-3 0,0-1 6 15,-3 4-1-15,-4-3 0 0,1 2 0 0,-4 1-3 16,0-1 4-16,-2-1 0 0,-4 2 4 0,-2-2-3 16,-3 2-2-16,0-2-1 0,-3 2-4 15,-4-1 5-15,1 1 1 16,-5 0 1-16,1 0 7 0,-3 0-8 0,-4 0-2 0,0 0 0 0,-5 0-6 16,-1 0 8-16,-1 0-1 0,-3 1 2 15,-2-2 2-15,-2 1-3 0,1 0 0 16,-5-2 0-16,-2 1 3 0,-1-1-1 0,-5 0 1 0,-2 0 1 15,-5 1-4-15,0 0 9 0,-2-1 2 0,-2 2 3 16,0-1 8-16,0 1-5 0,0-1-3 16,0 0-6-16,0 0-8 0,0 0 4 0,0-2 0 0,-2 2 0 15,-1 1 3-15,1-1-7 0,1-1 0 0,0 1-1 16,-2 0-1 0,0 0 2-16,1 0-1 0,0-1 0 0,0 2-3 15,-2-1 2-15,3 1 1 0,-1 0-2 16,1 0 5-16,-2 0-12 0,0 0-10 0,1 0-14 0,1 0-21 0,-4 4-11 15,0 1-25-15,2 0-34 0,-4 0-60 0,4 3-110 16,-3-3-300-16,4-2-659 16</inkml:trace>
  <inkml:trace contextRef="#ctx0" brushRef="#br1" timeOffset="998997.4392">5725 7912 2201 0,'0'0'334'0,"0"0"-49"16,0 0-94-16,0 0-44 0,0 0-40 16,0 0-34-16,0 0-24 0,0 0-15 15,0 0-6-15,0 0 6 0,0 0 1 0,0 0 1 0,-138 116-3 16,115-80-9-16,-2 3-8 0,0 0 0 0,-1 2-3 15,-2 5 0-15,-2 1-2 0,-3 2-5 0,1 3-1 16,-3 1-3-16,1 0 0 0,-1-1-5 16,3-3-10-16,1-5-12 0,4-7-16 0,5-7-11 15,6-10-15-15,1-6-24 0,4-6-41 16,-1-7-93-16,3-1-287 0,4 0-814 0</inkml:trace>
  <inkml:trace contextRef="#ctx0" brushRef="#br1" timeOffset="999367.7194">4509 7958 2715 0,'0'0'141'0,"0"0"-19"0,0 0-29 0,0 0-9 0,0 0-15 16,0 0-14-16,0 0-3 0,0 0 0 0,0 0-3 16,-118 101 0-16,97-70-9 0,0 3-8 15,-2 3-6-15,4 3-8 0,0 1-4 0,-2 4-3 16,-1-2-1-16,-1 2-4 0,-4 1-1 0,-1 0 0 15,-1 0-3-15,-2 1-2 0,2-7-9 16,0-3-15-16,7-9-8 0,0-5-9 0,0-7-11 0,1-6-19 16,-1-4-39-16,-2-6-58 0,1 0-92 15,-1-10-149-15,-2-6-265 0,5 2-314 0,7 4 176 0</inkml:trace>
  <inkml:trace contextRef="#ctx0" brushRef="#br1" timeOffset="999438.4414">3400 8127 1376 0,'0'0'664'0,"0"0"-262"15,0 0-141-15,0 0-66 0,0 0-54 0,-135-65-39 16,113 65-26-16,1 2-14 0,-3 6-8 0,0 3-11 16,-3 6-9-16,1 4-8 0,-2 4-7 15,1 4-4-15,0 3-2 0,-1 3-2 0,-1 2-2 16,4 1-7-16,-1-1 3 0,2 5-5 16,1-1 2-16,-1 3 3 0,1 1-4 0,-3 1-3 15,1-3-11-15,1-1-10 0,-1-7-4 16,2-7-5-16,-3-5-2 0,5-8-13 0,-3-4-25 0,0-8-54 15,-2-1-85-15,2-2-140 0,0-8-284 0,7 0-343 16,4 0 11-16</inkml:trace>
  <inkml:trace contextRef="#ctx0" brushRef="#br1" timeOffset="999693.4109">2244 8227 608 0,'0'0'823'16,"0"0"-249"-16,0 0-161 0,0 0-115 0,0 0-96 0,0 0-67 15,-126-117-42-15,112 117-33 0,-2 4-23 16,-3 6-11-16,4 5-10 0,-5 5-4 0,-2 7 5 15,0 4-6-15,-2 3 2 0,2 4-4 0,2-1-2 16,0 1-1-16,0 2-2 0,2 1 0 0,-2 2 0 16,3 1-2-16,0 3-1 0,-1-1-4 15,3-4-8-15,-2-5-14 0,5-4-5 0,0-10-3 16,2-8-3-16,1-7 3 0,1-5-22 0,-2-3-33 16,0-7-46-16,-1-6-50 0,-1-4-39 0,1-6-19 15,-4-5 15-15,3-5 37 0,-4-3 55 16,1-5 51-16,-5-5 37 0,1-4 22 0,-2-4 14 15,-2-1 20-15,3 4 42 0,1 7 67 16,-1 6 87-16,7 9 51 0,-6 0 7 0,0 0-25 0,-3 4-60 16,-2 3-49-16,-1 2-40 0,-4 5-38 15,0 6-27-15,1 6-16 0,-1 3-13 0,-7 5 0 16,3 9-3-16,-4 4-13 0,1 4-46 0,-1 4-177 16,8-3-637-16,10-7-789 0</inkml:trace>
  <inkml:trace contextRef="#ctx0" brushRef="#br1" timeOffset="1.00329E6">9600 8775 1739 0,'0'0'234'0,"0"0"-30"15,0 0-32-15,0 0-15 0,0 0-12 16,0 0-45-16,0 0-38 0,0 0-25 15,0 0-8-15,0 0-3 0,0 0 0 0,0 0 0 0,-16 4-6 16,18-4-1-16,3 0 0 0,3 1 3 0,2 1 3 16,6 2 2-16,1 0 3 0,8 0-1 0,1-2-4 15,4 1-3-15,3-2-7 0,2 0-4 0,-1-1 0 16,4 1 2-16,3-1-1 31,1-3 0-31,4-2 1 0,0-1-5 0,1-2 2 0,3 0 2 0,1-3 0 0,-2 1 4 16,-1-1-7-16,-2-1-3 0,-2 3-2 0,-1-3 1 15,-4 0 0-15,-2 2 1 0,-2-3 0 0,-1 2-3 0,-4 0-1 16,0-1 0-16,-6 2-2 0,1 0 5 16,-1 0-1-16,-4 1 0 0,-3 2 4 0,-2-2-8 15,-2 1 7-15,-2-1 2 0,-2 0 2 0,-3-1 3 16,-1 0 0-16,0-1-1 0,-3 0-4 0,1-1 3 16,0-1-5-16,-1-2 1 0,-1-1 1 0,0-1-6 15,-1-3 1-15,2-3-1 0,0-2-4 16,0-5 7-16,1-1-3 15,0-1-1-15,2-3 3 0,-1-1-8 0,2 0 3 16,-2-5 1-16,1-2 0 0,-1 1 4 0,2-3-4 0,-2-1-1 0,0 0-1 16,1-2 1-16,-1 0 1 15,-2 2 1-15,3-2 0 0,-2-1-5 0,-2 1 4 0,3-2 0 0,-1 0-1 16,-2 0 8-16,4 0-6 0,-1 0-1 16,2 1 3-16,-2-1-6 0,3 2 2 15,0 0 4-15,0 2-3 0,0-1 1 0,-2 4 1 0,3 1-2 16,-2 1 1-16,-3 2 2 15,1 1-2-15,0 2 1 0,-3 2 0 0,0 0-1 0,-2 4 1 16,1-1 2 0,-1 3-3-16,-2 1 6 0,-2 2-3 0,2 0-3 0,-2 1 2 0,-2 2-4 15,3 0 0-15,-3-1 0 0,2 4 1 0,-3 1 2 16,3 0 0-16,-3 1-1 0,2 1 0 0,0 0-2 16,0 4 0-1,-1-1 3-15,3 1-2 0,-2 2 1 16,2-1-1-16,-1 1-1 0,1 1 1 0,-1-1 0 0,1 1-2 15,0 2 1-15,-1-2 1 0,2 2-2 0,0 0 2 0,-1 1-1 0,2 0-1 0,0 0 2 16,-1 0-1-16,0 2 1 0,0-2 1 16,3-2-2-16,-2 4 0 0,1-1 1 15,0-1-1-15,-1 2 0 0,0-2 0 0,0 1 0 16,2 1 0-16,0-1 0 0,0 0 1 0,0 1-2 16,0-1 1-16,0 1-2 0,0 1 1 15,0 1 0-15,0-1-2 0,0 1 1 0,4-2-4 0,2 0-1 16,7-1 0-16,3 0 0 0,6-3 1 15,6 0 2-15,5-2 1 0,6 0 2 0,5-2 1 16,3-2 0 0,5-1 0-16,-1-3 3 0,8 2-2 0,-4 0 1 0,1-1-2 15,-3 3-3-15,-5 0 2 0,-2 0 1 0,-3 1-1 0,1 1 3 16,-6 0-1-16,-1 0-1 0,-1 0 2 0,-6 3-4 16,-7 2 1-16,-3 2 1 15,-9 2-1-15,-6 1 1 0,-1 2 1 0,-4-1-1 0,0 1 1 0,0 0-1 16,-1 0-6-16,-2 0-2 15,-2 0-2-15,-3 2-2 16,-3 4 1-16,-8 0-4 0,-1 0-11 0,-3 4-17 0,-1-1-32 16,-1 2-30-16,1-3-41 0,0 3-72 0,3-1-121 0,6-3-365 15,4-3-838-15</inkml:trace>
  <inkml:trace contextRef="#ctx0" brushRef="#br1" timeOffset="1.00363E6">10655 6058 89 0,'0'0'678'0,"0"0"-451"0,0 0 45 0,0 0 29 0,0 0-23 15,0 0-32-15,0 0-65 0,0 0-49 16,0 0-6-16,0 0-3 0,0 0-15 0,0 0-13 15,0 0-21-15,0 0-18 0,64-34-10 0,-52 34-6 16,0 0 0-16,-1 4-1 0,2 2-5 0,2 3-8 16,-1 1-5-16,0 4-4 0,3 2-5 0,-3 4 2 15,2 2-5-15,-1 3 0 16,1 3 1-16,0 4-6 0,-1 2 5 0,2 5-1 0,-1-1 0 16,1 2 2-16,1 2-1 0,1-3 0 15,-2-1 0-15,3 0-4 0,-3-2-6 0,0-2-16 16,-3 1-27-16,1-2-36 0,-2-5-47 15,-2-1-65-15,0-3-97 0,-3-3-131 0,-5-6-344 0,1-4-676 16</inkml:trace>
  <inkml:trace contextRef="#ctx0" brushRef="#br1" timeOffset="1.00401E6">10581 7060 1657 0,'0'0'231'0,"0"0"1"0,0 0-57 15,0 0-21-15,0 0-4 0,0 0-28 0,0 0-34 16,0 0-18-16,0 0-9 0,0 0-3 0,0 0 2 16,0 0 2-16,21 126-5 0,4-113-6 0,3-1-9 15,6-1-11-15,2 0-7 0,4-1-4 0,0 1-3 16,-1-2-6-16,1-1-2 0,-1 2-5 16,-3-1 0-16,-3 0 0 0,-3 0-1 0,-4-1 0 15,-5 0-5-15,-2 1-15 0,-6-2-30 0,4 1-33 16,-9 0-38-16,0-1-47 0,-4 1-57 15,-3-1-69-15,-1 1-119 0,-4 0-126 0,-1-2-235 16,0-2 30-16</inkml:trace>
  <inkml:trace contextRef="#ctx0" brushRef="#br1" timeOffset="1.00411E6">10660 7583 0 0,'0'0'251'0,"0"0"333"0,-125 44-61 0,86-32-78 15,7-2-120-15,8-2-84 0,4-2-72 16,7-1-51-16,3-1-34 0,3 2-22 0,6-1-18 15,1 0-7-15,1-1-4 0,8 2 1 0,2 0 7 16,7 1-4-16,4 0 1 0,5-1-4 16,6-1-8-16,0 2-4 0,7-3-3 0,-1 2-4 0,1-1-4 15,-1 1-2-15,-4 0-3 0,-2 0-3 16,-5-1 0-16,-1 0-8 0,-6 0-11 0,-1 1-21 16,-4 1-39-16,-2-1-47 0,-4 2-74 15,-4 0-96-15,-2 0-168 0,-2-2-412 0,-2-3-260 0</inkml:trace>
  <inkml:trace contextRef="#ctx0" brushRef="#br1" timeOffset="1.00446E6">10059 8508 409 0,'0'0'153'0,"0"0"7"0,0 0 10 0,0 0-3 15,0 0 23-15,0 0-19 0,0 0-29 0,0 0-25 16,0 0-20-16,0 0-12 0,0 0-12 0,78 121-15 16,-58-115-12-16,3-2-10 0,-2 1-7 0,3-4-9 15,-1 0-11-15,-3-1-42 0,4 0-108 0,-1-2-236 16,-8 0-486-16,-2 0 145 0</inkml:trace>
  <inkml:trace contextRef="#ctx0" brushRef="#br1" timeOffset="1.00882E6">11288 3360 14 0,'0'0'407'0,"0"0"-22"0,0 0-72 0,0 0-20 16,0 0-33-16,-14-128-62 0,12 98-46 0,0-2-26 16,-2-4-21-16,1-2 2 0,1-1-11 15,-2-2-16-15,4-1-15 0,0-4-24 0,-2 2-7 0,2-1-2 16,0 1-4-16,0-1-1 15,5 5 2-15,-2 3-1 0,0 1 1 0,-1 4-6 16,2 2-6-16,0 3-4 0,1-2-6 0,0 4-1 16,1 1-4-16,-2 2-2 0,2-2 3 0,-2 2 2 0,-2 1-3 15,3 4 2-15,-1 2-2 0,1 4-1 16,-2 1 2-16,0 2-3 0,0 2 0 0,0 1 2 16,-2 1-6-16,3 2 1 0,-1 0-2 0,1-1-5 15,-2 3 0-15,4-2-3 0,-2 1-1 16,3 1 1-16,1 0-1 0,1 0-1 15,-1 0 4-15,2 0 3 0,4 1 1 16,-2 2 6-16,2 1-3 0,5-1 2 0,1 3 1 0,0-1-4 0,1-2 5 16,6 2 2-16,2-2-2 0,3 2 3 15,1-1-4-15,0-2 1 0,3 2 2 16,-2-1 0-16,4 0 2 0,0-2-3 16,1 1 1-16,0-2-2 15,2 0 0-15,-1 0 0 0,-1 1 2 0,2-2 2 0,-2 0-3 16,-1 0-3-16,-2 0 0 0,2-2-2 0,0 2 2 0,0-1 2 0,0-2 0 0,2 2 0 15,1-3 0-15,0 1-2 0,-2 1 0 16,2-1 2-16,-2 1 0 0,-3-1 0 16,0 2-2-16,-1 0-2 0,0-1 1 0,-3 3 0 15,-1-2 3-15,0 0 1 0,3 1-2 0,-2 0 0 0,1-1-2 16,-1 1-1-16,0 1 2 0,1-2 1 16,1 0 0-16,-1 1 3 0,0-2-3 0,3 3 0 15,-4 0 1-15,1-1-2 0,1 1 2 0,1-2 0 16,-3 1 0-16,2-2-1 0,2 3 0 15,-4-1-3-15,2 1 2 0,1-1 1 0,-4 2 0 16,2-1 2-16,5-1-3 0,-5 2 0 16,3-1-1-16,-1-1 2 0,0 1 2 0,-2 0 2 0,6 0-3 15,-5-1 1-15,4 2-3 0,-1-2-1 0,-2 1 3 16,3 0 1-16,1 0 0 16,-3-3 1-16,4 2-2 0,1 1-2 15,-3-3 3-15,0 2 1 0,0 1-1 0,0-2-1 0,1-1-2 16,-2 3-1-16,0-1-1 0,1 0-1 15,2 0-3-15,-6 1 4 0,4-1-4 0,-2 0 0 16,1 2 1-16,2-1-2 0,-3-1 4 0,1 1 3 0,1-2 1 0,0 1 1 16,0 0-1-16,1 1 1 15,0-1 0-15,2 0 3 0,-2 1 0 0,1-1-2 0,-1-2-1 16,3 3-2-16,-3-2-1 0,-2 0 1 16,4 2 2-16,-3-3 2 0,0 1-4 0,-3 1 0 15,3 0-2-15,-1-1-1 0,-5 0 1 0,0 2 2 16,0 0 0-1,-2-1 1-15,0 0-1 0,-1 1-3 0,1 0 2 0,0-2-1 0,-5 2 3 16,2 0-1-16,-3-1-2 16,1 0 1-16,-2 1 0 0,-1-1 2 0,0-1 1 15,-1 2 1-15,2-1-1 0,-2 0-1 0,0 0 0 0,-2 0-3 0,1 2 1 16,-2-2 3-16,0 0-2 0,2-1 3 16,-2 1-4-16,2 0 0 0,1 1 2 0,1 1-1 15,-1-1 2-15,1 0 0 16,2 0 0-16,-3 0 0 0,1 1-1 0,0-1 0 0,1 0 1 0,1 0 0 15,-2 0 0-15,1 0-1 0,-3 2-1 0,2-2 2 16,-1 0-2-16,4 0 4 0,-5 0-1 16,0-2 1-16,0 2 2 15,-5-1-3-15,5 1-1 0,-2-1-2 16,1 0-1-16,1-2 2 0,0 2 1 0,-2 0 2 16,-1-2-2-16,2 3 1 0,-1 0 0 0,-5-1 0 0,4-1-1 0,-5 1 0 0,-1 1-1 15,0 0 1-15,0-1-2 0,0 1 0 16,4 0 2-16,-3 0-4 0,0 0 4 15,-2 0-1-15,1 0-1 0,4 0 2 16,-5 1-2-16,1-1 0 16,-1 0 2-16,-1 1-3 0,-4 1 4 0,3-1-3 15,-5-1-1-15,2 2-1 0,-2-1-4 0,-2-1 1 0,-1 0-6 16,1 1-2-16,-1-1-4 0,0 1-1 0,0-1-2 0,0 2 1 16,0-2-3-16,0 0-3 0,-1 0 10 0,0 2 7 15,1 0 7-15,-1 1 9 0,1 0-3 16,0 1-5-16,0-2 4 15,0 3-4-15,0 0 1 0,0 1-1 0,0 0 1 16,0 1 1-16,0 1-1 0,0 0 1 0,0 1-1 0,0-1-2 16,0 2 1-16,-2 2 0 0,-2 2 0 0,3 0 0 0,-2 4 2 15,-5 2 8-15,0 3-3 0,0 2 5 0,-5 1 1 16,3 3-3-16,-2 1 1 16,-1 2-4-16,-2-3 0 0,2 3-2 0,4 0-2 15,-1 2 1-15,-1-1-1 0,1 2 0 0,4-1 2 16,0 1-4-16,-3-2 4 0,6 2 0 0,-3-2-2 0,2 0 3 15,-2 1-4-15,5-3 0 0,-2 0 1 0,-2-1 4 16,3-2 0-16,0 2-1 0,-1-4 4 0,-2-2-5 16,2 0 2-16,-2-3 4 15,2-2-2-15,-3-3 9 0,2-4 2 0,1-2-5 0,-3 0-10 16,3-3-29-16,-3 0-36 0,1-1-85 0,-3-2-135 16,0-2-390-16,6 0-714 0</inkml:trace>
  <inkml:trace contextRef="#ctx0" brushRef="#br1" timeOffset="1.00925E6">16705 2319 542 0,'0'0'499'0,"0"0"-109"0,0 0-117 0,0 0-13 15,0 0-36-15,0 0-60 0,0 0-56 0,0 0-73 16,0 0-45-16,0 0-4 0,0 0 10 16,0 0 22-16,0 0 15 0,0 0 2 0,-74 86-6 15,52-54-8-15,-1-2-5 0,-3 5-3 0,1 1 2 16,-2 0 3-16,1 2 2 0,0-2 2 0,3-2-9 15,-1-3-9-15,7-6-13 0,2-3-20 16,1-1-24-16,5-6-56 0,0-3-75 16,0-3-122-16,6-3-181 0,1-2-376 0,-1-3 179 15</inkml:trace>
  <inkml:trace contextRef="#ctx0" brushRef="#br1" timeOffset="1.00968E6">16293 2353 949 0,'0'0'279'0,"0"0"-47"16,0 0-105-16,0 0-44 0,0 0 0 0,0 0-26 0,0 0-14 16,0 0-11-16,-139 65-11 0,116-45-1 15,0 1-9-15,-2-2 3 0,4 4 0 16,0-1-17-16,1 1-21 0,1-3-51 0,0 0-77 0,3 0-82 15,0-3-147-15,5-3-250 0,0-3 166 0,7-6 465 16</inkml:trace>
  <inkml:trace contextRef="#ctx0" brushRef="#br1" timeOffset="1.00979E6">15485 2341 515 0,'0'0'210'0,"0"0"-89"0,0 0-28 0,0 0 7 16,0 0 35-16,0 0-6 0,0 0-16 0,-122 79-28 15,106-61-25-15,1-1-15 0,2-2-14 0,3 0-7 16,1 0-4-16,1 1-4 0,3-4 8 16,-1 1 0-16,4-1 0 0,0-3-2 0,0-1-18 15,-1-1-33-15,2-4-58 0,0 2-78 0,0-3-100 16,1 0-153-16,-1 1-230 0,0-3 465 0</inkml:trace>
  <inkml:trace contextRef="#ctx0" brushRef="#br1" timeOffset="1.00984E6">15050 2346 0 0,'0'0'0'0,"0"0"190"0,0 0 83 0,0 0-10 0,0 0-62 15,0 0-57-15,-131 45-40 0,111-31-21 16,-2 4-19-16,4-1-13 0,1 0-13 0,2 1-11 16,0 0-6-16,4 1-1 0,1-1 1 0,0 0-3 15,3-2-4-15,4-2-8 0,1 0-19 0,1-5-21 16,1-1-42-16,0-1-66 0,2-2-87 16,0 0-174-16,3-3-214 0,-3 0 593 0</inkml:trace>
  <inkml:trace contextRef="#ctx0" brushRef="#br1" timeOffset="1.0153E6">15941 6089 0 0,'0'0'225'0,"0"0"188"16,0 0-88-16,0 0-24 0,0 0-40 0,0 0-46 0,0 0-67 16,0 0-63-16,0 0-61 0,0 0-53 15,0 0-41-15,0 0 13 0,-1-14 14 0,2 25 37 16,-2 6 42-16,-2 3-6 0,1 4 0 15,-4 3-7-15,4 3-1 16,-5 2 1-16,2 4 0 0,-5 3-1 0,0 3-2 0,-4 7-1 16,0 2 1-16,-2 4-4 0,0 5 0 0,-1 1-1 15,-1 1 5-15,4 1 1 0,0-3 1 0,-1-3 2 0,4-4-10 16,1-6 0-16,3-6-4 16,4-7-4-16,1-2-2 15,1-4 0-15,-1-3 0 0,2-4 1 0,0-1 0 0,2-3 0 16,-2-2 0-16,3-4 1 0,0-1-1 15,3-2 3-15,-2-2-1 0,3 0 0 0,-1-2 2 0,0 1 0 0,1-2 0 0,-3-1 3 16,3 1-1-16,-1-1-1 0,0-1-1 16,0 1-1-16,-1-1-1 0,3 1 1 0,2-1 1 15,-2 0-2-15,1 1 0 16,0-2-1-16,3 0-2 0,-1 1 0 0,1 1-2 16,-1-1-1-16,0 0 3 0,4-1-1 0,-2 1-2 0,1 0 4 0,4 1-3 15,-1-2 2-15,-1 2 0 16,3-2-4-16,1 1 2 15,1 1-3-15,5-2 2 0,-2 1 0 0,5-1-2 16,-1 0 3-16,3 0-1 0,-2 0 1 0,1 1 1 0,1-1-3 0,0 0 0 16,1 0 1-16,0 0 0 0,0 0-2 0,0 1 3 15,0-1-1-15,0 0-3 0,-3 0 3 16,0 0-4-16,1 0 2 0,-1 2 3 0,2-2-1 16,-1 0 2-16,0 0-2 0,0-2-1 0,1 1 2 15,-1 0-2-15,0 1 0 0,1-1 2 16,1-1-3-16,1 2 2 0,-2-3 1 0,2 3-2 0,-2-2 2 15,2 0 2-15,-2 0-3 0,-1 0 1 0,1 1 0 16,-1 1-4-16,-1 1 2 0,-3-1-2 0,-1 0 1 16,-3 0 1-16,5 0 0 15,-4 0 2-15,-2 0-1 16,2 2-2-16,1-2 0 0,-1 0 1 0,-1 0-1 0,4 0 1 0,-2 0 2 0,2 0-1 16,-1 0 1-16,4 1 0 0,-1-1-2 15,-1-1 2 1,1-1 0-16,-1 1-2 0,0 1 0 15,0-2 0-15,-1 2 0 0,-1-1 2 0,-2-2-1 16,2 2 0-16,-2-1 1 0,4 1-1 0,-3-2 1 16,2 1 2-16,-2-1-2 0,3 0-1 0,-2-1-1 0,1 1 0 0,-1-2 0 0,2 0 3 15,1 2-2-15,-1-2 2 0,1 1-1 16,0-2-3-16,1 2 3 0,0-1-1 0,0 0 0 0,1 2 2 16,-2-3-2-16,2 1 0 15,-2 1 0-15,-2-1-4 0,0 1 2 0,0 1 0 16,-1 0-2-16,-2-1 3 0,3 2 0 0,-3-2-2 0,1 0 0 15,2 0 0-15,-1 2 0 0,0-2-1 16,0 2 1-16,0-2-2 0,-1 2 2 0,0-2-2 16,2 2 1-16,-2 0 1 0,2-1 0 0,-1 0 0 15,2 0 0-15,0-1-3 0,-3 3 1 0,0-2 0 16,1 2 1-16,-1-1 1 0,-1 0 0 16,1-1 0-16,1 3 0 0,1-3 0 0,-2 2 1 15,-2 1 0-15,0 1 0 0,0-1-1 0,0-1 2 16,-2 1-2-16,3-1 1 0,-2 1 2 0,-1 0-2 15,1 0 0-15,1 1 1 0,2-1-4 0,-2 0 2 16,1 0 1-16,-1 0 0 16,0 0-2-16,1 0 1 0,-1 0-2 0,1 1 1 15,-1-1 1-15,1 0 0 0,0 0 1 0,-2 0 0 16,0 0 1-16,0 0 0 0,-2 0 0 0,-1 0 0 0,1 1 3 16,-3-1-4-16,3 2 1 0,-5-2 0 15,4 0-5-15,0 0 5 0,-1 1-1 0,0-1 1 16,2 0 4-16,0 0-4 0,-2 0 1 15,0 2 0-15,2-2-3 0,-3-2 3 0,2 1-1 0,-2-1-1 16,1 1 1-16,-2 0 1 0,1 0-1 0,-3-1 1 16,2 1 0-16,-3 0-2 0,2 1 1 15,-4 0 2-15,0-1-7 0,2 0 6 16,-2-1-2-16,1 0 0 0,3 1 5 0,-2 0-2 16,0 0-2-16,-2-1 3 0,0 0-4 15,-3 1 2-15,2-2 1 0,-2 2-2 0,1-1 4 16,-2 0-4-16,1 1 0 0,0 1 0 0,2-2 0 0,-5 2 0 15,3-1 1-15,0 0-1 0,-2-1-5 0,2 2 6 16,-3-1 0-16,3 0 0 16,-1 0 4-16,-1-1-3 15,2 0-1-15,-2 1 3 0,2-1-8 0,0 0 8 16,-2-1 0-16,1 1-2 0,-1-2 7 0,3 1-5 0,-2-1-1 0,0 0 2 0,2 2-1 16,-1-3 1-16,2 1 2 0,-3-1 0 0,3 0 1 15,-2 0 3-15,2-2 2 0,-3-1 3 16,3-3 9-16,-4 1 1 0,2-5 9 15,2-3 6-15,1-1 0 0,-1-2 9 0,2-4-4 16,-1 0-3-16,0-4-2 0,3-2-10 0,0-3-8 0,2-1 0 16,0-1-7-16,1-3 2 15,-1 1 3-15,0-1 2 0,-1 2 1 0,1 0 2 0,-3 1 0 16,-3-2-3-16,3 5 1 16,-3 2-3-16,-1 1-4 15,-2 4 0-15,1 3-5 0,-2 1-1 0,-2 3-2 0,-1 3-1 16,-1 3 1-16,-1 1 1 0,1 3-3 0,-1 3 1 0,0 2-4 15,0 3-3-15,0 1-5 0,0 0-10 0,0 0-12 0,0 0-8 16,-2 1 1 0,-2 6 7-16,-2 3 13 0,-4 1 1 0,1 3-14 0,-1 1-18 15,-1 0-34-15,1 1-40 0,0 1-46 0,-2-1-84 0,1 2-112 16,-3 1-267-16,3-3-339 0,3-5 449 0</inkml:trace>
  <inkml:trace contextRef="#ctx0" brushRef="#br1" timeOffset="1.0157E6">20237 6630 304 0,'0'0'629'0,"0"0"-213"0,0 0-73 0,0 0-56 16,0 0-72-16,0 0-67 0,0 0-62 0,0 0-32 0,0 0-3 16,0 0 9-16,0 0 9 0,0 0 3 15,0 0-12-15,0 0-16 0,-130 111-13 16,102-85-11-16,0 4-3 0,-2 1-1 0,-1 2 0 15,-2 2 1-15,-1 0-2 0,-3 1-1 0,1-4 0 16,0 1-6-16,4-5-5 0,5-2-6 0,2-5-11 16,1 0-13-16,3-4-16 0,2-3-32 0,2-2-38 15,2-2-67-15,0-3-84 0,2-4-96 0,0-3-166 16,3 0-244-16,5 0 136 0</inkml:trace>
  <inkml:trace contextRef="#ctx0" brushRef="#br1" timeOffset="1.01609E6">19392 6946 0 0,'0'0'0'0,"0"0"373"16,0 0-50-16,0 0-71 0,0 0-57 0,0 0-44 0,0 0-38 15,-117 35-19-15,97-19-12 0,3 0-9 16,-2 2-5-16,0-2-9 0,1 2-10 0,0 0-8 0,1 0-10 16,-2 1-5-16,2 2-4 0,-3-1-1 15,3 2-2-15,0-3-21 0,0-3-44 0,2 2-82 16,0-2-79-16,4-4-91 0,1-2-102 0,0-4-109 15,1-3 107-15,4-3 402 0,1 0 0 0</inkml:trace>
  <inkml:trace contextRef="#ctx0" brushRef="#br1" timeOffset="1.01615E6">18887 7080 0 0,'0'0'0'0,"0"0"0"0,0 0 102 16,0 0 248-16,0 0-89 0,0 0-73 15,0 0-44-15,0 0-50 0,-125-33-25 0,109 42-25 16,0 0-17-16,-1 1-9 0,-1 1-7 15,3 1-3-15,-1 2 0 0,3-1-6 0,0 0-22 0,1-2-56 16,1 0-107-16,3 3-207 0,1-7-217 16,4-2 557-16</inkml:trace>
  <inkml:trace contextRef="#ctx0" brushRef="#br1" timeOffset="1.01784E6">21593 5892 0 0,'0'0'0'0,"0"0"0"0,0 0 0 0,0 0 255 16,0 0 65-16,0 0-20 0,0 0-33 0,0 0-30 15,0 0-34-15,0 0-42 0,0 0-36 16,0 0-26-16,0 0-20 0,-2-27-13 16,2 27-8-16,0 0-12 0,0 0-12 0,0 0-17 15,0 1-18-15,0 0-4 0,-1 2 0 0,1 2 7 16,-1 2 9-16,-1 3 2 0,0 0 2 0,-1 2 3 0,1-1 5 16,2 3 1-16,-1 0-3 0,-1 1-3 15,-3-1-4-15,4 2 0 16,0 0 0-16,0 3-3 15,0-2-2-15,-2 3-3 0,0 0-1 0,1 0 3 16,1 0 1-16,-1 0 3 0,-1-2 1 0,0 2-3 0,2-2 0 16,0-1-1-16,0-1 2 0,-2 1 2 15,2-3-1-15,-3 0 0 0,4-2-2 0,-1 1-1 16,1-1 0-16,0 0-1 0,0 0-1 0,0-3-1 0,0 3 1 0,0-1-1 16,0-3-1-16,0 0 0 0,0-1 1 15,0 0 1-15,0-2-1 0,1 1-1 16,0-1-2-16,2 1-1 0,-2-1 1 0,1 0 1 0,-1-2 1 15,1 1 3-15,-2-1-2 0,2 1 1 0,1-1 1 16,1 0-1-16,-2 0 2 0,2 0 2 0,1-3 0 16,2 2 1-16,-3-1-1 0,3 1-1 15,0-1-1-15,0 1 0 0,3-1-2 16,0 0-1-16,0 1-3 0,1-1-3 0,0 1 2 0,0-1 0 0,0 1 2 16,-1-1 2-16,0 1-3 0,1 0-2 15,-3-1-1-15,1 1-3 0,2 0 4 0,3 0 0 16,-1-1 1-16,0 2 2 15,6-2-3-15,-1-1-1 0,1 2 1 0,2 0 0 0,-1 0 0 16,3 0 0-16,0 0-1 0,4-1 0 0,-4 2 0 16,6-1 1-16,0 0 0 0,1 1 4 0,0-2-4 15,2 2-1-15,0-1-1 0,3 0-2 0,-1 2 6 16,0-2 0-16,3 1 0 0,-1-1-3 16,1 0 1-1,2 3 0-15,-1-2-5 0,-3 1 1 0,5-1 0 0,-3 1 1 16,-1 0 3-16,3 2 0 0,-2-1-1 0,-3-1-1 0,2 1 1 15,-1-1 3-15,3 3-2 0,-3-3-1 0,1 2 0 16,-3-1-2-16,3 0 2 0,-3 0 2 16,0 1-1-16,-2-2 4 0,4 1-4 15,-2-1-2-15,0 1 0 0,-2-1-3 0,-2 3 8 0,3-3-1 0,-3 0 0 16,2 0 0-16,-1 1-3 0,1 1-1 16,-1-2 1-16,1 2 0 0,-1-2 0 0,0-1 0 15,-1 1 0-15,1 0-1 0,0 0 2 0,-1-1 0 16,-3 1-1-1,2-2 4-15,-4 2-4 0,2-2 0 0,-4 0 0 0,0 1-2 0,4-1 2 0,-3-1 0 16,-1 3 2-16,4-1 2 16,-2-2-3-16,-2 1 0 0,3 1-1 0,-2-1-1 0,0 2 0 15,4-3 0-15,-3 2 0 0,2-1 0 0,-2 1 2 16,3-1 0-16,-4 0 0 0,0 2 1 16,0-3-2-16,-2 3 0 0,-4-1-1 15,2 0-3-15,0 1 3 0,-1-2 3 0,-2 0 0 0,0 1 0 0,1-2 0 16,-4 1-2-16,0-1-1 0,1 1 2 15,-2-1-1-15,-1-1 1 16,-2 1 0-16,1-1 0 0,-5 0 1 0,3 0 2 0,-2 0-1 0,-1 0 3 16,-1 1-3-16,1-1 0 0,-3 0-1 0,1 0-2 15,1 0 2-15,-3 0 0 16,0 0 0-16,0 0 2 0,0 0-3 0,2 0 1 16,-2 0-2-16,0 0 1 0,0 0 3 0,0 0 0 15,0-1 3-15,0 1-3 0,2-1 0 16,0 0 0-16,-1-1-1 0,0 1 0 0,-1 0 0 15,3 0-1-15,-2-1 1 0,0 0-1 0,0 0 4 0,2 1-2 16,-2-3 1-16,1 2 3 0,1-2-4 16,1 1 1-16,-3 0-1 0,4-1 3 0,-3 0 2 15,3-2 0-15,-2-2 1 0,3-1-3 16,-3 0 1-16,4-2 0 0,-1-2-2 16,-2 0 1-16,3-2-1 0,-2-4 2 0,0-1-1 0,2 0-1 15,0-2 0-15,-2-1 1 0,3-1-1 0,-1-2 3 0,2-1-4 16,-2 0-2-16,2 0-1 0,2 0-4 15,-3 2 5-15,1-3-1 0,1 3 1 16,-4-1 6-16,4 1-6 0,0-1 0 0,-5 2-1 0,4 0-4 16,-1 0 4-16,1 3-1 0,-3 0 0 15,-1 5 2-15,1 0 0 0,-1 3-1 0,-2 2 1 16,-2 1-1-16,3 2-1 0,-3 2-1 16,0 0 0-16,1 1-5 0,-1 1 5 0,0 0 1 0,-1 2-1 15,0 0 6-15,-1 0-7 0,0 1 2 0,0 1-2 16,0 0-3-16,0 0 3 15,0 0-2-15,0 0 2 0,0 0-3 0,0 0-2 16,0 0-1-16,0 0 1 0,0 0 1 0,0 0-1 16,0 0-1-16,0 0-5 0,0 0-5 0,0 0-4 15,0 0-9-15,1 1-20 0,2 3-31 0,1 2-52 16,-1-1-67-16,0 4-92 0,1-1-143 0,-2-1-439 16,-1-2-128-16</inkml:trace>
  <inkml:trace contextRef="#ctx0" brushRef="#br1" timeOffset="1.01817E6">24994 6361 0 0,'0'0'196'0,"0"0"197"0,0 0-108 16,0 0-50-16,0 0-17 0,0 0-7 15,0 0-7-15,0 0-14 0,0 0-28 0,0 0-36 16,0 0-37-16,0 0-27 0,0 0-11 16,0 0-8-16,-116 99-9 0,93-81-6 0,-1 3-6 15,-1 1-4-15,-2 3-1 0,-1 2 0 0,-3 0-1 16,1 6-1-16,-1-3-4 0,1 2-22 0,0 3-35 16,4-3-64-16,0-2-87 0,5-2-93 0,3-5-96 15,5-3-102-15,4-7-138 0,6-4 137 0,0-3 489 0</inkml:trace>
  <inkml:trace contextRef="#ctx0" brushRef="#br1" timeOffset="1.01853E6">24644 6694 0 0,'0'0'0'0,"0"0"363"16,0 0-3-16,0 0-124 0,0 0-93 0,0 0-68 16,0 0-23-16,0 0-2 0,0 0-2 15,0 0-7-15,0 0-6 0,0 0-4 0,-137 39-5 16,112-26-5-16,-2 3-1 15,-2 0-1-15,4 1-1 0,-4 1-3 0,-2 3-21 0,0 1-49 16,0-1-89-16,-1 5-210 0,8-8-366 0,8-4 446 0</inkml:trace>
  <inkml:trace contextRef="#ctx0" brushRef="#br1" timeOffset="1.01863E6">23764 6752 0 0,'0'0'0'0,"0"0"0"16,0 0 0-16,0 0 0 0,0 0 0 0,-141 21 54 15,110-9-10-15,2 2-6 0,-1 0-9 0,3 1-7 16,0 2-1-16,1 1-5 0,4 0-3 0,1-1-1 16,2 0-4-16,2 2-42 0,-1-2-155 15,5-4 155-15,6-5 34 0</inkml:trace>
  <inkml:trace contextRef="#ctx0" brushRef="#br1" timeOffset="1.01869E6">23065 6735 574 0,'0'0'190'0,"0"0"-22"15,0 0-56-15,0 0-23 0,0 0-7 0,-132 4-15 16,102 4-30-16,-2 4-7 0,1 1 3 15,-3 3 1-15,-2-1 4 0,4 3-4 0,1 0-7 0,1 2-7 16,1-1-8-16,4 4-2 0,-3-1 0 0,0 1-9 16,3-1-36-16,2 1-77 0,0-2-109 15,8-1-172-15,-2-6-141 0,7-3 261 16,4-4 273-16,2-5 0 0,2-1 0 0</inkml:trace>
  <inkml:trace contextRef="#ctx0" brushRef="#br1" timeOffset="1.01902E6">22461 6749 0 0,'0'0'0'0,"0"0"19"15,0 0 271-15,0 0-46 0,0 0-31 0,-121-6-31 16,92 12-32-16,-1 1-33 0,1 2-31 0,-1 1-27 16,1 0-14-16,0 2-13 0,2 0-11 0,-1 0-4 15,3 0-6-15,0 0-3 0,8 1-6 0,1-1-18 16,5 1-46-16,3-1-75 0,2-1-121 0,4-3-241 15,2-2-25-15,0-2 524 0</inkml:trace>
  <inkml:trace contextRef="#ctx0" brushRef="#br1" timeOffset="1.02696E6">25299 6283 0 0,'0'0'0'0,"0"0"0"0,0 0 223 0,0 0 108 16,0 0-28-16,0 0-43 0,0 0-33 15,0 0-19-15,0 0-33 0,0 0-24 0,0 0-15 16,0 0-27-16,9-42-21 0,-9 42-20 15,0 0-26-15,0 0-15 0,0 0-18 0,0 0-12 16,1 0 7-16,0 2 1 0,1 2 5 0,1 2 12 16,-1 1-2-16,0 0 8 15,2 3 3-15,-1 1 1 0,0-2-1 0,0 3-2 0,-2 0 1 0,2 2 3 16,-2 0 3-16,-1 1-6 0,2-1-4 16,-1 2-5-16,-1 0-9 0,0 1 3 0,2 1-5 15,-1 0-2-15,-1 0 4 0,2 1-3 16,-2 1-1-16,2-1-1 15,-2 1-6-15,1-1 0 0,0 2 1 0,0 0 1 0,-1-1 1 16,0 2 0-16,0 0-1 0,2 1-2 0,-2 1 3 0,1 1-3 16,3-3 1-16,-2 2 1 0,2-4-3 15,1 1 2-15,-2-3-1 0,3 0 1 16,-3 1 2-16,1-2-2 16,2 1-1-16,-2-2 0 15,0 0-3-15,-1 0 3 0,2-2 1 0,0 0 1 0,0-2 2 0,0 0-1 0,-1 0 0 0,1-1-2 0,-1-1 1 16,0-1-1-16,-1 0-1 0,1-2 3 15,0 3-2-15,0-1 1 0,1-1 0 16,-1 2-1-16,1 1 2 0,-1-1-3 16,0 0 1-16,2 2 0 0,1-2-2 15,-2 2 0-15,1-2-1 0,0 0 3 0,0 1-1 16,2 0 0-16,1 1 1 0,-2-2-2 0,1 1 1 0,4 1 0 16,-4-2 0-16,2 2-1 0,3-1-1 0,-3-2 3 15,1 2-1-15,2-1-1 0,-3 0 2 0,2 1-4 16,-1 0 4-16,0-1 0 0,2 0-1 15,0 1 0-15,1-1 1 16,-2-1-2-16,4 1 1 0,-2-2 1 0,1 1-2 0,0-2 1 0,-1 2 1 0,2 0-3 16,-3 0 3-16,3 0 2 15,-2 0-2-15,2 1 4 0,0 0-3 0,1-3-2 0,-1 2 3 16,1 0-4-16,3-2 2 0,-3 1 1 0,3 2-3 16,1-2 4-16,-1 2-2 0,1-1 0 15,0-2 1-15,1 1-1 0,-1 0-1 16,1-1 0-16,-3 0 1 0,2 1-1 0,0-1 1 0,1 0 0 15,-1 0-1-15,0 0 2 0,-1-2-1 16,1 2 1-16,0-1 1 0,-1 0-5 0,1 2 3 16,0-2-1-16,1 0-1 0,1 0 4 15,2-2-2-15,0 0 1 0,2 0 1 0,0-1-4 0,-3 1 2 16,1-1 0-16,0 3 0 0,-1-2-1 0,-3 0 1 16,3 1-2-16,-1 0 0 0,0-1 1 0,-2 2 0 15,3-2 0-15,-2 2 0 0,2 0-2 16,-4-1 0-16,2 0 2 0,-1 1-2 0,1 0 5 15,1-2-2-15,1 0-2 0,1-1 3 0,1 1-4 16,-1-2 2-16,2 1 1 0,2-1 0 16,-2 0 0-16,2 1-1 0,-1-1 2 0,2 0 0 0,1 0 0 15,1-1-2-15,-1 0 0 0,-1 0 0 0,-1 2-3 16,1-2 5-16,0-1-4 16,-1 1 1-16,2-1 6 0,-1 0-6 15,-1 1 3-15,-2 0-1 0,-1 1-5 16,0 0-3-16,-2 0 0 0,-2 1-1 0,-1-1 3 15,3 0 5-15,0 1-2 0,-3 1 3 0,1 0-1 16,2 0-1-16,0 0 1 0,-2-1-1 0,2 0-2 0,1 0 2 0,-1-1 1 16,4 0-1-16,1-1 4 0,-2 1-3 15,0 1-1-15,1-1 1 0,-5 1-4 0,4 0 3 16,-3-1 1-16,2 1-2 0,-3-2 5 0,-1 1-3 16,4 1 0-16,-3-1 0 0,2-1 0 15,-1-1-1-15,-1 1 1 0,2 0-1 0,0-1-2 16,0 2 3-16,0-2-3 0,1 0 1 0,0 2 5 15,2-2-4-15,-4 0 3 0,2 2-1 16,-3-2-7-16,1 0 5 0,0 0-1 0,-1 0 0 0,-3 3 5 16,2-3-3-1,1 1-1-15,-2 0 1 0,-4 0-2 0,2-1 0 0,-4 1 1 0,0 1 1 16,-4-2-1-16,3 1 1 0,0-1-2 16,-3 1 0-16,1 0 6 0,-2-1-5 0,2 3 2 0,1-2-1 15,0-1-8-15,0 1 7 16,-2 0-1-16,2-1-1 0,1 1 9 0,-2-1-7 0,0 2 1 0,1 0 1 15,1-1-6-15,-2 2 4 16,0-2-1-16,2 1 0 16,-1 0 1-16,-1 1 2 0,-2-1-2 0,-1 0-2 15,-1-1 3-15,-2 2-4 0,1-2 1 0,-4 1 2 0,3-1-8 0,-3 0 9 16,3 1-3-16,-3-1 1 0,-1 0 10 0,3-1-9 16,-4 1 1-16,1-1 2 15,-2 0-10-15,1 1 9 0,-1-1 0 0,1 0-1 16,-1 0 7-16,0 0-3 0,0 0 1 0,0 0 1 0,0 0-4 15,0 0 1-15,0 0 0 0,0 0-3 0,0 0-3 16,2 0 0-16,-2 0-2 0,0-2-3 16,1 1 4-16,2-2-11 0,-1 1-6 15,-1 0-13-15,0-2-22 0,1 2-17 0,-1-1-35 16,-1 1-63-16,0 1-101 0,0-2-238 16,0 2-464-16,0 0 124 0</inkml:trace>
  <inkml:trace contextRef="#ctx0" brushRef="#br1" timeOffset="1.02842E6">26461 7568 1195 0,'0'0'276'0,"0"0"-27"0,0 0-24 16,0 0-42-16,0 0-29 0,0 0-14 0,0 0-37 15,0 0-24-15,0 0-12 16,0 0-11-16,0 0-2 0,0 0-8 0,-57-7-10 0,57 7-10 16,0 0-3-16,0 0-1 0,3-2 4 0,4 1 7 15,1-1 0-15,4-2 6 0,5-3 0 16,7-3 0-16,3-3-1 0,6-1-7 15,2-3-5-15,1-3-8 0,2 1-3 16,5-3 2-16,-3 0-1 0,1 0 4 0,-1 0-3 16,-1-1-7-16,0 3-2 0,-2-1-8 15,1 0 3-15,-1 3 2 16,-5-1 1-16,1 3 0 0,-5 2-3 0,-3 1 0 0,-1 0-1 0,-4 4 1 16,-4-1 1-16,-2 4-1 0,-4 3 1 0,-5-1 0 0,1 3 1 15,-6 0 2-15,0 0 0 0,0 1 5 0,0 0-5 16,0 0-1-16,0 0-3 0,0 0-7 15,0 0 2-15,0 0-8 0,-1 0-12 16,-2 0-13-16,3 2-19 0,-1 3-12 0,-1 1-17 16,-1 1-24-16,1 2-33 0,-1 2-70 0,1 2-102 15,-1 1-219-15,3-3-418 0,-1-2 22 16</inkml:trace>
  <inkml:trace contextRef="#ctx0" brushRef="#br1" timeOffset="1.02881E6">27453 7801 425 0,'0'0'413'0,"0"0"-48"0,0 0-70 0,0 0-46 16,0 0-21-16,0 0-18 15,0 0-30-15,0 0-30 0,0 0-31 0,122-112-17 0,-100 91-22 16,5 0-18-16,1 3-14 0,2-1-17 0,2 2-1 15,3 2-3-15,0 0-3 0,2 2-3 16,3-1-3-16,0 3-4 0,0 0-5 0,1 0 1 16,-3 2 0-16,0 0-1 0,-2 1 3 0,-3 1-4 15,0 0-1-15,-2 2-1 0,-2 1-4 0,-2-1 5 16,-2 2-3-16,-3-1 1 0,-6 1 0 16,1 2-3-16,-6-1 1 0,-2 1 2 0,-3-2 1 15,-1 2 1-15,-3 0 1 0,1 0-1 0,-2 1-2 16,-1 0-1-16,0 0-5 0,0 0-13 15,0 0-23-15,0 0-36 0,0 0-40 0,0 0-44 16,-3 0-40-16,2 0-51 0,0 3-96 0,-1 3-179 16,0-2-366-16,1 0 253 0</inkml:trace>
  <inkml:trace contextRef="#ctx0" brushRef="#br1" timeOffset="1.0292E6">28343 7931 792 0,'0'0'269'0,"0"0"-85"15,0 0-40-15,0 0-40 0,0 0-17 0,0 0 18 16,0 0 12-16,0 0 9 0,0 0-10 0,0 0-15 15,0 0-22-15,0 0-16 0,0 0-15 16,86-61-9-16,-77 57-5 0,1 1-9 0,-2-1-6 16,1 2-4-16,1-1-6 0,-2 0 0 0,2 1-2 15,3-1-1-15,-2 2 1 0,1-1 1 16,1-2 2-16,-3 1-1 0,1 2 0 0,1-2-3 0,-1 0 0 16,0 1-1-16,-1 0-1 0,-2-1 1 15,1 1-2-15,1 0-1 0,-1-2 3 0,1 1-2 16,-1 0 2-16,0-1 1 0,-2 3 0 15,0-3-1-15,2 1 0 0,-1-1-2 0,-4 1 1 16,3 0-1-16,-5 1 0 0,3 0-2 0,-2 0-2 16,-1 0-2-16,-2 1-6 0,0-1-8 15,1 1-14-15,-1 1-17 0,0 0-24 0,0-2-28 0,0 1-34 16,0 1-46-16,0 0-73 0,0 0-139 16,-1 0-239-16,1 0-119 0,0 0 750 0</inkml:trace>
  <inkml:trace contextRef="#ctx0" brushRef="#br1" timeOffset="1.03524E6">31629 9043 370 0,'0'0'156'0,"0"0"-29"0,0 0-20 0,0 0-37 16,0 0 4-16,0 0 20 0,0 0 14 15,0 0 2-15,0 0-3 0,0 0-1 0,0 0-4 0,0 0 3 16,83-25-11-16,-72 25-11 0,1 0-11 15,2 3-9-15,-2 1 0 0,2 3-1 16,3 0-7-16,2 2-4 0,0 1-1 16,1 1-8-16,3 1 2 0,0 0-2 0,4 1-9 0,-4 0-8 0,6 3-7 15,-4-1-4-15,1 0 2 0,-3 1 5 16,0 0-1-16,-2 0 2 0,0 0-5 0,-4 0-4 16,2 0-1-16,-2 1-1 0,-1 0 2 0,0 1-1 15,-4-2 1-15,2 2-5 0,-1 0-1 16,-3-1 1-16,0 0 0 0,-1 1 4 15,-2-1-3-15,0 1 1 0,-1 1 1 16,-3 0 4-16,-1-2 5 0,3 4 1 0,-5-4 2 0,0 3 1 0,1 0-4 16,-2 0-1-16,-4-4-2 0,0 3 0 15,-1 1 1-15,1-2-2 0,-3 0 2 16,1-1-5-16,-4-2-2 0,2 2 2 16,-1 1-4-16,-1 0 1 0,2 0 0 0,-1 0-3 0,-2 1-3 15,3-1-2-15,-4 2 1 0,2-2 3 0,2-2 1 0,-3 2 1 16,-1-2-2-16,3-1-1 15,-3 1-2-15,3-2 3 0,2 0 1 0,-3-2 2 0,-1 0 1 16,2 0-5 0,-3 0 2-16,-4-1-1 0,3 2 2 0,-2-2 1 0,1-1-2 0,-2 1-3 0,0-1-1 15,2 0-2-15,-4 1 3 0,0 0 1 0,3 0 3 16,-3-1-3-16,-1 1-1 16,-1-1-2-16,1 0 0 0,0 2 0 0,-1-3 2 0,1 2 0 15,0-3 1-15,-2-1-4 0,-2-2 5 16,2 2-5-16,2-2 2 0,-1 1 1 15,0-2-3-15,2-1 3 0,-1 0-1 0,0-2 0 0,4 0 1 16,-4-1 1-16,1 1 0 0,-2-1 0 16,0 1-3-16,-1-1-1 0,-1 0-3 15,1 0 2-15,1 0-2 0,1 0 3 0,-2-1 2 16,-1-2-5-16,0 0 7 0,0 1-6 0,-2-1 0 16,-1-2 4-16,-2 1-7 0,3 2 4 0,-2-1 1 15,-2 2-6-15,2-2 9 0,-2 2-3 0,-3 1 0 16,-4-1 3-16,2 1-6 0,-4-2 0 0,4 2-1 0,-2 0 0 15,0-2 3-15,-1 2 2 0,-2-1 2 16,5-2-3-16,-3 0 1 0,2-1-4 16,-1 1-1-16,2 1 2 0,-4-1-1 0,3-2 1 15,-1 0 0-15,2-1-3 0,-3 1 0 0,4 1 0 16,-4-2-1-16,2 1-1 0,-2 0-3 0,2 2-4 16,-1-1-2-16,3 0-4 15,0 1 4-15,-2-2-2 0,2 0 0 0,-1 0 1 0,-2 0 0 16,2 2 2-16,-2-1 2 0,3 1 6 0,-4-1 1 0,2 1 4 15,-4-1 1-15,-1 1-3 0,1-1 3 16,-3 2-1-16,1-1 1 0,-1 1 4 16,-7-1-4-16,3 2-1 0,-3 0-1 15,-1-1-3-15,1 1 6 0,0 1 1 0,4-2 1 16,-3 0 2-16,5 0-2 0,-3-1-1 0,4 2-2 0,1-1-1 16,0 1 0-16,0-2 0 0,-1 1 3 0,0-1-2 15,-3 0 0-15,2 0-1 0,0-1 2 0,-1 0 1 16,1 0-2-16,0-1 0 0,1-1-1 15,-2 2-2-15,1-2 4 0,1 0 1 16,0 0 0-16,2 0 2 0,-3-1-4 0,2 0-1 0,-3 2-2 0,1 0 1 16,0 2 0-16,-3-2 3 15,0 2-1-15,-4-2-3 0,2-1 3 0,0 2-2 16,0-2 1-16,-1 1 3 0,2-1 2 0,-1 2-3 16,0-3 3-16,0 2-4 0,1-1 0 15,-1 0 1-15,-2 0-1 0,-1 0 2 0,1 0-2 0,-6 0 0 16,0 1-1-16,-1 0 1 0,1 1 0 0,-2-2 2 15,2-1 1-15,0 2-3 0,0-2 0 16,-1 0-1-16,1-2-1 0,-1 0 4 16,-2 0-1-16,1 4-1 0,-3-4 2 0,-4 1-4 15,3 0 4-15,-1 0-2 0,1 1 1 0,2-1 2 0,1 2-3 16,0-5 1-16,0 2-1 0,1-1 0 16,-3 1 3-16,-3 0 0 0,1-2 4 15,-1 1-1-15,-3 0-3 0,3 0-1 0,0-2-3 16,-1 1 3-16,1 0-2 0,2 1 4 0,-2-1-3 15,-2-1-2-15,2 2 6 0,-5 2-5 0,1-2 2 0,0 0 1 16,-1 1-3-16,0 0 0 0,4 0 2 16,-3-2-2-16,6 2 3 0,-1-2 1 15,1 1 0-15,-3-1 0 0,3-1-4 0,0 2-2 16,-1-2 0-16,1 1 0 0,0-1 3 0,1 1 2 16,1 2-1-16,0-1 0 0,0 0-1 15,-1-1 0-15,1 1-2 0,-1 2 4 0,0-2-1 16,-2 1 1-16,-3-1-2 0,3 1-2 0,2 0 2 0,-1-1 2 15,1 0 1-15,1 1-1 0,0 0 0 16,4 0-1-16,-2-1-3 0,-1 0 1 16,-2 2 2-16,0-1 2 0,-1 0-1 15,0-2 0-15,1 2 0 0,1 0 0 0,-1 0 1 0,2-2 2 0,3 2-4 16,-2 1 0-16,0-1 2 0,3-2-3 16,-2 2 1-16,-3 1 3 0,4-2-2 15,-4-1 3-15,0 0-3 16,1-1-2-16,3 1-1 0,-2 1-1 0,3-3 2 15,-1 3 1-15,3 1 1 0,-5-1-3 0,4 0 1 0,-4 2 1 0,2 0-2 16,-2 1 2-16,-1 1 0 0,-2 0 0 16,4 1 1-16,0 2-2 0,-2 0 5 0,0-1-3 0,5 2 0 15,-5 0 3-15,2-1-6 16,-1 0 1-16,-1 1-1 0,-2-1-2 0,-2 0 2 0,0-2 1 0,1 1 0 16,-2 1 2-16,2-4-1 0,0 1-4 0,2 1 1 15,0 0 0-15,-1 2 1 16,1-2 2-16,-2 4 1 0,-2-1-4 0,-1 0 3 15,0 2-2-15,0 0 1 0,-1 0 3 0,3-2-4 16,2 4 0-16,0-1 2 0,0 0-7 0,2 1 6 16,-2-1 1-16,-1 2-1 0,-3-2 4 0,1 1-5 15,-1 2 0-15,0-1-2 16,-1 0 4-16,3 2-1 0,2 0 3 0,-2-2 0 16,2 1-2-16,0 1-1 0,-1 0-1 0,0-1-1 0,-3 2 5 15,2 0-5-15,0-1 3 0,0 1-1 0,2 0-3 16,0 0 5-16,2-2-2 0,0 4 2 0,1-3 1 15,1 2-3-15,0 0-1 0,-4 1 1 16,2 2-2-16,-4-2 3 0,2 2 0 0,2 0 2 16,0 1-2-16,1 0 0 0,0-4-2 0,1 4-3 15,2-2 6-15,0 1-3 0,0-3 3 16,2 2-1-16,-6-1-2 0,4 1 2 0,-5-1-2 16,1 3 0-16,0-2 3 0,3 4-3 0,-2-3-1 0,-1 2 2 15,4 1-2-15,-3 0 3 0,2 1 1 16,-1-1 2-16,-4 2 0 0,2 2-1 15,-3-2-3-15,1 2-2 0,-1 1 4 0,-1 1-3 16,3 0 1-16,-1 0 2 0,2 1-6 0,-1-1 5 16,5 1 0-16,-3 0 0 0,3 2 2 0,-2 0-4 15,0 0 1-15,3 2 0 16,0-2-2-16,-3 1 5 0,5 1-2 0,1 1 1 16,-1 2-1-16,3 1-4 0,-1 1 0 0,4 3-2 0,-1 1 5 15,2-1 0-15,-1 0 0 16,4 1 2-16,-5 1-5 0,4 1 1 0,-2 2 0 0,0 0-1 0,2 1 5 15,1 1-4-15,2 0-1 0,0 1 1 0,1-3-5 16,5 1 4-16,-1-1 2 16,3 1 2-16,1-2 0 0,3 1 1 0,3-2-2 15,0 1 0-15,4-1 2 0,2-2 1 0,3-1 0 0,2 0-1 16,2 1 0-16,1 0-3 0,5 1 2 16,0 1-1-16,0 1 1 0,2 2 0 0,3 1 2 15,-1-1 0-15,2 1-2 0,0 0-1 0,2 0 1 16,-1 1 1-16,4-1 0 0,2 1 4 15,2 1-5-15,5-2 0 0,-1 1 0 0,1-2 0 0,2 0 3 16,4-3 1-16,-3-3-1 0,6-3-3 0,-1-2 4 16,2-2-2-16,2-1 4 0,3-1 4 15,2-2-5-15,1 0 1 0,2-3-3 0,4 1-3 16,1-4 4-16,2 0 0 16,0-1 1-16,2-2 2 0,0 1-5 0,5-2 1 0,2 1 0 15,-4 0-2-15,1 0 1 0,1 0 3 0,-3-1-2 16,3 0-3-16,-2 1 1 0,0 2-2 15,2-1 2-15,-4-1 1 0,3-1-1 0,-3 0 0 16,-4-3-1-16,2 1-4 0,-5-1 4 0,-1-1 2 0,-1 0 1 16,-3 0 1-16,-4-3-4 0,-4 1 1 0,-2 0-1 15,-3-2 1-15,-2 1 1 0,-4-1-1 16,0 0 0-16,-4-1-1 0,0-1 1 0,-1 1-3 16,-5 0 3-16,2 0 2 0,-3-1-3 15,0 0 4-15,-2 0-2 0,0 1-4 0,0-1 5 16,1 0-2-16,-1 0 1 15,1 1 2-15,-1 0-5 0,1 0 0 0,2 2-1 0,-2-2-1 16,-1-1 2-16,1 2-1 0,0-2 3 0,0-1-3 0,-1 1 2 16,1-1-4-16,0 1 0 0,0 0 3 15,3 1-3-15,-2-2 3 0,-1 1-3 16,0-1-3-16,-1 0-2 0,1 0-11 0,0 0-9 0,0 0-16 16,3 0-14-16,-3 0-19 15,0-3-25-15,-1 1-30 0,0-1-45 0,0-2-59 0,-1-1-95 16,1 0-189-16,0 0-398 0,-1 2-42 0</inkml:trace>
  <inkml:trace contextRef="#ctx0" brushRef="#br1" timeOffset="1.03685E6">14930 11419 407 0,'0'0'551'0,"0"0"-474"0,0 0 30 0,0 0 16 0,0 0 22 15,-127-32 17-15,114 26-10 0,1 1-7 0,-1-2-2 16,3 2 2-16,2 1 1 0,-1-1-15 16,-1 1-15-16,2-1-11 0,-1-1-14 0,5 0-10 15,-3-2-10-15,4 1-15 0,-2-2-14 0,5-4-14 16,0-3-13-16,0-1-6 0,2-5-1 0,4-1-4 15,2-2 3-15,-3-3 0 0,3-1-1 16,1-2 2-16,1-1-3 0,-1-2 0 0,0-3-3 16,1-1 2-16,-1-4 0 0,-3-5-2 0,2 1 3 15,0-3-1-15,-5-1 1 0,-1-1 3 16,-2 1-2-16,0-1 1 0,0 5-2 0,-1 5-3 16,0 5 1-16,-4 4-7 0,-1 4 6 0,-1 1 1 15,2 4 1-15,-3 2 1 0,-1 2-5 16,2 5-5-16,1 0-3 0,-2 2 1 0,-3 1-2 15,2 2-1-15,0 0 0 0,-1 3-3 0,4-1 3 16,-1 1 3-16,-1 0 3 0,4 1 3 16,-2-1-4-16,4-1-5 15,1 0-6-15,0-1-5 0,1-4 5 0,0-3 3 16,3-1 6-16,5-3 5 0,-2-2-1 0,6-1 2 0,1 1-3 0,0 0 3 16,6 1 0-16,0 2 2 0,2 0 2 15,4-1 0-15,1 1-1 0,1 0 1 16,2-1-1-16,3 2 3 0,2 2-3 0,3 0-4 15,-2 0 2-15,5 5-6 0,3-2 5 0,4 1 2 0,2-1 0 16,1 0 4-16,4 2-5 0,-2-3 1 0,0-2-4 16,3 1 0-16,-4 0 4 0,-4 0 1 15,2 1 0-15,-2 2-2 0,-4 0 2 0,-3 1 2 16,-3 2-3-16,0-2 4 0,-1 3-3 16,-2 0-4-16,-3-1 3 15,0 0-7-15,-1-1 5 0,-1 0 4 0,-2-1-1 0,-2 0 6 0,0 0-7 0,-1 1-2 16,-2-1-1-16,1 0 1 0,1-1 4 15,-1 0-2-15,0-1 3 0,3 0-4 0,-1-1 0 16,1-1 0-16,-2 3-2 16,4-1 6-16,-1 0-2 0,-2-1-2 0,1 1 1 0,-2 0-6 15,4 0 3-15,-4 0 2 0,4 0 0 0,-3 2 3 16,3 1-2-16,-1 1-2 0,-4 2-2 0,6 0 0 16,-1-1 2-16,-2 1 2 0,4 0 2 15,1 1-3-15,5-1 1 0,-2-2-2 0,3 0 0 0,1-2 3 16,2-1-1-16,-1 1 1 0,4-1-1 0,0 2-2 15,0-1-1-15,-1-2 3 0,0 0-2 16,1 0 3-16,1 2-1 0,-4 0-4 16,1-1 0-16,-4 2-3 0,1 0 2 0,1 1 2 0,-1 1 0 15,-3-2 3-15,1 4-3 0,-2-3-2 0,-3 2 0 16,0 0 0-16,-3 3 2 0,-2 1 2 16,1-1 2-16,-2 1-3 0,0 0-1 15,-1 0 1-15,2 0-2 0,-3 1 5 16,5 0-2-16,-6 0-2 0,6 1 1 0,0-3-3 0,-1 0 4 15,4-2 1-15,3 1 0 0,-1-2 4 16,1 0-5-16,1 2-2 0,-1-1 0 0,4 2-2 0,-3-1 6 16,0 1-2-16,-2 2 2 0,-1 1-2 0,0 1-3 15,-2-1 2-15,-1 0 0 0,1 0 1 16,1 0 0-16,-1 1 0 0,1 2 0 0,1 1-8 16,3-2 4-16,-1-1 1 0,3 0 1 0,2 1 7 15,4-1-6-15,-2-1-3 0,4 3-9 16,0-3-8-16,2 0-5 15,-2 0-4-15,1 0-1 0,-1 0 4 0,1-3 2 0,-3-3 5 0,2 0 3 0,0-2 4 16,-4 2 6-16,0-2 1 16,-1 1 2-16,-3 1-1 0,-1-1 1 0,0 1 1 15,-1 0 1-15,-2 0 4 0,-2 3-2 0,-3-1-2 16,0 3 1-16,0-3-2 0,-1 3 4 0,1-2 2 16,1 2 1-16,-2 0 1 0,-1 1-5 15,2 0 0-15,-1 0-3 0,1 1-1 0,1 3 6 16,1 1-1-16,0-2 1 0,0 3-1 0,0 1-2 0,1-1 1 15,-1-1-2-15,1 0 6 16,3-1-2-16,1-1-4 0,1-3 1 0,0 0-6 16,0 0 7-16,-1 0 2 15,2 0 2-15,-1 0 3 0,-1-3-7 0,-1 1-1 16,-1 0-1-16,0 0-1 0,-2 1 3 0,-1 1 1 0,0 1 2 0,1-1-1 16,-1 0-3-16,0 0 1 0,1 0-1 0,-3 2 3 15,1 1-4-15,-1 2-1 0,-1 3-3 0,-2 1-1 16,-4 0 5-16,0 1 3 15,-1 2 0-15,0 1 2 0,-2 0-3 0,-3 2-1 0,3-1-1 16,-1 1-5-16,-1-2 8 0,2-2 1 0,2-3 4 16,1-2 1-16,1-4-2 0,3 0 1 0,-1-2-1 15,3-5 0-15,-4-2 1 0,3 1-3 0,-2-1 0 16,-1 0-2-16,3-1 0 0,-3 0 0 16,2 1 1-16,0-3 6 0,-1 1-6 0,3 1 0 15,-1-2-2-15,-1 2-8 0,-4 2 8 0,1 1 0 16,-1-1 1-16,-1 3 4 0,0 0-8 0,0 3 1 15,0 0-2-15,0 0-2 0,1 0 6 16,0 0 0-16,2 3 1 16,2-1-2-16,1 1 0 0,0-1 1 0,3 0 0 15,-1-1 3-15,2 2-3 0,1-1-1 0,2 1-1 0,-1 0-2 16,1 2 3-16,3-2 4 0,0 1 0 0,2-2 4 16,6 1-7-16,1-2-1 0,0 0 0 15,3 0-2-15,2-1 4 0,-2 1-2 0,0 0 0 16,0 3 1-16,1-2-1 0,1 2 0 0,-2-1 0 15,-3 3 0-15,1 3 1 0,-2-1-2 0,-3 1 0 16,0 0-4-16,0 3 3 0,-2 0 1 0,-4 0-2 0,2 4 4 16,-5 0-7-16,-1 0-3 0,0 0 3 0,-1 2-5 15,-1 0 3-15,0-2-2 16,-1 2-3-16,-2 0-2 0,2-1-8 16,-1-2-7-16,-1 1-15 0,5-4-29 0,0 0-38 15,4-2-58-15,-4-1-83 0,1-2-136 0,-10-2-306 0,-4-2-143 0</inkml:trace>
  <inkml:trace contextRef="#ctx0" brushRef="#br1" timeOffset="1.038E6">26719 9835 1553 0,'0'0'595'0,"0"0"-504"0,0 0-4 0,0 0-37 15,0 0-66-15,0 0-7 0,0 0-3 0,0 0 15 0,0 0 22 0,0 0 10 16,0 0 14-16,0 0 10 0,49 72 5 16,-21-55 3-16,5 1-11 0,3 0-8 15,5 0-7-15,5 1-9 0,1 0-1 0,2 1-2 0,2 0-2 16,0-1-2-16,0-1-3 0,1 2-1 15,-2-3-2-15,-3 0 1 0,-1-2-2 16,1-2 1 0,-3-3-3-16,-1-2-4 0,-2-1-3 0,-3-3-9 0,0-2-1 0,-3-2 0 15,-2 0-3-15,0-3 7 0,-2-1 2 0,-5-1-1 16,-1 1 7-16,-5 3 0 0,0-2 0 0,-7 3 3 0,2 0-3 16,-2 0-1-16,-2 0 0 0,-1 0-2 0,-1 4 3 15,-1 2 0-15,0-1 3 16,-1 2-2-16,1 2 3 0,3 2-2 15,-1-2-1-15,0 3 4 16,2-1-3-16,2 1 3 0,3-1 2 0,3 2-3 0,7-4 5 0,0 0-2 0,6 1 2 16,1-1 0-16,4-2-3 0,2 0 0 0,-1-1-3 15,0-2-1-15,2 1 2 0,-1-1-1 16,0-1 1-16,0 1 3 0,0 1-3 0,-1-1-1 16,1 0-2-16,1 0 3 0,-1 2-2 0,-1-3 3 0,-1-1 2 15,-1 0-4-15,1 0 3 0,-2 0 0 16,-1-2 0-16,-4 0 1 0,0 1-5 0,-2-1 2 15,-7 0 0-15,-2 0-2 0,-3 0 5 16,-4 0-1-16,-4 0 1 0,-3 0 0 0,-1 0-3 16,-2 0 0-16,-1 0-2 15,0 0 5-15,-1 0 2 0,-1 0 1 0,0 0 1 0,0 0-7 0,0 0 1 16,0 0-7-16,0 0-9 0,0 0-15 0,3 0-29 16,-2 0-47-16,6-1-77 15,0-1-120-15,5 0-245 0,-2 1-404 16,-4 1 447-16</inkml:trace>
  <inkml:trace contextRef="#ctx0" brushRef="#br1" timeOffset="1.03996E6">16132 14134 0 0,'0'0'320'0,"0"0"-76"0,0 0 32 15,0 0-18-15,0 0-18 0,0 0-27 16,0 0-30-16,0 0-59 0,0 0-42 0,0 0-36 15,0 0-27-15,0 0 4 0,-22-7 22 16,24 26 33-16,-1 6 24 0,1 7 9 0,-2 7-5 0,3 6-31 16,-3 4-22-16,1 3-16 15,-2 5-12-15,-4 7 0 0,1 3-7 0,-3 5-5 0,-2 7 0 16,-1 3-3 0,1 3 1-16,-3 2 1 0,1-2 2 0,0-1 0 0,-2-3-4 0,3-5-1 15,0-8-6-15,3-7-1 0,-2-8 0 0,4-6 0 16,0-7 2-16,3-5-1 0,-1-5 1 0,3-1-2 15,0-5-2-15,0-3 2 0,0-5-3 0,4-2 2 0,3-3 1 16,2-1-5-16,1-2 3 0,2-5-3 16,2-1 3-16,3-2 4 15,4 0-2-15,-1-4 1 0,2-1-2 0,1 1-2 0,5 3 0 16,-1-2 1-16,0 2 1 16,7 0-1-16,-3 1 2 0,0 0-1 0,2 0-2 0,-2 0 0 0,3 3-1 15,0 2 3-15,0 1 2 0,2 0-2 16,-2 1 0-16,6-2-4 0,-2-2 3 0,2 1 1 15,1-2-1-15,3 1 3 16,2-1-2-16,0-1-3 0,3 0 3 0,-1 0-2 0,3-1 1 16,-5 0 4-16,4 0-2 0,-3 2 0 0,-1-2-2 0,2 0-1 15,1 0 1-15,-2 0 1 0,0-2 3 16,3 1-3-16,0-1 0 0,1 1-1 16,2-2-1-16,4 1 3 0,-3-1 0 15,4-2 1-15,-1 0 0 0,1-2-1 0,2 1-1 0,1-2-1 0,-1-1 3 16,1 3 0-16,-1-2-1 15,2 2 2-15,0 1-4 0,0 2-1 0,-1 0 1 0,0 0 1 16,0 2 2-16,-3 1 1 16,-1 0 0-16,1 0-1 0,-4 1 0 0,1 2 1 15,-2 0 0-15,-1 0 2 0,-1-1 1 0,-2 2-1 16,1-1 3-16,0 0-1 0,0 0 0 0,0-1 3 0,1 0-2 0,-2-1 1 16,0 1-3-16,-1-1-3 15,1-1 1-15,-1 0-1 0,-2 0 5 16,1 0-1-16,-2-1-3 0,2-6-1 0,1 0-2 15,-1-1 2-15,3-1-1 0,1-1 3 16,0-2 0-16,0 0 1 0,1-1-2 0,2-1-1 0,-2-1 0 0,3-1 1 0,-1 0 0 16,1 1-2-16,-2-1-3 0,0 1-2 15,2 0 0-15,-3-2 3 0,0-1 3 16,-1 3 0-16,-3-2 0 0,-2 2-1 0,1-1-2 16,-4 0 4-16,-3-1 0 0,-4-1 2 0,1 0 2 15,-6 0-7-15,-1 0 3 16,-1-1-1-16,-7 0-2 0,-1 0 7 0,-2 0-3 15,-7 1 2-15,-1 0 0 0,-2 0-2 0,-3 1 2 0,-3-4 1 0,-3 1 1 16,0 1-1-16,0 0 0 0,0 0-4 16,0 1-2-16,0-2-1 0,0 2-1 15,-1-1-1-15,1 0 2 0,1 0-1 0,0 3 1 16,2-1-2-16,-2 1 1 0,2-1 2 0,-2 1-3 0,0 0 2 16,-1 2 0-16,0-2-4 15,0-1 4-15,0-1-2 0,0 0 0 0,0-3 5 0,-2 0-3 16,-1 1 1-1,2-3-1-15,-3 0-2 0,2 0 0 0,-2-4 1 0,0-1 1 0,-4 0-5 16,3 2 4-16,-3-1 1 0,-2 3-4 16,-1 3 11-16,0 0-5 0,-3 1 1 0,0 3 1 0,-2 2-8 15,2 1 5-15,3 2-4 0,0 1 1 0,2 3 2 16,4 1-4-16,1 3-1 0,3 1-18 16,-1 3-28-16,2 0-53 0,0 0-72 15,0 0-108-15,2 1-268 0,2 3-524 0,0-1 54 0</inkml:trace>
  <inkml:trace contextRef="#ctx0" brushRef="#br1" timeOffset="1.04123E6">22193 14034 671 0,'0'0'206'0,"0"0"-133"0,0 0 14 16,0 0 29-16,0 0 20 0,0 0 28 0,0 0-12 15,0 0-25-15,0 0-3 0,0 0-5 0,0 0 0 16,0 0-1-16,0 0-23 0,0 0-15 16,-70 68-11-16,67-40-6 0,2 2-5 0,1 1-5 15,-1 4-4-15,0 2-6 0,1 1-5 0,-1 1-4 16,0 2-8-16,-1 0-1 0,0 3-1 0,0 3-1 15,2 1 1 1,-2 4-5-16,1 3-2 0,0 0-6 0,-1 0-5 16,2 1 2-16,2-2 0 0,-2 1 0 0,1-3 3 15,2-2-5-15,4-2-1 0,-2-5-2 0,4-3-4 16,0-1 5-16,1-4 2 0,1-3 0 0,0-1 2 0,0-2-4 0,4-1-3 16,-3-3 2-16,1-1 2 0,3-2 1 15,-2 0 1-15,2-2-5 0,2-2 0 16,-1-1 2-16,4-1-1 0,4 1 4 15,-3-4 1-15,2 0-5 0,4-3 2 0,1 1-4 0,1-2-1 16,0-2 4-16,1-1 0 0,2-1 1 0,-1-1-2 16,4-1-2-16,-2-1-2 0,5 0 2 15,-1 0 3-15,-3-1-2 16,3-1 3-16,0 1-5 0,-1 0 0 0,2 1 4 0,0 0-5 0,-1 0 4 16,-3 1 1-16,2-1-5 0,-1 1 5 0,2-1-4 15,-1 0-3-15,-1 1 6 0,3 0-4 0,-1-2 4 16,0 1 1-16,-2-1-4 15,4 0 0-15,-1 1-1 0,1-1-1 0,0 0 4 0,-1 0 0 0,-1-1-1 16,6 1-1-16,-2-1 0 0,0 0-2 0,0 0 3 16,-2 0-2-16,0 0 1 0,1 0 2 15,-2 0-3-15,1-1 3 0,-4-1 0 16,2-1-4-16,-1 1 5 0,-2-1 2 0,1-2-8 0,-1 0 2 16,1 0-1-16,-3-1-1 0,1-1 6 15,2 0 1-15,-2 0-1 0,-2-1-1 0,4 1-2 16,-3 0-1-16,-2 1 0 0,4-1 3 0,-4 0-2 0,1-2 3 15,0 0-2-15,-1 1-3 16,-1-1 4-16,0 0-2 16,0-1 7-16,0 1-1 15,1 0-4-15,0 0 0 0,1 2-3 0,-1-2 0 0,-1 3 3 0,1 0 2 16,0-3-3-16,-1 2 3 0,1 0-4 0,1 1-1 0,-1 0 2 0,2-2 0 16,-2 1 1-16,1 0 3 15,-1-1-3-15,-1 1-1 0,1 0 3 0,0 0-5 0,0 2 4 16,0-3 2-16,-1 3-5 15,-2-2 3-15,-2-2-2 0,1 2-5 0,-2-1 10 0,1 2-2 0,-4-2 3 16,4 0 6-16,-3 0-7 0,-1 0 0 0,-2-2 2 16,1 1-2-16,-1-1 5 15,-3-2 1-15,-3-1-1 0,1 0-1 0,-2-3 0 0,-3 2-1 16,0-4 1-16,1 0 4 16,-2 0-5-16,1-2 4 0,0-1 0 0,0 1-5 15,0-2 7-15,-1-1-2 0,1 0-1 0,-2-3 4 0,1 2-8 16,-2 0 2-16,0 0-2 0,-3 1-1 0,2 2 10 15,-2 1 3-15,2 1 1 0,0 0 1 0,-4 2-3 16,2 2-4-16,-2 0-1 0,0 2-2 16,-1-1-1-16,-1 1 0 0,-1 0-4 15,1 1 2-15,0 0-3 0,0 1-2 0,-3 0 1 0,-3 1 3 16,-2-1-8-16,-2 2 0 0,-5-3-5 0,-2 0-9 16,-5 0-6-16,-1 0-19 0,-6 1-31 15,0 0-46-15,-1 1-80 0,0 0-193 16,7 5-828-16,8 1-408 0</inkml:trace>
  <inkml:trace contextRef="#ctx0" brushRef="#br1" timeOffset="1.0456E6">27597 16743 1193 0,'0'0'408'0,"0"0"-234"0,0 0 15 0,0 0 4 0,0 0-43 0,0 0-10 16,0 0-22-16,0 0-30 0,0 0-31 16,0 0-32-16,0 0-16 0,-50-73-2 0,55 88 4 15,0 5 19-15,1 8 18 0,-1 8 12 0,0 10 5 16,-2 6-22-16,-1 6-16 0,1 7-17 15,-2 7-9-15,0 6 9 0,1 1-7 0,-1 4-3 16,-4 1-1 0,1-8-7-16,-3-4-3 0,4-10 2 15,-2-13 6-15,-1-12-2 0,2-8 18 0,-3-8-1 0,0 1-15 16,-4-2 15-16,0 1-18 0,-1-1 12 0,-3-2 18 16,2-3-11-16,-6-4 15 0,1-5-13 0,-1-4 2 0,-1-2 12 15,-4-14-15-15,-4-13 17 0,0-13-22 0,-3-9-11 16,5-3 4-16,4-4-10 0,5-3 21 0,2-3 4 0,3-5-2 15,1-6-2-15,2-4-7 0,3-2 6 16,0 0-4-16,3 4 3 0,0 4 1 16,7 4-5-16,7 4 5 0,4 3-7 0,9 1-2 15,8 2 1-15,3-1-4 0,9 0 1 0,4 0 1 0,3 6-5 16,2 5 0-16,0 11-3 0,-6 7 1 16,-1 8 0-16,-4 8 1 0,-6 8-1 0,-5 5-4 15,-8 3 0-15,-4 13-3 0,-4 5 4 0,-5 7 6 16,-4 7-4-16,-3 7 8 0,-5 4-3 15,0 6-1-15,-10 3 7 0,-5 4-7 0,-6 4 3 16,-3 3 2-16,-4 1-11 16,-3 0 1-16,0-6 1 0,-1-3-1 0,3-7 12 15,0-3-3-15,0-3-2 0,3-1-4 0,0-3-2 0,1-5-7 0,5-4-14 16,5-6-21-16,4-2-42 0,6-8-47 0,5-3-64 16,2-9-66-16,11-4-103 0,-2-3-293 15,-3-1-416-15</inkml:trace>
  <inkml:trace contextRef="#ctx0" brushRef="#br1" timeOffset="1.046E6">28510 16618 848 0,'0'0'827'16,"0"0"-590"-16,0 0 35 0,0 0-21 16,0 0-28-16,0 0-36 0,0 0-46 0,0 0-36 15,0 0-40-15,0 0-18 0,0 0-6 0,0 0 1 0,0 0 0 16,0 0 1-16,-19 80-7 0,-7-35-11 15,-2 5 2-15,-2 1-12 0,0 4-1 0,1 4-1 16,0 1-14-16,3 0 4 0,3-1-6 16,8-4-1-16,3-5 8 0,6-4-8 0,6-4 2 15,0-6-2-15,8-5-4 0,5-5 5 0,4-6-1 16,6-5 5-16,2-5 5 0,6-3 0 0,4-5 0 16,6-2-10-16,2-2-9 0,5-10-18 0,1-3-25 15,3-3-18-15,0-3-39 0,0-3-47 0,-1-6-71 16,0-1-114-16,-2-3-223 0,-13 9-439 15,-14 6 115-15</inkml:trace>
  <inkml:trace contextRef="#ctx0" brushRef="#br1" timeOffset="1.0461E6">29070 16762 21 0,'0'0'769'16,"0"0"-288"-16,0 0-95 0,0 0-50 0,0 0-41 15,0 0-57-15,0 0-70 0,0 0-66 16,0 0-50-16,0 0-18 0,0 0-5 0,0 0 7 0,0 0 2 15,0 0-4-15,129-115-7 0,-83 96-6 0,5-1-4 16,4 2-4-16,0-3-3 0,0 1-1 16,-2 0-3-16,0 2 2 0,-3-1-2 0,-4 1-1 15,0 1 5-15,-6 1-12 0,-1 0-2 0,-5 0-15 16,-3 1-25-16,-4 1-23 0,-6 1-48 0,-8 2-39 16,-3 4-43-16,-9 1-84 0,-1 3-177 0,-8 1-306 15,1 2-135-15,-1 0 752 0</inkml:trace>
  <inkml:trace contextRef="#ctx0" brushRef="#br1" timeOffset="1.04652E6">29478 16492 0 0,'0'0'0'15,"0"0"366"-15,0 0 155 0,0 0-94 16,0 0-84-16,0 0-57 0,0 0-36 0,0 0-42 16,0 0-38-16,-41 133-26 0,47-107-23 15,-3 4-24-15,5 2-15 0,-4 6-15 0,3 4-17 16,-4 3-4-16,0 5-16 0,0 5-7 0,-2 4-7 15,0 4-10-15,-1 2-1 0,-2 0-3 0,-1 0 0 16,-1-1 3-16,2-2-5 0,0-5 2 16,-2-4-5-16,3-7-3 0,-2-5 1 0,2-4-12 0,-3-4-4 15,4-5-19-15,-2-3-29 16,4-4-25-16,-2-5-48 0,5-4-62 0,3-5-79 0,-2-6-110 16,1-1-320-16,0 0-566 0</inkml:trace>
  <inkml:trace contextRef="#ctx0" brushRef="#br1" timeOffset="1.04686E6">30328 16772 1091 0,'0'0'411'0,"0"0"-99"0,0 0-19 0,0 0-48 16,0 0-43-16,0 0-46 0,0 0-41 0,0 0-27 16,0 0-30-16,0 0-15 0,0 0-21 15,0 0-8-15,0 0-2 0,-6-117-5 0,24 109 3 0,3-2-2 16,0 1-2-16,0 0 1 16,5-1-2-16,-2 1 1 0,4 1 0 0,-1 0 1 15,-3 0-1-15,0 1-6 0,3 0 4 0,-5 0-3 0,3 3 2 16,-8-1-3-16,2 3-15 0,-2 1-17 0,-4-1-31 15,-2 2-43-15,-2 0-59 0,0 5-92 16,-6 3-127-16,-3 4-222 0,0-3-325 0,0-2 352 0</inkml:trace>
  <inkml:trace contextRef="#ctx0" brushRef="#br1" timeOffset="1.04694E6">30189 17108 0 0,'0'0'488'0,"0"0"-90"0,0 0-22 0,0 0-35 15,0 0-29-15,0 0-35 0,0 0-69 0,0 0-70 16,0 0-42-16,0 0-14 0,0 0-13 0,0 0 1 16,0 0-12-16,0 0-17 0,19 23-13 0,22-38-9 15,8-2-7-15,0-2 0 0,2 2 0 0,0 0 0 16,-2 1-3-16,-2-2-3 0,0 2-18 16,-4-1-23-16,-1 1-22 0,-2-2-43 0,1 2-41 15,-1-3-96-15,-1-1-180 0,-9 3-478 0,-10 6-275 0</inkml:trace>
  <inkml:trace contextRef="#ctx0" brushRef="#br1" timeOffset="1.04753E6">31881 15624 0 0,'0'0'247'0,"0"0"276"0,0 0-97 16,0 0-56-16,0 0-61 0,0 0-48 0,0 0-59 15,0 0-69-15,0 0-47 0,0 0-48 0,0 0-29 16,0 0-12-16,0 0 5 0,0 0 25 0,-51 16 26 16,33 10 18-16,-5 5 1 0,-3 3-12 15,2 5-11-15,-4 3-5 0,-4 6 2 16,-1 6 1-16,-6 9-2 0,-6 8-10 0,-1 8-8 0,-3 7-4 15,-1 7-4-15,-1 3 2 0,7 1 1 0,-1-2-2 16,7-1-1-16,3-7-6 0,5-4-4 16,6-6-2-16,4-6 0 0,2-5 0 0,6-9-4 15,5-7-3-15,5-6-3 0,3-7-1 0,5-6 6 16,5-5 1-16,3-3 3 16,5-4-1-16,2-5 1 0,7-5-2 0,1-4 3 15,2-5 8-15,1-5 2 0,1-8 1 0,3-5-3 0,-4-3-6 16,1-3 0-16,-3-3 1 0,0 0 3 0,-6-2-2 15,3 0-3-15,-8 0-3 0,-4 1-2 16,-1 1-1-16,-4 0 1 0,-8 0 5 16,-2 3 0-16,-1 1 0 0,-6 1-6 0,-3 2-3 15,-1 1-1-15,-9 3 4 0,1 4 5 0,-1 3-1 0,-2 3-4 16,-2 3-3-16,-4 3-6 0,-1 0-1 16,0 3 3-16,-2 4 4 0,0 4 0 15,-1 1-2-15,3 2 2 0,0 1-7 0,2 1 4 0,1 0-3 16,3 1-19-16,2 1-17 0,5-2-35 15,6 0-31-15,8-4-37 0,2 0-54 0,4-4-74 0,11-3-146 16,-2-1-446 0,-4-3-479-16</inkml:trace>
  <inkml:trace contextRef="#ctx0" brushRef="#br1" timeOffset="1.04796E6">32293 16058 1225 0,'0'0'261'0,"0"0"35"15,0 0-20-15,0 0-27 0,0 0-30 0,0 0-51 16,0 0-43-16,0 0-45 0,0 0-33 0,0 0-18 16,0 0-10-16,0 0 3 0,0 0 8 15,0 0 4-15,-90 22-8 0,76 4-2 0,1 1-9 16,1 2-2-16,2-1 4 0,3 4-3 0,0 0-1 15,6 1-3-15,-2-1-4 0,5 0 1 0,-2 0 2 16,6-1 0-16,0 1 2 0,3 0-7 16,2-2-4-16,-1-1 3 0,0-1-1 0,5-1 6 15,0 1-2-15,2-1 0 0,-3-1-3 0,6-2-3 16,-4 1 2-16,-1-3-5 0,1 0 7 0,-4 0 0 16,-1-3 0-16,-2-2 1 0,0 1-7 15,-5-2 4-15,0 0 2 0,-3 0 2 0,-1-2 3 16,1 0-3-16,-8 0 1 0,-2 1 2 0,-3 0 3 15,0 0 1-15,-6-1 0 0,0 0-4 16,1 0 0-16,-8 0-6 0,1 0 4 0,-2-2 2 16,0-1-3-16,-3 0 4 0,1 0-11 0,-3-3 1 15,0-3-7-15,1 1-5 0,1-1-1 16,3-3-15-16,0-1-7 0,4-1-18 16,1 0-22-16,2-4-23 0,2-3-44 0,5-2-64 15,2-3-126-15,5 2-314 0,0 3-505 0</inkml:trace>
  <inkml:trace contextRef="#ctx0" brushRef="#br1" timeOffset="1.04919E6">32423 16104 1041 0,'0'0'173'0,"0"0"7"16,0 0-26-16,142-114-31 0,-92 85-27 0,0-2-25 15,0 5-28-15,0-2-15 0,0 2-10 0,-2 1-7 16,-5 1 11-16,-7 4-5 0,-4 2-4 16,-4 1-4-16,-1-1-18 0,3-4 1 0,0 0-7 15,1-5 4-15,-2 0 4 0,-3-3 2 0,-3-1 12 16,-5 0 9-16,-2 0 11 0,-7 1 15 0,-3 1 0 16,-6-1 9-16,0 1 7 0,-6 1 4 0,-3 0 7 15,-4 2-2-15,-4-1-6 0,-3 2-11 16,-1-1 3-16,-7 1-6 0,-8-6 1 0,-9-3 0 15,-6-1-35-15,-6 1-2 0,2 8-10 16,2 4-8-16,2 4 27 0,-3 0-5 0,0-2 3 16,1 4 1-16,-2 0-6 0,-2 3 1 0,-1 0-3 15,2 2-2-15,0 0 4 0,1 1-1 0,-1 2-1 16,5 0-1-16,-2 2-2 0,0-1-1 0,1 3 2 16,-3 0 3-16,2 2-5 0,-6 2 3 0,3 0-4 15,-5 1-5-15,-4 4 9 0,2 2-3 16,1 2 0-16,-6 3 8 0,2 1-11 0,-6 4 2 15,0 3 0-15,-3 0-5 0,0 2 6 0,-2 2 2 16,2 0-1-16,-5-2 1 0,0 0-1 16,4 2 1-16,-3-1 1 0,1 0 3 15,-2 0 0-15,3-1-4 0,-4 3 3 0,-5-1-6 0,5 0 5 16,-2 1 3-16,3-2 1 0,5 2 6 0,-4-2-4 16,6 1-6-16,-5 1-3 0,5-1-6 15,1 2 5-15,0-2 2 0,0 0 0 0,3 1 1 16,-1 1-4-1,-1 0-1-15,1 2 0 0,2 0 0 0,0 5 0 16,-4-1 3-16,1 4-1 0,-4 0-3 0,4 2 4 0,-2 2-1 0,0 0 1 16,3 4 7-16,0 3-6 0,1 3 1 0,-1 4-2 15,2 4-7-15,-1 5 4 0,2 1-1 16,2 2 2-16,0 2 2 0,6 1-3 16,1 1 0-16,7-3 1 0,6-1 3 0,2-2-3 0,7-2 1 0,2-4-8 15,6-3-7-15,0-3 7 16,6-1-5-16,3-2 6 0,2-1 1 0,4-4-8 0,1 0 5 15,3-1-3-15,1 0 1 0,2-1 3 0,0 1-4 16,5-2 4-16,1 0-6 0,0 0-2 0,0 0 0 16,10 2-2-16,-1 2 5 0,2-5-2 15,1-2 4-15,1-3 6 0,2-3-14 16,1 4 7-16,2 2-8 0,6 3-4 16,0 6 16-16,1 1-18 0,2 2 19 0,3 1-18 0,-3-2-9 15,-4-13 34-15,-2 0-29 0,-1-8 26 0,-4-2-2 16,5 4-19-16,-2-6 2 15,1 1-14-15,4 0 12 0,-1 1 2 16,5-1 8-16,1 0 5 0,4 1-21 0,1-2-4 0,4 1-5 0,4 1 7 16,6-1 26-16,3 0-14 0,2 0 7 0,6 0-26 15,3-2-32-15,5-1 19 0,4 1-29 16,3-1 21-16,1-1 13 0,5 0 4 0,4-1 35 16,3 0-44-16,0-1 12 0,6 0-1 15,-3 0-56-15,4-2 73 0,-1-2-32 0,1-1 10 0,3-3 63 16,-3-2 0-16,4-2 67 0,-2-3 8 0,3-4 20 15,0 0 2-15,-1-7-30 0,2-4 13 0,1-2-20 16,2-5-3-16,-1-1 9 0,6-7-34 16,-4 0 19-16,2-4-23 0,1-2-9 0,25-11-36 15,21-14-24-15,18-11-13 0,10-9-11 16,-18-1 45-16,-18 3-5 0,-22 0 16 0,-16 1 16 16,-21 4-8-16,-6-4 13 0,7-17-5 0,6-15-27 15,2-14 6-15,2 2-14 0,-21 14 6 0,-15 23 15 16,-14 16-13-1,-8 8 25-15,-5 5-9 0,1-4 2 16,2-4 7-16,1-5-22 0,-1-5 5 0,1-3-7 0,-1 1-5 0,-2-2 0 0,-4 5 0 16,-1-1 7-16,-3 4-1 0,-3-1 5 15,-6 2-2-15,-2 3-4 0,-5 0 7 0,-3 1-4 0,-4 1-1 16,-4 1 3-16,-1 2-7 0,-8 1 5 0,-2 1-2 16,-7-1-5-16,-3-1 6 0,-5 1-2 15,-4-3 2-15,-12-11 3 0,-15-9-6 0,-15-7 0 16,-11 3-12-16,-2 13-3 0,-3 14-3 0,-7 10 0 0,-8 4 10 15,-11 8 3-15,-9 2-1 16,-7 5-1-16,-4 4 3 0,-4 4-1 0,-1 3-4 16,0 5 2-16,1 5-8 0,3 6-8 0,5 0-9 15,1 11-17-15,5 6-16 0,2 7-30 16,0 8-67-16,0 9-123 0,31-7-387 0,30-11-974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893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95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663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562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5444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279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236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551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024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297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30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DE1C4-67FA-48B5-816C-A078EAA39F70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39602-85E9-418B-94DC-FE05AB2EF65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944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68200" y="596880"/>
              <a:ext cx="10130760" cy="60292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4880" y="583560"/>
                <a:ext cx="10160280" cy="605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925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40400" y="384480"/>
              <a:ext cx="10440000" cy="6192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280" y="371880"/>
                <a:ext cx="10457640" cy="621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678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2640" y="195840"/>
              <a:ext cx="11839320" cy="6416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60" y="182520"/>
                <a:ext cx="11857680" cy="643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711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22040" y="349920"/>
              <a:ext cx="10896120" cy="5704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920" y="337680"/>
                <a:ext cx="10913760" cy="573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333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2440" y="176040"/>
              <a:ext cx="9964080" cy="5163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200" y="164880"/>
                <a:ext cx="9992160" cy="518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417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160920"/>
              <a:ext cx="12193920" cy="6332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5480" y="146880"/>
                <a:ext cx="12225240" cy="63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407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222480"/>
              <a:ext cx="8279640" cy="4930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4040" y="209160"/>
                <a:ext cx="8307000" cy="495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715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73800"/>
              <a:ext cx="12128400" cy="6645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5480" y="58320"/>
                <a:ext cx="12148920" cy="667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477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19160" y="338400"/>
              <a:ext cx="12074760" cy="6177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840" y="324000"/>
                <a:ext cx="12103560" cy="620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642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92400" y="249840"/>
              <a:ext cx="8074800" cy="4901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0160" y="235440"/>
                <a:ext cx="8103600" cy="493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581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25280" y="439560"/>
              <a:ext cx="12068640" cy="6328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160" y="424440"/>
                <a:ext cx="12098520" cy="635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856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2600" y="199080"/>
              <a:ext cx="10689480" cy="6198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080" y="184680"/>
                <a:ext cx="10719720" cy="622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453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9280" y="106920"/>
              <a:ext cx="12025440" cy="6724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520" y="93240"/>
                <a:ext cx="12054960" cy="675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97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7400" y="93600"/>
              <a:ext cx="12027600" cy="6024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720" y="79920"/>
                <a:ext cx="12057840" cy="605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287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5960" y="80640"/>
              <a:ext cx="12117960" cy="6548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480" y="65520"/>
                <a:ext cx="12147480" cy="657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41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21040" y="213120"/>
              <a:ext cx="11823120" cy="5730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8080" y="199440"/>
                <a:ext cx="11850120" cy="574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442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4880" y="423720"/>
              <a:ext cx="12108960" cy="6207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920" y="408960"/>
                <a:ext cx="12135960" cy="623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050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7120" y="0"/>
              <a:ext cx="12016800" cy="6814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240" y="-13320"/>
                <a:ext cx="12042000" cy="684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578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4152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760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hp</cp:lastModifiedBy>
  <cp:revision>5</cp:revision>
  <dcterms:created xsi:type="dcterms:W3CDTF">2024-12-29T13:26:42Z</dcterms:created>
  <dcterms:modified xsi:type="dcterms:W3CDTF">2024-12-30T05:52:11Z</dcterms:modified>
</cp:coreProperties>
</file>