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9" r:id="rId15"/>
    <p:sldId id="280" r:id="rId16"/>
    <p:sldId id="281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6" d="100"/>
          <a:sy n="96" d="100"/>
        </p:scale>
        <p:origin x="-134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3:47:46.25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3121 3164 6 0,'3'-15'75'0,"-3"-1"5"16,0 1-12-16,0 1-12 16,0 5-12-16,0 9-13 0,0-9-7 15,0 9-8-15,3 6-3 16,1 11-4-16,1 7-1 16,0 10-2-16,2 11 1 15,-3 9 1-15,2 15-1 0,0 10-1 16,-2 10-1-1,-2 3 0-15,-1 8-2 16,-1-1-1-16,-7-1 0 0,2-5-1 16,-5-3 0-16,-1-10 0 15,1-8 0-15,4-12 0 16,-6-7 0-16,7-11 0 16,2-6-1-16,2-10-1 0,-2-9-2 15,3-5-5-15,0-12-16 16,-10-4-59-16,15-15-1 15,7-15-6-15,1-14-7 0,2-13 2 16</inkml:trace>
  <inkml:trace contextRef="#ctx0" brushRef="#br0" timeOffset="3201.8723">3227 2956 40 0,'-7'-51'68'16,"3"2"0"-16,4 1-36 0,11 3 0 16,1 3-6-1,14-1-4-15,-2 4-7 16,13 1-4-16,6 6-6 0,12 5-1 16,1 10-2-16,3 9-2 15,4 11 1-15,1 16-3 0,-1 18 1 16,0 15 2-16,-10 20 0 15,-12 13 2-15,-12 16 1 16,-15 4 1-16,-13 5 0 16,-8 3 3-16,-16-8 0 0,-10-7-1 15,-14-14 1-15,-3-10-3 16,-2-17 2-16,1-7-2 16,-1-18 1-16,6-8-1 0,0-13 1 15,6-7 0-15,7-4 0 16,8-10 0-16,7-4-2 15,4-2 0 1,4-2-1-16,8 0-1 0,2 4-2 16,7 2 0-16,4 10 0 15,7 2-2-15,9 13 2 0,1 11 0 16,5 9 0-16,4 10 2 16,2 9-1-16,5 2 0 15,-2 1 1-15,-2-1-1 0,-1-5 1 16,-1-4-2-16,2-9 1 15,-3-7 1-15,2-8-1 16,-1-6 2-16,1-3-1 0,5-9 1 16,-1-1 0-16,0-2 1 15,3-5 0-15,0-7-1 16,-1-3 1-16,-5-6-1 16,-2-2 0-16,-8-5-1 0,-3-7 1 15,-7-2-1-15,-10-6-1 16,-4-2 1-16,-6-4-1 15,-5 0-1-15,-10 3 0 0,-3 3 0 16,-3 5-1-16,0 5 0 16,-1 12-1-16,-2 7-1 15,-1 14 0-15,1 9 0 16,3 18 0-16,-2 11 0 16,2 14 0-16,0 11 1 15,7 8 1-15,9 7 0 0,7-3 1 16,14-3 2-16,10-9-1 15,14-9 1-15,13-19-1 0,11-10 1 16,4-17-1-16,5-10 1 16,4-11-1-16,-1-11 0 15,-1-7 0-15,-4-6 0 0,-7-2 1 16,-6-5 0-16,-6 1-1 16,-10 0 1-16,-9-1 0 15,-6 2-1-15,-9 2 0 16,-11 4 0-16,-7 2 0 0,-5 5-1 15,-14 6-1-15,-10 7 0 16,-9 10-1-16,-9 6 0 16,-4 16-1-16,-5 10 0 15,0 16 0-15,2 10 0 16,8 15 1-16,8 10 1 0,13 0-1 16,12-3 1-16,13-8 1 15,16-10 1-15,11-19 0 16,13-14 1-16,10-23-1 0,8-17 1 15,5-19 1-15,4-11 0 16,0-10-1-16,-1-10-1 16,-3-14 1-16,-3-10 0 0,-6-15 0 15,-1-13 0-15,-9-11 0 16,-5-8-1-16,-7-1 0 16,-8 1 0-16,-7 9 1 15,-11 11-2-15,-4 18 1 16,-7 17-1-16,-9 20 0 15,-3 15 0-15,-4 21-1 0,-1 13 1 16,-1 16-2-16,-3 23 0 0,0 25 0 16,-6 21 1-1,0 31-1-15,-4 25 1 0,-3 24 0 16,1 14 0-16,8 5 1 16,8-5 0-16,10-14 0 15,11-19 0-15,6-25 1 16,18-22-1-16,13-34 1 15,9-21 0-15,4-17 1 0,4-11 0 16,1-10 1-16,-1-13-1 16,2-9 1-16,-2-10 0 0,-5-6 1 15,-3-2-4-15,-7-2 0 16,-5 0 0-16,-7 3 0 16,-6 4 0-16,-7 7 0 15,-5 4 0-15,-3 9 0 0,-4 5 0 16,0 7 0-16,-1 11 0 15,0-11 0-15,0 11 0 16,2 7 0-16,0 9 0 16,1 4 0-16,0 9 0 0,0 5 0 15,-1 5 0 1,0 8 0-16,2 1 0 0,-1 5 0 16,3-3 0-16,-2-3 0 15,4-5 0-15,1-6 0 0,6-5 0 16,5-11 0-16,2-9 0 15,7-10 0-15,0-4 0 16,5-15 0-16,-2-7 0 0,2-9 0 16,-5-4 0-16,-3-6 0 15,-6 3 0-15,-7-5 0 16,-5 3 0-16,-3 2 0 0,-3 6 0 16,-2 5 0-16,0 5 0 15,1 6 0-15,-1 3 0 16,-2 6 0-16,2 10 0 15,-1-14 0-15,1 14 0 0,0 0 0 16,0 0 0-16,0 0 0 16,0 0 0-16,0 0 0 15,0 0 0-15,0 0 0 16,0 0 0-16,0 0 0 16,0 0 0-16,0 0 0 15,0 0 0-15,0 0 0 0,0 0 0 16,0 0 0-16,6 5 0 15,-6-5 0-15,0 0 0 0,0 0 0 16,0 0 0-16,0 0 0 16,0 0 0-16,0 0 0 15,10 0 0-15,-10 0 0 0,0 0 0 16,0 0 0-16,9-7 0 16,-9 7 0-16,0 0 0 15,4-10 0-15,-4 10 0 16,2-11 0-16,-2 11 0 15,4-11 0-15,-4 11 0 16,3-15 0-16,-3 15 0 16,2-19 0-16,-2 9 0 0,2 0 0 15,-2 0 0-15,-1-1 0 16,1 11 0-16,-4-14 0 0,4 14 0 16,-3-8 0-16,3 8 0 15,0 0 0-15,0 0 0 16,0 0 0-16,0 0 0 15,0 0 0-15,0 0 0 0,0 0 0 16,0 0 0-16,0 0 0 16,4-12 0-16,-4 12 0 15,5-17 0-15,-2 7 0 16,-1-2 0-16,-2 1 0 0,0 0 0 16,0 11 0-16,-1-16 0 15,1 16 0-15,0 0 0 16,-9-9 0-16,9 9 0 15,0 0 0-15,0 0 0 0,0 0 0 16,0 0 0-16,-9 5 0 16,9-5 0-16,0 12 0 15,0-12 0-15,-2 19 0 0,0-8 0 16,0 4 0 0,1 2 0-16,-1 5 0 0,0 6 0 15,2 4 0-15,0 7 0 16,2 4 0-16,2 8 0 0,1 2 0 15,2 4 0-15,2 1 0 16,0 0 0-16,4 0 0 16,1-5 0-16,1-2 0 0,8-10 0 15,6-6 0-15,10-14 0 16,8-13 0-16,12-11-3 16,11-21-14-16,9-16-2 0,7-13 0 15,2-10 4-15,0-9 0 16,-5-1 7-1,-12-1 6-15,-5 4 6 0,-21 4 8 16,-10 10 2-16,-15 10 2 16,-10 8 0-16,-9 11-2 0,-10 4-3 15,-11 13-3-15,-6 8-5 16,-5 10-3-16,-5 15 0 16,-4 14 0-16,-1 12 0 0,-1 11 0 15,4 10 0-15,4 5 0 16,9 3 0-16,13-5 0 15,12-5 0-15,18-12 0 16,17-12 0-16,14-14 0 16,14-13 0-16,7-14 0 0,9-9 0 15,1-15 0-15,2-7 0 16,-5-9 0-16,-5-8 0 0,-10-2 0 16,-7-2 0-16,-11 0 0 15,-7 4 0-15,-13 3 0 16,-7 8 0-16,-7 7 0 15,-9 7 0-15,-1 10 0 0,-8 10 0 16,-3 6 0-16,-2 11 0 16,-1 9 0-16,2 6 0 15,2 5 0-15,1 4 0 16,5 3 0-16,4-1 0 16,11-2 0-16,8-11 0 0,6-5 0 15,6-7 0-15,6-9 0 16,5-9 0-16,3-6 0 15,3-11 0-15,0-6 0 16,-5-8 0-16,0-4 0 16,-4-2 0-16,-7-2 0 0,-6 4 0 15,-5-1 0-15,-4 9 0 16,-5 2 0-16,-6 7 0 0,1 8 0 16,-7 10 0-16,10 0 0 15,-2 7 0-15,3 11 0 16,6 3 0-16,9 4 0 15,9 1 0-15,11 0 0 16,13-4 0-16,16-1 0 0,12-9 0 16,11-10 0-16,9-2 0 15,7-14 0-15,5-11 0 0,0-15 0 16,-2-11 0 0,-6-15 0-16,-13-7 0 0,-10-4 0 15,-14-3 0-15,-12 4 0 16,-19 5 0-16,-18 8 0 15,-19 13 0-15,-17 13 0 0,-12 15 0 16,-14 12 0-16,-9 13 0 16,-2 20 0-16,0 13 0 0,7 19 0 15,4 15 0-15,13 18 0 16,5 9 0-16,11 8 0 16,4 8 0-16,3 5 0 15,1 2 0-15,-4-7 0 0,3 0 0 16,-3-8 0-1,-1-9 0-15,-3-7 0 0,-2-11 0 16,-7-12 0-16,-5-11 0 16,-9-10 0-16,-11-15 0 15,-12-7 0-15,-19-15-27 16,-13-8-62-16,-7-20-4 16,-5-16-6-16,2-16-7 0</inkml:trace>
  <inkml:trace contextRef="#ctx0" brushRef="#br0" timeOffset="4568.1964">10664 4363 42 0,'-15'10'90'0,"15"-10"-2"0,0 0-4 15,-12 4-3-15,12-4-57 16,0 0-4-16,0 0-6 16,14-9-5-16,5-4-3 15,9-8-1-15,15-9-1 16,8-10-1-16,16-10 0 0,10-12 0 15,8-15-1-15,2-11 1 16,-4-10-1-16,0-4 1 16,-14-7 0-16,-11 4 1 0,-15 0 0 15,-14 8 0-15,-14 14 0 16,-13 11-1-16,-8 17 0 16,-13 15-3-16,-6 20 0 15,-9 20 0-15,-7 23 0 0,-8 28 0 16,0 27-3-16,-2 24 1 15,6 17 1 1,10 11 0-16,14 3 0 0,19-6 1 16,19-7-1-16,22-17 2 0,21-22 1 15,18-22-1-15,8-20 2 16,10-20-1-16,2-15-2 16,-3-13 0-16,-1-21 0 15,-3-18 0-15,-8-14 0 0,-13-14 0 16,-10-11 0-16,-11-4 0 15,-13-6 0-15,-11 1 0 16,-8 2 0-16,-12 11 0 16,-5 6 0-16,-3 12 0 0,-2 15 0 15,-6 8 0-15,6 15 0 16,-6 15 0-16,4 12 0 16,-4 19 0-16,5 21 0 0,-8 19 0 15,2 23 0-15,-2 14 0 16,0 13-3-16,4 0 1 15,3-3 1-15,7-9 1 16,2-11 0-16,11-18 1 16,4-20 0-16,7-20 1 15,7-16 0-15,1-12-2 0,3-9 0 16,4-14 0-16,1-11 0 16,2-4 0-16,4-5 0 15,-3-1 0-15,-4 1 0 16,0 5 0-16,-7 6 0 0,-3 9-3 15,-7 9 1-15,-1 9-1 16,-3 11 1-16,-4 13-1 16,3 12 1-16,-1 6 0 0,5 7 0 15,2 2 2-15,3 2 0 16,4-5 1-16,6-6 0 0,0-9 1 16,2-12 0-16,8-13 0 15,-2-6 0-15,2-16 1 16,-2-11 0-16,-3-8 0 15,-1-11-3-15,-3-2 0 0,-7 0 0 16,-9 3 0 0,-4 4 0-16,-5 8 0 0,-9 8 0 15,-7 12 0-15,-11 16 0 16,-13 5 0-16,2 16 0 0,-5 9 0 16,5 8 0-1,-2 6 0-15,12 4 0 0,11 2 0 16,15-2 0-16,19-4 0 0,17-6 0 15,9-6 0 1,7-8 0-16,6-8 0 0,5-9 0 16,-4-9-13-16,-3-15-73 15,-9-12-3-15,-11-13-4 16,-9-6-6-16,-16-10-3 16</inkml:trace>
  <inkml:trace contextRef="#ctx0" brushRef="#br0" timeOffset="4819.3975">11241 3684 25 0,'-47'0'83'0,"18"-3"3"16,13-5-5-1,18-8-2-15,22 16-39 0,19-18-23 16,20-3-6-16,23 1-2 16,23 0-2-16,22 8-11 15,15 3-71 1,20-5-1-16,17-1-8 0,3-1-5 16,5-2-4-16</inkml:trace>
  <inkml:trace contextRef="#ctx0" brushRef="#br0" timeOffset="6388.5487">14899 3678 55 0,'18'0'84'0,"3"-4"-1"16,-1 3-4-1,-4-2-3-15,-3-4-55 0,-3 21-11 16,-3 14 0-16,0 15 0 16,-6 15 0-16,-1 15-3 0,-2 12 0 15,-8 15-2-15,-3 5-1 16,0 0-1-16,-2-4-1 16,1-12 0-16,0-11 1 15,2-18 1-15,4-15 0 0,2-19 1 16,-1-17-1-16,0-12 1 15,-5-20 0-15,2-17-2 16,-6-17 0-16,2-16-1 16,-4-17-2-16,1-13 1 0,1-11 0 15,3-7 0-15,1 0-1 16,7 2 2-16,5 7-2 16,3 7 0-16,15 14 0 15,11 9 0-15,13 15-2 16,13 14 0-16,7 16 0 15,7 17 0-15,5 17-1 0,-2 16-1 16,-4 19 0-16,-10 19 1 16,-15 18 0-16,-12 14 1 0,-13 8 0 15,-15 0 0-15,-5 0 1 16,-14-5 2-16,-9-10-1 16,-4-14 1-16,3-16 1 15,-1-14 0-15,7-12 1 0,1-9 0 16,6-11-1-1,7-9 0-15,6-9 0 0,13-8 0 16,6-5-1-16,10-5-1 0,7-4 0 16,13 0-1-16,6 2 1 15,5 6-1-15,6 3 0 16,-4 10-1-16,5 6 1 16,-5 10-1-16,1 8 0 15,-6 11 1-15,-3 11-1 0,-5 7 0 16,-5 8 1-16,-4 3 0 15,-9 2 0-15,-8 3 1 16,-9-3 0-16,-11 1 0 16,-4-3 0-16,-14-3 1 0,-8-5 0 15,-7-6-1-15,-2-4 1 16,-4-8 1-16,3-7-2 16,2-9 0-16,6-6-1 0,3-10 0 15,10-9-1-15,11-8 0 16,5-4 0-16,14-6 0 15,9 0 0-15,12-5 0 16,4 4 1-16,10 0 1 0,-1 5 1 16,0 6-1-16,-2 4 1 15,-4 7 1-15,-6 2 0 16,-6 7-1-16,-8 3 1 0,-5 5-1 16,-5 2-1-16,-6 9 1 15,-3 5-1-15,-3 5 0 16,-3 3 0-16,-1 4 0 15,-1 1 0-15,-3 1 0 16,1-4 1-16,1-2 0 0,1-6 0 16,1-3 1-16,0-13 0 15,13 9 0-15,3-13 0 16,4-8 0-16,4-8-1 0,9-1 0 16,4-6-1-16,6-4 0 15,6-2 0-15,2-3 0 16,3 0 0-16,5-5 0 15,1-3 1-15,-1-3 0 16,0-6 0-16,-7 0 0 16,-2-2 1-16,-10 0 0 0,-6 6 0 15,-11 3 1-15,-6 7-3 0,-8 8 0 16,-6 8 0-16,-3 9 0 16,-6 11 0-16,-8 11 0 15,-4 16 0-15,-3 20 0 16,-1 17-3-16,-2 23 1 15,2 14 0-15,6 19 1 0,0 13 0 16,9 9 0-16,3 7 1 16,2-5 1-16,3-7-1 15,2-9 1-15,0-10 0 0,-1-12-1 16,0-10 2-16,0-14-1 16,3-10-1-16,0-8-4 15,-3-10-3-15,4-7-12 16,-8-8-63-16,2-36-7 15,11-8-4-15,1-31-6 16,3-24-2-16</inkml:trace>
  <inkml:trace contextRef="#ctx0" brushRef="#br0" timeOffset="7124.4737">17428 3931 37 0,'0'-20'81'16,"3"-2"1"-16,12 2-2 16,10 1-4-16,9 6-60 15,14 3 0-15,7 2-4 0,7 1-2 16,1 0-2-16,-1 3-3 16,-5 2-1-16,-10-1 0 15,-9 3-1-15,-11 0 1 16,-10 0-2-16,-17 0 3 0,0 12-1 15,-17 3 1-15,-11 3-1 16,-6 5 0-16,-4 6-2 16,0 6 1-16,1 4 0 15,2 0 0-15,16 3-1 0,14-3 1 16,12 1 0-16,19-6 0 16,12-6 0-16,14-6-1 15,10-7 1-15,6-10-1 16,5-4 0-16,-2-10-1 0,-1-11 0 15,-9-6-1-15,-7-3 0 16,-10-9 0-16,-11 1 0 16,-11-6 0-16,-13 3 0 0,-8 2-1 15,-6 4 1-15,-8 7-1 16,-5 6-1-16,-5 12 1 16,3 9-1-16,2 12 0 15,7 15 1-15,6 7 1 0,11 5-1 16,15 4 1-16,13 0 0 15,16-4 1-15,12-6-1 16,10-9 1-16,7-13 0 0,5-11-1 16,-2-9 0-16,-3-16 1 15,-4-12 0-15,-9-19 1 16,-6-13 0-16,-7-12 0 16,-10-9 1-16,-11-3 1 15,-12-4 2-15,-8 4-6 0,-7 5 0 16,-5 15 0-16,-7 14 0 15,-2 18 0-15,-2 10 0 16,4 18 0-16,7 13 0 16,-12 17 0-16,11 21 0 0,1 19 0 15,0 16 0-15,2 26 0 16,-2 17 0-16,-3 12 0 0,-4 6-14 16,1 2-5-1,-1-11-9-15,4-21-35 0,-3-3-27 16,3-26-5-16,3-20-3 15,9-24 1-15</inkml:trace>
  <inkml:trace contextRef="#ctx0" brushRef="#br0" timeOffset="7522.6923">19157 3771 51 0,'-25'-34'93'0,"4"4"-2"15,2 5-4-15,8 0-4 16,7 7-56-16,8 3-5 0,20 5-6 16,15 1-6-16,16 5-3 15,17 1-2-15,14 3-1 16,9 0 1-16,9 2-1 16,-1 4 0-16,0-3-2 15,-9-1-2-15,-11-2 0 0,-13 0 0 16,-13-5 0-16,-14-3 0 0,-12-2 0 15,-9 0 0-15,-12-2 0 16,-5 2 0-16,-3 0 0 16,-2 1 0-16,0 0 0 15,0 9 0-15,-6-12 0 0,6 12 0 16,0 0 0-16,0 0 0 16,0 0 0-16,-7-9 0 15,7 9 0-15,-7 0 0 16,7 0 0-16,-23 9-6 15,-1-1-84-15,3-2-2 0,3-6-5 16,1-2-6-16,4-12-2 16</inkml:trace>
  <inkml:trace contextRef="#ctx0" brushRef="#br0" timeOffset="9412.8869">3290 5347 7 0,'-2'-17'82'0,"-3"2"4"0,-2 0-6 0,0 1-6 15,-9 7-45-15,5 7-10 16,-4 11-5-16,-8 11-5 16,-1 18-4-16,-6 13-1 15,-11 19 0-15,-3 14 2 16,-6 16-1-16,2 11-1 15,1 8 0-15,2 0-1 16,3-5 0-16,17-8-1 0,8-11 1 16,9-13 1-16,15-18 2 15,13-14 0-15,21-18 1 0,16-12 0 16,20-15-1-16,8-7 0 16,13-16-1-16,13-9-1 15,4-12-1-15,6-6-2 16,-8-7-1-16,-9-6-1 15,-13 0 1-15,-13 0 0 16,-15 0 0-16,-19 3-1 0,-19 2 1 16,-15 5 0-16,-10 6-1 15,-17 8 2-15,-13 5-2 16,-6 7 1-16,-13 10-1 0,-8 10 0 16,-7 6 0-16,-9 12 0 0,-6 14-1 15,3 5 0-15,1 10-1 16,3 9 2-16,7 7 0 15,12 2 1-15,17-1-1 16,18-3 2-16,16-6-1 16,14-8 2-16,20-13 0 15,16-15 0-15,14-12 0 0,11-10 0 16,3-17 1-16,8-12-2 16,-3-9 1-16,-2-6 0 15,-5-7-1-15,-6 0-1 0,-7 0 1 16,-9 4-1-16,-6 7-1 15,-11 4 2-15,-2 11-2 16,-9 8 1-16,0 12-1 0,-4 7 0 16,0 4 0-16,-2 12 0 15,-1 7 0-15,2 4 1 16,-1 5 0-16,4 4-1 0,-6 1 2 16,4 0 0-16,-3 0-1 15,0-3 1-15,-2-6-1 16,-1-2 1-1,-3-6 0-15,-3-2 1 0,-2-9-1 16,-6-8 1-16,0 0-1 0,13 4 1 16,-7-10 1-16,1-8-3 15,3-5 0-15,0-5 0 16,6-1-2-16,1-6 1 0,0 2-1 16,1 0 0-16,-2 2 0 15,0 2 0-15,2 7 1 16,3 3 0-16,3 5-1 0,6 5 1 15,8 5 0-15,4 0 0 16,10 9 1-16,5 2-1 16,8-1 1-16,4-1 0 15,5-4 0-15,2-3 1 0,-3-4-1 16,0-10 0 0,-3-10 1-16,-1-6-1 0,-6-8 1 15,-6-5 0-15,-9-10 0 16,-4-6 1-16,-11-8-1 15,-9-7 0-15,-12-3-1 16,-11-1 0-16,-5 4 1 0,-11 8-2 16,-5 6 1-16,-7 12 0 15,1 14-1-15,0 14 1 0,3 18 0 16,4 13 1-16,3 21 0 16,3 18 1-16,3 20-1 15,-3 19 1-15,-2 26 2 0,-6 17-4 16,-2 17 0-16,-8 10 0 15,-3 7 0-15,-3 10 0 32,4-13 0-32,6-18 0 0,9-24 0 15,5-19 0-15</inkml:trace>
  <inkml:trace contextRef="#ctx0" brushRef="#br0" timeOffset="9471.7872">5278 7074 511 0,'-4'71'0'0,"9"-26"0"0,8-33-23 0,-4-31-66 0,4-19-4 15</inkml:trace>
  <inkml:trace contextRef="#ctx0" brushRef="#br0" timeOffset="10183.595">5400 6393 7 0,'23'-61'81'15,"6"7"3"-15,-1 4-2 16,6 6-4-16,0 7-49 16,4 10-1-16,4 9-9 15,-3 4-6-15,-1 14-6 0,-1 2-3 16,-2 17-3-16,-6 8-1 15,-8 12-3-15,-8 6-4 16,-9 10-4-16,-7 5-3 0,-13-4 0 16,-6-1 1-16,-1-12 3 15,-3-10 3-15,4-15 4 16,6-16 4-16,10-16 5 16,8-19 3-16,16-17 2 15,15-16-2-15,6-14-3 16,15-10 0-16,7-9 0 0,7-4 2 15,3-4-1-15,-1 2 2 16,-3 3 1-16,-3 13 1 16,-11 10 0-16,-8 13-1 0,-7 11-2 15,-11 11-1-15,-6 15-2 16,-8 9-2-16,-5 11-2 16,-8 9 0-16,0 15 0 0,-9 15-1 15,-6 16 0-15,-1 11 0 16,-7 13 0-16,1 7 1 15,-5 7 0-15,5 1 0 0,1-3 0 16,6-4 0-16,6-8-1 16,9-5 1-16,2-10-1 15,14-8 2-15,9-8 0 16,11-8 0-16,7-12 0 0,9-10-2 16,4-9 0-1,10-7 0-15,2-11 0 0,-2-7 0 16,-2-8 0-16,-4-3 0 15,-9-3 0-15,-8 1 0 0,-11-2 0 16,-12 4 0-16,-10 6 0 16,-6 6 0-16,-8 7 0 15,-14 9 0-15,-5 8 0 16,-9 12 0-16,-1 15 0 0,-5 5 0 16,2 10 0-16,4 5 0 15,5 4 0-15,11 1 0 16,12-2 0-16,8-5 0 0,17-6 0 15,19-8 0-15,8-8 0 16,13-10 0-16,8-7 0 16,2 2-59-16,12-22-30 0,2-18-2 15,-3-17-7-15,-2-15-7 16</inkml:trace>
  <inkml:trace contextRef="#ctx0" brushRef="#br0" timeOffset="11005.9962">7794 5545 28 0,'0'-35'85'0,"-3"0"1"16,-7 0-1-16,-5-5-4 16,-1 15-51-16,2 4-3 0,1 6-7 15,13 15-5-15,-16 0-6 16,16 20-3-16,1 16-1 16,9 19-3-16,2 18 1 15,-3 17 0-15,3 10 0 0,1 2 0 16,-2-1-1-16,0-10 1 15,-4-8-1-15,-4-18 0 16,0-17 1-16,-2-22-1 0,-1-13 1 16,0-13 0-1,-9-15-3-15,2-12 0 0,-4-9 0 16,6-6 0-16,1-7 0 16,4-1 0-16,3 4 0 15,11 0 0-15,8 5 0 16,5 8 0-16,7 8 0 0,7 8 0 15,4 9 0-15,0 10 0 16,2 10 0-16,1 13 0 16,-2 10 0-16,-7 7 0 0,-1 6 0 15,-5 1 0-15,-7-2 0 16,-6-7 0-16,-5-5 0 0,-4-9 0 16,-6-11 0-16,-5-15-3 15,0 0-4-15,10-26-5 16,-10-11-10-16,-1-13-31 15,1-11-31-15,-6-14-4 16,0-13 0-16,-1-3 13 0,-8 1 21 16,0-2 29-16,-2 8 25 15,-2 9 32-15,-4 6 44 16,3 13-1-16,-2 16-9 16,2 8-16-16,8 10-20 15,-2 19-22-15,3 3-25 0,4 17-35 16,7 39-19-1,5 11-5-15,14 11-1 16</inkml:trace>
  <inkml:trace contextRef="#ctx0" brushRef="#br0" timeOffset="11640.1418">8866 5905 61 0,'22'-17'90'0,"-10"-7"-2"16,-8 1-5-16,-7-28-17 15,-8 33-31-15,-12 6-13 0,-8 9-6 16,-7 5-6-16,-6 9-3 16,-2 12-3-16,-1 6-2 15,3 9-1-15,8 1 0 16,10 0 0-16,11-1-1 0,13-6 1 16,8-4 0-16,17-9 0 15,10-7 1-15,9-11 1 16,2-2-1-16,6-12 0 15,-1-7 0-15,0-2-1 0,-2-4 1 16,-7-1 0-16,-4 3-1 16,-6 0-1-16,-4 6 1 15,-4 2-1-15,-5 6 0 0,-1 5-1 16,2 5 0-16,-1 8 0 16,0 4 0-16,2 10 0 15,-2 5-1-15,1 8 2 16,-1 2-1-16,-2 1 1 15,-1-2 0-15,-1-4 1 0,-4-5 0 16,-1-8 0-16,7-8 0 16,-2-11 0-16,4-5 1 0,1-11-1 15,8-9 0-15,0-5 1 16,6-7-2-16,3-3 0 16,2-3 0-16,3 2 0 15,0 2 0-15,1 5 0 0,-5 7 0 16,-1 9 0-16,-3 14 0 15,0 6 0-15,-9 16 0 16,2 9 0-16,-5 5 0 16,-2 7 0-16,-1 2 0 15,2-1 0-15,0-3 0 0,1-5 0 16,4-7 0-16,5-8 0 16,3-5 0-16,9-9 0 15,4-5 0-15,4-10 0 16,2-11 0-16,9-5-15 0,-2-14-71 15,6-11-4-15,-3-9-4 16,-2-6-6-16,-4 0-3 16</inkml:trace>
  <inkml:trace contextRef="#ctx0" brushRef="#br0" timeOffset="12247.7065">10907 5303 78 0,'45'-23'83'0,"2"1"1"15,-12-8-2-15,-5 1-2 16,-11 0-68-16,-3 7-1 0,-3 4 3 16,-6 9-2-16,-7 9-1 15,-1 11-4-15,-5 18-3 16,-2 12 0-16,-2 18 0 0,-3 19-1 16,-2 18 3-16,0 12-2 15,3 1 0-15,7-6 0 16,0-8 0-16,2-7-4 15,1-21 0-15,2-18 0 16,3-26 0-16,-3-23 0 0,10-4 0 16,-9-19 0-16,1-12 0 15,4-7 0-15,5-8 0 16,2-3 0-16,8-2 0 16,7 0-2-16,6 5 2 15,13 4 0-15,1 8 0 0,6 6 0 16,3 11 2-16,0 9-2 15,2 11 0-15,-5 12 0 16,2 15 0-16,-8 13 0 0,-3 10 0 16,-6 9 0-16,-3 4 0 15,-7-1 0-15,-9-4 0 0,-3-9 0 16,-10-9 0-16,-1-9 0 16,-2-11-4-1,-4-19-6-15,0 0-8 16,-5-9-31-16,-1-19-35 0,-1-10-2 0,-3-17-7 15,4-12-5 1</inkml:trace>
  <inkml:trace contextRef="#ctx0" brushRef="#br0" timeOffset="13221.59">12270 5697 497 0,'18'5'1'0,"-6"-1"0"16,4 6 0-16,0 2 0 16,-1 5 0-16,-3 9 1 0,2 5-1 15,-2 8 0 1,-6 2 0-16,2 1 0 0,-4-4 0 16,-1-3-1-16,-3-7 2 15,1-5-2-15,-1-10 0 0,0-13 0 16,0 0 0-16,0 0 0 15,8-20 0-15,1-5 0 16,4-5 0-16,0-10 0 16,11-7 0-16,2-6 0 15,4-1 0-15,-1-2 0 0,4 2 0 16,-1 6 0-16,-2 4 0 16,-2 9 0-16,-7 8 0 15,2 11 0-15,-4 8 0 0,4 9 0 16,-3 14 0-16,2 10 0 15,-3 10 0-15,0 8 0 16,-1 7 0-16,-1 1 0 16,-2 0 0-16,-4-6-3 15,0-6 0-15,-5-8 1 0,5-11-1 16,0-9 1-16,7-8 2 16,1-6 0-16,3-9 1 15,3-8-1-15,8-1 1 0,1-8-1 16,5-1 0-16,-1-1-1 15,1 0 0-15,0 4 0 16,-1-1-1-16,-4 9 1 0,0 5 0 16,-1 8 0-16,-5 6 0 15,2 9 1-15,-1 7 1 16,-3 4-1-16,5 5 1 0,1 2 0 16,4-5 0-16,3-2 0 15,5-8 0-15,2-5 1 16,3-7-1-16,3-8 0 15,1-7 1-15,1-8 0 0,-4-8 0 16,-5-6 0 0,-6-5 0-16,-3 0-2 15,-7 0 0-15,-9 2 0 0,-10 4 0 16,-10 7 0-16,-9 9 0 16,-15 13 0-16,-12 9 0 15,-10 20 0-15,-3 12 0 0,-1 8 0 16,3 11 0-16,12 5 0 15,13 4 0-15,21-4 0 0,16-2 0 16,21-8 0-16,18-8 0 16,14-11 0-16,10-7 0 15,6-6 0-15,1-11 0 16,0 0 0-16,-8-10-32 0,-4-8-53 16,-7-1-4-16,-14-7-3 15,-9-2-8 1,-19-3-1-16</inkml:trace>
  <inkml:trace contextRef="#ctx0" brushRef="#br0" timeOffset="14258.0114">2407 7047 67 0,'-13'-6'73'0,"13"-4"1"16,7 0-1-16,3 2-48 16,3-1-2-16,-4 4-4 0,5-1-1 15,-4 4-6-15,0 1-3 16,-10 1-3-16,16 2-2 16,-6 4-2-16,1 2 0 15,7 3 1-15,7-1-1 16,8-1 0-16,6 4 1 0,5-2 1 15,10-1 0 1,4 1-1-16,7-2 1 0,9 0-1 0,7-1 1 16,9-2-1-1,10-2 0-15,6-3-1 0,12-1 2 16,10 0-1-16,8-8 0 16,10 0 1-16,7-5 1 15,8 1-1-15,6-2 1 0,6 1-1 16,9-2 0-16,5 0-1 15,7 1-1-15,7 0 0 16,6 0-1-16,6 0 0 0,6 1 0 16,5 0-1-16,8 0 1 15,1 1-1-15,4 2 1 16,2-2-1-16,0 2 1 16,5 0 0-16,1 3 0 0,5-1 0 15,-1 0 0-15,5 2 1 16,0 2-1-16,2 0 1 15,2-1-1-15,-4 3 1 0,5-3-1 16,-2 4 1-16,-1-2-2 16,0-1 0-16,0 0 0 15,-2 1 0-15,-1-2 0 0,-1 1 0 16,-6 1 0 0,1-2 0-16,-7 1 0 0,-1 1 0 15,-9-1 0-15,-5 1 0 16,-9 0 0-16,-9 0 0 15,-12 0 0-15,-21 1 0 0,-13-2 0 16,-22 0 0-16,-19 0 0 16,-22 1 0-16,-21-3 0 15,-21 0 0-15,-12 1 0 16,-15 0 0-16,-12 0 0 16,-6-1 0-16,-11 6 0 15,-2-13 0-15,-10 12-8 0,-4-6-80 16,-19-5-3-16,-8-4-3 0,-14-6-8 15,-12-2-1 1</inkml:trace>
  <inkml:trace contextRef="#ctx0" brushRef="#br0" timeOffset="15625.825">2992 5068 31 0,'-30'-4'74'0,"10"-2"-2"16,5-2-3-16,15 8-4 15,-9 0-62-15,9 0-1 0,0 0-1 16,0 0-1-16,12-9-1 15,-2 9 0-15,2-3-1 16,4 2 1-16,9 1 1 16,5 0 1-16,9 1-1 0,5-1 2 15,6 3 1 1,9-1 3-16,9 2 0 0,6-1 0 16,10 0 1-16,7 0-1 15,7-1 1-15,6-1-1 16,11-1-2-16,2 1 1 0,11-2-2 15,7-1-1-15,4 0-1 16,8-1 0-16,7-1 0 0,2 3-1 16,10-4 1-16,4 1-1 15,5 0 1-15,8-3 2 16,6 0-1-16,8-1 0 16,1-2 1-16,8 0 0 15,3-1 1-15,7 0 0 0,3-2-1 16,3 3 1-16,0-1-1 15,1 2-1-15,6 0 0 16,1 2 0-16,4 1 0 16,-3 3-1-16,5 0 0 15,-1 1 0-15,0 2 0 0,0-2 1 16,-8 2-1-16,4 2-1 16,-8-4 1-16,1 2-1 15,-6-1 1-15,-2 1 0 16,-2 1-1-16,-5-1 1 0,0 0 0 15,-7 2 0-15,-8-2 1 16,-2 1-1-16,-2 0 1 0,-4 2-2 16,-1-1 1-16,-4 1-1 15,-4 1 1-15,1-1-1 16,-3 0 1-16,-3 1 0 0,-4-2-1 16,3 0 1-16,-6 2 0 15,1-3 1-15,-3 1-1 16,-2 1 1-16,-3 0-1 15,1-2 1-15,-4 2-1 16,-2 0 0-16,-5-1 0 16,-1 3-1-16,-1-3 0 0,-1-1 0 15,-3 4 0-15,1-2 0 0,-1 1 0 16,2 2 0 0,0-1 0-16,-1 1 0 0,1 0 1 15,1 1 0-15,-4-1 0 16,2 2 0-16,-6 1 0 15,1-2 1-15,-8 1 0 0,-5-2 0 16,-6-2 0-16,-7 1 1 16,-7-3 0-16,-9-1-1 15,-4-1 1-15,-10 1 0 16,-7-1-1-16,-6 0 1 0,-7-2-1 16,-7-2 0-1,-7 0 1-15,-6-1-1 0,-9 1 1 16,-5-2 0-16,-5 0 0 15,-4-1 0-15,-4 1 0 0,-3 1-3 16,-12 5 0-16,13-8 0 16,-13 8 0-16,0 0 0 15,8-8 0-15,-8 8 0 0,0 0 0 16,0 0 0-16,0 0-15 16,13 7-72-16,-20-7-4 15,7 0-3 1</inkml:trace>
  <inkml:trace contextRef="#ctx0" brushRef="#br0" timeOffset="23226.5721">15538 5655 10 0,'0'0'64'16,"-4"-12"5"-16,4 4-15 0,0 8-8 15,0-9-18-15,0 9-6 16,0 0-8-16,0 0-4 16,0 0-3-16,0 0-4 15,0 0-4-15,0 0 0 16,0 0-1-16,0 0-2 0,0 0-6 16,10 12-28-16,-8 2-28 15,5 4-2-15,-1 0-3 16,0 3 5-16</inkml:trace>
  <inkml:trace contextRef="#ctx0" brushRef="#br0" timeOffset="23490.7321">15455 6404 55 0,'0'0'75'16,"0"0"1"-16,0 0 0 0,22 5-44 16,-22-5-5-16,0 0-6 15,0 0 0-15,0 0-6 16,0 0-4-16,0 0-3 0,4 11-3 16,-4-11-5-16,9 14-19 15,12-2-56-15,-21-12-2 16,18 12-6-16,-6-12-5 15</inkml:trace>
  <inkml:trace contextRef="#ctx0" brushRef="#br0" timeOffset="31335.7886">3060 9015 5 0,'-10'0'77'0,"10"0"3"16,-9-8-1-16,16 4-15 0,-7-7-26 15,0 1-11-15,0-5-9 16,5-4-6-16,9-10-4 15,4-3-1-15,14-15-3 0,6-6 0 16,12-13 0-16,6-12 1 16,9-11-1-16,6-8-1 15,0-7 0-15,0 0-1 16,-9 4 2-16,-9 7 0 16,-10 11 0-16,-10 11-1 0,-9 18 0 15,-14 11-2-15,-10 19 0 16,-6 13-1-16,-25 33-1 15,-2 19 0 1,5 17-1 0,-2 13 1-16,9 10 0 0,13 10 1 15,12 5 2-15,21 1-1 0,29-21 0 16,10-7 0-16,3-11 0 16,4-5 0-16,1-9 0 15,-9-4-1-15,-14-7 1 16,-9-3 0-16,-11-7 1 0,-14 0-1 15,-12-4 1-15,-8-4-1 16,-20-2 1-16,-13-2 0 16,-11-4-3-16,-6-5-2 0,-11 1-7 15,-3-6-13-15,-7-7-58 16,13-7 0-16,8-12-8 16,16-10-7-16,13-12 2 15</inkml:trace>
  <inkml:trace contextRef="#ctx0" brushRef="#br0" timeOffset="33434.133">4352 7856 43 0,'30'-27'87'0,"-4"6"-3"0,-11 5-8 16,-8 6-4-16,-7 10-55 15,4 36-3 1,0 26-6-16,-1 17-3 15,4 22-3-15,-2 13 2 16,2 8 1-16,3 3 1 0,0-7 1 16,-2-36-2-16,-1-22 1 15,3-16-1-15,-1-27 1 16,4-19-1-16,2-19 0 16,1-11 0-16,1-10-1 0,5-6 0 15,2-3-3-15,3-2 0 16,0 3-1-16,0 7-1 15,-1 9 0-15,-3 8-1 16,4 11 0-16,-4 12 0 0,3 7 0 16,-3 13 0-16,3 9 0 15,3 4 2-15,0 8-1 16,7-1 2-16,-2-1 0 16,6-6 0-16,2-7 1 0,2-10 0 15,4-12 0-15,1-6 0 16,1-15 0-16,1-7 1 15,-7-6 0-15,-3-2-1 16,-8-3-1-16,-6 2 1 0,-13 2-1 16,-9 5-1-16,-5 5 0 15,-12 7-1-15,-10 8 0 16,-7 7 0-16,-5 4 0 0,-1 9 0 16,3 7 0-1,-1 3 1-15,10 1 0 0,8-3 0 16,15 1 1-16,13-5-1 15,19-2 1-15,11-2-1 16,8-2 0-16,8 1 0 16,4 2 0-16,6 1 0 15,-1 6 0-15,-4 1-1 0,-5 8 1 16,-8 2-1-16,-5 4 1 0,-10 1-1 16,-8-2 0-16,-9-1 1 15,-7-5 0-15,-7-3 1 16,-5-8 1-16,0-16 0 15,0 0-1-15,-9-8 1 0,9-14 0 16,6-11 0-16,13-12-2 16,12-8 0-16,12-10-1 15,12-8 0-15,10-4-1 0,7-4 0 16,1-1 0-16,-4 1 1 16,-8 4-1-16,-6 3 1 15,-18 5 1-15,-10 4 1 16,-14 6 0-16,-10 4 0 15,-4 5 0-15,-11 1 1 0,-6 7-1 16,-4 3 0-16,4 3-1 16,-1 6 1-16,5 4 0 0,0 4 0 15,5 6 0-15,3 4-1 16,6 10 0 0,-6-9 0-16,6 9-1 0,0 0 1 15,0 0-1-15,0 7 0 0,0-7 0 16,0 12 1-16,0-3-1 15,0 0 2-15,0-9-1 16,3 16 0-16,-3-16 0 0,2 15 0 16,-2-15 1-16,2 15-1 15,-2-15 0-15,3 17 0 16,-2-7 1-16,0 1-1 16,0 0 0-16,0 0 0 15,0 3 1-15,-1 1-1 16,0 0 1-16,0 5-1 0,0 0 1 15,0 7 0-15,0 19 1 16,-4 6 0 0,1 12 1-16,0 3 1 15,0 8-1-15,-1 6 1 16,-1 3-4-16,3 0 0 16,2-16 0-16,0-3 0 0,8-7 0 15,4-9 0-15,8-6 0 16,8-12 0-16,7-4 0 15,10-7 0-15,7-10 0 0,9-5 0 16,1-5 0 0,3-3 0-16,-3-9 0 0,-6-2 0 15,-4-7 0-15,-7-2 0 16,-8-3 0-16,-8 1 0 0,-7-3 0 16,-8-1 0-16,1 2 0 15,-7-2 0-15,-3 3 0 16,-3 1 0-16,-1 4 0 15,-1-1 0-15,-1 6 0 0,-3 1 0 16,-3 5 0-16,7 10 0 16,-19-10 0-16,4 10 0 0,-2 6 0 15,0 6 0 1,-6 9 0-16,3 7 0 0,-4 4 0 16,1 4 0-16,2 5 0 15,4 2 0-15,5 0 0 16,4-2 0-16,5-3 0 15,2-6 0-15,8-6 0 0,13-7 0 16,4-9 0-16,6-8 0 16,7-4 0-16,5-11 0 15,4-5 0-15,2-8 0 0,3-5 0 16,-8-2 0-16,5-2 0 16,-6 2 0-16,-5 1 0 15,-2 3 0-15,-8 5 0 0,-2 5 0 16,-7 7 0-16,-2 9 0 15,-6 3 0-15,0 10 0 16,-5 4 0-16,-3 5 0 16,2 6 0-16,-2 2 0 15,2 2 0-15,-2-1 0 0,4-3 0 16,5-4 0-16,6-6 0 16,7-4 0-16,7-8 0 15,10-1 0-15,3-9 0 0,6-4 0 16,4-6 0-16,1-1 0 15,-1-3 0-15,-1-1 0 16,-5 1 0-16,-2 2 0 16,-8-1 0-16,-4 1 0 0,-4 2 0 15,-9 2 0-15,-5 4 0 16,-7 2 0-16,-9 9 0 16,13-12 0-16,-13 12 0 15,10-2 0-15,-10 2 0 16,19 6 0-16,0 3 0 0,8 3 0 15,12-2 0-15,11 3 0 16,14-2 0-16,12 0 0 16,12-6 0-16,10-1 0 15,-1-4 0-15,8-7 0 0,-2-6 0 16,-2-9 0-16,-8-6 0 16,-4-6 0-16,-14-11 0 15,-9-7 0-15,-11-3 0 0,-16-3 0 16,-15 1 0-16,-11 1 0 15,-13 6 0-15,-20 7 0 16,-9 12 0-16,-5 11 0 16,-5 14 0-16,-4 11 0 0,5 17 0 15,3 17 0-15,11 15 0 16,12 16 0-16,12 14 0 0,5 11 0 16,14 9 0-16,10 4 0 15,-2 3 0-15,4 0 0 16,-8-5 0-16,-7-7 0 15,-12-4 0-15,-8-7 0 16,-17-11 0-16,-17-8 0 0,-13-7 0 16,-22 3-58-16,-12-26-30 15,-11-17-5-15,-12-19-4 16,3-12-8-16</inkml:trace>
  <inkml:trace contextRef="#ctx0" brushRef="#br0" timeOffset="34731.2525">10594 8621 22 0,'-12'3'82'0,"-4"0"0"15,2-3-1-15,4 0-3 0,-2-1-52 16,12 1-1-16,-7-4-6 16,7 4-5-16,12-16-4 15,9 0-1-15,11-5-3 16,11-6-2-16,9-9 1 0,11-12-1 16,5-7 1-16,1-8 0 15,1-8-1-15,-2-6 0 16,-9-4-1-16,-9 1 0 15,-12 2-1-15,-12 7 0 0,-8 8-1 16,-9 10 0-16,-7 12-1 16,-4 13-1-16,-10 17 1 0,-7 15-1 15,-4 21 0-15,-2 18 1 16,-2 35 1 0,6 15 1-16,8 9 1 15,12 1 0-15,15-2 0 16,18-12 0-16,16-10-1 15,13-15-2-15,7-37 0 0,4-17 0 16,1-11 0-16,-4-20 0 0,-5-12 0 16,-3-17 0-16,-7-10 0 15,-10-10 0-15,3-7 0 16,-13-4 0-16,-6 2 0 16,-4 1 0-16,-9 9 0 15,-2 9 0-15,-4 12 0 0,-3 10 0 16,-6 12 0-16,2 12-4 15,-2 14 1-15,2 7 1 16,-2 45 1 0,-4 19 1-16,-1 13 0 15,2 6 1-15,3 4 1 16,-2-1 0-16,11-6 1 16,3-8-1-16,10-39-2 0,7-21 0 15,10-14 0-15,6-11 0 16,2-16 0-16,2-7 0 15,1-8 0-15,2-2 0 16,-7-2 0-16,-3 3 0 0,-10 5-2 16,-3 7 0-1,-11 6-1-15,-1 11 1 0,-7 8-1 16,1 6 1-16,-3 10 1 16,3 7 0-16,5 7 0 15,3 0 1-15,7 3 1 0,5-2 1 16,7-3-1-16,5-6 1 15,3-6-1-15,6-6 1 16,-1-6-2-16,-2-5 1 0,-1-8 0 16,-4-8-1-16,-1-4 1 15,-9-1 1-15,-5-1 1 16,-5 0-3-16,-10 1 0 16,-6 5 0-16,-8 6 0 0,-10 9 0 15,-10 4 0-15,-1 11 0 16,-9 7 0-16,3 8 0 15,0 5 0-15,7 3 0 16,12 4 0-16,11-4 0 0,21-2 0 16,22-3 0-16,13-6 0 15,13-6 0-15,1-8 0 16,10-5 0-16,-4-7 0 16,-4-6-21-16,-14-9-64 0,-16-11-5 15,-17-10-2-15,-16-12-7 16,-12-5-3-16</inkml:trace>
  <inkml:trace contextRef="#ctx0" brushRef="#br0" timeOffset="34917.577">11248 7985 50 0,'-85'10'83'0,"34"-7"-3"16,32-7-4-16,35-10-5 15,40-1-60-15,28-1-2 16,34 2-16-16,16 3-62 16,38-6-5-16,16 3-6 15,16 0-4-15</inkml:trace>
  <inkml:trace contextRef="#ctx0" brushRef="#br0" timeOffset="36297.185">14834 7752 84 0,'2'-9'90'0,"-2"9"-4"16,4-13-6-16,-4 13 0 15,8 6-70-15,-3 12-2 0,1 45 2 32,1 16-3-32,-2 18 1 0,-1 18 0 15,0 16 0 1,-3 5-1-16,2 8 0 0,-4-2 0 15,1-33-4-15,-2-16 1 16,2-21 0-16,0-15-4 0,-1-24 0 16,0-18 0-16,1-15 0 15,-9-30 0-15,-2-13 0 16,-1-16 0-16,-6-15 0 16,-3-15 0-16,-2-14 0 15,1-12 0-15,2-5 0 0,2 1 0 16,5 2 0-16,10 5 0 15,6 7 0-15,12 8 0 16,11 15-5-16,11 14 2 16,11 18 0-16,7 14 1 0,7 17 0 15,3 16-1-15,-4 17 0 16,1 20 0-16,-12 18 1 16,-8 15 2-16,-19 14 1 15,-8 4 0-15,-16 7 1 0,-3-7 1 16,-16-5 0-16,-5-8 1 15,-1-14 0-15,0-14-2 0,6-14 1 16,2-11 0 0,7-14-3-16,11-5 0 0,-1-19 0 15,10-8 0-15,14-6 0 16,11-9 0-16,5-3 0 16,13-5 0-16,5 3 0 0,5 4 0 15,-1 8-3-15,1 5 1 16,-3 9 0-16,-4 9 0 15,-8 12 1-15,-4 2 0 0,-7 16 0 16,-6 8 1 0,-8 12 1-16,-2 9 0 0,-8 6 1 15,-3 3 0-15,-7 0 0 16,-3-1-1-16,-2-7 0 0,-8-7 1 16,-4-10-2-16,-1-11 0 15,-1-10 0-15,2-10 0 16,4-6 0-16,1-13 0 0,10-9 0 15,6-8 0-15,12-6 0 16,7-2 0-16,11-2 0 16,6 1 0-16,5 4-2 15,2 6 1-15,-3 7-1 16,-3 6 1-16,-7 8 0 0,-4 7 1 16,-5 4 0-16,-10 4 0 15,-5 9 0-15,-6 6 0 16,-4 8 1-16,-1 1 0 15,1 5 0-15,-1-1 0 0,3 1 0 16,8-5 1-16,6-5-2 16,11-9 0-16,13-10 0 0,5-7 0 15,13-14 0-15,6-11 0 16,4-10 0-16,7-11 0 16,-6-9 0-16,-2-8 0 15,-12-2-3-15,-7-3 1 16,-14 0 0-16,-13 4 1 0,-10 7-1 15,-12 11 1-15,-5 14 1 16,-11 12 0-16,-2 19 0 16,-5 14 0-16,4 22 0 0,2 21 1 15,5 20 1-15,5 41 3 16,0 18-2 0,5 12-3-16,2 4 0 15,8 0 0-15,2-5 0 0,3-7 0 16,2-10 0-16,1-36 0 15,1-15 0-15,4-12 0 16,-3-12-27-16,-21-7-60 0,17-15-3 16,5-11-3-16,1-15-6 15,-1-18 0-15</inkml:trace>
  <inkml:trace contextRef="#ctx0" brushRef="#br0" timeOffset="37344.219">17308 8210 47 0,'-19'-36'85'15,"3"0"-1"-15,8 1-5 16,8-2-1-16,9 7-53 16,14 4-8-16,12 1-6 15,11 5-5-15,8 2-2 0,6 6-1 16,3 1 0-16,0 2-2 15,-3 5-1-15,-4 1 0 0,-13 3 0 16,-7 0 1-16,-12 4 2 16,-15 8 0-16,-10 2 1 15,-19 5 1-15,-11 6 0 16,-9 8 1-16,-7 4 0 16,-3 7-1-16,2 3-1 0,5 3-1 15,18-1 1 1,18-4-1-16,16-2 0 0,28-8 0 15,19-5 0-15,23-12-1 0,15-7 0 16,13-10-1-16,7-5 1 16,-2-11-2-16,-4-5-2 15,-13-6 2-15,-13-5-1 16,-19 1 0-16,-15-3 0 16,-21 0 0-16,-21 3 0 0,-12 3 0 15,-18 5 1-15,-12 10-1 16,-4 6 1-16,-5 8 0 15,3 13 1-15,7 10-1 0,11 11 2 16,18 7 0-16,14 2-1 16,28-2 2-16,19-2-3 15,21-6 0-15,16-8 0 0,16-11 0 16,11-9 0-16,-2-11 0 16,4-14 0-16,-6-11 0 15,-5-14 0-15,-13-10 0 16,-11-14 0-16,-14-8 0 0,-20-6 0 15,-15-7 0-15,-16-1 0 16,-17 5 0-16,-7 8 0 16,-13 12 0-16,-5 13 0 15,0 19 0-15,-1 16 0 16,5 16 0-16,4 27 0 0,6 17 0 16,-8 59 0-1,-1 21 0 1,-4 8 0-16,4 7 0 0,1 0-6 15,6-4-3-15,-4-11-6 16,10-12-6-16,3-57-9 16,8-21-4-16,5-16-3 15,1-18 2-15,-2-11-4 0,-1-20-4 16,-1-10 4-16,-2-15 9 16,-2-10 14-16,-2-9 18 0,0-4 14 15,-4 0 9 1,1 1 9-16,0 6 11 0,6 7-1 15,3 7-1-15,15 13-3 16,10 7-10-16,15 8-9 0,20 7-4 16,13 9-4-1,20 2-3-15,5 2-2 0,6 3-2 16,-1 2-6-16,-7-4 0 16,-9 0 0-16,-16-4 0 15,-17-1 0-15,-18-4 0 0,-12 0 0 16,-14 0 0-16,-11-1 0 15,-9-1 0-15,-5 1 0 16,-12 0 0-16,-7 0 0 0,-7 4 0 16,-7 0 0-16,-7 6 0 15,-5 3 0-15,-2 5 0 16,-1 3-2-16,11 3-87 16,-2 15-2-16,14-1-5 0,15 3-6 15,14-10-4-15</inkml:trace>
  <inkml:trace contextRef="#ctx0" brushRef="#br0" timeOffset="38947.647">21834 7209 13 0,'-11'-10'82'16,"0"-3"3"-16,1-2-2 15,-1 0-6-15,-1 0-52 16,-3 10-2-16,-9 5-8 0,-5 6-3 16,-12 15-2-16,-6 10-2 15,-10 16-3-15,-12 21-1 16,-5 22 0-16,-2 18 0 0,6 39 1 31,15 5 0-31,19 0-1 16,18-6 0-16,25-11 0 15,30-18 1-15,27-22-1 16,26-24 1-16,17-48-2 0,15-16-1 16,7-9 0-16,7-16 1 15,-6-14-2-15,-5-9 0 16,-13-9-1-16,-8-8-1 15,-23-1 1-15,-21-7-2 0,-24 1 0 16,-19-1-1-16,-18 5 1 16,-23 4 0-16,-19 7 0 15,-23 9 0-15,-7 7 0 16,-11 9 1-16,-7 12 0 16,-1 10 0-16,1 6 1 0,6 15 0 15,5 22 1 1,16 13 0-16,11 8 1 0,17 10 0 15,15 3 0-15,14 1 1 16,10 0 0-16,16-6 0 16,14-16-1-16,7-12-1 15,10-11 1-15,1-12 0 0,7-9-1 16,1-9 0-16,1-2 0 16,-4-12 1-16,-1-4-1 0,-3-6-1 15,-8-2 1-15,2-4-1 16,-6-3-1-16,-1 0 0 15,-2-3 0 1,4 4 0-16,1 0 0 0,-1 1 0 16,3 5 0-16,4 4 0 15,1 1 0-15,-3 7 0 0,4 2 0 16,-8 5 1-16,-3 5 0 16,-2 4 0-16,-6 8 0 15,-2 7 0-15,-6 7 1 16,-4 4 1-16,-2 6-2 0,-5 4 2 15,0 2-1-15,-1 2 1 16,-2 0 0-16,0-5-2 0,-5-4 1 16,2-5-2-16,1-3 1 15,-3-8 0-15,4-10 0 16,2-7 0-16,7-3-1 16,4-12 2-16,9-6-1 15,2-8-1-15,9-5 0 0,1-2 0 16,3 0-1-16,1 2-1 0,-5 3 0 15,1 5 0-15,-6 7 1 16,-2 7 0-16,-4 6 0 16,4 6 0-16,-4 6 1 15,5 4 1-15,7 2 0 16,0 1 0-16,6-1 1 16,1-4 0-16,6-5-1 0,-1-1 2 15,0-12-2-15,-3-7 1 16,-1-6-1-16,-9-7 1 15,-4-8-1-15,-3-7 0 0,-11-5-1 16,-4-2 1-16,-5 0 0 16,-10-1 1-16,-4 6-1 15,-3 7 1-15,-7 5 0 16,0 10 0-16,-6 11 0 0,2 13-1 16,-2 10 1-16,2 15-1 15,1 14 1-15,-3 34 2 16,0 20 1-16,2 16-1 15,-4 15 0-15,-3 14-1 16,-2 12-5-16,-9 0-5 16,3 0-8-16,0-28-7 15,7-13-12-15,-2-16-34 0,10-24-18 16,7-20-6-16,7-25 0 16,11-14 9-16</inkml:trace>
  <inkml:trace contextRef="#ctx0" brushRef="#br0" timeOffset="40315.7186">24055 8614 25 0,'11'-65'80'0,"-4"5"1"15,4 5-2-15,-11 8-36 16,19 7-2-16,4 7-11 16,14 13-10-16,1 8-6 15,0 12-3-15,11 12-4 0,-7 14-2 16,3 13-1-16,-8 10 0 15,-9 7-1-15,-12 7 0 16,-12 4-2-16,-6-3 0 16,-13-5-1-16,-4-8 1 0,-4-12 1 15,3-7 0-15,1-15 0 16,9-13-1 0,10-14 2-16,12-14 0 0,13-12 0 15,11-11 1-15,15-12-3 0,11-11 0 16,7-11-1-16,9-3 1 15,0-6-2-15,0 2 0 16,-7 0-1-16,-3 6 2 16,-15 6 0-16,-12 10 1 15,-8 11 2-15,-12 14 0 0,-9 9 0 16,-8 14-1-16,-4 18 1 16,-13 0-1-16,-7 41 2 15,-3 21-1 1,-1 15-1-16,0 12 1 0,5 12 0 15,6 3 1-15,7-1-1 16,6-5-3 0,16-26 0-16,9-17 0 15,4-13 0-15,7-13 0 0,3-16 0 16,2-8 0-16,3-6 0 16,0-12 0-16,1-7 0 0,-1-5 0 15,-5-5 0-15,-5 3 0 16,-4-1 0-16,-5 0 0 15,-10 4 0-15,-3 6 0 0,-3 3 0 16,-9 15 0-16,0 0 0 16,0 0 0-16,-11 12 0 15,-7 11 0-15,-4 9 0 0,-5 7 0 16,-2 4 0-16,7 2 0 16,4-2 0-16,12-6 0 15,12-3 0-15,20-7 0 16,23-9 0-16,18-10 0 0,11-7 0 15,15-14 0-15,8-11 0 16,4-11 0-16,1-13 0 16,-1-11 0-16,-11-11 0 15,-7-11 0-15,-12-10 0 16,-16-5 0-16,-15 0 0 16,-12 3 0-16,-16 8 0 0,-7 7 0 15,-9 14 0-15,-5 17-2 0,-3 14-1 16,1 17 2-1,7 16 0-15,-17 13 0 0,4 46 2 32,-4 19 2-32,-2 17-1 15,-7 16 0-15,-3 10-2 0,-3 2 0 16,6-1 0-16,1-9 0 16,16-37 0-16,6-19 0 15,7-20 0-15,15-19 0 0,16-18 0 16,7-12 0-16,8-13 0 15,3-6 0-15,3-8 0 16,2-1 0-16,-1 0 0 16,-4 0 0-16,-4 10 0 15,-11 5 0-15,-1 5 0 0,-9 10 0 16,-3 5 0-16,-6 7 0 16,-5 13 0-16,-3 7 0 15,-2 7 0-15,-1 2 0 16,4 5 0-16,3 1 0 0,1-1 0 15,5-4 0-15,4-4 0 16,9-9 0-16,2-10 0 16,7-5 0-16,1-7 0 0,2-11 0 15,4-11 0-15,-1-5 0 16,-1-1 0-16,-9-1 0 16,2 4 0-16,-6 1 0 15,-6 5 0-15,-7 5 0 0,-6 9 0 16,-1 8 0-1,-4 6 0-15,-1 12 0 0,-3 12 0 16,2 10 0-16,3 8 0 0,4 7 0 16,2 0 0-16,5-1 0 15,3-5 0-15,6-5 0 16,10-12 0-16,4-11 0 16,5-13 0-16,7-8 0 15,3-10 0-15,8-11 0 0,5-9 0 16,12-8 0-16,-2-1 0 15,1-3 0-15,-5 7 0 16,0 3 0-16,-7 13 0 0,-9 8 0 16,-4 20 0-16,-15 14-6 15,-3 16-84-15,1 12-1 16,-1 6-6-16,1 7-6 0,-6 2-2 16</inkml:trace>
  <inkml:trace contextRef="#ctx0" brushRef="#br0" timeOffset="41164.4763">3220 10874 55 0,'-4'14'83'0,"3"6"-2"0,3 11-5 15,9 6-1 1,1 13-62-16,8 20-7 16,6 16 3-16,-3 15-1 15,0 10-1-15,-8-2-1 0,-5-8 0 0,-5-13 5 16,-5-18-1-16,0-24-1 0,-10-26 0 16,-4-29 1-1,-3-31 0-15,-1-29-1 16,1-18-1-16,-4-24-6 15,3-15 0-15,3-13-1 0,9-7 0 16,3 2-1-16,5 6 1 0,7 12 0 16,4 18 1-16,6 21-2 15,-3 20 0-15,0 23 0 16,-4 22 0-16,4 22 0 16,5 16 0-16,5 27 0 0,6 22 0 15,8 21 0-15,7 24 0 16,12 20 0-16,3 12 0 15,6 7-2-15,-6-2-6 0,-1-6-8 16,-10-16-26-16,-5-18-44 16,-13-23-2-16,-15-30-7 15,-10-22-5-15</inkml:trace>
  <inkml:trace contextRef="#ctx0" brushRef="#br0" timeOffset="41680.7917">3448 11530 6 0,'-60'-7'86'0,"11"3"1"16,9 0-7-16,9-1-4 16,22-4-2-16,10-4-68 15,29 0-2-15,31-8 1 16,18-7-5-16,26-13 0 0,21-8 1 16,12-9-1-16,5-6 1 15,2-8-3-15,-10-1 0 16,-14 1 0-16,-20 4 1 15,-22 7 3-15,-24 9 2 0,-17 10 0 16,-17 8 0-16,-16 15 2 16,-11 17 0-16,-16 12 1 0,-7 21-1 15,-5 15-3-15,2 16 2 16,2 19-1 0,6 12 0-16,11 11 0 0,12-4-1 15,13-9-2-15,24-14-2 16,22-19-5-16,8-21-8 0,18-28-6 15,4-20-2-15,7-32 0 16,-2-21-1-16,-4-11 2 16,-11-9 7-16,-18-4 10 15,-10 2 12-15,-19 4 9 0,-13 7 6 16,-17 12 0-16,-6 15 0 16,-15 12 1-16,-10 17-5 15,-3 15-4-15,-3 10-6 16,-1 18-3-16,4 13-3 0,5 13 1 15,9 10-2-15,4 14-2 16,15 10 0-16,7 13 0 16,12-4-22-16,0 7-60 15,27-10-5-15,10-15-3 0,10-18-10 16,3-24-4-16</inkml:trace>
  <inkml:trace contextRef="#ctx0" brushRef="#br0" timeOffset="43548.9588">5785 11097 57 0,'-7'-26'89'0,"-3"4"-5"0,4 9-5 15,3-23-23-15,3 36-22 16,7-8-11-16,8 7-10 16,2 1-6-16,0 0-2 15,2 0 0-15,2 0-1 0,-1 0 1 16,-2 0-1-16,-4 0 0 15,-3 0 1-15,-11 0 0 0,12-6 0 16,-12 6-3 0,0 0 2-16,0 0 0 0,-14 6 0 15,2 13-2-15,-3 5 1 16,1 9-1-16,0 8-1 16,4 7 4-16,7 1-5 0,7-4 0 15,15-3 0-15,14-13 0 16,18-9 0-16,14-18 0 15,15-9 0-15,7-21 0 16,6-15 0-16,0-14 0 16,0-15 0-16,-7-13 0 0,-12-16 0 15,-11-8 0-15,-16-11 0 16,-12-5 0-16,-10-2 0 0,-16 1 0 16,-9 11 0-16,-9 11 0 15,-9 20 0-15,-1 19 0 16,1 18 0-16,-1 22 0 0,1 21 0 15,4 23 0-15,2 25 0 16,5 23 0-16,0 22 0 16,1 27 0-16,-1 26 0 15,-2 17 0-15,-1 7 0 16,8-6 0-16,1-11 0 0,7-16 0 16,7-21 0-16,10-29 0 15,7-32 0-15,14-29 0 16,11-22 0-16,5-14 0 15,1-16 0-15,4-9 0 0,0-10 0 16,1-4 0-16,-3-4 0 16,-3 2 0-16,-7-2 0 15,-7 4 0-15,-4 3 0 0,-9 3 0 16,-5 7 0-16,-9 3 0 16,-6 8 0-16,-7 4 0 15,-2 6 0-15,-4 4 0 16,0 4 0-16,0 11 0 0,-3-13 0 15,3 13 0-15,0 0 0 16,-7-5 0-16,7 5 0 16,0 0 0-16,0 0 0 0,-12-2 0 15,12 2 0 1,0 0 0-16,0 0 0 0,0 0 0 16,0 0 0-16,0-11 0 15,0 11 0-15,0 0 0 16,0 0 0-16,0 0 0 0,0 0 0 15,0 0 0-15,0 0 0 16,0 0 0-16,0 0 0 0,0 0 0 16,0 0 0-1,0 0 0-15,0 0 0 0,0 0 0 16,-5-7 0-16,5 7 0 16,0 0 0-16,0 0 0 0,0 0 0 15,0 0 0-15,0 0 0 16,0 0 0-16,-6 12 0 15,2 1 0-15,0 8 0 16,-5 5 0-16,0 9 0 0,-1 6 0 16,-2 8 0-16,1 5 0 15,3 3 0 1,5-1 0-16,3-5 0 0,7-4 0 16,13-13 0-16,11-11 0 15,10-13 0-15,11-13 0 0,6-17 0 16,10-14 0-16,7-12 0 15,7-12 0-15,4-7 0 16,-1-5 0-16,-3 1 0 0,-3 3 0 16,-6 4 0-16,-7 11 0 15,-9 9 0-15,-9 17 0 16,-11 14 0-16,-8 11 0 0,-8 12 0 16,-2 15 0-16,-8 12 0 15,2 8 0-15,0 7 0 16,0-2 0-16,5 0 0 15,7-5 0-15,5-8 0 0,11-9 0 16,7-14 0-16,10-7 0 16,3-12 0-16,8-10 0 15,0-6 0-15,0-12 0 16,-1 1 0-16,-7-6 0 16,-9-1 0-16,-4 0 0 0,-11 2 0 15,-12 2 0-15,-8 4 0 16,-6 9 0-16,-11 2 0 15,0 18 0-15,-21-5 0 16,-1 13 0-16,-1 14 0 0,-1 4 0 16,-2 9 0-16,4 2 0 15,8 5 0-15,9-5 0 16,8-5 0-16,15-6 0 0,14-7 0 16,11-7 0-16,10-10 0 15,6-2 0-15,2-14 0 16,2-5 0-16,-1-7 0 0,-5-5 0 15,-11-3 0-15,-5-1 0 16,-12-4 0-16,-6 4 0 16,-8 3 0-16,-3 6 0 0,-7 3 0 15,-2 7 0-15,-2 6 0 16,-1 10 0-16,0 0 0 16,11 14 0-16,4 5 0 15,2 5 0-15,10 2 0 16,10-1 0-16,15 1 0 0,10-10 0 15,10-5 0-15,14-11 0 16,8-11 0-16,11-15 0 16,7-17 0-16,10-11 0 15,-1-18 0-15,9-15 0 0,2-14 0 16,-5-12 0-16,-8-6 0 16,-8-4 0-16,-13 5 0 15,-21 5 0-15,-19 14 0 0,-23 13 0 16,-22 21 0-16,-15 20 0 15,-20 22 0-15,-16 23 0 16,-3 19 0-16,-3 25 0 16,1 23 0-16,10 26 0 15,8 22 0-15,16 21 0 0,10 17 0 16,16 13 0-16,11 7 0 16,16 4 0-16,8-4 0 15,10-7 0-15,1-10 0 0,5-13 0 16,-2-17 0-16,-4-15 0 15,-5-18 0-15,-8-10 0 16,-16-17 0-16,-9-8 0 16,-3-21-68-16,-21-22-26 0,-10-15-2 15,-8-26-9-15,2-18-2 16</inkml:trace>
  <inkml:trace contextRef="#ctx0" brushRef="#br0" timeOffset="45140.2046">13282 11111 14 0,'0'14'78'0,"-1"0"4"0,-1-3-2 16,2-3-1-16,-32-2-53 15,32-6 3-15,0 0-2 16,5 3-6-16,9-10-4 0,4-12-3 15,8-8-2-15,6-12-5 16,13-10-4-16,1-13 0 16,9-11-1-16,5-10 0 0,0-8 0 15,-3-6 0-15,-1-7-1 16,-7 0 2-16,-8 7 0 16,-5 10 1-16,-12 12-4 15,-6 16 0-15,-7 17 0 16,-7 22 0-16,-4 20 0 15,-17 30 0-15,-1 21 0 0,-2 21 0 16,-2 16 0-16,3 14 0 16,7 8 0-16,11-2 0 15,8-9 0-15,24-11 0 16,16-20 0-16,13-17 0 0,13-24 0 16,10-20 0-16,7-19 0 0,0-21 0 15,2-19 0-15,-7-17 0 16,-6-11 0-16,-6-13 0 15,-7-9 0-15,-12-9 0 16,-11 3 0-16,-12 4 0 0,-11 13 0 16,-8 9 0-16,-7 18 0 15,-5 15 0-15,-5 26 0 16,-7 19 0-16,1 17 0 16,0 25 0-16,3 17 0 0,4 16 0 15,0 14 0-15,4 12 0 16,0 8 0-16,6 1 0 15,7-7 0-15,3-10 0 16,3-16 0-16,1-14 0 0,5-19 0 16,6-19 0-16,4-21 0 15,6-14 0-15,1-18 0 16,5-6 0-16,-1-7 0 0,-2 2 0 16,-2 0 0-16,-3 6 0 15,-7 8 0-15,-2 14-2 16,-5 12 1-16,-2 11-1 15,-1 14 1-15,1 10 0 0,2 4 0 16,8 5 0-16,7-2 1 16,13-1 1-16,8-12-1 15,6-8 1-15,11-11 0 16,4-9 1-16,6-14 0 0,-1-9 0 16,-7-7-2-16,-5-7 0 15,-11-4 0-15,-8 1 0 16,-16 1 0-16,-8 5 0 15,-15 8 0-15,-12 7 0 16,-13 10 0-16,-14 11 0 0,-8 11 0 16,-2 13 0-16,0 9 0 15,1 10 0-15,11 7 0 16,12 6 0-16,16-1 0 16,22 1 0-16,15-6 0 0,13-5 0 15,9-7 0-15,5-10 0 16,3-12 0-16,-10-13 0 0,7-7-78 15,-29-18-14-15,-12-17-3 16,-16-17-5-16,-20-12-6 16</inkml:trace>
  <inkml:trace contextRef="#ctx0" brushRef="#br0" timeOffset="45312.9438">14278 10284 64 0,'-84'30'83'16,"54"-8"-4"-16,52-12-5 16,49-10-9-16,53-6-86 15,45-10-51-15,26-9-2 0,24-5-5 16,16-8-4-16</inkml:trace>
  <inkml:trace contextRef="#ctx0" brushRef="#br0" timeOffset="46423.4475">18645 10267 0 0,'19'-16'87'0,"4"1"3"16,2 2-4-16,4 5-6 15,-2 8-1-15,-1 13-71 16,-4 24 1-16,-7 20-2 16,-8 18-1-16,-10 17-1 15,-17 12-1-15,-11 7 1 0,-11 4 0 16,-9-3-2-16,-4-4 2 15,0-14 0-15,4-22 0 16,2-17 1-16,4-22 1 0,6-21-2 16,5-21-1-16,7-29-4 15,3-21 0-15,4-21 0 16,7-22 0-16,10-19 0 0,11-12 0 16,12-7-3-16,19 0 1 15,13 3 1-15,19 10 0 16,8 18 2-16,14 21 0 15,3 22 0-15,1 22 0 0,-5 22 2 16,-4 21-3 0,-12 16 0-16,-13 24 0 0,-18 17 0 15,-17 16-2-15,-19 14 2 16,-13 11 2-16,-15 1-2 0,-10-3 0 16,-3-8 0-16,-1-13 0 15,2-11 0-15,6-21 0 16,16-22 0-16,9-20 0 15,26-18 0-15,17-16 0 16,14-14 0-16,16-9 0 0,15 0 0 16,5-4 0-16,2 11 0 15,-4 5 0-15,-8 17 0 16,-10 12 0-16,-13 16 0 0,-19 14 0 16,-13 15 0-16,-18 10 0 15,-12 14 0-15,-17 9 0 16,-14 7 0-16,-11 1 0 0,-4-4 0 15,-3-7 0-15,8-7 0 16,4-15 0-16,14-13 0 16,25-24 0-16,4-9 0 15,32-22 0-15,13-12 0 16,19-7 0-16,9-8 0 0,12 2 0 16,3-3 0-16,-2 6 0 15,-2 6 0-15,-9 10 0 16,-9 7 0-16,-10 8 0 0,-12 8 0 15,-4 8 0-15,-4 7-2 16,-3 6 4 0,-1 3-2-16,3 5 0 0,4-3 0 0,9 0 0 15,5-8 0-15,4-4 0 16,3-8 0-16,-1-12 0 16,2-10 0-16,-3-9 0 15,-5-13 0-15,-8-7 0 16,-7-4 0-16,-10-4 0 15,-10 1 0-15,-9 7 0 0,-9 4 0 16,-6 13 0-16,-12 11 0 16,-4 18 0-16,-6 13 0 15,0 20 0-15,-3 23 0 16,0 27 0-16,3 27 0 0,-5 26 0 16,0 28 0-16,-1 16 0 15,1 18 0-15,-2 13 0 16,1 4 0-16,-1-7 0 0,7-12 0 15,4-13 0-15,9-24 0 16,8-16 0-16,3-34 0 0,-12-25-84 16,27-30-8-1,9-30-3-15,4-29-7 0,5-31-5 16</inkml:trace>
  <inkml:trace contextRef="#ctx0" brushRef="#br0" timeOffset="47440.2241">21615 10779 32 0,'42'-43'76'15,"1"3"0"-15,-4-1-1 16,5 1-1-16,-1 4-62 16,0 4 3-16,2 4 0 15,-7 2 2-15,-2 5-1 0,-6 2 0 16,-7 6-1-16,-7 4-3 15,-16 9-1-15,0 0-2 16,-6 18-2-16,-19 5-1 16,-5 10-3-16,-2 9 0 15,-1 7-1-15,2 5 0 0,9 3 0 16,12-1-1-16,18-3 1 0,21-7 0 16,18-8 0-16,10-9 1 15,14-14-1-15,5-8-1 16,8-9 1-16,-3-16-2 15,-5-9 0-15,-5-12 0 0,-8-5 0 16,-10-7 0 0,-10-1 0-16,-6 1 0 0,-13 3 0 15,-6 7 0-15,-6 9 0 16,-8 10 0-16,-4 22 0 16,0 0 0-16,-6 12 0 0,2 19 0 15,4 10 0-15,11 12 0 16,12 3 0-16,10 5 0 15,17-4 0-15,16-7 0 0,12-12 0 16,12-12 0-16,3-15 0 16,-1-13 0-16,2-19 0 15,-3-19 0-15,-8-15 0 0,-8-15 0 16,-15-11 0-16,-6-11 0 16,-17-6 0-16,-4-2 0 15,-13 6 0-15,-13 6 0 16,-4 15 0-16,-3 12 0 15,-3 18 0-15,-3 20 0 0,6 23 0 16,-10 16 0-16,8 27 0 16,2 19 0-16,-1 19 0 15,-2 17 0-15,0 18 0 16,2 4 0-16,1-1 0 16,2-12 0-16,9-13 0 0,2-17 0 15,3-22 0-15,11-23 0 16,2-28 0-16,5-18 0 0,0-21 0 15,3-16 0-15,1-11 0 16,1-11 0-16,5-5 0 16,-5-1 0-16,1 1 0 0,-1 7 0 15,7 6 0-15,-5 11 0 16,5 11 0-16,13 10 0 16,2 7 0-16,7 10 0 15,8 7 0-15,6 2 0 16,10 4 0-16,9 3 0 15,7-2 0-15,-3 0 0 0,4-5 0 16,4-4 0-16,0-5 0 16,4-3 0-16,-10-4 0 15,-3-3 0-15,-14-2 0 0,-12 1 0 16,-9 2 0-16,-14 1 0 16,-15 5 0-16,-12 2 0 15,-8 3 0-15,-10 4 0 16,-10 10 0-16,12-14 0 0,-12 14 0 15,0 0 0-15,0 0 0 16,0 6 0-16,-8 12 0 16,-5 3 0-16,0 19-14 0,-10 2-78 15,-8 1-4-15,7 1-5 16,-4-5-6-16,9-3 6 16</inkml:trace>
  <inkml:trace contextRef="#ctx0" brushRef="#br0" timeOffset="49224.904">3818 12741 29 0,'-23'-33'94'0,"0"3"-3"0,-2 2-5 15,-1 3-3-15,-5 5-45 16,4 9-17-16,-3 11-7 0,-5 15-6 16,-2 15-3-16,-6 16-2 15,-5 19 0-15,-5 19 0 16,3 18 1-16,3 13 0 16,-1 10-1-16,12 6-1 15,15 4 0-15,12-2-1 0,13-8 1 16,19-12-2-16,14-20 1 0,14-13 0 15,17-19 1-15,15-19-1 16,7-24 2-16,10-18-2 16,8-24 0-16,7-19 1 15,2-15-2-15,2-11-1 16,-17-10 0-16,-12-3-2 16,-11-1 1-16,-19 2 1 0,-20 5-1 15,-19 9 0-15,-16 7 2 16,-16 9 0-16,-11 12 0 15,-14 9 1-15,-9 12-2 16,-10 14 1-16,-8 12-1 0,-7 18 0 16,-2 13 1-16,-4 11 0 15,4 9 0-15,7 5 0 16,13 3 2-16,11-2-1 0,16-4 1 16,20-10 0-16,11-12-2 15,20-11 1-15,20-15 0 16,10-13-1-16,12-17 1 15,9-13-1-15,2-7-1 0,5-9 1 16,-4-3-2 0,-6 1 1-16,-6 2 1 0,-8 6-1 0,-10 6 1 15,-9 8-1 1,-7 8 1-16,-4 10 1 0,-3 6 0 16,0 6-1-16,-4 10 1 15,4 4 0-15,-2 8 0 16,2 2 0-16,-3 0 0 0,-2 0 0 15,-4-6 0-15,1-1 0 16,-3-8-2-16,2-5 1 16,3-8-2-16,4-4 0 15,8-9 0-15,5-5-2 0,14-7 1 16,10-1 1-16,12-5-1 16,9 0 1-16,7-4-1 15,6 1 2-15,2-2 0 0,1-3 2 16,-1 1-1-16,-7-4 1 15,-9-2 1-15,-10-4 1 16,-12-1 1-16,-9-4 0 0,-14-2 0 16,-10-2 1-16,-15-3 0 15,-10 1-5 1,-7 0 0-16,-10 4 0 0,-5 5 0 16,-4 7 0-16,2 8 0 15,0 12 0-15,5 16 0 16,2 14 0-16,6 25 0 0,4 20 0 15,5 23 0-15,-1 23 0 16,1 27 0-16,2 30 0 16,-1 19 0-16,2 19 0 0,4 14 0 15,0 9 0-15,4 5 0 16,3-6 0-16,2-11 0 16,-2-25-5-16,6-20-35 0,1-34-48 15,-8-40-3-15,-3-35-5 16,-10-50-4-16</inkml:trace>
  <inkml:trace contextRef="#ctx0" brushRef="#br0" timeOffset="50322.8421">6203 13976 3 0,'17'-85'86'0,"3"1"0"15,2 6-5-15,5 0-4 0,1 7-2 16,1 15-68-16,3 10-2 15,2 18-2-15,-4 16-2 16,1 12 1-16,-6 23 0 0,-2 13-1 16,-4 17 0-16,0 12-1 15,-5 6 0-15,-4 2-1 16,-4-5 0-16,-3-6 1 16,-2-9 0-16,-2-17 1 15,1-17 0-15,0-19 2 16,12-26-1-16,7-19 1 0,15-17 0 15,11-18-3-15,9-21 1 16,17-20 0-16,8-11 3 16,3-5 0-16,3-3 3 0,-5-2 1 15,-5 8 1-15,-9 7 2 16,-11 16-1-16,-16 16 0 16,-10 18-5-16,-11 17-5 0,-7 15 0 15,-10 22 0-15,-5 18 0 16,-14 22 0-16,-5 26 0 15,-2 27 0-15,-4 22 0 0,-2 23 0 16,3 22 0-16,5 9 0 16,14 4 0-16,13-7 0 15,17-13 0-15,17-14 0 0,13-24 0 16,17-24 0-16,6-25 0 16,8-25 0-16,1-18 0 15,-3-17 0-15,-2-14 0 16,-7-13 0-16,-6-7 0 15,-10-8 0-15,-11 2 0 16,-10 3 0-16,-7 3 0 16,-14 8 0-16,-7 4 0 0,-6 12 0 15,-12 9 0-15,-2 13 0 16,-7 8 0-16,0 16 0 0,-2 12 0 16,4 10 0-16,0 11 0 15,10 3 0-15,9 4 0 16,11-4 0-16,12-4 0 15,13-12 0-15,13-12 0 0,10-14 0 16,10-13 0-16,10-18 0 16,4-14 0-16,2-20 0 15,5-12 0-15,0-14 0 0,-1-11 0 16,-6-7 0-16,-5-3 0 16,-13-7 0-16,-8-1 0 15,-13 3 0-15,-14 7 0 16,-14 8 0-16,-9 10 0 0,-7 9 0 15,-6 12 0-15,-4 15 0 16,-4 11 0-16,4 14 0 16,-2 15 0-16,2 14 0 15,3 20 0-15,3 20 0 16,-3 15 0-16,2 19 0 0,-1 16 0 16,0 13 0-16,2 7 0 15,4-5 0-15,6-7 0 16,2-14 0-16,8-17 0 0,2-23 0 15,3-21 0-15,9-28 0 16,6-18 0-16,2-23 0 16,3-16 0-16,4-10 0 0,6-9 0 15,3 1 0-15,4 2 0 16,-1 4 0-16,1 11 0 16,-1 13 0-16,-2 16 0 15,0 16 0-15,-7 13 0 0,-1 15 0 16,-5 15 0-16,-4 14 0 15,-10 14 0-15,-7 6 0 16,-5 2 0-16,-9-4 0 16,-2-7 0-16,-2-3 0 0,-4-20-22 15,-5-10-66-15,6-28-3 16,14-4-3-16,2-31-7 16,3-21-1-16</inkml:trace>
  <inkml:trace contextRef="#ctx0" brushRef="#br0" timeOffset="50471.6736">10236 12448 10 0,'12'-70'90'16,"-6"8"1"-16,3 15-6 0,0 10-7 15,-1 8-7-15,38 8-80 16,-29 10-61-16,-3 17-7 0,4 16-8 16,-4 12-6-16,3 10-1 15</inkml:trace>
  <inkml:trace contextRef="#ctx0" brushRef="#br0" timeOffset="51105.6323">10691 12935 38 0,'0'11'98'0,"0"-11"-4"16,-10 9-8-16,10-9-3 0,-13 0-2 15,-13 0-81-15,9 12 1 0,0 8-2 16,-1 5 0-16,-3 9 0 16,5 8 0-16,4 4 1 15,7 0-1-15,8 0 1 16,16-8 0-16,11-7 0 16,11-10 1-16,8-12 0 15,7-10 0-15,6-18 0 0,-1-8 1 16,5-11-1-16,-4-6 0 0,-3-4 1 15,-6 0-1-15,-2 1 1 16,-6 6 0-16,-7 8-1 16,-6 7 0-16,-4 9 1 15,-9 10-1-15,-3 8 0 0,-7 14 0 16,-1 9-1 0,-1 12 1-16,-4 5-2 0,2 10 0 15,1 3-1-15,-2-2-1 16,6-5 0-16,2-8 1 0,4-7 0 15,7-13 0-15,4-11 1 16,5-9 1-16,7-16 0 16,4-6 1-16,7-6 0 15,3-2 1-15,1-1 1 0,1 4-1 16,0 7 1-16,-2 8 0 16,2 8 1-16,-8 8 1 15,0 14 0-15,-6 5-5 0,1 6 0 16,-2 1 0-16,0-2 0 15,3-3 0-15,-1-4 0 16,14-8 0-16,9-5 0 16,9-5 0-16,10-4 0 0,9-8 0 15,4-7 0-15,7-4 0 16,-8-6 0 0,-6-1 0-16,-25-6-6 0,-19 6-84 15,-18 4-2-15,-28 3-4 0,-26 9-5 16,-30 9-5-16</inkml:trace>
  <inkml:trace contextRef="#ctx0" brushRef="#br0" timeOffset="51742.8698">4584 14787 28 0,'-33'21'93'15,"9"-6"-2"-15,4-6-8 16,9-5-3-16,11-4-1 16,0 0-79-16,0 0 1 0,0 0-1 15,18-3 1-15,7 3 2 16,7 0 0-16,11 0 2 15,14 3-1-15,14 0 2 0,18-1-1 16,14 0 0 0,25 0-1-16,21 0 0 0,23-2-1 15,20-2 0-15,23-7 1 16,25-6 0-16,17-4-2 16,23-6-2-16,13-7 0 0,15-4 0 15,8-4 0-15,10-2 0 16,2-2 0-16,0 1 0 15,-5 3 0-15,-12 3 0 16,-11 3 0-16,-23 5 0 0,-20 4 0 16,-27 2 0-16,-27 7 0 15,-33 1 0-15,-29 3 0 16,-30 4 0-16,-29 1 0 16,-23 3 0-16,-19 0 0 15,-22-5 0-15,-36 3-75 0,2-4-18 16,-18-12-1-16,-14-6-7 0,-21-15-5 15</inkml:trace>
  <inkml:trace contextRef="#ctx0" brushRef="#br0" timeOffset="52357.9468">5553 12662 0 0,'-32'-3'91'16,"14"-1"-1"-16,7 0-5 16,11 4-6-16,0-19-1 0,23 6-68 15,-3 2-3-15,7 1-3 16,11-2-2-16,7 3 1 16,13-2 1-16,14 1 0 15,12 0 0-15,17 1-1 16,17 1 1-16,20-3 0 0,19 2 0 15,20-4 1-15,20 0 0 16,21-4 1-16,15-1 0 16,20-3 0-16,16-4 1 15,16-1-7-15,5-4 0 0,11 1 0 16,5-3 0-16,2 1 0 16,-9 0 0-16,-8 4 0 15,-15 0 0-15,-21 4 0 0,-20 5 0 16,-29-1 0-16,-29 4 0 15,-29 4 0-15,-26 4 0 16,-30 0 0-16,-27 3 0 16,-16 1 0-16,-17 2 0 15,-16 1 0-15,-16 0 0 0,-10 18 0 16,-9-8-43-16,-21 9-50 16,-19-16-2-16,-11-5-8 15</inkml:trace>
  <inkml:trace contextRef="#ctx0" brushRef="#br0" timeOffset="55824.9369">3210 1685 1 0,'-60'24'60'16,"-7"8"0"-16,1 5 2 16,-2 16-40-16,3 16-2 15,-5 16 2-15,-2 15 1 16,0 14-1-16,7 15-1 0,-8 13 1 16,5 16-1-1,5 10-3-15,5 14-1 0,13 13-5 16,9 10-3-16,5 12-2 0,9 12-1 15,19 10-2-15,4 11-1 16,17 8 0-16,4 8 1 16,-3 13 0-16,3 13 0 15,10 46 0-15,-11-29 1 0,-10 13-1 16,-12 9 0-16,-18 11-1 16,-18 1-1-16,-7 3 0 15,-13-6-1-15,-17-40 1 16,-7 28 0-16,-7-15-1 15,1-18 1-15,4-26-1 16,5-20 1-16,6-26-1 0,8-19 1 16,6-33-3-16,13-20 4 15,8-25-3-15,8-20-1 0,2-20 1 16,1-12 0-16,2-14 2 16,9-10 1-16,-2-8 0 15,-1-10-4-15,5-3 4 16,-5-6-2-16,10-5 0 0,8-4-1 15,-7-6-6-15,4 2 0 16,13 5 4-16,4 2-1 16,6 8-1-16,14 9 1 15,4 12 0-15,6 14 2 0,3 20 4 16,11 16 0-16,-7 19-2 16,8 19 2-16,2 21 2 15,-2 15-1-15,-3 13 1 0,2 12 0 16,6 0 0-1,-1 2-1-15,9-5-1 0,3 3-3 16,7-11 0-16,-1-6 0 16,9-7 0-16,-2-7 0 0,-1-9 0 15,-1-2 0-15,-15-15 0 16,-2-11 0-16,-14-6 0 16,-5-10 0-16,-13-12 0 0,-1-14 0 15,-7-12 0-15,-6-14 0 16,-12-14 0-16,2-9 0 15,0-12 0-15,-11-11 0 16,7-3 0-16,1-27-65 0,3-43-27 16,-3-47-2-16,-10-65-8 15</inkml:trace>
  <inkml:trace contextRef="#ctx0" brushRef="#br0" timeOffset="58718.5053">1535 9169 48 0,'-13'14'92'16,"0"-1"-1"-16,-11-8-7 15,12-5-1-15,-12 0-60 0,5 2-1 16,7 3-8-16,-1 0-5 16,13-5-1-16,-8 18-1 15,0-9-5-15,7 4 4 16,1 1 0-16,8 3-4 0,3 0 2 15,15 1-1-15,2 0-1 0,18-3 0 16,21-7 1 0,12-5-3-16,22-6 0 0,10-15 0 15,23-9 0-15,10-7 0 16,12-8 0-16,11-5 0 0,5-1 0 16,0-2 0-1,-4 2 0-15,0 2 0 0,-10 2 0 16,-11 3 0-16,-15 7 0 15,-18 2 0-15,-22 8 0 16,-18 3 0-16,-18 7 0 16,-17 4 0-16,-16 4 0 0,-10 3 0 15,-13 3 0-15,0 0 0 16,-18 0 0-16,-11-2-12 16,-1-7-48-16,-11 3-29 0,-15-5-1 15,-6-6-8-15,-9-5-3 16</inkml:trace>
  <inkml:trace contextRef="#ctx0" brushRef="#br0" timeOffset="58975.6925">3009 8524 66 0,'-71'-14'96'15,"14"1"-2"-15,8 0-7 16,13-2-1-16,14-7-53 0,19 8-11 16,15 3-5-16,27 7-7 15,20 4-10-15,13 6 0 16,18 8 0-16,12 11 0 15,12 11 0-15,3 15 0 0,-8 14 0 16,-10 13 0-16,-17 9 0 16,-19 8 0-16,-18 7 0 15,-29 8 0-15,-23 3 0 16,-27 4 0-16,-25-8-5 16,-21 5-83-16,-21-5-2 0,-15-15-5 15,-5-14-7-15,-1-32-4 16</inkml:trace>
  <inkml:trace contextRef="#ctx0" brushRef="#br0" timeOffset="60420.404">697 13571 48 0,'-7'11'90'0,"7"-11"-3"16,-13 13-3-16,13-13-1 16,-2 12-61-16,2-12-7 15,-11 4-4-15,11-4-5 16,0 0-2-16,0 0-2 16,-9 0-1-16,9 0-1 0,-13-3 2 15,13 3-1-15,0 0-1 16,0 0 1-16,-8-5 1 15,8 5-4-15,0 0-1 16,5 0 0-16,-5 0 1 0,13 2 1 16,-13-2 3-16,13 0 2 15,14 0-1-15,11-11 4 16,8-6 1-16,7-7 3 16,29-6 1-16,5-13-3 15,14-7-2-15,14-7-7 0,-8-5 0 16,16-6 0-16,2-6 0 15,2 0 0-15,-4-2 0 0,9-2 0 16,-2 2 0 0,-2 2 0-16,-5 3 0 15,-9 6 0-15,-13 4 0 0,-2 7 0 16,-20 8 0-16,-14 11 0 16,-15 6 0-16,-6 8 0 0,-13 5 0 15,-13 8 0-15,-3 3 0 16,-15 5 0-16,12-3 0 15,-12 3 0-15,0 0 0 16,-16 9 0-16,-1-5-19 0,1-4-50 16,-12 1-19-16,-9-1-3 15,-2-2-6-15,-9-14-1 16</inkml:trace>
  <inkml:trace contextRef="#ctx0" brushRef="#br0" timeOffset="60713.8986">2401 12183 62 0,'-27'-14'91'0,"7"3"-3"16,6-3-4-16,8 0-3 16,5-4-47-16,15 3-12 0,27 0-8 15,10-2-8-15,22 3-2 16,8 7-1-16,12 7-1 16,10 11 0-16,1 19-3 15,-5 13 0-15,-12 19 0 0,-12 15 2 16,-22 18 0-16,-20 15-3 15,-20 18-5-15,-25 5-21 16,-24 16-54-16,-28 6-3 0,-82 15-6 31,-28-6-6-31,-49-14 3 16</inkml:trace>
  <inkml:trace contextRef="#ctx0" brushRef="#br1" timeOffset="579771.8183">14982 5823 12 0,'11'15'73'16,"-11"-15"1"-16,8 1-3 16,-8-1-2-16,5-4-49 0,-5 4-6 15,0 0-3-15,6 7-1 16,-6-7 1-16,8 15-2 16,-3-4 0-16,5 5-2 15,2 0 1-15,3 2 0 0,10 2 0 16,6-2 0-16,9 1 0 15,11-2 0-15,12 0 0 16,9-4 0-16,15-1-1 16,11-2-2-16,14 0 0 0,12-4-1 15,11 1-1-15,11-3 0 16,12 0 0-16,8-2 0 16,5-1 0-16,6 0 0 0,2-1 0 15,0-3-1-15,-1 1 1 16,-4 0 0-16,-4 1-1 15,-5 0 1-15,-7 1-1 16,-6 0-2-16,-6 0 0 16,-8 0 0-16,-11-2 0 15,-10-1 0-15,-12-2 0 0,-12-3 0 16,-17 0 0-16,-13-3 0 16,-20-4 0-16,-14-1 0 15,-11-1-3-15,-16-3-8 0,-8 2-9 16,-18-2-13-16,-5 2-20 15,-5 4-24-15,-8 3-11 16,-2 1-5-16,0 4 0 0</inkml:trace>
  <inkml:trace contextRef="#ctx0" brushRef="#br1" timeOffset="579983.0606">18554 5823 25 0,'-20'-12'75'0,"7"-2"2"0,6 1-12 15,7 3-15-15,7-3-13 16,16 6-10-16,14 1-5 0,13 5-5 15,19 4-7 1,11 13 0-16,14 10-4 0,3 11 0 16,-1 13-1-1,-9 13-2-15,-15 10 0 0,-21 6-1 16,-28 8 0-16,-33 0-2 0,-33 7-4 16,-40-4-10-1,-24-9-61-15,-29 7-4 0,-22-19-7 16,-6-15-5-16,-4-26-2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3:48:58.15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1607 3660 43 0,'-5'-12'71'0,"5"12"-8"16,-12-17-10-16,7 9-10 15,5 8-11-15,-11-15-6 0,11 15-6 16,-7-9-6-16,7 9-7 16,0 0-3-16,-13 0-2 15,13 0-3-15,4 12-1 16,0-2 1-16,3 3 1 0,4-1 2 15,9 5 6-15,5-2-1 16,6 3 1 0,8-3 0-16,10 0-2 0,10-2 1 15,7-2-1-15,15-2-1 16,6-4 2-16,10 0-3 0,11-5 0 16,4 0-1-16,0-1 2 15,9-4-3-15,-2-2 1 16,1-1 0-16,-3 2-3 15,-8-2 0-15,-5 2 2 0,-9-1-1 16,-9 3 0-16,-9-1 0 16,-6 2-1-16,-13 0 1 15,-6 0 0-15,-10 1 1 0,-7 0 1 16,-9 1-1-16,-4-2 1 16,-7 0-1-16,-2-1 0 15,-13 4-1-15,10-13-1 0,-10 5-4 16,1-3-2-1,-1-3-7-15,0 4-12 0,0 10-56 16,-10-11-3-16,-1 3-6 0,-3-4-5 16</inkml:trace>
  <inkml:trace contextRef="#ctx0" brushRef="#br0" timeOffset="410.7279">3090 3216 26 0,'-29'-22'72'15,"1"1"3"-15,-1-19-13 16,7 26-23-16,-2 1-5 16,8 5-7-16,-1 2-7 0,4 0-4 15,0 2-8-15,0 0-2 16,13 4-3-16,-11 0-3 15,11 0 0-15,0 0 1 16,0 7 1-16,6 3-1 0,-1-1 2 16,9 5 1-1,6 2 1-15,11 3 2 16,7 3-1-16,10-1-2 0,13 4-1 16,3 0-1-16,11 1 0 15,5 0 0-15,-3 0-1 0,1 0-1 16,-5-5 0-16,-6 6 1 15,-5-6 1-15,-3 1 2 16,-4-4-6-16,-5-2-2 16,-4 2-7-16,-5-5-14 0,-3-3-53 15,1 0-3-15,-6-8-6 16,-1-2-6-16</inkml:trace>
  <inkml:trace contextRef="#ctx0" brushRef="#br0" timeOffset="781.814">4079 3501 25 0,'-10'3'86'0,"-2"-3"-2"16,12 0-6-16,-14-26-11 16,14 26-44-16,0 0-9 15,0 0-7-15,-9 17-7 16,4 4-1-16,-4 9-2 0,-5 13 1 15,-9 14 3-15,-5 13 3 16,-11 13-2-16,-10 11-1 0,-11 11 0 16,-8 3 1-16,-5 4-1 15,-9-1 3-15,3-8-2 16,0-3 1-16,4-14 1 16,10-11 1-16,7-15 0 0,9-10 1 15,13-18 1-15,11-10 1 16,8-7 0-16,5-10 0 15,12-5-2-15,-1-10-2 0,7-2-1 16,2-6-5-16,4 5-8 16,-5-4-17-16,7 0-55 15,6 4-2-15,-1 0-5 16,-1 3-5-16</inkml:trace>
  <inkml:trace contextRef="#ctx0" brushRef="#br0" timeOffset="1811.0972">6158 3308 25 0,'-2'-14'83'16,"0"1"-3"-16,0 0-5 0,2 13-35 15,0 0-4-15,0 6-17 16,2 16-7-16,5 12-5 16,-2 14-5-16,1 15 2 15,2 14 2-15,-3 13-1 0,-1 13-2 16,-2 4 1-16,2 6-2 16,-2-2 0-16,2-5 0 15,-2-13 0-15,2-10 0 16,0-18 1-16,2-13 1 15,-3-16 2-15,0-11 2 16,-3-25 0-16,0 0-1 0,1-9 1 16,-1-18-1-16,-6-15 0 15,-7-12-2-15,0-13-2 16,-6-14-3-16,0-7 1 0,-5-10-1 16,-3-4 0-1,-1-1-1-15,1 1 0 0,3 0 1 16,3 5 0-16,3 2 0 0,9 6-1 15,9 5-1-15,7 6 0 16,18 8-1-16,14 9 0 16,11 9-1-16,11 15-1 15,6 12 1-15,2 18-1 0,-1 13 2 16,-4 22-1-16,-13 15 2 16,-12 18-1-16,-18 12 1 15,-13 7 1-15,-12 2 0 0,-13-2 1 16,-12-3 1-1,-7-11 1-15,-7-9-1 0,-1-11 2 16,4-14-1-16,1-9 2 0,6-9 0 16,6-5-2-16,5-7-4 15,10-4-6-15,6-14-11 16,11-10-33-16,17-3-28 16,7-7-6-16,7-4-6 0,4-3-1 15</inkml:trace>
  <inkml:trace contextRef="#ctx0" brushRef="#br0" timeOffset="2458.1206">6703 3251 28 0,'46'-17'72'0,"2"2"4"0,1 9-22 15,6 6-9 1,8 15-11-16,-1 12-11 16,3 13-9-16,-5 11-6 15,-5 14-2-15,-12 9-1 0,-10 7-1 16,-14-2 0-16,-11-2-1 0,-8-10 1 15,-15-8 2-15,-8-14 0 16,-5-11 0-16,-1-19 1 16,3-12-1-16,5-10 0 15,2-14-1-15,8-9-2 0,10-7 0 16,6-9 0-16,16-4-2 16,9-1-1-16,7-1 0 0,7 4 0 15,0 7 1-15,-4 2-1 16,-1 9 1-16,-7 5 0 15,-4 6 2-15,-9 5-3 16,-9 4 1-16,-1 4-2 0,-9 6 1 16,0 0-3-16,0 0 1 15,6 16 0-15,-6-2-1 16,1 4 1-16,4 3 2 16,6 0 0-16,8-3 1 0,11-2 2 15,13-9-1-15,11-6 0 16,13-4 2-16,3-14-2 0,8-7 1 15,-1-9 1-15,-3-3-1 16,-11-9 1-16,-8-2-1 16,-15-3 1-16,-12 2-1 15,-14 0 0-15,-13 5-1 0,-4 7-2 16,-14 8-1 0,-9 11 0-16,-4 12-1 15,-3 11 1-15,-1 16-1 0,7 17 0 16,2 13 1-16,11 14 0 15,4 15 0-15,10 12 0 16,5 8 1-16,8 8 0 0,2 4 0 16,1 2 1-16,-4-1-1 15,-1-2 1-15,-2-10-1 16,-2-9-3-16,-2-10-3 0,3-13-5 16,-1-15-12-16,0-13-58 15,11-15-4-15,5-22-5 16,4-12-5-16</inkml:trace>
  <inkml:trace contextRef="#ctx0" brushRef="#br0" timeOffset="3228.3998">8584 3572 24 0,'-26'-16'83'0,"3"5"1"0,-2 0-1 16,7 0-5-16,6 4-55 0,12 7-3 16,-8-9-5-16,15 5-5 15,14 1-3-15,11-1-3 0,9 1-3 16,10-4 0-16,6 1-1 16,2-1 1-16,2 0 0 15,-6-1 0-15,-10 1 1 16,-9-1 0-16,-11 3 0 15,-8-1-1-15,-17 6 0 0,0 0-1 16,-7 11 0-16,-12 4-1 16,-4 7-1-16,-1 8 1 15,1 5-1-15,4 5 2 16,4 6 0-16,11-3 0 16,9-1 1-16,15-3 1 0,13-7 1 15,7-8 0-15,11-11 1 16,5-8-1-16,5-8 0 0,2-10-1 15,-5-8 1-15,-4-5-1 16,-9-5 1-16,-9-1-1 16,-9 0-1-16,-6 5 1 15,-12 4-3-15,-6 4-1 0,-3 10 0 16,-10 9-1-16,-1 8-1 16,-1 15 0-16,1 4 1 15,4 10 1-15,6 0 1 16,5 2 2-16,14-4 0 0,15-7 1 15,11-9 0-15,13-10 0 16,11-8 0-16,7-14 1 16,6-13-1-16,-3-10 0 0,-3-13 1 15,-1-9-1-15,-8-12 2 16,-10-6 0-16,-13-6 0 16,-7-4 1-16,-13 3-1 15,-6 5 0-15,-8 10 0 0,-9 11-1 16,-1 15-2-16,-8 15-2 15,2 18 0-15,-4 12-1 16,5 24 0-16,-2 14 0 16,1 17-2-16,0 13 2 0,-6 21 1 15,-4 8-2-15,1 3-3 16,-3-3-2-16,5-5-2 16,-2-13-3-16,6-13-5 15,-1-14-2-15,5-20-4 0,4-18-25 16,2-17-31-16,0 0-3 15,-1-26-2-15,1-5 3 16</inkml:trace>
  <inkml:trace contextRef="#ctx0" brushRef="#br0" timeOffset="3490.2882">10016 3528 3 0,'1'-37'72'0,"9"4"7"16,10 7 1-16,14 5-4 15,16 4-45-15,14 7-7 0,7 3-2 16,10 4-3-16,9 2-1 15,-2 2-2-15,2-1-5 16,-12 3 0-16,-6-2 0 16,-17-1-3-16,-5 2-1 0,-14-2 0 15,-12 0-2-15,-7-2-1 16,-9 1-1-16,-8 1 1 16,0 0-4-16,0 0 0 0,0 0 0 15,0 0 0-15,4-11-14 16,1-9-62-16,-5 20-9 15,4-12-4-15,6-1-7 16,1-1-5-16</inkml:trace>
  <inkml:trace contextRef="#ctx0" brushRef="#br0" timeOffset="5313.9789">11871 3137 67 0,'-16'-19'87'0,"4"0"-4"16,6 6-6-16,6 13-1 0,0 0-60 16,5 20 0-16,2 20-9 15,1 15-4-15,-4 19-1 16,1 15 2-16,-5 14-2 16,0 6 1-16,-5 2-1 0,-1-3-1 15,-4-12 1-15,4-13 1 16,-3-16 2-16,4-19 1 15,2-20 1-15,-1-18-1 0,0-18-1 16,-4-15 0-16,-1-17-1 16,-3-11 0-16,-4-17-4 15,-1-12-1-15,-1-9 0 16,1-8 0-16,5-2 0 16,4-6 0-16,8-1-1 0,16-2 1 15,12 10-1-15,19 2 0 16,11 12 1-16,12 8-1 15,10 14-1-15,4 13 1 0,2 16-2 16,-7 18 0-16,-11 15 0 16,-12 16 1-16,-17 22-2 15,-17 16 1-15,-17 15 1 16,-14 13 0-16,-15 14 1 0,-16 3 1 16,-5 3-1-16,-3 0 2 15,3-13-2-15,5-12 1 16,7-16 1-16,13-12 3 15,17-20-1-15,15-19 2 0,25-9 1 16,16-16 0-16,16-15 1 16,16-8-1-16,8-11 1 0,8-8-2 15,3-10 0-15,-5-4 0 16,-7-9-1-16,-9-3 1 16,-15-1-2-16,-14 0 1 15,-15 1-1-15,-15 1 0 0,-12 9-1 16,-10 6 0-1,-6 14 0-15,-10 11-2 16,-3 12 0-16,-3 14 0 0,-1 19-1 16,-4 19-1-16,4 26 0 15,1 22 1-15,2 27 0 0,6 16 0 16,3 13 1-16,9 8 1 16,15-2-1-16,15-5 3 15,16-13-1-15,15-17 0 0,12-24 1 16,12-22 1-16,6-18 0 15,3-21 0-15,-3-12 0 16,-1-20 0-16,-9-15 0 0,-5-14-1 16,-12-6 0-16,-11-6-2 15,-12-3 0-15,-11 2 0 16,-11 5 0-16,-15 7 0 0,-4 10 0 16,-15 11 0-16,-10 13 0 15,-10 15-4 1,-6 10-1-16,-6 19 1 0,-1 15 0 15,0 14 2-15,4 11-1 16,7 5 2-16,11 0 0 16,14-5 2-16,12-6 0 0,20-10 1 15,14-17 0-15,14-15 0 16,8-18 0-16,10-8 1 16,-3-17-1-16,4-15 1 0,-7-8-1 15,-5-9 0-15,-5-5 0 16,-12-4-2-16,-9 5 0 15,-12 1 0-15,-7 5 0 16,-8 9 0-16,-3 8 0 0,-14 10 0 16,-4 8 0-16,-5 10 0 15,-8 10-3-15,0 11-1 16,-1 16 1-16,0 8 0 16,2 17 0-16,6 8 1 15,6 4 1-15,12 1 0 0,7-5 2 16,17-6 0-16,12-10 0 15,9-13 1-15,7-15 0 16,8-11 0-16,7-11 0 16,-2-15 0-16,0-13 0 0,-1-9 0 15,-1-5 1-15,-3-2-3 16,-3 4 0-16,-10-2 0 16,-2 10 0-16,-6 4 0 0,-6 10 0 15,-5 11 0-15,-2 8-2 16,-1 4 0-16,1 14 0 15,-2 6 1-15,3 6-1 0,-1 10 1 16,2 3 1-16,0 5-1 16,-2-2 2-16,0-2-1 15,-1-6 1-15,1-4 0 16,0-11 1 0,3-7 0-16,-1-10-1 0,8-5 2 15,-2-11-3-15,5-10 0 0,1-6 0 16,4-4 0-16,1 0 0 15,-1-2 0-15,2 4 0 16,-4 5 0-16,1 8 0 0,-3 9 0 16,-2 9-2-16,-6 7-1 15,-3 16 1-15,-4 6 0 16,-5 8 1-16,-1 3 1 0,-1 1 2 16,2 2 1-16,5-6 0 15,4-3-1-15,12-11-2 16,6-9 0-16,11-9 0 0,4-6 0 15,5-13 0 1,5-9 0-16,-1-9 0 0,-2-8 0 16,-7-2 0-16,-7-3 0 0,-11 5 0 15,-8 0 0-15,-10 11-7 16,-16 4-81-16,-14 10-3 16,-13 10-5-16,-12 5-7 15,-8 4-3-15</inkml:trace>
  <inkml:trace contextRef="#ctx0" brushRef="#br0" timeOffset="6143.483">6289 4828 41 0,'-31'1'79'15,"13"-1"-2"-15,7-2-3 16,11 2-43-16,0 0-8 0,0 0-8 15,11-3-6-15,1 3-3 16,6 1-2-16,6 3 0 0,8-1 0 16,10 1 2-1,8-1-1-15,13-1 1 16,12-1 0-16,14-1 0 16,15 0 0-16,12-5-1 0,18 0 1 15,13 0 0-15,17-1 0 0,13-1-1 16,16-2 1-1,10-1 0-15,13-3 0 16,9 1 0-16,9-1 0 0,15-2 0 16,7 1-1-16,10-2-1 0,6 1-1 15,14 0-1-15,4 0 0 16,8 1-1-16,7 0-1 16,-1-1 1-16,6 2-1 15,-3-2-1-15,3 1 2 16,-4 1 0-16,-5 0 0 0,-5 0 0 15,-4 1 1-15,-11-2-1 16,-8 4 1-16,-12-1 0 16,-13 0 0-16,-11 1 0 0,-18 1-1 15,-16 0 0-15,-22 2 0 16,-18-1 0-16,-26 0 0 16,-17 1 0-16,-23-2 0 15,-21 2 0-15,-18-1 0 16,-16 1 0-16,-13 0-1 0,-13 2-3 15,-5 2-5-15,-11 3-10 16,-12-5-67-16,-7 4-4 16,-11-10-4-16,-11 2-7 0,-11-9-3 15</inkml:trace>
  <inkml:trace contextRef="#ctx0" brushRef="#br0" timeOffset="8115.7698">5394 5095 6 0,'-32'-14'81'16,"2"-20"5"-16,6-14-2 16,2-24-5-16,3-12-55 0,-1-20 2 15,5-12-5-15,-4-9-4 16,2-9-3-16,-7-6-5 0,3-4-1 16,-1-2-1-16,1 3-1 15,-1 3-2-15,-2 8-2 16,6 2 0-16,-4 7-1 15,3 11 1-15,-1 8-2 0,1 9 2 16,1 10-2-16,2 9 1 16,1 9 0-16,2 10-1 15,1 8 1-15,1 6 0 16,3 8-1-16,1 8 0 0,2 2-1 16,1 10 0-16,1-1-1 15,3 7 1-15,0 9-1 16,18-9 1-16,2 5-1 15,10-1 1-15,8 4 0 16,12-3 0-16,14 2 1 16,4 1-1-16,10-1 1 0,9-2 0 15,8 1 0-15,6 1 0 16,9-3-1-16,4 2 1 16,3-3 0-16,8 0 0 0,2-3 0 15,9 0 0-15,2 0 0 16,7-3 0-16,2 0 0 15,8 2 0-15,2-2 0 16,8 1 0-16,0 0 0 0,8 1 0 16,1 2 0-16,4-2 0 15,5 3 0-15,3 2 0 16,4-1 0-16,-3 1 0 0,4 1 0 16,3 2 0-16,-1-2 1 15,5 1-1-15,1 2 1 16,2-1-1-16,-2 1 1 15,3 1-1-15,-2 1 0 16,-5 1 1-16,1-1-1 0,-7-1 0 16,-1 6 0-16,-3-1 0 15,1-1 1-15,-4 2-1 16,-4 0 1-16,2-3 0 0,-2 2-1 16,-1 0 1-16,-5 0-1 15,1-2 0-15,-1 3 0 16,-6 0 0-16,4 0 0 0,0 3 0 15,-4-2 0-15,-4 2 1 16,-2-2-1-16,-5 0 0 16,-7-1 0-16,-3 0 0 15,-6-1 0-15,-9-2 0 16,-2 1 0-16,-7-1 0 0,-4 0 0 16,-4 0 0-16,-7 2-1 15,-1 3 1-15,-5-4 0 0,-6 4 0 16,-3-3 0-16,-7 1 0 15,-8 2 0-15,-4-3 0 16,-10 1 0-16,-10 1 0 16,-4 0-1-16,-9-1 0 15,-5 0 1-15,-5 2 0 0,-2 1-1 16,-3 1 2-16,0 0-1 16,3 4 1-16,-3 1 1 15,5-1-1-15,-3 3 0 0,2 3 0 16,-2 2-1-16,-1 1 1 15,-4 7-3-15,-1 6 1 16,-7 7 0-16,-3 10 0 16,-4 10-1-16,-2 6 1 0,-3 6 1 15,1 3 0-15,-1 3 1 16,0-2 0-16,1 0 1 16,5-1-1-16,3-1 0 15,-1 1 1-15,4 3-1 16,-5 1-1-16,0 1 1 0,-2-1 0 15,0-3 0-15,-3-2 0 16,-3-9-1-16,0-9 1 16,0-9 0-16,-3-9 0 0,3-5 0 15,0-9 0-15,0-4 1 16,0-3-1-16,-1-4 0 16,1-2 0-16,1-2 0 15,-1-1 0-15,0-1 0 0,0-10-1 16,0 15 1-16,0-15-1 15,0 13 0-15,0-13 1 16,0 12-1-16,0-12 0 16,-3 13 0-16,3-13 1 15,-3 9-1-15,3-9 1 0,0 0-1 16,-3 9 1-16,3-9 1 16,0 0-1-16,0 0 1 15,0 0-2-15,0 0 0 0,-10 0 0 16,10 0 0-16,-18-2 0 15,1-2 0-15,-7 0 0 0,-9 0 0 16,-8-2 0 0,-10 1 0-16,-7 1 0 0,-7 0 0 15,-5 0 0-15,-4 2 0 16,0-2 0-16,-2 4 0 16,0-4 0-16,-2 2 0 15,3 2 0-15,-1-3 0 0,1 2 0 16,0 0 0-16,3 1 0 15,1-2 0-15,9 2 0 16,4 0 0-16,9-2 0 0,7 2 0 16,12 0 0-16,4 2 0 15,10 0 0-15,5-1 0 16,11-1 0-16,-10 4 0 16,10-4 0-16,0 0 0 0,1 9-5 15,-1-9-1-15,11 12-3 16,-11-12-5-16,14 15-13 15,-8-4-60-15,3-2 0 0,1-6-7 16,-10-3-4-16</inkml:trace>
  <inkml:trace contextRef="#ctx0" brushRef="#br0" timeOffset="31180.5991">21755 2083 4 0,'9'-12'53'15,"1"1"0"-15,-1-1-6 16,-9 12-2-16,13-17-6 16,-13 17-7-16,8-10-3 0,-8 10-8 15,0 0-3-15,0 0-4 16,0 0-3-16,0 0-2 16,0 0-1-16,0 0-3 15,0 0-2-15,0 0 0 16,0 0-1-16,0 0 0 0,0 0-1 15,0 0 2-15,0 0 0 16,-3 6 1-16,3-6-1 0,-15 8 0 16,6-1 0-16,-2 1-1 15,-5 4 0-15,-3 2-1 16,-6 4 2-16,-14 11-1 16,-5 4 1-1,-1 4 0-15,-4 5 1 16,-4 0-2-16,0 2 1 15,-2 6 1-15,-3-1-3 0,10-1 2 16,0-2-1-16,-2 6 1 16,-5 2-3-16,0 6 2 15,-5 4-1-15,-4 2 0 16,-7 8 0-16,-1 2 0 0,-3 3 0 16,0 0-2-16,3-5 3 15,-1-2-2-15,5-6 1 16,6-2 0-16,4-7 0 15,5-3 0-15,0-4-1 16,2-1 1-16,3 3 0 16,1-2 1-16,-3 4-1 0,2-2-1 15,2-2 1-15,-1-1-1 16,0 0 1-16,3-6-1 0,-1 0 1 16,3-4-1-16,3-5 1 15,2-1 0-15,0-5-1 16,6-3 1-16,0 0-1 15,3-3 1-15,0 0-1 16,4-1 0-16,-2-2 1 0,3 1-1 16,2-1 0-16,-1 0 0 15,3-2 0-15,2 0 0 16,0-4 1-16,4-1-1 16,1-3 1-16,3 0 0 0,9-9 0 15,-10 8 0-15,10-8 1 16,0 0-1-16,0 0 0 15,0 0 1-15,0 0 0 0,0 0-2 16,0 0 1-16,-9 0-2 16,9 0-1-16,0 0-3 15,0 0-3-15,-8-10-9 0,8-2-39 16,0 12-31 0,-7-21-2-16,3 2-7 0,-2-8-2 15</inkml:trace>
  <inkml:trace contextRef="#ctx0" brushRef="#br0" timeOffset="31918.9446">19561 3224 13 0,'-5'-12'71'16,"-3"1"4"-16,3-19-15 16,5 30-18-16,-7-10-4 15,7 10-8-15,0 0-10 16,0 0-4-16,0 0-5 15,0 0-3-15,0 0-4 0,0 0-1 16,0 0 0-16,0 0-1 16,-8 13 0-16,5 2 1 0,-5 5 2 15,-3 5 1-15,-2 10 1 16,-5 5 0-16,-4 8 0 16,-7 9 0-16,-6 11-1 0,-4 9 0 15,-5 9-1-15,-3 8-3 16,-3 2 1-16,0 4-1 15,-3 3-1-15,9-3 0 16,-2-8-1-16,10-8 1 16,2-11-1-16,9-10 0 0,4-11 0 15,6-12 1-15,4-11-1 16,4-8 1-16,1-7 0 16,2-6 1-16,4-8 0 15,0 0 0-15,0 0 0 0,0 0 0 16,0 0-1-16,0 0 0 15,-5-9-1-15,5 9-1 16,-2-16-2-16,-1 7-3 0,3 9-3 16,-4-14-5-16,4 14-7 15,0 0-12-15,-10-7-33 0,10 7-19 16,-2 5-5-16,2-5-3 16</inkml:trace>
  <inkml:trace contextRef="#ctx0" brushRef="#br0" timeOffset="32351.9539">18813 4627 9 0,'0'0'73'0,"0"0"6"16,0 0-23-16,9 5-4 16,-9-5-3-16,21 8-9 15,-7-3-8-15,11 9-6 16,5-2-4-16,8 8-7 15,8 2-3-15,7 6-3 0,9 5-1 16,9 2-2-16,7-1 0 16,8 0-2-16,9-2 0 15,4-3-1-15,4-4 0 16,1-4 0-16,0-5-3 16,-7-2 0-16,-5-4 0 0,-10-5 0 15,-9 1 0-15,-13-4 0 16,-10 0 0-16,-14 0 0 15,-7-2 0-15,-8 0 0 16,-8 0 0-16,-13 0 0 0,11 0 0 16,-11 0 0-16,0 0 0 15,-2-12 0-15,2 12 0 16,-13-11 0-16,13 11 0 0,-10-15 0 16,10 15 0-16,-12-16 0 15,12 16-19-15,-14-2-69 16,14 2-5-16,-18-12-2 15,3 0-7-15,-1-1 0 0</inkml:trace>
  <inkml:trace contextRef="#ctx0" brushRef="#br0" timeOffset="43690.0783">18695 6178 48 0,'-3'-13'79'0,"1"1"1"16,0-6-17-16,0 8-20 0,2 0-9 15,0 10-10-15,0 0-5 16,0 0-6-16,0 12-3 16,0 13-1-16,1 14-2 15,0 15 2-15,0 16-1 0,-1 14 1 16,2 15-2-16,0 9-2 16,3 6 0-16,0 1-2 15,4-2-1-15,3-4 0 16,5-8-1-16,0-6 1 15,0-8-1-15,1-3 0 0,-2-9 0 16,-1 0 1-16,-2-6-2 16,-4-2 2-16,-2-6-2 15,-1-7-1-15,2-5-4 16,-7-13-3-16,4-4-3 0,-5-18-15 16,0-14-60-16,5-13-1 15,-1-24-6-15,-2-16-4 16</inkml:trace>
  <inkml:trace contextRef="#ctx0" brushRef="#br0" timeOffset="44138.7427">18660 6434 62 0,'-20'-57'77'16,"6"9"-14"-16,0-3-11 15,8 6-7-15,3 3-13 16,4 3-10-16,7 5-6 16,7 2-6-16,9 6-2 15,7 2-2-15,10 6-1 0,6 3-1 16,11 8-1-16,4 7 0 16,7 12 0-16,-2 11-1 0,-1 13 2 15,-3 10-2 1,-9 11 0-16,-10 6 1 0,-10 6 0 15,-14-3 1-15,-13 0 0 16,-8-4 2-16,-19-5-1 16,-10-8 2-16,-15-6 0 0,-5-4-1 15,-11-9 1-15,0 0-1 16,-3-6-2-16,4-4 0 16,6-7 0-16,7-4-2 0,9-9 1 15,8 0-1-15,11-4-2 16,7-6-1-16,9 0-3 15,3-3-5-15,5 4-11 0,5 2-36 16,10-1-29 0,4-5-4-16,3-3-5 0,5-4-4 15</inkml:trace>
  <inkml:trace contextRef="#ctx0" brushRef="#br0" timeOffset="45241.9469">19592 6259 26 0,'22'-26'84'0,"-6"3"0"15,-2-3-5-15,-5 6-3 16,-3 4-52-16,8 7-4 16,0 5-6-16,6 4-6 15,0 6-1-15,6 9-3 0,3 8 1 16,6 7-2-16,3 5 1 15,-1 5-2-15,1 5 1 0,-3 3 0 16,-2 4-1-16,-7 3 1 16,-8 0-1-16,-9 2 0 15,-8-4-1-15,-4-2 1 16,-11-7 0-16,-6-6 0 0,-5-9-1 16,-2-6 1-16,3-11-1 15,0-9 1-15,5-6-1 16,7-14 1-16,4-6-2 0,10-13 1 15,17-5-1-15,11-7 0 16,11-6 0-16,11-1-1 16,6-3 0-16,5 1 1 0,1 6 0 15,-1 3-1 1,-9 5 1-16,-11 6 1 0,-7 4 0 16,-9 6 1-16,-8 7 0 15,-7 3 0-15,-7 3 0 16,-5 2 1-16,0 12-1 15,0-14 0-15,0 14-1 0,0 0-1 16,-10-7 0-16,10 7-1 16,-16 8 1-16,9 6-1 0,-3 5 0 15,4 5-1 1,-3 4 2-16,3 5-1 0,5 2 1 16,0 1 1-16,3-1-1 15,9-1 1-15,1-2-1 0,5-3 1 16,0-2 0-16,2-6 1 15,-1-5-1-15,3-2 0 16,-5-7 1-16,0-6 0 16,2-1 0-16,-3-9 0 15,1-7 0-15,-3-4 0 0,-1-6-1 16,-1-3 1-16,-2-2-1 16,-3-1 0-16,-3-2 0 15,-3 2 0-15,-7 2-1 0,-3 1 1 16,-3 3-1-16,-3 2 2 15,-1 3-2-15,-1 1 0 16,0 6 0-16,2 2-2 16,4 3 2-16,-1 3-1 0,3 2 1 15,10 4-1-15,-12-5 0 16,12 5 0-16,0 0-2 0,-2 6-1 16,2-6-3-16,1 11-2 15,-1-11-4-15,21 10-3 16,0-10-3-16,3-3-3 15,7-8 1-15,6-7 1 0,6-6 3 16,1-8 3-16,5-4 6 16,-4-6 7-16,1-1 9 15,-4 0 5 1,-6 0 5-16,-1 2 3 0,-14 4-1 16,0 7 1-16,-12 4 0 0,-1 4-5 15,-7 10-4-15,-1 12-4 16,-5 0-2-16,-7 20-2 15,6 13-1-15,-2 14-3 0,5 12-1 16,3 10 1-16,4 13 1 16,8 6-1-16,6 3 0 15,2 3 0-15,5-5 0 16,1-2 2-16,-4 0-1 0,-2-3 0 16,-5 1-2-16,-9-3-2 15,0-3-4-15,-6-6-3 16,0-4-7-16,-5-12-10 0,1-13-43 15,0-6-18-15,2-20-4 16,2-18-5-16,1-12 4 16</inkml:trace>
  <inkml:trace contextRef="#ctx0" brushRef="#br0" timeOffset="46006.286">21381 6184 43 0,'3'-31'77'16,"4"5"0"-16,4-1-2 15,1 4-36-15,6 1-17 0,3 1-2 16,0 3-3-16,3 0-4 16,0 6-5-16,2-1 0 15,-7 2-1-15,2 2 0 16,-6 1 0-16,2 2-3 0,-9 1 1 15,-8 5-2-15,12-3 1 16,-12 3-2-16,-1 11-1 16,-14 6 0-16,0 8 0 15,-6 6 1-15,-1 4-1 16,-3 7 2-16,6 2-1 0,5 3 2 16,9-3 0-16,13-8 0 15,18-6 0-15,14-8 0 16,10-8 0-16,14-10-1 15,2-8 0-15,6-12-1 0,-3-11 1 16,-1-6-1-16,-10-4-1 16,-4-4 1-16,-13 0 1 0,-8 4 1 15,-9 1 0-15,-10 4 1 16,-7 8-2-16,-7 8 0 16,0 16-3-16,-18-5 0 15,2 13 0-15,0 12 0 0,3 8 0 16,6 7 0-16,5 6-2 15,9 0 0-15,11-2 0 0,11-7 1 16,13-4 0 0,4-12-1-16,10-11 1 0,7-9 0 15,-2-13 0-15,0-12 1 16,-1-12 0-16,-6-9 1 16,-8-13 1-16,-2-6-1 0,-15-7 1 15,-3-5 0 1,-12-3 0-16,-5 2 1 0,-8 4-3 15,-1 7 0-15,-8 12 0 16,-3 13 0-16,2 10 0 0,0 13 0 16,0 11 0-16,9 12 0 15,-10 15 0-15,10 14 0 16,0 21 0-16,0 14 0 16,0 17 0-16,0 9 0 15,-1 7 0-15,1-1 0 0,0-4 0 16,0-10 0-16,0-7 0 15,-1-17-11-15,0-10-12 16,0-15-20-16,1-8-46 0,0-10 0 16,0-15-6-16,7 0-3 15</inkml:trace>
  <inkml:trace contextRef="#ctx0" brushRef="#br0" timeOffset="46393.6013">22781 5810 73 0,'-24'-22'93'0,"2"2"-3"0,4 2-4 16,1 0-2-16,12 4-60 0,2-1-5 15,7 0-5 1,9 2-4-16,13 0-4 0,3 1-1 16,10 0-1-16,7-3-1 15,6 2-3-15,5 1 0 16,1-2 0-16,4 4 0 0,-2-3 0 15,-3 2 0-15,-4 2 0 16,-10 3 0-16,0-1 0 16,-13 3 0-16,-3 1 0 15,-10 0 0-15,-17 3 0 0,11-1 0 16,-11 1 0-16,0 0 0 16,0 0 0-16,0 0 0 15,0 0 0-15,0 0 0 16,0 0 0-16,0 0 0 0,0 0 0 15,0 0 0-15,-14-1-19 16,4 10-69-16,-4 1-4 16,-1-3-4-16,-7 4-6 15,-4 0-2-15</inkml:trace>
  <inkml:trace contextRef="#ctx0" brushRef="#br0" timeOffset="48800.322">19347 8385 14 0,'-19'-4'85'0,"-2"0"2"15,-5 4-4-15,-4 9-3 16,-33 9-43-16,23 16-10 16,-3 10-5-16,-2 12-6 0,-3 14-3 15,0 10-2-15,0 7-3 16,8 7-2-16,8 1-1 0,11 2-1 16,14-5-1-16,12-5-1 15,23-13-1-15,15-12 0 16,20-17 1-16,15-17 0 15,14-22 0-15,12-18-2 16,9-24 0-16,5-19 0 0,2-19 0 16,-3-16 0-16,-6-14 0 15,-11-9-2-15,-13-8 0 16,-12-4-1-16,-21-7 0 0,-13 3 1 16,-19 7 0-16,-11 5 0 15,-12 12 2-15,-14 14 0 16,-3 12 2-16,-6 15-1 0,1 20 1 15,0 10 0 1,7 14-1-16,6 14-1 0,2 13 0 16,14 35 1-16,9 22-1 15,7 20 2-15,3 20 0 16,0 19 1-16,4 11-3 16,-3 5 0-16,4-1 0 15,-8-29 0-15,-3-16 0 16,0-25 0-16,0-24 0 0,1-30 0 15,4-15 0-15,3-29 0 16,-2-17 0-16,2-9 0 0,2-7 0 16,-2-2 0-16,1 3 0 15,1 2 0-15,1 10 0 16,1 10-3-16,1 13 1 16,3 8 0-16,3 12 1 15,3 7 0-15,4 2 0 16,3 9 1-16,2 3 0 0,7-2 0 15,4-4 0-15,4-2 0 16,1-6-1-16,1-4-1 0,-5-10 0 16,-4-7 0-1,-7-7 0-15,-13-5 0 0,-8-6 0 16,-15-4 0-16,-14-3 1 16,-7 3 1-16,-13 0 0 0,-7 7 0 15,-11 8 1 1,-4 14 0-16,-6 11 1 0,-4 15 0 15,-2 14 0-15,4 13 0 16,0 11 0-16,10 8 1 0,9 7-2 16,13-2 1-16,16-5-1 15,16-8 0-15,19-11 0 16,12-14 0-16,15-14-1 16,5-11 1-16,4-19 0 15,-3-12-1-15,-6-11 0 0,-10-9 0 16,-7-2 0-16,-14-3-1 15,-13 2 1-15,-4 4-1 16,-13 4 1-16,0 7 1 0,-10 7-1 16,-4 9 1-16,2 7 1 15,-4 8-2-15,1 7 0 16,2 3 0-16,4 12 0 0,1 5 0 16,3 8 0-1,5 5 0-15,2 2 0 0,8 4 0 16,3 1 0-16,3-2 0 15,5-3 0-15,1-5 0 16,1-3 0-16,5-9 0 16,-3-5 0-16,2-8 0 0,3-4 0 15,2-8 0-15,-3-9 0 16,-1-6 0-16,2-5 0 0,-2-3 0 16,1-2 0-16,-5-3 0 15,-1 3 0-15,-3 4 0 16,2 2 0-16,-6 8 0 15,0 5 0-15,1 8 0 0,-2 6 0 16,1 6 0-16,1 10 0 16,2 8 0-16,4 7 0 15,3 0 0-15,-2 3 0 16,6-2 0-16,-1-2 0 0,3-3 0 16,3-9 0-16,2-7 0 15,0-11 0-15,1-4 0 16,4-13 0-16,2-9 0 15,-1-10 0-15,1-7 0 16,0-9 0 0,-4-7 0-16,1-6 0 0,-9-8 0 0,-4-5 0 15,-11-9 0-15,-7-4 0 0,-9-2 0 16,-6-4 0 0,-12 0 0-16,-11 0 0 0,-1 3 0 15,-5 4 0-15,0 9 0 16,1 10 0-16,7 10 0 15,3 11 0-15,5 12 0 16,4 11 0-16,10 17 0 0,1 14 0 16,3 23 0-16,7 19 0 0,2 21 0 15,2 18 0-15,6 23 0 16,1 18 0-16,0 6 0 16,5-3 0-16,5-6 0 15,2-14 0-15,0-17 0 0,6-18 0 16,1-26 0-16,1-25 0 15,1-16 0-15,-2-12 0 16,0-17 0-16,-4-11 0 16,4-14 0-16,-3-8 0 15,0-6 0-15,-5-1 0 16,0 1 0-16,-4 5 0 0,-7 7 0 16,-2 6 0-16,-6 16 0 15,-6 9 0-15,-4 18 0 16,-5 9 0-16,-4 15 0 0,0 13 0 15,-1 8 0-15,6 10 0 16,2 0 0-16,3-1 0 16,16-8 0-16,8-10 0 15,8-10 0-15,6-15 0 16,0-8 0-16,1-14 0 16,1-14 0-16,-2-7 0 0,-9-6 0 15,-2-3 0-15,-3-1 0 16,0 0 0-16,-3 2 0 15,-2 7 0-15,-2 7 0 16,-1 6 0-16,-4 8 0 16,-3 7 0-16,2 5 0 0,-3 11 0 15,1 7 0-15,-1 9 0 16,1 8 0-16,1 4 0 16,0 5 0-16,2-1 0 0,1 0 0 15,-2-5 0-15,0-6 0 16,3-6 0-16,-3-12 0 15,2-5 0-15,0-9 0 0,0-4 0 16,-5-8 0-16,3-9 0 16,-5-8 0-16,5-5-18 15,-12 5-61-15,0-24-12 0,-6-12-2 16,-12-3-7-16,-9-5-2 16</inkml:trace>
  <inkml:trace contextRef="#ctx0" brushRef="#br0" timeOffset="48947.3929">23539 7054 76 0,'-42'-66'96'0,"15"-2"-5"0,18-1-4 16,11 2-1-16,11 0-62 16,28 6-8-16,13 7-5 0,11 9-3 15,6 8-4-15,1 7-5 16,0 16-11 0,-5 3-24-16,-11 17-49 0,-11 12-2 15,-13 7-8-15,-13 10-7 16</inkml:trace>
  <inkml:trace contextRef="#ctx0" brushRef="#br0" timeOffset="49676.574">18452 10874 26 0,'-18'23'95'0,"2"-9"-2"16,8-4-5-16,8-10-4 16,0 0-3-16,17-11-78 15,3 2 0-15,12-4-1 16,10-2 0-16,17-4-2 0,14-5 1 16,15-1 1-16,15-5 0 15,15-4 2-15,19-5 1 16,16-5 0-16,14-3 0 0,18-3 1 15,12-4-2-15,16-3-4 16,12-4 0-16,10-4 0 16,10-1 0-16,4-2 0 15,7-1 0-15,4-3 0 0,3-1 0 16,-2 0 0-16,-2 1 0 16,-5 2 0-16,-9 1 0 0,-14 5 0 15,-17 1 0-15,-18 8 0 16,-24 5 0-16,-27 8 0 15,-25 3 0-15,-30 10 0 0,-22 5 0 16,-19 6 0-16,-18 4 0 16,-19 4 0-16,-12 10 0 15,-16-6-14-15,-17 12-45 16,-14 4-30-16,-10 4-4 16,-17 6-5-16,-19 4-4 0</inkml:trace>
  <inkml:trace contextRef="#ctx0" brushRef="#br0" timeOffset="51114.9668">18102 11123 1 0,'-62'-9'92'15,"5"-16"3"1,3-16-7-16,6-16-3 0,-1-22-1 15,12-17-69-15,-10-10-3 16,-1-20-3-16,-4-21-3 0,-5-17-1 16,-8-22-1-16,-7-12-1 15,-7-12 0-15,-5-3-1 16,-3-6 2-16,-3 1-1 0,1 2-3 16,5 9 0-16,3 9 0 15,8 10 0-15,7 10-2 16,3 8 1-16,6 13-1 0,6 13 1 15,3 15 1-15,2 11 1 16,5 14 1 0,2 13 1-16,3 14-3 0,7 10 0 15,1 11 0-15,4 6 0 16,4 9 0-16,4 5 0 0,4 9 0 16,5 3 0-16,5 4 0 15,2 2 0-15,5-1 0 16,10 3 0-16,10-3 0 0,5 0 0 15,10-3 0 1,11 0 0-16,13-6 0 0,14 0 0 16,14-6 0-16,15-4 0 15,11-5 0-15,20-5 0 16,15-7 0-16,18-4 0 0,13-4 0 16,19-2 0-16,9-3 0 15,12-4 0-15,20-3 0 16,7-3 0-16,12 1 0 15,2-3 0-15,10-1 0 16,-2 1 0-16,1-2 0 0,-1 3 0 16,-11-2-3-16,-2 8 0 15,-9 1 2-15,1 1-1 0,-12 3-1 16,-4 4 3-16,-7 4 0 16,-9 6-1-16,-10 8 1 15,-15 6 0-15,-13 1-1 16,-17 8 0-16,-21 5 1 0,-18 5 0 15,-19 3-1-15,-20 3 2 16,-18 0-1-16,-16 6 0 16,-15 3 1-16,-14 1-1 15,-8 1 0-15,-2 1 0 0,-14 3-1 16,0 0 1-16,8 0-1 16,-8 0 1-16,8 15-1 15,-4 1 0-15,-2 6 0 0,5 6 1 16,2 9 0-16,0 8 1 15,1 8 0-15,2 10 0 16,1 9 0-16,3 12 0 16,3 7-1-16,7 7 3 0,-2 11 0 15,3 5 1 1,4 7 0-16,2 3-4 0,0-1 0 16,2-2 0-16,-4 1 0 15,2-2 0-15,-2-5 0 16,-5-2 0-16,0-9 0 0,-6 0 0 15,-5 1 0-15,-8-2 0 16,3-3 0-16,-10 6 0 16,0-2 0-16,0-1 0 0,-8 6 0 15,1 2 0-15,-1-2 0 16,3-1 0-16,-1-3 0 16,0-6 0-16,1 1 0 0,3-4 0 15,2-2 0-15,0-2 0 16,5-4 0-16,2-4 0 15,-1 3 0-15,2 0 0 0,2-3 0 16,5 1 0 0,-4-6 0-16,3-2 0 0,0-4 0 15,-2-5 0-15,-1-5 0 16,0-5 0-16,-6-8 0 16,1-7 0-16,-4-4 0 0,-2-5 0 15,0-5 0-15,0-5 0 16,-6-5 0-16,3-3 0 15,0-4 0-15,0-1 0 16,3-11 0-16,-6 9 0 0,6-9 0 16,0 0 0-16,0 0 0 15,0 0 0-15,0 0 0 16,0 0 0-16,0 0 0 0,0 0 0 16,0 0 0-16,-8-4 0 15,-9-4-38-15,-5-6-58 16,-25-24-3-16,-18-14-7 0</inkml:trace>
  <inkml:trace contextRef="#ctx0" brushRef="#br0" timeOffset="51754.379">16624 6143 363 0,'0'0'6'0,"0"0"3"0,0 0 2 0,0 0 1 0,0 0 1 0,0 0 3 15,-59-157-1-15,61 142 2 16,7 3-4-16,13 3-3 0,5 6-2 16,8 3-2-16,8 8-1 15,10 12-2-15,9 5 1 16,7 11-4-16,7 8 0 0,4 10 0 15,6 4 0-15,6 6 0 16,4 2 0-16,2-4 0 16,5 3 0-16,-4-8 0 15,0-6 0-15,-6-11 0 0,-4-5 0 16,-13-9 0 0,-14-9 0-16,-15-3 0 0,-12-13 0 15,-11-2 0-15,-14-17 0 16,-10-8-25-16,-10-6-56 15,-11-24-9-15,-1-16-4 16,-6-13-6-16,-1-8-1 0</inkml:trace>
  <inkml:trace contextRef="#ctx0" brushRef="#br0" timeOffset="52017.1816">17906 5827 66 0,'-20'-73'91'0,"0"12"-2"0,0 11-3 16,1 7-20-16,1 11-29 15,2 11-10-15,-1 9-8 0,-1 15-5 16,-4 22-4-16,-6 22-4 15,-5 24-6-15,-6 29 0 16,-10 28 0-16,-6 33 0 16,-7 22 0-16,0 18 0 15,0 7 0-15,5-10 0 0,12-14 0 16,6-21 0-16,8-19 0 16,5-30 0-16,11-25 0 15,5-26 0-15,6-22 0 0,1-6 0 16,-4-13 0-16,1-10 0 15,-4-19-25 1,-16-18-62-16,17-19-4 0,-4-16-3 16,-1-14-7-16,-6-14-2 15</inkml:trace>
  <inkml:trace contextRef="#ctx0" brushRef="#br0" timeOffset="52403.9648">16697 6864 43 0,'-56'-24'93'16,"3"5"-2"-16,-2 0-2 15,8 2-2-15,8 0-55 0,7 2-2 16,7 3-7-16,8 3-6 16,9 0-11-16,8 0-6 15,10-2 0-15,17-1 0 16,12-4 0-16,17-3 0 16,26-8 0-16,25-6 0 15,28-6 0-15,20-8 0 0,26-9 0 16,14-2 0-16,16-3 0 15,9-2 0-15,-5 4 0 16,-7 1 0-16,-18 3 0 16,-15 9 0-16,-28 6 0 0,-28 7 0 15,-27 4 0-15,-27 5 0 16,-20 3 0-16,-22 4 0 0,-19 1 0 16,-11 6 0-16,-17 4 0 15,-12 2 0-15,-13 3 0 16,-10 8 0-16,-4 17 0 15,23 7-47-15,-40 1-51 0,-3 3-1 16,-7-6-9-16,-4 2-4 16</inkml:trace>
  <inkml:trace contextRef="#ctx0" brushRef="#br0" timeOffset="86504.6229">14852 10225 50 0,'-10'0'45'0,"10"0"-14"15,0 0-6-15,0 0-9 16,-7 0-4-16,7 0-5 0,0 0-3 16,0 0 1-16,0 0 0 15,0 0 3-15,0 0 3 16,-1 5 1-16,1-5 1 16,7 5 3-16,3-1 3 0,2-3 1 15,5 3-2-15,8-4 2 16,3 0-4-16,10-4-2 15,7-3 0-15,8-5-3 16,6-4-2-16,10-4-2 0,4-4 0 16,7-4 0-16,8-4-1 15,6-2-1-15,7-5 1 16,3-4-1-16,10-2 0 16,1-2-1-16,9-2-1 0,-3 2 0 15,4-1 0-15,-2 2-1 16,-3 4-1-16,-5 3 0 15,-7 4 0-15,-11 3 0 0,-8 3 1 16,-10 5-2-16,-11 2 1 16,-7 2 0-1,-10 3 0-15,-7 0 0 0,-6 3 0 16,-9 1 1-16,-7 2-1 16,0 1 1-16,-7 0 0 15,-5 2 0-15,-10 8 0 0,8-17-2 16,-8 17-2-16,0-13-3 15,0 13-5-15,-4-12-14 16,4 12-40-16,-11-4-19 0,11 4-7 16,-19-13-3-16,5 2-2 15</inkml:trace>
  <inkml:trace contextRef="#ctx0" brushRef="#br0" timeOffset="87121.8303">16675 8933 17 0,'-31'-15'75'0,"0"1"1"0,4-4 0 16,-3-1-5-16,4 5-52 15,3 4-2-15,9 5-6 16,-1 1-2-16,15 4-4 0,-11-1-2 15,11 1-1-15,11 4 0 16,7 2-2-16,11 0 1 16,9 2 2-16,12-2 0 0,17 2 1 15,9-3-1-15,11 2 1 16,8 0 0-16,4 4-1 16,1 0 0-16,1 5-2 15,-6 1 1-15,-6 5-1 0,-9-1 1 16,-6 2-1-16,-9 2 0 15,-9-1-1-15,-10-3 0 16,-8 0 1-16,-8-1 0 16,-7 2 0-16,-7-1 0 15,-8 3 1-15,-6 2 1 0,-3 5 0 16,-13 5 0-16,-8 11 1 16,-12 5-1-16,-11 9 1 0,-13 7 0 15,-11 9 1 1,-13 5 0-16,-12 7-1 0,-9 6 0 15,-8-1 0-15,1 3 0 16,0-4 0-16,6-2-2 0,7-6 0 16,10-5 0-16,11-9-1 15,13-9 1-15,14-7-1 16,7-8 0-16,12-9-2 16,9-6 1-16,4-5 0 15,8-8-1-15,5-3-2 0,3-6-2 16,1-10-6-16,5 6-13 15,7-8-60-15,9-12-2 16,6-12-5-16,3-10-4 0,4-15 6 16</inkml:trace>
  <inkml:trace contextRef="#ctx0" brushRef="#br0" timeOffset="89002.0091">19343 12072 80 0,'-19'-11'93'0,"2"4"-7"0,3 7-3 15,3 6-2-15,5 12-61 0,3 23-7 16,3 22-5-16,5 27-3 15,4 28 0-15,5 27 0 16,0 32-1-16,0 21 0 16,1 13-1-16,0 3 0 15,-1-7 0-15,-5-20-1 0,0-23-1 16,-7-28 1-16,-2-36 0 0,-8-31 1 16,-5-33-2-16,-11-31 1 15,-6-24 0-15,-9-35-2 16,-4-33 0-1,-11-31 0-15,1-30 0 0,-4-24 0 16,1-23 0-16,2-16 0 16,5-9-2-16,8-1 2 0,12 4 2 15,13 9-2-15,13 16 0 16,10 12 0-16,24 20 0 16,16 20 0-16,15 23 0 0,12 24 0 15,11 25 0-15,11 24 0 16,2 23-2-16,7 21 1 15,-8 27 1-15,-1 27 0 0,-9 22 0 16,-7 24 0-16,-15 17 1 16,-16 12-1-16,-16 8 0 15,-17 2-1-15,-12-6 1 16,-16-9 0-16,-17-14 0 16,-13-18 0-16,-6-16 0 0,-2-19 0 15,0-16 1-15,4-19 1 16,7-18-2-16,10-18 0 15,13-28 0-15,15-19 0 16,11-20 0-16,17-9 0 0,14-10 0 16,12-5 0-16,8 4 0 15,10 10 0-15,2 13 0 16,2 15 0-16,0 18 0 16,-5 15-2-16,-4 18 2 0,-7 15 0 15,-7 18 0-15,-6 17 2 16,-10 14-2-16,-7 8 0 15,-9 8 0-15,-4 0 0 16,-4-4 0-16,-6-5 0 0,0-11 0 16,4-15 0-16,1-15 0 15,10-18 0-15,4-15 0 16,10-21 0-16,5-12 0 16,9-20 0-16,3-12-4 0,1-4 1 15,0 0 0-15,-6 2 0 16,-4 10 1-16,-9 10 1 15,-7 16 2-15,-8 15-2 16,-8 17 1-16,-11 14 0 0,8 8 1 16,-7 16-1-16,0 5-1 15,2 7 0-15,9 1 1 16,4 1 0-16,9-8 1 0,11-12-1 16,14-12 1-16,4-12 0 15,6-16-1-15,5-17 1 16,-2-13 0-16,-7-16 0 0,-5-11-1 15,-11-1 1-15,-8 2 0 16,-12 5 1-16,-8 8 1 16,-6 9 1-16,-4 12-4 15,-2 17 0-15,0 27 0 16,0 0 0-16,-10 32 0 0,10 16 0 16,0 18 0-16,6 15 0 15,0 19 0-15,8 14 0 16,5 5 0-16,5 4 0 15,6-11-11-15,7-8-17 0,3-22-58 16,5-23-3-16,0-28-5 16,-5-30-5-16,2-27-1 15</inkml:trace>
  <inkml:trace contextRef="#ctx0" brushRef="#br0" timeOffset="89800.2244">22130 11455 55 0,'8'-27'85'0,"5"-1"-1"16,7-3-5-16,6 1-3 16,-17 2-60-16,28 0-3 15,8 5-5-15,2 2-2 16,-4 4-2-16,-1 6 0 0,-12 5-1 16,-4 8 2-16,-12 8 0 15,-5 11 2-15,-9 10 0 0,-16 9 0 16,-6 8 1-16,-4 6 0 15,-2 4-2-15,-6-1-1 16,10-1-1-16,4-5-1 16,12-5 0-16,11-6-1 15,18-9-1-15,16-12 0 0,15-9-1 16,16-10 0-16,5-15 0 16,10-14-1-16,-3-17 0 15,3-13-1-15,-5-10 0 0,-12-7 1 16,-8-4-1-16,-16 4 1 15,-10 8 0-15,-12 6 1 16,-12 14 1-16,-8 14 0 0,-3 16 0 16,-10 18 1-16,-1 15 0 15,2 14 0-15,5 14 0 16,7 9 0-16,8 8 0 16,17 4 0-16,19-3-2 0,14-5 0 15,15-12 0-15,8-14 0 16,5-19 0-16,4-15 0 15,0-24 0-15,-2-19 0 16,-11-20 0-16,-15-17 0 0,-9-13 0 16,-9-14 0-16,-13-4 0 15,-6 0 0-15,-18 8 0 16,-5 9 0-16,-5 15 0 16,-6 17 0-16,-4 20 0 0,1 19 0 15,0 25 0-15,1 18 0 16,6 20 0-16,5 19 0 0,3 18 0 15,5 21 0-15,6 16 0 16,2 12 0-16,6 8-4 16,1-5-7-16,6-7-2 15,-7-16-1-15,-1-20 2 0,-5-26 1 16,-1-31 0-16,2-27 3 16,-9-40 2-16,0-20 5 15,-6-20 6-15,1-11 1 16,0-6 1-16,8 1 3 15,2 2 0-15,8 8 1 16,10 10 1-16,11 11-2 0,14 13-3 16,6 6-4-16,13 13-6 15,8 4-10-15,6 13-70 0,-1 14-4 16,-5 9-4-16,-1 15-7 16,-15 16-5-16</inkml:trace>
  <inkml:trace contextRef="#ctx0" brushRef="#br0" timeOffset="92096.1231">21168 13614 16 0,'-42'-5'96'0,"10"-2"-3"15,10 0-5-15,8 7-2 16,1 16-1-16,7 5-72 16,3 29-4-16,3 14-2 0,0 17-2 15,5 13 1-15,2 11-1 16,2-1-3-1,0-2-2-15,1-10 0 0,-2-15 0 16,2-15 0-16,-4-14 0 0,2-17 0 16,-8-31 0-16,2-11 0 15,-2-38 0-15,-2-31 0 16,-10-28 0-16,1-24 0 16,-4-25 0-16,0-15 0 15,-2 2-2-15,1 11 2 0,2 25 0 16,5 22-1-16,2 32 1 15,5 29 3-15,9 33-3 16,10 27 0-16,11 30 0 0,12 15 0 16,10 10 0-16,15 12 0 15,2 10 0-15,5 2 0 16,-1-5 0-16,-1-11 0 16,-3-18 0-16,-10-17 0 0,-8-23 0 15,-7-21 0-15,-10-36 0 16,-3-28 0-16,-9-27 0 15,-8-16 0-15,-6-10 0 16,-2 0 0-16,-4 8 0 0,0 13 0 16,1 22 0-16,3 25 0 15,7 30 0-15,10 25 0 16,8 20 0-16,10 21-2 16,11 16 1-16,7 15 0 15,12 5 1-15,6 7-1 16,5-4 1-16,8-9 0 0,1-16 0 15,1-18-1-15,-6-25 1 16,-2-18 1-16,-7-32 0 0,-6-28 0 16,-13-24-1-16,-10-19 1 15,-9-14 1-15,-11-1-2 16,-10 5 0-16,-11 12 0 0,-5 16 0 16,-8 21 0-16,-12 30 0 15,-9 31 0-15,-8 29 0 16,-10 31 0-16,-2 23 0 15,-4 21 0-15,-2 13 0 16,4 7 0-16,13-2 0 0,10-7 0 16,18-15 0-16,10-20 0 15,22-26 0-15,17-29 0 16,14-23 0-16,5-29 0 0,5-22 0 16,-3-19 0-1,-2-14 0-15,-6-10 0 0,-7-1 0 16,-13 8 0-16,-6 8 0 0,-11 14 0 15,-7 14 0 1,-8 16 0-16,-4 19 0 0,-12 18 0 16,-4 16 0-16,-7 20 0 15,3 16 0-15,-2 12 0 0,4 11 0 16,5 6 0-16,10-1 0 16,7-6 0-16,16-11 0 15,8-15 0-15,10-18 0 16,9-18 0-16,5-13 0 0,6-25 0 15,1-16 0-15,-2-15 0 16,-5-11 0-16,-2-5 0 16,-4 0 0-16,-6 7 0 15,-2 9 0-15,-5 12 0 16,-5 15 0-16,-4 17 0 0,2 18 0 16,-2 11 0-16,0 15 0 15,1 9 0-15,1 8 0 16,-1 3 0-16,3-1 0 0,5-2 0 15,-1-9 0-15,3-7 0 16,3-15 0-16,1-11 0 16,3-11 0-16,1-15 0 0,-2-11 0 15,-1-7 0-15,-1-5 0 16,0-2 0-16,-7 1 0 16,-2 5 0-16,4 2 0 15,-7 7 0-15,-2 5 0 0,-1 8 0 16,1 4 0-1,-4 8 0-15,0 3 0 0,-1 10 0 16,-3 2 0-16,-3 9 0 16,3 7 0-16,2 2 0 0,0 5 0 15,2 2 0-15,3 1 0 16,3-4 0-16,-2-3 0 16,6-6 0-16,-1-5 0 15,-1-5 0-15,1-5 0 16,1-5 0-16,-5-7 0 0,3-6 0 15,-5-3 0-15,-5-1 0 16,-2-6 0-16,-4 1 0 16,-6-2 0-16,-3 0 0 0,0 2 0 15,-3 2 0-15,-6 3 0 16,2 0 0-16,-6 6 0 16,4 3 0-16,-6 5 0 0,1 4 0 15,3 3 0-15,-3 8 0 16,2 4 0-16,2 5 0 15,1 3 0-15,5 3 0 16,4-2 0-16,1 1 0 16,12-3 0-16,5-4 0 0,5-6 0 15,3-7 0-15,7-3 0 16,3-12 0-16,5-8 0 0,1-5 0 16,-2-11 0-16,-5-4 0 15,-2-6 0-15,-6-2 0 16,-4 5 0-16,-8 1 0 15,-3 5 0-15,-9 7 0 16,-3 8 0-16,-2 9 0 0,2 13 0 16,-18 0 0-16,8 18 0 15,3 7 0-15,5 8 0 16,2 9 0-16,6 7 0 0,7 9 0 16,7 0 0-16,4 4 0 15,5 3 0-15,-3 4 0 16,-1-1 0-16,-4-1 0 15,-6-2 0-15,-7-8 0 0,-5-7 0 16,-3-7 0-16,-4-10 0 16,1-14 0-16,3-19 0 0,-6-9 0 15,7-26 0-15,9-18 0 16,10-15 0 0,7-15 0-16,6-13-5 0,3-4-1 15,7 0 4-15,2 8 1 16,4 9 3-16,-2 16 2 0,-3 14 1 15,-7 18-2-15,-4 15-3 16,-6 10 0-16,-1 10 0 16,-9 14 0-16,-6 10 0 15,-2 6 0-15,-3 5 0 0,4 3 0 16,-1 1 0-16,4-2 0 16,2-4 0-16,4-3 0 15,5-14 0-15,6-7 0 0,5-11 0 16,3-16 0-1,5-11 0-15,3-10 0 0,-1-3 0 16,-2-3 0-16,-3 6 0 0,-8 0 0 16,-1 12 0-16,-9 9 0 15,-4 14 0-15,-6 8 0 16,-9 16 0-16,-2 10 0 16,0 5 0-16,1 7 0 15,3 1 0-15,5 0 0 16,6-7 0-16,12-5 0 15,8-14 0-15,11-9 0 0,7-10 0 16,4-13 0-16,5-10 0 16,-3-12 0-16,-4-2 0 0,-6-4 0 15,-10 2 0-15,-13 2 0 16,-9 7 0-16,-12 3 0 16,-9 11 0-16,-20 6 0 15,-21 9-65-15,5 3-30 0,-8 4-1 16,-4 1-9-1,-4-5-4-15</inkml:trace>
  <inkml:trace contextRef="#ctx0" brushRef="#br0" timeOffset="92900.177">25892 10310 12 0,'-104'-45'92'0,"-1"4"0"16,-5-4-6-16,-2 1-6 15,-3 2-3-15,-4 2-81 16,-6 10-2-16,-10 6-1 16,-9 5 0-16,-6 3-1 0,-5 5 0 15,-11 2 1-15,-8 5 2 16,-8 4 3-16,-14 3 2 15,-9 9 2-15,-19 7-1 0,-18 8 2 16,-17 10-1-16,-18 8 1 16,-17 9 1-16,-17 7-1 15,-10 11 1-15,-14 11 1 0,-8 8 0 16,-7 11 1-16,-1 7 0 16,8 15 3-16,3 13-1 15,12 16-1-15,12 16 1 16,19 15-2-16,21 20 0 15,24 12-2-15,21 20 0 0,26 10-3 16,24 15-1-16,30 11 1 16,30 11-1-16,31 2 0 15,32 5 2-15,33-1 0 0,31-6-1 16,31-5 2-16,36-14 0 16,31-11 0-16,29-26 0 15,31-21-1-15,31-38 1 16,23-32-1-16,31-33-1 15,20-31 0-15,61-33 1 0,-19-29-2 16,16-24 0-16,16-23 0 16,5-14 0-16,14-8 0 0,0-8 0 15,8-10 0 1,-30-6 0-16,46-10 0 16,1-6 0-16,4-10 0 0,11-11 0 15,33-10 0-15,-29-18 0 16,-6-10 0-16,-14-15 0 0,-18-14 0 15,-16-18 0-15,-22-13 0 16,-32-13 0-16,-62-7 0 16,-7-7 0-16,-35-9 0 15,-38-11 0-15,-34-7 0 0,-45-5 0 16,-41-8 0-16,-44-4 0 16,-54-9 0-16,-49 4 0 15,-66 2 0-15,-76 20 0 0,-84 20 0 16,-102 43 0-16,-128 43-76 15,-116 58-16-15,-130 62-2 16,-151 55-7-16</inkml:trace>
  <inkml:trace contextRef="#ctx0" brushRef="#br0" timeOffset="163049.7743">14122 9297 61 0,'-16'-26'92'0,"2"-1"-3"16,6 5-8-16,-3 1-3 15,4 7-62-15,7 14-3 16,-3 21-5-16,3 24-4 16,3 21-4-16,4 25 0 15,5 25 1-15,1 24 1 0,3 11 0 16,4-1 0-16,0-10 0 15,-1-19-1-15,0-18 2 16,-4-26 0-16,-3-28 1 0,-10-28 0 16,-2-21 0-16,-12-20-1 15,-5-17 1-15,-10-21 0 16,-1-16-1-16,-7-19-2 16,0-16 0-16,-5-11-1 15,4-5 1-15,-1-5-1 0,5 3 1 16,7 7 0-16,10 11-1 15,5 7 1-15,13 12-1 16,20 7 0-16,10 9 0 16,21 12 0-16,15 12-1 0,13 13 0 15,6 13 0-15,11 20 0 16,-4 12 0-16,-3 24 1 16,-9 15-1-16,-12 12 1 15,-13 13-1-15,-19 13 0 0,-19 7 0 16,-16 7 1-16,-6-1 0 15,-19-3-1-15,-8-4 1 16,-6-6 0-16,-2-8 1 0,0-11-1 16,8-12 1-16,0-11-1 15,8-10 0-15,7-7 0 16,10-8 1-16,4-4-1 16,6-7 0-16,10-7-2 0,7-5 0 15,7-11-2-15,7-11 0 16,8-12 0-16,4-8-1 15,5-8 0-15,3-2 0 16,-2-3 3-16,-1 1 1 0,-6 5 3 16,-8 11 0-16,-4 11 0 15,-10 13 1-15,-6 13 0 16,-9 8 1-16,-1 17-1 16,-7 11-1-16,-2 12 0 15,-1 9-1-15,0 9 1 0,-2 8 0 16,-3 5-2-16,2 0 1 15,3-9 0-15,0-5-1 0,2-11 1 16,6-16 0-16,6-19 0 16,6-17 0-16,4-27 1 15,2-11 0-15,3-8-1 0,2-8 1 16,0 0-2-16,0 2 1 16,-1 10-1-16,-3 12 0 15,-1 10 0-15,-2 9 1 16,2 11-1-16,-1 5 1 0,-1 9 0 15,5 3 0 1,-3 2 0-16,7 0 0 0,0-3-1 0,4-1-2 16,1-4-3-1,1-5-5-15,6-2-25 0,-3-7-50 16,-2-10-2-16,-2-8-5 16,-5-11-7-16</inkml:trace>
  <inkml:trace contextRef="#ctx0" brushRef="#br0" timeOffset="163473.2161">15795 9016 70 0,'-29'-31'96'0,"6"4"-6"16,4 3-6-16,4 5-2 15,-1 12-59-15,16 12-4 16,0 21-10-16,6 16-5 0,8 19-2 15,4 14-2-15,5 5 1 16,9 2 0-16,4-8 0 16,6-9 0-16,6-19 0 0,5-17 1 15,2-22 0-15,4-17 0 16,-2-17 1-16,-3-14-1 16,-4-7 0-16,-5-8 1 15,-6-2-1-15,-6 1 0 0,-4 3-1 16,-8 6 1-16,-2 7-1 15,-4 5 0-15,-2 12 1 16,-2 9-2-16,2 9 0 0,2 6 0 16,3 7 0-16,3 6 0 15,6 4 0-15,5 3 0 16,5 1 0-16,1 0 0 0,7 6-3 16,-5-4-7-16,4 10-35 15,-6 5-41-15,-14 3-1 16,-7 5-7-16,-16 8-7 15</inkml:trace>
  <inkml:trace contextRef="#ctx0" brushRef="#br0" timeOffset="164320.2295">14712 11164 22 0,'-41'-50'95'0,"17"-9"-3"16,4-2-1-16,10 4-6 15,-1 4-3-15,7 4-72 16,1 31-5-16,3 18 2 0,-1 35-4 16,-3 20 1-16,-5 27-1 15,-1 21-1-15,0 16 1 16,2 4 0-16,2-2 1 15,2-11-4-15,3-16 0 0,1-18 0 16,0-26 0-16,8-31 0 16,1-22 0-16,5-23 0 15,0-19 0-15,5-13 0 16,8-12 0-16,8-11 0 0,13-1 0 16,5 2 0-16,8 7 0 15,-1 13 0-15,7 16 0 0,1 14 0 16,-1 17 0-16,-4 13 0 15,-4 16 0-15,-6 12 0 16,-6 12 0-16,-2 4 0 16,-4 0 0-16,-7-1 0 0,-2-7 0 15,-4-7 0 1,0-17 0-16,0-12 0 0,3-16 0 16,0-17 0-16,-3-10 0 15,7-10 0-15,-2-4 0 16,2 0 0-16,-6 1 0 0,-2 9 0 15,-4 8 0-15,-5 9 0 16,-1 10 0-16,-3 13 0 16,1 7 0-16,-1 6 0 15,1 11 0-15,2 5 0 0,6 6 0 16,4-1 0-16,5 0 0 16,3-4 0-16,2-5 0 15,4-9 0-15,1-6 0 0,1-8 0 16,-2-13 0-16,-3-8 0 15,-3-7 0-15,-5-7 0 16,-4-3 0-16,-3-3 0 16,-7 1 0-16,-2 3 0 0,-6 5 0 15,-1 5 0-15,-3 10 0 16,1 7 0-16,-5 15 0 16,10 1 0-16,-2 13 0 0,2 8 0 15,7 7 0-15,1 8 0 16,6 0 0-16,2 3 0 15,6-4 0-15,0-4 0 0,1-8 0 16,-1-3 0 0,-2-10 0-16,-1-9 0 15,-5 0 0-15,-5-13 0 0,-3-3 0 16,-6-6 0-16,0 0-15 16,-8-8-73-16,-1-8-3 15,-1-4-4-15,-4-9-7 0,-1-7-4 16</inkml:trace>
  <inkml:trace contextRef="#ctx0" brushRef="#br0" timeOffset="165018.2231">16988 8776 55 0,'-12'-125'82'0,"-12"7"-3"15,-13 5-3-15,-11 37-16 0,-11-22-43 16,-7 9-3 0,-12 9-8-16,-9 7-1 15,-9 11-3-15,-9 6 0 0,-11 10 0 16,-11 7-1-16,-11 9 0 16,-6 8 0-16,-10 9 1 15,-9 9 0-15,-5 8 0 0,-8 17 0 16,-28 29 2-1,-3 20 0-15,-6 23 1 16,-5 23 0-16,1 24 0 0,2 26 0 16,3 18 0-1,10 27-1-15,35 3-1 0,13 16-2 16,21 11 0-16,15 6 0 0,24 6-1 16,21-2 0-16,27 2 1 15,19-3 2-15,22 0-1 16,19-4 0-16,25-3 1 15,23-1 0-15,19-5-1 0,16 1 0 16,16-11-2-16,16-15-1 16,14-15 0-16,11-25 0 15,8-22 0-15,11-32 0 16,8-28 1-16,12-35 1 0,8-28 0 16,15-28 1-1,13-33 0-15,13-28 1 0,10-28-1 16,8-25 0-16,10-20 0 15,2-20 0-15,-2-13-1 0,-12-16 0 16,-3-12 1-16,-20-11-2 16,-15-12 0-16,-23-9 2 15,-21-18 0-15,-24-14 0 16,-23-17 1-16,-26-9 1 0,-29-12 1 16,-26 1 0-16,-27 4-5 15,-25 10 0-15,-40 21 0 0,-34 13 0 16,-43 27 0-16,-41 30 0 15,-50 34 0 1,-49 34 0-16,-69 36 0 0,-49 56-88 16,-84 44-1-16,-70 53-4 0,-66 48-7 15,-87 44-3-15</inkml:trace>
  <inkml:trace contextRef="#ctx0" brushRef="#br0" timeOffset="168888.7419">9965 15058 82 0,'-26'-3'95'0,"-1"-16"-5"15,10-8-6-15,9-12-1 0,9 0-59 16,11 2-14-16,21 5-3 16,17 13-4-16,11 9-2 15,6 14 0-15,7 27 0 16,-5 27-1-16,-7 25 1 15,-12 24-1-15,-13 18 0 0,-22 17 3 16,-14 9 2-16,-15 1 1 16,-20-4 0-16,-11-15 0 0,-6-19-3 15,-1-23-3 1,8-23 0-16,5-22 0 0,13-26 0 16,26-20 0-16,8-26 0 15,30-17 0-15,20-14 0 16,20-9 0-16,15-9 0 15,19 2 0-15,4-2-6 0,9 11-84 16,-5 10-2-16,-10 3-5 16,-14 6-6-16,-21 4-1 15</inkml:trace>
  <inkml:trace contextRef="#ctx0" brushRef="#br0" timeOffset="169060.4139">11148 15434 13 0,'-5'-11'98'0,"5"-8"-1"15,5-12-5-15,14-15-5 16,16-12-2-16,18-11-73 16,4-10-1-16,19-8-6 15,12-8-5-15,12 2-10 16,2-8-29-16,8 0-47 0,-1-1 0 16,-6-3-7-16,-9 2-7 15</inkml:trace>
  <inkml:trace contextRef="#ctx0" brushRef="#br0" timeOffset="169454.8769">12293 13839 76 0,'-28'-6'97'15,"8"-5"-5"-15,-1-8-6 0,11-8 1 16,5-5-60-16,18-6-10 16,18 6-7-16,14-1-4 15,11 11-3-15,10 10-1 0,8 14 0 16,1 26-1-16,-6 20 1 15,-6 19 1-15,-6 10-3 16,-10 3 0-16,-12 4 0 16,-12 0 0-16,-11-9 0 15,-7-11 0-15,-4-17 0 0,0-16 0 16,3-12 0-16,11-11 0 16,11-8 0-16,13-8 0 0,6-5 0 15,11 0 0-15,8 0 0 16,4 5 0-16,2 8 0 15,-3 10 0-15,-9 12 0 16,-10 14 0-16,-9 11 0 0,-16 13 0 16,-15 11 0-16,-12 7 0 15,-20 7 0-15,-11 6 0 16,-13 8 0-16,-10-4-28 16,-1 2-61-16,3-5-3 0,-1-11-5 15,4-7-7-15,0-16 3 16</inkml:trace>
  <inkml:trace contextRef="#ctx0" brushRef="#br0" timeOffset="169880.2436">12956 15584 55 0,'0'70'103'0,"0"8"-6"15,0 1-7-15,0 4-1 0,-1 2-12 16,2 2-77-16,16 12 0 16,14 11 0-16,2 1 0 0,0-4 0 15,-5-6 0-15,-7-12 0 16,-14-17 0-16,-7-22 0 16,-12-23 0-16,-16-23 0 0,-10-20 0 15,-12-25 0-15,-9-28 0 16,-13-28 0-16,-7-26 0 15,-10-30 0-15,-1-25 0 0,4-15 0 16,12-12 0-16,14-4 0 16,15 11 0-16,19 13 0 15,25 23 0-15,10 32 0 16,23 35 0-16,15 32 0 16,10 36 0-16,2 33 0 0,9 35 0 15,-1 34 0 1,1 32 0-16,1 23 0 0,4 30 0 15,-1 9-25-15,3 10-30 0,1-7-33 16,3-19-3-16,-1-32-7 16,0-40-1-16</inkml:trace>
  <inkml:trace contextRef="#ctx0" brushRef="#br0" timeOffset="170630.3274">13636 15672 59 0,'19'-141'92'0,"-10"7"-2"15,-5 20-9-15,-5 19-15 16,-5 31-16-1,-8 28-21-15,-8 26-13 0,-1 23-5 16,-2 26-3-16,-6 15-3 0,4 13-1 16,-1 8-4-16,7 3 0 15,8-1 0-15,11-11 0 16,8-14 0-16,15-19 0 16,12-24 0-16,11-17 0 0,8-25 0 15,6-18 0-15,2-14 0 16,3-8 0-16,-6 0 0 15,-6 4 0-15,-6 9 0 0,-9 14 0 16,-5 14 0-16,-9 14 0 16,-4 18 0-16,0 12 0 15,0 15 0-15,3 12 0 0,5 8 0 16,3 10 0-16,8 5 0 16,7 1 0-16,-1 1 0 15,6-3 0-15,-7-6 0 16,0-6 0-16,-6-9 0 15,-4-9 0-15,-10-7 0 16,-5-12 0-16,-8-12 0 0,-5-6 0 16,-4-17 0-16,1-10 0 15,-2-10 0-15,-1-9 0 16,2-8 0-16,1-4 0 16,7-2 0-16,5 2 0 0,6 5 0 15,4 6 0-15,9 8 0 0,0 8 0 16,5 12 0-16,1 5 0 15,1 11 0-15,2 10 0 16,-1 5 0-16,4 6 0 16,-5 5 0-16,0-1 0 0,-3 0 0 15,-3-5 0-15,-6-4 0 16,0-6 0-16,-7-3 0 16,-1-11 0-16,-7-7 0 15,0-13 0-15,-3-4 0 0,1-9 0 16,2-4 0-16,-4-1 0 15,4-2 0-15,2 3 0 16,0 7 0-16,-1 8 0 16,4 12 0-16,-1 11 0 0,3 10 0 15,1 3 0-15,5 15 0 16,0 4 0-16,6 0 0 16,5-2 0-16,5-5 0 15,10-9 0-15,3-8 0 16,10-19 0-16,3-12 0 0,3-21 0 15,7 0 0-15,4-20-57 16,-1-12-39-16,-5-7-2 16,-7-1-7-16,-3-1-6 0</inkml:trace>
  <inkml:trace contextRef="#ctx0" brushRef="#br0" timeOffset="172760.8365">20990 10596 60 0,'0'0'65'0,"0"0"-2"15,-8 4-2-15,8-4-56 16,0 0-1-16,0 0-2 0,0 0 3 15,0 0-2-15,0 0 2 16,8 8 1-16,-8-8-1 16,0 0-1-16,11 11 0 15,-11-11 1-15,0 0-2 0,0 0 1 16,0 0-2-16,0 0 0 16,0 0 0-16,0 0 0 15,0 0-1-15,0 0 0 16,0 0 0-16,0 0-1 0,0 0-2 15,0 0-3-15,8 6-6 16,-8-6-25-16,8 11-31 16,2-5-4-16,1-5-3 0</inkml:trace>
  <inkml:trace contextRef="#ctx0" brushRef="#br0" timeOffset="181865.8896">4785 6366 23 0,'20'73'52'15,"-6"-119"-49"-15,-2 50 30 16,6-1-24-16,5 7-22 15,9 3-18-15,4 16-9 16</inkml:trace>
  <inkml:trace contextRef="#ctx0" brushRef="#br0" timeOffset="183474.7413">5657 4842 23 0,'0'0'38'0,"-9"-14"1"15,9 14 0-15,-7-8-4 16,7 8-2-16,0 0-4 16,0 0-4-16,0 0-3 15,0 0-6-15,-8-7-5 0,8 7-4 16,0 0-1-16,0 0-4 16,-5 7-1-16,5-7 0 0,0 11 2 15,0-11 0 1,6 15 2-16,-6-15 1 15,15 11 1-15,-5-7 1 0,2-1-1 16,3 0 1-16,1 0-3 16,3-2 1-16,2 1-3 15,4 1-1-15,3 0-1 16,4 0 0-16,2 2-1 0,6 0 1 16,3 0 0-16,5 0-1 15,4-3 2-15,4-1-1 0,8 1 0 16,3-2 1-16,5-3-1 15,3-2 1-15,6-3 1 16,1 1-1-16,4 0 1 16,1-2 0-16,2 2 0 0,-2 1-1 15,0 0 1-15,0 0-1 16,2 2 0-16,1-3 0 16,-2-2 0-16,1 2 0 15,-5-6 0-15,1 1 0 0,-4 0 0 16,-2-1 0-16,-7 1 0 15,-9 0 1-15,-6 1-1 16,-7 3 0-16,-10 1 1 16,-7 1-1-16,-11 2 1 0,-6 0-1 15,-5 1 0-15,-11 3 0 16,0 0 0-16,0 0-1 16,3-8 0-16,-3 8-3 0,0 0-5 15,-14-4-12-15,14 4-61 16,-21 0-3-16,1 2-6 15,-6 4-9-15</inkml:trace>
  <inkml:trace contextRef="#ctx0" brushRef="#br0" timeOffset="184442.7611">6744 4905 50 0,'7'-8'63'0,"-7"8"-5"15,7-15-6-15,-7 15-8 0,4-9-7 0,-4 9-9 16,0 0-8 0,0 0-5-16,-11 0-5 15,11 0-2-15,-15 13-4 0,5 3-2 16,-1-2 0-16,-1 2 1 15,-1 5 0-15,-1 1 0 0,-2 2 0 16,-1 1 1-16,-2 3 0 16,-1-3 0-16,-3 7 0 15,-3 0-2-15,-2 4 3 16,-2 4 0-16,-5 4 0 16,-3 11-2-16,-6 6 1 0,-4 10 0 15,-8 6 0-15,-3 5 0 16,-6 4-3-16,-3 6 0 15,-3 5 1-15,-2-1-1 16,2 0 0-16,-1-2 1 0,3 1 0 16,-3 3 1-16,1 0 0 15,2 4 1-15,2 1-1 16,0 1 0-16,-6 4 0 16,2 7 0-16,-2 5-2 0,-3 8 0 15,0 4 0-15,-4 3 0 16,1-1 0-16,1 4 0 0,-2 0 0 15,5-5 0-15,1-6 0 16,7-9 0-16,2-8 1 16,5-7 0-16,5-8 0 15,1-13-1-15,8-10-1 0,6-11 2 16,4-6-1-16,3-12 1 16,6-7-2-16,3-7 0 15,8-6 0-15,1-4 0 16,2-6 0-16,0-2 0 0,5-2 0 15,8-9 0-15,-14 14 0 16,14-14 0-16,-17 13 0 16,17-13 0-16,-18 14 0 15,8-8-5-15,-1-2 1 16,11-4-6-16,-19 5-7 0,19-5-27 16,-17 4-42-16,4-5-2 15,6-9-5-15,-4-11-5 16</inkml:trace>
  <inkml:trace contextRef="#ctx0" brushRef="#br0" timeOffset="185056.3163">3715 7899 53 0,'8'-25'87'0,"-2"2"0"16,1 2-5-16,-7 0-2 16,1 7-67-16,-1 5-1 0,0 9-4 15,0 0-2-15,6 7-2 16,-4 19-1-16,-1 13 0 15,0 19-1-15,-2 19 2 16,1 19 0-16,-1 18 1 0,0 16 0 16,-2 7-1-16,-3 8 0 15,0-2 0-15,1-4 0 16,3-7-1-16,-2-11 1 0,2-13 0 16,1-15 0-16,0-13-1 15,7-15 0-15,6-9 1 16,8-18 0-16,12-10 0 15,16-18 0-15,18-12-4 0,19-19 0 16,18-16 0 0,14-14 0-16,16-13 0 0,14-10 0 15,0-5 0-15,1-2 0 16,-5 2 0-16,-11 7 0 16,-16 8 0-16,-13 9 0 15,-21 8 0-15,-19 10 0 0,-22 9 0 16,-8 6 0-16,-17 6 0 15,-13 5 0-15,-3 11 0 16,-9-13 0-16,-5 9 0 0,-3 4 0 16,-1 0 0-16,-4 0 0 15,1 8 0-15,3 10 0 16,-6 2-38-16,7 12-54 0,-1 8-2 16,0 0-5-1,-3 6-8-15</inkml:trace>
  <inkml:trace contextRef="#ctx0" brushRef="#br0" timeOffset="187987.1043">2755 6590 9 0,'-18'-36'48'0,"-3"0"7"0,-1 2-5 16,5 2 1-16,0 1-3 0,0 3-4 15,1 5-6-15,6 3-8 16,-1 8-8 0,11 12-8-16,-10-9-2 0,10 15-5 15,-1 15-5-15,10 14-1 0,-2 19-3 16,1 16-1-16,4 19 4 15,1 17 1-15,2 7-1 16,-4 7 1-16,2 5 1 16,3-1-3-16,-3-3 3 0,-3-7 0 15,4 11 1 1,-2-10 0 0,-2-8 0-16,-2-12 0 15,-3-13-2-15,1-11-4 16,-3-16-5-16,7-8-21 0,5-43-52 15,-6-21-4-15,7-26-7 16,-1-26-6-16</inkml:trace>
  <inkml:trace contextRef="#ctx0" brushRef="#br0" timeOffset="188356.9472">3278 6659 62 0,'0'-39'89'15,"-4"7"-1"-15,-4 7-8 0,0 6-1 16,-16 14-67-16,10 16 1 16,-2 23-3-16,2 25-7 15,-2 21-1-15,-2 24-1 16,4 23 0-16,0 9 1 16,10 0 0-16,3-9 0 15,16-13 0-15,5-25 1 0,7-23 1 16,4-30 1-16,8-30 1 15,1-24 0-15,-2-21 0 16,-3-15 0-16,-5-15 0 0,-1-9-1 16,-8-13-2-16,-7-4 0 15,-8-5-1-15,-7 2-1 16,-17 6 0-16,-6 7-2 16,-7 11 1-16,-11 14 0 0,-7 14-3 15,-2 20-4-15,-8 16-10 16,9 16-20-16,13 22-48 15,0 9-1-15,10 13-8 16,16 7-5-16</inkml:trace>
  <inkml:trace contextRef="#ctx0" brushRef="#br0" timeOffset="189301.8694">3962 7582 74 0,'15'6'90'0,"-15"-6"-3"16,0 0-5-16,0 0-1 0,-4-8-69 16,2-2 0-16,2-7-2 15,2-10-1-15,8-11-2 0,4-11-1 16,7-14-2-16,8-14 0 16,6-18-1-16,6-10 0 15,2-13 0 1,3-5-1-16,-4-8-1 0,-2-1 1 15,-6 1-1-15,-8 8 0 0,-9 13 0 16,-8 14 0-16,-8 18 0 16,-1 13 0-16,-7 20-2 0,-2 18 0 15,-4 21-1-15,-2 16 0 16,-2 32 1 0,0 20-1-16,2 15 0 0,3 13 0 15,9 7 2-15,2 0 1 16,13-1 0-16,10-11 0 0,12-19 0 15,8-14 0-15,6-23 1 16,7-15 1-16,-2-14 0 16,0-11 0-16,-2-17 0 15,-1-14 0-15,-9-9 1 0,-1-7-4 16,-8-5 0-16,-6-2 0 16,-7 2 0-16,-5 5 0 15,-6 7 0-15,-4 7 0 16,-3 10-2-16,-1 7 0 15,-3 11-1-15,3 16 0 0,0 0 0 16,-12 3 0-16,11 16 1 16,1 7-1-16,6 6 1 0,6 7 1 15,11 5 0-15,4 5 2 16,7 3-1-16,7 5-1 16,5 8 1-16,-1 3 0 15,-1 10 0-15,-7 8-1 16,-9 5 1-16,-9 4 0 0,-10-1-1 15,-11-3 2-15,-12-9-1 16,-7-10 0-16,-7-14 1 16,-4-19 0-16,2-17-1 15,0-21 0-15,5-13 1 16,7-23-2-16,7-16-1 0,12-21-1 16,14-23-2-16,16-15 0 0,10-17 0 15,14-11 1-15,4-12-1 16,6-4 2-16,0-1 2 15,-4 10 3-15,-14 8 2 0,-8 16 1 16,-15 17 0-16,-10 18 0 16,-10 21 0-16,-6 16 0 15,-9 19-3-15,-6 18-1 16,3 18 0-16,-2 20-1 16,6 23-1-16,-1 20 0 0,2 28 2 15,-1 21-1-15,1 22 1 16,-3 16 0-16,-3 15 0 15,-2 4-2-15,-1 0 0 16,2-6-3-16,2-17-2 0,4-16-1 16,5-25-4-16,2-21-3 15,3-26-3-15,0-28-20 16,-1-25-46-16,3-20-2 0,-2-29-3 16,0-21-4-16</inkml:trace>
  <inkml:trace contextRef="#ctx0" brushRef="#br0" timeOffset="189726.3528">5335 6627 1 0,'17'-106'79'16,"3"11"2"-16,7 10-2 16,5 15-5-16,12 15-48 0,-1 18-5 15,3 18-7 1,6 19-6-16,0 17-3 0,-1 23-2 16,-5 14 0-16,-8 17-2 15,-3 13 1-15,-11 8-2 16,-2-1 2-16,-7-9-1 15,-4-7 1-15,-2-16 2 0,5-14 0 16,3-24 1-16,7-19 0 16,6-22 0-16,5-19 1 15,3-18-1-15,5-13 0 0,1-15-2 16,1-6 2-16,-6-2 0 16,-2 2 1-16,-7 7 0 15,-3 9 1-15,-11 13 0 0,-3 13-1 16,-7 17 0-1,-6 12-3-15,0 20 0 0,-15 9-2 16,-5 24 0-16,-3 13-1 0,-5 19 0 16,-5 13 0-16,5 7 1 15,8 3 0 1,14-4 0-16,15-7 1 0,26-11 0 16,23-14-1-16,25-17-2 15,24-19-4-15,20-4-14 16,27-15-65-16,-12-19-4 0,1-14-3 15,-5-16-9-15,-6-4-3 16</inkml:trace>
  <inkml:trace contextRef="#ctx0" brushRef="#br0" timeOffset="191508.9078">7243 5998 3 0,'-16'-23'81'15,"0"-2"3"-15,-3 4-3 0,-2 1-30 16,-1 7-5-16,-4 7-17 16,1 7-12-16,-4 13-10 15,3 13-4-15,1 13-2 0,6 11-1 16,8 9-1-16,13 6 1 15,21 5 1-15,16 2 0 0,20-3 0 16,10-4 0-16,11-7 0 16,-1-9 1-16,2-8 0 15,-14-8-1-15,-10-6 1 16,-17-6 1-16,-16-5 2 16,-21-3-1-16,-9-2 1 15,-21-5 2-15,-11-1-2 0,-9-1 1 16,-7-1-1-16,-6-3-2 15,0-2-2-15,9 1-8 16,3-8-17-16,11-4-55 16,21-7-2-16,17-10-7 15,23-7-6-15</inkml:trace>
  <inkml:trace contextRef="#ctx0" brushRef="#br0" timeOffset="192042.0859">8291 6070 59 0,'43'-22'93'0,"-15"5"-4"16,-18 3-6-16,-10 14-2 16,-14-5-55-16,-6 10-9 15,0 14-8-15,-1 4-5 16,1 8-3-16,3 6 1 16,5 4-1-16,11 0 1 15,3 0-2-15,14-5 1 0,8-6-2 16,7-8 0-16,7-12 0 15,6-8-1-15,-1-7 0 16,0-12-1-16,-2-11 0 0,-3-5 0 16,-6-5 1-16,-5-5 0 15,-5-1 1-15,-8-3 0 16,0 2 0-16,-5-2 1 0,2 3 0 16,0 2 0-16,4 0 0 15,5 2-1-15,5 2 1 16,5 2 0-16,2 2 0 15,2 0 1-15,-6 1 1 0,0 0 1 16,-8 3 1-16,-4 1 1 16,-11 2 0-16,-4 6 0 15,-2 0 0-15,-4 6-1 0,-6 6-1 16,1 8-2-16,0 9 0 16,4 13 0-16,1 18 0 15,5 10 0-15,4 17-1 16,2 15 2-16,5 22 0 15,-4 12 0-15,7 14-2 16,-7 4-3-16,4 6-6 0,-6-7-6 16,3-5-12-16,-3-15-27 15,-6-20-33-15,1-21-4 16,-5-31-4-16,-5-20 1 0</inkml:trace>
  <inkml:trace contextRef="#ctx0" brushRef="#br0" timeOffset="193370.1353">9141 6275 57 0,'70'-25'64'0,"3"-4"-2"16,0-1-2-16,-19-4-56 16,23 1 5-16,-4-3 4 15,-1-2 3-15,-15-5 1 16,-3-2 1-16,-15-2 4 15,-5-1 1-15,-17 2 0 0,-3 2-5 16,-10 6-1-16,-4 6-4 16,0 7-2-16,0 7-3 0,0 18-2 15,0 0-2-15,-1 20-1 16,1 14-3-16,0 18 0 16,-1 16-1-16,-2 17 2 15,-8 15 0-15,0 12 1 0,-1-1-1 16,-4-4-1-16,1-8 2 15,2-16-1-15,4-15 1 16,2-21 1-16,7-20 0 16,0-27 1-16,10-7 0 0,2-23 1 15,1-14-1 1,-3-16 0-16,-3-15-2 16,1-16-1-16,-7-12-1 0,-1-11 0 0,-10-6-2 15,3-6-1 1,1 1 0-16,1 8-1 0,6 11 1 15,9 13-2-15,11 13-1 16,9 20 0-16,6 15 0 16,4 22 1-16,5 15 0 0,3 25 4 15,2 23-1 1,-10 21 5-16,-6 18 0 16,-15 18 0-16,-10 14 0 0,-7 8 1 15,-4 2 0-15,-9-18-3 16,-4-12-1-16,4-15 0 15,5-21-1-15,9-23-1 0,18-28-1 16,12-15 0-16,9-26-2 16,7-18-2-16,8-20 0 15,8-17 0-15,-1-12-1 0,0-6 3 16,-7 2 2-16,-6 3 4 16,-9 9 0-16,-4 11 2 15,-11 17 4-15,-5 17-3 16,-9 17 1-16,-4 16-2 15,-9 18-1-15,0 10-4 0,-9 26 5 16,-4 20-1 0,-3 26 0-16,-5 16 0 0,-5 23 1 15,1 10 1-15,3 3-1 0,8-7 2 16,13-14-4-16,3-17 1 16,20-27-1-16,15-24 1 15,14-29 0-15,16-21 1 0,2-25-1 16,9-15 0-16,-3-11 0 15,0-13 1-15,-2-6-1 16,-10-2 0-16,-8 2 0 16,-8 4 1-16,-11 11 0 15,-10 9-1-15,-9 10-1 0,-6 16-1 16,-11 16 0 0,-7 13 0-16,-10 22-1 0,-11 14 0 15,-1 18-1-15,-8 11 1 0,-3 12 0 16,3 3 1-16,10-3 0 15,8-8 1 1,11-10 0-16,8-12 1 0,19-20 0 16,15-16 0-16,13-20-2 15,5-14 0-15,2-14 0 0,6-13 0 16,-2-11 0-16,-3-7 0 16,-2-6 0-16,-9-2 0 15,-8 2 0-15,-6 4 0 0,-7 6 0 16,-10 6 0-16,-8 12 0 15,-4 4 0-15,-1 17 0 16,-7 8 0-16,-9 13 0 16,-3 9 0-16,-2 16 0 0,-1 14 0 15,1 6 0 1,2 6 0-16,7 2 0 0,4-1 0 16,8-4 0-16,8-9 0 15,10-12 0-15,10-10 0 0,10-11 0 16,9-6 0-16,6-10 0 15,5-5 0-15,2-7 0 16,4-2 0-16,-2-3 0 16,0 4 0-16,-6 3 0 0,-8 2 0 15,-1 7 0-15,-9 4 0 16,-2 7 0-16,-9 0 0 16,-1 13 0-16,-6 4 0 15,-2 5 0-15,-3 1 0 0,-6 5 0 16,6 3 0-1,0-6 0-15,-7 0 0 16,1-3 0-16,-4-12 0 16</inkml:trace>
  <inkml:trace contextRef="#ctx0" brushRef="#br0" timeOffset="193429.6013">12520 6048 511 0,'16'9'0'0,"8"-9"0"0,5-7 0 0,-6-12 0 16,9-3 0-16</inkml:trace>
  <inkml:trace contextRef="#ctx0" brushRef="#br0" timeOffset="194577.4608">2208 8470 47 0,'-16'12'78'15,"3"-6"-1"-15,13-6-4 16,0 0-1-16,6-2-62 0,14 1-2 16,9 0 0-16,3 1 0 15,7-1-1-15,17 0-3 16,9 0 0-16,11-1-2 16,11-2 1-16,17-1 0 15,12-4-1-15,17-2 3 16,13-4 1-16,17-3 3 15,13-6 1-15,14-2 0 0,10-4-1 16,9-5 0-16,12-2 0 16,9-7-3-16,11-3-2 15,5-3-1-15,8-3-1 0,8-2-1 16,9-3-1-16,6-3 1 16,46-1 0-16,-34-1 1 15,46-3 1-15,-36-2 0 0,47-1 0 16,-35 0 2-16,37-2-1 15,-34 1-4-15,0 1 0 16,8-1 0-16,-47 2 0 0,40 0 0 16,-40 1 0-16,34 6 0 15,-44 1 0-15,29 5 0 16,-46 3 0 0,23 4 0-16,-11 7 0 0,-16 6 0 0,-20 6 0 15,-14 4 0-15,-23 4 0 16,-18 4 0-16,-21 4 0 0,-20 2 0 15,-20 3 0 1,-19 1 0-16,-22 1 0 0,-16 1 0 16,-15 0 0-16,-9 2 0 15,-14-1 0-15,-13 4 0 16,7-11 0-16,-7 11 0 0,-20-18-11 16,-7 4-80-16,-2-2-2 15,-8-11-4-15,-1-7-8 16,-4-4 1-16</inkml:trace>
  <inkml:trace contextRef="#ctx0" brushRef="#br0" timeOffset="195222.4351">12477 5882 44 0,'-13'-11'84'0,"-3"-3"3"16,7-2-2-16,-7 3-36 15,10 5-8-15,4-6-14 0,2 3-6 16,8-2-9-16,6 3-2 16,10 4-5-16,1 3-1 15,12 6-1-15,1 7 1 16,7 13-1-16,-3 6-1 0,5 11 0 15,-5 8 0 1,-4 6-1-16,-4 1 1 0,-8 0-2 16,-1-4 1-16,-10-9 0 15,-4-5 2-15,-1-9 0 16,-5-13 0-16,-5-15 0 0,0 0 1 16,9-15-1-16,1-13-1 15,4-10-2-15,7-9 0 16,6-8 0-16,9-5 0 0,7 0 0 15,6 3 0-15,5 5 0 16,1 8 0-16,3 10 0 16,-6 11 0-16,-3 14 0 0,-6 10 0 15,-5 10 0-15,-8 11 0 16,0 6 0 0,-5 6 0-16,2 5 0 0,4 0 0 15,13 9 0-15,16-10-67 16,13-11-25-16,15-9-3 0,7-16-8 15,14-12-6-15</inkml:trace>
  <inkml:trace contextRef="#ctx0" brushRef="#br0" timeOffset="200663.4179">1514 10629 22 0,'-26'7'40'16,"-3"0"6"-16,6-2 1 16,-2-2-2-16,11-3 0 15,-5 0-6-15,2 1-9 16,4-1 1-16,0-1-5 16,13 1-4-16,-10-5-6 0,10 5-2 15,0 0-7-15,-9-3-3 16,9 3 1-16,0 0-6 15,0 0 2-15,0 0 1 0,0 0 0 16,7 0-2-16,-7 0 0 16,20 4 4-16,-11 0-3 15,8-3 3-15,0 2-3 16,2 0-1-16,1-1-1 16,12-1 3-16,-1-1 1 15,1 0-1-15,4-4 0 0,6 1 1 16,0 0-1-16,8 0 0 15,5 3-2-15,1-2 1 0,7 0-1 16,7 0 0-16,3 2 0 16,1-5 0-16,8 1 0 15,-1-1 0-15,-4-6 2 16,-1 1-1-16,-3-3 0 16,0 0-1-16,-2-4 1 0,-3 1-1 15,-3-1 1-15,-5-1-1 16,-4 1 0-16,-5 1 2 15,-3 3-1-15,-4 0 1 0,-7 3-1 16,-7 2 0 0,-6 2-1-16,-8 1 1 0,-5 1 1 15,-11 4-1-15,11-4 0 16,-11 4 0-16,0-9-1 16,-5 0 1-16,-6-2-1 0,-1-2-1 15,-4-4 0-15,-4-2 0 16,1 0 0-16,-6-4 0 15,-5 1-1-15,2 0 1 16,-4-1 0-16,0 3 0 0,1-1 1 16,2 5-2-16,-2 0 1 15,1 5 0-15,3-1 1 0,6 4-1 16,1 3 1-16,2 1-1 16,3 0 1-16,6 2-1 15,9 2-1-15,-12-1 1 0,12 1-1 16,0 0 1-1,0 0-1-15,6 8 1 16,-6-8 0-16,18 15 1 0,-4-6 0 16,-1 0 0-16,-1 1 1 15,6 0 0-15,1 0 0 16,5-1-1-16,1 2 1 0,5 0 0 16,-1 1-1-16,6-1 1 15,3 2-1-15,-2-1 0 16,2 3 1-16,0 2 0 0,-3-2-1 15,-1 4 1-15,-2-1-2 16,-7 1 1-16,3 2 0 0,-5-2 0 16,-1-1-1-1,-5 1 0-15,1-3 1 0,-5-1-1 16,0-3 2-16,-5-3-1 16,-8-9 0-16,10 15 0 0,-10-15 1 15,0 0-1-15,0 11 1 16,0-11 0-16,-6 8 0 15,6-8-1-15,-19 14 1 16,6-6 0-16,-1 2 0 0,-4 5 0 16,-2-3 0-16,-3 3 0 15,-1 3-1-15,-2 3 1 16,-1 3-1-16,-7 2 0 16,2 2-1-16,-4 2 1 15,-1 2 0-15,-6-3 0 16,2 6 1-16,-3-4-1 0,1-1 1 15,5-4 1-15,3-2 0 16,4-2-1-16,2-4 2 0,6-4 1 16,5-1-2-16,4-5 2 15,1 0-3-15,13-8 1 16,-11 7 3-16,11-7-3 0,0 0 1 16,-10 4-3-16,10-4 0 15,0 0 0-15,0 0 0 16,0 0 0-16,0 0 0 15,0 0 0-15,0 0 0 16,-8 0 0-16,8 0 0 0,-10 0 0 16,10 0 0-1,0 0 0-15,0 0 0 0,-9 0 0 16,9 0 0-16,0 0 0 16,0 0 0-16,0 0 0 0,0 0 0 15,0 0 0-15,-11-2 0 16,11 2 0-16,-11-2 0 0,11 2 0 15,-11-3 0-15,11 3 0 16,-16-4-7-16,16 4-10 16,-16 0-15-16,1 0-54 15,4 6 0 1,-6-2-5-16,-3 0-4 0,-2-4-2 0</inkml:trace>
  <inkml:trace contextRef="#ctx0" brushRef="#br0" timeOffset="202722.9979">1584 11978 55 0,'-13'4'72'16,"13"-4"0"-16,-15 0-2 0,15 0-46 16,-11-4-3-16,11 4-7 15,0 0-5-15,0 0-1 16,0 0-1-16,0 0-1 0,0 0 1 15,0 0 1-15,0 0-1 16,0 0 1-16,9 0-2 16,-9 0-1-16,21 0 1 15,-6 0-1-15,6 0-1 16,10 0 0-16,4 0-1 16,6 0-1-16,5 0 3 0,10-3-1 15,4-3 0-15,7-3 1 0,9-7 1 16,5-2-1-16,8-5 1 15,4-5-1-15,11-5-2 16,2-2 1-16,5-1-1 16,4 0-1-16,2-1-1 15,-1 4 1-15,2 1-2 16,-1 2 3-16,-3 2 0 0,1 4-1 16,-2 1-1-16,-7 3 1 15,-3 1-1-15,-7 2 0 16,-5 0 1-16,-7 1-1 15,-6 0 1-15,-9 0-1 0,-9 1 2 16,-9-1-1-16,-8 2 1 16,-9 4-1-16,-9-1-1 0,-6 3 0 15,-9 0-2-15,-10 8-1 16,2-11-2-16,-2 11-3 16,-6-12-3-16,6 12-7 15,-19-15-12-15,8 4-25 16,1 3-31-16,-2-5-3 15,-2 1-4-15,-4-6-2 0</inkml:trace>
  <inkml:trace contextRef="#ctx0" brushRef="#br0" timeOffset="203464.4502">3992 11000 0 0,'-27'-8'74'0,"1"-3"4"16,-1 2-1-16,2-3-2 15,-6 1-50-15,13-1-1 16,1 4-2-16,4 0-4 0,2 2-5 16,11 6-2-16,-10-4-4 15,10 4-3-15,0 0-2 16,0 0-1-16,8 3-2 0,5 3-1 16,5 3 0-16,6 4 2 15,2-1 1-15,9 4 0 16,5-1 1-16,4 3-1 15,4-2 2-15,2 2 1 16,4-1-2-16,0 0 0 16,1 3 0-16,3-3 0 0,-3 4-1 15,3 1 0-15,-8 0 0 0,-1 3 0 16,-6 2 0 0,-1-2 0-16,-6 3 0 0,-5-1 0 15,-3-3 0-15,-5 0 1 16,-1-4-1-16,-4-2 0 15,-6-3 0-15,-2 1 1 0,-4-2-1 16,-6 1 0-16,-6 3 1 16,-9 4-1-16,-7 1 0 15,-7 3-1-15,-6 5 0 16,-6 2 0-16,-10 4 1 0,-3 0-1 16,-4 2 0-16,-7 0 0 15,-2 1 1-15,-3-2 0 0,1-3 0 16,0-1 0-1,-1-2 1-15,8-2 0 0,0-4 0 16,2-2 1-16,6-1 0 16,4-2-1-16,2-1 0 15,4-1 0-15,3-1-2 16,6-2 1-16,7-2 0 0,4-2-1 16,8-5 0-16,5-1 1 15,11-6 0-15,-12 6 0 16,12-6 0-16,0 0 0 0,0 0 1 15,7-3-1-15,-7 3 0 16,0 0-1-16,8-10 0 16,-8 10 0-16,0 0-1 0,5-12-1 15,-5 12-2-15,0 0-2 16,0 0-4-16,-4-14-10 16,4 14-29-16,0 0-35 15,0 0-3-15,0 0-6 0,-12-10-4 16</inkml:trace>
  <inkml:trace contextRef="#ctx0" brushRef="#br0" timeOffset="205053.7276">2514 13776 53 0,'-19'-1'73'0,"1"1"-2"0,4 0 0 16,-9-4-51-16,11 1 3 15,4 0 0-15,8 3-1 16,-12-4-2-16,12 4-2 0,0 0-4 16,0 0-1-16,0 0-3 15,-2-9-2-15,2 9-2 16,0 0-2-16,0 0 0 15,0 0-1-15,0 0 0 0,0 0 0 16,0 0-1-16,0 0 1 16,0 0-2-16,0 0 1 15,0-10-1-15,0 10 0 16,14-8 0-16,0 3-1 16,1 1 1-16,5-2-3 15,6 0 1-15,-2 2 0 0,11-2 0 16,0-1-1-16,0 0 1 15,3 0 0-15,13-2 0 0,-1-1 3 16,4 0-1-16,3-2 1 16,-2 1 0-16,8 0 0 15,7 0-2-15,4-1 1 16,-2 0 0-16,1 0 0 16,8-3 0-16,7 0 0 15,4-1 0-15,3-3-1 0,6 0 2 16,3-4 0-16,0 0-1 15,5 0 0-15,-7-1-1 16,-5-3 1-16,1 2-1 0,-5-3 1 16,-6 2 0-16,-2-1-1 15,-7-1 1-15,-3 2-1 0,-8 1 1 16,-4-1 0-16,-5 4 0 16,-6 3-1-16,-9 4 1 15,-7 1-1-15,-8 4 0 16,-1 0 0-16,-6 5 1 15,-6 0-1-15,-4 2 1 0,-11 3-1 16,13-3 1 0,-13 3 0-16,0 0 1 0,0 0-1 15,0 0 0-15,0 0 0 0,7-8-1 16,-7 8 1 0,0 0-1-16,0 0 0 0,0 0 0 15,-1-10 0-15,1 10 0 16,0 0 0-16,0 0-1 0,0 0 1 15,0 0 0-15,0 0-1 16,0 0 0-16,0 0-1 16,0 0 0-16,0 0 0 0,0 0 0 15,0 0 0-15,0 0 0 16,0 0 0-16,0 0 0 16,0 0 0-16,-6-8 0 15,6 8 0-15,0 0 0 0,0 0 1 16,-12-4-1-16,12 4 1 15,-13-4 0-15,13 4 0 16,-13-5 0-16,13 5 1 16,-14-1 0-16,14 1 0 15,-9-3 0-15,9 3-1 0,-9-1 1 16,9 1-1-16,0 0 1 16,-10-2 0-16,10 2-1 15,0 0 1-15,0 0-1 0,-10 0 1 16,10 0-1-16,0 0-1 15,0 0 1-15,-8 0-1 16,8 0 0-16,0 0-1 16,0 0 1-16,0 0 0 0,0 0 1 15,0 0 0-15,0 0 1 16,0 0 0-16,0 0-1 16,0 0 1-16,0 0 0 15,0 0-2-15,0 0-2 0,0 0-2 16,0 0-4-16,0 0 0 15,-8 7-3-15,8-7 2 16,0 0-2-16,0 0 2 0,0 0 4 16,0 0-1-16,0 0-1 15,0 0-6-15,-9 6-11 16,9-6-21-16,0 0-24 16,0 0-5-16,-10 1-2 0</inkml:trace>
  <inkml:trace contextRef="#ctx0" brushRef="#br0" timeOffset="206359.431">4469 12667 0 0,'-17'-8'47'15,"3"-4"1"-15,-2 4-35 0,5-2-2 16,-2 4-3-16,5 0 1 15,8 6-4-15,-13-10 1 16,13 10 1-16,-11-7 3 16,11 7 2-16,0 0 3 15,0 0 2-15,-10-8 0 0,10 8 1 16,0 0-1-16,0 0 1 16,0 0-3-16,0 0-1 15,0 0-2-15,0 0-1 0,0-10-1 16,0 10-2-16,0 0 0 15,5-9-1-15,-5 9-1 16,0 0-1-16,0 0 0 16,4-9 0-16,-4 9-2 0,0 0-1 15,0 0 1-15,0 0-2 16,12 0 1-16,-12 0-1 16,9 0-1-16,-9 0 1 15,16 1 0-15,-5 1 0 0,0-2-1 16,3 2 0-16,-1-2 0 15,1 1 0-15,-2-1 1 16,6 0-1-16,-2 0-1 16,1 2 1-16,-1-2 0 15,1 1 0-15,1 3 0 0,0-2 0 16,1 1 0-16,3 0 0 0,-1 1 0 16,4-1 1-1,-1-1-1-15,1 0 1 0,4-2 0 16,-3 0-1-16,4 0 1 15,1 0-1-15,2 1 0 16,-1-1 1-16,4 0-1 0,-2 1 0 16,4 2-1-16,0 1 1 15,1 0 0-15,0-1 0 16,-2 0 0-16,2 0 0 16,-1 1 0-16,0-4 0 0,-3 0 1 15,-1 0-1-15,-2 0 1 16,-1 0-1-16,0-4 1 15,-4 1 0-15,0-1 0 16,-3 0-1-16,-2-1 1 0,-2 0 0 16,-2 1 0-16,0 0 0 15,-2 0-1-15,-2 1 1 16,1 0-1-16,-4 0 0 16,2 0-2-16,-1 0-2 15,0 2-3-15,1-2-6 0,0 2-9 16,-1-2-13-16,-2 0-31 15,5 1-14-15,-3 1-4 16,1 1 2-16</inkml:trace>
  <inkml:trace contextRef="#ctx0" brushRef="#br0" timeOffset="206972.7406">6176 12471 30 0,'9'-2'57'16,"-9"2"-14"-16,0 0-13 15,0 5 0-15,0-5-4 16,0 0-7-16,-11 3-1 15,11-3-1-15,-12 5-1 0,12-5-1 16,-17 10-2-16,6-4 0 16,-1 3-3-16,-1 1 0 15,-2 3-1-15,-3 3-2 0,0 8 1 16,-6 3-2-16,-6 9 1 16,-2 6-1-16,-5 7-1 15,-8 7 0-15,-4 5 1 16,-4 9-2-16,-4-1 1 0,-2 4-2 15,-4 1 1-15,0-3 1 16,-2-1-2-16,2-3 2 16,2-2 0-16,2-7 0 0,4-4 0 15,7-5 0 1,2-8 0-16,9-5 0 16,4-6-1-16,5-7-1 0,2-3-1 15,8-5 0-15,3-5 0 0,3-2-1 16,1-2 0-16,11-6 0 15,-10 5 0-15,10-5-1 16,0 0 0-16,0 0 0 16,0 0 0-16,0 0 0 0,0 0-1 15,0 0 0-15,0 0 0 16,0 0-1-16,0 0-2 16,0 0-1-16,0 0-5 15,0 0-8-15,0 0-19 0,3 10-46 16,-3-10-2-16,0 0-4 15,-5 4-6-15</inkml:trace>
  <inkml:trace contextRef="#ctx0" brushRef="#br0" timeOffset="208948.7012">2689 15162 43 0,'-8'0'72'15,"-2"0"2"-15,2 0-20 0,8 0-18 16,-12-2-7-16,12 2-8 16,0 0-7-16,0 0-4 15,-6-10-5-15,6 10-3 16,0 0-2-16,0 0-2 15,11 0-1-15,1 7-1 0,3-1 1 16,8 3 0-16,9 1 2 16,5-2 3-16,10-2 0 15,6-2 2-15,6-3-1 16,11 0 1-16,6-7 0 16,2-6 0-16,8-2 1 0,7-7-2 15,1-2-1-15,11-6-1 16,6-3 2-16,4-2 0 15,5-6 0-15,12 0-2 0,3-3 1 16,5 1-1-16,4 1 1 16,-1-2 0-16,-4 3-1 15,5-2 2-15,-2 3 1 0,-5 1 1 16,-6-2-1-16,-4 5 1 16,-4 0 0-16,-7 1 0 15,-9 2 0-15,-8 6-1 16,-10 1-2-16,-11 4 0 15,-11 3 0-15,-12 3-1 16,-11 6-1-16,-10 2 1 0,-10 1 0 16,-9 4-1-16,-15 2 0 15,11 0-1-15,-11 0-3 0,-5 1-5 16,-6 4-9-16,0 1-23 16,11-6-38-16,-23 16-3 15,6-14-6-15,-5-2-3 16</inkml:trace>
  <inkml:trace contextRef="#ctx0" brushRef="#br0" timeOffset="209715.0444">5633 13968 35 0,'-12'-9'69'0,"0"0"0"0,4-1 2 16,8 10-36-16,-13-17-11 16,13 17-9-16,-5-9-3 15,5 9-4-15,0 0-2 0,0 0-1 16,0-9-3-16,0 9-2 15,11 0 0-15,-2 0-1 16,7 0 1-16,5 4 0 16,6 0 1-16,7 1 0 15,5 2 0-15,6-2 1 0,5 4 0 16,6-2 0-16,5-1-1 16,5 2 2-16,4 0-1 15,-3 0 0-15,8 0 0 16,1 4 0-16,0-1-1 0,-1 3 0 15,-3 2 0 1,-3 4-1-16,-4 2 1 0,-3 6-1 16,-7-3 0-16,-11 4 0 15,-4-1 0-15,-8 2 0 0,-8-4 0 16,-9 4 1-16,-3-5 1 16,-8 2-1-16,-4 4 1 15,-12 0 1-15,-5 5-1 0,-7 3 0 16,-10 6 0-16,-6 3-1 15,-11 8 0-15,-5 4-1 16,-7 1 0-16,-6 0 1 16,-4 1-1-16,-1-3 0 0,0-4 1 15,-1-1-1-15,3-11 2 16,4-3 0-16,0-7 1 16,6-2-1-16,1-3 0 15,5-4 1-15,3-1-1 16,4-4 1-16,6 1-1 15,3-4-1-15,4 0 0 0,7-3 0 16,3-3 0-16,5-1-1 16,5-1 1-16,5-4-1 0,2-1 1 15,9-3-1-15,-9 4 1 16,9-4 0-16,0 0-2 16,0 0-6-16,0 0-11 0,0 0-38 15,0 0-21-15,0 11-6 16,0-11-6-16,0 0 1 15</inkml:trace>
  <inkml:trace contextRef="#ctx0" brushRef="#br0" timeOffset="286671.607">6516 9318 28 0,'-5'-26'78'0,"-2"-3"-3"15,2 3-9-15,-2-1-10 0,0 4-11 16,-1 5-9-16,3 2-12 15,5 16-6-15,0 0-5 16,-5 7-4-16,5 20-1 0,5 18-2 16,2 17-1-16,5 16 2 15,2 16-1-15,0 15 1 16,2 12-2-16,3 7 0 16,-3 3 0-16,1-8-2 15,-2-7 0-15,-1-9 0 16,-4-10-3-16,-2-15 0 0,0-12 0 15,-5-13 0-15,0-10 0 16,0-8 0-16,-2-8 0 16,3-5 0-16,0-8-3 15,5-3-9-15,-9-15-30 0,21-5-46 16,-1-23-2-16,3-14-5 16,1-18-6-16</inkml:trace>
  <inkml:trace contextRef="#ctx0" brushRef="#br0" timeOffset="287085.2446">7091 9387 64 0,'18'-54'93'0,"0"13"-5"16,0 13-3-16,-7 15-2 16,-3 18-61-16,0 29-3 0,-1 25-6 15,-2 16-4-15,0 17-2 16,7 9-1-16,-3-1-1 15,10-6-2-15,4-11-1 16,5-20 1-16,9-21-1 16,3-25 0-16,7-16 0 15,-3-25 1-15,0-14-3 0,-7-13 0 16,-3-11 0-16,-7-7 0 16,-1-5 0-16,-8 4 0 15,-3 3 0-15,-1 7 0 0,-7 11 0 16,-1 11 0-16,-1 11 0 15,2 15 0-15,-7 12 0 16,6 23 0-16,-4 13 0 16,2 15 0-16,0 12 0 0,4 14 0 15,-3 9 0-15,4 5-4 16,3-7-3-16,7-5-5 16,1-14-12-16,8-25-60 15,1-8-4-15,7-22-6 0,3-16-5 16,-6-26 3-16</inkml:trace>
  <inkml:trace contextRef="#ctx0" brushRef="#br0" timeOffset="288279.4686">8158 9265 43 0,'9'-55'94'0,"-4"14"-2"0,-3 11-8 16,-2 11-1-16,0 10-47 15,0 16-13-15,7 15-9 16,1 21-6-16,1 12-3 15,1 18-1-15,-1 12 0 0,1 6-1 16,2-3 0-16,-2-6-1 16,4-7-1-16,-3-17 1 15,0-13 0 1,1-20 0-16,1-17 0 0,-1-10 0 0,-1-15 0 16,-5-11-2-16,-3-11 0 15,-1-12 0-15,-1-10 0 16,1-8 0-16,-1-3 0 15,1 0 0-15,1 3 0 16,0 3 0-16,3 11 0 0,3 9 0 16,-1 10 0-16,3 11 0 15,1 9 0-15,1 12 0 0,3 6-2 16,2 16 2-16,2 7-1 16,1 12 0-16,-2 8 1 15,1 2 0-15,-1 3 0 16,-3-2 0-16,1-6 0 15,-5-7 1-15,0-9-1 0,-2-10 0 16,4-12 0-16,1-8-1 16,1-14 0-16,-2-7-1 0,4-10 0 15,0-5-1-15,1-4 1 16,1-3-1-16,1 0 0 16,-1 4 1-16,-2 4 0 0,1 9 0 15,0 7 0-15,2 11 0 16,1 8 0-16,1 6 1 15,2 12 0-15,-1 9-1 16,4 6 0-16,-1 3 0 0,4-2-1 16,2-3 1-1,-2-4 0-15,1-9 0 0,0-8 0 16,-2-8 1-16,1-10 0 16,-3-12 2-16,-4-7 0 15,-7-6 1-15,-1-5 1 0,-8-3-1 16,-1 1 2-16,-7 1-1 15,-8 6 1-15,-6 5-1 16,-5 10 0-16,-5 11 0 16,-3 11 0-16,-3 9-1 0,2 14-1 15,5 7 0-15,4 8 0 16,11 4 0-16,2 1 0 16,9-3 0-16,11-5 0 15,13-6 0-15,3-7 0 0,6-8 1 16,7-9 0-16,-2-5 0 15,1-5-1-15,0-8 2 0,-1-1-3 16,-6-2 0-16,-5-3 0 16,-2 3 0-16,-4 2 0 15,-2 0 0-15,0 3 0 16,-1 0 0-16,-3 1 0 16,2 1 0-16,-1 2 0 15,-1-3 0-15,0 2 0 0,0-2 0 16,2 1 0-16,-2-1 0 15,0-1 0-15,4 0 0 16,-3 0-3-16,3 2 1 0,0-2-1 16,1 5-1-16,-6 2-1 15,3 4-1-15,-3 3-2 16,1 10-2-16,-6 3-5 0,3 5-5 16,-2 1 2-16,4 1 0 15,-1-5 3-15,4-2 0 16,1-6 3-16,8-10 7 0,5-1 8 15,2-14 8-15,6-6 3 16,-3-6 3-16,3-7 0 16,-2-5 1-16,1-5-1 15,-9-1 0-15,-5 1-3 16,-3 1-2-16,-5 1-1 0,-4 8-3 16,-3 4-8-16,-7 8 0 15,-3 8 0-15,-2 14 0 16,0 0 0-16,1 10 0 0,-1 12 0 15,0 14 0-15,-6 5 0 16,-2 17-21-16,-5 2-63 16,-2-1-5-16,-2-4-4 0,3-8-7 15,-1-6-4-15</inkml:trace>
  <inkml:trace contextRef="#ctx0" brushRef="#br0" timeOffset="288790.2098">10550 8803 47 0,'22'-27'85'0,"6"7"-1"0,8 3-3 15,4 4-3-15,11 2-54 16,3 0-6-16,3 4-4 16,0-2-3-16,0-2-2 15,-4-2-1-15,-1-3-1 16,-10-2-1-16,-7-2 0 0,-6-3-1 15,-10-2 0-15,-7 1-1 16,-4 1 0-16,-7 5-1 16,-1 3 0-16,-11 7-2 0,-1 8 0 15,-10 7 0-15,2 15 0 16,-6 13-1 0,-1 9 0-16,-2 11 1 0,-3 4 0 15,8 3 2-15,1-3-3 16,8-4 0-16,3-8 0 0,8-8 0 15,3-12 0-15,6-12 0 16,10-12 0-16,4-3 0 16,-1-13 0-16,8-9 0 15,3-6 0-15,2-8 0 0,0 3 0 16,1-3 0-16,1 5 0 16,-4 3 0-16,-2 8 0 15,-5 7 0-15,-1 12 0 0,-2 5 0 16,-4 14 0-16,2 5 0 15,-1 7 0-15,1 2 0 16,7 2 0-16,4 2 0 0,7-2 0 16,0-9 0-16,6-2-75 15,3-7-14-15,4-13-3 16,1-8-8-16,-7-21-6 16</inkml:trace>
  <inkml:trace contextRef="#ctx0" brushRef="#br0" timeOffset="289668.3119">11386 8537 69 0,'0'-20'88'16,"0"0"-2"-16,-2 2-4 15,-11-33-28-15,4 39-28 16,-8 6-5-16,2 6-5 16,-7 7-5-16,-3 10-3 0,0 12-1 15,1 4-2-15,3 7-1 16,7 3 1-16,6 4-1 16,10 1 1-16,15-1-1 15,13-3-1-15,6-2 0 0,4-2 0 16,7-1-1-16,-6-3 0 15,-3 0-1-15,-12-1 1 16,-9-1-2-16,-16 1 0 16,-9 2-5-16,-25-5-11 0,-9 7-68 15,-18-1-3-15,-18-3-3 16,-8-2-8-16,-15-2-4 16</inkml:trace>
  <inkml:trace contextRef="#ctx0" brushRef="#br0" timeOffset="290188.2618">8595 10189 12 0,'-88'57'95'0,"16"-11"0"15,9-17-5-15,12-8-4 16,10-12 0-16,9-5-77 15,8 1 1-15,9 0 0 0,5 1-2 16,10-6-1-16,13 4-4 16,12-4-3-16,20 1 0 15,16-4 0-15,26-8 0 0,27-4 0 16,30-6 0 0,27-4 0-16,23-5 0 0,25-4 0 15,23-4 0-15,20-6 0 16,12-4 0-16,3 2 0 15,0-2 0-15,-7-2 0 0,-14 2 0 16,-11 2 0-16,-27 6 0 16,-24 5 0-16,-31 4 0 15,-30 7 0-15,-25 4 0 16,-24 7 0-16,-23 2 0 0,-23 5 0 16,-11 0 0-16,-15 1 0 15,-12 5 0-15,0-10 0 0,0 10 0 16,-4-10 0-16,4 10 0 15,-16-13 0-15,16 13 0 16,-15-11 0-16,15 11 0 16,-10-12 0-16,10 12 0 15,-15-4 0-15,15 4 0 16,-20 0-3-16,9 6-88 0,0 4-1 16,-5-1-4-16,1 4-7 15,-5-6 0-15</inkml:trace>
  <inkml:trace contextRef="#ctx0" brushRef="#br0" timeOffset="293620.2668">16995 4885 28 0,'0'0'45'16,"-5"-18"1"-16,5 18-5 0,0-15-3 15,0 15-5-15,0-11-6 16,0 11-4-16,0 0-5 15,0 0-4-15,0 0-2 16,0 0-3-16,0 0-2 0,0 0-1 16,4 11 0-16,-3 1 1 15,-1 3 2-15,0 3-2 16,0 2 0-16,0 3-1 16,-1 5 0-16,1 3 0 0,0 2 1 15,3 3-1 1,1 3-1-16,0 2 2 0,-1 0-2 15,-1 13 3 1,-2 0-1-16,0-1 0 16,0 1 0-16,-3-4-2 0,-1-4 1 15,0-5-1-15,1-4 1 16,3-15-4-16,0-6 0 16,0-5 0-16,0-11 1 0,0 0-1 15,0 0-2-15,0 0-7 16,0 0-18-16,-17-6-57 15,16-8-4-15,0-11-4 16,1-7-8-16,0-6-1 0</inkml:trace>
  <inkml:trace contextRef="#ctx0" brushRef="#br0" timeOffset="294051.7656">17423 4942 4 0,'1'-26'81'0,"-1"-3"5"16,2 0-5-16,-1-16-5 0,5 17-53 15,5 6-2-15,4 0-7 16,1 9-5-16,1 5-4 16,4 5-2-16,-2 6-2 0,0 11-1 15,-5 10 1-15,-3 8-2 16,-6 6 1-16,-4 4 0 15,-1 2 0-15,-8 1 1 16,-4-2-1-16,0-3 1 0,-1-4 0 16,5-4 0-16,7-5 0 15,2-2 0-15,14-5 1 16,9 1-1-16,6-3 1 0,10 1 0 16,3 0-2-1,2 0 4-15,-3 5-1 16,-6 0 0-16,-8 0 1 15,-12 4 0-15,-11 2 1 16,-12-1-1-16,-14-1 2 0,-11-2-3 16,-7-4 0-16,2-3 0 15,-5-4-3-15,0-9-10 16,11-15-63-16,7 4-6 16,12-11-7-16,12-12-6 0,11-8-3 15</inkml:trace>
  <inkml:trace contextRef="#ctx0" brushRef="#br0" timeOffset="294195.5981">18038 5102 45 0,'24'-17'89'0,"-11"6"-1"15,-11-1-7-15,-4 2-3 16,-9 7-58-16,-6 1-18 0,6 5-33 16,4 9-44-16,0-1-6 15,7-2-7-15,13-3-2 16</inkml:trace>
  <inkml:trace contextRef="#ctx0" brushRef="#br0" timeOffset="294480.6977">18515 4760 3 0,'6'-31'85'16,"-6"7"2"-16,-5 5-3 16,-10 6-6-16,-6 4-44 15,-3 9-11-15,5 17-11 16,-3 10-6-16,11 13-3 0,6 9-1 15,6 9-1-15,14 11 1 16,10 2 0-16,10 1 1 16,5-3-2-16,3-5 4 15,-3-5 2-15,-7-11-1 16,-7-7 1-16,-13-11 0 16,-10-8-1-16,-10-6-3 0,-21-11-5 15,-6-3-16 1,-13 3-55-16,-6-13-9 15,0-15-8-15,6-13-7 0,9-9-2 16</inkml:trace>
  <inkml:trace contextRef="#ctx0" brushRef="#br0" timeOffset="295130.5961">18878 4777 29 0,'62'-17'89'0,"-9"7"-3"15,-12 7-5-15,-9 4-5 16,-9 15-49-16,-1 11-11 15,-7 13-9-15,-2 7-4 16,-4 6-1-16,-2 1 1 0,1-3-1 16,2-3 1-1,0-9 0-15,5-13 1 0,4-11 0 16,3-11 0-16,6-8 0 16,3-12 0-16,2-11-1 15,1-6 0-15,1-3-1 0,-1-6 0 16,0 3-1-1,-5 4 0-15,-4 1 0 0,-5 8-1 16,-2 6-1-16,-4 9-1 16,-4 5 1-16,1 6-2 0,-1 10 1 15,1 5 0-15,3 9 0 16,3 2 0-16,2 5 1 16,3-1 1-16,0 1 0 15,3-2 1-15,-1-6 0 0,-1-4 0 16,-1-7 1-16,-2-5-1 15,-2-5 1-15,0-2 0 16,-1-8 0-16,0-5-1 0,0-5 0 16,0-6 1-16,4 0-2 15,0-2 1-15,3 1-2 16,0 0 1-16,0 6-2 0,0 3 1 16,-4 7-1-16,1 6 0 15,-3 3 0-15,-1 9 0 16,-1 6 0-16,-6 0 1 0,2 2 0 15,2 0 0 1,4-2 2-16,5-5-1 0,4-3 1 16,7-7 0-16,9-3 0 15,5-9 0-15,3-6 0 16,3-3 0-16,-2-2 0 16,-5-1 1-16,-5 2-3 0,-15 0-12 15,-5-8-53-15,-22 30-16 16,-20-5-4-16,-24 8-7 0,-30-3-2 15</inkml:trace>
  <inkml:trace contextRef="#ctx0" brushRef="#br0" timeOffset="301950.7457">11942 7989 47 0,'1'-12'71'0,"-1"-7"-1"16,0 9-33-16,2-5-5 15,-2 4-5-15,0 2-8 16,0-1-5-16,0 10-3 0,-4-17-2 16,4 17-2-16,-9-17-1 15,-2 6 0-15,1-2-2 16,-6 2 1-16,-1-1 0 0,-6 1 0 16,-3-3 0-16,-2 2 1 15,-4-3-1-15,-4 3 0 16,-2 0 0-16,-7-1 0 15,-2 4-2-15,-6-4 0 16,-8 5 0-16,-5-1-1 0,-7 3-1 16,-3 1 0-16,-9 3 0 15,-3 2-1-15,-1-1 1 0,-2 1-1 16,2 2 0-16,-1 4 0 16,3 2 1-16,0-1-1 15,6 3 0-15,0-1 0 0,1 2 0 16,2 2 0-1,-4-3 0-15,4 1 0 16,-4 0 0-16,-21 4 0 16,-3-2 0-1,-1 2 0-15,1-1 0 16,3 1 0-16,-1 0 0 0,3 1 0 16,0 0 1-16,25-1 0 15,-2 2-1-15,2 0 1 0,-1 2 0 16,1 2 0-16,-1 0-1 15,-3 2 1-15,3 0 0 16,-1 0 0-16,0 2 0 0,0-1-1 16,2 4 1-1,0-2 0-15,2 1 0 0,2 2 0 16,-2 0-1-16,2 4 1 16,-2 0-1-16,0 2 0 15,-3 1 0-15,-2 3 2 0,-1 0-2 16,0 2 0-16,-1-1 0 15,2 1 0-15,1 3 0 16,4-2 1-16,4 0 0 16,3 0 0-16,4 0-1 0,1 1 1 15,5-1 0-15,0 2-1 16,1 1 0-16,-3 4 0 16,0 2 0-16,0 4 1 0,-2 3-1 15,1 3 1-15,2 2-1 16,3 1 2-16,6 1-1 15,4-1 0-15,8 1 0 16,3 3 0-16,10 3 0 0,5 3-1 16,3 7 0-16,2 7 0 15,4 6 1-15,1 6-1 16,5 3-1-16,3 1 1 0,0-2 0 16,6-6 0-16,9-4 0 15,4-9 0-15,6-6 1 16,8-9 0-16,5-5 0 15,6-5 0-15,5-2 1 0,5-2 0 16,3-3 0-16,5 3 0 16,5 0-1-16,2-2 1 15,3 2-1-15,0 2 0 16,8-2 0-16,-4 0-1 0,5-4 1 16,2-2 0-1,-1-6 1-15,3-6 0 0,2-7 0 16,1-7 2-16,-1-7-1 15,2-6 1-15,0-4 0 0,6-5-1 16,0 1 0-16,4-7 0 16,6-1-2-16,2-1 0 15,1-1 0-15,2-1 0 0,6 1 0 16,-3 0-1-16,-2-1 0 16,0-4 1-16,-2-1-1 15,-1-2 1-15,-1-2 1 16,-4-7-2-16,1-1 0 15,-4-5 0-15,3-2 0 16,-2-3 0-16,2-1 0 0,-1 0 0 16,1 0 0-16,-3 1 0 15,-1 0 0-15,-3 5 0 0,-2-4 0 16,0 2 0-16,-2-1 0 16,0-3 0-16,-2-4 0 15,4 0 0-15,1-7 0 0,3-4 0 16,0-5 0-16,7-5 0 15,-4-5 0-15,4 0 0 16,-5-4 0-16,4-1 0 16,2-2 0-16,-6-3 0 0,6 0 0 15,-9-1 0-15,-1 2 0 16,-6 0 0-16,-3 0 0 16,-11 1 0-1,-7 1 0-15,-9 0 0 0,-9 1 0 0,-11 4 0 16,-11-4 0-16,-3 0 0 15,-9-2 0-15,-6 0 0 16,-8-1 0-16,-2 1 0 16,-5-2 0-16,-7-2 0 0,0 0 0 15,-7-3 0-15,-2 0 0 16,-3-2 0-16,-1-1 0 16,-6-2 0-16,-2 4 0 15,-3 0 0-15,-4 1 0 0,-2 5 0 16,-5 2 0-16,-4 5 0 15,-3 4 0-15,-9 6 0 16,1 3 0-16,-7 7 0 0,-8 5 0 16,-5 5 0-16,-10 8 0 15,-7 5 0-15,-16 7 0 16,-7 11 0-16,-19 9 0 16,-14 17-33-16,-22 16-57 15,-23 11-3-15,-22 7-4 0,-21-4-7 16</inkml:trace>
  <inkml:trace contextRef="#ctx0" brushRef="#br0" timeOffset="357673.1196">2374 946 34 0,'0'0'76'15,"11"-20"-6"-15,-1-1-5 0,-2-1-9 16,-2 1-11-16,-2 0-11 16,3 0-8-16,-7 21-9 15,-13-23-5-15,-4-3-4 16,-34 17-5-16,23 10-2 15,-4 7 0-15,-4 8-1 0,1 2 0 16,1 7 1 0,1 7-1-16,4 8-2 15,0 4 5-15,29-8-1 0,-24 71-2 16,8 5 0-16,27-6 2 16,30-10-1-16,19-15 1 0,10-9-1 15,4-13-2-15,-20-23 2 16,-6-3-1-16,-15-3 1 15,-5 1 0-15,-26-4 1 16,-3 6 1-16,-26-3-1 0,-1 3 1 16,-20-2 0-16,-9 3 5 15,2-1-5-15,-9-4-1 16,1-3 0-16,2-6-4 0,8-4-2 16,0-10-11-16</inkml:trace>
  <inkml:trace contextRef="#ctx0" brushRef="#br0" timeOffset="358860.7778">3329 832 460 0,'0'0'2'0,"0"0"1"16,-1-11 1-16,-3 0 1 0,0 0-1 16,-19-22 0-1,9 11-2-15,14 22 1 16,-21-16-2-16,-18-2-3 16,16 18 0-16,-1 6-2 0,-2 9 1 15,-4 10-1-15,-2 9 2 16,6 10-1-16,-11 30 1 15,-9 46 1-15,13 11-1 16,11 11 2-16,17-13 0 0,15-14 1 16,24-23 1-16,24-31 0 15,7-29-1-15,9-14 1 0,7-14 1 16,4-10 0-16,11-17 0 16,-5-10 0-16,-46 13-1 15,4-6 1-15,-4-4-1 16,1-6 0-16,-4 0 0 0,-2-5 0 15,-4 2 0-15,-2-3 0 16,-9 3-1-16,2 0 1 16,-11 5-1-16,-4-1-2 15,-8 7 0-15,-4 4-2 16,-12 7-1-16,-3 5 0 0,-6 9 0 16,7 9 1-16,-43 23 1 15,0 20 1-15,-3 17-1 16,17 4 2-16,13 2 1 15,19-6 1-15,24-18 1 16,25-31 0-16,5-14 0 0,8-8 0 16,7-13 0-16,-29 6-1 15,0-6 0-15,1-4 0 16,0-4-1-16,-4-4 1 0,3-1-1 16,-7-2 1-16,2 0 0 15,-5-1-2-15,-3 0 0 16,-3 0 0-16,-3 1 0 15,-4 1 0-15,-1 3 0 16,-4 2 0-16,-1 4-2 0,-3 5-2 16,-7 5 0-16,-1 11-1 0,-6 2 2 15,1 11-1-15,-1 8 2 16,-4 14 2-16,-3 24-1 16,8 7 1-1,6 3 1-15,9-3 0 0,5-7-1 16,13-15 3-16,10-18 0 15,0-15-2-15,1-8 2 16,3-7 1-16,-13-3-2 0,0-2 1 16,1-4 1-16,2-2-4 15,1-1 0-15,-1-3 0 16,-2-1 0-16,2-1 0 0,-1 1 0 16,-1 1 0-16,2 2 0 15,-1 0-4-15,1 2 1 16,2 0-1-16,-3 5 0 15,1 1 0-15,1 5 2 16,1 5 0-16,-3 2 1 0,0 2 0 16,-1 6 2-16,-1-1 1 15,2 1 0-15,0 0 1 16,-1-2 0-16,2-2 0 0,1-2 0 16,0-2 0-16,1-2 0 15,-2-5-1-15,3-4-2 16,-1-1 0-16,1-3 0 15,-1-1 0-15,0 1-2 0,0-2 0 16,0 3 0-16,2 2 0 16,1 2-1-16,-1 3 1 15,-1 3 0-15,2 3 1 0,0 5 0 16,-2 4 1-16,1 3 0 16,-3 4 1-16,1 0-1 15,-1 0-1-15,2 0-5 0,-2-2-20 16,1-4-58-16,1-3-2 15,0-7-6-15,0-4-4 16,2-9-4-16</inkml:trace>
  <inkml:trace contextRef="#ctx0" brushRef="#br0" timeOffset="361420.2678">3905 1273 16 0,'-14'-3'79'0,"4"-2"6"0,-2 2-2 15,0-2-5-15,12 5-57 16,-12-17 2-16,11 8-3 15,1 1-7-15,11-3-4 16,3 0-4-16,3 4-4 0,4-2-1 16,6 4 1-16,2 5-1 15,7 0-1-15,3 5 0 16,2 5 1-16,-15 5 1 16,63 24-1-16,3 7 1 15,-10 7 0-15,-14 5 0 0,-11-5 1 16,-15-7 2-16,-16-10 1 15,-18-24 0-15,4-9 1 16,-2-6 1-16,-10 3-2 16,15-18 0-16,-5 3 0 0,3-4-1 15,1-2-2-15,3-1-1 16,2-1-1-16,3-2-2 16,2 3 1-16,1 1-1 15,5 2-1-15,4 3 1 0,2 3-1 16,7 3 1-16,2 4-1 15,6 4 2-15,7 0 0 16,4 4 1-16,1 0 1 16,1 4-1-16,3 3 1 0,-2-3 1 15,1 0 0-15,0-5 0 16,-3-1 1-16,-5-7 0 16,-2-8 1-16,-4-2 0 0,-8-8 0 15,-5-3-1-15,-8-4 0 16,-9-1-2-16,-8 1 0 15,-8 2-2-15,-6 3 0 16,-11 5-1-16,-8 3-1 0,-5 8-1 16,-1 5 1-16,-1 6 0 15,-1 13 0-15,4 4 1 16,3 9 1-16,5 1 0 0,5 3 1 16,3 1 2-16,7 2-1 15,0-6 2-15,9 1-1 16,2-9 2-16,6-3-1 0,6-8 1 15,4-7-2-15,3-1 2 16,1-6-1-16,-1-8-1 16,0-4 2-16,-4-5-4 15,-1 0 0-15,-6-1 0 16,-3 0 0-16,-4 4-3 16,-1 1 0-16,-4 9 0 0,-7 10 0 15,0 0-1-15,0 0 0 16,9 19 2-16,-6 2 1 15,-1-1 1-15,4 2 0 0,-1 1 1 16,4 0 1-16,1-3 0 16,4 0 1-16,1-3 0 15,6-4 0-15,-1-5 1 0,4-6-1 16,2-2-1-16,2-12-2 16,0-5 0-16,0-6 0 15,0-1 0-15,0-3 0 16,-2-3 0-16,1 1 0 15,-2 2 0-15,-1-1 0 16,-2 4 0-16,-2 2 0 0,0 5 0 16,0 4 0-16,-2 4-4 15,1 8 1-15,0 1 0 0,-1 7 0 16,3 4 2-16,-2 4 0 16,1 1 1-16,1 0 1 15,1 2 1-15,3-4 0 16,1 3 1-16,4-5 0 15,-1-3 1-15,0-3-4 16,2-4 0-16,1-2 0 0,-1-5 0 16,-1-2 0-16,0-5 0 15,-2-2 0-15,-2 1 0 0,1-3 0 16,-4 2 0-16,1-1 0 16,-1 4 0-16,-1 2-5 15,-3 1 2 1,0 4 0-16,-2 4 1 0,2 2-1 0,0 4 3 15,-2 3 0-15,3 2 1 16,0-1 0-16,3-1 0 0,3-2 1 16,-1 0 0-16,5-1 0 15,-3-3 0 1,2 0 0-16,-2-3 1 16,3-2-3-16,-5-3 0 0,1-2 0 0,-2-2 0 15,-1 0 0-15,-3-1 0 16,-2 0 0-16,-3 1-3 15,-1 3-1-15,-3 3 0 16,-2 3 1-16,0 0-1 0,-1 4 2 16,3 4 2-16,-1 0 1 15,3 1 0-15,0 1 1 16,-2-2 2-16,3 1-1 16,2-2 0-16,-3-2 1 15,3-3-2-15,-2-2-2 0,-1 0 0 16,-1-7 0-16,-5-9 0 15,0 2 0-15,-5-5 0 16,-2 19 0-16,-1-44 0 16,1 44 0-16,-8-24-3 0,-10-23-27 15,-1 29-56-15,9 2-3 16,-2 6-6-16,3 1-6 16,9 9-1-16</inkml:trace>
  <inkml:trace contextRef="#ctx0" brushRef="#br0" timeOffset="362067.2143">8148 985 43 0,'25'-5'80'16,"-1"-1"0"-16,-3 1-2 0,-2-2-5 15,2 0-50-15,-1 1-6 16,-1-1-2-16,1-2 0 15,2-3 0-15,-22 12-2 16,26-12-1-16,2-1 0 0,1-4-2 16,0 0 0-1,4-6-1-15,0 0-3 0,-2-7-6 16,-1 0 0-16,-5-8 0 16,2 1 0-16,-8 0 0 15,-2-2 0-15,-3 0 0 16,-5 0 0-16,-6 9 0 15,2 0 0-15,-5 10 0 16,-6 0 0-16,6 20 0 0,-31 12 0 16,14 15 0-16,-1 12 0 15,-1 10 0-15,3 9 0 16,0 6 0-16,4 1 0 0,1 3 0 16,-2 0-3-1,2 1 2-15,1-2 1 0,-2 0 2 16,5-8 0-16,-5-6-2 0,3-8 0 15,-2-9 0-15,-2-7 0 16,3-11 0 0,-2-5 0-16,1-8 0 0,-2-2 0 15,-3-3 0-15,1 0 0 16,-1 0-2-16,4 1 0 16,3-1 0-16,9 0 2 15,0 0 0-15,0 0 1 0,11 3 1 16,9-3 1-16,6 0-3 15,7 0 0-15,6 0 0 0,7 0 0 16,1-3 0-16,6 0 0 16,-2-1 0-16,3 0 0 15,-2-3-7-15,-4 1-2 16,-4 0-7-16,-8 6-24 16,-13-3-48-16,-10 3-2 0,-13 0-4 15,-12 3-4-15</inkml:trace>
  <inkml:trace contextRef="#ctx0" brushRef="#br0" timeOffset="362560.452">4368 2021 19 0,'-159'34'81'16,"21"-4"2"-16,22-5-1 15,27-3-4-15,-1-1-56 16,42 7 2-16,32-5-1 0,39-6-8 16,26-3-2-16,24-1 0 15,31-4-3-15,29-6-1 16,28-4-2-16,33-10-2 0,28-10-1 15,29-8 0 1,25-9 0-16,24-3 0 0,18-8 0 16,50-2 1-16,-22-5-3 15,5-2-2-15,6 1 0 16,-9 1 0-16,-10 3 0 16,-19 3 0-16,-23 5 0 0,-62 4 0 15,0 7 0-15,-135 18 0 0,3 1 0 16,-22 5 0-1,-2-3 0-15,-14 5 0 0,-4-1 0 16,28 3 0-16,-28-2 0 16,-28 4 0-16,-22 4 0 15,-10 0 0-15,-19 9 0 16,-8-1 0-16,-2-4-37 0,-8 10-54 16,-3-4-4-16,7-9-4 15,19-1-8-15</inkml:trace>
  <inkml:trace contextRef="#ctx0" brushRef="#br1" timeOffset="2.33609E6">960 9021 18 0,'-11'-13'39'15,"-1"5"-1"-15,4 2-1 16,8 6-7-16,-13-12-3 16,13 12-3-16,0 0-6 0,-5-13-4 15,5 13-1-15,1-11-2 16,-1 11-4-16,19-20 2 15,-1 7-2-15,2-5 1 0,6 0 0 16,4-9 1-16,6 0 1 16,11-8 0-1,-1-5-3-15,5-8-1 0,10-1 0 16,4-6 0-16,8-7-1 16,1-1 0-16,2-2-2 0,2 0 0 15,5-1 0-15,2 1-1 16,-7 1-1-16,-3 4 0 0,-3 7-2 15,1 1 1-15,-4 5 0 16,-7 5-1-16,-5 8 3 16,-9 6 1-16,-7 5 0 0,-6 5 0 15,-3 2 1-15,-14 9 0 16,-4-1-3-16,-5 6-3 16,-9 2-5-16,13 0-10 0,-13 0-19 15,-2 10-36 1,-7 9-9-16,-8 3-7 15,1 8 4-15</inkml:trace>
  <inkml:trace contextRef="#ctx0" brushRef="#br1" timeOffset="2.33655E6">1115 9360 18 0,'-18'19'67'15,"3"-4"0"-15,7-11-2 16,0 16-31-16,8-20-18 16,0 0 0-16,0 0-4 15,0-7 0-15,20-5-2 0,6-6 2 16,3-8-3-16,14-9 1 15,13-11 0-15,11-10-1 16,12-9 0-16,3-6-1 16,11-8 0-16,9-6-3 15,11-5 3-15,3 0-1 0,4 0-1 16,2 0 0-16,-1 3-3 16,2 1-1-16,-8 8-1 15,-11 6 2-15,-2 6-1 0,-12 8 1 16,-14 6-3-16,-4 6 0 15,-14 10 2-15,-6 7-1 16,-11 6 1-16,-9 6 0 16,-9 6 1-16,-5 3-2 0,-7 5-5 15,-11 3-3-15,9 2-13 16,-11 14-58-16,-1 5-4 16,-6 2-5-16,-10-1-8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3:55:02.29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2791 3630 73 0,'1'-25'87'16,"4"-7"-1"-16,1-17-3 0,5-9-3 16,3-24-74-16,6-6 5 15,11-12 1-15,7-13 0 16,5-20-3-16,4-9-1 0,-5-12-5 15,0-5 1-15,-5-1 2 16,-4 3-2-16,-9 10-1 16,-8 15 0-16,-10 20 1 15,-6 16 0-15,-9 25 2 0,-13 15-5 16,-8 26-2-16,-9 22-2 16,-5 22 0-1,-8 26-3-15,1 28 1 0,8 23 1 16,4 29 0-16,14 21 3 0,19 15 1 15,24 7 2 1,36 1-1-16,18-6 1 0,21-14 1 16,16-13-2-16,5-22 1 15,-1-16-2-15,-6-21 0 16,-18-13 1-16,-20-14 0 0,-21-11 1 16,-21-6-1-16,-23-6 1 15,-14-1 0-15,-23-7 0 0,-17 1 0 16,-14 0-2-16,-11-3-3 15,-7-8-5-15,-3-2-10 16,-1-4-65-16,6-19-4 16,20-16-4-16,14-20-8 15,26-14-1-15</inkml:trace>
  <inkml:trace contextRef="#ctx0" brushRef="#br0" timeOffset="1324.5067">4383 2080 43 0,'51'-44'94'0,"-19"4"-4"16,-21 4-6-16,-15 6-2 15,-13 9-59-15,-12 19-5 0,-11 5-9 16,-8 28-3-16,-28 58-2 16,2 27-2-1,-2 24 1-15,9 19 1 16,11 14 0-16,15 3-2 15,23-3 1-15,23-13 0 16,40-57-3-16,23-25 2 0,22-24 0 16,14-31 0-16,14-23 0 15,8-19 1-15,5-20 1 16,0-22-2-16,-2-9 0 16,-9-14-1-16,-12-7 2 15,-14-2 0-15,-17 4-1 0,-19 6 0 16,-21 9 0-16,-16 12-1 15,-14 14-1-15,-16 18 0 16,-20 18-1-16,-12 13-1 0,-14 21-1 16,-5 20 1-16,-6 11-1 15,0 22 1-15,-2 12 0 16,9 6 2-16,15 2-1 16,18-8-1-16,20-11 3 15,18-13 0-15,22-16 1 0,18-25 0 16,16-22-1-16,10-20 1 15,4-19 0-15,1-14 0 0,1-12 0 16,-9-6-1-16,-8-7 2 16,-13 0 0-16,-12 2-3 15,-12 5 0-15,-9 4 0 16,-14 11 0-16,-7 9 0 16,-10 8 0-16,-7 12 0 15,-4 10 0-15,-7 11 0 0,-1 10 0 16,-6 18-2-16,0 11-1 15,-4 8 0-15,4 14 1 0,3 11 1 16,2 7 0-16,8 3 0 16,10-3 1-16,12-5 0 15,6-9 1-15,15-7 1 16,14-16 0-16,9-16 0 0,9-14 1 16,7-12 0-16,2-16-3 15,-1-10 0-15,2-11 0 16,-1-7 0-16,-5-3 0 0,-4-2 0 15,-5 5 0 1,-9 2 0-16,-2 6 0 0,-7 6 0 16,-2 9 0-16,-6 7 0 15,-2 8 0-15,-2 12 0 0,3 3 0 16,4 11 0-16,-2 11 0 16,6 7-2-1,0 11 0-15,1 7 1 0,-2 8 0 16,2-5 0-16,-5-4 2 15,-1-6-1-15,-4-11 1 16,1-10-1-16,2-15 1 0,1-9-1 16,1-15 1-16,3-10 0 15,5-8 1-15,8-4-2 16,3-4 0-16,4 2 0 0,-2 2-2 16,5 1 2-16,1 5 0 15,-3 9-1-15,0 6 1 0,-2 6 0 16,-5 9-2-16,-4 3 1 15,4 3 0-15,-1 12-1 16,1 2 1-16,-1-1 0 16,3 3 0-16,-2 0 0 15,-2-2 3-15,0-3-1 16,-7-5 0-16,-5 0 1 0,-4-8 1 16,-5-1-1-16,-6 0 0 15,-3-6-2-15,-10 6 0 16,14-18 0-16,-9 9 0 0,2-5 0 15,-1 3 0-15,-1-2 0 16,-1 2 0-16,2 1 0 16,-6 10 0-16,7-15 0 15,-7 15 0-15,4-11 0 0,-4 11 0 16,0 0 0-16,0 0 0 16,0 0 0-16,0 0 0 0,0 0 0 15,0 0 0 1,0 0 0-16,0 0 0 0,0 0 0 15,0 0 0-15,0 0 0 16,0 0 0-16,0 0 0 16,0 0 0-16,0 0 0 15,0 0 0-15,0 0-4 0,-6 7 0 16,6-7-1-16,-3 11-3 16,3-11-4-16,-4 8-7 15,4-8-22-15,-13 7-44 0,13-7-3 16,-14 3-4-16,14-3-4 15</inkml:trace>
  <inkml:trace contextRef="#ctx0" brushRef="#br0" timeOffset="3196.0192">8271 2530 31 0,'4'-18'84'0,"-2"0"-2"16,-12-2-4-16,-8 1-4 15,-5 8-49-15,0 3-6 16,-13 8-8-16,-7 5-3 0,-4 12-3 15,-3 6 0-15,-3 10 0 16,2 4-1-16,7 7-1 16,7 0-1-16,10-1 0 0,15 0-1 15,12-9 0-15,15-5 1 16,15-9 1-16,11-5 0 16,7-11 2-16,3-4 1 15,-1-9-1-15,-2-8 1 16,-6-6 0-16,-9 0 0 15,-6-6-1-15,-11 4-1 0,-8 1 1 16,-4 2 0 0,-3 4-2-16,-1 4-3 0,0 7-2 15,0 7 1-15,-6 4-1 16,5 11-1-16,1 9-1 0,0 7 1 16,6 4-1-16,6 7 3 15,7-1 1 1,4-1 1-16,5-10 0 0,6-6 1 15,2-7 1-15,3-11 0 0,-1-7 0 16,1-14 0-16,-1-7-1 16,-1-8 2-16,-2-6 1 15,1-3-5-15,0-4 0 16,-3 2 0-16,-6 2 0 0,1 6 0 16,-6 5 0-16,-3 6 0 15,-1 9 0-15,-4 6-2 16,-1 7 0-16,0 10 0 0,3 6 1 15,4 4 0-15,3 4 0 16,3 5 1-16,7 0 0 16,2-1 0-16,4-4 1 0,2-5 0 15,0-5 0-15,3-6 0 16,-2-5 0-16,-1-5 1 16,-2-9 0-16,0-1-2 15,-5-5 0-15,1-1 0 16,-2-1 0-16,1 1 0 0,-2 1 0 15,-5 2 0-15,2 5 0 16,-5 1 0-16,3 5 0 16,-4 4 0-16,-1 5 0 15,0 6 0-15,5 1 0 16,3 2 0-16,4-3 0 0,5-2 0 16,5-5 0-16,0-3 0 15,5-6 0-15,-4-10 0 16,1-5 0-16,-4-9 0 0,-4-1 0 15,-3-10 0-15,-2 1 0 16,-7 0 0-16,1-4 0 0,-6 3 0 16,2 2 0-16,-4 4 0 15,1 6 0-15,1 4 0 16,2 8 0-16,-2 4 0 16,2 6 0-16,0 3 0 0,3 3-3 15,-6 3-3 1,5 5-1-16,-1 0-1 0,-3 1 0 15,-1-1 0-15,-5 0 2 16,-1-1 0-16,-3-3 3 16,4 0 2-16,-15-4 2 15,7 2 2-15,-7-2 2 0,3-6 1 16,-3 6 1-16,0-19 1 16,0 4 0-16,-1-2-1 15,-2-1-2-15,1-6 1 0,2 1-6 16,0-1 0-16,3-1 0 15,11 3 0-15,9 0 0 16,8 5 0-16,10 2-2 16,4 8 1-16,2 7 0 0,4 5 1 15,2 35 2 1,-12 12 0-16,-10 17-2 16,-16 9 0-1,-10 7 0-15,-6 0 0 16,-2-1 0-16,-10-5 0 0,-1-24 0 15,10-11 0-15,11-15 0 16,29-15 0-16,27-7 0 0,23-7 0 16,17-4 0-16,22-9 0 15,18-6 0-15,3-2 0 16,-3-1 0-16,-18-2 0 16,-17 5-8-16,-33 6-60 0,-30 6-23 15,-33 3 0-15,-37 3-7 16,-34 12-3-16</inkml:trace>
  <inkml:trace contextRef="#ctx0" brushRef="#br0" timeOffset="3963.0066">2686 4660 55 0,'-109'18'83'0,"25"-10"0"0,20-7-3 16,18-2-1-16,15-4-66 15,14 2-1-15,17 3-1 0,-2-10 0 16,12 4 0 0,22 1-4-16,15-2-4 0,13-2-2 15,18 0 0-15,23-2 1 16,19 0-1-16,21-2 0 15,18-2 1-15,16-3-1 0,19-1 3 16,16-4 0-16,18-6 1 16,13-3-1-16,16-8 1 15,15-2 1-15,12-6-1 0,10-3 1 16,13-5-1-16,9-1-1 16,45 1 0-16,-26-3-2 15,7 2-2-15,10 0 0 0,7 0 0 16,44 0 0-16,-35 2 0 15,-1 2 0-15,-31-1 0 16,28 3 0-16,2 1 0 16,-16 2 0-16,-5 4 0 0,-52 5 0 15,24 2 0 1,-13 1 0-16,-26 7 0 0,-18 5 0 16,-29 1 0-16,-22 4 0 15,-31 3 0-15,-22 4 0 16,-29 1 0-16,-27 4 0 0,-20 0 0 15,-22 3 0-15,-15-1 0 16,-14 4 0-16,-11-2 0 16,-11 3 0-16,-7 0 0 15,0 0 0-15,0 0 0 0,0 0 0 16,-3-10 0-16,-10 9 0 16,-15 1-43-16,-13-3-51 15,-13-12-2-15,-17-24-9 0</inkml:trace>
  <inkml:trace contextRef="#ctx0" brushRef="#br0" timeOffset="8827.1912">5581 6254 0 0,'12'-32'80'16,"-1"1"7"-16,1 2 1 0,3 5-27 16,-7 1-8-16,2 8-16 15,-10 15-12-15,12-7-6 16,-10 18-5-16,0 20-4 16,-2 20-5-16,-1 17-1 0,-4 27-1 15,-2 19 0-15,-3 20 1 16,3 15-1-16,-2 7 0 15,2-1 0-15,6-9-1 16,6-16 1-16,9-25-1 16,11-19 0-16,7-28-2 0,8-22 0 15,13-26 0-15,3-13 0 16,10-20 0-16,1-13 0 0,5-8 0 16,-2-11-10-1,-1-5-12-15,-11-8-21 0,-13-6-45 16,3-7-3-16,-17-8-5 15,-14-5-3-15</inkml:trace>
  <inkml:trace contextRef="#ctx0" brushRef="#br0" timeOffset="9025.9444">5919 6293 67 0,'-87'-47'88'0,"11"-2"2"16,12 4-5-16,10 2-39 15,22 4-5-15,19 2-15 16,15-1-6-16,22 5-7 15,17 3-5-15,15 5-4 0,11 3-1 16,12 8-2-16,6 3-3 16,5 11-6-16,-7 0-10 0,0 8-41 15,-9 8-27 1,-10 5-2-16,-16 4-9 0,-15 0-2 16</inkml:trace>
  <inkml:trace contextRef="#ctx0" brushRef="#br0" timeOffset="9209.2192">5636 6595 22 0,'-53'46'82'15,"17"-10"2"-15,18-9-3 16,18-13-4-16,18-12-48 0,24-2-14 16,25-3-3-16,16-6-11 15,13-7-28-15,12-3-46 0,17-4-5 16,-1 0-6-1,-3-4-4-15</inkml:trace>
  <inkml:trace contextRef="#ctx0" brushRef="#br0" timeOffset="9425.3238">6845 6409 53 0,'10'-18'94'16,"-5"4"0"-16,-5 3-6 16,0 2-3-16,0 9-54 0,0 0-6 15,7 0-10-15,8 11-4 16,13 15-5-16,9 8-1 15,11 14-1-15,11 10-4 16,16 14 0-16,8 6 0 0,10 4 0 16,-1-2 0-1,4-1 0-15,-5-8-2 0,-7-7-14 16,-8-15-26-16,-11-13-46 0,-11-16-2 16,-13-14-6-1,-8-9-5-15</inkml:trace>
  <inkml:trace contextRef="#ctx0" brushRef="#br0" timeOffset="9628.3227">7835 6506 0 0,'-27'-63'95'15,"1"14"5"-15,3 13-8 16,5 12-4-16,1 7-1 16,-1 7-67-16,-1 20-3 0,-4 18-7 15,1 18-8-15,-8 15-2 16,-4 25 0-1,-9 21 0-15,-9 21 0 0,-5 9 0 0,6 12-43 16,6-8-46-16,7-12-1 16,11-17-7-16,13-29-7 15</inkml:trace>
  <inkml:trace contextRef="#ctx0" brushRef="#br0" timeOffset="10158.889">8725 6486 22 0,'0'0'88'15,"-6"-9"0"-15,6 9-3 16,0 0-5-16,0 30-38 16,3-19-23-16,8 6-3 15,2-2-4-15,6-5-4 0,4 0-2 16,5-8-2-16,3-2 0 15,3-7-2-15,2-6 1 16,-7-5-1-16,-2-4 0 16,-8-2 1-16,-13-1-1 0,-9 3 0 15,-17 4 1-15,-15 10-1 16,-15 6-1 0,-11 13 1-16,-10 15-1 0,-2 12 0 15,-1 16-1-15,4 13 0 0,13 15-1 16,16 9 1-16,23 1-1 15,23 1 0-15,36-7-2 16,28-13-3-16,33-16-5 16,17-24-7-16,26-20-16 15,4-14-46-15,9-30-7 0,-4-16-6 16,-10-17-3-16,-12-8 37 16</inkml:trace>
  <inkml:trace contextRef="#ctx0" brushRef="#br0" timeOffset="11589.4728">9922 6776 12 0,'59'-78'88'0,"-24"13"8"16,-17 9-6-16,-18 13-5 15,-17 16-27-15,-12 14-24 16,-9 13-16-16,-5 12-9 0,-6 12-4 16,4 17-2-16,0 9-2 15,11 12 0-15,11 4 0 16,18 2 0-16,11-4 0 16,25-7-1-16,19-10 1 15,11-14-1-15,18-13 1 16,5-19-1-16,7-10 0 0,-1-18 0 15,-8-12 0-15,-11-5 1 16,-7-6-1-16,-14-2 1 16,-14 2 0-16,-8 5 0 0,-12 6 1 15,-10 7-2 1,-5 9 0-16,-4 10 0 0,-9 12 0 16,-1 7 0-16,-5 14 0 15,3 10 0-15,-1 9 0 0,13 4 0 16,3 5 0-16,15-1 0 15,13-4 0-15,17-5 0 16,13-10 0-16,5-10 0 16,7-12 0-16,0-8 0 0,2-14 0 15,-11-9 0-15,-9-7 0 16,-7-4 0-16,-15-5 0 0,-3 1 0 16,-11 4 0-16,-10 1 0 15,-1 6 0-15,-5 5 0 16,1 7 0-16,-7 7 0 15,-3 3 0-15,9 7 0 0,-17 0 0 16,7 8 0-16,3 3 0 16,0 4 0-16,3 3 0 15,3 1 0-15,1 1 0 16,0 2 0-16,3-1 0 16,7 2 0-16,-4-1 0 15,6-1 0-15,-3 4 0 0,3-5 0 16,3 3 0-16,-2-4 0 15,7 2 0-15,5-2 0 16,5-2 0-16,10-3 0 0,2-3 0 16,9-5 0-16,3-6 0 15,4-7 0-15,-1-11 0 16,4-12 0-16,1-12 0 0,-3-13 0 16,4-14 0-16,-3-18 0 15,0-14 0-15,-5-12 0 16,-2-12 0-16,-11-7 0 0,-5-2 0 15,-7 2 0-15,-14 7 0 16,-6 16 0-16,-10 16 0 16,0 20 0-16,-4 18 0 15,-1 23 0-15,-10 23 0 16,-2 20 0-16,-2 28 0 16,-1 25 0-16,-9 23 0 0,-4 29 0 15,-5 23 0-15,4 13 0 16,7 2 0-16,12-6 0 15,10-6 0-15,6-19 0 0,17-19 0 16,17-32 0-16,10-25 0 16,8-25 0-16,3-18 0 0,4-14 0 15,0-17 0-15,3-13 0 16,-1-8 0-16,-4-5 0 16,-3 2 0-16,-8 1 0 0,-7 6 0 15,-12 6 0-15,-6 8 0 16,-10 8 0-1,-9 10 0-15,-3 12 0 0,-22 2 0 16,4 16 0-16,-5 6 0 0,-3 10 0 16,0 7 0-16,8 4 0 15,1 2 0-15,16-1 0 16,8-4 0-16,20-6 0 16,15-7 0-16,10-10 0 15,12-10 0-15,10-9 0 0,6-7 0 16,7-13 0-16,2-7 0 15,-1-5 0-15,-5-4 0 16,-5-4 0-16,-7 2 0 0,-7-2 0 16,-12 4 0-16,-14 3 0 15,-13 6 0-15,-8 2 0 16,-14 11 0-16,-7 8 0 16,-16 6 0-16,-9 10 0 0,2 9 0 15,-4 8 0-15,4 3 0 16,3 4 0-16,15-1 0 15,10-5 0-15,21-5 0 0,17-7 0 16,11-8 0 0,12-8 0-16,8-8 0 0,4-10 0 15,-1-9 0-15,-4-7 0 0,-5-7 0 16,-9-3 0-16,-7-1 0 16,-9 4 0-16,-7 2 0 15,-9 7 0-15,-6 4 0 16,-3 13 0-16,-14 15 0 15,0 0 0-15,6 15 0 0,-6 13 0 16,-1 11 0-16,-4 11 0 16,-1 8 0-16,-3 11 0 15,4 2 0-15,2-3 0 0,3-7 0 16,1-7 0-16,6-14 0 16,6-14 0-16,0-18 0 15,6-14-13-15,-7-26-21 16,-10-14-53-16,11-18-2 15,-7-18-4-15,0-16-8 0,-4-9 7 16</inkml:trace>
  <inkml:trace contextRef="#ctx0" brushRef="#br0" timeOffset="11786.2085">14121 6017 79 0,'-5'-110'96'15,"5"7"-3"-15,3 15-6 16,16 6 0 0,16 11-57-16,21 10-10 0,11 9-6 15,15 16-9-15,5 8-5 16,9 13 0-16,-2 8 0 0,-5 7 0 15,-9 4 0-15,-10 6 0 16,-16 5 0-16,-13 1 0 16,-11 1 0-16,-16 3 0 15,-14-3 0-15,-6 6-7 0,-21 13-73 16,-9-20-9-16,-5-2-3 16,-8-6-7-16,5-2-4 15</inkml:trace>
  <inkml:trace contextRef="#ctx0" brushRef="#br0" timeOffset="12926.3212">15438 7089 75 0,'-26'1'96'16,"5"-1"-4"-16,5 0-5 0,6 18-9 16,6-24-51-1,4-8-6-15,9-6-6 0,12-8-5 16,13-9-3-16,11-12-4 16,14-8-3-16,14-9 0 0,6-11 0 15,12-10 0-15,5-14 0 16,2-6 0-16,-2-4 0 15,-8-1 0-15,-10 1 0 16,-12 8 0-16,-13 12 0 16,-15 16 0-16,-14 21 0 0,-11 18 0 15,-13 24 0 1,-16 17 0-16,-9 27 0 0,-8 19 0 16,-1 24 0-16,2 22 0 0,5 17 0 15,12 8 0-15,15 2 0 16,26-6 0-1,24-13 0-15,19-14 0 0,14-28 0 0,16-25 0 16,4-28 0-16,4-18 0 16,-8-27 0-16,-6-17 0 15,-13-20 0-15,-6-18 0 16,-12-11 0-16,-13-5 0 0,-10-5 0 16,-13 5 0-1,-6 13 0-15,-7 11 0 0,-8 17 0 16,-2 22 0-16,-3 18 0 15,0 25 0-15,-5 8 0 0,1 22 0 16,1 17 0-16,0 11 0 16,0 18 0-16,2 10 0 15,0 6 0-15,12 0 0 16,2-7 0-16,8-8 0 0,5-11 0 16,8-14 0-16,4-21 0 15,8-15-3-15,1-16 1 16,4-9 1-16,-2-15 0 0,1-6 1 15,-3-9 0-15,-3 3 1 16,-7 0-1-16,-7 2 1 16,-4 7-1-16,-8 8-1 15,-4 9 1-15,-14 10-1 16,12 9 1-16,-9 13-1 16,0 8 0-16,2 5 1 0,5 5 0 15,7 2 0-15,4-1 1 16,11-5 0-16,9-7 0 15,9-7 0-15,7-11 0 0,6-9 0 16,2-5-1-16,1-11 1 16,-3-14 1-16,-3-6-2 15,-8-7 0-15,-6-2 0 16,-10-2 0-16,-9 5 0 0,-11 3 0 16,-12 4 0-16,-6 14 0 15,-15 9 0-15,-7 10 0 16,-6 13 0-16,0 8 0 0,-1 8 0 15,7 6 0-15,11 5 0 16,12 1 0-16,9-1 0 16,20-3 0-16,9-4 0 0,9-2 0 15,3-10 0-15,0-5-5 16,-9 4-67-16,-6-20-18 16,-8-17-2-16,-15-14-7 15,-11-11-3-15</inkml:trace>
  <inkml:trace contextRef="#ctx0" brushRef="#br0" timeOffset="13106.7507">17049 5935 74 0,'-189'-1'90'0,"32"-1"-2"16,39 4-5-16,38-2 1 15,54-3-62-15,48 1-4 0,53 2-5 16,53 1-6-16,35 0-11 15,44-3-48-15,22 7-29 0,23 3-5 16,3-1-9-16,-3-1-4 16</inkml:trace>
  <inkml:trace contextRef="#ctx0" brushRef="#br0" timeOffset="14327.6094">19897 6061 70 0,'-15'-21'95'16,"3"6"-7"-16,4 5-6 15,8 10 0-15,-5 12-61 0,5 15-5 16,2 22-4 0,2 13-6-16,4 20 0 0,-1 14 0 15,-3 17 0-15,-4 8-3 16,-3 4 0-16,-5-5-2 15,0-14 1-15,-1-14-1 0,-6-19 1 16,5-17 1-16,-3-24 0 16,4-23 0-16,1-22-3 15,-2-23 0-15,-4-19 0 16,0-16 0-16,-4-15 0 16,-1-18 0-16,1-13 0 0,4-12 0 15,5-3 0-15,9-3 0 16,5 4 0-16,16 3 0 15,19 6 0-15,16 13 0 0,16 19 0 16,10 22 0-16,8 14 0 16,2 21 0-1,-2 24 0-15,-8 15 0 0,-12 25 0 16,-17 18 0-16,-17 15 0 16,-20 9 0-16,-15 10 0 0,-9 5 0 15,-18 0 0-15,-10-2 0 16,-6-5 0-16,-5-10 0 15,2-14 0-15,4-8 0 16,6-14 0-16,8-8 0 0,10-16 0 16,17-11 0-16,12-9 0 15,17-15 0-15,16-7 0 0,11-7 0 16,14-4 0-16,6 0 0 16,5 3 0-1,-1 4 0-15,-10 9 0 16,-6 10 0-16,-10 10 0 0,-10 9 0 0,-10 16 0 15,-7 9 0-15,-8 10 0 16,-7 11 0-16,-2 9 0 16,-9 4 0-16,-1 1 0 0,-1 0 0 15,-3-6 0-15,-3-6 0 16,0-11 0-16,3-9 0 16,-2-13 0-16,6-18 0 15,11 2 0-15,2-11 0 0,7-13 0 16,1-7 0-1,8-7 0-15,0-5 0 16,11-2 0-16,-6 0 0 0,3 0 0 16,1 1-3-16,-2 3 1 0,-2 4 1 15,-1 5 1 1,1 7-1-16,0 3 1 0,2 7 0 16,4 3 0-16,5 4 1 0,9 3-1 15,8 2 1 1,7-6 0-16,8-4-1 0,5-4 1 15,4-7 0-15,-4-5 1 16,2-8-2-16,-9-9 0 0,-5-8 0 16,-12-2 0-1,-15-5 0-15,-13 0 0 0,-11 3 0 16,-16 4 0-16,-8 6 0 16,-13 17 0-16,-12 14 0 15,-8 15 0-15,-6 25 0 16,-4 24 0-16,-4 22 0 0,0 34 0 15,2 24 0-15,-3 22 0 16,6 19 0-16,7 13 0 0,7 4 0 16,13 6 0-16,10-2 0 15,10-11 0-15,4-9 0 16,14-12 0-16,5-11 0 16,5-9 0-16,-2-13 0 0,5-9-17 15,-5-22-70-15,-5-22-3 16,-3-22-5-16,-3-28-7 15,-1-19-4-15</inkml:trace>
  <inkml:trace contextRef="#ctx0" brushRef="#br0" timeOffset="15293.8618">22492 6708 26 0,'-12'-4'91'15,"2"0"-2"-15,10 4-6 0,0 0-3 16,0-41-38-16,0 41-30 16,15-13-5-16,0 7-4 15,3 1-1-15,2 1-1 16,-3-1 1-16,0 2-1 16,0 1 2-16,-6-1-2 0,-2 3 1 15,-9 0-1-15,0 0 1 16,-5 10 0-16,-8 1-1 15,-4 4-1-15,-1 4 0 0,3 4 1 16,-1 6-1-16,7 2 1 16,9 2-1-16,7 0 1 15,15 1 0-15,11-4 0 16,11-5 1-16,2-3 0 0,6-10 0 16,0-5 0-16,2-7 0 15,-3-11 0-15,-7-6 1 16,-3-4-1-16,-8-4 0 0,-4-1 1 15,-8 2 0-15,-4 4 0 16,-8 3-1-16,-1 4-1 16,-8 13 0-16,0-10 0 15,0 10-1-15,-5 14 0 0,5-3-1 16,10 7 0-16,9 0 2 16,15 3-1-16,11-4 0 15,12-5 1-15,9-5 0 16,4-4 1-16,3-6-1 15,-2-15 0-15,-11-8 1 0,-6-10 0 16,-12-11 0-16,-11-2 0 16,-12-8 2-16,-3 0-2 0,-15 1 1 15,-1 5-3-15,-1 9 0 16,-5 11 0-16,-4 11 0 16,2 12 0-16,-4 10 0 15,1 17 0-15,5 13 0 0,1 13 0 16,-4 11 0-16,2 11 0 15,4 8 0 1,2 2 0-16,1-2 0 0,7-7-4 16,5-9 2-16,5-15-1 0,5-15 0 15,7-15 1 1,5-19 2-16,8-18 0 16,0-13 0-16,5-12 2 0,5-5-1 0,3-4 0 15,4-4 1-15,1 4 0 16,-3 1 1-16,2 8 0 15,0 5-3-15,-6 8 0 16,-5 7 0-16,-6 7 0 16,-9 6 0-16,-6 7 0 0,-4 8 0 15,-10 5 0-15,-5 17-8 16,-9 38-43-16,-9-24-39 16,-2 3 0-16,-10 8-7 0,-7 3-8 15</inkml:trace>
  <inkml:trace contextRef="#ctx0" brushRef="#br0" timeOffset="17550.1648">7719 8464 82 0,'-10'-6'92'0,"10"6"-7"0,-13-2-3 15,5 9-1-15,-1 18-65 16,0 14-4-16,7 21-5 16,-2 11-1-16,0 19 1 15,-2 15 0-15,-3 10-1 16,5 9-1-16,-2-4-2 16,1-4 0-16,0-14-1 0,-3-12 0 15,3-20 0-15,2-17 1 16,2-21 0-16,-2-17-1 0,3-15 1 15,-7-12-3 1,3-15 0-16,-3-9 0 0,-2-14 0 16,0-14 0-16,-5-13 0 15,1-14 0-15,-1-10 0 0,-5-10 0 16,2-7 0-16,0-3 0 16,-2 1 0-16,5 1 0 15,5 0 0-15,10 4 0 0,10 5 0 16,18 8 0-16,14 9 0 15,15 11-3-15,21 11 0 16,8 16-1-16,8 22 1 16,8 47 2-1,-12 35 1-15,-15 26 0 16,-22 26 1-16,-22 27 1 16,-30 19 0-16,-22 9 1 15,-23 8 0-15,-26-33 0 0,-5-17-3 16,-5-16 0-16,1-19 0 15,8-19 0-15,9-24 0 16,13-16 0-16,13-13 0 16,15-7 0-16,13-7 0 0,21-7 0 15,20-4 0-15,16 1 0 16,20-2 0-16,18-3 0 16,20-2 0-16,10-1 0 0,9-7 0 15,6-2 0-15,-3-10 0 16,-1-5 0-16,-10-6 0 15,-9-8 0-15,-11-6 0 0,-12-7 0 16,-13-5 0-16,-12-8 0 16,-12-1 0-16,-12-4 0 15,-15 0 0-15,-10 1 0 16,-12 6 0-16,-6 12 0 16,-10 10 0-16,-5 15 0 15,-3 15 0-15,-3 18-2 0,-1 43 4 16,0 30-2-1,5 30 0-15,3 24 0 16,0 32 0-16,3 22 0 16,14 13 0-16,6 4 0 15,29-32 0-15,19-14 0 0,12-22 0 16,21-28 0-16,7-33 0 16,13-29 0-16,-1-22 0 15,1-23 0-15,-9-20 0 16,-8-8 0-16,-15-18 0 0,-13-3 0 15,-13-8 0-15,-10-3 0 16,-18 3 0-16,-9 5 0 16,-16 8 0-16,-15 10 0 15,-11 13 0-15,-13 16 0 16,-9 18 0-16,-8 13 0 0,-3 22 0 16,-2 14 0-16,6 14 0 15,7 10 0-15,18 4 0 16,17 0 0-16,19-4 0 15,23-12 0-15,25-11 0 0,18-12 0 16,13-17 0-16,7-12 0 16,0-13 0-16,0-16 0 15,-8-10 0-15,-11-7 0 0,-14-10 0 16,-14-6 0-16,-9-1 0 16,-17 1 0-16,-6 4 0 15,-8 7 0-15,-13 9 0 0,-9 12 0 16,-9 15 0-16,-2 10 0 15,-3 12 0-15,1 16 0 0,1 10 0 16,8 10 0-16,4 8 0 16,14 4 0-16,8-1 0 15,16 0 0-15,12-5 0 16,13-8 0-16,9-11 0 16,6-6 0-16,5-11 0 15,2-10 0-15,-3-5 0 0,-4-12 0 16,-1-3 0-16,-4-2 0 15,-8-1 0-15,-1 1 0 16,-5 3 0-16,-2 3 0 16,1 6 0-16,-4 7 0 0,-2 0 0 15,1 10 0-15,-1 5 0 16,-2 2 0-16,3 4 0 16,-5 1 0-16,2-2 0 0,-1 2 0 15,-4-2 0-15,1-6 0 16,2-3 0-16,0-4 0 15,6-7 0-15,5-3 0 16,1-9 0-16,8-4 0 16,6-5 0-16,2-1 0 0,2-1 0 15,0 1 0-15,0 3 0 0,-4 3 0 16,2 5 0 0,-8 6 0-16,2 5 0 15,-4 0 0-15,1 11 0 0,3 0 0 16,2 3 0-16,-3-2 0 15,5 1 0-15,-1-4 0 0,-1-2 0 16,1-2 0-16,2-4 0 16,-5-1 0-16,-2-1 0 15,-5-8 0-15,-4 2 0 16,-9-4 0-16,-5-33-28 16,-20 59-62-16,-10-19-4 0,-20-1-6 15,-16-1-5-15</inkml:trace>
  <inkml:trace contextRef="#ctx0" brushRef="#br0" timeOffset="17989.0838">7536 10051 84 0,'-124'31'92'0,"16"-10"-3"15,25-6-6-15,18-9 0 0,24-9-69 16,26 3-4-16,24 0 1 16,36 1-3-16,31-2-3 15,33-4-1-15,36-1 0 16,41-3 1-16,42-3-1 15,67-1 1-15,1-1 1 16,27-1-2-16,24 0-4 0,19-4 0 16,7 2 0-16,3 3 0 15,-12-1 0-15,-42 1 0 0,10 3 0 16,-31 1 0-16,-29 2 0 16,-38 1 0-16,-34 1 0 15,-43 0 0-15,-37 0 0 0,-34-4 0 16,-39-4 0-1,-32-1-20-15,-23-10-69 0,-43-10-3 16,-22-9-3-16,-25-17-7 16,-24-9 0-16</inkml:trace>
  <inkml:trace contextRef="#ctx0" brushRef="#br0" timeOffset="18720.601">4489 8281 45 0,'-63'-3'78'15,"18"-1"-3"-15,16-4-3 16,15 0-40-16,14 8-6 16,19-10-10-16,20 5-5 0,13-2-3 15,20 1-1-15,16-3-1 16,18 2 1-16,22-4-2 15,22 4 1-15,21-4 0 16,14 1 2-16,27 0-1 0,16-2 2 16,26-3-1-16,20-2 2 15,23-2 0-15,13-4-2 16,23-2 0-16,16 0-2 16,16-4-1-16,17 1 0 0,10-1-1 15,15-1-1-15,9 1 0 16,16 1-1-1,5 0 1-15,36 4-1 0,-27-1 1 16,2 2-1-16,20 2 1 16,-18 2-1-16,3 2-2 0,-13-1 0 15,0 4 0-15,-39-2 0 16,20 3 0-16,-11 2 0 16,-41 2 0-16,4-1 0 0,-27 3 0 15,-22-2 0-15,-32 3 0 0,-23-4 0 16,-29 0 0-16,-29 0 0 15,-30-2 0-15,-27-1 0 16,-29-3 0-16,-26 1 0 16,-23 1 0-16,-21 0 0 15,-17-2 0-15,-15 1 0 0,-10 0 0 16,-13-2 0-16,-1 3 0 16,-13-3 0-16,-5 2 0 0,-8-1 0 15,-8 3 0-15,-14 1 0 16,-1-1-73-1,-14 13-22-15,-4 0-2 0,3-1-8 16,2-4-2-16</inkml:trace>
  <inkml:trace contextRef="#ctx0" brushRef="#br0" timeOffset="19747.7464">10051 12106 75 0,'-72'15'90'15,"12"-4"-6"-15,7-4-3 16,13-3-2-16,0-1-66 16,20 3-2-16,10 3-1 15,6 1-1-15,7 2-1 16,12 1 0-16,12 0-1 0,13 3 1 15,19-5-1-15,21 1-1 16,17-3 0-16,24-6-1 16,22-2-1-16,20-1-4 15,26-5 0-15,15-5 0 16,17-3 0-16,15 1 0 0,16-4 0 16,7 0 0-16,3-2 0 15,8-4 0-15,-3 3 0 0,-4-3 0 16,-8 0 0-16,-10 0 0 15,-18-1 0-15,-14 1 0 16,-21 2 0-16,-24 0 0 16,-19 2 0-16,-28 1 0 15,-25 3 0-15,-20 3 0 16,-21 1 0-16,-18 4 0 0,-14 1 0 16,-9 1 0-16,-14 4 0 15,0 0 0-15,0 0 0 0,0 0 0 16,0 0 0-16,0 0 0 15,-11 7 0-15,1-2 0 16,0 1-26-16,-4 8-64 16,-5-7-4-16,3-1-5 15,-3-6-8-15</inkml:trace>
  <inkml:trace contextRef="#ctx0" brushRef="#br0" timeOffset="21166.6225">3389 14291 56 0,'-32'13'83'15,"7"-6"-5"-15,10 0-3 0,4-7-5 16,11 0-60-16,0 0-3 16,9 0 0-16,5 0-2 15,8 3 0-15,8 0 0 16,5 0 2-16,9 3 0 0,6 0 1 16,12 0-1-16,4 2-1 15,12 3 1-15,7-3-1 16,7 4 1-16,17 1-1 15,11-2-1-15,6-1 0 16,11 0 0-16,10-1 2 0,10-2-1 16,8 1 0-16,6-2-1 15,10-3 0-15,1-1 0 16,10-1-5-16,6 0 0 0,8-5 0 16,7 0 0-16,9-3 0 15,8-3 0-15,7 0 0 16,9-2 0-16,1-1 0 15,6 2 0-15,4 0 0 0,5-2 0 16,-2 4 0-16,9 0 0 16,-7 0 0-1,10 5 0-15,-1-2 0 0,1 5 0 16,5 2 0-16,-3-1 0 0,4 4 0 16,0 4 0-16,6 2 0 15,-6 1 0-15,9 2 0 0,-4 1 0 16,1-2 0-16,6 1 0 15,-6-1 0-15,7-1 0 16,-2-2 0-16,5-1 0 16,-2-3 0-16,6-2 0 15,-4-1 0-15,3-1 0 16,1-2 0-16,0-4 0 0,2-1 0 16,-4-3 0-16,5 1 0 15,-7-1 0-15,7-1 0 16,-12 0 0-16,5 1 0 0,-5 1 0 15,0-3 0-15,-3 3 0 16,0-2 0-16,-2 2 0 16,-1 1 0-16,-1 0 0 15,-9 0 0-15,-2 1 0 0,-6 2 0 16,-1-1 0 0,-10 0 0-16,-7 0 0 0,-1 1 0 15,-8 0 0-15,-7-1 0 16,-5 1 0-16,-10 1 0 15,-7-2 0-15,-8 1 0 0,-10-1 0 16,-16 1 0-16,-8 1 0 16,-12-1 0-16,-15 2 0 15,-7-3 0-15,-19 3 0 16,-14 0 0-16,-13-2 0 0,-9 0 0 16,-15 1 0-16,-10-1 0 15,-11 2 0-15,-8-2 0 0,-8 0 0 16,-5 3 0-16,-9 0 0 15,0 0 0-15,-12 1 0 0,9-2 0 16,-9 2 0-16,0 0 0 16,0 0 0-16,0 0 0 15,0 0 0-15,0 0-42 16,1-9-54-16,10-16-2 16,6-12-5-16,8-13-7 15</inkml:trace>
  <inkml:trace contextRef="#ctx0" brushRef="#br0" timeOffset="21463.7483">24999 13150 9 0,'43'-90'96'15,"-7"7"-1"-15,-8 7-3 0,-5 8-5 16,-13 2 0-16,-2 9-76 16,-8 11 0-16,-4 7 0 0,-7 10-3 15,-5 10-4-15,-6 14-4 16,-1 10 0-16,-6 20 0 15,-1 14 0-15,0 18 0 0,-5 17 0 16,3 19 0-16,-3 19 0 16,5 11 0-16,-3 10 0 15,4 16 0-15,5 5 0 16,10 7 0-16,8 6 0 16,6 5 0-16,7 6 0 15,9 1 0-15,9 7 0 0,1-1 0 16</inkml:trace>
  <inkml:trace contextRef="#ctx0" brushRef="#br0" timeOffset="22473.9836">3154 13141 78 0,'-21'-39'88'0,"-2"-3"0"16,1 1-4-16,-4-1-42 0,13 6-10 15,-5 3-4-15,11 5-6 16,-2 7-6-16,4 7-3 15,5 14-4-15,0 0-2 16,3 31-3-16,8 21-4 0,6 32 0 16,-1 29 0-16,0 33 0 15,4 29 0 1,-5 32 0-16,-3 26 0 0,-4 15 0 16,-4 12 0-16,-5 0 0 0,-5-3 0 15,-6-6 0-15,-3-8 0 16,-4-17 0-16,3-18 0 15,-5-18 0-15,3-21 0 16,1-25 0-16,-4-27 0 0,14-28 0 16,2-24 0-16,4-19 0 15,-10-17 0-15,11-16 0 16,0-13 0-16,0 0 0 0,6 3 0 16,-6-3 0-16,0 0 0 15,0 0 0-15,0 0 0 16,0-10-54-16,3-4-38 15,-3-17-5-15,-1-18-6 0,2-22-6 16</inkml:trace>
  <inkml:trace contextRef="#ctx0" brushRef="#br0" timeOffset="22911.7504">6610 14002 0 0,'-55'-22'87'0,"5"1"6"16,9-8-2 0,9 0-13-16,2 0-21 0,8 5-11 15,4 3-13-15,5 3-10 16,4 7-20-16,9 11-3 15,-8 0 0-15,6 20 0 0,2 12 0 16,-2 12 0-16,1 14 0 16,1 13 0-1,0 24 0-15,-6 8 0 0,-2 22-86 0,4 10-6 16,-3 5-5-16,-4 3-8 16,-5 0-3-16</inkml:trace>
  <inkml:trace contextRef="#ctx0" brushRef="#br0" timeOffset="23135.4249">6125 15744 85 0,'5'10'104'0,"3"-2"-5"16,-8-8-6-16,11 2-2 16,-11-22-52-16,0 20-39 15,6 14 0-15,2 8 0 16,-2 7 0-16,-1 12 0 0,-5 8 0 15,0 9 0-15,0 10 0 16,-3 1 0-16,2 11 0 16,0-10-90-16,-4-9-3 15,2-15-3-15,-1-17-9 0,4-18-3 16</inkml:trace>
  <inkml:trace contextRef="#ctx0" brushRef="#br0" timeOffset="24147.3158">6712 15830 85 0,'-20'33'95'16,"7"3"-6"-16,5-4-5 0,1 2 1 15,-5 7-71-15,9-6-5 16,3 0-2-16,0-5-2 0,9-6-2 16,0-9 0-16,3-8-2 15,4-7 1 1,4-16-2-16,2-7 0 0,0-15 1 15,3-6 0-15,-3-5-1 16,-2 0 1-16,-3 2-1 16,0 7 0-16,-7 7 0 0,-2 9 1 15,0 15-1-15,-8 9 1 16,15 12-1-16,-7 9 1 16,1 6-1-16,1 2 1 15,-1 2 0-15,4-4-1 0,-3-4 2 16,0-5 0-16,3-9 0 15,-4-5 0-15,4-4 0 16,0-6 0-16,-1-7-3 0,1-4-4 16,9 2-15-16,26-8-64 15,-19-7-4-15,8-10-5 0,8-10-6 16,10-8-3 0</inkml:trace>
  <inkml:trace contextRef="#ctx0" brushRef="#br0" timeOffset="24585.5511">9061 14443 61 0,'76'-24'106'0,"-17"5"-6"16,-8 5-8-16,-12-2 0 16,-8 9-32-16,-38 5-60 15,24 13 0-15,1 24 0 16,-2 15 0-16,-5 20 0 0,-12 18 0 15,-2 24 0-15,-11 9 0 16,-1 14-36-16,-10-4-16 16,3-7-8-16,-2-13 0 15,1-17 1-15,-3-19 3 0,3-31 14 16,2-17 22-16,-1-27 34 16,8-12 23-16,2-14 12 15,10-7 3-15,5-4-1 16,17 0-2-16,10 3-5 15,12 8-12-15,10 11-10 16,11 12-6-16,3 11-5 0,0 16-3 16,3 14-8-16,-9 9 0 15,-7 17 0-15,-13 5 0 16,-14 7 0-16,-14 1 0 16,-4-6 0-16,-8-7 0 15,3-9 0-15,-2-19-17 0,15-20-65 16,6-14-8-16,15-14-3 15,9-22-9-15,8-10-1 0</inkml:trace>
  <inkml:trace contextRef="#ctx0" brushRef="#br0" timeOffset="25046.8533">10512 15640 45 0,'14'23'96'15,"-11"8"-2"-15,-5 5-5 0,-9 6-3 16,-5-4-39-1,-3 11-32-15,6 4-3 0,-7 0-5 16,7 0-2-16,-2-5-2 16,7-7-1-16,-2-8 0 15,8-14 0-15,2-19 0 16,0 0-2-16,10-18 1 0,0-19 0 16,7-11 1-16,1-4-2 15,2-5 0-15,1 1 0 16,-1 7 0-16,-1 7 0 15,-3 8 0-15,0 13 0 16,0 13 0-16,0 8 0 16,-1 10 0-16,-2 9 0 0,2 4 0 15,-1 4 0-15,3 2 0 0,-2-2 0 16,2-4 0-16,-4-9 0 16,10-6 0-16,-5-8 0 15,4-9 0-15,2-11 0 16,4-9 0-16,1-2 0 0,2-5 0 15,3 3 0-15,-7-1 0 16,4 8 0-16,-2 4 0 0,-1 8 0 16,0 10 0-1,1 4 0-15,2 7 0 0,1 13 0 16,-9 6-85 0,13-8-6-16,7-5-3 0,5-7-9 15,11-6-3-15</inkml:trace>
  <inkml:trace contextRef="#ctx0" brushRef="#br0" timeOffset="25285.1989">13281 14351 59 0,'0'0'103'0,"5"19"-4"15,-5 0-7-15,-4 8-2 16,-7 0-22-16,-10 7-68 16,21 16 0-16,-2 16 0 0,2 9 0 15,-10 9-8-15,0 14-79 16,-7 8-3-16,-4 2-5 16,-6 1-6-16,-2-5-5 15</inkml:trace>
  <inkml:trace contextRef="#ctx0" brushRef="#br0" timeOffset="25664.344">12831 15656 31 0,'-22'-5'101'0,"6"-6"-3"0,13-4-6 15,6-2-4-15,14-4-2 16,3 2-79-16,16 8-2 16,7 5-2-16,5 6-3 0,1 15 0 15,-5 10 0-15,-5 13 0 16,-8 8 0-16,-10 8 0 15,-10 1 0-15,-7-1 0 0,-4-6 0 16,0-5 0-16,-3-12 0 16,3-8 0-16,6-14 0 15,15-8 0-15,12-2 0 16,4-7 0-16,12 3 0 16,-2-2 0-16,4 5 0 0,-4 4 0 15,-7 3 0-15,-13 10 0 16,-13 5 0-16,-12 4 0 15,-7 4 0-15,-22 1 0 16,-7 4 0-16,-9 0 0 0,-3 3 0 16,-4-5 0-16,5 3 0 15,-1-14-11-15,15-1-80 16,14-14-3-16,16-11-4 16,12-17-7-16,24-12-3 0</inkml:trace>
  <inkml:trace contextRef="#ctx0" brushRef="#br0" timeOffset="26047.8771">13674 15934 20 0,'80'-30'104'0,"-16"9"-3"16,-6 11-4-16,-12 10-6 16,-13 7-1-16,-13 13-82 15,-9 7-8-15,-2 7 0 0,-10 4 0 16,-3 2 0-16,-4 1 0 16,0-5 0-16,-1-5 0 15,3-8 0-15,2-10 0 16,4-13 0-16,7-9 0 15,9-16 0-15,1-12 0 0,6-11 0 16,5-7 0 0,2-3 0-16,3 1 0 0,-1 6 0 15,-4 7 0-15,-2 9 0 16,-4 12 0-16,-2 14 0 0,-4 11 0 16,-2 11 0-16,-6 12 0 15,2 2 0-15,-3 7 0 16,-1 0 0-16,2 3 0 0,-3-8 0 15,4-5 0-15,-1-6 0 16,8-10 0-16,-2-7 0 16,4-2 0-16,1-7 0 15,1-10 0-15,4 1 0 16,-6-3-26-16,10-7-65 0,0-10-3 16,6-7-4-16,6-11-9 15</inkml:trace>
  <inkml:trace contextRef="#ctx0" brushRef="#br0" timeOffset="26255.3168">15808 14541 51 0,'67'-25'108'16,"-14"14"-6"-16,-10 11-6 16,-11 2-3-16,-7 10-32 15,-7 7-61-15,-1 9 0 16,-3 13 0-16,-3 13 0 0,-2 11 0 15,-3 9 0-15,3 17 0 16,-8 2 0-16,1 9-81 16,-2 0-13-16,-2-6-5 15,-5-12-5-15,-4-13-4 16</inkml:trace>
  <inkml:trace contextRef="#ctx0" brushRef="#br0" timeOffset="26563.2014">15929 15610 50 0,'-18'3'108'0,"1"2"-7"15,4 3-6-15,0 2-1 16,4 6-31-16,8 7-63 16,1 7 0-16,10 8 0 0,6 2 0 15,10 2 0-15,6-2 0 16,9-8 0-16,5-7 0 16,6-14 0-16,3-8 0 15,-2-9 0-15,0-15 0 16,-5-7 0-16,-4-4 0 0,-8 2 0 15,-4 0 0-15,-11 7 0 16,-1 4 0-16,-8 11 0 0,-12 8 0 16,12 11 0-16,-8 8 0 15,1 5 0-15,-3 6 0 16,6 5 0-16,-5-2 0 16,11 1-73-16,1-7-22 0,7-10-3 15,5-10-8 1,5-6-3-16</inkml:trace>
  <inkml:trace contextRef="#ctx0" brushRef="#br0" timeOffset="27009.7331">16997 15702 44 0,'36'-24'108'0,"-10"9"-6"0,-5 13-7 16,-13 4-2-16,-5 16-24 16,-3 7-69-16,-7 6 0 0,-5 7 0 15,0 5 0-15,0 0 0 16,-3-4 0-16,7-6 0 15,3-7 0-15,5-10 0 16,0-16 0-16,11 2 0 0,5-13 0 16,3-14 0-16,0-8 0 15,7-7 0-15,-1-8 0 16,5 1 0-16,-4 3 0 16,3 3 0-16,-7 7 0 15,0 6 0-15,-2 12 0 16,-3 11 0-16,-5 7 0 0,-5 14 0 15,0 3 0-15,-1 5 0 16,-1 2 0-16,0 1 0 16,4-5 0-16,5-7 0 15,1-7 0-15,8-8 0 0,4-8 0 16,3-10 0-16,6-9 0 0,-1-3 0 16,4-4 0-16,-6 3 0 15,0 2 0-15,-6 6 0 16,-6 4 0-16,-4 7 0 15,-5 5 0-15,0 7 0 0,-12 0 0 16,16 13 0-16,-12-1-21 16,11 0-71-16,5 2-3 15,9-7-5-15,11-1-8 16</inkml:trace>
  <inkml:trace contextRef="#ctx0" brushRef="#br0" timeOffset="27301.5731">20286 14283 50 0,'41'-43'104'0,"-7"1"-4"15,-9 9-8-15,-6-2-2 16,-6 5-15-16,0 6-75 15,-9 16 0-15,-4 8 0 16,0 18 0-16,-3 11 0 0,-6 15 0 16,1 16 0-16,0 16 0 15,-3 18 0-15,-1 12 0 16,1 14 0-16,-9 4-9 16,-1 14-80-16,-2 1-4 15,-8-10-4-15,1-11-8 0,-5-16-4 16</inkml:trace>
  <inkml:trace contextRef="#ctx0" brushRef="#br0" timeOffset="27617.3261">20104 15523 37 0,'11'-5'103'0,"2"3"-3"0,-13 2-7 16,14 0-2-16,-14 0-4 15,-3 12-87-15,-6 5 0 16,0 6 0-16,-3 6 0 15,-1 6 0-15,-1 5 0 0,3 3 0 16,8 2 0-16,4 1 0 16,15-2 0-16,15-3 0 0,12-3 0 15,11-2 0 1,6-7 0-16,3-1 0 16,-1-5 0-16,-8-3 0 0,-9-1 0 15,-17-2 0-15,-12 1 0 16,-16-7 0-16,-18 2 0 0,-17-6 0 15,-7 4 0-15,-19 12-49 16,-1-21-43-16,-8-2-4 16,-1-10-6-16,5-9-7 0</inkml:trace>
  <inkml:trace contextRef="#ctx0" brushRef="#br0" timeOffset="27730.1879">20131 15780 75 0,'83'-49'97'0,"17"7"-5"16,14 7-14-16,5 21-71 15,12-26-57 1,10 1-33-16,7-3-8 0,5-4-5 16</inkml:trace>
  <inkml:trace contextRef="#ctx0" brushRef="#br0" timeOffset="28383.6804">24729 15426 36 0,'12'-15'105'0,"0"-1"-2"0,-6 0-8 16,-6 5-2-16,-13 2-14 15,-32 9-79-15,3 21 0 0,-12 8 0 16,-7 17 0-16,-7 10 0 15,3 15 0-15,1 6 0 16,13 5 0-16,21-1 0 0,19-4 0 16,17-7 0-1,22-11 0-15,13-12 0 16,10-15 0-16,8-16 0 0,-3-9 0 16,-5-10 0-16,-5-14 0 15,-11-9 0-15,-13-7 0 16,-12-9 0-16,-10-4 0 0,-8-5 0 15,-12 0 0 1,-10-1 0-16,1 8 0 0,-7 8-40 0,9-4-52 16,13 5-3-16,13 1-6 15,12 8-7-15</inkml:trace>
  <inkml:trace contextRef="#ctx0" brushRef="#br0" timeOffset="28887.8388">25231 15572 14 0,'79'29'104'15,"-15"3"-1"-15,-7 4-7 16,-17 2-2-16,-14 5-3 0,-13 6-82 16,-10 2-9-16,-3 3 0 15,-2 7 0-15,-8-2 0 16,-4-2 0-16,-4-4 0 16,-1-10 0-16,4-9 0 0,1-11 0 15,7-14 0-15,7-9 0 16,-1-26 0-16,7-9 0 15,12-18 0-15,6-14 0 16,9-14 0-16,7-6 0 16,5-1 0-16,-3 9 0 0,-3 9 0 15,-2 13 0-15,-6 15 0 16,-5 23 0-16,-9 19 0 16,-8 20 0-16,-9 20 0 0,0 9 0 15,-1 9 0-15,-1 8 0 16,-3 0 0-16,1 0 0 15,3-11 0-15,1-9 0 16,2-17 0-16,11-15 0 0,6-14 0 16,2-16 0-16,10-19 0 15,6-18 0-15,4-9 0 0,9-14 0 16,5-4 0-16,1 2 0 16,1 4 0-1,-1 11 0-15,-4 12 0 0,-2 20 0 16,-6 20 0-16,-9 20 0 15,-14 27 0-15,-7 20 0 0,-12 22 0 16,-2 17 0-16,-1 18 0 16,-19 6-42-16,5 1-54 15,-2-5-3-15,-2-18-7 16,2-21-6-16</inkml:trace>
  <inkml:trace contextRef="#ctx0" brushRef="#br0" timeOffset="35128.394">6093 11690 11 0,'-13'-8'65'16,"13"8"5"-16,-21-17-9 16,12 11-3-16,-1-4-8 15,2 2-7-15,-2 0-5 16,3 0-8-16,7 8-5 16,-12-11-6-16,12 11-4 0,-8-10-2 15,8 10-4-15,0 0-5 16,0 0-4-16,0 7 0 15,4 4 0-15,4-1 0 0,4 5 0 16,3 3 0-16,5 6 0 16,1 1 0-16,3 4 0 15,4 4 0-15,1 2 0 16,5 2 0-16,2 2 0 0,6 0 0 16,2 1 0-16,-2 2 0 15,5-3 0-15,1 3 0 16,-1-3 0-16,-3-2 0 15,2-1 0-15,-8-1 0 16,-3-4 0-16,-1-2 0 0,-6-4 0 16,-3-5 0-16,-3-2 0 15,-5-4 0-15,-3-3 0 16,-2-4 0-16,-3-2 0 16,-9-5 0-16,16 4 0 15,-16-4 0-15,9 0 0 0,-9 0 0 16,0 0 0-16,0 0 0 15,0 0 0-15,0 0 0 16,0-7 0-16,-5-2-5 0,-6 1-85 16,5-6-2-16,-1-2-5 15,2-7-4-15,1-8-2 16</inkml:trace>
  <inkml:trace contextRef="#ctx0" brushRef="#br0" timeOffset="35491.5578">6851 11649 41 0,'-16'-31'97'0,"-3"-1"-1"15,3 3-5-15,2 0-1 0,2 4-45 16,1 5-14-16,2 8-11 16,9 12-20-16,-15-7 0 15,8 11 0-15,-5 13 0 16,-2 13 0-16,-2 9 0 15,-2 16 0-15,-6 14 0 0,-3 14 0 16,-5 9 0-16,1 5 0 16,-1 0 0-16,1 0 0 15,-2-2 0-15,3-10 0 16,4-9 0-16,1-11 0 0,8-14 0 16,-2-8 0-16,6-8 0 15,1-10 0-15,5-7 0 0,2-7 0 16,5-11 0-1,0 0 0-15,-6-12-33 0,8-8-57 16,3-5-4-16,-2-4-3 16,-3-4-7-16</inkml:trace>
  <inkml:trace contextRef="#ctx0" brushRef="#br0" timeOffset="35886.2109">6028 12354 50 0,'-30'-8'96'0,"5"-5"0"15,6 2-6-15,3-2 0 16,14-2-56-16,-4 6-3 0,1 0-9 16,5 9-20-16,5-10-2 15,8 10 0-15,7-2 0 16,10-1 0-16,12-1 0 16,14-5 0-16,13-3 0 0,16-5 0 15,16-5 0-15,13-7 0 16,12-1 0-16,3-3 0 15,-2-2 0-15,1 2 0 0,-7 0 0 16,-14 5 0 0,-13 5 0-16,-22 5 0 0,-19 3 0 15,-14 4 0-15,-10 5 0 16,-16 2 0-16,-13 4 0 0,0 0 0 16,-26 6 0-16,0 3 0 15,-7 0 0-15,-3 4 0 16,-6-1 0-16,5 7 0 15,7 0-35-15,-1-11-62 16,7-5-3-16,3-22-8 0</inkml:trace>
  <inkml:trace contextRef="#ctx0" brushRef="#br1" timeOffset="41529.8888">6988 11451 44 0,'9'-12'75'0,"-5"-1"1"15,-4-3-1-15,-4-33-22 16,0 27-33-16,-3-1 2 16,1-2 1-16,-1-2-3 15,4-3-1-15,-1 0-1 16,1-1-3-16,-3 1-2 0,1 1-2 16,-6-1-1-16,-2 1-2 15,-3 3-2-15,-4 2-3 16,-4 1-3-16,-5 2 0 15,-3 2 0-15,-3 3 0 16,-2 1 0-16,1 3 0 0,-2 1 0 16,-1 2 0-16,0 4 0 15,-3 2 0-15,1 3 0 0,1 3 0 16,-5 5 0-16,2 4 0 16,-3 2 0-16,-3 4 0 15,1 5 0-15,-1 2 0 0,-2 4 0 16,0 1 0-16,4 6 0 15,-3-1 0-15,4 7 0 16,4 2 0-16,1 1 0 16,9 1 0-16,3 2 0 15,5 1 0-15,5-2 0 16,2 3 0-16,6-4 0 0,3 0 0 16,4 2 0-16,0-2 0 15,3 4 0-15,1 5 0 16,-1 2 0-16,2 4 0 15,1 4 0-15,2 6 0 0,-2-2 0 16,6 0 0-16,-2-3 0 16,5-5 0-16,1-3 0 15,1-7 0-15,6-3 0 0,-1-8 0 16,6-2 0-16,0-1 0 16,5-4 0-16,-3 2 0 15,4-3 0-15,2-2 0 16,3-2 0-16,0 0 0 0,2-4 0 15,4 1 0-15,1-6 0 16,8 2 0-16,2-7 0 16,2-1 0-16,3-4 0 15,2-3 0-15,2-4 0 0,0-2 0 16,1-6 0-16,-2-6 0 16,-2-2 0-16,2-6 0 15,-1-2 0-15,-2-8 0 0,-3 1 0 16,0-6 0-16,-4-1 0 15,0-4 0-15,-4-1 0 16,0-4 0-16,-3-3 0 0,0-2 0 16,-2-2 0-16,-1 0 0 15,-4-2 0-15,-1-3 0 16,-5 1 0-16,-3-2 0 0,-4-1 0 16,-2 2 0-1,-6 0 0-15,-3 1 0 0,-8 2 0 16,0 3 0-16,-4 1 0 15,-4 4 0-15,-6 1 0 16,-5 2 0-16,1-1 0 16,-5 2 0-16,0-1 0 0,-3 0 0 15,-3 0 0-15,-1-1 0 16,-1 2 0-16,-4-2 0 0,-2 2 0 16,-7 1 0-16,-2 3 0 15,-1 0 0-15,-9 5 0 16,4 4 0-16,-8 2 0 15,-1 10 0-15,-6 5 0 0,-3 7 0 16,-5 7 0-16,-11 15 0 16,-3 30 0-16,-20 2-66 15,-17 13-31-15,-23 12-2 0,-31 7-6 16,-21 14-8 0</inkml:trace>
  <inkml:trace contextRef="#ctx0" brushRef="#br1" timeOffset="45580.0593">6448 12704 74 0,'7'-13'87'0,"-5"-4"-1"0,-2 8-22 16,0-1-14-16,0 10-8 16,0-13-14-16,0 13-8 15,0 0-7-15,-1-10-4 16,1 10-3-16,-1 7-2 0,1 5-1 16,0 8-1-16,0 6-1 15,0 9 1-15,-1 5 2 16,1 9-1-16,1 10 1 15,0 4-1 1,-1 8-1-16,0 7 2 0,1 6-4 0,-2 6 0 16,1 6 0-16,-1 4 0 15,1 6 0-15,0-1 0 16,2-2 0-16,-1-4 0 16,1-8 0-16,-1-11 0 0,0-8 0 15,0-15 0-15,1-13 0 16,-2-11 0-16,-1-9 0 15,1-10 0-15,-1-4 0 0,1-10 0 16,0 0 0-16,0 0 0 16,0 0 0-16,0 0 0 15,-9-6 0-15,9 6 0 0,-9-14 0 16,9 14 0-16,-7-9 0 16,2 1 0-16,5 8-73 15,0-16-20-15,-2 2-3 0,1-3-6 16,-4-9-4-16</inkml:trace>
  <inkml:trace contextRef="#ctx0" brushRef="#br1" timeOffset="54467.6849">3352 15068 28 0,'-14'-7'80'0,"4"0"3"0,-9-1-3 15,12 1-29-15,-6 1-10 16,1 1-5-16,1 3-11 16,-2-1-4-16,4 2-6 15,-1 0-3-15,10 1-2 16,-12 1-2-16,12-1-3 0,-6 9-2 15,6-9 2-15,4 14-1 16,5-7 0-16,7 2-4 16,6-1 0-16,8 1 0 15,7-1 0-15,6 0 0 16,11-1 0-16,7-3 0 0,13 2 0 16,8-3 0-16,9 1 0 15,2-2 0-15,15-2 0 16,3 1 0-16,4-1 0 0,4 0 0 15,-1 0 0-15,3 0 0 16,-9 2 0-16,6-1 0 16,-11 2 0-16,-5-3 0 15,-5 0 0-15,-8 2 0 0,-5-2 0 16,-8 0 0-16,-1-2 0 16,-9-4 0-16,-3 1 0 15,-4-2 0-15,-2 2 0 16,-2-2 0-16,-1 1 0 0,-3-1 0 15,-1 1 0-15,0 0 0 16,0-1 0-16,2 1 0 16,-2-1 0-16,3-2 0 0,-2 0 0 15,2 0 0 1,-4 0 0-16,0 1 0 0,0 0 0 16,-5-1 0-16,1 4 0 15,-8 0 0-15,0 0 0 0,-10 2 0 16,-3 0 0-1,-2 2 0-15,-7 0 0 0,-7 1 0 16,-8 0 0-16,10 1 0 0,-10-1 0 16,0 0 0-16,-6-1 0 15,6 1 0-15,-16-2 0 16,16 2 0-16,-15-3 0 0,3-1 0 16,3 1 0-1,-4-2 0-15,13 5 0 16,-22-12 0-16,14-11-84 0,-3 18-10 15,1-5-3-15,3-3-5 16,-1-3-2-16</inkml:trace>
  <inkml:trace contextRef="#ctx0" brushRef="#br1" timeOffset="54882.7131">6339 14742 37 0,'-44'-11'87'0,"0"0"1"15,-9-1-2-15,3 8-28 16,-4-7-10-16,7 5-13 15,-3-4-8-15,4 3-7 0,7-1-4 16,3 3-7-16,8 2-9 16,4-1 0-16,9 4 0 15,4 0 0-15,11 0 0 0,0 12 0 16,12-1 0-16,11 4 0 16,12 3 0-16,9 7 0 15,11-1 0-15,9 3 0 16,1 2 0-16,5-1 0 15,-4 2 0-15,-6-4 0 0,-9 3 0 16,-9-8 0-16,-7 3 0 16,-11-3 0-16,-5 2 0 15,-11 0 0-15,-4 0 0 16,-4 4 0-16,-4-3 0 16,-9 3 0-16,-8 1 0 0,-3 1 0 15,-9-1 0-15,-6 2 0 16,-6 0 0-16,-5 1 0 15,-3 1 0-15,-6-1 0 16,4 3 0-16,-10-7-4 0,8 2-88 16,1-5-3-16,3-7-3 15,5-9-7-15,-1-8-2 16</inkml:trace>
  <inkml:trace contextRef="#ctx0" brushRef="#br1" timeOffset="55489.0126">3926 14548 0 0,'-5'-27'89'0,"-5"-1"4"0,1 4-4 15,-1 0-4-15,-1 26-26 16,0-12-28-16,-2 2-12 16,3 8-5-16,-6 10-5 15,-2 14-3-15,-5 10-2 16,-9 15-2-16,-8 10-1 15,-10 18 1-15,-8 9-2 0,-7 5-1 16,-5 1 2-16,4-6-2 16,1-7 1-16,6-11 2 15,9-11-1-15,12-18 0 16,12-13 2-16,5-13-1 0,21-13-2 16,-14 8 0-16,14-8 0 15,12-4 0-15,10-3 0 16,7 1 0-16,12 2 0 15,8 4 0-15,9 0 0 0,13 12 0 16,10 8 0-16,1 10 0 16,5 6 0-16,3 7 0 0,-1 6 0 15,5 4 0-15,-3-2 0 16,-4 3 0-16,-7-8 0 16,-6-5 0-1,-11-2 0-15,-8-8 0 0,-8-8 0 16,-9-5 0-16,-8-3 0 0,-5-5 0 15,-7-6 0 1,7 1-76-16,-8-5-17 0,-2-8-3 16,-4-7-7-16,-7-7-6 0</inkml:trace>
  <inkml:trace contextRef="#ctx0" brushRef="#br1" timeOffset="70181.5701">5089 10622 6 0,'-19'-19'67'0,"2"5"1"0,3-5-4 16,6 4-6-16,-3 0-11 15,9 1-9-15,-3 5-8 16,5 9-7-16,0-10-7 15,0 10-5-15,7 16-3 16,2 12-3-16,1 15-2 0,2 12 0 16,-2 14-1-16,8 10 2 15,-1 4 0-15,1 3-1 16,2-6 1-16,-2-8-1 16,-1-14-1-16,-1-12 2 0,-1-14 1 15,-7-11-1-15,-8-21 0 16,14 5 0-16,-12-20 0 15,-2-13 0-15,0-13-1 0,0-11 0 16,1-11-3-16,-1-7-1 16,-1-6-1-16,2-5 0 15,-1 0 1-15,4 1-1 16,5 4 1-16,6 5-2 0,1 5 2 16,5 9 0-16,0 10 1 15,7 10-2-15,-1 11 1 16,1 12 0-16,2 11 1 0,1 8 1 15,0 17-1-15,2 12 1 16,-2 13-1-16,2 7 1 16,-2 7 0-16,1-5-1 15,-3-3 0-15,-2-8 0 16,0-10 0-16,-4-11 0 0,2-18 0 16,-2-11 1-16,0-15 0 15,0-11-1-15,-1-8 2 0,1-7-1 16,-2-4 0-16,3-3-1 15,-5 3 0-15,0 6 0 16,-1 6-1-16,-3 8 0 0,0 8 0 16,0 11-1-1,2 8 0-15,0 4 2 0,6 12 0 16,2 3 0-16,3 8 0 16,4 0 1-16,3 2-1 15,1-1 1-15,2-3 0 16,0-6-1-16,-1-4 0 15,-3-7 0-15,0-4 1 0,-2-3 0 16,-2-8-1-16,-3-6 1 16,0-1-2-16,-6-4-1 15,1-2-1-15,1-2-1 0,-2-3-1 16,1-3-1-16,0 1 0 16,0-6 0-16,0-3 1 0,0-1 2 15,1-4 0-15,-5 0 1 16,-2 1 2-16,-3 5 1 15,-4 4 1-15,-8 4 0 16,-1 11 0-16,-12 8 0 16,-6 11 1-16,-7 8-1 0,-5 13-1 15,1 8 0 1,1 8 0-16,6 6-1 0,11 3 0 16,11 3-1-16,13-1 2 15,21-1 0-15,12-1-1 0,11-2 1 16,2-2 0-16,4-2 0 15,-4-3 0-15,-6-3 0 0,-9-4-1 16,-12-5 0 0,-12-2 1-16,-11-5 0 15,-8-4 0-15,-1-14-1 0,-17 12-3 16,-2-13-7-16,0-9-19 16,1-10-53-16,-4-13-1 0,2-13-9 15,3-12-4-15</inkml:trace>
  <inkml:trace contextRef="#ctx0" brushRef="#br1" timeOffset="70364.811">7005 9929 16 0,'6'-45'91'16,"-2"12"0"-16,-1 10-6 15,-3 12-5-15,0 11-34 16,0 11-20-16,-9 19-13 0,-1 17-7 16,-3 17-4-16,-4 17 1 15,-1 18-2-15,-2 14-4 16,6 7-5-16,5-10-3 15,9-8-4-15,5-21-8 0,19-21-22 16,12-19-36-16,7-39-6 16,11-29-1-16,5-32 3 15</inkml:trace>
  <inkml:trace contextRef="#ctx0" brushRef="#br1" timeOffset="70683.1689">7572 9995 48 0,'44'-75'91'0,"-12"15"-1"16,-9 15-6-16,-13 16-32 15,-10 17-7-15,-7 12-17 0,-22 21-15 16,-4 12-6-16,-3 13-4 16,0 8-2-16,1 7 0 15,10 1-1-15,10-3 1 16,15-8-1-16,27-11 1 0,16-12 0 16,17-13 1-16,13-12-1 15,13-4 1-15,4-12 0 16,-2-3 0-16,-6-3-1 0,-9 2-1 15,-9 3 1-15,-17 4-1 16,-8 8 0-16,-14 2 0 16,-8 13 1-16,-12 7-1 15,-4 9 0-15,-2 4-2 0,-8 6-2 16,-6 7-7-16,-10 1-12 16,-6-1-37-16,-11 7-24 15,-13 1-4-15,-11-2-7 0,-19-4 0 16</inkml:trace>
  <inkml:trace contextRef="#ctx0" brushRef="#br1" timeOffset="71026.7034">4742 11488 68 0,'-129'48'93'0,"21"-13"-5"15,27-12-4-15,25-16-4 16,31 18-42-16,30-33-28 16,37-11-1-16,36-12-3 15,33-11-2-15,34-15 0 0,33-9-1 16,37-15 0-16,25-7-3 16,20-4 0-16,8-3 0 15,6 1 0-15,-10 5 0 0,-13 11 1 16,-22 7 0-16,-28 16-1 15,-28 10-1-15,-37 15 0 16,-29 10-2-16,-34 15-3 0,-31 6-5 16,-32 24-15-16,-31 8-26 15,-40 13-34-15,-24 13-4 16,-26 6-2-16,-24 11-3 16</inkml:trace>
  <inkml:trace contextRef="#ctx0" brushRef="#br1" timeOffset="71398.6444">4762 12188 5 0,'-105'53'95'0,"28"-12"1"16,14-16-7-16,18-13-4 0,22-14-1 16,23-11-66-16,27-11-4 15,32-7-5-15,33-13-3 16,30-10-1-16,33-14 0 0,34-10-5 15,28-7 0 1,28-2 0-16,16-2 0 0,13-3 0 16,1 1 0-16,-1 2 0 0,-5 6 0 15,-20 2 0-15,-12 10 0 16,-26 3 0-16,-26 13 0 16,-26 11 0-16,-32 9 0 15,-29 11 0-15,-27 7 0 16,-21 8 0-16,-25 6 0 0,-25 3 0 15,0 7 0 1,-29 4 0-16,-6 8 0 0,-8 5 0 16,-2 17-6-16,-9 1-84 15,-5 1-2-15,-2-1-6 16,-2-13-6-16,2 1-4 0</inkml:trace>
  <inkml:trace contextRef="#ctx0" brushRef="#br1" timeOffset="75026.6286">7172 13635 47 0,'0'0'70'16,"0"-14"-11"-16,0 14-11 16,0-10-12-16,0 10-8 15,0 0-9-15,0 0-6 0,0 0-2 16,0 0-4-16,0 0-2 16,0 0-1-16,7 3 1 15,-7-3 2-15,9 5 1 0,-9-5 1 16,18 4 1-16,-8-4-2 15,5 0 0-15,2-1 0 16,3-3-2-16,4 0-1 16,2-2-1-16,5 0-1 15,3 0-1-15,3-1-1 16,-1 1 0-16,8 1 0 0,-1-1 0 0,4 2-1 16,2 0 0-16,2-1 0 15,1-1 1 1,3 1-1-16,5 0 0 0,-2-1-1 15,3 2 1-15,4-2 0 16,0 3 0-16,3 0 0 0,3 1 0 16,1 1 1-16,2 2-1 15,1-1 1-15,4 0-1 16,5 4 2-16,2 0-2 16,1 1 1-16,5 2-1 15,5-1 1-15,4-1 0 16,8 1-1-16,1-1 0 15,8-2 0-15,1-1 0 0,4-2 0 16,4 2 0-16,3-2 0 16,0 1 0-16,0-4 1 0,5 3-1 15,-3-2 0-15,5 0 0 16,0-1 0-16,3-1 0 16,0-1 0-16,3 0 0 15,4-3 0-15,-1 0 0 0,3-2 1 16,3-3 0-16,0 2 0 15,4-4 1-15,0 1 1 16,3 0 0-16,-2 0 0 0,5-1 0 16,-1 4 0-16,5-1 0 15,-4-1 0-15,2 3-1 16,1 1 0-16,0-2 0 16,-4 0 0-16,-1-1 0 15,-3 2-1-15,0-2 1 0,-7 0 0 16,-4-1 1-16,3-1-1 15,-5 3 0-15,-3-3 1 16,-1 2-1-16,-6 1 0 16,6 2 0-16,-4 0-1 15,3 0 1-15,-3 1-1 0,7 2 1 16,0 1-1-16,2 1 0 16,3 0 0-16,-1 1-1 0,2 0 1 15,1 2-1-15,-2 1 0 16,0 0 0-16,0 0 0 15,-5 0 0-15,0 0 0 16,-2 1 0-16,-1 0 0 0,-3 2 0 16,-2 1 2-16,-2-1-2 15,-1 1 0-15,0-1 0 0,-2-1 0 16,-3 2 0-16,-4-3 0 16,0 0 0-16,0-1 0 15,-4 0 0-15,0 2 0 16,-4-2 0-16,0 0 0 15,0-2 0-15,0 1 0 0,-1-5 0 16,0 1 0-16,2 0 0 16,1-1 0-16,4-3 0 15,-1 1 0-15,3 0 0 0,0-1 0 16,3 2 0-16,-1 1 0 16,-2 0 0-16,-1 0 0 15,-2 1 0-15,-3 1 0 16,-2 0 0-16,3 4 0 0,-6-2 0 15,-2 1 0-15,3 2 0 16,0-1 0-16,-3 1 0 16,5 0 0-16,-3 3 0 15,-2 0 0-15,0 1 0 0,-1-2 0 16,-1 1 0-16,-1 1 0 16,-9-3 0-16,1-1 0 15,-5 0 0-15,-7 1 0 0,-3-2 0 16,0-2 0-16,-9 0 0 15,-4 0 0-15,-5-3 0 16,-4 3 0-16,-5-1 0 16,-7 1 0-16,-3-1 0 15,-7 1 0-15,-4 0 0 0,-4 1 0 16,-8 0 0-16,-4 1 0 16,-6 0 0-16,-1-2 0 15,-13 2 0-15,10 0 0 0,-10 0 0 16,0 0 0-16,0 0 0 15,0 0 0-15,0 0 0 16,0 0 0-16,0 0-6 16,0 0-5-16,0 0-6 0,-13-4-25 15,0-2-45-15,-5-2-1 16,0-6-6-16,-4-6-4 16</inkml:trace>
  <inkml:trace contextRef="#ctx0" brushRef="#br1" timeOffset="75594.6857">23536 12332 14 0,'-24'-27'72'0,"-1"1"4"16,3 13-17-16,-1-9-12 0,3 2-6 16,4 3-8-16,2 7-8 15,0 0-3-15,3 3-6 16,11 7-3-16,-11-7-3 0,11 7-2 16,-10 0-3-16,10 0-1 15,-2 16-1-15,2-2 0 16,0 2 0-16,4 5 1 15,6 1 0-15,7 5 0 16,3 2 1-16,9 4-1 16,1 1-1-16,13 2 1 0,2 1-1 15,10 2 0-15,5-1 0 16,5 0-1-16,3 1-1 16,2-3 1-16,0 0-2 15,-2-1 1-15,3-1-1 0,-7-2 0 16,-2-2 1-16,-9-2-1 15,-5-4 0-15,-3-2 0 0,-7-5 1 16,-7-1 0-16,-7-5 1 16,-4-1-1-16,-2-2 0 15,-4-1 0-15,-4-1 1 0,2-2-1 16,-2 0-1-16,0 1-2 16,4 0 0-16,-4 1-3 15,3 0-3-15,3 3-9 16,0-4-17-16,-9 3-52 0,13-2-1 15,-3-3-6-15,0-2-5 16</inkml:trace>
  <inkml:trace contextRef="#ctx0" brushRef="#br1" timeOffset="76135.8077">24806 13012 68 0,'13'-2'80'0,"-13"2"-1"16,5-13-23-16,-5 13-13 16,0-12-11-16,0 12-7 0,0 0-10 15,0 0-2-15,0 0-4 16,-11 0-1-16,-3 3-3 15,-3 7 0-15,-8 4-3 16,-9 3 1-16,-11 6 0 16,-12 4-1-16,-9 8 0 0,-11 2 0 15,-12 5 0-15,-10 4-1 16,-9 5 0-16,-4 2 0 16,-8-1 0-16,-19 4 1 15,1-5 2 1,4-3 1-16,7-7-1 15,12-7 1-15,9-6 1 16,11-6-1-16,12-4 1 16,39-11-3-16,6-1 0 0,11-3-1 15,9 0-1-15,9-2 1 16,9-1-1-16,-12 1-1 0,12-1 1 16,0 0 0-16,0 0-1 15,0 0 2-15,0 0-2 16,0 0 0-16,3-5 0 15,-3 5 0-15,0-9-2 0,0 9-5 16,0-16-9-16,0-11-60 16,0 27-12-16,-8-23-5 15,-3 7-6-15,-7-8-5 16</inkml:trace>
  <inkml:trace contextRef="#ctx0" brushRef="#br1" timeOffset="77378.9541">9174 12162 73 0,'-6'-10'82'16,"-6"-4"-1"-16,-2 1-4 0,-3 3-47 15,-1 9-3-15,-1 1-8 16,-1 1-7-16,-2 12-4 15,-10 7-2-15,-7 9-1 16,-6 9 0-16,-13 11-2 0,-7 10 1 16,-15 14-1-16,-13 8 0 15,-11 9-2 1,-13 5 1-16,-8 7-1 0,-12 2 1 16,-8 2-1-16,-6-1 1 15,-4-4 0-15,0-7 1 0,-4-8 0 31,10-9 1-31,14-14 0 0,20-11 0 16,18-17 1-16,19-11-1 0,20-12 1 16,18-9-2-16,22-5-1 15,11-7-1-15,7-1 0 16,0 0-1-16,8-1 0 0,6 0 0 16,2 4 0-16,8 3-1 15,6 4 1-15,7 0 0 16,11 7 0-16,9 6 1 15,11 7 0-15,14 8 1 16,9 6 0-16,13 5 1 16,14 3 1-16,9 6-1 0,10-1 1 15,11 2 0-15,10 0-4 16,8-7 0-16,4 1 0 16,2-5 0-16,0-5 0 15,1-2 0-15,-9-4 0 0,-9-2 0 16,-12-4 0-16,-15 0 0 15,-15-4 0-15,-18-2 0 16,-17-1 0-16,-17-3 0 0,-14-1 0 16,-14-5 0-16,-10-1 0 15,-10-1 0-15,-3-1 0 16,-10-2 0-16,0 0 0 0,0 0 0 16,0-9 0-16,0 9 0 15,-12-11 0-15,3 6 0 16,-7-1 0-16,3 1 0 15,-2-1 0-15,4 3 0 16,-3-1-15-16,9-6-73 0,5 10-4 16,2-22-2-16,15 4-5 15,4-13-5-15</inkml:trace>
  <inkml:trace contextRef="#ctx0" brushRef="#br1" timeOffset="78537.5924">13373 11592 9 0,'0'0'59'15,"3"8"5"-15,-3-8 0 16,0 0-39-16,0 9 3 0,0-9 5 16,0 11-2-16,0-11-1 15,1 9-1-15,-1-9-1 16,0 0-2-16,0 0-5 0,10 0-3 16,-10 0-6-16,19-14-3 15,2-7-3-15,7-4-1 16,15-10-1-16,13-12-1 15,13-9 0-15,13-7-1 16,11-6 0-16,7-4-2 0,2 1 0 16,3-1 0-16,-9 4 0 15,-6 6 0-15,-16 7 0 16,-10 4 0-16,-17 8 0 16,-12 1 0-16,-12 7 0 15,-9 3 0-15,-8 1 0 0,-6 4 0 16,-7 2 0-16,-2 3 0 15,-4 2 0-15,-3 4 0 16,1 4 0-16,0 3 0 16,5 5 0-16,-4 5 0 0,9 5 0 15,1 9-9-15,10 10-24 16,7 3-56-16,14 0-3 16,10 1-5-16,9-8-5 0</inkml:trace>
  <inkml:trace contextRef="#ctx0" brushRef="#br1" timeOffset="79773.5159">15474 10526 70 0,'-3'-13'90'15,"-12"-7"-2"-15,-3 1-5 16,-3-5-3-16,0 5-68 15,4 11-1-15,17 8 0 0,-9 16-4 16,9 17-2-16,8 19-3 16,0 13 0-16,-2 17 0 15,1 14 2-15,-6 13-1 0,-1 7 1 16,-9-5-1-16,-1-6 1 16,-3-15 0-16,-1-13 0 15,-1-17 1-15,-6-20-2 0,1-24 0 16,1-19-1-1,-2-23 0-15,0-18-1 16,0-19 0-16,0-20-3 0,5-22-1 16,7-23 1-16,8-15-1 15,5-18 0-15,19-13 0 0,14-5 1 16,12 2 0-16,18 5 1 16,12 17 1-16,7 17 0 15,2 26 0-15,-7 24-1 16,-2 31 0-16,-13 25 1 15,-10 26-1-15,-17 22 0 16,-18 33 1-16,-19 20-1 0,-11 28 1 16,-16 17-1-16,-16 15 1 0,-12 7-1 15,-11-1 1-15,-8-2 0 16,-1-13-1-16,5-14 1 16,4-22-1-16,10-16 1 15,11-15-1-15,14-8 0 0,15-9 1 16,13-6-1-16,18-4 1 15,19-5 0-15,18-4 0 16,20-5 0-16,16-9 0 0,14-3 0 16,12-13 1-16,7-8-1 15,1-10 0-15,-4-5 1 16,-8-5 0-16,-12-6 0 16,-17-1 1-16,-16-5 0 15,-19 0-1-15,-17 0 0 0,-13 1 0 16,-17 5-1-16,-7 3 0 15,-16 10 0-15,-9 11 0 16,-5 14 0-16,-8 9 0 0,-1 18 1 16,-3 15 0-16,5 13 0 15,5 10-1-15,12 7 0 16,10 5 0-16,12 3 1 0,12-5-2 16,19-8 1-16,13-12 0 15,8-12 0-15,9-16 1 16,4-16 0-16,3-12 0 15,1-20 0-15,-1-13 0 16,0-7 1-16,-3-6-1 0,-4-1 0 16,-5 3 0-16,-7 6 0 15,-3 6-1-15,-8 10 0 0,-5 10 0 16,-7 10 0 0,0 10-1-16,-4 4 1 15,1 12 0-15,1 6-1 0,4 5 1 16,2 2 0-16,6 3 1 15,3-2-1-15,5-3 1 0,2-5-1 16,4-6 1-16,1-6 0 16,0-8 0-16,-1-10 0 15,2-7 1-15,-4-7-1 0,-2-4 1 16,-3-1-1-16,-3-3 0 16,-4 1 1-16,0 3-2 15,-8 1 0-15,-1 8 0 0,-5 4-2 16,0 6 2-1,-1 5 0-15,-1 4 0 0,1 1-1 16,0 9 1-16,6 3 0 16,3 3 1-16,6-2 1 15,3 3-2-15,2-3 0 0,-1-3 0 16,1-3 0 0,-4-5 0-16,-1-3 0 0,-8-5 0 15,-4-4 0-15,-4-4 0 0,-6-2 0 16,0-3 0-16,-5 0 0 15,4 0-2-15,-8 1-5 16,1 3-3-16,-2 2-6 16,0 12-5-16,-19 0-13 0,-5 5-46 15,-6 20-7-15,-13 14-6 16,-12 11-2-16</inkml:trace>
  <inkml:trace contextRef="#ctx0" brushRef="#br1" timeOffset="80040.6399">16237 12171 25 0,'-32'26'94'15,"12"-7"-2"-15,6-10-8 0,14-9-3 16,0 0-1-16,17-22-77 15,15 9-2-15,15-3-1 16,19-4 0-16,18-6 0 0,18-8 0 16,18-5-1-16,14-1-4 15,8-3-7-15,10 6-13 16,-5 3-31-16,3 3-24 16,-10 5-6-16,-14 8-8 15,-18 7 3-15</inkml:trace>
  <inkml:trace contextRef="#ctx0" brushRef="#br1" timeOffset="80315.9869">16240 12950 38 0,'-55'41'100'16,"8"-11"-6"-16,12-11-6 0,15-19-3 15,26-14-3-15,34-33-82 16,43-15 1-16,56-15-2 16,46-22-12-16,62-10-68 0,56-12-4 15,51-17-3 1,66-6-8-16,-18-7-3 0</inkml:trace>
  <inkml:trace contextRef="#ctx0" brushRef="#br1" timeOffset="121232.0923">6130 17079 47 0,'-38'-14'74'16,"-3"-2"2"-16,0-2-2 16,41 4-37-16,-29-4-9 15,1 5-5-15,7 2-2 16,2 4-5-16,8 6-2 0,11 1-3 16,0 0-1-16,7 16-2 15,14 9-3-15,13 5-1 16,8 0-4-1,10 7 0 1,6 0 0-16,6 4 0 16,3 0-1-16</inkml:trace>
  <inkml:trace contextRef="#ctx0" brushRef="#br1" timeOffset="121339.8724">6247 17224 447 0,'71'42'-1'0,"0"0"-1"0,4-1 0 0,-3 0 5 0,0-2-1 0,-2-2-1 16,-1 1-6-16,-2 3-4 15,3-7-55-15,-14-7-5 16,-1-3-6-16,-29-24-12 15,-23-15-5-15</inkml:trace>
  <inkml:trace contextRef="#ctx0" brushRef="#br1" timeOffset="121619.8804">6888 16688 53 0,'-8'-13'83'0,"3"3"-3"16,5 10-4-16,-19-16-5 15,9 16-65-15,0 13-2 16,-3 19 0-16,-3 14-1 0,-3 18 1 16,-2 19-1-16,7-35 1 15,1 12 0-15,-5 7 2 16,-1 8-2-16,-1 4-3 16,-1 4 0-16,1 3 0 15,-4-1-1-15,2 1 0 16,-3 0 0-16,3-5-3 15,-1-3-6-15,1-3-22 0,-1-13-39 16,8-15-5-16,-2-8-4 16,3-12-5-16</inkml:trace>
  <inkml:trace contextRef="#ctx0" brushRef="#br1" timeOffset="121987.0298">6383 17588 18 0,'-10'-34'76'0,"-1"0"4"16,-2 11-1-16,2 0-18 16,0 11-31-16,0 1-4 0,3 6-6 15,8 5-6-15,-14-8-2 16,14 8-3-16,0 0-1 16,10 0-1-16,18-13 2 15,-6 4-4-15,17-2 0 16,39-14 0-16,14-3-2 15,9-2 0-15,7 1 0 0,-3 2-1 16,-9 1-1-16,-12 4 1 0,-19 5-1 16,-10 4-1-1,-8 3 1-15,-14 1 1 16,-9 3 0-16,-7 1 0 0,-8 1 0 16,-9 4 0-16,0 0 0 15,0 0-1-15,-13-7 0 16,-2 5-4-16,-3 2-4 15,-5 3-7-15,4 4-33 0,0-1-38 16,1-5-1-16,7-1-7 16,4-17-5-16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3:58:39.864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15966 1980 462 0,'0'0'0'0,"0"0"0"0,-5-12-1 16,5 12 0-16,-15-4-1 15,-1 4 1-15,0 2 0 16,-3 8 0-16,-2 2 0 0,0 9 1 15,-1 6 1-15,-5 25 2 16,0 9 2 0,1 9-1-16,3 3 1 15,-1 5 1-15,-1 3 0 16,3-1-2-16,0-2-2 0,8-20-8 16,1-9-7-16,11-9-28 15,1-7-43-15,1-12-3 16,11-12-6-16,0-12-3 15</inkml:trace>
  <inkml:trace contextRef="#ctx0" brushRef="#br0" timeOffset="1635.2635">2072 1802 34 0,'0'0'85'16,"-4"-16"-1"-1,4 16-9-15,-2-38-23 0,2 38-15 16,-5 8-13-16,4 11-13 16,-1 20-2-16,2 15-8 0,-1 16 2 15,8 22 2-15,3 19 0 16,-4 13 0-16,-2 10-1 16,5 5 0-16,2-2-8 0,-7-13 1 15,2-11-6-15,-7-26-14 16,1-27-44-16,1-12-14 15,1-24-8-15,-2-24-3 16</inkml:trace>
  <inkml:trace contextRef="#ctx0" brushRef="#br0" timeOffset="1997.548">1965 2500 22 0,'16'-17'69'0,"3"5"0"0,10 3-2 15,13 0-2-15,10 4-64 16,14 2 8-16,6-3-2 16,4 0 1-16,-5-5-5 15,6 1 3-15,-12-7 0 16,-10 0 3-16,-11-4 3 0,-10-3 0 16,-12-2 4-16,-2 0 3 15,-3 1 0-15,-9-1 0 16,-5 3 0-16,2 1-5 15,-5 5-3-15,-1 4-2 0,1 13-6 16,0-11-2-16,0 11 0 16,3 14-3-16,0 11 0 15,-3 15 1-15,8 15 0 0,-4 13 1 16,0 19-4-16,5 7-6 16,5 7-16-16,-7 5-44 15,8-19-15-15,8-16-5 0,-1-21-8 16,10-21-3-16</inkml:trace>
  <inkml:trace contextRef="#ctx0" brushRef="#br0" timeOffset="3530.4641">3246 2436 0 0,'7'-38'91'16,"-7"7"1"-16,-5 7-3 15,-8 12-6-15,-5 12-2 0,-1 15-64 16,-8 9-8-16,6 15-4 15,-5 5-3-15,7 8-1 16,3 3 0-16,9-3 0 0,7-4 0 16,6-8 1-16,18-10 1 15,2-14-1 1,12-10-1-16,1-6 3 16,4-12-1-16,0-9 0 15,-2-4-1-15,-2-7-1 0,-7-2-1 0,0 2 1 16,-11 0 0-1,0 6-1-15,-6 2-1 0,-2 9-2 16,-7 3 1 0,-6 12-1-16,17 0 1 0,-15 11 0 0,3 5 0 15,4 5 1 1,0 4 0-16,-4 0 2 0,8 6-1 16,2-6 1-16,2-2 0 15,1-4 0-15,2-4 0 16,-2-8 2-16,6-5-1 0,5-5 1 15,-4-11 0-15,-2-8 0 16,4-5 0-16,-3-6 0 0,2 3-2 16,-6 0-1-16,-4 2 0 15,-5 6 0-15,2 0-1 16,-5 10-1-16,-8 12-1 16,8-4 0-16,-8 4 1 15,8 21 0-15,-3 0 0 0,1 2 1 16,6 5 0-1,1-1 3-15,10-2 0 0,4-4 2 16,5-6-1-16,6-10 0 0,0-3 0 16,3-9-1-1,1-11 0-15,1-9 0 0,-6-7-2 16,-4-11 0-16,-1-3 0 16,-5-9 0-16,-6-1 0 15,-6 2 0-15,-1-4-3 0,-13 5 1 16,-4 7-1-16,-10 9 0 15,-9 10 0-15,-8 10-1 16,-2 10 1-16,0 9 0 0,-1 9 1 16,7 12 0-16,7 6 1 15,11 7 1-15,9 4 1 16,17 1 1-16,16 3 0 0,8-2-1 16,11-3 1-16,7-4-1 15,1-8-2-15,2-6-2 16,1-6 0-16,5-8-4 15,0-7-2-15,7-14-2 16,-2-9-1-16,7-5 2 16,3-9-1-16,5-11 3 0,-1-8 2 15,-4-6 6-15,-4-2 7 16,-8 0 3-16,-5 2 3 16,-13 3 2-16,-9 9 2 0,-12 11 0 15,-7 9-2-15,-8 10-8 16,-9 6-7-16,-9 16 0 15,0 0 0-15,1 21 0 0,-5 16 0 16,-10 16 0-16,-4 38 0 31,-2 11 0-31,3 12 0 0,3 4 0 16,5-4 0-16,6-8 0 16,8-10 0-16,15-17 0 15,19-42 0-15,6-16 0 16,9-14 0-16,5-13 0 0,5-15 0 15,2-15 0-15,-2-6 0 16,-4-6 0-16,-8-2 0 16,-7 0 0-16,-7 6 0 0,-12 6 0 15,-7 10 0-15,-5 9 0 16,-8 6 0-16,-6 13 0 16,-2 13 0-16,-10 13 0 15,-2 7 0-15,-3 10 0 16,0 8 0-16,3 4 0 15,2 1 0-15,4-6 0 16,8-6 0-16,1-8 0 0,12-12 0 16,4-10 0-16,5-11 0 15,0-7 0-15,2-8 0 0,-4-8 0 16,1-7 0-16,-2-6 0 16,-7-5 0-16,-3-5 0 15,-2-2 0-15,-5 0 0 0,-2-6 0 16,-10 6 0-16,-9 0 0 15,-6 6-9-15,-10 3-4 0,-8 5 1 16,-9 5 1 0,-7-1 1-16,-2 8 5 0,0-4 1 15,4 1 4 1,8 3 4-16,12-1 2 0,6 4-1 16,14-4 1-16,17 0 0 15,12 1-2-15,21 5 2 0,20-2-3 16,14 1-1-1,15-1 1-15,12 2 1 0,6 1 0 16,0 2-1-16,-4 2 1 0,-7 1 0 16,-13 1-4-16,-15 1 0 15,-16 3 0-15,-12 0 0 16,-10 1 0-16,-6 1 0 16,-17 1 0-16,9 0 0 0,-9 0-8 15,-2 11-10-15,-10 10-45 16,0-17-25-1,2-4-3 1,10 0-6-16,0 0-2 0</inkml:trace>
  <inkml:trace contextRef="#ctx0" brushRef="#br0" timeOffset="5734.3235">7681 1957 73 0,'12'-5'82'15,"-1"8"0"-15,-1 18-4 0,-5 48 3 31,-5 27-72-31,-5 22-1 0,-5 16 4 16,-5 14-1-16,-4 6 0 16,-3-1-2-16,1-14-1 15,2-49-4-15,0-22 0 0,8-19 3 16,0-22-1-16,1-21-1 16,-2-17 1-16,2-18-1 15,-6-15 0-15,3-16 0 16,0-17-5-16,1-17 0 0,8-15 0 15,4-14 0-15,6-8 0 16,14-9-2-16,8-6 0 16,7 1 0-16,6 7-1 15,-20 73-1-15,5-4 1 0,0 10 0 16,5-3 1 0,-3 7-1-16,5-2 0 15,-1 13-1-15,5 1-1 0,-4 13 2 16,3 4-1-16,21 3 2 15,3 27 0-15,-6 34 0 16,-9 29 2-16,-18 31 0 16,-27 43 3-1,-13 9 1-15,-17-5 1 16,-13-12-2-16,-6-13 1 0,-1-15 1 16,-1-20-1-16,4-17 0 15,19-37-4-15,3-6 1 16,4-5-2-16,10-5-1 0,4 3 0 15,7-3 1-15,4 4 0 16,10-1 0 0,12 2 1-16,7 1 0 0,14-4 1 15,7-4 1-15,9-3 0 16,6-5 0-16,1-5 0 0,1-5-1 16,-3-8 1-16,-8-7 1 15,-7-2 0-15,-8-6 0 0,-8-2 0 16,-8-5-3-1,-8-4 0-15,-5 1 0 0,-11-2 0 16,-5 3 0-16,-1 4 0 16,-7 3 0-16,-5 9 0 15,-2 6 0-15,-4 12 0 0,0 5 0 16,0 16 0-16,1 14-2 16,5 9 0-16,6 12 0 15,7 8 1-15,17 5 0 0,16-3-1 16,18-5 0-16,11-9 1 15,16-11-1-15,9-13 1 16,6-13 0-16,3-11 0 16,-7-15 1-16,-3-10 1 15,-6-7-1-15,-11-7 2 0,-9-3-1 16,-15-3 1-16,-7-2 0 16,-15 3 1-16,-7 1-1 15,-11 6 0-15,-10 6-1 0,-15 10-1 16,-14 12 0-16,-8 9 0 15,-13 17-1-15,-1 11 0 16,-6 14-1-16,4 12 1 16,9 7 1-16,12 3-1 0,18-4 1 15,18-5 0-15,28-14 0 16,19-14 1-16,19-15 1 16,16-15-1-16,11-20 0 15,5-16 0-15,-1-15 1 0,-1-18-2 16,-1-12 0-16,-9-14 0 15,-6-9 0-15,-13-11 0 16,-10-2-2-16,-12 0 0 16,-13 2-1-16,-13 12 1 0,-14 13 0 15,-7 15 0-15,-13 17 2 16,-3 22 0-16,-4 11-1 16,-1 20 0-16,-4 16 0 0,6 24 0 15,1 19-1-15,0 20 0 16,-3 43 4-1,4 16 0-15,5 10 0 16,7 1 0-16,8-7 1 16,2-11 0-16,12-14 0 15,6-18 1-15,10-46-4 0,7-24 0 16,0-18 0-16,4-10 0 16,-3-18 0-16,2-10 0 15,0-12 0-15,-3-6 0 0,0-4 0 16,-5-1 0-16,-1 6 0 15,-10 5 0-15,-1 9 0 0,-6 7 0 16,-5 18 0-16,-9 12 0 16,9 7 0-16,-9 20 0 15,0 8 0-15,0 8 0 16,0 12 0-16,0 4 0 0,0 2 0 16,-1-1 0-16,8-9 0 15,6-5 0-15,7-11 0 16,7-11 0-16,8-16 0 15,8-8 0-15,0-17 0 16,7-9 0-16,-3-10 0 0,-2-7 0 16,-5-5 0-16,-5 3 0 15,-11 2 0-15,-3 6 0 16,-8 6 0-16,-2 8 0 0,-8 9 0 16,-3 14 0-16,0 0 0 15,0 12 0-15,-4 12 0 16,-2 1 0-16,2 9-2 0,1 3 1 15,2 5-2-15,1-2 1 16,8-4 0-16,3-6-1 16,7-8 2-16,3-4 0 15,10-13 0-15,-3-5 1 16,4-9 1-16,1-11 0 0,0-6 0 16,-4-6 1-16,0-1 0 15,-8-2 0-15,-4-1 0 16,0 3-1-16,-3 2 3 15,-7 5-4-15,0 7 0 16,-1 4 0-16,-3 5 0 0,-3 10 0 16,13 0 0-16,-8 9 0 15,3 7 0-15,2 7-2 0,3 2 0 16,2 3 1-16,7 2 1 16,2 0 0-16,7-5 0 15,6-4 1-15,1-5 0 16,1-8 2-16,7-8-3 0,-1-4 0 15,-1-11 0-15,0-6 0 16,-7-8 0-16,-3-6 0 16,-8-6 0-16,-1 1 0 0,-3 3 0 15,-12 1 0-15,0 5 0 16,-9 4 0 0,-1 7 0-16,-11 17 0 0,-6 3 0 15,-6 17 0-15,-8 5 0 0,2 11 0 16,-2 7 0-16,5 5 0 15,2 4 0-15,13-2 0 16,10 0 0-16,9-5 0 16,18-3 0-16,9-7 0 15,12-6 0-15,4-9 0 16,10-2-28-16,6-14-60 0,-3-9-3 16,4-16-5-16,-2-17-4 15,2-11-3-15</inkml:trace>
  <inkml:trace contextRef="#ctx0" brushRef="#br0" timeOffset="6886.1796">12829 3234 17 0,'-9'11'94'0,"9"-11"0"16,-11 16-5-16,11-16-3 0,-10 1-2 16,10-1-73-16,0 0 0 15,0 0-3-15,6-13-1 16,17-1-4-16,12-10 0 15,11-10-2-15,18-11 0 16,12-9 1-16,13-12-2 0,4-11 0 16,1-8 0-1,-4-8 0-15,-8 2 0 16,-17 0 0-16,-12 5 0 0,-16 9 0 16,-15 11 0-16,-11 15 0 15,-11 12 0-15,-12 21 0 16,-10 18 0-16,-6 17 0 0,-4 21 0 15,-2 19 0-15,-1 18 0 0,1 12 0 16,12 9 0-16,9 0 0 16,13-2 0-16,20-11 0 15,15-14 0-15,13-18 0 16,12-21 0-16,9-19 0 16,5-14 0-16,-3-22 0 0,-4-15 0 15,-6-18 0-15,-5-12 0 16,-8-12 0-16,-8-4 0 15,-7 0 0-15,-9 4 0 16,-5 10 0-16,-4 10 0 0,-8 14 0 16,-2 15 0-16,-1 20 0 15,-4 13 0-15,0 19 0 0,-1 14 0 16,-3 14 0-16,0 11 0 16,3 15 0-16,0 8 0 15,0 3 0-15,1-2 0 16,7-9 0-16,7-9 0 15,1-12 0-15,4-17 0 0,5-13 0 16,7-18 0-16,3-12-2 16,4-15 1-16,0-10 1 15,5-9 1-15,-1-4 1 16,-3-1-2-16,-4 3 0 16,-6 5 0-16,-3 10 0 0,-6 4 0 15,-7 7 0-15,-13 18 0 16,10-7 0-16,-10 12 0 15,0 15-3-15,-1 1 0 0,0 5 1 16,1 5 1 0,-1 1 1-16,12 3 1 0,5-4 0 15,13-7 0-15,7-7 1 0,11-8 2 16,2-7-4-16,9-1 0 16,-3-10 0-16,2-6 0 15,-9-1 0-15,-7-3 0 16,-7 0 0-16,-7 4 0 0,-11 2 0 15,-5 2 0-15,-11 11 0 16,10-9 0-16,-10 9 0 0,0 0 0 16,5 12 0-16,-2 0 0 15,6 2 0 1,-2 2 0-16,4 2-2 0,2-3-3 16,2 0-2-16,0-2-4 15,1-3-4-15,-9-5-17 16,-7-5-53-16,0 0-2 0,1-6-5 15,-7-9-3-15</inkml:trace>
  <inkml:trace contextRef="#ctx0" brushRef="#br0" timeOffset="7094.3635">14032 2454 7 0,'-111'6'86'0,"20"6"2"0,18-6-3 15,23 3-3-15,28-7-1 16,47 0-69-16,12 0-1 16,27-1-3-16,29 5-19 0,22-1-63 15,28-4-4-15,17-7-8 16,11-10-7-16,9 0-3 16</inkml:trace>
  <inkml:trace contextRef="#ctx0" brushRef="#br0" timeOffset="8376.5509">16495 2671 31 0,'0'0'89'15,"-1"6"0"-15,1-6-4 16,4 21-4-16,-2-3-1 16,-4 9-77-16,-6 13 0 15,-3 14 3-15,-1 12 0 16,-7 13-1-16,-3 9-2 15,-1 2 0-15,-4-2-1 0,3-11-1 16,3-9 1-16,3-18 1 16,3-9 1-16,3-19-1 15,12-22 2-15,-9-7 0 0,5-19-3 16,-2-20-2-16,4-15 0 16,1-17 0-16,2-19 0 15,-1-14 0-15,7-10 0 0,5-6 0 16,7 2 0-16,11 7 0 15,5 7-6-15,6 14 1 16,7 17-1-16,2 17-1 16,2 23 2-16,10 37 0 15,-9 15 1 1,-4 30 1-16,-14 22 2 16,-15 21 1-16,-13 8 1 0,-7 5 0 15,-14 2 1-15,-15-20 0 16,-2-8 0-16,-5-15-1 0,8-16 0 15,5-14 2-15,6-10 0 16,8-11 0-16,9-6 0 16,4-12-1-16,17-9 1 15,6-4-2-15,10-6 2 0,9-2-2 16,5-1 0-16,2 4-1 16,-3 5 1-16,-3 7 0 15,-9 6 0-15,-4 5 0 16,-9 8-4-16,-7 12 2 15,-6 7-1-15,-6 7 0 0,-3 8 1 16,-3 8 0-16,-6 5 0 16,-3 2 0-16,-4-2 3 15,-2-4-1-15,-1-4 0 16,1-9 0-16,3-5 1 16,2-11 0-16,6-6 0 0,4-9 0 15,0 0-1-15,9-14 0 16,11-6-1-16,7-9 0 0,8-4-1 15,5-6-1-15,8-5 1 16,2 1-1-16,1 0 0 16,-2 4 2-16,-8 6 1 0,-3 6 0 15,-9 6 0 1,-5 6 0-16,-4 7-1 16,-6 3-1-16,1 5 1 0,-3 0-1 15,7 5-1-15,2 3 2 16,7 0-1-16,7 1 1 0,12-5 1 15,8 0 0-15,4-4 1 16,5-4 0-16,2-9 0 16,-1-8-1-16,-2-8 1 15,-8-6-2-15,-10-6 0 16,-9-6 0-16,-11-2 0 0,-10 2 0 16,-10 1-2-16,-5 7 2 0,-12 10-1 15,-4 9 1-15,-8 10-1 16,-2 14 1-16,-3 18 1 15,1 21 0-15,-2 14-1 16,5 18 2-16,-2 16-2 16,2 19 0-16,2 14 0 0,4 8 0 15,2-2 0-15,2-2 0 16,2-6 0-16,5-11 0 16,1-14-5-16,4-18-5 15,0-22-15-15,2-15-60 16,1-18-4-16,0-24-5 15,18-13-5-15,-11-27-2 0</inkml:trace>
  <inkml:trace contextRef="#ctx0" brushRef="#br0" timeOffset="9092.7852">18242 2981 68 0,'34'-22'87'16,"2"0"-2"-16,-3 1-3 15,-2-2-4-15,-2 3-67 16,5 1 0-16,6 2-1 16,2 1-1-16,-1 0-3 0,-2 4-2 15,-6 1-2-15,-4 4-1 16,-6 4-3-16,-6 3 1 16,-8 8 0-16,-9 7-1 15,-9 7 1-15,-8 4 1 0,-2 4 1 31,-6 2 2-31,-3 2 2 0,3 1 0 0,2-3 0 16,7-1 0-16,11-2-1 0,11-4 0 16,16-4-1-16,12-5 1 15,12-1-1-15,7-9 0 16,9-5 0-16,1-5-1 16,-2-8 0-16,-5-5-1 0,-8-4 1 15,-9 0-1-15,-7-3-1 16,-10-1 1-16,-9 2-1 15,-7 2 0-15,-5 3 0 0,-1 4-1 16,-3 5-2-16,3 9 0 16,-15-4 0-16,9 9 1 15,2 9 0-15,4 8 0 16,9 1 1-16,9 4 1 0,11 0 1 16,11-2 0-16,9-4 1 15,10-8-1-15,4-8 1 16,2-7-1-16,0-13 0 15,-3-9 1-15,-7-9-2 0,-4-11 4 16,-9-9-3-16,-8-8 2 16,-4-3 0-16,-4-2-1 15,-7 7-2-15,-5 2 0 0,-3 9 0 16,-3 11 0-16,-4 8 0 16,-2 19 0-16,-2 10 0 15,-2 19 0-15,-3 11 0 16,-1 13 0-16,-2 10 0 0,1 13 0 15,-2 9 0-15,-4 9 0 16,-1 2 0-16,3-3-8 16,-1-7-3-16,4-7-6 0,-2-13-12 15,2-18-32-15,5-8-26 16,3-19-3-16,0-11-3 16,10-19 0-16</inkml:trace>
  <inkml:trace contextRef="#ctx0" brushRef="#br0" timeOffset="9347.994">19811 2857 42 0,'20'-23'88'0,"3"5"1"15,8 3-3-15,4 3-2 0,7 4-60 16,4 3 1-16,4 2-2 16,7 0-7-16,-2 5-4 15,0-4-3-15,-5 2-3 16,-2 0-1-16,-11-3-3 15,-6 2-2-15,-6-2 0 0,-9 0 0 16,-3 1 0-16,-13 2 0 16,11-7 0-16,-11 7-6 0,0 0-19 15,0 0-60-15,-10-9-2 16,2 6-6-16,8 3-4 16,-8-12-3-16</inkml:trace>
  <inkml:trace contextRef="#ctx0" brushRef="#br0" timeOffset="11923.9967">21395 2282 64 0,'11'-33'89'15,"-4"5"-7"-15,-6 2-4 16,-1 4-4-16,-12 22-57 0,-9 4-10 16,-10 12-1-16,-11 17-1 15,-12 22-2-15,-13 14 2 16,-6 17 0-16,-5 13 1 16,-3 7-1-16,4 4-1 15,10-1-2 1,13-5 0-16,16-11 0 0,19-10-1 0,19-16 3 15,17-12-1-15,28-18 0 16,21-15 1-16,20-16 0 0,20-9-1 16,10-21-1-16,9-12 0 15,2-9-1 1,-4-8 0-16,-14-6-1 0,-15-5 1 16,-18-1 0-16,-21 1 0 0,-16 5 0 15,-20 2-1-15,-13 5 2 16,-13 4-3-16,-13 5 1 15,-10 8-2-15,-10 10 1 0,-5 5-1 16,-10 8 1 0,-2 11 0-16,-6 6 0 0,2 13 1 15,2 7 0-15,1 13-2 16,7 2 1-16,3 8-1 0,11 1 1 16,11 3 0-1,8-1 1-15,8-4-2 0,8-5 2 16,3-6 1-16,14-6 1 15,2-6 0-15,5-5-1 16,3-10 1-16,2-5 0 16,-2-3 0-16,4-3-1 0,0-5 1 15,0-4 0-15,-1-3-1 16,1-2-1-16,1-3 0 0,-1 2 1 16,3-3-2-16,4-3 2 15,4-3-2-15,6 1 1 16,-1-2 1-16,7 1 0 15,3 3 0-15,-2 0 0 16,-2 7-1-16,-5 2 0 16,-2 8 0-16,-8 6-2 0,-5 3-1 15,-5 11-1 1,-8 3 1-16,-4 7 1 0,-4 2-1 16,-1 3 1-16,-4 1 0 0,-3-3 2 15,1 1 1-15,0-5-1 16,5-6 2-16,1-3-2 15,6-7 1-15,11-6-2 0,4-1 1 16,8-9 0 0,10-7-1-16,5-5-1 0,6-7 1 15,8-4 1-15,3-7-2 0,1-8 1 16,6-8-2-16,-4-5 0 16,-4-7 0-16,-3-1 0 15,-9-2-1-15,-7 1 0 16,-13 3 0-16,-12 2 3 0,-9 10 3 15,-6 5 0 1,-7 13 2-16,-3 6-1 0,-1 10-2 16,-5 7 1-16,6 13 0 15,-18 41 1 1,4 13-1-16,-2 22 1 16,-5 15-3-16,-7 17 3 15,-2 16 2-15,-5 16-2 0,-8 0-1 16,6-21-4-1,5-9-1-15,2-17-2 0,2-15 1 16,5-17-1-16,5-21-3 16,6-21-4-16,4-20-3 0,7-15-3 15,-2-16-6-15,4-13-9 16,6-10-1 0,5-13 0-16,5-4 5 15,2-3 14-15,7 0 11 0,2 0 9 0,11 7 12 16,-4 2 12-16,3 9 3 15,0 13 0-15,1 8-4 16,0 9-6-16,-2 12-9 16,0 14-3-16,-7 2-5 0,0 21-2 15,-6 9-1-15,-5 9-2 16,-5 5 1 0,-6 6-1-16,-2 0 3 0,-3-5-3 15,-2-6 2-15,-2-8 2 16,5-8-1-16,4-14 3 0,16-10-1 15,3-9 0-15,10-16 0 16,8-12 0-16,6-10-1 16,12-20-2-16,2-11-1 15,2-11-1-15,5-10-2 0,-6-15 0 16,4 1-1-16,-5 1 0 16,-4 1 1-16,-8 13 1 15,-10 12 2-15,-8 13 0 0,-11 15 2 16,-5 22-2-16,-14 10-2 15,-4 15 1-15,-5 11-1 16,-14 21-2-16,-5 21 0 0,-9 16-1 16,-9 20 1-16,-9 40 5 31,1 4 0-31,8 1 0 16,14 1 3-16,10-12 0 0,13-11 2 15,10-19-1-15,17-17 0 16,18-43-1-16,5-10-2 15,-2-9 1-15,4-7-1 16,-4-13 0-16,1-5-3 16,-3-4 0-16,-5-6 0 0,-3 1 0 15,-7 0 0-15,-3 5 0 16,-7 3 0-16,-6 6 0 16,-3 5-2-16,-8 12-1 0,0 0 1 15,-5 7-1-15,-6 11 0 16,-3 6 1-16,-1 2-1 0,0 1 3 15,4 4 0-15,0-1 1 16,11-3 1-16,4-5 0 16,18-2 0-16,8-9-1 15,11-3 1-15,5-5 0 16,8-3 1-16,4-11-2 16,4-9 1-1,0-9-2-15,-4-11 0 0,0-8 0 16,-2-9 0-16,-2-3 0 0,-4-10-2 15,-5 0 0-15,-4-1 0 16,-10 2 0-16,-3 1 0 0,-9 4 0 16,-1 3 1-16,-4 3-1 15,-7 8 3-15,4 8-1 16,-6 7-1-16,-1 8 0 16,-1 6-2-16,1 12 0 15,-4 9 0-15,0 17-1 0,-2 11 0 16,-6 12 0-16,0 9 2 15,-2 27 3 1,4 5 1-16,3-1 1 16,3-4 1-16,2-10 0 0,10-10 0 15,6-10 1-15,8-13 1 16,3-32-4-16,5-5 0 16,-1-11 0-16,6-8-1 15,1-4 0-15,-3-2-1 0,-1-3 0 16,-1 5-2-16,-7 2 1 15,-6 3-1-15,-3 7-2 16,-4 5-1-16,-15 10 2 16,11 6 0-16,-9 7 0 15,-3 5 1-15,6 10 1 16,0 0 0-16,3 1 4 16,2 1 0-16,8-1-1 15,1-5 0-15,8-5 0 0,1-3 2 16,3-6-3-16,0 0 1 15,1-6 0-15,1-4 0 16,0-2-1-16,0-4-1 0,-4-4 1 16,4 4-2-1,-3-1 1-15,-2 0 0 0,-1 3-1 16,-4 3-1-16,-1 1 2 0,-2 0-1 16,-2 1 0-16,-3 3 1 15,0-2-1 1,-5 1 1-16,0 1 0 15,2 1-3-15,-12-5-5 0,20 9-19 16,12-7-55-16,-14-2-5 0,11 0-1 16,10-1-9-16,14-9-2 15</inkml:trace>
  <inkml:trace contextRef="#ctx0" brushRef="#br0" timeOffset="12629.9051">27404 1856 37 0,'29'-36'89'0,"2"-3"2"16,-7 6-5-16,1-3-1 0,-5 2-54 16,-1 0-7-16,-5 5-7 15,1-1-7-15,-8 7-4 16,-2 2-4-16,6 8-1 16,-11 13-2-16,17 0 0 15,-13 22-1-15,-7 23 1 0,-12 29 0 16,-4 17 2-16,-1 13 1 15,6 14 2 1,3-14-1-16,8-13 1 16,2-12 1-16,14-20 0 15,8-19 0-15,9-19 0 16,6-14-1-16,8-17-4 16,1-11 0-16,11-11 0 0,2-6 0 15,0 0 0-15,-1 0 0 16,-3 2 0-16,-11 3 0 15,-6 3 0-15,-8 8-2 16,-7 6 1-16,-9 9-2 0,-5 2 0 16,-8 5 0-16,11 3 0 15,-5 10 0-15,2 6 0 0,2 6 1 16,10 6 2 0,9 2 2-1,4 0 1-15,0-3 0 0,1-6 0 16,2-3 1-1,0-7-1-15,-3-5 2 16,-12-8-5-16,-4 0 0 0,-3-1 0 16,-2-4 0-16,-1 1 0 15,1 0 0-15,-12 3 0 16,13-3 0-16,-13 3 0 0,16 0 0 16,-5 3 0-16,1 5-3 15,7 4 2-15,4 1 1 16,8 1 0-16,7 0 1 0,8-1 0 15,9 3 1-15,9-7-2 16,5-5 0-16,-1-2 0 16,2-2 0-16,2-8 0 15,-3-9 0-15,-8 0 0 0,-9-2 0 16,-10 1 0-16,-7 1 0 16,-10 2-6-16,-6 8-9 15,-19 7-20-15,0 0-53 0,-9 8 1 16,-7 7-7-16,-1 2-7 15</inkml:trace>
  <inkml:trace contextRef="#ctx0" brushRef="#br0" timeOffset="14290.1849">2318 3349 54 0,'-37'0'58'0,"0"0"-1"15,0-1-3-15,2 1-5 0,9 0-7 16,-2 1-7-16,9 0-10 16,8 0-7-16,3 1-6 15,8-2-5-15,-9 11-3 16,9-2-2-16,6 2-1 15,8 4-1-15,6 2 2 0,4 1 0 16,8 0 1-16,19 1 0 16,8-3 2-16,13 0-3 15,9-3 1-15,11-5 0 16,11 0 1-16,12-2 0 16,11-3-2-16,0-3 0 0,4 1 0 15,8 0 1-15,3-1-1 16,9 0 0-16,5-2-1 15,5 0-1-15,4 0 1 16,5-1-1-16,11-1 1 0,2-1-2 16,4 1 2-16,5 0-1 15,3 1 0-15,5 1 0 16,1 2 0-16,7 1 1 0,1-1-1 16,8 3 0-16,3-3 0 15,5 1 0-15,6 0 1 0,2 1 0 16,8-4 0-1,4-3 0-15,5-1-1 16,1-2 2-16,4 0-1 0,1-2 0 16,2 2 0-16,-1-2 0 0,1 1 0 15,-1 1 0-15,-3 1 1 16,5 0-2-16,-3 3 1 16,3-2 0-16,-2 1 0 15,0 1 0-15,-2 0 0 0,-4 0 1 16,2 4-1-16,-9-2 1 15,-2 4-1-15,-4-1 1 16,0 4 0-16,-5 3-1 16,2 1 0-1,-1 2 0-15,-1 0-1 0,3 1 0 0,1-1 0 16,3 0 0-16,-3-1 0 16,3 2 1-16,2-2-1 15,-6 0 1-15,1 0-1 0,-3 0 2 16,2-1-1-16,-5-2 1 15,4 1-1-15,-4-1 0 16,3 0 0-16,-2 0 2 16,3-2-3-16,-3 2 0 0,0-2 0 15,-3 3 0-15,4-1 0 16,-4-3 0-16,2 3 0 16,0-1 0-16,2 0 0 15,1 2 0-15,0 0 0 0,2-2 0 16,-1 0 0-16,1 4 0 15,-2-2 0-15,-1 1 0 16,-3 2 0-16,-1 0 0 16,-6 1 0-16,-4 1 0 15,-8 1 0-15,-6-1 0 0,-11-1 0 16,-3-3 0-16,-13 1 0 16,-11-2 0-16,-10-2 0 15,-13-3 0-15,-14 0 0 0,-10 0 0 16,-10-3 0-16,-10 2 0 15,-11 1 0-15,-12-3 0 16,-11 0 0-16,-6 3 0 16,-14 1 0-16,-8-1 0 15,-10-1 0-15,-10 1 0 16,-17-3 0-16,13 2 0 0,-13-2 0 16,0 0 0-16,0 0 0 15,0 0 0-15,0 0 0 16,0 0 0-16,-8 0 0 0,8 0 0 15,-31 8-81-15,8-4-13 16,-3-5-1-16,-4-12-10 0,1-11-3 16</inkml:trace>
  <inkml:trace contextRef="#ctx0" brushRef="#br1" timeOffset="68386.6092">1590 5326 13 0,'0'0'43'0,"-5"-9"-13"15,5 9 1-15,-14-8-5 0,5 4-2 16,9 4-2-16,0 0 0 16,-12-9-2-16,12 9-2 15,0 0-1-15,0 0-3 16,0 0-1-16,0 0 1 15,0 0-3-15,-11-5 1 0,11 5-1 16,0 0-2-16,0 0 0 16,0 0-1-16,0 0 0 15,0 0 0-15,0 0-2 16,0 0-1-16,0 0-1 16,0 0-2-16,0 0 0 0,0 0-1 15,0 0 0-15,0 0 0 16,0 0 0-16,8 5 2 15,2-1 1-15,0-1 0 16,4 1 1-16,0-1 1 0,11 0 0 16,-4 0 0-16,-1-1 1 15,5 0-1-15,5-2-1 16,0 2 1-16,8-2-3 16,5 0 0-16,-3 1 2 0,9-2-2 15,-2-1-1-15,-1-1 0 16,10-1-1-16,8 2 1 15,-3 1 1-15,0 0 0 0,4 1-2 16,-2-2 1-16,2 2 0 16,3 2-1-16,-9-2-1 15,-6 0 0-15,-5 0 0 0,-2 0 0 16,-2 0-1-16,-10-2 2 16,8-2-2-16,-8 4 3 15,-4-4-1-15,-3 1 0 16,-1-1 0-16,-2-1 1 0,-5 0-1 15,-2 2 0-15,-4 0 1 16,-13 3-1-16,15-6 0 16,-15 6 1-16,0 0-2 0,0 0 0 15,6-9-2 1,-6 9-2-16,0 0-1 0,0 0-3 16,-4-13-3-16,4 13-9 15,-24-4-9-15,11-1-29 0,-3 3-28 16,-5-1-4-16,3-3-3 15,-3-5 0-15</inkml:trace>
  <inkml:trace contextRef="#ctx0" brushRef="#br1" timeOffset="68791.0812">2592 4982 23 0,'-35'-15'68'0,"1"7"-9"15,7-6-5-15,0 3-11 16,7 1-5-16,7 2-7 0,-1 2-2 16,4 1-5-16,10 5-5 15,0 0-5-15,-9-8-4 16,9 8-4-16,0 0-3 16,0 0-1-16,0 0 0 15,0 0-1-15,0 0 0 0,9 7 1 16,3-2 1-16,4 2 0 15,8 1 0-15,0 3 0 16,4 0 0-16,6 2-2 16,2 1 0-16,5 2-1 0,3 1 0 15,0 1 0-15,-1 2 1 16,5 0-1-16,-2 1 0 16,4 1 2-16,0-1 1 0,-4 0-1 15,4-2 0-15,3-2-3 16,-3 0 0-16,-2-5-3 15,1-1-8-15,-8-4-18 16,-4-1-50-16,1-3-4 0,-1-2-7 16,-3-1 0-16</inkml:trace>
  <inkml:trace contextRef="#ctx0" brushRef="#br1" timeOffset="69282.3101">3429 5181 1 0,'-13'-4'74'0,"4"-3"3"0,-3 1-2 15,4 4-29-15,-1-1-13 16,9 3-12-16,-15 0-9 16,15 0-4-16,-13 4-2 0,13-4-3 15,-16 16 0-15,8-6-2 16,-2 5 4-16,-4 3 1 15,-2 3 0-15,-4 4 2 0,-6 4-2 16,-4 5 2 0,-6 3-1-16,0 6 1 0,-11 5-3 15,-2 2-1-15,-9 6 0 16,0 2-1-16,-4 4 1 0,1-1 0 16,-2-2 1-1,0-3 0-15,7-4 1 0,8-6 0 16,8-9 0-16,1-4 1 15,8-7-3-15,7-5 3 0,7-5-5 16,6-5 1 0,3-1-1-16,-2-2 0 0,10-8 1 15,-16 7-1-15,16-7 0 0,0 0 1 16,0 0 0-16,0 0 0 16,0 0-1-16,0 0-2 15,0 0 0-15,0 0 0 16,0 0 0-16,0 0-17 15,0 0-28-15,0 0-42 0,0 0-2 16,-10-2-7-16,10-8-5 16</inkml:trace>
  <inkml:trace contextRef="#ctx0" brushRef="#br1" timeOffset="70546.4541">4434 4955 79 0,'-3'-13'86'16,"-1"0"-3"-16,1 2-28 16,3 11-12-16,-1-13-17 15,1 13-7-15,0 5-8 0,3 10-5 16,2 6-2-16,-2 7-2 15,3 7 1-15,-1 8 2 0,2 7-1 16,-2 3 2-16,-2 3 0 16,-1 1-2-16,-1-1 1 15,0 1-1-15,-2-4 1 16,2-2 0-16,-1-4 1 16,1-2-3-16,-1-2 1 0,1-6-1 15,1-3 0-15,-1-5-2 16,0-7-2-16,0-1-2 0,-1-11-5 15,0-10-19-15,9 4-56 16,1-15-2-16,2-17-6 16,0-12-5-16</inkml:trace>
  <inkml:trace contextRef="#ctx0" brushRef="#br1" timeOffset="70905.1241">4643 4873 70 0,'-17'-21'80'0,"-1"3"-1"15,-3 0-37-15,2 2-1 16,4 5-9-16,0 2-6 0,2-1-7 16,5 4-5-16,8 6-4 15,0-9-1-15,12 6-4 16,9-2-1-16,10 1-2 0,11-2-2 15,9 0 1-15,11 2 0 16,5-2 0 0,3-1 1-16,2 3-1 0,-1-1 0 15,-7-2 0-15,-9 4 0 16,-6-1-1-16,-10 2 1 0,-9-1 0 16,-11 3-1-1,-6 0 1-15,-13 0-1 0,11 0-2 0,-11 0-3 16,0 9-7-16,0-9-16 15,-11 18-53-15,-1-3-2 16,-6-5-8-16,-7 2-2 16</inkml:trace>
  <inkml:trace contextRef="#ctx0" brushRef="#br1" timeOffset="71138.779">4372 5175 43 0,'-7'10'80'0,"7"8"-8"0,14-17-20 15,9 2-6 1,9-3-12-16,10 0-12 16,7-3-9-16,8 1-5 0,9-3-9 15,1-5-17-15,9 0-45 16,5 8-12-16,3-5-7 0,0 0-2 15</inkml:trace>
  <inkml:trace contextRef="#ctx0" brushRef="#br1" timeOffset="71888.0071">5685 5056 49 0,'14'-11'85'15,"-9"-2"0"-15,-5 1-5 0,10 2-37 16,-25 4-10-16,-5 4-15 15,-10 2-8-15,-3 7-4 16,-3 9-1-16,-2 7-2 16,-3 7 0-16,4 8-2 15,4 1 3-15,8 8-1 16,7-4 1-16,9-2 0 16,6-4 0-16,9-7 1 15,12-9-1 1,11-7 2-16,6-9-3 0,5-5-1 0,3-8 1 15,-1-3-1-15,0-6 0 16,-5-3 1-16,-5-2-3 16,-5-4 0-16,-6-2-1 0,-8-1 0 15,-6 0 0-15,-2 0 0 16,-5 3-1-16,0 1-1 0,-5 4 3 16,-1 4-1-16,-1 6-1 15,7 11-1-15,-15-4 1 16,8 9 0-16,2 13-1 15,2 3 1-15,3 8 0 0,6 2 4 16,11 2 0 0,4-1 1-16,6-5 0 15,5-6 1-15,3-5 0 16,4-8 0-16,1-6 1 16,-4-5-4-16,0-9 2 0,-4-4-3 15,-1-5 0-15,0-5 0 16,-5-3 0-16,-3-1 1 15,-8-1-1-15,-3-1 0 0,-10 3-1 16,-2 2 3 0,-13 5-2-16,-5 3 0 0,-7 8 0 15,-2 6-2-15,-1 5 1 0,-3 10-1 16,7 8 1 0,6 7 0-16,10 6 0 0,8 5 0 15,24 7 3 1,14 1 2-16,9-1-1 0,7-1 1 15,6-2 0-15,0 0-1 16,-2-4 1-16,-6-4 0 16,-17-6-3-16,-13-1 0 15,-7-3-1-15,-14-1 1 16,-3-5 1-16,-16-2-1 16,-6-4 0-16,-5-2-2 15,-3-2-2-15,0-6-5 0,0-3-8 16,11-8-31-16,5-9-39 15,15-10-3-15,7-9-6 0,18-11-3 16</inkml:trace>
  <inkml:trace contextRef="#ctx0" brushRef="#br1" timeOffset="72110.1227">6619 5010 63 0,'34'-47'91'0,"-7"9"0"16,-10 6-5-16,-1 11-37 15,-7 9-12-15,1 8-16 0,-1 11-11 16,-2 14-4-16,0 13-2 15,1 14-2-15,-2 10-1 16,2 14 3 0,0 2 0-16,1-2-1 15,-2-5-4-15,-1-3-1 0,0-12-4 16,2-7-8-16,-2-13-9 16,-6-32-45-16,5 15-16 15,-5-15-4-15,-5-2-5 0,-4-11 1 16</inkml:trace>
  <inkml:trace contextRef="#ctx0" brushRef="#br1" timeOffset="72282.3847">6642 5328 29 0,'-18'-17'89'15,"8"4"-1"-15,5-1-2 16,5 0-7-16,25 3-43 16,-2 4-18-16,7-1-8 0,9 3-4 15,7 1-6-15,5 4-8 16,0-1-21-16,13 2-50 15,1-5-4-15,1-3-7 16,-3-6-3-16</inkml:trace>
  <inkml:trace contextRef="#ctx0" brushRef="#br1" timeOffset="73264.134">8201 4886 34 0,'0'-8'93'0,"0"-3"0"16,0 2-8-16,-2-2-4 15,2 11-47-15,0 0-16 16,0 14-8-16,0 11-4 0,0 12-3 15,-1 11 0-15,-4 10-1 16,0 18 4 0,-2 5 0-16,2 3 0 15,2-4-1-15,1-1 1 0,1-8 0 16,1-6-2-16,0-9 0 16,4-15-6-16,-2-6-4 15,-2-10-5-15,2-1-11 16,-5-9-37-16,3-15-28 0,-8 6-1 15,-2-13-8-15,1-12-1 16</inkml:trace>
  <inkml:trace contextRef="#ctx0" brushRef="#br1" timeOffset="74329.128">8048 5379 42 0,'2'-30'78'0,"11"-2"-2"0,9 1-2 16,12 0-38-1,10 7-5-15,12 6-12 0,8 7-5 16,3 9-5-16,0 4-3 16,-2 17 2-16,-4 7-2 15,-10 12-2-15,-12 7 0 16,-10 7 0-16,-11 4 0 0,-13-2 1 16,-5-1 1-16,-9-7-2 15,-7-5 0-15,-7-9 1 0,2-8-1 16,-1-12 1-16,3-8-1 15,8-6-1-15,7-12 0 16,6-10-1-16,17-8-1 16,13-9-1-16,11-8-1 0,11-5 0 15,10-6-3-15,4 2 1 16,-2 1 0-16,-3 7 2 16,-9 7 0-16,-11 8 2 0,-9 10 0 15,-13 8-2-15,-6 11 3 16,-15 6 1-16,0 8-1 15,-11 10-3-15,-7 17 4 16,-2 5-1 0,0 8 1-16,1 5 1 0,3 2 1 15,7-1-1-15,6-5 1 16,7-5 1-16,11-17-2 16,8-6-1-16,2-10 1 0,5-7-1 15,0-5 0-15,-1-10 0 16,1-6-1-16,-6-3 1 0,-4-6-3 15,0-1 0 1,-4-4 0-16,-4-1 0 16,-6-2 0-16,2 3 0 0,-3-1 0 15,-4 5 0-15,-1 3 0 0,0 6-3 16,-1 3-1-16,1 15 0 16,0 0-1-1,0 0 2-15,10 13 2 16,18 11 0-16,10 2 1 0,14 3 1 15,9 0 0 1,14-3 1-16,10-4 1 0,8-6-3 16,-2-10 0-16,-3-6 0 15,-8-5 0-15,-8-7 0 16,-6-4 0-16,-17-3 0 16,-5-1 0-16,-18-3-1 0,-9 1 2 15,-8 1-3-15,-9 4-1 0,-13 0 1 16,-8 7-1-16,-7 3 0 15,-1 5-1-15,-6 2 4 16,0 9-2-16,2 9 4 16,7 6 0-16,4 10 0 15,13 7 1-15,9-1 1 16,20-1 0-16,13-3-2 0,11-6 0 16,12-6 0-16,9-14 0 0,8-9 0 15,1-15-2-15,0-7 1 16,-6-6-1-16,-5-12 0 15,-1-3 1-15,-9-7-3 16,-6-3 0-16,-7-5 0 16,-5-3 1-16,-8 3 0 15,-6 1 0-15,-7 5 0 0,-6 9 0 16,-3 6 2-16,-3 10-1 16,-1 9 0-16,-1 17-1 15,0 0 0-15,-2 24 0 16,-3 10 0-16,-2 14 0 0,-8 12 0 15,-4 13 4-15,-8 14-1 16,-2 5-2-16,-3 2-4 16,-1-8-4-16,9-6-5 15,4-18-9-15,15-14-32 0,9-14-32 16,19-24-3-16,11-14-5 16,13-26 0-16</inkml:trace>
  <inkml:trace contextRef="#ctx0" brushRef="#br1" timeOffset="75229.2191">11373 5559 496 0,'0'0'0'0,"0"0"0"0,0 0 1 0,0 0-1 0,276-86 0 15,-224 56 0-15,-6 0 0 16,-9 1 0-16,-11 1 1 15,-6 4-1-15,-7 7 0 16,-6 4-1-16,-7 4 1 16,0 9-1-16,-7 0 1 0,-4 3 0 15,3 8-1-15,-4 7 1 16,4 5 1-16,0 6 0 16,4 1 1-16,4 0 0 0,12-4 0 15,9-4 0-15,4-7 0 16,5-4 0-16,12-10 0 15,4-3-2-15,0-10 0 0,2-4 0 16,-8-3 0-16,-1-4 0 16,-5 0 0-16,-2-1 0 15,-10 2 0-15,-5 1 0 16,-3 3 0-16,-6 3 0 16,2 5 0-16,-10 10-3 0,8-4 1 15,-8 4 1-15,9 18-1 16,-3 0 1-16,8 6 0 15,6 3 1-15,3 1 1 0,10 0 0 16,14-4 0-16,5-5 0 16,7-8 0-16,2-8-1 15,7-3 1-15,-2-14-1 16,0-7 0-16,-4-9 0 16,-2-8 1-16,-5-7-3 0,-6-7 0 15,-1-7-1-15,-11 0 1 16,-8 0 0-16,-5 3 0 0,-11 6 0 15,-10 5-1-15,-3 10 2 16,-9 9 1-16,-8 15-1 16,-5 10 0-16,-3 7 0 15,-6 16 0-15,0 14 0 0,-1 12 1 16,-1 13-1-16,0 20 4 16,6 6 1-1,2 5 0-15,4 1 0 16,4-1 1-16,4-7-1 15,5-2 0-15,-2-5-4 0,3-15 0 16,-5-2 0-16,0-4 0 16,-2-2 0-16,-2-2 0 15,-4-8 0-15,1-3-5 16,-3-9-8-16,3-5-22 0,7-14-50 16,-9-14-3-16,2-12-5 15,-3-20-6-15,3-8 6 0</inkml:trace>
  <inkml:trace contextRef="#ctx0" brushRef="#br1" timeOffset="75601.0672">11367 5215 24 0,'0'-17'82'0,"0"-2"4"16,0 3-2-16,-8 2-36 15,8 14-10 1,0 0-9-16,8 0-12 0,-8 11-5 15,1 14-6-15,-1 14 0 16,-1 8 0-16,-7 11-1 0,-1 5 2 16,-2 4 0-16,3-1 0 15,-3 0-2-15,3-4-3 16,8 1-21-16,0-9-60 16,16-12-4-16,8-7-4 0,7-12-8 15,4-9-2-15</inkml:trace>
  <inkml:trace contextRef="#ctx0" brushRef="#br1" timeOffset="77338.1542">1363 8208 5 0,'-15'2'86'0,"0"-2"-1"0,6 0-2 16,0-3 0-16,-4-8-40 16,2 5-19-16,11 6-5 15,0 0 0-15,0 0-8 16,0 0-2-16,0 0 2 16,0 0-5-16,15 0 0 15,-1-1 0-15,1 1-1 0,14-3-2 16,5 3 0-16,4-1 1 31,11 0-4-31,4 1 0 0,8 0 0 0,13 1 0 16,6 0 0-16,-5 2 0 0,4-2 0 15,4 3 0-15,-2-2 0 16,4-1 0-16,-1 1 0 16,-10-2 0-16,-5 0 0 0,-1 1 0 15,-8-2 0-15,-5-2 0 16,-9 0 0-16,-11-4 0 15,-6 4 0-15,-7-5 0 0,-6 2 0 16,-6-4 0-16,-10 10 0 16,11-17 0-16,-8 8-13 15,-2-5-12-15,-1-1-25 16,0 3-39-16,-9-5-3 0,-7-2-4 16,-1-1-5-1</inkml:trace>
  <inkml:trace contextRef="#ctx0" brushRef="#br1" timeOffset="77925.8531">2409 7893 80 0,'-35'-14'86'16,"3"0"-1"-16,1-23-14 15,15 26-20-15,-1 2-18 16,0 2-13-16,17 7-8 0,0 0-6 16,0 0-1-16,13 1-3 15,8 12-2-15,2 2 0 16,11 6 1-16,9 5 2 15,1 4-2-15,12 2 0 0,-3 3 0 16,2 1-1-16,-7 0 1 16,0 1-1-16,-3 1 1 15,-6-3-1-15,-8-2 2 16,-3 0 0-16,4-4 0 16,-7-3 0-16,-5-1-1 0,-5-3 0 15,-10-4 0-15,7-4 1 0,-8-1-1 16,-4-2 1-1,-4-2 0-15,-12 1-1 0,-2 1 1 16,-12 0-1-16,1 0 0 16,-13 2-1-16,0 3 0 15,-11 1 2-15,-3 2-1 0,-4 3 1 16,-3 2 0-16,7 2 1 16,-4 4-1-16,5-2 1 15,3 1-1-15,6-2-1 16,2-3 0-16,12-2 0 0,9-3 0 15,2-3-1-15,9-6 1 16,-2-2 0-16,14-8 0 16,-12 11 1-16,12-11 0 0,0 0-2 15,0 0 0-15,0 0 0 16,0 0 0-16,0 0 0 16,0 0 0-16,0 0 0 15,7 0 0-15,-7 0 0 0,0 0 0 16,-6-5 0-16,6 5 0 15,-10-5-10-15,10 5-23 16,7 0-55-16,4 0 0 0,1-4-7 16,4-5-5-16,7-7 3 15</inkml:trace>
  <inkml:trace contextRef="#ctx0" brushRef="#br1" timeOffset="79732.2928">4970 7635 47 0,'3'-19'79'0,"-3"-1"0"15,-3 0-25-15,0 1-6 16,-5-3-12-16,0 1-8 16,-4 1-6-16,1 1-6 0,-2 3-4 15,-2 4-3-15,-2 7-3 16,-5 5-2-16,-2 6 0 15,-2 11-1-15,-5 11-1 0,-5 9 1 16,-4 10-1 0,-14 28 3-1,1 8 1-15,5 3 0 16,2 6 0-16,7-1 0 0,6-2 0 16,10-4 0-16,9-9 0 15,17-26-3-15,15-10 0 16,7-8 1-16,10-12-4 0,9-5 0 15,6-10 0-15,10-5 0 16,5-9 0-16,7-8 0 16,1-10 0-16,7-4 0 15,-4-9 0-15,0-10 0 16,-8-4 0-16,-2-6 0 0,-8-3 0 16,-11-5 0-16,-6 0 0 15,-13 2 0-15,-6 4 0 0,-6 4 0 16,-3 8 0-1,-5 7 0-15,-3 10 0 0,0 7 0 16,2 13 0-16,-7 13-2 16,18 1 0-16,-9 18 0 15,2 11 0-15,6 26 1 16,-1 6 1 0,4 5 1-16,0 2 0 0,3-1 0 15,3-5 1-15,5-5 0 16,7-11 0-16,4-27-2 15,9-8 0-15,4-9 0 0,8-8 0 16,9-10 0-16,2-9 0 16,4-3 0-16,-4-6 0 15,-4-2 0-15,-10 0 0 16,-9-1-2-16,-14 3 0 0,-13 3 1 16,-13 4-1-16,-14 7 2 15,-20 6-1-15,-12 8 0 16,-13 5 1-16,-7 10 0 15,-6 8 0-15,-4 7 1 16,2 7 0-16,8 2 0 16,15 4 1-16,11 2 0 0,21-1 0 15,12-4-2-15,24-5 0 16,18-5 0-16,13-10 0 0,10-3 0 16,4-11 0-16,1-2 0 15,-2-12 0-15,-4-5 0 16,-13-6 0-16,-11-6 0 15,-10-2 0-15,-10-2 0 0,-10-1 0 16,-8 0 0-16,-6 2 0 16,-5 3 0-16,-5 4 0 15,-4 6 0-15,-1 7-2 16,-1 6 0-16,3 7 1 16,0 8 1-16,2 13 0 0,5 6 0 15,0 9 0 1,6 9 1-16,3 0 1 0,14 0 0 15,9-4-2-15,10-7 0 16,12-8 0-16,6-11 0 16,7-14 0-16,4-8 0 0,2-15 0 15,1-9 0-15,-3-5 0 16,0-7 0-16,-7-5 0 0,-5 2 0 16,-5-1 0-16,-7 1 0 15,-8 2 0-15,-10 7 0 16,-10 4 0-16,-11 6 0 0,-8 7 0 15,-14 6 0 1,-4 8 0-16,-6 5-2 0,0 8 2 16,2 10 0-16,5 9-1 15,21 19 2 1,8 5-1-16,13 5 2 16,9 2-2-16,6 4 0 15,-2 0 0-15,1-4 0 16,0-2 0-16,-15-16 0 15,-6-4 0-15,-6-6 0 0,-5-4 0 16,-1-7 0-16,-2-3 0 16,-7-4 0-16,-4-6 0 0,-5-4 0 15,-1-1 0-15,1-11-11 16,4-22-59-16,4 10-20 16,4-11-3-16,6-12-6 15,13-8-5-15</inkml:trace>
  <inkml:trace contextRef="#ctx0" brushRef="#br1" timeOffset="80583.4041">7698 7636 29 0,'13'-23'94'15,"-7"0"-3"-15,-4 7-4 16,-2-1-4-16,0 17-50 0,0 0-10 16,0 0-10-1,4 24-6-15,4 7-3 0,0 9-2 16,13 23 1 15,1 3 1-31,1-1 0 0,1-4-1 16,5-6 1-16,-1-9 0 15,4-9 0 1,0-12 0-16,-7-25-2 0,4-7 0 16,-2-10-1-16,5-3 0 0,-3-5 0 15,-1-6-1-15,-6 0-1 16,0-2 1-16,-2 4 0 15,-6 3-1-15,-2 2 0 16,-4 5-1-16,-4 8 1 0,-4 11 0 16,0 0 0-16,10 6 1 31,1 12 0-31,-1 3 0 16,9 3 1-16,1 0 1 0,8 2 0 15,4-3 0-15,6-3 0 16,-1-11-1-16,-2-7-1 15,1-2 1 1,-1-5-1-16,-6-7 0 0,-2-5 0 16,-5-2-1-16,-6-3 0 0,1 1 1 15,-8-1-1-15,1 4 0 16,-5 2-1-16,0 5 0 16,-5 11 0-16,9 4 1 15,-1 16 0 1,6 5 1-16,7 7-1 15,14 2 2-15,14 1 0 16,10-6 0-16,12-1 1 0,9-17-2 16,8-11 1-16,6-4-1 15,0-14 0-15,-5-8 0 0,-5-12 0 16,-6-5 0-16,-7-10 1 16,-10-2 0-16,-14-3 0 15,-13 2 0-15,-13 0 0 0,-10 5 1 16,-11 8 0-1,-15 8-1-15,-10 13 1 0,-3 11-2 16,-3 11 0-16,4 9 0 16,0 16 0-16,11 14 0 0,11 13 0 15,19 36 0 1,7 11 0 0,7 7 0-16,4 8 0 15,-1 6 0-15,-4-2 0 0,-6-5 0 16,-10-8 0-16,-17-25 0 31,-10-15 0-31,-2-9 0 0,-3-16 0 16,9-25-58-1,5-18-32 1,7-20-2-16,13-18-7 0,25-16-11 16</inkml:trace>
  <inkml:trace contextRef="#ctx0" brushRef="#br1" timeOffset="81442.9228">12934 6920 69 0,'12'-23'77'0,"0"23"-12"0,-6-21-20 16,-1 5-2-16,-5-1-5 15,0 2-9-15,0 5-6 0,0 10-6 16,-11-9-4-16,1 9-4 16,0 6-1-16,-5 6-3 15,-2 6 0-15,-4 7-1 0,-2 2 0 16,-9 11-1-16,-8 5 1 15,-5 8 0 1,-7 8-1-16,-10 9 0 0,-2 10-1 16,-7 9 0-16,-9 10 0 15,-4 6-1-15,-3 5 2 0,-4 5 0 16,1 2 0-16,0 3 1 16,-2-1 0-16,-1 0 0 15,2-2 0-15,3 0 0 16,5-4 0-16,0-1-4 0,3-6 0 15,6-8 0-15,1-5 0 16,5-5 0-16,8-10 0 16,1-7 0-16,10-9 0 0,-1-8 0 15,12-11 0-15,4-8 0 16,8-9 0-16,7-6 0 16,4-10 0-16,15-8 0 15,-15 3 0-15,15-3 0 16,0 0 0-16,-1-8 0 0,1 8 0 15,0-8 0-15,0 8-11 16,0 0-55-16,17-5-22 0,4-10-3 16,13-12-7-16,11-13-5 15</inkml:trace>
  <inkml:trace contextRef="#ctx0" brushRef="#br1" timeOffset="82026.1701">14193 7409 4 0,'-26'-7'76'0,"3"-5"4"0,4 3-1 16,-1-2-37-16,3 2 0 15,2 5-12-15,4 1-6 0,0 3-8 16,11 0-4-16,-12 3-1 16,12-3-2-1,4 10-2-15,9-5-1 0,15 1-1 16,11-1 0-16,11-2 0 15,14 0-2-15,14-2 0 16,9 2-1-16,7 0-1 0,4 0 1 16,-3-2-1-16,-5 1-1 15,-15-1 1-15,-6-1 1 16,-21 1 0-16,-9-1 0 16,-13-1 0-16,-10-1-1 0,-16 2-2 15,0 0-3-15,-7-5-5 16,-11 5-11-16,2 1-17 15,-2 8-45-15,-5 0-5 0,-1 1-5 16,0 0-3-16</inkml:trace>
  <inkml:trace contextRef="#ctx0" brushRef="#br1" timeOffset="82295.3319">14668 7500 37 0,'-13'0'88'0,"13"0"0"16,-16-8-6-16,25 6-29 15,-9 2-9-15,-8 4-15 16,6 10-11-16,-4 7-6 16,-1 9-3-16,2 6-3 15,-3 7 0-15,-2 9-1 0,-7 21 1 32,-3 6 0-32,-2 3-1 15,-2 0 1-15,-2-2-1 16,1 1-1-16,-1-6-2 0,2-8-2 15,9-20-3-15,5-11-7 16,10-6-33-16,4-12-43 16,13-15-2-16,7-8-7 0,11-22-6 15</inkml:trace>
  <inkml:trace contextRef="#ctx0" brushRef="#br1" timeOffset="82548.4109">15413 7706 70 0,'20'-9'90'16,"-4"5"-3"-16,-16 4-4 15,8 0-3-15,-8 13-67 16,-5 14-2-16,-11 25-1 16,-2 9-2-1,0 5-1-15,-3 0-3 16,5 1-3-16,-1-6-4 15,3-3-13-15,2-11-23 0,7-26-43 16,5-21-3-16,0 0-8 16,-8-26-3-16</inkml:trace>
  <inkml:trace contextRef="#ctx0" brushRef="#br1" timeOffset="82733.1088">15422 7149 9 0,'2'-20'76'0,"-2"2"0"15,0 0-5-15,-6 7-10 16,-5 9-66-16,4 4-42 16,-1 18-21-16,5 5-7 0,3 5 0 15</inkml:trace>
  <inkml:trace contextRef="#ctx0" brushRef="#br1" timeOffset="83648.2594">15941 7675 38 0,'16'15'82'0,"3"1"1"15,-4-2-2-15,-1 1-5 16,-2 6-62-16,-3 8 1 0,1 18 1 31,-5 7-1-31,0 3-3 16,-3 2-3-16,-2-1-1 0,0-1-1 16,0-5-1-16,-5-7-1 15,1-20-1-15,1-7 0 16,0-9-1-16,3-9 0 0,0 0 0 15,0-16 0-15,2-8-1 16,3-2-1-16,5-5-1 16,-1-6-2-16,7-2 1 0,0-3-1 15,5 1 0 1,0 0-1-16,2 4 1 0,1 1 0 16,1 4 0-16,0 3 0 0,1 5 0 15,-4 5 0-15,2 5 1 16,0 3-1-16,-1 7 0 15,-2 4 0-15,0 5 1 16,0 9 0-16,-2 8 0 16,-2 10 2-1,-1 7 0-15,-3 4 1 0,-5 2 0 16,2 1 1-16,-5-2-1 16,-2-2 0-16,-1-5 0 15,0-12-1-15,1-4-1 16,4-9-1-16,6-5-1 0,3-7-1 15,6-8 0-15,5-7-1 16,6-6 0-16,2-7-1 0,2 0 1 16,0-1 0-16,0-1 1 15,-5 2 0-15,-1 4-1 16,-8 8 1-16,-3 3 0 0,-2 8 0 16,-2 6 1-16,-2 5 1 15,-4 9 0-15,1 3 1 16,1 6 0-16,4 3 3 15,3 4 0-15,5-4 0 16,5-2 0-16,5-3 0 0,6-7 0 16,5-6-1-16,3-7 0 15,2-6 0-15,1-13-2 16,1-9 0-16,-1-6 0 16,-2-9-1-16,-1-4 1 0,-8-5 2 15,-4 1 0-15,-6 0 2 16,-5 6 0-16,-9 4 1 15,-10 9 0-15,-6 7 1 16,-12 11-1-16,-7 12-1 16,-9 7-1-16,-4 14-1 0,-5 9 1 15,2 20 1 1,6 7 0-16,11 4 1 16,14 1-1-16,14 0 1 15,24-2-5-15,20-1 0 16,14-10-5-16,23-34-61 0,5 13-21 15,10-11-1-15,7-8-10 16,0-10-6-16</inkml:trace>
  <inkml:trace contextRef="#ctx0" brushRef="#br1" timeOffset="85085.154">19113 7670 26 0,'0'13'75'0,"0"0"4"16,-1-1-4-16,1-12-2 15,5 13-64-15,-5-13 1 0,8 14 3 16,3-11-1-16,1-3-1 15,4 0-3-15,3-7-2 16,3-5-1-16,2-4 0 16,0-4-3-16,2-4 1 0,-4-4 0 15,-5-5 1-15,-4-2 0 16,-5 0 0-16,-8 2 1 16,-3 3-2-16,-14 6 1 0,-9 7-1 15,-9 11-1-15,-8 12 0 16,-6 15-1-16,-3 13 0 15,-2 15 0-15,2 12 0 0,6 6 0 16,18 24 2 15,15 2 1-31,14-4 0 0,18-7 0 16,15-8 0-16,14-13 0 0,11-12 1 16,7-13-1-1,-2-29-2-15,-2-9-1 16,-4-14 1-16,-4-9-2 0,-5-9 1 15,-8-3-1-15,-9-6 0 16,-8 2-1-16,-7 1 0 16,-8 5 0-16,-8 5-1 0,-2 8 0 15,-12 8 0-15,-12 17 1 16,-2 12 0 0,0 12 1-16,1 9 2 15,7 8-1-15,3 4 1 16,10 2 1-16,6 0 0 15,22-13-1-15,7-6 0 0,6-12 0 16,7-8-1-16,0-11 0 16,1-11 0-16,-4-10-1 0,-1-8 0 15,-5-3-1-15,-4-3 0 16,-1-1 0 0,-5 4 0-16,-1 1-1 0,-5 5 1 15,1 8-1-15,-5 4 0 0,2 9 0 16,-1 5 0-16,-3 10 1 15,-1 7 0-15,0 9 1 16,0 4 0-16,-2 6 1 16,-1 3 0-16,-2 3 0 0,-2 0 0 15,-3-5 1-15,0-3-1 16,0-6 0-16,0-6 1 16,1-9 0-16,-1-13-1 15,21 2 0-15,0-10-1 0,7-15 0 16,9-6 0-16,7-10-2 15,8-4-1-15,3-4 0 16,3-3-1-16,1 0 1 16,-2 3-2-16,-4 3 1 0,-5 6 1 15,-6 5 1-15,-4 6 1 16,-10 5 0-16,-2 6 2 0,-6 3-1 16,-3 5 1-1,0 1 1-15,-3 7-1 0,0 1 0 16,-2 15 1-16,-4 22 0 31,-2 8 1-31,-8 13 1 0,0 9-1 16,-6 7 0-16,0 3-1 15,2-2 0-15,3-5-2 16,4-24-2-16,13-11-2 0,9-18-1 16,14-14 0-1,8-16-1-15,6-20 1 0,9-14 0 16,0-13 1-16,7-9 0 0,-3-6 1 15,1-3 1-15,-7 1 1 16,-1 0 3-16,-5 9 0 16,-10 6 2-16,-4 9 2 15,-9 8 1-15,-8 10 2 16,-3 7-2-16,-6 6 0 16,-12 21-2-16,0 0 0 0,0 0-1 15,-9 28-2-15,-8 8 0 16,-11 37 0-1,-3 12 0-15,2 7-2 16,3 7 0-16,0-2 0 16,5 3 0-16,2-9-5 0,10 1-14 15,7-35-40-15,2-18-30 16,0-10-3 0,0-15-7-16,0-14-1 0</inkml:trace>
  <inkml:trace contextRef="#ctx0" brushRef="#br1" timeOffset="85324.2304">21349 8253 19 0,'17'-43'89'16,"7"2"1"-16,9-2-4 0,5 2-4 15,15 2-41 1,2 10-15-16,8 1-10 0,8 10-7 16,-3 5-2-16,1 5-4 15,-6 5-1-15,-6 3-1 16,-9 0-1-16,-8 4 1 0,-8 3-1 15,-12-1 0-15,-8-2-1 16,-12-4-2-16,-9 6-2 0,-9 0-8 16,-14-2-28-16,-3 0-42 15,-4-2-4-15,-4-3-6 16,5-3-3-16</inkml:trace>
  <inkml:trace contextRef="#ctx0" brushRef="#br1" timeOffset="86260.3206">22973 7909 80 0,'2'-16'89'16,"9"0"-3"-16,4 2-4 15,1 4-43-15,3 11-9 16,7 27-8-1,-10 17-6-15,3 17-5 16,-8 11 0-16,1 10-2 16,-10 8 0-16,-1 2-1 15,-2 0-1-15,-12-18-3 16,-1-8-1-16,-5-10 0 0,-2-8-1 16,3-9-4-16,4-11-2 15,1-5-3-15,0-10-6 0,9-4-22 16,12-10-52-16,-4-9-1 15,2-15-6-15,-2-10-6 16</inkml:trace>
  <inkml:trace contextRef="#ctx0" brushRef="#br1" timeOffset="86538.9403">22789 7997 25 0,'-27'-41'83'16,"6"3"1"-16,8-1-1 15,25 2-34-15,-5-1-8 16,16 5-12-16,6 1-11 0,12 6-5 16,5 2-5-16,6 5-2 15,6 8-2-15,0 6-2 16,3 5-1-16,-2 9-1 16,0 9-2-16,0 4-4 15,0 10-8-15,-3-1-10 0,4 22-57 31,-3 0-1-15,-4-4-1-16,-10-1 8 0,-7-8 22 16,-6-2 27-16</inkml:trace>
  <inkml:trace contextRef="#ctx0" brushRef="#br1" timeOffset="88778.8644">23732 8119 76 0,'0'0'83'0,"18"20"-5"0,-1-8-13 16,6 7-19-16,4 6-14 15,6 1-10-15,4 9-7 16,-3 1-3-16,-2 8-5 15,-6 3-1-15,-9 1-2 16,-5-2-1-16,-10-2 0 0,-3-1 0 16,-12-8-1-16,-3-3 0 15,-4-9 1-15,1-10-1 16,2-6 0-16,-2-6-1 16,10-5-1-16,8-10 1 0,9-9-2 15,13-4 2-15,16-4-3 16,12-5 2-16,8-3-1 15,11 1 0-15,1-3 0 16,1 5 1-16,-1 3 2 0,-11 4-1 16,-8 2 2-16,-11 5 0 15,-7 5 0-15,-10 5 0 16,-10 9 0-16,-12 3-1 0,0 9 0 16,-11 9 0-16,-9 6-2 15,-10 7 1-15,1 5 1 16,-6 6-1-16,3-1 0 15,1-1 0-15,7-2-1 16,9-3 1-16,11-7 0 0,8-5 0 16,16-7 0-16,11-8 0 15,2-5 0-15,8-3 1 16,6-9-1-16,-3-5 1 0,2-6-1 16,-4-3 1-16,-8-3-1 15,-8-3 0-15,-3 1 1 16,-11 1-2-16,-5 0 0 0,-4 5 0 15,-3 1 0-15,-6 8 0 16,1 3-2-16,5 10 1 16,-16-1 0-16,16 1 1 15,-2 18 0-15,5 2 0 0,13 3-1 16,7 3 1 0,9 2-1-16,13-1 1 15,10-1-2-15,11-2 2 0,9-4-2 16,4-7 1-16,0-4 0 15,-3-6 0-15,-4-2 1 16,-2-9-1-16,-14-5 3 0,-14-7-2 16,-9-5 1-16,-11-5-1 15,-10-1 0-15,-11-1 1 16,-7 0-2-16,-14 2 2 0,-9 4-3 16,-10 4 2-16,-6 10 0 15,-3 7-1-15,-4 8 2 16,0 10-1-16,-1 10 1 0,10 10 0 15,4 4-1-15,10 8 1 16,15-2 0-16,12 3 0 16,15-4 0-16,18-5-1 15,13-6 0-15,13-11 2 0,11-9-2 16,9-8 1-16,5-7-1 16,4-12 0-16,1-10 0 0,-4-7 0 15,-3-9 0-15,-4-4 0 16,-5-5 0-16,-12-4 0 15,-7 1 0 1,-15 1-1-16,-7 4 1 0,-14 9-1 0,-10 8 0 16,-6 8 1-16,-15 14 0 15,-7 8 0-15,-11 17 1 0,-3 11 0 16,-2 14 1-16,-3 11 0 16,1 6-2-1,5 4 0-15,6-1 0 0,14-4 0 16,12-4 0-1,5-10 0-15,22-9 0 0,12-11 0 16,11-11 0-16,8-5 0 16,14-6 0-16,2-6 0 0,1-6 0 15,-2-4 0-15,-7-4 0 0,-4 0 0 16,-11-1 0-16,-8 2 0 16,-14 0 0-16,-10 3 0 15,-8 2 0-15,-6 5 0 16,-2 9 0-16,-14-3 0 0,-1 6 0 15,-2 10 0-15,-1 7 0 16,-3 5 0 0,3 8 0-16,0 3 0 0,8 5 0 0,4 2 0 15,5 1 0-15,13-4 0 16,11-2 0-16,11-6 0 16,6-9 0-16,8-7 0 15,4-10 0-15,2-6 0 16,0-12 0-16,0-10 0 0,-9-9 0 15,1-6 0-15,-8-6 0 16,-5-2 0-16,-6-3 0 16,-7 0 0-16,-6 3 0 15,-7 4 0-15,-2 6 0 0,-5 4 0 16,0 7 0-16,-4 5 0 16,-1 6 0-16,5 13 0 15,-15-5 0-15,15 5 0 0,-11 9 0 16,9 5 0-16,2-1 0 15,3 6 0-15,8 1 0 16,9-1 0-16,5-1 0 16,7-1 0-16,5-2 0 0,5-3 0 15,3-2 0-15,6-4 0 16,1-6 0-16,2 0 0 16,1-11 0-16,-1-1 0 15,1-7 0-15,-3-2 0 0,-6-4 0 16,1-1 0-16,-6-3 0 15,-5-1 0-15,-2 0 0 16,-5 0 0-16,-2 2 0 16,-4-2 0-16,3 4 0 15,-5 1 0-15,-1 3 0 0,-2 6 0 16,0 2 0-16,0 4 0 16,-4 7 0-16,-3 1 0 0,-11 2 0 15,17 8 0-15,-7 1 0 16,2 3 0-16,6 0 0 15,7-2 0-15,8-1 0 16,10-4 0-16,11-5 0 0,3-2 0 16,9-11 0-16,2-5 0 15,8-9 0-15,-6-5 0 16,-5-10 0-16,-5-4 0 16,-9-4 0-16,-11 0 0 15,-10 2 0-15,-10 2 0 16,-16 5 0-16,-4 7 0 0,-11 10 0 15,-11 10 0-15,-9 14 0 16,-4 10 0-16,-5 19 0 0,-14 29 0 16,-1 18 0-1,-8 18 0-15,1 14 0 16,-2 10 0-16,3 10 0 0,-4 5 0 16,8 3 0-16,10-22 0 15,5-5 0-15,6-14 0 16,9-10 0-16,5-10 0 15,4-14 0-15,8-12 0 0,5-12 0 16,5-6 0-16,1-13 0 16,7-6 0-16,11-12 0 15,7-8 0-15,9-13 0 16,9-11 0-16,15-13-8 0,13-12-1 16,15-15 1-16,9-9 0 15,6-7 0-15,4-1 1 16,0-2 2-16,-6 0 2 15,-7 0 2-15,-16 5 2 16,-10 7 3-16,-18 5 0 0,-10 8 2 16,-12 7 0-16,-7 8 0 15,-8 8 0-15,-5 9-2 16,-1 13 0-16,-5 11-2 0,-1 10 1 16,-10 19-2-16,0 16 0 15,-6 12 1-15,-2 12 0 16,-7 16 1-16,-2 7-1 0,1 10-2 15,-5 5 0 1,0 3 0-16,-3-4 0 16,-2-6 0-16,-5-6 0 0,-2-8 0 15,-2-5 0-15,-2-7 0 0,2-9 0 16,1-7 0-16,3-5 0 16,1-4 0-16,11-3 0 15,2-2 0-15,8-4 0 16,2-4 0-16,7 3 0 15,-3-9-33-15,10 4-56 16,3-3-2-16,0-8-7 0,7-5-5 16</inkml:trace>
  <inkml:trace contextRef="#ctx0" brushRef="#br1" timeOffset="92039.1311">4196 6302 60 0,'0'0'80'15,"-7"-11"-3"-15,7 11-21 16,0 0-15-16,-3-9-12 0,3 9-12 16,0 0-6-1,6 0-6-15,-6 0-2 0,13 6 1 16,1-1-1-16,4 1 1 16,4 1 0-16,5 0 1 0,7 0 0 15,7 0 0-15,6-2 1 31,8-2-1-31,4 0 1 0,6-3-1 16,8 0 0-16,9 1 0 0,3-4-2 16,3 1 1-16,4-4-1 0,4 0 0 15,3 0-1-15,4-2 1 16,6-1-2-16,2-1 1 16,3-1-1-16,6 0 1 15,5 0-1-15,1-1 0 0,1-1 0 16,1 2 0-1,-1 2 1-15,1 2-1 0,0 2 1 16,-3 2-1-16,-1 1 0 16,-1 3 1-16,-2-1-1 15,0 2 0-15,1 3 0 0,-4-2 1 16,1 3-1-16,0-3 1 16,3-1 0-16,-3-1 0 15,1 2 1-15,-2-3-1 0,3 0 0 16,2 1 0-16,-1-1 0 15,1 1-1-15,-1 0 0 16,3-1-1-16,1-1 1 0,3-1 0 16,-4 2 0-16,-4-2 0 15,2 0 0-15,2 0 0 16,2-1 1-16,-5 1-2 0,3 0 0 16,1-1 0-16,0 1 0 15,4 0 0-15,-4-2 0 16,0 3 0-16,0-1 0 15,0 2 0-15,-2 0 0 16,-2 0 0-16,-1 1 0 16,0 2 0-16,-3 2 0 0,4 1 0 15,-8 0 0-15,-4 0 0 16,-3 2 0-16,-6 0 0 0,-1-2 0 16,-6 2 0-16,-3-2 0 15,-6 1 0-15,-8-2 0 16,-3 0 0-16,-11-2 0 0,-3 0 0 15,-11-1 0-15,-6-1 0 16,-9-1 0-16,-11 1 0 16,-4-1 0-16,-9-2 0 15,0-1 0-15,-10 3 0 0,7-10 0 16,-7 10 0-16,5-16 0 16,-4 6 0-16,0 1 0 15,-1-2 0-15,0 0 0 16,0 0 0-16,0 11 0 15,-9-15 0-15,9 15-48 0,-19-10-42 16,-1 3-3-16,-5-4-7 16,-11-4-6-16</inkml:trace>
  <inkml:trace contextRef="#ctx0" brushRef="#br1" timeOffset="92934.5178">2584 6323 66 0,'-1'-17'80'0,"-4"3"-4"15,1 1-20-15,4 13-8 16,-4-16-15-16,4 16-8 15,0 0-9-15,0 0-5 0,7-7-3 16,-7 7-4 0,9 7 3-16,-1 4-4 0,4 1-1 15,2 6 1-15,0 3 0 16,4 2 0-16,-2 2-1 16,3 2 1-16,7-3-1 15,-3 1 0-15,-4-3 1 0,3-1 0 16,1-4 0-16,5-4 1 15,7-5-1-15,4-5 1 16,5-7-1-16,9-8 0 16,11-10-1-16,6-7 0 0,5-7 0 15,4-6-1-15,-5-5 1 16,-2-3-1-16,1 3 0 16,-13 1-1-16,-8 7 2 0,-5 4 0 15,-12 6 0-15,-10 6 0 16,-6 6 0-16,-7 7-1 15,-12 10-2-15,0 0-2 0,0 0-4 16,-9 0-8-16,-3 16-16 16,-7 6-55-16,-6 6-1 15,-1 6-5-15,-10 2-7 16</inkml:trace>
  <inkml:trace contextRef="#ctx0" brushRef="#br1" timeOffset="93423.3484">2587 6796 50 0,'0'0'86'0,"-3"-5"-2"15,3 5-6-15,5-10-4 16,-5 10-58-16,11 0 0 0,-11 0-2 15,16 11-5-15,-7 5-2 16,5 5-1-16,-1 2 1 16,3 2 0-16,2 0 1 15,6-1 0-15,6-5-3 16,8-7-1-16,16-12 2 16,15-9-1-16,14-16-1 0,16-12-1 15,16-8 1-15,12-8-2 16,6-6 0-16,3 0-1 15,-2 0 0-15,0 5 1 16,-11 3 0-16,-8 7-2 0,-16 7 0 16,-11 5 0-16,-16 5 0 15,-16 5 0-15,-12 7 0 16,-16 3 0-16,-12 4 0 0,-16 8 0 16,0 0 0-16,2-9 0 15,-8 9 0-15,-8 2 0 16,-2 2 0-16,-7 2 0 15,0 4 0-15,-3 0-11 0,2 5-14 16,-5 1-33-16,7 2-31 16,1-1-3-16,0-5-5 0,9-4-2 15</inkml:trace>
  <inkml:trace contextRef="#ctx0" brushRef="#br1" timeOffset="100411.4391">4453 8872 14 0,'-15'0'66'0,"4"-3"1"16,1 3-20-16,10 0-14 15,-7-6-9-15,7 6-9 0,0 0-5 16,0 0 0-16,7 1-3 16,6 3 2-16,2 2 0 15,7-1 0-15,10 3 2 16,5-2-1-16,9 3-1 0,9-1 0 15,10 1-2-15,7 0 1 16,10 0-1-16,8-1 0 16,11 0-1-16,16-3 0 0,13 0-1 15,16-4 0-15,15-1-1 16,19 0 0 0,11-7 1-16,16-3-1 0,7-2 0 15,7-1 0-15,3-2 0 0,0-2 0 16,1-1 0-16,-5-3 0 15,-3 0-1 1,-9 1 0-16,-12 0-1 0,-9 1 1 0,-18-1-1 16,-15 2 0-16,-15 3 1 15,-19 1-1-15,-22 5-1 16,-19 0 1-16,-15 2 0 16,-22 2-1-16,-10 1-1 15,-11 3 1-15,-21 1-2 16,0 0-2-16,0 0-3 0,-2 6-10 15,2-6-27-15,-5 11-39 16,12-11-4-16,22-7-5 16,17-9-6-16</inkml:trace>
  <inkml:trace contextRef="#ctx0" brushRef="#br1" timeOffset="101485.7521">14632 9017 11 0,'-51'-1'70'0,"11"0"2"15,10-6-3-15,8-1-28 0,9 3-17 16,13 5-10-16,0 0-5 16,0 0-4-16,0 0-1 15,13 0 0-15,12 0 0 16,15 0 0-16,8 0 1 15,19 0 1-15,13 2 0 0,14-2 0 16,17 2-1-16,15 0 1 16,10 3 0-16,7 3-1 15,11 0-1-15,11 3 2 0,9 0-2 16,13 2 1-16,2-3 0 16,9 0 0-16,10-3 1 15,5-1 0-15,6-3-1 16,3-1 0-16,4-1 0 15,-2 0 1-15,4-1-4 0,-1-1 1 16,1 0 0-16,-2 0 1 16,-1 1-1-16,1 1 0 15,-3 0-1-15,4 0 1 0,0 0-1 16,3 1 0-16,3 2 0 16,7 0-1-16,6 3 0 15,0-1 0-15,6 1 1 16,2 0 0-16,5 2 0 15,2 0 0-15,4 1 0 0,-3-1 1 16,6 2 0-16,0 1 0 16,1 3 0-16,1 0 0 15,1 0 0-15,-1 5 0 0,-9-2-1 16,4 1 0-16,-9 0 1 16,-2-2 0-16,-13-1-3 15,-7 0 0-15,-11-3 0 16,-13-2 0-16,-12-2 0 15,-16-2 0-15,-16-2 0 0,-20-5 0 16,-18 1 0-16,-19-1 0 16,-21-6 0-16,-17-2 0 15,-17-1 0-15,-16 0 0 0,-13 2 0 16,-10 1 0-16,-6 6-10 16,-11 27-75-16,-18-19-4 0,-7-3-5 15,-16-10-8-15,-9-9-4 16</inkml:trace>
  <inkml:trace contextRef="#ctx0" brushRef="#br1" timeOffset="110329.8931">1100 11208 34 0,'-11'0'76'0,"0"0"1"15,11 0-12-15,-3-9-15 16,3 9-15-16,0 0-11 15,-10-6-8-15,10 6-4 16,0 0-3-16,0 0-3 0,12-10-1 16,6 10 0-16,3 0 2 15,-1 0-2-15,13 4 3 16,2-1 0-16,6-2-1 16,6 0-1-16,-2-1 1 0,10 1-1 15,1-3 0-15,16-1 3 16,2-2-5-16,5 0-2 15,3 0 2-15,9 1-1 16,7-1-1-16,1 1 0 0,1 1-2 16,1 0 2-16,-4 2-3 15,-1-1 3-15,-3 0-1 16,-3 1 1-16,-8-1-1 16,-4-1 1-16,-7 2 0 0,-2-5-2 15,-11 1 0-15,-3 0 0 16,-5-2 0-16,-12 0 0 0,-5-1 0 15,-10 2 0 1,-2 0 0-16,-8 0 0 0,-1 0 0 16,-12 6 0-16,3-11 0 15,-3 11 0-15,0-11 0 0,0 11 0 16,-16-10 0-16,3 4 0 16,-10 0-6-16,0-1-5 15,-3-1-2-15,-9-1 0 16,-3-1 2-16,-1-3-1 0,-7 0 0 15,-4-2 3-15,-2 0 2 16,-3-2 4-16,-2-1 2 16,-6 3 4-16,7-3 0 15,-4 4 3-15,5-1 1 16,5 3 2-16,5 0 2 0,6 2-2 16,11 2-1-16,10 1 0 15,-1 3-3-15,19 4 0 0,-14-6-3 16,14 6-1-1,0 0-1-15,13 0 0 0,2 0-1 16,4 6 1-16,14 0 1 16,5 3-2-16,9 3 1 0,8 0 1 15,9 3-1 1,6 3 0-16,3-1 0 0,3 2 0 16,2 1 1-16,-2 0 1 15,3 1 0-15,-7 0 0 0,-6 1-1 16,-6-2 1-16,-2 1-1 15,-12-2 0-15,-4 2 0 0,-9-3 0 16,-3-2 0-16,-7 0 0 16,-4-1 0-16,-1-4-1 15,-10-1 1-15,3-1 2 16,-11-9-3-16,10 14 0 16,-10-14 0-16,-10 17 0 15,-2-6 0-15,-8 4 0 16,-5 5 0-16,-16 5 0 15,-11 8 0-15,-6 6 0 16,-9 4 0-16,-8 8 0 0,-4 1 0 16,-4 3 0-16,-1-2 0 15,7-1 0-15,6-9 0 0,9-3 0 16,8-8 0-16,14-8 0 16,10-6 0-16,8-3 0 0,8-8 0 15,6-2 0-15,8-5 0 16,0 0 0-16,0 0 0 15,0 0 0-15,0 0 0 0,0 0 0 16,0 0 0-16,0 0 0 16,0 0 0-16,-8 0 0 15,8 0-72-15,0 0-18 16,-13 11-3-16,2-3-6 0,1-9-4 16</inkml:trace>
  <inkml:trace contextRef="#ctx0" brushRef="#br1" timeOffset="132003.4812">5429 10444 40 0,'0'-24'86'0,"-16"-2"0"16,-7 6-15-16,-12-1-13 16,-9 10-9-16,-8 8-17 15,-10 3-9-15,-14 19-7 0,-7 13-3 16,-3 14-2-16,-2 14-3 15,4 14-2-15,5 11-2 16,9 6 1-16,17 4-2 16,17 1-3-16,19-5 0 0,16-5 0 15,17-11 0-15,24-13 0 16,20-11 0-16,15-11 0 16,13-14 0-16,15-10-20 15,18-14-66 1,-9-14-5-16,1-14-3 0,-12-12-7 0,-8-10-4 15</inkml:trace>
  <inkml:trace contextRef="#ctx0" brushRef="#br1" timeOffset="132412.5613">5645 10799 38 0,'-17'-32'94'0,"-2"1"-1"16,8 2-5-16,7-3-2 15,7 6-47-15,17 6-14 0,16 4-10 16,10 11-7-16,8 5-3 15,9 20-2-15,1 10-1 16,1 14 0-16,-5 14-1 0,-8 7 2 16,-10 1-1-16,-9 1-1 15,-11-4 1-15,-9-8 0 16,-11-8 0 0,-2-12-2-16,-8-15 0 0,-4-13 0 0,-4-7 0 15,4-13 0-15,3-10 0 16,4-9 0-16,6-9 0 15,10-7 0-15,13-5 0 16,13-4 0-16,9 1 0 16,6 2 0-16,4 7 0 15,2 9 0-15,-4 8 0 16,-4 13 0-16,-8 13 0 0,-3 7 0 0,-11 18 0 16,-3 9 0-1,-6 9 0-15,-5 4 0 16,-1 2 0-16,-5 1 0 0,-3-4-7 15,2 0-17-15,-7-8-60 16,4-11-5-16,1-12-4 0,-5-11-4 16,0 0-6-16</inkml:trace>
  <inkml:trace contextRef="#ctx0" brushRef="#br1" timeOffset="132531.4787">6677 10396 44 0,'-4'-67'63'0,"0"7"-47"15,4 15-16 1,0 3-53-16,9 9-6 0</inkml:trace>
  <inkml:trace contextRef="#ctx0" brushRef="#br1" timeOffset="133018.8116">7246 10181 68 0,'0'-11'93'0,"0"11"-3"16,-9-13-8-16,9 13-2 16,4 0-65-16,-2 21 0 15,11 16-5-15,-2 14-5 16,8 19-2-16,1 20 1 15,2 12 0-15,0 9-1 0,-3-3 1 16,1-6 0-16,-4-8-2 16,-6-13 1-16,-5-18-1 15,-1-20 0-15,-2-17 0 16,-2-17 1-16,0-9-3 0,-13-13-1 16,4-11 1-16,1-10 0 15,4-6-2-15,2-7 0 16,2-5-1-16,8-2 1 15,10 0 2-15,9 0 0 0,6 8 1 16,9 4 0-16,6 9 2 16,2 7 1-16,5 13 0 0,-1 10-2 15,0 12 1-15,-5 13-1 16,-4 13-1-16,-10 8-1 16,-6 5-1-16,-10 3-1 15,-3 2-3-15,-10-5-6 0,-3-2-12 16,-4-7-61-16,-2-14-2 15,-1-12-5-15,4-13-5 16,-13-8-1-16</inkml:trace>
  <inkml:trace contextRef="#ctx0" brushRef="#br1" timeOffset="133167.6896">7955 10335 10 0,'7'-70'74'15,"0"13"-1"-15,-2 9-3 16,1 9-4-16,1 11-57 15,1 11-14-15,3 9-41 16,1 15-22-16,2 12-4 16,4 8-4-16</inkml:trace>
  <inkml:trace contextRef="#ctx0" brushRef="#br1" timeOffset="134002.858">8600 10436 49 0,'12'-15'97'0,"-4"1"-6"16,-8-5-4-16,-1 4-3 16,-34 0-51-16,22 10-10 15,0 8-11-15,-6 14-6 16,-2 14-3-16,-5 12-1 16,2 15 0-16,3 10-1 15,6 7 1-15,9 1-4 0,8-3 3 16,15-5-2-16,22-10 1 15,16-13-1-15,16-14 0 16,8-15-1-16,11-10 1 0,4-10 1 16,0-15-2-16,-2-9 0 15,-10-11 1-15,-10-2 1 16,-14-7 1-16,-10 2 0 0,-17 1-1 16,-13 4 3-16,-13 6 0 15,-12 11 0-15,-17 9-1 16,-7 14 0-16,-9 5 0 15,-1 14 0-15,-5 10-1 0,5 4 0 16,7 5 0-16,12 5 0 16,16-3 0-16,5 0-1 15,19-6 0-15,11-9 3 16,17-5-3-16,11-8 1 0,3-8-1 16,7-7 0-16,-3-13 0 15,0-6 0-15,-6-5 1 16,-5-4-2-16,-10-4 1 0,-8-2 1 15,-7 5-1 1,-9 1 2-16,-7 7-2 0,-2 5 0 16,-7 11 0-16,-3 9-2 15,0 6 2-15,-3 12 0 0,1 6 0 16,2 8-1-16,2 4 1 16,12 5 1-16,9-4-1 15,13-1 0-15,12-8 2 16,19-10-2-16,6-10 0 15,6-8 0-15,1-15 0 16,1-16 0-16,-3-10 0 16,-7-17 0-16,-5-9 0 15,-17-6 0-15,-5-5 0 16,-10-3 0-16,-4 2 0 0,-14 4 0 16,-7 8 0-16,-7 11 0 15,-2 13 0-15,-8 14 0 16,-8 14 0-16,0 15 0 0,-1 14 0 15,2 17 0-15,3 16 0 16,-1 12 0-16,7 15 0 16,0 9 0-16,5 10 0 0,5 4 0 15,8 2 0-15,3-2 0 16,4-5 0-16,2-3 0 16,2-11 0-16,5-5 0 15,-9-14-9-15,11-7-77 16,-2-16-3-16,8-15-6 0,6-14-6 15,6-17-5-15</inkml:trace>
  <inkml:trace contextRef="#ctx0" brushRef="#br1" timeOffset="136189.1962">12745 10455 42 0,'13'-40'92'16,"2"0"-1"-16,-13-3-4 16,-2 4-2-16,-18 3-57 15,-6 13-2-15,-18 12-7 0,-14 11-7 16,-9 14-2-16,-15 16-2 16,-5 14-2-16,-8 16-1 15,1 13-5-15,4 11 0 16,15 6 0-16,19 0 0 15,32 1 0-15,26-7 0 16,32-9 0-16,30-14 0 16,35-18 0-16,22-15 0 15,12-14 0-15,12-14 0 0,-5-15 0 16,-10-19 0-16,-7-13 0 16,-18-12 0-16,-19-14 0 15,-18-10 0-15,-16-8 0 16,-15-8 0-16,-18-4 0 0,-15 0 0 15,-6 2 0 1,-11 5 0-16,-3 9 0 0,-6 14 0 16,0 12 0-16,2 14 0 15,5 16 0-15,7 16 0 16,6 15 0-16,3 25 0 0,9 17 0 16,4 17 0-16,2 14 0 0,1 15 0 15,1 12 0 1,0 5 0-16,0 3 0 15,-1-6 0-15,-4-8 0 0,6-12 0 16,-2-15 0-16,1-15 0 16,2-17 0-16,0-18 0 0,5-15 0 15,-2-11 0-15,5-18 0 16,2-10 0-16,5-11 0 16,3-5 0-16,3-2 0 15,1 0 0-15,2 3 0 16,-4 9 0-16,-3 9 0 15,-4 12 0-15,-3 12 0 0,0 10-2 16,-6 10 1-16,2 13-1 0,-2 10 0 16,4 8 1-1,2 6 1-15,1 1-1 0,9 2 1 16,1-2 0 0,5-5 1-16,0-7 0 0,5-6 0 15,0-11 0-15,-1-6-1 0,-3-13 1 16,-2-4 0-16,-4-14 0 15,-4-10 1-15,-8-5-2 16,-5-9 0-16,-5-2 0 0,-4-3 0 16,-10 3 0-16,-6 1 0 15,-2 7 0-15,-13 6 0 16,-7 12 0-16,-4 9 0 0,-9 9 0 16,-1 12 0-16,-1 9 0 15,3 12 0-15,6 5 0 16,6 7 0-16,9 2 0 15,12 0 0-15,9-4 0 0,10-4 0 16,9-8 0 0,6-7 0-16,6-11 0 0,0-8 0 15,6-6 0-15,-6-13 0 16,0-8 0-16,-4-9 0 0,-3-7 0 16,-3-5 0-16,-8-2 0 15,-4 0 0-15,-9 1 0 16,-3 6 0-16,-6 6 0 15,0 11 0-15,-7 8 0 16,-1 12 0-16,-2 8 0 0,5 12 0 16,2 8 0-16,3 9 0 15,2 6 0-15,12 3 0 16,4-2 0-16,8-2 0 0,10-6 0 16,6-4 0-16,3-8 0 15,5-12 0-15,3-8 0 16,0-3 0-16,0-14 0 0,-2-13 0 15,3-5 0-15,-4-9 0 16,-6-5 0-16,0-5 0 16,-8-1 0-16,-6 1 0 15,-4 5 0-15,-8 4 0 0,-9 7 0 16,-3 8 0-16,-6 7 0 16,0 9 0-16,0 11 0 15,-17 3 0-15,7 15 0 16,0 6 0-16,-2 12 0 15,0 4 0-15,3 7 0 0,1 3 0 16,6 2 0-16,2 0 0 16,5-3 0-16,8-6 0 15,2-7 0-15,7-5 0 0,5-11 0 16,2-6 0-16,3-13 0 16,1-3 0-16,2-15 0 15,-1-9 0-15,5-7 0 16,0-6 0-16,-2-3 0 15,-1-4 0-15,-1 7 0 0,-3 0 0 16,-2 7 0-16,-4 5 0 16,-5 8 0-16,-5 7 0 0,0 6 0 15,-2 6 0-15,-1 6 0 16,2 11 0-16,1 7 0 16,4 7 0-16,2 5 0 15,7 5 0-15,-1 2 0 16,1 0 0-16,0-4 0 15,0-3 0-15,-4-8 0 0,-1-7 0 16,-1-7 0-16,-5-2 0 16,0-11 0-16,-1-1 0 0,1-7 0 15,3-5 0-15,2-6 0 16,3-2 0-16,-1-2 0 16,5-4 0-16,-1 5 0 15,1-1 0-15,-3 2 0 0,1 4 0 16,-5 6 0-16,0 4 0 15,-3 6 0-15,0 6 0 16,-3 4 0-16,4 6 0 0,-2 4 0 16,3 3 0-16,1 1 0 15,4 0 0-15,5-2 0 16,3-4 0-16,9-3 0 16,-2-6 0-16,9-5 0 15,-1-3 0-15,2-11 0 0,0-6 0 16,-2-9 0-16,1-8 0 15,-5-4 0-15,-2-9 0 16,-5-2 0-16,-11-7-10 0,-4-3-77 16,-16 2-5-16,-10-4-4 15,-19 1-5-15,-18-5-5 16</inkml:trace>
  <inkml:trace contextRef="#ctx0" brushRef="#br1" timeOffset="136311.345">16377 9824 48 0,'-64'-19'80'0,"20"4"-17"16,21 8-59-16,17-6-3 15,17 6-72-15,17 5-4 16</inkml:trace>
  <inkml:trace contextRef="#ctx0" brushRef="#br1" timeOffset="137002.1344">19584 10417 73 0,'0'0'92'15,"-15"2"-3"-15,7 10-6 16,0 10 0-16,0 14-63 16,2 16-6-16,-5 15-2 15,-3 13-4-15,-5 10-1 0,-1 1-1 16,1 0 0-16,1-5-2 16,5-12 0-16,-3-13 0 15,6-13 0-15,3-17-2 16,1-15-2-16,6-16 0 15,-13-8 0-15,1-17 0 16,-3-16 0-16,-1-13 0 0,-2-16 0 16,4-15 0-16,6-9 0 15,8-6 0-15,8 0 0 16,16 1-4-16,15 5 1 16,15 5 2-16,14 16 0 0,6 13 1 15,7 11 0-15,3 15 1 16,-2 12 0-16,-8 12 0 15,-9 10 0-15,-15 14 0 0,-18 13 0 16,-14 10 2-16,-18 6-3 16,-18 6 0-16,-18 1 0 0,-15 3 0 15,-15-1 0-15,-6-4 0 16,-1-2 0-16,0-9 0 16,12-2-8-16,8-8-12 15,20-6-66-15,28-11-3 16,22-10-4-16,25-10-7 0,23-13-2 15</inkml:trace>
  <inkml:trace contextRef="#ctx0" brushRef="#br1" timeOffset="137616.4537">20364 10447 25 0,'80'-21'94'0,"-14"8"-1"16,-16 4-5-16,-14 4-2 0,-17 3-45 16,-10 5-8-16,-8 16-15 15,-6 9-7-15,-10 12-5 16,-7 13-1-16,-1 10 0 15,-3 3-2-15,5 2 0 16,7-2-3-16,5-8 0 0,6-8 0 16,3-15 0-16,9-13 0 15,8-18 0 1,3-9 0-16,1-18 0 0,5-14 0 16,2-12 0-16,4-12 0 0,2-7 0 15,6-7 0-15,-1 1 0 16,1 1 0-16,2 6 0 0,-5 8 0 15,-1 11 0 1,-8 14 0-16,-1 11 0 16,-8 14 0-16,-2 9 0 0,-7 18 0 15,-3 12 0-15,-6 10 0 16,-1 13 0-16,0 8 0 16,-5 5 0-16,2 0 0 0,2-5 0 15,1-8 0-15,2-8 0 16,10-13 0-16,7-16 0 15,11-16 0-15,2-11 0 0,9-19 0 16,4-12 0-16,7-12 0 16,4-12 0-16,9-5 0 15,-4-6 0-15,2-1 0 0,2 2 0 16,-6 7 0-16,-4 9 0 16,-7 9 0-16,-7 12 0 15,-10 12 0-15,-5 16 0 16,-8 11 0-16,-7 11 0 0,-4 18 0 15,1 17 0 1,-4 14 0-16,1 14 0 0,8 14 0 16,4 13 0-16,6 11 0 15,7 3 0-15,2 2 0 0,12-12-48 16,-3 10-42-16,7-22-3 16,9-18-6-16,3-38-8 15</inkml:trace>
  <inkml:trace contextRef="#ctx0" brushRef="#br1" timeOffset="162902.7821">14212 4843 13 0,'5'-21'71'0,"-4"-3"-8"15,1 6-7-15,0-2-8 0,4 3-7 16,-4 3-7-16,1 1-5 16,-1 2-4-16,0 1-5 15,-2 10-4-15,1-11-5 16,-1 11-4-16,0 0 0 0,0 0-2 16,0 15-1-16,0 7-2 15,-3 6-1-15,-3 10 1 16,-3 11 0-16,0 12 0 15,-2 6 0-15,-3 10-1 0,2 5 4 16,-2 5 0-16,-1 3 1 16,4 4 0-16,-2-2 0 0,-1 0 0 15,-2-2-1-15,1-4 1 16,-3-1-4-16,1-4 0 16,0-5-2-16,-2-5 0 15,3-2 0-15,-4-8 0 16,4-4 0-16,0-3 0 15,2-4 0-15,0-6 0 0,3-6 0 16,1-6 0 0,3-4 0-16,-1-5 0 0,5-5 0 15,1-5 0-15,0-2 0 0,2-11 0 16,-1 9 0-16,1-9 0 16,0 0 0-16,0 0 0 15,0 0 0-15,0 0 0 16,-7-7-12-16,7 7-16 0,-3-21-57 15,4-4-4-15,8-14-4 16,-1-16-5-16,10-7-1 16</inkml:trace>
  <inkml:trace contextRef="#ctx0" brushRef="#br1" timeOffset="163503.2572">15004 4548 56 0,'9'-21'83'0,"-4"0"-1"15,-5 6-5-15,0 3-51 0,0 12-5 16,0 0-4-16,0 0-4 15,0 0-3-15,0 13-4 16,0 5-1-16,0 7 1 16,-5 4 1-16,2 9 1 0,-5 5 0 15,1 5-2-15,-6 8 1 16,0 5-1-16,-3 3-2 16,1 4 2-16,0 3-2 15,-3 1-1-15,4 3 4 0,-3-1-1 16,1 4 1-16,1 0 0 15,2 5 0-15,-3-2-1 16,-1 3-1-16,0-4 0 0,-2 1-5 16,0 1 0-16,-1-4 0 15,1-2 0-15,0 0 0 16,1-3 0-16,-1-5 0 16,3-2 0-16,2-4 0 15,0-4 0-15,3-6 0 0,2-8 0 16,1-3 0-16,1-7 0 15,3-4 0-15,2-5 0 16,-1-5 0-16,1-5 0 0,0-3 0 16,2-12 0-16,-1 14 0 15,1-14 0 1,0 0 0-16,0 0 0 0,0 0 0 0,-5-11 0 16,5 1 0-16,-2-8-41 15,2-6-48-15,4-3-2 16,6-12-5-16,-1-4-7 15</inkml:trace>
  <inkml:trace contextRef="#ctx0" brushRef="#br1" timeOffset="164132.7363">15644 5110 14 0,'0'0'68'0,"8"-14"3"16,-18 9-29-16,10 5-5 15,0 0-8-15,5 3-5 16,-5-3-5-16,9 15-3 15,-4-6 0-15,2 3 1 0,0-2 2 16,3 2 1-16,4-8-2 16,5-1-2-16,10-7-1 15,7-9-2-15,13-6-2 0,9-6-1 16,14-5-3-16,9-6-2 16,11-3 0-16,6 1-2 15,1 1 0-15,-2 1 0 16,-1 3-1-16,-9 2 0 15,-7 3-1-15,-7 2 0 16,-13 6-1-16,-8 4 0 0,-13 1 0 16,-5 5 0-16,-8 2-1 15,-7 2 0-15,-7 3 0 16,-12 3 0-16,12 0 0 0,-12 0-1 16,-3 11-2-16,-6-3-3 15,-2 9-7-15,-9-2-13 16,-5 8-59-16,-4 1-2 15,-3 2-5-15,-4 0-7 0</inkml:trace>
  <inkml:trace contextRef="#ctx0" brushRef="#br1" timeOffset="164601.9309">15580 5766 0 0,'-11'8'80'0,"11"-8"5"16,-14 8-1-16,14-8-2 15,0 0-27-15,0 0-28 16,0 0-4-16,17-1 0 0,0-6-4 15,9-2-4-15,6-6-3 16,14-3-6-16,7-2-6 16,6-4 0-16,9 0 0 0,6-2 0 15,5 3 0-15,4-2 0 16,1 3 0-16,0 1 0 16,-4 2 0-16,-1 1 0 0,-10 3 0 15,-3-1 0 1,-11 3 0-16,-9 0 0 15,-6 2 0-15,-12 1 0 0,-8 4 0 16,-2 0 0-16,-6 3 0 16,-12 3 0-16,13-3 0 15,-13 3 0-15,1 4 0 0,-1-4 0 16,-13 24-19-16,-7 0-40 16,-6-2-31-16,-10 4 0 15,-11 4-8-15,-6 5-2 0</inkml:trace>
  <inkml:trace contextRef="#ctx0" brushRef="#br1" timeOffset="165010.2499">15427 6315 87 0,'-25'14'93'0,"5"-5"-4"0,6-4-4 16,4-27-15 0,10 22-45-16,0 0-5 0,0 0-4 15,0 0-4-15,7-5-2 16,14-2-6-16,9-6-4 0,12-1 0 16,16-5 0-16,12-2 0 15,13-4 0-15,9 0 0 16,5-2 0-16,4 0 0 15,2 4 0-15,-9 1 0 16,-4 1 0-16,-12 3 0 0,-9 2 0 16,-9 3 0-16,-11 4 0 15,-10 1 0-15,-10 0 0 0,-6 4 0 16,-10 0 0-16,-1 4 0 16,-12 0 0-16,9-1 0 15,-9 1-9-15,-8-8-79 16,-6 2-2-16,-3-6-4 0,-2-4-6 15,-4-12-4 1</inkml:trace>
  <inkml:trace contextRef="#ctx0" brushRef="#br1" timeOffset="165569.2386">15623 4614 28 0,'-10'-3'83'16,"0"2"0"-16,10 1-2 0,-13-24-8 15,13 24-51-15,0 0-1 16,0 0-4-16,17-6-1 16,0 1-2-16,11-4-3 15,12-3-1-15,11-5-2 0,14-1-2 16,18-3-1-16,11-4-1 15,12-1 0 1,7 0-1-16,4 3-1 0,-1-3 1 16,-5 3-1-16,-10 3 0 15,-15 2 0-15,-11 2 0 0,-17 2 0 16,-13 4 0-16,-11 0 0 16,-11 3 1-16,-9 3-3 0,-3 0 0 15,-11 4 0 1,0 0 0-16,0 0 0 0,0 0 0 15,0 0 0-15,-14 0 0 0,2 2-4 16,-6 3-3 0,1 5-6-16,-11 0-13 15,2 7-60-15,-4 4-4 16,-5 2-6-16,-2 2-6 0</inkml:trace>
  <inkml:trace contextRef="#ctx0" brushRef="#br1" timeOffset="177412.2709">1752 9272 25 0,'-7'-8'39'0,"7"8"-2"15,0 0-1 1,0 0-7-16,0 0-6 0,0 0-4 16,6 0-3-1,-6 0-3-15,13 4-2 0,0-1 1 16,-3 2 0-16,1 1 0 16,4 0 1-16,-1-1-1 0,6-1-2 15,5-2 0-15,1 0 0 16,-3 0 0-16,11-2 0 15,-4 0 1-15,9-2-3 16,-4 1 1-16,4-2 0 16,2 1-1-16,4 1-1 0,1 0 0 15,5-2-2-15,6 0-1 16,1 0 0-16,5 1-2 0,0-2 0 16,-1 0-1-1,3 1 1-15,2-1-2 0,6 1 1 16,-3 0 1-1,1 2-1-15,4 1 0 0,-1-2 0 0,2 2 0 16,1 2 0-16,5-2 0 16,-3 1 1-16,6 2 0 15,1-3-1-15,2 3 1 16,3-3 0-16,2 1 1 16,2-1-1-16,1 0 0 0,1 0-1 15,2-4-1-15,2 3 2 16,5-2-1-16,-3 1 0 0,6 0 0 15,-4 1-1-15,5 0 0 16,-1 1 1-16,5-1-1 16,1 2 1-16,2-1-1 15,4 1 1-15,1-2 0 0,7 1 0 16,-2-2 1-16,3 1-1 16,0 0 0-16,1 0 0 15,-1 0 0-15,-1 0-1 16,2 1 1-16,-2-1 0 15,-1 1-1-15,-2 1 1 0,0-1 0 16,-1 0-1-16,0-2 1 16,-5 0 1-16,-1-1-1 0,3 2 0 15,-5-1 0-15,4-2 1 16,-6-1-1-16,3 2 0 16,-6-3 0-16,1 4 0 15,-2-4 0-15,-2 0 0 0,-1 1 0 16,-6 0 0-16,0 2-1 15,0-2 1 1,-2 1-1-16,2 0 1 0,-5 0-1 16,-1 0 1-16,5 1-1 0,-3 0 0 15,4 1 1-15,-1-1-1 16,3 0 0-16,-3 2 1 16,2 0-1-16,4-1 0 15,-1 2 0-15,2 0 1 0,-2-2-1 16,0 2 0-16,0-1 1 15,1 1-1-15,1 0 0 16,0 1 1-16,-1-1-1 16,-3 2 1-16,2-2-1 0,0 0 0 15,3 0 2-15,-2 3-2 16,-1-2 0-16,-4 2 0 16,4-3 0-16,-1 3 0 15,-3-3 0-15,3 1 0 0,0-1 0 16,-6 1 0-16,5-1 0 15,-1 1 0-15,-3-4 0 16,5 0 0-16,-6-1 0 0,2-1 0 16,-3 1 0-16,3-1 0 15,-2 1 0-15,2-1 0 16,-2-1 0-16,2 1 0 16,-2 0 0-16,3 2 0 15,0-3 0-15,3 3 0 0,0-2 0 16,-1 2 0-16,1-2 0 15,2 3 0-15,0-1 0 16,0-1 0-16,1 2 0 16,1-1 0-16,-1 2 0 0,4 1 0 15,-2 0 0-15,3 1 0 16,0-1 0-16,-2 1 0 16,0 1 0-16,-1 2 0 0,3 0 0 15,0-1 0-15,-5 1 0 16,-2-1 0-16,0 0 0 15,-1 0 0-15,-4 0 0 0,-3-3 0 16,-4 2 0-16,-8-2 0 16,-4 1 0-16,-8-4 0 15,-7 0 0-15,-9-2 0 16,-7-2 0-16,-13 1 0 0,-7-3 0 16,-8 0 0-16,-6 1 0 15,-4-1 0-15,-4 1 0 16,-5 0 0-16,-4 8 0 0,1-16-4 15,-1 0-57 1,0 16-29-16,-14-14-1 0,-2 0-9 16,-12-6-3-16</inkml:trace>
  <inkml:trace contextRef="#ctx0" brushRef="#br1" timeOffset="179728.0363">1650 9425 3 0,'-23'-35'78'0,"6"-6"7"16,-1-11-4-16,-3-8-1 15,1-12-47-15,5-5-1 16,0-7-11-16,8-8-5 0,-3-1-4 16,2-4-3-16,4 2-2 15,-4 3-3-15,-3 1-1 16,9 7-1-16,-3 6-1 16,-8 7 1-16,11 6-1 0,-3 4 0 15,5 7-1-15,-2 4 0 16,1 7 1-16,-4 4 0 15,5 6 2-15,1 6-2 16,1 3 0-16,-2 4 1 16,0 3-1-16,5 3-1 15,8 2 1-15,5 2-1 0,0 1-1 16,1 1 1-16,2 0 0 16,8 1 0-16,5 1 1 0,-2 1-1 15,8-1 1-15,6 1-2 16,1 0 0-16,4 0 2 15,14 1-2-15,1 0 0 16,2-2 0-16,12 0 0 0,4 1 0 16,5-3 1-16,4-1 0 15,9-2-3-15,5 2 3 0,7-5 0 16,3 1 0 0,8-1-1-16,-1-1-1 0,5 1 3 15,4-1-1-15,6 1-1 16,-4 0 1-16,6 2-1 15,1 2 0-15,0 1 1 16,4 1 0-16,1 0-1 0,3 1 1 16,-2-1 0-16,6 2 0 15,0 0 0-15,6-5 0 16,4 1 0-16,4-2 1 0,8 2-1 16,3-2 0-16,6-1 0 15,-1 3 0-15,7-2 0 16,-1 1 0-16,-3 3 1 0,0 0-1 15,-1 0 0-15,-2 1 0 16,-2 0 0-16,3 2 0 16,-2-1 0-16,0 1 1 15,2-1-1-15,-1 1 0 16,0-1 0-16,1 1 0 0,2-1 0 16,-2 0 0-16,1-1 0 15,2 1 0-15,-2 1 0 16,-2 0 0-16,-1 1 0 0,1-2 0 15,-5 2 0-15,2 0-1 16,-7 1 1-16,0 0-1 16,-3-2 1-16,-4 2-1 15,0 1 1-15,-7-1 0 0,0 1 0 16,-1-1 0-16,-5 0 0 16,1 2 0-16,-4-3 0 15,1 1 0-15,1 0 0 0,-3-1 0 16,-2 0 0-16,0 0 1 15,-1 0-1-15,1 0 0 16,-1 1 0-16,-2 0 0 16,-3 1 0-16,0 0-1 0,-5-1 1 15,1 2 0 1,-5 1 0-16,0-2 0 0,0 2 0 16,-3-1 0-16,0-3 0 15,-1 2 0-15,1-2 0 0,-2 0 0 16,1 0 0-16,-1-1 1 15,0-1-1-15,0-1 0 16,0 0 0-16,3-2 1 16,-1 0-1-16,1 0 0 0,1 0 0 15,0-1 0-15,5 0 0 16,0 2 0-16,3-1 0 16,2 0 0-16,5 1 0 15,-1 1 1-15,6-2-1 0,3 4 0 16,1-1 0-16,4-2 0 15,2 0 0-15,-1 0 0 16,-1-1 0-16,2 1 0 0,-3-1 0 16,-1-1 0-16,-5 3 0 15,-2-4 0-15,-7 4 0 16,-2-2 0-16,-3 0 0 16,-7 1 0-16,-1-2-1 0,-4 1 1 15,-2-3 0-15,-3 4 0 16,-4-2 0-16,3 1 0 15,-5 3-1-15,0-1 1 16,-2 2 0-16,-3 0-1 0,-1 1 1 16,-1 3 0-16,-1 1 0 15,-7-1 0-15,2 2 0 16,-3-1 0-16,2 1-1 0,1 2 1 16,-3-1 0-16,5 4-1 15,-3-1 1-15,3 0 0 16,1 2-1-16,2-2 0 0,2 2 1 15,-4 2 0-15,1-1 0 16,-3 3 0-16,2 0 0 16,-2-1 0-16,-4 3 0 15,-1 1 0-15,-3-1 0 16,-2 2 0-16,-1 0-1 16,-4-3 1-16,-4 1 0 0,-6-1 0 15,-4-3 0-15,-5 1 0 16,-9-4 0-16,-9-1 0 15,-3-1 0-15,-11 0 0 0,-9-3 1 16,-5 0-1-16,-6-1 1 16,-7 0-1-16,-2 2 1 0,-9-2-1 15,0 0 0 1,9 0-1-16,-9 0 0 0,0 0 0 16,0 0-1-16,0 0 0 15,4 5 1-15,-1 5-1 16,-1 4 0-16,0 5 1 15,1 4 0-15,2 4 1 0,2 5 1 16,-3 3 1-16,5 4 0 16,-3 3-1-16,0-1 0 15,2 6 1-15,-3 1-1 16,1 3 0-16,2-1-1 0,-4-3 1 16,-3 2-1-16,0-3 0 15,0-3 0-15,-1-4 1 0,0-3-1 16,0-7 0-1,-2 1 1-15,1-5 0 0,-2 1 1 16,-3-3 0 0,0-3 1-16,3-2-3 15,-6-3-2-15,0 2-7 16,-8-5-23-16,1-2-50 16,-6-6-4-16,-3-8-6 15,-2-11-9-15</inkml:trace>
  <inkml:trace contextRef="#ctx0" brushRef="#br1" timeOffset="180507.7938">1452 6945 28 0,'-47'0'86'16,"-4"-10"3"-16,9-1-3 15,4 2-24-15,4-3-18 0,2-1-11 16,13 1-9 0,1 4-9-16,7 2-5 0,11 6-4 15,0 0-2-15,8 3-2 16,9 6 0-16,3 9 0 0,8 5-2 16,-1 7 1-16,10 8 1 15,16 4 1 1,2 5-1-16,1 3 1 0,11 0-1 0,4-2 1 15,4-3-1 1,5-3-2-16,3-6 0 0,-11-4 0 16,-7-3 0-16,-8-6 0 15,-5-3 0-15,-1-4 0 16,-12 0 0-16,-12-6 0 16,-13-1 0-16,1-3 0 0,-15-6-8 15,16-7-30-15,-16-9-49 16,-5-13-3-16,-6-12-4 0,3-11-8 15</inkml:trace>
  <inkml:trace contextRef="#ctx0" brushRef="#br1" timeOffset="180806.6455">2083 6668 23 0,'-21'-41'92'0,"5"4"-1"0,-2 3 0 15,8 5-7-15,-5 5-43 16,4 7-10-16,8 9-12 15,3 8-7 1,-16 8-3-16,8 16-1 0,-3 20-4 16,-9 16 2-16,1 21-6 15,-12 17 0-15,-6 15 0 0,-1 8 0 16,4 8 0-16,0 0 0 16,5-7 0-16,0-8 0 15,1-18 0-15,11-11 0 0,7-16 0 16,3-10 0-16,-6-9 0 15,4-13 0-15,9-6-8 16,0-11-4-16,0-20-45 16,7 6-32-16,-7-22-2 15,-1-18-6-15,1-18-4 0</inkml:trace>
  <inkml:trace contextRef="#ctx0" brushRef="#br1" timeOffset="181263.7323">1224 7283 85 0,'-23'-11'96'15,"-4"-4"-6"-15,5-1-5 16,3-12 0-16,3 14-60 16,7 1-7-16,-3 4-4 0,12 9-6 15,-7-9-3-15,7 9-5 16,0 0 0-16,0 0 0 15,10 0 0-15,9 3 0 0,14-3 0 16,9 0 0-16,24-6 0 16,14-3 0-1,24-8 0-15,10-4 0 0,10-4 0 16,14-3 0-16,0 1 0 0,6 0 0 16,-8 4 0-16,-15 0 0 15,-13 3 0-15,-16 5 0 16,-18 3 0-16,-20 3 0 15,-15 3 0-15,-11 3 0 16,-14 0 0-16,-14 3 0 0,0 0 0 16,0 0 0-16,-7-11 0 15,-5 9 0-15,12 2 0 0,-21-8 0 16,11 3 0-16,-1 4 0 16,2-2 0-16,-3 3 0 15,12 0 0-15,-11 12-22 16,-2 6-69-16,0 1-2 15,-4 5-5-15,-3-2-4 0,-4 7 1 16</inkml:trace>
  <inkml:trace contextRef="#ctx0" brushRef="#br1" timeOffset="279577.0676">5324 14114 38 0,'-6'-16'42'15,"6"16"3"-15,-6-15-2 16,6 15 0-16,-3-8-5 15,3 8-1-15,0 0-4 0,-8-16-3 16,8 16-3 0,0 0-6-16,-12-8-3 0,12 8-4 15,-14-6-2-15,14 6-4 0,-13-5-1 16,13 5-1-16,-16-1-1 16,6-1-1-16,1 2 0 15,-3 0 0-15,0 0 0 16,-4 3-1-16,1 0 0 15,1 1 0-15,-2 0-1 16,-1 1 1-16,-1 2-1 0,1-2-1 16,0 2 1-16,-1 0 0 15,0 1 0-15,-1-1-2 16,0 0 1-16,1 3 0 16,-2-2-1-16,0 4 0 0,2 1 1 15,-3 1-1-15,5 1 0 16,-3 4 0-16,5 1 2 0,-2 1-2 15,2 1 0-15,2 2 0 16,0 1 0-16,6 0 0 16,-3 2 0-16,6 0 0 15,1 1 0-15,0-1 0 16,2 3 0-16,0-1 0 0,0-2 0 16,1 1 0-16,1-3 0 15,1-1 0-15,2 0 0 16,2-4 0-16,1 0 0 0,4-2 0 15,-2 0 0 1,6-4 0-16,2 1 0 0,0 0 0 16,3-2 0-16,4 0 0 15,-1-1 0-15,0-2 0 16,7-1 0-16,0-1 0 0,0-2 0 16,4-2 0-16,-2-1 0 15,2-3 0-15,0 0 0 16,1-1 0-16,-4-5 0 0,1 1 0 15,0-3 0-15,-2-1 0 16,0 1 0-16,-2-2 0 16,-1-1 0-16,-2-2 0 15,3 1 0-15,-4-7 0 16,-3 4 0-16,-1-5 0 0,1-4 0 16,-3-1 0-16,-2-4 0 15,-5 0 0-15,1-7 0 0,-6 0 0 16,-1-3 0-16,-4 2 0 15,-1-2 0-15,-1 3 0 16,-3 0 0-16,-4 2 0 16,-4 4 0-16,-3 1 0 15,-2 5 0-15,-2 0 0 16,-5 3 0-16,3 1 0 0,-7 2 0 16,0 2 0-16,-2 2 0 15,1 0 0-15,1 3 0 0,-1 2 0 16,1 1 0-16,0 5 0 15,0 3 0-15,1 2 0 16,-3 7 0-16,4 3 0 0,-2 1 0 16,6 11 0-16,-5 8-81 15,10-6-12-15,8-5-3 16,7-1-7-16,7-7-4 16</inkml:trace>
  <inkml:trace contextRef="#ctx0" brushRef="#br1" timeOffset="281145.081">5799 14452 43 0,'0'0'61'0,"0"0"-10"0,0 0-10 15,0 0-8-15,0 0-6 0,0 0-4 16,0 0-4-16,0 0-4 16,0 0-2-16,0 0-2 15,-5 0-1-15,5 0-1 16,0 0 0-16,0 0 1 0,-3 11-1 15,3-11-1-15,0 0 0 16,0 0-1-16,0 0 0 16,0 10 0-16,0-10-1 15,0 0-1-15,0 0 1 0,10 4-2 16,-10-4 0-16,12 5-1 16,-12-5 1-16,15 2-1 15,-4 0 0-15,0-1 0 0,2 1-1 16,4-1 1-16,2-1-1 15,2 0 0-15,2 0-1 16,1 0 1-16,4 0-1 16,0 0 0-16,4 0 1 15,0 0-1-15,2 0 1 16,3 0 0-16,2 0 0 16,4 0-1-16,1 0 1 0,4 0 0 15,1 0-1-15,5 0 0 16,1 0 0-16,1 0 0 0,2-3 0 15,3 3 0-15,2-3 1 16,1 2-1-16,1-1 0 16,-2 0 0-16,2 0 0 15,-3 4 0-15,0-4-1 0,2 2 1 16,0 0 0-16,-2 0 1 16,4 2 0-16,-4 0 0 15,4-2-2-15,-3 1 0 16,4 0 0-16,-2 0 0 15,-1-1 0-15,0 2 0 16,2-2 0-16,0 0 0 0,-1 0 0 16,2 1 0-16,1-2 0 15,-1-2 0-15,2 1 0 16,1-3 0-16,1 0 0 16,3 0 0-16,1-1 0 0,-1 0 0 15,0-1 0-15,2-1 0 0,0 0 0 16,0 0 0-16,-3 1 0 15,-2-1 0-15,-2 1 0 16,0-1 0-16,1 1 0 16,-7 0 0-16,2-1 0 0,-3 2 0 15,1-1 0-15,-4 2 0 16,0 0 0-16,-2 0 0 16,-3 1 0-16,-1-2 0 15,-1 2 0-15,-2-1 0 16,-2 0 0-16,-1 0 0 0,-8 1 0 15,3 0 0 1,-4 0 0-16,-4 2 0 0,-2-1 0 16,0 0 0-16,-8 0 0 15,1 2 0-15,0-1 0 16,-4 0 0-16,-1 2 0 0,-1-2 0 16,-2 1 0-16,-2 0 0 15,0 1 0-15,-8-2 0 0,-7 2 0 16,13 0 0-16,-13 0 0 15,0 0 0-15,0 0 0 0,0 0 0 16,0 0 0-16,0 0 0 16,0 0 0-16,0 0 0 15,0 0 0-15,0 0 0 16,0 0 0-16,0 0 0 16,0 0 0-16,0 0 0 15,0 0 0-15,0 0 0 0,-10 0-30 16,-13 4-59-16,23-4-4 15,-10 2-3-15,10-2-6 16,0 0 2-16</inkml:trace>
  <inkml:trace contextRef="#ctx0" brushRef="#br1" timeOffset="281671.2273">10654 14143 6 0,'4'-9'86'15,"-3"-4"3"-15,-1 0-1 16,0-3-5-16,-3 2-44 0,-3 0-6 16,6 14-8-16,-15-17-6 15,3 10-5-15,-2 4-4 16,-1 3-2-16,-5 0-1 16,-1 8-3-16,-3 3-4 0,-2 5 0 15,-4 5 0-15,-1 5 0 16,-1 5 0-16,1 5 0 15,-3 7 0-15,4 4 0 16,4 4 0-16,4 1 0 0,8 1 0 16,3 2 0-16,11-5 0 15,3-1 0-15,13-11 0 16,9-3 0-16,6-8 0 16,9-4 0-16,5-10 0 0,7-4 0 15,2-7 0-15,4-3 0 16,-1-11 0-1,-1-4 0-15,-6-9 0 0,-2-2 0 16,-10-6 0-16,-10-6 0 0,-5-5 0 16,-11-2 0-16,-8-4 0 15,-7-2 0-15,-14 1 0 16,-7 1 0-16,-14 0 0 0,-9 10 0 16,-8 5 0-16,-4 7 0 15,-2 7 0-15,-2 9 0 16,6 9 0-16,0 3 0 0,17 16 0 15,5 4-3 1,-16 10-87-16,46 4-2 0,8 4-5 16,15-1-7-16,16-2-2 15</inkml:trace>
  <inkml:trace contextRef="#ctx0" brushRef="#br1" timeOffset="282516.0411">11040 14373 32 0,'0'0'75'0,"-2"-11"4"15,10 6-22-15,-8 5-8 16,0-9-9-16,0 9-9 0,0 0-3 16,0 0-7-16,0 0-4 15,0-9-4-15,0 9-3 16,0 0-2-16,0 0-1 0,0 0-2 15,9 0-1-15,-9 0-1 16,18 5-1-16,-4-2 0 16,8 0 0-16,1 0 0 15,11 0-1-15,2-2 0 0,3 2 0 16,10-3 1-16,3 1 1 16,5-1-1-16,5 0 0 15,7 1 1-15,3-1-1 16,4 1 0-16,8 2 0 15,0-3 1-15,5 2-3 16,3-1 0-16,2 0 0 16,1-1 0-16,4 1 0 0,0-1 0 15,-1 1 0-15,3-2 0 16,1-1 0-16,-3 1 0 0,3-1 0 16,-1-1 0-16,-1 2 0 15,-5-2 0-15,0 1 0 16,-1 1 0-16,-3-1 0 15,-4 1 0-15,1-1 0 0,-7 2 0 16,3-1 0-16,-5 1 0 16,2 1 0-16,-4-2 0 0,-1-1 0 15,1 2 0-15,-1 0 0 16,2 0 0-16,-4-1 0 16,3 2 0-16,-2-2 0 15,2 1 0-15,1-2 0 16,0 2 0-16,-2-1 0 0,1-1 0 15,-2 0 0-15,-3-1 0 16,-1-1 0-16,-4 1 0 16,-8-1 0-16,-7-2 0 0,-9 1 0 15,-8-1 0-15,-6 0 0 16,-9 1 0-16,-6 0 0 16,-6 0 0-16,-8 5 0 15,0 0 0-15,0-15-13 0,-11 11-75 16,11 4-4-16,-9-11-4 15,9 11-6-15,0-21-2 16</inkml:trace>
  <inkml:trace contextRef="#ctx0" brushRef="#br1" timeOffset="282966.4337">15841 14109 81 0,'0'0'96'16,"10"-11"-3"-16,-14 1-6 15,-6 1 0-15,-11 5-62 0,-4 4-3 16,0 0-8-16,-8 4-8 16,-2 9-6-16,-1 6 0 15,-1 10 0-15,-1 4 0 16,3 10 0-16,0 7 0 0,3 8 0 16,3 0 0-16,7 4 0 15,5-2 0 1,6-2 0-16,11-4 0 0,14-7 0 15,13-6 0-15,13-9 0 16,13-8 0-16,9-6 0 0,5-7 0 16,2-9 0-16,3-2 0 15,0-11 0-15,-3-10 0 16,-8-5 0-16,-7-9 0 0,-7-4 0 16,-8-9 0-1,-8-2 0-15,-10-5 0 0,-15 0 0 16,-7-1 0-16,-15 3 0 15,-14 5 0-15,-14 4 0 0,-5 6 0 16,-11 6 0 0,-1 8 0-16,2 11 0 0,1 3 0 15,11 11-5-15,6 6-85 16,18 5-3-16,15 3-5 16,9 1-6-16,18 1-3 15</inkml:trace>
  <inkml:trace contextRef="#ctx0" brushRef="#br1" timeOffset="283842.3886">16449 14414 74 0,'0'0'86'16,"-11"-3"-2"-16,11 3-3 0,-11-24-31 16,11 24-23-16,0 0-9 15,1-9-5-15,-1 9-3 16,0 0-2-16,0 0-2 15,0 0 0-15,0 0-2 0,12 3 0 16,-4-1 0-16,3 1 0 16,6-1 0-16,4 1 1 15,4-2-1-15,5 1 0 16,9 1-1-16,4-2 0 0,3-1 0 16,6 2 0-16,2-2 0 15,5 0-3-15,5 0 0 16,6 1 0-16,6-1 0 15,6 0 0-15,6 1 0 0,9-1 0 16,8 5 0 0,2 2 0-16,8-1 0 0,4 1 0 15,2 2 0-15,4-1 0 16,0 1 0-16,2 1 0 16,0-2 0-16,2 2 0 0,-1-1 0 15,-1-3 0-15,0 2 0 16,-1-3 0-16,2 1 0 0,4-1 0 15,-1 1 0-15,-4-3 0 16,1 0 0-16,-2 1 0 16,0-1 0-16,-5 2 0 0,-2-1 0 15,-6 1 0-15,0 1 0 16,1 0 0-16,-2 0 0 16,-5 2 0-16,1-1 0 15,-3 1 0-15,-2-1 0 16,1-1 0-16,-6-2 0 15,-6 1 0-15,-2-2 0 0,-4-1 0 16,-7-2 0-16,-3 0 0 16,-6 0 0-16,-2-1 0 15,-7-4 0-15,1-2 0 0,-6 1 0 16,-7-1 0-16,-2 1 0 16,-4-1 0-16,-9 1 0 15,-5 0 0-15,-7 1 0 0,-6 1 0 16,-4-1 0-16,-12 5 0 15,12-5 0-15,-12 5 0 16,0 0 0-16,0 0 0 0,0 0 0 16,0 0 0-16,0 0 0 15,-7-4 0-15,7 4-44 16,0 0-49-16,1-11-2 16,8 7-5-16,6-7-6 15</inkml:trace>
  <inkml:trace contextRef="#ctx0" brushRef="#br1" timeOffset="284330.0776">22584 14345 57 0,'24'-16'96'0,"-6"-1"-2"15,-4 2-4-15,-6-3-1 16,11 3-54-16,-16 3-9 16,-2 0-7-16,-1 12-14 15,-10-13-5-15,-7 12 0 0,-5 1 0 16,-7 8 0-16,-6 6 0 15,-2 8 0-15,-4 5 0 16,1 9 0-16,-4 6 0 0,5 5 0 16,5 4 0-1,7 1 0-15,3 1 0 16,11-1 0-16,2-3 0 0,10-2 0 16,6-5 0-16,11-2 0 0,10-3 0 15,4-4 0-15,13-3 0 16,2-1 0-16,11-7 0 15,6-2 0 1,-1-6 0-16,2-5 0 0,-1-7 0 16,-2-2 0-16,-5-12 0 0,-1-6 0 15,-4-9 0-15,-9-7 0 16,-4-4 0-16,-4-11 0 16,-7-4 0-16,-8-7 0 0,-9-5 0 15,-7-1 0-15,-10 2 0 16,-15 0 0-16,-7 4 0 15,-14 6 0-15,-8 8 0 0,-10 10 0 16,-2 6 0-16,-8 9 0 16,-5 6 0-16,-1 13 0 15,-10 1-57-15,0 4-39 16,2 2-2-16,-10-1-7 0,-5 0-3 16</inkml:trace>
  <inkml:trace contextRef="#ctx0" brushRef="#br1" timeOffset="285213.9086">8028 13618 64 0,'0'0'95'0,"-12"3"-6"16,12-3-4-16,0 0-2 15,-3 9-58-15,-2 8-6 16,0 11-8-16,-8 9-4 0,-3 13-1 15,-4 6-1-15,-6 1 1 16,1 1-2-16,1-5-1 16,-1-5 0-16,3-10 0 15,6-8 0-15,3-13-3 16,3-8 0-16,10-9 0 0,-7-8 0 16,7-14 0-16,4-5 0 15,6-15 0-15,6-7 0 0,4-9 0 31,5-6 0-31,3-3 0 0,6 3 0 0,0 5 0 16,2 4 0-16,0 7 0 16,-2 9 0-16,-1 9 0 15,-1 9 0-15,-2 8 0 0,2 12 0 16,-3 1 0-16,1 12 0 16,6 15 0-1,-1 6 0-15,1 7 0 0,-1 5 0 16,0 5 0-16,0-3 0 15,-7 3 0 1,0 0 0-16,-10-7 0 0,-4-3 0 16,-3-2 0-16,-2-5 0 15,-7-6 0-15,-2 3-3 0,0 3-74 16,-9-16-14-16,-2-7-3 16,-10-10-6-16,-4-3-3 15</inkml:trace>
  <inkml:trace contextRef="#ctx0" brushRef="#br1" timeOffset="285571.3372">8139 13944 18 0,'-26'-1'95'0,"5"0"0"15,2-2-4-15,7 0-4 16,1-14-30-16,11 17-27 16,0 0-8-16,0 0-9 15,17-1-10-15,7 1-3 0,9-3 0 16,11 0 0-16,10-2 0 15,8-4 0-15,13 1 0 16,5-5 0-16,2 4 0 16,-3-6 0-16,1 2 0 0,-11 0 0 15,-5 2 0-15,-9 0 0 16,-14 4 0-16,-9-1 0 0,-6 0 0 16,-12 2 0-16,-14 6 0 15,10-8 0-15,-10 8 0 16,-13-3 0-16,-1 3 0 15,-1 0 0-15,-5 1 0 16,1 4 0-16,1 0 0 0,2 1 0 16,8 6-3-16,8-4-88 15,0-8-3-15,22 5-3 0,8-7-6 16,17-5-3-16</inkml:trace>
  <inkml:trace contextRef="#ctx0" brushRef="#br1" timeOffset="286428.0505">13413 13480 81 0,'-13'-14'99'15,"9"1"-6"-15,2-1-5 16,2 4-1-16,0 10-65 15,4-4-4-15,0 8-7 0,0 12-3 16,-2 9-4-16,-2 14-4 16,-8 9 0-1,1 9 0-15,-3 5 0 16,0 0 0-16,-1 2 0 0,-1-2 0 16,3-4 0-16,2-17 0 15,6-7 0-15,-5-11 0 16,5-9 0-16,1-14 0 0,0 0 0 15,-7-15 0-15,4-11 0 16,0-10 0-16,4-12 0 16,-1-8 0-16,2-7 0 0,6-9 0 15,7-2 0-15,4-4 0 16,5-3 0-16,9 5 0 16,4 4 0-16,8 10 0 15,1 6 0-15,6 12 0 16,1 10 0-16,-1 14 0 0,-6 11 0 15,-1 12 0 1,-11 19 0-16,-12 14 0 0,-15 14 0 16,-8 10 0-16,-18 4 0 15,-5 3 0-15,-8-2 0 16,-3-3 0-16,-1-8 0 0,9-11 0 16,1-13 0-16,14-9 0 15,8-8 0-15,9-3 0 16,14-7 0-16,12-3 0 0,11 0 0 15,7 0 0-15,5 1 0 16,10 2 0-16,-4 4 0 16,-3 6 0-16,-5 3 0 0,-12 4 0 15,-8 3 0-15,-11 2 0 16,-13 2 0-16,-12 2 0 16,-10-1 0-16,-13 1 0 0,-12-1 0 15,-10-2 0-15,-7 2 0 16,-4-7 0-16,-2-1 0 15,-1-2 0-15,5-6 0 16,10 2 0-16,35-8-85 16,-10-6-8-16,20-11-4 0,18-10-6 15,24-10-4-15</inkml:trace>
  <inkml:trace contextRef="#ctx0" brushRef="#br1" timeOffset="287392.1266">19559 13368 47 0,'7'-10'79'0,"3"-5"1"16,-4 2-1-16,-3-2-42 15,5 5-4-15,-6 0-7 16,1-1-3-16,-3 2-5 16,0 0-2-16,0 9-3 15,-11-13-2-15,1 10-3 16,-4-2-1-16,-1 3-2 16,-6 2 0-16,-1 0-1 0,-6 0 0 15,-2 2 0-15,-3 4-1 16,-3 2 1-16,-4 1-1 15,0 3-1-15,-3 3-2 16,1 2 0-16,1 5 0 0,-1 3 0 16,3 3 0-16,2 6 0 15,5 0 0-15,-3 20 0 16,8 1 0 0,4 3 0-16,4 0 0 15,8 0 0-15,6-1 0 0,5-4 0 16,6-3 0-16,13-16 0 15,2-5 0-15,7-6 0 16,4-2 0-16,7-6 0 16,5-3 0-16,6-3 0 15,4-3 0-15,6-5 0 16,7 1 0-16,3-2 0 0,-2-5 0 16,0-4 0-16,-1-2 0 15,-5-2 0-15,-6-2 0 16,-5 0 0-16,-11 1 0 0,-6-1 0 15,-6 2 0-15,-7 1 0 16,-9 0 0-16,-4 4 0 0,-8 8 0 16,0-13 0-16,-6 10 0 15,-5 2 0-15,-6 1 0 16,1 0 0-16,-3 5 0 16,1 4 0-16,-2 2 0 15,6 5 0-15,0-2 0 0,-5 6-66 16,14 0-29-16,-1-5-1 15,2 2-8-15,-5-12-4 16</inkml:trace>
  <inkml:trace contextRef="#ctx0" brushRef="#br1" timeOffset="288125.4258">7938 14845 73 0,'-16'-6'93'0,"-3"1"-4"15,1 5-4-15,-2-28-18 0,2 33-34 16,1 13-11-16,2 4-6 16,3 5-5-16,2 4-3 15,7 4 1-15,2 2-4 16,8 1-5-16,10 0 0 16,9-1 0-16,1-2 0 0,8-1 0 15,1 1 0-15,-1-2 0 16,-2-2 0-16,-7-3 0 15,-8 1 0-15,-6-1 0 16,-10-3 0-16,-5-2 0 0,-16-2 0 16,-4 0 0-16,-6-3 0 15,-6-1 0-15,-2-5 0 16,-3-1 0-16,-2-2 0 0,4-6 0 16,3-3 0-16,4 0 0 15,0 0-79-15,9-16-13 16,9-9-4-16,7-12-7 15,6-8-3-15</inkml:trace>
  <inkml:trace contextRef="#ctx0" brushRef="#br1" timeOffset="288461.8415">7810 14876 92 0,'-10'-5'96'16,"10"5"-3"-16,0 0-5 15,13-13-1-15,13 5-63 16,11-1-6-16,13 1-5 0,15 0-13 16,10 1 0-16,10 0 0 15,3 1 0-15,1-1 0 16,-2 4 0-16,-4 1 0 0,-12 0 0 16,-14 0 0-16,-12 2 0 15,-10-2 0-15,-13 2 0 16,-8 0 0-16,-14 0 0 15,0 0 0-15,-5 6 0 16,-10-3 0-16,5 2 0 0,-4-1 0 16,1 2 0-16,-1-5 0 15,14-1-73-15,0 0-22 16,6 0-2-16,14-4-5 16,9-11-5-16</inkml:trace>
  <inkml:trace contextRef="#ctx0" brushRef="#br1" timeOffset="289447.8778">13302 14565 38 0,'-3'-13'87'16,"3"4"1"-16,0 9-7 15,14-16-26-15,-10 3-6 0,5 2-14 16,-6 1-10-16,1 0-7 15,-4 10-4-15,2-12-4 16,-2 12-3-16,0 0-3 16,-11-7-4-16,11 7 0 0,-18 0 0 15,10 2 0 1,-5 3 0-16,2 1 0 0,3 0 0 16,-5 0 0-16,6-2 0 15,7-4 0-15,-15 9 0 16,15-9 0-16,-13 4 0 0,13-4 0 15,0 0 0-15,0 0 0 16,0 0 0-16,0 0 0 16,0 0 0-16,-8 3 0 15,8-3 0-15,0 0 0 0,0 0 0 16,0 0 0-16,0 0 0 16,0 0 0-16,0 0 0 15,0 0 0-15,0 0 0 0,0 0 0 16,0 0 0-16,0 0 0 15,0 0 0-15,0 0 0 16,0 0 0-16,0 0 0 16,-12 10 0-16,12-10 0 0,-15 19 0 15,7-1 0-15,-5 3 0 16,5 7 0 0,-3 3 0-16,5 4 0 0,0 3 0 15,6 0 0-15,3 1 0 16,8-2 0-16,6 2 0 0,8-4 0 15,2-1 0-15,7-1 0 16,0-1 0-16,1 1 0 16,0-1 0-16,-5-2 0 0,-1-1 0 15,-7 0 0-15,-3-3 0 16,-3 0 0-16,-4-3 0 16,-7 1 0-16,-5-4 0 0,0 1 0 15,-13-4 0-15,-3 0 0 16,-10-3 0-16,-7-2 0 15,-4-2 0-15,-6-3 0 0,-6-3 0 16,-3-5 0 0,7 1 0-16,-4-10 0 0,14-6-72 15,7-7-23 1,11-10-2-16,10-9-7 0,12-8-5 16</inkml:trace>
  <inkml:trace contextRef="#ctx0" brushRef="#br1" timeOffset="289746.9677">13337 14631 82 0,'9'-15'99'16,"3"6"-6"-16,-4-3-4 15,4 1 0-15,4 3-62 16,10-2-5-16,10 2-12 0,8-2-10 16,7 4 0-16,7 0 0 15,4 4 0-15,7 0 0 16,-3 2 0-16,-4 0 0 15,-3 0 0-15,-5 0 0 0,-6 0 0 16,-12 2 0-16,-8 0 0 16,-8-2 0-16,-5 0 0 15,-5 0 0-15,-10 0 0 0,0 0 0 16,0 0 0 0,0 0 0-16,10 5-2 0,15-2-89 15,-8-1-2-15,8 0-3 16,15-2-8-1,16 3-1-15</inkml:trace>
  <inkml:trace contextRef="#ctx0" brushRef="#br1" timeOffset="290213.2816">18732 14661 57 0,'-30'-14'94'0,"-11"3"-3"0,-12 1-4 0,-5 4 0 15,-5 2-56-15,0 7-6 16,2 7-7-16,3 4-3 0,8 4-9 15,6 4-6 1,11 4 0-16,13 4 0 0,14 5 0 16,11 0 0-16,16 7 0 15,20 1 0-15,10 4 0 0,10 2 0 16,8 3 0-16,1-3 0 16,-1-1 0-16,-10 0 0 15,-8-6 0-15,-19-1 0 16,-14-6 0-16,-14-6 0 15,-12-2 0-15,-18-6 0 0,-13-5 0 16,-14-2 0 0,-5-4 0-16,-7-3 0 0,-2-2 0 15,-3-5 0-15,5 3 0 16,0-2-47-16,15-3-47 0,12-12-3 16,13-9-5-16,16-8-8 15</inkml:trace>
  <inkml:trace contextRef="#ctx0" brushRef="#br1" timeOffset="290488.3127">18765 14614 94 0,'28'-20'100'16,"-3"-1"-7"-16,7 4-2 15,2-3-2-15,4 2-65 0,6 11-4 16,4 1-20-16,7 6 0 15,-1 1 0-15,-1 4 0 16,-5 4 0-16,-1 3 0 16,-6 0 0-16,-6 0 0 15,-6 0 0-15,-8-1 0 16,-7-2 0-16,-4 4 0 0,-10-13-23 16,-7 9-66-16,-8-6-5 15,-7-7-4-15,-9-7-5 0,-8-10-1 16</inkml:trace>
  <inkml:trace contextRef="#ctx0" brushRef="#br1" timeOffset="292233.9656">5181 14160 1 0,'11'-19'91'0,"-3"-4"1"15,-1-2-2-15,0-6-6 16,26 1-29-16,-26-6-22 15,-3-2-10-15,1-2-7 0,-3-2-5 16,0-4-2-16,0-4-3 16,-2-1-6-16,0-5 0 15,1-3 0-15,-1-5 0 16,0-1 0-16,1-4 0 16,-2 0 0-16,1-5 0 0,1 4 0 15,-1-3 0 1,2 5 0-16,3 3 0 0,-2 1 0 15,4 6 0-15,-1 3 0 16,-1 7 0-16,-2 2 0 16,2 4 0-16,-4 6 0 0,1 4 0 15,0 5 0-15,1 5 0 16,-2 5 0-16,0 2 0 16,0 5 0-16,-1 10 0 0,5-13 0 15,-5 13 0-15,0 0 0 16,0 0 0-16,0 0 0 0,6-8 0 15,-6 8 0-15,0 0 0 16,0 0 0-16,0 0 0 16,0 0 0-16,0 0 0 0,0 0 0 15,11-1 0 1,-11 1 0-16,0 0 0 0,11-2 0 16,-11 2 0-16,0 0 0 15,12 0 0-15,-12 0 0 16,0 0 0-16,13 3 0 0,-13-3 0 15,11 3 0-15,-11-3 0 16,14 3 0-16,-14-3 0 16,15 2 0-16,-15-2 0 15,16 6 0-15,-7-3 0 0,2 1 0 16,1 0 0-16,-2 2 0 16,3-1 0-16,3-1 0 15,-1 2 0-15,1-1 0 16,4 1 0-16,0 0 0 0,5 0 0 15,0 0 0-15,7-3 0 16,0 2 0-16,2-1 0 16,4-1 0-16,4 0 0 0,6 0 0 15,2 0 0-15,4 0 0 16,0 0 0-16,5 2 0 16,3-3 0-16,-1 3 0 15,0-1 0-15,2-1 0 16,-1 1 0-16,3 2 0 0,-2-2 0 15,1 1 0-15,0 1 0 16,-1-1 0-16,0 1 0 16,-2 0 0-16,1 0 0 0,-5 1 0 15,2 0 0-15,3-1 0 16,1 1 0-16,5 0 0 16,4 0 0-16,2-2 0 15,1-1 0-15,3 0 0 0,-1-2 0 16,-4-1 0-16,-5 0 0 15,-3-1 0-15,-2 0 0 16,-4 0 0-16,-10 0 0 16,-1-1 0-16,-2-2 0 0,-4 1 0 15,-1 0 0-15,-7-1 0 16,-4 1 0-16,-3-2 0 16,-3 4 0-16,0-2 0 15,-4 2 0-15,-2 0 0 16,-4-1 0-16,0 1 0 0,-2-2 0 15,-3 2 0-15,-9 0 0 16,11 0 0-16,-11 0 0 0,0 0 0 16,0 0 0-16,0 0 0 15,0 0 0-15,0 0 0 16,0 0 0-16,0 0 0 0,0 0 0 16,0 0 0-16,0 0 0 15,0 0 0-15,0 0 0 16,0 0 0-16,0 0 0 15,0 0 0-15,0 0 0 16,0 0 0-16,0 0 0 16,0 0 0-16,0 0 0 0,-6 3 0 15,-5-1 0-15,-1 5 0 16,-2-2 0-16,-2 5-20 0,-7 3-67 16,4-6-6-16,4-4-2 15,-1-1-7-15,16-2 0 16</inkml:trace>
  <inkml:trace contextRef="#ctx0" brushRef="#br1" timeOffset="293424.5866">8170 12862 37 0,'-2'-15'77'0,"1"3"1"0,1 12-19 16,0-15-15-16,0 15-7 16,2-9-12-16,-2 9-6 0,0 0-4 15,7-9-5-15,-7 9-1 16,0 0-2-16,13-4-1 15,-4 4 0-15,5-1-1 16,3 1 1-16,4-3 0 16,8 3 0-16,0-2 0 0,6 0 0 15,6-1 0-15,3 1 1 16,5-1-2-16,4-2 0 16,9 0 0-16,8 2-1 0,6-1 0 15,5 0 0-15,9-1 0 16,7 0-1-16,2 0-3 15,6 1 0-15,-6-1 0 16,2 1 0-16,-7 1 0 0,-8 0 0 16,-8 0 0-16,-14 1 0 15,-8 0 0-15,-13 1 0 16,-12-1 0-16,-8 2 0 0,-12 0 0 16,-11 0 0-16,0 0 0 15,0 0 0-15,-12 0 0 16,-5 0 0-16,1 0 0 0,-5 0 0 15,6 0-10-15,-3 0-78 16,18 0-2-16,-10-14-6 16,12 2-6-16,14-3-3 15</inkml:trace>
  <inkml:trace contextRef="#ctx0" brushRef="#br1" timeOffset="293781.0682">10096 12539 60 0,'13'-10'95'16,"-10"-1"-2"-16,-3 0-5 15,-9-2-1-15,-3 4-54 16,-11 6-9-16,-8-2-7 16,-3 5-6-16,-7 8-8 15,-2 10-3-15,-4 6 0 0,1 10 0 16,1 8 0-16,6 9 0 16,6 7 0-16,13 3 0 0,10 1 0 15,14-2 0-15,16-8 0 16,11-8 0-16,17-10 0 15,8-13 0-15,14-11 0 16,1-10 0-16,1-6 0 0,0-12 0 16,-4-6 0-1,-6-5 0-15,-8-4 0 0,-12-4 0 16,-12-2 0-16,-10-3 0 16,-18-3 0-16,-12 1 0 15,-17-2 0-15,-17 3 0 16,-18-1 0-16,-7 10 0 15,-16 22-60-15,-4-16-33 0,-4 1-1 16,-1 5-9-16,1 4-4 16</inkml:trace>
  <inkml:trace contextRef="#ctx0" brushRef="#br1" timeOffset="294153.1171">8611 11956 73 0,'13'-13'93'15,"-5"2"-4"-15,2 0-5 0,-10 11-3 16,9-6-59-16,-9 6-6 15,-2 17-6-15,-4 4-3 16,-5 6-2-16,1 8 0 0,-3 5 0 16,-2 7 0-16,2-1-1 15,1 2 0-15,1-1-1 16,4-1-2-16,-2-2 0 16,3-5-3-16,4-5-2 0,-3-5-3 15,5-4-7-15,-2-8-11 16,-2-6-60-16,4-11-2 15,0 0-6-15,0-17-5 0,-5-12 5 16</inkml:trace>
  <inkml:trace contextRef="#ctx0" brushRef="#br1" timeOffset="294443.0099">8426 11914 62 0,'13'-25'93'16,"10"1"-1"-16,7 5-6 0,11 1-1 15,7 7-54 1,13 11-10-16,2 5-8 0,8 17-5 16,-2 7-2-16,-4 12-2 15,-3 5-1-15,-14 8 0 16,-13 5-2-16,-13-2 2 16,-16 1-3-16,-12-6 0 0,-21-2 0 15,-13-7 0-15,-11-7 0 16,-14-5 0-16,-4-8 0 15,-7-5 0-15,0-6 0 0,3-4 0 16,8-8 0 0,10 0-16-16,6 8-51 0,21-17-21 0,19-10-3 15,17-3-6-15,26-3-6 16</inkml:trace>
  <inkml:trace contextRef="#ctx0" brushRef="#br1" timeOffset="295641.9191">10147 12703 41 0,'0'0'84'16,"0"0"-2"-16,14-3-3 15,2-1-23-15,4 1-28 16,12 1-8-16,-1 2-9 0,5 0-3 16,-1 0-3-16,3 2 0 15,2 1 1-15,3-2-1 16,1-1 1-16,3 0 0 0,0 0-1 16,4 0 0-16,2-3 0 15,5-1-1 1,4-2 0-16,0 1 0 0,7-1 0 15,3 2 0-15,3-1-1 0,3 0 1 16,4 0-1-16,0-1 0 16,3 2 0-16,1 1 0 15,-1-1-1-15,1 2 1 0,0-1-1 16,-5-1 0 0,3 1 0-16,-4 1 0 15,4 1 0-15,-4 1-2 0,0-1 0 16,1-1 0-16,-3 1 0 15,7 1 0-15,-7 0 0 16,1-1 0-16,0 0 0 0,0 1 0 16,-6-1 0-1,3 0 0-15,-2 1 0 0,-2-3 0 16,0 1 0-16,-2-1 0 0,-3 0 0 16,-2 2 0-16,3-1 0 15,-5 0 0-15,3 0 0 16,-6 0 0-16,4 2 0 0,-2 0 0 15,-2 0 0-15,0 0 0 16,-2 0 0-16,-3 0 0 16,-1 0 0-16,-3 0 0 15,-4 2 0-15,-3-2 0 16,-4 0 0-16,-2 0 0 16,-8 0 0-16,-4 0 0 0,-7-2 0 15,-2 1 0-15,-3 2 0 16,-6-2 0-16,-8 1 0 15,0 0 0-15,0 0 0 0,9-3 0 16,-9 3 0-16,0 0 0 16,0 0 0-16,0 0 0 15,0 0 0-15,0 0 0 0,0 0 0 16,0 0 0-16,0 0 0 16,0 0 0-16,0 4 0 15,0-4-28-15,0 0-60 0,0 0-3 16,14 10-4-16,-1-7-4 15,2-2-1-15</inkml:trace>
  <inkml:trace contextRef="#ctx0" brushRef="#br1" timeOffset="296234.0341">14779 12537 22 0,'8'-7'76'0,"5"2"3"16,-13 5-11-16,14-11-10 16,-14 11-15-16,6-13-11 0,-6 13-7 15,1-11-5-15,-1 11-2 16,0-11-4-16,0 11-2 16,-4-8-2-16,4 8-2 0,0 0 0 15,-14-9-2-15,14 9-1 16,-15-3 0-16,15 3-3 15,-17 0-2-15,6 3 0 16,-1 3 0-16,-4 4 0 0,3 4 0 16,-3 4 0-16,-1 5 0 15,-1 3 0-15,0 4 0 16,2 3 0-16,0 2 0 16,3-1 0-16,5 3 0 0,3-3 0 15,5-2 0-15,1 2 0 16,11-4 0-16,5-4 0 15,8-1 0-15,1-6 0 16,9-2 0-16,0-7 0 0,3-4 0 16,4-6 0-16,2 0 0 15,-2-7 0-15,-2-6 0 16,1-5 0-16,-4-4 0 16,2-3 0-16,-4-5 0 0,-2-4 0 15,-3-3 0-15,-7-6 0 16,-3 0 0-16,-7-2 0 15,-7 2 0-15,-6 1 0 16,-9 2 0-16,-18 4 0 16,-6 4 0-16,-12 6 0 0,-8 6 0 15,-6 5 0-15,-7 10 0 16,-1 4 0-16,2 8 0 0,2 9-73 16,8 4-20-16,6 0-3 15,8-2-7-15,9 1-6 16</inkml:trace>
  <inkml:trace contextRef="#ctx0" brushRef="#br1" timeOffset="296725.4968">13019 11742 81 0,'11'-13'94'0,"-11"13"-4"15,4-11-6-15,-4 11-2 16,15-8-62-16,-23 8-4 16,-5 10-6-16,-4 7-2 15,-5 7-2-15,-5 8-1 0,1 10-1 16,-5 6 1-16,7 5-2 16,6 2 0-16,3 1-3 15,14-1 0-15,6-2 0 16,16-11 0-16,12-6 0 0,13-11 0 15,8-7 0 1,4-9 0-16,5-7 0 16,1-3 0-16,-4-9 0 0,-1-7 0 0,-5-5 0 15,-4-3-14-15,-14-5-19 16,-18-4-53-16,-1 0-3 16,-13-5-4-16,-6-1-5 0,-17-1 0 15</inkml:trace>
  <inkml:trace contextRef="#ctx0" brushRef="#br1" timeOffset="296904.5739">13037 11743 23 0,'-8'-11'90'15,"8"-4"-1"-15,15 2-4 16,11-3-2-16,26 1-44 16,-3 4-10-16,4 0-12 0,7 4-7 15,-1 4-6-15,7 3-4 16,-8 0-8-16,-3 11-18 15,-7 2-54-15,-12 4-2 16,-11-3-8-16,-14 2-5 0,-11 1 7 16</inkml:trace>
  <inkml:trace contextRef="#ctx0" brushRef="#br1" timeOffset="297098.7843">12951 11942 40 0,'-8'13'93'15,"14"-6"-2"1,20-4-6-16,12-3-2 0,14 21-34 16,15-59-35-16,7 27-6 15,10 6-10-15,2-4-16 16,0 7-60-16,3 0-4 0,-6-2-6 16,-5 3-7-16,-10-7 1 15</inkml:trace>
  <inkml:trace contextRef="#ctx0" brushRef="#br1" timeOffset="298505.1859">6799 11611 4 0,'7'-19'63'15,"0"-4"8"-15,-2-2-1 0,5 2-3 16,-5-2-7-16,1 1-9 16,-3 5-11-16,1 5-11 0,-1 1-8 15,-3 13-5 1,0 0-5-16,-6 27-5 16,-2 9-4-16,-4 13-2 0,-2 15 0 15,2 9 0-15,4 6 0 16,6-3 0-16,5-3 0 15,15-10 0-15,6-12 0 16,11-13 0-16,4-16 0 0,5-16 0 16,-1-7 0-16,0-14 0 15,-3-8 0-15,-4-10 0 0,-2 0 0 16,-7-6 0-16,1 0 0 16,-8 3 0-16,-2 4 0 15,-5 3 0-15,-3 8 0 16,-4 6 0-16,-6 15 0 15,0 0 0-15,0 0 0 0,9 15 0 16,-6 10 0-16,-2 7 0 16,5 9 0-16,-1 12 0 0,-1 3 0 15,-2 8 0 1,2 2 0-16,-2 0 0 0,1-1 0 16,0-4 0-16,4-1 0 15,0-1-57-15,7-16-35 16,9-15-2-16,5-10-7 15,9-10-5-15</inkml:trace>
  <inkml:trace contextRef="#ctx0" brushRef="#br1" timeOffset="299162.9777">11666 11766 34 0,'-21'-16'89'0,"-1"1"-1"0,4 1-5 16,0-25-14-16,2 36-27 15,-1 4-16-15,3 10-7 16,2 12-8-16,-1 4-2 0,8 8-3 16,-1 4-1-16,6 3 0 15,12-2-2-15,12-2 0 16,9-7 0-16,10-6-1 16,3-8 1-16,6-11-1 15,3-6 0-15,-2-6 0 16,-7-9 1-16,-4-6-1 0,-6 1-2 15,-11-2 0-15,-5 4 0 16,-4 2 0-16,-9 2 0 16,-7 14 0-16,0 0 0 0,0 0 0 15,-2 19 0-15,-3 6 0 16,-8 4 0-16,4 7 0 16,-4 5 0-16,4 1 0 0,1 3 0 15,5 1 0-15,2 0 0 16,4 5 0-16,11-6 0 15,7 2-81-15,20-5-11 16,15-10-3-16,18-10-9 0,22-13-3 16</inkml:trace>
  <inkml:trace contextRef="#ctx0" brushRef="#br1" timeOffset="299699.8992">15626 12518 26 0,'-36'0'88'15,"4"0"1"-15,-2-4-2 16,5 4-23-16,5-3-12 16,8-1-17-16,1 1-10 0,3 0-7 15,12 3-4-15,0 0-4 16,0 0-7-16,19 6-3 0,4-1 0 15,7 4 0 1,15-1 0-16,4-2 0 0,13 5 0 16,7-6-20-16,9-5-63 15,3 3-7-15,8-2-2 16,-3 0-8-16,0-6-2 0</inkml:trace>
  <inkml:trace contextRef="#ctx0" brushRef="#br1" timeOffset="299883.1523">16590 12483 75 0,'0'0'96'0,"11"-8"-4"16,-11 8-7-16,7-13-1 15,-7 13-55-15,23-9-13 0,-3 6-7 16,8 3-5-16,8 0-4 16,11 2-5-16,5 6-4 15,16 1-9-15,2 2-17 16,3-1-48-16,8 0-3 15,2-3-6-15,1-2-3 16</inkml:trace>
  <inkml:trace contextRef="#ctx0" brushRef="#br1" timeOffset="300032.6346">17684 12498 6 0,'43'-8'86'0,"-4"0"2"16,-8-3-4-16,5 4-17 0,-11-2-15 16,0 4-23-16,5 1-13 15,0 2-6-15,4 2-7 16,3 0-2-16,6 7-5 15,0 0-29-15,7 1-44 16,8 3-4-16,2-5-6 16,5-1-4-16</inkml:trace>
  <inkml:trace contextRef="#ctx0" brushRef="#br1" timeOffset="300252.2393">19109 12526 0 0,'40'0'92'15,"-4"1"2"-15,-2-4-6 16,3-3-4-16,0-35-17 16,4 33-39-16,4 6-15 0,1 0-5 15,1 2-5-15,4 0-1 16,4 8-4-16,-1 3-3 16,6 3-8-16,0 0-21 15,-1 2-49-15,8 0-2 0,3-1-6 16,2-3-6-16</inkml:trace>
  <inkml:trace contextRef="#ctx0" brushRef="#br1" timeOffset="300602.9875">20498 12543 57 0,'34'-9'75'16,"2"-1"-2"-16,-1 12-9 0,4-4-30 16,2-1-18-1,10 3-7-15,3 2-7 0,4 7-1 16,6 2 0-16,-1 1 1 15,3 3 2-15,1-2 0 16,-2 1 1-16,-2-3 2 16,-6-2 4-16,-2-4 0 0,-3 0 3 15,-7-4-1-15,-3-1-1 16,-3 0 0-16,-1 0-1 0,0 0-4 16,1 0 0-16,-1 1-3 15,2 2-1-15,6 2-2 16,-3 2-1-16,1 0 1 15,-1 3-1-15,-7-5 0 16,-8 1 1-16,-6-1 0 16,-8-4-1-16,-14-1 0 0,0 0-2 15,-6-6-2-15,-16-5-9 16,-4 0-30-16,-6 0-39 16,-5-3-3-16,3-2-5 15,0-1-4-15</inkml:trace>
  <inkml:trace contextRef="#ctx0" brushRef="#br1" timeOffset="301269.1467">22212 12885 7 0,'15'-1'49'0,"7"1"-4"16,8 1-45-16,9 9-27 15,8-7-16-15</inkml:trace>
  <inkml:trace contextRef="#ctx0" brushRef="#br1" timeOffset="301456.2002">23065 12853 35 0,'13'-9'38'15,"-2"2"-10"-15,2 2-6 16,3 0-11-16,-2 3-4 0,5 0-4 16,-4 2-1-16,9 0-2 15,-3 1-26-15,1 0-24 0,8 6 0 32</inkml:trace>
  <inkml:trace contextRef="#ctx0" brushRef="#br1" timeOffset="301755.3441">23539 12874 9 0,'-9'4'83'15,"1"-2"4"-15,-8 2-3 16,4 10-21-16,-2-10-18 0,1 5-14 16,-5-3-11-16,4 5-7 15,1 0-2-15,3 3-4 16,-1 1-1-16,6 2-2 0,3 2 0 15,0 1-1-15,2 3 0 16,0 1 0 0,0 2-2-16,1 1 0 15,0 4-2-15,-1 1-1 0,1 3-4 16,-1 0-5-16,5 4-11 0,-3 2-41 16,1-1-22-16,0-1-5 15,-3-3-3-15,0-1-1 16</inkml:trace>
  <inkml:trace contextRef="#ctx0" brushRef="#br1" timeOffset="301971.5521">23326 13643 9 0,'-21'21'90'0,"0"0"3"15,2-1-3-15,6-6-6 16,4 0-34-16,4 1-17 16,0 8-11-16,3 0-8 0,0 3-4 15,2 1-2 1,0 2-3-16,3 1-2 0,0-3-3 15,0-1 0-15,-2-5 0 16,-1-1 0-16,0-4 0 16,0-6-7-16,-2 1-8 0,2-11-21 15,-13 9-51-15,13-9 0 16,-15 0-8-16,3-1-3 16</inkml:trace>
  <inkml:trace contextRef="#ctx0" brushRef="#br1" timeOffset="302249.1069">22791 13795 79 0,'-9'-4'97'16,"9"4"-3"-16,0 0-5 16,9-1 1-16,29 2-58 15,-11 12-11-15,1 3-12 0,5 4-9 16,2 4 0-16,-1 2 0 15,-2 2 0-15,-1 0 0 16,0-2 0-16,-7-2 0 16,-1-5 0-16,-3-2 0 0,-7-3 0 15,0-3 0-15,-4-3 0 16,1-2 0-16,-10-6 0 16,19 7 0-16,-16 4-41 0,12-11-50 15,7-2-2-15,6-8-6 16,4-2-8-16</inkml:trace>
  <inkml:trace contextRef="#ctx0" brushRef="#br1" timeOffset="302452.4762">23744 13818 88 0,'3'-11'101'16,"-3"2"-5"-1,-6-2-5-15,-5 1-2 0,-3 5-58 16,-8 4-16-16,2 3-15 15,-6 9 0-15,-6 8 0 16,-2 7 0-16,-2 6 0 0,-5 7 0 16,3 5 0-16,-3-4 0 15,2 5-77-15,7-1-15 16,3-9-3-16,9-6-8 16,3-11-4-16</inkml:trace>
  <inkml:trace contextRef="#ctx0" brushRef="#br1" timeOffset="312109.9694">7641 15741 18 0,'-11'-3'63'0,"-3"-3"2"16,0-15-30-16,-1 14-28 16,15 7-22-16,0 0-38 0,0 0-7 15,16-10 0-15</inkml:trace>
  <inkml:trace contextRef="#ctx0" brushRef="#br1" timeOffset="312531.8657">13232 15446 59 0,'-28'0'80'0,"2"-3"-3"15,4-12-5-15,4-1-5 16,-1-4-74-16,2 11-6 0,5 5-19 15,6 9-38-15,6 12-5 16,11-5-5-16,8-1 2 16</inkml:trace>
  <inkml:trace contextRef="#ctx0" brushRef="#br1" timeOffset="319401.1586">19398 12262 1 0,'0'0'69'0,"0"0"-2"15,0-12-10-15,0 12-12 16,0 0-12-16,0 0-8 16,0 0-8-16,0 0-5 0,0 0-4 15,0 0-2-15,0 0 1 16,0 0-1-16,1 7 2 16,-1-7 2-16,0 0-1 0,16 4 2 15,-3-4-2-15,4-2 0 16,6-7 1-16,9 0-1 15,10-4 1-15,8-5-3 16,11-3 1-16,11-3 0 16,10-4 0-16,14-3-1 15,8-2-1-15,9-4 0 0,6 0-1 16,8 2-1-16,1 0-1 16,3 0-1-16,-2 5 1 15,-2 1-1-15,-5 5 0 16,-7 1 0-16,-10 4-2 0,-10 2 0 15,-11 5 0-15,-13 1 0 16,-15 1 0-16,-15 5 0 16,-10 0 0-16,-11 0 0 0,-10 4 0 15,-10 1 0-15,0 0 0 16,0 0 0-16,0 0 0 0,-12-2 0 16,-1 2 0-16,-6 3 0 15,-1 4 0-15,-7 0-14 16,7 7-25-16,-1 0-48 15,2-3-3-15,5-1-5 0,5-4-6 16</inkml:trace>
  <inkml:trace contextRef="#ctx0" brushRef="#br1" timeOffset="319976.0921">23186 11433 25 0,'-12'-12'87'15,"3"-2"-1"-15,-1 1-3 16,-7-2-4-16,17 5-47 0,-22 5-6 15,-8 2-11-15,1 4-6 16,2 7-3-16,3 7-2 16,6 4 0-16,11 7-1 15,11 4-1-15,18 4 1 0,13 5-2 16,9 2 0-16,8 1 0 16,6-1 0-1,-1 0 0-15,-4-3-1 0,-6-4 1 16,-12-5-1-16,-10-5 2 15,-10-3 0-15,-14-4 0 0,-11-5 0 16,-11-2 1-16,-13-3-1 16,-8-3 1-16,-4-1-1 15,-7-3-1-15,-2 0-4 16,1-6-7-16,9-9-45 16,8 0-29-16,15-9-2 0,19-9-7 15,9-10-5-15</inkml:trace>
  <inkml:trace contextRef="#ctx0" brushRef="#br1" timeOffset="321002.137">23799 11117 59 0,'21'-25'93'0,"-3"4"-1"16,-7 1-5-16,-5 3-4 15,-2 2-56-15,-4 15-8 16,0 0-11-16,0 0-1 0,6 19-3 15,-6 10-2 1,-2 15-1-16,-2 10 1 0,2 11 1 16,0 5 0-16,2 5 1 0,0 1-2 15,8-6 0 1,3-4-1-16,6-9 0 0,7-9 0 16,5-8 0-16,9-12-1 15,8-9 0-15,2-11 1 16,9-6 0-16,4-5-1 0,1-13 1 15,4-7 0-15,-6-9 0 16,-1-1-1-16,-9-5 1 16,-4-1-1-16,-12 1 1 0,-7 1-1 15,-13 5-1-15,-8 2 1 16,-7 8-1-16,-14 2 1 16,-6 11-1-16,-7 6 1 0,-3 3 1 15,-6 8-1-15,3 9 1 16,0 4-1-16,9 4 1 15,3 5 1-15,14-2-2 0,8 2 0 16,8-5 0-16,16 0 0 16,5-7 0-16,7-4 0 15,3-7 0-15,7-4 0 16,-7-4 0-16,2-9 0 0,-4-3 0 16,-3-5 0-16,-5-4 0 15,-6-1 0-15,-6-2 0 16,-2-2 0-16,-7 3 0 15,-1 1 0-15,-4 4 0 16,-2 1 0-16,-1 2 0 0,0 6 0 16,0 10 0-16,3-12 0 15,8 11 0-15,1 1 0 16,8 0 0 0,4 0 0-16,3 6 0 0,5 0 0 15,5-1 0-15,-2-1 0 0,0 0 0 16,-5-2 0-16,-2-1 0 15,-6-1 0-15,-2-1 0 16,-3-3 0-16,-4 0 0 0,-13 4 0 16,12-8 0-16,-12 8 0 15,0 0 0-15,0 0 0 16,0 0-2-16,-5 10 1 0,0 8 1 16,0 5-1-16,-1 6 1 15,5 3 1-15,1 4-2 16,12-2 1-16,11-4 0 15,7-3 1-15,10-9-1 16,8-7 0-16,3-11 1 0,3-4-1 16,1-12 2-16,-3-9-2 15,-3-8 0-15,0-7 0 16,-9-9 0-16,-1-2 0 0,-3-3 0 16,-4-1 0-1,-8 1 0-15,0 3 0 0,-2 6 0 16,-6 5 0-16,-5 12 0 0,-2 6 0 15,-3 8 0-15,-6 14 0 16,0 0 0-16,3 10 0 16,-5 18 0-16,-13 12 0 15,-4 14 0-15,-15 12 0 16,2 10 0-16,-6 0 0 16,4 1-7-16,-7-6-26 0,0-6-54 15,18-13-5-15,12-17-4 16,12-15-6-16,13-15 8 15</inkml:trace>
  <inkml:trace contextRef="#ctx0" brushRef="#br1" timeOffset="321283.1256">26037 11329 67 0,'47'-59'94'16,"-5"7"-2"-16,-11 12-5 16,-4 27-18-16,-8-5-31 15,-14 7-14-15,-5 11-10 16,-10 13-6-16,-15 13-3 0,-8 10-2 15,-1 8-1 1,-6 8 0-16,9 1 1 0,7 3 0 16,18-3-3-16,17-1 0 0,22-8 0 15,25-8 0-15,11-9 0 16,16-9 0-16,-1-5 0 16,-1-10 0-16,-2-3 0 15,-15-5 0-15,-12-5-9 16,-18-8-11-16,-8 6-24 0,-28 12-44 15,-3-14-1-15,-26 13-6 16,-24 2-3-16</inkml:trace>
  <inkml:trace contextRef="#ctx0" brushRef="#br1" timeOffset="321510.7363">25103 12103 82 0,'-67'29'97'0,"16"-3"-6"15,25-16-4-15,26-10-1 0,20 0-61 16,28-1-9-16,28-6-6 16,14-4-4-16,14 1 0 15,15-4-3-15,2 3-1 16,-1-2-2-16,-12 6-2 16,-23-1-6-16,-15 7-6 15,-22-1-10-15,-20 2-35 0,-27 8-29 16,-22 8-3-16,-23 5-6 15,-26 6 0-15</inkml:trace>
  <inkml:trace contextRef="#ctx0" brushRef="#br1" timeOffset="321716.3446">24905 12553 76 0,'-56'30'97'0,"24"-1"-4"16,19-11-6-16,28-7 1 15,26-6-60-15,25-5-9 16,24-8-7-16,17-8-3 15,20-3-7-15,9-5-2 16,10-2 0-16,0-1 0 16,-6 1 0-16,-17 3 0 0,-16 3 0 15,-19 3 0-15,-19 7 0 0,-29 6-37 16,-21 4-50 0,-20 11-3-16,-33 6-7 0,-24 7-5 15</inkml:trace>
  <inkml:trace contextRef="#ctx0" brushRef="#br1" timeOffset="326782.8836">7401 14846 4 0,'0'0'53'15,"0"9"1"1,0-9-4-16,30 0-51 0,-30 0-11 15,13 26-16-15,-3-9-19 16,8 9-6-16</inkml:trace>
  <inkml:trace contextRef="#ctx0" brushRef="#br1" timeOffset="327256.473">13267 14771 13 0,'0'0'66'15,"0"0"1"-15,0 0-4 0,2-14-2 16,-7-1-62-16,5 15 0 16,-11 0-3-16,8 9-13 15,2 11-18-15,-3-2-27 0,4 7-4 16,0-2-1-16</inkml:trace>
  <inkml:trace contextRef="#ctx0" brushRef="#br1" timeOffset="327982.4496">20262 14727 0 0,'-20'0'59'15,"20"0"2"-15,-18-12-2 16,10-3-35-16,-3 9-15 16,11 6-2-16,0 0-3 0,-8-8-3 15,8 8-3 1,0 0-7-16,-13-3-13 0,13 3-28 16,-7 3-10-16,7-3-1 15</inkml:trace>
  <inkml:trace contextRef="#ctx0" brushRef="#br1" timeOffset="337887.824">5859 16109 62 0,'-7'-16'72'16,"7"16"-6"-16,-8-13-10 15,8 13-9-15,-10-14-10 16,10 14-6-16,-11-12-7 15,11 12-4-15,-12-11-6 16,3 6-2-16,9 5-3 0,-18-9-1 16,7 5-2-16,2-1-1 15,-4 3 0-15,-1-1-2 0,-1 3 1 16,-2-2-2 0,-1 1 1-16,-2 1 0 15,-3 0-1-15,-2 0 0 0,1 3 0 16,-3 1 0-16,2-1 0 0,-2 3-1 15,1 0 1-15,0 1 0 16,1 0 0-16,0 0-1 16,-1 2 1-16,0 1 0 15,0 0-2-15,1 3 0 0,1 0 0 16,0 0 0-16,2 4 0 16,0-1 0-16,5 1 0 15,-1 2 0-15,1 2 0 16,3 2 0-16,0 0 0 15,2 0 0-15,0 2 0 0,5 2 0 16,-3 0 0-16,2-1 0 16,2 0 0-16,2 1 0 15,0-1 0-15,1 1 0 16,2-3 0-16,1 0 0 0,0-3 0 16,1 3 0-16,4-4 0 15,3-1 0-15,1 1 0 16,1-3 0-16,1 3 0 15,0-4 0-15,3 3 0 0,0-2 0 16,3 1 0-16,-2 0 0 16,5 0 0-16,2-1 0 15,4-3 0-15,0 0 0 0,4-2 0 16,5 0 0-16,-2-4 0 16,4 0 0-16,-1-3 0 15,1-2 0-15,-3-1 0 16,6-2 0-16,-3 0 0 15,-2-2 0-15,2-4 0 16,-1-2 0-16,2-3 0 0,-4 0 0 16,2-1 0-16,-2-2 0 15,-1 0 0-15,1-1 0 16,-5-2 0-16,-3 0 0 0,0 1 0 16,-2-1 0-16,-3-2 0 15,-4 0 0-15,-3-1 0 0,-1 0 0 16,-4-3 0-16,0-1 0 15,-4 0 0-15,-3-3 0 16,0 2 0-16,-4-2 0 16,-2 0 0-16,-3-1 0 0,1 1 0 15,-4 1 0 1,-2 0 0-16,0-1 0 0,0 5 0 16,-1 0 0-16,-1 0 0 15,-3 3 0-15,-4-1 0 16,4 1 0-16,-4 4 0 0,-2-1 0 15,-3 4 0-15,-5 1 0 16,-1 1 0-16,1 4 0 16,-3-1 0-16,1 4 0 15,0 2 0-15,0 1 0 0,1 0 0 16,2 0 0-16,4 3 0 16,-2 2 0-16,8 3 0 15,0 2 0-15,7 3-2 0,2-3-38 16,11 2-51-16,4-3-2 15,12-4-5-15,11-5-7 16</inkml:trace>
  <inkml:trace contextRef="#ctx0" brushRef="#br1" timeOffset="339014.3706">6385 16423 55 0,'-13'0'59'0,"4"0"-1"16,-3-1-4-16,4-2-5 0,8 3-8 15,-13-3-10-15,13 3-6 16,0 0-6-16,0 0-6 15,0 0-4-15,0 0-4 0,0 0-1 16,0 0-2-16,0 0-1 16,8 1-1-16,1 2 1 15,3 1 0-15,3 2 0 16,5-3 0-16,1 1 0 0,5-1 1 16,1-2 0-16,4-1-1 15,2 0 2-15,3 0-2 16,7 1 1-16,3-1-1 15,2 0 1-15,2 0 1 16,3-1-1-16,4 0 1 0,3-2-1 16,3 2 1-16,0-2 0 15,4 0 0-15,2 0 0 16,4 1-1-16,2 1 1 16,2-3-1-16,4 2 1 15,-1-1-1-15,5 1-1 0,-2 1 1 16,3 0 0-16,2 0 0 15,-3 1-1-15,0 1 0 16,-1-1 0-16,-3 0 1 0,2 2-1 16,-5 0 0-16,1-2 0 15,0 2 0-15,0-2 0 16,-3 0 0-16,1 0 0 16,3 1 0-16,-2-2 0 0,-2-1 0 15,3-3 0-15,-3 0 0 16,-2 0 0-16,-6-1-1 0,-1 0 1 15,-6 2 0 1,-5-2-1-16,-7 0 1 16,-7 3 0-16,-4 1-1 0,-9-1 1 15,1 2 0-15,-8-1-1 16,-3-1 2-16,-1 1-2 0,-1 0 0 16,-3 0 0-1,-6 0 0-15,4 0 0 0,-3-1 0 16,2 0 0-16,4-1 0 15,0 0 0-15,2 0 0 16,2-1 0-16,4 0 0 0,-2 0 0 16,6 2 0-16,-2-2 0 15,-3 4 0-15,3 0 0 16,-1 1 0-16,-2 0 0 0,-4 0 0 16,2 1-2-16,-3 5-3 15,1 0-3 1,-3-2-5-16,5 3-15 0,-2 2-60 0,1-6 0 15,2-2-8-15,0-1-3 16</inkml:trace>
  <inkml:trace contextRef="#ctx0" brushRef="#br1" timeOffset="339507.8843">10729 16197 3 0,'8'-13'90'0,"-8"13"3"16,-10-12-4-16,-6 2-4 16,3 4-38-16,-11 4-16 15,2 0-11-15,-11 2-6 16,-2 7-3-16,-2 6-3 16,-2 2-2-16,0 3-2 0,-4 8 0 15,2 7-1-15,3 4 0 16,2 6-3-16,6 4 0 15,5 2 0-15,8 3 0 0,11-1 0 16,5-2 0-16,11-4 0 16,14-4 0-16,14-8 0 15,11-7 0-15,13-6 0 16,7-8 0-16,8-6 0 0,1-6 0 16,8-10 0-16,-2-7 0 15,0-7 0-15,-12-6 0 16,-3-5 0-16,-12-4 0 0,-9-6 0 15,-9-1 0-15,-15-5 0 16,-16-2 0-16,-7 1 0 16,-18 1 0-16,-12 4 0 0,-20 2 0 15,-9 7 0-15,-8 7 0 16,-10 6 0-16,-3 9 0 16,-7 7 0-16,3 8 0 15,5 4 0-15,0 27-71 0,14-17-21 16,2 3-2-16,10-8-7 15,8-4-5-15</inkml:trace>
  <inkml:trace contextRef="#ctx0" brushRef="#br1" timeOffset="340291.5019">9195 15825 0 0,'11'-7'91'0,"-1"1"2"15,-10 6-3-15,0 0-5 16,-17-8-32-16,4 13-24 16,-1 12-11-16,-11 7-7 15,-3 7-4-15,-4 6-2 0,-4-1-1 16,1 1-2-16,3-3 0 15,1-3 0-15,1-6-1 16,9-5 0-16,5-8 1 16,5-7 0-16,11-5-1 15,-6-5-1-15,7-9 0 0,13-7 1 16,5-7-1-16,4-9 0 16,9-6 1-16,4-5-1 15,3-5 2-15,5 0 0 0,0 1 2 16,0 2-2-16,-4 5-2 15,2 6 0-15,-9 6 0 16,-3 10 0-16,-2 10 0 0,-5 6 0 16,-1 7 0-16,-3 7 0 15,-2 10 0-15,-2 9 0 16,1 8 0-16,0 7 0 16,-5 5 0-16,1 5 0 0,1 1 0 15,-5 3 0-15,5-2 0 16,-3-2 0-16,3-4 0 15,-3-7-13-15,4-3-31 0,-6-11-48 16,-5-8 0-16,-3-18-6 16,0 0-5-1</inkml:trace>
  <inkml:trace contextRef="#ctx0" brushRef="#br1" timeOffset="340492.9171">9263 15937 34 0,'-25'-6'97'15,"5"-1"-1"1,10-3-5-16,3-4-1 0,39-2-48 16,-48 2-16-16,45-1-11 15,17 2-5-15,12-1-6 0,16 6-4 16,6 0-6-16,11 8-14 16,-7 0-66-16,3 4-3 15,-9 2-6 1,-13 3-6-16,-12 4-2 0</inkml:trace>
  <inkml:trace contextRef="#ctx0" brushRef="#br1" timeOffset="340880.9344">8902 16840 6 0,'-15'17'92'16,"0"-6"0"-16,7-4-3 15,8-7-7-15,-13 8-24 0,13-8-31 16,7 7-7-16,5 0-8 16,6 2-3-16,11 3 0 15,0 1-1-15,11 5-1 16,4 3-7-16,1 4 0 15,-1 0 0-15,-3 2 0 0,-5 2 0 16,-10 0 0 0,-10-1 0-16,-10 0 0 0,-8-5 0 15,-12-1 0-15,-14-1 0 16,-6-4 0-16,-9 0 0 0,-2-6 0 16,-5-4 0-16,0-3 0 15,-6-8-16-15,7-6-73 16,7-7-4-16,6-13-3 15,9-12-8-15,8-8-2 0</inkml:trace>
  <inkml:trace contextRef="#ctx0" brushRef="#br1" timeOffset="341197.5186">9034 16743 95 0,'0'0'102'0,"-5"7"-7"15,5-7-7-15,-12-4 0 16,-22-2-69-16,36-4-4 16,15 4-8-16,9-2-5 15,11 0-2-15,11 4 0 0,8-3 0 16,12 0 0 0,4 1 0-16,1 0 0 0,0 0 0 15,-7-1 0-15,-7 1 0 0,-7 2 0 16,-15-2 0-16,-14 4 0 15,-8 0 0-15,-15 2 0 16,0 0 0-16,-4-1-9 16,4 1-78-16,-16-6-2 0,6-1-5 15,7-8-7-15,3-10-5 16</inkml:trace>
  <inkml:trace contextRef="#ctx0" brushRef="#br1" timeOffset="342463.4016">11543 16307 20 0,'0'0'79'16,"-13"0"3"-16,13 0-12 15,0 0-18-15,-11-9-13 16,11 9-7-16,0 0-6 16,0 0-5-16,0 0-6 0,0 0-3 15,0 0-4-15,13-2-2 16,1 2-1-16,3 0-2 15,4 2 1-15,3 0-1 16,8 0 0-16,5 1 0 16,1-2 0-16,12-1 0 0,-1 0 0 15,12 0-1-15,0-4 0 16,9 2 0-16,2-1 0 0,4-1-1 16,4-1 1-16,4 3-1 15,3-1 0-15,-3 0 1 16,2 2-1-16,0-2-1 15,-4 2 1-15,0-1 1 0,-4-1-2 16,-1 2 0-16,-1-2 0 16,0 2 0-1,-2-2 0-15,0-1 0 16,1 0 0-16,0 1 0 0,3 1 0 16,4-3 0-16,-1 1 0 15,0 1 0-15,2 0 0 0,4 0 0 16,-4 2 0-16,1-2 0 15,0 2 0-15,0 0 0 16,2-1 0-16,0 1 0 0,-4-3 0 16,4 3 0-16,-3-4 0 15,-1 2 0-15,-3-1 0 16,-5 0 0-16,-2 3 0 0,-4-2 0 16,-10 1 0-16,-6 0 0 15,-4 1 0-15,-7 0 0 16,-3 1 0-16,-6 1 0 15,-2-1 0-15,-2 0 0 0,6 1 0 16,-3 1 0-16,4 0 0 16,5 1 0-16,-2 1 0 15,4-2 0-15,-5 0 0 16,0 0 0-16,-4-1 0 16,-4 0 0-16,-5-1 0 0,-6 0 0 15,-6 1 0-15,-2-1 0 16,-10 0 0-16,0 0 0 15,0 0 0-15,4-9 0 0,-4 9 0 16,-5-5 0-16,5 5 0 16,-13-6 0-16,13 6-20 15,0 0-71-15,0 0-3 0,0-12-5 16,5 3-7-16,7-1 5 16</inkml:trace>
  <inkml:trace contextRef="#ctx0" brushRef="#br1" timeOffset="343200.3745">16137 16026 28 0,'0'0'96'0,"0"-11"-3"16,0 11-3-16,-12-13-2 15,0 8-47-15,1 2-16 0,11 3-8 16,-15-8-5-16,15 8-4 15,-17-2-1-15,6 2-1 16,-1 0-6-16,-1 6 0 16,-4 1 0-16,-3 2 0 0,-1 4 0 15,0 1 0-15,-1 4 0 16,-1 0 0-16,0 0 0 16,-1 6 0-16,3-1 0 15,0 2 0-15,2 0 0 16,2 5 0-16,2-4 0 0,1 4 0 15,5 0 0-15,2 0 0 16,3-2 0-16,4 2 0 16,0-2 0-16,7-1 0 15,4-1 0-15,4-1 0 0,1 0 0 16,3-6 0-16,2 2 0 16,6-6 0-16,1 2 0 15,4-6 0-15,-2-1 0 16,6-4 0-16,1-5 0 15,2-1 0-15,2 0 0 16,-4-7 0-16,0-4 0 0,-2-2 0 16,-2-3 0-16,-7-1 0 15,2-2 0-15,-6-2 0 0,-4-2 0 16,0-1 0-16,-4-4 0 16,-1-1 0-16,0-3 0 15,-2 0 0-15,-2 0 0 0,-2 0 0 16,-2 1 0-16,-3 4 0 15,-2 0 0-15,0 3 0 16,-4 2 0-16,-4 2 0 16,-5 4 0-16,0-1 0 0,-4 5 0 15,-2 1 0-15,-8 1 0 16,1 2 0-16,-5 4 0 16,-5 1 0-16,-3 1 0 15,-4 0 0-15,-4 2 0 0,0 0 0 16,-1 1 0-16,2 2 0 15,4 0 0-15,0-1 0 16,7 2 0-16,6 0 0 0,7-1 0 16,11 9 0-16,11-12-90 15,0 0-6-15,9-7-4 16,12-13-7 0,11-7-2-16</inkml:trace>
  <inkml:trace contextRef="#ctx0" brushRef="#br1" timeOffset="344871.4439">13671 16890 66 0,'0'0'88'16,"4"-16"-1"-16,-3 5-16 0,-5-1-20 16,4 12-8-1,-1-16-15-15,1 16-9 0,-4-12-4 16,4 12-4-16,-11-10-1 15,11 10-2-15,-8-4-1 16,8 4 0-16,-14 0-7 0,6 2 0 16,-3 4 0-16,1 0 0 15,-3 3 0-15,-1 1 0 16,-4 2 0-16,1 3 0 16,1 1 0-16,3-1 0 0,-2 3 0 15,1 2 0-15,1 1 0 16,4 3 0-16,-2 1 0 15,5 0 0-15,-4 0 0 16,4 3 0-16,3-3 0 0,0 1 0 16,3-1 0-16,-1 1 0 15,1-4 0-15,6 1 0 16,1-5 0-16,8 0 0 0,2-3 0 16,5-3 0-1,4-3 0-15,4-5 0 16,3-2 0-16,3-2 0 0,3-3 0 15,-1-3 0-15,-2-3 0 16,2-3 0-16,-5-2 0 16,1-1 0-16,-8-2 0 0,-2-3 0 15,-9-1 0-15,3-4 0 16,-9-1 0-16,-3 0 0 16,-2-4 0-16,-4 2 0 0,-2-1 0 15,-5 0 0-15,0 3 0 16,-6 2 0-16,-3 4 0 15,-3 2 0-15,1 3 0 0,-3 4 0 16,-1 4 0-16,-9 1 0 16,5 4 0-1,-3 2 0-15,6 2 0 0,-7 5 0 16,7 3 0-16,-4 4 0 0,8 1 0 16,1 0-7-16,11 1-82 15,4 1-3-15,3-7-4 16,0-10-5-16,18 12-2 15</inkml:trace>
  <inkml:trace contextRef="#ctx0" brushRef="#br1" timeOffset="346562.8292">14004 17017 6 0,'-15'0'70'0,"-1"0"6"15,-4 0-14-15,9 0-11 16,0-2-9-16,11 2-9 0,-11-1-8 16,11 1-1-16,0 0-4 15,0 0-3-15,0 0-3 16,0 0-2-16,0 0-3 15,0 0-2-15,0 0-1 0,0 0-1 16,0 0-1-16,6 0-1 16,-6 0 0-16,16 0 0 15,-8 0 0-15,4 0-1 0,3-1 1 16,-1 0-1-16,3 1 0 16,-4-1 0-16,9 1-1 15,0-3 0-15,-1 3 2 16,2-2-3-16,4 2 0 0,0 0 0 15,2 0 0 1,-1 0 0-16,2 0 0 16,2 2 0-16,0 1 0 0,1-1 0 15,2 0 0-15,2 2 0 0,-2-1 0 16,2-2 0 0,0 1 0-16,-3-2 0 0,2 0 0 15,-3 0 0-15,0 3 0 16,-4-1 0-16,4-1 0 15,0 1 0-15,-3 0 0 16,4 0 0-16,0 1 0 0,1 0 0 16,-1 1 0-16,2-2 0 15,-3 1 0-15,3 0 0 16,-1 0 0-16,0 1 0 0,-2-1 0 16,3-1 0-16,-1-2 0 15,1 0 0-15,2-1 0 16,-2 1 0-16,0-1 0 0,2-2 0 15,-2 2 0-15,1 0 0 16,-1 1 0-16,0 0 0 16,0 0 0-16,-1 0 0 0,-1 1 0 15,1 4 0 1,-3-4 0-16,2-1 0 0,-4 0 0 16,-1 0 0-16,-1-2 0 15,0 2 0-15,-2 0 0 0,3-1 0 16,0 1 0-16,-2 1 0 15,9-1 0-15,-4 2 0 16,5 0 0-16,1-1 0 16,2-1 0-16,2 3 0 15,-4-2 0-15,6 1 0 0,-3-2 0 16,5 0 0-16,-3 1 0 16,-2-1 0-16,0 0 0 15,4 2 0-15,-1-2 0 0,0 0 0 16,4 0 0-16,-2 0 0 15,4 0 0 1,2 1 0-16,1-1 0 0,0 0 0 16,-1 0 0-16,3 0 0 0,-3-1 0 15,0-1 0-15,-3-1 0 16,0-1 0-16,-1 1 0 16,-3-1 0-16,4-1 0 15,-3-1 0-15,0 2 0 0,0 1 0 16,-1-2 0-1,0 2 0-15,2 0 0 0,-2-1 0 16,3 3 0-16,-1 0 0 16,2-2 0-16,-1 1 0 0,2 1 0 15,1-1 0-15,1 2 0 16,4 2 0-16,-1-2 0 16,6 0 0-16,-3 0 0 15,3 0 0-15,-3 1 0 0,2-1 0 16,-2-1 0-16,-1 1 0 15,1 0 0-15,-5-2 0 16,3 2 0-16,-2 0 0 0,-1 0 0 16,-4-1 0-16,-3 1 0 15,-4 0 0 1,-8 0 0-16,-2 1 0 0,-3-2 0 16,-8 1 0-16,-3-2 0 15,-1 2 0-15,-4-2 0 0,-4 0 0 16,1 1 0-16,-10 1 0 15,13-4 0-15,-2 4 0 16,2-3 0-16,5 2 0 16,1-2 0-16,5 0 0 0,5-1 0 15,-1 2 0-15,5 0 0 16,0-2 0-16,-3 1 0 16,0 2 0-16,-1 0 0 15,-6-1 0-15,-4 1 0 16,-1 1 0-16,-4 0 0 0,-4 0 0 15,-10 0 0-15,13-1 0 16,-13 1 0-16,0 0 0 0,0 0 0 16,0 0 0-16,0 0 0 15,0 0 0-15,0 0 0 16,0 0 0-16,0 0 0 0,8 0 0 16,-8 0 0-1,11 1 0-15,-11-1 0 16,17 0 0-16,-4 0 0 15,-2 0 0-15,6 0 0 0,-2 0 0 16,3 0 0-16,-2-1 0 16,1 1 0-16,-4 0 0 0,0-1 0 15,-1 1 0-15,-4 0 0 16,-8 0 0-16,13 0 0 16,-13 0 0-16,0 0 0 0,0 0 0 15,9 0 0-15,-9 0 0 16,0 0 0-16,0 0 0 15,0 0 0-15,0 0 0 0,0 0 0 16,0 0-24-16,-11 0-66 16,-1 0-2-16,-5 0-5 15,-6-3-6-15,-14-5-1 16</inkml:trace>
  <inkml:trace contextRef="#ctx0" brushRef="#br1" timeOffset="347532.5026">14892 17342 23 0,'-4'-11'74'16,"4"11"2"-16,-1-13-8 16,1 13-11-16,0 0-11 0,-1-13-6 15,1 13-9 1,0 0-5-16,1-9-4 0,-1 9-6 16,0 0-3-16,12-9-2 15,-2 7-3-15,1 1-8 16,0 1 0-16,3 0 0 0,3 3 0 15,-1 5 0-15,5 1 0 16,-2 3 0-16,-11-4 0 16,3 0 0-16,-1 2 0 15,-3 4 0-15,-2 0 0 0,-2 2 0 16,0 6 0-16,-5-1 0 16,1 4 0-16,-5-2 0 15,-3 4 0-15,-2-2 0 0,-2 1 0 16,-3-1 0-1,2 1 0-15,-1-2 0 0,-1 0 0 16,0-1 0-16,2-3 0 16,4-1 0-16,1-6 0 15,7-4 0-15,2 1 0 0,9-8 0 16,6-2 0-16,8 1 0 16,3-2 0-16,6-3 0 15,1-1 0-15,5-1 0 16,-1-2 0-16,1 3 0 15,2-2 0-15,-4 0 0 0,1-2 0 16,-2 3 0-16,-5 3 0 16,-4-1 0-16,-3-1 0 15,-6 4 0-15,-3 1 0 0,-4-1 0 16,-10 1 0-16,10-3 0 16,-10 3 0-16,0 0 0 15,0 0 0-15,0 0 0 0,0 0 0 16,0 0 0-16,0 0-82 15,0 0-9-15,3-14-4 16,7 3-7-16,0-5-2 16</inkml:trace>
  <inkml:trace contextRef="#ctx0" brushRef="#br1" timeOffset="348712.7763">16279 16695 34 0,'12'-7'90'0,"-12"7"-2"16,6-9-6-16,-6 9-3 15,0 0-58-15,0 0-2 16,-8 7-12-16,1 8-2 0,2 7-4 16,-6 4-4-16,7 10-12 15,-5 17-49-15,2-5-14 16,1 2-5-16,-5-1-3 0,6-3-4 16</inkml:trace>
  <inkml:trace contextRef="#ctx0" brushRef="#br1" timeOffset="348893.2999">16258 17205 40 0,'9'3'79'0,"1"0"4"16,-10-3-2-16,11 6-39 15,-11-6-8-15,9 18-3 0,-5-8-10 16,0 6-8-16,-3-5-9 16,6 3-31-16,2-1-48 15,1-7-5 1,7-6-5-16,2-9-6 0</inkml:trace>
  <inkml:trace contextRef="#ctx0" brushRef="#br1" timeOffset="349596.8152">18062 16434 81 0,'0'-14'92'16,"0"-4"-2"-16,3 0-5 0,-21-2-38 15,22 3-13-15,11 4-13 16,2 1-6-16,7 5-5 16,3 3-3-16,2 5-3 15,3 4-1-15,-2 8-1 0,-4 8-1 16,-5 3-1-16,-5 5 1 16,-7 1-2-16,-7 3 2 15,-3-3-1-15,-12-1 1 16,-2-4-1-16,-4-4 1 0,2-5-1 15,-1-2 1 1,6-3-1-16,5-2 0 0,7-9 0 16,9 10 0-16,12-7 0 15,7 2 1-15,6 2 0 16,6 0 0-16,2-2 0 16,-2 5 0-16,-3 0 0 0,-5 2 1 15,-6-1-2-15,-11 3 2 16,-5 0 0-16,-8-1-1 0,-3 4 1 15,-11-3-2-15,-5 3 0 16,-5-3 0-16,-6 1 0 16,4-2 0-16,-2-1 0 0,0-2-2 15,6 2-23-15,20-12-61 16,0 0-5-16,0 0-4 16,21-10-7-1,12-6-2-15</inkml:trace>
  <inkml:trace contextRef="#ctx0" brushRef="#br1" timeOffset="350945.7727">20263 16701 18 0,'0'0'89'16,"0"0"2"-16,6-11-3 15,-7-2-26-15,1 13-16 0,-14-9-16 16,2 9-9-16,2-3-7 15,-5 1-3-15,-2 2-3 0,-2 0-1 16,-2 0-2-16,-4 5 0 16,1 1-1-16,-1 2 0 15,0 1-1-15,0 5-1 16,2 1 1-16,3-1-3 16,3 3 0-1,-1 2 0-15,3 3 0 0,4-1 0 16,5 6 0-16,1-5 0 0,0 6 0 15,5 1 0 1,0 1 0-16,7 0 0 0,1 0 0 16,5-1 0-16,-1-1 0 0,2-3 0 15,5 0 0-15,3-7 0 16,-3-3 0-16,5-3 0 16,2-4 0-16,1-2 0 0,2-4 0 15,1-1 0-15,3-1 0 16,1 0 0-16,1-4 0 15,-3-3 0-15,4-2 0 16,-3-1 0-16,-1 0 0 0,2-4 0 16,-8-2 0-16,-1-4 0 15,-2-3 0-15,-7-2 0 16,0-4 0-16,-8-1 0 16,-2-3 0-16,-2 0 0 15,-4 1 0-15,-11-2 0 0,-5 3 0 16,-3 4 0-16,-6 1 0 15,-7 4 0-15,-5 1 0 0,-6 6 0 16,-5 5 0-16,-3 4 0 16,8-1-32-16,-7 8-62 15,-2-1-1-15,5-1-5 16,-7-14-8-16</inkml:trace>
  <inkml:trace contextRef="#ctx0" brushRef="#br1" timeOffset="351776.8221">13690 16486 5 0,'-2'-10'77'0,"2"10"-2"15,0 0-6 1,0-8-19-16,0 8-14 0,4 5-14 16,1 6-7-16,0 4-7 15,-3 6-8-15,2 4-31 16,0 10-41-16,-4 2-2 0,-1 2-7 15,-6 2 1-15</inkml:trace>
  <inkml:trace contextRef="#ctx0" brushRef="#br1" timeOffset="351929.0507">13716 16962 12 0,'12'-3'75'0,"-2"-4"0"0,-10 7-3 15,17-14-5-15,7 11-83 16,-10-3-42-16,7-5-10 16,-1-5-9-16,11-3 2 15</inkml:trace>
  <inkml:trace contextRef="#ctx0" brushRef="#br1" timeOffset="356060.5999">5757 16847 59 0,'0'0'72'16,"2"-22"-15"-1,-2 22-11-15,0-10-6 0,0 10-8 16,0 0-7-16,0 0-5 15,0 0-2-15,0 0-4 0,0 0-4 16,3 7-1-16,-2 5-3 16,0 3 0-16,0 5 1 15,-1 5 0-15,0 5 0 16,0 5-1-16,0 4-1 16,0 3 0-16,0 6-1 0,0-21-1 15,0 1-1 1,0 8-1-16,0 5 1 0,0 2-1 15,-1 6 1-15,1 1-1 0,-1 4-1 16,1 0 0-16,-1 5 0 16,1-1 1-16,1 4-2 15,1-2 0-15,-2 3 0 16,2-4 0-16,0 5 0 16,-2-4 2-16,3-4 0 15,1-4-1-15,-2-7 1 16,2-4 1-16,-4-41-2 0,2 34 2 15,2 2-2-15,-1-12 0 16,0 4 0-16,-1-7 2 16,0 0-2-16,-2-21-1 15,4 21 2-15,0 3-1 0,-4-24 0 16,0 0 0 0,0 0 0-16,3 9 1 15,0 1-1-15,0 1 1 0,0 1-1 16,-3-12 0-16,0 0 0 15,0 0 1-15,0 0 0 16,0 0-2-16,0 0 2 16,0 0-1-16,0 0 0 0,0 0 1 15,0 0-1 1,0 0 0-16,0 0 0 16,0 0 1-16,0 0-1 0,0 0-1 15,0 0 1-15,0 0 0 16,0 0 0-16,0 0 0 15,0 0 0-15,0 0 0 0,4 1 0 16,1 0 0 0,0 0 0-16,1 0 0 15,-2 0 0-15,24 0-1 0,-17-1 1 16,0 0 1-16,20-5 0 16,-10 2-1-16,-21 3 1 15,25-2 0-15,1-1 0 0,-6 3 1 16,3-1 0-1,0 1-1-15,1 0 1 16,2 1 0-16,0-1 0 16,2 0-1-16,0-1 0 0,1 0-1 15,1 0 0-15,4-1 0 16,0-1 0-16,5 0 0 16,43-6 0-16,-38 3 0 15,3 2 1-15,0-1-1 16,0-1 1-16,5-2-1 0,2 4 0 15,0-2 0-15,2 2 0 16,2 2 0-16,0 2 0 16,2-1 0-16,0 1 0 15,-2 0 1-15,3 0 0 16,-1 0-1-16,-1 1 0 0,-4 0 1 16,2 0-1-1,0-1 0-15,0 1 0 16,-2 3-1-16,-2-2 1 0,-1 1 0 15,0-3-1-15,-3 2 1 16,-4-1 1-16,0-1-1 16,-3 0 0-16,-3 0 1 0,-39 0-2 15,36 0 1-15,-1-1 1 16,-4 1-1-16,-2 3-1 16,-2-1 2-16,-1-1-1 15,-5 1 0-15,0 0 1 16,-21-2-1-16,22 3 0 15,0 1 0-15,-22-4-4 0,0 0-6 16,10 2-22-16,1 2-51 16,1-2-1-16,21 7-7 15,-9-6-6-15,-24-3-1 16</inkml:trace>
  <inkml:trace contextRef="#ctx0" brushRef="#br1" timeOffset="356479.8977">8512 18242 70 0,'0'0'87'16,"0"0"-2"-16,10-10-1 15,2 1-3-15,-4-1-63 16,3-3-2-16,-11 13-2 16,10 0-3-16,1 0-1 0,0 0-4 15,1 0 0 1,-12 0-2-16,0 11-1 15,0 1-1-15,0 0 1 0,0 29-1 16,0-13-1-16,0-1 1 16,3-2-2-16,4 6 1 0,0-1 0 15,6-2 0-15,0 3 2 16,5-8-3-16,3 1 0 16,3-9 0-16,-1 3 0 15,6-15 0-15,-2-1 0 16,2-8 0-16,2-5 0 15,-5-13 0-15,3-2 0 16,-8-10 0-16,11-45 0 0,-27 38 0 16,-5 0 0-16,-9-1 0 15,-8 3 0-15,17 41 0 16,-29-35-35-16,-41-33-53 16,23 42-2-16,-3 1-5 15,-9 0-7-15,-1 4 1 0</inkml:trace>
  <inkml:trace contextRef="#ctx0" brushRef="#br1" timeOffset="356742.7756">7864 17648 13 0,'-30'-36'95'0,"2"6"1"15,4 1-6-15,2 3-4 0,3 4-1 16,3 5-70-16,2 6-2 15,1 7-3-15,2 4-4 16,1 9-4-16,1 7-2 16,0 9 0-16,9-25 0 0,-9 32 0 15,-2 47 0-15,3-28 0 16,6 1-15-16,-2 8-14 16,-1-9-47-16,2 2-14 15,-2-5-2-15,0-9-4 16,5-39-3-16</inkml:trace>
  <inkml:trace contextRef="#ctx0" brushRef="#br1" timeOffset="356992.8994">7538 17808 36 0,'2'-55'90'0,"6"5"0"0,0-4-5 16,9 13-2-16,3-1-28 15,7 10-38-15,0 2-4 16,5 12-4-16,1 2-4 15,-2 11-1-15,1 3-1 16,-2 16-1-16,-1 7 1 0,-3-10-1 16,-2 7 1-16,-5 6-1 15,-6 5 1-15,-13-29-2 16,3 35-2-16,-3 41-4 16,-11-30-9-16,11-46-69 0,-13 39-3 15,-1 1-5-15,-3-8-7 16,1 0-1-16</inkml:trace>
  <inkml:trace contextRef="#ctx0" brushRef="#br1" timeOffset="358181.4912">9256 18458 42 0,'1'6'55'0,"5"0"2"16,-2 0-35-16,0-1 0 15,1 1 3-15,1 1-1 16,-1-2 1-16,2 4 1 15,-2-4 0-15,-2-1-4 16,0 2-1-16,1-2-1 16,0 2-6-16,21 11-2 0,-14-17-4 15,1 0 0-15,24 0-2 16,-13 0 0 0,0 0-1-16,0-1-1 0,1 0 0 15,4 0-1-15,2 1 0 16,1-1-1-16,5 0-1 0,40 2 1 15,-33-2-1-15,0 0 0 16,4-3 0 0,0 2-1-16,3 2 0 0,0-1 1 15,-2 0-1-15,4 2 0 16,0-2 0-16,0 1 1 16,0-1 0-16,1-1 1 15,3-1 0-15,-4 2 0 16,1-1 0-16,-1 1 0 0,0 1 0 15,1 0 0 1,0-2-1-16,-3 2 0 0,0 0 0 16,2 2-1-16,-1-2 0 15,-1 0 0-15,-1-2 1 16,1 2-1-16,4-1-1 0,-1 1 1 16,-2 0 1-16,0 0-1 15,4 0 1-15,-3 0-1 16,2 0 0-16,0 0 1 15,2-3 0-15,0 0-1 16,1 0 0-16,1 2 1 16,1-3-1-16,-2 0 1 0,2 3-1 15,-2-4 1 1,-2 3-2-16,-2-1 2 0,1 1-1 16,-2 0 0-16,0-3 0 15,-3 1-1-15,-2-1 1 16,0 2 1-16,-5 0-1 15,-1 0 0-15,-41 3 0 16,35-2 1-16,1 0-1 0,-4 0 1 16,-3 0 0-16,-4 1-1 15,0-1-1-15,-1 1 1 16,-1 0 0-16,-23 1 0 16,25-1-1-16,5-1 1 15,-30 2 0-15,20 2 0 16,-2-2 0-16,-18 0-2 0,0 0-3 15,0 0-6-15,0 0-16 16,0 0-55-16,0 0-1 16,0 0-7-16,0 0-6 15,0 0 1-15</inkml:trace>
  <inkml:trace contextRef="#ctx0" brushRef="#br1" timeOffset="358809.8756">11452 17861 30 0,'7'-11'85'0,"-7"11"2"16,11-12-5-16,-11 12-1 15,8-12-48-15,-8 12-7 16,10-10-7-16,-10 10-5 16,0 0-4-16,2 6-3 0,-2-6-3 15,0 0-1-15,-2 23 0 16,-6 1-1-16,5 2 1 16,-3 1-2-16,3 6-1 15,1 2 0-15,2 1 2 16,1-1 0-16,9 1-1 15,-4 0-2-15,6-2-2 16,4 0-4-16,2-9-12 16,1 1-28-16,6-17-37 0,3 1-3 15,-4-13-7-15,28-19 0 16</inkml:trace>
  <inkml:trace contextRef="#ctx0" brushRef="#br1" timeOffset="359018.4517">11714 17916 3 0,'-16'-35'82'16,"-4"7"1"-16,0 1 0 0,3 0-5 16,0 8-28-16,9-2-23 15,2 4-8-15,6 2-6 16,2 3-6-16,8 1-1 16,5 2-2-16,3 0-3 15,4 8-4-15,3-6-9 0,1 1-18 16,-1 0-41-16,5 3-10 15,-7 3-5-15,0 0-6 16</inkml:trace>
  <inkml:trace contextRef="#ctx0" brushRef="#br1" timeOffset="359213.7355">11791 17836 30 0,'-22'23'80'0,"-3"1"1"16,1-2-1-16,1 0-5 0,23-22-44 15,-44 51-4-15,44-51-13 16,0 16-1-16,7-11-3 16,11-1-11-16,2-4-24 15,4-9-49-15,7-7-4 16,3 6-9-16,-1-9-1 0,-1 1 0 16</inkml:trace>
  <inkml:trace contextRef="#ctx0" brushRef="#br1" timeOffset="359634.5022">10674 17744 23 0,'-59'11'94'0,"4"-1"-5"16,7-2-3-16,12 3-6 0,9 3 1 16,8-1-70-16,4 2-3 15,6-1-4-15,9-14-3 16,0 0 0-16,0 21 0 16,0-1 0-16,0-20-2 15,0 0 0-15,11 13 0 16,44 31 1-16,-32-36 3 15,2-3 0-15,0-3 0 0,1-2-1 16,1-4 2-16,-4-3 1 16,1-2 0-16,0-4-3 15,-3 1 1-15,-1-2 1 16,-2 3-4-16,1 5 0 0,-19 6 0 16,0 0 0-16,0 0 0 15,9 0-11-15,1 6-63 16,11 28-12-16,-19-10-5 15,-3 5-5-15,-4 2-4 16</inkml:trace>
  <inkml:trace contextRef="#ctx0" brushRef="#br1" timeOffset="360335.8635">8136 18001 5 0,'-38'2'89'0,"38"-2"3"0,-12-3-6 0,12 3-5 16,-9-7-37-16,9 7-15 15,0 0-9-15,0 0-8 16,0 0-6-16,0 0-3 15,-3 7 0-15,0 4 0 16,0 0-2-16,1 26 2 0,2-13 0 16,4-3-2-1,3-1 0-15,-1 3 0 0,4-2 0 16,-10-21 0-16,13 24 0 16,1 0 0-1,-14-24 1-15,0 0 1 16,11 6 1-16,-3-2-2 0,4 1 1 15,-4 2 0-15,-8-7 0 16,0 0 1-16,10 0-4 0,0 0 0 16,0 0 0-16,6 21-15 15,-10-1-67-15,-1 4-3 16,3-1-2-16,-8-23-9 16,21 16-3-16</inkml:trace>
  <inkml:trace contextRef="#ctx0" brushRef="#br1" timeOffset="361235.4253">13764 18349 0 0,'-6'11'87'16,"-4"0"2"-16,3-1-5 0,-4 4-6 15,11-14-2-15,-1 11-61 16,0 0-9 0,0 0-3-16,-2 1-3 0,3-12 0 15,10 2 0-15,2 1-6 16,44 0-16-16,-27-3-46 16,10-6-9-16,51-10-7 15,-32 6-6-15,7 0 2 16</inkml:trace>
  <inkml:trace contextRef="#ctx0" brushRef="#br1" timeOffset="361477.741">14988 18317 30 0,'79'-6'90'0,"-13"1"1"0,1 4-3 16,-10 1-3-16,0 0-47 15,-4 0-7 1,0 1-10-16,-5 1-6 0,3 4-4 15,-1-2-4 1,0 4-3-16,-1-5-4 0,0-3 0 16,3 1 0-16,6-1 0 0,6 5 0 15,1 0-8-15,15 1-17 16,1-1-59 0,7-4-5-16,3-1-4 0,0 1-6 15,2-9-2-15</inkml:trace>
  <inkml:trace contextRef="#ctx0" brushRef="#br1" timeOffset="361656.3017">17315 18224 7 0,'54'-11'92'0,"-3"0"0"16,-8-1-2-16,-43 12-8 16,38-6 1-16,2 1-72 15,-4 6-3-15,2 0-2 16,-1 5-4-16,43 6-13 15,-34-11-68-15,5-1-4 16,5-4-6-16,5-9-5 0,5 0-5 16</inkml:trace>
  <inkml:trace contextRef="#ctx0" brushRef="#br1" timeOffset="361922.9516">18879 18076 0 0,'63'-4'93'0,"-6"-2"4"15,-3 0-4-15,-4 4-5 16,-5 2-1-16,1 1-64 16,0-1-12-16,0 1-5 15,-2 4-1-15,-1-4-3 16,0 2 0-16,3-3-2 0,-2-3 0 16,6-20 0-16,0 18 0 15,0 0 0-15,3 5-1 16,-3-3-1-16,1 2-1 15,-5 1-4 1,0 0-8-16,-46 0-40 0,75 2-29 0,-41-3-3 16,-8-9-7-16,-2-2-5 15</inkml:trace>
  <inkml:trace contextRef="#ctx0" brushRef="#br1" timeOffset="362370.1366">20271 17161 31 0,'12'-13'90'0,"-1"3"2"15,0 0-5-15,-11 10-30 16,14-10-7-16,-14 10-12 16,6 6-13-16,-5 10-5 15,0 7-6-15,-1 7-7 16,-1-9-7-16,-2 3 0 0,0 7 0 15,0 5 0-15,-1 4 0 16,0 5 0-16,0 0 0 16,-2 4 0-16,0 2 0 15,2-3 0-15,-3 1 0 16,-2-1 0-16,4-2-3 0,-7-3-84 16,7-3-3-16,-2-5-4 15,0-10-4-15,2-11-7 0</inkml:trace>
  <inkml:trace contextRef="#ctx0" brushRef="#br1" timeOffset="362514.2036">20391 17130 68 0,'0'-10'83'15,"0"10"-5"-15,-13 2-25 16,-13 5-52-16,26-7-75 15,-3 16-4-15,3-16-5 0</inkml:trace>
  <inkml:trace contextRef="#ctx0" brushRef="#br1" timeOffset="363565.0014">13781 16288 41 0,'-1'-9'63'16,"-2"-1"-2"-16,3 1-3 16,0 9-9-16,-4-13-10 15,4 13-9-15,0 0-4 0,0 5-3 16,0 12-6-16,2 7-4 15,0 8-3-15,-1 6-1 16,0 8 0-16,-1 6-2 16,-2 2-3-16,-4 3 1 15,-3-7-2-15,2 0 1 0,-5-6-2 16,6-5 1-16,-2-8-1 16,5-5 0-16,-1-8 1 0,4-5-2 15,0-13 1-15,0 0-1 16,4 0 0-16,4-13 0 15,0-6 0-15,2-9-1 16,0-6 0-16,0-9 0 16,-2-5-1-16,3-5 1 15,-4-5-1-15,-2 2 1 0,0 1-1 16,-3 6 2-16,2 7-1 16,-4 9 0-16,0 8 0 0,0 17 0 15,0 8 0-15,-5 17-1 16,2 9 1-16,-1 8-1 15,0 10 0-15,1 4 1 0,1 5 0 16,0-5 0-16,1-2 0 16,1-9-1-16,1-4 2 15,2-10 0-15,0-7 0 16,1-7 1 0,-4-9-1-16,13 0 0 0,-8-12-1 0,2-3 1 15,-1-8 0-15,0-3-1 16,3-4-1-16,-5-3 0 15,0 0 0-15,2-1-1 16,-2 3-4-16,1 10-13 16,-5 21-56-16,11-21-12 0,2 4-5 15,10 0-4-15,8-2-4 16</inkml:trace>
  <inkml:trace contextRef="#ctx0" brushRef="#br1" timeOffset="364471.2518">16293 16449 0 0,'1'-18'89'15,"-1"-1"6"-15,-1 4-4 0,-4-3-4 16,29 3-41-16,-24 6-13 16,0 9-10-16,0 0-9 15,-3 22-3-15,3 3-4 16,0 9-1-16,3 6-2 15,-1 9 1-15,3 6-5 0,1 0 0 16,-1 3 0-16,-3-3 0 16,0 1 0-16,-2-6 0 15,0-6 0-15,-3-5 0 16,0-8 0-16,-1-8 0 0,0-8 0 16,2-4 0-16,2-11 0 15,0 0 0-15,-2-20 0 16,2-5 0-16,1-10 0 15,2-8 0-15,1-7 0 0,0-8 0 16,0-4 0-16,0 1 0 16,0 3 0-16,1 5 0 15,-2 12 0-15,-2 6 0 16,0 10 0-16,-1 12 0 16,0 13 0-16,0 7 0 0,0 14 0 15,-4 8 0-15,-3 10 0 16,1 10 0-16,-1 6 0 15,-2 0 0-15,3-1 0 0,0-5 0 16,0-5 0-16,2-11 0 16,3-7 0-16,-2-8 0 15,3-18 0-15,0 0 0 16,0 0 0-16,3-17 0 0,-1-4 0 16,1-7 0-16,0-5 0 15,3-6 0-15,-3-3 0 0,-2 2 0 16,-1 1 0-16,0 6 0 15,-1 4 0-15,-4 7 0 16,-1 5 0-16,-1 7 0 0,-3 7 0 16,1 3 0-16,9 0-7 15,-17 11-14-15,14-17-53 16,3 16-17-16,3 0-3 16,10-7-5-16,8-6-2 15</inkml:trace>
  <inkml:trace contextRef="#ctx0" brushRef="#br1" timeOffset="365390.7972">17424 16545 37 0,'0'-8'91'0,"-4"-2"1"16,-4 1-4-16,-3 8-20 0,0-8-28 15,-2 3-11-15,-1 0-7 16,-1 1-6-16,-2 5-3 15,-1 0-4-15,-1 8-3 16,-4 6-6-16,-1 5 0 0,-3 5 0 16,2 8 0-16,-3 3 0 15,5 4 0-15,2 4 0 16,4 0 0-16,5 1 0 16,9-5 0-16,5 0 0 0,9-7 0 15,14-4 0-15,6-6 0 16,14-6 0-16,4-9 0 15,11-5 0-15,0-3 0 16,0-7 0-16,-1-4 0 0,-8 1 0 16,-7-1 0-16,-12 1 0 15,-5 1 0-15,-10 3 0 16,-9 1 0-16,-8 6 0 16,0 0 0-16,0 0 0 15,0 0 0-15,0 11 0 0,-8 1-56 16,8-12-39-16,0 10-2 15,0-10-8-15,0-17-6 16</inkml:trace>
  <inkml:trace contextRef="#ctx0" brushRef="#br1" timeOffset="369460.0936">13923 15700 23 0,'7'-16'92'16,"1"-2"0"-16,-2 3-1 0,-3 6-14 15,9-6-33-15,-10 6-14 16,-2 9-10-16,0 0-6 16,0 0-5-16,10 7-2 15,-12 12-3-15,2 9-2 0,0 5 0 16,0 6 0-16,0 4 0 16,0 3-2-16,0-2 0 15,-1-2 0-15,0-2 0 16,-3-6 0-16,3-5 0 15,-1-7 0-15,1-4 0 0,0-6 0 16,1-12 0-16,0 0 0 16,0 0 0-16,-11 0 0 15,8-13 0-15,-2-3 0 16,0-7 0-16,-2-5 0 16,3-5 0-16,0-5 0 0,2-6 0 15,2-2 0-15,6-4 0 16,4 1 0-16,4-1 0 15,10 4 0-15,3 2 0 0,8 4 0 16,5 8 0-16,3 6 0 16,1 12 0-16,-2 4 0 15,4 8 0-15,-8 5 0 0,-3 12 0 16,-11 6 0-16,-5 4 0 16,-7 4 0-16,-8 2 0 15,-4 2 0-15,-5 1 0 0,-9-2 0 16,0-2 0-16,-1-4 0 15,3-5 0-15,2-4 0 16,4-2 0 0,6-4 0-16,0-11 0 0,22 14 0 15,-1-7 0-15,9 1 0 0,2 1 0 16,2 1 0-16,-1 2 0 16,2 2 0-16,-5 1 0 15,-7 3 0-15,-7 1 0 16,-7 1 0-16,-9 3 0 0,-9-1 0 15,-7 1 0-15,-14-1 0 16,-3-1 0-16,-10 2 0 16,1-5 0-16,5 4 0 0,-1-6-83 15,10-6-9-15,11-10-3 16,17 0-9-16,11-18-5 16</inkml:trace>
  <inkml:trace contextRef="#ctx0" brushRef="#br0" timeOffset="376368.8947">13853 16240 86 0,'6'-22'93'0,"0"3"-4"0,-5-4-5 15,4 6-37 1,-5 1-13-16,1 2-10 0,-1 14-8 16,0-13-4-16,0 13-2 15,0 0-3-15,-4 6-1 16,2 6-3-16,-2 11-3 0,-4 7 0 15,1 11 0-15,-6 10 0 16,-1 11 0-16,-4 11 0 16,-3 10 0-16,-1 7 0 15,0 11 0-15,0 1 0 0,0-4 0 16,3 0 0-16,5-8 0 16,1-11 0-16,6-14 0 15,3-12 0-15,2-35 0 16,2-1 0-16,-1 0 0 15,1-17 0-15,9-12 0 0,1-17 0 16,5-20 0-16,2-14 0 0,3-11 0 31,1-10 0-31,0-5 0 0,-1 0 0 0,-3-3 0 16,-2 3 0-16,-2 7 0 16,-7 10 0-16,-3 9 0 15,-2 11 0-15,0 11 0 16,-1 8 0-16,-1 14 0 0,1 19 0 15,-12-1 0-15,4 21 0 16,1 16 0-16,-3 16 0 16,-1 14 0-16,-3 17 0 15,0 11 0-15,5 3 0 16,0-3 0-16,5-9 0 0,0-10 0 16,3-17 0-16,1-13 0 15,3-22 0-15,-3-23 0 16,12-8 0-16,-6-19 0 15,0-15 0-15,5-9 0 0,-3-12 0 16,5-11 0-16,2-4 0 16,-3 2 0-1,3 0 0-15,-3 8 0 0,-3 8 0 16,1 10 0-16,-6 10 0 0,-2 14 0 16,-2 12 0-16,0 14-31 15,1 7-60-15,1 5-4 16,6 1-4-16,2-2-7 0</inkml:trace>
  <inkml:trace contextRef="#ctx0" brushRef="#br0" timeOffset="377284.5093">16312 16231 19 0,'0'-12'93'0,"0"0"0"15,1-1-3-15,0-3-8 16,-1 6-37-16,0 10-12 16,0-12-10-16,0 12-5 0,0 0-6 15,6 19-9-15,-5 4-3 16,-1 9 0-16,0 11 0 16,0 13 0-16,-3 10 0 15,-2 14 0-15,-6 8 0 16,4 6 0-16,-7 6 0 15,0-1 0-15,3-8 0 0,-1-9 0 16,5-10 0-16,-1-17 0 16,3-11 0-16,-1-11 0 0,5-19 0 15,1-14 0-15,0 0 0 16,9-14 0-16,0-17 0 16,2-10 0-16,3-14 0 0,5-8 0 15,-1-12 0-15,4-7 0 16,-5-2 0-16,2 1 0 15,-2 4 0-15,-4 6 0 0,-5 11 0 16,0 9 0-16,-4 16 0 16,-1 8 0-16,-3 16 0 15,0 13 0-15,-5 13 0 16,-3 17 0-16,1 13 0 16,1 16 0-16,-5 11 0 0,-3 10 0 15,7-2 0-15,-3-5 0 16,3-5 0-16,2-12 0 15,-1-11 0-15,4-19 0 16,2-26 0-16,0 0 0 0,7-15 0 16,-1-14 0-16,4-12 0 15,2-10 0-15,3-9 0 0,0-4 0 16,0-2 0-16,-3 4 0 16,-2 4 0-16,-5 8 0 15,-1 8 0-15,-4 12 0 16,-8 17 0-16,-7 10 0 15,0 13 0-15,-7 15-85 16,2 2-10-16,0 8-3 0,-2 0-7 16,2 5-3-16</inkml:trace>
  <inkml:trace contextRef="#ctx0" brushRef="#br0" timeOffset="408871.8612">18616 14695 10 0,'0'0'14'16,"15"-4"-4"-16,-6 2-3 15,-9 2 0-15,16-3-1 16,-16 3-1-16,11-4-3 0,-11 4 0 15,0 0-1-15,9-1 2 16,-9 1-1-16,0 0 2 16,0 0-3-16,0 0 0 15,0 0 2-15,0 0-2 16,0 0 1-16,0 0-1 0,0 0 1 16,0 0-1-16,10-2 0 15,-10 2 1-15,0 0 1 16,0 0-1-16,0 0 2 15,8-3-1-15,-8 3 2 0,0 0 0 16,0 0-1-16,0 0 1 16,9-6-1-16,-9 6-1 15,0 0 1-15,0 0-2 16,0 0-1-16,0 0-1 0,0 0-2 16,0 0-1-16,0 0-1 15,0 0-6-15,0 0-16 16,5 7-19-16,-5-7 2 15</inkml:trace>
  <inkml:trace contextRef="#ctx0" brushRef="#br0" timeOffset="427606.943">13895 16361 45 0,'-6'-16'89'0,"1"5"0"16,-2-1-3-16,0 1-30 15,7 11-18-15,-2-14-10 16,2 14-10-16,0 0-3 16,0 0-4-16,3 15-2 0,-2 10-3 15,2 8-1 1,-3 11-1-16,0 11 0 0,-4 13 2 16,-2 8-4-16,-5 12-2 15,-3 1 0-15,4 2 0 16,-4-4 0-16,2-8 0 0,3-7 0 15,2-11 0-15,0-11 0 16,6-14 0-16,0-10 0 16,1-10 0-16,0-5 0 0,0-11 0 15,0 0 0-15,16 4 0 16,-8-14 0-16,16-10-35 16,1-6-54-16,5-11-5 15,5-8-4-15,2-12-8 0</inkml:trace>
  <inkml:trace contextRef="#ctx0" brushRef="#br0" timeOffset="427890.9082">15932 16368 34 0,'0'0'54'0,"-6"-13"-3"0,13 2-44 16,8-5-27-16,9 1-15 15,2-2-19-15</inkml:trace>
  <inkml:trace contextRef="#ctx0" brushRef="#br0" timeOffset="428180.878">16371 16188 79 0,'-11'10'93'0,"-1"0"-1"15,-3 2-6-15,15 5-27 16,-14-2-24-16,6 8-9 0,-1 4-7 16,3 8-5-16,2 5-6 15,3 3-8-15,0 9 0 16,2 5 0-16,3 2 0 0,0 1 0 16,0-3 0-1,3-3 0-15,-3-2 0 0,-2-8 0 16,-1-3 0-16,-1-8 0 15,1-6 0-15,-4-10 0 0,2 0-73 16,1-17-20-16,-15-7-3 16,6-24-6-16,-15-19-4 15</inkml:trace>
  <inkml:trace contextRef="#ctx0" brushRef="#br0" timeOffset="438586.1085">13449 15792 78 0,'0'0'86'16,"-12"-17"-2"-16,7 3-3 16,1 2-45-16,-4 1-8 15,8 11-12-15,-16-6-4 0,5 8-4 16,-6 11-1-16,1 6-2 15,-2 7-1-15,2 4-1 16,-1 5 0-16,7 5-1 0,4-1 1 16,6 1 0-16,13-1 0 15,11 0 0 1,8 0-1-16,8-3 1 0,7 0 0 0,-1-4-1 16,-1-2 0-1,-5-1-1-15,-6-2-1 0,-9-4 1 16,-11 1 0-16,-10-3 0 0,-4 0 0 15,-15-2 0 1,-12 0 0-16,-9 0 0 0,-5-2-1 16,-12-1-4-16,-8-4-5 15,-3 4-15-15,-12 0-52 16,-4-9-10-16,-6-3-6 16,-8-6-8-16,-6-6 6 15</inkml:trace>
  <inkml:trace contextRef="#ctx0" brushRef="#br0" timeOffset="440727.7613">22734 16547 28 0,'1'-9'89'15,"3"-2"-1"-15,0 1-1 16,-8-3-31-16,4 13-13 16,14-12-16-16,-6 12-7 0,-8 0-5 15,14 7-3-15,-13 8-2 16,1 5-1-16,-2 6-1 16,-3 5-1-16,-8 3-1 15,2 4-2-15,-7 0-2 0,3 4-2 16,-1-3 0-16,-2-1 0 15,0-1 0-15,2-1 0 16,2 0 0-16,2-3 0 0,-1 2 0 16,3-4 0-16,-2 2 0 15,3-4 0-15,2 0-5 16,-4-5-22-16,9-15-56 16,2 6-9-16,8-13-5 15,7-7-5-15,4-17-2 0</inkml:trace>
  <inkml:trace contextRef="#ctx0" brushRef="#br0" timeOffset="441127.8037">23168 16635 69 0,'19'-30'90'16,"-2"2"-4"-16,0-2-3 0,1 3-38 15,-1 4-16-15,2 5-9 16,-1 8-8-16,0 4-4 15,-4 6-2-15,0 6-2 16,-2 9-2-16,-7 8-1 0,-4 4-1 16,-1 5 0-16,-2 2 1 15,-6 1 0-15,0-2-2 16,-1 0 1-16,0 0 1 16,8-4-1-16,3-2 1 0,14-2 1 15,4 1 0-15,11-2 1 16,4-1 2-16,1 1-1 15,-1-4-1-15,-1 0 2 16,-5-2 0-16,-13-1-1 0,-13 0 0 16,-6-3 0-1,-19 4-1-15,-12-4 0 0,-17 2 0 16,-5-2 0-16,-14 1-3 16,-2-2-2-16,1-1-6 0,5-6-18 15,-15-5-61-15,39-4-3 16,7-16-6-16,16-13-8 0,19-13 6 15</inkml:trace>
  <inkml:trace contextRef="#ctx0" brushRef="#br0" timeOffset="441530.1646">23343 16133 49 0,'-48'-15'92'0,"-19"11"-2"0,-23 4-4 16,-11 11 0-16,-19 4-56 15,-11 29-13-15,-16 24-7 16,-10 23-3-16,0 22 0 16,6 17-1-16,20 14-2 15,76-69-3-15,6 7-1 16,21 4 1-16,11 3 1 0,17-6 0 16,15 2-1-16,27-9-1 15,16-1 0-15,24-14 1 16,15-5 1-16,21-20-2 15,16-8 0-15,88-14 1 0,97-36 0 16,20-40-1-16,-13-53 2 16,-37-32-2-16,-56-23 1 0,-62-9-1 31,-76 7 2-31,-75 20-3 0,-47 15 0 16,-66 13 1-16,-51 12-2 0,-52 12 0 15,-43 20-4-15,-35 14-11 16,-10 25-68-16,2 16-3 0,15 5-5 15,37 9-7-15,41-4-1 16</inkml:trace>
  <inkml:trace contextRef="#ctx0" brushRef="#br0" timeOffset="442267.9786">24638 13383 43 0,'37'-53'87'16,"1"1"-1"-16,7 4-19 15,-5 2-11-15,7 9-12 0,-8 8-13 16,-5 11-7-16,-3 11-7 15,-4 9-3-15,-6 19-4 16,-10 17-2-16,-3 17-3 16,-9 15 0-16,-12 48 1 15,-8 10 0 1,-7 4-4-16,-1 1-2 16,-3-8 0-16,-3-10 0 0,8-9-2 15,-1-22-24-15,9-46-61 16,20-21-5-16,17-18-3 15,15-22-4-15,9-23-4 16</inkml:trace>
  <inkml:trace contextRef="#ctx0" brushRef="#br0" timeOffset="442565.9783">25524 14193 511 0,'0'0'0'0,"0"0"0"15,0 0 0-15,0 0 0 0,0 0-13 16,0 0-73-16,-445-38-3 16,403-8-5-16,20-17-9 15,15-20-3-15</inkml:trace>
  <inkml:trace contextRef="#ctx0" brushRef="#br0" timeOffset="442999.9506">25527 12848 30 0,'0'-59'94'0,"-16"4"-2"16,-18 5-4-16,-14 8-2 0,-30 11-51 16,-11 21-9-16,-16 21-9 15,-18 25-7-15,-19 33-3 16,-17 29-3-16,-8 37-1 0,-15 60 1 16,19 16 0-1,29 12-1-15,26 5 0 16,34 1 0-16,37-17-1 15,38-16-2-15,49-30 0 16,53-62 0-16,34-29 0 16,25-27 0-16,25-26 0 0,24-20 0 15,20-27 0-15,14-28 0 16,9-21 0-16,4-22 0 16,-8-15 0-16,-17-22 0 15,-19-11 0-15,-30-10 0 16,-32-9 0-16,-38 0 0 0,-39 0 0 15,-48 8 0-15,-43 6 0 16,-48 17 0-16,-42 13 0 0,-39 17 0 16,-35 18 0-16,-22 23 0 15,-19 21 0-15,-4 25-6 16,2 15-4-16,23 35-11 16,15 28-40-16,33 16-27 0,25 17-4 15,28 9-5-15,27 12-4 16</inkml:trace>
  <inkml:trace contextRef="#ctx0" brushRef="#br0" timeOffset="443491.9201">25653 13435 57 0,'-32'-16'87'16,"-6"6"-2"-16,-12 1-6 0,-3 9-37 15,-3 5-12-15,0 15-9 16,3 13-9-16,15 27-2 31,18 9-3-31,17 4-1 0,16 8-1 16,25 0 0-16,16 2 0 15,15-2 1-15,10-6-2 16,-7-23-2-16,-13-9 2 16,-10-3 0-16,-22-7 1 15,-24-4-1-15,-15-8 0 0,-29-2-1 16,-16-1 1-16,-16-4-4 16,-5 3-6-16,-11-7-32 0,11-5-46 15,11-6-1-15,14-19-7 16,20-10-7-16</inkml:trace>
  <inkml:trace contextRef="#ctx0" brushRef="#br0" timeOffset="444630.8035">25400 16734 53 0,'-32'-32'93'16,"-6"-3"-4"-16,-13-9-2 15,-3-2-4-15,-7 3-61 16,-6 11-8-16,-3 12-4 0,-4 10-2 15,0 10-2-15,3 15-3 16,4 10 0-16,4 11-1 16,17 7-1-16,13 2-3 15,13-1 2-15,20-5 0 16,15-7 1-16,22-11-1 16,19-12 2-16,14-8-1 0,13-16 0 15,9-19 2-15,10-15-1 16,-1-17 0-16,4-16 0 15,-1-16-1-15,-7-11-1 16,-9-5 2-16,-14-1 1 0,-16 6 0 16,-12 12 0-16,-19 16 0 15,-16 22-1-15,-17 21 1 16,-20 28-1-16,-12 20 1 16,-13 24-3-16,-3 16 0 0,1 13 0 15,-1 13 0-15,10 8 0 16,8 2 0-16,17-1 0 15,12-9 0-15,18-9 0 16,19-13 0-16,16-14 0 0,16-12 0 16,10-18 0-16,9-10 0 15,3-12 0-15,-1-8 0 0,-2-4 0 16,-9 1 0 0,-9 1 0-16,-13 5 0 0,-13 7 0 15,-13 9 0 1,-5 2 0-16,-9 16 0 0,-6 8 0 15,-4 7 0-15,0 3 0 0,2 6 0 16,1 2 0-16,4 2 0 16,0-6 0-16,0-3 0 15,3-4 0-15,5-6 0 16,-3-5 0-16,4-6 0 0,6-7 0 16,5-5 0-16,10-2 0 15,5-7 0-15,11-4 0 0,7-1 0 16,7 0 0-16,5 0 0 15,1 6 0-15,-2 5 0 16,-8 1 0-16,-1 14 0 16,-10 3 0-16,-5 11 0 0,-3 9 0 15,-11 9 0 1,13 11-35-16,-11 2-53 0,-3-5-3 16,-7-12-3-16,-10-16-10 15,-15-15 5 1</inkml:trace>
  <inkml:trace contextRef="#ctx0" brushRef="#br0" timeOffset="470740.8226">3816 11921 36 0,'13'-24'84'0,"-9"7"0"15,-4 17-5-15,-13 2-2 16,-9 27-47-16,-1 26-12 15,-12 20-7-15,-1 28-4 0,-7 26-1 16,-13 30-2 0,-6 18-1-16,-11 25 0 15,-5 20 0-15,-14 18-1 0,-7 11 1 0,-11 9 0 16,-6 3 1 0,-11 3 1-16,-6-9 0 0,3-8-3 15,-6-16-1-15,7-17 0 16,1-22 3-16,9-30 0 0,9-21-1 15,14-34 1-15,20-24 0 16,8-26-1-16,9-32-1 16,15-25 0-16,8-23-3 0,11-25 0 15,14-13-2-15,1-12 1 16,9-3 1-16,2-1 0 16,11 6 2-16,8 14 0 15,11 13 1-15,6 21 1 16,6 15-1-16,11 16 1 0,10 22-4 15,13 18 1-15,4 12-1 16,5 19 2-16,8 9-2 16,8 14-1-16,0 6 0 15,4 7 0-15,-1 1-1 16,-5 2 4-16,9-3 0 0,-1 2-1 16,-1-5 2-16,-3-5 0 15,-8-6 0-15,-47-54 0 0,4 4 3 16,-6-1-4-16,5 3-1 15,-6-3 2-15,3 1 0 16,-8-4 0-16,1 3-2 16,-5-9 0-16,0 3 0 0,-7-6 0 15,0-1 0-15,-7-5-3 16,-1 0-6-16,1-5-25 16,0-5-50-16,-8-15-4 15,-1-9-5-15,-11-30-7 0,-2-45 1 16</inkml:trace>
  <inkml:trace contextRef="#ctx0" brushRef="#br0" timeOffset="503956.0226">1907 11884 41 0,'-14'-16'69'0,"7"-3"-11"15,-1 4-2-15,2-1-13 16,0 5-8-16,-1 0-6 16,7 2-10-16,0 9-4 0,-5-8-4 15,5 8-1-15,-8 6-2 16,5 10-1-16,3 8-2 0,0 8-1 15,0 5 3-15,2 8-2 16,1 5 2-16,5 2-2 16,1 0 0-16,8-1-2 15,3-1-1-15,1-4 0 0,8-4 0 16,-1-7 0-16,3-2 1 16,4-10 0-16,6-6 1 15,6-14 2-15,6-6 1 16,10-19-3-16,7-14 1 15,15-17-1-15,13-16 0 16,14-16-1-16,15-8-2 0,5-9 1 0,9-2-1 16,5-2 2-1,0 3 0-15,-3 7-1 16,-13 8-2-16,-9 14 1 0,-15 8 0 16,-15 11-1-16,-17 9 1 15,-15 11-2-15,-17 8 1 16,-10 5 1-16,-7 10 0 0,-6 2-1 15,-9 3 0-15,-10 7-2 16,9-4-1-16,-9 4-1 16,3 8-4-16,-3 8-5 0,-9 5-9 15,-1 9-16-15,-7 14-38 16,-9 6-10-16,-9 6-5 16,-12 3-2-16</inkml:trace>
  <inkml:trace contextRef="#ctx0" brushRef="#br0" timeOffset="505529.8916">1644 12547 17 0,'-16'-17'80'0,"11"7"2"16,-7-3-3-16,1 26-7 0,4-18-47 16,7 5-3-16,-3-10-9 15,3 10-6-15,0 0-3 16,0 6-1-16,2 5-1 15,5 4 0-15,0 5 0 16,6 6 1-16,4 8 2 0,3 4-1 16,6 4 0-16,5 1 1 15,1 1-1-15,4 0 3 16,8-2-3-16,4-3 0 16,-2-7 1-16,15-7 1 0,9-13 1 15,14-11 1-15,11-9-2 16,23-19-2-16,5-20 4 15,22-15 0-15,13-18-2 16,11-11-3-16,8-13-3 0,6-9 0 16,2-7 0-16,-4-4 0 15,2 6 0-15,-13 4 0 16,-9 9 0-16,-15 12 0 0,-19 11 0 16,-17 13 0-16,-17 12 0 15,-15 14 0-15,-20 8 0 16,-13 10 0-16,-12 5 0 0,-7 4 0 15,-9 8 0 1,-6 2 0-16,-11 6 0 0,11-3 0 16,-11 3 0-16,0 0 0 15,0 0 0-15,0 0 0 16,-6 7 0-16,6-7 0 0,-10 13 0 16,10-13 0-16,-13 14 0 15,13-14 0-15,-12 14 0 16,12-14 0-16,-8 11 0 0,8-11 0 15,0 0 0-15,-9 11 0 16,9-11 0 0,0 0 0-16,0 0 0 0,0 0 0 15,-8 9 0-15,8-9 0 16,0 0 0-16,0 0 0 0,-10 6 0 16,10-6 0-16,0 0 0 15,-8 10 0-15,8-10 0 16,0 0 0-16,-12 10 0 15,12-10 0-15,-8 7 0 0,8-7 0 16,0 0 0-16,-9 7 0 16,9-7 0-16,0 0 0 15,-11 6 0-15,11-6 0 0,0 0 0 16,0 0 0-16,-10 8 0 16,10-8 0-16,0 0 0 15,0 0 0-15,0 0 0 0,-7 9 0 16,7-9 0-16,0 0 0 15,0 0 0-15,-13 9 0 16,13-9 0-16,-8 5 0 16,8-5 0-16,0 0 0 0,-11 8 0 15,11-8 0-15,0 0 0 16,-10 9 0-16,10-9 0 16,0 0 0-16,-10 5 0 15,10-5 0-15,0 0 0 16,0 0 0-16,-10 3 0 0,10-3 0 15,0 0 0-15,0 0 0 16,0 0 0-16,0 0 0 16,0 0 0-16,0 0 0 0,0 0 0 15,0 0 0-15,0 0 0 16,-10 3 0-16,10-3 0 0,0 0 0 16,0 0 0-16,0 0 0 15,-9 0 0-15,9 0 0 16,0 0 0-16,0 0 0 15,0 0 0-15,-8 0 0 16,8 0 0-16,0 0 0 0,0 0 0 16,0 0 0-16,0 0 0 15,0 0 0-15,0 0 0 16,0 0 0-16,0 0 0 0,0 0 0 16,0 0 0-16,0 0 0 15,0 0 0-15,0 0 0 16,0 0 0-16,0 0 0 15,-11-2 0-15,11 2 0 0,0 0 0 16,0 0 0-16,0 0 0 16,0 0 0-16,0 0 0 15,0 0 0-15,0 0 0 16,-8-4 0-16,8 4 0 0,0 0 0 16,0 0 0-16,0 0 0 15,0 0 0-15,0 0 0 16,-10-7 0-16,10 7 0 15,0 0 0-15,0 0 0 16,0 0 0-16,0 0 0 0,-9-7-3 16,9 7 0-16,0 0-1 15,0 0 0-15,0 0-1 0,-10-9-1 16,10 9-1-16,0 0-2 16,0 0-2-16,-10-7-2 15,10 7-5-15,0 0-4 16,-11-3-6-16,11 3-6 15,-15-3-11-15,15 3-19 16,-17 4-14-16,7 5-4 0,-6-3 7 16</inkml:trace>
  <inkml:trace contextRef="#ctx0" brushRef="#br0" timeOffset="511396.8027">5043 11564 48 0,'-9'-9'66'0,"6"-2"-18"0,3 11-6 15,0-11-10-15,0 11-7 16,19-4-8-16,1 4-7 0,5 0-1 16,1 3-2-16,13 5 1 15,-1-1 2-15,10 1-1 16,8 1 2-16,7 0-1 0,6 1 0 15,4 3 1-15,11-2-3 16,5 5 1-16,11-4-3 16,4 7 1-16,10-2-2 15,4 4 1-15,4-1-1 16,4 0 0-16,3-1 0 16,2-3 0-16,4 3-1 0,5-5-1 15,3-2 1-15,3-3-1 16,6-5 1-16,9-4 0 15,3 1 0-15,6-6-1 0,6-4 1 16,3 1-1-16,4-2 0 16,2 1-1-16,4 0 1 15,4 0-2-15,2 6 1 0,-3 0-1 16,3 1 0-16,2 3 0 16,-7 0 0-16,7 0-1 15,2 1 1-15,-1-4 0 16,4 0 0-16,3-1 1 15,0-3-1-15,8 1 1 0,-1-4 0 16,0 4 0 0,-1-1 0-16,-2 1 0 0,-2-1 0 15,1 2 0-15,-5 0-1 16,-4 1 0-16,-5-2 0 0,3 0 0 16,-3 1 1-16,-4-2-2 15,-1-2 0-15,-2 3 0 0,-6-4 0 16,2 4 0-16,-7-3 0 15,-3 3 0-15,-4 0 0 16,-4 3 0-16,-1-3 0 16,-3 5 0-16,2-3 0 0,-5 0 0 15,0 2 0-15,2-1 0 16,3 1 0-16,-1 0 0 16,-1-1 0-16,6 0 0 15,-2 1 0-15,3-1 0 0,1-1 0 16,3 2 0-16,0-2 0 15,6 2 0-15,4 0 0 16,2 0 0-16,3 1 0 0,-3 0 0 16,4 0 0-1,-2 0 0-15,-1-1 0 0,-8-1 0 16,-4 0 0-16,0-1 0 16,-9-1 0-16,-4-1 0 15,-7 1 0-15,-8-1 0 0,-14 0 0 16,-2 0 0-16,-18-1 0 15,-12 1 0-15,-13 1 0 16,-12-2 0-16,-12 0 0 0,-14 0 0 16,-5 1 0-16,-17 1 0 15,-4 1 0-15,-7-1 0 16,-4 3 0-16,-11 1 0 16,0 0 0-16,7-4 0 15,-7 4 0-15,0 0 0 0,0 0 0 16,0-9 0-16,0 9 0 15,0 0 0-15,-11-11 0 16,11 11 0-16,-14-9 0 16,14 9 0-16,-17-7 0 0,4 4 0 15,5 3 0-15,-4-2 0 16,3 2 0-16,0 0 0 16,9 0-5-16,-16 2-6 0,16-2-4 15,-15 10-7-15,15-10-9 16,-14 12-17-16,0-1-36 15,2 0-4-15,-4-4-2 16,2 1-2-16</inkml:trace>
  <inkml:trace contextRef="#ctx0" brushRef="#br1" timeOffset="608196.1686">13815 11632 7 0,'-11'-7'18'16,"11"7"4"-16,-16-13-3 0,6 10 1 15,2-1 1-15,-1 0-2 16,9 4-2-16,-16-8-3 16,16 8-3-16,-11-8-3 15,11 8-1-15,-15-9-2 0,15 9-1 16,-17-8 1-16,7 5 0 15,1-2 0-15,-2 2 2 16,3 0 0-16,-4 2-1 16,4-3 1-16,-2 3-1 15,10 1-1-15,-17-2 1 0,10 0-3 16,7 2 0-16,-18-1 0 16,6 1 1-16,4 0-1 15,-5 0-1-15,-2 0 0 16,0 0 0-16,0 1 0 15,-3 3-1-15,-3 1 2 0,1-1-2 16,-2-1 0-16,2 2-1 16,-1 0 1-16,-7 0-1 15,7 0 1-15,-1-1-1 16,2-1 1-16,-4 2-1 16,0-1 1-16,2 0-1 0,1 0 1 15,0 0-1-15,-5 0 1 16,4 4 0-16,-5-3 0 0,2 2 0 15,0-2 1-15,0 5-1 16,0-5 0-16,4 5 2 16,-1-3-1-16,2 0-2 0,1 1 1 15,2 0-1-15,2 1-1 16,-2 2 1-16,2 2 0 16,0 1-1-16,2 1 1 15,-2 3 0-15,0 2 0 16,-2 0 1-16,2 0-1 0,-1 1 1 15,4-1 0-15,-5 0-1 16,4 1 1-16,2-5 0 16,4 3 0-16,0-2 0 15,3 3 1-15,-1-1-1 0,3 2 1 16,2 0 0-16,-3 4 0 16,-1-3 0-16,-3 5 1 15,3-2 0-15,-1 1 0 16,0 2-1-16,-3-2 1 0,4 1 0 15,-4-3-1-15,3 1 0 16,2-4 1-16,0 6-1 16,1-5-1-16,0 2 1 0,1-3-1 15,1 3 0-15,-2 0 0 16,6 1 0-16,2-1 1 16,0-1-1-16,6 1 1 15,0-2 0-15,2 2 0 0,5-2 1 16,2 0-1-16,1-2 1 15,-1 2 0-15,4-5 0 16,2 3-1-16,0-6 1 0,4 3-1 16,-2-3 0-1,0-3 2-15,4 1-2 0,4-2 0 16,-2 0 0-16,2-2 0 16,1-2 0-16,2-1-1 0,4-1 1 15,3-2 0-15,3-1-1 16,4-1 1-16,1-3-1 15,3-3 1-15,1-4-1 16,3-1 1-16,-2-3 0 0,-1-4 0 16,-2 0 0-16,1-6 1 15,-1-2 1-15,-3-5-1 16,-2-2 0-16,-3-5 1 16,2-3-1-16,-4-6 0 15,-3-3-1-15,-4 1 1 0,-6-5-1 16,-4-1 0-16,-8-2 0 0,-9-1 1 15,-5 0-1-15,-8-2 0 16,-7 5 0-16,-9-1-1 16,-11 4 1-16,-3 2-2 15,-10 5 1-15,-4 3-1 16,-4 5 1-16,-2 2 0 0,-4 4-1 16,0 5 1-16,1 1-1 15,-3 1 0-15,4 5 0 16,-1 0 1-16,-2 5-2 15,-1 0 0-15,-5 4 0 0,-3 4 0 16,-6 4-1-16,-7 4-4 16,-11 4-14-16,-8 14-60 15,-11 9-1-15,-17 0-5 16,-12 0-8-16,-25-4 1 0</inkml:trace>
  <inkml:trace contextRef="#ctx0" brushRef="#br1" timeOffset="617401.8939">7793 14552 0 0,'-6'-15'54'0,"11"-2"-16"16,-5 6-2-16,-1 2-6 0,1 9-7 15,-3-10-6-15,3 10-6 16,0 0-5-16,0 0-4 15,0 0-3-15,0 0-1 16,0 0-1-16,0 0 0 0,0 0 1 16,0 0 1-16,-4 4 1 15,4-4 0-15,0 0 1 16,-6 10 0-16,6-10 1 0,0 0 0 16,0 0-2-16,0 0 0 15,0 0-3-15,0 0-7 16,-6 11-16-16,6 1-26 15,2 0-6-15,5-1 0 0</inkml:trace>
  <inkml:trace contextRef="#ctx0" brushRef="#br1" timeOffset="617844.2926">13552 14365 38 0,'-26'0'66'0,"8"-3"-3"15,2-11-1-15,9-4-62 16,2 8 8-16,5 10-1 0,0 0-5 15,-15-4-1-15,4 4-2 16,-2 5 0-16,-7 4 0 16,-7 1-3-16,-2 2-2 0,-4 1-3 15,4 0-11-15,-5 2-16 16,6-3-23-16,4-1-4 16</inkml:trace>
  <inkml:trace contextRef="#ctx0" brushRef="#br1" timeOffset="618301.9429">20605 14369 45 0,'-2'8'81'15,"2"-8"-7"-15,2-5-15 16,-2 5-58-16,-18-8-69 16,18 8-5-16,0 0-5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4:07:27.691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2660 2283 22 0,'-11'-15'72'0,"0"6"-8"0,0-8-10 16,0 1-11-16,4 2-6 16,-2 1-12-16,2-2-2 15,-1 4-6-15,2 0-4 16,1 0-2-16,-2 1-1 15,7 10-1-15,-9-14-3 16,-1 8 1-16,-3 3-4 0,-1 1 1 16,-2 1-2-16,5 1 0 0,-3 2 0 15,-11 5 0-15,1 1-2 16,6 6 1-16,-3 3 1 16,-5 2-1-16,6 3 1 15,-5 4 0-15,1 3 1 16,5 3-1-16,-8 3 2 15,4 1-1-15,10 3 1 0,1 2-1 16,-8 1 0-16,7 6-1 16,-1-2 0-16,9 4 0 0,3-1 0 15,-2 2-1-15,2 1 0 16,-2 1 0-16,12 4 0 16,-1-2 1-16,-1 0 0 15,8 1 0-15,-3-2 0 16,9 0 0-16,-13-5-1 15,20-3 1-15,-7-6 0 0,4-5 0 16,10-6 1-16,-1-3-1 16,2-6 1-16,3-6 0 15,9-5-2-15,-2-4 1 0,5-5-1 16,-1-6 0-16,4-8 0 16,0-4 1-16,2-8-1 15,3-3 0-15,-2-10 2 16,1-4-3-16,-6-10 0 0,4-5 0 15,-5-7 0-15,-3-7 0 16,-6-7 0-16,-6-1 0 16,-6 0 0-16,-7-1 0 0,-7 3 0 15,-8 5 0 1,-4 7 0-16,-8 6 0 16,-8 8 0-16,-4 9 0 0,-7 7 0 15,-2 6 0-15,3 11 0 16,0 2-3-16,3 9 2 0,4 5-2 15,16 3 0-15,-11 8 3 16,18 7-1-16,9 9 0 16,11 3 0-16,10 7 1 0,4 5-1 15,0 4 1-15,4 3 0 16,2 7 0-16,-2 0-2 16,-8 3 1-16,-3 4 0 15,-14 1 1-15,-3 2 0 16,-3-6 1-16,-5-3-1 0,-5-3-1 15,-2-6 2-15,4-9 0 16,-5-6 0-16,2-8-1 0,2-7 1 16,10-4 0-16,5-7 0 15,3-4 0-15,9-8 0 16,4-6 1-16,9-11-2 0,2-4-1 16,4-10 1-1,-3-4 0-15,-5-5-1 0,-3-2 2 16,-3-4 0-16,-6 1 0 15,-10 3 0-15,-4 4 1 0,-10 5-1 16,-3 5 2 0,-4 9-3-16,0 4 0 15,-6 10 0-15,-3 5-2 0,-6 8 1 16,2 8 0-16,-2 10 0 0,-1 7 0 16,1 7-1-1,-1 4 0-15,2 7 1 0,7 0 0 16,4-1 0-16,3-4 1 15,3-1 0-15,8-5 0 16,4-8 1-16,4-2 1 0,0-9-1 16,2-3 1-16,1-3 0 15,-2-7 1-15,-2 0-1 16,0-7-2-16,-1-7 0 0,-1-6 0 16,5-5 0-16,-5-5 0 15,-3-7 0-15,3 1 0 16,-2-3 0-16,-3 2 0 15,2 2 0-15,-3 2 0 16,-5 8 0-16,-5 5 0 0,4 6 0 16,-4 14 0-16,0 0 0 15,0 0 0-15,4 22 0 16,-1 6 0-16,2 7-3 16,3 3 1-16,3 5 2 0,6-2-1 15,4-1 1-15,2-6 0 16,5-9 1-16,2-8 0 0,5-9 0 15,3-8 0-15,1-9-1 16,2-9 2-16,-1-9-2 16,1-8 0-16,-3-8 0 15,0-4 0-15,-1-4 0 0,-7 0 0 16,-5 0 0-16,-7 2 0 16,-12 3 0-16,-6 5 0 15,-5 9 0-15,-15 5 0 16,-5 14 0-16,-7 6 0 0,-1 7-2 15,1 12 0 1,4 8 0-16,5 9 0 0,3 7 1 16,9 7 0-16,7 1 0 15,11 3 0-15,9 2 1 0,5 0 0 16,4-3 0-16,4 0 0 16,1-4 0-16,-1-3-1 15,-2-2 3-15,-3-3-2 16,-7-4 1-16,-5-1 0 15,-7-1 1-15,-5-2-1 0,-8-2 0 16,-6-2 1-16,-5-6-2 16,-5-4-2-16,1-4-7 0,-3-8-24 15,7-14-53-15,6-10-3 16,11-17-5-16,3-12-9 16</inkml:trace>
  <inkml:trace contextRef="#ctx0" brushRef="#br0" timeOffset="925.755">5163 2148 70 0,'24'-27'92'16,"-3"9"-5"-16,-7 6-5 15,-14 12-1-15,11 8-63 32,-8 31-2-32,-3 14-5 15,-1 15-4-15,1 10-1 0,-1 5-1 16,0 7 1-16,1-1-2 15,-1-21-3-15,1-13 0 16,2-8 0-16,2-14 0 16,4-11 0-16,3-9 2 0,0-7 1 15,1-6-1-15,3-6 0 16,0-10 1-16,4-5 0 16,-2-6-4-16,1-5 0 0,0-2 0 15,-2 1 0-15,-1 2 0 16,-1 1 0-16,-6 6 0 15,-1 7 0-15,0 7 0 16,-7 10 0-16,8-2 0 16,-7 8 0-16,3 6 0 15,-1 9 0-15,7 2-3 0,2 3 2 16,5 4 1-16,3 1-1 16,3-3 1-16,6-5 0 15,2-2 0-15,3-6 0 0,0-6 1 16,5-5 0-16,-5-4 0 15,-3-8-1-15,1-5 2 16,-4-6-2-16,2-6 0 0,-5-3 0 16,-1-5 0-16,-2-4 0 15,-1-4 0-15,-3 0 0 16,-1 0 0-16,-4 2 0 0,-4 3 0 16,1 8 0-16,-2 4 0 15,-5 6 0-15,-3 18 0 16,0 0-2-16,10 4 1 15,-6 17 0-15,1 11 0 16,-4 7 1-16,0 4 0 0,2 7-1 16,2-1 1-16,2-3-1 15,2-7 0-15,8-6-1 16,7-9 1-16,12-10-1 16,8-8 0-16,9-6 3 0,6-12 0 15,7-8 1-15,5-10-1 16,2-9 1-16,-2-7 0 15,0-10 1-15,-7-5 0 0,-3-2-3 16,-12 0 0-16,-6 1 0 16,-12 1 0-16,-12 8 0 15,-9 9 0-15,-10 11 0 0,-8 11 0 16,-24 19 0 0,-2 12 0-1,-7 17 0-15,-2 17 0 0,-1 15 0 16,3 11 0-16,-3 11 0 15,9 9 0-15,18-2 0 16,6 1 0-16,6 2 0 16,4-2 0-16,9-2 0 15,5-6 0-15,0-2 0 0,3-7 0 16,-7-4 0-16,-2-4-7 16,-8-7-23-16,-13-1-57 15,-4-9-5-15,-13-5-4 16,-7-7-6-16,-14-8 5 0</inkml:trace>
  <inkml:trace contextRef="#ctx0" brushRef="#br0" timeOffset="1802.2761">1717 4152 45 0,'-44'-2'85'0,"12"-4"-1"16,15-6-1-16,3 1-40 15,8 1-4-15,6 1-10 16,0 9-10-16,2-15-7 16,-2 15-4-16,21-7-3 15,-5 7 0-15,4 0-2 0,11 2 0 16,3 7 1-16,11-1 0 16,10 2-3-16,16 2 1 15,-2 2 0-15,9-1 0 16,11 0 0-16,13-1-1 0,4-1 0 15,8-2 1-15,6-2 1 16,3-2 1-16,10-4-1 0,4 0-1 16,0-2 1-1,-7-3 1-15,9-2-1 16,-2 0-1-16,-4 0 1 0,2-3-3 16,-5 3 0-16,-1 0 0 15,6-1 0-15,-7 1 0 16,-5 0 0-16,0 2 0 0,-1 1 0 15,-5 0 0-15,1 3 0 16,-7-3 0-16,-6 3 0 16,0 0 0-16,1 1 0 0,-6 1 0 15,-1-4 0-15,-6 4 0 16,-4-2 0-16,-3 0 0 16,-4-2 0-16,0 2 0 0,-8-2 0 15,-2 1 0-15,-2-1 0 16,-2-4 0-16,-3 1 0 0,-2-1 0 15,0 0 0-15,-8-2 0 16,-3 1 0-16,-5 0 0 16,-1 0 0-16,-6 0 0 15,-2 1 0-15,-5 2 0 16,-3 1 0-16,-4-2 0 16,-4 4 0-16,-5 0 0 15,-1-1 0-15,-6 2 0 0,-2 0 0 16,-8 0 0-16,12 0 0 15,-12 0 0-15,0 0 0 16,0 0 0-16,0 0 0 0,0 0 0 16,0 0 0-16,0 0 0 15,0 0 0-15,0 0 0 16,0 0 0-16,0 0 0 0,0 0 0 16,0 0 0-16,0 0-47 15,0 0-47-15,-5 0-2 16,3-9-6-16,2-2-7 15</inkml:trace>
  <inkml:trace contextRef="#ctx0" brushRef="#br0" timeOffset="2566.2689">8827 2148 29 0,'12'-18'85'16,"-2"4"0"-16,-6 0-6 15,1-8-32-15,-5 22-13 16,0 0-9-16,-13 27-9 31,-7 22-5-31,-9 16-3 0,-8 15 0 16,-6 21 3-16,-12 14-1 16,-9 23 1-16,-8 10 0 15,8-10-6-15,-6-2-1 16,3-1-1-16,3-6-1 0,3-9-1 15,6-14 1-15,8-16-1 16,10-15-1-16,6-15 1 16,7-10 0-16,5-14 0 15,3-9 1-15,6-9-1 0,5-7 1 16,5-11 1-16,-6 10-2 16,6-10-1-16,0 0-2 15,0 0-6-15,0-20-14 16,6 0-63-16,13-9-4 0,5-14-5 15,11-9-6-15,4-16 0 16</inkml:trace>
  <inkml:trace contextRef="#ctx0" brushRef="#br0" timeOffset="2914.2802">9394 2628 73 0,'6'-12'89'0,"-4"-1"1"0,-2 3-6 15,-2-1-2-15,2 11-60 16,-5-10-4-16,5 10-5 16,11-9-4-16,11 5-4 15,11-4-2-15,12 1-1 0,11-2 0 16,14 0 0-16,9-1 0 15,8-1 0-15,2 1-1 16,-1-1 0-16,-9 5 0 16,-5-3 1-16,-9 0-1 15,-13 4 0-15,-12-2-1 0,-13 4-1 16,-4 2-4-16,-13-2-3 16,-10 3-11-16,3 4-22 15,-16 6-44-15,-2 2-3 16,-10-1-4-16,-6 0-6 0</inkml:trace>
  <inkml:trace contextRef="#ctx0" brushRef="#br0" timeOffset="3138.6311">9923 2609 1 0,'0'0'77'0,"-7"10"2"0,7-10 3 16,0 0-3-16,0 16-48 15,1 0-1-15,-1 4-1 16,0 7-7-16,0 8-6 15,-6 7-2-15,-1 10-5 0,-7 8-3 16,0 3-1-16,-5 4 0 16,3-3-3-16,-2-2-3 15,2-4-6-15,3-6-11 16,2-11-30-16,7-8-36 16,4-16-3-16,0-17-8 0,18 0-2 15</inkml:trace>
  <inkml:trace contextRef="#ctx0" brushRef="#br0" timeOffset="3380.7897">10340 2751 1 0,'29'-25'96'0,"-7"9"-1"16,-6 4-5-16,-6 1-7 16,-10 11 0-16,0 0-69 15,7 17-5-15,-3 9-5 16,-4 10-3-16,0 14 0 15,-4 7 0-15,-3 8 1 16,2-3-1-16,-2-3 1 0,1-2-3 16,-2-12-3-16,2-10-5 15,3-10-5-15,1-14-29 16,2-11-40-16,0 0-4 0,-4-13-5 16,1-12-3-16</inkml:trace>
  <inkml:trace contextRef="#ctx0" brushRef="#br0" timeOffset="3577.5871">10304 2165 17 0,'-5'-20'65'0,"3"8"-1"15,2 12-18 1,0 0-38-16,23 12-70 15,-20 11-6-15,0 5 2 16</inkml:trace>
  <inkml:trace contextRef="#ctx0" brushRef="#br0" timeOffset="4501.1405">10730 2755 13 0,'15'15'80'16,"-5"2"3"0,1-1-1-16,-4 5-4 0,3 3-53 15,-1 6 3-15,0 10-8 16,-6 2-8-16,-1 4-3 16,0-2-3-16,-2-3-2 0,0-4-1 15,-2-4 0-15,0-7-1 16,0-7 1-16,2-6 0 15,0-13 1-15,-1 11 1 16,1-11 0-16,0 0 0 0,0-11-1 16,5-5 0-16,-2-2-1 15,3-6 0-15,-1-6-3 16,2-2 0-16,2-4-1 16,-1 1 1-16,3 0-1 0,-3 4 0 15,4 1 0 1,1 7 0-16,-2 5 0 0,0 2 0 15,3 7 0-15,-3 5-1 16,3 4 1-16,1 0 0 16,1 5-1-16,-4 6 1 0,2 3 0 15,2 3 0-15,0 1 1 16,0 1 0-16,-4 2 1 16,1-1-1-16,0-1 0 0,-5-4 1 15,3-1-1-15,-6-3 1 16,2-1-1-16,-7-10 1 0,8 6-1 15,-8-6 1 1,17-6-1-16,-8-5 1 16,7-6-1-16,3-3 1 15,6-3-1-15,-1-2 0 0,6-3 0 16,-1 5 0-16,2-1 0 16,-1 5-1-16,0 1 0 15,0 5 0-15,-2 5-1 0,1 4 1 16,-2 4-1-16,-2 1 0 15,-2 8 1-15,0 6-1 16,-1 3 1-16,-2 4 0 0,-1 0 0 16,-2 3 0-16,3-1 2 15,0 0-1-15,0-4 1 16,0-4 0-16,4-4 0 0,3-6 1 16,0-6-1-16,4-5 1 15,2-7-1-15,0-7 1 16,-2-4 0-16,2-5 1 15,0-3 0-15,-1-3 0 16,-5 0 2-16,0 2 1 0,-6 1 0 16,-4 3-1-16,-5 7 1 15,-1 4-6-15,-8 5 0 0,-3 12 0 16,-3 0 0-16,-10 6 0 16,-2 9 0-16,-5 9 0 15,-5 9 0-15,-1 3-2 16,-3 10 2-16,2 0-1 0,5-1 2 15,5 2 1 1,10-5-2-16,7-3-2 0,14-8-2 16,9-6-4-16,17-3-21 15,7-11-55-15,8-7-3 0,4-2-6 16,6-11-5-16,3-8-1 16</inkml:trace>
  <inkml:trace contextRef="#ctx0" brushRef="#br0" timeOffset="6262.5282">13375 2598 31 0,'4'-35'87'0,"-1"2"-1"16,-3-3-2-16,-8 5-6 16,-5 5-41-16,1 5-13 15,0 8-8-15,-7 4-6 16,-1 10-3-16,-9 11-3 15,-5 17 0-15,-5 9-1 0,-1 15-2 16,-13 9 1-16,1 15 0 16,1 3-1-16,6 5 1 15,5 2-1-15,13-7-1 16,15-5 0-16,12-14 1 0,21-10 0 16,19-14 1-16,17-15-1 15,14-17-1-15,8-8 1 16,8-15-1-16,1-14 1 0,-3-6-1 15,-6-4 0-15,-15-4 0 16,-8 0 0 0,-15 4 0-16,-14 2 1 0,-10 5-1 15,-13 6 1-15,-6 11-1 0,-14 6 0 16,-8 8 1-16,-11 3-1 16,-4 14 1-16,-7 6-1 15,3 12 1-15,1 4-1 16,5 4 1-16,7 2-1 15,15-1 0-15,12-3 1 16,12-5-1-16,16-8 0 0,11-9 0 16,3-7 0-16,8-8 0 15,-3-4 1-15,1-8-1 16,-5-6 0-16,-7-3 1 0,-5-1-1 16,-6-1 1-16,-4-1-1 15,-2 3 1-15,-2 3-1 16,-2 2 0-16,-2 5-1 0,1 6 0 15,-1 5 0-15,1 7 0 16,-2 9 0-16,4 5 0 0,-1 4 0 16,0 7-1-16,0 1-1 15,2 0-2-15,-2-2 1 16,1-8-1-16,5-5 0 16,-1-9 0-16,5-7 1 15,5-9 0-15,2-12 3 0,2-12 1 16,4-6 1-16,3-6-1 15,2-4 0-15,0-3 0 16,1 3 2-16,-3 2 0 0,-2 8 1 16,-6 6 0-1,-2 9-1-15,-8 8 1 0,-4 10-1 16,-16 4 1-16,9 19-2 16,-9 5 0-16,0 8-1 0,-1 9-4 15,0 4-1-15,3 2-5 16,8-5-3-16,13-4-7 15,6-10-1-15,7-14-2 0,7-8 3 16,3-16 8-16,5-14 6 16,-1-17 10-16,3-4 7 15,-8-14 9-15,0-1 5 16,-5-4 1-16,-2 3 0 16,-3 4-3-16,-8 10-3 15,-5 7-6-15,-5 12-14 0,-7 10 0 16,-10 18 0-16,10 0 0 15,-10 19 0-15,0 13 0 16,-6 10 0-16,-1 13 0 0,-5 12 0 16,-4 18 0-16,-11 1-4 15,4 7-25-15,-4-7-11 16,3-17-36-16,1 4-14 0,2-17-7 16,7-17-4-16</inkml:trace>
  <inkml:trace contextRef="#ctx0" brushRef="#br0" timeOffset="6476.3539">14945 3009 49 0,'15'-27'91'16,"1"5"0"-16,5 6-6 0,4-1-1 16,11 2-55-16,1 5-8 15,7 1-5-15,3 2-4 16,1 2-5-16,-1 2-4 0,0 0-4 15,-2 3-6 1,-5-2-18-16,-19-1-58 16,11-1-2-16,-8-5-6 0,-3-2-7 15,-5-5 0-15</inkml:trace>
  <inkml:trace contextRef="#ctx0" brushRef="#br0" timeOffset="6951.9844">16708 2535 30 0,'-17'-18'81'16,"-4"6"-1"-16,-10 1-22 0,9 10-1 15,-4 1-13-15,2 9-11 16,0 12-10-16,0 9-5 16,3 13-6-16,-2 9-1 15,-3 10-2-15,0 9-1 16,1 8-1-16,0 5-2 0,1-3-1 16,-1-1-2-16,4-9-1 15,6-8-1-15,0-8-6 16,4-15-6-16,6-11-2 0,-3-11-26 15,-4-13-44-15,12-5-2 16,-8-20-7-16,2-9-2 16</inkml:trace>
  <inkml:trace contextRef="#ctx0" brushRef="#br0" timeOffset="8777.6574">16209 2605 60 0,'31'-54'81'0,"6"6"-1"15,5 3-4-15,6 9-41 16,8 8-7-16,4 10-8 16,2 13-7-16,1 7-7 15,0 21 0-15,-1 11-2 16,-4 12 0-16,-5 10-1 0,-4 11 1 16,-9 7-1-16,-7 1 0 15,-10 1 0-15,-10-1-1 16,-11-4 0-16,-5-7-1 15,-10-7 1-15,-10-11 0 0,-3-10-1 16,0-9 1-16,-1-8 0 16,4-11-1-16,2-8 0 15,3-6 0-15,6-14-2 0,8-6 1 16,7-8-2-16,14-5-1 16,12-7 1-16,14 0-2 15,12-3 1-15,14 1 2 0,5 5 0 16,8 1 1-16,1 7 1 15,1 5 0-15,-7 8 1 16,-9 3 0-16,-7 7 1 0,-15 3-3 16,-5 6 1-16,-11 3 0 15,-9 3 0-15,-10 9-1 16,-7 3 0-16,-4 7-1 16,-11 6 1-16,-9 3 1 15,-3 5-1-15,-5 5 1 16,-1 1-1-16,2 3 2 15,4-4-1-15,7-4 0 0,9-3 1 16,7-5-1-16,10-9 1 16,12-8 0-16,5-8 1 15,3-4 0-15,4-13-1 0,-2-4 1 16,0-8 0-16,-4-4-1 16,-4-4-1-16,-6 0 1 15,-3 0-1-15,-6 1 1 0,-3 3-2 16,-6 4 2-16,0 3-2 15,-2 4 1-15,-2 4-1 16,-1 6-1-16,5 8 0 0,-4-10-1 16,4 10 0-16,12 7 0 15,9 1-1-15,13 6 0 16,11-1 0-16,14 3 1 16,10-3 1-16,14 0-1 0,4-5 0 15,3-3 1-15,-6-5 0 16,-4-4 1-16,-9-2 1 15,-15-4-1-15,-9-1 2 16,-16-1-1-16,-8-1 1 16,-13 2 0-16,-7 2 0 15,-3 9 0-15,-24-11 0 0,-2 10 0 16,-11 1-1-16,-9 7 0 0,-5 7 0 16,-5 9 0-1,0 1-1-15,5 6 0 0,10-1-1 16,13 1 2-16,14-2-1 15,17-4 1-15,24-5-1 0,16-10 0 16,12-8 1-16,9-6 1 16,5-8-1-16,1-11 0 15,-1-9 0-15,-6-7 2 16,-6-9-1-16,-3-6 0 16,-7-2-1-16,-3-1 3 15,-7-2-1-15,-9 5 1 0,-3 8 1 16,-7 7-2-16,-6 9 2 15,-4 12-5-15,-6 7 0 16,-2 12 0-16,-12 11 0 0,-5 18 0 16,-3 8 0-16,-1 9-4 15,-4 12 1-15,1 6 2 16,3 3 1-16,9-4-1 0,12-5 0 16,9-10 0-16,11-12 0 15,8-10 1-15,10-10 1 16,6-13 0-16,1-4 0 15,2-14 0-15,-2-6 1 0,1-3-1 16,-2-4 0-16,-4-5 3 16,-4 1-4-16,-5-3 0 0,-5 4 0 15,-6 4 0-15,-6 4 0 16,-3 4 0 0,-3 7 0-16,-8 12 0 0,0 0 0 15,-13 0 0-15,0 9 0 16,0 11 0-16,-2 2 0 15,2 9 0-15,0 0-2 0,9 3 1 16,6-6-1-16,13-3 1 16,7-6 1-16,12-8-1 15,10-3 2-15,3-8-1 16,7-9 1-16,-1-9 0 0,-1-6-1 16,2-4 2-16,-8-2 0 15,-7-4-2-15,-7-2 0 16,-3 0 0-16,-11 4 0 0,-5 3 0 15,-7 6 0-15,-4 3 0 16,-6 5 0-16,-7 8 0 16,-1 1 0-16,-2 6 0 15,-2 3 0-15,-1 7 0 0,2 4 0 16,0 2 0-16,6 6 0 16,-1 3 0-16,6 0 0 15,4-1 0-15,0 1 0 0,4-1 0 16,4-3-3-1,2-5-1-15,1-3 0 16,2-4 1-16,2-3-1 0,2-5 1 16,4-1 0-16,1-9 1 15,5-8 1-15,4-4 1 0,2-5 0 16,10-8 0-16,3-3 0 16,9-8 0-16,6-4 1 15,6-4-1-15,7 0-1 0,5-1 0 16,7-3 1-1,-1 1-2-15,-1 1 2 0,-5 3 2 16,-4 2-1-16,-8 5 2 0,-11-1 0 16,-9 4 2-16,-13 4-2 15,-8 7 3-15,-11 5-3 16,-8 4-1-16,-5 8 0 16,-2 14-2-16,-18 0 0 15,-4 14-3-15,-7 13 2 0,-6 15 0 16,-8 18 2-16,-17 27 3 15,-7 13-4 1,-2 5 0-16,2 4 0 0,0 0 0 16,7-4 0-16,5-8 0 15,8-7 0-15,23-28-9 16,11-5-7-16,12-10-40 16,9-12-33-16,18-11 1 15,9-13-8-15,11-11-2 0</inkml:trace>
  <inkml:trace contextRef="#ctx0" brushRef="#br0" timeOffset="9096.3307">21479 2369 16 0,'70'-87'88'0,"-18"4"2"16,-14 7-2-16,-15 10-5 16,2 9-40-1,-16 9-15-15,-4 9-3 0,-2 12-12 16,-4 5-6-16,1 22-3 15,-24-4-3-15,5 19-1 16,-3 14-2-16,-9 16 1 0,-19 42 2 31,0 12 1-31,-6 9 1 16,3 6 1-16,0 3-2 0,2-4 1 16,3 0 0-16,4-8 0 15,18-35-2-15,-1 3-1 16,5-5 1-16,4-4-4 15,-2-5-3-15,2 3-12 0,1 10-47 16,-1-18-22-16,0-7-5 16,-2-12-6-16,-3-6-5 15</inkml:trace>
  <inkml:trace contextRef="#ctx0" brushRef="#br0" timeOffset="10102.1255">9412 3651 29 0,'-28'0'59'0,"11"0"6"16,17 0-26-16,-11 0 0 0,11 0-6 15,4 3-8-15,7 0-1 16,4 0 0-16,9 1-1 0,1 3-2 16,9-2-4-1,9 3-9-15,4 1-2 16,6-2-1-16,5 4-2 0,6-3 1 16,7 1-1-16,9-2 1 15,6 1-1-15,12-2 1 16,9 0 0-16,8-2 0 15,12-1 0-15,10-2 0 0,9 2 0 16,12-2 0-16,7 1 0 0,9 3-1 16,7 1 1-16,10 1-1 15,8 1 1 1,14-2-1-16,5 3 0 0,11-2 0 16,9 0-1-16,12-2 0 0,8 0 0 15,1-2 0-15,14 1 0 16,3 1-1-16,9-1 0 15,-3 3 0-15,8 0 1 16,0 1-1-16,1 1 1 0,3 1 2 16,0 0-4-16,0 0 0 15,-2 0 0-15,4-2 0 16,-5 0 0-16,0-3 0 16,-3 1 0-16,-4-1 0 15,-6-1 0-15,-9-1 0 0,-3 1 0 16,-16-2 0-16,-4-1 0 15,-14 3 0-15,-11-2 0 16,-14 2 0-16,-15-4 0 16,-15 2 0-16,-14-2 0 0,-18 1 0 15,-18-1 0-15,-19-5 0 16,-17 1 0-16,-17 0 0 16,-17 0 0-16,-15 1 0 0,-13-2 0 15,-8 2 0-15,-8-4 0 16,-13 7 0-16,8-5 0 15,-8 5 0-15,-5-11 0 16,-8 9 0-16,-16 2-41 0,-4-5-54 16,-14-6-1-16,-11-16-8 15,-7-6-5-15</inkml:trace>
  <inkml:trace contextRef="#ctx0" brushRef="#br1" timeOffset="20312.7454">2229 5538 68 0,'8'-24'92'0,"-8"2"-4"0,-10 3-4 0,-1-8-29 15,-9 24-21-15,-7 8-15 16,-3 10-9-16,5 13-8 0,-3 5-3 15,5 6 0-15,4 2-2 16,-1 1 5-16,6-4-1 16,10-7 1-16,7-7-1 0,8-9 3 15,0-9 1-15,8-6 0 16,6-10 0-16,3-9-1 16,2-6 1-16,-3-2-2 15,-13-3 1-15,2 1 0 0,-1 2-2 16,-4 5-2-1,-7 8 0-15,-4 14-1 0,0 0-1 16,4 14 0 0,13 15 0-16,-13 17 0 0,6 11 0 15,-8 16 2-15,2 12-1 0,-7 7 0 16,0 0-1-16,-1-7 1 16,-10-6-1-16,3-13 1 15,-7-12 0-15,2-18 1 16,6-13 2-16,10-23 0 0,-23 6 0 15,15-9 0-15,-6-9-2 16,8-3 0-16,6-7-2 16,3-5 0-16,12-3 0 0,4-5-1 15,12-6 2-15,14-4 0 16,3-6 1-16,8-4 2 16,3-4 1-16,-1-1 1 0,-5-2-1 15,-9-2 2-15,-2 5 0 16,-17 3-1-16,-4 7 3 15,-9 7 0-15,-4 9-7 16,-6 8 0-16,-2 8 0 0,0 17 0 16,0 0 0-16,-5 20 0 15,4 12 0-15,6 16 0 16,-5 11 0-16,5 16 0 16,1 14 0-16,4 6-6 15,-2-2-4-15,4-1-14 0,-6-13-20 16,-1-8-42-16,5-14-4 15,-4-21-6-15,0-15-3 16</inkml:trace>
  <inkml:trace contextRef="#ctx0" brushRef="#br1" timeOffset="20460.0789">2627 6031 29 0,'8'-18'53'16,"15"1"2"-16,9 3-12 15,7-3-77-15,24 7-17 16,10-2-2-16</inkml:trace>
  <inkml:trace contextRef="#ctx0" brushRef="#br1" timeOffset="20795.9969">3487 5805 4 0,'37'-13'76'0,"-10"3"2"0,-4 7-9 15,-23 3-13-15,17 9-14 16,-16 7-16-16,1 8-10 15,0 3-6-15,0 3 0 16,0 1-2-16,4 0 2 0,2-7 0 16,5-3-2-16,4-10 0 15,5-6 0-15,4-5-1 16,4-9 0-16,3-6 0 16,3-7-1-16,-1-2-2 0,0-3 1 15,5 0-1-15,-4 1 1 16,0 0-1-16,-1 5 0 15,2 6-1-15,-7 7 0 0,1 8-1 16,-1 2-1-16,-5 15-1 16,-2 7 0-16,-7 9 0 15,-3 3 0-15,-7 6-1 16,-3-3-1-16,-3 0-1 0,-1-6-6 16,-10-4-10-16,-6 4-46 15,1-26-22-15,-1-7-3 16,-6-19-5-16,3-7-4 15</inkml:trace>
  <inkml:trace contextRef="#ctx0" brushRef="#br1" timeOffset="20926.8791">3956 5378 56 0,'-5'-43'83'0,"1"10"-5"16,3 12-7-16,-2 31-33 15,3-10-90-15,0 14-16 0,3 7-11 16,5 6-5-16</inkml:trace>
  <inkml:trace contextRef="#ctx0" brushRef="#br1" timeOffset="21524.2497">5680 5875 28 0,'-10'-21'89'0,"4"-2"-1"15,-1-2-4 1,2 1-34-16,-6 3-4 0,3 6-14 16,-10 1-11-16,-5 7-7 15,-4 7-7-15,-11 2-2 16,1 15 0-16,-7 6-2 0,2 9-1 15,2 5-1-15,7 5 1 16,8-3-1-16,13-1 0 16,12-4 0-16,11-3 0 0,17-13 1 15,8-6 1-15,10-7-1 16,0-5 1-16,4-6 0 16,-6-8 0-16,-3-3-1 15,-12-4 1-15,-7-1-1 0,-8-1 0 16,-5 3 0-16,-6 1-1 15,-3 3 1-15,0 3-2 0,0 13-2 16,-1-9 1-16,1 9 0 16,3 15 0-16,9 4-2 15,6 8-2-15,3 7-6 16,9 12-15-16,2 6-57 16,10-4-3-16,6-5-6 15,4-9-7-15,1-9-1 16</inkml:trace>
  <inkml:trace contextRef="#ctx0" brushRef="#br1" timeOffset="22471.8973">6493 5932 61 0,'20'-39'98'0,"-5"7"-3"16,-5 6-7-16,-1 6-2 0,-5 9-53 16,-4 11-14-16,15 8-8 15,-7 14-6-15,5 12-2 16,-2 8-2-16,-1 16 0 15,2 9 1-15,-2 4 0 16,1 0-1-16,-5-8 1 0,-1-7-1 16,-2-9 1-1,0-13-2-15,-2-15 0 0,-1-19 0 0,-1-5 0 16,-6-18 0 0,-4-11 0-16,-4-11 0 15,-3-11 0-15,-3-11 0 16,-2-6 0-16,0-7 0 0,4-2 0 15,4-1 0-15,7 3 0 16,9 5 0-16,9 10 0 0,13 8 0 16,9 13-2-16,11 12-1 15,7 17 0-15,5 15 1 0,1 13 0 16,0 18 1-16,-7 16 1 16,-5 14 0-16,-9 9 0 15,-9 6 0-15,-12-1 0 16,-6-4 1-16,-9-6-1 0,-3-10 0 15,-6-13 1-15,-5-13 0 16,3-16 0 0,0-10 0-16,1-7 1 0,5-13 0 15,4-9-1-15,2-8 2 16,10-4-3-16,5-7 0 0,6-2 0 16,6 0 0-1,3 3 0-15,2 4 0 0,3 4 0 16,1 7 0-16,-2 10 0 0,-3 5 0 15,-1 14 0-15,-2 3 0 16,-3 14 0-16,1 7 0 16,-2 9 0-16,-4 3 0 0,-1 6 0 15,-3 2-3-15,-4 0 2 16,-1-5-1-16,-6-4-1 16,-2-4-1-16,-3-7 2 15,0-6 0-15,-2-7 0 16,2-11 1-16,0 0 1 0,-5-6-1 15,5-10 1-15,9-7 1 16,2-2-1-16,9-4 0 16,2-1 1-16,6 3 0 0,-2 2-1 15,4 8 1-15,1 4 0 16,-5 11-1-16,-1 4 0 16,-6 13 0-16,-6 7 0 15,-2 7 0-15,-2 7-1 0,-4 1 2 16,0 0-1-16,-2-5 1 15,2-4 1-15,4-9-1 16,0-6 1-16,5-12 0 0,2-5 0 16,3-10 0-16,0-9-1 15,2-6 2-15,-3-6-3 16,0 0 0-16,-5-5 0 16,-1-2 0-16,-8 2 0 0,-4-1 0 15,-1 3 0-15,-11 3 0 16,-2 10-6-16,-6-1-8 15,4 16-11-15,-4 6-31 16,9 4-31-16,11 0-4 16,5 18-5-16,21-5-3 0</inkml:trace>
  <inkml:trace contextRef="#ctx0" brushRef="#br1" timeOffset="23204.1115">8419 5797 66 0,'45'-5'89'0,"-17"-3"1"0,-10 5-9 15,-7-6-22-15,-11 9-19 16,2-9-15-16,-8 9-10 0,-12 0-7 16,-9 4-3-16,-7 13-2 15,-5 5-3-15,-6 7 0 16,0 8 0-16,0 2 0 0,8 3 0 16,10-3-1-16,16 0 1 15,12-10 0-15,19-7 1 16,15-9 0-16,15-8-1 15,12-5 0-15,12-10 1 0,3-8-1 16,3-5 1-16,-6-4 2 16,-1-3 0-16,-11-5 1 15,-10 0 0-15,-11 1 1 16,-11 0-1-16,-13 3 0 16,-9 5-4-16,-8 7 0 15,-7 7 0-15,-10 9 0 0,-6 3 0 16,-6 8 0-16,0 9 0 0,1 5 0 15,-2 3 0-15,9 7 0 16,5-3 0-16,11 0 0 16,5-4 0-16,14-3 0 15,11-8 0-15,9-4 0 0,5-6-2 16,11-4 1-16,0-4 1 16,-1-7 1-16,0-4 1 15,-4-3-2-15,-4-2 0 16,-5-1 0-16,-5 0 0 15,-4-1 0-15,-5 3 0 0,-1 4 0 16,-4 3 0 0,-2 5 0-16,1 7 0 0,-7 0 0 15,0 11 0-15,-6 4 0 16,1 6 0-16,1 3 0 16,1 4 0-16,-3 0 0 0,4-3 0 15,5-1 0-15,3-6 0 16,6-6 0-16,9-6 0 15,1-6 0-15,5-7 0 0,8-9 0 16,-1-2 0-16,4-2 0 16,-4 1 0-16,0 1 0 0,-6 4 0 15,-3 3 0-15,-5 5 0 16,-8 3 0-16,-2 4 0 16,-5 10 0-16,-7 6 0 0,0 9 0 15,-4 5 0-15,-2 8 0 16,-3 0-8-16,-2 11-24 15,14-2-54-15,-13-1-4 16,-2-4-5-16,0-7-6 16,5-4 2-16</inkml:trace>
  <inkml:trace contextRef="#ctx0" brushRef="#br1" timeOffset="30735.6288">10974 5885 61 0,'10'-23'79'0,"-6"3"-3"16,-1 0-2-16,-2 3-19 15,-1 5-8-15,0 12-13 16,-8-5-11-16,-5 5-7 15,2 8-5-15,-3 7-4 16,-1 8-3-16,0 6-2 16,3 4 0-16,1 3-1 0,6 5 1 15,5-1-2-15,3-1 1 16,10-3 0 0,9-8 0-16,6-3-1 0,6-8 0 15,4-7-1-15,6-7-1 0,-2-3 0 16,2-14-1-16,-1-4 0 15,-8-6 0-15,-5-6 1 16,-6-5 0-16,-9-1 1 0,-6-5 0 16,-8 2 1-16,-1-1-1 15,-7 2 1-15,-1-1 0 0,4 2-1 16,4 1 0-16,3-1 0 16,15 3-2-16,17 0 2 15,5-1-2-15,13 2 1 16,4 0 1-16,4 2 0 0,-4 3 2 15,-2 2 0-15,-12 3 3 16,-7 6 0-16,-11 3 1 16,-8 4-1-16,-7 5 1 15,-10 5-1-15,0 7 0 16,-10 13 0-16,-1 12-1 0,-8 14-1 16,0 19 1-16,-6 13-1 15,2 19 1-15,-2 12-3 16,3 8 0-16,5 6 0 15,5-2 0-15,7-7 0 0,5-9-3 16,-2-13-8-16,11-13-9 16,0-18-18-16,-8-18-49 0,8-16-2 15,-3-19-7-15,-6-8-3 16</inkml:trace>
  <inkml:trace contextRef="#ctx0" brushRef="#br1" timeOffset="30894.4919">11587 6393 0 0,'-10'-48'87'15,"5"5"2"-15,5 4-4 16,5 4-5-16,14-21-24 16,8 29-37-16,16 10-22 15,5 0-67-15,20 6-7 0,10 0-7 16,10-1-6-16,8 2-2 16</inkml:trace>
  <inkml:trace contextRef="#ctx0" brushRef="#br1" timeOffset="33105.8712">13199 5923 75 0,'-19'-29'82'0,"13"1"-2"15,-11 0-28-15,25 2-4 16,14 3-15-16,7 7-8 0,9 3-8 15,6 7-6-15,1 6-3 16,7 7-1-16,0 16-4 0,-4 8-2 16,-4 12-1-16,-9 9 1 15,-10 8-1-15,-8 1 1 16,-9-2-1 0,-8-1 2-16,-16-4 0 0,-12-9 1 15,-4-10 0-15,-4-10 0 0,-7-10 1 16,4-8-1-16,0-7 1 15,5-7-1-15,9-9 0 16,8-7-1-16,11-6-1 16,11-1 0-16,17-3-1 0,8-1 0 15,17 1 0-15,9 1-2 16,12 3 2-16,3 2-1 16,3 5 0-16,3 3 0 15,-3 3 1-15,-1 3-1 0,-6 3 0 16,-4 4 2-16,-5-1-1 15,-4 2 1-15,-2 1-1 0,-2 0 1 16,-7 0 0-16,-1 0 0 16,-3 0 1-16,-8 1-2 15,-5-2 1-15,-5 2 0 16,-6 0 0-16,-6 2 0 16,-9 1 0-16,10 0-1 0,-10 0 1 15,0 0-1-15,-13 8 1 16,-3-1-1-1,-2 3 0-15,-3 2 0 0,0 1 0 16,-3 4 0-16,5 1 0 16,8 1 0-16,11 5 1 0,11-1 0 15,21 1-1-15,20 1 1 16,16-3 0-16,11-2-1 16,12-6 1-16,8-3-1 15,-1-8 0-15,-1-3 0 0,-8-2 0 16,-16-8 0-16,-6-4 0 15,-16-1 0-15,-11-2 1 16,-13-2 0-16,-8-1 1 0,-9 2 0 16,-7 1-1-16,-3 1 1 15,-7 1-1-15,-8 5 1 16,-8 5-1-16,-6 5 0 0,-7 0-1 16,-3 7 0-16,-2 9 1 15,-1 4-1-15,4 6 0 16,10 3 0-16,7 3 0 15,14-2 1-15,10-2-1 16,21-6 1-16,7-6 0 0,12-8 0 16,6-8 1-16,5-11-2 15,4-10 0-15,-3-8 0 16,-4-7 0-16,-1-8 0 0,-3-9 0 16,-3-6 0-16,-5-10 0 15,-3-4 0-15,-6-7 0 16,-4-2 0-16,-8 1 0 0,-6 5 0 15,-6 5 0-15,-5 8 0 16,-1 11-2-16,-3 9-1 16,-2 14-2-16,-4 11 1 0,9 18-1 15,-12 0 3 1,4 22 3-16,1 15 1 0,1 18 0 16,-4 16 1-16,3 19 2 15,1 9-1-15,5 4 0 0,13 1-4 16,6-7 0-1,9-6 0-15,7-16 0 0,10-19 0 16,2-20-4-16,4-19 2 16,1-14 0-16,-4-9 1 15,2-18 1-15,-6-9-1 16,-2-10 2-16,-2-3 0 0,-9-2 0 16,0 3-1-16,-8 0 1 15,-3 10 0-15,-8 6-1 0,-3 8 0 16,-3 8-2-16,-5 13 1 15,0 0 0-15,-5 18 0 16,-2 6-1-16,2 6 0 0,1 4 2 16,4 5 0-16,2 0 0 15,7-5 0-15,8-2 0 16,7-8-1-16,5-6 2 16,4-8-1-16,3-8 0 15,3-1 0-15,-1-13 0 0,0-3 1 16,0-6-1-16,-3-5 1 15,-2-1 1-15,-4 0-1 0,-1-2 1 16,-7 3-1-16,-4 4 1 16,-3 1-1-1,-6 6 0-15,-1 5-1 0,-7 10 0 16,3-9-1-16,-3 9 1 0,0 8 0 16,0 3-1-16,0 2 0 15,4 3 0-15,3 1 0 16,6 0 1-16,8 1 1 15,9-5-1-15,3-5 0 0,4 0-1 16,4-8 2-16,3 0 0 16,-1-8 1-16,-2-3-1 15,-2-4 1-15,-6-4-2 0,-5-2 0 16,1-4 0 0,-6 0 0-16,1-1 0 15,-4 2 0-15,-3 1 0 0,-2 2 0 16,-2 6 0-16,2 3 0 0,-5 5 0 15,-1 6 0-15,1 2 0 16,-1 9 0-16,4 5 0 16,0 6 0-16,1 1 0 15,3 3 0-15,1-1 0 16,1 1 0-16,2-5 0 16,1-2 0-16,1-7 0 0,2-3 0 15,3-5 0-15,0-2 0 16,3-4 0-16,0-8 0 0,2-3 0 15,2-2 0-15,-2-6 0 16,-1-3 0-16,2-1 0 16,-6-1 0-16,-2 2 0 15,-5 1 0-15,-5 5 0 0,-2 3 0 16,-5 4-2-16,-9 12 0 16,13-6 1-16,-13 6-1 15,21 9 1-15,-2 2 0 0,7 1 0 16,11 2 1-16,8-1-1 15,9-1 1-15,6-4 0 16,8-7 1-16,0-1-1 16,2-9 0-16,-4-6 0 0,-3-7 0 15,-2-9 0-15,-9-5 0 16,-6-6 0-16,-8-1 0 16,-12-2 2-16,-10-3 0 15,-7 5-4-15,-9 6 0 16,-12 6 0-16,-7 9 1 0,-6 7-2 15,-4 12-1-15,1 5 3 16,5 25 0-16,6 10 3 16,7 15 2-16,7 13 0 15,8 14 0-15,8 13 0 16,9 4 0-16,6 5-4 0,-2-3 0 16,0-1 0-16,-8-9 0 15,-10-6 0 1,-8-15 0-16,-15-10 0 15,-14-12 0-15,-15-11-2 0,-8-10-7 0,-11-14-11 16,-4-6-66 0,6-4-2-16,2-14-4 0,13-10-7 15,12-15 0-15</inkml:trace>
  <inkml:trace contextRef="#ctx0" brushRef="#br1" timeOffset="34346.1378">20451 6110 29 0,'0'0'91'15,"-4"-11"2"-15,2 2-6 16,-3-3-2-16,19 1-53 0,-16 2-4 16,0-5-10-16,2-1-7 15,4-2-3-15,12-3-3 16,6-7 0-16,14-6-3 15,8-4 0-15,13-10-1 16,8-5 0-16,8-6-2 0,1-7 1 16,0 1-1-1,-5-7 2-15,-7 3-3 16,-11 3 1-16,-5 5 1 0,-17 8 0 16,-7 9-1-16,-10 10 0 15,-8 14-1-15,-4 19 0 0,-13 1 2 16,-5 25-1-16,-8 17 3 15,1 10 0-15,1 13 1 16,8 7 0-16,5 5 2 0,11-3-1 16,19-3 1-16,16-10-5 15,16-12 0-15,12-8 0 16,7-17 0-16,8-12 0 0,0-15 0 16,2-17 0-16,-5-14 0 15,-7-13 0-15,-8-11 0 16,-9-10 0-16,-12-2 0 15,-7-2 0-15,-8 5 0 0,-9 5-2 16,-7 9 0-16,-6 9-2 16,0 12 0-16,-2 10 0 15,0 21-1-15,-13 0 3 16,0 16-1-16,5 15 4 0,-3 10-1 16,2 7 2-16,-2 9 1 15,7 4 1-15,4-1 0 16,1-6-1-16,7-6 2 15,9-8-4-15,4-8 0 0,9-15-1 16,5-11 2-16,2-7-4 16,1-16 2-16,0-3 0 15,2-10-1 1,-1-3 1-16,-5 0-1 0,-4-1 0 0,-6 9-1 16,-3 3 0-16,-3 9-1 15,-5 7 0-15,1 6 1 0,-7 12 0 16,3 10 0-16,7 9 0 15,3 5 2-15,7 2 0 16,9 1 1-16,10-1 1 16,7-5-1-16,7-5 1 0,6-9-1 15,-1-6 1-15,0-12-1 16,-6-4 0-16,-5-11 0 16,-8-9 0-16,-4-6-1 15,-9-4 2-15,-12-3-1 16,-8 0 1-16,-5 1-1 0,-7 7 1 15,-2 7 0-15,-17 8-2 16,-3 11 0-16,-9 4 0 16,5 14 0-16,-3 7 0 0,8 7 0 15,5 5 0-15,9 4 0 16,9 1 0-16,16 2 0 16,13-2 0-16,8-4 0 0,3-4 0 15,2-6 0-15,-8-8 0 16,0-5 0-16,-5-11-6 15,-6-2-21-15,-9-11-61 0,-12-14-1 16,-7-9-6-16,-12-12-5 16,-11-5-2-1</inkml:trace>
  <inkml:trace contextRef="#ctx0" brushRef="#br1" timeOffset="34731.7703">21217 5315 47 0,'-71'-2'87'0,"14"-1"1"15,16-2-7-15,10 0-45 16,19 5-1-16,12 0-12 16,12-3-9-16,14 2-6 0,9-1-4 15,16 1-2-15,10-1-1 16,12 2 0-16,11 0 0 15,3 1 0-15,1-3 0 0,0 2-1 16,-3 0 1 0,-11-3 1-16,-11 3 0 0,-16-2 1 15,-7-2 0-15,-11 1 0 16,-13 0 0-16,-8 1 1 0,-8 2-2 16,0 0 0-16,3-9 0 15,-3 9-2-15,0 0-1 16,-6-1-4-16,6 1-8 15,0 0-26-15,-8 15-45 16,8-4-1-16,4 0-9 0,31-4 0 31</inkml:trace>
  <inkml:trace contextRef="#ctx0" brushRef="#br1" timeOffset="36464.0953">1952 7547 32 0,'-13'-11'91'0,"13"11"-12"16,-11-14-2-16,11 14-4 0,0 0-42 16,5 23-14-16,-1 12-8 15,1 12-6-15,-1 17-1 16,-4 16 5-16,1 12-2 15,-1 4-2-15,-6-1 4 16,-1-3-3-16,-8-8-1 0,7-12 0 16,-3-18 0-16,9-15 0 15,-3-17 1-15,-1-11 3 16,6-11 0-16,-11-10 0 16,3-13 0-16,-2-12 0 15,-6-11-2-15,-2-10-1 0,-1-16-2 16,-2-5 0-16,7-8-3 15,2-7 0-15,5-4-1 0,8-1 0 16,8 2 0-16,13 4 1 16,12 10-3-16,7 9 1 15,-1 10-1-15,8 13 0 16,-3 18 0-16,3 16 0 0,-6 15 0 16,-7 20 1-16,-17 21 2 15,-7 19 1-15,-8 12-1 0,-3 9 1 16,-11 1 1-16,-12 7 1 15,1-7-1 1,-5-9-1-16,5-17 0 0,5-15 1 16,4-13 1-16,7-14-1 15,6-14 1-15,5-8-3 16,11-14 3-16,7-9-1 16,8-2 2-16,7-8-2 15,1-2 0-15,6 2 0 16,-5 4 0-16,3 6-1 0,-7 7 0 15,-1 11-1-15,-3 6-1 16,-10 8 0-16,8 12 1 16,-5 11-1-16,7 14 2 15,-7 6-2-15,0 6 3 16,-5 1-2-16,-9 2 3 16,-2-4-1-16,-10-2-2 0,-1-5 2 15,-9-15 0-15,-3-4 2 16,1-11-2-16,0-6 1 15,13-6-3-15,-7-17 1 16,8-8-1-16,14-7-2 16,5-6 0-16,11-9-1 15,8-3 1-15,5-1 0 0,0 2 1 16,0 4 0-16,-4 6 3 16,-7 5 0-16,-4 8 1 0,-11 7-1 15,-4 8 0-15,-14 11-1 16,7-2 0-16,-7 2 0 15,-4 15-1-15,-3 1 0 16,-2-2 0-16,-1 4-1 0,4 0 2 16,4 0 0-16,2-6 1 15,12-2 0-15,6-6 1 16,7-3 0-16,7-3 1 16,4-10-1-16,-1-7 1 0,3-5-1 15,-2-5 1-15,-5-3-1 16,-9-1 0-16,-2 0 0 15,-12 2 0-15,1 3 0 16,-7 7-1-16,-2 2-1 0,0 19 0 16,0 0-1-1,-12 3 1-15,7 22-1 0,4 11-1 16,1 13 1-16,2 28 0 16,6 18 3-16,-1 10 1 15,0 9 0-15,5 2-3 16,3-1-1-16,-6-7-2 15,8-7-4-15,-9-28-7 16,3-18-22-16,20-19-50 0,-15-22-2 16,0-14-5-16,-3-13-4 15</inkml:trace>
  <inkml:trace contextRef="#ctx0" brushRef="#br1" timeOffset="37152.6306">3303 7788 73 0,'2'-27'80'16,"14"2"-2"-16,7 2-4 15,34 5-54-15,-15 7 0 0,5 5-9 16,8 5-2-16,-1 1-5 16,3 1-1-16,-5 7-1 15,-2 1-2-15,-8 3 1 16,-7 0 0-16,-12 2 1 15,-17 14 5 1,-6 1 1-16,-15 2 1 16,-6 2 1-16,-6-4 1 15,0 0-1-15,-2-1 0 0,8-3-1 16,15-15-4-16,6-10-1 16,26 4 0-16,12-6-2 15,11-10-1-15,9-4 1 16,11-4-1-16,0-5 0 0,2-2-1 15,-6 0 0-15,-7-2 0 16,-10 3 1-16,-11 0 0 16,-11 3-1-16,-9 4 1 0,-9 3-1 15,-8 6 0-15,-8 5-1 16,-8 5 0-16,-4 7 0 16,1 7 0-16,1 14 0 15,4 2 1-15,9 8 1 16,6-1 0-16,21-4 1 15,11-4-1-15,16-6 0 16,7-9 1-16,12-13-1 0,1-6 0 16,-2-13-1-16,-5-7 0 15,-8-8 1-15,-8-3 0 16,-9-7 0-16,-8-4 0 16,-10-3 2-16,-9-1 0 0,-3-1 1 15,-7 6 0-15,1 4 0 16,-9 5 0-16,3 12-1 15,-2 9-1-15,7 16-2 16,-14 4 0-16,7 19 0 0,6 8 0 16,1 13 0-16,0 11 0 15,2 12 0-15,0 7-4 16,1 11-8-16,-2-7-6 16,6 0-18-16,0-9-50 15,-3-12-3-15,0-14-5 0,3-18-5 16</inkml:trace>
  <inkml:trace contextRef="#ctx0" brushRef="#br1" timeOffset="37402.4228">4921 7747 81 0,'0'-41'90'0,"11"7"-3"0,10 5-4 16,9 5-41-16,9 0-11 15,8 6-11-15,5 4-6 16,5 4-4-16,4 4-4 0,1 2-2 15,-4 2-1-15,-8 2-1 16,-7 0 0 0,-10 6-1-16,-8 0 0 0,-9 1 0 0,-11 2-3 15,-5 0-2-15,-5 2-6 16,-7-5-19-16,-17 5-54 16,20-3-2-16,-2-5-7 15,11-3-6-15</inkml:trace>
  <inkml:trace contextRef="#ctx0" brushRef="#br1" timeOffset="39061.1186">6567 7222 0 0,'-17'-20'84'0,"-5"6"1"15,-9 4-2-15,-5 9-5 0,-6 7-43 16,-6 11-5 0,-5 15-13-16,-3 10-6 0,1 13-1 15,1 9-3-15,4 10-1 0,9 3-2 16,24 10 0-1,13-4 0-15,20-12-1 16,22-11 0-16,22-16-1 16,18-16 1-16,15-16-1 15,14-10 0-15,-7-27-1 16,1-7-1-16,-10-6 1 0,-13-3-1 16,-16-2-1-16,-17-1 1 15,-17 1 0-15,-18 3 1 16,-16 5-1-16,-18 3-1 15,-15 9 1-15,-12 7 0 16,-8 6-1-16,-7 10 2 0,-5 8-1 16,2 11 0-16,2 10 1 15,6 7-1-15,10 4 1 16,30 10 0 0,16-3 0-16,19-6 0 15,25-6 0-15,15-9 0 16,20-9 0-16,10-11 0 15,10-6 1-15,-11-16-1 0,-7-7 0 16,-4-3 0-16,-11-4 0 16,-7 1 0-16,-11 0 0 0,-8 3-1 15,-9 5 1-15,-6 1-2 16,-3 8 1-16,-5 5-1 16,1 7 0-16,0 3 1 15,2 6-1-15,1 8 1 16,5 1-1-16,1 4 1 0,1 4-2 15,12-3-2 1,0-4-1 0,3-5 1-16,-1-4-1 0,3-6 0 15,2-4 0-15,0-7 0 16,5-10 2-16,-7-2 2 16,5-3 0-16,5-2 0 0,6-1 0 15,3 1 1-15,6-2-1 16,1 0 1-16,3-1 0 15,0-4 1-15,-1-2 0 16,-7 0 0-16,-9-3 1 16,-7-1 1-16,-12 0 1 15,-9 0 0-15,-14 5 1 0,-8 1 0 16,-5 5 0-16,-15 5 0 16,-4 7 0-16,-5 3-1 15,-2 9 0-15,-2 5-1 16,5 12 0-16,1 11-1 0,3 13 0 15,9 11 0-15,3 15-1 16,2 14 0-16,0 46 1 16,1 9-2-1,3 0-2-15,0-3 0 16,3-8-3-16,-6-12-2 16,1-15-1-16,-3-21-3 0,7-54-7 15,2-21-2 1,-14-12-3-16,4-19 0 0,2-17 0 15,3-11 3-15,-2-13 0 0,7-6 3 16,2-4 8 0,9 0 6-16,7 3 7 0,8 8 6 15,8 9 5-15,10 10 0 16,2 13 3-16,6 13 1 16,1 13-1-16,0 13-2 15,-5 9-4-15,-3 14-4 0,-9 10-3 16,-16 21 1-1,-5 4-2-15,-7-3-1 16,-4-4 0-16,-1-8 1 16,0-10-1-16,5-10-1 15,7-15 1-15,15-21-3 0,7-15 1 16,5-7-1-16,9-11 0 16,3-6 0-16,0-5 0 15,-2-4-1-15,-6 0 1 16,-5 1 0-16,-9 5 1 15,-4 4 0-15,-11 9 1 0,-8 8 1 16,-4 9-1-16,-5 7 0 16,-6 10 0-16,-4 6 0 0,-4 2 0 15,0 5-1 1,0 4-1-16,4 2 0 16,-2 0 0-16,3 2 0 0,5-2 0 15,0-1 0-15,4-10 0 16,0 11 1-16,0-11-1 15,3 8 0-15,-3-8 1 16,0 0 0-16,11 5-1 0,-11-5 1 16,0 0 0-16,10 4-1 0,-10-4 1 15,0 0-1-15,0 0 1 16,10 1-1-16,-10-1-1 16,0 0 0-16,0 0-2 15,2 12-4-15,1 0-8 0,-3-1-25 16,0 3-46-16,-1-1-3 15,1-1-5-15,0 0-5 16</inkml:trace>
  <inkml:trace contextRef="#ctx0" brushRef="#br1" timeOffset="39702.4285">9217 7047 63 0,'18'-27'95'0,"-6"3"-5"0,-1 1-4 16,-4 8-36-16,-7 15-9 15,0 0-15-15,1 5-9 16,-1 20-6-16,-10 9-4 0,1 12-1 16,-6 13-1-16,-3 10-1 15,0 12-1-15,-2 5 0 16,0 7-1-16,0-2 0 16,3 11-5-1,3-4-5-15,7-12-8 16,5-15-38-16,4-10-34 15,9-19-2-15,3-17-9 16,3-14-5-16</inkml:trace>
  <inkml:trace contextRef="#ctx0" brushRef="#br1" timeOffset="40431.5613">9449 7729 20 0,'22'-3'78'15,"-1"1"1"-15,1-3-2 0,-2-15-39 16,3 12-15-16,-2 0 2 16,6 0-7-16,0-3-6 15,0 1-5-15,-2-3-1 0,-3 3-1 16,-2-3-1-16,-3 2 1 16,-4-1 1-16,-13 12-1 15,5-12 1-15,-9 12-1 16,-12 3 1-16,-5 8-1 0,-9 9 0 15,-1 7 0-15,-6 7-2 16,10 21 2 0,9 0 0-1,12-1 0-15,16-8-1 0,23-7 1 16,20-9-2-16,15-13 0 16,17-13-1-16,9-23 0 15,-2-15-2-15,-1-11 1 16,-6-8-1-16,-10-12 0 15,-8-6 0-15,-13-6 1 0,-13-2 0 16,-12-2-1-16,-6 3 0 16,-14 5 0-16,-5 6 0 0,-3 12 0 15,-11 12 0 1,0 12 0-16,-3 14-1 0,-3 11 1 16,-1 12 0-16,4 16 1 15,4 15-1-15,-2 14 0 16,6 15 0-16,1 13 1 0,2 7-1 15,0 2 1-15,11-5-1 16,10-8 1 0,-2-16 0-16,5-13 0 15,2-21 1-15,3-19-1 16,-2-15 0-16,4-17 0 16,-6-12 0-16,-1-5-1 15,4-3 1-15,0-1-1 0,6 3 0 16,4 4 0-16,1 6-1 15,3 10 1-15,5 9 0 0,-4 13-1 16,-3 8 0-16,1 14 1 16,-4 9-1-16,-8 7 1 15,-3 6-1-15,-5 4 1 16,-5 0-1-16,-4-3-1 16,1-7-1-16,-7-6-3 0,0-5-4 15,1-12-10-15,1-48-14 16,1 35-50-16,2-15-4 15,-3-13-5-15,1-14-2 16</inkml:trace>
  <inkml:trace contextRef="#ctx0" brushRef="#br1" timeOffset="40570.8132">11066 7041 9 0,'-17'-42'65'0,"1"11"1"15,1 11-4-15,2 10-47 16,13 10-24-16,-5 15-45 15,7 11-8-15,16 12-4 0</inkml:trace>
  <inkml:trace contextRef="#ctx0" brushRef="#br1" timeOffset="41213.4392">11539 7579 1 0,'6'-16'90'0,"-5"-4"2"0,-7-1-4 15,-9-1-4-15,4 5-41 16,-10 6-11-16,-5 3-14 16,4 8-8-16,0 8-4 15,3 10-2-15,1 6-3 0,7 6 0 16,7 1 0-16,5 0-1 16,13-1 1-16,4-3 0 15,5-7-1-15,7-6 1 16,1-5 0-16,3-9-1 0,-2 0 1 15,1-9 0-15,-2-3 0 16,-2-4-1-16,-1-5 1 16,-4-2 0-16,-1-1-1 15,-4-2 1-15,-1 2-1 0,-1 1 0 16,-2 3 0-16,-2 4 0 16,1 3 0-16,-4 6-1 15,2 7 0-15,2 3 1 16,-5 8-1-16,5 7 1 0,-4 5-1 15,0 3 1-15,3 3 0 16,-4 0 0-16,2 0-1 16,-6-2 1-16,5-4 0 15,-3-7 0-15,-1-3 0 16,7-8 0-16,-3-5 0 0,2-4 1 16,2-8-1-16,4-3 0 15,0-4 1-15,3-1-1 0,-1-3 0 16,1 3 0-16,-1 0 0 15,1 4 1-15,-2 1 0 16,-1 5 0-16,0 6 1 16,-2 5 1-16,1 3 0 15,-1 6 0-15,0 6 1 0,1 2 0 16,0 0-1-16,1 1 0 16,0-1-1-16,-1-4 1 15,3-1-3-15,4-6 0 16,5-5 0-16,6-2 0 0,0 0-5 15,9-4-6-15,2 4-54 16,8-17-24-16,3-9-3 16,1-12-6-16,-2-5-4 15</inkml:trace>
  <inkml:trace contextRef="#ctx0" brushRef="#br1" timeOffset="41871.0604">13284 7050 44 0,'-11'-29'96'0,"2"2"-1"16,-2 3-6-16,4 3-3 0,5 11-54 16,2 10-8-16,0 0-9 15,0 25-6-15,3 10-3 0,3 13-3 16,5 11 0-16,-4 12-1 15,3 15-1-15,-5 7-1 16,4 0 0-16,-3-3-2 16,-3-7-1-16,-3-11-1 15,-2-17-2 1,-10-18 0-16,-1-21 0 16,0-18 0-16,-4-20 1 15,-1-14 1-15,-1-12 0 16,5-8 2-16,10 1 2 15,5-2-1-15,12 3 2 0,11 4 1 16,10 9 1-16,7 6 0 16,12 10 1-16,0 10 0 15,3 8 0-15,0 9-1 0,-2 11 0 16,-8 11-1-16,-4 6 0 16,-10 8-2-16,-8 4 0 15,-7 1 0-15,-7-1-1 0,-2-5-1 16,-7-4-2-16,-1-7 0 15,-1-9-4-15,-1-6-4 16,2-11-6-16,-11-6-11 16,5-12-11-16,-2-11-15 15,2-8-16-15,-8-11-11 0,3-9 2 16,-5-6 12-16</inkml:trace>
  <inkml:trace contextRef="#ctx0" brushRef="#br1" timeOffset="41989.8752">13623 7057 62 0,'-4'-58'72'16,"3"11"-3"-16,1 5-11 15,6 15-13-15,2 4-17 16,0 11-17-16,5 12-22 0,2 8-26 16,-3 13-35-16,8 9-5 15,3 11-3-15</inkml:trace>
  <inkml:trace contextRef="#ctx0" brushRef="#br1" timeOffset="42815.2978">14171 7490 48 0,'15'1'90'0,"-1"-1"-1"16,-4-3-3-16,-10 3-36 15,11-10-5-15,-11 10-15 16,13-8-14-16,-13 8-5 16,13 0-3-16,-13 0-3 15,12 11-2-15,-4 1-2 0,-2 3 0 16,3 1 0-16,-2 4-1 15,-2-1 1-15,2-1-1 16,-1-1 1-16,-3-3 0 0,2-4-1 16,-5-10 1-1,12 10 0-15,-12-10-1 0,16 0 1 16,-3-7-1-16,0-6 0 0,3-4 0 16,3-3 0-16,3-4 0 15,2-2 0-15,0 0 0 16,2-2 0-16,0 3-1 0,-3 3 1 15,3 4 0-15,-4 1 0 16,-1 6-1-16,-2 3 0 16,-1 5 0-16,-2 3 0 15,0 0 0-15,-1 10 0 16,1 2 0-16,-1 3 1 16,2 5-1-16,1-2 0 0,-1 4 0 15,2-3 0-15,-2-2 0 16,-1-2 0-16,-1-4-1 15,0-5 1-15,-3-5-1 0,4-1 1 16,-1-9 0-16,1-4 1 16,2-3-1-16,2-4 1 15,3-2 1-15,3 0-1 16,1 1-1-16,2 1 1 0,-2 4 0 16,4 2-2-16,0 6 1 15,-3 5-1-15,1 3 0 16,-2 5 0-16,3 6 0 0,0 8 1 15,1 1 0-15,2 5 0 16,2-3 1-16,1 1 0 0,6-4 0 16,0-5 1-16,1-6 0 15,1-4 0-15,1-4 1 16,-4-11 1-16,-3-6 0 16,0-4 2-16,-6-6-1 15,-5-2 2-15,-2-3-1 16,-7 0 1-16,-7 0-1 0,-3 5 0 15,-7 3-2-15,-5 6 0 16,-10 9 1-16,-5 5-4 16,-8 8 0-16,-1 12 0 0,-4 7 0 15,1 7 0-15,5 10 0 16,9 4 0-16,12 5 0 16,8 3 0-16,16 1 0 15,11-2-7-15,15 2-16 0,16-10-64 16,-2-11-2-16,4-9-7 15,3-9-5-15,0-10-2 16</inkml:trace>
  <inkml:trace contextRef="#ctx0" brushRef="#br1" timeOffset="46193.3366">16806 6939 18 0,'17'-33'92'0,"1"3"0"16,-8-1-2-16,3 28-21 15,-5-18-22-15,-1 6-16 16,-7 15-11-16,0 0-7 0,10 22-6 16,-9 13-2-16,-1 11-3 15,0 15 0-15,0 12 0 16,-6 11 0-16,-5 10 0 16,-4 0 0-16,0-5-2 15,-4-7 1-15,1-10 0 0,0-12 0 16,3-15 1-16,1-13 1 15,8-18 0-15,6-14-1 16,-5-6 0-16,5-12-2 0,2-9 0 16,5-9 0-16,7-3 0 15,3-8 0-15,5 0 0 16,8-2 0-16,6 5 0 16,3 1 0-16,3 7 0 15,3 8 0-15,-4 6 0 0,1 11-3 16,-6 8 1-16,-4 6 0 15,-5 11 0-15,-3 9 1 16,-6 5-1-16,-6 5 1 16,-2 4 1-16,-3 1-1 0,0 0 1 15,-2-3 0-15,-3-5 0 16,2-6 1-16,2-6 0 16,4-9-1-16,6-9 0 15,5-5 0-15,8-12 0 0,3-5 0 16,6-6-1-16,3-4 0 15,-2 0 0-15,1-1 0 0,-5 4 1 16,-3 2-1-16,-7 3 1 16,-5 5 0-16,-6 6-1 15,-2 4 1-15,-4 4-1 0,-8 5 1 16,16 0 0-16,-16 0 0 16,15 13 0-16,-1 0-1 15,0 1 1-15,3 2 0 16,2 4 0-16,3 2 0 15,1 7-1-15,-2 2 1 16,1 8-1-16,-3 7 0 16,-3 5 1-16,-3 8 0 0,-8 8 0 15,-8 23 2-15,-17 8 2 16,-9 6-1-16,-12 5 2 16,-9-2-2-16,-9-3 1 15,-5-8-2-15,-1-12-2 0,8-26 0 16,3-18 0-16,5-20 0 15,8-19 0-15,7-14 0 16,9-17 0-16,5-17 0 16,9-17 0-16,9-9 0 0,9-13 0 15,16-6 0 1,12 2 0-16,10-3 0 0,10 6 0 16,12 10 0-16,4 13 0 15,4 17-9-15,-1 11-5 16,5 19-28-16,1 5-47 0,-4 11-1 15,0 2-6-15,-4 1-6 16</inkml:trace>
  <inkml:trace contextRef="#ctx0" brushRef="#br1" timeOffset="48339.0826">19409 7342 61 0,'-17'-33'85'0,"1"3"-1"15,-15 2-26-15,15 4-7 16,-4 4-14-16,-4 6-11 16,-6 9-8-16,-8 5-5 0,-1 12-3 15,-6 8-3-15,0 12-2 16,-2 8-2-16,3 9 0 15,5 6-2-15,10 1 1 16,11 1-2-16,12-1 1 0,7-5 0 16,17-9 1-16,11-6-1 15,8-15 2-15,5-9-1 16,3-12 0-16,1-6 1 16,-5-14-1-16,-2-9 0 0,-8-7 1 15,-5-3-2 1,-7-5 1-16,-8-1-1 0,-6 0 0 15,-5 2 1-15,-4 5-2 0,-3 7 1 16,-2 4 0 0,1 9-2-16,-1 5 0 15,9 13-1-15,0 0 1 0,-5 10-1 16,8 8 1-16,11 9-1 16,5 6 1-16,16 4 0 15,13 6 1-15,14-1 1 0,15-4-1 16,12-2 1-16,14-6-2 15,11-6 1-15,8-6-2 16,-3-8 1-16,0-6 0 0,-9-3-1 16,-13-9 1-16,-7-5 0 15,-19-6 1-15,-17-4 0 16,-16-4 1-16,-18 0 0 0,-17 0 0 16,-10 3 0-16,-24 3 0 15,-11 2 0-15,-14 9 1 16,-8 3-1-16,-5 7 0 0,-3 4 0 15,4 7 0 1,1 7-1-16,15 5 1 16,10 7-1-16,20 1 0 0,11 1 0 15,20-4 0-15,14-1 0 16,17-5 1-16,8-6-1 0,8-9 1 16,6-7 0-1,-1-8-1-15,-1-14 1 0,-4-8 0 16,-5-8 0-16,-8-8 1 15,-2-6-1-15,-8-8 0 0,-4-2 0 16,-8-2 0-16,-6-1-1 16,-8 3 0-1,-6 3 0-15,-1 2 0 0,-6 9 0 16,-3 11 0-16,-1 8-1 0,-4 16 0 16,4 12 0-16,2 11-1 15,3 17 1-15,5 18 0 16,3 6 1-16,11 16-1 15,9 5 0-15,11 9-1 16,15-4-1-16,15 0-1 0,9-5 0 16,13-12-1-16,2-9-1 15,9-15 2-15,-3-11 0 0,-2-14 1 16,-9-11 1-16,-11-11 0 16,-7-10 2-16,-12-8 0 15,-13-4 1-15,-9-6 1 16,-12-1 0-16,-13-1 0 0,-6 1 1 15,-8 4-1-15,-16 3 1 16,-9 9-1-16,-12 7 0 16,-7 8 0-16,-5 6-1 15,-2 6 0-15,2 13-1 0,3 11 0 16,9 8 0-16,13 8 0 16,8 5-1-16,19 2 0 0,16-3 1 15,15-4 0-15,15-6 1 16,11-10-1-16,8-9 1 15,4-14-1-15,0-8 1 16,0-14-1-16,-6-12 1 16,-2-9 0-16,-7-10 0 15,0-11 0-15,-6-7 0 0,0-7 0 16,-4-3 0-16,-3-7 0 16,-2 0 0-16,-7-2-1 0,-6 4 1 15,-9 7 0-15,-7 6 2 16,-5 8-1-16,-2 12 0 15,-9 13 0-15,-1 10-1 16,-1 16 0-16,-4 10-1 0,-1 17 0 16,-1 13-1-16,1 16 0 15,0 11 0-15,2 15 0 16,3 8 1-16,9 6 0 0,6-1 1 16,13-1-1-1,10-8 1-15,7-8-1 0,11-11 2 16,4-14-1-16,5-11-1 15,0-14 1-15,2-12-1 16,-5-8 1-16,-2-13 0 16,-1-8 1-16,-3-8-1 0,-7-6 0 15,-7 1-1-15,-3-3 0 16,-9 5 0-16,-4 0 0 0,-4 7-1 16,-7 6-1-16,-2 5 1 15,0 16 0-15,-12-2 0 16,3 9 1-16,-4 11-1 15,5 6 1-15,-1 5 0 0,6 8 0 16,3 2 0-16,14 2 1 16,5-4 0-16,7-3-1 15,5-4-1-15,5-4 1 16,6-10 0-16,-2-7 0 0,-1-9 0 16,-2-2 0-16,-3-11 1 15,0-5-1-15,-5-4 1 16,-1-6 0-16,-3-1 0 15,-4-1 0-15,0-1-1 0,-2 2-1 16,-4 6 1-16,-1-2-1 16,-4 8-1-16,1 4 0 0,-11 13 0 15,15-8 0-15,-6 8 1 16,4 8 0-16,6 2 0 16,6 6 0-16,7 0 1 15,10 2 1-15,8-2-1 0,4 1 0 16,10-4 0-16,2-5 0 15,2-5 0-15,3-3 0 16,-6-9 1-16,-1-7-1 16,-6-7 1-16,-6-9 0 0,-9-2 0 15,-9-8 1-15,-8 3 0 16,-18-5-1-16,-7 3 0 16,-8 2 0-16,-20 5 1 15,-4 12-2-15,-10 6 0 16,-1 15 0-16,-4 7-1 0,2 19 0 15,3 16 1-15,5 13 0 16,2 17-1-16,-1 14 1 0,3 14 1 16,1 6-1-16,-1 6 1 15,-3 24 3 1,-1 2-2 0,-1 0-2-16,0-6 0 15,3-9 0-15,2-10 0 0,3-7 0 16,-3-7 0-16,3-28 0 15,-3-13-7-15,-5-3-80 16,-3-10-3-16,-5-13-4 0,-10-8-7 16,-12-13-5-16</inkml:trace>
  <inkml:trace contextRef="#ctx0" brushRef="#br1" timeOffset="50035.4228">1759 9330 35 0,'-30'0'80'0,"-4"-2"3"16,-1-26-10-16,4 18-20 0,-4 0-10 15,10-6-8 1,17 0-12-16,0-4-6 16,8 3-3-16,17-1-4 0,16 4-2 15,9 2-2-15,16 8-1 16,12 4-3-16,-1 11 0 0,0 14 0 15,2 14-2 1,-9 9 1-16,-14 5-2 0,-7 4 1 16,-14 3 0-16,-9 2 2 15,-10-6-1-15,-7-8 2 0,-1-6-1 16,-12-9 0-16,4-8 1 16,-6-5 1-16,-4-7-1 15,2-11-3-15,1-2 0 16,2-15 0-16,-7-5 0 0,7-10 0 15,4-6 0-15,3-9 0 16,6-4 0-16,7-3 0 16,9-2 0-16,-1 3 0 15,5 6 0-15,10 2 0 16,-6 10 0-16,4 10 0 0,0 8 0 16,7 9 0-16,-6 6 0 15,11 10 0-15,-2 8-2 16,-2 8 1-16,2 5 0 0,1 6-1 15,-3 3 1-15,-7 2 0 16,-3-1 0-16,-7-1 1 16,-4-4-1-16,-3-5-1 15,-6-8 3-15,-2-2-1 0,-4-10 0 16,0-11 2-16,0 0-2 16,-4 0 1-16,-5-7 0 15,2-11 1-15,-2-1-1 0,1-8-3 16,5-1 0-16,-2-7 0 15,5-2 0-15,5-3-1 16,8 0-1-16,5-4 0 16,9 2 1-16,10-1 1 15,2 4 1-15,11 3-2 0,2 7 2 16,4 3 0-16,3 4 1 16,-2 8 1-16,-5 3-1 15,-2 8 0-15,-14 1 1 0,-2 2-2 16,-7 10 1-16,-9 6 0 15,-11 4 1-15,-7 5-1 16,-1 6 1-16,-10 1-1 0,2 1 1 16,-1 1 1-16,-2-1-1 15,8-3 1-15,4-3-1 16,13-4-1-16,9-4 0 16,8-1 0-16,9 0 1 0,2-1-1 15,10 2 1-15,-4 3-2 16,4 1 1-1,-4 4 1-15,-6 5 0 0,-3 0 0 16,-10 2 0-16,-5-2 0 16,-13 0 1-16,-5-4-1 0,-7-4 1 15,-9-6-1-15,-6-4 1 16,-2-7 0-16,0-7-1 16,3-5 1-16,5-11-2 15,12-10 1-15,8-9-1 0,13-9 0 16,14-11 0-16,13-8-1 15,9-6 0-15,6-1 0 0,9 1 1 16,-4 0 0-16,-5 10 1 16,-7 7-1-16,-14 9 2 15,-7 13 2-15,-12 9-4 0,-10 9 0 16,-14 12 0-16,-1 11 0 16,-12 15 0-16,-8 10 0 15,-4 11 0-15,2 7 0 16,-1 8 0-16,2 0 0 15,14-4 0-15,8-2 0 16,20-12 0-16,15-9 0 0,14-11 0 16,12-13 0-16,11-9 0 15,2-6 0-15,-1-9 0 0,-2-7 0 16,-9-3-3-16,-12-5-33 16,-3 4-52-16,-16-4-4 15,-9 3-4-15,-8 0-6 16,-8 2 8-16</inkml:trace>
  <inkml:trace contextRef="#ctx0" brushRef="#br1" timeOffset="52708.3065">5571 9619 9 0,'-15'3'58'0,"-2"4"2"16,4 0-5-16,-1-1-5 15,6 2-4-15,-2-3-8 16,10-5-5-16,0 0-6 0,0 0-5 16,0 0-5-16,7-16-4 15,11-8-3-15,5-6-4 16,7-12-1-16,8-7-1 0,7-6-1 16,1-6 0-1,2-4-1-15,-2-3 1 0,-7 3-1 16,-7 2 1-16,-9 8-1 15,-13 5 0-15,-9 10 0 16,-11 11 0-16,-14 10-1 0,-7 13 1 16,-3 6-2-16,-5 16 1 15,3 11-1-15,3 7-1 16,12 10 1-16,9 2 0 16,12 5-1-16,14 3 0 0,13 2 1 15,9 1-1-15,10-2 1 16,0 0 0-16,2-5 0 15,-2-3 0-15,-4-4 1 0,-7-6-1 16,-5-6 0-16,-4-7 1 16,-7-5 0-16,0-7 0 15,-6-2 1-15,-1-4-1 0,0-4 0 16,3-2 0-16,0-5 1 16,4-8-2-16,4-7 1 15,3-5-1-15,6-9 1 16,4-6-1-16,3-7 1 15,-2-3-1-15,1 1 0 0,-5-1 1 16,-4 5 0-16,-6 4 1 16,-7 6 0-16,-6 12 0 15,-4 6-1-15,-6 17 1 16,0 0 0-16,-8 5 0 0,-3 17-1 16,-3 11-1-16,-2 7 1 15,2 5-1-15,4 2 1 16,3 0-1-16,7-6 2 15,11-8-2-15,12-9 0 0,16-9 0 16,10-15 0-16,15-10 0 16,3-14 0-16,7-11 0 0,1-10 0 15,1-8 0-15,-7-4 0 16,-7-4 0-16,-13-1 0 16,-10 4 0-16,-13 4 0 15,-14 7 0-15,-10 8 0 16,-5 10 0-16,-15 12 0 0,-10 12 0 15,-1 6 0-15,-2 13 0 16,-1 12 0-16,4 7 0 16,5 9 0-16,8 5 0 15,9 9 0-15,9 1 0 0,10 5 0 16,7 0 0-16,8 0 0 16,1 2 0-16,3-8 0 15,2-5 0-15,-6-7 0 0,-2-8 0 16,-4-9 0-16,-3-7 0 15,-1-11 0-15,0-9 0 16,-1-6 0-16,1-9 0 16,3-10 0-16,3-7 0 15,5-10 0-15,6-3 0 0,3-9 0 16,0 1 0-16,3-2 0 16,0 1 0-16,-2 5 0 15,-6 8 0-15,-3 6 0 0,-6 12 0 16,-7 10 0-16,-4 12 0 15,-6 7 0-15,-3 13 0 16,-4 12 0-16,0 9 0 16,0 7 0-16,0 3 0 15,1-1 0-15,6-5 0 0,8-6 0 16,3-5 0-16,7-12 0 16,5-10 0-16,4-11 0 15,0-6 0-15,-4-10 0 0,0-7 0 16,-7-8 0-16,-4-6 0 15,-9-2 0-15,-9-4 0 16,-4-2 0-16,-12-1 0 0,-7 1 0 16,-10 4 0-16,-6 5 0 15,-5 7 0-15,-2 8 0 16,2 4 0-16,6 10 0 0,1 6-9 16,13 5-9-1,10 5-7-15,16 3-7 0,17-3-3 16,16 3-2-16,10-3 4 15,12-5 1-15,4-2 5 0,5-2 6 16,-5-5 15-16,-5-2 17 16,-7 0 12-16,-12-2 7 15,-6 3 1-15,-10 2 0 16,-6 1 3-16,-16 3-4 16,12 6-5-16,-12 6-8 0,-2 6-5 15,-3 9-5-15,2 2-2 16,-1 9-1-16,3 2 0 15,1 1-1-15,5-3-1 0,9-5 0 16,3-2 0-16,8-12 0 16,5-3-2-16,5-12 0 15,2-4 0-15,2-13 0 0,-2-6 0 16,-2-5 0-16,-7-5 0 16,-1-3 0-16,-9-4 0 15,-4 3 0-15,-5-1 0 0,-6 5 0 16,-2 4 0-16,-1 2 0 15,0 7 0-15,-4 5 0 16,4 11 0-16,-13-2 0 16,4 7 0-16,0 9 0 15,1 4 0-15,-2 8 0 0,3 3 0 16,2 6 0-16,1 4 0 16,4-2 0-16,4 1 0 15,2-3 0-15,8-3 0 0,-2-8 0 16,4-2 0-16,3-10 0 15,5-7 0-15,-2-5 0 16,3-8 0-16,2-7 0 16,1-7 0-16,1-6 0 0,5-5 0 15,-5-5 0-15,4-3 0 16,-2-1 0-16,-2-1 0 16,-1 2 0-16,-3 4 0 15,3 2 0-15,-6 8 0 0,2 4 0 16,-3 9 0-16,2 5 0 15,-2 8 0-15,-3 2 0 16,0 8 0-16,-4 8 0 0,-2 4 0 16,-2 5 0-16,-5 3 0 15,2 3 0-15,0-1 0 16,-1 0 0-16,2-4 0 16,-1-5 0-16,6-5 0 15,1-7 0-15,8-5 0 0,2-5 0 16,9-9 0-16,1-4 0 15,5-6 0-15,0-2 0 16,5-5 0-16,0-2 0 16,-4-1 0-16,-1-2 0 0,-5 3 0 15,-3 4 0-15,-8 2 0 16,-5 6 0-16,-2 4 0 0,-9 9 0 16,-7 3 0-16,9 12 0 15,-9 2 0-15,2 7 0 16,1 4 0-16,7 2 0 0,4 3 0 15,12 1 0-15,9-7 0 16,10 1 0-16,17-7 0 16,5-6 0-1,8-7 0-15,7-6 0 0,1-11 0 16,-3-7 0-16,-4-6 0 0,-11-8 0 16,-9-3 0-16,-11-5 0 15,-9 1 0-15,-14 0 0 16,-8 4 0-16,-13 2 0 15,-7 11 0-15,-14 5 0 0,-9 9 0 16,-7 9 0-16,-3 12 0 16,-4 10 0-16,2 7 0 15,6 8 0-15,8 7 0 0,8 4 0 16,10 1 0-16,10 4 0 16,13-4 0-16,16 2 0 15,6-3 0-15,10-6 0 16,4-8 0-16,9-3-13 0,17-9-78 15,-16-12-2-15,-2-8-2 16,-5-11-7-16,0-9-2 16</inkml:trace>
  <inkml:trace contextRef="#ctx0" brushRef="#br1" timeOffset="56374.8372">11408 9692 45 0,'-11'7'83'15,"0"1"1"-15,11-8-3 0,-10 11-34 16,10-11-9-16,7 4-10 16,5-4-9-16,6-5-4 0,5-7-2 15,6-7-4-15,8-7-2 16,8-9-2-16,6-9 0 16,4-8 0-16,6-10 0 0,7-11-1 15,0-6 0 1,2-4 0-16,-1-6 0 0,-6-4-1 15,-3 4 0-15,-10 3-3 16,-6 6 0-16,-13 11 0 16,-7 10 0-16,-6 11 0 0,-9 14 0 15,-4 14 0 1,-5 20 0-16,-8 10 0 0,-6 23 0 16,-5 17 0-16,-5 19 0 15,-4 17 0-15,1 11 0 16,8 3 0-16,8 4 0 0,10-4 0 15,12-9 0-15,15-14 0 16,18-15 0-16,15-16 0 0,7-20 0 16,10-11 0-16,1-15 0 15,2-17 0-15,1-12 0 16,-6-11 0-16,-8-6 0 16,-7-4 0-16,-14-2 0 0,-10-1 0 15,-13 5 0 1,-11 9 0-16,-11 4 0 0,-11 14 0 15,-12 10 0-15,-12 11 0 16,-2 12 0-16,-3 10 0 0,1 14 0 16,6 4 0-16,3 9 0 15,19 1 0-15,11-5 0 16,14-2 0-16,18-12 0 16,13-4 0-16,12-12 0 15,2-10 0-15,6-7 0 0,-5-12 0 16,-6-6 0-16,-8-4 0 15,-10-5 0-15,-10-3 0 0,-16-2 0 16,-10 0 0-16,-9 1 0 16,-21 0 0-16,-7 4-20 15,-15-1-22-15,-21 5-47 16,2 4-1-16,-9 0-5 0,-7 2-4 16</inkml:trace>
  <inkml:trace contextRef="#ctx0" brushRef="#br1" timeOffset="56712.2747">11996 8943 80 0,'-38'-8'89'0,"8"-5"-2"15,3 2-5-15,-16-2-39 16,31 4-4-16,11-1-16 16,7 3-7-16,22-1-5 0,12 2-3 15,22 1-2-15,19 1-1 16,25-2-1-16,20 0 1 15,14 1-1-15,15-1 0 16,2 0 1-16,3-1-5 0,-7 1 0 16,-16 0 0-16,-16 3 0 15,-24 0 0-15,-22 1 0 16,-19 1 0-16,-19 2 0 0,-18-1 0 16,-19 0 0-16,0 0 0 15,-6 13 0-15,-10-9 0 16,-3 3 0-16,0-2 0 0,1 7-11 15,-2 3-49-15,7-8-28 16,13-7-1-16,0 12-9 0,14-8-6 16</inkml:trace>
  <inkml:trace contextRef="#ctx0" brushRef="#br1" timeOffset="57939.9688">14272 9550 51 0,'-20'4'88'0,"3"2"-2"15,4-4-4 1,6 1-2-16,7-3-62 0,-13 9-1 0,13-9-5 16,2 15-2-16,9-9-2 15,1-1-2 1,10-2 0-16,7-3-1 0,11-8-1 15,7-6-1-15,9-9 0 16,9-9-1-16,0-7 0 16,7-11 1-16,-1-6-1 0,3-10 0 15,-6-6 1-15,-5-6 0 16,-8-3 0-16,-5 1 1 16,-7 3-2-16,-14 6 1 0,-10 7 0 15,-7 10-3 1,-11 11 0-16,-6 15 0 0,-11 15 0 15,-11 13 0-15,-2 18 0 16,-4 17 0-16,-2 14 0 0,-1 14 0 16,2 10 0-1,9 7 0-15,10 0 0 0,14 0 0 16,11-6 0-16,20-8 0 0,13-12 0 16,18-15 0-1,6-16 0-15,10-11 0 0,-1-12 0 16,2-10 0-16,-4-14 0 15,-4-10 0-15,-4-10 0 0,-6-6 0 16,-8-11 0-16,-5-5 0 16,-10-1 0-16,-4-1 0 15,-10 3 0-15,-7 3 0 16,-5 8 0-16,-8 7 0 0,-3 13 0 16,0 8 0-16,-4 10 0 15,4 16 0-15,-15 0 0 16,5 16 0-16,1 12 0 0,-3 12 0 15,4 11 0-15,-3 13 0 16,3 7 0-16,1 2 0 16,7-1 0-16,7-1 0 0,7-8 0 15,7-10 0-15,7-13 0 16,8-14 0-16,8-16 0 16,3-9 0-16,4-16 0 15,2-10 0-15,-2-8 0 16,2-10 0-16,-4-3 0 15,-2-1 0-15,-9 1 0 16,-2 2 0-16,-8 3 0 0,-5 8 0 16,-7 6 0-16,-7 13 0 0,-9 14 0 15,0 0 0-15,0 16 0 16,-5 13 0-16,1 8 0 16,3 6 0-16,1 8 0 0,10-1 0 15,11-1 0-15,10-6 0 16,11-5 0-16,9-9 0 15,9-9 0-15,5-10 0 16,2-10 0-16,1-6 0 0,-2-11 0 16,-4-7 0-1,-7-7 0-15,-7-5 0 0,-10-3 0 16,-9 0 0-16,-11 1 0 16,-8 5 0-16,-10 4 0 15,-5 7 0-15,-14 8 0 0,-11 10 0 16,-3 4 0-16,-3 13 0 15,-1 6 0-15,4 6 0 16,7 9 0-16,7 2 0 16,17 5 0-16,11-3 0 0,17 4 0 15,10-6 0-15,10 0 0 16,1-5 0-16,3-4 0 16,-5-7 0-16,-2-3-3 0,-17-8-33 15,-7-8-53 1,-5-1-4-16,-13-14-2 0,-3-7-7 15,-18-14 9-15</inkml:trace>
  <inkml:trace contextRef="#ctx0" brushRef="#br1" timeOffset="58126.7778">15318 8957 69 0,'-122'8'90'0,"24"2"-4"15,34-5-5-15,33-4-3 0,31-1-62 16,49 0-3-16,29 0-10 16,27-5-21-16,19 3-57 15,33-2-3-15,21-3-7 16,14-5-7 0,3-2 4-16</inkml:trace>
  <inkml:trace contextRef="#ctx0" brushRef="#br1" timeOffset="59605.4795">19026 8837 28 0,'-54'-18'91'0,"9"5"-1"16,6 6-2-16,7 2-5 16,7 12-39-16,6 11-15 15,1 8-10-15,5 14-8 0,0 7-2 16,2 8-2-16,-1 7-2 16,0 6-1-16,1 4-1 15,3 0-3-15,-2-5 0 16,2-7 0-16,2-8 0 0,-1-5 0 15,1-13 0-15,1-12 0 16,1-12 0-16,4-10 0 16,-12-18 0-16,3-11 0 0,-1-13 0 15,1-10 0-15,2-14 0 16,0-9 0-16,5-10 0 16,2-3 0-16,9-3 0 15,8-1 0-15,9 7 0 16,7 6 0-16,9 8 0 0,7 12 0 15,6 17 0-15,1 9 0 16,-3 18 0-16,-2 16 0 0,-5 10 0 16,-9 18 0-16,-15 13 0 15,-9 11 0-15,-13 6 0 16,-6 7 0-16,-12-1 0 16,-5-4 0-16,-1-3 0 15,-6-9 0-15,6-8 0 16,1-11 0-16,7-9 0 0,2-6 0 15,14-15 0-15,0 0 0 16,14 0 0-16,10-14 0 16,10-6 0-16,14-6 0 15,7-4 0-15,11-6 0 0,2 1 0 16,4 3 0-16,-3 1 0 16,-5 8 0-16,-5 4 0 15,-12 10 0-15,-6 8 0 0,-11 6 0 16,-10 13 0-16,-4 3 0 15,-7 8 0-15,-2 6 0 16,-4 4 0-16,0 2 0 0,-2 2 0 16,-1-2 0-1,0 0 0-15,-5-4 0 16,-6-4 0-16,-4-5 0 0,0-8 0 0,-6-6 0 16,0-4 0-1,0-6 0-15,2-4 0 16,4-4 0-16,7-8 0 0,3-4 0 15,5-3 0-15,12-6 0 16,13-1 0-16,5-2 0 0,7-4 0 16,8 1 0-16,7 2 0 15,3 1 0-15,-1 3 0 16,1 5 0-16,-10 3 0 16,-2 6 0-16,-7 2 0 15,-9 8 0-15,-7 1 0 16,-8 11 0-16,-8 2 0 0,-4 3 0 15,0 4 0-15,-3 1 0 0,-3 1 0 16,1-2 0-16,0-1 0 16,2-3 0-16,2-3 0 15,1-1 0-15,0-2 0 0,0-10 0 16,9 8 0-16,1-8 0 16,-1 0 0-16,4-4 0 15,1-5 0-15,0-5 0 16,2-2 0-16,1-6 0 0,1 0 0 15,4-5 0-15,2 0 0 16,1-2 0 0,6-1 0-16,8 1 0 0,4-3 0 15,11 2 0-15,7 0 0 16,3 1 0-16,7-1 0 16,-2-1 0-16,-5 1 0 0,-5 1 0 15,-11 3 0-15,-8-1 0 16,-12 3 0-16,-13 3 0 0,-11 6 0 15,-5 4 0-15,-8 7 0 16,-8 4 0-16,-1 10 0 16,-4 12 0-16,-2 8 0 0,3 16 0 15,-2 13 0 1,4 11 0-16,4 12 0 0,2 8 0 16,3 8 0-16,2 3 0 15,2 1 0-15,2-8 0 16,3-7 0-16,1-11 0 15,-1-9 0-15,1-12 0 0,0-14 0 16,10-11-7-16,-7-12-29 16,-6-8-54-16,11-10-1 15,5-9-5-15,5-15-4 16</inkml:trace>
  <inkml:trace contextRef="#ctx0" brushRef="#br1" timeOffset="60351.6606">21072 9072 10 0,'11'-39'87'0,"4"5"2"0,0 0-4 16,3 3-5-16,5 5-39 15,4 5-11-15,3 2-14 16,4 4-6-16,9 2-4 16,2 3-3-16,8 4-1 15,2 3-1-15,4 3 0 0,-3 1 0 16,-3 3-1-1,-7 2 0-15,-8 2 1 0,-13 3 0 16,-12 1 2-16,-13 4 1 16,-14 1 1-16,-12 1 0 0,-10 1 0 15,-2 2 1-15,-5 1-1 16,1 1 0-16,7-1-2 16,12 1 0-16,11 1-2 0,17 0 1 15,20 1-2-15,13-3 0 16,16-3 0-16,8-2 0 15,8-5 0-15,5-7 0 16,0-5 0-16,-8-4 0 0,-5-9 0 16,-10-6 0-16,-13-5 0 15,-7-3 0-15,-11-6 0 16,-10 3 0-16,-10 1 0 0,-4 1 0 16,-9 6 0-16,-3 2 0 15,0 9 0-15,0 10 0 16,2 3 0-16,5 13 0 15,8 6 0-15,9 7 0 0,10 0 0 16,13 5 0-16,6-4 0 16,5-5 0-16,8-3 0 15,3-9 0-15,0-6 0 16,-1-6 0-16,-1-7 0 0,-4-12 0 16,0-7 0-16,-4-6 0 15,-4-10 0-15,2-3 0 16,-9-5 0-16,-7-2 0 15,-3 4 0-15,-7 4 0 0,-1 6 0 16,-10 7 0-16,2 8 0 16,-7 9 0-16,0 14 0 15,0 0 0-15,-11 22 0 16,7 8 0-16,-9 8 0 16,5 10 0-16,-6 10 0 0,-1 9 0 15,-2 3 0-15,1 1 0 0,0 2 0 16,3-7 0-1,1-7 0-15,0-9-16 0,7-7-12 16,1-17-17-16,-1-13-43 16,5-13-1-16,8 0-5 15,3-20-1-15</inkml:trace>
  <inkml:trace contextRef="#ctx0" brushRef="#br1" timeOffset="60699.4032">22734 9006 75 0,'-3'-39'93'0,"3"3"-3"15,0 0-5-15,0 5-32 16,10 6-11 0,13 3-15-16,10 2-7 0,14 6-7 15,8 2-2-15,8 5-9 0,11 1-2 16,9 5 0-16,-3 1 0 16,5 1 0-16,-5-1 0 15,-6 2 0-15,-10 0 0 16,-9-1 0-16,-14 0 0 0,-8 0 0 15,-8-1 0-15,-9 2 0 16,-16-2 0-16,11-2 0 16,-11 2 0-16,-7-7 0 0,7 7 0 15,-20-10 0-15,10 4 0 16,-4 1 0-16,1 0 0 16,1 2 0-16,-2 3 0 15,0-2 0-15,0 4 0 0,4 9 0 16,-6 0 0-16,3 2-71 15,-3 5-23-15,1-5-3 0,5-1-6 16,-2-9-6 0</inkml:trace>
  <inkml:trace contextRef="#ctx0" brushRef="#br1" timeOffset="62557.427">2038 10896 66 0,'8'-38'82'0,"-8"6"2"15,-4-3-16-15,-16 9-20 16,-5 12-10-16,-8 7-14 0,-13 6-9 15,-4 9-5-15,-6 15-1 16,-3 9-2-16,-9 12 1 0,5 10-5 16,-3 8 1-16,11 8-2 15,13 2 3 1,8 0-3-16,9 1 2 16,10-9-3-16,12-7 1 0,12-9 0 0,20-12 1 15,5-13 0-15,10-15-2 16,11-6 2-16,5-18-4 15,4-7 5-15,6-7-2 16,-17-5 1-16,3-4-2 16,-14-1 2-16,-6-2-2 15,-16 4 1-15,-6 0 0 0,-8 3-2 16,-6 5 0-16,-1 1 0 16,-17 6 0-16,3 5 0 0,-5 7 0 15,3 8 0-15,-4 3 0 16,3 14 0-16,1 7 0 15,7 7 0-15,4 7 0 0,6 6 0 16,15 4 0-16,12-1 0 16,11-2 0-16,20-9 0 15,3-6 0-15,15-11 0 16,14-12 0-16,5-7 0 16,-2-12 0-16,-2-12 0 0,-8-4 0 15,-11-4 0-15,-2-1 0 16,-16 0 0-16,-16 0 0 15,-13 3 0-15,-7 4 0 16,-8 5 0-16,-10 3 0 0,-4 7 0 16,-12 4 0-16,-2 10 0 15,-6 3 0-15,2 13-3 16,0 5 1-16,1 6 0 16,8 8 0-16,11 2 1 0,9 0 2 15,13-8-1-15,17-7 1 16,9-10 0-16,16-9 1 0,7-10-2 15,9-15 0-15,-2-12 0 16,-4-8-1-16,0-8 1 16,-8-8-2-16,-7-5 0 15,-13-7 1-15,-10-5 0 0,-14 0 1 16,-8 2 0 0,-7 5-1-16,-10 6 1 0,-7 9 0 15,-4 11 0-15,-2 14 0 16,-3 17-1-16,-1 11 0 15,5 15-1-15,1 12 0 16,1 13 1-16,4 13-1 0,3 10 1 16,6 12 0-16,2 2 2 15,12-2 1-15,4-1 0 16,1-11 0-16,4-6 1 0,-1-12 0 16,7-15 0-16,-3-13 1 15,1-17-3-15,1-5 2 0,-2-15-3 16,7-4 0-16,0-7 0 15,8-4 0-15,-3-1 0 16,3 2 0-16,-1 4-4 16,-1 6 1-16,1 7 0 0,-4 10 0 15,1 7 0-15,-5 5 1 16,-3 11 1-16,1 5 1 16,-2 6-1-16,-4 0-2 15,0 3-6-15,-5-3-12 0,-2-7-35 16,-2 0-28-16,-4-8-4 15,-9-12-8-15,0 0-2 16</inkml:trace>
  <inkml:trace contextRef="#ctx0" brushRef="#br1" timeOffset="62720.0285">3936 10497 76 0,'-14'-46'81'16,"3"8"-6"-16,2 11-9 0,-8 9-59 15,17 18-58-15,0 0-17 16,12 0-7-16,-2 7-5 0</inkml:trace>
  <inkml:trace contextRef="#ctx0" brushRef="#br1" timeOffset="63999.4893">4445 10766 75 0,'8'-16'87'16,"-2"5"-3"-16,-6 11-3 15,10-2-37-15,-10 12-12 16,0 12-13-16,0 9-9 15,0 6-4-15,0 7 0 16,0 3 0-16,4-2-1 0,8-3-2 16,2-8 1-16,6-4-1 15,5-9 0-15,3-9 1 16,3-9-1-16,4-4-1 16,-2-14 0-16,2-4 0 0,-4-7 0 15,-1-2-3-15,-3-2 0 16,-5 0 1-16,-3 3-1 0,-7 3-1 15,-3 5 0-15,-4 4 0 16,-5 15-1-16,0 0 2 16,5 5 0-16,-5 12 1 15,0 5 1-15,1 3 0 0,3 4 1 16,3 0 1 0,5-1-1-16,5-4 1 0,3-6 0 15,5-4-1-15,4-7-1 16,2-5 0-16,1-3 0 0,0-7 0 15,0-6-1 1,-5-3 1-16,-1-2-1 16,-6 0-1-16,1-2 0 0,-10 0 1 15,-2 4 0-15,-4 2 0 0,-3 2 0 16,-2 2 0-16,0 11-1 16,0 0 2-16,0 0-1 15,0 0 2-15,-4 18-1 16,4-1 1-16,9 4-1 0,2 1 1 15,7-1 0-15,10-4 1 16,7-5 0-16,4-7-3 16,10-5 1-16,0-7-1 15,5-12 0-15,4-8-1 0,-1-8-1 16,-3-10 0-16,-6-11 1 16,-2-6-1-16,-7-8 1 15,-6-6 0-15,-10-5-1 0,-9 1 2 16,-9 3 0-16,-4 6 0 15,-12 12 0-15,-7 13 0 16,-7 16 0-16,-4 15-1 16,-7 15 2-16,0 22 0 0,-1 12 0 15,7 13 0-15,2 9 0 16,11 8 1 0,10 4-2-16,8 1 2 0,18-5-2 0,14-7 1 15,13-4-1-15,10-9 1 16,7-12-1-16,5-9 0 15,-1-9 0-15,0-8 0 16,-4-4 1-16,-6-2-1 16,-8-3-1-16,-9 1 1 0,-7 2 0 15,-5 5-1-15,-7 9 1 16,-4 6-1-16,-5 9 2 16,-2 7 0-16,-3 11 1 0,-4 5 1 15,-3 11-1 1,-4 3-2-16,-7 4 0 0,-9 2 0 15,-3-1 0-15,-9-1 0 16,-2-11 0-16,-3-5 0 16,0-12 0-16,-1-12 0 0,2-11 0 15,2-14 0-15,6-6 0 16,4-13 0-16,4-15 0 16,1-10 0-16,4-13 0 15,4-10 0-15,3-12 0 0,4-3 0 16,2-7 0-16,2 2 0 15,4 3 0-15,6 1 0 16,7 10 0-16,2 6-11 0,7 13-1 16,3 3-8-16,13 16-15 15,-2 3-53-15,8 6 0 0,3 5-7 16,0 4-1 0</inkml:trace>
  <inkml:trace contextRef="#ctx0" brushRef="#br1" timeOffset="64594.4083">7795 10378 5 0,'15'-25'84'16,"-10"1"6"-16,-5 1-5 15,-5 2-5-15,-13 9-45 16,-4 10-5-16,-10 11-8 0,-4 16-6 15,-6 12-4-15,-7 19-2 16,-4 15-3-16,-2 15 0 16,1 11-1-16,3 8 1 15,7 3-2-15,12 3 1 0,10-4-2 16,17-9-4-16,14-12 0 16,22-11 0-16,18-17 0 15,13-14 0-15,11-13 0 16,11-14 0-16,1-10 0 0,0-7 0 15,-5-7 0-15,-1-13-56 16,-14 5-34-16,-14-3-3 16,-10-7-6-16,-14-4-6 15</inkml:trace>
  <inkml:trace contextRef="#ctx0" brushRef="#br1" timeOffset="65148.1145">8806 10470 79 0,'-19'-26'92'0,"-3"6"-4"16,-5 4-3-16,-6 9-41 15,-5 9-7-15,2 13-13 16,-3 14-11-16,0 11-4 0,-2 12-4 15,3 10-1-15,8 8-1 16,5 5-2-16,13-2 0 0,8-3 0 16,10-2-3-1,14-10-2-15,13-9-4 0,6-17-9 16,14-10-17-16,0-12-24 16,4-12-26-16,5-14-6 0,-5-11-5 15,-4-10 7-15</inkml:trace>
  <inkml:trace contextRef="#ctx0" brushRef="#br1" timeOffset="65539.01">9000 10786 17 0,'11'-50'89'0,"-2"2"-1"0,-1 10-6 16,-4 6-14-16,10 11-17 15,1 13-17-15,5 7-15 16,6 10-7-16,7 14-4 16,5 11-3-16,4 8-1 0,2 6-1 15,-4 7-1-15,-5 1 2 16,-7-3-1-16,-5-3-1 15,-11-7 0-15,-4-8 0 16,-8-11 0-16,0-10-1 16,0-14 0-16,-14-1-1 0,12-18-1 15,2-9 0-15,3-6 0 16,10-7-1-16,5-3 0 16,6-1 1-16,6 4 1 0,6 0-1 15,1 8 1-15,2 7 1 16,-2 9 0-16,-2 10 0 15,-5 7 0-15,-2 13 0 0,-7 10 0 16,-4 5 0-16,-8 5-1 16,-3 2 0-16,-3 1-1 15,-4-5-1-15,-2-4-1 16,-5-6-4-16,0-9-3 16,0-2-10-16,-3-12-13 0,3-11-33 15,1-1-20-15,2-12-6 16,-2-9-3-16</inkml:trace>
  <inkml:trace contextRef="#ctx0" brushRef="#br1" timeOffset="66052.646">10058 10215 34 0,'25'19'90'0,"-3"-2"-1"16,-2 3-2-16,-3-10-26 16,6 23-16-16,3 5-16 15,3 6-13-15,4 4-5 16,1 8-3-16,-1 5-3 0,-2 6 0 15,-1-4-3 1,-5 0 0-16,-5-6 0 0,-4-6-1 16,-5-12 0-16,-6-7 0 15,-2-16-1-15,-3-16-1 16,0 0 1-16,0-25-1 0,0-7 1 16,2-11-1-16,7-7 0 15,3-7 1-15,5-2 0 16,10 0-1-16,4 2 2 0,6 8-1 15,3 9 0-15,5 9 1 16,2 12 0-16,-3 16 0 16,1 7 0-16,-5 14 0 0,-3 14 0 15,-2 8-1-15,-10 10 0 16,-9 9-1 0,-4 0-3-16,-10 1-4 0,-2-5-8 15,-7-15-25-15,-5-2-44 0,0-14-4 16,2-17-5-1,1-11-3-15</inkml:trace>
  <inkml:trace contextRef="#ctx0" brushRef="#br1" timeOffset="66212.263">10859 10107 66 0,'-9'-38'84'0,"-1"8"-3"16,5 7-6-16,0-18-29 0,3 32-50 15,2 9-59-15,11 6-10 16,4 8-7-16,2 5-4 16</inkml:trace>
  <inkml:trace contextRef="#ctx0" brushRef="#br1" timeOffset="67135.8435">11592 10440 50 0,'-8'-17'89'0,"-2"2"-2"16,1 1-12-16,9 14-17 0,-21-4-16 16,4 10-17-16,-2 12-11 15,-8 8-5-15,-1 12-3 16,-5 5-1-16,-3 6-2 16,2 5 0-16,1-2-1 15,14 1 0-15,13-4 0 0,5-8-1 16,22-7 0-16,14-9 0 15,15-13 0-15,12-9 0 16,14-8 0-16,6-15 0 0,2-7 0 16,0-7 0-16,-8-3 0 15,-8-4 0-15,-12 3 0 16,-12 0 0-16,-14 6 0 16,-17 5 0-16,-10 6 1 0,-10 8-1 15,-17 6 0-15,-3 6 0 16,-9 4-1-16,-3 10 1 15,2 5 0-15,5 2 0 0,2 4 0 16,12 3-1-16,13-2 1 16,8 1 0-16,18-5-1 15,16-3 1-15,11-5 0 16,7-5 0-16,5-3 0 16,2-5 0-16,2-5 0 0,-8-3-1 15,-4-5 1-15,-14 0 0 16,-8-2-1-16,-8 1 1 0,-10-2-1 15,-5 2 1 1,-7 0-1-16,0 3 0 0,-9 2 1 16,2 3-2-16,-4 2 1 0,3 4 0 15,-2 10-1 1,5 1 1-16,4 5-1 0,1 1 1 16,8 3 0-1,15-4 0-15,5-1 1 0,15-7-1 16,5-8 0-16,9-1 0 15,6-12 0-15,0-7 0 0,4-7 0 16,-10-4 0-16,-1-6 0 16,-3-2 0-16,-7-5 0 15,-9-1 1-15,-9 2-1 0,-5 0 1 16,-9 3 1-16,-9 7-2 16,-5 4 0-16,-6 9 0 15,-10 8 0-15,-4 11 0 16,-1 8 0-16,-2 12 0 0,-1 7 0 15,6 7 0-15,5 6 0 16,2 8 0-16,8 8 0 16,3-1 0-16,6 0-2 0,10-5-6 15,4 1-7 1,6-11-18-16,-12-6-55 0,26-11-1 16,2-12-6-16,3-10-4 15</inkml:trace>
  <inkml:trace contextRef="#ctx0" brushRef="#br1" timeOffset="67386.5889">13528 10166 86 0,'0'-36'100'0,"0"10"-7"0,2 4-5 16,9 29-2-16,6-6-57 15,5 10-12-15,12 12-5 16,3 13-12-16,6 12 0 15,3 13 0-15,-5 12 0 16,-2 10 0-16,-12 11 0 16,-17 8 0-16,-15 7 0 15,-29 3 0-15,-22 10 0 0,-28-3-52 16,-16-11-36-16,-18-12-2 16,-15-19-8-16,-11-23-6 0</inkml:trace>
  <inkml:trace contextRef="#ctx0" brushRef="#br1" timeOffset="118125.932">14758 11221 26 0,'0'0'81'16,"0"0"0"-16,0 0-3 16,0 0-27-16,-5-6-12 0,5 6-15 15,0-18-8-15,6 6-5 16,0-4-3-16,6-1-1 15,0-7-2-15,6-1 0 16,3-7-2-16,2 0 0 0,1-7-2 16,4-3 0-16,-2-5 0 15,1-4 0-15,-1-5 1 16,-3-1-1-16,2 1 2 0,-5 0 1 16,-5 2-1-1,-2 2 0-15,-2 9 0 0,-6 3 0 16,-2 5 0-1,-2 6 0-15,-1 5 0 0,0 5-1 0,0 5 0 16,0 2 1-16,0 12-1 16,0 0 0-16,-10 0 0 15,3 16-1-15,-1 5 1 16,-2 9-1-16,0 8 0 0,-4 9 0 16,1 6 0-1,4 4 0-15,0 1 0 0,4 1 0 16,5-2-1-16,1-7 0 0,8-3 0 15,3-10 1-15,4-6 0 16,4-6 0-16,4-9 0 16,-1-6 0-16,-1-5 0 15,2-5 1-15,2-3 0 0,-2-8-1 16,-2-5 0-16,4-6 2 16,-4-4-3-16,1-2 0 15,0-5 0-15,2 2 0 16,-5 0 0-16,3 4 0 15,-4 0 0-15,1 8 0 0,-3 3 0 16,1 8 0-16,-1 4 0 16,-3 4 0-16,1 6-2 15,-1 6 2-15,5 6 0 16,-1 3-1-16,4 4 1 16,-1 1 1-16,2 0-1 0,1-2 0 15,2-1 2-15,-3-4-2 16,-2-5 0-16,1-5 0 15,-2-6 0-15,-4-3 0 0,0-6 0 16,-1-6 0-16,-1-4 0 16,-2-7 0-16,2 0 0 0,-2-4 0 15,-2 0 0-15,0 3 0 16,-1-1 0-16,-2 6 0 16,1 2 0-16,0 5 0 0,-8 12 0 15,12-7 0-15,-4 8 0 16,3 10 0-16,-1 3 0 15,4 6 0 1,5 7 0-16,5 2-3 0,4 2-1 0,5-2-2 16,5-5-3-16,3-5-4 15,2-6-3-15,4-11-2 16,-1-4 0-16,1-15 2 16,0-11 2-16,-4-9 1 15,0-9 5-15,-6-9 4 0,3-8 1 16,-7-10 6-16,3-2 1 15,-8-4 3-15,-4 1 3 0,-4 1 1 16,-5 7 1-16,-1 8 2 16,-5 9 2-16,-4 11-1 15,-2 12-3-15,-2 12-1 16,-1 18-3-16,0 0-1 0,-5 31-2 16,-2 14-2-16,-3 18 0 15,-3 17-1-15,-1 15 0 16,-2 10-2-16,5 4 0 0,3-5 0 15,6-5 0 1,5-15 0-16,9-15 0 0,11-17 0 16,9-19 0-16,5-20 0 15,6-10 0-15,4-9 0 16,-2-14 0-16,3-11 0 0,1-8 0 16,-4-6 0-16,-4-5 0 15,-5 0 0-15,-2-2 0 16,-7 5 0-16,-5 5 0 15,-6 8 0-15,-9 6 0 0,-1 9 0 16,-6 9 0-16,0 10 0 16,-9 3 0-16,-3 10 0 15,2 7 0-15,-4 7 0 0,2 3 0 16,5 2 0-16,6 1 0 16,1-3 0-1,14-4 0-15,6-8 0 0,7-5 0 16,5-6 0-16,5-7 0 0,5-6 0 15,1-6 0-15,0-6 0 16,0-6 0-16,-3 1 0 16,0-1 0-16,-5 0 0 15,1 3 0-15,-7 2 0 16,0 7 0-16,-5 4 0 16,0 6 0-16,0 2 0 0,-3 8 0 15,-1 6 0-15,1 3 0 16,1 5 0-16,-5-1 0 15,1 2 0-15,-1-1 0 0,2-2 0 16,-3-4 0-16,3-3 0 16,0-6 0-16,0-6 0 15,1-1 0-15,1-9 0 0,0-5 0 16,1-4 0-16,4-2 0 16,0-3 0-16,1-4 0 0,4 3 0 15,5 1 0 1,-3 2 0-16,2 3 0 15,-3 5 0-15,-1 4 0 16,-3 6 0-16,-5 3 0 0,-6 7 0 0,-6 5 0 16,-2 5 0-16,-3 4 0 15,2 1 0-15,-4 0 0 16,3 1 0-16,2-3 0 16,3-1 0-16,4-5 0 15,6-4 0-15,3-4 0 16,4-4 0-16,2-2 0 0,3-3 0 15,3-6 0-15,-3 0 0 16,1-3 0-16,-6 0 0 16,-4-3 0-16,-3 4 0 0,-11-5-50 15,-3 0-41-15,-7-2-1 16,-5-5-7 0,-12 1-6-16</inkml:trace>
  <inkml:trace contextRef="#ctx0" brushRef="#br1" timeOffset="118589.158">16747 10126 55 0,'-22'-7'85'15,"8"0"-3"-15,14 7-4 16,-9-8-38-16,16 8-7 0,14 0-12 16,9 0-8-16,21-3-3 15,14 3 0-15,16-2 1 16,18-4-2-16,12 1 0 15,11-3-1-15,8-1 0 16,-4 0-1-16,-4 1-2 0,-10 1 0 16,-10 0-1-16,-19 4-2 15,-19 1 1-15,-14 0-2 16,-14 1 1-16,-12 1-1 0,-14 0 0 16,-10 0 0-16,-5 8-1 15,-8-2 1-15,-4 0 0 16,-5 2-3-16,3 1-4 15,-3 0-6-15,10 2-36 0,1 3-39 16,6-5-3-16,5-9-5 16,7 9-7-16</inkml:trace>
  <inkml:trace contextRef="#ctx0" brushRef="#br1" timeOffset="119559.5247">20212 10393 64 0,'0'0'94'0,"-2"-15"-4"16,2 15-4-16,-18-10-1 16,2 10-64-16,-12 3 1 15,-2 11-7-15,-3 5-5 0,-7 2-2 16,2 7-2-16,-1-2-3 15,7 2 0-15,7-1-1 16,13 0 0-16,11-3-2 16,11-4 0-16,20-5 0 0,13-5 0 15,13-5 0-15,10-5 0 16,7-7 0-16,3-8 0 16,1-6 0-16,-6-3 0 0,-2-4 0 15,-15-2 0-15,-10 0-2 16,-11-4 2-16,-12 5-2 15,-14 0 1-15,-7 6 1 16,-8 0-1-16,-9 6 0 0,-3 3 1 16,0 2-1-1,4 6 0-15,6 0 1 0,10 6 0 16,15-9 0-16,19 4-1 16,18-1 1-16,14-4 0 15,10-1 0-15,11-9 1 0,4-2-1 16,-2-6 0-1,-3-2 1-15,-11-3 0 0,-11-1-1 16,-16-2 2-16,-11 1-1 0,-13 3 3 16,-11 3-4-16,-13 6 0 15,-8 2 0-15,-10 8 0 16,-9 8 0-16,-4 4 0 0,-6 15 0 16,-3 12 0-16,-2 13 0 15,5 19 0-15,2 14 0 16,6 16 0-16,5 12 0 15,7 15 0-15,8 12 0 16,6 3 0-16,3 0 0 16,1-3 0-16,5-4 0 0,5-7 0 15,-4-10 0-15,1-12 0 16,-5-14 0-16,2-12 0 16,-3-11 0-16,1-10 0 0,-3-15 0 15,2-6 0-15,-2-17-44 16,-9-9-47-16,10-10-2 15,5-16-4-15,1-10-5 0</inkml:trace>
  <inkml:trace contextRef="#ctx0" brushRef="#br1" timeOffset="119988.1627">22172 10807 511 0,'35'-3'0'0,"4"-2"0"16,9 2 0-16,-5-3 0 15,24-1 0-15,-21 3 0 16,-15-1 0-16,-10 2 0 0,-7 1 0 16,-14 2 0-16,0 0 0 15,0 0 0-15,0 0 0 16,-11-9 0-16,4 6 0 0,-7-1 0 16,2 0 0-16,1 1 0 15,-1 0 0-15,3 1 0 16,-2 0 0-16,11 2 0 15,-12 0 0-15,12 0 0 16,0 0 0-16,0 0-66 0,-1 11-31 16,1-11-2-16,0 0-4 15,-15 0-7 1</inkml:trace>
  <inkml:trace contextRef="#ctx0" brushRef="#br1" timeOffset="121371.7344">20961 11053 28 0,'-13'0'72'0,"-1"0"-3"0,3 0-15 16,0-2-7-16,1 0-7 15,0 0-8-15,10 2-4 16,-13-3-5-16,13 3-3 0,0 0-4 15,0 0-2 1,0 0-2-16,0 0-2 16,0 0-2-16,0 0-1 15,0 0-1-15,0 0-1 0,4-11 1 16,-4 11-2-16,17-4 0 0,-5 3 0 16,6-1-2-16,2 0-2 15,10 1 0-15,1 1 0 16,13-2 0-16,1 2 0 15,13 0 0-15,8 0 0 0,10-2 0 16,5 2 0-16,7-1 0 16,6 1 0-16,3-1 0 15,4-2 0-15,1-1 0 16,0 1 0-16,1-2 0 0,0 1 0 16,-2-1 0-16,0-2 0 15,-5 2 0-15,-7-1 0 16,-6-1 0-16,-6 0 0 0,-14 1 0 15,-11 0 0-15,-7 0 0 16,-16-1 0-16,-5 2 0 16,-11 0 0-16,-3 1 0 15,-10 4 0-15,0 0 0 16,0 0 0-16,-4-11 0 0,-6 11 0 16,1 0 0-16,-4 0 0 15,0 0 0-15,-2 1 0 16,4 1 0-16,-4 1 0 0,4 2 0 15,2-1 0-15,-3 5 0 16,5-3 0-16,-1 8 0 16,2 1-84-16,2-2-11 15,-9-5-3-15,0 2-6 16,-11-6-2-16</inkml:trace>
  <inkml:trace contextRef="#ctx0" brushRef="#br1" timeOffset="123307.4094">1809 12705 4 0,'-3'-15'78'0,"-5"-2"4"0,-3-1-2 16,-14 2-21-16,14 5-13 16,-6-2-10-16,1 9-10 15,-2 4-8-15,-2 1-4 16,0 15-3-16,-4 9-2 16,1 9-1-16,-3 11-2 0,-2 13-1 15,4 12-2-15,-3 10-1 16,11 6 0-1,-2 0-1-15,8-2 0 0,3-11-1 0,8-5 1 16,12-16 1-16,7-16 0 16,2-18 1-16,5-13 0 15,8-12 0-15,1-15 1 16,5-11-2-16,-6-10-2 0,1-10 0 16,-1-9 0-16,-2-6 0 15,-4-2 0-15,-3-2 0 16,0 4 0-16,-9 1 0 15,2 4 0-15,-1 10 0 16,-2 9 0-16,-4 8 0 0,3 8 0 16,-6 11 0-16,2 7 0 15,4 10 0-15,-1 11 0 16,0 13 0-16,0 10 0 0,7 12 0 16,-4 4 0-16,3 4 0 15,7 3 0-15,-2-1 0 0,3-4 0 16,-4-9 0-16,8-8 0 15,-1-10 0-15,4-6 0 16,1-11 0-16,-3-8 0 0,1-8 0 16,4-9 0-1,-3-6 0-15,-6-5 0 16,-5-5 0-16,-3-3 0 16,0-1 0-16,-8 6 0 0,-7 1 0 15,-1 4 0-15,-2 3 0 16,-2 7 0-16,0 2 0 0,-1 14 0 15,0 0 0-15,0 0 0 16,-2 13 0-16,1 4 0 16,2 8 0-16,7 2 0 0,1 5 0 15,8 1 0-15,1-3 0 16,7-3 0-16,-3-4 0 16,6-5 0-16,-5-7 0 0,0-3 0 15,4-8 0-15,-6-4 0 16,1-10 0-16,1-8 0 15,1-4 0-15,-3-6 0 16,2-6 0-16,2 2 0 16,-7-2 0-16,3 1 0 0,-8 7 0 15,0 4 0-15,1 7 0 16,-4 7 0-16,-10 12 0 16,18-1 0-16,-5 7 0 15,4 10 0-15,-2 9 0 0,2 1 0 16,0 8 0-16,4 1 0 15,1 0 0-15,-3-3 0 16,1-3 0-16,-4-6 0 16,4-7 0-16,-1-6 0 0,2-10 0 15,-2-6 0-15,1-11 0 0,-1-6 0 16,4-9 0 0,-2-2 0-16,0-7 0 0,-1 0 0 15,2-3 0-15,-5 1 0 16,3 5 0-16,-5 4 0 15,0 6 0-15,-2 5 0 0,-6 9 0 16,-7 14 0-16,0 0 0 16,14 10 0-16,-14 9 0 15,0 12 0-15,-1 4 0 16,2 9 0-16,2 6 0 16,2 0 0-16,7 6 0 15,-5-5 0-15,16 3-82 0,5-9-10 16,7-3-5-16,5-7-7 0,11-11-2 15</inkml:trace>
  <inkml:trace contextRef="#ctx0" brushRef="#br1" timeOffset="123807.5626">4437 12328 3 0,'-6'-11'75'0,"4"-1"4"15,0 0-17-15,-1-1-7 0,3 0-7 16,0 1-8-16,0 0-6 16,0 2-9-16,-1 1-4 15,1 9-4-15,-3-10-4 16,3 10-3-16,-5 7-1 0,5 8-2 15,0 6-1-15,3 10-1 16,5 10-3-16,2 13-2 16,0 10 0-16,2 8 0 0,0 7 0 15,1 3 0-15,-6-1 0 16,2 2 0-16,-3-8 0 16,-4-7 0-16,-3-12-13 15,2-7-11-15,-2-1-58 16,-5-28-8-16,-4-10-4 15,-2-12-3-15,1-15-3 0</inkml:trace>
  <inkml:trace contextRef="#ctx0" brushRef="#br1" timeOffset="124023.2543">4467 12775 23 0,'25'-47'92'0,"4"4"2"0,4 2-3 16,-1 5-4-16,0 6-41 15,2 8-15-15,4 12-12 16,-3 8-8-16,2 11-4 15,-3 15-3-15,-3 11-2 16,-4 11-1-16,-6 3 0 16,-4 2-2-16,-5 0-1 0,-6-2-4 15,-1-3-5-15,-5-11-11 16,-6-16-60-16,-3 1-6 16,-3-10-5-16,-4-9-4 15,-2-10-3-15</inkml:trace>
  <inkml:trace contextRef="#ctx0" brushRef="#br1" timeOffset="125004.5504">5232 12661 64 0,'24'13'95'15,"-2"-3"-3"-15,0-7-5 16,-1 0-27-16,-6-2-18 15,2 5-17-15,0 2-8 16,-2 3-6-16,0 5-3 0,0 4-2 16,-5 3-2-16,-5 3-4 15,3 2 0-15,-4-1 0 16,-3 0 0-16,-1-3 0 0,0-1 0 16,0-6 0-16,0-3 0 15,0-4 0-15,0-10 0 16,0 0 0-16,0 0 0 15,3-9 0-15,2-10 0 16,3-5 0-16,3-9 0 0,-1-3 0 16,2-5 0-16,4 1 0 15,-3-1 0-15,4 2 0 16,-1 5 0-16,0 4 0 16,-1 7 0-16,3 7 0 0,0 12 0 15,1 4 0-15,1 8 0 16,3 10 0-16,0 6 0 15,-3 5 0-15,2 4 0 16,-2 2 0-16,1-2 0 0,-6-2-10 16,3-3 0-16,-6-8-1 15,2-4 0-15,-1-11 0 16,1-5 2-16,0-7 1 0,-1-9 5 16,0-8-1-16,2-3 4 15,0-4 1-15,-3 0 0 16,1-1 1-16,1 3 1 15,2 4 1-15,1 4-1 0,2 4 1 16,3 7 0-16,3 7-1 16,1 3 0-16,4 5 0 15,1 7-2-15,1 3 0 16,-1 3 0-16,1 0-1 16,-2-3 1-16,2-3-1 0,-2-5 1 15,-2-4 0-15,-3-3 0 16,3-10 0-16,-3-7 2 15,2-3 0-15,-4-5 2 16,1-7 1-16,1-2 1 0,-2 0 0 16,-4 1 0-16,-1 2-7 15,-6 5 0-15,-7 6 0 16,-5 11 0-16,-9 9 0 0,-9 12 0 16,-6 10 0-16,-3 12 0 15,-1 6 0-15,0 8 0 0,4 4 0 16,7-1 0-16,11-1 0 15,6-3 0-15,12-5 0 16,12-6 0-16,7-9 0 16,7-4 0-16,3-9-13 15,4-4-75-15,-1-5-3 0,-4-2-3 16,-6-3-6-16,-9-9-3 16</inkml:trace>
  <inkml:trace contextRef="#ctx0" brushRef="#br1" timeOffset="126354.1559">1785 13837 61 0,'-16'-3'83'0,"16"3"-2"16,0-15-3-1,0 15-34-15,11-15-11 0,3 9-12 16,6-1-9-16,-1 1-4 15,8 0-2-15,-1 1-2 16,6 0 0-16,1 1-1 0,8-2-1 16,-2 2 2-16,8 0 1 15,6 1 0-15,-8 1 0 16,11-1 0-16,7-1 1 16,2 1 0-16,5-1-2 0,0 1 1 15,7-1-2-15,6-2 2 16,4-2-2-16,-2-1 1 0,3 0-2 15,3-1-1-15,0 1 2 16,3-2-1-16,-1-1 1 16,1 1-3-16,2 0 0 15,1 0 0-15,-2 1 0 16,4-1 0-16,-1 0 0 16,4 0 0-16,-2 2 0 15,0 1 0-15,1 1 0 16,-4 1 0-16,-5 2 0 0,-2 2 0 15,1 0 0-15,-7 1 0 16,-3 0 0-16,-3-1 0 16,-1 2 0-16,-2 0 0 0,3 0 0 15,-5-1 0-15,-1 2 0 16,2-1 0-16,-5-1 0 0,4 2 0 16,-1-2 0-16,-2-1 0 15,0-1 0-15,0 2 0 16,-2-2 0-16,-4 0 0 0,0-1 0 15,-2 0 0-15,-2-2 0 16,-1 3 0-16,-3-3 0 16,-2 2 0-16,-4-2 0 15,-3-1 0-15,-4 3 0 0,-4-1 0 16,-5 2 0-16,-7 0 0 16,-6 2 0-16,-4-1 0 15,-7 1 0-15,-1 1 0 16,-9 0 0-16,0 0 0 15,0 0 0-15,0 0 0 0,-10-3 0 16,-3 0 0-16,-5 3 0 16,-5 0 0-16,-8 0 0 0,0 0 0 15,-7 0 0-15,-2 4 0 16,-6 1 0-16,-3 1 0 16,-3 0 0-16,-1 0 0 15,0-1 0-15,-5-1 0 0,0 0 0 16,0-2 0-16,-2-2 0 15,1 0 0-15,-2 0 0 0,-3-3 0 16,0-1 0-16,0 1 0 16,0 0 0-16,-1-1 0 15,1 3 0 1,-5 1 0-16,7-1 0 0,1 1 0 16,1 1 0-16,-3 2 0 15,3 4 0 1,3-3 0-16,4 0 0 0,8-3 0 15,2 3 0-15,5-3 0 16,8 2 0-16,11-3 0 0,3 0 0 16,6 0 0-16,1-1 0 15,9 1-16-15</inkml:trace>
  <inkml:trace contextRef="#ctx0" brushRef="#br1" timeOffset="127848.0144">14249 11582 43 0,'-11'0'71'0,"11"0"1"16,-19-3-28-16,19 3-2 15,-9 0-6-15,9 0-8 16,0 0-6-16,0 0-2 0,-8 8-1 16,8-8-4-16,0 0-1 15,10 6-2-15,-1-5-4 16,5 2 0-16,3-1-1 0,4 0-2 15,5 1 0-15,3 0-1 16,6 0 0-16,4 1 0 16,5-2-1-16,3 1 0 15,6 1 1-15,6-1-2 16,6 0 0-16,5-2 1 0,5 2 0 16,5 0-2-1,5-1 1-15,5 1-1 0,2-2 1 16,4-1 0-16,6 0-2 15,0 1 0-15,6-1 0 16,-1-1 0-16,3-2 0 0,3 0 0 16,5 0 0-16,2 2 0 15,5-3 0-15,0 2 0 16,3-1 0-16,5 0 0 0,0 1 0 16,0-2 0-16,1 2 0 15,0-2 0-15,0 2 0 16,3-2 0-16,0 1 0 0,1 0 0 15,1 0 0-15,5-3 0 16,1 4 0-16,0-3 0 16,2 1 0-16,6 0 0 0,2 0 0 15,-2 1 0-15,3-1 0 16,0 3 0-16,-3-2 0 16,1 0 0-16,-2 3 0 15,-2 0 0-15,-4 0 0 16,-5 1 0-16,-3-1 0 15,-7 2 0-15,-5-2 0 0,-5 2 0 16,-9-1 0-16,-13 0 0 16,-6 0 0-16,-7 1 0 15,-11-1 0-15,-7 0 0 0,-10 1 0 16,-6-1 0-16,-13 0 0 16,-3 0 0-16,-7 0 0 15,-8-1 0-15,-5 2 0 0,-5-2 0 16,-11 0 0-16,12 0 0 15,-12 0 0-15,0 0 0 16,0 0 0-16,0 0 0 16,0 0 0-16,0 0 0 15,0 0 0-15,0 0 0 0,0 0 0 16,0 0 0-16,0 0 0 0,0 0 0 16,0-8 0-16,0 8 0 15,-3-15 0-15,-4 4 0 16,-1 1 0-16,-7-5 0 15,2 5 0 1,-8-4 0-16,4 2-21 0,-8 2-72 16,-7-2-2-16,-5-6-5 0,-4-7-8 15</inkml:trace>
  <inkml:trace contextRef="#ctx0" brushRef="#br1" timeOffset="157262.4499">7353 12580 49 0,'4'-10'98'15,"-4"10"-2"-15,4-17-6 0,-4 7-4 16,0 10-52-16,0 0-8 16,0 0-11-16,-8 10-6 15,5 4-4-15,-5 4-2 0,3 3-3 16,0 1 0 0,-1-4 0-16,2 0 0 0,1-4 0 15,0-5 0-15,3-9 0 16,0 0 0-16,0 0 0 15,0 0 0-15,-7-13 0 0,3 0 0 16,1-5 0-16,0 0 0 16,0-2 0-16,0 1 0 15,-1 5 0 1,1-1 0-16,0 4 0 0,0 2 0 0,3 9 0 16,0 0 0-16,-1-8 0 15,1 8 0-15,0 0 0 0,0 0 0 16,0 0 0-16,0 0 0 15,-1 6 0-15,1-6 0 16,0 0 0-16,0 0 0 16,-3 8 0-16,3-8 0 15,2 11 0-15,-1-3-83 16,-1-8-8-16,17 13-4 0,-7-13-8 16,8-2-5-16</inkml:trace>
  <inkml:trace contextRef="#ctx0" brushRef="#br1" timeOffset="157783.2979">8599 12132 76 0,'-5'-18'99'0,"1"-4"-4"16,-1 3-5-16,-1-1-1 15,0 6-61-15,6 14-6 0,0 0-10 16,-9 7-12-16,6 16 0 15,0 11 0-15,-2 12 0 16,0 14 0-16,-5 14 0 16,-3 15 0-16,-3 6 0 0,3 5 0 15,-4 0 0 1,3-1 0-16,-2-8 0 0,6-7-22 16,1-18-29-16,4-17-40 15,5-16 0-15,-1-17-6 0,1-16-3 16</inkml:trace>
  <inkml:trace contextRef="#ctx0" brushRef="#br1" timeOffset="159541.0168">8468 12647 76 0,'6'-20'88'16,"1"2"-4"-16,1 9-3 0,6 9-36 15,4 0-19-15,9 0-9 16,12 0-6-16,3 4-3 15,10-2-2-15,3-2-2 16,5-3-1-16,3-7 0 0,-1-4 1 16,-3-5 0-1,-3-4 1-15,-6-4 2 0,-8-6 0 16,-7-2 1-16,-9-4 1 0,-7 1 0 16,-8-4-3-1,-4 4-6-15,-7 0 0 0,0 5 0 16,0 6 0-16,-4 5 0 15,0 9 0-15,4 13 0 0,-8 0 0 16,2 15 0-16,0 14 0 16,2 10 0-16,-1 15 0 15,-4 11 0-15,5 14 0 16,0 6 0-16,1 3 0 0,3-7 0 16,3-2 0-16,3-10 0 15,8-12 0-15,5-17 0 16,3-18 0-16,8-18-7 0,1-7 0 15,5-15 1-15,2-11 1 16,2-9 2-16,1-9 1 16,-2-3 2-16,-1-4 1 15,-2 1 3-15,-1 3 1 16,-6 5 1-16,-5 7 1 16,-5 8 0-16,-6 9-7 15,-6 10 0-15,-7 11 0 0,0 8 0 16,-4 16 0-16,-11 7 0 0,-1 12 0 15,-2 10 0 1,-3 4 0-16,6 0 0 0,1 2 0 16,7-8 0-16,5-5 0 15,2-10 0-15,10-8 0 0,9-15 0 16,7-7 0-16,0-6 0 16,8-9 0-16,2-7 0 15,1-12 0-15,2-5 0 16,3-7 0-16,-2-5 0 0,-3-2 0 15,0-1 0-15,-7 1 0 16,0 5 0-16,-3 6 0 0,-6 6 0 16,-8 11 0-16,0 6 0 15,-13 13 0-15,13 2 0 16,-11 13 0-16,-1 9 0 16,0 8 0-16,1 6 0 15,1 4 0-15,6 2 0 0,1-5 0 16,2 0 0-16,7-9 0 15,1-4 0-15,7-9 0 16,-3-9 0-16,7-8 0 16,-5-3 0-16,5-8 0 0,-5-8 0 15,2-8 0-15,-2-5 0 16,0-1 0-16,-3-6 0 16,-3 2 0-16,-1-1 0 15,-1 3 0-15,-1 5 0 0,-5 5 0 16,-3 7 0-16,-3 6 0 15,-6 12 0-15,10-1 0 0,-7 8 0 16,-1 10 0-16,4 6 0 16,0 4 0-16,3 2 0 15,4 1 0-15,2 1 0 16,5-4 0-16,6-5 0 0,1-5 0 16,3-4 0-1,-1-7 0-15,3-3 0 0,-5-3 0 16,1-6 0-16,2-7 0 15,-5-6 0-15,-1-2 0 0,0-4 0 16,-2-4 0-16,-1 0 0 16,-3 1 0-16,0 2 0 15,-8 3 0-15,0 4 0 16,-2 5 0-16,-1 5 0 0,-7 9 0 16,0 0 0-16,9 6 0 15,-2 8 0-15,-1 4 0 16,4 5 0-16,2 2 0 0,5 4 0 15,3-2 0-15,5 1 0 16,1-5 0-16,8-1 0 16,0-8 0-16,6-4 0 15,-2-7 0-15,4-3 0 16,1-9 0-16,-2-9 0 0,-3-6 0 16,-3-6 0-1,2-4 0-15,-8-1 0 0,-4-2 0 16,-6 2 0-16,-3 2 0 15,-7 4 0-15,-3 8 0 0,-6 7 0 16,0 14 0-16,-19-5 0 16,6 13 0-16,-5 10 0 15,1 6 0-15,0 8 0 16,3 2 0-16,8 2 0 0,6-1 0 16,2-3 0-16,12-6 0 15,6-5 0-15,5-8 0 0,5-8 0 16,7-5 0-1,-1-4 0-15,0-8 0 0,1-8 0 16,-3-2 0-16,2-4 0 16,-7 0 0-16,2 2 0 0,-8-2 0 15,2 4 0-15,-8 4 0 16,-5 4 0-16,-1 6 0 16,-11 8 0-16,13-3 0 0,-13 3 0 15,6 16 0-15,-5 0 0 16,3 4 0-16,0 5 0 15,6 2 0-15,-4 3 0 16,6 0 0-16,3-3 0 16,0-1 0-16,3-5 0 0,2-6 0 15,3-6 0-15,2-9 0 16,5-2 0-16,-1-11 0 16,-1-5 0-16,5-8 0 15,0-1 0-15,2-2 0 0,0 0 0 16,-4 4 0-16,2 2 0 15,-5 5 0-15,-2 5 0 16,-2 6 0-16,-5 6 0 0,-3 1 0 16,0 8 0-16,-1 3 0 15,-2 4 0-15,5 3 0 16,-4 1 0-16,7 2 0 0,-3-3 0 16,-11 2-69-1,20-3-24-15,3-5-2 0,5-6-8 16,2-6-6-16</inkml:trace>
  <inkml:trace contextRef="#ctx0" brushRef="#br1" timeOffset="160655.9353">13369 12944 63 0,'0'0'92'0,"0"0"-3"0,0 0-4 16,0 0-1-16,0 0-63 15,4-9-1-15,5 1-4 16,4-3-5-16,7-5-3 0,2-2-2 16,11-8-2-16,6-3 0 15,7-9-1-15,1-8 0 16,3-6-1-16,5-7-2 15,-3-7 0-15,-1-6 0 16,-9 5 0-16,-4 0 0 0,-8 5 0 16,-8 7 0-16,-7 11 0 15,-9 13 0-15,-6 15 0 16,-4 16 0-16,-10 15 0 16,-10 17 0-16,-7 23 0 0,-2 13 0 15,1 14 0-15,3 6 0 16,10 0 0-16,15-1 0 15,9-10 0-15,21-10 0 0,16-16 0 16,7-15 0-16,14-18 0 16,-2-15 0-16,4-8 0 15,-4-23 0-15,-3-12 0 0,-4-16 0 16,-3-12 0-16,-5-10 0 16,-8-2 0-16,-7 0 0 15,-4 2 0-15,-7 9 0 16,-9 11 0-16,-5 14 0 0,-5 12 0 15,-1 16 0-15,0 16 0 16,-17 7 0-16,6 19 0 16,-3 13 0-16,2 16 0 0,-3 10 0 15,1 7 0 1,6 0 0-16,8-1 0 0,0-7 0 16,12-10 0-16,8-8 0 15,4-19 0-15,11-14 0 16,3-13 0-16,2-9 0 0,3-11 0 15,1-10 0-15,-2-6 0 16,1-6 0-16,-3 2 0 16,-11-2 0-16,2 4 0 0,-10 7 0 15,-2 4 0-15,-4 9 0 16,-15 18 0-16,13-4 0 16,-13 14 0-16,-1 13 0 15,-2 8 0-15,-1 9 0 0,4 4 0 16,0 5 0-16,10-3 0 15,9 0 0-15,5-10 0 16,12-6 0-16,4-11 0 16,10-7 0-16,0-12 0 15,0-6 0-15,-2-14 0 0,2-7 0 16,-7-9 0-16,0-3 0 16,-7-1 0-16,-10 0 0 0,-2 5 0 15,-9 4 0-15,-7 11 0 16,-8 7 0-1,-9 13 0-15,-6 10 0 0,-4 12 0 16,0 10 0-16,3 7 0 16,5 7 0-16,5 4 0 0,4 3 0 15,10-2 0-15,5-4 0 16,5-1 0-16,-4-11-37 16,3-6-53-16,-2-13-4 0,-15-16-4 15,10 2-5-15</inkml:trace>
  <inkml:trace contextRef="#ctx0" brushRef="#br1" timeOffset="160836.8545">14289 12377 73 0,'-114'-6'89'16,"19"5"-3"-16,28-2-5 15,32-2-3-15,35 5-65 16,29-7-14-16,44-2-66 15,30 7-9-15,24-2-6 16,19-3-7-16,18-3-3 0</inkml:trace>
  <inkml:trace contextRef="#ctx0" brushRef="#br1" timeOffset="161797.6324">16294 12314 12 0,'-14'14'94'0,"3"1"0"16,1-4-5-16,8-1-3 0,2-10-2 16,9 5-72-16,7 0 0 15,8-1-3-15,9 0-2 16,4-2-2-16,9-2-2 15,5-2 1-15,3-7-4 16,2-3 0-16,-1-2 0 0,-4-4 0 16,-5-6 0-16,-4-2 0 15,-10-3 0-15,-11-3 0 16,-9 0 0-16,-11 1 0 0,-3 4 0 16,-16 3 0-16,-9 10 0 15,-7 10 0-15,-10 7 0 16,-8 17 0-16,-4 12 0 0,-4 12 0 15,0 11 0-15,6 10 0 16,7 5 0-16,13 2 0 16,18-3 0-16,16-3 0 15,17-9 0-15,17-9 0 0,17-13 0 16,11-13 0-16,5-14 0 16,6-7 0-16,0-15 0 15,-1-13 0-15,-6-8 0 0,-4-7 0 16,-8-4 0-16,-10-3 0 15,-8 3 0-15,-13 5 0 16,-10 5 0-16,-10 12 0 16,-7 9 0-16,-14 11 0 0,-6 9 0 15,-3 14 0-15,-3 12 0 16,2 11 0-16,3 7 0 16,2 4 0-16,13 2 0 15,10-3 0-15,8-8 0 16,17-7 0-16,7-14 0 15,10-13 0-15,6-10 0 0,6-16 0 16,1-9 0-16,-3-9 0 16,1-2 0-16,-7-4 0 0,-5 4 0 15,-5 1 0-15,-7 6 0 16,-7 8 0-16,-6 6 0 16,-5 11 0-16,-11 4 0 15,12 13 0-15,-12 6 0 16,0 8 0-16,0 9 0 0,0 6 0 15,0 2 0-15,4 0 0 16,8-6 0-16,7-4 0 16,8-11 0-16,10-9 0 0,7-13 0 15,8-7 0-15,4-18 0 16,4-9-2 0,1-12 2-16,3-6 2 0,-6-6-2 15,-3-3 0-15,-3-2 0 0,-3 1 0 16,-7 5 0-16,-5 7 0 15,-7 7 0-15,-6 10 0 16,-5 8 0-16,-6 10 0 0,-4 10 0 16,-9 4 0-16,10 18 0 15,-9 6 0-15,-1 12 0 16,-2 8 0-16,-6 16 0 16,-4 7 0-16,-1 14 0 0,-11-7-34 15,7 0-55-15,4-5-2 16,3-12-8-16,3-11-6 15</inkml:trace>
  <inkml:trace contextRef="#ctx0" brushRef="#br1" timeOffset="162041.4059">18357 12778 23 0,'36'-58'94'15,"7"-3"1"-15,-6-1-3 0,1 5-3 16,-4 2-39-16,-2 10-14 16,1 9-13-16,-7 7-14 15,1 11-9-15,-6 5 0 16,-3 12 0-16,-3 1 0 15,-4 16 0-15,-6 7 0 0,-3 11 0 16,-4 11 0-16,-9 6 0 16,-4 6 0-16,-2 2 0 15,-3 0 0-15,4-6 0 16,1-1 0-16,6-9 0 0,1-8 0 16,9-5-20-16,22-8-68 15,-11-10-4-15,4-6-4 0,1-6-6 16,3-10-1-16</inkml:trace>
  <inkml:trace contextRef="#ctx0" brushRef="#br1" timeOffset="162208.9777">18803 12709 79 0,'9'-35'100'15,"-3"-1"-5"-15,6 5-4 16,-2-1-2-16,4 0-55 16,5 9-13-16,9 4-19 15,6 5-2-15,4 2 0 16,13 8 0-16,3 0 0 0,17 6-24 15,8 3-64-15,2-2-3 16,5 2-4 0,6-5-7-16,4 0-3 0</inkml:trace>
  <inkml:trace contextRef="#ctx0" brushRef="#br1" timeOffset="162819.1083">20522 12661 1 0,'-7'-29'91'0,"4"-1"3"15,-4-6-2-15,-5 0-5 0,-4-3-40 16,-4 10-13-16,-2 7-6 15,-7 5-8-15,1 9-8 16,-9 4-7-16,4 4-5 16,2 9 0-16,6 6 0 15,5 5 0-15,7 3 0 0,13 3 0 16,12 2 0-16,14-3 0 16,13-3 0-16,9-3 0 15,6-8 0-15,8-8 0 0,6-3 0 16,-1-14 0-16,0-6 0 15,-3-10 0-15,-2-6 0 16,-5-5 0-16,-2-7 0 16,-7-3 0-16,-3-6 0 0,-7 0 0 15,-5-4 0-15,-3 2 0 16,-8 1 0-16,-3 10 0 16,-3 3 0-16,-4 7 0 15,-6 11 0-15,0 5 0 0,-1 13 0 16,-5 9 0-16,2 6 0 15,-2 17 0-15,0 9 0 16,0 10 0-16,-5 14 0 0,0 10 0 16,-1 12 0-16,-3 11 0 15,-2 10 0-15,-5 6 0 16,0 2 0-16,-4 2 0 16,0-7 0-16,2-6 0 15,1-9 0-15,3-18 0 0,4-14-14 16,-3-3-56-16,6-32-21 15,7-20-2-15,-3-10-4 0,-2-19-6 16</inkml:trace>
  <inkml:trace contextRef="#ctx0" brushRef="#br1" timeOffset="162970.8805">20949 12747 40 0,'3'-35'97'16,"12"6"-3"-16,5 5-5 15,14 1-2-15,4-30-31 16,15 37-42-16,7 5-2 15,10 1-3-15,7 7-7 0,6-3-10 16,10-10-59 0,1 16-19-16,8-5-2 15,1-4-9-15,3-8-4 0</inkml:trace>
  <inkml:trace contextRef="#ctx0" brushRef="#br1" timeOffset="165234.972">23043 12299 75 0,'3'-21'91'0,"-3"-1"-2"15,0 3-4-15,-13 3-40 16,-4 6-5-16,-6 10-11 0,-10 8-8 15,-8 12-5-15,-4 5-3 16,-3 9-6-16,-6 6-7 16,2 7 0-16,0 3 0 0,9 1 0 15,7-3 0-15,11-2 0 16,9-4 0-16,10-6 0 16,8-11 0-16,15-11 0 15,13-8 0-15,8-12 0 0,6-16 0 16,6-9 0-16,6-12 0 15,5-5 0-15,0-8 0 16,-1-2 0-16,1 3 0 16,-6 3 0-16,-4 5 0 15,-5 8 0-15,-5 10 0 0,-8 10 0 16,-8 14 0-16,-7 6 0 16,-4 15 0-16,-7 7 0 15,-2 10 0-15,-3 6 0 0,-2 7 0 16,0 5 0-16,0-1 0 15,3-2 0 1,13-5 0-16,2-7 0 0,6-6 0 16,9-10 0-16,9-10 0 15,6-10 0-15,4-9 0 0,2-12 0 16,-2-9 0-16,0-6 0 16,0-4 0-16,-4-3 0 15,-6 4 0-15,-9 0 0 16,-3 5 0-16,-9 3 0 0,-7 10 0 15,-7 7 0-15,-7 14 0 16,0 0 0-16,-17 0 0 0,4 11 0 16,-4 8 0-16,5 9 0 15,0 4 0-15,8 7 0 16,4-2 0-16,9 4 0 0,17-4 0 16,7-3 0-16,9-4 0 15,10-6 0 1,1-10 0-16,4-6 0 0,-1-8 0 15,1-8 0-15,-5-9 0 16,-6-8 0-16,1-6 0 0,-10-5 0 16,-6-3 0-16,-7-1 0 15,-6 2 0-15,-5 1 0 16,-7 7 0-16,-6 4 0 16,-2 7 0-16,-9 9 0 0,-2 10 0 15,-1 3 0-15,-3 11 0 16,2 10 0-16,0 8 0 15,8 8 0-15,5 3 0 0,6 3 0 16,14-2 0-16,9-3 0 16,14-4 0-16,5-9 0 15,11-12 0-15,8-10 0 0,0-9 0 16,5-13 0 0,0-11 0-16,0-12 0 0,0-10 0 15,-3-10 0-15,0-6 0 16,-8-8 0-16,-6-2 0 15,-3 1 0-15,-14 5 0 0,-11 8 0 16,-7 10 0-16,-6 11 0 16,-12 13 0-16,0 15 0 15,-11 12 0-15,-4 19 0 0,-7 14 0 16,3 15 0-16,-3 12 0 16,-1 7 0-16,5 6 0 15,2 0 0-15,11-3 0 16,5-4 0-16,6-11 0 0,13-13 0 15,6-14 0-15,10-12 0 16,5-10 0-16,5-9 0 16,-2-11 0-16,5-12 0 15,1-5 0-15,-2-5 0 0,0-1 0 16,-6 1 0 0,-2 0 0-16,-6 6 0 0,-5 3 0 15,-7 8 0-15,-3 8 0 16,-6 8 0-16,-1 4 0 0,-3 13 0 15,-3 4 0-15,-1 9 0 16,0 5 0-16,3 2 0 16,2 2 0-16,1 1 0 15,6-7 0-15,2-3 0 16,7-5 0-16,2-7 0 0,5-7 0 16,3-6 0-16,-2-4 0 15,1-7 0-15,0-7 0 0,1-4 0 16,0-3 0-16,-1-2 0 15,-3 0 0-15,-3 4 0 16,1 1 0-16,-6 3 0 0,-4 5 0 16,-2 5 0-16,-4 6 0 15,-13 1 0-15,12 9 0 16,-10 5 0 0,0 1 0-16,0 4 0 0,0 2 0 0,1 3 0 15,6 0 0-15,0-4 0 16,7 0 0-16,6-4 0 15,-2-4 0-15,9-5 0 16,-1-4 0-16,5-2 0 16,1-8 0-16,0-6 0 0,1-3 0 15,-4-2 0-15,-2-1 0 16,-4 0 0-16,-1 2 0 16,-6-1 0-16,-4 4 0 0,-3 5 0 15,-1 3 0-15,-10 6 0 16,9 0 0-16,-9 0 0 15,3 18 0-15,-1-3 0 0,2 2 0 16,2 2 0-16,5 1 0 16,1-3 0-16,11-1 0 15,2 0 0-15,9-7 0 16,4-2 0-16,3-4 0 0,3-2 0 16,-1-8 0-16,6-6 0 15,-3-7 0-15,1-4 0 16,-4-6 0-1,-1 1 0-15,-6-4 0 0,-4 2 0 16,-8 2 0-16,-8 4 0 0,-6 5 0 16,-10 5 0-16,-17 7 0 15,-4 8 0-15,-7 7 0 16,-7 12 0-16,-3 12 0 16,-2 13 0-16,1 10 0 0,5 7 0 15,14 1 0-15,8 3 0 16,11-6 0-16,9-7 0 15,10-9 0-15,11-15 0 0,6-13 0 16,4-7-17-16,-3-12-71 16,0-18-3-16,1-14-4 15,-2-14-6-15,-2-13-2 16</inkml:trace>
  <inkml:trace contextRef="#ctx0" brushRef="#br1" timeOffset="165384.4115">27409 11793 25 0,'-40'-59'89'0,"9"10"-1"16,10 11-5-16,9 7-6 16,12 11-41-16,1 3-27 15,16 14-74-15,2 7-7 16,5 9-9-16,0 6-9 0,0 1 0 16</inkml:trace>
  <inkml:trace contextRef="#ctx0" brushRef="#br1" timeOffset="166580.9468">2037 14216 54 0,'-19'-18'96'0,"3"3"-2"15,4 1-9-15,-5 7 0 16,1 7-55-16,3 3-8 15,2 18-7-15,-4 9-4 16,12 15-8-16,-7 7-2 16,3 7 3-16,7 8-1 0,0-1 1 15,9-2 0-15,2-7-4 16,16-10 0-16,-2-13 0 0,9-12 0 16,-6-15 0-1,14-9 0-15,-11-18 0 0,13-10 0 16,-5-8 0-16,-9-1 0 15,9-7 0-15,-11-1 0 0,7 4 0 16,-8 3 0-16,4 9 0 16,-1 6 0-1,0 13 0-15,-1 8 0 0,-2 8 0 16,8 14 0-16,-4 9 0 0,-1 6 0 16,-1 5 0-16,-8 2 0 15,-4-1 0 1,-4-2 0-16,-3-2 0 0,-10-13-8 15,-8 2-79-15,-4-9-2 0,-7-9-3 16,-3-7-6-16,-7-16-4 16</inkml:trace>
  <inkml:trace contextRef="#ctx0" brushRef="#br1" timeOffset="166720.7391">2258 14007 0 0,'-10'-39'85'0,"0"3"-1"0,2 7-8 15,6 3-26-15,-2 5-50 16,2 6-71-16,12 6-7 16,20 4-7-16</inkml:trace>
  <inkml:trace contextRef="#ctx0" brushRef="#br1" timeOffset="167867.8156">3758 14573 82 0,'-22'-30'93'0,"2"-12"-4"16,3 7-17-16,1-4-11 16,7 5-17-16,2 0-13 0,7 1-12 15,0 4-6-15,11 6-6 16,4 10-7-16,8 3 0 16,5 11 0-16,2 5 0 15,0 15 0-15,3 10 0 16,0 7 0-16,-5 6 0 0,-4 3 0 15,-5 1 0-15,-6-1 0 16,-4-3 0-16,-3-7 0 16,-4-6 0-16,-2-11 0 15,0-3 0-15,0-17 0 16,0 11 0-16,0-11 0 16,-7-15 0-16,4-6 0 0,2-5 0 15,-1-8 0-15,3-7 0 16,-1-4 0-16,5-4 0 15,8-1 0-15,6 0 0 0,3 2 0 16,4 3 0-16,5 7 0 16,3 8 0-16,1 8 0 15,2 10 0-15,0 7 0 0,-4 8 0 16,0 14 0-16,-1 8 0 16,-5 9 0-16,-1 4 0 15,-2 8 0-15,-9-3 0 16,-2 1 0-16,-6-5 0 0,-3-4 0 15,-4-6 0-15,0-8 0 16,-5-6-4-16,5-15 0 16,-11 7 0-16,11-7-1 15,1-19 1-15,6-3 0 0,9-6 1 16,9-5-1-16,5-8 2 16,10-4 0-16,8-2 2 15,7-1 2-15,3 1 1 0,0 1 1 16,-1 3 1-16,-6 4 0 15,-5 9 1-15,-9 5-1 16,-9 6 1-16,-10 10-6 0,-18 9 0 16,0 0 0-16,0 18 0 15,-12 4 0-15,-4 4 0 16,-1 8 0-16,1 4 0 0,5 4 0 16,3 1 0-1,8 0 0-15,13 0 0 0,8 1 0 16,7-1 0-16,6-3 0 15,3-1 0-15,5-6 0 0,-2 0 0 16,-1-4 0-16,-4-4 0 16,-6-2 0-1,-11-1 0-15,-4-3-4 0,-5 0 0 16,-8-4 0-16,-1-3 2 16,0-12 0-16,-15 13 1 0,15-13 1 15,-13-7 0-15,13-10 1 16,1-9 0-16,10-9 0 15,7-9-1-15,6-10 0 0,8-4 1 16,4-4 0-16,5-1 2 16,-1 5 1-16,0 4 1 15,-6 10-5-15,-5 12 0 16,-4 7 0-16,-11 15 0 16,-14 10 0-16,7 15 0 0,-8 12 0 15,-10 9 0-15,1 8 0 16,2 3 0-16,4 5 0 15,4-2 0-15,12-4 0 0,14-5 0 16,15-8 0 0,16-14 0-16,14-8-75 15,26-11-17-15,16-11-4 0,15-19-6 16,14-16-7-16</inkml:trace>
  <inkml:trace contextRef="#ctx0" brushRef="#br1" timeOffset="169483.8014">7054 14886 36 0,'-10'-11'95'0,"2"-5"-2"16,2 0-5-16,1-6-2 16,1 30-24-16,2-25-50 15,4-2 0-15,7-3-4 16,5-1-2-16,11-4-1 0,10-5-1 15,11-6 0-15,11-9-4 16,12-6 0-16,9-8 0 16,2-6 0-16,5-5 0 15,-2-4 0-15,-10-1 0 16,-8 6 0-16,-11 3 0 16,-14 7 0-16,-10 14 0 0,-8 9 0 15,-13 14 0-15,-9 24 0 16,-11 3 0-16,-8 26 0 15,-5 14 0-15,-2 13 0 16,-1 10 0-16,6 4 0 0,9 3 0 16,12-5 0-16,12-8 0 15,17-14 0-15,21-13 0 16,8-19 0-16,14-14 0 0,6-18 0 16,2-16 0-16,2-14 0 15,-1-11 0-15,-5-13 0 16,-7-4 0-16,-10-9 0 0,-7 3 0 15,-11 3 0-15,-5 9 0 16,-14 8 0-16,-7 11 0 16,-8 14 0-16,-7 19 0 15,-10 17 0-15,-7 13 0 0,-4 16 0 16,-4 13 0 0,-3 14 0-16,-2 11 0 0,1 10 0 15,1 2 0-15,4 2 0 0,4-4 0 16,5-6 0-16,6-10 0 15,8-15 0-15,8-15 0 16,8-15 0-16,13-15 0 16,8-8 0-16,5-11 0 15,6-7 0-15,7-1 0 0,0 3 0 16,3 2 0-16,1 6 0 16,-3 9 0-16,1 7 0 15,0 0 0-15,-3 9 0 16,4 4 0-16,-2 0 0 0,-1 2 0 15,-2-2 0-15,1-2 0 16,-2-5 0-16,-2-1 0 16,0-5 0-16,-6-6 0 0,1-6 0 15,-6-5 0-15,0-2 0 16,-4-3 0-16,-3-2 0 16,-10 1 0-16,-4 0 0 0,-9 2 0 15,-7 1 0-15,-3 6 0 16,-14 5 0-16,-6 9 0 15,-10 2 0-15,-6 9 0 16,-1 11 0-16,0 7 0 16,2 7 0-16,4 3 0 0,11 3 0 15,9-3 0-15,13-5 0 16,16-4 0-16,11-11 0 16,12-5 0-16,7-13 0 15,5-4 0-15,4-14 0 0,-2-6 0 16,-5-7 0-16,-5-4 0 15,-5-6 0-15,-6 0 0 16,-9-4 0-16,-7 5 0 16,-8 2 0-16,0 4 0 0,-8 5 0 15,-4 7 0-15,-7 8 0 16,-5 7 0-16,-3 9 0 16,-2 8 0-16,3 8 0 15,-3 6 0-15,4 6 0 0,3 4 0 16,7 1 0-16,5-2 0 15,4-2 0-15,9-5 0 16,8-5 0-16,9-5 0 16,0-9 0-16,7-7 0 0,0-3 0 15,4-10 0-15,1-4 0 16,0-4 0-16,-4-2 0 16,-8 1 0-16,0 2 0 0,-5-1 0 15,-4 8 0-15,-3 2 0 16,-1 5 0-16,-5 5 0 15,3 3 0-15,-1 9 0 16,-1 3 0-16,2 3 0 0,2 3 0 16,-3 0 0-16,0 1 0 15,3-2 0-15,-1-4 0 16,-1-2 0-16,0-5 0 0,4-5 0 16,-2-4 0-16,1-2 0 15,3-9 0-15,2-4 0 16,4-6 0-16,6-2 0 15,1 0 0-15,6 0 0 16,0 1 0-16,7 5 0 0,-8 4 0 16,3 6 0-16,-6 3 0 15,-5 4 0-15,2 4 0 16,-9 5 0-16,-1 2 0 16,-6 1 0-16,3 0 0 0,-3-3 0 15,3 0 0-15,1-1 0 16,1-5 0-16,0-3 0 15,3 0 0-15,7-7 0 0,0-5 0 16,14-2 0-16,7-3 0 16,-3 5-39-16,18-22-56 15,9-7-3-15,16-11-8 0,12-5-5 16</inkml:trace>
  <inkml:trace contextRef="#ctx0" brushRef="#br1" timeOffset="171271.167">12435 14043 44 0,'-19'-17'92'15,"7"-1"-3"-15,-2-10-2 16,13-4-2-16,1-7-51 16,13 2-5-16,15-2-12 0,11 1-3 15,10 5-4-15,6 4-2 16,7 12-6-16,-1 11-2 16,1 11 0-16,-3 15 0 15,-5 14 0-15,-11 10 0 0,-12 9 0 16,-5 6 0-16,-11 3 0 15,-6-2 0-15,-9-4 0 16,-3-6 0-16,-11-8 0 16,6-12 0-16,-3-8 0 0,6-14 0 15,5-8 0-15,-5-7 0 16,9-15 0-16,7-4 0 16,8-9 0-16,4-2 0 15,2-3 0-15,8 0 0 16,-2 4 0-16,5 4 0 15,-3 7 0-15,4 6 0 0,4 9 0 16,-3 8 0-16,5 4 0 0,-1 9 0 16,6 5 0-16,-2 4 0 15,3 0 0 1,2-1 0-16,3-4 0 0,-1-3 0 16,-1-5 0-16,1-7 0 15,-4-1 0-15,-2-10 0 0,-6-3 0 16,-7-8 0-16,-8 2 0 15,-8-3 0-15,-8 1 0 16,-10 4 0-16,-4 3 0 0,-11 6 0 16,-12 7 0-16,-1 5 0 15,-7 10 0-15,-3 5 0 16,0 6 0-16,5 1 0 0,7 1 0 16,8 2 0-16,12-6 0 15,11-2 0-15,17-8 0 16,15 0 0-16,9-9 0 15,11-3 0-15,10-2 0 0,3-3 0 16,-1 0 0 0,-2 1 0-16,-2 4 0 0,-8 1 0 15,-7 10 0-15,-8 6 0 16,-8 3 0-16,-10 2 0 0,-6 3 0 16,-6 0 0-1,-8 0 0-15,-4-3 0 0,0-1 0 16,-3-9 0-16,-3-1 0 15,6-11 0-15,0 0 0 0,0 0 0 16,2-7 0-16,13-9 0 16,7-4 0-16,4-3 0 15,9-2 0-15,2 0 0 16,9 0 0-16,-3 2 0 0,7 4 0 16,-6 3 0-16,4 7 0 15,-5 6 0-15,-3 3 0 16,2 4 0-16,-11 9 0 15,1 3 0-15,-6 1 0 0,-3 5 0 16,-4 2 0-16,-4 0 0 16,-4-2 0-16,-2-1 0 15,-3-5 0-15,-1-1 0 16,4-3 0-16,-1-7 0 16,7-5 0-16,5-1 0 0,7-7 0 15,6-3 0-15,9-1 0 16,5-1 0-16,8-3 0 15,5 4 0-15,0 0 0 16,7 2 0-16,-6 3 0 0,-1 4 0 16,-5-1 0-16,-7 2 0 15,-6 2 0-15,-7 0 0 16,-6 3 0-16,-11 3 0 0,-8 1 0 16,-10-7 0-16,13 17 0 15,-12-5 0-15,-1 0 0 16,1 2 0-16,3-1 0 15,5-2 0-15,7 1 0 16,7-5 0-16,3-1 0 0,11-3 0 16,6-2 0-16,3-1 0 15,1-6 0-15,2-1 0 16,-5-2 0-16,-2-3 0 0,-5 0 0 16,-6 2 0-16,-7-2 0 15,-4 1 0-15,-4 2 0 16,-7 2 0-16,-9 7 0 0,9-11 0 15,-9 11 0-15,0 0 0 16,0 0 0-16,0 0 0 16,13 0 0-16,-2 4 0 0,4 7 0 15,13-1 0-15,8 3 0 16,5-3 0-16,11-3 0 16,10-5 0-16,9-2 0 15,3-10 0-15,1-8 0 0,1-6 0 16,-4-9 0-1,-1-9 0-15,-7-11 0 0,-8-4 0 16,-8-10 0-16,-7-1 0 16,-11-2 0-16,-8 0 0 0,-9 7 0 15,-10 9 0 1,-3 10 0-16,-13 13 0 0,-6 13 0 16,-5 12 0-16,0 9 0 15,-3 21 0-15,3 12 0 16,2 14 0-16,4 10 0 15,2 11 0-15,4 6 0 16,4 5 0-16,4 4 0 16,4-6 0-16,6-1 0 0,9-2 0 15,2-6 0-15,17-2-4 16,6-10-89-16,9-10-3 16,14-12-2-16,12-16-9 15,12-16-3-15</inkml:trace>
  <inkml:trace contextRef="#ctx0" brushRef="#br1" timeOffset="172750.9351">18801 13750 48 0,'-17'15'91'0,"3"-2"-3"16,7 3-4-16,7-16-2 16,2 46-39-1,12-45-36-15,10-1 0 0,4-1-1 0,11-9-1 16,1-7-1-16,2-5 0 15,2-5-1-15,0-5 0 16,-3-5 0-16,-8-4 1 0,-8-2 0 16,-8 1 0-1,-9 0 2-15,-7 9-1 16,-8 7 0-16,-21 11 0 0,-9 14-5 16,-9 13 0-16,-11 19 0 0,-6 11 0 15,-5 21 0-15,2 9 0 16,9 11 0-16,13 5 0 15,20-1 0-15,20-3 0 16,21-9 0-16,26-9 0 16,18-16 0-16,16-16 0 0,13-18 0 15,5-13 0-15,1-10 0 16,-2-16 0-16,-8-10 0 0,-8-10 0 16,-9-8 0-16,-13-2 0 15,-13 1 0-15,-14 0 0 16,-11 3 0-16,-18 8 0 15,-12 11 0-15,-18 13 0 16,-13 15 0-16,-5 10 0 0,-8 16 0 16,-4 10 0-16,6 10 0 15,6 6 0-15,12 1 0 16,12 1 0-16,15-9 0 16,11-6 0-16,19-8 0 15,13-10 0-15,13-8 0 0,2-10 0 16,4-7 0-16,6-10 0 15,-7-8 0-15,-3-1 0 16,-8-3 0-16,-7 3 0 0,-9 0 0 16,-4 3 0-16,-10 8 0 15,-4 4 0-15,-7 10 0 0,0 0 0 16,1 19 0-16,-1 1 0 16,0 5 0-16,0 5 0 15,0 2 0-15,8-3 0 16,7-1 0-1,4-6 0-15,6-4 0 0,5-12 0 16,4-5 0-16,4-6 0 0,-2-11 0 16,4-5 0-16,1-10 0 15,2-6 0-15,-1-6 0 16,5-2 0-16,-7-2 0 0,-2 6 0 16,-1 3 0-16,-7 5 0 15,-4 9 0-15,-8 10 0 16,-3 14 0-16,-11 6 0 0,0 15 0 15,-3 6 0-15,1 5 0 16,3 7 0-16,4-1 0 16,7-1 0-16,11-7 0 15,7-6 0-15,13-11 0 16,8-8 0-16,6-10 0 0,6-15 0 16,3-13 0-16,2-9 0 15,1-12 0-15,-2-7 0 16,-6-7 0-16,0-4 0 15,-9-4 0 1,-2 3 0-16,-14 7 0 0,-3 6 0 0,-10 13 0 16,-8 11 0-16,-10 18 0 15,-9 18 0-15,0 11 0 16,-9 22 0-16,-5 17 0 0,-3 12 0 16,-7 18 0-16,-4 14 0 15,-6 7 0-15,-2 4 0 16,3 2 0-16,0-7 0 15,7-9 0-15,3-10 0 0,7-19 0 16,5-15 0-16,11-21 0 16,2-15 0-16,8-13 0 0,4-16 0 15,-4-11 0-15,5-10 0 16,0-9 0-16,2-2 0 16,-4-3 0-16,-1 4 0 15,-3 1 0-15,0 2 0 16,-1 7 0-16,-3 7 0 15,3 5 0-15,2 5 0 0,7 4 0 16,8 3 0-16,13 6 0 16,14 0 0-16,14 5 0 0,10 3 0 15,15 1 0 1,8 3 0-16,7 2 0 0,0 1 0 16,-5 1 0-16,-12-2 0 15,-8 0 0-15,-17-3 0 16,-13-1 0-16,-16 0 0 0,-13-1 0 15,-22 0 0-15,6-9 0 16,-19 5 0-16,-5 3 0 16,-9 0 0-16,-2 1 0 0,-8 1 0 15,-21 8-51-15,17 3-47 16,-3-6 0-16,4-1-9 16,-13-8-5-16</inkml:trace>
  <inkml:trace contextRef="#ctx0" brushRef="#br1" timeOffset="178709.2673">22629 14056 5 0,'11'0'94'0,"-11"0"2"16,12 9-4-16,-12-9-5 16,13 13 0-16,-13-13-61 15,6 13-15-15,-1-4 0 0,-2 5-9 16,-2-4-2-16,-1 0 0 15,0 0 0-15,0-2 0 16,0-8 0-16,0 11 0 16,0-11 0-16,0 0 0 0,0 0 0 15,0 0 0-15,0 0 0 16,0-12 0-16,0 0 0 16,0-4 0-16,-1-3 0 15,0 1 0-15,-1 0 0 0,-2-3 0 16,2 10 0-16,-3-5-9 15,5 16-80-15,0 0-4 16,0 0-2-16,10 0-7 16,-1 0-4-16</inkml:trace>
  <inkml:trace contextRef="#ctx0" brushRef="#br1" timeOffset="179053.6459">23700 13526 81 0,'5'-38'91'0,"6"2"0"15,-4-2-4-15,10 4 1 16,-17 5-71-16,3 10 0 15,4 7-1-15,-7 12 0 0,0 0-9 16,5 23-7-16,-5 7 0 16,-3 13 0-16,-4 11 0 15,0 11 0-15,-6 18 0 16,-3 8 0-16,1 10 0 0,-4 2 0 16,6 2 0-16,-1-9 0 15,6-8-57-15,2-8-34 16,5-19-3-16,1-17-6 15,2-20-2-15</inkml:trace>
  <inkml:trace contextRef="#ctx0" brushRef="#br1" timeOffset="180478.1166">23582 14095 78 0,'-6'-16'89'0,"4"5"-3"16,5 2-4-16,15-2-1 15,13 2-63-15,5 2-3 0,10-5-6 16,11-4-2-16,9-2-2 16,2-7-1-16,5-4-2 15,2-5 0-15,-3-3 1 16,-5-5-1-16,-1-6 1 0,-9-1-1 16,-5-2 2-16,-7-1 0 15,-9 4 1-15,-9 3 1 16,-8 4-2-16,-3 7-4 15,-10 10 0-15,-1 6 0 0,-5 18 0 16,0 0 0 0,-6 9 0-16,-2 18 0 0,-4 13 0 15,-2 8 0-15,4 13 0 16,-3 8 0-16,3 3 0 0,3 4 0 16,5-3 0-16,2-3 0 15,8-5 0-15,6-7 0 16,5-10 0-16,9-7 0 15,-3-9 0-15,12-10 0 16,-1-6 0-16,1-11 0 0,11-5 0 16,-5 0 0-16,8-16 0 15,-6-3 0-15,5-10 0 16,0-3 0-16,-4-5 0 0,0-6 0 16,-10-1 0-16,-1-2 0 15,-14 1 0-15,-4 4 0 16,-13 3 0-16,-4 5 0 0,-10 4 0 15,-9 8 0-15,-6 5 0 16,-7 7 0-16,0 9 0 16,-10 4 0-16,2 13 0 15,1 7 0-15,3 10 0 16,0 6 0-16,7 3 0 0,7 3 0 16,12-1 0-16,6 0 0 15,8-7 0-15,10-3 0 0,12-12 0 16,6-3 0-16,9-7 0 15,2-10 0-15,8-3 0 16,2-7 0-16,2-7 0 16,3-8 0-16,-3 0 0 15,0-7 0-15,-3 1 0 0,-4 0 0 16,-6 5 0-16,-6 0 0 16,-3 6 0-16,-10 5 0 15,-5 7 0-15,-5 5 0 0,-13 0 0 16,12 18 0-16,-7 0 0 15,-1 4 0-15,-1 4 0 16,5 4 0-16,3-1 0 16,4 0 0-16,5-3 0 15,2-4 0-15,8-2 0 0,-1-8 0 16,4-4 0-16,6-4 0 16,-1-4 0-16,4-9 0 0,-3-5 0 15,0-4 0-15,1-7 0 16,-4 0 0-16,-2-3 0 15,-3-3 0-15,-4 3 0 16,-6 0 0-16,-2 7 0 16,-5 4 0-16,-5 4 0 0,-9 13 0 15,10-9 0 1,-10 9 0-16,4 14 0 0,-3 3 0 16,0 4 0-16,2 7 0 15,3 2 0-15,4 1 0 0,4 1 0 16,3-5 0-16,5-4 0 15,5-4 0-15,1-7-7 16,4-6 2-16,1-6 2 0,3-6 1 16,1-9 3-16,3-2 0 15,-2-7 1-15,3-1 0 16,1-1-1-16,-4-1 0 16,-2 2 1-16,-4 4-1 15,-7 3 1-15,-3 3 0 0,-4 8 0 16,-4 5-2-16,-7 3 0 15,0 12 0-15,-2 2 0 16,-2 6 0-16,6 3 0 16,0 2 0-16,1 1 0 0,8-2 0 15,5-3 0-15,5-1 0 16,5-6 0-16,9-5 0 16,2-5 0-16,6-3 0 0,3-1 0 15,-3-10 0-15,4-6 0 16,-1-7 0-16,-2-4 0 15,-2-3 0-15,-3-6 0 0,-3-1 0 16,-10 2 0-16,-5-1 0 16,-12 5 0-16,-7 6 0 15,-9 9 0-15,-12 6 0 0,-13 9 0 16,-12 10 0 0,-4 16 0-16,-2 10 0 0,1 13 0 15,6 7 0-15,12 6 0 16,12 4 0-16,14 2 0 15,20 1 0-15,16-3 0 16,9-12 0-16,18-7-64 0,2-9-29 16,5-15-3-16,5-12-7 15,-1-15-7-15</inkml:trace>
  <inkml:trace contextRef="#ctx0" brushRef="#br1" timeOffset="182379.2035">1612 16530 63 0,'0'0'90'0,"-11"14"-2"0,11-14-3 16,-3 8-2-16,3-8-57 15,-6 16-5 1,6-16-7-16,-3 16-4 0,3-16 0 15,0 11-3-15,10-11-1 16,-1-5-1-16,14-11-2 16,9-7-3-16,9-11 0 0,10-14 0 15,4-8 0 1,11-12 0-16,-7-10 0 0,8-8 0 16,-7-6 0-16,-5-3 0 15,-15 0 0-15,-1 3 0 0,-6 11 0 16,-14 9 0-16,4 13 0 15,-14 13 0-15,-1 13 0 16,-8 19 0-16,0 14 0 0,-12 20 0 16,1 16 0-16,8 14 0 15,-2 11 0-15,2 9 0 16,4 4 0-16,13-3 0 0,13-5 0 16,12-10 0-16,0-11 0 15,6-13 0 1,4-16 0-16,11-15 0 0,1-6 0 15,-4-14 0-15,-1-16 0 0,-4-7 0 16,3-13 0-16,-9-7 0 16,-8-4 0-16,-7-3 0 15,-9-2 0-15,-1 5 0 16,-12 7 0-16,-6 10 0 16,-3 10 0-16,1 12 0 15,-3 9 0-15,-8 15 0 0,-2 12 0 16,-8 18 0-16,4 16 0 15,-2 12 0-15,-1 15 0 16,0 10 0-16,1 5 0 16,7-2 0-16,11-7 0 0,7-10 0 15,8-14 0-15,7-17 0 16,5-15 0-16,18-18 0 16,-4-6 0-16,3-11 0 0,-2-12 0 15,2-7 0-15,-1-6 0 16,-3 1 0-16,-5 0 0 15,-9 3 0-15,-5 4 0 16,-4 2 0-16,-2 12 0 0,-8 5 0 16,-7 13 0-16,0 0 0 15,6 5 0-15,-6 11 0 16,1 5 0-16,1 5 0 16,2 1 0-16,4 5 0 0,4-1 0 15,5-4 0-15,6-4 0 16,7-7 0-16,4-5 0 15,3-7 0-15,2-4 0 0,2-7 0 16,-1-7 0-16,-1-5 0 16,-6-4 0-16,1 1 0 0,-11-1 0 15,0 1 0-15,-4 4 0 16,-12 3 0-16,5 3 0 16,-4 9 0-16,-8 3 0 15,11 9 0-15,-9 7 0 16,3 6 0-16,-1 2 0 0,6 3 0 15,2 2 0-15,0-4 0 16,5-4 0-16,3-5 0 16,8-6 0-16,2-7 0 15,4-5 0-15,3-11 0 0,3-4 0 16,0-7 0-16,0-2 0 16,-4-3 0-16,-2 0 0 15,-6-1 0-15,-6 7 0 16,-1-1 0-16,4 18 0 15,-12 0 0 1,0 6-12 0,1 6-1-16,-1 13-1 0,-7 3 0 15,6 7 1-15,-5 4 1 16,-7 15 20 0</inkml:trace>
  <inkml:trace contextRef="#ctx0" brushRef="#br1" timeOffset="184075.4612">5421 15669 89 0,'-8'-20'98'16,"-1"4"-6"-16,2-1-6 15,7 17-27-15,0 0-30 16,-11 3-9-16,11 15-8 16,0 11-4-16,4 16-4 0,-3 14-1 15,3 11 1-15,-1 13 0 16,-4 9-1-16,1-1-3 15,-1-6 0-15,-1-7 0 16,-3-13 0-16,0-12 0 16,-1-15 0-16,-1-17 0 0,7-21 0 15,-15 0 0-15,5-19 0 16,-2-14 0-16,2-13 0 0,-3-12 0 16,6-13 0-16,-2-8 0 15,9-11 0 1,-1-5 0-16,5-2 0 0,8 4 0 15,10 3 0-15,7 10 0 16,3 10 0-16,5 15 0 0,2 15 0 16,2 19 0-16,-2 16 0 15,0 15 0-15,-8 21 0 16,-3 17 0-16,-8 16 0 16,-4 2 0-16,-8 6 0 0,-4-1 0 15,-3-4 0-15,-1-7 0 16,-1-15 0-16,-1-11 0 15,-1-12 0-15,2-12 0 16,1-10 0-16,3-5 0 0,5-15 0 16,2-10 0-16,8-6 0 15,0-8 0-15,8-3 0 16,1-1 0-16,3 3 0 0,0 4 0 16,2 9 0-16,0 9 0 15,-2 10 0-15,1 13 0 16,-4 7 0-16,0 14 0 15,-3 9 0-15,-3 8 0 16,-3 10 0-16,-3 1 0 16,-4 0 0-16,-4-2 0 0,-3-7 0 15,-3-5-6-15,-1-12 3 16,1-8-1-16,-1-15 2 16,6-5 0-16,3-14 2 0,4-7 0 15,4-8 1-15,8-5-1 16,0-4 1-16,6 2 1 15,0 1 0-15,0 3 0 0,-2 8 0 16,-1 8 1-16,-3 11-1 16,-4 10 0-16,-1 11-2 15,-5 11 0-15,-1 11 0 0,1 6 0 16,-3 3 0-16,1 1 0 16,1-4 0-16,3-6 0 15,2-6 0-15,4-10 0 16,3-8 0-16,4-9 0 15,1-9 0-15,3-10 0 16,-1-7 0-16,-5-5 0 0,-2-4 0 16,-6-6 0-16,-5-1 0 15,-9 1 0-15,-6-2 0 0,-7 5 0 16,-10 6 0-16,-7 3 0 16,-5 9 0-16,-8 7 0 15,3 9 0-15,-2 4 0 16,6 11-13-16,6 2-25 15,-8 8-51-15,33-2-2 0,21-6-6 16,18-4-6-16</inkml:trace>
  <inkml:trace contextRef="#ctx0" brushRef="#br1" timeOffset="184814.1241">7369 15565 5 0,'76'-20'93'0,"-10"4"3"15,-19-1-3-15,-9 3-4 16,-19 0-45-16,-6 11-4 0,-13 3-14 15,-11 3-8-15,-11 12-11 16,-7 5-7-16,-3 9 0 16,-4 6 0-16,3 5 0 0,7 3 0 15,6 3 0 1,9 0 0-16,11-2 0 0,15-4 0 16,14-8 0-16,9-6 0 15,11-12 0-15,8-9 0 16,5-4 0-16,-1-15 0 0,4-9 0 15,-5-6 0-15,-4-6 0 16,-6-4 0-16,-11-3 0 16,-4-1 0-16,-13 2 0 15,-3 2 0-15,-14 5 0 0,-5 7 0 16,-8 7 0-16,-11 9 0 16,-6 11 0-16,-4 8 0 0,-1 12 0 15,3 7 0-15,4 9 0 16,4 4 0-1,11 1 0-15,8-2 0 0,14-5 0 16,13-6 0-16,8-9 0 16,10-8 0-16,0-11 0 15,9-6 0-15,0-10 0 0,-1-7 0 16,-4-4 0-16,-5-4 0 16,-6-1 0-16,-3 4 0 15,-9 1 0-15,-7 7 0 0,-5 6 0 16,-4 9 0-16,-10 5 0 15,7 14 0-15,-6 8 0 16,-1 7 0-16,0 4 0 0,0 4 0 16,1 3 0-16,4-5 0 15,2-2 0-15,2-6 0 16,4-10 0-16,2-7 0 16,4-10 0-16,2-5 0 0,3-12 0 15,4-9 0 1,-2-5 0-16,3-5 0 0,-2-2 0 15,4 4 0-15,-3 2 0 0,-3 3 0 16,2 6 0-16,-1 7 0 16,-2 8 0-1,-3 6 0-15,-2 5 0 0,-7 10 0 16,-1 7 0-16,-7 6 0 16,-4 4 0-16,-3 3 0 15,-5 0 0-15,-3-2 0 0,3-1-81 16,3-1-13-16,5-5-2 15,15-5-8-15,18-7-6 16</inkml:trace>
  <inkml:trace contextRef="#ctx0" brushRef="#br1" timeOffset="186616.8493">10033 15311 87 0,'15'-34'101'16,"9"5"-6"-16,7 0-4 15,2 8-2-15,7 12-66 16,3 10-5-16,2 20-11 0,0 12-7 16,-5 16 0-16,-4 9 0 15,-4 13 0-15,-9 6 0 16,-8 3 0-16,-9-3 0 0,-7-5 0 16,-1-8 0-16,-12-10 0 15,-2-12 0-15,1-15 0 16,0-13 0-16,0-13 0 0,7-5 0 15,0-12 0 1,7-8-3-16,5-4 2 0,9-4 0 16,9-1 0-16,9 0 1 15,7 1 1-15,14 2 0 16,6 1 0-16,9 1 2 16,6 3-3-16,4 0 0 0,1 0 0 15,4 3 0-15,-6 0 0 16,-4 0 0-16,-11-2 0 15,-8 3 0-15,-11 0 0 0,-8 5 0 16,-13-1 0-16,-10 4 0 16,-11 4 0-16,-12 5 0 15,-13 4 0-15,-10 9 0 0,-3 9 0 16,-8 4 0-16,5 10 0 16,3 5 0-16,18 6 0 15,12 2 0-15,21 0 0 0,30-2 0 16,18-5 0-16,20-6 0 15,16-10 0 1,13-10 0-16,2-12 0 0,2-5 0 16,-6-12 0-16,-6-5 0 15,-14-5 0-15,-12 0 0 16,-15-4 0-16,-16 3 0 0,-12 0 0 16,-19 3 0-16,-13 6 0 15,-11 3 0-15,-17 10 0 0,-10 6 0 16,-11 4 0-16,-2 14 0 15,1 10 0-15,0 7 0 16,11 7 0-16,13 1 0 16,14-1 0-16,14-4 0 0,22-6 0 15,11-10 0-15,14-10 0 16,7-12 0-16,9-12 0 16,4-10 0-16,0-13 0 0,-5-8 0 15,1-8 0 1,-1-8 0-16,-6-7 0 15,-3-8 0-15,-9-5 0 0,-7-5 0 16,-9 1 0-16,-8 2 0 16,-10 6 0-16,-8 7 0 15,-5 13 0-15,-4 15 0 0,-7 16 0 16,-3 18 0 0,-3 11 0-16,2 20 0 0,4 18 0 15,-1 13 0-15,0 16 0 16,6 15 0-16,3 6 0 0,3 4 0 15,8-2 0-15,11-7 0 16,11-12 0-16,6-15 0 0,9-17 0 16,3-22 0-16,7-18 0 15,1-12 0-15,0-18 0 16,-3-11 0-16,-5-8 0 16,-5-2 0-16,-8-7 0 0,-1 4 0 15,-12 4 0-15,-3 4 0 16,-4 6 0-16,-9 10 0 15,-4 7 0-15,-2 19 0 16,-5-3 0-16,-2 14 0 0,-1 11 0 16,2 7 0-16,1 6 0 15,4 5 0-15,1 6 0 16,8-1 0-16,9-3 0 16,3-7 0-16,10-6 0 15,0-7 0-15,10-9 0 0,1-9 0 16,3-6 0-16,2-13 0 15,-2-7 0-15,-2-4 0 16,-4-6 0-16,-5 0 0 0,-5-3 0 16,-7 4 0-16,-5 1 0 15,-7 5 0-15,-2 3 0 16,-4 9 0-16,-3 13 0 0,0 0 0 16,0 0 0-1,-10 12 0-15,8 11 0 0,0 2 0 16,2 7 0-16,3 0 0 15,6 4 0-15,6-5 0 16,5-2 0-16,6-5 0 0,7-4 0 16,3-9 0-16,6-7 0 15,3-4 0-15,3-7 0 16,2-7 0-16,2-6 0 16,-8-4 0-16,3-4 0 15,-7-2 0-15,-4 1 0 0,-6 4 0 16,-8 1 0-16,-5 7 0 15,-8 3 0-15,-9 14 0 0,0 0 0 16,0 0 0-16,6 13 0 16,-6 4 0-16,0 3 0 15,3 1 0-15,6 4 0 16,9-4 0-16,10 1 0 16,9-4 0-16,5-5 0 15,8-8 0-15,6-3 0 0,4-4 0 16,3-12 0-16,-4-6 0 15,-1-9 0-15,-9-1 0 0,-3-9 0 16,-6 0 0-16,-11-1 0 16,-9 3 0-16,-11 2 0 15,-9 7 0-15,-8 6 0 16,-12 8 0-16,-8 12 0 16,-7 7 0-16,-2 12 0 0,-1 8 0 15,7 11 0-15,4 1 0 16,14 9 0-16,11-1 0 15,12 4 0-15,23-3 0 0,15 4 0 16,11-20 0-16,18 8-78 16,15-5-19-16,11-11-5 15,14-9-6-15,13-13-5 0</inkml:trace>
  <inkml:trace contextRef="#ctx0" brushRef="#br1" timeOffset="188140.9377">16028 15886 50 0,'-10'7'100'15,"-2"-6"-3"-15,2-1-6 16,-1-5-1-16,28-4-48 15,-22-3-20-15,-2-2-8 0,7-6-9 16,2-5-5-16,16-4 0 16,9-8 0-16,10-6 0 15,14-6 0-15,7-8 0 16,11-3 0-16,-1-2 0 0,0-5 0 16,-7 2 0-1,-3 1 0-15,-11 4 0 0,-13 7 0 16,-8 11 0-16,-10 7 0 15,-4 10 0-15,-9 16 0 0,-3 9 0 16,-7 20 0-16,-4 10 0 16,-3 13 0-16,6 7 0 15,6 7 0-15,2 2 0 16,16-2 0-16,12-3 0 16,15-8 0-16,12-9 0 0,12-13 0 15,5-9 0-15,5-14 0 16,1-4 0-16,-1-14 0 15,-5-14 0-15,-8-9 0 16,-5-10 0-16,-8-9 0 0,-11-5 0 16,-7-2 0-16,-12 0 0 15,-11 3 0-15,-7 8 0 16,-3 8 0-16,-7 13 0 16,-10 12 0-16,-1 14 0 0,-5 11 0 15,-1 18 0-15,3 14 0 16,-3 12 0-16,2 13 0 15,-2 10 0-15,5 7 0 0,4-2 0 16,8-1 0 0,6-7 0-16,3-9 0 15,13-11 0-15,7-14 0 0,11-13 0 16,8-17 0-16,3-6 0 16,8-14 0-16,-1-9 0 0,3-4 0 15,-3-10 0-15,-2 0 0 16,-7 0 0-16,-6 2 0 15,-5 5 0-15,-9 6 0 0,-7 6 0 16,-3 8 0-16,-12 13 0 16,9 4 0-16,-6 11 0 15,0 10 0-15,4 6 0 16,4 1 0-16,8 3 0 0,9-1 0 16,10-4 0-16,10-6 0 15,9-4 0-15,6-10 0 16,6-7 0-16,-2-3 0 0,-2-11 0 15,-3-7 0-15,-7-8 0 16,-7-1 0-16,-10-7 0 16,-7 2 0-16,-10 0 0 0,-7 3 0 15,-10 5 0 1,-4 6 0-16,-12 11 0 0,-12 7 0 16,-3 6 0-16,-9 14 0 15,1 5 0-15,2 12 0 16,4 3 0-16,12 3 0 0,13 4 0 15,10-2 0-15,18 0 0 16,13-4 0-16,11-2 0 16,4-12 0-16,4-1 0 15,-2-10 0-15,1-1 0 0,-19-14-83 16,0-7-13-16,-9-14-3 16,-13-9-7-16,-13-10-2 15</inkml:trace>
  <inkml:trace contextRef="#ctx0" brushRef="#br1" timeOffset="188356.4475">16678 15279 79 0,'-115'18'96'15,"28"-7"-5"-15,33-6-6 0,33-5-1 16,61-6-64-1,9-2-11-15,26-5-16 0,34 0-72 16,25-5-5-16,25-3-4 16,17-4-6-16,14-3-5 0</inkml:trace>
  <inkml:trace contextRef="#ctx0" brushRef="#br1" timeOffset="189552.0266">19855 15284 93 0,'-19'-20'102'15,"5"-5"-7"-15,7 4-5 16,0 2 0-16,3 9-68 16,4 10-3-16,9 23-19 15,5 13 0-15,-3 15 0 0,3 11 0 16,-5 11 0-16,-2 11 0 15,-4 5 0-15,-3-2 0 0,0-1 0 16,-6-11 0-16,-5-7 0 16,1-11 0-1,1-11 0-15,0-18 0 16,-2-14 0-16,2-14 0 0,2-16 0 16,-3-14 0-16,1-16 0 15,1-15 0-15,2-14 0 0,2-11 0 16,4-11 0-16,1-6 0 15,7-5 0-15,6 1 0 16,9 6 0-16,6 6 0 16,7 13 0-16,7 11 0 0,4 19 0 15,2 21 0-15,-3 13 0 16,2 20 0-16,-8 15 0 0,-8 22 0 16,-9 15 0-16,-11 11 0 15,-10 6 0-15,-4 3 0 16,-12 2 0-16,-3-7 0 15,-3-9 0-15,-1-8 0 0,2-13 0 16,6-10 0-16,8-11 0 16,5-9 0-16,6-9 0 15,14-9 0-15,9-6 0 16,7-9 0-16,7-7 0 16,10-3 0-16,4 0 0 15,2-1 0-15,-3 8 0 0,-2 0 0 16,-1 11 0-16,-6 10 0 15,-6 7 0-15,-5 13 0 16,-5 12 0-16,-8 6 0 0,-6 6 0 16,-8 10 0-16,-7-1 0 15,-4 0 0-15,-11-3 0 16,-4-4 0-16,-8-6 0 0,2-8 0 16,1-6 0-16,5-13 0 15,5-7 0-15,10-9 0 16,6-10 0-16,15-10 0 15,9-7 0-15,7-5 0 0,7-2 0 16,6-2 0-16,5 1 0 16,-4 3 0-16,2 5 0 15,-1 8 0-15,-8 7 0 16,-2 7 0-16,-4 7 0 0,-4 7 0 16,-4 4 0-16,-5 5 0 15,1 4 0-15,-2 0 0 16,4-2 0-16,2-3 0 15,5-3 0-15,4-4 0 0,1-5 0 16,5-9 0-16,-2-6 0 16,1-6 0-16,1-7 0 15,-4-5 0-15,-11-5 0 0,-2 3 0 16,-6 0 0-16,-9 3 0 16,-4 7 0-16,-7 8 0 15,-13 8 0-15,-5 11 0 16,-3 7 0-16,-3 16 0 0,-4 12 0 15,3 13 0-15,1 14 0 16,4 11 0 0,6 15 0-16,3 10 0 0,7 11 0 15,4 2 0-15,0 1 0 16,7-10 0-16,6-8 0 0,2-12 0 16,-4-18-8-16,-11-17-84 15,19-23-4-15,-3-16-3 16,0-17-6-16,0-17-2 0</inkml:trace>
  <inkml:trace contextRef="#ctx0" brushRef="#br1" timeOffset="190259.0659">21768 15493 85 0,'9'-27'97'15,"7"2"-4"-15,9-3-5 0,10 8-2 16,11-7-64-1,9 3-6-15,12 1-6 0,1 0-2 16,6 4-2-16,-2 3-6 16,-6 4 0-16,-7 1 0 15,-11 5 0-15,-13 4 0 16,-14 3 0-16,-8 6 0 0,-17 9 0 16,-15 7 0-16,-10 4 0 15,-8 3 0-15,-2 6 0 16,-4 1 0-16,5 0 0 0,10 0 0 15,9-5 0-15,13-2 0 16,15-5 0-16,14-7 0 16,18-4 0-16,10-8 0 15,12-6 0-15,6-2 0 0,3-12 0 16,2-6 0-16,-4-5 0 16,-4-2 0-16,-10-5 0 0,-12 0 0 15,-10 0 0-15,-13 1 0 16,-10 3 0-1,-11 5 0-15,-5 6 0 0,-12 6 0 16,-4 8 0 0,-5 3 0-16,5 12 0 0,2 6 0 0,9 4 0 15,10 6 0-15,13-3 0 16,18 0 0-16,9-4 0 0,16-4 0 16,5-8 0-1,8-5 0-15,-2-7 0 0,6-12 0 16,-11-10 0-16,-4-6 0 15,-6-5 0-15,-7-10 0 16,-8-5 0-16,-6-7 0 16,-4 2 0-16,-12-1 0 0,-4 6 0 15,-4 6 0-15,-5 8 0 16,-2 8 0-16,0 13 0 16,0 16 0-16,-16 0 0 15,9 17 0-15,0 18 0 16,3 10 0-16,2 12 0 0,-4 15 0 15,-3 11 0-15,1 6 0 16,-2 4 0-16,3-6 0 0,-1-5 0 16,2-13 0-16,-1-9 0 15,-4-23-28-15,10-20-40 16,1-17-24-16,0 0-1 16,1-23-6-16,6-15-1 15</inkml:trace>
  <inkml:trace contextRef="#ctx0" brushRef="#br1" timeOffset="190556.9652">23518 15458 11 0,'12'-54'96'0,"1"8"2"0,0 3-4 16,-4 9-3-16,3 3-35 16,3 5-17-16,10 6-13 15,10-1-26-15,16 4 0 16,11 0 0-16,11 4 0 0,12 1 0 16,7 3 0-1,4 1 0-15,4 3 0 0,-6 1 0 16,-13 0 0-16,-13 1 0 0,-9 0 0 15,-10 2 0-15,-17 0 0 16,-11 1 0-16,-21 0 0 16,0 0 0-16,0 0 0 15,-12-10 0-15,-8 8 0 16,-1 2 0-16,-4 0 0 16,-5 1 0-16,1 10 0 15,-2-6 0-15,-11 8-54 0,19-1-45 16,6-7-1-16,9-3-8 15,8-2-4-15</inkml:trace>
  <inkml:trace contextRef="#ctx0" brushRef="#br1" timeOffset="193582.5632">25363 15040 25 0,'-9'-21'101'0,"8"0"-2"16,-1 0-7-16,2 1-1 0,-2-36-18 15,-3 47-53-15,5 9-10 16,-21 13-10-16,3 10 0 16,-7 11 0-16,-1 11 0 15,-8 10 0-15,-3 9 0 16,3 7 0-16,7 3 0 0,1 0 0 16,17 0 0-16,7-2 0 15,10-6 0-15,21-10 0 16,12-10 0-16,13-12 0 0,10-13 0 15,9-10 0-15,10-11 0 16,-1-16 0-16,-1-12 0 16,-3-12 0-16,-7-10 0 15,-5-4 0-15,-12-8 0 0,-11-4 0 16,-14 2 0-16,-12 3 0 16,-10 5 0-16,-9 9 0 15,-17 10 0-15,-10 11 0 16,-11 14 0-16,-10 12 0 0,-9 12 0 15,-5 11 0-15,2 9 0 0,-2 8 0 16,12 6 0 0,7 5 0-16,18 1 0 0,14-6 0 15,18-2 0-15,24-6 0 16,11-6 0 0,16-11 0-16,9-9 0 0,7-10 0 15,0-8 0-15,0-9 0 16,-4-9 0-16,-3-4 0 0,-7-4 0 15,-7 0 0-15,-4-2 0 16,-6 5 0-16,-1 1 0 0,-1 4 0 16,-4 7 0-1,0 6 0-15,-3 7 0 16,0 4 0-16,0 8 0 0,-1 5 0 16,-5 6 0-16,-4 6 0 0,-1 2 0 15,-7 3 0-15,-1 0 0 16,-5-3 0-16,2 2 0 15,-6-8 0-15,3-3 0 16,0-7 0-16,6-6 0 16,1-5 0-16,7-7 0 0,3-4 0 15,1-10 0-15,6 0 0 16,5-4 0-16,1 0 0 16,2 3 0-16,2-1 0 15,5 3 0-15,-2 1 0 16,6 3 0-16,1 1 0 0,3 0 0 15,3 2 0 1,1-4 0-16,0-2 0 0,3-6 0 16,-1-4 0-16,-5-4 0 15,-2-6 0-15,-10-2 0 0,-5-3 0 16,-9 1 0-16,-7 4 0 16,-9 1 0-16,-7 8 0 0,-5 3 0 15,-2 7 0-15,-4 8 0 16,-5 10 0-16,0 3 0 0,-2 12 0 15,4 13 0-15,0 10 0 16,1 15 0 0,0 15 0-16,4 13 0 0,-1 15 0 15,3 9 0-15,0 7 0 16,0 2 0 0,1-3 0-16,0-10 0 0,-2-13 0 15,1-14 0-15,-5-23-4 0,3-14-17 16,-3-22-1-1,6-13 0-15,-20-16 0 0,6-17 1 16,1-11 3-16,-1-12 7 16,3-2 6-1,-1-9 7 1,5 4 6 0,7-2 4-16,3 6 4 0,13 4 2 0,10 7 2 0,10 8-2 0,11 7-1 0,7 9-1 15,3 8-4-15,5 10-5 31,-1 6-7-31,-3 11 0 0,-8 9 0 0,-7 7 0 0,-9 7 0 16,-11 5 0-16,-8 0 0 16,-10-1 0-16,-3-3 0 15,-6-4 0 1,-2-7 0-16,-2-5 0 0,4-10 0 0,4-9 0 31,9-8 0-31,9-12 0 16,11-10 0-16,9-12 0 0,8-11 0 0,8-14 0 0,7-9 0 15,4-6 0 1,0-6 0 0,-4-2 0-16,-5 4 0 0,-6 4 0 0,-8 10 0 15,-10 11 0-15,-6 14 0 16,-8 12 0-16,-10 13 0 0,-5 13 0 16,-3 9 0-16,-7 18 0 15,-8 16 0-15,-1 12 0 16,-3 12 0-16,-1 11 0 0,2 9 0 15,6 3 0-15,7-1 0 16,5-4 0-16,15-8 0 16,6-7 0-16,12-10 0 15,7-13 0-15,10-10 0 0,5-14 0 16,-1-6 0-16,2-8 0 16,-2-11 0-1,-2-5 0-15,-8-7 0 16,-8 2 0-16,-8 0 0 0,-8 3 0 0,-6 1 0 15,-14 17 0 1,0-10 0 0,-7 13 0-16,-9 10 0 0,2 6 0 0,-5 6 0 15,4 3 0-15,3 2 0 16,9 2 0-16,7-4 0 0,13-3 0 16,8-6 0-16,13-5 0 15,5-8 0-15,10-6 0 0,4-7 0 16,1-9 0-16,5-7 0 15,-3-12 0-15,1-3 0 16,-6-11 0-16,1-7 0 31,-8-5 0-31,-7-1 0 0,-5-2 0 0,-9-2 0 0,-5 9 0 16,-8 7 0-16,-6 5 0 16,-3 11 0-1,-5 9 0-15,0 10 0 0,0 15 0 0,0 0 0 16,-6 8 0-16,3 14 0 15,3 13 0-15,-1 7 0 16,4 14 0-16,4 7 0 16,5 3 0-16,7-4 0 15,8-1 0-15,7-5 0 0,5-11 0 16,8-9 0-16,1-16 0 16,5-11 0-16,-1-9 0 15,-4-10 0-15,-3-11 0 16,-4-10 0-16,-3-6 0 0,-7-8 0 15,-5-4 0 1,-7-4 0-16,-3-1 0 16,0 2 0-16,-5 4 0 0,-4 5 0 0,-3 9 0 15,-1 9 0-15,0 7 0 16,-1 9 0-16,-2 9 0 16,8 8 0-16,-7 14 0 15,6 9 0-15,0 9 0 16,-4 10 0-16,7 6 0 15,1 5 0-15,3-5 0 0,-7-1 0 16,11-7 0-16,1-8 0 16,2-12 0-16,9-10 0 15,-3-11 0-15,6-7 0 0,2-7 0 16,0-9 0 0,-2-6 0-16,-4-6 0 0,1-4 0 15,-1 2 0-15,-3 0 0 0,-9-1 0 16,-4 8 0-16,-2 1 0 15,-3 8 0-15,2 5 0 16,-10 9 0-16,0 0 0 0,7 9 0 16,-3 7 0-16,0 2 0 15,4 5 0-15,0 3 0 32,6 2 0-32,0 1 0 0,5-3 0 0,13-2 0 0,-4-4 0 15,11-4 0 1,1-5 0-16,5-5 0 15,-11-3 0-15,9-3 0 16,6-9 0-16,-11-3 0 0,0-6 0 16,-3 1 0-16,-4 0 0 0,-2-1 0 15,0 4 0-15,-7 2 0 16,-8 1 0-16,-4 8 0 16,2 4 0-16,-4 4 0 15,9 7 0-15,-3 2 0 0,5 5 0 16,2 1 0-16,-3 1 0 15,14 1 0-15,2 0 0 0,6-1 0 16,1-2 0-16,13-5 0 16,-1-1 0-16,8-1 0 15,16-6 0-15,-12-5 0 16,0 1 0-16,-3-8 0 0,-7-4 0 16,-7-3 0-16,-6-1 0 15,-10-1 0-15,-14 4 0 16,1 8 0-1,-3 2 0-15,-9 6-89 0,10 8-8 16,-1 0-6-16,4 3-6 16,-5-2-1-16</inkml:trace>
  <inkml:trace contextRef="#ctx0" brushRef="#br1" timeOffset="194545.4804">2905 16593 3 0,'-22'-13'97'16,"6"-2"5"-16,-4-3-6 0,9 0-3 15,4-3-2-15,-8 7-69 16,15 14-15-16,-4-10-7 15,6 16 0-15,1 11 0 0,8 13 0 16,-10 7 0-16,6 11 0 16,-1 11 0-1,1 15 0-15,4 3 0 0,-11 4 0 16,7-4 0-16,-4-2 0 16,0-6 0-16,-3-38 0 0,0-1-45 15,-1 15-47 1,-6-22-1-16,-12-14-7 0,6-12-5 15</inkml:trace>
  <inkml:trace contextRef="#ctx0" brushRef="#br1" timeOffset="194772.0338">2710 16992 73 0,'-3'-46'96'0,"3"2"-1"0,11 3-6 16,6 2 0-16,7 4-61 16,2 5-3-16,13 4-9 15,6 11-16-15,5 7 0 16,5 8 0-16,-9 8 0 0,2 13 0 15,-2 10 0 1,3 5 0-16,-9 8 0 16,-9 3 0-16,0 1 0 0,-5 1 0 15,-4-4 0-15,3 1 0 16,-12-11 0-16,-6-1-84 0,6-11-7 16,-3-10-4-16,-10-13-7 15,0 0-3-15</inkml:trace>
  <inkml:trace contextRef="#ctx0" brushRef="#br1" timeOffset="195587.1438">3455 16822 93 0,'32'-23'101'0,"2"-1"-6"16,-3 3-4-16,0 3-1 0,13-9-63 15,-4 20-13-15,1 7-14 16,4 9 0-16,-4 14 0 15,-3 8 0-15,0 6 0 16,-2 8 0-16,-8 1 0 16,-2-2 0-16,-8-2 0 15,-1-4 0-15,-6-10 0 0,-3-5 0 16,-1-8 0-16,-7-15 0 16,10 0 0-16,-3-14 0 15,-2-8 0-15,3-7 0 0,2-8 0 16,2-4 0-16,5-5 0 15,-7 1 0-15,6 3 0 16,-1 5 0-16,3 5 0 16,-1 6 0-16,7 9 0 0,-3 9 0 15,-3 6 0-15,10 5 0 16,-4 8 0-16,1 7 0 0,1 3 0 16,2 4 0-16,-3 2 0 15,5 0 0-15,-4-3 0 16,1-1 0-16,-2-6 0 0,1-4 0 15,-6-6 0-15,4-7 0 16,-3 0 0-16,-3-11 0 16,3-6 0-16,3-5 0 0,-4-1 0 15,-2-3 0-15,2 3 0 16,-4-4 0-16,0 6 0 16,-2 1 0-16,1 6 0 15,-1 3 0-15,1 8 0 16,3 3 0-16,2 7 0 0,2 7 0 15,2 4 0-15,7 4 0 16,4 2 0-16,1-2 0 16,3-3 0-16,2-2 0 15,5-5 0-15,-2-5 0 0,5-7 0 16,-4-4 0-16,-1-10 0 16,-2-6 0-16,-2-2 0 15,-1-6 0-15,-8-4 0 16,-3-2 0-16,-6 0 0 0,-5 0 0 15,-5 3 0 1,-7 6 0-16,-5 3 0 0,-3 9 0 16,-9 8 0-16,-6 7 0 15,0 13 0-15,-7 6 0 0,0 10 0 16,1 8 0-16,7 6 0 16,2 5 0-16,10 3 0 15,5 2 0-15,9-3 0 16,16 2 0-16,7-7 0 15,21 0 0-15,6-12-91 0,5-14-2 16,9-13-5-16,8-17-6 16,10-15-4-16</inkml:trace>
  <inkml:trace contextRef="#ctx0" brushRef="#br1" timeOffset="201186.4059">7143 16378 29 0,'0'0'94'0,"18"-1"-3"0,-9-4-3 16,0-2-3-16,-26 5-47 15,23 2-18-15,5 9-4 0,2 9-4 16,2 12-2-16,-2 9-2 15,1 8-3-15,-1 10 1 16,0 9-1-16,-3 3-1 16,-1 6-4-16,-2 0 0 15,-4-5 0-15,0-6 0 16,-3-8 0-16,0-8 0 16,0-14 0-16,-4-7 0 0,-1-12 0 15,5-15 0-15,-8 0 0 16,3-14 0-16,3-12 0 15,1-8 0-15,-1-6 0 16,2-7 0-16,5-4 0 0,10-1 0 16,4 1 0-16,11 1 0 0,3 5 0 15,10 10 0-15,5 6 0 16,5 11 0-16,3 7 0 16,1 13 0-1,-2 2 0-15,-5 11 0 0,-4 9 0 16,-7 5 0-16,-7 5 0 0,-13 0 0 15,-6 5 0-15,-13-1 0 16,-10 3 0-16,-12-1 0 16,-10-4 0-16,-7 0 0 15,-5-4 0-15,-2-2 0 16,-6-6 0-16,2-4 0 0,2-8 0 16,3-6 0-16,11-2 0 15,-1-7 0-15,19-11-48 16,8-11-44-16,12-11-3 0,21-7-5 15,11-4-6-15</inkml:trace>
  <inkml:trace contextRef="#ctx0" brushRef="#br1" timeOffset="201754.0573">7908 16716 23 0,'54'-9'95'16,"-7"9"0"-16,-10 6-4 16,-5 8-2-16,-29 4-41 15,14 7-20-15,-3 7-9 16,-3 3-2-16,-1 6-11 0,-2-1-6 15,2 0 0-15,3-3 0 16,6-3 0-16,6-7 0 16,6-8 0-16,7-8 0 0,5-11 0 15,6-10 0 1,1-8 0-16,2-10 0 0,-1-5 0 16,-4-8 0-16,-6 0 0 15,-6-2 0-15,-9 3 0 16,-5 3 0-16,-9 1 0 0,-7 7 0 15,-5 1 0-15,0 8 0 16,-3 5 0-16,3 15 0 16,-12-6 0-16,12 6 0 15,-6 21 0-15,6 1 0 0,5 11 0 16,8 4 0-16,6 6 0 16,11-3 0-16,7-2 0 15,6-8 0-15,9-6 0 16,6-8 0-16,7-13 0 0,2-6 0 15,1-18 0-15,0-9 0 16,-3-6 0-16,0-8 0 16,-8-7 0-16,-7-2 0 15,-10-3 0-15,-7 1 0 16,-11 1 0-16,-10 4 0 0,-7 7 0 16,-5 7 0-16,-4 9 0 15,-8 12 0-15,-1 12 0 0,1 6 0 16,-2 17 0-1,10 8 0-15,-3 10 0 0,7 10 0 16,6 5 0-16,0 4 0 16,7 6 0-16,-1 1 0 0,7 5 0 15,-9-4-77-15,9-12-15 16,-5-15-4-16,0-16-7 16,-3-14-5-16</inkml:trace>
  <inkml:trace contextRef="#ctx0" brushRef="#br1" timeOffset="201946.9713">9404 16635 35 0,'0'0'90'0,"0"-12"-2"16,20 4-4-16,11-5-4 15,38 5-59-15,-8 0-5 0,14-1-10 16,14 7-20-16,1 2-63 15,16 0-4-15,8-1-6 16,7 1-5-16</inkml:trace>
  <inkml:trace contextRef="#ctx0" brushRef="#br1" timeOffset="202919.3672">11812 16659 75 0,'0'0'97'16,"-6"-10"-4"0,-17-3-5-16,-8-4 0 0,-2 2-66 15,-11 4-4 1,-8 2-5-16,-5 8-2 0,-8 1-5 0,2 10-6 16,-4 6 0-16,8 4 0 15,5 7 0-15,9 4 0 16,17 4 0-16,10-5 0 15,18 3 0-15,15-5 0 16,24-4 0-16,10-6 0 0,14-10 0 16,10-6 0-16,7-6 0 15,3-9 0-15,-2-10 0 16,-5-3 0-16,-14-5 0 0,-5 0 0 16,-14-2 0-16,-9 2 0 15,-15 4 0-15,-11 1 0 16,-8 8 0-16,-13 6 0 15,-7 6 0-15,-6 6 0 0,-3 9 0 16,-2 9 0 0,7 4 0-16,6 6 0 0,7 5 0 15,11 2 0-15,11-1 0 16,18-6 0-16,11-1 0 0,7-11 0 16,11-5 0-16,-1-8 0 15,5-4 0-15,0-15 0 16,-3-4 0-16,-6-6 0 15,-9-7 0-15,-2 3 0 16,-9-7 0-16,-3 0 0 0,-12 0 0 16,-7 1 0-16,-3 2 0 15,-5 2 0-15,-3 5 0 0,-5 0 0 16,-4 6 0-16,2 3 0 16,-2 4 0-16,4 5 0 15,5 9 0-15,-8-13 0 16,8 13 0-16,0 0 0 0,0 0 0 15,0 0 0-15,0 0 0 16,0 0 0-16,0 0 0 16,-4 4 0-16,4-4 0 15,0 0 0-15,0 0 0 16,0 0 0-16,9-11 0 16,-6-1 0-16,-1-4 0 0,4-6 0 15,2 0 0-15,-2-6 0 16,4-2 0-16,-5-2 0 0,4-3 0 15,0 3 0-15,-4-5 0 16,3 4 0-16,-4 0 0 16,-2 4 0-16,0 4 0 0,-2 4 0 15,0 6 0-15,0 15 0 16,0 0 0-16,-3 5 0 16,1 15 0-16,1 9 0 15,0 11 0-15,1 9 0 16,-1 13 0-16,6 5 0 15,7 4 0-15,0 4 0 0,5 2 0 16,6 4 0 0,2-4 0-16,6-4 0 0,1-4 0 15,0-8 0-15,3-3 0 0,-3-11 0 16,2-7 0-16,-13-14 0 16,4-3 0-16,-9-19-67 15,-8-11-31-15,-4-18-1 16,-8-13-8-16,-8-11-1 0</inkml:trace>
  <inkml:trace contextRef="#ctx0" brushRef="#br1" timeOffset="203124.4973">12446 16393 88 0,'-8'-14'101'16,"8"-1"-5"-16,11 3-6 0,15-2 0 15,7 3-69-15,15 4-6 16,5 2-5-16,9-1-10 15,4 2 0-15,3 3 0 16,-5 1 0-16,3 0 0 16,-11-3-20-16,-5 1-68 15,4-4-3-15,-9-4-4 16,0-3-7-16,-8-7-2 0</inkml:trace>
  <inkml:trace contextRef="#ctx0" brushRef="#br1" timeOffset="203654.1318">13950 15965 59 0,'0'-11'85'16,"-2"-2"-3"-16,2-2-21 15,4 6-18-15,-4-3-12 0,0 12-8 16,-4-14-9-16,4 14-7 16,0 0-4-1,-1-12-4-15,1 12-6 0,0 0-8 16,9 3-20-16,0 6-32 16,-9-9-14-16,16 13-6 0,-16-13 0 15</inkml:trace>
  <inkml:trace contextRef="#ctx0" brushRef="#br1" timeOffset="206878.5359">14130 15981 38 0,'-2'-16'95'0,"-3"-4"1"16,1 1-7-16,-4-2 0 16,11 3-53-16,-3 4-9 15,-4 3-10-15,4 11-4 16,0 0-4-16,0 0-7 0,0 7-2 15,0 11 0-15,4 5 0 16,3 5 0-16,-2 10 0 16,4 4 0-16,0 3 0 15,3 5 0-15,-3 2 0 16,4 7 0-16,1 3 0 0,-5 2 0 16,5 0 0-16,-9 4 0 15,3 1 0-15,-6-2 0 16,0-6 0-16,-2-4 0 0,0-11 0 15,0-5 0-15,-1-12 0 16,-1-4 0-16,1-14 0 16,1-11 0-16,0 0 0 15,2-18 0-15,3-4 0 16,-1-9 0-16,8-9 0 0,1-7 0 16,2-5 0-16,1-1 0 15,6 0 0-15,0 0 0 16,0 6 0-16,1 5 0 15,1 11 0-15,-1 5 0 0,2 11 0 16,2 12 0-16,-2 4 0 16,1 16 0-16,3 4 0 15,3 8 0-15,-3 4 0 0,4 2 0 16,0 2 0-16,1-4 0 16,3-1 0-16,-2-7 0 15,2-3 0-15,-2-6 0 16,2-4 0-16,-3-7 0 0,1-3 0 15,-5-2 0-15,2-3 0 16,-6-8 0-16,1-2 0 16,-6-4 0-16,-4-5 0 0,-2-1 0 15,-5-7 0-15,-1-1 0 16,0-4 0-16,-6-1 0 16,0 2 0-16,-1 1 0 15,-1 1 0-15,-1 7 0 16,0 4 0-16,0 5 0 0,0 5 0 15,0 11 0-15,0-12 0 16,0 12 0-16,0 0 0 16,0 0 0-16,0 0 0 0,0 0 0 15,0 0 0-15,0 0 0 16,0 0 0-16,0 0 0 16,0 0 0-16,0 0 0 15,0 0 0-15,0 0 0 0,0 0 0 16,0 0 0-16,0 0 0 15,0 0 0-15,0 0 0 16,0 0 0-16,5-5 0 16,-5 5 0-16,0 0 0 15,11 0 0-15,-11 0 0 0,0 0 0 16,11 1 0-16,-11-1 0 16,7 9 0-16,-7-9 0 15,6 22 0-15,-1-4 0 0,-2 3 0 16,4 5 0-16,-6 5 0 15,3 3 0-15,2 4 0 16,3-1 0-16,3 1 0 16,1-4 0-16,6-1 0 0,7-3 0 15,3-6 0-15,8-3 0 16,6-6 0-16,6-6 0 16,5-4 0-16,6-5 0 15,0-3 0-15,5-8 0 0,1-7 0 16,0-4 0-16,-3-8 0 15,-5-2 0-15,-3-8 0 0,-3-1 0 16,-7-4 0-16,-10 1 0 16,-6 2 0-1,-11 4 0-15,-6 5 0 0,-12 5 0 16,-8 10 0-16,-11 7 0 16,-11 7 0-16,-9 3 0 0,-8 15 0 15,-2 3 0 1,-4 7 0-16,6 4 0 0,3 6 0 15,10 1 0-15,12-1 0 16,12-1 0-16,10-4 0 0,10-5 0 16,18-5 0-16,8-8 0 15,2-4 0-15,7-7 0 16,1-4 0-16,2-7 0 0,-1-1 0 16,-5-3 0-16,-2 0 0 15,-9 3 0-15,-1 1 0 16,-6 5 0-16,-1 7 0 15,-4 4 0-15,-1 10 0 16,-4 6 0-16,2 9 0 0,-1 8 0 16,2 6 0-16,-6 8 0 15,-3 6 0-15,-3 4 0 16,-6 2 0-16,-2 0 0 16,-9-3 0-16,0-8 0 0,-5-7 0 15,1-10 0-15,2-11 0 16,3-10 0-16,11-15 0 15,0 0 0-15,-4-23 0 0,9-5 0 16,9-9 0-16,11-7 0 16,2-9 0-16,9-6 0 15,7-6 0-15,8-6 0 16,2-6 0-16,8-5 0 0,-3-4 0 16,1 0 0-16,-2-1 0 15,-5 5 0-15,-5 6 0 16,-13 6 0-16,-6 11 0 15,-11 8 0-15,-7 11 0 16,-7 10 0-16,-3 6 0 0,-9 10 0 16,-2 5 0-16,-2 7 0 0,-3 5 0 15,2 13 0 1,-1 8 0-16,1 6 0 16,1 8 0-16,4 9 0 0,1 7 0 15,-2 10 0-15,6 3 0 16,0 2 0-16,3 1 0 0,0-3 0 15,3-4 0-15,3-6 0 16,6-8 0-16,2-12 0 16,6-9 0-16,4-10 0 15,5-5 0-15,1-10 0 0,1-3 0 16,3-6 0-16,0-9 0 16,4-4 0-16,-5-5 0 15,2-1 0-15,-6-6 0 16,-1 3 0-16,-2-1 0 15,-4 6 0-15,-3 3 0 0,-7 5 0 16,0 6 0-16,-2 9 0 16,-9 0 0-16,12 18 0 15,-8 3 0-15,3 3 0 16,3 5 0-16,0 0 0 0,9 4 0 16,3-6 0-16,5-2 0 15,6-5 0-15,8-5 0 16,3-8 0-16,3-5 0 15,3-2 0-15,0-9 0 0,-2-9 0 16,0-4 0-16,-3-6 0 16,-4-4 0-16,-2-2 0 0,-7-3 0 15,-4 1 0-15,-7 4 0 16,-6 4 0-16,-3 6 0 16,-7 6 0-16,-5 16 0 15,0 0 0-15,-7 13 0 0,-2 8 0 16,2 6 0-16,-1 3 0 15,2 6 0-15,5-1 0 16,0-1 0-16,14-5 0 16,8-3 0-16,6-7 0 0,7-5 0 15,5-6 0 1,4-5 0-16,3-3 0 0,1-6 0 16,-1-6 0-16,-1-5 0 15,-2-4 0-15,-2-4 0 16,0 0 0-16,-4-6 0 0,-3 3 0 15,-3-2 0-15,-1 4 0 16,-6 3 0-16,-4 5 0 16,-2 4 0-16,-3 7 0 0,-1 7 0 15,-1 4 0 1,-3 11 0-16,-1 5 0 0,1 3 0 16,1 3 0-16,1 4 0 15,2 0 0-15,2-3 0 0,1-3 0 16,2-1 0-16,3-6 0 15,2-2 0-15,3-4 0 16,2-3 0-16,3-5 0 0,-1-3 0 16,7 0 0-1,-3-10 0-15,12 2-7 0,-5-11-90 16,1-8-2-16,4-12-4 16,3-16-8-16</inkml:trace>
  <inkml:trace contextRef="#ctx0" brushRef="#br1" timeOffset="208879.7176">20565 16291 5 0,'0'-12'101'15,"-9"2"-2"-15,0 4-4 16,-6-1-5-16,-2 3-2 0,-1 4-72 16,-5 10-5-16,3 5-5 15,2 1-6-15,4 3 0 16,8-2 0-16,6 1 0 16,14-4 0-16,11-6 0 15,14-4 0-15,8-4 0 0,8-6 0 16,5-10 0-1,1-8 0-15,2-3 0 0,-8-5 0 16,-8-3 0-16,-9 0 0 16,-9-2 0-16,-9 2 0 15,-13 6 0-15,-7 4 0 0,-16 7 0 16,-12 9 0-16,-12 9 0 0,-6 4 0 16,-8 15 0-16,-4 10 0 15,-3 14 0-15,1 9 0 16,8 12 0-16,4 3 0 15,20 4 0 1,13 1 0-16,15-5 0 0,18-5 0 0,22-12 0 16,16-11 0-16,15-15 0 15,6-12 0-15,9-12 0 16,-1-7 0-16,-1-12 0 16,-1-10 0-16,-10-6 0 15,-11-7 0-15,-9-1 0 0,-9 0 0 16,-14 4 0-16,-10 5 0 0,-15 5 0 15,-7 9 0 1,-15 10 0-16,-10 12 0 0,-5 10 0 16,-5 11 0-16,0 6 0 15,1 4 0-15,12 4 0 16,5 1 0-16,15-3 0 0,9-7 0 16,17 0 0-16,13-9 0 15,8-5 0-15,13-9 0 16,4-5 0-16,1-3 0 15,2-8 0-15,-1-4 0 16,-5-3 0-16,-6-1 0 0,-7 2 0 16,-7 0 0-16,-6 2 0 15,-11 7 0-15,-4 7 0 16,-6 3 0-16,-5 10 0 16,-3 6 0-16,-2 5 0 0,1 5 0 15,0 2 0-15,6-1 0 16,4-1 0-16,7-4 0 15,6-5 0-15,11-9 0 16,3-7 0-16,12-5 0 0,5-11 0 16,1-10 0-16,6-10 0 15,2-9 0-15,-3-7 0 0,3-8 0 16,-4-4 0-16,-6-1 0 16,-1 1 0-1,-7 1 0-15,-9 10 0 0,-4 6 0 16,-8 12 0-16,-9 11 0 0,-6 11 0 15,-10 10 0 1,6 12 0-16,-6 11 0 0,-2 12 0 16,-1 12 0-16,-1 8 0 15,-3 12 0-15,6 1 0 16,1-1 0-16,15-6 0 0,6-9 0 16,10-13 0-16,6-16 0 15,13-17-3-15,5-14 0 16,4-19 3-16,5-16 2 0,-4-9 2 15,-2-8-4-15,-4-4 0 16,-1-1 0-16,-6 1 0 16,-5 7 0-16,-10 7 0 15,-7 14 0-15,-6 7 0 16,-7 18 0-16,-12 11 0 0,8 10 0 16,-8 17 0-16,0 9 0 15,0 17 0-15,0 11 0 0,-2 12 0 16,-2 7 0-1,-4 4 0-15,2 1 0 0,6-7 0 16,-1-6 0-16,0-12 0 16,1-15 0-16,2-15-6 15,2-20-5-15,8-12-3 16,-6-7 1-16,0-15 0 0,-1-10 2 16,-4-5 3-16,-1-4 0 15,0-4 5-15,-8 1 5 16,0-2 5-16,2 3 3 0,-2 1 2 15,9 4 2-15,5-1-1 16,11 3 3-16,17 5-3 16,15 4-13-16,25 1 0 15,14 6 0-15,20 4 0 0,5 7 0 16,14 5 0-16,1 3 0 16,-8 3 0-16,-3-1 0 15,-23 5 0-15,-18-1 0 0,-16-2 0 16,-19-1 0-16,-18-3 0 15,-11 0 0-15,-12 0 0 16,-15 1 0-16,-5 1 0 16,-5 4 0-16,-3 4 0 0,-7 1 0 15,-2 3-60 1,-5 3-38-16,-7-2-1 0,-7 2-8 16,-11-4-3-16</inkml:trace>
  <inkml:trace contextRef="#ctx0" brushRef="#br1" timeOffset="209821.1454">14209 17392 31 0,'-53'4'89'0,"7"1"0"0,2-2-4 15,2 2-1-15,4-1-33 16,7 0-35-16,3 1-3 15,5-2-3-15,6 2 0 16,6 0-2-16,11-5 0 0,0 0 0 16,15 5-3-16,15-5-1 15,7 0-4-15,14 0 0 16,9 0 0 0,13 0 0-16,13-2 0 0,14-1 0 0,15-1 0 15,16 2 0-15,-31-1 0 16,62-1 0-16,39-1 0 15,152-4 0-15,99 0 0 16,-24-2 0-16,1 3 0 0,0 2 0 16,-15 2 0-1,-45-2 0-15,4 2 0 0,-35-4 0 16,-38 3 0 0,44-4 0-16,0 3 0 0,-4-1 0 0,-4 1 0 15,-11-2 0 1,-8 3 0-16,-20 1 0 0,-14 1 0 15,-30 2 0-15,-17-1 0 16,-32-1 0-16,-20 0 0 16,-35 1 0-16,-31-1 0 0,-28 2 0 15,-21-3 0-15,-20 2 0 16,-26 2 0-16,-23 0 0 16,0 0 0-16,-31 8 0 0,-8-2 0 15,-13 3 0 1,-20-5 0-16,-32 4-71 0,2-3-26 15,-18-6-1-15,-8 1-7 16,-18-6-4-16</inkml:trace>
  <inkml:trace contextRef="#ctx0" brushRef="#br1" timeOffset="210667.8854">14328 17861 0 0,'-71'15'87'0,"11"-5"1"16,6-1-4-16,14-4-1 16,6 1-1-16,9-2-60 0,8-1-6 15,7 0-3-15,10-3-1 16,0 12 1-16,14-5-2 15,5-5-11-15,8-2 0 16,-1 4 0-16,16-4 0 0,10 2 0 16,5 2 0-16,10-3 0 15,7 0 0-15,12 1 0 16,9 0 0-16,12-2 0 16,12-4 0-16,11 3 0 0,14-7 0 15,13-1 0-15,12 4 0 16,15-5 0-16,9 2 0 15,15-3 0-15,11 0 0 16,15 1 0-16,10-2 0 0,12 6 0 16,12-4 0-1,12 0 0-15,8 3 0 0,10 2 0 16,4-2 0-16,8 0 0 16,0 6 0-16,3-4 0 15,0-2 0-15,-2 6 0 0,0-2 0 16,-5 0 0-16,-4 3 0 15,-9-2 0-15,-11 2 0 0,-13-4 0 16,-11 4 0-16,-19-2 0 16,-12-1 0-16,-21 1 0 15,-17 1 0-15,-18-3 0 0,-19-2 0 16,-19 4 0 0,-15-1 0-16,-20-1 0 0,-14 1 0 15,-14 1 0-15,-17 1 0 16,-9-2 0-16,-12 1 0 15,-10 0 0-15,-9 0 0 0,-4 1 0 16,-9 1 0-16,0 0 0 16,-6-5 0-16,-5 5 0 15,-8-1 0-15,-5-7-64 16,-2-7-37-16,-30-27-1 0,-11-33-8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4:11:53.2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5218 2509 19 0,'-43'-15'82'16,"0"-4"5"-16,3 2-18 15,2 1-9-15,12 7-10 16,2 2-18-16,11 1-9 16,2 3-5-16,11 3-5 0,0 0-3 15,9 3-1-15,18 3-2 16,16-1-2-16,17 0 1 15,23-2-1-15,19-1 1 16,17-1-3-16,15 0 0 0,10-5-1 16,5-4 0-16,-3-1-2 15,-2-1 0-15,-12 1 0 16,-16 0 0-16,-12-1 0 0,-16-1 0 16,-16 2 0-16,-14 2 0 15,-17 0 0-15,-12 2-7 16,-12-1-6-16,-4 4-15 15,-13 2-31-15,-5 0-30 0,-15 0-2 16,-11 0-7 0,-9 0 1-16</inkml:trace>
  <inkml:trace contextRef="#ctx0" brushRef="#br0" timeOffset="217.2222">6324 2383 5 0,'-62'10'88'0,"12"3"3"0,7 3-2 15,13 4-4-15,8 2-32 16,11 5-17-16,9 9-11 0,1 6-8 15,1 6-4 1,5 10-4-16,2 9-9 0,-4 8 0 16,1 7 0-1,-4 8 0-15,-1 3 0 0,1-1 0 16,-3 3 0-16,3-3 0 16,1-10 0-16,4-7-8 15,8-5-15-15,0-14-36 0,8-13-31 16,5-14-4-16,-1-21-5 15,5-12-3-15</inkml:trace>
  <inkml:trace contextRef="#ctx0" brushRef="#br0" timeOffset="1652.9882">6733 2783 60 0,'0'0'84'0,"8"0"-3"15,-8 8-1-15,-3 7-4 0,-4 7-68 16,2 5 0-16,4 3 3 16,1-1 0-16,8 2 0 0,5-5-2 15,6-4-1 1,5-6-1-16,8-5 0 0,4-8-1 16,2-3 0-16,2-9-2 15,2-7 1-15,-4-11-2 16,-1-5-1-16,-1-6 2 15,-6-1-1-15,-2-6 0 0,-10 0 0 16,-6 3-1-16,-6 1-1 16,-5 6 0-16,-6 9 0 15,-16 8-2-15,-8 11 1 16,-8 9 0-16,-6 16 0 0,-6 14-1 16,-1 13 1-16,-2 18 1 15,3 11 0-15,12 8 0 16,11 4 0-16,17-2-1 0,11-4 1 15,22-8 0-15,18-8-1 16,16-16 2-16,13-14-2 16,12-14 0-1,7-13 0-15,3-5 0 0,1-12 0 0,-1-12 0 16,-8-7 0-16,-7-12 0 16,-4-5 0-16,-10-10 0 0,-6-5 0 15,-14-4 0-15,-7 4 0 16,-8 2 0-16,-10 2 0 15,-7 11 0-15,-10 6 0 16,-4 12 0-16,-12 11 0 16,-10 9 0-16,-6 8 0 15,-5 12 0-15,-1 11 0 0,-2 9 0 16,3 8 0-16,3 6 0 16,12 2 0-16,4 2 0 15,16-2 0-15,5-4 0 16,13-5 0-16,10-10 0 0,7-5 0 15,10-10 0-15,4-9 0 16,7-5 0-16,-3-8 0 0,2-12 0 16,-1-3 0-1,-2-11 0-15,-6-7 0 0,-5-6 0 16,-6-4 0-16,-10-4 0 0,-4 0 0 16,-10 2 0-16,-6 5 0 15,-5 8 0-15,-1 7 0 16,-12 7 0-16,-2 11 0 15,-4 11 0-15,-1 8 0 16,2 14 0-16,-2 8 0 16,2 10 0-16,2 7 0 0,5 8 0 15,4 1 0-15,7-1 0 16,4-5 0-16,8-5 0 16,9-8 0-16,3-10 0 0,9-7 0 15,3-11 0-15,2-4 0 16,5-7 0-16,0-10 0 15,6-8 0-15,-4-6 0 16,5-3 0-16,-6-2 0 0,1 0 0 16,-5-1 0-16,-4 7 0 15,-5 2 0-15,-10 8 0 16,-4 8 0-16,-1 9 0 0,-6 2 0 16,1 10 0-16,-3 9 0 15,2 2 0-15,-2 7 0 16,3 3 0-16,-1 2 0 15,1-1 0-15,2-1 0 16,-4-6 0-16,8-3 0 0,-1-7 0 16,1-5 0-16,3-8 0 15,5-3 0-15,2-9 0 16,0-5 0-16,3-6 0 0,3-5 0 16,3-1 0-16,2-2 0 15,2 0 0-15,1-1 0 16,3 0 0-16,0 5 0 15,2 3 0-15,-4 4 0 0,-2 6 0 16,-6 5 0-16,-2 7 0 16,-7 2 0-16,-5 11 0 15,-6 8 0-15,-3 3 0 16,-5 5 0-16,-4 5 0 0,1 0 0 16,-1-1 0-16,1-2 0 15,1-4 0-15,0-4 0 0,3-7 0 16,6-3 0-16,3-9 0 15,4-4 0 1,4-3 0-16,4-9 0 0,0-2 0 16,3-3 0-16,3-2 0 15,4 0 0-15,5 1 0 16,4-1 0-16,-1-1 0 0,7 3 0 16,1 1 0-16,2 0 0 15,2 0 0-15,-8 0 0 16,-1 0 0-16,-7 2 0 0,-2 2 0 15,-9 1 0-15,-2 1 0 16,-9 1 0-16,0 6-24 16,-10-2-64-16,-10 5-3 15,10-12-4-15,-10 12-8 16,0 0-2-16</inkml:trace>
  <inkml:trace contextRef="#ctx0" brushRef="#br0" timeOffset="2215.1565">5234 4712 19 0,'-87'8'85'0,"13"-10"1"0,15 2-3 16,11-5-5-16,16-5-60 15,18 9 2-15,14 1-2 16,16 3-3-16,21 4-5 15,17 2-2-15,18 1-1 0,24-2 0 16,19 0-1-16,26-6-1 16,20-1-1-16,25-7-1 15,18-7 1-15,24-5-2 16,17-3 1-16,16-7 0 0,10 1 0 16,11-3 1-16,6-2-1 15,0 2 0-15,5 2 0 0,-12 2 1 16,-4 2-1-16,-21 4 1 15,-14 1-4-15,-24 3 0 16,-25 6 0-16,-27 0 0 16,-36 4 0-16,-28 2 0 0,-28 1 0 15,-22 3 0 1,-24 0 0-16,-28 0 0 0,-6 3-3 16,-24 4-5-16,-16-1-4 15,-10 7-13-15,-16-2-62 0,-14 1-3 16,-12-4-5-16,-12-8-5 15</inkml:trace>
  <inkml:trace contextRef="#ctx0" brushRef="#br0" timeOffset="3129.998">4329 4567 6 0,'-101'-53'98'0,"16"-9"-4"0,11-27-3 15,12-11-4-15,9-25-1 16,6-7-78-1,8-5 1-15,2-6-2 0,5-8-2 0,-4-8-1 16,-3-4-1 0,1-2-1-16,0 0-1 0,-3 2-2 15,-2 2-1-15,6 5 1 16,4 9 0-16,2 9 0 16,6 10-1-16,0 8 1 0,4 12 1 15,12 59-1-15,1-4 1 16,0 10 0-16,2-7 1 15,3 5-2-15,0 0 1 16,1 6-2-16,2 0 1 0,2 4 0 16,7 1 1-16,8 3-1 15,7 4-1-15,7 2 1 16,8 0-1-16,11 3 1 16,8 3 1-16,14 1-1 0,10 6 0 15,12 2 1-15,13 3-1 16,10 0 1-16,13 2-1 15,15 1 1-15,13-2 0 16,11 0 0-16,14 2 0 16,11-1 1-16,11-2-1 15,11-1 0-15,9 1 0 0,9-3 1 16,8 0-1-16,6-2 1 16,4-1 1-16,4 0-1 15,3 1 0-15,-2 0 1 0,5 2 0 16,-4-1-1-16,-8 4 0 15,0 1 0-15,-11 3-1 0,-5 4 0 16,-14 0 0-16,-10 6-1 16,-14 8 0-16,-12 5 0 15,-13 7-1-15,-17 5 1 0,-76-5 1 16,179 68 0 0,-48 19 1-16,-48 15 0 15,-36 19 1-15,-27 6 2 16,-21 11 1-16,-8-2 0 0,-15-16-2 15,-2 2 0-15,-6-3 0 0,-7-5-3 16,-10-2 0-16,-14-7 0 16,-13-6 0-16,-11-4 0 15,-18-2 0-15,-15-2 0 16,-22-6 0 0,-12-1 0-16,-18-6 0 0,-25-8 0 0,-25-1 0 15,-28-5 0-15,-30-7 0 16,-30-7 0-16,-28-2-5 15,-23-14-85-15,-25-12-2 0,-14-18-6 16,-4-33-5-16,17-23-4 16</inkml:trace>
  <inkml:trace contextRef="#ctx0" brushRef="#br0" timeOffset="4227.1986">9472 4303 29 0,'13'-23'64'0,"-6"5"0"16,3-2-8-16,-2 4-5 15,-2 1-9-15,2 4-9 16,-8 11-7-16,6-10-7 0,-6 10-5 15,-4 12-2-15,-9 10-5 16,-7 7-1-16,-10 12 0 16,-10 8-1-16,-12 14 2 0,-12 10-1 15,-10 9-2 1,-13 10 1-16,-11 10-1 0,-12 7-2 16,-7 7 3-16,-12 6 0 15,-7 5-1-15,-9 5 0 16,-3-1 0-16,-8-1 0 0,2-4 0 15,-1-3 1-15,2-5-3 16,4-4 0-16,6-12-1 16,5-8 0-16,6-7 1 0,13-8-1 15,9-10 0-15,11-8-1 16,16-11 0-16,12-10 0 16,16-8-4-16,12-9-2 0,16-3-4 15,12-10-4-15,15-10-25 16,12 0-48-16,16-21-1 15,13-15-6-15,12-21-4 16</inkml:trace>
  <inkml:trace contextRef="#ctx0" brushRef="#br0" timeOffset="4965.8739">9685 4203 49 0,'40'-8'82'0,"-8"-3"-1"16,-4 2-3-16,-8-28-8 15,1 34-60-15,5 3 0 0,1 8 1 16,6 11-1-16,2 4-2 16,5 10-1-16,8 8-1 15,6 7 0-15,3 4 0 16,13 7 0-16,8 3 1 16,10 3-1-16,17 4-1 15,6 1 0-15,9 4 0 0,12 4 0 16,8 7-1-16,8 0-2 15,6 7 2-15,6 8 0 16,2 6 0-16,10 4 0 0,1 1-1 16,8 2 0-16,1-4 1 15,4 0 2-15,-1-4-6 16,-5-8 0-16,-3-8 0 16,-8-8 0-16,-9-7 0 0,-14-5 0 15,-7-7 0-15,-18-7 0 16,-11-5 0-16,-12-8 0 15,-12-4 0-15,-8-2 0 16,-11-6 0-16,-7-4 0 0,-6-4 0 16,-8-4 0-16,0-3 0 15,-9-3 0-15,-1-4 0 16,-9-3 0-16,-2-2 0 16,-4-1 0-16,-5-2 0 0,-3 0 0 15,-1 0 0-15,-4-2 0 16,-8 2 0-16,10-1 0 15,-10 1 0-15,0 0 0 0,0 0 0 16,0 0 0-16,0 0 0 16,0 0 0-16,0 0 0 15,0 0 0-15,0 0 0 16,0 0 0-16,0 0 0 16,0 0 0-16,0 0-2 0,0 0-32 15,19-10-54-15,-19 10-4 16,13-20-3-16,-7-2-6 15,6-5 2-15</inkml:trace>
  <inkml:trace contextRef="#ctx0" brushRef="#br0" timeOffset="8733.3499">2913 14325 18 0,'-9'16'55'0,"1"2"3"16,-4-6-37-1,0-1-1-15,3-2 2 0,9-9 1 16,-17 14 2-16,17-14-2 16,-12 9-4-16,12-9-3 15,-10 0-3-15,10 0-3 0,-11-6-1 16,5-4-3-16,-2-2-1 15,1-5-1-15,-5-5-1 16,1-4 0-16,0-4 1 0,-3-4-1 16,0-7 2-16,-3-5-1 15,-2-3 0-15,-1-7 0 16,-4-4 3-16,-1-6-1 16,-2-3-1-16,0-3 1 0,0-1-2 15,0 0 1-15,-2 3-1 16,2 3 1-16,-1 3-3 15,8 2 1-15,-1-1 0 16,1-1-1-16,-5-2 1 16,-1-3-1-16,4-12 0 15,-4-10 0-15,0-5 0 0,4-8 0 16,2 0-1-16,3-4 0 16,1 2 0-16,8 3 0 15,-1 5 0-15,7 5 0 0,-1 5 0 16,-6 5-1-16,6-2 1 15,-5-4 0-15,5-5-1 0,-6-8 0 16,6-13 1-16,2-10-2 16,1-8 1-16,1-6 0 15,1-4 0-15,10 3 0 16,10 2-1-16,0 6 2 0,-2 12-1 16,2 2 1-16,7 9 0 15,-7 7 0-15,2 0 0 16,-2 1-1-16,-5-4 0 0,1-3 1 15,4-3-1-15,0-5 1 16,2-5-2-16,7-3-1 16,3 1 3-16,4-1-2 15,-2 2 0-15,5 1 0 0,2 1 0 16,0 4-2 0,-3 0 3-16,0 1 0 15,8-2-2-15,1 0 3 0,-1-4 1 16,5-4 0-16,5-7-1 15,3-2 0-15,3-4 0 0,7-1 0 16,0 0 1-16,5-2-1 16,2 8 0-16,2 5-1 0,0 6 0 15,-1 6 1-15,2 7 0 16,-4 2 0-16,1 6-1 16,0-2 0-16,0-2 0 0,1-4-1 15,5-3 0-15,3-1 1 16,2 1-1-16,2-2-1 15,3 4 1-15,-1 5 0 16,-2 6 1-16,-2 9-1 16,-3 6 1-16,-4 11 0 15,-4 6 0-15,-6 7 0 0,-3 5 0 16,-5 5 1-16,-1 1-1 16,-4 4 0-16,-4 3 1 15,-1 3 0-15,-5 4 0 16,-5 1-1-16,-5 7 1 0,-8 4 0 15,-5 6 0-15,-7 4 1 16,-7 6 0-16,-12 7 0 16,14-8 1-16,-14 8 0 0,0 0-1 15,0 0 0-15,0 0-2 16,0-10-1-16,0 10-3 16,-10-7-4-16,10 7-4 15,-13-8-6-15,13 8-10 0,-20-10-19 16,8 2-28-1,1 5-13-15,-4-1-3 0,0 3 0 16</inkml:trace>
  <inkml:trace contextRef="#ctx0" brushRef="#br0" timeOffset="10429.9244">5237 4098 48 0,'-23'-13'70'0,"-1"3"-29"16,2-2-2-16,0 1 2 16,3-2-4-16,1 5-2 0,0-1-8 15,3 1-3-15,1 3-6 16,6-1-5-16,0 3-4 16,8 3-3-16,0 0-3 15,0 0-1-15,15 0-1 0,8 0-1 16,10 0-1-16,12 0 3 15,6-2-1-15,9 0 1 16,7 1 0-16,6 0 0 0,1 1 0 16,3 2 0-16,-2 5 0 15,-3 4 0 1,0 6-1-16,-5 1 1 0,-6 2-1 0,-4 5 1 16,-5 2 0-16,-2 1-2 15,-5 2 1-15,-4 0 0 16,-5-1 0-16,-2 0 0 15,-4 0 0-15,-6-1 0 0,-7-3 1 16,-2 6 1 0,-11-1 0-16,-4 6 0 0,-7 3 2 15,-11 5-1-15,-9 7 0 16,-6 3 0-16,-8 5 0 16,-6 4-1-16,-2-1 0 15,-2-2-1-15,3-3 0 0,1-5 0 16,11-5-1-16,0-8 0 15,11-8 0-15,3-9 0 0,9-5 0 32,4-5-1-32,9-12 0 0,-10 11 1 0,10-11-1 15,0 0 0-15,0 0 0 16,0 0 0-16,0 0 1 0,0 0-1 16,0 0 1-16,0 0-1 15,0 0 0-15,0 0 1 16,0 0-1-16,0 0 0 15,0 0 1-15,0 0-1 0,0 0 0 16,0 0 1 0,0 0-1-16,0 0 1 0,0 0-1 15,0 0 1-15,0 0-1 16,0 0 0-16,0 0 0 0,0 0 1 16,0 0-1-16,0 0 0 15,0 0 0-15,0 0 0 16,0 0 0-16,0 0 0 15,0 0 0-15,0 0 0 16,0 0 0-16,0 0 0 0,0 0 0 16,-6 10 0-16,6-10 0 15,0 0 0-15,0 0 0 16,0 0 1-16,0 0-1 0,0 0-1 16,0 0 1-16,-4 9 1 15,4-9-1-15,0 0 0 16,0 0 0-16,0 0 0 0,0 0 0 15,0 0 0-15,0 0 1 16,0 0-2-16,0 0 1 16,0 0 0-16,0 0 1 15,0 0-2-15,0 0 1 0,0 0 0 16,0 0 0 0,0 0 0-16,0 0 0 0,0 0-1 15,0 0 2-15,0 0-2 0,0 0 1 16,0 0-1-1,0 0 1-15,0 0 0 0,0 0-1 16,0 0 1-16,0 0 0 16,0 0 0-16,0 0 0 0,0 0 0 15,0 0 0-15,0 0 0 16,0 10 1-16,0-10-1 16,0 0 0-16,0 0-1 15,0 0 1-15,0 0 1 0,0 0-2 16,0 0 1-16,0 0 1 15,0 0-1-15,0 0 0 0,0 0 0 16,0 0 0-16,0 0 0 16,0 0 0-16,0 0 0 15,0 0 0-15,0 0 0 16,0 0 0-16,0 0 0 16,0 0 0-1,0 0 0-15,0 0 0 0,0 0 0 0,0 0 0 16,0 0 0-16,0 0 0 15,0 0 0-15,0 0 0 16,0 0 0-16,0 0 0 16,0 0 0-16,0 0-1 0,0 0 1 15,0 0 0-15,0 0 0 16,0 0 0-16,0 0 0 16,0 0 0-16,0 0-1 0,0 0 1 15,0 0 0-15,0 0 0 16,0 0 0-16,0 0 0 15,0 0 0-15,0 0 0 16,0 0 0-16,0 0 0 0,0 0 0 16,0 0 0-16,0 0 0 15,0 0 0-15,0 0 0 16,0 0 0-16,0 0 0 0,0 0 0 16,0 0 0-16,0 0 0 15,0 0 0-15,0 0 0 16,0 0 0-16,0 0 0 15,0 0 0-15,0 0 0 0,0 0 0 16,0 0 0 0,0 0 0-16,0 0 0 0,0 0 0 15,0 0 0-15,0 0 0 16,0 0-1-16,0 0 1 16,0 0 0-16,0 0-1 0,0 0 1 15,0 0-1-15,0 0 0 16,0 0 0-16,0 0-1 15,0 0 0-15,0 0-2 16,0 0 0-16,0 0-2 0,0 0-2 16,0 0-2-16,0 0 0 15,-5 8-4-15,5-8-5 16,-1 10-12-16,0 2-26 0,1 0-26 16,-1 3-4-16,-2-1-2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4:13:50.42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1693 2036 38 0,'-30'-12'77'0,"9"-2"-3"16,1 2-10-16,-1 2-12 15,7 2-7-15,2 1-14 0,1 6-7 16,0-2-7-16,11 3-5 16,6 0-2-16,-6 0-3 0,28 2 0 15,4 1-1-15,9 0 0 16,16 0-1-16,18-3 0 16,12 0 0-16,19-5 0 15,23-2-2-15,6-4-1 0,16 0 1 16,3-3-1-16,10-2 0 15,0 2 0 1,-1-3 0-16,-15 1-1 0,-8-1 1 16,-6 2 0-16,-20-1-2 0,-10 3 0 15,-24-1 0-15,-13 3 0 16,-14 0 0-16,-16 5 0 16,-12 0 0-16,-11 3 0 0,-4 1 0 15,-10 2 0 1,0 0 0-16,-9 7 0 15,-4 0-4-15,-1 2-7 0,-9 0-9 16,1 6-18-16,-1 1-51 16,-16-3 0-16,0 0-5 0,-10-7-5 15</inkml:trace>
  <inkml:trace contextRef="#ctx0" brushRef="#br0" timeOffset="470.1299">2881 1885 47 0,'-18'-18'86'15,"5"-1"1"-15,2-2-4 16,26 4-39-16,-17 3-2 0,1 3-18 16,1 11-10-16,0 0 0 15,0 0-7-15,2 17-3 16,2 8-2-16,-2 6-1 15,2 9 2-15,0 22 2 16,-3 8 1 0,1 7 1-1,-2 5 0-15,2 4 0 0,2-1 1 16,-2 3-1-16,3-4-1 16,-1-13-6-16,0-5 0 0,2-4 0 15,2-4 0-15,3-1 0 16,-6-3 0-16,4-1 0 0,-6-2 0 15,0-2 0-15,6-3 0 16,-3-1 0-16,-5-5 0 16,0-5 0-16,2-5 0 15,-1-8 0-15,2-4 0 16,-1-3 0-16,-5-6 0 0,2-9 0 16,0 8 0-16,0-8 0 15,-3-4 0-15,3 4 0 0,-4-17-11 16,4 1-79-1,0-12-5-15,0-14-5 0,4-14-7 16,7-10-1-16</inkml:trace>
  <inkml:trace contextRef="#ctx0" brushRef="#br0" timeOffset="1795.7932">3826 2626 55 0,'-22'-9'77'15,"-2"0"-2"-15,-2 6-15 16,4 3-17-16,2 5-19 16,9 8-6-16,0 3-8 0,7 4-2 15,0 2-1 1,5 3 4-16,10-3-2 0,11-2 3 16,3-8-1-16,14-2 1 15,6-6-1-15,6-4-1 0,3-7-1 16,5-5-2-16,-4-3-1 15,-4-2-1-15,-2-3-2 16,-7-3 2-16,-9-2 0 16,-7-2-1-16,-7 1-2 0,-8-3 0 15,-4-2-1-15,-6-2 0 16,-1 2-1-16,-15 1-1 16,-1 5 0-16,-5 4-1 0,1 5 0 15,-7 8-1-15,-1 8 1 16,-5 7-1-16,1 11 1 15,-1 7-1-15,-1 10 3 16,0 7-1-16,-1 6 0 16,4 1 0-16,9 3 1 0,-1 3-1 15,6-2 1-15,6-2 0 16,8-4-1-16,3-4 0 16,4-7 1-16,7-4 1 15,4-8 1-15,7-5-1 0,4-10 1 16,8-6 0-16,1-2 0 15,1-5 1-15,8-6-1 16,4-5 0-16,-1-2 0 0,-2 2-1 16,1-3 1-16,-4-2-1 15,-1 4 0-15,-2-3 0 16,-8 3-1-16,-4 2 1 16,1 2-2-16,-6 0 0 15,-4 7-1-15,-1 2 0 16,4 3 0-16,-2 3 0 0,2 9 0 15,2 2 0-15,0 6 1 16,-1 1 1-16,2 4 1 0,2-1-1 16,-8 1 1-16,0-2 0 15,-5-4 0-15,-1-5 0 16,-4-3 0-16,1-2 1 16,-9-9-1-16,10 4 1 15,-10-4 0-15,13-15 0 0,-3-1 0 16,5 0 0-16,1-5-1 15,2 0 1-15,4-3-2 16,-3 2 0-16,1 2 0 0,-1 4-2 16,-1 3 1-1,-1 5-1-15,-1 5 0 0,-2 3 0 16,1 6 0-16,4 3 1 0,1 6 0 16,1 4 0-16,-1-1 0 15,-2 1 1 1,1-2 1-16,0-2-1 0,-2-2 2 15,0-5-1-15,3-4 1 16,-1-4 0-16,2-2 0 0,2-8 0 16,5-1-2-16,-3-7-3 15,6 0-12-15,-3 4-69 16,6-17-4-16,4-5-1 16,-2-6-8-16,3-1-5 0</inkml:trace>
  <inkml:trace contextRef="#ctx0" brushRef="#br0" timeOffset="8979.9852">4895 2857 53 0,'-12'-12'86'16,"-1"-5"1"-16,5 2-6 15,3-9-30-15,5 2-9 16,10 1-18-16,10 0-7 16,7 8-4-16,6 4-5 0,11 10-3 15,3 2-2-15,5 18-2 16,1 9-2-16,-2 11 1 16,-2 6-1-16,-1 2 1 15,-10 0 0-15,-5-3 1 16,-8-3 0-16,-6-7 0 0,-6-7 2 15,-3-9-1-15,-8-5 1 16,-2-15 0-16,0 0 1 16,-10 1-1-16,4-10 0 0,-5-12 0 15,4-5-2-15,1-7 0 16,3-6-2-16,4-1-3 16,5-3 0-16,10 0-4 15,6 4-2-15,5 4-4 16,5 7-2-16,3 6-2 0,-4 4-3 15,4 8-2 1,-7 10 1-16,-1 0 4 0,-6 6 1 0,-2 1 4 16,-7 5 3-1,3-2 4-15,-1 5 8 16,0-4 7-16,6 1 1 0,-2 1 4 16,4 0 1-16,2 3 1 15,4 0 1-15,-4 3-1 0,5 2-5 16,-5 4-1-16,-3 0-4 15,-1 4-1-15,-5-2-2 16,0-4-1-16,-4 0 1 16,-3-5 0-16,-2-4 1 0,-2-4 1 15,-4-10-1-15,0 0 1 16,11-7-1-16,-7-8 0 16,-1-5 0-16,4-4-1 0,-3-5-1 15,2-6-1 1,2-1-1-16,3-1 1 0,2 2-2 15,3 1 1-15,1 7 1 16,3 2 0-16,2 7-2 0,6 8 1 16,-3 6-1-16,1 4 1 15,-2 12 0-15,2 5 0 16,-3 5-2-16,0 7 1 16,1 3 1-16,-2 5 1 15,-3-1-1-15,0-2 0 0,-4-3 1 16,-2-5-1-16,-1-6 1 15,-4-8-1-15,-8-12 1 0,15 0 0 16,-7-13-1-16,1-7 0 16,1-9 0-16,0-3 0 15,2-6-1-15,1-1 1 16,1-1 1-16,1 1-2 16,2 6 1-16,2 2 0 0,0 10 0 15,0 9-1-15,5 8 1 16,0 8-3-16,-1 11 0 0,0 10 0 15,2 7 1-15,0 6 1 16,2 2 0-16,2-2 0 16,1-1 1-16,3-6 1 15,2-5 0-15,1-11 1 16,1-7 0-16,-2-7-1 0,-2-5 1 16,-2-11 0-16,-4-4-1 15,-6-8 1-15,-2-3-1 16,-7-4 0-16,-1-2 2 15,-5-1-1-15,0 1 0 0,-4 1-1 16,-2 2 1-16,0 4 0 16,-4 4 1-1,1 4 0-15,-1 7-1 0,0 4-1 0,4 10-1 16,0 0 1-16,0 0-1 16,-7 6 0-16,7 11-1 15,0 6-2-15,2 7 1 16,2 5 1-16,3 4 0 15,-2 1 1-15,5 1-1 0,1-5 1 16,3-3 0-16,0-4 1 16,3-8 1-16,-1-4-1 15,5-8 0-15,-2-6 1 16,-1-3 0-16,1-7 0 0,2-8-1 16,-2-3 1-16,2-4-1 15,-2-3 0-15,-1 0-1 16,-1-2 0-16,-2 6 0 0,1 2-1 15,-1 3 0-15,-2 6 0 16,-1 3-1-16,1 7 0 16,0 0 1-16,-1 1-1 0,2 8 1 15,3 2 0-15,3 3 1 16,4 2 0-16,-1-1 0 16,3 2 0-16,2-3 1 15,-1-3-1-15,2-3 0 0,-3-5 0 16,-1-3 0-16,-2-5-1 15,2-5 1-15,-1-5 0 16,0-3 0-16,1-2 1 16,-3-1 0-16,2-2 0 15,-3 2 0-15,-1 0 0 0,-3 4 0 16,1 1-1-16,-1 5 0 16,2 4-2-16,1 5 1 15,2 4-1-15,3 3-1 0,3 8 0 16,5 3 1-16,3 4 0 15,4 1 1-15,6-1 0 16,1-1 0-16,7-3 0 16,1-3 2-16,-1-6 0 0,0-4 0 15,-3-3 0-15,-8-5-1 16,-2-4 1-16,-6-4 0 16,-7-2 2-16,-6 0-1 15,-6-1 1-15,-6 4 0 16,-3-2 0-16,-3 3-1 0,-4 11 0 15,-3-10 0-15,-9 10-3 16,-3 3 0-16,-2 7-1 0,-1 4 0 16,-2 5 1-16,0 2-1 15,3 4 1-15,4 1 0 16,2 0 1-16,9-1 0 16,2-1 1-16,2-3-1 15,10 0 1-15,1-7-1 0,5-5 1 16,2-2-1-16,4-5 0 15,0-1 1-15,1-11-1 16,3-3 0-16,3-6 0 0,-4-4 0 16,5-4 1-16,-4-3-1 15,1-2 1-15,-3 1 0 16,-2 2 1-16,-6 4-1 0,0 2 0 16,-7 5 0-16,-1 5-2 15,-10 13 1-15,0 0-1 16,0 0-1-16,5 7-1 15,-5 8 0-15,-1 3 1 16,1 5-1-16,0 0 1 0,7-3 0 16,6-1 0-16,12-8 1 15,6-3 0-15,11-3 1 16,3-8-1-16,9-10 1 0,3-8 2 16,4-7-1-16,1-11 1 15,-4-8-1-15,-2-11 0 16,-4-7 0-16,-3-11-1 15,-7-8 0-15,-6-4-2 16,-5 0 1-16,-8 6 0 0,-7 6 0 16,-5 10 0-16,-4 12 1 15,-4 12 0-15,-3 12 0 16,-1 17-1-16,1 13 1 0,-19 11-1 16,6 19 0-16,-5 14 0 15,-3 32 3 1,0 11 0-1,0 6 1-15,2 5 0 16,5-1 1-16,7-6-1 0,6-5-1 16,8-12 1-16,14-27-3 15,6-11 1-15,6-10 0 16,5-10-1-16,8-9 1 0,-5-7 0 16,8-6 3-16,-9-11-1 15,-2-4-3-15,-3-8 0 16,-3-1 0-16,-8-5 0 15,-5 0 0-15,-3 5 0 0,-7 1 0 16,0 5 0-16,-7 5 0 16,0 7 0-16,-2 12 0 15,0 0 0-15,-9-1 0 0,-2 10 0 16,2 7 0-16,-3 6 0 16,1 5 0-16,1 0 0 15,1 3 0-15,3-1 0 0,4-4 0 16,2 0 0-1,2-8 0-15,7-3 0 0,2-6 0 16,6-3 0-16,2-5 0 16,6-9 0-16,6-4 0 15,0-5 0-15,-1-5 0 16,2-4 0-16,-1-1 0 0,-3-5 0 16,-1 1 0-16,-8 1 0 15,-2-1 0-15,-4 5 0 16,-2-1 0-16,-6 11 0 15,-1 0 0-15,-4 6 0 0,0 11 0 16,0 0 0-16,-7 0 0 16,4 13 0-16,1 6 0 0,2 6 0 15,3 3 0-15,6 4 0 16,3-1 0-16,7 0 0 16,6-6 0-16,2-6 0 15,5-2 0-15,2-8 0 0,1-3 0 16,1-6 0-16,1-7 0 15,-2-6 0-15,0-7 0 16,-2-2 0-16,0-5 0 16,-2-1 0-16,0-1 0 0,-5 1 0 15,0 4 0-15,-5 3 0 16,-2 4 0-16,-4 4 0 16,-2 6 0-16,1 5 0 15,1 3 0-15,-2 10 0 0,-1 7 0 16,4 6 0-16,1 9 0 15,0 6 0-15,0-1 0 16,-1 3 0-16,1-1 0 0,-2-2 0 16,6-7 0-16,-3-4 0 15,4-11 0-15,1-3 0 16,5-9 0-16,-1-4 0 16,3-7 0-16,-2-5 0 15,4-6 0-15,-1-5 0 0,-4-5 0 16,2-3 0-16,-7-2 0 15,-1-2 0-15,0 1 0 16,-4 1 0-16,-1 1 0 0,-4 4 0 16,-8 7 0-1,1 7 0-15,-2 3 0 0,-3 11 0 16,0 0 0-16,5 9 0 16,-5 10 0-16,2 6 0 15,2 3 0-15,-1 4 0 0,5 3 0 16,0-1 0-16,6-2 0 15,0-1 0-15,3-4 0 16,2-3 0-16,3-1 0 0,0-3 0 16,0-1 0-16,-1-2 0 15,3 0 0-15,-8 2 0 16,-2 1 0-16,-5 4 0 16,-8 1 0-16,-8 2 0 15,-10 5 0-15,-10 2 0 0,-9 3 0 16,-9 3 0-16,-12-3-4 0,-1 5-81 15,-6-5-2-15,-3-5-5 16,10-6-5-16,11-7-8 16</inkml:trace>
  <inkml:trace contextRef="#ctx0" brushRef="#br0" timeOffset="9179.9176">12693 3128 0 0,'37'0'89'0,"-13"-1"1"16,-10-1-8-16,-14 2-5 15,0 0-2-15,0 0-69 0,-18 3-23 16,1 6-57 0,-4 2-5-16,-7 1-4 0,-6 1-5 15</inkml:trace>
  <inkml:trace contextRef="#ctx0" brushRef="#br0" timeOffset="10231.6733">2310 4268 35 0,'-19'0'78'15,"2"-5"3"-15,17 5-21 0,-16-11-11 16,16 11-8-16,-13-9-8 16,13 9-10-16,0-8-6 15,0 8-5-15,10-7-3 16,-2 4-4-16,13 3-1 0,7-1-1 16,5 1 0-16,7 1 1 15,6 2-2-15,11 1 0 16,15 0 1-16,0 1 1 15,12-1-1-15,10 1 1 0,10 0-2 16,6-1 1 0,9-2 2-16,10 0-1 0,9-1 0 15,11-1-1-15,7 2 0 16,7-5 0-16,8-3 1 0,11-1-1 16,7 0-1-16,7-1-2 15,4 0 0-15,9-1 0 0,6 2 0 16,3-2 0-16,13 3 0 15,-3 0 0-15,8 1 0 16,6-1 0-16,5 1 0 16,4 0 0-16,-2 2 0 0,8-1 0 15,1-1 0-15,3 2 0 16,-1-1 0-16,3-1 0 16,2 2 0-16,1-1 0 0,1 1 0 15,2-1 0-15,0 2 0 16,-3-2 0-16,0 2 0 15,-4 0 0-15,-3-1 0 16,0 1 0-16,-5 0 0 0,-10-1 0 16,-5 1 0-16,-3 1 0 15,-10-1 0-15,-9 1 0 16,-10 0 0-16,-15 1 0 16,-12 0 0-16,-16 1 0 15,-14 0 0-15,-19 0 0 0,-15-1 0 16,-17 1 0-16,-16 0 0 15,-20 1 0-15,-11-1 0 16,-16-1 0-16,-12 0 0 0,-8 0 0 16,-5 0 0-16,-11 0 0 15,0 0 0-15,0 0 0 16,0 0 0-16,0 0 0 16,0 0 0-16,0 0 0 0,0 0 0 15,0 0 0-15,-7 6 0 16,-11-5 0-16,-12 5-82 15,-10-6-16-15,-18-17-4 16</inkml:trace>
  <inkml:trace contextRef="#ctx0" brushRef="#br0" timeOffset="14110.9884">2729 5632 38 0,'-2'-27'75'0,"2"4"1"16,3-6-4-16,1 5-16 15,-3 3-8-15,1 2-9 0,-1 6-13 16,-1 3-7-16,0 10-7 15,0 0-4-15,0 9-3 16,0 14-2-16,0 7-2 16,-2 12 0-16,2 8 1 15,0 7 0-15,-1 4-1 16,1 0 1-16,0-1 0 16,-1-1-1-16,1-6 0 0,0-7 0 15,0-4 0-15,-1-8-1 16,3-2-1-16,-2-7-3 15,2-3-4-15,-2-6-4 16,7-4-17-16,-7-12-55 0,14 0-2 16,-10-12-7-16,2-15-3 15</inkml:trace>
  <inkml:trace contextRef="#ctx0" brushRef="#br0" timeOffset="14514.0092">2707 5671 5 0,'-4'-25'88'0,"1"3"2"16,3 2-5-16,-3 5-5 16,3 15-38-16,7-8-16 0,3 9-10 15,8 17-7 1,-3 9-3-16,11 11-3 0,-3 11-1 16,8 8 0-16,-1 7 1 15,-1 1-1-15,2-3 0 0,-9-2 0 16,8-8 0-16,-8-9 0 15,1-12 1 1,-6-9 2-16,-1-9 1 0,-5-10 1 16,6-4-1-16,-5-9 1 15,-1-11 0-15,6-9-4 0,2-6-3 16,2-9 0-16,-2-6 0 16,1-5 0-16,-2-2 0 15,-1-2 0-15,-2 2 0 0,-4 0 0 16,-6 6 0-16,-2 6 0 15,0 6 0-15,-1 7 0 0,-2 5 0 16,0 11 0-16,-5 3-20 16,5 14-18-1,0 7-50-15,-1 9-2 0,1 1-6 16,0 3-5-16</inkml:trace>
  <inkml:trace contextRef="#ctx0" brushRef="#br0" timeOffset="14841.9508">3568 5654 30 0,'19'4'89'0,"-6"0"-2"0,-13-4-1 15,1 20-6-15,8-2-45 16,-15 7-12-16,-6 7-10 16,0 4-4-16,-2 3-2 0,6 0-3 15,3 0-1-15,5-6 0 16,3-5 1-16,11-8 1 15,3-9 1-15,3-8 1 16,4-3 0-16,0-8 1 0,-2-7-3 16,3-8-5-16,-5-4 0 15,-7-3 0-15,-2-5 0 16,-8-3 0-16,-1-1 0 0,-9 2 0 16,-9 1 0-16,-5 4 0 15,-1 3 0-15,-1 13-12 16,-8 3-27-16,-8 10-49 15,11 4-3-15,10 6-4 16,8 4-6-16</inkml:trace>
  <inkml:trace contextRef="#ctx0" brushRef="#br0" timeOffset="15194.8312">3879 5731 50 0,'22'0'91'0,"-11"-4"-1"15,0-1-7-15,-11 5-1 0,33 0-54 16,-22 5-9-16,3 8-7 16,3 6-7-16,-1 4-2 15,2 7-3-15,1 3 1 16,-3 0 0-16,0-1 0 16,-4-3 0-16,-2-6 1 0,-5-4 2 15,4-8 1-15,-9-11 0 16,0 0 1-16,11-7 0 15,-8-11 0-15,-1-7 1 0,6-2-4 16,2-10-3-16,-1-5 0 16,1-1 0-16,8 0 0 15,-3 1 0-15,3 4 0 16,5 4 0-16,-3 5 0 0,1 11-2 16,-2 8-11-16,1 12-10 15,-7 11-33-15,3 10-31 0,0 8-3 16,-8 3-6-16,3 2-3 15</inkml:trace>
  <inkml:trace contextRef="#ctx0" brushRef="#br0" timeOffset="16488.0781">4538 5823 86 0,'0'-17'94'0,"2"0"-3"15,-1-2-6-15,2 30-18 16,-2-21-36-16,4 0-14 15,4 4-10-15,-1 4-2 16,4 3-2-16,-4 10-2 16,2 6-1-16,1 4 0 0,-1 5-1 15,-2 3 1-15,-1 1 1 16,-3-2-1-16,-1-1 0 16,-1-5 1-1,-2-1 0-15,0-7 0 0,0-4 0 0,0-10 1 31,0 0-1-31,0 0 1 0,0 0 0 0,4-10-1 16,-4-4 1-16,0-5-1 0,4-5 0 16,-2-2 0-16,4-3-1 15,1-1 1 1,1 0-1-16,5-1 0 0,1 4 0 16,1 2 0-16,3 3 0 15,0 4 0-15,1 6-1 0,5 5 1 16,1 7-1-16,-3 2 1 15,4 9 0-15,-1 6 1 16,-1 5-1-16,0 3 0 0,-5 4 0 16,-2 0-1-16,-4 0 0 15,-3-2-1-15,-2-5 1 16,-2-4-1-16,-4-3 2 0,0-6-2 16,-2-9 2-16,0 0 0 15,8-3 1-15,0-8 0 16,-3-5 0-16,1 1 0 15,4-6-1-15,0 0 0 0,0-1 0 16,2 1 0-16,1 0 0 16,5 4-2-16,3 4 0 15,1 3 0-15,5 8 1 16,1 2-1-16,5 6 0 0,0 5-1 16,7 3 0-16,-4 3 0 15,4-2 1-15,1 0-1 16,-4-3 1-16,1-4-1 15,-7-4 2-15,-4-4 0 16,-6 0 2-16,-4-2 0 0,-7-7 1 16,-10 9 2-16,2-17-1 15,-5 7 1-15,-7 1-1 16,-5 3 0-16,-4 1 0 0,-5 3-1 16,0 2 0-16,-1-1-4 15,2 5 1-15,0 5 1 16,6 2-1-16,6 2 1 0,7 0 0 15,4 0 0-15,8 0-1 16,7 1 2-16,2-2-1 16,6-3 0-16,4-4 0 15,2-3-1-15,-1-2 2 16,2-2-1-16,-3-6 2 16,-2-3-1-16,-5-4 0 0,-1-1 0 15,-4-5 1-15,-4 0-1 16,-3-2 1-16,-4-1-1 0,1 2 0 15,-2 1 0-15,-1 5 0 16,-2 3 0-16,0 13-1 16,2-9 0-16,-2 9-1 15,1 8 1-15,-1 6-1 0,1 6 1 16,3 1 0-16,-3 4 1 16,5 1-1-16,-1-3 0 15,5-2 0-15,4-4 0 16,3-3 1-16,4-6-1 15,5-4-1-15,3-4 2 0,4-2-1 16,2-5 1-16,-1-6 0 0,3-1 0 16,-3-2 1-1,1-1-2-15,-5-3 0 0,-2 0 0 16,-5-3 0-16,-1 1 0 16,-5-1 0-16,-3-2 0 15,-4-1 0-15,-4-2 0 16,-3 0 0-16,0-1 0 15,-3-1 0-15,-5 1 0 0,-2 4 0 16,1 2 0-16,-2 6 0 16,1 3 0-16,7 14 0 15,-18-4 0-15,11 14 0 0,-4 10 0 16,5 10 0-16,-2 7 0 16,0 8 0-16,-2 5 0 0,3 2 0 15,3 0 0 1,1-6 0-16,3-2 0 0,4-2 0 15,7-9-17-15,12-3-70 16,7-5-5-16,9-9-1 0,7-6-6 16,8-6-4-16</inkml:trace>
  <inkml:trace contextRef="#ctx0" brushRef="#br0" timeOffset="16896.7282">7152 5446 17 0,'-21'-29'93'0,"0"0"1"0,5 5-5 15,1-1-2-15,15 6-45 0,-4 6-10 16,-6 6-14-16,10 7-6 16,-8 10-4-16,8 12-4 15,-1 8-2-15,1 11 0 16,-1 9 1-16,1 12 0 15,4 4-1-15,2 0-2 0,5-1-2 16,0-2-3-16,2-6-5 16,4-5-10-16,-1-15-22 15,-6-11-45-15,5-8-1 16,-3-13-7-16,-12-5-3 0</inkml:trace>
  <inkml:trace contextRef="#ctx0" brushRef="#br0" timeOffset="17228.7981">7044 5718 55 0,'-4'-15'81'0,"4"1"-3"16,10 1-2-16,16 4-41 15,3-2-8-15,12 4-6 16,3-4-2-16,9-3-6 16,-3 0-1-16,4-3-2 0,-9-1 1 15,2 0 0-15,-11 0 0 16,-4 0-1-16,-10 3 0 15,-4 2-2-15,-7 5-1 16,-11 8-3-16,12-6 0 16,-12 6-2-16,2 13-1 0,-2 7 0 15,0 6-1-15,0 7 0 0,0 3 2 16,2 4 0 0,1-1-2-16,1 2 0 0,1-5 0 15,-1-4 0-15,4-4-3 16,-3-6-6-16,0-5-4 0,-5-8-15 15,0-9-57 1,0 0-3-16,0 0-6 0,-2-24-3 16,-8-8 3-16</inkml:trace>
  <inkml:trace contextRef="#ctx0" brushRef="#br0" timeOffset="17393.9894">7449 5198 16 0,'-10'-41'83'0,"-1"7"2"0,7 5-4 15,3 6-8-15,31 40-48 16,-96-31-8-16,66 14-14 16,14 19-25-16,-6 14-52 0,0 11-4 15,3 11-5 1,6 5-1-16</inkml:trace>
  <inkml:trace contextRef="#ctx0" brushRef="#br0" timeOffset="18215.935">7704 5730 23 0,'19'8'92'0,"-6"-6"0"15,3 0-5-15,-7-2-3 16,20 5-46-16,-21 0-7 16,2 3-11-16,-1 4-10 0,-1 4-4 15,0 1-3-15,2 6-1 16,-1-1-1-16,1 2 0 15,-1-1 0-15,0-3 1 16,-2-5-1-16,1-1 0 0,-2-6 0 16,-6-8 2-16,13 5-1 15,-13-5-1-15,10-5 0 16,-2-6 1-16,-3-5 0 0,1-4-2 16,1-6 0-16,-1-3 0 15,6-3 0-15,-5-2 0 16,4 1 0-16,-2 1-2 15,3 6 1-15,-3 2 0 0,3 8-2 16,-2 6 1-16,-1 8 0 16,4 2 0-16,-3 11 0 15,3 6 0-15,3 4 1 0,-1 5 0 16,2 5 1-16,-3 2-2 16,2 1-1-16,-3-4-2 15,2-2 0 1,-4-4 0-16,1-5 0 0,1-8 0 15,3-7-1-15,-2-4 4 0,4-9 2 16,1-7 0-16,5-3 1 16,-1-3-1-16,3-6 1 15,-2 0-1-15,-2-1 1 16,1 2-2-16,-2 3 1 0,-3 1-1 16,-2 5 1-16,-1 4 0 15,-2 4 0-15,-1 5 0 16,0 5 0-16,1 3 1 0,0 9 1 15,2 4-1-15,2 4 0 16,4 3 1-16,7 2 0 16,-1-2 0-16,4-2 0 15,6-4 0-15,2-6-1 0,5-4 1 16,-5-7 0-16,0 0-1 16,-1-13 1-16,0-3-1 15,-4-5 0-15,-4-6 2 16,-6-2-1-16,-2 0 2 0,-5-3 0 15,-3 2 0-15,-8 2 0 16,-6 6 0-16,-4 6 0 16,-9 9-2-16,-7 7 0 15,-6 9 0-15,-5 12-2 0,-1 9 0 16,4 7 0-16,3 8 0 16,9 2 0-16,11-1 0 15,13 4 0-15,16-5-3 16,21 0-25-16,13-6-57 0,8-11-3 15,10-5-5-15,0-9-7 16,4-6-2-16</inkml:trace>
  <inkml:trace contextRef="#ctx0" brushRef="#br0" timeOffset="18940.9839">3328 7227 24 0,'9'-21'86'16,"-9"0"1"-16,0 4-3 0,-10-12-25 16,-7 24-12-16,-5 5-14 15,-11 7-12-15,-7 16-5 16,-6 10-5-16,-9 16-4 15,-5 12 0-15,1 10-2 0,4 8-3 16,8 4-1-16,13 5-1 31,18-2 1-31,16-10 1 0,24-12 0 16,23-15-3-16,14-16-3 0,17-15-5 16,12-15-15-16,10-27-53 15,-3-3-10-15,-2-10-4 16,-11-11-7-16,-9-5-1 0</inkml:trace>
  <inkml:trace contextRef="#ctx0" brushRef="#br0" timeOffset="20174.147">3740 7447 20 0,'-8'-41'92'15,"-2"5"-1"-15,-2 6-4 16,5 3-4-16,12 7-40 0,6 10-15 16,8 4-11-16,9 6-9 15,7 11-4-15,7 13-2 16,0 8-1-16,2 9 0 15,-3 10-1-15,-9 2 0 0,-4 5 0 16,-10-7 1-16,-7 0 0 16,-9-10 0-16,-2-3 0 15,-4-20-1 17,4-18-1-32,10-1 0 15,9-22 0-15,15-10 0 0,11-11 0 16,18-9-1-16,12-6 0 15,2 5 2-15,2 1 0 16,-6 4 1-16,-6 5 1 0,-14 9 1 16,-10 5 1-16,-13 11 0 15,-13 6-1-15,-17 13 0 16,0 0-1-16,-10 11 0 16,-11 13-1-16,-5 6-2 15,-5 9 1-15,-3 5-1 0,2 5 1 16,4 0 1-16,10-1-1 15,7-4 0-15,11-7 1 0,9-9 0 16,15-9 0-16,10-10 1 16,8-9 0-16,5-9-1 15,2-9 1-15,0-6 0 16,-1-7-1-16,-8-3 1 16,-3-6-2-16,-7 1 0 0,-6-1 0 15,-7 5 0-15,-4 2 0 16,-6 4 0-16,-1 6 0 15,-5 4 0-15,-1 7 0 0,0 12 0 16,0 0 0-16,0 0 0 16,0 0 0-16,-2 20 0 15,2 0 0-15,5 6-2 16,4 2 1-16,4 0 1 16,4 1 0-16,5-5 0 15,-1-3 1-15,3-5-1 0,3-5 0 16,-1-7 2-16,-1-1-2 15,-2-3 0-15,4-9 0 16,0-7 0-16,2 0 0 16,1-3 0-16,3-3 0 0,2 2 0 15,-2 0 0-15,4 2 0 16,-3 5 0-16,-4 5 0 16,0 7 0-16,-6 1 0 0,-1 9 0 15,-6 7 0-15,-4 3 0 16,-5 8 0-16,-6 5 0 15,-2 2 0-15,-7 2 0 0,-2-2-5 16,-6-4-1-16,7-4-2 16,0-7-1-16,8-11-2 15,0-8 0-15,18-11 2 16,5-14 0-16,11-8 2 16,10-12 1-16,5-6 3 15,9-8 1-15,2-2 2 0,4 1 3 16,0 2 2-16,-3 8 3 15,-8 7 0-15,-5 11 1 0,-14 7-1 16,-7 14 0-16,-10 11 0 16,-10 6-2-16,-8 12-2 15,-3 5-2-15,-4 8 0 16,-5 5-1-16,-3 6 0 0,-3 2 0 16,1-1 0-16,1-7 0 15,7-4-1-15,4-6 1 0,6-7 0 16,8-11 0-16,10-8-1 15,7-8 1-15,9-9 0 16,2-4 0-16,3-5 0 16,0-3-1-16,-1 0 1 0,-2-1-1 15,-1 3 2-15,-3 3-2 16,-1 5 0-16,-4 5 0 16,-4 7 0-16,1 7 0 15,-5 10 0-15,-7 7 0 0,0 8 0 16,-5 7 0-1,0 3 0-15,-1 2 0 0,5-1 0 16,0-1 0 0,10-4 0-16,8-5 0 0,4-5 0 15,5-6 0-15,6-4 0 0,3-10 0 16,3-1-2-16,-2-9-40 16,6-9-47-16,-3-7-2 15,5-8-5-15,2-11-7 0</inkml:trace>
  <inkml:trace contextRef="#ctx0" brushRef="#br0" timeOffset="20780.9069">8275 6838 30 0,'-39'-25'94'16,"7"5"-4"-16,-1 3-3 15,5 8-4-15,-9 9-48 0,18 6-7 16,5 17-13-16,5 9-5 16,3 10-5-16,-3 13-1 15,2 11 0-15,-4 8-2 16,2 8-4-16,-2 1-2 0,1-4-2 16,-2-2-3-1,0-12-1-15,3-14-1 0,0-14-2 16,7-19 0-16,2-18 3 15,-2-8 1-15,2-20 2 16,1-7 3-16,11-10 1 16,3-5 1-16,7-3 5 0,8 0 2 15,7 0 3-15,9 6 2 16,4 3 2-16,2 9 0 16,1 6 0-16,-2 12-1 0,-1 11-2 15,-6 6-1-15,-6 14-3 16,-7 11-1-16,-6 10-1 15,-8 5-1-15,-7 7-1 0,-6 1 0 16,-4-2-1 0,-1-5-1-16,-6-5-3 0,-5-7-3 15,3-8-9-15,-2-12-25 16,2-9-44-16,2-10-2 0,2-14-4 16,4-11-5-1</inkml:trace>
  <inkml:trace contextRef="#ctx0" brushRef="#br0" timeOffset="20943.4823">8498 6675 13 0,'-1'-52'81'0,"0"8"1"15,-1 12-5-15,0 23-17 0,0-5-28 16,2 14-16-16,0 0-18 16,0 29-29-16,-1 7-40 15,2 9-6-15,5 5-4 16,0 9 0-16</inkml:trace>
  <inkml:trace contextRef="#ctx0" brushRef="#br0" timeOffset="21807.4376">8966 7204 78 0,'23'5'89'0,"-3"1"-1"15,-9-3-5-15,5 5-36 16,-7 2-10-16,-7 5-16 15,1 2-8-15,-3 4-4 16,0 5-4-16,0 0-1 16,-2 0-2-16,1-3 0 15,-2 1 0-15,0-5-1 0,2-4 0 16,-1-4 1-16,2-11-2 16,0 12 1-16,0-12-1 15,12-3 0-15,-5-7 0 0,3-3-1 16,0-6 0-16,2-4 0 15,3-6 0-15,0-3 0 16,3-3 0 0,1 0 0-16,1 1 0 0,2 2 0 15,6 3 0-15,-2 4 1 0,4 7 0 16,-3 5 1-16,1 6 0 16,-3 7 0-16,3 1 0 0,-5 10 0 15,-3 4 1 1,0 5-2-16,-2 2 1 0,-1 2 0 15,-1 1-1-15,-5 0 1 16,-2 1-1-16,-2-3-1 0,0-2-1 16,-5 0 0-16,1-6-1 15,-2-3 0-15,-1-12 0 16,13 10 0-16,-4-10 0 16,4-11 0-16,6-4 2 0,-2-3 0 15,6-5 0-15,0-2 1 16,3-1 0-16,-4-1-1 15,4 0 0-15,0 4 1 16,-3 1-2-16,3 4 1 0,-3 6-1 16,1 3-1-16,0 8 2 15,1 2 0-15,-5 9 1 16,0 7 0-16,2 2 0 0,-3 4 0 16,4 3 1-16,-1 1 0 15,0-2 0-15,5-2 0 16,3-5 0-16,2-6 0 15,0-5 0-15,1-5 0 16,4-4 0-16,-2-10 0 16,0-5 1-16,-1-7-1 0,-1-7 0 15,4-3 1-15,-2-1 1 16,0 1 1-16,-9-1 0 0,-1 4 0 16,-5 2 1-16,-8 8-1 15,-6 8 0-15,-6 13 0 16,-16-3-2-16,-9 10 1 15,-4 12-2-15,-6 8 0 0,-2 9 0 16,1 2 1 0,1 6-1-16,10 0 0 0,8-1-1 15,10-3 1-15,13-1-2 16,13-9-4-16,13-2-4 0,7-8-18 16,7-7-58-16,10-2-3 15,11-11-5-15,1 0-7 16,1-14 1-16</inkml:trace>
  <inkml:trace contextRef="#ctx0" brushRef="#br0" timeOffset="24500.1231">12693 5315 48 0,'-7'-13'89'15,"3"0"-2"-15,1 2-4 0,-1 3-27 16,4 8-14-16,0 0-20 16,1 9-4-1,-1 12-5-15,0 8-4 0,-4 7-2 16,-1 9 0-16,2 8 0 16,-4 4-1-16,0 4 1 15,3-4-4-15,-3-3-1 16,1-1 0-16,1-6-3 15,2-8-3-15,-1-6-4 0,4-7-8 16,-5-9-20-16,4-4-50 16,1-13-1-16,14-2-6 15,2-14-5-15</inkml:trace>
  <inkml:trace contextRef="#ctx0" brushRef="#br0" timeOffset="24998.2738">12777 5413 6 0,'0'-22'87'16,"1"8"2"-16,-1 1-6 16,0 13-5-16,0-28-31 15,0 28-22-15,-1 23-7 16,-1 4-8-16,1 14-3 0,-3 11-2 16,0 7 2-16,1 2-1 15,3-1-2-15,7-1 0 16,-1-7 0-16,6-7 0 15,1-13 0-15,6-8 1 16,1-14 0-16,2-7-1 0,-1-5 1 16,2-10-1-16,5-8-4 0,-4-4 0 15,4-9 0-15,0-3 0 16,-2-6 0-16,-1-3 0 16,-1-3 0-16,-2 0 0 0,-3 1 0 15,-2 1 0-15,-6 5 0 16,0 6 0-16,-4 7 0 15,-4 4 0-15,0 8 0 16,0 4 0-16,-3 12 0 0,0-10-2 16,0 10-4-1,0 0 0-15,0 0-2 16,0 0-2-16,0 8-1 0,0-8-1 16,0 16 0-16,0-16-1 15,-3 14-1-15,3-14-1 0,0 13-2 16,0-13-2-16,0 9 1 15,0-9 0-15,0 0-2 16,0 10-4-16,0-10-10 16,0 0-19-16,0 0-16 0,1 12-1 15</inkml:trace>
  <inkml:trace contextRef="#ctx0" brushRef="#br0" timeOffset="27049.6257">13238 5271 66 0,'0'-12'71'0,"-4"-3"-6"16,0 2-10-16,-9 2-12 0,3 5-7 16,-12-2-10-16,-2 7-4 15,-5 1-6-15,-6 4-2 16,-4 7-3-16,-10 11 2 16,-1 6 0-16,-1 9-2 15,3 6-1-15,-2 9 0 16,8 2-1-16,-2 7-1 15,11 4 0-15,8-4-4 16,10 0-4-16,8-4 0 16,6-2 0-16,5-7 0 0,13-3 0 15,8-7 0-15,9-6 0 16,11-4 0-16,1-6 0 16,8-5 0-16,4-2 0 15,3-8 0-15,0-4 0 0,-3-3 0 16,6-6 0-16,-6-9 0 15,-2-4 0-15,0-7 0 0,0-4 0 16,-3-10 0-16,1-4 0 16,-2-8 0-16,-7-2 0 0,2-4 0 15,-7-1 0-15,-2 1 0 16,-7 2 0-16,-8 5 0 16,-4 4 0-16,-6 7 0 0,-7 8 0 15,-4 3 0-15,-2 6 0 16,-2 6 0-16,-5 1 0 15,-1 6-4-15,1 5 0 16,7 5-1-16,-15-2 3 16,15 2-1-16,-1 10 4 15,6 7 0-15,8 5 0 16,6 3 1-16,3 5 0 16,6 5 1-16,0 3-1 15,1 6 2-15,-2 3-4 0,-8 1 2 16,-4 1-2-16,-5-2 0 15,-6-1 0-15,-2-4 0 16,-2-4 0-16,0-6 0 0,0-6 0 16,-1-5 0-16,1-6 0 15,11-7 0 1,9-4 0-16,6-4 0 0,14-1 0 16,6-6 0-16,7-7 0 0,7-6 0 15,2-6 0-15,1-3 0 16,-5-4 0-16,-4-8 0 15,-8 2 0-15,-7-4 0 16,-10 2 0-16,-3 3 0 16,-9 4 0-16,-10 5 0 0,-7 5 0 15,-3 9 0-15,-14 5 0 16,-4 9 0-16,-9 2 0 0,-5 10 0 16,2 11 0-16,-1 4 0 15,3 6 0-15,3 5 0 16,14 0 0-16,6 1 0 15,8-2 0-15,14-2 0 16,8-5 0-16,8-6 0 0,0-7 0 16,4-5 0-16,1-7 0 15,-1-4 0-15,-4-6 0 0,-4-8 0 16,-3-4 0-16,-3-4 0 16,0-3 0-1,-6-6 0-15,0 1 0 0,-2-3 0 16,-4 2 0-16,2 0 0 0,-4 2 0 15,-2 6 0-15,3 3 0 16,-3 6 0-16,-4 14 0 16,7-8 0-16,-7 8 0 15,11 17 0-15,-6 1 0 16,0 5 0-16,3 6 0 0,-3 3 0 16,3 2 0-16,0-2 0 15,-1-4 0-15,2-4 0 16,-4-3 0-16,2-3 0 15,1-6 0-15,-2-4 0 0,-6-8 0 16,16 8 0-16,-2-8 0 16,1 0 0-16,5-8 0 15,2-2 0-15,3-4 0 0,5-4 0 16,2-1 0-16,1-1 0 16,-3 0 0-16,5 0 0 15,-2 2 0 1,-4 3 0-16,-3 2 0 0,-4 6 0 15,0 4 0-15,-1 3 0 0,-2 9 0 16,-6 3 0-16,0 7 0 16,-4 4 0-16,-5 3 0 15,-3 3 0-15,-1-3 0 0,0 0 0 16,-2-5 0-16,-1-3-7 16,3-3-7-16,0-15-2 15,12 7-2-15,5-11 2 0,3-10 0 16,5-6 3-16,2-13 2 15,4-2 2-15,3-12 4 16,2-1 5-16,1-7 3 16,-2 0 3-16,-1 1 3 0,-2 6 3 15,-5 5-1 1,-3 9 1-16,-5 7-2 0,-6 9 0 16,-13 18-2-16,11-9-4 15,-6 15 2-15,-5 15-4 16,0 11 2-16,-1 5 0 15,-4 6 0-15,1 4 1 16,2 1 0-16,-1-1 1 16,3-5-4-16,0-11 0 0,2-8-2 15,5-9 0-15,8-5 0 16,2-7 0-16,7-2 0 16,4-5 0-16,1-4 0 15,3 0 0-15,0-1 0 0,0 2 0 16,-6-1 0-16,1 4 0 15,-10 1 0-15,0 4 0 16,-5 0 0-16,1 4 0 16,-1 6 0-16,1-1 0 0,3 1 0 15,5-1 0-15,4 0-3 16,5 3-19 0,-3-9-14-16,9 2-51 0,5-5-1 15,0-5-7-15,1-10-4 0</inkml:trace>
  <inkml:trace contextRef="#ctx0" brushRef="#br0" timeOffset="27422.1093">17696 5184 75 0,'36'-20'85'0,"-6"-3"-3"16,-15-8-2-16,-6 8-56 16,-14-1 2-16,-7 8-4 0,-17 5-6 15,-7 9-5-15,-5 3-2 16,-6 14-1-16,0 12-4 0,2 12 1 15,0 11-3-15,1 23 5 16,5 8-2 0,12 2-2-16,4 3-4 15,12 2-3-15,6-9-7 0,6-5-13 16,11-11-30-16,6-24-29 16,1-12-4-1,0-15-3-15,-3-10-2 0</inkml:trace>
  <inkml:trace contextRef="#ctx0" brushRef="#br0" timeOffset="27716.3208">17363 5568 64 0,'-3'-36'86'15,"3"3"-2"-15,13 5-3 0,15 3-33 16,10 7-8-16,13 7-16 16,12-1-7-16,4 7-4 15,0 2-2-15,0 4-3 0,-3 1-3 16,-8 9 0-16,-8 4-1 15,-7 5-1-15,-12 2-1 16,-8 9-1-16,-5 2 1 16,-3 5-1-16,-7 2 1 15,-2-2 0-15,-4-1 0 0,0-1-2 16,0-7-1 0,0-3-3-16,-1-7 0 0,-1-8-5 15,2-11-6-15,0 0-11 16,-3-9-15-16,-2-20-41 15,5-3-5-15,-2-13-3 0,2-11-6 16</inkml:trace>
  <inkml:trace contextRef="#ctx0" brushRef="#br0" timeOffset="27861.8618">17977 5099 43 0,'-4'-47'76'16,"-2"7"2"-16,5 8-5 15,14 11-40-15,-13 7-11 0,0 14-13 16,0 0-16-16,10 7-18 15,-6 13-35-15,5 11-15 16,1 4-4-16,4 5 1 16</inkml:trace>
  <inkml:trace contextRef="#ctx0" brushRef="#br0" timeOffset="28536.8261">18277 5402 16 0,'28'23'83'16,"1"0"7"-16,-8-6-19 15,-3-2-12-15,2 4-13 16,-2 2-12-16,1-2-12 16,-6 5-8-16,-1-5-4 0,-1 6-3 15,-2-2-1-15,-1 0-2 16,-2-3-1-16,2 0 1 16,-1-4-1-16,2-3 1 0,1-3-1 15,2-4 1-15,-1-6-1 16,3 1 1-16,2-8-1 15,3-4-1 1,0-5-1-16,1-4 0 0,0-4 0 16,1-2-2-16,3 1 1 15,-1-1-1-15,-2 3 0 16,-4 0 0-16,1 7-1 0,-3 2 0 0,-1 8-1 16,-4 3 1-1,-1 3 0-15,-9 0 0 0,12 10 0 16,-4 3 1-16,-1 1 0 15,5 5 1-15,-1 3 0 0,3-3 0 16,5 1 0-16,3 0-1 16,2-3 0-16,1 0-1 15,2-3 0-15,0-7-1 16,3 1 1-16,-3-5-1 0,0-3 1 16,-2 0 1-16,-1-7 0 15,-1-4 1-15,-2-3-1 16,0-3 1-16,0-2 0 0,-1 0 0 15,-1-3 0-15,0 2 1 16,2-3 0-16,1 5 1 16,-1 2 2-16,-2 2-1 15,-2 1 2-15,-1 4 0 16,-7 1-2-16,-9 8 1 16,15-5-2-16,-15 5 1 0,0 6-2 15,-2 5 1-15,-8 3-1 16,1 6 0-16,-4 3 1 0,3 4 1 15,0 3 0-15,6 1-1 16,4 3 1-16,12 3-1 16,17 1-2-16,14 2 0 15,11 0-2-15,13 2-14 0,5-3-67 16,4-6-4-16,7-6-5 16,-7-13-7-16,-1-6-4 15</inkml:trace>
  <inkml:trace contextRef="#ctx0" brushRef="#br0" timeOffset="33360.884">13315 5752 5 0,'-85'8'83'0,"-1"-5"5"15,8-5-3-15,3 0-3 16,4-3-42-16,2 1-7 15,13 4-8-15,11 0-9 16,6 0-5-16,12 0-3 0,13 7-2 16,14-7-1-16,31 10-1 0,29-6 0 15,31-4-1-15,35 1 1 16,38-2-1-16,38-4 1 16,36-6-2-16,67-2-2 15,-2 0 0-15,18 1 0 16,21-1 0-16,18 1 0 15,6 2 0-15,10 4 0 0,-3 0 0 16,-36 4 0-16,18 2 0 16,-22 2 0-16,-22 1 0 15,-42 2 0-15,-34-1 0 16,-49-1 0-16,-39 0 0 0,-41 0 0 16,-37-3 0-16,-41 3 0 15,-34-2 0-15,-42 1 0 16,-33 0 0-16,-35 3 0 0,-35-1 0 15,-38 0 0-15,-37-1 0 16,-28 0 0-16,-27 2 0 16,-16 2 0-16,-13 1 0 15,-3 2 0-15,9 2 0 16,13 2 0-16,24 1 0 0,25-1 0 16,31 3 0-16,36-5 0 15,37-1 0-15,35-1 0 16,33-2 0-16,34-6 0 15,36-2 0-15,34-11-3 0,48-9 0 16,85-9 1-16,9-4 0 16,49-12 1-16,47-3 0 15,45-3 0-15,34 2 0 16,25 4 0-16,12 8 0 0,-45 10 0 16,13 7 0-16,-39 8 0 15,-47 6 2-15,-57 3-1 0,-56 2 1 16,-70-1 0-16,-62 2 0 15,-63-1 1-15,-62 1-1 16,-56 0 1-16,-50 0-2 16,-49 6 1-16,-46 3-1 0,-39 7 1 15,-29 1 0-15,-14 7 0 16,-10 2 0-16,12 2-1 16,23 4 1-16,33 0-1 15,44 0 1-15,55-4-2 16,59 1 0-16,59-7 0 0,68-6 0 15,62-10 0-15,64-6-1 16,59-14 1-16,48-5-1 16,47-9 2-16,32-3-1 15,29-3 0-15,9 2 1 0,-5 5-1 16,-12 7 0-16,-32 6 1 16,-32 3 0-16,-47 3 0 0,-37 4 1 15,-43 2-1-15,-40-3 0 16,-39 1-3-16,-23 4-4 15,-32 0-10-15,-12 2-32 0,-9 5-35 16,-6 0-4-16,-2 0-5 16,7 2-5-16</inkml:trace>
  <inkml:trace contextRef="#ctx0" brushRef="#br0" timeOffset="34063.396">13697 6158 11 0,'-25'-19'89'0,"7"4"5"16,6-3-5-16,12 18-7 16,-15-9-40-16,15 9-7 15,0 0-15-15,-4 8-7 16,4 17-5-16,-2 5-4 0,2 9-1 15,-1 9 0-15,0 9 1 16,-1 9-2-16,-1 3 1 16,0 1-2-16,-3 0 0 15,-1 0 0-15,2-1-3 16,-7-6-2-16,4-5-3 0,-5-13-6 16,4-6-7-16,-3-14-19 15,-4-7-48-15,5-14-1 16,0-13-5-16,2-14-3 0</inkml:trace>
  <inkml:trace contextRef="#ctx0" brushRef="#br0" timeOffset="34434.0855">13554 6479 0 0,'22'-63'89'0,"-2"3"2"16,0 3-3-16,2 11-6 16,-4 3-35-16,0 14-13 0,5 13-13 15,-5 10-10-15,1 13-4 16,1 15-2-16,0 12-2 15,1 10 0-15,-1 7-1 16,1 6 0-16,1 1 0 0,1-2 0 16,-3-6-1-16,1-5 0 15,-4-8 0-15,-3-10 1 16,-2-6 1-16,3-12 0 16,-2-7 0-16,-2-3 1 0,3-10 0 15,1-9-4-15,3-7 0 16,2-5 0-16,1-7 0 15,1-3 0-15,1-5 0 0,-2 2 0 16,-3-2 0-16,-3 2 0 16,-5 5 0-16,0 3 0 15,-3 8 0-15,-4 3 0 16,4 10 0-16,-4 3-17 16,-3 13-10-16,18 0-19 0,-12 13-41 15,14 5-3-15,7 2-6 16,6 5-1-16</inkml:trace>
  <inkml:trace contextRef="#ctx0" brushRef="#br0" timeOffset="35700.271">14566 6359 24 0,'0'0'86'0,"8"14"0"16,-8-14-10-16,-7 20-12 0,-1-3-16 16,0 5-16-16,-3 2-7 15,0 5-8-15,-3 3-7 16,5-2-4-16,3-1-2 15,6-3-1-15,3 1-1 0,9-8 1 16,10-4-1-16,4-7 1 16,7-8 1-16,0-1-1 15,2-13 1-15,-1-4-1 16,0-9 0-16,-2-3 0 0,-1-4-3 16,-4-2 0-16,0 1 0 15,-2 0 0-15,0 5 0 16,2 3 0-16,-4 9 0 15,5 6 0-15,-1 10 0 16,0 4 0-16,-1 12 0 0,1 9 0 16,-4 8 0-16,-3 8 0 15,-1 6 0-15,-5-1 0 0,-4-1 0 16,0-1 0-16,-6-2 0 16,-1-9 0-16,-2-7 0 15,1-7 0-15,0-8 0 16,-2-9 0-16,0 0 0 15,9-13 0-15,-6-5 0 0,5-4 0 16,1-8 0-16,3-1 0 16,2-4 0-16,0 0 0 15,3-1 0-15,2 4 0 16,2 1 0-16,1 4 0 0,1 3 0 16,2 6 0-16,2 3 0 15,-2 6 0-15,3 6 0 16,-3 3 0-16,0 2 0 0,3 8 0 15,-5 5 0-15,-3 3 0 16,0 3 0-16,-3 2 0 16,0-1-3-16,-4 0 0 15,1-3 1-15,-3-1-1 0,1-4 0 16,1-4 0-16,-1-4 1 16,7-5-1-16,7-1 2 15,2-1-1-15,8-4 1 16,8-1 0-16,4-3 0 0,5 1 1 15,2 0-1-15,0 0 0 16,0-1 1-16,-1 2 0 16,-5-1 0-16,-5 1 1 0,-2-2 1 15,-7 2 0-15,-6 0 1 16,-6 1 0-16,-4 1 1 16,-5 2-1-16,-14 3 0 15,13-3-1-15,-13 3-1 16,0 0 0-16,-11 13 0 0,3-3-1 15,-6 2-1-15,3 3 1 16,1 3 0-16,-2 1 1 16,10 0-1-16,2 2 1 15,4-3-1-15,12-2 0 0,8 0 0 16,4-5 0-16,6-3 0 16,2-4 0-16,0-4 1 0,1-3-1 15,0-7 2-15,-1-3-2 16,-7-3 0-16,-5-1 0 15,-4-2 0-15,0 0 0 16,-4 1 0-16,-3 0 0 16,-3 1 0-16,-1 2 0 0,-2 2 0 15,2 0 0-15,-1 2 0 16,3 3 0-16,0-1 0 16,2 4 0-16,4-3 0 0,2 2 0 15,4-1 0-15,6 0 0 16,1-4 0-16,6-2 0 15,1-3 0-15,7-6 0 16,1-4 0-16,3-3 0 0,1-8 0 16,-3-3 0-16,1-5 0 15,-6-1 0-15,-4-1 0 0,-6 4 0 16,-10 0 0-16,-8 6 0 16,-8 5 0-16,-5 9 0 15,-12 7 0-15,-10 9 0 16,-6 7 0-16,-5 8 0 0,-4 14 0 15,-4 11 0-15,0 15 0 16,0 9 0-16,5 11 0 16,4 5 0-16,8 6 0 15,6-2 0-15,5 1 0 0,10-3 0 16,3-9 0-16,6-9 0 16,9-4 0-16,2-10 0 15,13-28-75-15,-1 15-17 16,3-10-3-16,3-9-6 0,4-9-4 15</inkml:trace>
  <inkml:trace contextRef="#ctx0" brushRef="#br0" timeOffset="37120.6054">19407 5904 53 0,'-40'-41'80'0,"-3"0"2"0,1 7-23 16,-5 0-7-16,0 12-12 15,-3 7-7-15,-3 12-9 0,-6 5-4 16,-9 14-4-16,-4 15-3 15,-2 8-4-15,-5 15-2 16,-3 11-1-16,2 11-1 0,2 6-2 16,9 7-1-16,12 0-1 15,15 0 0-15,19-4 0 16,18-10 0-16,19-11 0 16,24-14-1-16,18-17 2 15,18-16-2-15,11-15 0 0,5-9 0 16,2-13 0-1,-7-12 0-15,-8-6 0 0,-9-7 0 16,-16-3 0-16,-18-3-2 0,-14 5 2 16,-14 3-1-1,-11 7 1-15,-16 5 0 16,-9 12 1-16,-9 12-1 0,-7 7 0 16,2 14 0-16,-1 11 2 0,4 5-2 15,7 10 0-15,9 4 0 16,13 3 0-16,11-1 0 15,14-3 0-15,15-8 0 16,11-5 0-16,10-6 0 16,7-12 0-16,6-9 0 15,1-5 0-15,-1-13 0 0,-2-7 0 16,-7-6 0-16,-4-3 0 0,-8-2 0 16,-7 1 0-1,-9 2 0-15,-4 4 0 0,-6 7 0 16,-5 4-2-1,-10 15 1-15,9-4 0 0,-9 4 0 16,0 18 0-16,3 1 0 0,0 6 0 16,6 3 0-16,4 1 0 15,8-6-1-15,7-1 1 16,8-6-1-16,8-6 0 16,6-9 0-16,3-3 0 15,3-12 1-15,0-8 0 0,-1-5 1 16,-4-8-1-16,-3-6 2 15,-4-5-1-15,-5-5 1 0,-2-3-1 16,-3 3 0-16,-4-1 1 16,-3 6-1-16,-3 7 2 15,-6 7-2-15,-3 7 1 0,-4 13-1 16,-11 12 1-16,14 1 0 16,-13 16-1-16,-1 11 0 15,-3 8 0-15,-2 11 0 16,0 8 0-16,0 2 1 15,3 4-2-15,1-6 1 0,1-1-1 16,7-11 0-16,6-9 0 16,5-11 0-16,3-13 0 15,5-10 0-15,2-13 1 0,2-7 0 16,-2-12 1-16,0-5-1 16,-2-2 1-16,-5 0-1 15,-3 0 0-15,-3 6 0 16,-3 5 0-16,-5 7 0 0,-1 7-1 15,-6 14 1-15,0 0-1 16,0 0 0-16,4 14 0 16,-4 10 0-16,0 7 1 0,0 5-1 15,1 6 1-15,1 4 0 16,1 0 1-16,4-7-1 16,1-3 1-16,-1-9 0 15,5-8 1-15,6-10-1 16,5-9 0-16,6-9 1 0,7-12-1 15,3-10 0-15,10-7-1 16,5-6 0-16,9-5 1 16,6-3-1-16,3 0 1 15,3-1-1-15,0 7 2 0,-1 6 0 16,-6 7 1-16,-9 6 0 16,-8 8 0-16,-13 5-3 15,-11 6 0-15,-7 5 0 16,-11 1 0-16,-9 2 0 0,1 6 0 15,-1 10-4-15,-8 3-11 16,5 10-35-16,-6 8-38 0,-7 4-1 16,-2 3-8-16,-5 2-5 15</inkml:trace>
  <inkml:trace contextRef="#ctx0" brushRef="#br0" timeOffset="39015.7275">14610 7408 79 0,'13'-41'87'16,"-1"1"-1"-16,-8-1-4 15,4 4-44-15,-12 6-4 16,-8 6-12-16,-10 9-7 0,-12 10-5 16,-12 7-1-16,-10 16-1 15,-9 12-2-15,-12 12-1 16,-4 11-1-16,-6 8-1 0,1 8 0 15,8 2-1 1,9 1-1-16,14-2-1 16,32 1 2-1,23-11 0-15,27-10 0 16,21-13 0-16,29-13 0 0,21-10 0 16,10-10 0-16,10-9 1 15,-7-20-3-15,-9-6-2 16,-8-9 2-16,-10-7 0 15,-18-5 0-15,-14-4 2 0,-13 0-2 16,-11-1 0-16,-13 2 0 16,-2 5 0-16,-8 5 0 15,-2 8 0-15,0 6 0 0,3 5 0 16,8 6 0 0,9 8 0-16,4 9-2 0,9 4 1 15,3 7 0-15,5 12-1 16,0 10 2-16,-3 5-1 0,-5 13 0 15,-9 6 1-15,-7 7-1 16,-9 2 1-16,-6 2-1 16,-5-3 1-16,-1-4 0 15,-3-3 2 1,3-9-1-16,4-12 1 16,14-11 0-16,11-12-1 0,14-10 1 15,9-4-2-15,9-14 0 16,7-10 0-16,2-9 0 15,1-3 0-15,-4-5 0 16,-7-1 0-16,-9 2 0 16,-12-1 0-16,-9 6 0 0,-13 6 0 15,-9 9 0-15,-9 8 0 16,-15 7 0-16,-9 9 0 16,-3 9 0-16,-9 9 0 0,-3 10 0 15,2 4 0-15,1 4 0 16,10 1 0-16,6 2 0 15,12-1 0-15,10-4 0 16,9-6 0-16,18-7 0 16,8-4 0-16,8-8 0 15,5-9 0-15,3-3 0 0,-1-9 0 16,0-6 0-16,-7-6 0 16,-6-2 0-16,-5-5 0 15,-10 1 0-15,-5-2 0 0,-7 4 0 16,-6 3 0-16,-3 1 0 15,-1 6 0-15,0 4 0 16,-3 5 0-16,3 9 0 0,0 0-2 16,-11 11 0-16,9 6 1 15,-1 3-1-15,3 6 1 0,4-1 1 16,7 1-1-16,5-4 1 16,7-4 1-16,7-5-1 15,6-7 0-15,5-6 1 16,3-5-1-16,3-8 1 15,-3-6-1-15,3-4 1 16,-2-2-1-16,0-2 0 0,-5-2 1 16,-3 5-1-16,-3 3 0 15,2 7-1-15,-4 5 0 16,-6 9 1-16,-5 2-1 0,-5 12 0 16,-3 7 0-16,-5 6 0 15,-5 5 0-15,-3 2-1 16,0 2-1-16,-1-1 0 15,1-4-1-15,8-4 0 0,7-6 1 16,10-8-1-16,8-9 0 16,7-4 3-16,9-12 0 15,1-9 1-15,5-7 1 0,2-11 0 16,-1-5 1-16,-8-5 0 16,-5 0 2-16,-5-1 0 15,-6 4 0-15,-4 3 1 16,-6 7 0-16,-7 11 0 15,-5 5-1-15,-2 8-1 0,-8 12-3 16,0 0 0-16,0 0 0 16,0 18 0-16,0 3 0 15,-2 11 0-15,-2 7 0 0,1 6 0 16,1 5 0-16,2-2 0 16,1-1-2-16,7-4 2 15,0-4-1-15,2-12 1 0,5-9 0 16,2-13 0-16,7-5 0 15,5-11 0-15,1-10 1 16,3-6 1-16,1-9-2 16,4-1 0-16,-3-3 0 0,0 4 0 15,-8 0 0-15,0 5 0 16,-5 6 0-16,-1 6 0 16,-3 9 0-16,-1 10 0 15,0 6 0-15,2 13 0 16,1 9 0-16,1 7 0 0,1 6 0 15,3 7 0-15,0 1 0 16,2 2 0-16,-3-1 0 16,2-3 0-16,1-8-13 15,7-4-74-15,-1-2-4 0,4-11-3 16,2-10-7-16,-2-12-2 16</inkml:trace>
  <inkml:trace contextRef="#ctx0" brushRef="#br0" timeOffset="40365.2945">19343 7102 10 0,'11'-11'72'0,"-4"0"7"0,-2 1-3 16,-2-3-34-16,-3 13-6 15,1-18-5-15,-1 18-7 16,-3-12-5-16,-6 9-3 0,-7 3-2 16,-7 9-2-16,-8 5-3 15,-6 11 0-15,-8 7-1 16,-9 9 0-16,-6 7-2 0,-1 6-1 16,1 8-1-16,5 3-2 15,11 4 1-15,16-1-2 16,20-3 0-16,17-2 0 15,26-9 0-15,21-8 0 0,19-13 0 16,15-11 0-16,10-12 1 16,6-10-1-16,-2-10 0 15,-8-13 0-15,-10-9 0 0,-11-6 0 16,-16-5 0-16,-15-4 0 16,-16 2-1-16,-16 1 1 15,-12 7 0-15,-10 6-1 16,-15 10 0-16,-8 9 0 15,-6 12 0-15,-3 6-1 16,-1 12 1-16,4 9-1 0,7 7 0 16,9 1 1-16,15 6-1 15,10-2 1-15,18-6 1 16,15-2-1-16,10-8 0 0,9-7 1 16,7-10-1-16,3-5 1 15,-3-7 0-15,-2-11-1 0,-8-5 0 16,-2-3 0-16,-7-5 1 15,-1 1-1-15,-9 1 0 16,-1 3-1-16,-5 3 0 0,-3 6 0 16,-4 11 0-16,-3 5-1 15,-6 5 1-15,2 10-1 16,-5 6 1-16,3 2 0 16,-1 6 0-16,4 1 0 15,8-1-1-15,9-3 1 16,6-6-1-16,7-4 0 0,12-11 0 15,4-5 0-15,4-12 1 16,6-15-1-16,-4-7 2 16,0-12 0-16,-5-9 1 15,-3-10 0-15,-7 1 0 0,-5-2 2 16,-3 1-1-16,-11 8 2 16,-3 6 0-16,-7 11 0 15,-6 9-2-15,-7 12 1 16,-8 19 0-16,0 0-2 0,0 14 0 15,-7 15-1-15,-2 9 0 16,0 13 0-16,-2 13 1 16,1 11-1-16,-2 6 0 0,6 0-1 15,5-4 0-15,1-8-1 16,2-9 1-16,7-14 0 16,5-20 0-16,5-17 0 15,5-14 0-15,2-18 1 0,0-13 1 16,4-10-2-1,-2-3 1-15,0-4 0 0,-2 1 0 16,-1 5 0-16,-6 4 0 16,-1 8 1-16,-7 10-1 15,0 6 1-15,-2 10-1 0,0 6 1 16,6 3 0-16,3 6 1 16,10-1-1-16,11 2 0 15,13-2 0-15,14 1 0 16,8-1 1-16,10-4-4 0,2-1 0 15,-3 0-5-15,-5 0-8 16,-9 0-69-16,-15-3-5 0,-9-4-3 16,-16 0-8-16,-19 2-2 15</inkml:trace>
  <inkml:trace contextRef="#ctx0" brushRef="#br0" timeOffset="43053.2173">7297 8428 49 0,'5'-9'90'0,"-3"-3"0"0,1 2-5 16,-3-16-22-16,0 26-24 15,6-13-13 1,-6 13-10-16,0 0-6 0,0 0-3 15,0 0-2-15,0 0-1 16,8 11-1-16,-6 1 0 0,0 3-1 16,2 5 1-16,0 6 1 15,-2 2-1-15,1 6 1 16,-1 5-1-16,-1 5-1 16,-1-2-2-16,0 7 0 15,0 0 0-15,0 3 0 0,0 1 0 16,-4 0 0-16,2-1 0 15,1 3 0-15,-3 1 0 0,0 2 0 16,0 3 0-16,-1 3 0 16,1-1 0-16,3 5 0 15,0 2 0-15,0 0 0 16,1 2 0-16,5-1 0 16,-1 3 0-16,5 4 0 0,1 0 0 15,0 3 0-15,-2 1 0 16,2 2 0-1,-2 2 0-15,1 0 0 0,-2 4 0 0,-2-2 0 16,-1 1 0 0,-1-1 0-16,0 2 0 0,-3-1 0 0,0-1 0 15,-1 3 0 1,1-2 0-16,-2 4 0 0,1-2 0 16,-2 4 0-16,-2-1 0 15,2 4 0-15,-4 4 0 0,-5 1 0 16,1 1 0-16,-5 2 0 15,-3-1 0-15,-2 5 0 16,-4 4 0-16,-2-2 0 16,3 2 0-16,2-4 0 0,0-1 0 15,2 2 0-15,2 0 0 16,6-1 0-16,0-2 0 16,2-3 0-16,2 0 0 15,-1 1 0-15,2 0 0 0,-1-5 0 16,2 0 0-16,-3-6 0 15,2-2 0-15,0-1 0 16,1-3 0-16,2-2 0 0,1-2 0 16,1-2 0-1,2-4 0-15,0 0 0 0,0-2 0 16,5-2 0-16,-1-6 0 16,-1-4 0-16,1-2 0 15,0-3 0-15,0-7 0 0,0-3 0 16,1-3 0-16,-1-6 0 15,0-4 0-15,-1-5 0 16,1-3 0-16,0-6 0 16,0-5 0-16,-1-3 0 0,-1-3 0 15,-2-12 0-15,5 11 0 16,-5-11 0-16,0 0 0 16,0 0 0-16,0 0 0 15,0 0 0-15,0 0 0 0,0 0 0 16,0 0 0-16,0 0 0 15,0 0 0-15,0 0 0 16,14 4 0-16,-6-4 0 0,4 0 0 16,5 0 0-16,6 0 0 15,4-3 0-15,5 1 0 16,6-1 0-16,4 0 0 16,4 0 0-16,8 0 0 15,1 0 0-15,4 1 0 0,6 0 0 16,0 1 0-16,7-1 0 15,0 0 0-15,7-1 0 0,2 2 0 16,5 0 0 0,4-1 0-16,5 0 0 0,7 1 0 15,5-1 0-15,3 1 0 16,0 0 0-16,3-1 0 0,3 2 0 16,7-1 0-1,1 1 0-15,-3 0 0 16,3 0 0-16,-1 0 0 0,3 0 0 15,4 0 0-15,-4-1 0 16,2-1 0-16,0 2 0 16,5-1 0-16,-2 0 0 0,0-2 0 15,1 0 0-15,-2 0 0 16,3-4 0-16,6 2 0 16,-9-2 0-16,-1-4 0 0,2 0 0 15,1-1 0-15,-6-3 0 16,0-2 0-16,-3 0 0 15,-5-2 0-15,1 1 0 16,4-3 0-16,-6 1 0 0,1-2 0 16,3 1 0-16,5 1 0 15,2 1 0-15,7 0 0 16,4 2 0-16,8 1 0 0,10 1 0 16,4 2 0-1,8 2 0-15,4-1 0 0,6 1 0 16,4 2 0-16,3-3 0 0,0 2 0 15,4-1 0-15,7 1 0 16,-1 1 0-16,-2-2 0 16,6 1 0-16,6 1 0 15,-3 0 0-15,5 3 0 16,-2-1 0-16,-3 2 0 0,2-3 0 16,4 5 0-16,-8-4 0 15,0 3 0-15,3-2 0 16,-5 1 0-16,2 2 0 0,3-3 0 15,1 2 0-15,-4 0 0 16,7 1 0-16,-2 1 0 16,3 1 0-16,5 1 0 15,-5 0 0-15,-1 1 0 0,3 0 0 16,-3 4 0-16,-1 1 0 16,0 1 0-16,-7 0 0 15,-4 0 0-15,-5 2 0 16,-1 0 0-16,-10-1 0 15,-6-1 0-15,-9 0 0 0,-5-2 0 16,-12 1 0 0,-13-5 0-16,-10 2 0 0,-14-3 0 15,-13 0 0-15,-13 0 0 0,-15-5 0 16,-15 3 0-16,-9-5 0 16,-9 6 0-16,-14-4 0 15,-4 4 0-15,-8-1 0 16,-11 2 0-16,10-3 0 0,-10 3 0 15,0 0 0-15,0 0 0 16,0 0 0-16,0 0 0 0,0 0 0 16,0 0 0-1,0 0 0-15,0 0 0 0,0 0 0 16,0 0 0-16,0 0 0 16,0 0 0-16,0 0 0 15,0 0 0-15,0 0 0 16,0 0 0-16,0 0 0 0,0 0 0 15,0 0 0-15,0 0 0 16,0 0 0-16,0 0 0 16,0 0 0-16,0 0 0 0,-3 4 0 15,-8 2 0-15,4 10 0 16,-12-7 0-16,4 1-41 16,-4 11-56-16,1-4-2 0,-1 3-7 15,5-11-5-15</inkml:trace>
  <inkml:trace contextRef="#ctx0" brushRef="#br0" timeOffset="47151.0518">1473 11707 25 0,'0'-15'93'0,"-3"1"-5"0,-6 1 3 15,3 3-4-15,-7-3-41 16,-4 6-15-16,-1 7-9 16,-6 2-10-16,6 15 0 0,-8 7-8 15,-1 14-4-15,-8 13 0 16,7 11 0-16,-2 13 0 16,7 9 0-16,6 6 0 15,5-4 0-15,11 1 0 0,2-11 0 16,20-12 0-16,8-13 0 15,15-20 0-15,6-17 0 16,5-14 0-16,2-18 0 0,-7-13 0 16,9-10 0-16,-16-9 0 15,3-8 0-15,-21-3 0 16,-5-6 0 0,-7 0 0-16,-11 3 0 0,-6 0 0 15,-12 7 0-15,-11 2 0 16,-12 12 0-16,-6 5 0 0,-5 17 0 15,-1 9 0-15,-5 12 0 16,7 2 0-16,-1 15-6 16,9 7-32-16,10 4-49 0,15 5-3 15,10-6-5-15,10 0-6 16,21-5 7-16</inkml:trace>
  <inkml:trace contextRef="#ctx0" brushRef="#br0" timeOffset="47600.2414">1628 11909 47 0,'12'-8'90'0,"-12"8"-1"16,0 0-4-16,-9-11-1 15,9 11-46-15,-7-5-12 16,7 5-9-16,0 0-5 0,0 0-1 16,14-2-1-1,6-1-8-15,8-1-2 0,9-6 0 16,18-1 0-16,8-6 0 15,19-6 0-15,16-4 0 16,11-4 0-16,11-6 0 0,15-1 0 16,15-9 0-16,3-1 0 15,16-4 0-15,-1-4 0 16,7 2 0-16,1-3 0 0,-2 0 0 16,-1 0 0-16,-12 2 0 15,-7 4 0 1,-10 2 0-16,-12 7 0 15,-13 2 0-15,-24 4 0 0,-10 4 0 0,-20 2 0 16,-10 7 0-16,-20 1 0 16,-8 5 0-16,-11 1 0 15,-10 4 0-15,1 1 0 16,-7 11 0-16,1-14 0 16,-1 14 0-16,-3-10 0 0,3 10 0 15,0 0 0-15,0 0 0 16,0 0-20-16,-11 0-73 15,11 0-3-15,5 2-3 0,-5-2-6 16,13 0 7-16</inkml:trace>
  <inkml:trace contextRef="#ctx0" brushRef="#br0" timeOffset="47900.847">4824 10776 59 0,'-15'0'94'0,"-3"0"-2"15,0 9-4-15,0 2-2 16,2 8-55-16,6 7-10 0,1 4-5 15,9 6-4-15,4 1-4 16,14 1-4-16,7-1-4 16,9-3 0-16,8-9 0 15,7-7 0-15,6-7 0 0,-3-11 0 16,2-4 0 0,-6-12 0-16,-6-7 0 0,-10-9 0 15,-8-2 0-15,-15-9 0 16,-9-2 0-16,-12-3 0 15,-10-3 0-15,-13 0 0 0,-9 2 0 16,-8 6 0-16,-10 5 0 16,-4 15 0-16,-9 16-76 0,-6 0-17 15,-7 6-3-15,-5 1-6 16,-5 8-6-16</inkml:trace>
  <inkml:trace contextRef="#ctx0" brushRef="#br0" timeOffset="48514.3085">2933 10375 16 0,'0'-13'98'0,"0"1"-3"0,0 2-5 15,0 10-4-15,4-9-2 16,-4 17-71-16,-7 18-4 15,2 13-3-15,-3 11-3 16,-5 13 0-16,-1 10 0 0,2 5-2 16,-1-3-1-1,3-6 1-15,5-10 2 0,0-11-3 16,5-14 0-16,1-17 0 16,-1-17 0-16,6-12 0 15,-1-18 0-15,-5-11 0 0,1-11 0 16,2-11 0-16,-2-8 0 15,0-5 0-15,-3-2 0 16,3 4 0-16,-2 2 0 16,1 11 0-16,8 8 0 0,0 9 0 15,2 11 0-15,3 8 0 16,5 13 0-16,6 9 0 16,2 6 0-16,10 13 0 15,-5 10 0-15,5 8 0 0,7 7 0 16,-2 9 0-16,0 7 0 15,-4 2 0-15,-2 3 0 16,-1-1 0-16,-8-4 0 16,-2 3 0-16,-16-16-44 15,1-6-47-15,-9-10-2 0,-12-12-4 16,-11-9-8-16</inkml:trace>
  <inkml:trace contextRef="#ctx0" brushRef="#br0" timeOffset="48679.4271">2821 10718 20 0,'-40'-6'98'0,"18"-1"-1"16,17-4-4-16,10-8-3 16,17-7-2-16,24-3-75 0,4-4-1 15,16 1-12-15,8-10 0 16,23 9-32 0,4-4-54-16,6-6-5 15,8 1-5-15,-2-4-9 0,2-1 4 0</inkml:trace>
  <inkml:trace contextRef="#ctx0" brushRef="#br0" timeOffset="51926.048">1257 13097 66 0,'-23'5'89'16,"3"-2"-1"-16,3-3-4 15,2 0-2-15,-1-5-51 0,16 5-5 16,-14-10-9-16,14 10-4 16,0 0-2-16,-6-11-7 15,6 11-4-15,0 0 0 16,0 0 0-16,0 0 0 0,2-8 0 16,8 2 0-16,4-4 0 15,15-6 0-15,7-5 0 16,3-3 0-1,17-9 0-15,2 1 0 0,8-5 0 0,-5 3 0 16,11-3 0-16,-17 5 0 16,2 0 0-16,-6 7 0 15,-17 3 0-15,0 3 0 0,-11 5 0 16,-6 3 0 0,-17 11 0-16,13-11 0 15,-13 11 0-15,0 0 0 0,0 0 0 16,-7 0 0-16,7 0 0 15,0 0 0-15,-8 2 0 0,8-2 0 16,-9 10 0-16,9-10 0 16,-10 16 0-16,0-6 0 15,4 1-8-15,-1-3-5 0,3 4-5 16,4-12-7-16,-9 16-15 16,6-5-42-16,3-11-4 15,-4 15-5-15,4-15 0 16</inkml:trace>
  <inkml:trace contextRef="#ctx0" brushRef="#br0" timeOffset="52574.7572">1396 13033 41 0,'-10'-15'92'15,"10"15"1"-15,-7-13-4 16,2 18-11-16,5-5-29 16,-3-6-16-16,3 6-10 15,-5 10-10-15,4 6-13 0,1 7 0 16,3 7 0-16,-3 8 0 15,6 7 0-15,6 8 0 16,-4 6 0-16,3 0 0 0,4 4 0 16,1 1 0-1,-9 1 0-15,11-5 0 0,-4 1 0 16,-1-9 0-16,-2-3 0 16,4-9-3-16,-7-9-14 15,2-7-44-15,-10-24-29 16,0 0-3-16,3-10-7 0,-5-21 1 15</inkml:trace>
  <inkml:trace contextRef="#ctx0" brushRef="#br0" timeOffset="52875.4482">1420 13278 54 0,'-7'-39'94'0,"-1"11"-7"0,8 7-2 16,4 8-1-16,9 10-46 15,4 4-18-15,3 11-9 16,5 6-5-16,2 7 0 0,-4 3-1 15,6 2-3 1,-3 1 1-16,-3-2 0 0,1-5 0 16,-4-4 1-16,-8-5 2 15,1-7-6-15,5-7 0 16,-9-12 0-16,-1-8 0 0,-2-6 0 16,3-6 0-1,-9-10 0-15,0-6 0 16,2-5 0-16,0 2 0 0,-2-1 0 15,0 5 0-15,-5 3 0 0,0 9 0 16,0 18-73-16,6-7-20 16,5 7 0-16,2 0-8 15,8 6-3-15</inkml:trace>
  <inkml:trace contextRef="#ctx0" brushRef="#br0" timeOffset="53115.1294">2082 12766 61 0,'24'-4'98'0,"1"2"-6"15,-15 2-4-15,-10 0 0 16,14 9-47-16,-12 4-14 16,-2 5-11-16,9 4-16 0,-3 4 0 15,-2 9 0 1,8 7 0-16,-5 7 0 0,2 3 0 16,5 2 0-16,4 1 0 15,-4 0 0-15,3-2 0 16,4-4 0-16,0-9 0 0,-1-7 0 15,-8-16-46 1,4-6-44-16,-1-9-2 0,-6-11-5 16,-4-15-5-16</inkml:trace>
  <inkml:trace contextRef="#ctx0" brushRef="#br0" timeOffset="53311.8666">2145 12891 9 0,'-27'-11'97'0,"5"1"0"15,3 4-5-15,3-4-4 16,5 3-3-16,0 7-63 16,5-12-10-16,10 2-5 15,4-1-5-15,13-1-2 0,7-4 0 16,10 2-10-16,6-6-12 16,10 1-61-16,17-5-5 15,0-2-4-15,3-2-6 16,-2 1-3-16</inkml:trace>
  <inkml:trace contextRef="#ctx0" brushRef="#br0" timeOffset="53522.947">2841 12551 89 0,'-5'14'98'16,"-1"-4"-3"-16,2 0-5 16,-7-8-1-16,2 0-64 15,9-2-2-15,0 0-21 16,0 0-2-16,0 0 0 0,16-3 0 15,1-3 0-15,10 2 0 16,3-3 0-16,4 4 0 16,4-2 0-16,9 5-2 0,-3 1-87 15,0 4-4 1,-6 6-3-16,-10 3-8 0,-8 5-1 16</inkml:trace>
  <inkml:trace contextRef="#ctx0" brushRef="#br0" timeOffset="53725.8205">2940 12933 12 0,'-22'22'99'16,"7"-3"-2"-16,0-6-2 0,15-13-5 15,0 0-2-15,32 0-67 16,-14-10-12-16,9-6-9 16,4-2 0-16,10-3 0 0,9-3 0 15,6-3 0-15,6-1 0 16,-1-6 0-16,11-20-72 15,-1 21-19-15,-2-4-2 0,-8-1-8 16,-5 0-3-16</inkml:trace>
  <inkml:trace contextRef="#ctx0" brushRef="#br0" timeOffset="54106.1795">3879 12162 26 0,'-15'-16'104'0,"0"6"-4"15,-10 3-6-15,-6 7-4 16,-4 0-2-16,-4 15-79 16,6 7-9-16,2 6 0 0,6 7 0 15,4 2 0-15,11 4 0 16,10-2 0-16,12 2 0 0,11-3 0 15,9-1 0-15,3-3 0 16,2-5 0-16,4 0 0 16,-5-3 0-16,-3 0 0 15,-7-4 0-15,-7 1 0 0,-4-1 0 16,-5 2 0-16,-6-5 0 16,-4 4 0-16,-4-4 0 15,-8 1 0-15,-4 2 0 16,-2-6 0-16,-6 2 0 15,-6-5-7-15,-18-3-81 16,13-3-4-16,-6-9-2 0,6-1-9 16,0-13-1-16</inkml:trace>
  <inkml:trace contextRef="#ctx0" brushRef="#br0" timeOffset="54480.2888">3609 12250 88 0,'28'-29'99'16,"3"-5"-4"-16,8 4-5 16,0-5-2-16,4-4-60 15,3 10-7-15,8-1-19 16,4 4-2-16,2 0 0 16,1 3 0-16,-5-1 0 0,2 4 0 15,-6 1 0-15,-9 2 0 16,-6 3 0-16,-8 3 0 15,-5 1 0-15,-11 4 0 0,-13 6 0 16,11-7 0-16,-11 7 0 16,-7-2 0-16,-1 2 0 15,-4 0 0-15,-3 2 0 16,1 2 0-16,-4 1 0 0,5-1 0 16,-4 2 0-16,3 2 0 15,2-1 0-15,4 4 0 0,2-1 0 16,0 5 0-16,-2 11-26 15,4-10-67-15,1-1-4 16,-2-2-4-16,-1-1-9 16</inkml:trace>
  <inkml:trace contextRef="#ctx0" brushRef="#br0" timeOffset="54997.1345">1546 14475 23 0,'10'-28'102'0,"-2"5"-1"16,-1 4-8-16,-6 6-2 15,6 2-4-15,-7-6-73 0,0 22-14 16,-8 12 0-16,8 11 0 16,5 5 0-16,0 10 0 15,-5 11 0-15,1 7 0 0,-2 4 0 16,10 4 0-16,-1-6 0 15,-1-1 0 1,-1-10-14-16,1 0-13 0,-1-10-32 16,-1-27-30-16,6-12-2 0,-11-16-6 15,3-16 0-15</inkml:trace>
  <inkml:trace contextRef="#ctx0" brushRef="#br0" timeOffset="55354.8485">1588 14510 88 0,'-6'-41'89'0,"-4"12"-3"15,4 9-7-15,6 20-1 16,0 0-65-16,0 0-3 0,9 17-5 16,17 4-3-16,-3 4 0 15,9-1 0-15,1-2 0 16,0-3 0-16,4-6 2 16,5-6-1-16,-3-7 1 0,-4-2-3 15,-9-16 1-15,2-4 0 16,-9-9-1-16,0-7 0 15,-13-1 3-15,1-4 2 0,-4 1-1 16,-2 3 3-16,-3 4 1 16,0 9-6-16,-4 4-3 15,2 7 0-15,4 15 0 16,0 0 0-16,3 7 0 0,1 12 0 16,4 7 0-1,3 8 0-15,11 10 0 0,-3 5 0 16,4 7 0-16,2-7-11 15,14-20-65-15,6 14-14 16,-3-9-2-16,-2-16-6 16,0-18-3-16</inkml:trace>
  <inkml:trace contextRef="#ctx0" brushRef="#br0" timeOffset="55759.112">2758 13918 53 0,'-8'-13'90'0,"0"2"-1"16,0-1-3-16,-4 24-7 16,3-20-49-16,-1-1-4 15,1 2-6-15,0 1-6 16,9 6-3-16,-17-3-3 15,2 7-3-15,4 13-5 0,-7 10 0 16,1 10 0-16,-1 8 0 16,-2 10 0-16,3 8 0 15,2 3 0-15,8-1 0 0,0-7 0 16,6-4 0-16,16-8 0 16,3-11 0-16,8-10 0 15,12-15 0-15,-1-7 0 16,0-3 0-16,4-8 0 0,-9-5 0 15,-3-3 0-15,0 0 0 16,-9-4 0-16,-3 10 0 16,-12-5-79-16,5-1-14 15,-1-2-2-15,6-3-8 16,-2-7-4-16</inkml:trace>
  <inkml:trace contextRef="#ctx0" brushRef="#br0" timeOffset="56004.7502">3350 13804 32 0,'7'-13'106'15,"-6"2"-4"-15,-1-1-7 16,-2 2-2-16,-9 0-10 16,-2 3-83-16,13 7 0 0,-5-9 0 15,5 9 0-15,17-14 0 16,4 6 0-16,3 0 0 0,4-1 0 15,8-2 0-15,8 1 0 16,-1-1 0-16,-2 8 0 16,-9 16-70-16,-1-12-22 15,-6 2-2-15,-8 2-8 16,-12 8-6-16</inkml:trace>
  <inkml:trace contextRef="#ctx0" brushRef="#br0" timeOffset="56198.3732">3274 14140 24 0,'-9'14'101'0,"9"-14"-2"15,0 0-6-15,8-13-2 0,15-5-4 16,18-7-76-16,-2-5-6 16,7 3-5-16,4-6-44 15,16-3-44-15,4-6-2 16,8-2-5-16,0-3-10 0</inkml:trace>
  <inkml:trace contextRef="#ctx0" brushRef="#br0" timeOffset="59450.1105">4382 13144 10 0,'15'-2'89'16,"-15"2"2"-16,0 0-5 0,-2 5-4 15,-10 10-32-15,-3-1-26 16,4-1-10-16,-4 3-6 15,-1 1-2-15,2-4-2 16,1 0 0-16,1-3 1 0,3-4 0 16,9-6-1-16,-8 0 1 15,8 0-1-15,-4-16 1 16,1 1-2-16,3-6 0 16,-1-1-2-16,2-2 0 0,0 1 0 15,4 1-1-15,1 5 0 16,4 5-1-16,3 6 1 15,2 6 0 1,3 9 0-16,3 8 1 0,-1 10-1 16,2 8 0-16,-7 7 1 0,-1 10 0 15,-10 2 1 1,-4 7 0-16,-12 2-2 0,-6 0 0 16,-7 0 0-16,-10-5 0 15,0-5 0-15,-5-7 0 0,5-10 0 16,0-12 0-16,3-11 0 15,5-8 0-15,1-9 0 16,8-9 0-16,3-9 0 0,9-1 0 16,3-3 0-16,3 0 0 15,10 1 0-15,10 4 0 16,9 2 0-16,7 5 0 16,5 2 0-16,9 2 0 0,5 2 0 15,4 1 0-15,4-1 0 16,-1 0 0-1,-1-3 0-15,-1 0 0 0,-2-4 0 16,-9-2 0-16,-4-3-2 0,-5-1 0 16,-8-3 1-16,-8 1 1 15,-6-3 1-15,-5 1 0 16,-8 0 0-16,-4 5 1 16,-1 2-2-16,-6 3 0 15,-6 8 0-15,-4 7 0 0,1 6 0 16,0 10 0-16,-2 9 0 15,2 5 0-15,3 5 0 16,8 0 0-16,3 3 0 0,10-9 0 16,8-3 0-16,9-10 0 15,7-5 0-15,2-11 0 16,1-4 0-16,1-9 0 0,-5-11 0 16,-2-1 0-16,-7-7 0 15,-6-1 0-15,-7-3 0 16,-7 0 0-16,-3 0 0 15,-9 0 0-15,-8 3 0 16,-7 2 0-16,-3 4 0 0,-8 5 0 16,0 6 0-16,-4 3 0 15,4 7 0-15,1 0 0 16,9 6 0-16,2 0-14 16,23 0-10-16,-4 14-13 15,15-9-22-15,11 0-18 0,13-4-4 16,2-1 0-16,6 0 6 15,2-5 22-15</inkml:trace>
  <inkml:trace contextRef="#ctx0" brushRef="#br0" timeOffset="59754.0141">5094 13109 28 0,'30'-9'69'16,"-7"0"8"-16,-4 3-4 15,-9 0-4-15,-1 6-12 16,-9 0-15-16,7 12-12 0,-6 6-9 16,-1 2-5-16,1 6-5 15,2 3-2-15,3 5-3 0,4-1-3 16,4-4-3-16,6-2 0 15,6-7 0-15,7-4 0 16,3-9 0 0,5-7 0-16,1-7 0 0,0-9 0 15,-4-7 0-15,-4-6 0 16,-8-3 0-16,-6-4 0 0,-6-2 0 16,-11 1 0-1,-3-1 0-15,-10 3 0 0,-7 3 0 16,-6 5 0-16,1 4 0 15,-7 7 0-15,2 6 0 0,-2 5 0 16,4 5 0-16,0 4-16 16,12 7-27-16,2 1-47 0,8 0-1 15,5-1-5-15,11-4-5 16</inkml:trace>
  <inkml:trace contextRef="#ctx0" brushRef="#br0" timeOffset="60088.0756">5703 12925 82 0,'8'-6'98'0,"3"2"-6"16,-11 4-5-16,0 0 1 15,0 0-62-15,7 10-6 16,-7 7-9-16,0 2-4 0,0 4-7 16,3 3 0-16,4 1 0 15,4-3 0-15,4-5 0 16,7-5 0-16,8-8 0 0,-1-6 0 15,3-7 0-15,1-10 0 16,-1-9 0-16,-4-4 0 16,-7-5 0-16,-6-2 0 0,-10-2 0 15,-5-2 0-15,-9 1 0 16,-13 6 0-16,-12 13 0 16,-19 9 0-16,-14 24-73 0,-26 23-21 15,-35 17-2-15,-30 24-6 16</inkml:trace>
  <inkml:trace contextRef="#ctx0" brushRef="#br0" timeOffset="72186.1987">1860 15780 11 0,'4'-12'88'0,"-4"-1"3"15,-2 2-3-15,-10 0-5 16,-1 19-27-16,-10-8-24 16,1 0-11-16,2 2-7 15,-13 6-3-15,7 7-4 0,-5 8-2 16,8 7-1-16,-8 3-4 15,4 9 0-15,-3 5 0 16,5 10 0-16,7 3 0 16,-4 8 0-16,7 1 0 0,2 0 0 15,10-1 0-15,5-6 0 16,4-4 0-16,3-8 0 0,9-8 0 16,7-14 0-16,4-9 0 15,10-9 0-15,-2-9 0 16,4-2 0-16,1-12 0 15,5-5 0-15,6-5 0 16,-11 2 0-16,-2-3 0 0,-8 6 0 16,-4 3 0-16,-4 2 0 15,-9 3 0-15,0 6 0 0,-6-1 0 16,2 5 0-16,-11 0-22 16,12-4-67-16,-1 2-4 15,-2-4-3-15,7-6-5 16,0-8 0-16</inkml:trace>
  <inkml:trace contextRef="#ctx0" brushRef="#br0" timeOffset="72559.1462">2339 15883 14 0,'1'-11'98'0,"-1"11"-2"16,0-14-3-16,-10 11-3 0,-3-2-3 15,1 0-72-15,12 5-1 16,-9-5-10-16,9 5-4 16,1-11 0-16,5 1 0 0,10-3 0 15,13-5 0 1,6-5 0-16,5-5 0 0,11-5 0 16,7-1 0-16,-3 0 0 15,5 0 0-15,7 4 0 16,-10 2 0-16,-8 3 0 15,-3 7 0-15,-7 1 0 0,-7 6 0 16,-4 2 0-16,-12 2 0 16,-5 4 0-16,-11 3 0 15,14-5 0-15,-14 5 0 0,0 0 0 16,0 0 0-16,0 0 0 16,-8 7-87-16,3 3-6 15,-2-1-4-15,-5 3-6 0,-6 2-4 16</inkml:trace>
  <inkml:trace contextRef="#ctx0" brushRef="#br0" timeOffset="72846.9958">2765 15711 14 0,'0'0'104'0,"0"17"-2"16,0-17-7-16,0 0-2 0,0 0-3 15,-24 8-77-15,24-8-13 16,-1 11 0-16,1 0 0 15,0 6 0-15,1 5 0 16,5 8 0-16,1 7 0 16,7 8 0-16,1 2 0 15,-2 2 0-15,0 3 0 0,4 3 0 16,-2 1 0-16,3-4 0 16,-6-2 0-16,-2-3 0 15,-7-3 0-15,6-5 0 0,-2-5 0 16,-2-11 0-1,10-11-72-15,-1-9-22 0,2-8-3 16,5-21-5-16,1-11-4 16</inkml:trace>
  <inkml:trace contextRef="#ctx0" brushRef="#br0" timeOffset="73085.0173">3328 15705 19 0,'17'-21'104'15,"-5"6"-4"1,-7-3-5-16,4 3-3 0,-4-5-3 16,18 3-77-16,-10 0-12 0,5-2 0 15,3 1 0-15,5 0 0 16,2 2 0-16,6 2 0 16,3 3 0-16,-1 1 0 15,2 4 0-15,-2 0 0 0,2-7-38 16,-2 12-51-1,-5 0-5-15,-7 1-5 0,-8 0-7 16</inkml:trace>
  <inkml:trace contextRef="#ctx0" brushRef="#br0" timeOffset="73311.8201">3608 15861 36 0,'-9'27'105'0,"4"-10"-4"15,4 0-6-15,1-17-4 16,-2 8-8-16,-9-11-83 0,15-2 0 16,12-4 0-16,2-4 0 15,9 1 0-15,5-4 0 16,10-1 0-16,2-8 0 16,-15 2-80-16,32-7-12 0,1-6-3 15,0-7-8 1,3-12-4-16</inkml:trace>
  <inkml:trace contextRef="#ctx0" brushRef="#br0" timeOffset="73931.8434">4356 15145 30 0,'-11'-26'91'15,"6"-4"-1"-15,1-4-3 16,4-2-4-16,0-2-47 15,11-2-11-15,3 1-4 16,5 2-5-16,5 3-6 16,4 1-1-16,4 3-3 0,2 7-1 15,4 4-3-15,0 8-2 16,1 8 0-16,-4 3 0 16,-1 13 0-16,-3 10 0 0,-3 12 0 15,-7 2 0-15,-8 7 0 16,-5 0 0-16,-5 2 0 15,-3-3 0-15,0-7 0 0,-3-5 0 16,-5-8 0-16,3-5 0 16,2-5 0-16,3-13 0 15,-1 9 0-15,1-9 0 16,14-6 0-16,4-1 0 16,9-1 0-16,8 0 0 0,3 3 0 15,9 5 0-15,1 0 0 16,-3 7 0-16,-4 7 0 15,-7 5 0-15,-7 2 0 16,-11 7 0-16,-8 1 0 0,-10-2 0 16,-16 5 0-16,-12 2 0 15,-10 0 0-15,-10 3 0 16,-9 0 0-16,-9-3 0 16,-5 1-58-16,8-7-36 15,-1-15-1-15,11-13-10 0,11-31-5 16</inkml:trace>
  <inkml:trace contextRef="#ctx0" brushRef="#br0" timeOffset="84525.7559">2645 17151 17 0,'-7'-10'88'0,"7"10"-1"16,-22-5 0-16,7 2-6 15,15 3-48-15,0 0 1 16,-23 0-9-16,9 0-6 15,-1 2-8-15,5 3-1 0,-7 6-4 16,6 5 2-16,-1 7-3 16,6-11-5-16,-4 4 0 0,0 6 0 15,-1 5 0-15,0 3 0 16,-2 5 0-16,6 3 0 16,4 5 0-16,-5 2 0 15,-1 5 0-15,9-6 0 16,0 5 0-16,3-5 0 0,3 4 0 15,1-5 0-15,-1 2 0 16,6-4 0-16,-12-41 0 16,40 63 0-16,-13-43 0 15,-3-6-16-15,6-9-69 16,2-3-2-16,5-6-3 0,0-9-11 16,2-8 1-16</inkml:trace>
  <inkml:trace contextRef="#ctx0" brushRef="#br0" timeOffset="85041.8779">3289 17222 59 0,'0'-13'79'15,"-4"2"2"-15,1 1-2 16,-5-3-40-16,8 13-6 0,-8-10-3 15,8 10-8 1,0 0-5-16,-12-10-1 0,12 10-4 16,0 0-1-16,0 0-3 15,-8-10-1-15,8 10-1 16,0 0-2-16,0 0 1 0,0 0-2 16,0 0-3-16,0 0 0 15,0 0 0-15,-10-2 0 16,10 2 0-16,0 0 0 15,0 0 0-15,0 0 0 0,0 0 0 16,0 0 0-16,0 0 0 16,0 0 0-16,0 0 0 15,0 0 0-15,0 0 0 0,0 0 0 16,0 0 0-16,0 0 0 16,0 0 0-16,0 0 0 15,0 0 0-15,0 0 0 0,0 0 0 16,0 0 0-1,0 0 0-15,0 0 0 0,0 0 0 16,0 0 0-16,0 0 0 16,0 0-2-16,0 0-8 15,0 0-4-15,0 0-8 0,0 0-40 16,0 0-25-16,7-6-3 16,-7 6-4-16,9-13-2 15</inkml:trace>
  <inkml:trace contextRef="#ctx0" brushRef="#br0" timeOffset="85363.3399">3361 16997 18 0,'13'-7'92'0,"-13"7"0"0,0 0-2 16,-10-10-6-16,10 10-40 15,0 0-10-15,-14-8-12 16,4 8-9-16,-3 0-3 0,5 0-4 15,-6 9-2-15,-1 3-2 16,6 3-2-16,-8 6 0 16,1 6 0-16,2 7 0 0,-1 6 0 15,9-19 0 1,0 3 0-16,2 2 0 0,-1 2 0 16,5-1 0-16,2 0 0 15,3-1 0-15,3 0 0 16,10-5 0-16,6-2 0 15,6-4 0-15,1 10-43 0,34-30-46 16,28-7-2-16,-4-16-8 16,2-22-6-16</inkml:trace>
  <inkml:trace contextRef="#ctx0" brushRef="#br0" timeOffset="88382.001">1048 17491 28 0,'-2'17'67'0,"2"-1"4"16,-3 1-3-16,0-5-34 15,3-3-10-15,0-9-7 16,-5 11-3-16,5-11-4 15,0 0-3-15,0 0 0 0,0 0 1 16,9-14-1-16,2 4 2 16,-5 1-3-16,-6 9 2 15,19-20-5-15,-3 14 4 0,0-5-4 16,1-4 0-16,0 7 0 16,5-2 0-16,-2 2-1 15,10 0 1-15,-6-3 2 16,10 1-3-16,-2-3 3 0,-19 4 2 15,71-17 0-15,-2-4 0 16,1 4-2 0,3-4 0-16,5 0 0 0,-7-2 1 15,-4 0-1-15,-14 4-1 16,2-4-1-16,1 2-1 0,5-2 2 16,-1-1-3-16,-4 0 3 15,9 1-3-15,-2-2 1 0,-1 1 0 16,-2 1 1-1,7-3 0-15,0-1 1 0,2 2 3 16,4-3-7-16,0-1 0 16,10-1 0-16,3-5 0 15,-3 1 0-15,5-1 0 0,-2-2 0 16,1-2 0-16,4-1 0 16,1-1 0-16,-3 1 0 15,3 1 0-15,-1 1 0 16,-4 2 0-16,3 4 0 0,-9 1 0 15,-2 4 0-15,-5 1 0 16,-8 6 0-16,-7 2 0 16,-9 4 0-16,-6 0 0 15,-10 5 0-15,-6 3 0 0,-11 3 0 16,-1 4 0 0,-11 1 0-16,-5 3 0 0,-5 1 0 15,-8 3 0-15,0 0 0 0,11-2 0 16,-11 2 0-1,0 0 0-15,-7 7 0 0,-2 0-9 16,2 9-20-16,-13 0-59 16,-1 4-5-16,-8 5-3 15,-11-2-6-15,-5 1 8 0</inkml:trace>
  <inkml:trace contextRef="#ctx0" brushRef="#br0" timeOffset="89408.7175">1319 17520 64 0,'-18'20'76'0,"5"-2"-1"0,1-4-6 15,-1-3-4-15,5-3-57 16,7 1 2-16,1-9-5 16,0 0 0-16,7 6 2 15,4-4 5-15,0-4-3 0,5-8 1 16,12 0-1-16,-5-3-2 16,0-1 2-16,4-3 0 0,6-1 0 15,-9 2-1 1,66-30 1-16,7 0-1 15,13-5 0-15,3-6-1 0,8 0 0 16,-1-6-1-16,1 3-6 16,-7 2 0-16,0 1 0 15,2-2 0-15,4-2 0 0,0 2 0 16,4 0 0-16,-2 2 0 16,0 1 0-16,-7 4 0 15,0 3 0-15,-5-1 0 16,-6 4 0-16,-6 0 0 0,-2 2 0 15,-8 3 0-15,-3 5 0 16,-9 3 0-16,-10 4 0 0,-7 4 0 16,-6 6 0-16,-12 4 0 15,-8 5 0-15,-10 2 0 16,-3 3 0-16,-9 2 0 16,-11 3 0-16,11-2 0 15,-11 2 0-15,0 0 0 16,0 0 0-16,0 0 0 0,0 0 0 15,0 0 0-15,0 0 0 16,0 0 0-16,0 0 0 0,0 0 0 16,0 0 0-16,0 0 0 15,0 0 0-15,0 0 0 16,0 0 0-16,0 0 0 16,0 0 0-16,0 0 0 0,0 0 0 15,0 0 0-15,0 0 0 16,0 0 0-16,0 0 0 15,0 0 0-15,0 0 0 16,0 0 0-16,0 0 0 0,0 0 0 16,0 0 0-16,0 0-3 15,0 0 2-15,0 0 0 16,0 0 0-16,0 0 0 16,0 0 1-16,0 0 0 0,0 0 0 15,0 0 0-15,0 0 0 16,0 0 1-16,0 0-1 15,0 0 0-15,0 0-1 0,0 0 0 16,0 0-2-16,0 0-2 16,0 0-4-16,0 0-4 15,0 0-7-15,-2 6-12 16,-2 7-45-16,4-13-10 0,-3 16-6 16,3-16-2-16</inkml:trace>
  <inkml:trace contextRef="#ctx0" brushRef="#br0" timeOffset="92542.3287">4063 16883 16 0,'0'0'81'0,"0"0"4"0,10 4-9 15,-10-4-11-15,0 0-22 16,0 0-10-16,0 0-9 16,0 0-7-16,-5-3-3 0,5 3-3 15,0 0-2-15,0 0-2 16,0 0-1-16,0 0-1 16,0 0 0-16,0 0-1 15,0 0-1-15,0 0 0 0,0 0 1 16,0 0-4-16,0 0 0 15,6 0 0-15,-6 0 0 16,27-9 0-16,-5 1 0 16,2-4 0-16,8-1 0 15,5-3 0-15,3-1 0 16,5-4 0-16,-2 1 0 0,-5 2 0 16,-4 3 0-16,4 2 0 15,-6-1 0-15,-3 4 0 16,-2 3 0-16,-5 3 0 15,-6 1 0-15,-2 1 0 0,0 1 0 16,-6 1 0-16,-8 0 0 16,8 0 0-16,-8 0 0 15,0 0 0-15,0 13-5 0,0-5-21 16,-3 7-31 0,-6-2-33-16,-5 8-2 0,-2 1-5 15,-5 4-3-15</inkml:trace>
  <inkml:trace contextRef="#ctx0" brushRef="#br0" timeOffset="92924.4731">4328 17164 57 0,'-12'10'93'0,"3"-3"-1"0,9-7-6 15,-13 7-1-15,-22-7-55 16,35 0-2-16,0 0-8 0,7 0-6 15,5 0-8-15,9-7-6 16,2-1 0-16,5-3 0 16,4-2 0-16,1-2 0 15,5-4 0-15,1-4 0 0,1-1 0 16,3-1 0 0,-3 0 0-16,-3 0 0 15,3 1 0-15,-2 2 0 0,-3 2 0 16,-8 7 0-16,-5 3 0 0,-3 2 0 15,-7 3 0-15,-2 1 0 16,-10 4 0-16,9 0 0 0,-9 0 0 16,0 0 0-1,0 0 0-15,-3 9 0 16,3-9 0-16,-13 13-21 0,0-5-67 16,8 0-3-16,-4-1-4 15,9-7-6-15,-20-1-1 0</inkml:trace>
  <inkml:trace contextRef="#ctx0" brushRef="#br0" timeOffset="94154.3462">5225 16400 1 0,'-9'-1'79'0,"-2"-4"6"16,2 12-9-16,-2-9-18 16,11 2-12-16,-15-15-12 15,9 5-8-15,2-2-7 16,0-3-4-16,4-5-3 0,5-2-2 16,6-2-2-16,4 0-2 15,8 0 0-15,3 2-2 16,1 6 0-16,3 5-1 0,2 11-1 15,-4 4-1-15,-3 12 0 16,-5 14-1-16,-7 8 0 16,-5 5 0-16,-4 3 1 15,-4 4-1-15,-4-1 0 16,-6-3 0-16,-3-4 0 16,-1-7 0-16,3-9 0 0,1-4 1 15,2-6-1-15,3-5 0 16,5-11 0-16,2 11 0 15,10-8 0-15,5 0 1 16,4-1-4-16,6 1 4 0,5 1-1 16,1 2 1-16,2 3 0 15,0 3-1 1,-5 2 1-16,-4 4 0 0,-5 5 2 16,-5 1-2-16,-11 4 1 0,-6-1 0 15,-5 2 0-15,-13 1-2 16,-9 2 0-16,-2 0 0 0,-6-3 0 15,-3-2 0-15,-2-3 0 16,0-2 0-16,3-5 0 16,1-6 0-16,7-5-2 0,-4-8-40 15,14-13-46 1,6-9-1-16,6-14-7 0,9-5-7 16</inkml:trace>
  <inkml:trace contextRef="#ctx0" brushRef="#br0" timeOffset="94486.1111">5815 16459 87 0,'14'0'100'16,"-1"4"-6"-16,-8 6-5 0,-2 8-2 16,-4 4-66-16,1 5-5 15,0 2-7-15,1 0-1 16,4 1-8-16,0-3 0 15,8-5 0-15,-1-6 0 0,7-5 0 16,-2-8 0-16,4-2 0 16,-6-2 0-16,0-9 0 0,-3-3 0 15,-7-6 0 1,-3-1 0-16,-5-6 0 0,-5 1 0 16,-8-2 0-16,-5 0 0 15,-5 2 0-15,-2 2 0 16,-2 5 0-16,-2 3 0 0,3 7 0 15,-2 1-5-15,13 3-44 16,1 4-42-16,17 0-1 16,0 0-6-16,5 6-5 0</inkml:trace>
  <inkml:trace contextRef="#ctx0" brushRef="#br0" timeOffset="94873.8291">6358 16315 95 0,'0'0'102'0,"0"0"-7"0,0 0-4 0,-6 0-3 15,-5 7-63-15,0 3-10 16,-2 9-15-16,2 2 0 16,-2 7 0-16,3 2 0 15,4 6 0-15,2 2 0 16,2-1 0-16,2-3 0 0,5-2 0 15,3-2 0-15,3-8 0 16,0-4 0-16,2-7 0 16,0-8 0-16,5-3 0 0,-3-12 0 15,-1-5 0-15,-2-5 0 16,1-7 0-16,-4-3 0 16,0-4 0-16,-6-2 0 0,-2 3 0 15,-2-1 0-15,-7 4 0 16,-2 5 0-16,-4 7 0 15,-3 5 0-15,-5 7 0 16,-2 5-4-16,4 6-44 16,0 9-45-16,2 0 0 0,6 1-6 15,8-2-2-15</inkml:trace>
  <inkml:trace contextRef="#ctx0" brushRef="#br0" timeOffset="95230.2246">6721 16299 51 0,'11'-5'101'0,"-3"3"-5"15,-8 2-4-15,0 0-2 16,0 0-43-16,0 0-25 0,0 14-10 16,-2 5-12-16,-3 7 0 15,0 6 0-15,2 0 0 16,0 4 0-16,3-3 0 15,6-2 0-15,6-8 0 16,5-9 0-16,6-4 0 16,3-10 0-16,0-10 0 15,3-10 0-15,-8-7 0 0,-1-10 0 16,-6-4 0-16,-12-5 0 16,-3 2 0-16,-17 1 0 15,-11 9 0-15,-23 5 0 0,-12 28-68 16,-29 17-26-16,-40 15-2 15</inkml:trace>
  <inkml:trace contextRef="#ctx0" brushRef="#br0" timeOffset="99614.7174">6472 8629 30 0,'0'-8'90'0,"-1"-2"2"16,1 1-5-16,-3-14-25 15,3 23-16-15,0 0-15 16,0 0-14-16,-7 6-5 0,6 13-4 16,1 14-2-16,0 10-2 15,0 12 1-15,0 13-1 0,0 6-1 16,0 9 1 0,-5 3-2-16,-4 4 0 15,-1-4-1-15,0-5 0 16,-4-8 0-16,3-9-1 0,-3-10-3 0,5-9-1 15,1-13-6-15,1-18-17 16,-5-9-59-16,12-5 0 16,5-28-9-16,4-10-3 15,-1-15-1-15</inkml:trace>
  <inkml:trace contextRef="#ctx0" brushRef="#br0" timeOffset="99976.5703">6417 8563 78 0,'-5'-17'88'16,"5"17"-3"-16,-18-3-5 15,1 0-31-15,-7 29-21 0,1 18-13 16,-10 2-5-16,4 5-3 16,0-1-2-16,2-4-2 15,4-6 0-15,6-11 0 16,9-9 0-16,8-20 0 15,5 0 0-15,15-18-1 0,7-11 0 16,8-8 0-16,7-6-1 16,7-5 0-1,3 1 0-15,1 3 1 0,3 7 0 0,-4 8 1 16,-3 9 0-16,-3 13 0 16,-6 7 0-16,-4 16 1 15,-1 10-1-15,-3 9-2 16,-4 6-4-16,2 9-9 0,-8 12-48 15,3-10-24-15,1-3-5 16,-8-7-5-16,-5-5-6 16</inkml:trace>
  <inkml:trace contextRef="#ctx0" brushRef="#br0" timeOffset="101374.1681">4901 8543 64 0,'7'-12'93'0,"-7"12"-4"15,0 0-5-15,-11-5-21 16,-7 5-27-16,4 0-15 15,-4 7-8-15,1 0-4 16,-3 0-3-16,3 0-1 0,1 2-1 16,5-3 0-16,11-6 0 15,-15 6-1-15,15-6 0 16,0 0 0-16,-7-4 0 16,7 4-1-16,-4-17 0 0,-2 8-2 15,-2-3 0-15,-3 1 0 16,0 0 0-16,-4 0 0 15,3 3 0-15,-6 1 0 0,1 4 0 16,-4 3 0-16,-3 6 0 16,5 6 0-16,-4 7 0 15,-3 8 0-15,0 9 0 16,0 9 0-16,4 8 0 16,1 9 0-16,8 6 0 0,-1 5 0 15,8 4 0-15,6-4 0 16,12-7 0-16,7-9 0 15,7-8 0-15,10-16 0 0,5-16 0 16,9-15 0 0,5-10 0-16,1-15 0 0,3-8 0 15,-1-6 0-15,-2-7 0 16,-6-3 0-16,-7-2 0 0,-10 0 0 16,-9 5 0-16,-10 5 0 15,-8 6 0-15,-7 6 0 16,-13 14 0-16,-7 10 0 15,-2 6 0-15,-9 14 0 16,0 7 0-16,3 8 0 0,0 1 0 16,6 4 0-16,6-1 0 15,9-8 0-15,8-1 0 16,11-6 0-16,8-6 0 0,7-6 0 16,6-7 0-16,3-3 0 15,-1-5 0-15,0-6 0 16,-1-3 0-16,-5-3 0 15,-1-7 0-15,-6 2 0 0,-1-3 0 16,-5 2 0-16,2 2 0 16,-5 2 0-16,-3 6 0 0,3 2 0 15,-3 10 0 1,1 2 0-16,1 8 0 0,1 6 0 16,1 4 0-16,0 3 0 15,3 2 0-15,2 1 0 16,-1-3 0-16,-2-3 0 0,4-6 0 15,-1-5 0-15,5-7 0 16,1-5 0-16,-2-12-3 16,4-7 1-16,0-9 1 15,0-9 0-15,-1-5 0 16,1-5 1-16,-7-1-1 0,-2-2 1 16,-1 3 0-16,-4 2 1 15,-2 8 1-15,0 9-1 0,-4 8 1 16,-2 10 1-16,-4 15-3 15,0 0 0-15,11 8 0 16,-7 13 0-16,0 12 0 16,5 10 0-16,1 8 0 15,-1 8 0-15,6 0 0 16,-2-2 0-16,8-6-4 0,-3-7-4 16,4-14-1-16,0-13 1 15,0-17 0-15,-3-14 2 16,0-18 2-16,-2-14 2 0,-4-11 2 15,-2-5 1-15,-3-5 2 16,-2-1 3-16,-2 2 1 16,-2 10 1-16,0 8 0 15,0 12 0-15,-2 10 0 0,0 15-8 16,0 11 0-16,1 8 0 16,1 17 0-16,2 8 0 15,-1 15 0-15,4 11 0 16,2 15 0-16,-4 6 0 0,2 9 0 15,-2-2-8-15,4-2-20 0,-5-4-30 16,1-18-32-16,-1-17-4 16,-1-18-5-16,2-19 0 15</inkml:trace>
  <inkml:trace contextRef="#ctx0" brushRef="#br0" timeOffset="101670.2455">5986 8746 38 0,'-7'-31'95'15,"-2"5"-2"-15,4 6-5 16,1 2-1-16,5 4-48 16,9 2-9-16,9 1-13 15,13-1-5-15,11-2-3 0,11 0-6 16,12-6-3 0,8 3 0-16,3-4 0 15,2 1 0-15,1 0 0 16,-7 0 0-16,-3 3 0 0,-13 0 0 0,-9 3 0 15,-11 1 0-15,-8 4 0 16,-8 0 0-16,-7 3 0 16,-14 6 0-16,10-9 0 15,-10 9 0-15,0 0 0 16,0 0 0-16,0 0-71 0,-12 4-22 16,2-1-3-1,-3-3-8-15,4-7-3 0</inkml:trace>
  <inkml:trace contextRef="#ctx0" brushRef="#br0" timeOffset="103002.3533">13895 16195 73 0,'-55'9'86'15,"11"-2"0"1,1-6-3-16,9-1-42 0,5-1-11 16,10 1-2-16,4-1-5 15,5-1-5-15,10 2-4 0,-12 0-3 16,12 0-3-16,0 0-1 15,13 4-4-15,5 1-3 16,5 2 0-16,12 0 0 0,12 2 0 16,13-2 0-16,14-2 0 15,17 1 0-15,17-3 0 16,13-3 0-16,18-3 0 16,16-6 0-16,20-3 0 15,15-3 0-15,16-3 0 0,13-2 0 16,14 1 0-16,17-2 0 15,5 3 0-15,13 1 0 16,-5 1 0-16,9 4 0 0,-5 1 0 16,-7 3 0-16,-6 0 0 15,-15 4 0-15,-7-1 0 16,-18 1 0-16,-15 0 0 16,-22 0 0-16,-16 1 0 15,-23-1 0-15,-28 0 0 0,-20-1 0 16,-23 0 0-16,-24-3 0 15,-19-1 0-15,-15-2 0 16,-14-1 0-16,-17-3 0 0,-9 1 0 16,-9-4 0-1,-7-2 0-15,-4 1 0 0,-2 1 0 16,-2-1 0-16,3 1 0 0,6 2 0 16,5 2 0-16,10 3 0 15,6 1 0-15,11 3 0 16,14 7 0-16,0 0 0 0,14 0 0 15,13 7 0-15,5 9 0 16,7 4 0-16,5 4 0 16,0 6 0-16,0 2 0 15,-5 4 0-15,-5 2 0 16,-11 1 0-16,-5-3 0 16,-12-1 0-16,-6-2 0 15,-12-1 0-15,-13-2 0 0,-7-4 0 16,-8-2 0-16,-2-5 0 0,1 0 0 15,1-6 0 1,8-1 0-16,8-12 0 0,4 0-83 16,32-11-12-16,22-11-4 15,17-8-7-15,20-11-3 16</inkml:trace>
  <inkml:trace contextRef="#ctx0" brushRef="#br0" timeOffset="103332.5301">20224 15732 75 0,'11'-18'98'16,"-10"2"-3"-16,-6-1-6 15,-7 2 0-15,-5 5-67 16,4 1-3-16,0 6-5 0,1 2-4 16,12 1-10-16,-14 4 0 15,14-4 0-15,19 14 0 16,7-7 0-16,11 0 0 0,14-1 0 15,11-3 0-15,11 1 0 16,9-4 0-16,5 1 0 16,0-3 0-16,1-4 0 15,-6-3 0-15,-8 0 0 0,-7-3 0 16,-10 1 0-16,-10 1 0 16,-15 2 0-16,-8-1 0 15,-10 7-19-15,-14 2-26 0,-8-2-46 16,-12 2 0-16,-8 1-7 15,-3 4-3-15</inkml:trace>
  <inkml:trace contextRef="#ctx0" brushRef="#br0" timeOffset="103532.3821">20825 15668 36 0,'-31'11'97'0,"5"5"-1"16,6 0-3-16,5 3-4 16,2 1-44-16,8 4-13 15,-1 6-11-15,2 2-19 0,-1 4-2 16,2 2 0-16,3 4 0 15,-2 3 0-15,2 2 0 16,2 0 0-16,6 2 0 16,0-5 0-16,6 3 0 0,-2-12 0 15,-12-2-93-15,26-14-2 16,1-7-5-16,3-12-5 16,4-11-2-16</inkml:trace>
  <inkml:trace contextRef="#ctx0" brushRef="#br0" timeOffset="103749.1584">21205 15930 91 0,'28'-26'101'0,"-6"6"-4"0,0 6-5 15,-2 2-2-15,-3 10-64 16,1 4-12-16,-5 12-14 16,-3 5 0-16,0 8 0 15,-6 4 0-15,0 4 0 0,-1 4 0 16,-1 1 0-16,1-1 0 15,-3-1 0-15,3-3 0 16,-3-9-15-16,2-2-74 16,3-9-5-16,-5-15-3 15,0 0-6-15,8-9 0 0</inkml:trace>
  <inkml:trace contextRef="#ctx0" brushRef="#br0" timeOffset="103921.0087">21289 15608 67 0,'-9'-27'88'0,"3"4"-3"16,4 4-8-16,1 6-6 15,7 5-94-15,8 8-47 16,2 0-6-16,2 4-10 16,3 6-2-16</inkml:trace>
  <inkml:trace contextRef="#ctx0" brushRef="#br0" timeOffset="104790.5004">21882 15975 0 0,'-13'0'93'16,"4"0"2"-16,-4-6-2 15,13 6-7-15,-15-12-40 0,15 12-12 16,0 0-10-16,0 0-9 16,0 0-5-16,7 12-2 15,1 3-1-15,5 3-7 16,0 4 0-16,1 4 0 16,-1 0 0-16,3-1 0 0,-2 3 0 15,-3-6 0-15,0 0 0 16,2-5 0-16,-6-3 0 15,3-5 0-15,-10-9 0 16,9 12 0-16,-9-12 0 16,11-3 0-16,-9-9 0 0,4-6 0 15,-1-5 0-15,4-5 0 16,0-6 0-16,3-1 0 0,1-1 0 16,3 2 0-16,1 2 0 15,-2 6 0-15,3 4 0 16,-1 5 0-16,2 6 0 0,-3 6 0 15,3 5 0-15,-5 4 0 16,4 7 0-16,-2 5 0 16,0 3 0-16,-3 8 0 15,1-2 0-15,-1 6 0 16,2-2 0-16,-6-2 0 0,3 0 0 16,3-6 0-16,-4-2 0 15,4-9 0-15,1-4 0 16,2-6 0-16,1-6-3 15,6-7 0-15,0-9 1 0,-1-1 0 16,0-2 1-16,2-6 1 16,-1 3-1-16,3 1 1 15,-5 4 1-15,2 1 0 16,-1 6 1-16,1 4-1 16,2 5 1-16,-3 5-1 0,0 2 0 15,2 4 0-15,0 4 1 16,6 3-2-16,2-2 0 15,1 2 0-15,5-3 0 0,-1-2 0 16,5-2 0-16,1-3 0 16,-6-2 0-16,2-8 0 15,-7-4 0-15,-2-1 0 16,-12-3 0-16,0-1 0 16,-5-1 0-16,-8-1 0 0,-6 6 0 15,-3 3 0-15,-9 6 0 16,-10 5 0-16,-5 8 0 0,-7 11 0 15,-1 9 0 1,-4 10 0-16,10 6 0 0,2 3 0 16,16 5 0-16,9 3 0 15,21 1 0-15,20-5 0 0,24 12 0 16,15-18-78-16,10-13-18 16,8-12-4-16,10-22-7 15,8-21-4-15</inkml:trace>
  <inkml:trace contextRef="#ctx0" brushRef="#br0" timeOffset="110763.9516">10237 15050 20 0,'4'-13'97'0,"0"1"-1"0,-1-2-3 16,-3 4-7-16,0-3-32 15,0 2-16-15,0 11-13 16,1-16-23-16,-1 16-2 0,0 0 0 16,0 0 0-16,0 0 0 15,4 15 0-15,-3-3 0 16,3 7 0-16,-1 7 0 15,3 4 0-15,-1 5 0 0,-2 5 0 16,1 6 0-16,-2 2 0 16,-2 4 0-16,0-2 0 15,0-1 0-15,-1-3 0 0,-3-3 0 16,0-2 0-16,-1-3 0 16,-2-2 0-16,1-7 0 15,-2 3 0-15,3-5 0 16,-2 2 0-1,0-8 0-15,1-1 0 0,2-4 0 0,2-4 0 16,2-12 0-16,-3 14 0 16,3-14 0-16,-4-13-92 15,6-2-5-15,4-10-4 16,2-4-7-16,4-7-2 16</inkml:trace>
  <inkml:trace contextRef="#ctx0" brushRef="#br0" timeOffset="111425.9584">12677 15023 24 0,'-12'-8'91'0,"12"8"3"15,0-13-2 1,0 1-22-16,0 12-14 0,7-10-18 16,6 4-10-16,-13 6-10 15,14 1-18-15,-8 8 0 0,-2 5 0 16,4 9 0-16,-8 4 0 16,1 12 0-16,-3 5 0 0,-1 8 0 15,-8 8 0 1,3 1 0-16,-3 4 0 0,-3 0 0 15,8-2 0-15,-10-2 0 16,9-1 0-16,-4-8 0 16,6-7 0-16,-2-4 0 15,0-6 0-15,6-6 0 0,0-8 0 16,3 0 0-16,-2-21-71 16,22 1-26-16,-6-18-3 15,3-16-7-15,7-14-4 0</inkml:trace>
  <inkml:trace contextRef="#ctx0" brushRef="#br0" timeOffset="112284.891">15417 14711 76 0,'0'-11'92'16,"0"0"-2"-16,1-8-15 0,-1 19-12 16,4-16-18-16,-4 16-12 15,11-11-9-15,-11 11-11 16,11 0-13-16,-3 11 0 16,-3 8 0-16,-1 12 0 0,-1 2 0 15,-1 9 0-15,-2 6 0 16,-2 6 0-16,0 4 0 15,-4 3 0-15,0 1 0 16,-6 1 0-16,1 1 0 0,4-2 0 16,-1-3 0-16,1-7 0 15,6-4 0-15,1-12 0 16,12-6-57-16,6-12-39 16,8-15-2-16,7-8-8 15,3-21-5-15</inkml:trace>
  <inkml:trace contextRef="#ctx0" brushRef="#br0" timeOffset="112748.2899">17556 14686 45 0,'21'-15'96'15,"1"2"0"-15,-3-4-4 16,1-1-1-16,-9 2-52 0,4 6-5 16,-7 2-16-16,-8 8-18 15,0 0 0-15,0 15 0 16,-4 9 0-16,-6 7 0 16,-2 11 0-16,-5 5 0 0,0 13 0 15,-3 3 0-15,4 4 0 16,-2 3 0-16,5-2 0 15,3-3 0-15,6-4 0 0,3-5 0 16,9-3 0-16,9-16-64 16,13-13-32-16,9-10-2 15,9-13-9-15,10-16-3 16</inkml:trace>
  <inkml:trace contextRef="#ctx0" brushRef="#br0" timeOffset="113203.3742">20277 14504 53 0,'14'-22'98'16,"1"3"-3"-16,1-3-4 15,-2 4-1-15,0 2-52 16,-1 1-8-16,-2 9-14 15,-11 6-16-15,11 0 0 0,-10 9 0 16,-1 11 0-16,0 6 0 16,1 8 0-16,-2 7 0 15,1 7 0-15,0 7 0 0,-1 7 0 16,1 0 0 0,0 6 0-16,0 3 0 0,-1 10 0 15,-1 20-24-15,4-27-72 0,8-7-3 16,-4-18-7-16,8-14-7 15</inkml:trace>
  <inkml:trace contextRef="#ctx0" brushRef="#br0" timeOffset="116226.2332">20416 15145 31 0,'0'-15'79'15,"7"-3"-2"-15,-6 3-17 16,7 1-6-16,3 1-13 15,1 2-6-15,2 2-7 16,-4 2-7-16,1 5-4 0,-11 2-4 16,16 4-3-16,-15 9-1 15,-1 5-2-15,-2 6 0 16,-5 8-1-16,-2 2 1 0,-1 5-1 16,3 5-3-1,-1 0-3-15,4 3 0 0,2 2 0 16,2 1 0-16,0 2 0 15,1 2 0-15,1 6 0 0,-1 1 0 16,-1 4 0-16,-1-2 0 16,-5 5 0-16,-3 0 0 15,-1-3 0-15,-2-1 0 16,2-1 0-16,-4-3 0 16,4-2 0-16,2-1 0 0,0-3 0 15,1-4 0-15,4-1 0 16,3-3 0-16,-1-6 0 15,3-3 0-15,6-4 0 0,-1-6 0 16,0-3 0-16,2-3 0 16,0-5 0-16,-1-4 0 15,-8-12 0-15,8 16 0 0,-8-16 0 16,0 0 0-16,0 0 0 16,0 0 0-16,0 0 0 15,0 0 0-15,0 0-4 16,0 0-88-16,-7 0-3 15,-8-7-4 1,-2-2-7-16,-4-6 0 0</inkml:trace>
  <inkml:trace contextRef="#ctx0" brushRef="#br0" timeOffset="116427.2004">20145 16632 86 0,'-9'1'97'0,"9"-1"-4"16,0 0-4-16,0 0 0 15,9 16-70-15,5-7-4 0,4 5-5 16,3 2-1-16,2 1-5 16,8 5-4-16,2-2 0 0,7 2 0 15,-2-6 0-15,6 1-6 16,-4-8-9-16,7-2-23 16,-3-3-43-16,-3-9-9 15,-2-13-8-15,-6-7-4 16,-9-12 30-16</inkml:trace>
  <inkml:trace contextRef="#ctx0" brushRef="#br0" timeOffset="116595.6111">20725 16592 79 0,'0'-29'96'0,"0"7"-1"16,0 4-6-16,0 18-22 0,-11-5-25 15,11 5-18-15,-9 9-8 16,0 5-13-16,2 5-3 16,-5 5 0-16,0 5 0 0,0 3 0 15,-2 8 0-15,-1-2 0 16,9 9-79-16,-7 2-12 15,4 0-3-15,-4-5-7 16,-2-4-5-16</inkml:trace>
  <inkml:trace contextRef="#ctx0" brushRef="#br0" timeOffset="117001.6569">20364 17333 40 0,'-14'-11'101'0,"5"1"-1"0,-4 0-6 16,5 1-3-16,-4-2-6 0,1 8-85 16,4 8 0-16,2 4 0 15,-5 4 0-15,5 10 0 0,-5 3 0 16,1 4 0-16,-6 4 0 16,4 2 0-16,-1 7 0 15,-2-1 0-15,-3 3 0 16,0 0 0-16,0 6 0 0,2-3 0 15,-1-1 0-15,2-3 0 16,1 2 0 0,13-46-92-16,-20 64 1 0,16-45-4 15,4-19-6-15,0 0-2 16</inkml:trace>
  <inkml:trace contextRef="#ctx0" brushRef="#br0" timeOffset="117445.353">20162 17469 36 0,'10'-31'94'0,"0"12"0"0,3 2-4 15,0 11-2-15,3 3-36 16,2 4-34-16,4 5-3 16,3 6-4-16,1 1-3 0,2 2-3 15,3 3-5-15,0 10 0 16,4 0 0-16,-1-11 0 15,4-1 0-15,1-1-6 16,2-4-1-16,0-3-1 16,-4-4 1-16,0-4-1 15,-18-6 3-15,47-21 2 0,-12-14 2 16,-16-11 3-16,-10-8 2 16,-12-1 2-16,-12 2 2 0,-4 10 2 15,0 21-2-15,-2 11-1 16,1 6-7-16,1 11 0 15,-5 5 0-15,2 15 0 16,0 11 0-16,1-11 0 16,-2 4 0-16,-1 4 0 0,-2 6 0 15,-2 4 0-15,1 4 0 16,-2 0 0-16,-2 5 0 16,4 1 0-16,-5 3 0 0,6-4 0 15,-5-3-65-15,8-2-29 16,2-3-2-16,1-11-8 15,1-6-4-15</inkml:trace>
  <inkml:trace contextRef="#ctx0" brushRef="#br0" timeOffset="117850.6821">21551 17278 1 0,'15'0'100'0,"-5"4"2"0,-10-4-6 16,0 0-3-16,0 0-2 16,-11-8-63-16,11 8-28 15,-16-9 0-15,16 9 0 0,-3-10 0 16,3 10 0-16,12-7 0 16,8 2 0-16,9-1 0 15,10-1 0-15,11 0 0 0,11 1 0 16,8-1 0-1,6 5 0-15,2-2 0 0,2 1 0 16,-5 2 0-16,-9 1 0 0,-7 1 0 16,-11-1 0-16,-9 0 0 15,-9 0 0-15,-9 0 0 16,-9 1 0-16,-11-1 0 16,0 0 0-16,0 0 0 0,0 0 0 15,-11 7 0-15,1-2 0 16,-7-5 0-16,-12 6-62 15,8 3-36-15,-11-1 0 16,-3 3-8-16,-13 2-3 16</inkml:trace>
  <inkml:trace contextRef="#ctx0" brushRef="#br0" timeOffset="118195.1224">21830 17379 5 0,'0'0'100'0,"-9"7"-1"16,9-7-4-16,0 0 2 15,5 11-3-15,9-10-73 16,-6-1-21-16,3 1 0 16,-2 0 0-16,0 1 0 0,2 4 0 15,-2 2 0-15,0 0 0 16,1 4 0 0,-3 3 0-16,0 4 0 0,-4 2 0 15,-3 6 0-15,1 1 0 16,-1 3 0-16,0 7 0 15,-3 2 0-15,-1 2 0 16,-5 2 0-16,2-1 0 0,-3 3 0 16,1-6 0-16,-3 1 0 15,12-41 0-15,-8 35 0 16,-3 0 0-16,3-10 0 0,-3 2 0 16,11-27 0-16,-9 33-92 15,9-33-5-15,0-11-5 16,0-11-6-16,0-8-3 15</inkml:trace>
  <inkml:trace contextRef="#ctx0" brushRef="#br0" timeOffset="122802.7707">7089 13572 32 0,'0'0'34'16,"-10"-3"-1"-16,10 3 1 16,-15-3-3-16,15 3-3 15,-13-1 1-15,4 0-4 0,-2 1-1 16,3 0-2-16,-2 0-3 15,10 0 1-15,-17 0-2 16,9 0 0-16,8 0 2 16,-16 0-4-16,16 0-1 0,-9 0-1 15,9 0-1 1,-11 2-1-16,11-2-1 0,0 0-3 16,0 0 0-16,0 0-2 15,0 0 0-15,-8 5-1 16,8-5 0-16,0 0 0 0,13 4-5 15,0-4 0-15,6 2 0 16,10 1 0-16,4 1 0 16,11 0 0-16,7-1 0 15,6 0 0-15,5-1 0 0,5-1 0 16,4-1 0-16,-3 1 0 16,-2-1 0-16,-4-4 0 15,-4 0 0-15,-11 2 0 0,-10-2 0 16,-6 2 0-16,-12 0 0 15,-4 2 0-15,-5-1 0 16,-10 1 0-16,0 0 0 16,0 0 0-16,-10 0 0 0,-1-1 0 15,-2 3 0-15,-2 7 0 16,-6-7 0-16,5 7-88 16,0-6-6-16,7-3-4 15,9 0-7-15,2-27-4 16</inkml:trace>
  <inkml:trace contextRef="#ctx0" brushRef="#br0" timeOffset="123906.2097">7288 11569 68 0,'-15'-5'87'0,"-7"-2"2"15,3 3-11-15,-3-5-21 0,7 8-13 16,0-4-13-16,4 3-8 16,11 2-6-16,-16-5-4 15,16 5-9-15,0 0-4 16,13 0 0-16,8 1 0 0,10 2 0 15,11 1 0-15,14 1 0 16,16-1 0 0,10 1 0-16,14-1 0 0,5-1 0 15,9-2 0-15,1 2 0 0,4-3 0 16,-11 1 0-16,-6-1 0 16,-12 0 0-16,-8 1 0 0,-18-1 0 15,-14-1 0-15,-10 0 0 16,-13-2 0-16,-12 2 0 15,-11 1 0-15,4-9 0 16,-4 9 0-16,-16-9 0 16,0 2 0-16,-1 1 0 0,-3-2 0 15,10-5-13-15,-5 6-78 16,3-5-4-16,3-4-4 16,3-7-7-16,3-5-1 15</inkml:trace>
  <inkml:trace contextRef="#ctx0" brushRef="#br0" timeOffset="124910.1043">7238 9343 7 0,'0'0'67'0,"-17"0"3"15,17 0-14-15,-20 3-9 0,7-3-7 16,2-1-7-16,0 1-2 15,1 0-3-15,10 0-4 16,-10 0-5-16,10 0-3 16,0 0-5-16,0 0-1 15,0 0-3-15,0 0-1 0,0 0-1 16,0 0 0-16,0 0-1 16,0 0 1-16,6 8 0 15,7-6 0-15,9-1 0 16,6 0 0-16,12-1-5 15,7 0 0-15,15 1 0 0,13-4 0 16,9-3 0-16,11 0 0 16,9-2 0-16,7-2 0 0,4-1 0 15,-3 2 0-15,-7-2 0 16,-7 2 0-16,-10 2 0 16,-14 1 0-1,-18 1 0-15,-13 1 0 0,-13 2 0 16,-13 1 0-16,-17 1 0 0,0 0 0 15,0 0 0-15,-17 8 0 16,1 0 0-16,-3 3 0 16,-2 5 0-16,-2 0 0 15,9 9-13-15,-4 2-78 0,2-5-3 16,5 0-4-16,2-6-7 16,4-2-2-16</inkml:trace>
  <inkml:trace contextRef="#ctx0" brushRef="#br0" timeOffset="126871.6711">6472 13196 55 0,'-2'-9'79'16,"-3"-4"-7"-16,5 4-10 15,-3 1-12-15,3 8-9 16,-1-15-8-16,1 15-8 0,0 0-6 15,0 0-5-15,0 15-3 16,0 3-3-16,0 7-2 16,-1 4 0-16,1 7 0 0,-1 3-1 15,-1 3-1-15,-4 1 0 16,-2-2-1-16,-3 5 1 16,2-3 0-1,-6-3-4-15,6-5 0 16,-3-5 0-16,1-2 0 0,3-4 0 15,2-7-2-15,6 0-21 16,0-17-63-16,14 9-3 16,-3-9-5-16,6-9-5 15,5-6-5-15</inkml:trace>
  <inkml:trace contextRef="#ctx0" brushRef="#br0" timeOffset="127114.855">6703 13109 29 0,'11'-20'90'0,"-5"1"0"0,4 4-4 15,-7 0-4-15,2 3-49 16,-5 12-8 0,0 0-6-16,3 11-8 0,-4 8-3 15,-1 6-2-15,-4 7-1 0,-4 10-1 16,-3 2-5-16,0 14-8 15,-6-10-25-15,4 7-51 16,7-9-2 0,6-11-6-1,1-10-7-15</inkml:trace>
  <inkml:trace contextRef="#ctx0" brushRef="#br0" timeOffset="127426.0014">6973 13015 38 0,'-2'-14'95'0,"-3"4"-3"15,-4 1-5-15,-2 5-1 16,-5 3-52-16,6 2-7 0,-6 12-11 16,-1 5-6-16,-1 7-4 15,-2 7-1-15,2 3-2 16,1 4-1-16,4 0 0 15,0 0-1-15,6-4-1 0,2-4 1 16,5-4 0-16,1-5-1 16,7-7 1-16,8-3 0 15,4-7 0-15,8-2-1 0,11-2-3 16,2-1-4-16,14-1-32 16,-3-3-48-16,3-4-1 15,-3-1-7-15,0-4-7 16</inkml:trace>
  <inkml:trace contextRef="#ctx0" brushRef="#br0" timeOffset="128498.2041">6227 11349 75 0,'-14'-11'91'15,"3"-2"-3"-15,3-2-5 16,8 15-27-16,-1-19-19 16,7 7-16-16,10 5-9 0,3 5-4 15,4 2-2-15,1 10-3 16,0 7-1-16,-4 5 1 15,-6 8-2-15,-4 7 1 0,-10 1 0 16,0 2-1-16,-11-3 0 16,-2-4 0-1,0-3-1-15,0-8 1 0,7-6 0 16,6-16 0-16,11 5 0 0,12-9 0 16,9-12 0-16,9-4 1 15,5-8-1-15,7-4 1 16,1-8-2-16,-3-2 0 15,-5-2 0-15,-6-2 0 16,-7 3 1-16,-7 2 0 16,-10 7 1-16,-6 3 1 0,-5 9-3 15,-5 6 0-15,-2 7 0 16,2 9 0-16,-17 0 0 16,3 11 0-16,1 8 0 0,-1 8 0 15,0 5 0-15,-2 8 0 16,4 6 0-16,-3 4 0 0,5 3 0 15,3-2 0-15,5-1-11 16,0-8-25-16,-13-6-52 16,20-9-2-16,9-15-6 15,4-10-3-15</inkml:trace>
  <inkml:trace contextRef="#ctx0" brushRef="#br0" timeOffset="128703.4615">6887 11355 49 0,'10'-38'94'0,"-4"6"-2"15,-3 4-4-15,-3 0-15 16,0 19-24-16,-9 8-20 16,-2 4-13-16,-5 13-5 15,1 3-5-15,0 4-2 0,2 5-4 16,6-3 0-16,8 2 0 16,16-7 0-16,14-6 0 15,16-2-8-15,9-8-76 16,16-8-4-16,7-11-3 0,8-12-9 15,1-9-5-15</inkml:trace>
  <inkml:trace contextRef="#ctx0" brushRef="#br0" timeOffset="129400.1967">6154 9869 40 0,'-27'-6'85'0,"0"-1"1"0,8-5-12 16,6 1-21 0,10-2-10-16,4-1-13 15,11-2-9-15,8 4-6 0,5 1-5 16,6 5-3-16,0 5-2 16,2 1-1-16,-2 9-2 0,-4 8-1 15,-6 7 0-15,-3 1-1 16,-7 3 0-16,-5 1 1 15,-3 0-1-15,-3-1 1 16,-1-4-1-16,0-4 0 0,0-5 1 16,1-2-1-16,10-5 1 15,7-2-1-15,7-2 1 16,4-1-1-16,4 1 0 0,3 0 0 16,0 0 0-16,-1 4 0 15,-9-1 1-15,-5 3-1 16,-8 3 1-16,-7 0-1 15,-5 0 1-15,-11 0 0 0,-6 2 0 16,-5-3-1 0,-3-1-1-16,0-2-3 0,2-8-11 15,6-1-33-15,7-3-37 16,8-11-3-16,5-5-6 16,14-8-4-16</inkml:trace>
  <inkml:trace contextRef="#ctx0" brushRef="#br0" timeOffset="129605.0297">6755 9745 68 0,'12'-28'97'0,"-6"7"-4"16,-4 3-6-16,-2 8-17 15,0 10-29-15,0 0-18 16,0 0-9-16,-8 11-5 0,2 14-4 16,-2 5-1-16,0 14-4 15,-4 6-5-15,0 4-2 16,4-2-4-16,6 0-8 0,-1-10-17 15,-2-8-51 1,13-9-3-16,11-18-5 16,8-8-2-16</inkml:trace>
  <inkml:trace contextRef="#ctx0" brushRef="#br0" timeOffset="129803.2577">6985 9755 18 0,'4'-33'94'0,"-3"9"-2"0,-1 8-4 16,-6 6-3-1,6 10-33-15,-25 9-21 0,6 6-14 16,-2 6-6-16,-1 1-3 16,1 2-2-16,5 2-1 0,11-2-1 15,9-4-4-15,21-1 0 16,15-6 0-16,24 0-20 16,32-6-65-1,-3-7-4-15,12-3-3 0,5-11-8 16,4-8-5-16</inkml:trace>
  <inkml:trace contextRef="#ctx0" brushRef="#br0" timeOffset="131385.2492">10238 16188 91 0,'13'-10'101'15,"-7"-1"-3"-15,6-1-5 16,-8-3-3-16,-4 4-66 0,0 11-10 16,0 0-14-16,3 12 0 15,-3 9 0 1,0 7 0-16,-6 10 0 0,-1 9 0 15,-2 5 0-15,-1 11 0 16,0-1 0-16,3 6 0 16,-2 5-86-16,9-14-6 0,1-9-5 15,11-15-6 1,10-15-4-16</inkml:trace>
  <inkml:trace contextRef="#ctx0" brushRef="#br0" timeOffset="131785.4198">11590 16233 1 0,'35'-4'86'0,"0"-2"4"16,-2 0-3-16,-5-3-4 15,3 2-44-15,-2 4-6 0,-3 0-11 16,4 3-4-16,-6 0-5 16,-2 0-2-16,-1 9-2 15,-7 4-1-15,1 3-2 0,-8 3-1 16,-1 6-5-16,-7 4 0 16,-1 3 0-16,-5-1 0 15,-1-1 0-15,-3-5 0 16,0-2 0-16,2-3 0 15,4-7 0-15,5-13 0 0,0 11 0 16,8-10 0-16,10-1 0 16,13-2 0-16,2-7 0 15,14 0-16-15,4-4-33 0,22-5-41 16,8-4-2-16,20-9-7 16,11-5-4-16</inkml:trace>
  <inkml:trace contextRef="#ctx0" brushRef="#br0" timeOffset="132405.2306">15325 15888 10 0,'2'-10'89'0,"-1"-1"3"0,1-1-3 15,0-2-4-15,3 5-41 0,4 2-15 16,4 1-9-16,1 5-7 16,2 1-3-16,0 8-3 15,0 7-2-15,-2 5-2 16,-5 6-1-16,0 3-1 0,-7 4 0 15,-2-3 0-15,-1 3 0 16,-6-4 0 0,0-4 0-16,1-3 0 0,-1-3 0 15,5-3 0-15,2-5 0 0,7 1 0 16,4-6 1-16,9 1-2 16,6 2 0-16,2-1 0 15,2 0 0-15,1 0 0 0,-2 1 0 16,-4 0 0-16,-5 1 0 15,-8 0 0-15,-4 1 0 16,-8-1 0-16,-8 1 0 0,-9 0 0 16,-5-1-3-16,-2 4-6 15,-12-5-25-15,7 0-53 16,5-2-3-16,5-7-6 16,19 0-5-16</inkml:trace>
  <inkml:trace contextRef="#ctx0" brushRef="#br0" timeOffset="132837.6963">17080 15723 86 0,'0'-17'96'0,"0"17"-4"16,-12-4-4-16,12 4-1 16,-16 14-68-16,9 6-3 0,4 7-7 15,1 3-2-15,2 4-1 16,1 1-1-16,12-4-5 16,6-1 0-16,8-9 0 15,7-4 0-15,8-8 0 16,3-3 0-16,2-6 0 0,1-4 0 15,-1-6 0-15,-4-3 0 16,-4 0 0-16,-3-3 0 16,-12 4 0-16,-2 1 0 0,-5 5 0 15,-7 6 0-15,-10 0 0 16,3 13 0-16,-3 6 0 0,-4 4 0 16,-4 8 0-16,-1 3 0 15,8 10 0-15,13-6-91 16,-7-2-2-16,6-9-4 15,12-7-8-15,11-10-2 0</inkml:trace>
  <inkml:trace contextRef="#ctx0" brushRef="#br0" timeOffset="133370.1989">19669 15426 7 0,'22'-3'84'15,"2"-1"5"-15,-5 1-3 16,-1 3-26-16,-6-2-10 16,-1 2-14-16,-11 0-10 0,0 0-9 15,0 14-3-15,-9-5-3 16,0 4-2-16,-5 1-2 15,1 5-1-15,3 2-2 0,1 2 1 16,6 1-5-16,3 3 0 16,7-1 0-16,5 0 0 15,3-1 0-15,0-2 0 16,-1-1 0 0,-2-3 0-16,-2 0 0 0,-5-3 0 0,-5-1 0 15,0-1 0-15,-12-2 0 16,1-1 0-16,-7-1 0 0,-3-1 0 15,-5-6-3-15,5 6-24 16,21-9-61-16,-29 0-2 16,8-8-6-16,-1-8-5 15,6-6-2-15</inkml:trace>
  <inkml:trace contextRef="#ctx0" brushRef="#br0" timeOffset="139617.8782">8903 11575 20 0,'0'0'67'16,"-5"-16"-1"-16,5 16-15 0,9-16-10 16,3 9-15-16,7 4-11 15,-1-1-6-15,8 1-1 16,-4 5-4-16,7-2-5 0,0 0-18 15,2 9-39-15,2-6-9 16,4 3-3 0,4-6-2-16</inkml:trace>
  <inkml:trace contextRef="#ctx0" brushRef="#br0" timeOffset="139813.8256">9877 11468 51 0,'23'-6'80'16,"-1"0"-2"-16,-9 0-17 16,7 3-15-16,-1-1-13 15,0 3-10-15,4-2-8 16,1 3-6-16,7 0-2 0,4 0-6 16,6 3-10-16,8-2-17 15,1-1-43-15,12 9-8 16,0-3-5-16,6 0-3 15</inkml:trace>
  <inkml:trace contextRef="#ctx0" brushRef="#br0" timeOffset="140118.1253">11897 11452 48 0,'35'-6'89'16,"-10"2"-2"-16,-7-2-4 0,-3 3-25 16,-15 3-17-16,16-3-18 15,-16 3-11-15,0 0-5 0,0 0-4 16,8 9-5-16,0 0-11 15,-7 9-62-15,13-12-2 16,1 1-8-16,7-3-3 16,5-4-5-16</inkml:trace>
  <inkml:trace contextRef="#ctx0" brushRef="#br0" timeOffset="140825.233">13429 11515 41 0,'1'-10'60'15,"-1"10"0"-15,0-9-26 0,0 9-12 16,0 0-7-16,0 0-8 16,0 0-5-16,7 0-1 15,6 0-1-15,5 1-13 0,10 6-29 16,4-6-17-16,15 5-2 15,8-5 0-15</inkml:trace>
  <inkml:trace contextRef="#ctx0" brushRef="#br0" timeOffset="141015.8897">14477 11499 5 0,'10'-2'39'15,"-10"2"-3"-15,0 0-8 16,9-3-8-16,-9 3-8 0,13 2-5 16,-2 1-8-16,2 6-25 15,4-2-20-15,14 0-2 0</inkml:trace>
  <inkml:trace contextRef="#ctx0" brushRef="#br0" timeOffset="141504.1553">17130 11576 28 0,'23'-4'70'0,"-3"-3"3"15,-1 3-19-15,-1-3-5 16,0 4-10-16,1-1-10 16,0 3-8-16,0-2-1 15,2 3-6-15,1 0-2 16,-1 0-4-16,4 3-3 0,4 2-2 15,2 4 0-15,3-1-2 16,5 2-4-16,-1-3-11 16,7 1-33-16,4 2-29 0,-1-1-4 15,3-3-5-15,3-4-4 16</inkml:trace>
  <inkml:trace contextRef="#ctx0" brushRef="#br0" timeOffset="141745.1922">18767 11598 51 0,'21'-4'69'16,"-2"0"0"-16,-3 0-23 15,0 0-12-15,-1 2-14 16,2 1-9-16,-1 1-4 15,7 0-6-15,4 0-17 16,0-3-39-16,8 7-10 0,3 1-3 16,6 2-4-16</inkml:trace>
  <inkml:trace contextRef="#ctx0" brushRef="#br0" timeOffset="141917.9546">19808 11566 36 0,'18'0'70'15,"-4"-1"-2"-15,0-2-9 0,3 5-78 16,-4-2-27-16,-4 2-14 16,4-2-6-16</inkml:trace>
  <inkml:trace contextRef="#ctx0" brushRef="#br0" timeOffset="142947.0217">20313 11705 19 0,'0'0'41'16,"0"0"-1"-16,0 0-1 0,9-1-9 15,-9 1-2-15,9 3-4 16,-9-3-6-16,9 16-4 0,-6-5-3 16,-1 2-3-16,-1 5-2 15,1 3-15-15,0 0-34 16,2 11-19-16,2 1-5 15,-1 4 0-15</inkml:trace>
  <inkml:trace contextRef="#ctx0" brushRef="#br0" timeOffset="143147.7189">20523 12337 26 0,'4'16'38'0,"-1"-2"2"15,4 4-8-15,-1 2-10 16,0 3-5-16,1 4-3 16,1 4-5-16,-1 7-16 0,0 7-24 15,-6 5-23-15,2 4-4 16</inkml:trace>
  <inkml:trace contextRef="#ctx0" brushRef="#br0" timeOffset="143395.7281">20450 13626 50 0,'14'21'64'0,"7"2"-2"0,-1 3-36 15,-1 0-3-15,2 7-11 16,-1-1-4-16,-3 5-4 15,-2-1 1-15,-6 2-1 16,-2-3 1-16,-6 1-4 0,-1-7-13 16,-10-1-45-16,2 4-5 15,-7-11-3-15,3-2 0 16</inkml:trace>
  <inkml:trace contextRef="#ctx0" brushRef="#br0" timeOffset="144863.9815">20384 11633 31 0,'-7'-12'79'0,"-1"-1"-1"15,8 13-12-15,-10-14-13 0,10 14-13 16,0 0-9-1,-12-1-9-15,12 1-7 0,-12 4-5 16,5 6-3-16,-2 1-5 16,-1 3-1-16,1-2 0 15,2 3 1-15,1-1-2 0,5-3 0 16,1-1 0-16,0-10 1 16,14 10 0-16,0-7 0 15,2-3 1-15,2 0-1 16,1-8 1-16,-1 0 0 15,-2-1 0-15,2-5 0 0,-6 0 0 16,-5-2 0-16,-2 0 0 16,-4 1 1-16,-3 4 0 0,-5 0 0 15,-8 2 0-15,-3 5 0 16,-2 4 0-16,-4 2 1 16,-1 6-2-16,1 3 0 0,6 6-2 15,3 2 1-15,10 1-1 16,5 0 0-1,8 2 0-15,14-4 0 0,7-2 0 16,6-4 0-16,6-5 1 16,2-3 0-16,-5-4 0 15,-1-2 0-15,-6-8 0 0,-5-4 1 16,-8-3 0-16,-9-1 0 16,-9-1-1-16,-1-2 1 15,-10 3-1-15,-10-1 0 0,-7 2 0 16,-8 6 0-16,-1 3-1 15,-5 4 1-15,1 4 0 16,0 6 0-16,5 5 0 0,8 6-2 16,9 4 1-16,10 1-1 15,9-1 1-15,15 2-1 16,10-4 1-16,8-3 0 0,4-5-1 16,5-5 2-16,-1-3-1 15,-5-3 1-15,-5-6 0 16,-7-4 0-1,-6-5 0-15,-11-1 2 0,-6 0-3 16,-5-2 0-16,-14 0 0 0,-4 1 0 16,-10 4 0-1,-3 2 0-15,-4 6 0 0,-1 4 0 16,1 0 0-16,3 9 0 0,6 7 0 16,9 1 0-16,11 3 0 15,9 0 0-15,13 3 0 16,10-5-2-16,9 0 2 15,7-6-1-15,1-3 2 0,1-3-1 16,-2-5 2-16,-6 0-2 16,-6-7 0-16,-8-3 0 15,-10-3 0-15,-8-3 0 16,-5 0 0-16,-13 0 0 0,-8 0 0 16,-6 3 0-16,-2 2 0 15,-6 3 0-15,2 7 0 0,0 1 0 16,3 3 0-1,8 6 0-15,6 2 0 16,7 4 0-16,11 0 0 0,8 1 0 16,12-3 0-16,11 0 0 0,7-3 0 15,6-3 0 1,0-5 0-16,-2-2 0 16,-1-4 0-16,-8-7 0 0,-9-3 0 15,-15-4 0-15,-7 0 0 0,-21-2 0 16,-13 4 0-1,-11 6 0-15,-19-4-25 0,-3 14-60 16,-3 1-4-16,3-1-2 0,10 0-7 16,14-17-5-16</inkml:trace>
  <inkml:trace contextRef="#ctx0" brushRef="#br0" timeOffset="168296.0812">15440 14818 20 0,'4'-11'92'0,"2"-2"0"15,0 3-2-15,-10-6-15 16,5 6-25 0,1 0-14-16,-2 10-10 0,0-12-8 15,0 12-6-15,-14-4-12 16,-1 3 0-16,-4 7 0 0,-2 5 0 16,-6 5 0-1,-4 4 0-15,-4 7 0 0,0 3 0 16,1 7 0-16,5-2 0 15,4 3 0-15,6-3 0 16,7-2 0-16,12-1 0 0,6-10 0 16,12-4 0-16,11-8 0 15,9-7 0-15,7-3 0 16,4-6 0-16,3-6 0 16,-3-8 0-16,0 1 0 0,-6-6 0 15,-8 0 0-15,-8-1 0 16,-10-1 0-16,-5-1 0 0,-10 1 0 15,-3 7 0-15,-12-1 0 16,-11 6 0-16,-1 3 0 16,-10 9 0-16,-3 0 0 15,-4 3 0-15,-1 8 0 16,1 5 0-16,5 3 0 0,7 2 0 16,11 4 0-1,3-3 0-15,13 4 0 0,8-2 0 16,14-2 0-16,12-7 0 0,7-3 0 15,3-4 0-15,5-5 0 16,1-3 0-16,-3-8 0 16,-3-2 0-16,-6-5 0 15,-9-3 0-15,-10 0 0 16,-7-3 0-16,-8 1 0 0,-4 4 0 16,-14-2 0-16,-4 9 0 15,-10 2 0-15,-7 6 0 0,-3 4 0 16,-6 8 0-1,2 7 0-15,-2 6 0 0,7 6 0 16,8 2 0-16,8 5 0 16,10-3 0-16,13 4 0 0,8-4 0 15,16-4 0-15,10-5 0 16,9-8 0-16,-1-7 0 16,5-7 0-16,0-4 0 15,-7-9 0-15,-2-6 0 16,-9-4 0-16,-8-1 0 0,-12-3 0 15,-4 2 0-15,-9 2 0 16,-10 3 0-16,-7 2 0 16,-12 8 0-16,-4 6 0 0,-6 4 0 15,-4 4 0-15,1 10 0 16,1 4 0-16,8 3 0 16,2 5 0-16,14-2 0 15,8 4 0-15,13-2 0 0,3-2 0 16,16-3 0-16,11-5 0 15,2-3 0-15,10-6 0 16,-1-6 0-16,1-1 0 16,-4-7 0-1,2-5 0-15,-6-2 0 0,-7-1 0 0,-7-5 0 16,-8 2 0 0,-6 1 0-16,-5 1 0 0,-7 1 0 15,-9 3 0-15,-8 5 0 16,-7 3 0-16,-1 4 0 0,-6 0 0 15,1 11 0-15,4 5 0 16,2-1 0-16,2 5 0 16,11 2 0-16,10 1 0 15,7-2 0-15,5 1 0 0,13-6 0 16,6-2 0-16,10-6 0 16,4-7 0-16,2-2 0 0,4-10 0 15,-2-7 0-15,-4-5 0 16,-1-4 0-1,-10-1 0-15,-7-3 0 16,-4 4 0-16,-10 0 0 0,-5 4 0 0,-4 4 0 16,-10 6 0-16,-6 4 0 15,-3 8 0-15,-3 1 0 16,0 12 0-16,1 6 0 16,-1 3 0-16,4 6 0 15,5 3 0-15,4 2 0 0,5-1 0 16,7-2 0-16,1-6 0 15,9-3 0-15,2-6 0 16,4-8 0-16,3-4 0 0,0-2 0 16,1-11 0-16,-2-4 0 15,-2-2 0-15,-4-6 0 16,0-1 0-16,-4-4 0 16,-5 4 0-16,-2-2 0 0,-1 5 0 15,-7 3 0-15,-1 4 0 16,0 5 0-16,-4 4 0 15,-2 5 0-15,1 3 0 16,0 6 0-16,-2 4 0 0,3 4 0 16,3 1 0-16,-2 0 0 15,7 3 0-15,2-3 0 0,1-2 0 16,2-1 0 0,2-6 0-16,6-3 0 0,4-3 0 15,-2-3 0-15,1-2 0 16,1-6 0-16,0-2 0 15,1-3 0-15,-2-3 0 16,-3 0 0-16,1 0 0 0,-1 1 0 16,-4 2 0-16,-1 1 0 15,-2 4 0-15,-1 8 0 16,0 0 0-16,0 0 0 0,0 0 0 16,-8 6 0-16,0 5 0 15,0 4 0-15,3 3 0 16,-3 0 0-16,3 0 0 15,4-2 0-15,1 0 0 16,4-5 0-16,5-2 0 0,2-2 0 16,4-6 0-16,0-1 0 0,3-1 0 15,0-7 0 1,-5-4 0-16,-1-1 0 0,0-2 0 16,-6 0 0-16,-3-3 0 15,0 4 0-15,-3 0 0 16,-3 1 0-16,-1 3 0 0,4 10 0 15,-17-11 0-15,9 11 0 16,-2 0 0-16,-1 4 0 16,2 1 0-16,0 3 0 15,0-1 0-15,9-7 0 0,-14 15 0 16,14-15 0-16,-9 11 0 16,9-11 0-16,0 0 0 15,0 0 0-15,0 0 0 16,0 0 0-16,0 0 0 15,0 0 0-15,0 0 0 0,0 0 0 16,0 0 0-16,0 0 0 16,0 0 0-16,0 0 0 0,0 0 0 15,0 0 0-15,0 0 0 16,0 0 0-16,0 0 0 16,0 0 0-16,0 0 0 15,0 0 0-15,0 0 0 16,0 0 0-16,0 0 0 0,0 0 0 15,0 0 0-15,0 0 0 16,0 0 0-16,0 0 0 16,0 0 0-16,0 0 0 15,0 0 0-15,0 0 0 0,0 0 0 16,0 0 0-16,0 0 0 16,0 0 0-16,0 0 0 15,0 0 0-15,0 0 0 0,0 0 0 16,0 0 0-1,0 0 0-15,0 0 0 0,0 0 0 16,0 0 0-16,0 0 0 16,0 0 0-16,0 0 0 15,0 0 0-15,0 0 0 0,0 0 0 16,0 0 0-16,0 0 0 16,0 0 0-16,0 0 0 15,-6-6 0-15,6 6 0 16,0 0 0-16,0 0 0 0,0 0 0 15,0 0 0-15,0 0 0 16,0 0 0-16,0 0 0 16,0 0 0-16,0 0 0 0,0 0-7 15,0 0 0-15,0 0-5 16,0 0-6-16,0 0-20 0,0 0-48 16,0 0-2-1,0 0-6-15,0 0-4 0</inkml:trace>
  <inkml:trace contextRef="#ctx0" brushRef="#br1" timeOffset="176850.3156">15522 14709 50 0,'0'0'88'0,"0"-14"-2"16,0 14-3-16,1-13-27 16,-1 2-13-16,0 11-18 15,1-20-7-15,-1 9-4 0,3 1-4 16,-2-4-2-16,0 5-2 16,0-3-1-16,-1 3-2 15,0-2-1-15,0 1-3 0,-1-7-7 16,1 3-18-16,0-6-58 15,-1-7-2-15,-2-3-6 16,1-4-7-16,0-5-1 16</inkml:trace>
  <inkml:trace contextRef="#ctx0" brushRef="#br1" timeOffset="177233.7862">15544 13795 64 0,'0'-33'91'0,"-1"3"-3"15,-7 1-5-15,2 2-3 16,3 1-59-16,-5-2-7 16,7 2-5-16,-2 1-4 15,1-3-1-15,1 3-1 0,1-2-2 16,-1 0-2-16,-1-1-5 16,-2-2-6-16,-2-1-10 15,0-4-13-15,-1 0-7 16,-4-2-6-16,1-3-2 0,3-3 3 15,-1-1 9 1,2 1 14-16,2-4 16 0,4-1 18 16,-1-1 12-16,2 1 15 15,2 0 3-15,4 4-3 0,-3-1-1 16,0 1-5-16,0 3-7 16,-2 3 0-16,2 0-6 15,-4 3-6-15,0 1-3 16,-1-1-3-16,-2 4-4 15,-2-1-8-15,2 3-15 0,-5 6-34 16,0-7-23-16,2 3-5 16,-3-4-5-16,-2 2-3 15</inkml:trace>
  <inkml:trace contextRef="#ctx0" brushRef="#br1" timeOffset="177428.9605">15349 11857 30 0,'2'-40'75'15,"7"-2"-1"-15,-1-1-4 16,-9 2-34-16,7 1-10 0,8 3-9 16,0-3-9-16,0 3-4 15,-4-1-5-15,1 3-5 16,-3 1-4-16,3 1-14 16,-6 1-1-1,-3-2-25-15,2 2-8 0,-4 1-17 16,0 0 3-16</inkml:trace>
  <inkml:trace contextRef="#ctx0" brushRef="#br1" timeOffset="177604.8715">15505 10808 62 0,'5'-29'61'0,"-5"-4"-7"15,0 1-6-15,-2 0-16 0,-2 1-6 16,0 2-16-16,1-1-5 15,0 0-29-15,1 0-25 16,-5 2-17-16,2 0-7 0,3-1 0 16</inkml:trace>
  <inkml:trace contextRef="#ctx0" brushRef="#br1" timeOffset="177895.6754">15519 9790 18 0,'7'-29'83'15,"-2"1"0"-15,-2-1-3 16,1 1-6-16,-4-1-47 16,4 1-7-16,1 2-11 0,-4 1-6 15,3 1-3-15,-3 2-3 16,0 3-5-16,-1 0-13 0,0 0-3 15,0 2-8-15,0 0-3 16,-1 3 0-16,-2 0 1 16,1 0 3-16,-1 0 7 15,0 3 4-15,-8 2-37 0,10-1 10 16</inkml:trace>
  <inkml:trace contextRef="#ctx0" brushRef="#br1" timeOffset="178975.1283">9395 9366 74 0,'0'0'85'0,"-16"-19"-3"15,9 1-11-15,-2 8-29 16,6 1-15-16,3 9-6 15,-2-20-9-15,2 20-4 16,10-12-4-16,6 8-1 16,4 2-2-16,7 1-1 0,3 2 0 15,11-1-1-15,0 2-1 16,10 2-3-16,1-1-4 16,6 0-4-16,2-2-2 0,9-1-5 15,-4 1 3-15,9-2 0 16,-1-2 1-16,-4-1 2 15,2 0 5-15,-5-1 4 16,-7 1 4-16,-5 0 5 0,-1 3 1 16,-10-3 3-16,-4 2 1 15,1 0 3-15,-7-1 0 16,3 1-1-16,-1 0 0 16,2 2-2-16,2-2 0 0,3 1-2 15,1-1-2-15,4 2-2 16,2 2-5-16,6-1-12 15,2 6-35-15,6-2-24 16,-1-2-5-16,5 0-5 0,4 0-2 16</inkml:trace>
  <inkml:trace contextRef="#ctx0" brushRef="#br1" timeOffset="179396.2263">12521 9237 49 0,'83'-4'52'16,"-1"-1"-3"-16,6 2-5 15,0-3-6-15,-1 5-4 16,4-3-3-16,6 2-6 0,-6 2-7 16,-3-1-5-16,1 2-4 15,-3-1-2-15,2 3-2 16,-3 1-1-16,-4 1-2 15,2 0 1-15,-8 1-1 16,0-1-1-16,-5 1 0 16,-1-3 0-16,-3 1 0 0,-3-4 0 15,-2 0 0-15,-7-2 0 16,2-4-1-16,0-1 1 0,-2-2-1 16,-2 2 1-16,-2-1-1 15,-2 0 0-15,-3 2-1 16,-2 0 0-16,-5 4 0 0,-4-1 0 15,-1 0-1-15,-4 2 0 16,2-1-3-16,-3 2-1 16,1 0-7-16,-1-1-13 0,4-4-40 15,2 5-9-15,3 0-5 16,3-2-3 0</inkml:trace>
  <inkml:trace contextRef="#ctx0" brushRef="#br1" timeOffset="180930.4139">15711 9155 14 0,'-12'-10'90'0,"2"4"0"0,-1 0-3 16,-4-2-6-16,3 5-37 15,-11 3-14-15,2 0-10 16,-2 11-6-16,-5 1-5 0,6 6-2 16,0 2-3-16,6 0 0 15,5-1-2-15,7 2 0 16,5-3 0-16,13-3-1 16,9-2 1-16,10-7-1 0,6-2 0 15,6-4 1 1,0-2-1-16,0-7 0 0,-5-5 1 15,-9-3-2-15,-7-2 0 16,-12 0 0-16,-9-1 0 16,-8 0 0-16,-17 4 0 15,-8 0 0-15,-11 8 0 0,-3 2 0 16,-9 5 0-16,1 2 0 16,1 9 0-16,5 3 0 15,9 5 0-15,9 4 0 0,16-1 0 16,12 2 0-16,11 1 0 15,20-5 0-15,10-2 0 16,7-6 0-16,7-3 0 16,-3-6 0-16,1-2 0 0,-9-8 0 15,-4-4 0-15,-13-5 0 16,-8-3 0-16,-11-1 0 0,-8-1 0 16,-7-2 0-16,-13 4 0 15,-12 3 0-15,-8 1 0 16,-5 7 0-16,-4 4 0 0,0 5 0 15,0 9 0 1,6 5 0-16,6 5 0 0,13 4 0 16,11 1 0-16,11 0 0 15,9-2 0-15,18-3 0 16,7-3 0-16,8-6 0 0,6-5 0 16,-3-4 0-16,2-3 0 15,-9-7 0-15,-3-6 0 16,-11-4 0-16,-12-2 0 15,-6-3 0-15,-8 0 0 0,-9 1 0 16,-12 4 0-16,-5 1 0 16,-7 6 0-16,-7 4 0 15,-1 7 0-15,-1 2 0 0,3 9 0 16,6 5 0-16,7 4 0 16,8 4 0-16,12 2 0 15,10 1 0-15,13 2 0 16,9-4 0-16,9-3 0 15,5-4 0-15,3-5 0 0,-1-8 0 16,-2-4 0-16,-3-3 0 16,-8-9 0-16,-4-6 0 15,-8-2 0-15,-9-4 0 16,-2 0 0-16,-9 0 0 0,-11 2 0 16,-7 6 0-16,-7 4 0 15,-3 7 0-15,-3 5 0 0,0 8 0 16,0 8 0-1,6 8 0-15,9 2 0 0,6 8 0 16,14-1 0-16,7 0 0 16,16-2 0-16,10-5 0 15,8-4 0-15,5-8 0 0,5-7 0 16,-5-7 0-16,2-5 0 16,-10-11 0-16,-4-5 0 0,-9-5 0 15,-7-6 0-15,-7-1 0 16,-8-2 0-16,-2 1 0 15,-11 2 0-15,-6 6 0 16,-10 4 0-16,0 8 0 16,-9 10 0-16,2 3 0 0,-1 12 0 15,5 9 0-15,2 6 0 16,10 7 0-16,11 3 0 16,9 2 0-16,14-4 0 15,14-4 0-15,6-7 0 0,5-6 0 16,4-11 0-16,-4-4 0 15,-3-14 0-15,-7-9 0 16,-7-4 0-16,-13-4 0 0,-9-7 0 16,-9-2 0-16,-13 2 0 15,-9 1 0-15,-7 5 0 16,-8 3 0-16,-7 9 0 16,0 12 0-16,-10 25-38 15,16-7-54-15,2 2-2 0,17 2-6 16,16 2-9-16</inkml:trace>
  <inkml:trace contextRef="#ctx0" brushRef="#br1" timeOffset="182201.7593">20600 11526 61 0,'0'0'80'0,"-16"-11"1"0,16 11-21 15,-14-16-14-15,14 16-11 16,-10-12-7-16,10 12-8 0,-16-12-3 16,16 12-3-16,-14-8-1 15,6 7-2-15,-3 1 0 16,0 1-2-16,-2 7-2 16,-2 2 0-16,-3 4-1 15,-1 4-1-15,0 3-5 0,0 1 0 16,3 2 0-16,2-2 0 15,7 0 0-15,6-4 0 16,2-2 0-16,12-4 0 0,9-4 0 16,6-7 0-16,4-1 0 15,5-4 0-15,-1-10 0 16,1 0 0-16,-5-5 0 16,-8-3 0-16,-6-3 0 15,-5 0 0-15,-12-1 0 0,-1 1 0 16,-14 3 0-16,-8 4 0 15,-6 7 0-15,-8 6 0 0,-5 5 0 16,-3 11 0-16,-3 5 0 16,4 9 0-16,-2 6 0 15,12 3 0-15,6 2 0 0,16 0 0 16,11-2 0-16,7-3 0 16,15-5 0-16,9-8 0 15,8-5 0 1,4-8 0-16,3-5 0 0,-6-5 0 0,-2-11 0 15,-3 0 0-15,-11-9 0 16,-6 1 0-16,-9-2 0 16,-9 1 0-16,-4 0 0 15,-9 5 0-15,-11 6 0 16,-7 3 0-16,-6 8 0 16,-4 3 0-16,3 7 0 0,2 7 0 15,2 5 0-15,8 1 0 16,12 0 0-16,11-3 0 15,9-1 0-15,12-6 0 0,9-8 0 16,5-2 0-16,3-9 0 16,-4-5 0-16,-3-6 0 15,-8-2 0-15,-8-5 0 16,-10 3 0-16,-7 2 0 0,-13 2 0 16,-8 13 0-16,-6-1 0 15,5 14-55-15,-6 6-38 0,2 5-2 16,9 2-7-1,9-1-8-15</inkml:trace>
  <inkml:trace contextRef="#ctx0" brushRef="#br1" timeOffset="185979.0308">15822 9189 61 0,'0'0'66'15,"0"0"-3"-15,0 0-6 16,0 0-12-16,0 0-9 15,0 0-9-15,0 0-7 0,0 0-6 16,0 0-4-16,0 0-3 16,4 10-2-16,-4-10-1 15,3 9 1-15,-3-9 0 16,10 13 0-16,-10-13 0 16,13 14 0-16,-3-4-1 0,1 1 0 15,4-2 0-15,2 4-1 16,3-1 1-1,3 3-1-15,1-2-1 0,5 4 1 0,-3-1-1 16,4 2 0-16,-3 0 0 16,2 0 0-16,0 1-1 15,-2-3 0-15,3 4 0 16,-4-5 0-16,2 2 0 16,-1-3 0-16,3 1 0 15,-3-1 0-15,4-1 1 0,-1 2-1 16,-1 0 1-16,3-1-1 15,-2 1 1-15,2-1-1 0,2 4 1 16,-1-2-1-16,0 1 0 16,1 0 0-16,1 1-1 15,1 0 1-15,1-1 0 0,2 3 0 16,1-1-1-16,1 0 1 16,5 2 0-16,-2-2-1 15,5 3 1-15,-1-1-1 0,3 2 1 16,1 0 0-1,0-1-1-15,2 2 1 0,-3 0-1 16,1 0 0-16,0 1 0 16,0 1 1-16,-2-2-1 15,3 1 0-15,-4 1 0 0,1-1 0 16,2 1 0-16,0-1 0 16,-1 0 0-16,1-1 0 15,0 1 0-15,-2-2 1 16,2-1 0-16,1 1 1 15,-3-3-2-15,1 1 0 0,-1 0 0 16,0 1 0-16,1 0 0 0,0 1 0 16,-1 0 0-16,-1-1 0 15,-2 0 0-15,0 3 0 16,-1-3 0-16,-2 3 0 16,-1-2 0-16,-2 1 0 15,0 2 0-15,-5-2 0 0,2 1 0 16,-1 1 0-16,0-1 0 15,-1 2 0-15,1-1 0 16,-1-2 0-16,0 2 0 0,3-2 0 16,-5-1 0-1,2 0 0-15,2-1 0 16,-2 0 0-16,-1-1 0 16,1-2 0-16,-5-1 0 15,1 0 0-15,-3-2 0 0,1 0 0 16,-8-3 0-16,1 1 0 15,0-2 0-15,-2 2 0 0,1-2 0 16,0 1 0 0,0 2 0-16,0 3 0 0,3 2 0 15,-2-3 0-15,3 5 0 16,3-2 0-16,4 4 0 0,3-2 0 16,1 2 0-16,3-2 0 15,2 0 0-15,4 1 0 16,-1-3 0-16,3 3 0 15,-4-4 0-15,1 2 0 0,0-4 0 16,0 2 0-16,-1-2 0 16,0 1 0-16,4-3 0 15,-5 0 0-15,2 0 0 16,3 0 0-16,-3 0 0 0,2 0 0 16,-5-2 0-16,-1-2 0 15,-5 2 0-15,-1-5 0 16,-5 0 0-16,-8-1 0 15,-6-4 0-15,-3 1 0 0,-5-2 0 16,-8-2 0-16,0 0 0 16,0 0 0-16,0 0 0 15,6-6 0-15,-6 6 0 16,0 0 0-16,0-13 0 0,0 13 0 16,-2-11 0-16,2 11 0 15,-6-10 0-15,6 10 0 16,-12-9 0-16,0 3 0 15,2 6 0-15,10 0-89 16,-17-11-4-16,-3 2-3 0,-3-6-7 16,-4-3-3-16</inkml:trace>
  <inkml:trace contextRef="#ctx0" brushRef="#br1" timeOffset="192389.9335">15886 8399 26 0,'5'-9'37'15,"-2"1"7"-15,-3 8 1 0,4-17 0 16,-4 17-2-16,0-15-4 16,0 15-5-16,-4-14-4 15,4 14-3-15,-14-12-3 16,4 7-5-16,-3 0-2 15,-4 2-4-15,-2 3-1 0,-2 4-3 16,-2 7-1-16,-3 6 0 16,-2 4-2-16,-2 7-2 0,1 5 1 15,3 1-2-15,2 7 0 16,2-1 0-16,8 2-1 16,3-3-1-16,8 0 1 15,3-6 0-15,9-4-2 16,8-5 0-16,8-6 0 15,6-7 0-15,5-3 0 16,8-3 0-16,1-5 0 0,2-1-6 16,0-5-11-16,0-4-23 15,-7 1-47-15,-1-5-2 16,-4-7-6-16,-7-2-4 16</inkml:trace>
  <inkml:trace contextRef="#ctx0" brushRef="#br1" timeOffset="195592.8772">16194 8704 50 0,'-1'-11'82'15,"1"-3"0"-15,0-7-4 0,0-1-31 16,0-2-14-16,8-6-9 16,2 0-8-16,1-3-4 15,2-2-2-15,0-1-3 16,0-1-1-16,1 2 0 0,-3 1-2 16,0 3-2-16,-5 4 1 15,3 4-1-15,-5 4-1 16,0 4 0-16,1 5-1 15,-5 10 0-15,19-7 0 0,-8 7 0 16,5 6 0-16,2 5 0 16,2 7 0-16,2 5 0 15,-4 3 0-15,0 6 1 16,-4 3 0-16,-5 1 0 16,-6 4-1-16,-3-2 1 0,-7-3 0 15,-1-2-1-15,-3-4 1 16,1-4-1-16,1-5 1 15,5-6 0-15,4-5 0 0,9-6 0 16,10-2 1-16,8-10-2 16,10-5 1-16,4-5 0 15,6-4 0-15,-1-2-1 16,-1-2 0-16,-7 0 1 0,-4 2-1 31,-10 3 0-31,-8 2 1 0,-6 3-1 16,-4 4 0-16,-6 5 0 0,0 8 1 15,-13-6-1-15,2 6 1 16,-2 6 0-16,-3 3 1 0,2 5 0 16,0-1-1-16,3 4 1 15,1 2-2-15,3-2 0 16,5-1 1-16,2 0-1 0,5-2 0 16,6-4 1-16,3-1-1 15,1-5 0-15,0 0 1 16,1-4 0-16,0 0 1 15,-1-3-2-15,-3-5 1 0,3 0 1 16,-4-4-1-16,1 1 1 16,-1-1-2-16,0-2 1 15,-1 0 0-15,3 0 0 0,-5 0-1 16,2 1 0-16,1 1 0 16,-3 0-1-16,3 1 1 15,-2 1 0-15,-1 1 0 16,-8 9 0-16,14-13 0 15,-14 13 0-15,12-9-1 16,-12 9 1-16,9 0 0 0,-9 0 1 16,11 11-1-16,-5 0 0 15,-1 2 1-15,-1 5-1 16,-1 2 0-16,-2 1 0 0,-1 1 0 16,0-2 0-16,0-1 0 15,-2-5 0-15,0 1-1 16,2-15 0-16,0 12-1 0,0-12-1 15,10-1-3-15,3-7 1 16,3-6-3-16,2-4 1 16,2-5-2-16,3-4 1 0,0-5 2 15,-3 1 0-15,-3-3 3 16,-2 3 1-16,-1 0 3 16,-2 8 2-16,-3 1 2 15,-2 5 1-15,-4 6 0 0,-3 11 0 16,5-9 0-16,-5 9 0 15,3 4-2-15,-2 8 0 16,2 2-2-16,2 4 0 16,-1 2 0-16,2 3 1 0,1-3-1 15,0 3-1-15,4-7 1 16,-2 1-1-16,3-6 0 16,-1-2-1-16,-1-7 1 15,2-2-2-15,-1-4 1 16,0-6-1-16,1-4 1 0,-3 0 0 15,0-4-1-15,2 2 1 16,0 1-1-16,-2-1 1 0,3 6 0 16,-3 3 0-16,4 1 0 15,1 6 1-15,-1 0-1 16,1 1 1 0,-1 9 0-16,5-3 0 0,-1 1-1 0,3-1-2 15,3 1-2 1,-1-3-6-16,6 3-11 0,-2 6-61 15,2-13-5-15,1-1-5 16,-2-5-5-16,3-4-2 16</inkml:trace>
  <inkml:trace contextRef="#ctx0" brushRef="#br1" timeOffset="196037.1939">18033 8133 62 0,'0'0'95'16,"1"-12"-3"-16,-1 12-4 0,0 0-2 15,-1 7-53 1,1 10-12-16,0 3-7 0,1 9-4 16,0 6-2-16,1 8-6 15,-2 5-2-15,0 4 0 16,-1-2 0-16,-2 0 0 16,3-5 0-16,-4-5 0 0,3-8 0 15,1-8 0 1,0-11 0-16,0-13 0 0,0 0 0 0,0 0 0 15,0-19 0-15,0-6 0 16,0-7 0-16,-4-8 0 16,1-9 0-16,2-6 0 15,-1-4 0-15,2-1 0 16,2-1 0-16,8 2-3 0,7 6 2 16,1 7-1-16,1 10 2 15,3 8 0-15,1 10 0 16,-1 10 1-16,0 8 0 15,-5 6 0-15,0 12 2 16,-2 8-3-16,-3 10 0 0,-3 8 0 16,-7 6 0-16,-1 10-4 0,-4-3-9 15,-2 3-15-15,-5 5-48 16,3-17-12 0,0-9-7-16,7-11-4 0,1-13-2 15</inkml:trace>
  <inkml:trace contextRef="#ctx0" brushRef="#br1" timeOffset="196439.5489">18356 8371 73 0,'16'-27'94'0,"-5"4"-3"16,-2 5-5-16,-2 8-25 15,-1-1-20-15,-6 11-17 16,10 0-10-16,-10 0-5 16,-4 18-3-16,-1-1-3 15,-3 3-1-15,3 4 1 0,1 1-1 16,4-1 0-16,0-3-2 15,4-3 0-15,7-6 0 16,2-3 0-16,7-8 0 16,0-1 0-16,5-10 0 15,-2-2 0-15,2-3 0 16,2-4 0-16,-3 0 0 0,3 0 0 16,-2 3 0-16,-1 2 0 0,1 5 0 15,-2 4 0-15,2 4 0 16,-1 2 0-16,-3 10 0 15,-3 4 0-15,-1 3 0 16,-1 1 0-16,-1 1 0 0,-1-2 0 16,-2-1 0-16,1-4 0 15,0-3 0-15,4-6 0 16,2-2 0-16,1-2 0 16,5 0 0-16,-5-16-9 0,8 6-79 15,1-5-3-15,6-4-5 16,4-5-7-16,9-3-4 15</inkml:trace>
  <inkml:trace contextRef="#ctx0" brushRef="#br1" timeOffset="197076.2834">21422 10842 0 0,'3'-23'95'0,"-3"1"4"16,1 5-8-16,-1 0-3 0,0 8-3 15,0 9-67-15,0 6-4 16,2 14-6-16,2 7-3 16,1 7-1-16,-1 8-2 15,0 6 0-15,-3 3-2 16,2 5 0-16,-3-1-2 0,4 0-6 16,-4-7-7-1,0-2-13-15,-9-13-15 0,4-12-44 16,5-13-4-16,0-8-3 0,1-23-5 15</inkml:trace>
  <inkml:trace contextRef="#ctx0" brushRef="#br1" timeOffset="197389.3062">21478 10935 73 0,'7'-43'92'0,"1"6"-2"16,-3 12-6-16,1 9-27 16,7 13-14-16,-2 6-19 15,-1 12-9-15,3 8-6 16,1 9-4-16,0 5 1 0,0 0-2 15,4 4 0-15,-2-5-1 16,2-4-1-16,-2-9-2 16,2-8 0-16,-2-9 0 0,2-6 0 15,1-8 0-15,-1-11 0 16,0-4 0-16,-1-7 0 16,0-4 0-16,-4-5 0 15,1 0 0-15,-2-4 0 0,-5 2 0 16,0 2 0-16,-3 1 0 15,-2 6 0-15,2 3 0 16,-2 7-11-16,1 3-3 16,3 10-11-16,-6 9-22 15,13-3-40-15,-3 5-4 0,4 8-4 16,-2 2-2-16</inkml:trace>
  <inkml:trace contextRef="#ctx0" brushRef="#br1" timeOffset="198242.8821">22215 10849 76 0,'-5'-11'97'0,"2"2"-5"15,-1-1-7-15,4 10 0 16,-10 0-61-16,5 7-7 16,2 11-8-16,0 7-3 15,-3 6-3-15,3 4 1 0,0 1-1 16,3 0-1-16,0-4 0 16,-1-3 0-16,4-6 2 0,3-8-4 15,6-7 0-15,2-8 0 16,3-7 0-16,0-8 0 0,4-10 0 15,0-7 0 1,7-5 0-16,0-1 0 0,1-2 0 16,-4 3 0-1,0 3 0-15,0 4 0 0,-5 7 0 16,0 8 0-16,-5 10 0 0,1 5 0 16,-5 11 0-1,2 9 0-15,-3 2 0 0,-1 9 0 16,1-1 0-16,-2 4 0 15,-1-3 0-15,0-6 0 0,-1-1 0 16,0-7 0-16,2-5 0 16,-8-12 0-16,19 4 0 0,-5-7 0 15,0-10 0 1,5-2 0-16,5-6 0 0,-1-3 0 16,-1-1 0-16,4-1 0 15,-3 0 0-15,-1 3 0 16,1 3 0-16,-2 5 0 0,-3 3 0 15,-1 3 0 1,1 5 0-16,-2 4 0 0,1 1 0 16,-3 5 0-16,3 3 0 15,-2 0 0-15,-1 1 0 0,0 1 0 16,1-3 0-16,0-1 0 16,-1-1 0-16,-3-3 0 15,3-3 0-15,2 0 0 16,1-6 0-16,2-4 0 0,0 1 0 15,5-5 0 1,3 1 0-16,-4-1 0 0,4 2 0 16,0-1 0-16,-3 2 0 15,2 0 0-15,-4 4 0 0,-3 2 0 16,0 3 0-16,-2 2 0 16,-1 0 0-16,-5 0 0 15,1 3 0-15,1 4 0 0,-4-1 0 16,4-1 0-16,0 2 0 15,-4-4-13-15,10 2-74 16,0 1-4-16,3-5-2 0,6-1-7 16,4-1-4-16</inkml:trace>
  <inkml:trace contextRef="#ctx0" brushRef="#br1" timeOffset="199081.7195">24289 10521 25 0,'-48'-18'90'0,"8"5"-13"0,7 1 4 16,5 8-10-16,0 3-16 0,10 6-19 16,7 11-14-16,-1 9-8 15,6 9-4-15,0 9-3 16,1 7-1-16,2 8-1 16,-1 1-2-16,-2 2-1 0,-1-5-2 15,4-5 2-15,-6-7 1 16,2-7-1-16,1-12-2 15,-4-13 0-15,10-12 0 16,-14-3 0-16,8-20 0 0,0-13 0 16,0-12 0-16,3-15 0 15,3-9 0-15,1-11 0 0,8-10 0 16,8-7 0 0,6 0 0-16,3-4 0 15,7 8 0-15,3 8 0 0,3 11 0 16,-3 15 0-16,3 17 0 15,-8 14 0-15,1 21 0 16,-8 13 0-16,-1 21 0 0,-4 14 0 16,-4 14 0-16,-1 10 0 15,-8 10 0-15,1 5 0 16,-6 3 0-16,2-5 0 16,-3-8 0-16,0-8 0 0,0-12 0 15,0-12 0-15,3-13 0 16,10-14 0-16,4-8 0 0,5-8 0 15,2-12 0-15,8-3 0 16,2-5 0-16,2-1 0 16,-1-2 0-16,-5 6 0 15,-1 0 0-15,-7 9 0 16,-3 4 0-16,-5 10 0 16,-1 2 0-16,-6 9 0 15,1 9 0-15,-4 5 0 0,0 6 0 0,1 0 0 16,4 1 0-1,-2-1 0-15,5-5 0 0,2-2 0 16,3-8 0-16,7-6 0 16,2-6 0-1,7-1 0-15,3-10 0 0,5-4 0 0,3-3 0 16,-1 0 0-16,3 0 0 16,-2 0 0-16,-4 5 0 15,-4 1-28-15,-3 9-60 0,-8 2-3 16,-7 6-5-16,-11 5-6 15,-14 1-3-15</inkml:trace>
  <inkml:trace contextRef="#ctx0" brushRef="#br1" timeOffset="200315.3232">15572 11817 49 0,'0'0'87'16,"-13"-2"-2"-16,13 2-4 15,-8-29-5-15,8 29-46 16,0-10-12-16,0 10-6 16,5-10-5-16,6 4 0 0,6 2-2 15,2 2-1-15,4 1-2 16,7 0 0-16,6 1-1 16,4 0-3-16,9 0-1 15,5-1-4-15,5 0-1 16,6-2-2-16,4-1-2 0,3-2-2 15,1 1 1-15,0-3 1 16,-2 0 1-16,0 1 2 0,-3-1 4 16,-4 1 3-16,-3 0 4 15,-3 2 3-15,-6-1 4 16,3 4 2-16,-8-1 1 16,2 3 1-16,-5 0 0 0,1 0 0 15,0 0-1-15,0 0 0 16,-1 2-2-16,1 0-1 15,-2 1-1-15,0-1-1 16,2 1-2-16,-3-1 0 0,1 0-2 16,3 0-1-16,-4-2 0 15,3 0-2-15,-1 0 0 16,1 0 0-16,0 1 0 0,2-2 0 16,-3-1 0-16,2 1 0 15,3 1 0-15,3 1 0 16,6-1 0-16,4 3 0 0,2 0 0 15,6 2 0-15,6-2 0 16,3 0 0 0,2-2 0-16,5-1 0 0,3 2 0 0,2-8 0 15,-2 1 0 1,0-1 0-16,-5-2 0 0,-2 0 0 16,-6 1 0-16,-9 1 0 15,-8 0 0-15,-11 4 0 16,-9-2 0-16,-6 4 0 0,-5 0 0 15,-6 2 0-15,-6 2 0 16,-3-1 0-16,-13-3 0 16,12 6 0-16,-12-6 0 0,0 0 0 15,10 4 0-15,-10-4 0 16,0 0 0-16,-6-10 0 16,6 10-34-16,-6-14-52 15,0 0-3-15,0-5-7 16,-3-6-4-16,3-6-5 0</inkml:trace>
  <inkml:trace contextRef="#ctx0" brushRef="#br1" timeOffset="201584.6956">18182 10143 14 0,'0'0'71'16,"-10"-7"4"-16,10 7-11 0,0 0-19 16,0 0-9-16,0 0-8 15,0 0-6-15,0 0-3 16,0 0-2-16,0 0-3 15,0 0-3-15,-5 7-1 0,5-7-2 16,0 0-2-16,-4 12 0 16,4-12 0-16,-4 10-1 15,4-10-1-15,-1 9 0 16,1-9 0-16,0 0 0 0,0 11 0 16,0-11 1-16,0 0-1 15,11 1 1-15,-11-1-1 16,19-5 0-16,-6-1 0 0,5-3 0 15,1-4 0-15,8 0-4 16,3-2 0-16,3-2 0 16,3-1 0-16,5-1 0 15,2-2 0-15,4-3 0 0,3 1 0 16,2-2 0-16,3 0 0 16,3 0 0-16,0-3 0 15,4 3 0-15,-2-1 0 16,2 2 0-16,1-1 0 0,3 0 0 15,-2-1 0-15,5 2 0 16,-1-4 0-16,4-1 0 16,3 0 0-16,2-3 0 15,-1 0 0-15,-2-1 0 16,2 3 0-16,-7-2 0 0,-1 3 0 16,-8 2 0-16,-5 1 0 15,-3 2 0-15,-10 2 0 16,-4 3 0-16,-6 3 0 0,-5 3 0 15,-7-1 0-15,-5 6 0 16,-5 0 0-16,-10 8 0 16,12-10 0-16,-12 10 0 0,0 0 0 15,3-8 0-15,-3 8 0 16,0 0 0-16,0 0 0 16,0 0 0-16,0 0 0 15,-3-10 0-15,3 10-22 16,-10 3-45-16,10-3-23 0,-9-7-2 15,-1 0-7-15,-1 0-2 16</inkml:trace>
  <inkml:trace contextRef="#ctx0" brushRef="#br1" timeOffset="202007.8129">19907 9157 7 0,'-32'-7'84'0,"5"1"4"15,3 2-3-15,4 3-22 16,4-3-13-16,5 2-15 15,11 2-11-15,-12-1-7 16,12 1-4-16,3 13-4 0,10-3-2 16,8-1-1-16,7 4 0 15,8-1 0-15,7 4-1 16,10 0-1-16,3 1-2 16,6 1-2-16,0 2 0 0,-5 1 0 15,-2 3 0-15,-8 0 0 16,-7 2 0-16,-7 1 0 15,-8 0 0-15,-9 2 0 16,-6-1 0-16,-5 1 0 16,-5-1 0-16,-5 1 0 15,-7-2 0-15,-7 2 0 0,-5-3 0 16,0 2 0-16,-6-5 0 16,1 0 0-16,-5-7 0 0,3 0 0 15,0-4 0-15,3-2 0 16,4-4 0-16,1-3 0 15,7 0 0-15,3-3 0 16,13 0 0-16,-9-7 0 0,15 2-13 16,1-6-76-16,12-3-3 15,4-5-3-15,3-5-7 16,-1-3-2-16</inkml:trace>
  <inkml:trace contextRef="#ctx0" brushRef="#br1" timeOffset="203592.8403">21374 8587 24 0,'1'-15'88'0,"-1"3"2"16,0-1-6-16,0 1-3 0,26 2-51 15,-26 10-5-15,0 0-9 16,-8-1-5-16,8 1-4 16,-8 13-2-16,5-4-2 15,-1 1-1-15,2 0 1 16,2 0 0-16,0-10-1 0,2 11 2 15,-2-11-2-15,15 0 1 16,-6-5-1-16,1-5 0 16,2-2 0-16,0-5 0 0,-4-4 0 15,3 2-1-15,-7-4 0 16,-1 0 0-16,-3 3-1 16,-2-1 1-16,-7 4-1 15,-4 6 0-15,-4 2 0 0,-4 7 1 16,-7 4 0-16,1 11 0 15,-6 7 1-15,1 10 0 16,0 5 1-16,1 10-1 0,-1 8 0 16,4 8-2-16,5 4 0 15,5 4 0-15,6-1 0 16,8-3 0-16,7-5 0 16,16-11 0-16,11-9 0 0,13-16 0 15,14-10 0 1,5-12 0-16,8-10 0 0,4-9 0 15,-3-10 0-15,-2-3 0 16,-8-8 0-16,-8-1 0 16,-13-1 0-16,-9 0 0 0,-12 4 0 15,-13 3 0-15,-6 5 0 16,-10 7 0-16,-12 6 0 16,-5 9 0-1,-9 5 0-15,-1 7 0 0,-6 7 0 0,1 7 0 16,5 4 0-16,3 4 0 15,8 4 0-15,6 1 0 0,11-1 0 16,9-2 0-16,13-3 0 16,11-2 0-16,7-7 0 15,8-5 0-15,6-7 0 16,-1-6 0-16,3-3 0 16,-4-8 0-16,-6-7 0 15,-1-2 0-15,-3-4 0 0,-12-1 0 16,-2-2 0-16,-7 2 0 15,-5 1 0-15,-5 0 0 16,-2 2 0-16,-3 6 0 0,-8 3 0 16,2 7 0-16,-3 5 0 15,2 1 0-15,0 9 0 16,4 4 0-16,-2 4 0 0,8 2 0 16,1 2 0-16,8-1 0 15,2-3 0-15,5-2 0 16,1 0 0-16,3-7 0 15,4-2 0-15,-4-6 0 0,3-3 0 16,0-7 0-16,3-5 0 16,-3-3 0-16,3-4 0 15,-1-5 0-15,-1-2 0 16,-4-4 0-16,-1-2 0 16,-1-1 0-16,-5-1 0 0,-3-1 0 15,-2 1 0-15,-2-1 0 16,-3 5 0-16,3 1 0 15,-4 6 0-15,2 1 0 16,6 9 0-16,-3 4 0 0,4 6 0 16,2 8 0-16,1 10 0 15,3 8 0-15,0 5 0 0,0 9 0 16,-3 5 0-16,-3 4 0 16,0 0 0-16,-2-4 0 15,2-6 0-15,-3-2 0 0,1-7 0 16,8-8 0-16,2-9 0 15,2-7 0-15,8-10 0 16,-3-9-2-16,8-9 0 16,-1-4 1-16,2-7 0 0,-5-6 0 15,4-4 0 1,-5-4 1-16,-6 2 0 16,-6 2 2-16,1 5 0 0,-7 4 2 15,-2 5-4-15,-6 11 0 16,-2 7 0-16,-1 17 0 0,0 0 0 15,0 0 0-15,-4 22 0 16,3 7 0-16,-2 7 0 0,0 7 0 16,-1 5 0-16,3 5 0 15,1 0 0-15,0 1 0 16,5-3 0-16,2-3 0 16,-4-7 0-16,6-2 0 15,-4-10-6-15,1-6-14 16,-2-10-14-16,-4-4-55 0,0-9 0 15,0 0-5-15,9-14-5 16</inkml:trace>
  <inkml:trace contextRef="#ctx0" brushRef="#br1" timeOffset="203851.7516">22827 8603 11 0,'-5'-21'90'0,"1"2"6"16,0 1-5-16,4 2-4 15,8-6-38-15,10 5-12 16,11-1-14-16,8 0-7 15,9-1-5-15,4 1-11 16,10 1 0-16,-2 0 0 0,-1 3 0 16,-4 1 0-16,-9 3 0 15,-6 2 0-15,-11 2 0 16,-7 3 0-16,-8 1 0 16,-12 2 0-16,0 0 0 0,0 0 0 15,-15 2 0-15,-2 2 0 16,3 5 0-16,-4-4-9 15,-11 9-79-15,16 0-2 16,2 0-5-16,5-1-7 0,-3-3-1 16</inkml:trace>
  <inkml:trace contextRef="#ctx0" brushRef="#br1" timeOffset="206960.1693">23726 8086 59 0,'0'-10'85'0,"-4"-4"-2"16,-7 4-2-16,-1 4-38 15,-8 3-8-15,-3 3-15 16,-2 8-6-16,-3 6-3 16,1 6-3-16,-1 9-1 15,2 6 0-15,7 4-1 0,8 3-1 16,6 3 0-16,5-1-1 16,16-1 1-16,6 1-1 15,11-6 0-15,3-5-2 16,3-3 1-16,4-2-1 0,-3-3-1 15,-7-3 0-15,-5-1-1 16,-7 0 1-16,-10-3 0 0,-7-3 0 16,-6 3 0-16,-11-5 1 15,-6-2-1-15,-1 0 1 16,-7-4-1-16,-1-2 0 16,-3-2 0-16,3-3-3 15,-1 0-3-15,3-8-7 16,3-3-32-16,8-5-43 15,2-7-1-15,11-6-6 0,3-8-7 16</inkml:trace>
  <inkml:trace contextRef="#ctx0" brushRef="#br1" timeOffset="208034.2404">24011 8034 61 0,'11'-12'96'0,"0"1"-4"15,-4 3-4-15,-3-1-3 16,-1-4-58-16,-3 13-8 16,3 7-5-16,-2 12-5 0,-1 4-2 15,0 9-1-15,0 10-1 16,0 5-3-16,0 10-2 16,0 2 0-16,2 3 0 15,3-3 0-15,2-4 0 16,2-4 0-16,3-5 0 0,5-7 0 15,-2-7 0-15,8-6 0 16,-1-9 0-16,9-2 0 16,5-6 0-16,-1-5 0 0,4-4 0 15,0-7 0-15,3-5 0 16,-2-6 0-16,-2-1 0 0,-8-3 0 16,-2 0 0-16,-7 0 0 15,-5 1 0-15,-10 1 0 16,-3 1 0-16,-3 5 0 0,-8 5 0 15,-5 3 0-15,-2 5 0 16,-4 1 0-16,-3 4 0 16,5 7 0-16,-2 1 0 15,5 5 0-15,3 0 0 16,4 3 0-16,7-1 0 16,2-1 0-16,9-2 0 15,6 0 0-15,2-6 0 0,0-3 0 16,4-2 0-16,-1-4 0 15,0-1 0-15,-2-5 0 0,-2-4 0 16,-4-2 0-16,-2-5 0 16,2-1 0-16,-5 1 0 15,3-4 0-15,2-2-2 0,2-1 2 16,1 0 0-16,7-1 0 16,3-1-1-16,8 0 1 15,4-3-2-15,-1-4 2 16,2-1-1-16,-3-3 0 0,-4 0 1 15,-7-2 0-15,-1 1 1 16,-11 4 1-16,-5 1 0 16,-2 7 0-16,-7 5-2 0,0 5 0 15,0 5 0 1,0 10 0-16,-10 0 0 0,2 11 0 16,1 11 0-16,-1 8 0 15,-1 11 0-15,-3 11 0 16,3 13 0-16,-3 7 0 15,-4 5 0-15,7 6 0 0,-1 2 0 16,1 1 0-16,-1-7 0 16,7-4 0-16,2-11 0 15,1-9 0-15,3-10-2 0,2-12-13 16,3-13-5-16,0-12-3 16,2-10-1-16,-2-13-1 15,-3-11-2-15,0-13 3 0,0-10 3 16,-3-6 3-16,0-6 8 15,-2-6 10-15,2-1 7 16,-1-3 7-16,8 4 4 0,-2 5 3 16,9 5 3-16,6 6-1 15,6 9 0-15,4 7-5 16,6 10-4-16,5 9-3 16,-2 9-2-16,1 7-2 15,-4 11-1-15,-5 8-2 16,-5 10-1-16,-8 5 0 0,-5 6 1 15,-12 2-4-15,-3 1 0 16,-17 0 0-16,-3-2 0 0,-10-3 0 16,-8-6-3-1,-2-3-7-15,-3-13-12 0,3-4-63 16,8-8-3-16,11-8-6 16,9-10-4-16,13-9-2 0</inkml:trace>
  <inkml:trace contextRef="#ctx0" brushRef="#br1" timeOffset="208181.622">25605 8272 84 0,'18'-8'89'15,"-7"3"-5"-15,-11 5-6 16,0 0-15-16,-13 8-129 0,13 6-7 16,0 0-10-16,3 2-5 15,2 1 0-15</inkml:trace>
  <inkml:trace contextRef="#ctx0" brushRef="#br1" timeOffset="208664.8746">24015 9024 73 0,'-34'2'92'0,"8"-1"-1"0,-1-1-4 16,5 21-19-1,5-21-31-15,9 0-10 0,-2 0-9 16,10 0-5-16,0 0-8 16,0 0-5-16,6 5 0 15,17-4 0-15,11 0 0 16,10-1 0-16,11-2 0 0,16-4 0 16,10 1 0-16,8-1 0 15,5-1 0-15,-5-1 0 16,-5 3 0-16,-11-1 0 0,-14 2 0 15,-12 1 0-15,-16 1 0 16,-12 1 0-16,-8 1 0 16,-11 0 0-16,-7 0 0 15,-8 1 0-15,-5 6 0 0,-10-2-17 16,-5 9-72-16,-2 2-3 16,-5 2-2-16,-9 2-8 15,-6 1-2-15</inkml:trace>
  <inkml:trace contextRef="#ctx0" brushRef="#br1" timeOffset="209019.1411">23779 9400 82 0,'-33'13'99'0,"9"-2"-5"16,7-7-4-16,5-3 0 16,12-1-63-16,0-5-5 0,12-1-15 15,7-2-7-15,16-4 0 16,9-1 0-16,15-1 0 15,6-2 0-15,12 3 0 16,10-1 0-16,4 0 0 16,2 3 0-16,-4 0 0 15,-1 3 0-15,-14 0 0 0,-4 1 0 16,-14 2 0-16,-13 1 0 16,-9 1 0-16,-11-2 0 15,-7 3 0-15,-16 2 0 0,13-4 0 16,-13 4 0-1,0 0 0-15,0 0-8 0,-7 17-83 16,-4 0-4-16,-13-4-2 16,-9 2-10-16,-31-13-1 0</inkml:trace>
  <inkml:trace contextRef="#ctx0" brushRef="#br1" timeOffset="227049.0793">15639 9618 17 0,'-5'-21'37'16,"-1"-4"0"-16,5 3 4 0,1-2-1 15,0 3-4-15,5-2-4 16,1 2-3-16,0 0 0 16,4 3-2-16,-3-1-2 15,1 4 0-15,-2 1-2 0,0 2-2 16,-6 12-2-16,7-15-5 16,-7 15-2-16,0 0-1 15,0 0-3-15,0 0-2 16,0 0-2-16,0 0-1 0,2 13 1 15,-2-1-1-15,0 6 0 16,0 5 0-16,0 7-1 16,-2 5-2-16,0 6 0 15,-3 5 0-15,1 6 0 0,0 1 0 16,-2 3 0-16,-3 2 0 16,4 0 0-16,-1 1 0 15,2 0 0-15,-1 0 0 0,-5 0 0 16,3 2 0-16,2-4 0 15,-2 4 0-15,0 1 0 16,-5 3 0-16,5 1 0 0,-2 0 0 16,1 3 0-1,4-1 0-15,0 0 0 0,-2 1 0 16,6-5 0-16,0-4 0 16,1-1 0-16,4-4 0 15,1-2 0-15,-1 1 0 0,2-1 0 16,1 1 0-16,-3 2 0 15,-2 4 0-15,1-3 0 0,0 4 0 16,-3-4 0-16,0-3 0 16,-1-4 0-16,0-5 0 15,0-5 0-15,0-6 0 16,0-7 0-16,0-7 0 16,-4-4 0-16,2-2 0 0,0-5 0 15,2-9 0-15,-4 9 0 16,4-9 0-16,0 0 0 15,0 0 0-15,0 0 0 16,0 0 0-16,0 0 0 0,-6-8 0 16,6 8 0-16,-7-14 0 15,2 6 0-15,2-4 0 16,-1-3 0-16,2 0 0 0,-1-5 0 16,2-2 0-16,0-5 0 15,2-1 0 1,-1-10 0-16,0 0 0 0,1-7 0 0,2-5 0 15,0-7 0-15,3-3 0 16,-2-5 0-16,2-4 0 16,-4 0 0-16,3-2 0 15,-2-3 0-15,1 1 0 16,2-3 0-16,-2 2 0 16,0-2 0-16,2-2 0 0,0 2 0 15,0-1 0-15,2 0 0 16,-1 0 0-16,-1 0 0 15,-1 2 0-15,-2 4 0 0,3 1 0 16,-1 6 0-16,-3 3 0 16,0 4 0-16,0 7 0 0,-1 3 0 15,-1 6 0-15,1 0 0 16,-1 2 0-16,1 3 0 16,-1 1 0-16,1 0 0 0,0 4 0 15,2 2 0-15,0 4 0 16,0 2 0-1,-1 4 0-15,1 4 0 16,-1 4 0-16,-2 11 0 0,1-16 0 16,-1 16 0-16,0 0 0 0,0 0 0 15,0 0 0-15,0 0 0 16,0 0 0-16,1 7 0 16,-1 4 0-16,0 2 0 15,0 4 0-15,0 4 0 16,-1 5 0-16,-1 4 0 0,-3 5 0 15,1 6 0-15,-1 7 0 16,0 8 0-16,0 7 0 0,-2 10 0 16,2 4 0-16,2 6 0 15,0 4 0-15,1 0 0 16,1 1 0-16,1-5 0 16,-2-3 0-16,4-4 0 15,1-4 0-15,-1-4 0 0,-1-1 0 16,0-2 0-16,-1 2 0 15,0-2 0-15,0 1 0 0,-1-1 0 16,-1-2 0 0,-1-2 0-16,-1-6 0 0,3-5 0 15,-1-8 0 1,1-7 0-16,1-8 0 0,0-6 0 16,0-8 0-16,0-4 0 15,0-9 0-15,0 0 0 0,0 9 0 16,0-9 0-16,0 0 0 15,0 0 0-15,0 0 0 0,0 0 0 16,0 0 0-16,0 0 0 16,0 0 0-16,0 0 0 15,0 0 0-15,0 0 0 0,0 0 0 16,-30-6-91 0,30 6-1-16,0-20-4 15,-2 1-6-15,-4-10-3 0</inkml:trace>
  <inkml:trace contextRef="#ctx0" brushRef="#br1" timeOffset="229120.1939">15730 11729 19 0,'-17'-7'63'15,"4"-1"1"-15,6 3-5 0,7 5-6 16,-14-11-9 0,14 11-9-16,0 0-9 0,-5-9-5 15,5 9-8-15,0 0-2 16,0 0-3-16,0 0-1 16,0 5-2-16,0-5 1 0,0 10 0 15,0-10 2-15,1 10 0 16,-1-10-1-16,1 9 1 15,-1-9-1-15,0 0 1 0,11 9-2 16,-2-7 1-16,5 1-2 16,4 0 2-16,4 0-7 15,7 1 0 1,5 1 0-16,6 2 0 0,4 0 0 16,6-1 0-16,5 1 0 0,1-1 0 15,7-2 0-15,4 1 0 16,4-2 0-16,0-1 0 15,3 0 0-15,-1-1 0 0,2-1 0 16,3 1 0 0,-3 0 0-16,8 0 0 0,-2 2 0 15,3-2 0-15,2 2 0 16,0-3 0-16,2 3 0 0,1-1 0 16,-1-2 0-16,0 0 0 15,-4 0 0-15,-1-2 0 16,0-1 0-16,-4-1 0 0,-2 0 0 15,-3-2 0-15,-4 0 0 16,0 2 0-16,-4-2 0 16,0 2 0-16,-3-1 0 0,-1-1 0 15,-1 3 0-15,-1-1 0 16,-2 0 0-16,-3 0 0 16,-1 0 0-16,0 2 0 15,-3-2 0-15,1 2 0 0,-2-1 0 16,-1 0 0-16,1 2 0 15,0 0 0-15,2-2 0 16,-1 2 0 0,2-1 0-16,1 2 0 0,0-1 0 15,5 0 0-15,-2 1 0 16,3 0 0-16,-4 0 0 0,1 0 0 16,-2 1 0-16,-1-1 0 15,-1 1 0-15,-3 1 0 16,1 2 0-16,-7-3 0 0,1 2 0 15,-2-2 0-15,-3 2 0 16,-3-2 0-16,-6 0 0 16,0-1 0-16,-8 0 0 15,1 0 0-15,-8 0 0 0,-1 0 0 16,-6 0 0-16,-9 0 0 16,12 0 0-16,-12 0 0 15,0 0 0-15,0 0 0 0,0 0 0 16,0 0 0-16,0 0 0 15,0 0 0-15,0 0 0 16,0 0 0-16,0 0 0 16,0 0 0-16,0 0 0 15,0 0 0-15,0 0 0 16,0 0 0-16,-7-7 0 0,7 7 0 16,-16-3 0-16,4 0 0 15,1 0 0-15,-5 2 0 0,1-1 0 16,-4 0 0-16,0-1 0 15,-2 0 0-15,1 2 0 16,3-3 0-16,-1 3 0 16,3-1 0-16,-1-1 0 0,4 0 0 15,3 1 0-15,9 2 0 16,-14-3 0-16,14 3 0 16,-11-2 0-16,11 2 0 0,-9 0 0 15,9 0 0-15,-9 3 0 16,9-3 0-16,-12 10 0 15,2-3 0 1,2 5-25-16,-6 2-63 0,-2-4-3 16,-1-1-3-16,-7-4-6 0,0-5-2 15</inkml:trace>
  <inkml:trace contextRef="#ctx0" brushRef="#br1" timeOffset="231407.8361">13444 11994 9 0,'0'0'84'0,"0"0"3"15,-7-8-4-15,7-9-15 16,0 17-23-16,8-7-12 16,-8 7-12-16,0 0-6 0,9-6-3 15,-9 6-2-15,13 1-2 16,-13-1 1-16,19 0-2 0,-6 2-1 15,2-1-1-15,4 1 0 16,1 0-1-16,4 0-4 16,6 1 0-1,3 1 0-15,8 1 0 0,2-3 0 16,7 2 0-16,4 0 0 0,3-1 0 16,3-1 0-16,2-1 0 15,-2 1 0-15,1-2 0 16,-2 1 0-16,0 0 0 0,-6-1 0 15,2 0 0-15,-6 0 0 16,0-2 0-16,-1-1 0 16,-5-1 0-16,-1-2 0 15,-5-1 0-15,0 0 0 16,-5-2 0-16,1 0 0 16,-9-1 0-16,-1-1 0 0,-5 3 0 15,-1 0 0-15,-6-1 0 16,-11 9 0-16,5-15-10 15,-5 15-10-15,-14-16 0 0,-1 8 1 16,-3 1 1-16,-6-3 3 16,3 4 4-16,-1-4 8 15,4 5 7-15,2-4 5 16,5 5 2-16,11 4 3 0,0 0 1 16,0 0 1-16,5 0-1 15,11 6-3-15,2 5-3 0,4 5-1 16,0 2-5-16,0 7-3 15,-4 1 0 1,-2 5 0-16,-11 3 0 0,-5 0 0 16,-6 4 0-16,-10 0 0 15,-9-2 0-15,-5 0-9 16,-11-4-77-16,-2-8-3 16,-2-7-4-16,-5-11-7 0,6-6-3 15</inkml:trace>
  <inkml:trace contextRef="#ctx0" brushRef="#br1" timeOffset="232432.2899">14054 9453 14 0,'0'0'75'16,"-15"-3"4"-16,8 3-6 16,7 0-22-16,-12-2-7 15,12 2-11-15,0 0-8 0,-9 0-5 16,9 0-2-16,0 0-3 16,0 0-3-16,6-1-3 0,-6 1-2 15,20-2-2-15,-3 1-1 16,6-1-1-16,9-1-1 15,6-1 1-15,8-1 0 16,8-3-1-16,7 1-1 0,8 0 1 16,1-3-1-16,3 0 0 15,-2 1 0-15,-4 2 0 16,0 1-1-16,-12 3 1 0,-10 0-1 16,-7 1 0-1,-8 2-2-15,-11 0 0 0,-7 0-2 16,-12 0-1-16,0 0-1 15,-10 7-3-15,-3-5-3 16,-8-2-1-16,-1 0-1 0,-1 0-2 16,-2-4 3-16,-1-1 1 15,3-4 2-15,4 0 3 0,-1 0 6 16,6 0 6-16,-1-2 3 16,6 3 3-16,1-2 2 15,8 10 1-15,-2-14 1 16,2 14-1-16,15-8-2 15,1 8-1-15,6 0-2 16,3 7-2-16,6 5-2 0,-1 6 0 16,1 4-2-16,-3 5-3 15,-5 4 0-15,-6 3 0 16,-10 7 0-16,-10 1 0 16,-15 10 0-16,-19 17-60 0,-18-12-28 15,-21 0-2-15,-27 3-7 16,-28 0-6-16</inkml:trace>
  <inkml:trace contextRef="#ctx0" brushRef="#br1" timeOffset="236634.1258">24393 12108 14 0,'17'-22'78'15,"-4"-2"3"-15,5 3-11 16,-5 0-11-16,2 6-13 16,-6 2-9-16,2 4-9 15,-11 9-6-15,8 0-6 0,-3 6-3 16,-4 6-3-16,-1 4-2 16,0 3-2-16,0 1-2 15,0 0-1-15,1-3-1 16,1-2 0-16,0-4-1 15,-2-11 1-15,4 9-1 0,-4-9 1 16,9-6 0-16,-5-5-1 16,-4-6 0-16,0-3 1 0,0-6-2 15,-2-4 0-15,-6-2 0 16,-2-1 0-16,-6 1 0 16,-3 2 0-16,-2 4 0 15,-5 5 0-15,1 7 0 0,-6 7 0 16,0 7 0-16,-4 10 0 15,0 11 0-15,0 12 0 16,-6 8 0-16,-1 13 0 16,0 5 0-16,1 10 0 15,-1 3 0-15,5 5 0 0,6 1 0 16,5-4 0 0,14-6 0-16,8-7 0 0,14-11 0 0,13-11 0 15,13-13 0 1,12-12 0-16,9-14 0 0,1-8 0 15,8-13 0-15,-2-8 0 16,2-9 0-16,-8-1 0 16,-3-6 0-16,-6 3 0 0,-9-1 0 15,-7 6 0-15,-10 2 0 16,-6 6 0-16,-17 29 0 31,-17-9-4-15,-2 17-11-16,-6 7 1 15,2 12 1-15,-1 5 0 16,5 6 0-16,8 5 14 16,16-18 17-1,21-4-4 1,7-10 1-16</inkml:trace>
  <inkml:trace contextRef="#ctx0" brushRef="#br1" timeOffset="239033.9917">24962 12336 22 0,'9'-21'90'15,"2"5"1"-15,-8 0-4 16,-3 16-22-16,0 0-13 0,0 0-19 16,-10 2-9-16,-9 16-8 15,-2 7-5-15,-5 8-3 16,0 9-2-16,-1 5 0 15,6 4-6-15,5 1 0 0,6-2 0 16,7-3 0-16,8-7 0 16,7-5 0-16,8-13 0 15,5-8 0-15,-1-11 0 0,1-5 0 16,2-13 0-16,-5-9 0 16,-2-5 0-16,-4-4 0 15,-2-5 0-15,-10-2 0 16,-4 0 0-16,-1 0 0 15,-11 2 0-15,-6 2 0 16,-5 5 0-16,-3 6 0 0,-5 6 0 16,0 2 0-16,8 10-2 15,1 2-24-15,8 5-61 16,14 0-4-16,5 8-5 0,21-8-5 16,12 0 0-16</inkml:trace>
  <inkml:trace contextRef="#ctx0" brushRef="#br1" timeOffset="239319.4145">25426 12212 62 0,'24'-11'95'0,"-12"4"-4"16,-12 7-3-16,0 0-2 15,-18 0-55-15,1 10-9 16,0 5-8-16,0 6-5 16,5 1-3-16,4 6-2 0,8 3-1 15,6 2-3-15,10 3 0 16,4 0 0-16,3 3 0 15,-2-3 0-15,-2 3 0 16,-4-2 0-16,-12-2 0 16,-3 0 0-16,-9-5 0 15,-10-2 0-15,-8-3 0 0,-1-4 0 16,0-6 0-16,3-6-2 16,6-2-15-16,1-11-27 0,11-9-45 15,7-13 0-15,11-10-7 16,9-9-5-16</inkml:trace>
  <inkml:trace contextRef="#ctx0" brushRef="#br1" timeOffset="239517.1181">25640 12249 84 0,'20'-21'92'0,"-4"3"-1"16,-3 2-5-16,-9-12-27 16,-4 28-24-16,12-5-12 15,-12 5-6-15,5 10-6 16,-5 2-4-16,2 4-1 0,0 7-6 15,1 1 0 1,2 3 0-16,-1 5 0 0,-2 0-5 16,2 4-13-16,-6 20-59 15,0-20-11-15,-3-8-4 16,-3-4-8-16,0-4-2 0</inkml:trace>
  <inkml:trace contextRef="#ctx0" brushRef="#br1" timeOffset="239983.1951">25707 12175 48 0,'10'-15'93'0,"0"-4"1"15,-3 5-5-15,-2-2-4 16,-5 16-53-16,9-11-4 0,-9 11-8 15,2 11-6-15,-2 8-6 16,0 10-8-16,-4 6 0 16,-4 10 0-16,-2 5 0 15,-1 9 0-15,5 2 0 16,1 1 0-16,4-3 0 16,2-4 0-16,7-5 0 15,8-5 0-15,5-9 0 0,5-8 0 16,0-11 0-16,3-1-28 0,11-11-62 15,-19-5-2 1,-5-13-5-16,-7-5-8 0,-5-8 6 16</inkml:trace>
  <inkml:trace contextRef="#ctx0" brushRef="#br1" timeOffset="240151.8947">25696 12477 76 0,'-26'-11'96'0,"1"1"-4"0,8 2-6 16,6-1-1-16,10-1-62 15,6 6-5-15,16-2-7 16,12 3-4-16,8-1-3 16,13 2-6-16,5-4-10 15,19 3-71-15,0 0-3 16,2-4-4-16,4-2-8 16,-4-6-3-16</inkml:trace>
  <inkml:trace contextRef="#ctx0" brushRef="#br1" timeOffset="240798.5739">26753 12041 32 0,'3'-31'91'16,"-3"1"-1"-16,-3 0-2 16,-9 6-4-16,-15 5-52 0,5 9-3 15,-6 10-9-15,-5 6-6 16,-3 10-3-16,-3 6-4 15,2 9-2-15,2 5 0 16,8 4-2-16,6 2-3 0,8 2 0 16,10 4 0-16,6-3 0 15,10 0 0-15,5-1 0 16,6 0 0-16,-2-3 0 16,-2-3 0-16,0-2 0 0,-5-4 0 15,-2 0 0 1,-9-6 0-16,-3-2 0 0,-3-4 0 15,-9-1 0-15,0-3 0 16,-10-3 0-16,-2-4 0 0,-1-3 0 16,-4-3 0-16,1-3 0 15,-1 0 0-15,2-5-2 16,3-11-24-16,6-3-61 16,7-7-3-16,10-10-4 0,10-9-6 15,10-9-2-15</inkml:trace>
  <inkml:trace contextRef="#ctx0" brushRef="#br1" timeOffset="241547.9114">27022 11957 1 0,'19'-14'91'0,"-9"-1"1"0,1 2-2 15,-10-1-5-15,-1 22-16 16,0-8-45-16,-3-8-5 15,-8 8-5-15,2 8-4 16,-4 6-2-16,-4 5-3 0,2 8-2 16,-2 3-3-16,4 5 0 15,-3 5 0-15,4 2 0 16,-1 4 0-16,3 1 0 16,0 1 0-16,3-1 0 0,2-1 0 15,3-3 0-15,2-4 0 16,3 0 0-16,7-7 0 0,6-3 0 15,4-8 0-15,1-4 0 16,7-7 0-16,-2-5 0 16,6-5 0-16,-2-6 0 15,-3-6 0-15,0-2 0 0,-5-4 0 16,-3 0 0 0,-4-1 0-16,-5 0 0 0,-3 2 0 15,-4 3 0-15,-3 1 0 0,0 3 0 16,0 10 0-1,-14-10 0-15,14 10 0 16,-19 0 0-16,6 6 0 0,3 2 0 16,-1 3 0-16,1 0 0 15,3 3 0-15,3-2 0 0,2-3 0 16,2-1 0-16,10-1 0 16,5-3 0-16,6-2 0 15,8-2 0-15,4-6 0 0,3-3 0 16,2-5 0-16,1-4 0 15,-4-4 0-15,-1-5 0 16,-2-1 0-16,-5-9 0 0,-3-4 0 16,-5 0 0-16,-3-4 0 15,-5-1 0-15,-5 5 0 16,-4 0 0-16,-1 6 0 16,-1 8 0-16,-2 6 0 15,-2 6 0-15,4 15 0 0,0 0 0 16,-12 9 0-16,11 14 0 15,0 11 0-15,-1 10 0 16,1 13 0-16,-4 10 0 16,-3 9 0-16,0 8 0 0,-7 6 0 15,-1 3 0-15,-4-4 0 16,1 0-11-16,-7-11-41 0,1-9-39 16,2-13-1-16,1-18-7 15,1-15-4-15</inkml:trace>
  <inkml:trace contextRef="#ctx0" brushRef="#br1" timeOffset="242017.1393">27351 12539 54 0,'29'-51'93'0,"5"7"-1"0,2 9-6 16,2 8-2-16,-2 5-59 15,0 10-4 1,0 12-7-16,-4 3-5 0,-2 16-3 15,-6 7-3-15,-7 8-1 16,-4 7-1-16,-6 5 0 0,-7-1-2 16,0-1 1-16,-2-3-1 15,-3-6 0-15,0-9 1 16,2-7-1-16,3-10 1 16,0-9 1-16,17-8 0 0,3-12 0 15,7-6 0-15,2-9 1 16,4-5 0-16,3-8 1 15,1 1 1-15,-3-1 1 0,-2 5-1 16,-7 4-4-16,-4 5 0 16,-6 8 0-16,-5 9 0 15,-4 6 0-15,-6 11 0 0,-9 5 0 16,-3 10 0-16,-5 8 0 16,-3 6 0-16,-1 11 0 15,-2 4 0-15,2 4 0 16,6 2 0-16,8-1 0 15,7-2 0-15,7-4 0 16,11-5 0-16,10-7 0 0,4-12 0 16,11 0-7-16,10-11-84 15,-8-8-2-15,6-12-4 16,-1-9-6-16,-3-8-4 0</inkml:trace>
  <inkml:trace contextRef="#ctx0" brushRef="#br1" timeOffset="242333.4499">28537 12427 74 0,'-18'0'102'15,"18"0"-5"-15,-15 0-5 16,15 0 0-16,-11-10-50 16,11 10-30-16,0 0-12 0,0 0 0 15,0 0 0 1,6-8 0-16,4 8 0 0,3 0 0 15,2 0 0-15,4 1 0 16,4-1 0-16,1 0 0 0,5 0 0 16,-3 0 0-16,-2 0 0 15,-2 0 0-15,0 0 0 16,-4 0 0-16,-2 0 0 16,-3 0 0-16,-3 0 0 15,-10 0 0-15,16 2 0 0,-16-2-32 16,0 0-59-16,0 0-3 15,2 9-4-15,-2-9-6 16</inkml:trace>
  <inkml:trace contextRef="#ctx0" brushRef="#br1" timeOffset="242633.0743">28548 12582 0 0,'-12'12'99'15,"-2"-2"1"-15,14-10-5 16,-15 11-3-16,15-11-4 15,0 0-66-15,1 10-7 16,12-6-15-16,6-1 0 0,3 1 0 16,9 1 0-16,3-2 0 15,4-3 0-15,2 2 0 16,0-2 0-16,-2 0 0 16,-4 1 0-16,-6-2 0 15,-7-1 0-15,-4 2 0 0,-6-1 0 16,-11 1 0-16,11-1 0 15,-11 1 0-15,0 0 0 0,0 0-6 16,0 0-84-16,5-9-2 16,-5 9-5-16,0-21-6 15,1 10-3-15</inkml:trace>
  <inkml:trace contextRef="#ctx0" brushRef="#br1" timeOffset="243526.7589">29163 12562 22 0,'0'0'79'16,"0"0"7"-16,-8-5-2 0,16 3-33 15,-8 2-8-15,0 0-9 16,0 0-7-16,0 0-7 15,0 0-4-15,10-9-5 0,-10 9-3 16,14 0-1-16,-4-2-3 16,2 2 0-16,3 2-1 15,2-2 0-15,2 0 0 0,5 1 0 16,-1 2 0-16,3-2-3 16,7 2 0-16,1-2 0 15,4 3 0-15,5-4 0 16,2 2 0-16,8-2 0 15,3 0 0-15,2 1 0 0,3-1 0 16,4 0 0-16,3 0 0 16,4 0 0-16,3 0 0 15,1 2 0-15,-3 0 0 0,3-1 0 16,5-1 0-16,-4 2 0 16,4-1 0-16,1 0 0 15,3 1 0-15,-1 0 0 16,5 0 0-16,-3-2 0 0,-2 1 0 15,5 0 0-15,-2-1 0 16,-1 0 0-16,1-1 0 16,-5-4 0-16,9 2 0 15,5 0 0-15,-4 0 0 0,8-1 0 16,-6 3 0-16,3-3 0 16,5 0 0-16,2 3 0 15,-13-2 0-15,0 0 0 16,9 0 0-16,-11-1 0 15,-4 0 0-15,-10 1 0 0,-4-2 0 16,-3-1 0-16,-1-1 0 0,-3 4 0 16,-15-3 0-16,-3 1 0 15,-1 1 0-15,-3 0 0 16,-23 2 0-16,-3 0 0 16,15-2 0-16,-15 4 0 15,-4-3 0-15,8 1 0 16,1 2 0-16,-5-2 0 15,-5 1 0-15,0 1 0 0,-11 0 0 16,0 0 0-16,6 6 0 16,-6-6-3-16,-1 23-89 15,1-23-1-15,-9 8-6 16,-3 1-6-16,-17-9-2 16</inkml:trace>
  <inkml:trace contextRef="#ctx0" brushRef="#br1" timeOffset="247282.7353">14712 8380 40 0,'-1'-19'78'0,"1"19"-1"16,-13-15-2-16,1 7-31 15,2 5-14-15,-2 0-9 0,-3 3-7 16,0 0-2-16,-2 2-3 15,-2 6-1-15,-2 0 1 16,-2 5-2-16,-4 4 0 16,3 3 0-16,-4 4-3 0,-2 6 1 15,1 2-1-15,-3 4 0 16,6 2-1-16,1 0-1 16,9-2 0-16,2-1 1 0,5-5-1 15,9-3 0-15,10-7 1 16,9-5 0-16,5-5 0 15,7-3 0-15,4-4 0 16,2 0 0-16,4-3-1 16,-3 0-2-16,-2 0-4 0,-1-3-7 15,-7 1-11-15,-3-2-59 16,-5 3-4-16,-3-2-6 16,-5-1-6-16,-2-3 2 15</inkml:trace>
  <inkml:trace contextRef="#ctx0" brushRef="#br1" timeOffset="247627.8924">15056 8392 24 0,'3'-15'88'0,"1"-1"0"16,-4 0-2-16,0-1-5 15,0 3-40-15,0 4-16 0,0 10-8 16,-4-14-6-16,4 14-3 16,-16 2-3-16,6 8-1 15,-6 3-1-15,-2 7-1 16,-3 4-1-16,0 6 0 16,-2 0 0-16,5 0 1 0,5-2-1 15,2-1 0-15,7-4 1 16,4-1-1-16,7-3 1 15,11-5 1-15,7-4-1 0,6 2-2 16,6-6-8-16,12-1-39 16,1 1-38-16,3-6-2 15,-2 0-7-15,-4 0-7 0</inkml:trace>
  <inkml:trace contextRef="#ctx0" brushRef="#br1" timeOffset="251129.7613">15607 11730 11 0,'2'-14'80'0,"-2"14"4"16,-5-17-12-16,-4 11-5 15,-3-1-19-15,0 1-11 16,-4 2-11-16,1 3-8 15,-1 1-5-15,-1 7-5 0,2 5-3 16,2 6-2-16,1 7-2 16,2 3 0-16,7 4-1 15,2 1 1-15,1 1-1 0,6-1 1 16,5-7 0 0,4-5 0-16,4-7 0 15,3-8 0-15,3-6 0 0,1-13 0 16,-1-5 1-16,-2-5-1 15,1-4 0-15,-2-3 0 16,-7-2 0-16,-2 3 0 0,-7-1 0 16,-3 4 0-16,-3 2 0 0,-8 6 0 15,-3 2 0 1,-4 9-1-16,-5 7 0 16,-3 1 1-16,-1 12-1 0,0 7 0 15,-1 7 0-15,2 3-1 16,6 2 1-16,3 2 1 0,6-3-1 15,7-3 0-15,4-8 1 16,12-5-1-16,5-11 1 16,7-2 0-16,0-7 0 0,4-8 0 15,-2-6 0-15,-1-3 0 16,-5-1-1-16,-7-2 1 16,-4 2 0-16,-9 0 0 0,-3 1-1 15,-6 4 0-15,-7 1 1 16,-4 6-1-16,-6 5 0 15,-4 6-1-15,0 6 1 16,-4 9-1-16,0 6 1 16,4 3 0-16,1 7-1 15,5-1 1-15,4-1 0 0,10-1 0 16,6-6-1-16,2-6 1 16,10-4 1-16,5-7-1 0,4-5 0 15,2-1 1-15,0-10-1 16,-2-3 1-16,-2-6 0 15,-2 2-1-15,-7-4 1 16,-1 0 0-16,-8 0-1 16,0-1 0-16,-9 2 1 0,-4 2-1 15,1 5 0-15,-7 3-1 16,1 6 1 0,0 4 0-16,0 4-1 0,-1 10 1 0,6 3-1 15,0 3 1-15,4 5-1 16,5-3 1-16,4 0 0 0,1-3 0 15,8-5 0-15,8-4 0 16,1-7 0-16,7-2 1 16,-1-11-1-1,0-5 1-15,-3-6-1 0,1-2 1 16,-10-2-1-16,1-3 1 16,-11 1 1-16,-2 2-2 0,-4 1 0 15,-10 6 0-15,-1 2 0 16,-5 8 0-16,-2 5 0 15,-1 4 0-15,-3 10 0 0,1 3-5 16,5 13-5-16,0 0-17 16,-8 9-57-16,13 3-3 15,5 5-6-15,0-4-5 0,3 3-2 16</inkml:trace>
  <inkml:trace contextRef="#ctx0" brushRef="#br1" timeOffset="251559.3216">14894 12387 29 0,'0'-30'88'0,"0"5"1"16,-2 4-5-16,-2-5-4 15,4 26-47-15,0 0-6 0,-12 0-7 16,8 20-6-16,-2 8-4 15,-1 10-4-15,1 6-1 16,1 9-1-16,-3 6-1 16,4 4-1-16,0 2-2 15,2-1 0-15,0-4-1 16,2-4-2-16,0-6-4 0,2-6-5 16,0-9-7-16,2-12-19 15,4-12-45-15,-8-11-4 0,12-4-5 16,-7-18-4-16</inkml:trace>
  <inkml:trace contextRef="#ctx0" brushRef="#br1" timeOffset="251946.1907">14884 12447 29 0,'1'-19'77'16,"0"8"1"-16,-1 11-1 0,6 11-30 15,0 4-13-15,6 2-17 16,6 5-4-16,0-1-1 15,6 0-5-15,3-5-2 16,2-6-2-16,1-4 0 16,0-6 0-16,-3-6 0 0,-2-10 1 15,0-6 0-15,-5-2 1 16,-1-7 2-16,-5-3 1 16,-3 1 2-16,-2 0 0 0,-4 3 2 15,-3 2 0-15,-1 8 0 16,-1 3-3-16,0 7-1 15,0 10-6-15,0 0-2 16,0 6 0-16,0 8 0 0,1 7 0 16,3 4 0-16,-2 8 0 15,0 6 0-15,1 9 0 16,0 1 0-16,5 7-4 0,-2-5-24 16,-6 2-58-16,12-6-4 15,3-11-5-15,2-11-5 16,3-14-2-16</inkml:trace>
  <inkml:trace contextRef="#ctx0" brushRef="#br1" timeOffset="252213.6436">15661 12220 82 0,'0'-24'97'15,"-2"5"-6"-15,-5 1-4 16,-5 2-1-16,-1 11-57 15,4 4-12-15,-7 4-4 16,1 12-4-16,0 9-9 0,-1 7 0 16,3 5 0-16,-1 4 0 15,4 2 0-15,7-1 0 0,3-6 0 16,8-4 0-16,13-8 0 16,11-9 0-16,10-9 0 15,14-4 0-15,5-14 0 16,13-6-87-16,10-7-3 15,2-12-3-15,-1-6-8 0,-1-9-4 16</inkml:trace>
  <inkml:trace contextRef="#ctx0" brushRef="#br1" timeOffset="260609.1329">30146 11462 34 0,'0'-14'87'16,"0"2"1"-16,0 1 0 15,0-4-33-15,0 2-7 16,0-2-13-16,0 0-10 0,-4 3-6 16,-2 0-5-16,6 12-3 15,-17-15-4-15,3 15-7 16,-6 0 0-16,-3 6 0 0,-4 7 0 15,-6 4 0-15,-6 9 0 16,-3 3 0-16,-6 6 0 16,1 5 0-16,1 3 0 15,0 3 0-15,0 0 0 16,4 1 0-16,3-1 0 16,9-1 0-16,6-1 0 0,10-4 0 15,5-4 0-15,9 0 0 16,9-5 0-16,12-3 0 15,10-6 0-15,3-6 0 16,2-3 0-16,1-5 0 0,-2-3 0 16,1-5 0-16,-8 1 0 15,-4-4 0-15,-8-2 0 0,-4 0 0 16,-4 1 0-16,-8 4 0 16,12-8 0-1,-12 8 0-15,0 0 0 0,0 0 0 16,0-10 0-16,0 10 0 0,0 0 0 15,2-27-76-15,-2 27-18 16,0 0-3-16,3-16-7 16,4 0-2-16</inkml:trace>
  <inkml:trace contextRef="#ctx0" brushRef="#br1" timeOffset="260994.1847">30409 11612 53 0,'11'-11'98'0,"-5"3"-3"15,-6 8-5-15,3-14-2 16,-3-21-37-16,0 35-34 0,-12 0-4 16,-3 7-7-16,1 6-6 15,-6 3 0-15,-2 7 0 16,4 2 0-16,-6 4 0 15,3 3 0-15,3 1 0 0,5-1 0 16,5 2 0-16,6-3 0 16,2-2 0-16,5 1 0 15,3-5 0-15,7-3 0 16,-1-4 0-16,2-2 0 0,-2-3 0 16,2-3 0-16,0-4 0 15,-5-1 0-15,5 0 0 16,-16-5 0-16,18 6 0 0,-18-6 0 15,24 7-19-15,2-4-71 16,-14-3-3-16,-1-3-3 16,0-10-7-16,5-3-2 15</inkml:trace>
  <inkml:trace contextRef="#ctx0" brushRef="#br1" timeOffset="261308.2407">30778 11770 97 0,'0'0'101'16,"0"0"-7"-16,0 0-3 15,0 0-4-15,3-11-65 0,-3 11-8 16,24 0-9-16,-3 0-5 16,10 3 0-16,3 1 0 0,6-1 0 15,2 1 0-15,1-1 0 16,6 0 0-16,-11-2 0 15,2 1 0-15,-10-2 0 0,-4 0 0 16,-11 0 0 0,2 0 0-16,-8 0 0 0,-9 0 0 15,0 0 0-15,13 0 0 16,-13 0 0-16,0 0-19 16,0 0-72-16,0-15-3 15,7 5-4-15,1-4-5 16,3-1-3-16</inkml:trace>
  <inkml:trace contextRef="#ctx0" brushRef="#br1" timeOffset="261574.9123">31642 11582 5 0,'21'-6'99'0,"-8"2"1"0,3 0-5 16,-16 4-4-16,13-9-3 15,-13 9-66-15,0 0-11 16,-5 5-11-16,5 5 0 15,2 7 0-15,-2 3 0 0,-2 6 0 16,-3 2 0-16,3 6 0 16,0 3 0-16,2 3 0 15,-4 2 0-15,1 2 0 16,0-2 0-16,2 0 0 16,-2-6 0-16,2-1 0 15,1-11-12-15,0-24-76 0,3 21-5 16,-3-21-1-16,9-3-6 15,-5-15-4-15</inkml:trace>
  <inkml:trace contextRef="#ctx0" brushRef="#br1" timeOffset="261996.9242">31729 11707 78 0,'1'-13'94'0,"-1"13"-6"15,7-12-4-15,-7 12-3 16,21 9-63-16,-5 7-8 0,3 7-5 15,4 1-2-15,8 4-2 16,-2 2 1-16,8 0-2 16,4-3 2-16,-5-7 0 15,-1-4 0-15,-1-7 1 16,-7-8 0-16,3-5 1 0,1-10 1 16,-11-7 2-1,2-7-1-15,-6-3 1 16,0-1-1-16,-4-1-6 0,-2 2 0 15,-2 3 0-15,-2 4 0 0,-2 4 0 16,-2 7 0-16,-2 13 0 16,2-13 0-16,-2 13 0 15,2 7 0-15,-2 7 0 0,0 4 0 16,0 7 0-16,0 5 0 16,0 6 0-16,-2 4 0 15,2 5 0-15,0 1 0 16,0 2 0-16,0-2 0 0,16-4 0 15,-11-3 0-15,11-1 0 16,0 8-78-16,9-28-14 16,1-7-3-16,5-11-7 15,3-5-2-15</inkml:trace>
  <inkml:trace contextRef="#ctx0" brushRef="#br1" timeOffset="262395.3502">32970 11671 51 0,'6'-22'97'0,"2"2"-2"16,-6 5-5-16,-2-2-2 0,0 17-42 15,-10-10-25-15,10 10-6 16,-20-5-7-16,1 5-8 16,-3 11 0-16,-7 8 0 15,2 6 0-15,-3 5 0 16,-4 4 0-16,3 5 0 0,8 3 0 15,13-2 0-15,0 0 0 16,7-1 0-16,6-1 0 16,10-2 0-16,9-6 0 15,9-1 0-15,-3-10 0 0,10-2 0 16,6-7 0-16,1-5 0 16,-5-5 0-16,-1 0 0 15,-1-8 0-15,-4-2 0 16,-10 2 0-16,-6-1 0 15,-1 2 0-15,-8 0 0 0,2 4 0 16,-11 3 0-16,0 0 0 0,3 14-79 16,-8-2-15-1,-18-2-3-15,-12 0-8 16,-9 1-5-16</inkml:trace>
  <inkml:trace contextRef="#ctx0" brushRef="#br1" timeOffset="265789.5237">15597 11855 59 0,'-14'-23'66'15,"8"12"-9"-15,-6-1-9 16,5 1-8-16,-2 0-7 0,5 2-4 15,-5 0-6-15,9 9-3 16,-6-15-4-16,6 15-5 16,0 0-3-16,0 0-3 0,0 0-2 15,0 0-2-15,5 10-1 16,7-1-1-16,0 3 1 16,2 1 1-16,5 0 0 15,6-2 1-15,2 0 0 16,3-3 0-16,5-1 0 0,4-2 1 15,5-3-1-15,5 0 0 16,6 0 1-16,3-2-1 16,4 0 0-16,2 0-1 15,3 0 1-15,0-2 0 16,3-1-1-16,1 3 1 0,-1 0-1 16,3-1 0-16,0 1 0 15,0 0 0-15,0-2 0 16,0 2 0-16,0 0 0 0,-1 0 0 15,0-2 1-15,2 1-1 16,-1 1 0-16,1 0 1 0,1 0-1 16,0 0 0-16,1 0 0 15,1 0-1-15,1 1 0 16,-4-1 1-16,4 0-1 0,-1 2 0 16,0-2 0-16,0 0 0 15,0 0-1-15,-1 0 2 16,1 0-1-16,-2 2 1 15,1-2-1-15,-4-2 1 16,-2 2 0-16,0 0 0 0,-1-3 0 16,-2 3 0-16,-3-1 0 15,1 0 0 1,-6-2 0-16,5 1 0 0,-5-2 0 16,1-1 0-16,2 2-1 15,-5-1 1-15,2 0 0 0,-1-2 0 16,3 1 0-16,-1-1-1 15,-1 2 1-15,2 0 1 16,1 0-1-16,0-1 1 0,0 0-1 16,-1 2 1-1,-1 0 0-15,-1 0 0 0,0-1 0 16,-3 0 0-16,-3 0-1 0,-4 0 1 16,-4-1 0-16,-6 0 1 15,-3 1-1-15,-4-2-2 16,-8 1 0-16,-3-1 0 0,-6 3 0 15,0-1 0-15,-6 1 0 16,-9 3 0 0,12-5 0-16,-12 5 0 15,13-4 0-15,-13 4 0 0,14-2 0 16,-3 1 0-16,2 1 0 0,4 0 0 16,2-1 0-1,0 1 0-15,-1-2 0 0,0 0 0 16,-5 1 0-16,0 0 0 15,-13 1 0-15,15-4 0 0,-15 4 0 16,0 0 0-16,-6-10 0 16,-8 9 0-16,-4-1 0 15,-3 2 0-15,2 4-14 0,-10 6-72 16,4 1-2-16,6 0-6 16,6-2-8-16,13-9-2 15</inkml:trace>
  <inkml:trace contextRef="#ctx0" brushRef="#br1" timeOffset="267409.7372">20561 11621 31 0,'0'0'83'0,"-2"-18"2"15,2 18-11-15,-3-11-14 16,3 11-15-16,0 0-9 0,0 0-11 16,-11 4-7-16,-2 7-7 15,-1 7-5-15,-2 0-2 16,-3 6-2-16,0 2 0 16,1 1 0-16,2 0-1 0,5-1 1 15,7-5-1-15,4 2 1 16,6-7-1-16,11-2 1 15,3-4 0-15,8-5 0 16,0-3 0-16,4-2-1 0,1-7 1 16,-4-6 0-16,0-1 0 15,-8-4-1-15,-4-2 1 16,-3-1 0-16,-9-1-2 0,-5 1 0 16,-7 3 0-16,-12 2 0 15,-11 4 0-15,-5 6 0 16,-4 6 0-16,-7 2 0 0,1 12 0 15,2 5 0 1,1 6 0-16,12 6 0 0,6 3 0 16,14 2 0-16,10 0 0 0,8 0 0 15,16-6 0 1,8-5 0-16,8-6 0 0,5-8 0 16,1-6 0-16,0-5 0 15,-3-9 0-15,-5-8 0 16,-5-3 0-16,-7-4 0 0,-10-2 0 15,-7-4 0-15,-6 1 0 16,-5 3 0-16,-11 2 0 16,-9 3 0-16,-11 7 0 15,-4 3 0-15,-10 9 0 16,-1 3 0-16,-2 11 0 0,4 7 0 16,2 6 0-16,11 6 0 15,9 4 0-15,13 3 0 16,12-1 0-16,15-2 0 0,11-3 0 15,11-6 0-15,7-8 0 16,2-6 0-16,4-10 0 16,-1-4 0-16,-7-12 0 0,-5-5 0 15,-5-7 0 1,-10-4 0-16,-6-4 0 0,-9 1 0 16,-8-3 0-16,-8 2 0 15,-10 2 0-15,-4 5 0 16,-11 5 0-16,-1 5 0 0,-6 10 0 15,0 7 0-15,-1 4 0 16,4 11 0-16,3 8 0 16,8 8 0-16,8 6 0 15,9 4 0-15,9 1 0 0,9-4 0 16,14 0 0-16,6-7 0 16,8-6 0-16,1-8 0 15,5-10 0-15,-5-7 0 0,1-8 0 16,-10-8 0-1,-4-5 0-15,-7-7 0 0,-8-2 0 16,-5-4 0-16,-5 0 0 16,-12 0 0-16,-7 1 0 0,-3 4 0 15,-8 5 0-15,-2 8 0 16,-5 5 0-16,-1 5 0 16,0 6 0-16,5 8 0 15,4 8 0-15,3 10 0 16,8 6 0-16,9 5 0 0,9 0 0 15,7 2 0-15,14-2 0 16,8-7 0-16,8-6 0 16,5-7 0-16,4-14 0 0,-5-5 0 15,0-13 0-15,-7-6 0 16,-7-6 0-16,-8-3 0 0,-10-5 0 16,-8 1 0-1,-5-1 0-15,-12 3 0 16,-6 5 0-16,-11 3 0 0,-4 6 0 15,-3 4 0-15,-7 8 0 16,2 6 0-16,4 5 0 0,2 9 0 16,5 5 0-16,11 5-5 15,6 3-9-15,15 7-19 16,24 2-53-16,-6-2-3 16,10-5-6-16,3-4-5 0</inkml:trace>
  <inkml:trace contextRef="#ctx0" brushRef="#br1" timeOffset="268021.9927">20468 12544 67 0,'-8'-11'91'0,"3"-4"-1"0,3 1-3 16,0 3-32-16,2 2-15 15,0 9-12-15,-1-9-9 16,1 9-5-16,-3 8-4 15,1 7-2-15,-2 6-6 16,1 6-2-16,-3 6 0 0,1 4 0 16,-2 6 0-16,3 1 0 15,-1 1 0 1,-1-4 0-16,1 2 0 0,1-8 0 0,-4-2 0 16,3-3 0-16,0-5 0 15,-4 0 0-15,4-4 0 16,1-4 0-16,0-2 0 0,0 0 0 15,2-3 0 1,0-2 0-16,2-10 0 0,-2 12 0 16,2-12-11-16,0 0-44 15,0-7-36-15,-2-6 0 0,2-4-7 16,0-10-4-16</inkml:trace>
  <inkml:trace contextRef="#ctx0" brushRef="#br1" timeOffset="268434.0437">20488 12694 85 0,'16'-11'90'16,"-16"11"-4"-16,8 0-3 15,-4-10-32 1,3 17-22-16,3 7-12 0,0 2-5 0,8 3-3 16,2-2-4-1,7-1-1-15,5-1-1 0,5-6 0 16,1-2-1-16,1-6-1 15,-1-1 1-15,-3-3 0 16,-6-9 0-16,-7-3 0 16,-7-5 0-16,-3-3 1 0,-8-2 1 15,-4-2 0-15,0 2 1 16,-1 0 0 0,-4 4-5-16,0 5 0 0,1 1 0 0,4 15 0 15,-5-12 0-15,5 12 0 16,0 0 0-16,-6 15 0 15,4 4 0-15,-2 3 0 16,1 6 0-16,0 5 0 16,-4 7 0-16,0 4 0 0,-2 1 0 15,-1-2 0-15,-1-3 0 16,4 3 0-16,-1-12-23 16,3 1-65-16,7-11-3 15,13-11-4-15,7-10-6 0,7-9-1 16</inkml:trace>
  <inkml:trace contextRef="#ctx0" brushRef="#br1" timeOffset="268705.2651">21431 12551 3 0,'30'-29'101'0,"-1"8"0"0,-11 5-6 16,-5 4-4-16,-7 1-2 15,-6 11-65-15,0 0-17 16,-10 12-7-16,-4 8 0 0,-3 8 0 15,-2 6 0-15,-1 8 0 16,-1 4 0-16,-2 6 0 16,3-4 0-16,3 5 0 15,2-5 0 1,1-4 0-16,5-5 0 0,-2-6 0 0,7-3 0 16,0-11 0-16,4 1-22 15,0-10-67 1,0-10-3-16,0 0-3 0,5-17-6 15,0-5-1-15</inkml:trace>
  <inkml:trace contextRef="#ctx0" brushRef="#br1" timeOffset="269021.8045">21313 12548 76 0,'-12'-8'97'0,"1"0"-3"0,-1 1-7 16,5-4 0-16,7 11-60 15,0-13-7-15,7 4-6 16,18 2-5-16,15-1-9 16,10-2 0-16,10 2 0 0,7-1 0 15,5-3 0-15,5 3 0 16,-6 0 0-16,-5 1 0 16,-10 1 0-16,-9 0 0 15,-9 0 0-15,-15 2 0 16,-3 1 0-16,-7-1 0 15,-13 5 0-15,0 0 0 0,0 0 0 16,0 0 0-16,-6-7 0 16,6 7 0-16,-15 6 0 15,10 7-30-15,-5 0-62 0,0-3-3 16,3 0-4-16,-8-6-7 16</inkml:trace>
  <inkml:trace contextRef="#ctx0" brushRef="#br1" timeOffset="270017.3801">15710 11791 6 0,'0'-15'76'16,"1"1"7"-16,-1-2-15 0,0 3-8 16,0-3-10-16,0 3-8 15,-2 2-11-15,-6 1-7 16,-4 5-5-16,-7 5-6 15,-4 5-3-15,-3 10-4 16,-5 6-1-16,-4 6-2 0,4 6-1 16,-1 2-1-16,4 0 0 15,11 0 0-15,7-5 0 16,9-5 0-16,7-7 1 16,19-9-1-16,8-8 0 0,14-2 0 15,1-12 0-15,4-4 1 16,2-5-2-16,-5-2 0 15,-3-2 0-15,-11 0 0 16,-9 0 0-16,-12 1 0 0,-10 3 0 16,-4 0 0-16,-12 5 0 15,-8 5 0-15,-10 3 0 16,-6 8 0-16,-5 1 0 0,-2 11 0 16,-5 7 0-16,5 6 0 15,6 4 0-15,8 2 0 16,15 1 0-16,10-1 0 15,15-3 0-15,15-5 0 0,15-8 0 16,8-5 0-16,5-8 0 16,1-2 0-16,-1-11 0 0,-7-3 0 15,-9-5 0 1,-12 1 0-16,-9-2 0 0,-10-1 0 16,-7 0 0-16,-12 4 0 15,-8 1 0-15,-8 2 0 16,-8 4 0-16,-7 4 0 0,-4 7 0 15,-1 2 0-15,0 11 0 16,3 2 0-16,6 12-17 16,5 4-15-16,-2 6-54 0,21 4-2 15,9-1-6 1,6 1-7-16,2-5 8 0</inkml:trace>
  <inkml:trace contextRef="#ctx0" brushRef="#br1" timeOffset="271110.4815">15305 12339 45 0,'-2'-15'61'0,"2"0"0"16,-5-1-4-16,3 2-3 0,-4 1-7 15,0 2-7-15,-3-1-3 16,-2 5-10-16,-2 4-4 15,-3 6-5-15,-5 9-4 16,-5 7-3-16,-4 11-2 0,-3 8-2 16,-5 12-7-16,-2 8 0 15,-1 8 0-15,3 4 0 16,4 2 0-16,7 1 0 16,6-7 0-16,9-3 0 0,12-9 0 15,8-11 0-15,15-8 0 16,12-10 0-16,9-11 0 15,12-9 0-15,2-5 0 16,8-10 0-16,0-5 0 16,-4-4 0-16,-6-2 0 0,-6-1 0 15,-10 1 0-15,-12 3 0 16,-5 1 0-16,-11 4 0 16,-4 2 0-16,-8 0 0 0,0 11 0 15,-14-12 0-15,5 8 0 16,-3 2 0-16,1 1 0 15,2-3-25-15,-2 4-66 0,11 0-2 16,1-14-4 0,11 0-4-16,1-8-2 0</inkml:trace>
  <inkml:trace contextRef="#ctx0" brushRef="#br1" timeOffset="271468.8878">15569 12427 67 0,'-26'0'97'16,"-2"-4"-3"-16,4 0-5 0,0-5-1 16,24 9-56-1,-7-13-7-15,2 5-10 0,7-1-11 16,15-2-4-16,16-4 0 16,13 0 0-16,16-5 0 0,12 0 0 15,9-3 0 1,9 0 0-16,1 0 0 15,3 0 0-15,-12 4 0 16,-10 2 0-16,-14 3 0 0,-11 3 0 16,-14 3 0-16,-7 2 0 0,-14 4 0 15,-14 2 0-15,0 0 0 16,0 0 0-16,-4 5 0 16,-7 1 0-16,-3 2 0 15,-8 4 0-15,1 2 0 16,-9-1-19-16,2 0-33 15,-1 6-38-15,-1-3-1 0,-2-1-4 16,2-2-6-16</inkml:trace>
  <inkml:trace contextRef="#ctx0" brushRef="#br1" timeOffset="271854.2104">15897 12339 14 0,'-14'5'92'15,"3"-1"1"-15,11-4-4 16,-13 2-3-16,13-2-35 15,0 0-12-15,0 0-15 0,0 11-7 16,5-2-11-16,2 7-6 16,-1 2 0-16,3 8 0 15,-2 8 0-15,4 6 0 16,-3 7 0-16,-1 5 0 16,0 6 0-16,-3 1 0 15,-2 0 0-15,-2 3 0 16,0-5 0-16,0-1 0 15,-3-6 0-15,-1-2 0 0,-1-8 0 16,3-3 0-16,0-5 0 0,1-6 0 16,0-7 0-1,-1-3 0-15,2-6 0 0,0-10 0 16,-1 11 0-16,1-11 0 16,0 0 0-16,0 0 0 0,0 0 0 15,0 0 0-15,-12-5 0 16,12 5 0-16,0 0 0 15,0 0-60-15,0 0-36 16,0-10-2-16,0 10-7 0,2-13-5 16</inkml:trace>
  <inkml:trace contextRef="#ctx0" brushRef="#br1" timeOffset="274533.1516">29448 13047 53 0,'7'-17'93'0,"3"-1"-3"15,-5 2-2-15,9 7-24 16,-8-5-22-16,2 6-16 0,-8 8-8 15,13-4-4 1,-13 4-3-16,12 13-2 0,-9 4-6 16,-2 4-3-16,-1 6 0 15,0 0 0-15,-1 10 0 0,-7 0 0 16,-1 5 0 0,-2 2 0-16,0-1 0 0,-1 2 0 15,-2-3 0-15,0 2 0 16,1-6 0-16,-2 1 0 15,5-7 0-15,-1-4 0 0,1-4 0 16,3-6-2-16,4-3-14 16,3-15-11-16,0 0-27 0,0 0-36 15,8-9-2-15,-3-15-4 16,3-4 6-16</inkml:trace>
  <inkml:trace contextRef="#ctx0" brushRef="#br1" timeOffset="274893.9621">29406 13308 37 0,'-3'-46'88'0,"2"7"-2"0,-3 5-10 15,4 7-20-15,0 9-15 16,5 7-12-16,5 10-11 0,1 3-6 16,6 12-3-16,4 6-4 15,4 3 0-15,8 4-1 16,4 0 0-16,3-3-1 16,1-2-1-16,4-8 0 0,-2-4 0 15,-2-6 0 1,-2-4 0-16,-5-10 0 0,-3-6 1 15,-8-8-1-15,-2-2 2 16,-5-5 0-16,-4-1 1 16,-2 0 0-16,-5 0-2 0,-1 5-3 15,-3 4 0-15,-1 4 0 16,0 6 0-16,0 13 0 16,0 0 0-16,0 0 0 15,0 9 0-15,0 10 0 0,-2 8 0 16,0 6 0-16,-4 11 0 15,-2 8 0-15,-2 5 0 16,1 3 0-16,1 0 0 0,1-7-9 16,6 1-30-16,5-8-52 15,2-14-2-15,8-10-5 16,6-16-5-16</inkml:trace>
  <inkml:trace contextRef="#ctx0" brushRef="#br1" timeOffset="275158.1312">30285 13179 9 0,'28'-47'102'16,"-6"5"-1"-16,-7 8-6 16,-3 6-3-16,-12 28-15 15,13-8-49-15,-13 8-21 0,9-8-7 16,-9 8 0 0,0 21 0-16,-1 3 0 0,-3 6 0 15,-1 8 0-15,-2 8 0 16,-5 6 0-16,-1 4 0 0,0 2 0 31,-1-3 0-31,3-2 0 0,1-7 0 16,-1-5 0-16,3-7 0 0,4-14-15 0,4-20-74 15,0 0-4-15,7 4-2 16,0-12-7-16,3-13-1 16</inkml:trace>
  <inkml:trace contextRef="#ctx0" brushRef="#br1" timeOffset="275466.7516">30357 13100 70 0,'-25'-10'95'15,"3"4"-2"-15,-4 1-6 16,8 2-1-16,4-1-57 16,0 2-10-16,14 2-6 15,0 0-3-15,0 0-3 16,26-9-5-16,3 6-2 15,5-1 0-15,5 0 0 0,4-1 0 16,6 0 0-16,-5-1 0 16,0 2 0-16,-14-1 0 15,-1 0 0-15,-4 1 0 16,-8 0 0-16,-6 1 0 0,0 1 0 16,-11 2 0-16,11 0 0 15,-11 0 0-15,0 0-2 0,7 5-35 16,-7-5-52-1,17 14-4-15,-17-14-3 16,13 15-7-16</inkml:trace>
  <inkml:trace contextRef="#ctx0" brushRef="#br1" timeOffset="275793.2861">30803 13229 53 0,'-14'10'99'15,"2"-4"-3"-15,3-1-5 16,9-5-2-16,0 0-41 0,0 0-29 16,0 0-6-16,8 2-10 15,14-2-3-15,6 1 0 16,10-1 0-16,5 0 0 16,5 0 0-16,7 0 0 15,0-2 0-15,-5-1 0 0,-7 1 0 16,-3-1 0-1,-12 1 0-15,-4 0 0 0,-15 0 0 16,-9 2 0-16,0 0 0 16,0 0 0-16,9 0 0 0,-9 0 0 15,-5 2 0-15,5-2 0 16,0 0-30-16,0 11-61 16,12-9-2-16,2-1-6 15,-1-4-5-15</inkml:trace>
  <inkml:trace contextRef="#ctx0" brushRef="#br1" timeOffset="276102.7799">31841 13079 26 0,'17'-9'99'0,"-1"-2"-2"0,-12 0-5 16,-2 0-2-16,-2 2-28 15,0 9-38-15,-19-16-8 16,2 16-11-16,-1 0-5 15,-5 6 0-15,-5 6 0 0,-1 8 0 16,-7 3 0-16,-1 8 0 16,10 2 0-16,0 2 0 15,5 3 0-15,4 0 0 16,11-3 0-16,4 0 0 0,3-6 0 16,10-1 0-16,6-6 0 15,10-1 0-15,3-9 0 16,9 1 0-16,-2-12-28 0,14 0-62 15,1-4-3-15,0-11-4 16,3-7-9-16</inkml:trace>
  <inkml:trace contextRef="#ctx0" brushRef="#br1" timeOffset="276395.51">32138 13100 81 0,'-12'-9'94'0,"12"9"-3"0,-7-14-5 15,7 14-20-15,9-11-34 16,14 6-10-16,3 1-7 16,10-2-3-16,7 1-3 15,6-1-6-15,1 1-3 16,5 0 0-16,3-3 0 0,-6 4 0 16,1-4 0-16,-7 3 0 15,0-3 0-15,-7 2 0 16,-6-2 0-16,-9 3 0 15,-7 0 0-15,-3-2 0 0,-4 5 0 16,-10 2 0-16,0 0 0 16,0 0-24-16,0 0-65 0,-10 0-2 15,-1 5-4 1,-7 1-6-16,-3 1-1 0</inkml:trace>
  <inkml:trace contextRef="#ctx0" brushRef="#br1" timeOffset="276731.6083">32469 13059 48 0,'-5'8'96'0,"5"-8"-3"0,6 6-4 16,-6-6-2-16,0 0-47 16,0 0-18-16,0 13-6 0,1-3-6 15,6 1-2-15,-3 4-6 16,-5 2-2-16,0 5 0 15,1 1 0-15,0 4 0 16,7 1 0-16,-7 2 0 0,3 2 0 16,-7 1 0-1,4 2 0-15,5-4 0 0,0-1 0 16,-1-2 0-16,-5-4 0 0,1-4 0 16,-2-2 0-16,6-5 0 15,-2-3 0 1,-2 0 0-16,0-10 0 0,6 13-20 15,-6-13-70-15,15 3-4 16,-15-3-5-16,7-16-8 16,0 2 6-16</inkml:trace>
  <inkml:trace contextRef="#ctx0" brushRef="#br1" timeOffset="290720.3863">19245 11042 29 0,'7'-10'78'0,"-3"-1"1"15,7 2-16-15,-9 0-7 16,-2 9-11-16,2-16-8 16,-2 16-10-16,0-11-5 0,0 11-3 15,0 0-5-15,0 0-2 16,0 0-2-16,-10-6-2 16,10 6-3-16,-18 4 0 15,6 2-3-15,-5 3-2 0,-9 8 0 31,-3 1 0-31,-3 4 0 16,0 2 0-16,-1 4 0 0,0 2 0 16,-2 6 0-1,1-1 0-15,7 3 0 16,3 1 0-16,1 2 0 0,3 3 0 16,4-2 0-16,1 2 0 0,4 1 0 15,0 0 0-15,5-3 0 16,-2-1 0-1,4-1 0-15,2-3 0 0,0-1 0 16,1-4 0-16,-1-3 0 16,2-5 0-16,0-2 0 0,2-3 0 15,1-7 0-15,-2-3 0 16,-1-9 0-16,1 9 0 16,-1-9 0-16,0 0 0 0,0 0 0 15,4-13 0-15,1 4 0 16,-2-7 0-16,9-14-64 15,-4 9-31-15,0-4-2 16,-2-4-6-16,-3-5-5 0</inkml:trace>
  <inkml:trace contextRef="#ctx0" brushRef="#br1" timeOffset="291502.1012">18455 10908 73 0,'-7'-23'91'0,"0"0"-3"0,-4 0-4 15,11 7-42-15,-5 0-3 16,-4 5-12-16,9 11-9 15,-20-7-4-15,7 11-3 0,-4 11-3 16,-5 9-2-16,-3 12-2 16,-9 6 2-16,-2 8-6 15,-3 11 0-15,-4 3 0 16,6 3 0-16,-1-2 0 16,12-2 0-16,2-5 0 0,10-5 0 15,10-7 0-15,4-11 0 0,15-6 0 16,6-12 0-1,9-6 0-15,7-9 0 16,5-2 0-16,3-13 0 16,7-9 0-16,-1-7 0 0,-4-9 0 15,1-6 0-15,-6-6 0 16,-6-5 0-16,-6-5 0 16,-10-2 0-16,-9 1 0 0,-9 1 0 15,-4 2 0-15,-12 7 0 16,-8 5 0-16,-4 10 0 0,-1 6 0 15,-5 11 0-15,4 12 0 16,-3 6 0-16,4 14 0 16,2 10 0-16,7 10 0 0,3 7 0 15,10 6 0-15,5 8 0 16,8 2 0-16,11 4 0 16,7-3 0-16,7 1 0 15,3-1 0-15,3-4 0 16,-2-1 0-16,3-6 0 15,-7-2 0-15,-2-4 0 0,-3-4 0 16,-5-3 0-16,-4-5 0 16,-4-3 0-16,-3-1 0 0,-6-5 0 15,-3-4 0-15,-1-2 0 16,-2-13 0-16,0 12 0 16,0-12 0-16,0 0 0 0,0 0 0 15,0 0 0-15,0 0 0 16,-5-7 0-16,5 7 0 15,0 0 0-15,-1-10 0 16,1 10-95-16,6 5-1 0,-5 5-4 16,-1 6-8-16,-3 0-3 15</inkml:trace>
  <inkml:trace contextRef="#ctx0" brushRef="#br1" timeOffset="294438.0361">13286 9506 0 0,'-13'-7'75'0,"0"0"1"16,3 1-7-16,-2-4-11 15,12 10-13-15,-10-12-10 16,10 12-6-16,0 0-9 15,-6 11-6-15,3 8-5 0,0 8-3 16,-1 10-3 0,-4 10 0-16,-3 6 1 0,-5 5-2 15,-2 0 0-15,1-2 0 0,-3-5-1 16,4-9 0-16,0-9 1 16,7-9 0-16,0-14-1 15,9-10 1-15,0 0 0 16,0-19 0-16,8-7 0 15,1-6 0-15,4-6 0 0,2-5-2 16,-2-6 1-16,1-1-1 16,-1 0 0-16,2-1 1 15,-5 3 0-15,2 4 1 0,2 3 0 16,-3 6 1-16,2 8 1 16,0 5-1-16,2 8 0 15,-1 8 0-15,4 6 0 16,0 8-1-16,4 8-1 15,-2 8 0-15,3 5-1 0,-1 6 1 16,4 4 0-16,0 2 0 16,-5 2 0-16,2-2-1 15,1-1 0-15,-3-3-2 16,-1-3-2-16,-4-4-3 16,0-2-4-16,-6-5-9 0,3-3-21 15,6-4-45-15,-16-7-2 16,-3-9-5-16,-3 7-4 0</inkml:trace>
  <inkml:trace contextRef="#ctx0" brushRef="#br1" timeOffset="294639.2505">13202 9819 9 0,'-31'-2'89'16,"9"1"3"-16,7-5-4 0,15 6-5 15,0-16-41-15,16 7-6 16,17-2-16-16,13-1-8 15,9 0-3-15,15 0-4 16,9 0-3-16,10 1-3 16,7 4-12-16,5 0-43 0,0-1-28 15,1 1-4-15,-9-5-6 16,-7 0-7-16</inkml:trace>
  <inkml:trace contextRef="#ctx0" brushRef="#br1" timeOffset="295685.7616">13788 12443 4 0,'-19'-6'89'15,"6"2"1"-15,0 0-4 16,4 3-5-16,-22 1-35 0,23 11-11 16,3 12-16-16,0 6-8 15,2 8-4-15,-1 8 0 16,-3 7-1-16,1 3-2 15,1 0-1-15,-3-1 1 0,4-2-2 16,-2-6 0-16,-1-5 0 16,1-5 0-16,-2-10 0 15,3-7 0-15,-1-8 0 0,6-11-1 16,-14-5 1-16,10-17 0 16,0-12-2-16,1-11 0 15,0-14 0-15,3-8 0 0,0-5 0 16,7-3 0-16,2 0 0 15,5 3 0-15,5 7 0 16,2 8 0-16,8 13 0 16,-2 10 0-16,5 12 0 15,0 12-2-15,-3 10 1 16,0 17 0-16,-8 12 1 16,-6 10-1-16,-10 8 1 0,-5 7 0 15,-4 5 0-15,-11 0 0 16,-2-3 0-16,-4-7 0 0,3-8 0 15,1-9 0-15,7-9 0 16,5-8-1-16,5-15 1 16,15 1 1-16,7-4-2 0,11-5 2 15,5-2-1-15,7 3 1 16,1 3-1-16,3 4 1 16,-6 3-1-16,1 10 0 15,-11 4 1-15,-8 6 1 16,-11 2-2-16,-10 4 0 0,-10 3 0 15,-16 0 0 1,-12 4 0-16,-8-1 0 0,-11 2 0 16,-6-4 0-16,-2 1 0 15,-2-5 0-15,6-4 0 16,8-5 0-16,10-4 0 0,6-11 0 16,27-13-61-16,8-4-29 0,28-12-1 15,14-12-7 1,21-14-6-16</inkml:trace>
  <inkml:trace contextRef="#ctx0" brushRef="#br1" timeOffset="296708.2816">19848 12537 36 0,'0'-10'61'0,"-1"-3"2"0,1 2-3 15,-1-3-8-15,-1 2-7 16,-2 0-7-16,-1 3-5 16,-3 3-8-16,-7 0-5 15,-2 6-5-15,-10 9-2 16,-3 9-3-16,-3 5-1 0,-6 13-1 16,-6 6-1-16,3 3-1 15,-3 5-1 1,6-2 0-16,8-1-5 0,3-4 0 15,8-7 0-15,13-7 0 0,8-8 0 16,18-8 0-16,16-8 0 16,7-5 0-16,13-6 0 0,4-6 0 15,5-3 0 1,-1-2 0-16,-4 1 0 0,-10 2 0 16,-14 3 0-16,-4 5 0 15,-17 6 0-15,-9 11 0 16,-16 9-69-16,-12 4-22 0,-11 0-3 15,-19-5-8-15,-18 1-5 16</inkml:trace>
  <inkml:trace contextRef="#ctx0" brushRef="#br1" timeOffset="301950.1106">15360 8021 5 0,'0'0'29'0,"-10"-14"-6"16,10 14-1-16,-6-12-6 16,6 12 2-16,-7-10-4 0,7 10-1 15,0 0 1-15,-9-11 5 16,9 11-1-16,-12-5-2 15,12 5-1-15,-11-5-2 16,2 2-1-16,-6 0 0 0,5-1-3 16,-6 2-6-16,3-2-1 15,-4 2 1-15,4 0 0 16,-5 1 0-16,2 1-1 16,-1 0 1-16,-2 0-1 15,-1 0 1-15,-1 1-1 0,1 1-1 16,-3 0 2-16,1-1-1 15,-2 1 0-15,2 0 0 16,0 1 0-16,1-1 1 0,0 1-1 16,-1-1 0-16,-2 0 0 15,5 1 0-15,0 0 0 16,0 0 1-16,1 0-1 0,0-1-1 16,1 2 0-16,-1-1 0 15,3 4 0-15,-6-1 0 16,0-1 0-16,-3 2 0 15,0 2-1-15,-5 1 1 16,2 0 0-16,-4 1 0 0,-2 1 0 16,0 1 0-16,4-1 0 15,1 1 0-15,-1 0 1 16,4-2 0-16,1 2-1 0,5-1 1 16,-1-3-1-16,4 2 1 15,1 0 0-15,1 0-1 16,1 1 1-16,1 0-1 15,-2 4 1-15,0-3-1 0,1 3 0 16,1-1 1-16,-1 4-1 16,4-3 0-16,-1 1 0 15,4 0 1-15,0-1-2 16,-1 0 1-16,5-1 0 0,1-1 1 16,0 2-1-16,-1-3 0 15,0 2 0-15,1 2-1 16,-1-1 1-16,-1 2 0 15,0 0 0-15,2 3 0 0,-1-3-1 16,0 3 1-16,0-4 0 16,1 0 0-16,1-1 0 15,0-1-1-15,0-2 3 0,2 0-2 16,1 0 0-16,2-3-5 16,4 4-7-16,0-3-16 15,-1-2-44-15,12-3-5 16,7-4-6-16,9-11-2 15</inkml:trace>
  <inkml:trace contextRef="#ctx0" brushRef="#br1" timeOffset="303381.9795">15858 8922 11 0,'0'0'37'0,"-12"-4"-7"15,12 4-4-15,0 0-7 16,0 0-8-16,0 0-2 0,0 0-2 16,0 0 2-16,0 0 0 15,10 6 3-15,-10-6-1 16,9 4 0-16,-9-4 1 15,10 3 1-15,-10-3 3 16,0 0 0-16,0 0-1 0,11 2 1 16,-11-2-1-16,0 0 0 15,0 0-1-15,0 0-3 16,0 0-1-16,0 0 0 16,0 0-1-16,0 0 1 0,0 0-2 15,0 0-1-15,0 0 0 16,0 0 0-16,1-5-2 15,-1 5-1-15,0 0 0 16,8-9 0-16,-8 9 0 0,0 0 0 16,0 0-2-16,0 0 0 15,0 0 0-15,0 0 0 0,0 0-1 16,0 0 1-16,0 0 0 16,0 0 1-1,0 0 0-15,0 0 0 0,0 0 0 16,0 0 1-16,5-8-1 15,-5 8-1-15,0 0 0 16,0 0-1-16,0 0 0 16,0 0 0-16,0 0 0 0,0 0 0 15,0 0-1-15,0 0 0 0,0 0 0 16,0 0 1-16,0 0-1 16,10-7 0-16,-10 7 0 15,0 0 0-15,0 0 0 16,0 0 0-16,0 0 0 0,0 0 0 15,0 0 0-15,0 0 1 16,0 0-1-16,0 0 0 0,0 0 0 16,0 0 0-16,0 0 0 15,0 0 1-15,0 0-1 16,0 0 0-16,0 0 1 16,0 0-1-16,0 0 0 15,0 0 1-15,0 0-2 16,0 0 0-16,0 0-1 0,0 0-2 15,0 0-4-15,2 10-5 16,-2 1-12-16,0 1-17 0,-7 5-40 16,6 4-3-1,-3-2-6-15,2 2-2 16</inkml:trace>
  <inkml:trace contextRef="#ctx0" brushRef="#br1" timeOffset="311846.0362">20515 11904 29 0,'8'-17'90'16,"-7"8"-1"-16,3-3-2 15,-10-1-21-15,6 3-17 16,0 0-18-16,0 10-12 0,0-12-6 16,0 12-4-16,0 0-3 15,0 0-2-15,0 0 0 16,0 0-2-16,0 0-1 16,0 0 0-16,0 0 0 0,0 0 0 15,2 7 0-15,-2-7 1 16,0 0 0-16,1 11 0 0,-1-11 0 15,0 0-2 1,0 0 0-16,0 0 0 0,0 0 0 16,0 0 0-16,0 0 0 15,0 0 0-15,0 0 0 0,0 0 0 16,0 0 0-16,0 0 0 16,0 0 0-16,0 0 0 15,0 0 0-15,0 0 0 16,0 0 0-16,0 0 0 15,0 0 0-15,0 0 0 0,0 0 0 16,0 0 0-16,0 0 0 16,0 0 0-16,0 0 0 15,0 0 0-15,0 0 0 16,0 0 0-16,0 0 0 0,0 0 0 16,0 0 0-16,0 0 0 15,0 0 0-15,0 0 0 16,0 0 0-16,0 0 0 0,0 0 0 15,0 0 0-15,0 0 0 16,0 0 0-16,0 0 0 16,0 0 0-16,0 0 0 0,0 0 0 15,0 0 0-15,0 0 0 16,0 0 0-16,0 0 0 16,0 0 0-16,0 0 0 15,0 0 0-15,0 0 0 0,0 0 0 16,0 0 0-1,0 0 0-15,0 0 0 0,0 0 0 16,2-7 0-16,-2 7 0 16,0 0 0-16,0-10 0 0,0 10 0 15,-2-10 0-15,2 10 0 16,-2-9 0-16,2 9 0 16,0 0 0-16,-4-11 0 15,4 11 0-15,0 0 0 0,0 0-19 16,0 0-11-16,-13-7-46 15,-1 10-13-15,-4 2-4 16,-3-2-4-16,-12-2 0 16</inkml:trace>
  <inkml:trace contextRef="#ctx0" brushRef="#br1" timeOffset="312765.9479">15403 12018 35 0,'0'-10'43'0,"0"10"-6"16,0 0-2-16,0 0-6 15,0 0-3-15,0-10-4 0,0 10-4 16,0 0-4-16,0 0-2 15,0 0-3-15,0 0-4 16,0 0-1-16,0 0-3 16,0 0 1-16,0 0-1 0,0 0 1 15,0 0 0-15,0 0 1 16,0 0-1-16,0 0 1 16,0 0 0-16,0 0 0 15,0 0-1-15,0 0 0 0,0 0-1 16,-2-10 0-16,2 10 0 15,0 0-1-15,0 0-1 16,0 0-7-16,0 0-4 0,0 0-2 16,0 0-8-16,-10 1-16 15,8 8-21-15,-2 0-13 16,0 2 3-16</inkml:trace>
  <inkml:trace contextRef="#ctx0" brushRef="#br1" timeOffset="324773.5738">17707 2460 6 0,'0'0'79'16,"-10"6"4"-16,0 3-2 0,1 14-15 16,3-4-28-16,-3 6-12 15,0 0-4-15,-1 3-7 0,2-2-4 16,-1-2-3-16,6-1-1 15,-3-7-2-15,6-2 1 16,0-14-1-16,9 3 0 0,2-6-1 16,1-8 0-16,1-7 0 15,1-5-1-15,-2-7-1 16,1-3-2-16,-4-2 1 16,-3-1-1-16,-6 1 0 15,-4 2-1-15,-6 1 1 0,-7 10-1 16,-2 3 0-16,-8 8 1 15,-5 10-1 1,-3 2 1-16,-3 15 1 0,-1 7 1 16,-1 10 0-16,1 7 0 0,-1 8 1 15,3 8-2-15,7 6 1 16,3 3-1-16,10 2 0 16,5 1 0-16,7 0 0 0,5-6-1 15,14-7 1-15,7-9 1 16,12-11-1-16,10-11 1 15,3-14 0-15,4-10 0 16,0-8 0-16,1-14 0 16,-3-5-1-16,-6-4 1 15,-8-5-2-15,-9 2 0 0,-9 2 0 16,-3 5 0-16,-8 5 0 0,-4 6 0 16,-3 6-2-1,-7 7 0-15,-7 7 0 16,-2 10 0-16,1 5 0 0,-1 7 1 15,3 7 0-15,3 1 1 0,5 0 0 16,7-1 1-16,6-5-1 16,12-3 1-16,6-12 1 15,8-7-1-15,3-5 0 16,0-13 0-16,2-5 0 0,0-5-1 16,-5-5 1-16,-5-1 0 15,-3 4-1-15,-6 1 0 16,-5 4-1-16,-3 5 0 0,-3 5-1 15,-7 9 0-15,12 0 0 16,-7 8 0-16,3 8 0 16,-1 4 0-16,2 4 2 15,2 1-2-15,5-1 2 16,5-1-1-16,2-10 0 0,5-5-1 16,4-8 0-16,6-4 0 15,-1-15 0-15,1-8 1 16,-1-6 0-16,2-9 1 15,-6-8 0-15,-2-3 1 16,-3-2 0-16,-6-2 1 0,-4 1 0 16,-5 5 1-16,0 10 1 15,-9 4 0-15,0 12-2 16,-3 5 0-16,-1 11-1 0,0 9 1 16,0 12-1-16,-2 12 0 15,0 9-2-15,0 14 0 16,1 8 1-16,0 14 1 0,0 7-1 15,1 3-3-15,0-1-1 16,-1-6-3-16,1-6-4 16,0-12-12-16,2-9-15 0,0-10-47 15,0-18-3-15,-2-17-5 16,0 0-2 0</inkml:trace>
  <inkml:trace contextRef="#ctx0" brushRef="#br1" timeOffset="324932.7216">18501 2990 31 0,'3'-27'92'16,"1"7"-3"-16,1 1-6 0,2 1-3 16,2 4-45-16,2-1-15 15,9 4-10-15,3-4-8 16,10 5-17-16,2 7-52 16,8-11-11-16,6-4-5 0,3-3-5 15,3-5-5-15</inkml:trace>
  <inkml:trace contextRef="#ctx0" brushRef="#br1" timeOffset="325341.8352">19484 2312 18 0,'0'-14'87'15,"-1"-1"-3"-15,-7 0 0 16,1 3-6-16,-4 1-44 16,0 3-11-16,-3 5-8 15,-5 3-5-15,-3 4-4 0,-5 10 0 16,0 9-3-16,-4 6 1 16,2 10-1-16,0 8 0 0,7 2 0 15,5 3-1-15,6 0 1 16,9-2-2-16,7-2 2 15,13-4-3-15,5-6 1 0,5-5 0 16,5-4 0-16,0-4-1 16,-6-3 0-16,1-1 1 15,-6-4-1-15,-4-1 1 16,-8 1 1-16,-4 1 0 0,-6 0 0 16,-8 0 0-16,-4 3-1 15,-9-5-3 1,-3-2-4-16,0-8-12 15,0-14-57-15,3 0-10 0,8-12-5 16,8-9-6-16,5-14 0 0</inkml:trace>
  <inkml:trace contextRef="#ctx0" brushRef="#br1" timeOffset="326339.9195">19697 2310 67 0,'31'-24'92'0,"-11"8"-4"16,-6 8-5-16,-14 8-2 0,18 0-54 15,-18 18-9-15,-3 6-6 16,-2 12-4-16,-4 10 0 16,3 5-2-16,-2 8 1 15,5-2-3-15,3 2 0 16,0-5-3-16,12-8 0 0,2-9 0 16,7-8-1-16,2-7 1 15,2-6-2-15,2-8 1 16,0-5-1-16,0-3 2 15,-4-4 2-15,-1-10-3 16,-4-1 0-16,-4-5 0 0,0-1 0 16,-7-4 0-16,-3 6 0 15,-2-2 0-15,1 0 0 16,-3 5 0-16,-3 3-2 0,1 3 2 16,-1 0-2-16,3 10 1 15,-3-12-1-15,3 12 0 16,11-7 0-16,6 3 1 0,7 1-1 15,5-6 0-15,7-2 1 16,7-5 0-16,4-1 1 16,0-8 0-16,-3-2 0 15,-4-5 0-15,-7-2 0 16,-5-2 1-16,-7 2-1 16,-8 3 2-16,-7-1-1 0,-5 4 0 15,-1 6 0-15,0 5 0 16,-3 6 0-16,3 11 0 0,-10 0 0 15,5 13-1-15,-2 13 1 16,2 16 0-16,-4 12 1 16,-1 13 0-16,-4 12 0 15,-4 8-5-15,1 2-1 0,-2 2-2 16,2-8-3-16,-1-12-1 16,3-12-4-16,3-16 2 15,4-12 2-15,5-17 1 16,3-14 3-16,0-6 0 0,0-14 1 15,0-10-1-15,4-10 5 16,3-9-4-16,6-9 1 16,2-4 1-16,4-1 2 15,1 3 3-15,2 6 2 0,6 3 4 16,-3 11-2-16,0 10 3 16,-1 14 0-16,3 12-1 15,-4 6-1-15,1 16-3 16,-4 6 1-16,-1 12-2 15,-3 7 1-15,-2-1-1 0,-2-1-2 16,-4-4 0-16,-2-6 1 16,0-5 1-16,4-11 0 0,-1-10 1 15,6-5-1-15,4-11 0 16,4-7 1-16,3-9 1 16,5-6-2-16,1-8-1 15,4-2-1-15,-3 2-1 0,-2-2 0 16,-5 5 0-16,-4 5 1 15,-4 9-1-15,-9 5 0 16,-9 19 0-16,0 0 0 16,0 0 0-16,-17 20 0 0,-3 7 0 15,-2 5-1 1,-2 7 2-16,1 3 0 0,1-1 0 16,5 2-1-16,10-2-6 15,7-5-4-15,15-2-24 0,11-11-52 16,8-5-2-16,6-9-7 15,9-9-5-15</inkml:trace>
  <inkml:trace contextRef="#ctx0" brushRef="#br1" timeOffset="326555.8534">21438 2445 75 0,'0'-10'99'0,"0"10"-4"16,-4-13-6-16,4 13-1 15,0 0-52-15,-2-13-20 0,8 9-3 16,10-3-13-16,4 2 0 16,7-1 0-16,6 2 0 15,3-3 0-15,6 7 0 16,-4 0-8-16,5 2-13 16,-10 5-27-16,-5 1-40 15,-7 2-2-15,-9 1-6 0,-4 3-3 16</inkml:trace>
  <inkml:trace contextRef="#ctx0" brushRef="#br1" timeOffset="326728.0323">21407 2639 40 0,'-37'15'94'16,"13"-1"-1"-16,4-8-4 0,20-6-3 16,0 0-48-16,23 0-11 15,14 0-11-15,8-4-13 16,20 1-24-16,28-5-60 15,-4 0-4-15,5-2-6 16,3-3-6-16,4 1-3 16</inkml:trace>
  <inkml:trace contextRef="#ctx0" brushRef="#br1" timeOffset="328608.9161">22498 2648 18 0,'0'0'81'0,"0"0"2"16,2-5-4-16,-2-7-14 15,0 12-31-15,-1-11-5 0,1 11-9 16,0 0-6-16,-4-11-3 15,4 11-3 1,0 0-1-16,0 0-2 0,5-7 0 16,3 6-3-16,4-1 2 0,4 1-2 15,2-2 1-15,8 1 0 16,3-2 0-16,5 0 0 16,0-3-1-16,7 2 2 0,1-4-1 15,7-4 1-15,3 1-2 16,5 0 1-16,5-5 0 15,7 1-1-15,6 0 1 16,10 0-2-16,6-2 1 16,9 0-1-16,5 1 1 0,11-3-2 15,4 1 0-15,6 0 0 16,4-4 0-16,5 1 0 16,-1-4 0-16,0-1 0 15,0-3 0-15,-7 2 0 0,-3-2 0 16,-1 0 0-16,-13 0 0 15,-9 3 0-15,-4 3 0 0,-17 0 0 16,-4 3 0-16,-9 0 0 16,-10 4 0-16,-12 1 0 15,-6 3 0-15,-13 2 0 16,-4 2 0-16,-6 3 0 0,-6 3 0 16,-10 3 0-1,10-6 0-15,-10 6 0 0,0 0 0 16,0 0 0-16,0 0-10 15,-6 8-41-15,-7-1-39 16,-6-2-1-16,-7-2-6 16,-8-1-6-16</inkml:trace>
  <inkml:trace contextRef="#ctx0" brushRef="#br1" timeOffset="329324.543">22679 1877 5 0,'-17'-9'82'16,"1"-3"3"-16,5 0-2 0,5-1-21 15,3-3-24-15,3 0-12 16,3-1-7-16,9-3-6 16,5 4-5-16,1 0-3 0,6 0-2 15,1 5-1-15,4 6-1 16,0 3-1-16,-2 5 0 16,-2 11-1-16,-2 6 0 15,-5 9 0-15,-6 4 1 16,-3 2-1-16,-5-1 2 0,-4 2 0 15,-1-3 0-15,-9-2 0 16,2-7 1-16,-2-5-1 16,2-8 0-16,0-2-1 0,8-9 0 15,-7 11 0 1,7-11 0-16,0 0 0 0,7 10-1 16,2-6 1-16,6 6 0 15,-3-2-1-15,4 4 2 16,1 0-2-16,0 1 1 15,-2 1 0-15,1 3 1 0,-7 3 2 16,-2-1-1 0,-7 2 3-16,-1-2-2 15,-11 2 3-15,-2-6-1 16,-4 0 0-16,-4-1-1 16,0-9-3-16,0 1-5 15,-3-6-14-15,-1-2-63 16,13-9-2-16,6-12-8 0,7-6-7 15,2-6 4-15</inkml:trace>
  <inkml:trace contextRef="#ctx0" brushRef="#br1" timeOffset="329647.1871">23107 1820 38 0,'19'-12'86'0,"-7"9"-2"0,-12 3-5 15,0 0-1-15,30 15-47 16,-32 9-20-16,-7 6-6 15,4 3-2-15,-1 4 2 16,3-1-1-16,3-1 1 0,9 1-1 16,7-7 2-16,6-10-1 15,4-3 0-15,5-10 1 16,1-5 0 0,-4-3-1-16,2-10 0 0,-10-5 0 15,-2-8-1-15,-8-3 0 0,-2-5-1 16,-8 2-1-16,-2-2-1 15,-10 1 0-15,-1 0-2 16,-2 9-1-16,-2 0-1 16,0 9-4-16,-4 2-6 0,8 9-13 15,-5 3-24-15,6 3-35 16,12-3-4-16,1 13-6 16,15-11-1-16</inkml:trace>
  <inkml:trace contextRef="#ctx0" brushRef="#br1" timeOffset="329976.0153">23635 1741 26 0,'13'-5'87'16,"-13"5"-4"-16,0 0-3 0,0 0-3 15,0 0-47-15,-16 13-10 16,6 7-11-16,-2 3-6 16,-2 3 1-16,3 0 0 15,3 5 0-15,4-2 0 16,4-5-1-16,6-3 1 15,10-11 0-15,2-4 2 0,3-6-1 16,3 0 1-16,1-13-1 16,-3-1 0-16,-5-5-1 15,-1-2 0-15,-8-2 0 16,1-1-1-16,-6 1-1 16,-3 0-1-16,-3 1-1 0,-6 1-1 15,0 7-2-15,-6-1-3 16,2 8-7-16,-6 0-13 0,5 2-32 15,4 5-25-15,10 0-7 16,-9 9-4-16,9-9-2 16</inkml:trace>
  <inkml:trace contextRef="#ctx0" brushRef="#br1" timeOffset="330311.8666">23971 1687 73 0,'0'0'86'0,"1"-9"-3"15,-1 9-7-15,-16 0-36 16,16 0-9-16,-17 18-17 16,4-4-6-16,4 6-4 15,-3-2-1-15,2 3-1 0,4 2 1 16,4 0-1-16,2-3 1 16,8-4 0-16,5-4 2 15,5-4-1-15,4-4 1 16,2-4 1-16,1-8 0 15,-2-6-1-15,3-4-1 0,-6-2 0 16,-3-3 0-16,-7 0-1 0,1 0-1 16,-8 2 0-1,-3-1-2-15,-1 6-1 0,-12 1-1 16,3 3-3-16,-7 3-4 16,2 5-13-16,-8 4-21 15,0 1-42-15,11 8 0 16,1-6-7-16,11-3-3 0</inkml:trace>
  <inkml:trace contextRef="#ctx0" brushRef="#br1" timeOffset="330724.7303">24363 1625 24 0,'0'0'91'0,"2"-8"0"0,-2 8-3 15,-3-10-4-15,3 10-44 16,0 0-10-16,-8-10-11 16,8 10-6-16,0 0-5 15,0 0-3-15,0 0-2 0,0 0 0 16,0 0-2-16,0 0 0 16,11-10-1-16,-11 10-2 15,17-4 1-15,-1 2 0 0,2-2 0 16,1 0-1-1,5 1 1-15,4-3 0 0,-1-2 0 16,4 2 1-16,3-2 1 16,-1 1 0-16,-2 0 0 0,-1 2 0 15,2-3 0-15,-6 2 0 16,4-1 0-16,-6 2 0 16,-3 0-1-16,-2 2 0 15,-3-2 0-15,-4 2-1 0,-5 2-3 16,-7 1-4-16,11 0-8 15,-11 0-12-15,0 0-51 16,0 0-8-16,0 0-7 0,0 0-4 16</inkml:trace>
  <inkml:trace contextRef="#ctx0" brushRef="#br1" timeOffset="331385.5586">25081 1354 25 0,'12'-17'88'0,"-1"-1"1"16,-2 2-4-16,3 0-5 15,-7-1-47-15,5 5-12 16,-2-1-6-16,2 1-7 16,-1 3-3-16,5 2-2 0,0 2-3 15,3 3-1-15,1 2-1 16,2 9 1-16,1 6-1 15,-3 4 1-15,2 4 1 16,3 15 1-16,7 19 1 16,-9 4 0-16,-8-1 1 0,-8-6 0 15,-5-8 1-15,-6-17-1 16,-4-13 1-16,10-16-1 16,0 0 0-16,10 0 0 0,-2-7-3 15,5-1 1-15,3-2-1 16,3-5 0-16,3 0 0 15,1-3-1-15,4-4 1 16,0 2-1-16,1-3 3 16,-2 1 0-16,1 1 2 15,-1-1 0-15,-3 2-1 0,2 0-2 16,-5 2 0-16,-1 2 0 16,-6 4-2-16,-3 3 0 15,-10 9-2-15,0 0 0 0,0 0 1 16,0 15 1-16,0-1 0 15,-4-1 2-15,0 5 0 16,2-1 1-16,2 0-1 16,0 1 2-16,2-4 0 0,4 1 0 15,-2-3 0-15,2-3 1 16,3-3-1-16,4-4-1 0,-3-2 2 16,4-6-4-16,0-5 0 15,-4-1 0-15,2-5 0 16,-6-1 0-16,0 0 0 15,-4-1-2-15,-1 0-6 16,-2 0-5-16,-4 3-13 16,-3 0-11-16,1-2-47 0,1 6-4 15,4 3-8-15,2 0-4 16</inkml:trace>
  <inkml:trace contextRef="#ctx0" brushRef="#br1" timeOffset="331700.1878">25954 1258 43 0,'20'-2'94'0,"5"1"-5"15,-2-1-6-15,0-1-3 16,1 3-48-16,-5 0-14 16,-5 0-10-16,-3 2-3 15,-11-2-3-15,7 11-1 0,-7-11 1 16,0 18 2-16,0-7-1 16,0 0-1-16,2 3 2 15,3 0-1-15,3-3 1 16,-2 4 1-16,3-5-1 15,-1-1 1-15,5-4-1 16,0 1 0-16,1-6-1 16,-2 0 0-16,3-3-1 0,1-7 0 15,-4 0 0-15,-2-3-4 16,0-1 2-16,-4-4-2 16,-3 1-2-16,-2-1-1 15,-1 0-8-15,0 1-16 0,0 1-16 16,0 3-41-16,0 0-4 15,6 1-5-15,3 5-2 16</inkml:trace>
  <inkml:trace contextRef="#ctx0" brushRef="#br1" timeOffset="332020.8795">26453 1165 4 0,'25'0'89'0,"0"0"2"0,2 0-6 16,-1 0-7-16,0 2-30 15,-5-1-22-15,-3 1-14 0,-3 1-7 16,-7 2-5-16,-8-5 1 15,9 16 0-15,-8-9 2 16,-4 5 0-16,3-1-1 16,6-1 2-16,-2 3 0 15,4-1 0-15,3-4 1 16,1-1 0-16,1 1 1 0,2-3 0 16,1-3 1-16,2-2 0 15,-2 1-2-15,3-3 0 16,-3-6 0-16,-1-3-5 0,-4-3 0 15,1-2 0-15,-6 0 0 16,-3 0 0-16,-3 0 0 16,-4 6-14-16,-12 0-17 15,-9 4-56-15,0 6-3 0,-6 3-4 16,-5 9-9-16</inkml:trace>
  <inkml:trace contextRef="#ctx0" brushRef="#br1" timeOffset="332670.7643">25431 2055 63 0,'0'0'89'16,"-13"-6"-1"-16,13 6-5 15,0 0-40-15,-11-3-8 16,11 3-13-16,0 0-7 0,0 0-8 16,0 0 0-16,0 0-2 15,0 0 0 1,13 0 0-16,4-2-1 0,3-1 0 16,6-2 0-16,13-1 0 15,7-5-1-15,11-1 0 16,11-7-1-16,9 1 0 0,11-6 0 15,12-6 1-15,9 0 1 16,10-1-1-16,3-2 0 0,0 2 0 16,4-1-3-1,1 1 0-15,-2 3 0 0,-5 5 0 16,-10-2 0-16,-9 4 0 16,-53 13 0-16,0-1 0 15,-2 2 0-15,-4-3 0 0,-5 5 0 16,1-1 0-1,-8 2 0-15,1-1 0 0,-9 3 0 16,0-3 0-16,-6 5 0 16,1-3 0-16,-10 3 0 15,-7 0 0-15,0 0 0 0,2 10-37 16,-22-1-51-16,-14 0-4 16,-3-1-4-16,-4 1-5 15,0 0 4-15</inkml:trace>
  <inkml:trace contextRef="#ctx0" brushRef="#br1" timeOffset="348146.229">6808 11656 11 0,'0'0'19'15,"-2"-18"-8"-15,2 2-3 0,0 6 4 16,3-5 6-1,-2 5 11-15,1-2 9 0,-2 12 4 16,2-15 5-16,-2 15-2 16,0 0-3-16,0-9-5 0,0 9-4 15,0 0-9-15,0 0-6 16,0 0-5-16,1 8-4 16,-1-8-2-16,6 11-1 0,-6-11 0 15,7 16 0-15,-7-16-1 16,10 16 0-16,-10-16 0 15,7 16-1-15,-7-16-1 16,5 17 0 0,-1-9 2-16,-4 2-5 0,0 1 0 0,0 1 0 15,0 1 0-15,0 1 0 16,1 0 0-16,1 3 0 16,0 0 0-16,2 1 0 0,1 1 0 15,0 1 0-15,-1 0 0 16,3 0 0-16,-1 3 0 15,-1-3 0-15,0 3 0 16,0-4 0-16,-2 1 0 0,4 0 0 16,-1-2 0-1,-1-2 0-15,1-3 0 0,-1 0 0 16,2-3 0-16,1 0 0 16,-8-10 0-16,12 13 0 15,-12-13 0-15,10 9 0 0,-10-9 0 16,11 4 0-16,-11-4 0 15,10 0 0-15,-1-6 0 16,1-3 0-16,5-5 0 0,5-3 0 16,6-6 0-16,4-5 0 15,8-6 0-15,8-3 0 16,10-6 0-16,10-4 0 16,6-1 0-16,2 0 0 15,7-6 0-15,4 4 0 0,0-3 0 16,-1 3 0-16,-2 1 0 15,-6 4 0-15,-4 4 0 0,-7 0 0 16,-8 10 0-16,-9 0 0 16,-8 8 0-1,-11 5 0-15,-5 3 0 0,-10 5 0 16,-4 4 0-16,-10 6 0 0,9-5 0 16,-9 5 0-16,0 0 0 15,0 0 0-15,-2 8 0 16,2-8 0-16,-13 14 0 0,13-14 0 15,-15 15 0-15,6-8 0 16,1 3 0-16,8-10 0 16,-7 21 0-16,7-12-2 15,15 1-91-15,13-3-3 0,15-5-3 16,18-1-7-16,24-2 0 16</inkml:trace>
  <inkml:trace contextRef="#ctx0" brushRef="#br1" timeOffset="357380.1746">15740 15264 44 0,'0'0'80'0,"-3"-12"-1"16,3 12-17-16,-2-8-7 0,2 8-20 15,0 0-4-15,-2-10-8 16,2 10-4-16,0 0-3 15,0 0-2-15,0 0-3 0,0 0-3 16,0 0-2-16,2 13-1 16,-2-3 0-16,0 4-1 15,1 4-1-15,-1 3 1 0,1 1-1 16,0 0 1-16,3-1-4 16,-2 1 0-16,1-4 0 15,1-2 0-15,0-3 0 0,5-2 0 16,0-6 0-16,6-3 0 15,3-4 0-15,4-11 0 16,7-6 0-16,2-7 0 16,7-6 0-16,1-5 0 15,6 1 0-15,-3-3 0 0,1 6 0 16,-5 0 0-16,-6 9 0 16,-4 5 0-16,-4 3 0 15,-8 6 0-15,-6 3 0 16,-10 7 0-16,10-1 0 15,-10 1 0-15,0 5 0 0,0-5 0 16,-5 22 0-16,-3-10-25 16,8-12-60-16,-12 28-7 0,2-3-3 15,-4 1-6 1,-3 1 0-16</inkml:trace>
  <inkml:trace contextRef="#ctx0" brushRef="#br1" timeOffset="357843.9945">15772 15656 45 0,'-3'-6'95'15,"3"6"-2"-15,-1-14-6 0,0 4-1 0,6 3-53 16,-5 7-8-16,8-9-8 15,-8 9-6-15,12 0-2 16,-2 6-3-16,-3 4-2 16,7 1-4-16,-1 4 0 15,3 3 0-15,-2 0 0 0,4 1 0 16,-1-1 0-16,5-4 0 16,0-2 0-16,0-7 0 0,4-5 0 15,4-7 0-15,4-9 0 16,2-6 0-16,1-5 0 15,1-3 0-15,1-2 0 16,0-1 0-16,-3 1 0 16,-3 6 0-16,-4 4 0 15,-8 2 0-15,-3 7 0 0,-8 2 0 16,2 4 0-16,-12 7 0 16,0 0 0-16,0 0 0 15,0 0 0-15,0 0 0 16,0 0 0-16,-5 15-90 0,-2-4-2 15,0 3-4-15,1-1-6 16,-3-1-4-16</inkml:trace>
  <inkml:trace contextRef="#ctx0" brushRef="#br1" timeOffset="383309.1259">29188 9742 70 0,'4'-11'82'16,"-4"11"-3"-16,0 5-13 0,0-5-36 16,0 0-11-16,0 0-7 15,-8 0-4-15,8 0-1 16,0 0-3-16,-1 11 0 16,1-11 2-16,0 20-1 0,0-6 1 15,0 2 0-15,0 4 0 16,-1 2-2-16,1 2 1 15,-3-2-2-15,2 4 0 16,0-2-1-16,-1-1 1 16,0-1-1-16,1-3 1 0,1-3 0 15,-1-2-3-15,1-5 3 16,0-9 0-16,0 13 1 16,0-13 0-16,0 0 1 0,0 0-1 15,0-14 0-15,0 0 0 16,0-7 0-16,0-6-1 15,1-4-1-15,3-5 0 0,1-4 0 16,2-2-1-16,2-3 1 16,-1 1-1-16,6 0 2 15,0 6-1-15,5 0 0 0,-2 5 0 16,2 5 0 0,2 5 1-16,1 7-2 15,1 6 1-15,0 5-2 16,0 5 1-16,-2 5-1 0,3 7 0 15,-1 6 0-15,-1 2 0 16,-2 4 0-16,1 5 0 16,-1 1 0-16,-3 2-1 0,0 0-1 15,-1 0-3-15,0 1-2 16,-4-1-4-16,4 3-6 16,-8-3-9-16,3-1-24 0,1 0-36 15,-2-3-5-15,-6-3-3 16,-4-9 0-16</inkml:trace>
  <inkml:trace contextRef="#ctx0" brushRef="#br1" timeOffset="384024.329">29357 9869 59 0,'-21'0'77'0,"6"2"-2"15,15-2-4-15,-3 26-29 16,13-26-32-16,16-5-3 0,14-2-5 15,8-2 1-15,15-4 1 16,7-4 1-16,7-1 2 16,-1-4 2-16,1-1 1 0,-6 1 2 15,-9-1 1 1,-5 3 0-16,-15 0 1 16,-8 5-1-16,-10 3-1 0,-7 2-1 15,-7 4-3-15,-10 6-2 16,0 0-2-16,0 0-1 0,0 0-2 15,0 14-1-15,-2 0 0 16,-5 2-1-16,1 4 1 16,-3 0 0-16,3-2 0 15,0 0 1-15,3-4-1 16,1-4 1-16,2-10 0 0,-5 9 0 16,5-9 0-16,3-8 0 15,3-9 0-15,1-5 0 0,3-8 0 16,4-5-1-16,6-3 0 15,0-5 1 1,1 3-1-16,3 2 0 0,-4 6 0 16,1 2-1-16,-3 11 1 15,-1 5-1-15,-2 8 0 16,1 6 1-16,-2 4-1 0,-2 10 0 16,2 4 1-16,2 4 0 15,0 5 0-15,-2-1 0 16,2 1 0-16,-3-2 0 0,1-3 0 15,4-3 0-15,2-6 0 16,-1-3 1-16,5-1-1 16,0-3 0-16,-1-2 0 0,1 0 0 15,0-1 0-15,-5 4 0 16,-2 0 0-16,-3 1 1 16,-6 2 0-16,-6 3 0 0,-3 5 1 15,-8-3 0-15,-6 5 0 16,-4-1-1-16,-7 5 1 15,-5-3-1-15,-1 4-2 16,-1-1-3-16,2 4-6 0,-1 0-5 16,7 5-11-16,3 7-47 15,4-9-17-15,4-1-4 16,-6-4-7-16,1-2 6 16</inkml:trace>
  <inkml:trace contextRef="#ctx0" brushRef="#br1" timeOffset="384347.4116">29420 10358 37 0,'-74'15'91'0,"10"-1"-2"0,5-2-4 16,13-4-1-16,7-3-62 16,14 6 0-16,14-6-5 15,11-5-5-15,19 0-1 16,20-5-3-16,21-7 1 0,16-5-3 15,20-6 1 1,13-5-2-16,15-2-2 16,7 0 0-16,-2 0-3 0,-4 0 0 15,-8 3 0-15,-14 1 0 16,-15 3 0-16,-11 4 0 0,-20 1 0 16,-12 2 0-16,-13 6 0 15,-13 0 0-15,-4 4 0 16,-15 6-8-16,0 0-15 15,-11 17-34-15,-9 4-34 0,-10 4-4 16,-11 2-5-16,-5 9-3 16</inkml:trace>
  <inkml:trace contextRef="#ctx0" brushRef="#br1" timeOffset="384930.3096">29762 10526 4 0,'-15'15'94'0,"8"-1"-2"15,-1-5-3-15,7 2-6 16,1-11 1-16,-8 17-76 16,6-1-1-16,1 7-2 15,-3 4 0-15,1 3 0 16,-2 3-1-16,-5-4-1 0,2 1 0 16,-1-5-1-16,-1-2 0 15,3-5 0-15,-1-6 0 16,8-12 0-16,-9 9 0 0,9-9 0 15,-1-20 0-15,1-3-1 16,7-7 1 0,4-6-2-16,5-4 0 0,1 0 0 15,6-2 0-15,2 7 0 16,5 4 0-16,-4 5-1 0,4 7 1 16,-7 7-1-16,1 7 1 15,-2 5-1-15,-4 8 1 16,-3 7 0-16,-3 6-1 0,-4 3 1 15,-4 5 0 1,0-1 0-16,-4 0 0 0,0-4 0 16,0-5 1-16,0-4-1 15,0-15 0-15,8 10 0 16,8-10 0-16,4-5 1 0,8-5-1 16,3 1 0-16,1 0 0 15,2 1 0-15,-1 3 0 16,-3 5 0-16,-7 0 0 15,-2 8 0-15,-9 6 0 0,-6 2 1 16,-4 3-1-16,-2 4 1 16,-8 1-1-16,-7 4 1 0,-5 0-1 15,-7 0-1-15,2 1-2 16,-4-5-5-16,8-1-8 0,-1-12-21 16,10-2-51-1,12-9-1-15,5-11-8 16,14-15-4-16</inkml:trace>
  <inkml:trace contextRef="#ctx0" brushRef="#br1" timeOffset="385179.6042">30657 10360 53 0,'35'-24'91'0,"-13"5"-1"0,-4 5-4 16,-18 14-1-16,0 0-62 15,0 9-3-15,-13 12-5 16,-7 8-3-16,-5 7-3 15,-4 5 0-15,-1 5-3 16,2-1-2-16,5-1-1 0,7-2-1 16,13-9-1-1,15-4-1-15,24-11-3 16,21-7-4-16,16-13-16 0,20-7-64 16,12-12-2-16,8-15-6 0,0-9-9 15,-11-13 3-15</inkml:trace>
  <inkml:trace contextRef="#ctx0" brushRef="#br1" timeOffset="413863.3891">23896 2644 25 0,'0'-13'56'0,"-2"2"2"0,0 1-13 15,2 10-5 1,-6-14-9-16,6 14-6 0,-14-10-5 16,7 9-4-16,-8 1-4 15,2 4 0-15,-6 5-2 16,-2 2 0-16,-3 8 0 0,-6 1 0 16,2 6 0-16,-2 0-2 15,-2 0 1-15,6 1-5 16,-1 2 0-16,8-3-1 15,7-3-1-15,4 1-1 0,8-8 0 16,6 2 0 0,11-4 0-16,9 0 2 15,3-5 0-15,6-2-1 0,2 1 1 0,1-3-2 16,5 3 1-16,-6 1-2 16,-6-1 1-1,-3 3-2-15,-4 2 1 0,-5 0 1 0,-3 3-1 16,-3 1 1-1,-9 1-1-15,0-1 2 16,-4 1-2-16,0 0 3 16,-8 0-1-16,-4-2 1 0,-6-1 0 15,-4 0 1-15,-2-3 0 16,-6 0-1-16,-1-3 2 0,-2-2-2 16,-1-3 0-16,0-2-1 15,6-1 1-15,1-2-2 16,7 1-1-16,1-1-1 15,5-1-5-15,3-3-9 16,11 5-27-16,0 0-41 0,9-9-3 16,0 3-7-16,5-4-5 15</inkml:trace>
  <inkml:trace contextRef="#ctx0" brushRef="#br1" timeOffset="414301.0311">24273 2863 55 0,'0'0'86'0,"0"0"-1"16,1-12-5-16,16 11-39 15,-17 1-7-15,0 0-8 0,0 0-10 16,16 0-4-16,-3 0-3 15,3 0-2-15,5 0-1 16,6 0 0-16,5 0-1 16,2 1-2-16,3-2 1 15,1-5-1-15,-1 0 1 0,-1 0 0 16,0-1-1 0,-5 3 0-16,-5-3 0 0,-6 1 0 0,-1-1 0 15,-5 4 0 1,-2-1-1-16,-12 4 0 0,9-6-1 15,-9 6 1-15,0 0-2 16,6-10 0-16,-6 10 0 16,0 0 0-16,0-12 0 15,0 12 0-15,0-9 0 0,0 9-5 16,0 0-10-16,-2-12-21 16,2 12-50-16,0 0-1 15,10-3-7-15,5 0-6 0</inkml:trace>
  <inkml:trace contextRef="#ctx0" brushRef="#br1" timeOffset="414851.7723">25330 2456 50 0,'-2'-12'83'0,"1"-2"1"16,1-2-4-16,0-25-27 16,3 28-25-16,9-2-8 0,6 0-7 15,1 2-4-15,4 2-2 16,2 3-4-16,3 5 0 16,-6 1-1-16,1 2-1 0,-4 6 1 15,-5 5-1-15,-3 12 1 16,-7 0 0-16,-4-1 1 15,-5 7-1 1,-4-1 0-16,-1-3 0 0,-2 2 0 16,-1-7 0-16,3-7-1 15,-2-1-1-15,7-1 0 0,5-11 2 16,0 13-1-16,5-6-1 0,10-4 0 16,4 3 0-16,4 0 1 15,7 1 0-15,3 3 1 16,2-3 0-16,-5 1 0 0,1 4 1 15,-6 1 0 1,-2 1 0-16,-7 1 1 16,-1 1-1-16,-7-3 0 15,-8 4 0-15,0-2 1 0,-9 4 0 16,-7-5-1-16,-3 1 1 0,-6-3-1 16,-9 1 0-16,-1-1-3 15,-4-4 0-15,-2 2-6 16,-3-7-7-16,4 5-20 15,9-3-54-15,-7-1-2 16,8-4-5-16,3-9-4 0</inkml:trace>
  <inkml:trace contextRef="#ctx0" brushRef="#br1" timeOffset="415766.97">28146 1583 32 0,'0'0'69'15,"0"0"6"-15,0 0-28 16,0 0-4-16,0 0-12 16,0 0-4-16,0 0-6 0,0 0-6 15,0 0-2-15,-3-10-3 16,3 10-4-16,0 0-2 16,11-3 0-16,-3 0-4 0,5 1 0 15,0-1 0-15,5-3 0 16,-1 2 1-16,4 0-1 15,1 0 1-15,-2 2-2 16,4-2-6-16,1 3-10 16,-2-3-11-16,0 4-28 15,7 1-21-15,2 5-6 16,-13 7-4-16</inkml:trace>
  <inkml:trace contextRef="#ctx0" brushRef="#br1" timeOffset="415982.681">28070 1865 69 0,'11'0'77'0,"6"-2"-29"16,4-3 2-16,3-1-9 15,8-2-15-15,0-1-10 16,8 2-7-16,-1-2-6 15,13 0-18-15,4 1-52 0,2-2-4 16,2-2-5-16,2-6-2 16</inkml:trace>
  <inkml:trace contextRef="#ctx0" brushRef="#br1" timeOffset="416300.3327">29109 1357 29 0,'17'-22'90'16,"-2"4"-2"-16,-5 3-3 15,0 3-8-15,-3 2-56 0,-7 10-1 16,9-10-9-16,-9 10-6 16,0 0-3-16,11 4-1 15,-11-4-1-15,7 18 3 16,-15-7 1-16,8 6-2 0,5 1-1 15,-1 1 0-15,1 2 1 16,0-7 0 0,10 33 1-16,-2 3-2 0,1-4-2 15,-2-5-1-15,4-2-4 16,-3-9-8-16,2-4-22 0,4-9-46 16,-5-5-3-16,1-3-5 15,3-9-1-15</inkml:trace>
  <inkml:trace contextRef="#ctx0" brushRef="#br1" timeOffset="416654.1399">29620 1487 37 0,'18'-16'91'16,"1"2"-3"-16,-2 1-6 15,-1 1-4-15,-4 3-53 0,-12 9-12 16,10-3-6-16,-10 3-5 15,-5 17-2-15,-10 6-1 16,-3 6 2-16,4 2-1 16,0 5 2-16,3 0 0 15,8-3 0-15,6-12 2 16,14-8-1-16,0-8 1 16,4-5 0-16,1 0 1 0,-11-5-1 15,2-3 0-15,-2-1 0 16,2-3 0-16,-2-2-2 15,0-1 0-15,0-3-1 0,-2-1 0 16,-3-1-1-16,-2-1-1 16,-1 0-2-16,-2 2-5 15,-1-1-9-15,-2 3-16 0,-4 6-41 16,-1-1-12 0,3-2-5-16,-3 6-5 0</inkml:trace>
  <inkml:trace contextRef="#ctx0" brushRef="#br1" timeOffset="417063.8881">30026 1381 3 0,'29'-3'86'16,"-2"-1"5"-16,-3-2-6 16,-4 2-7-16,-3-1-43 15,-6 3-14-15,-11 2-9 16,10-2-7-16,-10 2-5 15,0 0-2-15,-8 7-1 0,8-7 1 16,-10 15 0-16,2-3 1 16,0 0-1-16,3 1 1 15,0 5 2-15,5-18 1 16,-6 43 1-16,3-8 0 16,3-3 2-16,8-7 0 15,7-4 2-15,2-9 0 0,0-7 0 16,-17-5-2-16,14 0 0 0,-14 0 0 15,17-11 0 1,-10 2-2-16,0 0 0 16,-1-3 0-16,0 1-1 0,0-3 0 15,-2 0-1-15,-2 1 0 16,-1-3-2-16,1 3-3 16,-1-3-10-16,0 2-12 0,-1 1-11 15,0 0-35-15,0 3-16 16,0 10-4-16,0-12-4 15</inkml:trace>
  <inkml:trace contextRef="#ctx0" brushRef="#br1" timeOffset="417520.4242">30575 1407 42 0,'20'-2'89'0,"-1"0"0"16,-2 0-5-16,-3 0-29 16,-2 1-14-16,-12 1-18 15,17-4-10-15,-17 4-9 16,8-2-2-16,-8 2-3 0,0 0-1 16,0 0-1-16,-4 10-1 15,4-10 1-15,-8 18 1 0,4-8 2 16,0 2 0-16,-2 9 1 15,3 8 0-15,3-1 1 16,1 0 2-16,6-3 1 16,7-9 0-16,-3-13-1 0,4 2 2 15,-1-5-2-15,4 0 0 16,1-5 0-16,2 0 0 16,0-2-1-16,2-3 0 15,-4-4 1-15,2-1-1 16,-2 0 0-16,-2-1-2 15,-3-2 0-15,-1 0-1 16,-4 0-1-16,-4-1-1 0,-4 2-3 16,-3 2-3-16,-5 5-11 15,-10 2-14-15,-7 5-51 16,-4 3-2-16,-2 3-7 16,-4 6-5-16</inkml:trace>
  <inkml:trace contextRef="#ctx0" brushRef="#br1" timeOffset="418016.1091">29333 2045 50 0,'-13'0'82'0,"0"0"-2"15,13 0-23-15,-14 0-10 16,14 0-13-16,0 0-12 0,0 0-5 16,0 0-7-16,-8 0-3 15,8 0-1-15,0 0-2 0,6 3 0 16,10-3-1-16,10 0-1 15,11 0 2-15,16-6 0 16,15-1 2-16,15-3-1 16,11-2 0-16,10-3 0 15,8-3-1-15,2-2 1 0,-3 1-1 16,-5-1-1-16,-5 3 0 16,-13-1-1-16,-8 2 0 0,-14 4 0 15,-12 2 0-15,-15 3 0 16,-9 1-1-16,-11 2 0 15,-10 1-1-15,1 2-2 16,-10 1-3-16,0 0-2 0,-2 11-6 16,-3 6-14-16,-6 14-54 15,-12-7-5-15,-8 5-7 16,-9 1-2-16</inkml:trace>
  <inkml:trace contextRef="#ctx0" brushRef="#br1" timeOffset="418359.9349">29836 2162 41 0,'-14'0'83'15,"14"0"1"-15,-1-9-5 16,9 1-4-16,8 8-54 16,10-1-11-16,1 2-5 15,4 2 1-15,-1 6-3 0,2 21 1 31,-5 3 1-15,-5 3-2-16,-6 0 0 0,-5 0 0 16,-6 0 1-16,1-4 1 15,-3-3 2-15,-3-21-4 16,0-8 1-16,-4 10 0 16,4-10 1-16,0 0 0 0,5 1-1 15,4-6-1-15,12-3 0 16,7-2-2-16,11-2-4 15,2-4-7-15,14-4-27 0,14 1-46 16,2-4-2-16,2-5-6 16,-4-2-9-16</inkml:trace>
  <inkml:trace contextRef="#ctx0" brushRef="#br1" timeOffset="418581.6546">31060 1877 24 0,'7'-13'84'16,"-3"-1"0"-16,6 2-3 16,7 0-5-16,26 3-51 15,-17 2-13-15,-1 2-6 0,7 2-1 16,1 3-2-16,3 0-4 16,-2 8-5-16,2 7-10 15,-12 1-19-15,2 3-26 16,1 10-17-16,-13 1-6 0,-4 0-1 15</inkml:trace>
  <inkml:trace contextRef="#ctx0" brushRef="#br1" timeOffset="419049.3845">30990 2213 11 0,'0'0'73'0,"14"-14"0"16,14 6-4-16,16-21-7 15,16 15-51-15,4 4-6 16,8-4-1-16,6 0-1 0,12-2-7 16,1-5-14-1,-1-4-11-15,-7-4-5 16,-4-2-2-16,-9 0 14 0,-12-7 15 16,-8 4 6-16,-22-1 18 15,-10 6 18-15,-8 3 11 0,-6 0 5 16,-4 6-2-16,-5 4-9 15,-4 3-15-15,-2 0-8 16,1 6-9-16,-6 3-3 16,3 4-4-16,-2 6 0 0,5 6-3 15,-2 7-1-15,9 6 0 16,-2 8 1-16,5 4 1 16,8 6 1-16,8 1 0 15,1 1 0-15,-1 2 1 0,5-4 1 16,-5-3-1-16,3-6 0 15,-5-2 1-15,-6-5-1 32,-3-5 1-32,-1-6-1 0,-10 0 0 15,-1-5-3-15,-7-3-5 16,-3-4-12-16,-1-5-36 16,-11-2-26-16,-7-11-7 15,-1-9-5-15,9-8-2 16</inkml:trace>
  <inkml:trace contextRef="#ctx0" brushRef="#br1" timeOffset="419438.8106">31922 1783 18 0,'43'-14'77'0,"-1"2"2"16,11 3-2-16,3 2-27 15,-9 5-24-15,-2 2-8 16,-9 0-8-16,-2 3-3 15,-6 5-4-15,-7 2-1 16,-9 5 0-16,-8 6-1 0,-4 8 0 16,-3 3 2-16,-3 6 1 15,-1 2-1-15,-3 0 1 16,5-3-1-16,-1-1 1 16,4-2 1-16,5-9 0 0,14-2 1 15,0-11 2-15,4-1 2 16,5-6 2-16,3-1-1 15,-6-6-1-15,1-9 0 0,1-6-1 16,-9-7-1-16,-1-1-3 16,4-4-1-16,-14-1-2 15,5-6 0-15,-4 6-2 16,0 0-1-16,-6 7-4 0,-3 1-9 16,1 7-25-16,2 15-35 15,0-10-12-15,-8 10-8 16,8 0-5-16</inkml:trace>
  <inkml:trace contextRef="#ctx0" brushRef="#br1" timeOffset="419763.9263">32733 1916 37 0,'10'3'89'0,"-10"-3"-2"16,11 0-8-16,-11 0-9 15,0 0-51-15,0 0-12 16,0 14-8-16,0-5-3 0,-3 11-3 15,1 3 0-15,0 5 3 16,10 0 5-16,5 0 3 16,2 2 1-16,2-8 6 15,3-1 1-15,0-9 1 16,6-3 1-16,-2-9 2 0,0 2-2 16,-4-10 0-16,-2-5-2 15,-5-4-3-15,6-4-4 16,-3-4-1-16,-3-5-3 0,-7-2-5 15,-6-2-3 1,-4-2-5-16,-6 0-10 0,-5 3-21 16,-5 4-43-16,-9 0-4 0,2 2-5 15,10 1-1-15</inkml:trace>
  <inkml:trace contextRef="#ctx0" brushRef="#br1" timeOffset="420352.1096">32917 1580 10 0,'0'-21'77'0,"0"1"3"0,-2-2-4 16,-4 0-32-16,-3-2-12 15,-5 0-10-15,-4 3-10 16,-2-1-7-16,-5-1-2 16,-7 6-3-16,-2-2 0 15,-5 7 0-15,-1 3 0 16,-6 4 1-16,-4 4-1 0,-1 1 1 15,-7 6 1 1,-4 7 0-16,-2 2 3 0,-37 17-1 16,-36 20 0-16,5 7 1 15,7 5-2-15,15 7 0 16,8 1 0-16,19 1-2 0,21-4-2 16,21-3 0-16,9 1 0 15,14 1 1-15,13 5 3 16,5-4 2-16,11-5 0 15,13-5 2-15,7-2 1 16,14-4 0-16,4-3 2 16,12-6-3-16,10-9-1 0,4-6-1 15,7-5-1-15,9-4 0 16,2-10 0-16,0-3 1 16,4-5-1-1,6-8 0-15,-3-9 2 0,2-4 0 0,5-7 0 16,-5-7-1-16,-51 11-2 15,13 0 1-15,43-37-4 16,3-2 0-16,-61 23 0 16,3-4 0-16,-5-3 0 15,2-4 0-15,-9-2 0 16,3-3 0-16,-11 0 0 0,0-6 0 16,-17 0 0-16,-3-5 0 15,-18 7 0-15,-17-5 0 16,-16 8-8-16,-24-4-4 15,-19 4-47-15,-27 2-28 0,-26 7-2 16,-23 6-8-16,-25-1-3 16</inkml:trace>
  <inkml:trace contextRef="#ctx0" brushRef="#br1" timeOffset="446970.2795">27916 11614 0 0,'19'-11'75'0,"-4"1"4"16,-3 2-9-16,-5-4-12 16,-7 12-12-16,8-19-12 0,-8 19-7 15,0-20-9-15,-1 9-3 16,-1 0-4-16,-3 2-2 15,-1-2-2-15,-1 1-1 16,-3-1-1-16,1 0-2 16,-2 0 0-16,-3-1-1 0,-2 0 0 15,-7-1 0-15,1-2 0 16,0 1 0-16,-8-2 0 16,3 0 0-16,-7-3 0 15,0 2 0-15,-6-2 1 16,1 2-1-16,-8-4 0 0,-4 5 0 15,-1-3-1-15,-9 1 1 16,0 2-1 0,-6 0 0-16,-3 1 0 0,-2 3-1 15,1-1 0-15,0 2 1 0,-2 3-1 16,4 0 0-16,-4 0 0 16,-3 3 0-16,0 1 1 0,-4 1-1 15,2 1 0 1,-4-1 0-16,2 2 1 15,0 0-1-15,0 1 1 0,6 0-1 16,2 2 1-16,4 3-1 16,1 1 1-16,2 0-1 15,4 2 1-15,3 2-1 0,3 0 1 16,1 1-1-16,2 1 0 16,0 1 1-16,6 3-1 15,-3-1 1-15,-3 2-1 0,2-1 0 16,0 5 2-16,-2-2-2 15,0 1 0-15,0-2 0 0,-1 1 0 16,0 1 0-16,2-2 0 31,2 0 0-31,-1-1 0 0,-3 1 0 0,1-1 0 16,0 4 0-16,-4 0 0 16,-1 4 0-16,-4 1 0 15,-6 4 0-15,1 0 0 16,-5 0 0-16,-1 2 0 0,0-2 0 15,-1 4 0-15,1-5 0 16,2 1 0-16,4-1 0 16,4 1 0-16,4-1 0 0,3 1 0 15,3 2 0-15,2 0 0 16,8 3 0-16,1 2 0 0,4 4 0 16,1-1 0-16,0 5 0 15,3 3 0-15,-2-1 0 16,4 5 0-16,0 0 0 15,1 4 0-15,-4 2 0 16,7 0 0-16,-1 1 0 0,6 4 0 16,-1 1 0-16,6-1 0 15,4 2 0-15,8-2 0 16,2 1 0-16,3 1 0 0,10-1 0 16,8 3 0-1,3-1 0-15,7-1 0 0,1 0 0 16,4-2 0-16,4-5 0 15,1-2 0-15,0-4 0 16,3-4 0-16,0-2 0 0,0-3 0 16,2 0 0-16,7-2 0 15,2 1 0-15,4-1 0 16,10-2 0-16,3 0 0 16,10 1 0-16,0-4 0 0,10 0 0 15,-2-4 0-15,4 0 0 16,-1-8 0-16,4-4 0 0,-7-3 0 15,-3-5 0-15,6-4 0 16,0-4 0-16,1 0 0 16,2-4 0-16,3 0 0 0,0 0 0 15,9-2 0 1,3 0 0-16,3-1 0 0,5 0 0 16,-5 2 0-16,-1-1 0 15,-4-2 0-15,4 2 0 0,-12-6 0 16,0 1 0-16,-4-5 0 15,-4 2 0-15,0-4 0 16,1-4 0-16,6 2 0 16,-1-4 0-16,8 1 0 15,-2-3 0-15,2 0 0 16,-2-1 0-16,-3-1 0 0,-3-3 0 16,-6-2 0-16,-11-1 0 15,-12-3 0-15,2-2 0 16,-11-3 0-16,-3-1 0 0,-3-3 0 15,-2 0 0-15,-6-1 0 16,1-2 0-16,-2-2 0 0,-2-2 0 16,2-3 0-16,-4-2 0 15,-1-2 0-15,0-4 0 16,-2 2 0-16,-4-3 0 16,-4 3 0-16,-1 2 0 15,-4-1 0-15,0 5 0 16,-6-5 0-16,1 1 0 15,-1-1 0-15,-2-2 0 0,1 0 0 16,-5-2 0-16,1 2 0 16,-1 1 0-16,-4 1 0 15,-5 2 0-15,0 0 0 0,-2 0 0 16,-6 2 0-16,-3-2 0 16,-10 1 0-16,-1-3 0 0,-5 3 0 15,-3-3 0-15,-7 2 0 16,1 4 0-16,-5-1 0 15,-6 6 0-15,-3 0 0 16,-7 1 0-16,-6 2 0 0,-9 1 0 16,-13 2 0-1,-14 0 0-15,-12 8 0 0,-22 2 0 16,-22 8 0-16,-35 1 0 16,-43 11-65-16,-27 3-30 15,-44-11-3-15,-54-5-8 16,-59-18 0-16</inkml:trace>
  <inkml:trace contextRef="#ctx0" brushRef="#br1" timeOffset="505362.3826">25709 14320 28 0,'1'-20'92'0,"0"-1"3"16,1 0-5-16,-2-4-1 0,2 11-45 15,-2-7-15-15,2 6-5 16,3 2-8-16,-5 5-12 15,0 8-4-15,0 0 0 16,8 2 0-16,-3 11 0 16,-1 8 0-16,3 6 0 0,-5 12 0 15,2 4 0 1,-1 10 0-16,-2 5 0 0,-1 6 0 16,0 6 0-16,-1 3 0 15,-1 3 0-15,0 2 0 16,-1 0 0-16,0 3 0 0,0 0 0 15,-3-3 0-15,3-4 0 16,-1-6 0-16,-1-1 0 0,-1-11 0 16,3-11 0-16,0-6 0 15,-1-9 0-15,3-7 0 16,-1-9 0-16,0-2 0 16,2-12 0-16,0 9 0 0,0-9 0 15,0 0 0-15,0-5 0 16,0 5 0-16,2-14 0 15,-2 14 0-15,9-8-65 0,-7-1-33 16,-2 9-3-16,1-12-6 16,-1 12-4-16</inkml:trace>
  <inkml:trace contextRef="#ctx0" brushRef="#br1" timeOffset="506524.0212">24819 15982 49 0,'-5'-23'94'16,"0"2"-4"-16,-1 3-5 15,6 2-1-15,2 6-63 0,-2 10-1 16,8 6-6-16,-4 10-5 16,-2 2-3-16,2 4-2 15,4 3 1-15,-4-1-2 16,4 0-1-16,3-3 0 15,1-5-1-15,1-3 1 0,3-8-1 16,3-3 1-16,1-7 0 16,-2-11 0-1,5-10 0-15,-8-8 0 0,-3-8 0 0,-2-8 0 16,-8-2 0-16,-2-3 1 16,-12 3-3-16,-7 5 0 15,-7 12 0-15,-8 7 0 16,-5 16 0-16,-9 10 0 0,-6 12 0 15,-3 18 0-15,-4 10 0 16,-3 13 0-16,5 8 0 16,-2 9 0-16,9 4 0 15,6 2 0-15,12 3 0 16,11-2 0-16,11-2 0 16,11-5 0-16,15-7 0 0,15-12 0 15,10-10 0-15,11-12 0 16,8-12 0-16,4-15 0 15,3-9 0-15,-2-17 0 0,-1-7 0 16,-10-5 0-16,-3-3 0 16,-13 1 0-16,-6 1 0 15,-10 7 0-15,-10 7 0 0,-7 6 0 16,-3 8 0-16,-9 8 0 16,-8 3 0-16,0 12 0 15,-4 8 0-15,-1 5 0 0,1 7 0 16,3 6 0-16,6 2 0 15,7 0 0 1,5-5 0-16,6-3 0 16,10-5 0-16,5-8 0 0,5-9 0 0,5-10 0 15,4-2 0 1,2-13 0-16,3-6 0 0,0-6 0 16,1-6 0-16,-1 2 0 15,-3-1 0-15,-2 5 0 16,-7-1 0-16,-6 12 0 0,-1 6 0 15,-8 7 0-15,-2 6 0 16,-7 13 0-16,2 7 0 16,-5 4 0-16,4 7 0 0,2 0 0 15,1 2 0-15,3-2 0 16,8-5 0 0,4-7 0-16,2-7 0 15,7-10 0-15,2-5 0 0,-1-14 0 16,4-11 0-16,1-13 0 0,-4-6 0 15,1-12 0-15,-3-5 0 16,-1-3 0-16,-4-2 0 16,0 3 0-16,-6 7 0 15,-3 7 0-15,-5 10 0 0,-3 12 0 16,-1 9 0-16,-9 18 0 16,13-2 0-16,-8 13 0 15,-2 11 0-15,0 11 0 0,0 3 0 16,0 7 0-16,5 7 0 15,-4 7 0-15,-2 6 0 16,0 1 0-16,-1-1 0 0,-1-2 0 16,0 2 0-16,-3-9 0 15,1-3-40-15,0-13-55 16,-2-17-1-16,-4-11-5 16,8-10-5-16</inkml:trace>
  <inkml:trace contextRef="#ctx0" brushRef="#br1" timeOffset="507129.2905">25843 16494 48 0,'0'-37'95'0,"0"7"-3"0,7 0-5 16,4 1-4-16,8 6-55 16,6 5-10-16,5 2-7 15,14 1-5-15,2-1-3 0,12 0-4 16,9-3-5-16,9-3-6 16,-2-8-4-16,13-6-4 15,-2-6-3-15,-4-9-3 16,-2-9 3-16,-8-11 5 15,-5-1 9-15,-10-9 11 16,-5 0 10-16,-15-5 7 0,-7 5 6 16,-1 3 2-16,-8 3 0 15,-4 9-2-15,-2 8-4 16,-4 8-4-16,3 8-4 16,-4 8-7-16,4 7-6 0,-6 6 0 15,2 6 0-15,-4 6 0 16,-5 9 0-16,12-11 0 0,-12 11 0 15,0 0 0 1,0 0 0-16,0 6 0 0,-2 3 0 16,-4 2 0-1,0 3 0-15,0 4 0 16,-4-1 0-16,1 5 0 0,-2 1 0 0,3 2 0 16,-1 2 0-16,1 0 0 15,-2 5 0 1,2-1 0-16,-1 5 0 0,1 0 0 15,-3 6 0-15,-1 6 0 16,-5 9 0-16,-2 10 0 16,-3 9 0-16,0 9 0 0,-5 7 0 15,-4 5 0-15,-1 7 0 0,-1 3 0 16,-1 0 0-16,-5-1 0 16,2 3 0-16,-7 4 0 15,3-2 0-15,-5 6 0 16,4 2 0-16,21-61 0 15,-2 9 0-15,1-1 0 16,0 4 0-16,0 5 0 47</inkml:trace>
  <inkml:trace contextRef="#ctx0" brushRef="#br1" timeOffset="507718.0768">27557 16072 82 0,'29'-33'102'0,"1"6"-3"0,-2-2-5 16,-3 2 0-16,-5 4-66 15,0 6-16-15,-4 8-12 0,-16 9 0 16,11 9 0-16,-11 13 0 15,-9 10 0 1,1 10 0-16,-3 6 0 16,0 10 0-16,-3 8 0 0,-2 8 0 0,1 1 0 15,-3 1 0 1,3-1 0-16,1-3 0 16,2-2 0-16,-3-8 0 0,10-5 0 15,-6-16 0-15,10-7 0 16,-5-11-84-16,6-23-13 15,0 0 1-15,4-12-7 16,-2-17-4-16</inkml:trace>
  <inkml:trace contextRef="#ctx0" brushRef="#br1" timeOffset="508053.097">27545 16530 51 0,'-5'-24'99'0,"1"4"-5"16,4 4-4-16,4 3-1 0,11 3-57 15,8 3-8-15,15 0-8 16,10 4-7-16,8-3-2 15,9 1-7-15,8-2 0 0,0-3 0 16,-3-1 0-16,2-3 0 16,-13-2 0-16,-5-1 0 15,-10 0 0-15,-10-1 0 0,-9 3 0 16,-9 1 0-16,-6 4 0 16,-10 10 0-16,6-11 0 31,-6 11 0-31,-4 11 0 0,-2 6 0 15,-1 11 0-15,1 7 0 0,-1 8 0 16,-3 4 0-16,2 7 0 16,2-1 0-16,-1 2 0 15,-2-6 0-15,2-6 0 0,0-4 0 16,-1-9 0-16,6-3 0 16,-3-15-85-16,5-12-11 0,-14-8-4 15,6-18-4-15,-1-15-5 16</inkml:trace>
  <inkml:trace contextRef="#ctx0" brushRef="#br1" timeOffset="508235.6185">28114 15887 54 0,'-5'-61'98'16,"5"15"-3"-16,0 7-6 0,0 9-3 16,2-12-43-16,6 27-32 15,4 11-9-15,0 4-17 16,8 13-67-16,3 12-4 15,0 6-5-15,0 7-7 0,0 2-3 16</inkml:trace>
  <inkml:trace contextRef="#ctx0" brushRef="#br1" timeOffset="509085.7331">28634 16260 5 0,'5'13'101'0,"-5"-13"-1"16,9 11-4-16,-9-11-4 16,10 10-2-16,-41 0-71 15,32 5-11-15,4 11-8 16,-3 4 0 0,2 7 0-16,-3 5 0 0,2 3 0 0,-2 0 0 15,1-2 0 1,-2-4 0-16,2-8 0 0,-1-3 0 15,1-9 0-15,1-4 0 16,-3-15 0-16,8 11 0 0,-8-11 0 16,10-11 0-16,0-7 0 15,2-9 0-15,5-5 0 16,3-11 0-16,3-4 0 0,6-3 0 16,0-2 0-16,-2 3 0 15,1 7 0-15,2 5 0 16,-5 7 0-16,-1 10 0 0,-2 8 0 15,-3 8 0-15,1 6 0 16,-5 13 0 0,-2 7 0-16,1 10 0 15,-1 2 0-15,-3 7 0 16,2 1 0-16,0 0 0 0,1-6 0 0,0-4 0 16,3-7 0-1,-2-8 0-15,3-9 0 0,2-7 0 16,1-5 0-16,2-10 0 15,0-6 0 1,3-9 0-16,-1-3 0 0,0-5 0 16,0 1 0-16,0-2 0 0,-4 4 0 15,-1 4 0-15,-3 5 0 16,-3 9 0-16,-2 5 0 0,1 8 0 16,-3 6 0-16,1 10 0 15,3 7 0-15,-2 5 0 0,7 5 0 16,1 3 0-16,4-3 0 15,8 0 0-15,2-7 0 16,4-5 0-16,3-8 0 16,4-9 0-16,4-4 0 0,-1-11 0 15,1-8 0-15,-2-7 0 16,0-4 0-16,-1-3 0 16,-10 1 0-16,-3 1 0 31,-7 3 0-31,-7 5 0 15,-9 7 0-15,-9 8 0 0,-9 10 0 0,-15 7 0 16,-6 14 0-16,-6 9 0 0,-5 13 0 16,0 7 0-16,4 9 0 15,9 4 0-15,6 4 0 16,16 2 0-16,9-3 0 0,10-5 0 16,16-8 0-16,3-7 0 15,5-10 0-15,-2-11 0 16,7-4 0-1,-11-13-92-15,-4-8-5 0,-6-10-4 0,-16-10-7 16,-5-2-1-16</inkml:trace>
  <inkml:trace contextRef="#ctx0" brushRef="#br1" timeOffset="509606.398">25855 17252 26 0,'-64'4'100'15,"15"1"-1"-15,4-5-6 16,12 1-3-16,10-1-1 0,5-2-78 16,18 2-8-1,0 0-3-15,15 5 0 0,18-4 0 16,10 0 0-16,15 1 0 16,21-1 0-16,21 1 0 15,22-2 0-15,14 0 0 16,24-3 0-16,19 3 0 0,12 0 0 15,17 0 0-15,4 3 0 16,2 0 0-16,-1 5 0 16,-7-1 0-16,-11 0 0 15,-25 1 0-15,-13-2 0 16,-25 0 0-16,-25-1 0 0,-24-1 0 16,-22-1 0-16,-28-1 0 15,-21 0 0-15,-12-2 0 0,-31 7 0 16,-17-6 0-16,-14 7 0 15,19 1-41 1,-8-6-55 0,-7 2-2-16,-12-1-4 0,-6 1-8 0</inkml:trace>
  <inkml:trace contextRef="#ctx0" brushRef="#br1" timeOffset="510099.4976">26647 17498 1 0,'-117'10'94'16,"9"-1"3"-16,7 1-4 0,10-1-5 16,10-1-7-16,8 1-66 15,8-3 0 1,10 1-3-16,9 0-1 0,11-1-7 16,6 0-4-16,18-1 0 0,5-10 0 15,6 5 0-15,17 8 0 16,11 0 0-16,9 0 0 15,9-1 0-15,13 3 0 16,6 0 0-16,17-1 0 0,7 0 0 16,16 2 0-16,10-2 0 15,13 0 0 1,8-1 0-16,13 4 0 0,6-3 0 16,6-1 0-16,6 1 0 15,1-1 0-15,1 0 0 16,-4 1 0-16,-3-2 0 15,-8-1 0 1,-11 1 0-16,-9-1 0 16,-14 1 0-1,-13-2 0-15,-12 1 0 0,-13 0 0 16,-13-4 0-16,-16 0 0 0,-10-2 0 0,-13 0 0 0,-5 0 0 16,-11 0 0-16,-14 0 0 0,0 0 0 15,1-10 0-15,-1 10 0 16,-8-7 0-16,8 7 0 15,-10-5-60-15,-1-3-41 0,3-4-1 16,-5-5-8 0,2-5-3-16</inkml:trace>
  <inkml:trace contextRef="#ctx0" brushRef="#br1" timeOffset="769391.628">6796 15933 35 0,'0'-16'54'16,"0"0"3"-16,-2 4-9 0,-6-2-9 15,0 2-9-15,-3-1-8 16,-3 0-5-16,-4-2-3 15,-3 0-2-15,-4-1-1 16,-5 0-1-16,-5-1 0 16,-2-2 1-16,-5 3-2 0,-4-2 1 15,-4 0-2-15,-1 1 0 16,-5 1-2 0,0-1 0-16,-6 3-2 0,-1 0 0 15,-4 2-1-15,-4 2 0 0,-2 3-1 16,-2 3 1-16,-5 4-1 15,-1-1 0-15,-1 10 0 16,-3 7 0-16,-2 4 0 0,-1 9 1 16,4 5-1-16,-2 8 0 15,3 9 0-15,1 7 0 16,0 9-1-16,5 13 0 16,3 9 0-16,6 6-2 0,3 8 1 15,7 3-2-15,7 8 3 16,13 2 0-16,9 3 1 15,14-5 1-15,12-56-1 16,3 9 2-16,3 2-1 16,6 5 3-16,8 1-3 0,4 6-2 15,8-1 1-15,6 5 0 16,8-3 0-16,10 1 1 16,10-6 0-16,10-3 0 15,12-10 0-15,10-7 1 16,12-12-1-16,15-2 0 0,7-18-3 15,11-16 0 1,8-13 0-16,10-22 0 16,82-42 0-16,81-68 0 0,-15-45 0 15,-25-31 0-15,-41-20 0 16,-45-6 0-16,-48-2 0 16,-54 5 0-16,-55 15 0 0,-30 4 0 15,-39-1 0-15,-47 7 0 16,-43 11 0-16,-60 18 0 15,-56 27 0-15,-72 27-12 0,-58 54-78 16,-80 47-3-16,-80 44-4 16,-81 52-9-16</inkml:trace>
  <inkml:trace contextRef="#ctx0" brushRef="#br1" timeOffset="803444.8194">4106 8781 35 0,'-77'-13'26'0,"-5"2"-1"0,2 1-3 15,-4 5 1-15,1 1-3 16,-4 4 1 0,-1 0 1-16,-4 0-1 0,1 8-1 15,1 2-1-15,-4 6-3 0,1 1-4 16,-1 8-2-16,-1 1-1 16,-1 9-4-16,4-2-3 15,-1 10-1-15,0 5-1 16,2 2 0-16,-3 7 3 0,3 3-1 15,-1 5-1-15,3 1-1 16,3 5 2-16,3 0 1 16,11 3 1-16,-3 3-2 15,6 2-2-15,4 2 0 0,9 5 2 16,-1 1 0-16,0 3-3 16,8 7 3-16,-3 4-1 15,3 3 2-15,8 0-1 0,1 6 0 16,6-4-2-16,3 10 1 15,9 9 2-15,-3 1-2 16,3-3-1-16,6 5 1 16,-3 6 1-16,3 0 0 15,-2 10 1-15,4-3 0 0,-3 8 0 16,-2 5-1-16,1 6 3 16,-1 6-3-16,-2 4 1 15,3 9 0-15,9-92 1 16,-5 19-1-16,-5 79 1 15,6 26-1-15,7-104 1 0,6 21-1 16,0 110 0-16,4-4 0 16,11 2-3-16,3-5 0 15,17 4 2-15,2-28 1 0,4-7-3 16,10-26 2-16,6-4 1 16,0 1-2-16,11-2 0 15,4-1-1-15,0-1-4 16,4-3 4-16,13-7 1 0,-6-1 0 15,-38-80-4-15,8 11 3 16,6-6 1-16,9 8 1 16,-3-3 3-16,11 7-5 15,4-4 0-15,8 5-2 0,6 3 4 16,9-1-2 0,3-3 0-16,13 2-1 0,-1-2 0 15,13 0 2-15,3-6 0 16,9 1 0-16,5-2 0 15,3-12 1-15,2-5-1 16,4-8 0-16,2-6 0 16,3-11 0-16,0-4 0 15,3-12-1-15,-1-8 3 0,-1-7 1 16,-1-8 0-16,2-5-1 16,0-13-2-16,-1-9 0 15,-1-6 0-15,-1-9-1 0,-4-10-2 16,-6-5 1-1,-5-12 1-15,-1-7 0 0,-3-7 0 16,-8-7 0-16,52-48 2 16,40-63 0-16,-25-7-2 0,-36-2 0 15,-31 3 0-15,-25 11 1 16,-21 2 0-16,-18 11 0 16,-20 12 1-16,-5-4 0 15,-5 0 1-15,-8-4 0 16,-7-6-1-16,-4-9 1 15,-4 2-1-15,-9-6 1 16,-8-4-2-16,-3 2 0 0,-12-3 0 16,-7-1 0-16,-8 2-1 15,-14 4-1-15,-6-3 0 16,-13 4 2-16,-8 2-1 0,-11 1 0 16,-9 0 0-16,-11 2 1 15,-4 2 0-15,-8-4 1 16,-7 2-2-16,-2-1 1 0,-5 1 0 15,-4-2 0-15,-2 3 1 16,0 1 0-16,-7 0 0 16,0 4 1-16,-3 0-1 0,-1 3 0 15,-1 2-1-15,-4 6 1 16,-3 4-1-16,-5 5-1 16,-1 9 1-16,-4 8-1 15,-7 8 0-15,-5 12 0 16,-10 12 1-16,-6 12-2 15,-6 12 0-15,-5 11 1 0,-6 13-1 16,-5 15 2-16,0 12-1 16,-6 11 0-16,1 14 0 0,3 11 1 15,-1 5-2-15,8 15-7 16,3 0-26-16,11 14-53 16,0 4 0-16,101-22-3 15</inkml:trace>
  <inkml:trace contextRef="#ctx0" brushRef="#br1" timeOffset="820303.6289">6064 17240 68 0,'-19'0'82'0,"1"0"-1"16,2-7-3-16,-3-2-39 16,4 4-7-16,5 0-5 15,0 1-9-15,10 4-5 0,-9 0-2 16,9 0-2-1,0 10-1-15,4 3-2 0,-4-13-2 16,12 19 0-16,-5-5-1 16,2 2 2-16,2 1-2 0,0 3 0 15,1 2 0-15,2 4 0 16,1 1 1-16,0 1 0 16,1 4-1-16,0-1-3 0,0 0 0 15,0 0 0-15,1-1 0 16,1 1 0-16,1-8 0 15,0-6 0-15,3-7 0 16,1-10 0-16,23-13 0 0,15-36 0 16,8-28 0-16,12-31 0 15,11-23 0-15,9-21 0 16,10-6 0-16,0 5 0 16,-4 15 0-16,-1 7 0 15,-4 7 0-15,-9 15 0 16,-7 11 0-16,-10 12 0 0,-10 10 0 15,-11 16 0-15,-11 12 0 16,-8 12 0-16,-12 9 0 0,-4 10 0 16,-11 5 0-1,-9 12 0-15,10 2 0 0,-10 15 0 16,-8 6 0-16,-1 16-8 16,-13 9-51-16,-4 16-34 0,-7 11-2 15,-13 11-6-15,-13 11-4 16</inkml:trace>
  <inkml:trace contextRef="#ctx0" brushRef="#br1" timeOffset="820737.2834">6277 17900 79 0,'-69'66'92'0,"39"-45"-4"16,7-9-4-16,3-2-2 0,6-8-60 15,2-2-6-15,12 0-3 16,0 0-1-16,0 0-6 16,0 0-2-16,0 0 1 15,0 0-1-15,8 0 0 16,5-2-4-16,42-7 0 15,19 9 0-15,-21-1 0 16,6-6 0-16,8-8 0 0,5-11 0 16,8-9 0-16,52-46 0 15,38-28 0-15,-1-24 0 16,-11-24 0-16,-10-7 0 0,-15 4 0 16,-24 15 0-16,-17 32 0 15,-21 32 0-15,-8 17 0 16,-11 17 0-16,-1 17 0 15,-9 8-13-15,-26 19-78 16,23 9-4-16,-10 16-1 0,-4 6-6 16,-13 10-1-16</inkml:trace>
  <inkml:trace contextRef="#ctx0" brushRef="#br1" timeOffset="942626.67">1277 14143 9 0,'-20'2'66'0,"-3"0"7"16,-11-4-19-16,14 2-14 16,7 0-9-16,13 0-6 0,-14 0-8 15,14 0-2-15,0 0-4 16,0 0-1-16,16 3-2 16,2-1 4-16,1-2 1 15,5-2-3-15,7-5 1 16,11-6-2-16,15-4-1 15,0-6 0-15,4-3 0 0,10-6-4 16,11-2-2-16,13-1 2 16,12-4 0-16,2-1 0 15,13-5-3-15,11-2 1 16,9-6 0-16,11-4 0 0,2-3 2 16,7-6 1-1,0-4 0-15,4-3-1 0,-1-3 1 0,0 0 0 16,2-1-1-16,-7 1 0 15,-7 2-1-15,1 1-1 16,-10 3 0-16,-9 4-1 16,-10 3 1-16,-9 6 0 0,-11 2-2 15,-12 7 0 1,-11 7 0-16,-16 2 0 0,-10 12 0 16,-14 5 0-16,-9 4 0 0,-12 7 0 15,-8 4 0 1,-13 7 0-16,10-5 0 0,-10 5 0 15,0 0 0-15,0 0-5 16,0 16-9-16,-1-3-14 16,1 6-22-16,0 8-37 15,-6 5-5-15,-3 9-4 0,-9 2-1 16</inkml:trace>
  <inkml:trace contextRef="#ctx0" brushRef="#br1" timeOffset="943442.561">1767 15365 59 0,'-18'4'69'16,"18"-4"2"-16,-14-7-3 15,14 7-41-15,3-17-5 16,10 11-3-16,5-4-6 16,2 0 0-16,10-8-1 0,7 3-1 15,5-6-3-15,5 3-2 16,4-3-1-16,15 0 0 15,3 0-1-15,8 0 1 16,6-2 0-16,4-1 1 0,9-5 0 16,8-3 1-16,11-2 0 15,0-4-1-15,7-4-1 16,1-4 1-16,13-1 1 0,1-3-1 16,9-4-1-16,2-3 0 15,2-9 0-15,6-5 0 16,3-6 0-16,0-4-1 0,-3-4 0 15,3-3-4-15,-8-2 0 16,-2 0 0-16,-5 4 0 16,-7 6 0-16,-8 5 0 15,-7 4 0-15,-10 8 0 16,-13 7 0-16,-6 6 0 0,-15 10 0 16,-11 6 0-16,-14 9 0 15,-14 5 0-15,-9 8 0 16,-11 3 0-16,-7 3 0 15,-12 6 0-15,0 0 0 16,0 0 0-16,0 0 0 0,-13 0 0 16,-1 2 0-16,-5 3 0 15,-3 1 0-15,-1 1 0 0,-2 2 0 16,1 2 0-16,-3-2 0 16,7 8-2-16,-3-2-36 15,0 13-52-15,-7-6-2 16,0 1-5-16,-17-5-6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4:29:38.811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6799 4648 43 0,'6'-27'83'16,"-4"4"0"-16,-2-1-3 0,-3 4-44 16,-7 3-5-16,-4 11-10 15,-11 6-5-15,-5 6-6 16,-6 14-1-16,-8 10-2 16,-8 15-2-16,-7 16 0 15,-2 17-1-15,-4 13-1 16,4 10 2-16,3 7-1 15,10 3 0-15,14-2 0 0,12-6 0 0,18-13 1 32,10-16 0-32,24-19 1 0,13-15-3 0,16-20 1 15,8-14-1-15,6-13 0 16,6-18 0-16,3-12-1 16,0-9 0-16,-6-9-1 0,-6-4 1 15,-10-3-3-15,-11-2 0 16,-12-2 0-16,-12 0 0 15,-15 0-1-15,-10 4 1 16,-14 5-1-16,-14 4-1 0,-9 8 2 16,-8 8-1-16,-6 8 0 15,-6 11-1-15,0 7-1 16,1 8-1-16,4 2 0 0,7 2-1 16,6 6-1-1,7 1 0-15,10 1 1 0,5-1 0 16,8-2 1-16,9-6 2 15,-4 10 0-15,4-10 1 0,5 9 1 16,-5-9 0-16,16 6 0 16,-5-3 1-16,2 1 0 15,2 0 0-15,3-1 1 16,5 2-1-16,4 0 2 16,8-1-1-16,4-1 1 0,6 2 0 15,3-2 0-15,5 0 0 16,5-1 0-16,3 0 0 15,0-2 0-15,4 1-1 16,0-1 1-16,5 2 1 0,3-1-1 16,5-1 0-16,4 1 0 15,5 1 1-15,6 0 0 16,6-1-1-16,9 1 1 0,4 2 0 16,8-2 0-16,5 1 0 15,4-1-1-15,7-1 0 16,4 1 1-16,5 0-1 15,2-1 1-15,4 0-1 16,6 1-1-16,-1-2 1 0,6 0-1 16,2 0 1-16,1 0-1 15,2 0 0-15,6-2 0 16,-6 1-1-16,5-1 1 16,1-1 1-16,-1 0-1 0,0 0 0 15,-1 0 0-15,2-1 1 16,-2 0-1-16,-3 0 0 0,0-2 0 15,3 0 0-15,-5-1 0 16,1 0 0-16,-3-1 0 16,1 1 0-16,0 0-1 0,-2 2 0 15,0-3 1-15,1 1-1 16,-2 0 0-16,-2 0 0 16,0 0 0-16,1-2 0 15,-5 2 1-15,-2-1-1 0,-6 1 0 16,-1-1 1-1,-5 1-1-15,-1-1 1 0,-8 2 0 16,-6-1-1-16,-1 1 0 16,-7 0 1-16,0 0-1 15,-10 1 0-15,-2-1 0 0,-11 2 0 16,-3-1 0-16,-7 1 0 16,-9 1 0-16,-8-1-1 15,-10 0 1-15,-7 3 1 16,-13-1-2-16,-5 1 1 0,-9-1 0 15,-6 2-1-15,-9-2 1 16,-10 2-1-16,8-1-2 16,-8 1-3-16,0 0-2 0,0 0-3 15,0 0-5-15,0-8-4 16,0 8-8-16,7-12-6 16,4 6-3-16,-2-6 0 15,10 1 1-15,1-5 5 0,3-1 5 16,2 1 8-16,-6-4 15 15,1 5 15-15,-10-5 7 16,2 4 6-16,-10 1 5 0,-2 4-2 16,-5 0-1-16,-10 4-4 15,-1 2-3 1,-6 5-3-16,-6 9-4 0,-7 6-3 16,-4 10-3-16,-7 13 1 15,-4 11-1-15,-3 13-2 0,-1 10 1 16,8 6-3-16,8 1 0 15,10 2 0-15,13-8 0 16,14-5 1-16,15-17 0 0,18-10 1 16,16-17 0-1,8-15 0-15,9-7 0 0,3-12 0 16,3-12-1-16,-2-11 0 16,-2-6-2-16,-8-10 0 0,-7-5 0 15,-11-5 1-15,-10-6-3 16,-10 3 0-16,-17-5 0 15,-7 3 0-15,-21 4 0 16,-16 2-2-16,-15 12-2 16,-16 5-2-16,-14 13-7 0,-10 3-15 15,-17 14-59-15,-7 5-3 16,-12-1-7-16,-2 3-3 16</inkml:trace>
  <inkml:trace contextRef="#ctx0" brushRef="#br0" timeOffset="864.2735">10136 3124 49 0,'-12'-8'82'16,"-2"-1"-5"-1,9 0-2-15,5 9-38 0,0 0-5 16,-2 13-11-16,1 13-8 0,-4 10-8 16,-2 16-2-16,-7 16 1 15,-5 13-1-15,-4 13-1 16,-11 7-1-16,-1 1 0 16,-3-5-1-16,2-9 2 0,1-14-1 15,7-14 2-15,0-16 2 16,9-17 2-16,3-16 0 15,4-10 1-15,1-10-2 0,3-12 0 16,4-16 0-16,2-11-1 16,2-15-2-16,10-9-1 15,3-12-1-15,10-10 0 0,5-2 0 16,4-4 0-16,7 2 1 16,3 5 0-16,-2 11 0 15,1 8 0-15,-4 12 0 16,-3 12 0-16,-4 11 0 15,-1 13-1-15,-2 13 1 16,0 11-2-16,3 10 1 0,1 19-1 16,3 15 0-16,0 13 1 15,3 15-2-15,1 10 1 16,1 6 0-16,0 7 0 0,-4 2-1 16,-1-8 1-16,-2-6-1 15,-4-9 1-15,-2-10 0 16,-7-9 1-16,-1-8-3 0,-8-9-1 15,0-4-4-15,-4-9-5 16,1-1-8-16,-7 2-40 16,0-24-25-16,0 0-6 15,-9-1-3-15,0-19-1 0</inkml:trace>
  <inkml:trace contextRef="#ctx0" brushRef="#br0" timeOffset="1180.3166">10123 3651 13 0,'-39'-5'87'0,"3"-6"4"16,10 1-3-1,7-1-6-15,5-5-47 16,9 6-6-16,6 0-6 0,11 3-8 16,6-1-5-16,10 2-4 15,8-2-1-15,9 1-1 0,6-1 0 16,5-2 0-16,4-1-1 15,6-1 0-15,-2 0-1 16,0-2 0-16,-6 1 0 16,-3-1 1-16,-10 1-3 0,-5 2 0 15,-9 3 0-15,-9-1 0 16,-8 2 0-16,-2 3 0 16,-12 4-4-16,0 0-23 15,13 20-59-15,-22-4-3 16,-11 4-7-16,-18-1-5 0,-15 6-3 15</inkml:trace>
  <inkml:trace contextRef="#ctx0" brushRef="#br0" timeOffset="8460.876">17033 4875 10 0,'-19'-8'72'0,"2"-3"0"16,3 2-13-16,-3-6-12 15,3 4-8-15,-2 1-8 16,2 1-9-16,0 0-2 0,2 1-5 16,0 3-4-16,3 0-2 15,9 5-3-15,-15-2-1 16,15 2-2-16,-10 0 0 16,10 0 0-16,-1 6 0 15,1-6 1-15,5 11 0 0,8-5 1 16,5 1 0-16,10 0 1 15,6-1 0-15,11-2-1 16,11 1 0-16,11-3-1 0,13-1 0 16,12 0-1-16,16 0 0 15,9-4 0-15,10-1-1 16,13-1 0-16,10 0 1 16,5-1-1-16,5 2 0 0,6-1 0 15,2-2 0-15,5 2 0 16,0 1 0-16,3 1-1 15,0-1 1-15,1 2 0 0,2-1-2 16,-3 0 0-16,-3 0 0 16,-3 0 0-16,-3 2 0 15,-7-3 0-15,-8 1 0 16,-4 0 0-16,-14-2 0 16,-7 2 0-16,-13-2 0 0,-12 2 0 15,-12 0 0-15,-15-3 0 16,-15 3 0-16,-10-5 0 15,-13 4 0-15,-10-3 0 0,-8 2 0 16,-4-4 0-16,-15 9 0 16,14-10 0-16,-14 10 0 15,11-9 0-15,-11 9 0 0,0 0 0 16,7-10 0-16,-7 10 0 16,0 0 0-16,0 0 0 15,12-3-3-15,-12 3-10 0,13 0-5 16,3 0-21-16,22 2-53 15,-9-2 1 1,9 0-6-16,6-6-5 0</inkml:trace>
  <inkml:trace contextRef="#ctx0" brushRef="#br0" timeOffset="8890.1822">22508 4475 84 0,'8'-14'91'0,"-4"-2"-3"15,-4-4-4 1,-3 5-47-16,-1 3-9 0,-6 0-9 16,-1 8-6-16,-6 4-5 15,-4 6-4-15,-3 10-1 0,-2 11-2 16,-8 11 0-16,-6 10 1 16,-9 10 0-16,2 6 0 0,4 7 0 15,3 1-1-15,4 5 0 16,9-6 1-16,17-4 0 15,10-9 0-15,15-9 0 16,17-10 1-16,14-9 1 0,13-14 0 16,9-8 1-1,6-8 0-15,7-12 0 0,1-12 1 16,-4-9-6-16,-3-8 0 16,-8-8 0-16,-11-7 0 15,-8-5 0-15,-17-5 0 0,-12-4 0 16,-11-2 0-16,-16 1 0 15,-17 3 0-15,-12 4 0 16,-18 8 0-16,-12 6 0 16,-11 13 0-16,-11 7 0 15,-7 16-7-15,-10 7-31 0,-3 11-53 16,4 10-1-16,5 1-7 16,8 3-6-16</inkml:trace>
  <inkml:trace contextRef="#ctx0" brushRef="#br0" timeOffset="9677.6302">19610 3861 51 0,'0'-25'90'0,"10"6"0"0,6-4-6 15,1 3-1-15,-4 5-69 16,-4 5-1-16,-9 10 0 0,10 0-3 16,-9 15-4-16,-2 13-3 15,-6 11-2-15,-2 11 0 16,-7 11 0-16,-1 8 0 15,-3 7 0-15,1-2 0 0,0-8-1 16,1-5 0 0,2-12 1-16,4-9 2 15,2-14 1-15,7-13 1 0,3-13 1 16,-4-18 0-16,5-12 0 16,-1-13 0-16,0-11-1 15,0-15-2-15,6-12 0 0,4-13-3 16,4-5 0-16,5-3 0 15,10-1 0-15,5 3 0 16,9 1 0-16,2 7 0 16,9 11 0-16,3 11 0 0,2 10 0 15,-2 9 0-15,-6 9 0 16,-3 12 0-16,-5 14 0 0,-7 12 0 16,-11 12 0-16,-9 22 0 15,-13 17-2-15,-9 15 1 16,-13 15-1-16,-14 10 1 15,-6 2 0-15,-10 1 0 0,1-8 1 16,2-9-2-16,6-16 2 16,7-13 0-16,10-15 0 15,9-7 0-15,13-10 0 16,8-7 1-16,15-4-1 0,12-1 1 16,14 2-2-16,8-5 2 15,12 3-1-15,4 6-1 16,2 5 1-16,-1 10-1 15,-7 8 1-15,-4 6-1 0,-14 5 1 16,-11 6-1-16,-12 1 1 16,-18 0 0-16,-10 0 1 15,-20-4 1-15,-20-4-1 16,-15-5 0-16,-18-4 1 0,-11-5 0 16,-13-3-5-16,-10-6-10 15,-37 2-73-15,26-5-4 16,2-13-3-16,9-13-7 0,13-21-5 15</inkml:trace>
  <inkml:trace contextRef="#ctx0" brushRef="#br0" timeOffset="13187.6615">10583 5296 42 0,'-7'-14'75'16,"7"14"-2"-16,-15-9-19 15,15 9-12-15,-14-9-11 0,14 9-9 16,-8-3-7-16,8 3-4 16,0 0-3-16,5 4 5 15,15 1-2 1,12-1-2-16,11-1 0 16,15 0 0-16,12-1-2 15,15-2 0-15,9 0-1 16,-1-5-6-16,4-1 0 15,-2 0-1-15,-7-1 0 16,-9 1-1-16,-13 1 3 0,-11 0-1 16,-12 3 0-16,-15 1 1 15,-10 2-1-15,-18-1 0 16,0 0 0-16,-3 8-3 0,-15-4-4 16,-1 4-11-16,-12 0-24 15,-16 0-38 1,-4-2-4-16,-5 2-5 15,-5-2-2-15</inkml:trace>
  <inkml:trace contextRef="#ctx0" brushRef="#br0" timeOffset="13960.9611">10528 5399 74 0,'-17'0'77'16,"6"-1"-1"-16,2 1-1 16,9 0-51-16,-1 13-3 15,-5 2-3-15,0 9-5 0,-1 8-1 16,-5 8-3-16,-2 6-1 16,-1 6-3-16,-2 0 0 15,-1-2-2-15,-2-4 0 0,2-5 0 16,4-9 0-16,0-10 0 15,7-7 3-15,7-15 0 16,-10 13 1-16,10-13-1 16,0 0 1-16,0-13-1 0,5 1 0 15,5-5-1-15,3-4-4 16,1-2 0-16,7-1-2 16,4 0 1-16,2 1 0 15,5 3 0-15,5 1 0 16,4 6 0-16,5 4 0 0,3 6 0 15,2 3 1 1,5 3-1-16,-2 9 1 0,4 7-1 16,-5 4 1-16,-2 4-1 15,-5 3 0-15,-7 6 0 0,-4 0 0 16,-13 4 0-16,-5 3 0 16,-7 2 0-16,-10 2 0 15,-8 0 0-15,-10 0 0 0,-4-2 1 16,-11-4 0-16,-3-3 0 15,-6-4-1-15,-8-6 1 0,-3-4 0 16,-6-9 0-16,-5 0 0 16,-3-9 0-16,-5-2 0 15,-1-4 1-15,0 0-1 16,3-5 1-16,8-4-1 16,3-2 1-16,12 2 0 0,1-3 0 15,10 1-1-15,8 2 1 16,5-1 0-16,3 4-2 0,7-1 0 15,3 4 0-15,10 3 0 16,-11-6 0-16,11 6 0 16,0 0 0-16,0 0 0 15,0 0 0-15,0 0 0 16,0 0 0-16,0 0 0 0,0 0 0 16,0 0 0-16,0 0 0 15,0 0 0-15,0 0-2 16,0 0-8-16,7 1-12 15,-3 13-56-15,10-10-10 16,6-1-4-16,3-3-7 0,5-3-2 16</inkml:trace>
  <inkml:trace contextRef="#ctx0" brushRef="#br0" timeOffset="15108.7384">18920 5111 54 0,'-14'-9'77'0,"14"9"-3"16,-6-11-25-16,6 11-11 15,6-17-11-15,7 7-7 16,4-1-5-16,7 0-3 0,4 1-1 16,6 2-1-16,1 0-2 15,4 3-2-15,0 4 0 16,-1 1-2-16,-1 4-1 16,-4 10 0-16,-6 2-1 0,-2 8-1 15,-7 6 0-15,-8 7 0 16,-9 5 0-16,-4 5 3 15,-17 2 1 1,-5-2 1-16,-4-3-2 16,-3-4 1-16,1-8 0 15,2-8 1-15,4-7 0 0,7-6-2 16,9-8-1-16,9-3-1 16,0 0 0-16,4-9 0 15,13 2-1-15,6-2 0 0,7-1-1 16,8 3 1-16,6 1-1 15,5 4 2-15,4 2-1 16,0 7 1-16,-1 8 0 0,-2 7 0 16,-5 8 0-16,-8 5 0 15,-11 6 1-15,-8 6-1 16,-11 3 1-16,-9 0 0 16,-17 0 1-16,-13-9-1 0,-12-2-3 15,-12-7 0 1,-7-6 0-16,-8-6 0 0,-9-9 0 15,2 0 0-15,-9-12-15 16,6 4-71-16,7-8-4 0,7-21-1 16,17-10-10-16,12-32-3 15</inkml:trace>
  <inkml:trace contextRef="#ctx0" brushRef="#br0" timeOffset="18010.1593">11880 5845 68 0,'0'-13'87'0,"-4"-2"-1"0,-8-3-4 15,9 8-30-15,-9-5-17 16,0 4-13-16,-3 2-7 15,-3 0-5-15,-2 7-3 16,-10 2-2-16,-1 10-1 0,-2 7-1 16,-8 8-2-1,-2 9 0-15,-2 9 0 0,-2 11 0 16,0 6 0-16,8 4-1 16,11-2-1-16,9-3 2 15,6-9-1-15,15-11 2 0,18-14-1 16,13-21 1-16,15-13 0 15,8-19 0-15,5-16 1 16,11-10 1-16,1-14 0 0,0-8 0 16,0-11-2-16,-4-4 2 15,-6-9-4-15,-2 3 0 16,-6-4 0-16,-10 3 0 0,-5 5-3 16,-11 4 0-1,-7 14 1-15,-7 9-1 0,-10 13 1 16,-4 9-1-16,-3 14 2 0,-10 10-1 15,-2 13 1 1,-10 9 0-16,-1 19-1 0,-5 17 1 16,-4 10-1-16,1 18 3 15,-5 16 2-15,3 8 0 16,5 9 1-16,6-2-1 0,12-3 1 16,4-6-1-16,9-9 2 15,14-13-5-15,11-17 0 16,6-14 0-16,9-16 0 15,4-8 0-15,4-11 0 16,5-5 0-16,1-16 0 0,0-4 0 16,-5-8 0-16,-2-3 0 15,-8-5 0-15,-3 0 0 0,-11 0 0 16,-7 3 0-16,-5 5 0 16,-10 4 0-16,-4 9 0 15,-3 7 0-15,-11 11 0 16,-5 5 0-16,-1 14 0 0,0 7 0 15,0 5 0 1,0 4 0-16,7 2 0 16,7 3 0-16,6-3 0 0,9-1 0 0,12-5 0 15,9-5 0 1,2-6 0-16,9-5 0 16,-3-8 0-16,5-4 0 0,0-5 0 15,-3-10 0-15,-4-3 0 16,-4-6 0-16,-5 0 0 0,-6-3 0 15,-4-2 0-15,-3 3 0 16,-5 2 0-16,-4 0 0 16,-4 7 0-16,-1 5 0 0,0 11 0 15,-11-3 0-15,4 9 0 16,-2 12 0 0,3 4 0-16,2 7 0 0,4 2 0 15,3 3 0-15,10-2 0 16,8-3 0-16,7-7 0 15,7-7 0-15,3-4 0 16,7-10 0-16,-4-2 0 0,-1-11 0 16,-5-7 0-16,0-1 0 15,-8-4 0-15,-3 3 0 0,-7 0 0 16,-3 4 0-16,-6 5 0 16,-8 12 0-16,13 0 0 15,-10 10 0-15,0 15 0 16,0 11 0-16,0 15 0 0,-3 14 0 15,0 20 0-15,-5 18 0 16,-8 20 0-16,-11 20 0 16,-9 24-13-16,-15 14-16 0,-8 13-59 15,5-1-1-15,3-14-8 16,12-12-5 0</inkml:trace>
  <inkml:trace contextRef="#ctx0" brushRef="#br0" timeOffset="19356.7318">20451 5577 42 0,'15'-22'86'0,"-6"-5"1"15,-2 5-4-15,-7-3-31 0,-1 4-10 16,-8 4-16-16,-8 0-8 16,-6 9-8-1,-9 7-2-15,-6 2-3 0,-8 12-1 16,-5 9-2-16,-6 13 1 15,0 9-1-15,0 8 0 0,7 5 0 16,5-4-1 0,13 1 1-16,10-3 0 0,13-9 0 15,13-9 0-15,19-15 0 16,14-10 0-16,13-8 0 16,9-15 0-16,5-10 0 0,7-12 0 15,3-12-1-15,-1-10 0 16,-2-9 0-16,-1-9-3 0,-2-7 0 15,-10-3-1-15,-1-5 2 16,-7 1-1-16,-10 4 1 16,-6 7 0-16,-12 10-1 0,-7 8 3 15,-9 11 0-15,-5 13 0 16,-7 13-1-16,-12 16-1 16,-6 12 0-16,-9 18 1 15,-4 16-2-15,-4 17 1 16,-6 13 0-16,4 15-1 0,5 7 4 15,7-1 0-15,16 0 2 16,12-6-1-16,9-12 0 16,19-10 0-16,10-16 1 0,10-14 1 15,5-14-4-15,5-10 1 16,-2-7-2-16,0-13 1 16,-6-7 1-16,-1-6-2 0,-6-3 0 15,-8-1 0-15,-7 2 0 16,-8 5 0-16,-2 6 0 15,-10 5-2-15,-5 13 1 16,0 0 0-16,-14 6 1 16,-3 14-1-16,-2 7 1 0,0 7 0 15,-1 3 0-15,3 5 1 16,6-3 0-16,5 0 0 16,6-4 1-16,13-5-2 0,9-8 0 15,6-6 0-15,2-10 0 16,6-6 0-16,2-1 0 15,4-9 0-15,-6-5 0 0,-1-3 0 16,-5-1 0-16,-2 1 0 16,-6 2 0-16,-5 4 0 15,-1 1 0-15,-5 4 0 16,-2 4 0-16,-9 3 0 0,15 6 0 16,-10 6 0-16,2 5 0 15,3 2 0-15,-1 2 0 16,0 2 0-16,5-2 0 0,-2-4 0 15,1 0 0-15,3-5 0 16,-2-6 0-16,2-3 0 16,-2-3 0-16,2 0 0 15,0-8 0-15,0 1 0 0,2-1 0 16,-3 2 0-16,-3 3-2 16,-2 3 2-16,0 3 0 15,-6 12-1-15,-3 8 1 16,-1 10 0-16,-7 8-1 15,-3 12 1-15,-6 20-4 0,-7 11-6 16,-8 17-50-16,-12 14-27 16,-11 13-3-16,-10 5-6 15,1 2-7-15</inkml:trace>
  <inkml:trace contextRef="#ctx0" brushRef="#br0" timeOffset="20891.3731">12208 3057 12 0,'0'-16'81'0,"2"-1"6"0,-2 6-13 16,0 1-14-16,-2 0-13 15,2 10-10-15,0 0-12 16,0 0-8-16,-4 15-4 0,2 5-4 16,2 13-2-16,0 4 1 15,-1 11 0-15,0 9-1 16,-1 2-1-16,0 3-2 16,1 1-1-16,0-1-1 15,0 2-1-15,-1-4 0 0,2-3-1 16,0-9 2-16,0-1-2 15,0-6 0-15,-1-7 0 16,1-4 0-16,0-9 0 16,0-3 0-16,0-5-3 0,0-13-6 15,5 16-8-15,-4-5-55 16,-1-11-15-16,16-16-6 16,-5-8-6-16,0-10-3 15</inkml:trace>
  <inkml:trace contextRef="#ctx0" brushRef="#br0" timeOffset="21207.9779">12755 3122 62 0,'20'-19'90'0,"-6"2"-3"0,-5 6-4 15,-1 31-6-15,-5-11-47 16,-1 9-9-16,2 13-7 15,-2 6-3-15,1 12-3 0,-1 6 0 16,-2 5-2 0,0 2-2-16,2-3-1 0,-1-2-1 15,4-5 0-15,2-9-2 16,5-8 3-16,7-8-3 16,7-13 0-16,2-8 0 15,7-6-5-15,2-10-2 0,4-9-6 16,2-11-21-16,-7-8-53 15,5-10 0-15,-9-9-7 16,-4-5-3-16</inkml:trace>
  <inkml:trace contextRef="#ctx0" brushRef="#br0" timeOffset="21404.7827">13079 2812 66 0,'-39'-31'89'15,"6"5"1"-15,2 2-6 16,11 24-29-16,4-17-20 15,11-2-10-15,5 2-8 16,11-2-8-16,14 4-4 0,5-1-3 16,9 7-3-16,6-1-2 15,7 7-7-15,-6-1-13 16,9 3-37-16,-3 9-20 0,-5 4-6 16,-10 4-5-1,-9-1-3-15</inkml:trace>
  <inkml:trace contextRef="#ctx0" brushRef="#br0" timeOffset="21602.8161">13121 3124 29 0,'-25'20'90'0,"8"-6"0"0,4-8-2 16,13-6-6-16,6-6-43 15,20-6-11-15,9-3-11 16,9-5-7-16,11-2-7 0,6-3-8 15,10 4-23-15,12-2-54 16,-14 1-1-16,-6 2-7 16,-8 1-7-1,-7 5 6-15</inkml:trace>
  <inkml:trace contextRef="#ctx0" brushRef="#br0" timeOffset="22258.7128">12847 4246 53 0,'2'-11'93'0,"1"2"-4"16,-3 9-6-16,0-13-1 16,0 13-57-16,0 9-8 15,0 4-7-15,2 7-4 0,4 7-1 16,-2 7 0-16,0 5-1 15,3 6-1-15,-2 7 0 16,-1-2-1-16,4 0 0 0,1 2-3 16,-1-6-6-1,7 2-11-15,0-8-64 0,7-11-3 16,6-12-6-16,-3-14-7 16,7-6-1-16</inkml:trace>
  <inkml:trace contextRef="#ctx0" brushRef="#br0" timeOffset="22669.3064">13633 3988 84 0,'2'-21'92'0,"-2"6"-4"0,-5 1-8 16,-12-16-9-1,-4 34-56-15,0 15-4 0,-7 6-4 16,2 10-3-16,-3 6-2 0,3 7 0 16,1 3 1-16,7 2-1 15,10-2 0-15,7-1-2 16,5 0 1-16,11-6 0 16,5-5 0-16,3-5-1 15,4-4 1-15,-3-6 0 0,-3-6 0 16,-3-3-1-16,-3-5 1 15,-7 0 0-15,-8-10 0 16,7 16 0-16,-8-5 1 0,-10 1-1 16,-4 3 0-16,-4-1 1 15,-3 4 1-15,-3 0-2 16,-4-3-2-16,6 2-9 16,-5-5-30-16,9-2-44 15,9-7-3-15,10-3-7 0,-5-18-6 16</inkml:trace>
  <inkml:trace contextRef="#ctx0" brushRef="#br0" timeOffset="24498.5744">17209 2677 37 0,'-5'-24'82'16,"5"-1"-2"-16,0-4-3 16,5 19-28-16,4-16-17 15,5 2-10-15,5 2-6 0,5 10-5 16,4 6-4-16,1 6-2 15,2 14-2-15,0 10-1 16,0 17-1-16,-4 13 0 16,-6 12 0-16,-10 14 0 15,-6 8 1-15,-5 2 0 0,-5 0-1 16,-9-5 1-16,-2-11 0 16,0-10 0-16,1-14 1 15,1-12 0-15,4-17 0 0,6-3 1 16,4-18 1-16,0 0 1 15,8 3-1-15,10-11 0 16,9-10-3-16,10-6-4 16,10-4-7-16,3-9-26 0,12-6-47 15,10-7-4-15,0-7-6 16,-1-5-6-16</inkml:trace>
  <inkml:trace contextRef="#ctx0" brushRef="#br0" timeOffset="25002.3241">18228 2445 1 0,'2'-24'87'0,"-1"4"1"16,-1 4-7-16,0 16-3 15,-3 11-28-15,-4 2-25 16,1 6-12-16,-1 15-5 16,-3 7-1-16,1 12-5 15,-4 7 4-15,1 4-2 0,0-2 1 16,5-3-2-16,2-6 0 15,4-8-1-15,3-5 0 16,8-16 1-16,8-6 1 16,5-11 0-16,6-7-2 0,1-5 0 15,4-9-4-15,3-9-1 16,-2-9-2-16,1-5-2 0,-1-7-4 16,-5-4-1-16,-6-7-2 15,-6 0 1-15,-5-2 3 16,-10-2 1-16,-3 2 2 15,-8 3 3-15,-9 4 2 0,-3 3 4 16,-3 6 3 0,-2 2 0-16,1 6 1 0,3 5 2 15,2 2 1-15,6 5-2 16,5 3-1-16,5-1 0 16,3 2-2-16,11 2 0 0,6 1-2 15,9-1-1 1,2 5-1-16,6 0 0 0,4 2-3 15,5 6-2-15,-1 1-6 16,-1 6-11-16,-5 8-34 16,-11 8-24-1,-16 9-6 1,-9 8-4-16,-16 1 2 16</inkml:trace>
  <inkml:trace contextRef="#ctx0" brushRef="#br0" timeOffset="25164.3014">18349 2473 47 0,'-21'11'84'0,"13"-1"0"16,8-10-5-16,8 0-31 0,17-3-17 0,11-7-9 15,6 1-6-15,12-6-7 16,10 6-16-16,3-1-36 16,7 0-33-16,1 2-4 15,-9 2-7-15,-7 4 0 16</inkml:trace>
  <inkml:trace contextRef="#ctx0" brushRef="#br0" timeOffset="25556.244">17467 3904 81 0,'18'-28'85'16,"6"-3"-4"-16,3 2-4 16,5 5-54-16,2 9 1 15,3 9-8-15,-3 6-7 16,-2 17-4-16,-4 9 0 15,-10 13 1-15,-4 6 0 0,-8 3 2 16,-6 6-1-16,-4-4 1 16,-4-1 0-16,-7-9-1 0,1-3-1 15,2-11-1-15,5-8-1 16,1-6 0-16,6-12-2 16,8 2-1-16,12-10-4 0,14-7-5 15,8-15-21-15,3-5-55 16,25-9-1-16,13-15-7 15,5-10-6-15</inkml:trace>
  <inkml:trace contextRef="#ctx0" brushRef="#br0" timeOffset="25854.6284">18673 3219 64 0,'-19'-10'89'0,"-14"10"-3"15,-9 11-6-15,-2-12-21 16,-3 27-32-16,6 11-10 0,2 2-7 15,9 6-4 1,9 0-4-16,14 0 0 0,7 2-1 16,16-4 1-16,10-1-1 15,5-2 0-15,6-1 1 16,1-3-1-16,-3-2 1 0,-4-2-1 16,-4 0 2-16,-9-3 0 15,-8 0 1-15,-10 0 1 16,-7-1-2-16,-12-2 2 15,-13-1-4-15,-4 7-12 16,-6-5-69-16,-10-4-5 16,1-8-4-16,-4-8-8 15,6-7-4-15</inkml:trace>
  <inkml:trace contextRef="#ctx0" brushRef="#br0" timeOffset="31528.3663">2666 9989 81 0,'-17'6'91'0,"-2"0"-3"16,4 5-5-16,-2 2-4 0,4 15-67 15,12 15-4-15,2 13-3 16,9 18-3-16,7 18 1 16,5 15-1-16,10 11-1 0,7 8 4 15,0 2-3-15,7 0 2 16,-2-9-1-16,3-15 1 15,-9-19-1-15,-4-17 0 16,-9-16 1-16,-8-21-4 0,-8-21-2 16,-9-18-1-16,-14-21-1 15,-9-17-2-15,-9-15-1 16,-7-14-2-16,-10-17-1 16,-7-13 3-16,-4-9 1 0,-8-6 0 15,5-3 3 1,-2-6 2-16,7-1 2 0,8 1 3 15,5 2 1-15,13 2-1 0,4 6 1 16,20 4 0 0,4 8 1-16,11 10-2 0,11 12 0 15,8 12-1-15,10 16-1 16,5 15-1-16,7 14-1 16,4 18 0-16,5 11 0 0,1 22 0 15,4 20 0-15,-5 23 1 16,-3 13 1-16,-4 18 1 15,-5 13-1-15,-10 9 0 0,-12 3 1 16,-10-6-1-16,-13-6 1 16,-17-12-2-16,-12-9 1 15,-12-16-1-15,-7-14 1 0,-9-15 0 16,-1-10-1 0,0-10 1-16,5-9 1 0,10-7-1 15,3-6-1-15,10-2 0 16,11-5-2-16,19 5 1 15,0 0-1-15,16-6-3 16,11 7 0-16,17 11 1 0,9 2 0 16,12 3 2-16,9 3 0 15,14 0 0-15,0-4 0 16,0-6 2-16,-5-4 0 0,3-6-1 16,-8-10 1-16,-10-10 0 15,-12-5-1-15,-15-5 2 16,-8-1 0-16,-11-3 0 15,-10-1-1-15,-9 0 1 16,-5 1-1-16,-10 4-1 0,-4 7 0 16,-4 2 0-16,-3 10 0 0,-2 8 0 15,-3 8-1-15,-2 15 0 16,2 10 0 0,4 11 1-16,2 6-1 0,5 7 1 15,9 0-1-15,8-2 0 16,9-6 1-16,15-10 0 0,7-10 1 15,5-14 0-15,6-12 0 16,-1-12 1-16,3-13 0 16,-5-8 0-16,-6-8 0 15,-5-4-1-15,-10-1 1 16,-4 1-1-16,-8 1 2 0,-6 4-2 16,-3 8 1-16,-7 3-1 15,-1 7 1-15,-3 3-2 0,2 9 0 16,4 5 0-16,-2 5 0 15,8 8 0-15,2 5 0 16,9 6 0-16,4 3 0 0,10 2 0 16,4-2 0-16,10-4 0 15,7-12 0-15,3-6 0 16,3-19 0-16,5-11 0 0,-2-15 0 16,-1-15 0-1,-5-11 0-15,-4-12 0 0,-4-9 0 16,-7-11 0-16,-9-7 0 15,-7-5 0-15,-9-1 0 16,-7 3 0-16,-3 9 0 16,-10 12 0-16,-5 16 0 0,-3 16 0 15,-3 20 0-15,-2 22 0 16,4 18 0-16,0 27 0 16,3 19 0-16,7 21 0 0,2 19 0 15,8 18 0-15,5 11 0 16,12 7 0-16,13-6 0 15,12-10 0-15,10-12 0 16,7-20 0-16,6-22 0 16,1-24 0-16,-1-22 0 0,-2-15 0 15,-8-17 0-15,-7-11 0 16,-11-9 0-16,-5-6 0 0,-7-4 0 16,-6-1 0-16,-7 4 0 15,-5 4 0-15,-5 6 0 16,0 6 0-16,-3 6 0 15,-3 11 0-15,-1 10 0 16,7 10 0-16,-15 8 0 0,9 9 0 16,1 7 0-16,4 9 0 15,2 5 0-15,9 7 0 0,9-2 0 16,12-6 0-16,8-7 0 16,13-4-6-16,2-13-12 15,10-9-11-15,2-12-12 16,-3-16-4-16,0-10 0 15,-12-8 3-15,-5-8 8 0,-11-4 10 16,-5 2 14-16,-16-2 19 16,-5 5 19-16,-8 3 8 15,-3 7 1-15,-9 9-1 0,-3 10-2 16,-5 8-7-16,0 10-5 16,-2 5-7-1,1 10-3-15,4 7-4 0,3 4-2 16,3 1-2-16,7 3-1 15,3-3-2-15,7-2 0 0,11-5 0 16,3-5-1-16,5-7-1 16,6-6 0-16,1-3-1 15,2-13 1-15,0-4-1 0,-1-10 0 16,-3-4 0-16,-2-8 0 16,-2-4 1-16,-3-7 1 15,0-7-1-15,0-4 2 16,-4-7-1-16,-3-4 0 0,-6-4 0 15,-1 0 1-15,-7 1 1 16,-2 5 1-16,-12 7 0 16,-6 7 1-16,-4 14 1 15,-2 10 0-15,-1 12 0 0,-1 14-5 16,2 11 0-16,3 18 0 16,8 19 0-16,6 12 0 15,6 17 0-15,8 16 0 16,9 23 0-16,6 16 0 0,1 15 0 15,6 12 0-15,2 10 0 16,-4 10 0-16,3 0 0 0,-3-4 0 16,1-14 0-16,1-18 0 15,1-17 0-15,-3-23-23 16,3-13-27-16,-5-39-42 16,-4-28 1-16,-6-17-7 15,-9-26-3-15</inkml:trace>
  <inkml:trace contextRef="#ctx0" brushRef="#br0" timeOffset="32729.8801">6922 8717 60 0,'-36'-43'86'16,"4"1"-3"-16,-2 2-17 15,6 0-17-15,0 5-9 16,5 7-10-16,0 8-6 0,0 9-7 16,-1 12-3-16,-4 18-3 15,1 19-2-15,-2 16-2 16,0 18-2-16,3 11-1 0,2 17-1 16,6 6 0-16,10 2-3 15,13-7 0-15,18-16 0 16,19-16 0-16,16-20 0 15,15-21 0-15,13-27 0 0,7-16 0 16,3-23 0-16,0-13 0 16,-12-9 0-16,-9-6 0 15,-12-7 0-15,-16-2 0 16,-17 2 0-16,-14 2 0 16,-14 4 0-16,-8 9 0 15,-15 8 0-15,-13 12 0 0,-9 18 0 16,-12 15 0-16,-4 17 0 15,-3 18 0-15,-5 15 0 16,2 13 0-16,6 11 0 0,8 8 0 16,13 7 0-16,19-2 0 15,16-4 0-15,19-12 0 16,19-11 0-16,16-13 0 16,10-17 0-16,10-15 0 0,3-13 0 15,2-18 0-15,-7-10 0 16,-5-7 0-16,-6-3 0 0,-9 0 0 15,-9 1 0 1,-5 4 0-16,-8 4 0 0,-6 7 0 16,-6 5 0-16,-2 9 0 0,-3 8 0 15,1 3 0-15,-1 13 0 16,1 3 0-16,0 8 0 16,2 2 0-16,2 7 0 15,2-1 0 1,1-3 0-16,2-4 0 0,3-4 0 15,3-6 0-15,-1-9 0 0,5-6 0 16,0-6 0-16,0-12 0 0,1-6 0 16,0-6 0-1,-1-2 0-15,0-1 0 0,-3-1 0 16,-2 1 0-16,-3 4 0 16,-1 5 0-16,-4 5 0 15,-2 6 0-15,-2 7 0 0,-2 6 0 16,3 5 0-16,0 9 0 15,2 4 0-15,3 4 0 0,5-1 0 16,-1 2 0-16,7-2 0 16,-3-3 0-1,6-3 0-15,-4-7 0 0,2-1 0 16,-2-7 0-16,-4 0 0 0,-2-4 0 16,-3-6 0-16,-4-2 0 15,-3-4 0-15,-2 2 0 16,-5-4 0-1,-1 2 0-15,-1 0 0 0,-4-2 0 16,-1 6-81-16,1-1-10 16,0 2-3-16,1 2-7 0,-1-5-6 15</inkml:trace>
  <inkml:trace contextRef="#ctx0" brushRef="#br0" timeOffset="34048.6338">3505 12310 69 0,'-45'31'83'15,"9"-4"-4"-15,5-11-3 16,6 16-40-16,8-25-14 15,4-1-2-15,13-6-6 0,-2 8-1 16,9-5-2 0,10-2-1-16,10-1 1 0,14-5 0 15,16-8-1-15,20-8-2 16,20-11-1-16,23-11-1 16,22-13 0-16,23-15 0 0,23-13-1 15,20-9 0-15,17-13-2 16,14-12-3-16,16-9 0 15,14-11 0-15,8-2 0 16,9-6 0-16,3 1 0 0,0-1 0 16,0 3 0-16,-10 7 0 15,-8 7 0-15,-17 10 0 16,-16 12 0-16,-21 10 0 16,-23 14 0-16,-22 13 0 0,-31 10 0 15,-23 13 0-15,-25 13 0 16,-26 8 0-16,-16 9 0 15,-19 6 0-15,-14 6 0 0,-18 5 0 16,0 0 0-16,0 0 0 16,0 0 0-16,-4-10 0 15,4 10 0-15,-16-3 0 16,16 3 0-16,-19-4 0 0,19 4-8 16,-11 6-83-16,11-6-4 15,0 0-1-15,0 0-8 16,5-14-2-16</inkml:trace>
  <inkml:trace contextRef="#ctx0" brushRef="#br0" timeOffset="34619.9153">9026 9540 14 0,'0'0'52'0,"0"0"1"16,-12-11-33-16,12 11-13 16,0 0-12-16,0 0-38 15,-3 10-7-15,-1-1 2 16</inkml:trace>
  <inkml:trace contextRef="#ctx0" brushRef="#br0" timeOffset="35910.388">23122 9721 41 0,'-20'16'97'15,"1"-6"-36"-15,-14 0-61 16,7-3 1-16,-18-9-2 16,-2 1-99-16,-12-21 1 15</inkml:trace>
  <inkml:trace contextRef="#ctx0" brushRef="#br0" timeOffset="45155.2001">9858 8412 13 0,'-24'-8'86'0,"5"0"3"0,-1 0-5 16,2 3-3-16,-39 5-44 15,40 12-8-15,8 11-9 16,4 12-6-16,5 15-3 0,0 13-3 16,9 20-1-16,2 14-2 15,6 15-1-15,2 9-1 16,1 14-1 0,-2 6 0-16,-3-2-1 0,-7-4 0 15,-1-21-1-15,-7-14 1 16,-6-19 0-16,-6-21 0 0,-12-27 1 15,-3-22-1-15,-5-21 1 16,-4-21-1-16,-6-16 0 16,-2-13-1-16,-4-23 0 0,0-15-1 15,3-14 1-15,0-11-2 16,4-10 0-16,7-6 0 16,7-2 1-16,5 1-1 0,10 8 0 15,7 7 0-15,6 9-1 16,4 8 1-16,14 14-1 15,0 11 1-15,9 11-1 0,1 11 0 16,4 15 0-16,3 14 1 16,6 16 1-16,-1 16 0 15,4 16 2-15,-2 23 0 0,1 26 1 16,-4 23 0-16,-2 21 0 16,-5 24 2-1,-9 18-1-15,-3 11-1 0,-5-2 0 16,-2-9 0-16,1-19-1 0,-7-22 0 15,2-24-1-15,3-35 1 16,4-36-1-16,9-24 1 16,3-33 0-16,4-19 0 15,2-19 0-15,8-15 0 16,0-12-1-16,-4-4 1 0,-1 4-1 16,-6 5 0-16,-11 11 0 15,-3 12 0-15,-9 19 0 16,-9 16 0-16,-5 21 0 0,-10 20 2 15,-8 15-2-15,-2 18 0 16,-6 15 1-16,6 10 0 16,-2 15 0-16,10 4 0 0,9 4 0 15,8 0 0-15,10-2 2 16,16-4-3-16,9-6 0 16,5-5 0-16,8-8 0 15,1-7 0-15,0-2 0 16,-8-4 0-16,-5 0 0 15,-9 2 0-15,-12 1 0 0,-10 3 0 16,-13-1 0-16,-15 2 0 16,-5-6 0-16,-6-6 0 15,-5-11 0-15,0-16-3 0,8-15-15 16,4-26-30-16,14-26-40 16,13-21-1-16,0-23-7 15,13-17-6-15</inkml:trace>
  <inkml:trace contextRef="#ctx0" brushRef="#br0" timeOffset="45391.5713">10565 8381 62 0,'52'-42'95'16,"-6"14"-4"-16,-3 14-4 15,-6 13-1-15,-2 9-60 16,-6 21-1-16,1 10-8 16,-7 13-4-16,0 12-4 15,-4 15-9-15,0 11 0 16,-9 11 0-16,3 7 0 15,-5 3 0-15,0 4 0 0,-2-8 0 16,6-9 0-16,-2-14 0 16,4-21 0-16,5-23-4 15,4-22-18-15,2-21-25 0,2-30-42 16,6-20-2-16,-4-20-5 16,1-12-2-16</inkml:trace>
  <inkml:trace contextRef="#ctx0" brushRef="#br0" timeOffset="45736.421">11329 8693 32 0,'10'-58'92'0,"2"15"-2"0,-5 16-3 16,-3 18-2-16,-4 9-46 16,0 27-8-16,-6 15-11 15,0 10-6-15,0 13-5 16,0 10-1-16,3 1-4 16,3-2-4-16,11-9 0 0,9-13 0 15,5-19 0-15,9-14 0 16,7-19 0-1,5-17 0-15,-2-15 0 0,0-13 0 16,-6-9 0-16,-9-7 0 16,0-2 0-16,-14-2 0 0,-9 1 0 15,-4 1 0-15,-10 9 0 16,-10 5 0-16,-9 7 0 0,-6 10 0 16,-7 9 0-16,2 12 0 15,-3 11 0-15,2 2 0 16,4 12 0-16,6 4 0 0,10 7-13 15,13 1-10-15,6 4-24 16,19-2-36-16,13-8-6 16,9-7-5-16,11-7 5 15,2-5 16-15</inkml:trace>
  <inkml:trace contextRef="#ctx0" brushRef="#br0" timeOffset="46025.1971">11792 8592 49 0,'38'-9'91'0,"-5"8"-1"15,-8 1-9-15,-1 13-12 0,-10 11-20 16,0 4-16-16,-1 9-11 15,5 5-7-15,0 3-5 16,6 1-8-16,7-5-2 16,5-4 0-16,8-10 0 15,6-7 0-15,4-13 0 0,2-7 0 16,-3-14 0-16,-3-9 0 16,-9-7 0-16,-5-10 0 15,-16-2 0-15,-6-6 0 16,-14-3 0-16,-8-1 0 0,-16 0 0 15,-11 2 0-15,-8 3 0 16,-12 8 0-16,-4 5 0 16,-9 11 0-16,-3 11 0 0,-2 10 0 15,7 10 0 1,1 7-18-16,-3 14-70 0,20 1-3 16,10-1-3-16,14-3-8 0,13-6-2 15</inkml:trace>
  <inkml:trace contextRef="#ctx0" brushRef="#br0" timeOffset="46691.25">13046 8467 19 0,'10'-18'72'0,"1"0"3"15,0-2-8-15,-3 1-8 0,-5 1-9 16,0 0-8-16,-3 5-11 15,0 13-7-15,-7-8-6 16,-4 11-4-16,-2 13-4 16,-3 10-3-16,-2 8-2 0,-2 8 0 15,1 10-2-15,0 4 1 16,6-1-1 0,2-7 0-16,9-3-3 0,5-8 0 0,13-11 0 15,10-11 0-15,7-13 0 16,6-9 0-1,2-13 0-15,1-6 0 0,-3-9 0 0,-1 0 0 16,-10-9 0-16,-7 4 0 16,-11-2 0-16,-10-1 0 15,-10 4 0-15,-10 3 0 16,-9 3 0-16,-6 6 0 16,-3 7 0-16,-3 4 0 0,3 11-11 15,1 5-4-15,12 9-10 16,4 4-21-16,5 10-41 15,16 4-4-15,8 1-2 0,18 2-3 16</inkml:trace>
  <inkml:trace contextRef="#ctx0" brushRef="#br0" timeOffset="47473.8709">14050 7643 28 0,'0'-21'47'0,"0"0"-2"16,0 3-4-16,0-2 0 15,0 6-4-15,0-2-5 16,-1 4-3-16,-1 2-7 0,2 10-5 15,-8-14-5-15,8 14-3 16,0 0-4-16,-10-7-1 0,10 7-2 16,0 0 0-1,-11 2-1-15,11-2 0 0,0 0 0 16,0 0 1-16,-8 10 1 16,8-10 1-16,0 0 0 0,0 0 1 15,0 0 1-15,0 0 0 16,-10 4 0-16,10-4-1 15,0 0 0-15,0 0 0 16,0 0-2-16,0 0 0 16,-9 8-1-16,9-8-1 15,-7 10 1-15,4 1 0 0,0 1 1 16,0 6 0-16,-1 6 1 16,0 6 1-16,-1 5-1 0,4 13 1 15,-1 25 2 1,-5 19 1-16,-3 18 0 15,-4 15 0-15,-3 18-1 16,-6 22 2-16,-6 15-9 16,-2 14 0-16,-5-6 0 0,3 3 0 15,-2 1 0-15,6-8 0 16,4-5 0-16,7-19 0 16,9-14 0-16,4-20 0 15,4-18 0-15,9-20 0 0,2-22 0 16,6-17 0-16,-1-18-12 15,6-15-10-15,-4-18-26 16,2-25-42-16,12-22-1 0,2-25-5 16,6-20-1-16</inkml:trace>
  <inkml:trace contextRef="#ctx0" brushRef="#br0" timeOffset="48200.982">14639 8592 18 0,'40'-57'83'16,"-8"10"4"0,-12 9-2-16,-7 9-34 0,-10 8-3 15,-3 10-13-15,-9 11-11 16,-11 7-7-16,-4 15-5 0,-4 11-3 16,-6 12-2-16,-4 11-2 15,-1 13-1-15,-4 9 0 16,5 6 0-16,4-1-2 15,8-5 0-15,7-8-1 16,9-10 0-16,10-15 0 16,11-17 0-16,15-19 1 0,13-15 0 15,11-22-1-15,8-16 1 16,11-10-1-16,6-16 1 0,5-12-2 16,-1-11 0-16,-4-7 0 15,-2-10 0-15,-7-5 0 16,-11-4-3-16,-13-1 1 15,-12 1 1-15,-10 3-1 0,-14 6 0 16,-8 12 1-16,-14 14 0 16,-9 14 0-16,-6 17 1 15,-5 17 0-15,-3 21-2 0,-12 18 2 16,-1 25-1-16,-3 22-1 16,-10 34 3-1,-2 23 1-15,10 14 0 16,7 3 1-16,20-2 0 0,18-10-1 15,14-10 1-15,25-16-1 16,36-36-2-16,12-20 0 16,16-20 0-16,6-8 0 15,0-11 0-15,-1-12 0 0,-7-1 0 16,-7-4 0-16,-14 2 0 16,-8 2 0-16,-12 3 0 15,-10 7 0-15,-5 7 0 16,-8 6 0-16,-4 11 0 0,-4 11 0 15,-2 3 0-15,-3 11 0 16,2 5 0-16,-2 8 0 0,3 0 0 16,2 4 0-1,1-2 0-15,3-1 0 0,3-3 0 16,5-7 0-16,0-3 0 16,0-11 0-16,-2-1 0 15,4 3 0 16,-8-3 0-31,-1 1 0 16,-6 0 0-16,-8 7 0 16</inkml:trace>
  <inkml:trace contextRef="#ctx0" brushRef="#br0" timeOffset="48299.9893">16042 9106 511 0,'5'34'0'16,"1"11"0"-16,-4 3 0 0,-5-2 0 0,-1 7 0 0,-2-2-20 0,-16 6-60 16,11 0-3-16,-16-5-4 15,-55-1-15 1,-16-6 0-1</inkml:trace>
  <inkml:trace contextRef="#ctx0" brushRef="#br0" timeOffset="49322.2371">7498 12067 48 0,'-29'-24'78'16,"-11"6"2"-16,-12 12-32 0,-6 15-1 15,-14 16-8-15,-1 16-7 0,-10 18-7 16,-4 15-7 0,3 14-6-16,4 12-4 0,9 9-1 15,15 4-3-15,18 2-2 16,18-5-1-16,23-6 1 0,28-10-1 16,24-14 1-16,19-12 0 15,18-14 0-15,16-12 0 16,7-11 0-16,3-4 0 0,-4-3 0 15,-13-1-1-15,-13 0 1 16,-15 3 0-16,-25 4 0 16,-23 5-1-16,-25 6 2 15,-20 3-1-15,-24 5 0 16,-19 2 1-16,-15 3-2 0,-14-3 1 16,-7-3-3-16,-2-11-4 15,4-6-7-15,2-17-12 16,16-14-18-1,16-13-33-15,17-30-13 0,25-21-8 0,20-25-1 16</inkml:trace>
  <inkml:trace contextRef="#ctx0" brushRef="#br0" timeOffset="49985.7638">7610 12462 78 0,'106'-122'87'0,"-16"18"-12"15,-15 21-13-15,-10 23-11 16,-20 22-9-16,-14 27-11 0,-11 23-10 15,-13 26-6-15,-6 21-5 16,-1 13-2-16,-4 13-1 16,3 8-3-16,0 5-1 15,7-6-1-15,10-11 0 16,11-15-1-16,7-14 0 16,9-20 0-16,9-21 1 0,3-14-1 15,3-22 1-15,1-17 0 16,-1-11 1-16,-3-6-3 0,-5-4 0 15,-8 0 0-15,-5 3 0 16,-6 4 0-16,-9 7 0 16,-5 11 0-16,-5 11 0 0,-5 9 0 15,-7 18 0-15,14 0 0 16,-8 11 0-16,3 14 0 16,2 7 0-16,3 4 0 15,5 7 0-15,8 2 0 0,-2-1 0 16,8-3 0-16,6-5 0 15,1-9 0-15,4-6 0 16,1-10 0-16,-1-11 0 16,-1-12 0-16,-4-10 0 0,1-8 0 15,-6-7 0-15,3-3 0 16,-5-3 0-16,-3 1 0 16,-1 1 0-16,1 7 0 0,-2 2 0 15,-2 10 0-15,3 5 0 16,-2 11 0-16,5 6 0 15,3 3 0-15,3 9 0 16,2 4 0-16,9 2 0 16,-3 0 0-16,5-3 0 0,0-2 0 15,-7-4 0-15,1-4 0 16,-8-1 0-16,-5-4 0 16,-6-1 0-16,-5-4 0 0,-8-2 0 15,-1 0 0-15,-11 7 0 16,6-16 0-16,-6 16 0 15,0-18 0-15,0 8 0 16,-1-1-7-16,3 1-22 0,-2 1-22 16,5-4-39-16,17 0-2 15,7-4-4-15,15-2-3 16</inkml:trace>
  <inkml:trace contextRef="#ctx0" brushRef="#br0" timeOffset="50487.7895">11759 11093 14 0,'-23'-2'24'15,"-3"0"-59"-15</inkml:trace>
  <inkml:trace contextRef="#ctx0" brushRef="#br0" timeOffset="51238.1984">11282 11246 53 0,'-6'-21'87'15,"4"7"2"-15,-4 5-5 16,6 9 0-16,-9 26-58 0,9 14-4 15,1 18-4-15,7 19-6 16,1 17-1-16,-2 19-4 0,2 16-2 16,-7 10-2-16,-2 7-2 15,0-1-1-15,-11-9 1 16,1-13 0-16,-6-22 0 16,-2-23-1-16,-5-30 1 0,-3-33-1 15,2-30 0-15,-4-34 0 16,1-25-1-1,-2-26-2-15,2-21 0 0,1-24 0 16,3-16 0-16,9-12-1 16,5-8 1-16,10 1-2 0,4 1 1 15,14 12 1-15,10 20 2 16,3 22-1-16,6 27 1 0,0 28 1 16,-1 29 0-16,-1 27 2 15,-7 26 0-15,-1 31 0 16,-10 22-2-16,-5 26 3 15,-6 23 1-15,-5 23-1 16,-2 15 0-16,-1 5 0 16,-2 1 0-16,2-13 0 15,1-13 0-15,1-21-2 0,10-28-1 16,9-30 1-16,5-32 0 16,13-26 0-16,8-28 0 0,3-16 0 15,7-14-1-15,6-12 1 16,0-2 0-16,3 1 1 0,-5 9-2 15,-5 13 0 1,-5 15 0-16,-9 16 0 0,-4 15 0 16,-6 13 0-16,-6 19 0 15,-3 8 0-15,-2 10 0 16,-1 9 0-16,-1 7 0 0,-4 7 0 16,2 1 0-16,-3 0 0 15,-5 2 0-15,-1 3 0 16,-6-5 0-16,-2-6 0 15,-4-10 0-15,1-11 0 0,4-10-3 16,0-29-26-16,10 0-57 16,14-36-4-16,14-30-5 0,10-25-5 15,9-29 1-15</inkml:trace>
  <inkml:trace contextRef="#ctx0" brushRef="#br0" timeOffset="51549.3128">12901 10725 62 0,'41'-101'95'0,"-9"27"-5"15,-12 23-4-15,-16 23-1 16,-4 28-61 0,-18 9-3-16,-4 29-7 0,0 14-4 0,-2 13-5 15,6 10 0-15,7 8 1 16,11 3-1-16,17 5-2 16,15 0-3-16,13-1 0 15,13-5 0-15,10-3 0 16,2-8 0-16,-1-4 0 0,-6-13 0 15,-8-8 0-15,-8-11 0 16,-16-11 0-16,-12-3 0 0,-14-10 0 16,-10-3 0-16,-15-5 0 15,-9 0 0-15,-7 1 0 16,-6-1 0 0,-4-3 0-16,5-2 0 0,-6-1-43 15,16-15-46-15,9-10-2 0,9-20-6 16,13-9-7-16</inkml:trace>
  <inkml:trace contextRef="#ctx0" brushRef="#br0" timeOffset="52052.3072">13591 10947 61 0,'52'-37'94'0,"-9"9"-3"0,-6 10-4 16,-12 6-3-16,-2 14-54 15,-5 11-10-15,-7 8-6 0,3 5-7 16,-2 2 0-16,0 3-1 15,4 0-2-15,2-2 0 16,3-7-2-16,5-4-2 0,-1-10 0 16,4-4 0-16,0-4 0 15,1-11 0 1,-4-5 0-16,3-6 0 0,-6-4 0 16,-2-3 0-16,-4 0 0 0,0 3 0 15,-5 1 0-15,-5 5 0 16,0 6 0-16,-7 14 0 15,0 0 0-15,8 2 0 16,-7 19 0-16,2 6 0 0,3 3 0 16,3 8 0-16,3 0 0 15,7-1 0-15,5-5 0 16,6-5 0-16,7-10 0 16,3-7 0-16,3-10 0 0,1-5 0 15,-3-14 0-15,-3-6 0 16,-4-7 0-1,-8-4 0-15,-7-5 0 0,-9-4 0 0,-8-2 0 16,-4-2 0-16,-12-1 0 16,-9 2 0-16,-8 2 0 15,-7 5 0-15,-8 8 0 0,-2 9 0 16,-3 9 0 0,2 14 0-16,0 3-11 0,9-1-71 15,8 22-9-15,9-2-3 16,15-1-7-16,8-8-3 15</inkml:trace>
  <inkml:trace contextRef="#ctx0" brushRef="#br0" timeOffset="52388.1936">15457 9930 22 0,'-18'0'97'16,"-8"0"-2"-16,-1 0-6 15,-10 5-3-15,2 7-2 0,-5 10-78 16,8 17 2-16,4 16-2 16,1 19 0-16,-2 13 1 0,3 19-2 15,5 14-5 1,3 14 0-16,5 11 0 15,2 15 0-15,1 15 0 16,-1 8 0-16,2 14 0 0,1 1 0 16,8-5 0-16,-1-21 0 15,14-15-18-15,11-36-71 16,12-40-2-16,10-40-5 0,9-43-4 16,11-42-4-16</inkml:trace>
  <inkml:trace contextRef="#ctx0" brushRef="#br0" timeOffset="53190.6938">16145 10992 68 0,'63'-96'92'0,"-7"6"-1"15,-8 5-6-15,-15 5-1 16,-13 6-66 0,-1 13 1-16,-10 9-4 0,-9 12-5 0,-7 11-3 15,-12 13-3 1,-13 14 0-16,-7 9-1 15,-9 18 0-15,-7 18-1 0,-4 12 0 16,-5 19 0-16,-2 13 0 0,3 10-2 16,5 3 0-1,13 1 0-15,12-9 0 0,15-12 0 16,18-19 0-16,16-24 0 16,23-24 0-16,21-24 0 15,18-25 0-15,11-26 0 0,10-19 0 16,10-21 0-16,-3-16 0 15,5-17 0-15,-6-13 0 16,-6-10 0-16,-4-9 0 0,-12-8 0 16,-12 3 0-16,-14 4 0 15,-14 15 0 1,-21 21 0-16,-16 24 0 0,-16 26 0 16,-27 30 0-16,-17 31 0 0,-18 27 0 15,-12 35 0-15,-13 25 0 16,-2 25 0-16,-5 16 0 15,11 19 0-15,15 11 0 16,15 5 0-16,27-4 0 16,27-14 0-16,26-14 0 0,29-23 0 15,27-19 0-15,19-27 0 16,16-22 0-16,12-19 0 16,0-11 0-16,1-13 0 0,-9-5 0 15,-9-5 0-15,-11 6 0 16,-16 4 0-16,-13 9 0 15,-14 6 0-15,-10 9 0 16,-10 10 0-16,-6 12 0 0,-9 9 0 16,-2 6 0-16,-6 9 0 15,-1 4 0-15,-1 8 0 16,1 2 0-16,0 2 0 0,2-2 0 16,2-5 0-16,1-2 0 15,7-8 0 1,3-3 0-16,5-13 0 0,6-6 0 0,8-12 0 15,6-7 0 1,10-8 0-16,8-13 0 0,8-11 0 16,7-7 0-16,0-4 0 15,3-1 0-15,-4 1 0 16,-6 3 0-16,-9 10 0 0,-13 7 0 16,-10 15 0-16,-18 11 0 15,-13 23 0-15,-16 14 0 16,-16 12-60-16,-34 25-32 0,-26 8-1 15,-28 10-7-15,-35 0-6 16</inkml:trace>
  <inkml:trace contextRef="#ctx0" brushRef="#br0" timeOffset="57823.2256">6671 5027 47 0,'0'-10'38'15,"3"-2"-6"-15,3 2-3 16,1-3-4-16,1 4-4 15,-1-1-1-15,-7 10-5 0,14-14-3 16,-14 14-4 0,19-5-2-16,-8 5-1 0,5 1-2 15,2-1 1-15,6 2 0 16,3 1-1-16,7 0 4 16,4-2-1-16,11 0 1 0,4-1 2 15,3 0-1-15,8-1-1 16,4-4 2-16,5 1-3 15,1-1-1-15,5 0-1 16,0 0 0-16,4-1-1 0,3 0-1 16,3-1 1-16,4 1-1 15,1-1 0-15,6 0 0 0,4 0 0 16,-2-2 0-16,4 2-1 16,2-2 1-16,0 2 0 15,1 0 1-15,1-2-1 16,-1 3-1-16,-1-1 1 0,3 1-1 15,-1-1 1-15,1 3-1 16,1-2 0-16,-1 2 0 16,1 0-1-16,5 1 3 15,-2 1-2-15,-1-1 0 16,2 1 0-16,1 0 0 0,-4-1 1 16,2 0-1-16,3 0 0 15,-5 2-1-15,1-2 1 16,-2 0 0-16,1 2 0 0,-3-1-1 15,-1 0 1-15,-4 1-1 16,-2-3 1-16,-1 2 0 16,-5-2-1-16,-2 0 1 15,1-1 0-15,-4 0-1 16,-1 0 1-16,-4 1 0 16,2-1-1-16,-2-1 1 0,-3 3 0 15,-1-2-1-15,-2 1 1 16,2 0 0-16,-5 1-1 0,3 0 1 15,-5 0-1-15,0 0 1 16,-3 2-1 0,-2-2 0-16,0 2 1 0,-5 1-1 0,0-1 0 15,-3 0 0-15,1 0-1 16,-3 0 0-16,2 0 1 16,-4 0-1-16,-1-1 1 15,0 0-1-15,4 0 0 0,-2 1 2 16,0 0-1-16,3 0 0 15,-2-1 0-15,2 2 0 16,-1-2 0-16,-1 1 0 16,1-1 0-16,-2-1 0 0,0 2 0 15,4-2 0-15,-5 0 0 16,2-1 0-16,2 1 0 16,-3-1 0-16,4 1 0 0,-2 0 0 15,1 0 0-15,1-1 1 16,-1 0-1-16,2 1 0 15,2-1 0 1,-3 1 0-16,3 1 1 0,-2-3-1 0,3 1 0 16,-1 0 0-16,-3 0 0 15,3 0 0-15,-2 0 1 16,0 0-1-16,0-1 0 16,-5 3 0-16,-1-2 0 15,-2 2 0-15,-1-2 0 0,-3 2 1 16,-3-1-1-16,-2 2 0 15,-6-3 0-15,2 1 1 16,-4 1-1-16,-6-1 0 16,-1 0 0-16,-2 3 1 0,-4-3-1 15,-1 0 0-15,-5 3 1 16,-5-2-1-16,-2 0 1 16,-4 2-1-16,-10 0 1 0,13-1 0 15,-13 1 0-15,0 0-1 16,0 0 1-16,0 0 0 15,-8 0-1-15,-3 0 1 0,-6 0-1 16,-3-1 0-16,-7 1 0 16,-5-1 0-16,-8 1 0 15,0 0-1 1,-4 1 1-16,-8 1-1 0,-4 0 1 16,-3 1-1-16,-8 2 0 15,-3-2 0-15,-6 1-1 0,-3 0 1 16,-7-2 0-16,-5 2 0 15,-2-2 0-15,-8 0 0 16,-3-1 0-16,-4 1 1 16,-6-1-1-16,-4 1 1 0,-4 0 0 15,-5-1-1-15,-3 2 1 16,-1-1 0-16,-11 0 0 0,3 0 0 16,-7 2 0-16,-1 0 0 15,-6 0 0-15,3 2 0 16,-4 0 0-16,-2 0 0 15,2 0-1-15,-2 2 0 16,-2-1 1-16,0 1 0 0,1 1 1 16,-2-1-1-16,2-1 1 15,-3 1-1-15,2-1 1 16,2-1 0-16,-3 0-1 16,6-2 0-16,-3 1 0 15,4 0 0-15,-3 0 0 0,3-1 0 16,1 5 0-16,0-1 0 15,1 2-1-15,0 1 1 0,5 0 0 16,-1 1-1-16,1 1 1 16,4 1 0-16,3-2-1 15,1 3 1-15,3-1 0 0,4-1-1 16,3 1 1-16,3-2-1 16,6 1 0-16,1 1 1 15,4 0-1-15,3-1 1 16,5 0 0-16,6 1-1 15,1-2 1-15,6 0 0 0,7 1 0 16,3-2 0-16,8-2 0 16,8 0 0-16,5-3 0 0,11 0 0 15,4-3 0 1,11 0 0-16,9-2 0 0,5-1 0 16,7 0 0-16,14 0-1 15,-10 0 0-15,10 0 0 16,9-1 0-16,9-3 0 15,4-1 0-15,9-1 0 16,8 1 0-16,8-4 0 0,7 1 0 16,10-3 1-16,7 1 0 15,8-2-1-15,7-1 1 16,4 1 0-16,8-4 1 0,7 1-1 16,7-1 0-16,5 2 0 15,4-2 1-15,6 1-1 16,6 0 1-16,5-1-1 15,-3 3 1-15,9 0-1 0,-1 0 1 16,4 0-1-16,1 2 0 16,2 0 0-16,1-1 0 15,2 1 1-15,-4 2-1 16,4-3 0-16,1 1 0 0,-3 0 0 16,4 0-1-16,-4 0 0 0,0 0 0 15,3 1 1-15,-2 0-1 16,-2 0 0-16,0 2 0 15,0 1 1-15,-4-2 1 16,1 3-2-16,-5-1 1 16,-1 0 0-16,-1 3 0 15,-7-2 0-15,-2 0 1 16,-2 1-1-16,-1 0 0 0,-6-1 0 16,-3 3 0-16,-3-3 1 0,-3 1-1 15,-3 0 0-15,-1 1 0 16,-3-3 0-16,-7 3 0 15,2-3 0 1,-5 4 0-16,-1-3 0 0,0-1 0 16,-5 3 0-16,-1-1 0 15,-2 0 0-15,-1-1 0 0,-7 0 0 16,2 2 0-16,-4-2 1 16,-6 3-1-16,-1 1 0 15,-4-1 0-15,-2 1 0 0,-4 1 0 16,-2 0 1-16,-6-1-1 15,-5 0-1-15,-3 2 2 16,-8-1-1-16,-5 0 0 0,-7 0 0 16,-5 0 0-16,-3 1 0 15,-9 0 1-15,-7 0-1 16,0 0 0-16,0 0 0 0,-13 4 1 16,-10-1-1-16,-5 1 1 15,-12 1-1-15,-8-1 0 16,-8 0 1-16,-10-1-1 15,-8 1-1-15,-7 1 1 16,-7-2-1-16,-9 1 0 0,-6 0 0 16,-9-1 1-16,-9 2-1 15,-6-1 0-15,-5 0 0 16,-11-1 0-16,-5 3-1 16,-5-1 0-16,-7 0-2 15,-3 1-1-15,-4 1 1 0,-8 0-1 16,0 2-1-16,-2-1 2 15,-5 0 1-15,0 2 0 0,-3 1 0 16,2 0 1-16,-3 2 1 16,4 1 0-16,-1-2-1 15,5 5 1-15,1-3 0 16,5 2 0-16,0 0 0 0,5 2 0 16,5-3 1-16,4 3-1 15,2-1 0-15,6-1-2 16,8 2-5-16,4 2-16 15,-3-3-45-15,12 4-6 0,4-3-3 16,10-5 2-16</inkml:trace>
  <inkml:trace contextRef="#ctx0" brushRef="#br0" timeOffset="67797.2069">23320 9227 44 0,'0'0'56'16,"0"0"-25"-16,0 0-28 15,-13-3-1-15,13 3-84 0</inkml:trace>
  <inkml:trace contextRef="#ctx0" brushRef="#br0" timeOffset="70423.1619">9654 10307 16 0,'-19'0'63'0,"1"0"2"16,0 0-29-16,6 0-8 15,12 0-5 1,-11 0-7-16,11 0-4 0,0 0-1 15,-12 3 0-15,12-3 0 16,0 0-1-16,4 13 2 16,4-5-1-16,1-3 0 0,6 5 0 15,4-7-1-15,9 2 0 16,1-5-1-16,3 0-1 16,8-3-2-16,6-6 0 15,4-3-1-15,8-1 0 16,6-3-1-16,8-4 1 0,8-1 0 15,6-1 0-15,10-4-1 0,9-1 1 16,4-5-1-16,10-1 1 16,0-2-1-16,9 0 1 15,7-4-1-15,1 0 0 16,6-2 1-16,0 0-1 0,5 0 1 16,-1 0 0-16,2 0-1 15,-3-2 0-15,-2 1 0 16,-6-3 0-16,0 3-1 0,-9 0 1 15,-9 1-2 1,-4 0 1-16,-12 2 1 16,-6 3-4-16,-11 5 0 0,-10 1 0 15,-10 5 0-15,-14 4 0 16,-11 6 0-16,-12 1 0 16,-7 5 0-16,-11 2 0 0,-1 3 0 15,-10 4 0-15,0 0 0 16,0 0 0-16,0 0 0 0,0 0 0 15,-9-5 0-15,0 5 0 16,-3 2 0-16,2 0 0 16,-6 3 0-16,0 0 0 15,-2 3 0-15,-1 0 0 0,1 5 0 16,-1-2 0-16,0 6-8 16,-5 1-14-1,2-4-62-15,-4 15-5 0,-7-3-4 16,-3-4-5-16,-11-7-3 15</inkml:trace>
  <inkml:trace contextRef="#ctx0" brushRef="#br0" timeOffset="80990.1454">6874 1463 16 0,'17'-57'71'16,"-5"-1"1"-16,-6 13-4 15,0 0-3-15,-6 14-60 16,-3 2-5-16,-6 16-10 0,-1 2-24 16,-8 11-35-16,17 13 0 15,-41 21-2-15</inkml:trace>
  <inkml:trace contextRef="#ctx0" brushRef="#br0" timeOffset="81823.1748">6130 1841 35 0,'-58'21'89'15,"-8"-6"-1"-15,-1 3-2 0,-6-6-3 16,40-3-56-16,-31 2-3 15,9-5-6-15,11 0-6 16,10-5-3-16,12-3-3 0,15-11-2 16,15-9-2-16,21-7-1 15,19-7-1-15,13-3 0 16,12-4 0-16,14-3 1 16,7 6-1-16,2 4 0 0,-2 12 1 15,-6 9-2-15,-4 12 1 16,-8 11 0-16,-8 20 0 15,-9 19-1-15,-7 16 0 16,-12 21 1-16,-8 17 1 0,-8 16 0 16,-8 16 1-16,-10 9-1 15,-7 2 0-15,-3-2 1 16,-10-6 0-16,-1-13-1 0,0-14 0 16,0-19-1-16,0-18 0 15,6-18-1-15,3-16-1 16,5-22-7-16,8-14-19 15,32-30-57-15,-7-25-3 16,8-25-4-16,8-30-7 0</inkml:trace>
  <inkml:trace contextRef="#ctx0" brushRef="#br0" timeOffset="82176.4603">7316 1594 47 0,'20'-80'89'16,"-6"13"-1"-16,-8 8-3 0,-6 22-2 15,-1 5-58-15,-35 7-4 16,-7 32-9-16,-8 30 0 16,-10 35-5-16,6 19-2 15,19 13-2-15,22-1-1 0,28-12 0 16,32-13-2-16,19-6 1 16,11-3 0-1,6-11 0-15,2-4 0 0,-5-9 1 16,-8-6 0-16,-7-7-1 15,-11-7 1-15,-15-2 0 16,-13 1 0-16,-14-2 1 0,-18 2-1 16,-15 1 1-16,-10 0-1 15,-12 0-1-15,-10-1-1 16,-4-7-3-16,-3-13-5 0,5-4-7 16,7-21-13-16,12-20-26 15,15-17-27-15,14-18-5 16,14-16-6-16,22-3 3 15</inkml:trace>
  <inkml:trace contextRef="#ctx0" brushRef="#br0" timeOffset="82758.8126">7604 1667 43 0,'53'-48'81'0,"-10"17"3"15,-9 13-6-15,-2 17-15 0,-10 8-16 16,0 18-17-16,-10 13-7 16,-4 10-7-16,5 10-4 15,-2 5-5-15,6 4-2 0,21-1-1 31,3-9-2-31,7-13 1 16,1-19-2-16,6-12 2 16,-3-16 1-16,-3-17 1 15,-9-18-5-15,-25-16 0 16,-10-6 0-16,-5-7 0 0,-12 1 0 16,-10 1 0-16,7 35 0 15,-2-3 0-15,-6-1 0 16,0 2 0-16,-2 4 0 0,-1-2-6 15,3 7-14-15,-4-1-3 16,8 8-3-16,1-4-13 16,8 8-16-16,2-4-8 0,8 6-3 15,0-2 0-15,10 3 19 16,-2 1 15 0,10 3 18-16,1 2 26 0,8 3 26 15,1 0 11-15,4 3 6 16,3 5 2-16,21 21-8 15,9-3-8-15,-11 9-8 0,-18 7-12 16,-8 9-5-16,-1 5-3 16,3 3-3-16,7-4-2 0,3-16-3 15,7-5 1-15,5-15 0 16,1-10 0-16,2-13 2 16,-3-14-1-16,-8-7-1 15,-6-11 0-15,-9-8-1 0,-21 21-5 16,-2-7 0-16,-5 0 0 15,-1-5 0-15,-10 0 0 16,-7-4 0-16,-5 3 0 16,-9 0 0-16,-7 5-6 15,-6 6-15-15,-13 10-65 0,12 15-3 16,-96-1-5-16,-14 18-6 16,-10 22-2-16</inkml:trace>
  <inkml:trace contextRef="#ctx0" brushRef="#br0" timeOffset="84223.6263">2056 3892 43 0,'-12'-28'89'0,"1"4"1"0,6 1-5 15,-3 6-36-15,8 17-7 16,0 0-14-16,0 6-8 16,5 20-6-16,1 11-6 0,6 13-6 15,3 15 1-15,2 17-1 16,3 14-2-16,1 9 0 16,-3 3 1-16,4-1-3 15,5-7 0-15,-6-7-2 0,0-14-2 16,2-19-2-16,-3-17-1 15,-3-18-9-15,-2-18-12 16,-12-14-37-16,-3-15-15 0,-3-15-5 16,-10-9-4-16</inkml:trace>
  <inkml:trace contextRef="#ctx0" brushRef="#br0" timeOffset="84543.3867">2115 4162 26 0,'-3'-41'80'16,"3"12"1"-16,0 10-2 15,-4 10-37-15,12 9-2 16,12 17-15-16,3 8-10 0,8 14-5 16,6 8-1-16,7 7-2 15,2 5-2-15,6-5-2 0,-1-7 0 16,-4-9 0-16,1-12 2 16,-9-17 0-16,-4-13 0 15,-7-21 0 1,-1-14 1-16,-11-13 0 0,-6-11-2 15,-2-11 4-15,-4-7-6 0,-3-10 1 16,-4 0 1-16,-10-1-1 16,-2 5 0-16,-3 7-2 15,-5 8-1-15,4 14-5 0,-4 8-2 16,6 18-13-16,-4 10-17 16,9 8-33-16,12 14-15 15,0-9-6 1,20 7-4-16</inkml:trace>
  <inkml:trace contextRef="#ctx0" brushRef="#br0" timeOffset="84816.7596">3028 3219 49 0,'26'-16'87'0,"-8"1"-4"16,-18 15-16 0,7 5-8-16,-8 19-17 0,-7 15-15 15,-3 13-10-15,-2 14-7 16,-3 11-2-16,3 7-1 15,10 2-2-15,0-7-1 0,7-8-1 16,18-12 1-16,13-16-2 16,13-16 0-16,7-18 1 15,12-7 1-15,-4-13-1 0,9-8 1 16,-2-7-2-16,-8-9-2 16,-7 3-2-16,-9-4-3 15,-8 4-6-15,-14 0-13 16,-25 6-61-16,2 7-4 0,-4 10-5 15,-16 9-4 1</inkml:trace>
  <inkml:trace contextRef="#ctx0" brushRef="#br0" timeOffset="85114.0516">2400 5221 78 0,'-39'52'96'0,"-1"-16"-4"16,22-18-7-16,0-18 2 0,19-16-68 16,19-17 0-16,27-20-6 15,14-13-6-15,14-18-2 16,31-12-1-16,6-8 0 16,21-7-2-16,-4 4-2 15,1 6 0-15,-12 12 0 16,-6 13 0-16,-11 14-2 0,-25 14-2 15,-14 10-2-15,-18 17 0 16,-13 11-4-16,-17 18-13 16,-16 13-30-16,-19 18-36 0,-13 11-3 15,-16 12-3-15,-12 13-1 16</inkml:trace>
  <inkml:trace contextRef="#ctx0" brushRef="#br0" timeOffset="85411.2378">2429 5702 45 0,'-63'80'92'0,"17"-14"-6"16,8-16-2-16,12-23 0 0,14-18-58 15,20-12-5-15,24-21-3 16,26-22-3-16,21-19-3 0,22-22-1 16,25-18-3-16,22-14-4 15,19-14-2 1,7-3-1-16,-1 1-1 15,1 9 0-15,-11 14 0 0,-14 13-1 16,-16 14 0-16,-20 16 1 16,-25 16 1-16,-19 15-2 15,-17 10 1-15,-18 12 1 0,-13 5-1 16,-10 9-4-16,-11 2-5 16,-3 8-19-16,-5 8-59 15,-11-2-4-15,-1-1-4 0,-8-13-8 16</inkml:trace>
  <inkml:trace contextRef="#ctx0" brushRef="#br0" timeOffset="161169.8635">12671 14626 0 0,'8'-31'73'15,"-5"-2"7"-15,-3 2-4 16,-2-2-18-1,-7 5-9-15,-1 2-11 0,-5 8-7 16,-7 11-9-16,-8 9-4 0,-11 21-5 16,-12 20-2-16,-13 21-2 15,-12 22-3-15,-7 28-1 16,-3 19-1 0,2 12-2-16,1 5-1 0,19-2-1 15,16-7-1-15,19-20 1 0,27-19 0 16,22-30 2-16,26-29 1 15,24-31 0-15,21-20 1 0,14-29 0 16,6-20-4-16,8-15 0 16,-5-13 0-16,-6-10 0 15,-13-4 0-15,-19-1 0 16,-17 4 0-16,-22 5 0 16,-18 11 0-16,-17 8 0 0,-21 11 0 15,-18 12 0-15,-13 15 0 16,-14 10 0-16,-8 14 0 15,-5 7 0-15,-1 6 0 16,0 13 0-16,7 2 0 16,11 7 0-16,8-1 0 0,14 2 0 15,13-2 0-15,16-1 0 16,11-7 0-16,8-2 0 0,10-4 0 16,9-6 0-16,3-1 0 15,5-3 0-15,0-1 0 16,-1-4 0-16,0-2 0 15,-7 2 0-15,3 0 0 16,-3 0 0-16,3 2 0 16,0 1 0-16,9 2 0 15,4 0 0-15,12 0 0 16,13 0 0-16,10 1 0 0,20-4 0 0,18 0 0 16,14-2 0-16,14-3 0 15,11-3 0-15,18 1 0 16,4-4 0-16,14 3 0 15,-1-9 0-15,4 2 0 0,6-3 0 16,-6-2 0-16,0-4 0 16,-3 0 0-16,-11 0 0 15,-14-3 0-15,-13 3 0 16,-24 0 0-16,-23 4 0 0,-25 1 0 16,-27 4 0-16,-28 6 0 15,-26 12 0-15,-23-5 0 0,-25 14 0 16,-25 13 0-16,-15 12 0 15,-15 17 0-15,-9 12 0 16,-3 14 0-16,-3 9 0 0,12 7 0 16,15 2 0-16,21-3 0 15,23-7 0-15,28-12 0 16,24-12 0-16,34-18 0 16,27-16 0-16,22-14 0 15</inkml:trace>
  <inkml:trace contextRef="#ctx0" brushRef="#br0" timeOffset="161868.6082">15937 14833 511 0,'74'-13'0'0,"24"-6"0"15,21-1 0-15,28-7 0 16,16 0 0-16,19-2 0 0,13-3 0 15,22-1 0-15,11-5 0 16,14 2 0-16,6 0 0 16,7 0 0-16,1 0 0 15,3 3 0-15,-4-1 0 0,-12 6 0 16,-14 2 0-16,-20 2 0 16,-20 5 0-16,-30 1 0 15,-31 4 0-15,-30 5 0 16,-29 2 0-16,-28 1 0 0,-23 3 0 15,-18 3 0-15,-31-1 0 16,-14 6 0-16,-10 5 0 16,-16 5 0-16,-10 9 0 15,-10 7 0-15,-13 9 0 0,0 11 0 16,-4 7 0 0,5 8 0-16,3 9 0 0,12 2 0 15,14-1 0-15,17-6 0 16,22-3 0-16,28-11 0 15,20-14 0-15,34-9 0 0,25-19 0 16,21-10 0-16,18-9 0 16,14-15 0-16,13-12 0 0,-5-10 0 15,0-4 0-15,-12-9 0 16,-14-5 0-16,-21-5 0 16,-17-2 0-1,-24 2 0-15,-22 2 0 0,-22 3 0 0,-18 2 0 16,-25 12 0-16,-20 6 0 15,-13 12 0-15,-13 5 0 16,0 10 0-16,-8-1 0 0,-4 11-79 16,27 1-15-16,16-8-2 15,22-3-7 1,22-16-5-16</inkml:trace>
  <inkml:trace contextRef="#ctx0" brushRef="#br0" timeOffset="162830.1739">21131 14319 13 0,'-61'-8'79'15,"-5"-1"3"-15,6 4 0 0,3 2-34 32,5 3-7-32,3 3-7 0,9 1-8 0,7 4-7 15,9-1-3-15,11 1-3 16,13-8-2-16,17 10-2 0,19-8-2 16,21-1-1-16,19-2-1 15,28-6-1-15,23-6-1 16,26-3 0-16,24-7 1 15,22-1 0-15,18 1-2 16,12-5-2-16,14-1 0 0,0 1 0 16,-2 1 0-16,-7 1 0 15,-14 0 0-15,-21 2 0 16,-19-2 0-16,-32 3 0 16,-32 4 0-16,-27 2 0 0,-26 2 0 15,-32 5 0 1,-31 10 0-16,-10 0 0 0,-39 7 0 0,-17 11 0 15,-16 12 0-15,-14 6 0 16,-9 9 0-16,-4 11 0 16,1 6 0-16,15 7 0 15,19 3 0-15,23 2 0 16,30-4 0-16,26-5 0 16,30-6 0-16,34-13 0 0,19-11 0 15,22-18 0-15,12-12 0 16,2-11 0-16,-1-15 0 15,-9-11 0-15,-8-12 0 16,-16-7 0-16,-17-6 0 0,-20-3 0 16,-24-1 0-16,-17-2 0 15,-14 3 0-15,-24 6 0 0,-21 5 0 16,-13 7 0-16,-15 9 0 16,-9 8 0-16,-1 8 0 15,3 12 0-15,9 5 0 0,14 7-6 16,14 5-19-16,30 10-34 15,20 10-31-15,25 1-2 16,23-1-7-16,18-5 0 16</inkml:trace>
  <inkml:trace contextRef="#ctx0" brushRef="#br0" timeOffset="164230.1364">24665 14220 59 0,'21'-14'87'0,"-17"-3"2"16,-7 1-5-1,-16-4-29-15,-1 6-13 0,1 3-16 16,3 3-7-16,6-1-5 16,10 9-3-16,17-17-4 15,19 9-1-15,22-5-1 0,24 1-1 16,26-6-1-16,21-2-3 16,31-2 0-16,25-2 0 15,21 1 0-15,16-2 0 0,12 1 0 31,2 1 0-31,-2 2 0 0,-7 1 0 0,-18 0 0 16,-22 1 0-16,-27-1 0 16,-21 2 0-16,-30-1 0 15,-21 3 0-15,-27 1 0 0,-19 1 0 16,-18 4 0 0,-12 2 0-16,-12 8 0 0,-22-9 0 15,-5 9 0-15,-13 0 0 16,-13 7 0-16,-12 6 0 0,-8 5 0 15,-13 7 0-15,-6 10 0 16,-5 7 0-16,-2 11 0 16,1 6 0-16,13 6 0 15,11 3 0-15,17 1 0 0,18-1 0 16,30-5 0-16,20-7 0 16,29-9 0-16,25-12 0 0,19-11 0 15,10-8 0-15,14-15 0 16,2-5 0-16,0-13 0 15,-3-11 0-15,-13-9 0 16,-10-5 0-16,-12-9 0 0,-11-4 0 16,-18-1 0-1,-12-4 0-15,-12 0 0 0,-14 3 0 16,-5 5 0-16,-16 3 0 16,-5 7 0-16,0 8 0 15,-4 9 0-15,5 4 0 16,2 8 0-16,5 5 0 0,13 8 0 15,0 0 0-15,25-1 0 16,11 2 0-16,15 3 0 16,16 4 0-16,16 0 0 0,13 1 0 15,8 0 0-15,5 0 0 16,1 0 0-16,0 0 0 16,-6 1 0-16,-9-3 0 0,-9 3 0 15,-8-3 0-15,-8 1 0 16,-5 2 0-16,-6-1 0 0,-2 1 0 15,-8 1 0 1,-5 2 0-16,-4 1 0 0,-2 1 0 16,-6 0 0-16,-4 3 0 15,-5-1 0-15,-7 5 0 16,-6 0 0-16,-5 2 0 16,-5 1 0-16,-3 0 0 15,-3 1 0-15,-1-1 0 0,-5-1 0 16,1-5 0-16,2-1 0 15,1-3 0-15,4-3 0 16,4-4 0-16,0-8 0 16,7 11 0-16,4-9 0 0,7-2 0 15,3 0 0-15,4-3 0 16,2-5 0-16,4 1 0 0,-2-6 0 16,0-1 0-16,-3-1 0 15,0 0 0-15,0-3 0 16,-2-3 0-16,-2 0 0 0,-3 0 0 15,7-1 0-15,-2 2 0 16,8-2 0 0,0 0 0-16,13 1 0 0,7 0 0 15,8 2 0-15,11 0 0 16,5 3 0-16,5-1 0 0,4 2 0 16,-3 2 0-1,-3-1 0-15,-6 0 0 0,-7 0 0 0,-10-1 0 16,-11 0 0-1,-9 2 0-15,-12-1 0 0,-5-1 0 16,-13 2 0-16,-6 1 0 16,-9 4 0-16,-9 3 0 15,-15 5 0-15,-7 4 0 16,-7 11 0-16,-9 10 0 0,-8 14 0 16,-3 7 0-16,1 10 0 15,1 5 0-15,12 5 0 0,14 0 0 16,12 0 0-16,16-3 0 15,12-7 0-15,28-6 0 16,13-6 0-16,14-9 0 16,12-6 0-16,7-8 0 15,6-13 0-15,2-8 0 0,-2-8 0 16,1-17 0-16,-5-9 0 16,-12-9 0-16,-6-11 0 15,-16-10 0-15,-12-4 0 16,-18-5 0-16,-13-2 0 0,-28 0 0 15,-26 7 0 1,-24 1 0-16,-20 15-52 16,-31 8-42-16,-21-4-3 0,1 8-6 15,-3-5-6-15</inkml:trace>
  <inkml:trace contextRef="#ctx0" brushRef="#br0" timeOffset="165498.2161">15923 14628 26 0,'-24'-9'80'0,"3"-2"1"0,9 1-11 15,-1-1-17-15,2 3-12 16,7-3-9-16,4 1-9 0,9-2-5 15,9 2-3-15,12 1-2 16,9 3-3-16,8 6-1 16,8 4-2-16,6 12-1 0,0 8-1 15,1 12-1-15,-7 10-2 16,-11 8 0-16,-13 9 0 16,-14 6-1-16,-17 5 1 15,-20 2 0-15,-19 0 0 16,-18-3 0-16,-13-4 1 0,-9-10-3 15,-3-6 0-15,-2-11 0 16,5-11 0-16,13-7-8 16,20-18-77-16,12-14-4 15,27-25-5-15,20-29-5 0,38-23-5 16</inkml:trace>
  <inkml:trace contextRef="#ctx0" brushRef="#br0" timeOffset="166341.0657">12605 14332 43 0,'-25'-14'88'0,"0"3"-2"15,-7 4-1-15,6 7-33 16,-6 5-8-16,7 15-12 0,-5 15-9 15,6 16-5-15,-3 21-5 16,4 22-3-16,0 27-2 16,-2 27-2-16,3 24-3 15,2 21-3-15,1 14 0 16,1 13 0-16,0 6 0 16,-1 3 0-16,-5-7 0 0,3-13 0 15,-5-20 0-15,5-27 0 16,0-26-3-16,-5-32-20 0,-6-31-61 15,31-37-3-15,10-47-5 16,13-44-9-16,15-37-4 16</inkml:trace>
  <inkml:trace contextRef="#ctx0" brushRef="#br0" timeOffset="166736.8743">14551 13805 23 0,'24'-34'88'0,"-24"5"0"0,-18 10-1 16,-27 12-4-16,-6 10-45 15,-22 19-10-15,-8 11-8 0,-4 16-5 16,3 7-3-16,6 10-4 15,10 7-2-15,16 1-1 16,20 4-2-16,19-4 0 16,14 0 1-16,27-8-4 0,11-3 0 15,12-6 0-15,2-6 0 16,1-6 0-16,-4-5 0 16,-9-7 0-16,-11 0 0 15,-15-5 0-15,-16-1 0 16,-12-2 0-16,-13-2 0 0,-12 0 0 15,-7-7 0-15,1 1 0 16,-5-11-35-16,12-6-52 16,13-10-3-16,12-22-5 15,21-10-8-15,26-18 2 0</inkml:trace>
  <inkml:trace contextRef="#ctx0" brushRef="#br0" timeOffset="167189.3293">18876 13358 12 0,'30'-1'75'16,"-19"-6"3"-16,-20-8 1 15,-17 2-1-15,-61 3-58 16,31 8 1-16,-13 2 3 16,-3 12-3-16,-9 7-2 0,3 9-2 15,0 6-2-15,10 15-3 32,16 4-1-32,14 1-3 0,15 1 0 15,14 1-2-15,11 3 1 16,15-4-7-16,7 1 0 15,6-10 0-15,-4-2 0 0,-2 2 0 16,-8-3 0-16,-10 1 0 16,-9-4 0-16,-17 0 0 15,-13-1 0-15,-14-2 0 16,-6-1 0-16,-8 0 0 16,-2-4 0-16,1-7 0 15,12 2 0-15,6-14-7 0,1-4-82 16,43-9-3-16,11-26-5 0,37-12-5 15,29-22-4 1</inkml:trace>
  <inkml:trace contextRef="#ctx0" brushRef="#br0" timeOffset="167649.4904">22526 13073 13 0,'-46'-11'91'15,"-9"3"0"-15,-9 4-3 16,0 4-5-16,-24 2-35 15,20 12-20-15,5 12-9 0,4 5-7 16,11 7-2-16,15 7-2 16,15 4-2-16,16 3-1 15,14 3-1-15,16-1 1 16,23 13-5 0,4-2 0-16,-2-2 0 15,-5-2 0-15,-12 0 0 0,-14-3 0 16,-20-1 0-16,-14-3 0 15,-34-15 0-15,-14-2 0 16,-9-6 0-16,-10-1 0 16,0-6 0-16,5-5 0 0,11-5 0 15,7-13 0-15,26-1-76 16,16-13-16-16,22-16-3 16,34-15-7-16,26-15-7 15</inkml:trace>
  <inkml:trace contextRef="#ctx0" brushRef="#br0" timeOffset="168168.5676">26133 12935 42 0,'-29'-18'89'0,"0"4"0"16,-8 0-5-16,-1 1-2 15,-5 6-57-15,-2 7-5 16,0 6-5-16,2 8-3 16,1 6-3-16,6 6-1 0,4 10-2 15,10 2-1-15,9 8-1 16,12 5 0-16,7 2 0 16,18 4-2-16,6 1 1 15,10 2-1-15,0-2 1 0,0 8 0 31,-9-5-3-31,-12-4 0 0,-15-3 0 16,-14-4 0-16,-17-4 0 16,-19-8 0-16,-9-1 0 15,-7-15 0-15,-5-2 0 0,5-6 0 16,4-3 0-16,7-7 0 16,21-4-33-1,15-4-56-15,17-17-5 0,30-8-4 16,28-15-10-16</inkml:trace>
  <inkml:trace contextRef="#ctx0" brushRef="#br0" timeOffset="168746.3812">29289 12878 29 0,'-6'-16'88'0,"-9"1"-2"0,-4 1-4 15,-9-11-9-15,-7 18-42 16,-6 6-12-16,-5 2-7 16,-1 9-3-16,2 5 0 15,-1 6-4-15,8 5 1 0,4 1 1 16,11 3-1-16,10 2 0 15,12 4 1-15,7 3-1 16,18 1 0-16,12 1 0 16,9 3-2-16,10 2 0 0,4-1 0 15,3 0-1-15,-7-3 0 16,-6-5-3-16,-10-2 0 16,-12-5 0-16,-17-3 0 15,-13-5 0-15,-17-3 0 16,-15-3 0-16,-8-2 0 15,-10-2 0-15,-6-2 0 0,-1 3 0 16,-3-2-50-16,26-8-40 16,20-3-2-1,17 0-7-15,28-14-7 16</inkml:trace>
  <inkml:trace contextRef="#ctx0" brushRef="#br0" timeOffset="169427.2229">31073 11932 60 0,'6'14'91'15,"0"2"0"1,0 4-5-16,-4-3-1 0,1 9-65 16,-1 10-2-16,-2 12 0 15,0 12-5-15,-4 12-3 16,-6 14-3-16,-6 16-1 16,-7 13-2-16,-2 11-2 0,0 13-2 15,0 11 0-15,1 14 0 16,2 10 0-16,5 12 0 15,3 6 0-15,6 12 0 0,-4 9 0 16,-3 6 0-16,-3 3 0 16,-5 5 0-16,-14 3 0 15,-9-2 0-15,-9-1 0 16,-8-9 0-16,-4-5 0 16,0-13 0-16,3-16 0 0,9-8-16 15,2-20-74-15,15-23-3 16,11-23-6-16,4-28-6 15,14-29 0-15</inkml:trace>
  <inkml:trace contextRef="#ctx0" brushRef="#br0" timeOffset="170503.295">12562 13425 36 0,'-4'-9'90'0,"4"9"-1"16,0 0-5-16,-10-4-2 15,8 20-45-15,2 29-17 16,9 27-6-16,2 22-3 15,-2 32-3-15,5 27 0 16,-6 30-3-16,2 25-3 16,1 24-6-16,-7-5-10 15,3 15-30-15,0 5-41 16,-2-10-3-16,2-9-9 0,-1-28-3 16</inkml:trace>
  <inkml:trace contextRef="#ctx0" brushRef="#br0" timeOffset="171134.1036">15073 14908 7 0,'-13'18'57'15,"4"0"-24"-15,7-7-32 16,8-6 0-16,11-5-60 16</inkml:trace>
  <inkml:trace contextRef="#ctx0" brushRef="#br0" timeOffset="171433.1836">18342 14366 19 0,'-12'20'74'16,"1"-5"-3"-16,-4-3-22 15,3-12-45-15,12 0-55 16,0 0-23-16,0 0-1 0</inkml:trace>
  <inkml:trace contextRef="#ctx0" brushRef="#br0" timeOffset="171810.3309">21756 13882 79 0,'-25'21'75'0,"-5"-9"-41"0,7-2-33 15,5-10 0-15,11-1-83 16,7 1-2-16</inkml:trace>
  <inkml:trace contextRef="#ctx0" brushRef="#br0" timeOffset="173159.7437">30449 10606 89 0,'-16'-27'94'0,"14"-6"-6"15,4-10-5-15,19 36-28 0,16-34-32 16,9 4-9-16,16 9-6 16,6 12-3-16,5 9-2 15,-1 7 0-15,-2 13-1 16,-12 15 0-16,-13 10-1 15,-9 8 1-15,-15 5 0 0,-8 0-1 16,-8-3 0-16,-5-3 0 16,-4-6 0-16,-2-10 2 15,3-11-1-15,3-18 2 16,23 0-1-16,9-18 0 0,13-8 0 16,12-9 0-16,16-10-1 15,9-7 0-15,5-8-1 0,2 1 1 16,-6-5 0-1,-14 7 1-15,-10 3-3 0,-21 6 0 16,-10 10 0-16,-16 7 0 0,-12 13 0 16,-11 11 0-16,-14 7 0 15,-5 14 0-15,1 8 0 16,9 13 0-16,0 6 0 16,4 7 0-16,12 7 0 15,8 5 0-15,17 4 0 16,6 1 0-16,7 0 0 0,-6-3 0 15,-4-4 0-15,8-2 0 16,-15-8 0-16,-12-6 0 0,-14-14 0 16,-13-8 0-1,-15-9 0-15,-7-11 0 0,-6-4 0 16,-15-21-18-16,-15-4-71 16,21-14-4-16,9-15-4 0,13-12-6 15,10-9-4-15</inkml:trace>
  <inkml:trace contextRef="#ctx0" brushRef="#br0" timeOffset="173578.7578">31565 9725 60 0,'-20'-40'93'16,"-16"6"-2"-16,-11 5-5 16,-12 7-3-16,-14 9-62 0,-8 13-5 15,-9 8-3-15,-9 25-4 31,-11 17-2-31,-6 19-2 0,-7 23-1 16,1 24-1-16,1 19-1 0,11 15 0 0,13 14-1 16,20 5 0-16,20 0 2 15,31-7 1-15,26-8 0 0,26-15-1 16,30-17-3-16,27-19 0 16,23-24 0-1,19-21 0-15,15-25 0 0,13-20 0 16,15-22 0-16,11-30 0 15,2-20 0-15,3-25 0 16,-13-16 0-16,-10-21 0 0,-4-14 0 16,-20-13 0-1,-23-11 0-15,-28-4 0 0,-15-2 0 16,-42 0 0-16,-29 8 0 0,-35 14 0 16,-46 13 0-16,-28 17 0 15,-42 27 0-15,-35 24 0 16,-42 34-26-16,-29 26-64 0,-32 15-3 15,-19 24-4 1,-18 9-9-16</inkml:trace>
  <inkml:trace contextRef="#ctx0" brushRef="#br0" timeOffset="176817.2909">25402 9138 75 0,'-22'-16'93'16,"5"8"-4"-16,0 2-5 16,-1 6-4-16,0 10-63 15,-5 14-9-15,6 17-2 16,-4 14-4-16,-4 17 0 16,0 14-1-16,-8 11-1 0,3 4 1 15,3-5 0-15,4-6 0 16,0-12 0-16,9-13 1 15,4-20 0-15,10-16 2 16,1-18-1-16,16-11 1 0,5-15 0 16,10-10 0-16,15-10-1 15,5-6-1-15,14-3-1 0,7-1 0 16,6 4-1 0,3 7 1-16,-3 11-1 0,-8 11 0 15,-8 12 0-15,-11 8 0 16,-17 15 1-16,-11 8-1 0,-21 7 0 15,-10 5 0-15,-14 0 1 16,-4-5-1-16,-5-2 1 16,4-10 1-16,4-8-1 15,7-10 1-15,15-8 0 16,6-19-1-16,23-5 1 16,13-8 0-16,9-8-1 0,7-6 0 15,9-4-1-15,-1 1 2 16,1 3-2-16,-7 3 0 15,-7 4 0-15,-12 10 0 0,-7 10 0 16,-6 10 0-16,-12 9 0 16,-5 16 0-16,-2 14 0 15,-5 11 0-15,0 15 0 0,4 12 0 16,-2 19 0-16,-1 12 0 16,-4 12 0-16,-1 2 0 15,-1 3 0-15,-9-6 0 16,-7-9 0-16,-9-8 0 0,-5-21 0 15,-6-19 0-15,-4-21 0 16,0-16 0-16,0-16 0 0,0-12 0 16,4-17 0-16,6-15 0 15,9-9 0-15,7-8 0 16,11-6 0-16,5-2 0 16,17-2 0-16,11 2 0 15,10 5 0-15,11 1 0 0,18 8-42 16,2 3-48-16,7 2-2 15,8 1-5-15,-1 0-7 16</inkml:trace>
  <inkml:trace contextRef="#ctx0" brushRef="#br0" timeOffset="177766.281">27142 9304 25 0,'1'-35'98'16,"12"4"-2"-16,4 0-6 15,11 5-3-15,5-37-25 0,15 47-43 16,7 11-8-16,4 6-4 16,6 18-4-16,-2 11-1 15,-1 18-1-15,-5 14-1 16,-12 10 0-16,-8 5 0 16,-8-2-1-16,-8-4 2 0,-11-9-1 15,-7-8 0-15,-3-15 1 16,-3-15 0-16,3-24 1 15,8 4-1-15,14-13-1 16,10-14 1-16,17-8-1 16,11-11 1-16,19-7-1 0,14-12-1 15,9-3 1-15,1-4 1 0,-2-2 0 16,-3 2 1-16,-12 3-2 16,-12 8 0-16,-21 7 0 15,-19 11 0 1,-17 8 0-16,-17 15 0 0,-15 9 0 0,-21 7 0 15,-9 15 0-15,-12 9 0 16,-9 12 0-16,0 7 0 16,7 3 0-16,7 4 0 15,11-2 0-15,18-1 0 16,16-6 0-16,21-9 0 16,22-11 0-16,13-7 0 0,11-13 0 15,9-6 0-15,5-17 0 16,1-9 0-16,0-10 0 15,-4-11 0-15,-4-11 0 0,-4-11 0 16,-6-8 0-16,-6-6 0 16,-4-1 0-16,-10-2 0 15,-6 3 0-15,-13 6 0 16,-8 8 0-16,-10 12 0 0,-9 14 0 16,-13 12 0-16,-12 12 0 15,-8 15 0-15,-8 10 0 16,-3 16 0-16,7 13 0 0,6 8 0 15,10 10 0-15,14 5 0 16,16 5 0-16,11 2 0 16,22-1 0-16,9-2 0 15,4-1 0-15,5 0 0 0,-3-4 0 16,-5-2 0-16,-4-2 0 16,-8-4 0-16,-6 0 0 15,-8-1 0-15,-8-2 0 0,-7-1 0 16,-2-1 0-16,-6-2 0 15,-6-1 0-15,0-6 0 16,-1 1 0-16,0-9 0 16,5-1 0-16,3-4 0 15,3-4 0-15,3-3 0 0,8-3 0 16,9-2 0-16,7-3 0 16,12-1 0-16,5-1 0 0,13-7 0 15,11-4 0-15,5-8 0 16,5-3 0-16,0-6 0 15,0-4 0-15,-7-2 0 16,-5-5 0-16,-13 3 0 0,-13 2 0 16,-11 6 0-16,-11 5 0 15,-14 2-19 1,-19 15-68-16,-1 4-3 0,-6 2-3 16,-8 10-10-16,-5 6-3 0</inkml:trace>
  <inkml:trace contextRef="#ctx0" brushRef="#br0" timeOffset="180977.5364">14397 12518 59 0,'-12'-18'95'0,"1"0"-2"15,-5-2-4 1,-1 4-3-16,-3-1-54 0,-2 2-8 15,-4 9-7-15,-2 4-5 16,-5 8-8-16,-4 11-4 16,-1 9 0-16,-4 9 0 15,1 10 0-15,6 9 0 0,1 8 0 16,8 7 0-16,7 1 0 16,9-1 0-16,10-3 0 0,11-6 0 15,13-6 0-15,12-14 0 16,14-10 0-16,10-16 0 15,12-9 0-15,0-9-7 16,10-9-34-16,4-11-48 0,-11-8-2 16,-7-4-5-16,-13-6-6 15</inkml:trace>
  <inkml:trace contextRef="#ctx0" brushRef="#br0" timeOffset="181360.0204">14687 12687 63 0,'-26'-29'94'0,"4"6"-4"16,0 3-4-16,5 1-29 0,8 1-15 15,9-1-13-15,12-5-9 16,18 0-8-16,13-1-4 16,10-3-2-16,15 0-2 15,6 1-4-15,1 4 0 16,4 2 0-16,-5 3 0 0,-9 6 0 16,-8 4 0-16,-14 2-12 15,-10 6-8-15,-18 1-7 16,-15-1-7-16,-2 19-1 15,-19-6-2-15,-12 4 6 16,-7 1 6-16,-5 4 11 0,-4-1 14 16,0 5 13-16,2-1 11 15,7 2 3-15,4 4 2 16,12 4 1-16,3 3-4 16,7 5-4-16,3 6-6 0,5 6-4 15,4 7-4 1,0 4-2-16,1 9-3 0,0-3-4 0,2-2-4 15,2-8-7 1,3-4-12-16,5-13-61 0,3-18 0 16,3-16-7-16,5-13-5 15,4-19 6-15</inkml:trace>
  <inkml:trace contextRef="#ctx0" brushRef="#br0" timeOffset="181562.6361">15245 12729 70 0,'11'-38'98'0,"1"2"-5"16,-1 3-5-16,6-2-1 16,8 7-57-16,2-1-9 15,6 3-8-15,6 4-7 16,2 2-1-16,5 8-5 0,0 2 0 16,2 7-2-16,-7 3-11 15,2 5-30-15,-9 8-44 16,-6 6 0-16,-11 5-8 15,-14 8-7-15</inkml:trace>
  <inkml:trace contextRef="#ctx0" brushRef="#br0" timeOffset="182055.0608">15304 12996 54 0,'-17'11'83'15,"17"-11"-3"-15,10-3-5 0,22-18-2 16,14-9-63-16,17-7-2 15,10-7-3-15,12-7-3 16,6-5 0-16,1-6-1 16,-6-2 0-16,-3-2 5 15,-10-2 1-15,-12 0 4 0,-6 1 1 16,-18 2 3-16,-8 6 1 16,-14 4 1-16,-10 7 0 0,-4 10-3 15,-7 9-12 1,-11 12-2-16,-5 11 0 0,-1 6 0 15,0 16 0-15,3 9 0 16,2 11 0-16,6 6 0 16,10 4 0-16,4 1 0 15,16-3 0-15,10-6 0 0,8-8 0 16,4-10 0-16,8-10 0 16,-4-10 0-16,5-7 0 15,-9-11 0-15,-3-4 0 0,-6-6 0 16,-7 1 0-16,-4 0 0 15,-6 4 0-15,-4 1 0 0,0 7 0 16,-7 6 0-16,-3 9 0 16,0 0 0-16,5 10 0 15,-5 14 0 1,-3 4 0-16,-2 12 0 0,-2 8 0 0,1 16 0 16,-3 3 0-16,8 5-47 15,-1 5-46-15,2-4-4 16,4-1-5-16,14-9-9 15</inkml:trace>
  <inkml:trace contextRef="#ctx0" brushRef="#br0" timeOffset="182651.775">18857 11894 20 0,'0'-37'90'0,"-1"1"-2"16,-9 2-1-16,-7 4-6 0,-8 5-40 15,-5 4-12 1,-13 14-7-16,-7 4-5 0,-9 12-5 16,-5 13-1-16,-6 13-3 15,3 10-3-15,0 12-5 16,4 10 0-16,7 8 0 0,12 1 0 15,13 2 0 1,15-3 0-16,15-7 0 0,20-6 0 16,22-10 0-16,17-12 0 15,17-14 0-15,15-13-6 16,16-7-24-16,-1-10-56 0,10-19-4 16,-2-10-4-16,-7-14-6 15,-4-7-1-15</inkml:trace>
  <inkml:trace contextRef="#ctx0" brushRef="#br0" timeOffset="182923.2019">19373 11767 29 0,'-23'-17'90'0,"2"2"0"16,1 1-1-16,3 3-6 16,7-1-45-16,10 12-11 0,-15-8-7 15,15 8-5-15,-9 8-3 16,8 10-3-16,-3 7-2 15,2 9-5-15,-2 10-2 16,-5 11 0-16,-1 10 0 0,-3 11 0 16,-6 7 0-1,2 1 0-15,-2 0 0 0,1-6 0 16,2-5 0-16,5-7 0 16,2-17 0-16,9-9-42 15,7-20-48-15,6-18-1 0,3-10-6 16,1-19-6-16</inkml:trace>
  <inkml:trace contextRef="#ctx0" brushRef="#br0" timeOffset="183111.8924">19137 11834 91 0,'-9'-20'96'0,"8"3"-7"15,3-4-5-15,11-1 0 16,18 0-69-16,1 0-1 15,10 3-7-15,8-1-2 16,8 5-5-16,3-5-11 0,13-2-60 16,-1 7-12-16,2 0-4 15,-3-2-7-15,-1-2-5 16</inkml:trace>
  <inkml:trace contextRef="#ctx0" brushRef="#br0" timeOffset="183412.4223">19978 11835 55 0,'-27'8'97'0,"4"-3"-2"0,2-5-6 15,5-5-3-15,7-6-48 16,5-4-18-16,12 2-9 16,9-3-4-16,13 1-4 15,13-2-2-15,4 2-2 0,11-1-4 16,7 6-11-16,-3 5-37 16,3 0-32-16,-6 4-3 15,-10 1-7-15,-14 6-5 0</inkml:trace>
  <inkml:trace contextRef="#ctx0" brushRef="#br0" timeOffset="183906.2209">19948 12114 73 0,'-39'25'89'0,"15"-6"-2"16,10-15-6-1,14-4-3-15,27-16-64 0,18-7-3 0,23-7-6 16,12-8-4-16,18-6-1 15,11-5 0-15,7-4-1 16,-1-3 1-16,-4-3 0 16,-7 0-2-16,-13-2 1 0,-15 2 1 15,-15-1 1-15,-11 7 3 16,-16 1 3-16,-14 7 0 16,-11 8 2-16,-8 10 1 15,-13 9 0-15,-6 11 0 0,-7 10-1 16,-4 12 0-16,0 11-9 15,4 6 0-15,6 7 0 16,10 5 0-16,9-1 0 0,15-1 0 16,14-8 0-16,11-7 0 15,13-10 0-15,0-7 0 16,4-10 0-16,0-9 0 16,-4-9 0-16,-1-7 0 15,-10-4 0-15,-4 2 0 16,-8-2 0-16,-5 3 0 0,-6 5 0 15,-5 3 0-15,-3 8 0 16,-11 10 0-16,8 5 0 16,-8 13 0-16,0 10 0 15,0 11 0-15,-1 11 0 0,-3 9 0 16,4 22 0-16,-13 7-68 16,11 2-24-16,2 2-3 15,4 0-9-15,13-9-5 0</inkml:trace>
  <inkml:trace contextRef="#ctx0" brushRef="#br0" timeOffset="184380.1408">23158 11494 0 0,'1'-15'94'16,"-3"1"3"-16,-4 5-5 0,-12 3-5 15,-8 5-1-15,-8 14-64 16,-8 10-6-16,-7 14-6 16,-8 10-3-16,-4 14-7 15,-4 10 0-15,3 10 0 16,6 1 0-16,14-2 0 15,13-2 0-15,22-6 0 0,12-7 0 16,28-17 0-16,15-12 0 16,22-18 0-16,16-17-18 15,13-5-33-15,7-14-38 0,5-13-1 16,-7-12-8-16,1-9-5 16</inkml:trace>
  <inkml:trace contextRef="#ctx0" brushRef="#br0" timeOffset="184695.6287">23780 11529 64 0,'-21'-26'95'0,"-1"4"-3"15,-5 3-6-15,3 1-1 0,-7 5-58 16,8 7-5-16,4 5-8 16,-4 1-5-16,3 9-2 15,1 4-2-15,-2 6 0 16,2 7-5-16,2 2 0 15,2 7 0-15,3 4 0 16,2 3 0-16,4 3 0 0,5 3 0 16,1 2 0-16,10 0 0 15,-1-3 0-15,7 0 0 0,0-4 0 16,0-4 0-16,-2-7 0 16,2-7 0-16,0-8 0 15,0-9-7-15,0-8-5 16,1-6-7-16,-3-7-13 0,5-7-55 15,-11-8 0-15,1-4-6 16,-8-3-5-16</inkml:trace>
  <inkml:trace contextRef="#ctx0" brushRef="#br0" timeOffset="185051.1422">23354 11600 81 0,'-11'-7'96'0,"4"-3"-3"16,-2 0-7-16,5-6 1 0,5 6-60 15,12-3-8-15,6-3-7 16,6 2-4-16,8-4-6 15,11 1-2-15,3-1 0 16,7 2 0-16,3-2 0 16,1 2 0-16,-5 4 0 0,-3-1 0 15,-7 4 0 1,-6 3 0-16,-7 0 0 0,-10 5 0 16,-6 0-10-16,-7 1-11 15,-7 11-42-15,0-11-25 0,-5 9-4 16,5-9-5-16,-17 6-2 0</inkml:trace>
  <inkml:trace contextRef="#ctx0" brushRef="#br0" timeOffset="185297.0132">23796 11414 45 0,'-21'0'82'16,"9"-4"-2"-16,1-2-5 15,-1 1-4-15,2 3-58 16,0-1-5-16,0 3-5 0,3 0-6 16,7 0-18-16,-4 10-49 15,4-10-6-15,-5 11-4 16,5-11-2-16</inkml:trace>
  <inkml:trace contextRef="#ctx0" brushRef="#br0" timeOffset="185740.1583">24232 11280 5 0,'0'0'83'0,"0"0"5"15,0 0-1-15,0 0-5 0,0 0-42 16,-7 5-8-16,7-5-10 16,0 0-3-16,0 0-5 15,0 0-3-15,17-6-4 0,8 2-2 16,2-1-2-16,7-1-1 15,7 2 0-15,5 2-3 16,-6-1-4 0,3 3-9-16,-9 0-21 0,-2 7-50 15,-9 1-2-15,-8 2-6 0,-8 3-8 16</inkml:trace>
  <inkml:trace contextRef="#ctx0" brushRef="#br0" timeOffset="186190.3733">24234 11606 35 0,'-16'14'83'0,"14"-5"-2"16,11-9-2-16,18-4-7 0,17-7-56 15,18-11-3-15,10-2-2 16,11-9-6-16,10-3 0 16,3-6 1-16,-1-3 1 15,-6-3 2-15,-8-2 2 0,-11 1 1 16,-13 5 1-16,-12 3 0 15,-13 5-1-15,-10 9-2 16,-12 6-4-16,-10 9 0 0,-15 7 0 16,-9 5-6-1,-5 8 0-15,0 9 0 0,-2 5 0 16,8 8 0-16,6-2 0 16,15 3 0-16,8-3 0 0,25-4 0 15,10-5 0-15,11-7 0 16,4-8 0-16,2-5 0 15,0-8 0-15,-7-7 0 16,-4 0 0-16,-11-1 0 0,-11-1 0 16,-6 4 0-16,-3 1 0 15,-8 9 0-15,-8 4 0 16,3 8 0-16,-5 10 0 16,-3 10 0-16,-1 10 0 0,-2 14 0 15,-1 7 0-15,9 15-69 16,-5 6-22-16,1 4-4 15,4-1-7-15,13-3-7 16</inkml:trace>
  <inkml:trace contextRef="#ctx0" brushRef="#br0" timeOffset="186695.572">26729 11646 43 0,'5'-16'98'0,"-5"1"-2"16,-2 2-7-16,-11 4-3 15,-8 9-41-15,-5 6-20 16,-6 11-9-16,-3 8-7 0,-6 5-5 16,-4 11-4-16,4 7 0 15,1 7 0-15,7 1 0 0,9 2 0 16,10-3 0-16,14-1 0 16,10-6 0-16,21-6-4 15,12-13-14-15,20-9-16 16,13-12-54-16,7-9 0 15,2-16-7-15,4-12-5 0</inkml:trace>
  <inkml:trace contextRef="#ctx0" brushRef="#br0" timeOffset="187116.8053">27275 11659 38 0,'-6'-41'94'16,"-7"9"-2"-16,-10 5-3 15,1 4-4-15,-5 6-50 16,1 9-7-16,1 4-10 0,1 4-6 15,5 1-5-15,5 6-3 16,3 4 0-16,5 2-2 16,4-1-1-16,2 2 1 15,4-3-2-15,2 3 0 0,5-5 0 16,0 0 0-16,0-3 0 16,0 0 0-16,-1-3-4 15,-10-3 0-15,12 6 1 16,-12-6-2-16,0 0 2 0,8 0-1 15,-8 0 1-15,0 0 2 16,0 0 1-16,13-7 1 16,-13 7 1-16,8 0 2 15,-8 0 0-15,11 13 0 16,-7 3 1-16,-4 6 0 0,0 8-3 16,0 4-2-16,-1 7 0 0,-5 6 0 15,-5 3 0 1,1 1 0-16,-6 3 0 0,2 0 0 15,-1-5 0-15,1-3 0 16,4-6 0-16,-3-12-14 16,10-6-73-16,3-12-4 0,0-10-3 15,7-13-7-15,1-10-3 16</inkml:trace>
  <inkml:trace contextRef="#ctx0" brushRef="#br0" timeOffset="187291.3222">27100 11722 41 0,'-1'-32'92'0,"1"3"-3"16,4 3-4-16,9 0-4 16,6 0-48-16,10 7-16 15,8 2-7-15,8 6-11 0,1-2-15 16,6 8-61-16,8 1-3 16,-4 1-6-16,0 3-7 15,-5 0 2-15</inkml:trace>
  <inkml:trace contextRef="#ctx0" brushRef="#br0" timeOffset="187480.7018">27760 11593 79 0,'-16'7'97'0,"2"-1"-4"16,1-4-6-16,2-2-2 16,-31-1-59-16,42 1-6 15,5 0-9-15,12 0-5 16,11 1-3-16,3-2-2 0,11 1-4 15,4 0-3-15,7 8-10 16,-2-3-32-16,-1 7-39 16,-10 3-1-16,-13 2-8 15,-11 1-6-15</inkml:trace>
  <inkml:trace contextRef="#ctx0" brushRef="#br0" timeOffset="187974.4021">27628 11932 60 0,'-11'7'84'16,"11"-7"-4"-16,21 0-4 16,13-7-4-16,-15-8-65 15,44-1-5-15,13-1-7 0,6-5-12 16,5-3-24-16,3 0-21 16,-1-8-7-1,-1-6 1-15,-13-3 11 0,-10-5 19 0,-14-3 27 16,-6 2 23-16,-20-2 36 15,-6 3 29-15,-18 5 4 16,-4 6-8-16,-15 7-12 16,-1 11-14-16,-4 9-15 0,-4 6-11 15,3 9-6-15,0 8-6 16,9 11-2-16,5 5-3 0,10 2-1 16,10 3 0-16,15-2-1 15,6-4-1-15,13-4 1 16,8-9-2-16,3-7 0 15,0-8 0-15,-2-3 0 16,-5-9 0-16,-5-3 0 16,-6-4 0-16,-9 0 0 0,-5 1 0 15,-7 3 0-15,-7 1 0 16,-9 13 0-16,9-9 0 16,-9 9 0-16,-2 13 0 15,0 8 0-15,-4 8 0 0,1 10 0 16,-1 9 0-16,2 13 0 15,-1 10 0-15,4 14-14 16,-3 1-75-16,1-1-4 0,2-5-5 16,1-8-6-16,2-10-3 15</inkml:trace>
  <inkml:trace contextRef="#ctx0" brushRef="#br0" timeOffset="188381.2903">29618 11883 79 0,'-13'-5'96'0,"-1"-1"-4"0,-3 3-5 15,-5 2 0-15,-4 0-64 16,-4 16-5-16,-4 0-7 0,2 10-4 16,-6 5-2-16,3 7 1 15,4 4-6-15,10 2 0 16,5 1 0-16,15-2 0 15,4-3 0-15,17-4 0 16,10-9-9-16,10-3-5 16,3-14-7-16,10-3-10 0,-5-5-24 15,1-9-32-15,6-7-4 16,-5-9-5-16,-2-2 2 0</inkml:trace>
  <inkml:trace contextRef="#ctx0" brushRef="#br0" timeOffset="188607.5989">29923 12008 20 0,'8'-33'93'15,"-4"5"0"-15,-4 4-4 0,-3 7-3 16,-6 2-36-16,-4 4-21 16,0 7-10-16,-6 4-6 15,2 9-4-15,-7 6-3 16,0 10-2-16,-3 3-4 0,3 7 0 16,2 6 0-16,1 2 0 15,9 0 0-15,2-3 0 16,8-1 0-16,3-5 0 15,11-4 0-15,6-6 0 16,2-8 0-16,10 0-8 0,-3-11-30 16,8-2-49-16,1-3-4 15,0-10-5-15,2-5-7 16</inkml:trace>
  <inkml:trace contextRef="#ctx0" brushRef="#br0" timeOffset="188882.6383">29826 11943 74 0,'0'0'94'0,"-12"-15"-5"15,12 4-4-15,3-15-4 0,10 14-60 16,8 2-8-16,4 0-6 15,9 0-2-15,7 2-3 16,5 2-7-16,2 0-10 16,6-9-65-16,0 13-3 15,-3-1-6-15,-2 1-5 16,-5-1-4-16</inkml:trace>
  <inkml:trace contextRef="#ctx0" brushRef="#br0" timeOffset="189134.1432">30201 12109 88 0,'-12'6'96'0,"12"-6"-5"15,-9-4-5-15,9-8-1 16,31-1-70-16,-13 1-1 0,5-2-7 15,7 1-3-15,4 2-1 16,6 1-2-16,4 1-1 16,3 9-6-16,-6-1-8 15,4 2-22-15,6 6-49 0,-17 3-1 16,-9 2-8 0,-7-1-5-16</inkml:trace>
  <inkml:trace contextRef="#ctx0" brushRef="#br0" timeOffset="189599.2583">30325 12255 3 0,'-22'7'76'0,"22"-7"2"15,0 0-3-15,0 0-4 16,25 4-49-16,10-6-10 16,15-2-4-16,4-5-2 0,8-1-3 15,9-3-2-15,-2-3-1 16,1-2 0-16,-6 1 0 15,-4-8 2-15,-6 1 6 16,-10-7 4-16,-6 4 4 16,-13-2 0-16,-3 3 2 15,-13 3 0-15,-6 3 0 16,-4 7-1-16,-9 4-6 0,-3 9-3 16,-3 3-4-16,-2 10-1 15,0 3-1-15,4 7-1 16,6 4-1-16,5 0 2 0,4 1-2 15,16 0 0-15,4-6 0 16,7-4 0-16,6-4 0 0,5-6 0 16,-5-8 0-16,-3 0 0 15,-5-10 0-15,-5 0 0 16,-2-1 0-16,-6 0 0 0,-7 3 0 16,-6 8 0-16,3-11 0 15,-3 11 0-15,-2 9 0 16,-6 7 0-16,-4 10 0 15,-6 11 0-15,6 5 0 0,-16 15-73 16,3 9-19-16,-5 6-3 16,-3 11-9-16,-6 5-5 15</inkml:trace>
  <inkml:trace contextRef="#ctx0" brushRef="#br0" timeOffset="190981.5927">13499 16223 29 0,'9'-19'97'0,"-5"-3"0"15,2 2-5-15,-6 1-3 16,0 6-41-16,0 13-23 16,-14-7-8-16,5 14-6 15,-6 14-5-15,0 12-6 0,-3 14 0 16,-2 10 0-16,-2 12 0 16,-3 5 0-16,10 3 0 15,3 2 0-15,2 1 0 16,8-7 0-16,2-9 0 0,12-9 0 15,5-14 0-15,10-9 0 16,3-17-33-16,6-12-55 0,5-11-4 16,3-17-4-16,4-13-8 15,0-10 6-15</inkml:trace>
  <inkml:trace contextRef="#ctx0" brushRef="#br0" timeOffset="191303.6389">13938 16213 16 0,'-12'-26'97'0,"-7"7"-1"0,-7 12-3 16,-8 5-5-16,-1 33-26 16,0-17-38-16,4 8-8 15,8 7-7-15,4 8-2 16,10 5-4-16,9 5-3 16,13-1 0-16,16 3 0 0,6 0 0 15,10-1 0-15,2-2 0 16,-3-3 0-16,0-1 0 15,-8-3 0-15,-10 0 0 16,-13-3 0-16,-10-2 0 0,-15-1 0 16,-12-4 0-16,-8-3 0 15,-6-4 0-15,-3-4 0 16,2-5 0-16,1-7 0 0,9-4 0 16,9-9-7-16,-7-12-82 15,30-8-3-15,16-13-4 16,10-9-7-16,15-8-4 15</inkml:trace>
  <inkml:trace contextRef="#ctx0" brushRef="#br0" timeOffset="191646.0389">14536 16504 34 0,'-18'0'97'0,"3"-3"-2"0,0-5-4 16,5-3-3-16,3-2-48 15,7-2-15-15,3 2-10 0,11-1-7 16,7 0-4-16,6 1-2 16,7 4-4-16,5-1-5 15,6 6-12-15,-4 8-46 0,5-2-23 16,-10 3-3-16,-8 4-8 16,-9 3-1-16</inkml:trace>
  <inkml:trace contextRef="#ctx0" brushRef="#br0" timeOffset="191815.4302">14511 16750 29 0,'-37'29'94'0,"8"-7"-4"0,6-8-2 15,14-6-4-15,9-8-53 16,8-1-8-16,23-8-10 16,8-7-9-16,14-1-14 15,5-9-32-15,11-4-40 0,4-1-5 16,-3-7-5-1,-6-1-6-15</inkml:trace>
  <inkml:trace contextRef="#ctx0" brushRef="#br0" timeOffset="192025.1337">15058 16322 18 0,'-19'-7'100'16,"2"7"-3"-16,-3 0-3 0,0 7-4 15,1-12-29 1,1 18-32-16,5 14-10 15,0 4-16-15,2 10-3 0,4 4 0 16,1 6 0-16,2 8 0 16,2 5 0-16,2 1 0 0,2 3 0 15,3-6 0-15,11-3-27 16,11-14-62-16,-4-16-3 16,5-17-5-16,5-15-8 15,5-21 4-15</inkml:trace>
  <inkml:trace contextRef="#ctx0" brushRef="#br0" timeOffset="192328.3558">15350 16519 43 0,'7'-23'98'0,"-7"7"1"15,0 16-7-15,-23-1-1 16,3 12-47 0,-2 11-16-16,-2 6-12 0,3 6-16 15,6 4 0-15,1-3 0 16,14-2 0-16,1-5 0 0,15-7 0 15,8-6 0-15,2-9 0 16,5-6 0-16,3-4 0 16,3-9 0-16,-7-5 0 0,-5-6 0 15,-4 1 0-15,-5-4 0 16,-9 1 0-16,-7 1 0 16,-5 1 0-16,-9 5 0 0,-6-1 0 15,3 7-6 1,-7 13-76-16,6-9-11 0,5 1-3 15,6-1-7 1,7 9-3-16</inkml:trace>
  <inkml:trace contextRef="#ctx0" brushRef="#br0" timeOffset="192605.1851">15631 16467 4 0,'23'29'91'16,"-7"3"5"-16,-6 3-5 15,-4 0-4-15,23 0-42 16,-26-1-13-16,9-7-10 15,1-3-7-15,7-9-5 16,2-7-1-16,1-8-4 0,9-4-1 16,-1-9-4-16,3-7 0 15,-3-7 0-15,-2-1 0 16,-9-5 0-16,-1-2 0 0,-7-2 0 31,-7-2 0-31,-5 3 0 0,-11 0 0 0,-6 3 0 16,-4 2 0-16,-9 5 0 15,-2 5 0-15,-3 5 0 16,3 12 0-16,-2-1-29 0,16 5-62 16,8 0-3-16,10 0-6 15,21-7-5-15</inkml:trace>
  <inkml:trace contextRef="#ctx0" brushRef="#br0" timeOffset="193194.7343">17768 15538 24 0,'16'-31'94'15,"-4"1"1"-15,-3 2-4 16,-5 4-3-16,19 7-49 15,-27 10-7-15,-16 7-9 16,-6 18-7-16,-7 7-7 0,-7 15-9 16,-5 10 0-16,-7 15 0 15,0 8 0-15,4 5 0 16,6 3 0-16,13-3 0 0,9-5 0 16,16-4 0-16,12-13 0 15,21-12 0-15,16-19 0 16,21-11-51-16,11-14-39 15,3-14-4-15,9-10-6 0,1-13-6 16</inkml:trace>
  <inkml:trace contextRef="#ctx0" brushRef="#br0" timeOffset="193493.5512">18307 15724 5 0,'3'-48'93'0,"-11"10"3"16,-15 7-4-16,-12 11-5 15,-11 12-36-15,-5 8-18 16,1 8-12-16,-1 10-6 0,5 10-5 15,7 4-4-15,12 5-4 16,11 5-2-16,13 1 0 16,7 3 0-16,18-1 0 15,8 1 0-15,6-2 0 16,2-3 0-16,0-3 0 0,-4-4 0 16,-8-1 0-16,-6-6 0 15,-12 1 0-15,-8-6 0 16,-10 0 0-16,-11-6 0 15,-3 0 0-15,-4-3 0 0,4-3 0 16,-1-5 0-16,7 1 0 16,2 1-49-16,16-7-41 15,0-19-2-15,13-4-7 0,13-6-7 16</inkml:trace>
  <inkml:trace contextRef="#ctx0" brushRef="#br0" timeOffset="193994.738">18697 15959 12 0,'0'-14'101'16,"0"3"-1"-16,0 1-5 0,0 10-4 15,-3-29-29-15,3 29-30 16,-1 16-14-16,-3 6-18 16,3 8 0-16,-2 8 0 15,-3 6 0-15,-1 5 0 16,0 8 0-16,-3 4 0 0,-2 3 0 15,4 0 0-15,6-4 0 16,2-11 0-16,12-2 0 16,19-12-93-16,-3-17-2 15,10-18-5-15,6-13-4 0,6-19-3 16</inkml:trace>
  <inkml:trace contextRef="#ctx0" brushRef="#br0" timeOffset="194262.3202">19114 16045 63 0,'3'-41'101'15,"-3"9"-6"-15,-14 9-3 0,-6 10-2 16,-21 13-57-16,13 4-9 16,-1 15-11-16,3 8-13 15,2 6 0-15,5 8 0 16,8 6 0-16,11 2 0 16,2 5 0-16,12 2 0 0,5 0 0 15,1-4 0-15,2-2 0 16,0-2 0-1,-4-7 0-15,-7-3 0 0,-5-6 0 16,-6-8 0-16,-6-5 0 0,-3-7 0 16,-4-4 0-16,-3-8-2 15,10-30-66-15,0 13-24 16,6-9-3-16,9-13-6 0,9-7-5 16</inkml:trace>
  <inkml:trace contextRef="#ctx0" brushRef="#br0" timeOffset="194558.8713">19270 16140 62 0,'28'-28'98'0,"-5"13"-3"16,-8 8-4-16,-15 7-1 16,-6 14-56-16,0 12-10 15,4 9-9-15,-3 4-13 16,1 6-2-16,4 0 0 16,10 1 0-16,12-8 0 15,6-7 0-15,12-10 0 0,4-13 0 16,5-6 0-1,3-13 0-15,-4-14 0 0,-5-4 0 16,-11-8 0-16,-6-4 0 0,-13-4 0 16,-12 1 0-16,-9 1 0 15,-15 0 0-15,-8 5 0 16,-11 5 0-16,-6 6 0 16,-2 8 0-16,-4 5 0 0,9 11 0 15,11 3-92-15,7 0-1 16,13 0-6-16,15-8-5 0,27-4-5 15</inkml:trace>
  <inkml:trace contextRef="#ctx0" brushRef="#br0" timeOffset="195226.9328">21567 15136 73 0,'2'-18'93'0,"3"4"-1"15,-5-4-6-15,0 18-32 16,-10-11-14-16,-5 15-12 16,-5 17-8-16,-9 6-5 0,-3 12-5 15,-5 10-10-15,-4 6 0 16,0 7 0-16,4 6 0 16,2 0 0-16,10 2 0 15,6-2 0-15,8-1 0 16,11-7 0-16,7-6 0 15,14-9 0-15,12-8-4 0,6-18-24 16,13-13-60-16,10-9-4 16,4-18-4-16,6-13-7 15,2-13 3-15</inkml:trace>
  <inkml:trace contextRef="#ctx0" brushRef="#br0" timeOffset="195538.3173">22042 15332 84 0,'7'-43'97'0,"-7"9"-4"0,-7 7-4 15,-12-19-18-15,0 37-38 16,-10 9-12-16,-2 9-8 16,2 11-3-16,-1 6-10 0,6 8 0 15,4 6 0-15,11 4 0 16,9-1 0-16,6 4 0 16,12-1 0-16,4-2 0 15,5-2 0-15,1-3 0 16,-1-3 0-16,-3-4 0 15,-5-2 0-15,-10-2 0 0,-7-3 0 16,-4-3 0-16,-13-2 0 16,-7-2 0-16,-6-2 0 0,-5-1 0 15,-5-3 0-15,2 0 0 16,0-5 0-16,10 1-12 16,8-5-76-16,18-3-4 15,-5-13-3-15,19-10-8 0,17-6-2 16</inkml:trace>
  <inkml:trace contextRef="#ctx0" brushRef="#br0" timeOffset="197522.454">22581 15441 75 0,'0'-8'99'15,"0"8"-3"-15,0-15-6 16,0 26-19-16,-8-11-32 0,6 10-12 16,-5 7-13-16,-3 6-14 15,-1 7 0-15,1 10 0 16,-4 8 0-16,1 7 0 16,1 7 0-16,-5 3 0 15,2 6 0-15,-1 5 0 16,-2-1 0-16,-2 0 0 0,0 0 0 15,-2-4 0-15,0-5 0 16,3-6 0-16,2-8 0 16,4-12 0-16,5-7 0 15,-1-16-8-15,9-17-85 0,0 0-3 16,9-33-3-16,9-8-5 16,3-16-3-16</inkml:trace>
  <inkml:trace contextRef="#ctx0" brushRef="#br0" timeOffset="198002.7228">22724 15687 69 0,'43'-31'100'0,"-1"8"-3"0,-3 12-6 15,-1 7-1-15,0 6-63 16,-6 18-3-16,-3 9-11 16,-4 9-13-16,-6 5 0 15,-3 6 0-15,-11 1 0 0,-1-2 0 16,-4-2 0-16,0-7 0 15,0-6 0-15,-1-9 0 16,7-7 0-16,6-12 0 16,9-6 0-16,7-11 0 15,3-9 0-15,1-6 0 0,5-10 0 16,-3-3 0-16,1-4 0 16,-8 2 0-16,-4-1 0 15,-9 5 0-15,-8 4 0 0,-4 6 0 16,-5 9 0-16,-7 9 0 15,-3 8 0-15,-3 2 0 16,0 14 0-16,-2 10 0 16,6 6 0-16,7 5 0 15,5 6 0-15,2 6 0 0,10 0 0 16,2 1 0-16,2 2 0 16,2-4 0-16,-1-4 0 15,-5-3 0-15,0-4 0 16,-9-2 0-16,-3-5 0 15,-5-5 0-15,-8-5 0 0,-3-4 0 0,-3-1 0 16,2-6 0 0,-3-6 0-16,7 1 0 0,11-9-85 15,-2-13-9-15,4-7-5 16,11-13-7-16,14-9-3 16</inkml:trace>
  <inkml:trace contextRef="#ctx0" brushRef="#br0" timeOffset="198648.6508">25543 14986 31 0,'1'-12'86'15,"-1"-3"2"1,-3 1-1-16,-5-5-31 16,3 9-9-16,-3 2-13 0,-2 1-7 15,-4 7-6-15,-5 4-3 16,-1 11-5-16,-11 6-10 16,-2 12-3-16,-8 8 0 0,-2 9 0 15,-8 6 0-15,1 6 0 16,2 7 0-16,-1-1 0 15,10-1 0-15,7-4 0 0,10-4 0 16,15-7 0-16,8-7 0 16,22-7 0-16,13-16 0 15,19-4 0 1,6-13-27-16,15-10-38 0,7-10-27 16,2-13-3-16,-2-9-5 0,-1-13-1 15</inkml:trace>
  <inkml:trace contextRef="#ctx0" brushRef="#br0" timeOffset="198941.1817">25913 15211 67 0,'15'-46'94'16,"-14"8"0"-16,-5 6-6 16,-30 12-28-16,7 8-16 0,-4 10-15 15,-11 3-9 1,6 17-8-16,-4 3-9 0,9 9-3 16,3 7 0-16,7 3 0 15,9 6 0-15,12 1 0 16,9 4 0-16,9-4 0 0,4-2 0 15,0 0 0 1,4-3 0-16,-3-5 0 0,-1-1 0 16,-12-6 0-16,-2-5 0 0,-8 0 0 15,-8-5 0-15,-3-4 0 16,-8-3 0 0,-2-2 0-16,-5-4 0 0,5-1 0 15,-2-5 0-15,7 2-5 16,-3-3-83-16,5-9-4 0,12-5-3 15,3-9-6-15,9-6-5 16</inkml:trace>
  <inkml:trace contextRef="#ctx0" brushRef="#br0" timeOffset="199189.1786">26248 15271 10 0,'15'-13'39'15,"-15"13"-33"-15,0 0-17 16,10-7-9-16,-10 7-3 15</inkml:trace>
  <inkml:trace contextRef="#ctx0" brushRef="#br0" timeOffset="199617.7213">26248 15271 12 0,'25'-20'52'0,"-25"20"10"0,0 0 1 0,0 0-4 16,0 0-4-16,0 0-9 0,5-60-5 16,-5 60-11-16,0-16-5 15,0 16-6-15,-2-9-3 16,2 9-4-16,-13 0-2 15,4 3-3-15,-3 4-5 16,-1 3-2-16,-1 2 0 16,0 5 0-16,-1 1 0 15,2 3 0-15,3 2 0 0,1 4 0 16,7 2 0-16,2 3 0 16,5 3 0-16,9-2 0 0,3 0 0 15,4 3 0 1,5-2 0-16,-1-1 0 0,2-1 0 15,-3 1 0-15,-1-4 0 16,-5 2 0-16,-3-3 0 0,-8 0 0 16,-4-3 0-16,-3-2 0 15,-9-5 0-15,-5-1 0 16,-7-3 0-16,-1-6 0 16,-6-4 0-16,2-2 0 0,-5-2 0 15,3-4 0-15,0-3 0 16,5-4 0-16,1-3 0 15,6 2 0-15,2-4 0 16,12 3 0-16,2-5-19 0,0 2-72 16,17 0-2-16,6 0-4 15,5 0-7-15,2-2 1 16</inkml:trace>
  <inkml:trace contextRef="#ctx0" brushRef="#br0" timeOffset="200261.0433">26629 15497 31 0,'13'-15'96'0,"-13"15"1"15,8-16-5-15,-8 16-2 16,9-16-45-16,-9 16-14 15,0 0-10-15,-8 0-13 16,-2 8-8-16,-6 2 0 0,-3 6 0 16,1 4 0-16,0 7 0 15,1-1 0-15,2 4 0 16,12-2 0-16,3-1 0 0,5-3 0 16,9-6 0-16,3-1 0 15,7-11 0 1,2-4 0-16,2-3 0 0,2-9 0 15,0-6 0-15,0-3 0 0,2-6 0 16,2 1 0-16,-2-2 0 16,-2 3 0-16,0 1 0 15,-2 4 0-15,-2 4 0 16,-3 7 0-16,-7 2 0 16,-1 5 0-16,-8 10 0 0,1 6 0 15,-6 7 0-15,-2 2 0 16,0 8 0-16,0 0 0 0,0 4 0 15,5 0 0-15,6-5 0 16,5-2 0-16,6-7 0 16,4-8 0-16,7-6 0 15,3-9 0 1,1-4 0-16,0-10 0 0,-1-6 0 0,-7-3 0 16,-3-5 0-16,-6-3 0 15,-5-2 0-15,-11-3 0 16,-4 0 0-16,-9 1 0 15,-9 0 0-15,-11 4 0 16,-6 3 0-16,-3 3 0 16,-4 11 0-16,-3-1 0 15,-7 8-75-15,24 4-20 0,6 0-2 16,22 3-9-16,0-12-3 16</inkml:trace>
  <inkml:trace contextRef="#ctx0" brushRef="#br0" timeOffset="201162.2761">28932 15048 73 0,'-12'-6'94'0,"-7"-2"-2"15,1 1-3-15,-7-29-20 16,3 35-37-16,-8 5-7 16,-3 8-6-16,-4 9-6 15,-5 10-8-15,-2 6-5 0,-2 8 0 16,1 7 0-16,4 4 0 16,-1 2 0-16,10 1 0 15,4 1 0-15,13-6 0 16,14-2 0-16,10-8 0 0,20-5 0 15,18-10 0-15,17-6 0 16,15-10-2 0,10-8-14-16,2-5-1 0,6-14 0 15,-1-6 0-15,-5-11 3 16,-12-7 2-16,-12-7 3 0,-10-3 4 16,-19-3 6-16,-8 2 5 15,-14 2 3 1,-13 5 1-16,-7 6 2 0,-10 10 1 0,-7 7 0 15,-3 9-1-15,-3 9-2 16,0 2-2-16,3 14-2 0,2 6-2 16,6 6-1-1,7 7-1 1,3 4-2-16,6 3 0 0,7 4 0 16,3 1 0-16,6-1 0 0,0 0 0 15,-1-3 0-15,-3-1 0 16,-7-5 0-16,-5-6 0 0,-6-3 0 15,-10-5 0-15,-9-6 0 16,-4-5 0 0,-5-1 0-16,-1-6 0 15,1-4 0-15,4 0 0 0,3-3 0 0,5-6 0 16,12 1 0-16,-2-3-85 16,16-10-8-16,12-6-3 0,10-7-7 15,8-3-5 1</inkml:trace>
  <inkml:trace contextRef="#ctx0" brushRef="#br0" timeOffset="201714.8983">29856 15252 59 0,'15'-16'81'0,"-9"7"1"0,-3-2-3 0,-3 11-36 0,0 0-21 0,5-12-5 16,-5 12-5-16,0-13-2 15,0 13-1-15,0-9-1 16,0 9-1-16,0 0 2 16,-12-13-2-1,12 13 2-15,-8-7 0 0,8 7 0 0,0 0-1 16,-12-10-1-16,12 10-1 15,0 0 0 1,0 0-1-16,-12 11 0 16,7 5-3-16,-2 6-2 0,-4 7 0 0,-2 7 0 15,-7 8 0 1,-1 9 0-16,-2 6 0 0,-3 3 0 16,-1 5 0-16,1 0 0 15,4-4 0-15,6-6 0 0,8-5 0 16,5-10 0-16,6-10 0 15,7-8 0-15,14-12 0 16,2-10 0-16,6-2 0 0,-4-8 0 16,2-9 0-1,-3-5 0-15,-1-4 0 0,-2-3 0 16,-8-5 0-16,-6 2 0 0,-8-4 0 16,-2 1 0-16,-7-1 0 15,-8 3 0-15,-3 5 0 16,-9 3 0-16,6 6 0 0,-2 1-6 31,9 2-50-31,4 12-37 0,10 4-2 0,0 0-5 16,16 3-5-16</inkml:trace>
  <inkml:trace contextRef="#ctx0" brushRef="#br0" timeOffset="202230.3521">30033 15515 60 0,'16'-6'93'16,"-5"1"-1"-16,-11 5-4 0,15-11-33 15,-15 11-16 1,0 0-12-16,11-6-7 0,-11 6-6 16,0 6-5-16,0-6-2 15,-1 19-3-15,1-6-1 0,1 4-3 16,0-1 0-16,3 5 0 16,3-1 0-16,4 0 0 15,2-3 0 1,1-1 0-1,2-2 0 1,4-5 0-16,6-2 0 0,-2-5 0 0,-1-2 0 0,5 0 0 0,-4-7 0 16,4-4 0-1,-4-1 0-15,2-2 0 0,-5 0 0 0,-3-2 0 16,-1 0 0 0,-4 4 0-16,0 2 0 0,-13 10 0 15,14-11 0-15,-14 11 0 16,9 0 0-16,-9 0 0 15,11 21 0-15,-2-6 0 16,2 1 0-16,3 1 0 0,4 1 0 16,6-4 0-16,-2-4 0 15,5-3 0 1,0-4 0-16,-1-3 0 16,-1-7 0-16,-6-5 0 0,-1-6 0 0,-11-2 0 15,-3-4 0-15,-7-3 0 16,-9 2 0-16,-14-1 0 0,-13 1 0 15,-7 6-17-15,-24 2-75 16,-19-5-4 0,-12 0-4-1,-20-12-8-15</inkml:trace>
  <inkml:trace contextRef="#ctx0" brushRef="#br0" timeOffset="221198.2209">14132 15239 70 0,'0'-12'90'0,"2"0"-5"16,-2 12-4-16,-3-15-36 15,3 15-12-15,0 0-14 0,10 7-6 16,-6 13-5-16,1 7-2 16,0 9-2-16,-1 5 0 15,-1 2-1-15,-3 1-1 0,0 1 0 16,-2-4-1-16,-4-9 0 15,-3-6 1-15,6-10-1 16,3-16 1-16,-14 9 0 16,14-9-1-16,-11-22 1 0,6-4-1 15,2-9 0-15,2-9 0 16,1-7 0-16,0-2-1 16,2-4 2-16,9 2 0 15,-3 5 2-15,7 5 0 16,1 9-1-16,0 9 2 15,4 7-1-15,0 13-1 0,1 7 0 16,5 9-3-16,0 11 0 0,4 5 0 16,0 7 0-16,4 6 0 15,2 3 0 1,1 5 0-16,-1 0 0 0,-2 3 0 16,-1-2 0-16,-5-1 0 15,1-3-8-15,-10-7-4 0,1 0-8 16,-10-10-22-16,-5-6-47 15,-4-8-2-15,-1-12-4 16,-18 0-3-16</inkml:trace>
  <inkml:trace contextRef="#ctx0" brushRef="#br0" timeOffset="221390.2685">14271 15520 35 0,'-28'-2'92'15,"8"-4"-2"-15,7-4-3 16,8-3-3-16,9-3-44 15,15-2-19-15,17 0-9 16,8-3-5-16,13 0-1 0,14-2-3 16,10 3-4-16,7-6-5 15,14 5-8-15,-3-7-19 16,5 0-50-16,23-6-3 16,8-6-7-16,9-3-5 0</inkml:trace>
  <inkml:trace contextRef="#ctx0" brushRef="#br0" timeOffset="222153.4079">18070 14902 68 0,'-19'-11'93'0,"-2"-5"-1"16,8-3-5-16,0-11-31 15,2 14-14-15,7 4-17 16,4 12-7-16,0 0-6 0,0 0-3 15,-5 12-4-15,4 9-1 16,1 3-4-16,-1 4 0 16,0 2 0-16,0 0 0 15,-1-3 0-15,0-4 0 16,0-3 0-16,-4-5 0 16,4-5 0-16,2-10 0 0,0 0 0 15,-6-7 0-15,5-11 0 16,2-8 0-16,3-10 0 15,6-4 0-15,0-7 0 16,4-1 0-16,5-2 0 0,2 4 0 16,0 5 0-16,0 8 0 15,-2 10 0-15,-2 10 0 16,-2 13 0-16,-4 6 0 16,-3 15 0-16,-2 8 0 0,-5 6 0 15,-1 2 0-15,0 1 0 16,0-1 0-16,-3-3 0 15,1-6 0-15,2-5 0 0,1-8 0 16,9-3 0-16,5-6 0 16,8-4 0-16,5-2 0 15,5-1 0-15,3-3 0 0,4 1 0 16,-1 1 0-16,-2 2 0 16,-3 6 0-16,-3 4 0 15,-8 5 0-15,-6 2 0 0,-7 3 0 16,-7 4 0-16,-5 1 0 15,-13 1 0 1,-9 3 0-16,-5 0 0 0,-4 1 0 16,-7-3 0-16,1 0 0 15,1-2 0-15,2-7 0 0,9-3 0 16,7-10-34-16,20-5-55 16,8-10-4-16,22-18-4 15,23-11-8-15</inkml:trace>
  <inkml:trace contextRef="#ctx0" brushRef="#br0" timeOffset="222708.5373">22461 14377 7 0,'0'0'90'0,"-20"-18"2"0,2 10-3 15,-9 1-4-15,-1 4-40 16,-7 2-8-16,-6 9-13 15,-3 13-6-15,2 6-5 16,-7 7-2-16,6 7-11 16,3 4 0-16,4 3 0 0,6-1 0 15,12 0 0-15,13-3 0 16,7-5 0-16,23-10 0 16,14-5 0-16,23-9 0 15,15-8 0-15,21-7 0 0,20-7 0 16,18-6 0-16,11-12-90 15,16-8-2-15,11-11-4 16,0-10-7-16,8-5-4 0</inkml:trace>
  <inkml:trace contextRef="#ctx0" brushRef="#br0" timeOffset="223147.9095">25860 14032 50 0,'-15'-16'87'0,"4"-2"1"0,-2 0-3 16,9 6-30-16,-7-5-10 15,9 8-12-15,2 9-9 16,-12-8-6-16,12 8-3 0,-11 14-4 16,4 4-11-16,3 6 0 15,0 9 0-15,-1 5 0 16,3 3 0-16,-2 5 0 15,2 3 0-15,0-1 0 16,1 2 0-16,-1-4 0 0,2 1 0 16,-4-7 0-16,1-5-5 0,-2-8-11 15,5-9-23 1,0-18-49-16,0 0-2 16,-1-10-4-16,-4-17-6 0</inkml:trace>
  <inkml:trace contextRef="#ctx0" brushRef="#br0" timeOffset="223437.0845">25675 14048 12 0,'-1'-37'82'16,"2"3"3"-16,12 8-4 15,9 4-1-15,-13 7-46 0,37 12-5 16,10 5-10-16,12 10-3 16,4 14-6-16,3 9 0 15,2 5-4-15,-6 9-2 16,-10 4 0-16,-8 2 0 15,-18 2-1-15,-14-2 1 16,-20 0-1-16,-11-3 0 0,-22-4 2 16,-17-2-1-16,-10-6 0 15,-11-3 0-15,-7-6-1 16,-5-4-1-16,4-7-2 16,1-5 0-16,12-4-6 0,8-7-9 15,18-4-69-15,21-8-4 16,18-11-5-16,19-10-5 15,28-10-4-15</inkml:trace>
  <inkml:trace contextRef="#ctx0" brushRef="#br0" timeOffset="223851.1333">28644 14179 24 0,'0'-9'90'0,"0"9"1"15,12-15-4-15,-1 11-2 0,-11 4-41 16,8 9-15-16,-7 8-9 16,-1 9-5-16,-7 7-4 15,-4 4-2-15,-3 9-3 0,-3 4-6 16,2 6 0-16,3-4 0 16,6 2 0-16,6-2 0 15,4-5 0-15,11-4 0 16,8-7 0-16,6-11 0 15,4-8 0-15,0-11-3 0,4-6-13 16,-3-12-17-16,-3-11-55 16,0-11-2-16,-7-11-5 15,-3-9-6-15</inkml:trace>
  <inkml:trace contextRef="#ctx0" brushRef="#br0" timeOffset="224040.3566">28783 14098 22 0,'-17'-18'84'15,"4"2"0"-15,6 0-3 16,7 0-4-16,13 4-47 16,6 3-9-16,15 2-10 0,2 0-3 15,8 3-3-15,7 1-4 16,6 3-11-16,-4 1-28 16,-3 6-38-16,-1 0-5 15,-4 1-6-15,-9 2-3 16</inkml:trace>
  <inkml:trace contextRef="#ctx0" brushRef="#br0" timeOffset="224203.0708">28755 14369 42 0,'-33'18'88'16,"9"-7"-2"-16,15-4-4 0,9-7-5 15,37 2-50 1,9 0-15-16,12-2-32 0,26-1-55 15,24-5-2-15,17-8-8 16,16-5-6-16</inkml:trace>
  <inkml:trace contextRef="#ctx0" brushRef="#br0" timeOffset="258661.5683">29210 14708 23 0,'0'0'64'16,"6"-11"1"-16,-6 11-21 0,2-11-18 15,-2 11-8-15,0 0-10 16,0 0-4-16,0 0-7 16,0 0-13-16,0 0-29 0,0 7-18 15,0-7-2-15,0 11 5 16</inkml:trace>
  <inkml:trace contextRef="#ctx0" brushRef="#br0" timeOffset="268468.8579">13865 15943 0 0,'0'0'12'0,"-10"-10"-2"0,10 10-3 15,0 0-2-15,0 0-3 16,0 0-3-16,0 0 0 16,0 0-2-16,0 0 1 15,0 0-1-15,0 0 2 0,0 0 0 16,0 0 1-16,0 0 0 16,0 0 1-16,0 0-1 15,0 0 1-15,0 0-1 16,0 0 2-16,0 0-2 0,0 0 0 15,0 0 0-15,0 0-2 16,0 0 0-16,0 0-4 16,0 0-12-16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4:35:00.505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92D050"/>
    </inkml:brush>
  </inkml:definitions>
  <inkml:trace contextRef="#ctx0" brushRef="#br0">1536 1700 0 0,'1'-12'30'0,"-1"2"0"16,0 1 1-16,0 0 2 15,0 9 0-15,-2-15-1 16,2 15-1-16,0-17 1 16,0 17-3-16,0-9-3 15,0 9-3-15,0 0-4 0,0 0-3 16,0 0-2-16,0 0-1 15,0 0-3-15,0 0-2 0,-4 9 1 16,4 2-1-16,-3 1 1 16,-4 3-1-16,7 3 0 15,0 5-2-15,0 0 0 16,-5 7-1-16,1 2-1 0,-8 3-1 16,3 1 0-16,-2 6 2 15,-2 2-6 1,1 2 3-16,6 1-1 0,-4-2 0 15,4-2 0-15,-2-10-2 16,5 0 2-16,-2-9-5 16,0-9 5-16,0-6-1 15,-3-4 0-15,8-5-1 16,0 0 3-16,0-5 0 16,0-9-3-16,0-4 3 0,6-5 1 15,4-8-6-15,-5-5 6 16,8-9 0-16,-7-4-3 0,3-1 3 15,4-3 0 1,2-2 1-16,-8-1-3 0,5 5 4 16,2 2-5-16,-7 5 0 0,7 1 0 15,-7 5 0-15,2 20 0 16,-6 0 0-16,1 2 0 16,2-1 0-16,0 4 0 15,0-2 0-15,-1 4 0 16,3 0-2-16,-2 3 2 0,-6 8 0 15,15-15 0-15,-1 14 2 16,4-3-2-16,10 4 0 16,-7 9 0-16,8 10 0 0,-7 6 0 15,6 6 0-15,-5 2 0 16,-5 5 0-16,-7 6 0 16,-5 2 0-16,2 3 0 15,-3 2 0-15,1 0 0 0,-7 0 0 16,1-3 0-1,0-5 0-15,0-8 0 0,-1-2 0 16,4-8 0-16,7-4 0 16,-10-6 0-16,7-3 0 15,6-6 0-15,-13-6 0 0,1 10 0 16,-1-10 0-16,0 0 0 16,0 0 0-16,0 0 0 15,0 0 0-15,1-7-6 0,7-2-39 16,0-4-43-16,-2-5-6 15,-5-8-1-15,-1-7-7 16</inkml:trace>
  <inkml:trace contextRef="#ctx0" brushRef="#br0" timeOffset="2113.1203">1099 551 67 0,'0'-6'80'0,"0"2"2"15,0-2-3-15,1 2-35 0,-1-3-2 16,-4-15-13 0,3 9-9-16,1 2-6 0,-4-1-4 15,4 12-3-15,0 0-1 16,0 0-2-16,0 29 0 15,-1 4 0-15,1-3-3 16,0 9 0-16,0-1 0 16,-3 3-1-16,-1-1 0 0,4 3-2 15,0 0 2-15,0 0 0 16,-1 1 1-16,0-3 0 16,0-2 2-16,0-7 0 0,0-3 1 15,-2-8-1-15,-1-2 0 16,-2-11-3-16,6-8 0 15,-9 0 0-15,9 0 0 0,-6-21 0 16,-2 3 0-16,8 18 0 16,-6-31 0-16,-4-1 0 15,5-10 0-15,-10-46 0 16,13 34 0-16,-6 1 0 16,2-4 0-16,7-1 0 0,-1 4 0 15,0-1 0-15,4-1 0 16,6 9 0-1,-6 4 0-15,-4 43 0 0,11-36 0 16,-4 0 0-16,10 15 0 16,0-2 0-16,5 15 0 15,1 0 0-15,0 12 0 16,-1 6 0-16,0 12 0 16,3 1 0-16,-6 9 0 0,13 44 0 15,-18-33 0-15,0-7 0 16,3 2 0-16,-6-1 0 15,-1 2 0-15,-9-3 0 0,6 0 0 16,-7-1 0-16,-3-6 0 16,1-6 0-16,-5-2 0 15,-5-9 0-15,2 2 0 0,0-9 0 16,10-5 0-16,0 0 0 16,0 0 0-16,0 0 0 15,-14-1 0-15,3-4 0 16,-3 0 0-16,-9-21 0 15,12 6 0-15,11-2 0 16,-2 1 0-16,3 2 0 16,3-4 0-16,8 1 0 15,-4-5 0-15,5 4 0 0,3 2 0 16,-1-1 0-16,3-1 0 16,-18 23 0-16,30-26 0 15,3-2 0-15,-5 19 0 0,-2-3 0 16,3 6 0-1,-5 3 0-15,-2 3 0 0,3 0 0 16,-25 0 0-16,27 12 0 16,2 3 0-16,-29-15 0 15,25 24 0-15,-1 0 0 16,-11-2 0-16,11 26 0 0,-17-18 0 16,-7-4 0-16,0 0 0 15,2-3 0-15,-2 3 0 16,0-5 0-16,-3 3 0 0,2-5 0 15,-5-4 0 1,-2-4 0-16,2 1 0 16,3-3 0-16,3-9 0 0,0 0 0 15,-22 9 0-15,22-9 0 16,0 0 0-16,0 0 0 16,0 0 0-16,-3-6 0 0,1-5 0 15,-2 1 0-15,1-29 0 16,3 12 0-16,12 4 0 15,4 0 0-15,2 0 0 16,1-2 0-16,2-1 0 16,3 2 0-16,2 0 0 0,2 0 0 15,-1 3 0-15,2-1 0 16,-4 5 0 0,0 0 0-16,-2 5 0 0,-1-1 0 15,-2 6 0-15,-1 0 0 16,-19 7 0-16,0 0 0 0,0 0 0 15,0 0 0 1,8 6 0-16,1 5 0 16,-3-1 0-16,-3 26 0 0,-6-14 0 15,1 2 0-15,0-2 0 16,1-1 0-16,0 1 0 16,0 20 0-16,5-20 0 15,-4-22 0-15,5 28 0 0,-5-28 0 16,0 0 0-16,0 0 0 15,0 0 0-15,13 10 0 16,-1-1 0-16,-1 0 0 16,21-5 0-16,-12-8 0 0,-20 4 0 15,21-25 0 1,2 0 0-16,-5 2 0 0,0 1 0 16,2-4 0-16,0-1 0 15,3 0 0-15,-2 0 0 16,2-2 0-16,2-1 0 15,-3 4 0-15,-1 0 0 0,0 3 0 16,2 0 0 0,-23 23 0-16,28-22 0 15,1 0 0-15,-29 22 0 0,0 0 0 16,0 0 0-16,9-2 0 16,1 0 0-16,0 0 0 0,4 20 0 15,-11 9 0 1,-3 37 0-16,1-28 0 0,-1 7 0 15,0-2 0-15,2 3 0 16,5 4 0-16,-6-1 0 16,5 0 0-16,-2 0 0 15,0-3 0-15,1-1 0 0,-3-3 0 16,2-6 0-16,2-3 0 16,-6-6-12-16,7-10-23 15,-2 0-50-15,-5-15-2 16,0 0-3-16,0 0-5 0,9-15-2 15</inkml:trace>
  <inkml:trace contextRef="#ctx0" brushRef="#br0" timeOffset="2835.067">2552 769 32 0,'4'-32'74'0,"1"-1"-1"0,2 6-1 15,-1-1-5 1,5 5-42-16,-1 0-10 0,-10 23-2 15,25-25-3 1,0 1-1-16,-2 11-1 0,-2 0 0 16,3 3-1-16,0 0 0 15,-3 7-2-15,-1-1-2 0,2 2 0 16,2-2 1-16,-24 4 0 16,24 0 0-16,2 4 1 15,-26-4 0-15,0 0 0 16,7 10 1-16,-2 0-2 15,0-1-1-15,1 27-1 16,-14 10 1-16,7-26-1 0,-1 2 0 16,2-22 2-16,0 0 0 15,5 56 0-15,-5-56 1 16,0 0 0-16,0 0 0 0,12 8-1 16,1 0-4-16,31 7 0 15,-23-15 0-15,2-8 0 16,0 0 0-16,-1-5 0 15,0-1 0-15,-22 14 0 16,28-17 0-16,-4-3 0 16,-24 20 0-16,0 0 0 0,0 0 0 15,0 0-3-15,28-23 1 16,-28 23 1-16,4 13 1 16,-1-2 0-16,1 3 2 15,3 1-2-15,3-5 1 0,3 5 2 16,-13-15-3-16,0 0 0 15,24 6 0-15,4 1 0 16,-6-7 0-16,1-4 0 16,8-14 0-16,-2 3 0 15,-2-15 0-15,1 3 0 16,-3-1 0-16,0-3 0 16,-5 1 0-16,3-1 0 0,-11 4 0 15,3 1 0-15,-15 26 0 16,9-21 0-16,-1-1 0 15,-8 22 0-15,0 20 0 0,0 3 0 16,-2 6 0-16,0 6 0 16,1 3 0-16,-3 3 0 15,0 0-18-15,4 2-14 16,0-9-37-16,0 8-20 16,1-5-2-16,8-6-4 15,-3-5 0-15</inkml:trace>
  <inkml:trace contextRef="#ctx0" brushRef="#br0" timeOffset="2964.949">3574 784 51 0,'-5'-21'59'0,"-1"-1"-8"16,1 0-45-16,5 22-50 15,-3-20-13-15,1 0-3 16</inkml:trace>
  <inkml:trace contextRef="#ctx0" brushRef="#br0" timeOffset="3683.3792">3856 692 85 0,'25'-5'94'0,"-25"5"-6"16,0 0-6-16,0 0-1 15,10-11-57 1,2 0-10-16,-3-1-7 0,3 0-1 16,-2 0-3-16,-1 0 0 15,0 1 1-15,23-24 1 16,-5 13 0-16,-6 12 0 0,2-2 0 16,0-3-5-16,1-2 0 15,-1-4 0-15,2 0 0 16,-5 1 0-16,1-1 0 15,-4 0 0-15,-3 0 0 16,-14 21 0-16,18-26 0 0,-2-2 0 16,-16 28 0-16,0 0 0 15,0 0 0-15,0 0 0 16,0 0 0-16,0 0 0 16,0 0 0-16,0 1 0 15,-42 81 0-15,31-41 0 16,5-1 0-16,-2 8 0 0,-1 1-5 15,-3 3 0-15,7-5 0 16,-3 1 2-16,2-2 2 16,1 0 1-16,-2-7 1 15,1-3 1-15,1-7 0 0,-1-5 0 16,-2-10 0-16,0-3 0 16,-2-7-1-16,1 3-1 15,-5-6 0-15,4-1 0 16,-2 0 1-16,0-4-1 0,0-1 1 15,1 0-1-15,1 3 0 16,10 2 1-16,-8-8 0 16,8 8 0-16,11-5 1 15,4 0-2-15,7 2 0 0,4-2 0 16,9 0 0-16,1 2 0 16,6-2 0-16,-2-1 0 15,4-1 0-15,-1 1 0 0,0 0 0 16,1 1 0-1,-5-1 0-15,0 0 0 0,-6 0 0 16,-3 2 0-16,-4 2 0 0,-6 1 0 16,-5 1-15-16,-15 0-36 15,9 8-35-15,-9-8-2 16,-9 11-4-16,-3-9-8 16</inkml:trace>
  <inkml:trace contextRef="#ctx0" brushRef="#br0" timeOffset="4514.3694">975 1334 49 0,'-22'3'70'16,"0"-2"-14"-16,4 0-4 15,3 1-13-15,-3-1-5 16,3-1-8-1,1 0-3-15,14 0-9 0,-18 0 0 16,18 0-6-16,0 0-6 16,0 0 6-16,0 0-2 0,0 0-3 15,13 3 0-15,0-3 4 16,3 0-3-16,7 0 2 16,7 2 2-16,-3-2-5 15,6 0 3-15,4 0-2 0,9-2-1 16,-1 2 0-16,11-1 0 15,-1-1 1-15,8-1-1 16,4 2 1-16,4-3 0 0,4 2 1 16,3-3-1-1,5 2 1-15,5-3 0 0,3 0-1 16,5-1-2-16,5-1 0 16,5 2 0-16,4-4 2 15,3-1-2-15,3 1 0 0,0-1 0 16,3-2-1-16,1 1 1 0,0-3-2 15,2 1 0-15,-4 0 0 16,2 0 0 0,-5-1 0-16,-5 3 0 0,-4-4 0 15,-8 5 0-15,-5 0 0 16,-11 1 0-16,-5 1 0 0,-8 0 0 16,-10 2 0-16,-5 2 0 15,-9 0 0-15,-4 4 0 16,-11-1-11-16,-8 2-4 15,-8 0-18-15,-14 0-54 0,0 0 0 16,-6 6-7-16,-6-3-4 16</inkml:trace>
  <inkml:trace contextRef="#ctx0" brushRef="#br0" timeOffset="5363.2862">1102 1487 0 0,'-8'0'40'0,"8"0"2"0,-14 2 3 16,14-2-4-16,0 0-5 16,-11 0-7-16,11 0-5 15,0 0-5-15,0 0-3 0,0 0-3 16,-4 10 0-16,4-10 2 16,0 0 0-16,12 8 3 0,7-6 0 15,2 1-2-15,6-1-5 16,8-1-3-16,7-1-1 15,4 2-2 1,7 0-1-16,16-2 1 0,-6 1-1 0,14-2 1 16,10-4 3-16,3-2-3 15,13-1 1-15,-50 4-2 16,7-4 0-16,9 1-1 16,4-1-2-16,0-2 0 0,14-1 0 15,4 1 2-15,7-3-1 16,4-1 0-16,4 1 0 15,-2-1 0-15,11-3 1 16,-2 2-1-16,7-2-1 16,-2 1 0-16,4-3 1 15,-4 4-1-15,-4-3 0 0,-4 4 1 16,-5-2-2-16,-7 3 2 16,-9 0-1-16,-4 3-1 0,-12 0 2 15,-7 1-2-15,-6 1 0 16,-8 2 0-16,-7 0 0 15,-7 0 0-15,-7 4 0 16,-5-2 0-16,-5 2 0 0,-6 0 0 16,-2 0 0-16,-3 1 0 15,-10 1 0-15,11 0 0 16,-11 0 0-16,0 0 0 16,0 0-9-16,0 0-9 15,0 0-37-15,0 0-33 0,0 0-4 16,-11 1-4-16,1-1-4 15</inkml:trace>
  <inkml:trace contextRef="#ctx0" brushRef="#br0" timeOffset="11210.5259">1582 1860 24 0,'-16'0'82'0,"16"0"-1"0,-13-3-17 15,13 3-7-15,0 0-7 16,0 0-21 0,0 0-8-16,-8-5-6 0,8 5-6 15,0 0-2-15,5 0-2 0,-5 0 0 16,13 5-2-16,-13-5 0 15,20 5 1-15,-2-3 0 16,-3-2 0-16,12 0 1 16,2 0 0-16,6 1 0 15,2-3-1-15,-1-2 0 0,-3-1 0 16,2 1 0-16,-5-2 0 16,-10 3 1-16,-3 0-1 15,-5 0-4-15,-12 3 0 16,0 0 0-16,11-10 0 0,-11 10 0 15,0 0 0-15,6-15 0 16,-6 15 0-16,0-8 0 16,0 8 0-16,0 0 0 15,0 0 0-15,0 0 0 16,0 0 0-16,0 0-36 0,0 0-54 16,2 12-3-16,-2-12-3 15,9 14-8-15</inkml:trace>
  <inkml:trace contextRef="#ctx0" brushRef="#br0" timeOffset="12027.5895">2477 1714 60 0,'-7'-9'87'0,"3"-2"0"15,-2 0-4-15,6 1-30 16,0 10-16-16,-1-14-11 16,1 14-11-16,-10-2-6 0,1 5-4 15,-1 10-2-15,1 6-4 16,-12 6 0-16,-3 8 0 16,1 6 2-16,-8 5 1 0,10-2-1 15,0 3 2-15,4 3-2 31,19-9 1-31,25-7 1 0,19-14-3 16,6-5 2-16,8-11 0 16,8-3 1-16,3-15-1 15,3-12 0-15,-19-4 0 16,-13-6 0-16,-10-3 3 0,-7-4-3 16,0-1 1-16,-9-4-1 15,-7 2 0-15,-5 2 0 16,0 2 0-16,-4 4 1 15,0 8-3-15,-8 5 0 0,1 6 0 16,-3 5 0-16,4 4 0 16,6 12 0-16,-18 0 0 15,8 12 0-15,4 7 0 16,3 8 0-16,1 10 0 16,1 7 0-16,8 9 0 0,3 2 0 15,7 4-11-15,-1-6-5 16,4 4-7-16,1-7-16 15,0-11-40-15,-14-5-12 32,-1-11-6-32,-6-9-1 0</inkml:trace>
  <inkml:trace contextRef="#ctx0" brushRef="#br0" timeOffset="12314.8609">2792 1952 24 0,'-15'-22'77'0,"15"2"-2"16,6 0-3-16,7 0-28 15,12 5-14-15,0-2-11 16,10 1 0-16,-1-1 0 16,0 6 0-16,-2-2-3 0,-3 4-1 15,-7 1-3-15,-3 3-3 16,-3 4-1-16,-4 1-4 16,-3 1-1-16,5 9-3 15,-8 2 0-15,5 8 0 0,0 1 1 16,-1 5-1-16,2 3 1 15,0 1 0-15,-2-2 0 16,-3 1-1-16,5 1 0 16,-7-5-8-16,5-2-7 0,-10-5-16 15,4-5-50-15,3-3-5 16,-7-10-8-16,12 0-1 16</inkml:trace>
  <inkml:trace contextRef="#ctx0" brushRef="#br0" timeOffset="12493.9066">3148 1542 37 0,'-6'-30'81'15,"1"2"-3"-15,-1 2-7 16,-1 5-4-16,3 1-55 16,1 12-15-16,3 8-28 15,0 0-38-15,-2 8-8 0,4 16-3 16,14 15 3-16</inkml:trace>
  <inkml:trace contextRef="#ctx0" brushRef="#br0" timeOffset="13545.3065">3478 1728 63 0,'1'-11'95'0,"-1"1"-4"15,-1 1-6-15,-3 0-4 16,4 9-57-16,0 0-11 16,0 0-5-16,-2 17-6 15,2 3-2-15,1 7-2 0,3 6 0 16,0 0 3-16,1 3-1 0,1-3 1 16,5-1 1-1,0-6 0-15,3-3 0 0,5-10 1 16,3-1-1-16,-2-7 1 15,0-2-1-15,1-3 1 16,3-4 0-16,-3-6-1 0,1-3 1 16,-5-4-1-16,-1-3 0 15,1-2-1-15,-3 0 1 16,-4 3-1-16,-2 0-2 16,-4 4 0-16,-2 5-1 0,-2 10 0 15,0 0 0-15,-4 7-1 16,-3 10 0-16,2 1 1 15,1 3 0-15,3 4 1 0,1-3 1 16,0-1 0-16,10-1 0 16,0-4 1-16,5-4 0 15,1-3 1-15,0-3 0 16,3-6-2-16,0 0 2 16,-4-4 0-16,2-4-2 15,-5-3 1-15,1-3 0 0,0 2-1 16,-5-5 0-16,-2 3 1 15,1 0-1-15,-1-1 1 16,-3 5 0-16,-1 0 1 16,-2 10-1-16,4-13 0 0,-4 13-1 15,0 0 0-15,0 0-1 16,0 0 0-16,15 1-1 0,-6 9 1 16,2 0 0-16,4-1 0 15,5 3 1-15,3-1 1 16,3-2 0-16,8-8-1 15,0-1 1-15,2-5 0 0,6-13 0 16,0-6 1-16,0-10-1 16,2-7 0-16,-3-8 2 15,-4-6-1-15,-19 26-2 0,2-5 0 16,-5 0 0-16,0-3 0 16,-3 3 1-16,1-1 0 15,-4 5-1-15,1-4-1 16,-4 11 0-16,-2-2 0 15,-4 9 0-15,0 3-1 0,0 13 1 16,0 0-1-16,-4 20-1 16,2 25 2-16,1 15 2 15,7 12-1-15,5 6 0 16,8-3 0-16,1-9-1 0,4 2 2 16,-2 5 1-1,-1-2 0 1,-7-4 0-16,-4-8 0 0,-5-5 0 15,-6-6 2-15,-2-7-1 16,-10-7-1-16,-5-15-2 16,-5-8 0-16,2-8 0 15,-3-3 0-15,0-7 0 16,-1-9 0-16,1-3 0 0,6-9 0 16,6-1 0-16,6-6 0 15,3 0 0-15,4 1 0 16,8 0-2-16,10 7-2 15,5 1-2-15,6 6-3 16,-1 5-3-16,6 8-6 0,-1-1-26 16,5 8-43-16,-6 0-1 15,2-2-7-15,-2-2-3 16</inkml:trace>
  <inkml:trace contextRef="#ctx0" brushRef="#br0" timeOffset="13873.3163">4812 1592 36 0,'-24'-25'90'0,"3"0"0"16,13 16-5-16,-2-2-3 15,5 1-51-15,0-1-7 16,5 11-11-16,3-17-5 16,-3 17-2-16,17-13-2 15,-3 6 1-15,5 1-2 16,5 1 1-16,3-1 0 15,3 4 0-15,1-1-1 0,3 1 0 16,-2-1-1-16,1 1 0 16,1 2 0-16,-1-1 0 15,-2 1-1-15,-1 0 0 0,-3 0 0 16,-3 1 0-16,-4-1-3 16,-6 0-2-16,-4 7-4 15,-10-7-19-15,-5 9-58 16,-2 0-2-16,-9-1-4 15,-3 2-8-15,-9 1 0 0</inkml:trace>
  <inkml:trace contextRef="#ctx0" brushRef="#br0" timeOffset="14777.4057">1649 2798 61 0,'-11'-7'72'0,"-3"-2"-18"16,1 5-6-16,3-4-9 0,-3 5-6 15,13 3-10-15,-17-5-6 16,17 5-6-16,0 0 0 0,-9-2-2 16,9 2-1-1,0 0-1-15,0 0 1 0,0 0 2 16,1 9 0-16,11-6 0 16,5 2 1-16,15 0 1 15,10 0 0-15,7-1-1 16,11-1-1-16,25-3-4 15,10 0 0-15,15 0 0 0,19-6-3 16,16 0 0-16,7-6-3 16,18 2 0-16,2-2 0 0,5-3 0 15,6 1 0-15,0-5 0 16,-9 2 0-16,-1-2 0 16,2-1 0-16,-15 1 0 15,-2-1 0-15,-8 1 0 0,-13-3 0 16,-11 4 0-16,-1-3 0 15,-14 3 0 1,-10 0 0-16,-13 4 0 0,-16 1 0 16,-12 2 0-16,-11 2 0 0,-13 3 0 15,-13 3 0-15,-9 1 0 16,-14 2 0-16,0 0 0 16,0 0 0-16,1 5 0 15,-1-5 0-15,-8 9 0 0,-2-1 0 16,-1 2 0-1,-4-3 0-15,4 4 0 0,-11 3-81 16,1-5-10-16,-2 0-4 16,-3-5-6-16,1-1-5 0</inkml:trace>
  <inkml:trace contextRef="#ctx0" brushRef="#br0" timeOffset="15739.6983">3206 3453 3 0,'-2'-10'78'0,"2"10"5"16,-1-18-4-16,1 18-21 15,0-14-15-15,0 14-9 16,6-10-9-16,-6 10-10 16,0 0-6-16,0 0 0 0,0 0-1 15,0 0-3-15,5 5-1 16,-5-5-1-16,-3 18 0 0,-2-4 1 16,-4 2 1-16,3 3-1 15,-6 2-1 1,5 3-1-16,-3 3 1 0,0 3-1 15,1 2 0-15,0 3 0 0,-1 1-1 16,-1-1 0-16,2-3-1 16,2-3 1-16,-3-5 0 15,5-5 0-15,-2-6 1 16,1-4 2-16,6-9 0 16,0 0 0-16,0 0 0 15,-3-15-2-15,4-3-2 0,-1-9 0 16,2-6 0-16,8-7 0 15,-2-6 0-15,7-5 0 16,1 1 0-16,7 2 0 0,-1 3 0 16,1 3 0-16,1 7 0 15,-5 8 0-15,-2 5 0 0,-1 9 0 16,-2 7 0-16,0 6 0 16,-1 3 0-16,1 10 0 15,-3 7 0-15,6 4 0 16,-1 7 0-16,-1 3 0 0,-3 4 0 15,-1-2 0-15,0 3 0 16,-4 0 0-16,3-3 0 16,-5-2 0-16,-1-3 0 0,2-5 0 15,-1-2 0-15,-4-4 0 16,3-2 0-16,-1-5-6 16,2 0-3-16,-5-13-4 15,7 16-7-15,-7-16-66 0,0 0-3 16,0 0-3-1,2-15-7-15,-4-1 3 0</inkml:trace>
  <inkml:trace contextRef="#ctx0" brushRef="#br0" timeOffset="16089.2884">3278 3675 20 0,'-15'1'92'15,"-1"-1"0"-15,16 0-3 16,-15 0-4-16,15 0-45 0,0 0-14 15,0 0-7-15,0 0-7 16,0 0-3-16,11 0-5 16,1 0-1-16,10 0 0 15,5-1 0-15,12-1-1 16,2-3 0-16,7 0 0 0,3-1 0 16,-6 2 1-16,2-3 0 15,-9 3-3-15,-1-1 0 0,-14 2 0 16,-4 0 0-16,-6 0 0 15,-13 3 0 1,15-4 0-16,-15 4 0 0,0 0 0 16,0 0 0-16,0 0 0 15,1-8 0-15,-1 8 0 0,0 0 0 16,0 0-3-16,-6 2-42 0,5 8-44 16,-3 2-4-1,2 2-6-15,-4 5-5 0</inkml:trace>
  <inkml:trace contextRef="#ctx0" brushRef="#br0" timeOffset="17018.5678">3196 4396 55 0,'-6'-11'93'15,"6"11"-1"-15,-3-12-8 0,3 12-2 16,-34-12-59-16,34 12-4 16,0 0-9-16,-3 17-5 15,3 1-2-15,0 5-2 0,0 10 1 16,-2 7 1-1,-4 5 1-15,1 6-2 0,-4 1 1 16,-3 0 0-16,-2 0-1 16,-3-4 0-16,4-5-1 0,3-8 0 15,2-6-1-15,2-8 2 16,3-6-1-16,0-6 2 16,3-9 1-16,0 0 0 15,0 0 0-15,-7-8-1 0,1-7-3 16,3-8 0-16,-8-5 0 15,9-10 0-15,3-6 0 16,-2-5 0-16,1-4 0 16,4-2 0-16,9-2 0 0,4 2 0 15,5 3 0-15,3 3 0 16,0 7 0-16,8 3 0 16,2 8 0-16,1 5 0 0,-4 12 0 15,0 5 0-15,1 9 0 16,-8 6-2-16,0 12 0 15,-7 11-1-15,-7 4 3 0,-1 12 0 16,-9 2 0-16,-1 2 1 16,-12-3 0-16,-2-3 0 15,0-6-1-15,-2-6 2 16,0-9 0-16,2-8-2 16,6-5 0-16,8-9 0 0,-12 3 0 15,12-3 0-15,1-9 0 16,1-2 0-16,9-1 0 15,3 1 0-15,5-4 0 16,6 3 0-16,-2 1 0 0,8 3 0 16,-1 3 0-16,-1 6 0 15,3 0 0-15,-3 6 0 16,-3 8 0-16,-2 4 0 16,-1 7 0-16,-10 3 0 0,-1 6 0 15,-5 0 0-15,-8 2 0 16,-9 0 0-16,-5 0 0 0,-7-1 0 15,-9-6 0 1,-4-2 0-16,-2-4 0 0,-5-6 0 16,2-4 0-16,-4-4 0 15,-2-6 0-15,1-4 0 0,5-1 0 16,6-8 0-16,1-5 0 16,11-2 0-16,-1-2 0 15,7-2 0-15,9 1 0 16,2-1 0-16,5 6 0 0,-5 1-82 15,12 0-9-15,11 2-4 16,6-4-7 0,5-1-5-16</inkml:trace>
  <inkml:trace contextRef="#ctx0" brushRef="#br0" timeOffset="19807.6594">3399 5802 60 0,'2'-14'87'16,"-2"-3"-2"-16,-1 1-3 0,-4 0-30 15,-1 4-15-15,-2 0-13 16,3 1-8-16,-3 2-5 16,8 9-3-16,-14-14-1 15,14 14-2-15,-14-8-3 16,3 8 1-16,-2 5-1 0,-3 3 0 15,-5 6 0-15,-3 7-1 16,-1 6 1-16,-1 5-1 16,-7 5 1-16,0 4-1 15,1 4-1-15,3 4 1 0,4-1 0 16,1 1 0-16,5-3 1 16,-1-3 0-16,15-4 1 15,9-5 1-15,14-6 1 16,4-7-5-16,13-9 0 0,14-6 0 15,12-5 0-15,2-5 0 16,5-6 0-16,-3-6 0 16,-2 0 0-16,-5 0 0 0,-9 2 0 15,-8 2 0-15,-11 4 0 16,-10 0 0-16,-4 5 0 16,-5 1 0-16,-11 2 0 0,10-2 0 15,-10 2 0-15,0 0 0 16,0 0 0-16,0 0 0 15,0 0 0-15,0 0 0 16,0 0 0-16,0 0 0 0,0 0 0 16,0 0-35-16,0 10-55 15,0-10-4-15,0 11-7 16,0-11-5-16</inkml:trace>
  <inkml:trace contextRef="#ctx0" brushRef="#br0" timeOffset="20300.2559">3204 6916 60 0,'-7'-10'93'0,"7"10"-3"0,-5-15-7 15,5 15-2-15,0 0-52 16,0 0-10-16,-5 20-8 16,5 1-3-16,0 8-3 15,-2 5 0-15,-1 6 1 16,-2 4 0-16,0 1-2 0,-2-2 0 16,-3-1 0-16,-2-2-1 15,3-1-3-15,-5-6 0 16,2-4 0-16,-3-2 0 15,2-2 0-15,-4-5-6 0,7-1-7 16,1-8-8-16,9-11-59 16,-11 0-8-16,11 0-6 15,-1-16-3-15,1-6-1 0</inkml:trace>
  <inkml:trace contextRef="#ctx0" brushRef="#br0" timeOffset="20766.3031">2960 6965 54 0,'14'-19'82'0,"-1"3"-3"15,4 0-1-15,15 6-39 16,-6 3-6 0,5 7-8-16,8 0-11 0,2 10-4 15,2 6-2-15,7 4 0 0,3 7-3 16,-2 2 0-16,-3 2-1 15,1 3-1-15,-9 3 1 16,-7-2-1-16,-9 1 0 16,-7-1 1-16,-14-2 0 15,-3 3 1-15,-14-3-1 0,-13 1 1 16,-9 0-1-16,-8-2 1 16,-6 0 0-16,-5 1-1 15,0-3-1-15,-5-3 0 0,4-2-1 16,4-4 0-1,4-5 0-15,8-1 0 0,4-6-2 16,4-1 0-16,12-5 0 16,5-3 0-16,5 0 0 0,0 0 0 15,10 0 0-15,-8-8 0 16,8 8 0-16,0-12 0 0,0 12 0 16,1-9 0-16,-1 9 0 15,0 0 0-15,7-8 0 16,2 6-13-16,7 3-26 15,1 4-47-15,2-4-3 16,4 1-6-16,-1-2-7 0</inkml:trace>
  <inkml:trace contextRef="#ctx0" brushRef="#br0" timeOffset="21328.2124">3283 8347 36 0,'-11'-14'88'16,"7"1"-3"-16,-3 0-2 15,6 4-33-15,-6-1-6 0,7 10-16 16,0 0-9 0,-10 4-5-16,7 8-6 0,-3 8 1 15,2 3-2-15,0 7 0 0,-3 3 0 16,2 1-1-16,-1 1-1 16,2-1-2-16,-3-4 1 15,5-2-3-15,-2-6 1 16,2 0 0-16,2-7 1 15,2-2-3-15,3-3 0 0,6-3 0 16,5-4 0-16,-2-3 0 16,8-2 0-16,2-5 0 15,2-4-6-15,-2-7-7 16,5 1-24 0,8-6-51-16,-9-4 0 0,-4-4-5 15,-6-4-6-15</inkml:trace>
  <inkml:trace contextRef="#ctx0" brushRef="#br0" timeOffset="21562.5511">3336 8184 11 0,'-17'-9'86'0,"0"1"1"16,5-3-3-16,6-3-6 16,12-2-44-16,2 1-6 15,2-3-13-15,8 1-7 16,6-2-3-16,5 5-2 15,4-2 0-15,3 5-1 0,-1 2-1 16,2 6-1-16,-4 2-4 16,1 1-6-16,-6 6-13 15,-6-2-36-15,-4 11-21 0,-7 0-6 16,-9 2-5-16,-3 2 0 16</inkml:trace>
  <inkml:trace contextRef="#ctx0" brushRef="#br0" timeOffset="21850.9108">3307 8422 63 0,'-15'12'90'0,"6"-4"-3"16,9-8-5-16,-12 0-35 16,12 0-7-16,5-4-13 15,9-3-8-15,6 1-5 16,8-2-5-16,5-1-1 0,6 0-1 15,5 0-3-15,3 2-1 16,-2-1-1-16,2 3 0 16,-8 0-1-16,-4 1-1 0,-2 1-2 15,-8-1-1-15,-6 4-4 16,-8-3-3-16,0 3-10 16,-11 0-22-16,0 0-43 15,0 0-2-15,2 12-5 0,-1-3-4 16</inkml:trace>
  <inkml:trace contextRef="#ctx0" brushRef="#br0" timeOffset="22237.5097">3284 9329 63 0,'-5'-18'97'15,"4"4"-5"1,-4-4-6-16,3 7-1 0,-8 3-63 16,10 8-2-16,-3 5-6 0,-1 13-5 15,2 9-4-15,-3 5-1 16,1 7 1-16,-2 6-1 15,-1 4-1-15,-3 1-1 0,0-3-2 16,-1-2 0-16,-1-2 0 16,0-6 0-16,1-2 0 15,1-6 0-15,-2-3 0 16,4-7 0-16,-2 0 0 0,4-8 0 16,5-2-17-16,1-9-69 15,-7-6-3-15,7-14-3 16,4-10-7-16,1-8-1 15</inkml:trace>
  <inkml:trace contextRef="#ctx0" brushRef="#br0" timeOffset="22523.1271">3300 9157 85 0,'1'-10'97'16,"-1"0"-4"-16,0-2-5 15,2 0-1-15,-2-1-61 16,16 2-8-16,3-1-7 0,5 0-5 16,7 0-6-16,6 1 0 15,5 1 0-15,2-1 0 16,1 2 0-16,-5 1 0 16,1 1 0-16,-6 3 0 0,-4 0 0 15,-7 4 0-15,-5 0 0 16,-6 0 0-16,-3 3-8 0,-2 8-28 15,-7 2-51-15,-1 4-3 16,-7 0-5 0,-7 5-6-16,-8 4 7 0</inkml:trace>
  <inkml:trace contextRef="#ctx0" brushRef="#br0" timeOffset="22843.9836">3331 9464 69 0,'-16'10'97'15,"4"-1"-4"-15,3-7-5 16,9-2-1-16,0 0-56 16,0 0-9-16,8 0-8 15,10-5-4-15,6-1-10 16,6-2 0-16,9-1 0 0,4-3 0 16,7-1 0-16,0 0 0 15,1 0 0-15,-3 0 0 16,-5 1 0-16,-3 0 0 15,-10 3 0-15,-5 2 0 0,-9 3 0 16,-6 0 0 0,-10 4 0-16,10-3 0 0,-10 3 0 0,0 0 0 15,0 0 0-15,0 4 0 16,3 7-7-16,-3 3-81 16,1-2-4-16,-1 5-3 15,0 1-8-15,-3 1-1 16</inkml:trace>
  <inkml:trace contextRef="#ctx0" brushRef="#br0" timeOffset="25098.2498">3484 10392 36 0,'-7'-21'85'0,"-3"0"1"15,-2-1-3-15,-10-4-21 16,8 5-20-16,3 4-17 0,-4 1-6 16,1 0-6-16,-3 5-1 15,1 2-3-15,-3 1-2 16,-2 4-1-16,-1 3 1 0,-7 1-1 15,-1 9-1-15,-5 8 1 16,-4 6-4-16,-10 9-2 16,-2 6 0-16,-2 7 0 15,3 5 0-15,3 6 0 16,5 3 0-16,8 2 0 16,7-1 0-16,21-1 0 0,6 0 0 15,13-7 0-15,15-6 0 16,9-8 0-16,13-10 0 15,5-6 0-15,6-9 0 16,-1-8 0-16,-4-5 0 0,-2-11 0 16,-9-3 0-16,-7-7 0 15,-6 0 0-15,-9-7 0 16,-9 3 0-16,-3-2 0 0,-4 0 0 16,-4 5 0-16,-1 1 0 15,-2 6 0-15,1 1 0 16,-1 14 0-16,0-14 0 0,0 14 0 15,0 0 0 1,0 10 0-16,-1 6 0 0,3 4 0 16,-1 4 0-16,-1 7 0 15,0 6 0-15,0 1 0 16,-1 0 0-16,-2 5 0 0,-1-3 0 16,4 13 0-16,2-6-60 15,-2-2-33-15,0-8-1 16,4-5-11-16,6-7-5 15</inkml:trace>
  <inkml:trace contextRef="#ctx0" brushRef="#br0" timeOffset="29322.4189">6356 1844 41 0,'-5'-11'78'16,"3"1"-3"-16,2-3-11 0,-2 2-12 16,2 11-10-16,0-16-11 15,0 16-10-15,2-8-6 16,-2 8-3-16,0 0-4 15,2 5-2-15,-2 10-2 0,0 3-1 16,0 6 0-16,-1 6 0 16,0 5 1-16,-2 8-1 15,1 12 0 1,-2 0 1-16,3 2-2 16,-1-4 1-16,1-1-1 15,0-5 1-15,0-4-1 16,1-4 0-16,0-15 0 15,0-3 0-15,0-5 0 0,0-1 0 16,0-2-1-16,-1-4-2 16,1-9-2-16,0 10-4 15,0-10-4-15,0 0-3 0,0 0-34 16,0 0-38-16,5-10-3 16,-2-6-3-16,-3-9-3 15</inkml:trace>
  <inkml:trace contextRef="#ctx0" brushRef="#br0" timeOffset="29866.4508">6340 1928 23 0,'0'-18'78'0,"0"6"1"16,2 2-4-16,-2 10-31 15,12 0-13-15,-3 7-13 0,2 11-8 16,1 4-5-16,6 6 1 15,9 13-1 1,4 3 1 0,2-4 2-16,4-1-1 0,1-3-1 15,2-3-1-15,-2-4-1 16,-1-9-1-16,-8-12-4 16,-4-5-3-16,1-3-2 0,-6-7-3 15,-2-7-3-15,-1-4 1 16,1-8-2-16,-5-7 2 15,-1-2 3-15,-3-4 2 16,-2 0 4-16,0-2 5 0,-3 2 5 16,-2 1 5-16,-2 9 4 15,1 4 2-15,-1 2 0 16,0 8 0-16,-1 2-2 16,1 13-4-16,-2-14-4 0,2 14-3 15,-2 7-2-15,2 8-3 16,0 6 0-16,-1 5-1 15,2 10 0-15,2 8 1 16,0 18 3 0,-2 5 1-1,-1 1-1-15,0-1 0 0,0 0 0 16,-1-6-2-16,1-3-2 0,0-8-4 16,0-18-7-16,0-13-15 15,3-7-59-15,11-7-2 16,3-10-5-16,3-12-6 15,0-15 1-15</inkml:trace>
  <inkml:trace contextRef="#ctx0" brushRef="#br0" timeOffset="30156.6793">7286 1888 64 0,'16'-17'96'15,"-5"3"-5"-15,-3 5-7 16,-8 9-2-16,0 0-54 0,0 0-13 15,3 16-6 1,-1 6-4-16,-3 5-2 0,1 12 1 16,0 22 2-1,0 3-1 1,-1 1 0-16,-1 2 1 16,0-3-2-16,0-3 0 15,1-6-4-15,-1-5 0 16,2-22 0-16,0-6 0 0,0-1-7 15,0-8-9-15,2-2-25 16,-2-11-46-16,0 0-2 16,0 0-6-16,0-22-3 0</inkml:trace>
  <inkml:trace contextRef="#ctx0" brushRef="#br0" timeOffset="30633.0607">7240 1923 75 0,'-14'-10'90'0,"-2"-1"-3"0,7-2-4 16,-4 4-41-16,13 9-6 16,-10-11-10-16,10 11-8 0,0 0-4 15,-7-9-4 1,7 9-2-16,0 0-3 0,0 0-1 15,0 0-2-15,0 0 0 16,12 0 0-16,1 4-1 16,6-4 1-16,8 1 2 0,8 1-4 15,9-1 0-15,5-1 0 16,5-4 0-16,4-2 0 16,2-1 0-16,-4-3 0 0,-4 2 0 15,-5-1 0 1,-7 0 0-16,-6-1 0 0,-8 6 0 15,-9-2 0-15,-3 2 0 0,-3 1 0 16,-11 3 0-16,7-2 0 16,-7 2 0-16,0 0 0 15,0 0 0-15,0 0 0 16,0 0 0-16,0 0 0 0,0 0 0 16,0 0 0-16,0 0 0 15,0 0 0-15,-5 10 0 16,-6-1-16-16,-4 11-75 15,2 3-3-15,-5 0-3 16,-8 7-5-16,-2 0-2 0</inkml:trace>
  <inkml:trace contextRef="#ctx0" brushRef="#br0" timeOffset="37781.5735">9395 1733 56 0,'0'-10'77'0,"-5"-1"-11"16,5 1-11-16,-3-1-10 16,3 1-9-16,-3 1-11 15,1 0-1-15,2 9-7 16,-7-14-4-16,7 14-4 0,-15-8-3 16,6 6-2-16,-3 2-2 15,-5 3 1-15,-3 4-3 16,-2 4 1-16,-7 9 0 15,-2 2 1-15,0 6 0 16,-2 4 1-16,-1 4 0 16,2 1-1-16,4 3 1 0,1 0-2 15,7 2 2-15,7-1-1 0,21 9 4 32,12-4 0-17,13-3 1-15,9-4-1 0,9-5 1 16,4-4 0-16,4-6-1 15,7-7-1 1,-21-13-5-16,0-4 0 0,-10 0 0 16,-5-2 0-1,-3-1 0-15,-5-3 0 0,-5 0 0 0,-4 2 0 16,-3-1 0-16,-10 5 0 16,11-8 0-16,-11 8 0 15,0 0 0-15,0 0 0 16,9-11 0-16,-9 11 0 0,0 0-2 15,0 0-23-15,4-12-61 16,-4 12-4-16,11-11-4 16,-3 3-6-16,3-5-1 15</inkml:trace>
  <inkml:trace contextRef="#ctx0" brushRef="#br0" timeOffset="38165.2525">9837 1930 24 0,'-14'-9'90'0,"3"1"0"15,-3 1-4 1,7-1-3-16,-2-3-48 0,9 11-10 16,-2-10-8-16,2 10-6 15,16-6-4-15,2 3-1 16,5 2-2-16,11-1-1 0,4 2 0 15,9-1 0-15,1 1-1 16,8-1 0-16,-3-2-1 16,1 0 1-16,-3-2-1 15,-3 1 0-15,-5-6 1 16,-6 3-1-16,-2 0 0 0,-11 0 0 16,-3-2 0-16,-5 3 0 0,-4 0 0 15,-3 2 1-15,-9 4-2 16,0 0 0-16,11-7-4 15,-11 7-3-15,0 0-6 16,0 0-15-16,-9-2-48 16,-2 8-10-16,-6 6-8 15,-3 1-5-15,-8 1 4 16</inkml:trace>
  <inkml:trace contextRef="#ctx0" brushRef="#br0" timeOffset="38528.8955">10198 1905 45 0,'-10'0'89'15,"10"0"-2"-15,-11-3-5 16,11 3-30-16,0 0-11 0,0 0-13 16,-1 8-10-16,1 4-5 15,-1 4-2-15,2 3-2 16,0 4 0-16,2 9-1 16,-2 13 2-1,0 3-1-15,0 5-9 16,-2 3 0-16,2 1 0 15,1 0 0-15,-1 2 0 16,-1-3 0-16,1-12 0 0,2-1 0 16,0-4 0-16,2-5 0 15,-4-5 0-15,1-3 0 16,0-7 0-16,0-2 0 0,0-5 0 16,-2-12 0-16,3 10 0 15,-3-10 0-15,0 0 0 16,0 0 0-16,0 0 0 15,0 0 0-15,0 0 0 0,-12 3-27 16,12-3-64-16,-12-9-4 16,6-3-6-16,0 0-7 15</inkml:trace>
  <inkml:trace contextRef="#ctx0" brushRef="#br0" timeOffset="45303.8463">6295 3317 53 0,'0'-13'72'0,"0"13"-9"15,0-13-12-15,0 13-9 0,0 0-10 16,-4-13-7-16,4 13-7 15,0 0-4-15,0 0-3 16,0 0-1-16,-7-10-3 16,7 10-1-16,0 0-1 15,0 0-1-15,0 0 1 0,0 0-1 16,-8-7 1-16,8 7-2 16,0 0 1-16,0 0 0 15,0 0-1-15,-10-8 1 0,10 8 0 16,0 0-1-16,0 0 1 15,-3-11-1-15,3 11-1 16,0 0 0-16,3-14 0 16,-3 14-1-16,13-9 0 15,0 2-1-15,3 0 0 0,2-2 0 16,5 2 0-16,3 0-1 16,3 0 1-16,-1 3 0 15,-1 3 0-15,1 0-1 0,-3 1 1 16,-1 5-1-16,-4 5 0 15,-2 2 1-15,-3 8 0 16,-3 3-1-16,-4 6 0 0,-4 2 0 16,-4 4 1-16,-3 1 0 15,-7 0 0 1,-5 1 0-16,-3-3 0 0,-1-4 1 16,-3-3 0-16,1-8 0 15,1-1 0-15,-2-2 0 16,5-7 1-16,4-2 0 0,2-3 0 15,0-2 0-15,11-2 1 16,-9 0-1-16,9 0 0 0,0-16-1 16,4 7 0-16,6-4 0 15,4-1-1-15,4 0-1 16,5-1 1-16,2 1-1 0,4 3 1 16,3 1-1-16,1 3 1 15,1 5 0-15,1 2 0 16,2 0-1-16,-1 9 1 15,0 4-1-15,-2 2 1 16,-1 6-1-16,-2 0 1 16,-3 4-1-16,-5 3 0 0,-5-1 1 15,-2 3 0-15,-8 0 0 16,-4-1 0-16,-6 0 0 0,-7 0 1 16,-6-2-1-16,-5 1 1 15,-6-4 0-15,-4-1 0 16,-6-1 0-16,-1-5 0 15,-1 0 0-15,0-4 0 16,3-3 1-16,-1-2-1 16,5-5 1-16,4-1-1 0,1-2 0 15,5 0 0-15,5 0 0 16,2-2 0-16,3-3-1 16,1 2 1-16,10 3 0 0,-14-7 0 15,14 7 1-15,0 0 0 16,-10-8 0-16,10 8 0 15,0 0-1-15,0 0 1 16,0 0-1-16,-7-9 2 0,7 9-3 16,0 0 0-16,0 0 0 15,0 0 0-15,0 0 0 16,0 0 0-16,0 0 0 0,0 0 0 16,0 0 0-16,0 0 0 15,0 0 0-15,0 0 0 16,0 0 0-16,0 0 0 15,0 0 0-15,0 0 0 0,0 0 0 16,0 0 0-16,0 0 0 16,0 0 0-16,0 0 0 15,0 0 0-15,0 0 0 0,0 0 0 16,0 0 0-16,0 0 0 16,0 0 0-16,0 0 0 15,0 0 0-15,0 0 0 16,0 0 0-16,0 0 0 0,0 0 0 15,0 0 0-15,0 0 0 16,0 0 0-16,0 0 0 16,0 0 0-16,0 0 0 0,0 0 0 15,0 0 0-15,0 0 0 16,0 0 0-16,0 0 0 16,1-10-2-16,-1 10 1 15,0 0 0-15,0 0-1 0,0-9 0 16,0 9-1-16,0 0-1 15,0 0-2-15,-4-12-1 16,4 12-4-16,0 0-6 0,-2-8-9 16,2 8-14-16,0 0-32 15,0 0-15-15,0 0-4 16,-1 3-3-16</inkml:trace>
  <inkml:trace contextRef="#ctx0" brushRef="#br0" timeOffset="48257.9858">9796 3340 53 0,'0'0'57'16,"0"-12"-6"-16,0 12-5 0,0-11-7 15,0 11-7-15,0 0-7 16,0 0-8-16,0 0-3 0,0 0-5 16,0 0-3-16,0 0-2 15,0 0-2-15,0 0 0 16,0 0-1-16,0 0 0 16,0 0 2-16,0 0 0 15,0 0 3-15,0 0 0 0,0 0 3 16,0 0-1-16,0 0 1 15,0 0-1-15,-10 0 0 16,10 0-1-16,0 0-2 16,0 0 0-16,0 0-2 0,0 0-1 15,0 0 0-15,0 0 0 16,-5-7-1-16,5 7 1 16,0 0-1-16,0 0 1 15,0 0-1-15,-1-9 0 0,1 9 1 16,0 0-1-16,0 0 0 15,0 0 0-15,-3-10 0 16,3 10 0-16,0 0 1 0,0-10-1 16,0 10 0-16,0-10 0 15,0 10 0-15,2-13 0 16,-2 13 1-16,4-15-2 16,-4 15 1-16,9-16-1 0,-4 8 1 15,-5 8-1-15,17-19 0 16,-7 10 0-1,3-1 0-15,3 0 1 0,3 0-1 16,-1 3 0-16,3-1 0 16,-1 2 1-16,5 3-1 15,-5 0-1-15,0 3 1 0,-3 0 0 16,-1 3-1-16,-3 3 0 16,-1 2 0-16,2 4 0 0,-7 2 1 15,2 3-1-15,-3 5 1 16,-5 1 0-16,-1 4 0 15,-2 1 0-15,-8-1 0 16,1 2 0-16,-7-3 0 16,1-1 0-16,-3-2 0 0,1-4 0 15,-1-3 1-15,2-4 0 16,-1-2 0-16,3-1 0 0,-2-3 0 16,3-1 1-1,5-1-1-15,-4-2 1 0,12-2 0 16,-9 0 0-16,9 0 0 15,0 0 0-15,0 0 0 0,-9-9-1 16,9 9 1-16,-1-11-2 16,1 11 1-16,-4-13 0 15,4 13 0-15,0-12-1 16,0 12 0-16,1-10 0 16,-1 10 0-16,0 0 0 0,0 0 0 15,-2-9 0-15,2 9 0 16,0 0 0-16,0 0 0 15,0 0-1-15,0 0 1 0,0 0-1 16,0 0 1-16,0 0 0 16,0 0-1-16,0 0 1 15,0 0 0-15,0 0 0 16,0 0 0-16,0 0 0 16,0 0-1-16,0 0 1 0,0 0 0 15,0 0-1-15,0 0 1 16,0 0 0-16,0 0 0 0,0 0 0 15,0 0 0-15,0 0 0 16,0 0 0-16,0 0 0 16,0 0 0-16,0 0 0 15,0 0 0-15,0 0 0 0,0 0 0 16,0 0 1-16,0 0-1 16,0 0 0-16,0 0 0 15,0 0 1-15,0 0-1 0,0 0 0 16,0 0 0-16,0 0 0 15,0 0 0-15,0 0 0 16,0 0-1-16,0 0 0 16,0 0 0-16,0 0-1 15,0 0 0-15,0 0 0 16,0 0-2-16,0 0 1 0,0 0-2 16,0 0 0-16,0 0-2 15,0 0-2-15,0 5-5 16,0-5-10-16,-1 14-21 0,-11-3-34 15,10 0-5-15,-5-2-6 16,7-9 1-16</inkml:trace>
  <inkml:trace contextRef="#ctx0" brushRef="#br0" timeOffset="51290.5693">9889 3324 16 0,'-4'-10'78'0,"4"10"0"16,-11-18-17-1,11 18-7-15,0 0-16 0,0 0-13 16,0 0-9-16,-8 9-4 16,8-9-1-16,0 18-2 15,0-9 2-15,0 2 0 0,0-1 0 16,2-1 1-16,-2-9-1 16,12 7 0-16,-3-7-1 15,8 0 0-15,1-6-2 16,5-4 0-16,4-5-2 15,0 0-2-15,5-4-4 0,-6 0 0 16,2 0 0-16,-7-4 0 0,-2 0 0 16,-3-1 0-16,-5 3 0 15,-2 0 0-15,-3 2 0 16,2 0 0-16,-5 1 0 16,-1 6 0-16,-1 2 0 15,-1 10 0-15,3-10 0 16,-3 10 0-16,0 10 0 0,0 8 0 15,-2 8 0-15,-2 8 0 16,-4 12 0-16,-1 12 0 16,-2 12 0-16,-2 9 0 0,-1 7 0 15,-5 5 0-15,1-2 0 16,-2 1 0-16,0-10 0 16,2-7 0-16,1-12 0 15,1-10 0-15,0-13 0 0,5-9 0 16,1-8 0-16,3-8 0 15,2-3 0-15,5-10 0 0,-8 5 0 16,8-5 0-16,-15-7 0 16,4-3 0-16,0-1 0 15,-6-2 0-15,-1-2 0 16,-2 2 0-16,-3-1 0 0,0 3 0 16,3 3 0-1,0 4 0-15,1 1 0 0,2 2 0 16,2 1 0-16,4 0 0 15,-1 3 0-15,12-3 0 16,-15 9 0-16,15-9 0 16,-3 12 0-16,3-12 0 0,6 11 0 15,12-8 0-15,11-2 0 16,10-1 0-16,13 0 0 16,10-7 0-16,13-1 0 0,8-4 0 15,6 0 0-15,-4-2 0 16,1 0 0-16,-4 2 0 15,-13 2 0-15,-5-1 0 0,-11 1 0 16,-10 3 0-16,-11 3 0 16,-7-2 0-16,-8 2 0 15,-4 1 0-15,-13 3 0 0,12-2 0 16,-12 2 0 0,0 0 0-16,0 0 0 0,0 0 0 15,0 0 0-15,0 0 0 16,-9-9 0-16,9 9 0 15,0 0 0-15,0 0 0 0,0 0 0 16,-14 6 0-16,11 6-58 16,-6 2-36-16,-4-1 0 15,-2-2-7-15,-3 0-4 16</inkml:trace>
  <inkml:trace contextRef="#ctx0" brushRef="#br0" timeOffset="53940.3564">6519 4742 37 0,'5'-10'87'15,"-5"10"-2"-15,6-34-13 16,-6 34-23-16,0 0-16 0,0 0-11 15,0 0-10-15,-8 0-5 16,1 11-3-16,-3 4-1 16,-1 4 0-16,-5 6 2 0,2 3-1 15,-3 3 1-15,2-1 0 16,2 2 0-16,1-1-1 16,6-1 0-16,5-5 0 15,2 0 0-15,9-4 0 16,7-3 0-16,6 0 0 15,5-4 0-15,8 0 0 0,0-1-1 16,0-2-1-16,-1-2 0 16,-4 0-1-16,-3 1 0 15,-5-1-1-15,-6 0 1 16,-3 0-1-16,-5 3 0 16,-7-2 1-16,-3 2 0 0,0-1-1 15,-18 2 3 1,-5 1 1-16,-6-1-1 15,-5-1 0-15,-5 0-1 16,-4-3-2-16,-3-2-3 16,1 0-4-16,10-7-14 0,2-2-64 15,8-5-3-15,3-7-7 16,10-5-7-16,7-7 2 16</inkml:trace>
  <inkml:trace contextRef="#ctx0" brushRef="#br0" timeOffset="54317.2188">6476 4764 24 0,'1'-11'93'0,"-1"-1"-1"16,0 1-3-16,0-2-4 16,5 1-52-16,7 0-8 0,5 0-9 15,10 2-4-15,7 0-3 16,13-1-3-16,10 4-2 15,6-4 0-15,6 2-1 0,1-1 0 16,-4 1-1-16,-3-1 0 16,-6 1 0-16,-7 2 0 15,-12-2-1-15,-6 4 1 16,-11-1 0-16,-5 3-2 16,-5 1 0-16,-11 2 0 0,10-1 0 15,-10 1 0 1,0 0 0-16,0 0 0 0,0 0 0 15,0 0 0 1,-5-4 0-16,5 4 0 0,0 0 0 0,0 0-2 16,-11 4-9-16,8 5-7 15,3-9-26-15,-15 20-46 16,8-4-2-16,-7 1-5 16,0 0-5-16</inkml:trace>
  <inkml:trace contextRef="#ctx0" brushRef="#br0" timeOffset="56283.9012">9493 4905 37 0,'-11'-10'84'0,"-2"-1"1"16,3-2-3-16,2-1-39 15,7 5-4-15,0-2-11 16,1 1-9-16,3 1-5 0,8-2-2 16,2-2-3-16,8 0-2 15,5 0-1-15,5 0-1 0,6 0 0 16,1 2-2-16,0 4-1 15,-1 4 0 1,0 4-1-16,-5 4 0 0,-3 7-1 16,-3 8 0-16,-8 3 0 0,-6 11 0 15,-3 3 1-15,-9 7 0 16,-6 2-1-16,-8 7 1 16,-10-1 1-16,-3 2-2 15,-7-3 3-15,-3-1 1 0,-1-3-1 16,1-6 0-16,2-5 0 15,8-8-1-15,3-4 2 16,6-5-4-16,3-4 0 0,11-4 0 16,4-11 0-1,2 8 0-15,13-8 0 16,6 0 0-16,12-8 0 0,7-2 0 16,12-4 0-16,4 0 0 15,11-2 0-15,-4-2 0 0,1 2 0 16,-4 3 0-16,-9 1 0 15,-5 4 0-15,-11 2 0 0,-7 2 0 16,-8 0 0-16,-7 2 0 16,-5 0 0-16,-8 2 0 15,0 0 0-15,0 0 0 0,0 0 0 16,0 0 0 0,0 0 0-16,0 0 0 0,0 0 0 15,0 0 0-15,0 0 0 16,0 0 0-16,0 0 0 15,0 0 0-15,1 5-20 16,-1-5-67-16,0 0-7 0,-3 10-1 16,3-10-7-16,-8 9-1 15</inkml:trace>
  <inkml:trace contextRef="#ctx0" brushRef="#br0" timeOffset="65139.5429">10109 3111 47 0,'0'0'67'15,"4"-13"-1"-15,-24 7-26 16,20 6-8-16,0 0-9 16,0 0-1-16,0 0-4 0,5 11-1 15,-5-11-1-15,10 18 1 16,-6-6 2-16,5 4-3 15,-5-1-2-15,-2 5-3 0,-1-1-1 16,-1 4-1 0,0-1-2-16,-4 5-1 0,-6-1-1 15,1 0-1-15,-5 3-1 16,-3-3 1 0,-4 1-2-16,1 2 0 0,-8-3 0 15,1-2 0-15,-5 1 1 16,-1-4-1-16,-1-4 0 15,1 0 0-15,-2-5 0 0,1-4 1 16,3-5 0-16,6-3 0 16,-2-2 0-16,5-7 0 15,2-5 1-15,7-6-4 0,3-4 0 16,1-3 0-16,6-7 0 16,3-2 0-16,5-3 0 15,8-1 0-15,4 1 0 0,9 1 0 16,3 3 0-16,4 1 0 15,4 7 0-15,1 6 0 16,2 4 0-16,1 4 0 0,5 9 0 16,-6 4 0-16,3 4 0 15,4 11 0-15,-5 6 0 16,2 6 0-16,-3 8 0 0,-2 4 0 16,-2 8 0-16,-4 4 0 15,-10 8 0-15,-6 5 0 16,-7 9 0-16,-10 5 0 15,-8 8 0-15,-16 3 0 16,-12 0 0-16,-5 2 0 0,-12-8 0 16,-5-4 0-16,-4-10 0 15,2-9 0-15,1-12 0 16,5-9 0-16,3-11 0 0,6-10 0 16,8-7 0-16,6-9 0 15,4-4 0-15,8-13 0 16,9-10 0-16,5-4 0 15,5-7 0-15,9 0 0 0,8-3 0 16,3 1 0-16,5 4 0 16,7 5 0-1,2 6 0-15,3 8 0 0,2 4 0 16,6 7 0-16,1 4 0 16,8 0 0-16,1 7 0 0,4 3 0 15,6 2 0-15,-3 2 0 16,5-1 0-16,-5-1 0 15,3 1 0-15,-7-3 0 16,0-1 0-16,-3-3 0 0,-7-3 0 16,-1-1 0-16,-7-2 0 15,-4-2 0-15,-5-4 0 16,-2 0 0-16,-7-3 0 0,-3 0 0 16,0 0 0-16,-7 1 0 15,-3 0 0-15,-9 8 0 16,12-14 0-16,-12 14 0 0,6-13 0 15,-6 13 0-15,3-8 0 16,-3 8 0-16,0 0 0 16,0-11 0-16,0 11 0 0,0 0 0 15,0 0 0 1,0-8 0-16,0 8 0 0,0 0 0 16,0 0 0-16,0 0 0 15,0 0 0-15,0 0 0 16,0 0-9-16,-10 0-82 0,0 2-4 15,1 2-2-15,-6-1-9 16,3 4-1-16</inkml:trace>
  <inkml:trace contextRef="#ctx0" brushRef="#br0" timeOffset="66848.7754">9452 4916 45 0,'-18'-12'79'15,"1"-1"2"-15,16 0-28 16,-12-1-6-16,7 2-10 0,-1 2-8 16,2-2-7-16,2-1-3 15,3 1-3-15,2-2-4 16,7 0-1-16,3-2-3 15,11 3-1-15,4-1-1 0,9 1-1 16,9 2-1-16,1 4-1 16,7 6 0-1,1 1-1-15,1 5 0 0,-2 11-1 16,-3 8 0-16,-9 6-1 0,-6 9 0 16,-11 8 1-16,-9 7 0 15,-10 5 0-15,-8 3 0 16,-15 4-1-16,-6-6 4 15,-11-1 0-15,-2-6 0 16,-7-8-2-16,5-6-2 0,-1-10 0 16,6-5 0-16,2-9 0 15,5-3 0-15,6-4 0 16,3-6 0-16,5-2 0 0,0-3 0 16,13 3 0-16,-8-21 0 15,13 8 0-15,6-5 0 16,2-2 0-16,10 1 0 0,5 0 0 15,8 3 0-15,6 4 0 16,2 3 0-16,0 5 0 16,4 4 0-16,0 6 0 15,-5 7 0-15,0 8 0 16,-5 4 0-16,-7 5 0 16,-5 7 0-16,-6 5 0 0,-11 3 0 15,-2 0 0-15,-9 2 0 0,-12 0 0 16,-10-3 0-1,-7-2 0-15,-8-3 0 0,-9-5 0 16,-2-5 0-16,-5-4 0 16,-2-3 0-16,-2-6 0 15,2-3 0-15,5-4 0 0,0-4 0 16,9-5 0-16,1 0 0 16,6 0 0-16,7-7 0 15,5-1 0-15,6-2 0 0,3 0 0 16,2-2 0-16,2 2 0 15,4 1 0 1,3-1 0-16,4 10 0 0,-6-17 0 0,6 17 0 16,-2-10 0-16,2 10 0 15,0 0 0 1,6-3 0-16,-6 3 0 0,12 6 0 16,-12-6 0-16,19 20-66 0,-4-5-30 15,-2-3-2-15,6 0-7 16,-1-3-5-1</inkml:trace>
  <inkml:trace contextRef="#ctx0" brushRef="#br0" timeOffset="75989.2931">6008 5972 7 0,'-9'-13'68'0,"3"-4"-6"16,-4 1-8-16,3 0-4 15,0 0-7-15,4-1-9 16,1 0-8-16,1-1-5 0,1 1-2 16,7-2-6-16,8 1-3 15,6 0-3-15,11 0-1 16,4 0-2-16,10 5-1 16,3 2-1-16,8 7-1 0,-1 4 0 15,1 5 0 1,-4 11 0-16,-6 7-1 0,-9 6 0 15,-7 8 0-15,-8 7 0 16,-14 6 1-16,-9 2 0 16,-8 4 2-16,-12 0-2 0,-13 0 2 15,-5-2 0-15,-6-5 1 16,-5-6 0-16,1-7 0 16,-1-5 0-16,5-6 0 0,5-7 0 15,9-6-1-15,7-3 0 16,8-6-1-1,15-3 0-15,0 0 0 0,18-10-1 16,11 1 0-16,8 1 0 0,7-1-1 16,5 3 1-16,4 6-1 15,-3 0 0-15,1 11-1 16,-7 9 1-16,-6 3 0 16,-4 8 0-16,-11 6 0 0,-6 6 1 15,-8 2-1-15,-7 3 2 16,-5-1-1-16,-10 0 2 15,-12-2-1-15,-6-2 2 0,-8-6 0 16,-4-4 0-16,-4-7 0 16,-3-4-2-16,-3-6-2 15,1-4 0-15,2-5 0 16,4-4 0-16,1-3 0 0,4-2 0 16,6-6 0-16,2-3 0 15,7-2 0-15,3-3 0 0,4-1 0 16,5 0 0-16,1 2 0 15,5 0 0-15,1 1 0 16,3 3 0-16,1 0 0 16,3 11 0-16,-1-13 0 15,1 13 0-15,0 0 0 0,0 0 0 16,7 0 0-16,2 5 0 16,4 5 0-16,2-1-14 15,13 4-29-15,6-1-48 16,8-8 0-16,11-4-6 0,7-13-5 15</inkml:trace>
  <inkml:trace contextRef="#ctx0" brushRef="#br0" timeOffset="76826.3851">9441 6527 7 0,'-10'-18'87'15,"0"-5"3"-15,1 0-3 16,-3-5-4-16,33 2-45 16,-25 0-4-16,2 3-9 0,1-1-8 15,1 2-4-15,2 3-4 16,11 1-2-16,3 1-2 15,6 4 0-15,5 2-1 16,6 4-4-16,5 6 0 0,2 2 0 16,4 10 0-1,-4 6 0-15,-2 8 0 16,-3 7 0-16,-4 8 0 0,-7 6 0 16,-8 6 0-16,-8 7 0 15,-8 6 0-15,-7 4 0 0,-13 3 0 16,-7-1 0-16,-8-3 0 15,-6-6 0-15,-2-5 0 16,-2-5 0-16,2-11 0 16,6-7 0-16,1-7 0 0,7-7 0 15,5-6 0-15,8-3 0 16,6-4 0-16,10-7 0 0,0 0 0 16,5 8 0-16,18-8 0 15,8 1 0-15,13-6 0 16,9-2 0-16,13-3 0 15,8 1 0-15,4-4 0 0,7 2 0 16,-4-2 0-16,-2-1 0 16,-6 2 0-16,-9 2 0 15,-9 0 0-15,-8 2 0 16,-10 3 0-16,-12-1 0 0,-5 6 0 16,-6-3 0-16,-6 3 0 15,-8 0 0-15,0 0 0 16,0 0 0-16,0 0 0 15,0 0 0-15,0 0 0 0,0 0 0 16,0 0 0-16,0 0 0 16,0 0 0-16,0 0 0 15,-5-2 0-15,5 2 0 0,-10-12-38 16,0 13-57-16,-2 3-1 16,2 1-6-16,-6-1-5 15</inkml:trace>
  <inkml:trace contextRef="#ctx0" brushRef="#br0" timeOffset="79946.7648">6291 7207 18 0,'-1'-19'74'16,"-3"-1"0"-16,4 3-10 15,0 1-10-15,0 1-10 0,0 4-12 16,2 3-6-16,-2 8-7 16,0 0-5-16,8 0-3 15,-3 8-2-15,-1 8-2 16,-1 3-1-16,0 5 1 15,-1 5 0-15,-2 4 1 0,1 4 0 16,-1 5-1-16,-3 2-1 16,-4 3 0-16,-2 0-2 15,2 2-1-15,-2 0 0 16,1-2-3-16,-2-1 0 0,3-5 0 16,-1 0 0-1,2-7 0 1,-1 0 0-16,2-8 0 0,0-4 0 15,0-1 0-15,1-8 0 16,0 2 0-16,4-15 0 0,-1 12 0 16,1-12-11-1,10 2-22-15,10-2-56 16,0-16-2-16,6-4-7 16,2-11-4-16</inkml:trace>
  <inkml:trace contextRef="#ctx0" brushRef="#br0" timeOffset="80351.3597">6754 7376 20 0,'17'-6'91'0,"-8"-1"-2"16,-9 7-3-16,0 0-3 16,-5 0-47-16,-8 14-9 0,-3 9-10 15,0 12-6-15,-5 7-3 16,2 8-3-16,2 6-1 15,17 9 0 1,11-4 0 0,12-7 0-16,9-10-1 15,9-9 0-15,8-16-1 16,8-8 1-16,4-11 0 16,-13-19-1-16,-2-9-1 15,-6-5 1-15,-5-6-1 16,-4-6 1-16,-7-4-2 0,-8-1 0 15,-7-2 0-15,-8 1 0 16,-8 2 0-16,-9 3 0 16,-9 9 0-16,-5 5 0 0,-6 8 0 15,-3 10 0-15,-3 9 0 16,1 7-3-16,5 12-7 0,4 10-11 16,13-6-60-16,6 26-8 15,11 1-5-15,8 7-5 16,14 2-2-16</inkml:trace>
  <inkml:trace contextRef="#ctx0" brushRef="#br0" timeOffset="80891.5175">9266 7680 20 0,'22'-19'93'0,"-3"1"0"16,-5-3-4-16,-6 0-3 15,-4 5-47-15,1 5-9 16,-5 11-10-16,3-14-7 0,-3 14-4 15,0 9-2-15,0 8-3 16,1 6-1-16,-1 3 0 16,0 9-1-16,0-1-2 0,0 11 0 31,-1 2 0-31,-3-1 0 16,-3-2 0-16,-2 2 0 15,-3-1 0-15,3-2 0 0,-3 6 0 16,-2-14 0-16,7 3-18 15,-1-9-69-15,7-8-4 0,1-9-4 16,11-10-7-16,8-5-2 16</inkml:trace>
  <inkml:trace contextRef="#ctx0" brushRef="#br0" timeOffset="81230.2114">9852 7754 38 0,'41'-23'94'15,"-10"5"-3"-15,-8 6-2 0,-8 7-3 16,-15 11-54-16,0 13-8 0,-6 21-7 31,-6 10-5-31,1 6-3 16,4 4-2-16,7-4-1 0,9-3 0 16,12-7-6-16,11-9 0 15,16-25 0-15,7-12 0 16,4-7 0-1,-3-14 0-15,-2-6 0 0,-5-7 0 0,-10-5 0 16,-9-5 0-16,-9-2 0 16,-15-2 0-16,-8 0 0 15,-16 1 0-15,-13 3 0 16,-14 7 0-16,-12 7 0 0,-11 12-5 16,-12 5-14-1,-5 12-68-15,-5 7-3 0,-6 7-4 16,0 4-7-16,-6-2-2 15</inkml:trace>
  <inkml:trace contextRef="#ctx0" brushRef="#br0" timeOffset="82037.6216">4599 7464 45 0,'-15'-3'65'15,"-1"-4"-4"-15,4 2-7 16,-2 1-9-16,0-1-8 16,5 1-9-16,9 4-8 15,-13-1-2-15,13 1-3 0,0 0-4 16,0 10 0-16,8-1-1 16,13 1 0-16,5 3 0 15,11-4 1-15,15 3-1 16,12-4-1-16,14-1-2 15,14-3-1-15,12-2-1 0,9-2-2 16,4 1 0-16,6-6 0 16,-3 1-1-16,-6 0-1 15,-11 0 1-15,-12-2-1 0,-14 2 0 16,-14 1 0-16,-17-1-1 16,-13 2 1-16,-11 1 0 15,-9 1 0-15,-13 0-1 16,0 0 1-16,0 0 1 0,-9 5-4 15,-1 1-2-15,-3 0-6 16,-1 7-18-16,9-2-58 16,-13-5-3-16,4-3-5 0,-2-6-7 15,4-7 4-15</inkml:trace>
  <inkml:trace contextRef="#ctx0" brushRef="#br0" timeOffset="82641.6349">4460 6591 19 0,'-15'-9'63'0,"-7"0"-6"16,-1-3-12-16,-5 0-3 16,-1-2-3-16,3 0-4 15,7 3-3-15,-3 0-4 16,9 0-2-16,1 5-6 16,12 6-6-16,0 0-3 0,6-9-1 15,18 9-3-15,15 0-2 16,17 2-2-16,16-2 0 15,24 0 1-15,12-2 0 16,17-4-1-16,4 0 0 0,3-3 0 16,-5-2 0-16,-7 0-1 15,-11 1 0-15,-16 0 0 16,-15 0-1-16,-19 4 1 16,-12 1-1-16,-15 1 0 0,-10 2 0 15,-22 2-1-15,0 0-3 16,0 0-4-16,-25 6-12 15,-1 0-64-15,-5-1-3 16,-2-5-4-16,-1-2-7 0,2-13-2 16</inkml:trace>
  <inkml:trace contextRef="#ctx0" brushRef="#br0" timeOffset="83237.2157">4642 5173 11 0,'4'-25'68'16,"7"0"-10"-16,-11 5-5 16,0 8-8-16,-2 0-9 15,2 12-10-15,-8-11-6 16,8 11-4-16,0 0-4 0,0 0-2 16,2 10 0-16,11-1-2 15,14-2 2-15,10 2-1 16,21-5 0-16,15 0-1 0,19-2-1 15,15-5 0-15,20-5-2 16,8-8-1-16,5 1-1 16,0-4 0-16,-8-1 0 0,-7 1-1 15,-14 1 1-15,-18 2-1 16,-22 5-1-16,-16 0-2 16,-16 6-3-16,-14 0-6 15,-12 5-13-15,-13 0-58 16,-12 3-4-16,-10-3-7 0,-4-5-2 15</inkml:trace>
  <inkml:trace contextRef="#ctx0" brushRef="#br0" timeOffset="83788.4904">4314 4100 28 0,'-31'-9'69'0,"1"-1"2"15,-2 0-33-15,6 2-1 0,-4 0-1 16,6 2-7 0,2 2-5-16,2 0-4 0,6 1-3 0,2-1-3 15,12 4-5-15,0 0-2 16,0 0-2-16,17-7-1 0,20 5-1 16,21-3-2-16,20-1 0 15,26-2 1 1,24-3 0-16,20-3 0 0,22-1 0 15,12-2 0-15,8 3-4 16,3-3-7-16,2 4-23 0,2 3-45 16,-17-1-4-16,-6-3-7 15,-14-5-3-15</inkml:trace>
  <inkml:trace contextRef="#ctx0" brushRef="#br0" timeOffset="84224.6841">7631 3701 29 0,'-11'-6'78'0,"11"6"3"0,-15-22-4 15,15 22-38-15,-2-13-8 16,2 13-7-16,12-15-6 15,12 7-5-15,12 1-5 0,15-4-3 16,21 3-2-16,17-2 0 16,21 0-1-16,16 1-1 15,12 1 0-15,7 1 1 0,0 3-5 16,-9-2-7-16,-10 4-20 16,-10 2-43-16,-24 0-6 15,-21 1-5-15,-20-1-5 16</inkml:trace>
  <inkml:trace contextRef="#ctx0" brushRef="#br0" timeOffset="84640.7911">7338 5014 29 0,'-21'3'81'16,"1"0"-1"-16,1-3-4 15,6 0-40-15,3 0-10 0,10 0-5 16,-4 12-5-16,17-3-3 16,23 2-3-16,16 1-2 15,19 1 0-15,19-1 0 0,18-2-2 16,17-4-1-16,12-2-1 16,7-3-1-16,-1 0-1 15,-2-3-3-15,-4-4-6 16,-14-1-12-16,-10-3-36 0,-15 8-24 15,-16 0-8-15,-17 4-5 16,-14-2 0 0</inkml:trace>
  <inkml:trace contextRef="#ctx0" brushRef="#br0" timeOffset="85107.6319">7232 6645 61 0,'-14'7'79'16,"14"-7"1"-16,0 0-2 15,0 0-46-15,26 7-5 16,15-7-1-16,17-5-5 16,21-3-5-16,16-2-4 0,22-1-4 15,13-2-3 1,14 0-2-16,8 2 0 0,1 0-4 16,-4 2-6-16,3 4-14 15,-13 5-54-15,-8 2-5 0,-12-2-6 16,-15 1-7-16,-16 4 5 15</inkml:trace>
  <inkml:trace contextRef="#ctx0" brushRef="#br0" timeOffset="85789.5258">7928 7830 36 0,'0'0'91'15,"4"-15"1"-15,-4 4-6 0,-6 0-1 16,0 1-56 0,6 10-6-16,-11-14-6 0,11 14-5 15,-1-10-4-15,7 5-2 16,17 2-2-16,12 1-2 15,19-1 0-15,13-1-2 0,19 1-1 16,15 0-6-16,17 3-25 16,10 2-54-16,2-1 0 15,4-4-7-15,-7-4-7 16</inkml:trace>
  <inkml:trace contextRef="#ctx0" brushRef="#br0" timeOffset="91586.4801">6497 8236 32 0,'0'0'60'0,"2"-14"-4"16,-2 3-2-16,0 11-7 16,0-15-6-1,0 15-6-15,0-16-6 0,0 16-3 16,-8-8-5-16,8 8-6 15,-16-1-3-15,3 6-2 16,-1 5-3-16,-1 7 1 0,-3 1-2 16,-4 6 1-16,-1 6-1 15,-2 2 0-15,-5 5-1 16,2 5 0-16,-3 5-1 16,-3 5 0-16,3 6-1 15,1 2 0-15,5 0-1 0,4-1 1 16,9-4-1-16,9-2 0 15,8-9-2-15,17-8 0 0,12-11 0 16,14-6 0-16,7-9 0 16,7-7 0-16,5-3 0 15,0-9 0-15,-4-4 0 0,-5-6 0 16,-9-3 0-16,-12 0 0 16,-8-3 0-16,-13-3 0 15,-14 2 0-15,-7-3 0 16,-15 7 0-16,-13-1 0 15,-7 7 0-15,-12 3 0 16,-5 9 0-16,0 3 0 0,-1 9 0 16,3 8 0-16,7 7 0 15,9 2 0-15,13 7 0 0,10-3-30 16,16 5-57-16,22-4-4 16,14-8-4-16,12-5-6 15,14-11-2-15</inkml:trace>
  <inkml:trace contextRef="#ctx0" brushRef="#br0" timeOffset="92217.2426">7903 8806 55 0,'-19'-9'89'16,"-1"1"-1"-16,-3-3-4 0,-1 4-33 15,1 1-8-15,1 3-13 16,6 2-13-16,3 1-2 16,13 0-3-16,-5 6-3 0,16-1-2 15,12-1 0-15,15 1-3 16,17-1-4-16,19-1 0 15,16-2 0 1,14-1 0-16,13 1 0 0,9-1 0 16,7 2 0-16,-2-1 0 0,-11 1 0 15,-10 1 0-15,-15 0 0 16,-13 2 0-16,-20-3 0 0,-16 0 0 16,-19 2 0-16,-7-1 0 15,-10-1 0-15,-10-2 0 16,0 0 0-16,0 0 0 15,-7 0 0-15,7 0 0 0,-16-4 0 16,5-1 0-16,1-1 0 16,10 6 0-16,-14-10 0 15,14 10 0-15,-13-7 0 16,13 7 0 0,0 0 0-16,0 0-42 0,7 13-49 0,4-6-2 15,6 0-5-15,3 0-5 16</inkml:trace>
  <inkml:trace contextRef="#ctx0" brushRef="#br0" timeOffset="92787.9828">9961 8768 62 0,'-22'-16'84'0,"0"-1"1"16,3-21-6-16,9 19-39 15,3-2-5-15,7-3-10 16,6 3-6-16,12-2-5 0,8 4-3 16,8 0-4-16,6 5-1 15,6 3 0-15,2 6-1 16,3 6-2-16,-3 2 0 15,-7 10 0-15,-4 7-1 0,-7 7 0 16,-11 9 1 0,-13 4-1-16,-7 6 0 15,-15 3 0-15,-10-2 0 0,-8 0 0 16,-5-4 0-16,-5-5 0 0,3-6-1 16,4-9 1-16,9-8-2 15,6-5 0-15,12-5 0 16,10-5 0-16,6 2 0 0,21-2 0 15,9 1 0-15,8-1 0 16,10 0 0-16,8 0 0 16,3 5 0-16,-4 2 0 0,-4 4 0 15,-10 0 0-15,-11 4 0 16,-9 1 0-16,-17 2 0 16,-12 2 0-16,-19 0 0 15,-15-2 0 1,-13 2 0-16,-12-1 0 0,-9-1 0 15,-5 0 0-15,-1-1 0 0,-1-1 0 16,12 6 0-16,-6 21-81 16,11-27-8-16,5-4-3 0,0-8-7 15,1-4-6 1</inkml:trace>
  <inkml:trace contextRef="#ctx0" brushRef="#br0" timeOffset="93458.5197">4664 8670 60 0,'-21'-13'77'16,"5"5"-16"-16,-6-2-3 15,0 2-9-15,2 1-8 16,4 3-8-16,1-1-5 16,7 2-6-16,8 3-4 0,-11-2-4 15,11 2-3-15,0 0-1 16,0 0-2-16,15 0-1 15,4 0-2-15,5 0 0 16,14-4-1-16,12-2-4 0,13 0 0 16,13 0 0-16,13-3 0 15,6 2 0-15,12 4 0 16,0-4-18-16,-22 6-68 16,24 0-4-16,-8-5-4 0,-4 1-8 15,-11-7-2-15</inkml:trace>
  <inkml:trace contextRef="#ctx0" brushRef="#br0" timeOffset="96004.0541">5838 9475 53 0,'-18'-6'85'0,"1"2"-1"0,-2-4-17 16,1 2-8-16,0 3-18 16,-1 0-12-16,5 2-8 15,2 0-6-15,12 1-5 16,-9 2-3-16,9-2-2 15,15 8-2-15,6-5 0 0,11-2 0 16,10 2-1-16,10-2 0 16,8-1 0-16,6 2 0 15,2-1-1-15,-3 1 0 16,-6 3 0-16,-4 3-1 0,-12 3 1 16,-8 4 0-16,-10 4 0 15,-9 6 0-15,-11 4 1 16,-5 6-1-16,-4 7 1 0,-10 3 0 15,-4 4 0-15,-4 1 0 16,1-1-2-16,-3 0 0 0,1-3 0 16,0-4 0-16,7-8 0 15,0-2 0-15,4-7 0 16,3-1 0-16,3-7 0 0,2-1 0 16,4-2 0-16,-1-3 0 15,10 3 0-15,2-8-20 16,2 3-67-16,11-4-3 15,3-5-4-15,7-11-7 0,0-10-4 16</inkml:trace>
  <inkml:trace contextRef="#ctx0" brushRef="#br0" timeOffset="96379.8987">7036 9926 80 0,'0'0'97'0,"12"2"-3"0,-12-2-6 16,0-14 0-16,0 2-67 15,1 0-1-15,5 1-7 16,5 0-3-16,14 1-10 0,9-1 0 16,12 0 0-16,14 3 0 15,10-4 0-15,14 2 0 16,3 4 0-16,4-2 0 15,0 2 0-15,-7 2 0 0,-3 1 0 16,-11 0 0-16,-9 2 0 16,-18 1 0-16,-7 0 0 15,-10-1 0-15,-11 1 0 16,-4 0 0-16,-11 0 0 16,9 0 0-16,-9 0 0 0,10 0-7 15,7-4-67-15,5 3-15 16,8-4-5-16,10-2-5 15,10-5-5-15</inkml:trace>
  <inkml:trace contextRef="#ctx0" brushRef="#br0" timeOffset="96773.2957">9077 9621 47 0,'9'-3'99'15,"-9"3"-5"-15,-10-3-4 16,-9 3-2-16,-4 4-49 0,3 8-13 15,0 7-8-15,5 1-8 16,3 4-10-16,9 4 0 16,5-1 0-16,18 0 0 15,12-3 0-15,14-5 0 0,14-6 0 16,13-6 0-16,12-6 0 16,1-4 0-16,4-9 0 15,-4-7 0-15,-4-2 0 16,-11-4 0-16,-9-2 0 0,-11-1 0 15,-14 5 0-15,-8 1 0 16,-9 2 0-16,-6 5 0 16,-5 3 0-16,-9 12 0 15,0 0 0-15,-7 0 0 0,-2 11 0 16,-6 10 0-16,-1 3 0 16,-3 11 0-16,-3 4 0 15,-4 12 0-15,-2 5 0 16,-3 7 0-16,0-1 0 0,3 9-7 15,-7-5-85-15,-2-5-4 16,0-6-3-16,-3-14-5 16,-1-8-2-16</inkml:trace>
  <inkml:trace contextRef="#ctx0" brushRef="#br0" timeOffset="97300.1684">4740 9833 68 0,'-17'-11'89'0,"-1"-4"-3"0,1 2-3 15,-4 1-43-15,1 1-2 16,0 4-13-16,1 3-5 0,1 2-7 16,4 2-2-1,0 3-3-15,5 3-1 0,9-6-1 16,0 15-2-16,11-7 0 15,15-1-1-15,12-1 0 0,16-3-2 16,23 1-7-16,10-6-21 16,22-3-58-16,15-4-3 15,13-11-6-15,12-2-7 16,6-12-3-16</inkml:trace>
  <inkml:trace contextRef="#ctx0" brushRef="#br0" timeOffset="99629.3789">5947 10776 12 0,'11'-21'85'15,"-6"-2"5"-15,-4 2-3 16,-2 3-28-16,-8 3-11 15,-1 5-11-15,-4 5-12 0,0 5-8 16,-5 9-4-16,3 7-4 16,-1 7-4-16,2 4 0 15,4 6-2-15,2 1 0 0,6 2 0 16,2-3 0-16,16 0 1 16,9-1-1-1,11-4-3-15,5-1 0 0,5-4 0 16,7-2 0-16,1-1 0 15,-4 1 0-15,-8-4 0 16,-6-2 0-16,-11 2 0 16,-8-1 0-16,-10 1 0 0,-7 0 0 15,-14-1 0-15,-11 1 0 16,-6 1 0-16,-9 1 0 16,-6-1 0-16,-5-1 0 15,2-1 0-15,-1-5 0 0,6 1 0 16,1-8-85-16,8-4-5 15,9-11-4-15,7-12-7 16,10-5-3-16</inkml:trace>
  <inkml:trace contextRef="#ctx0" brushRef="#br0" timeOffset="99825.4051">5909 10775 50 0,'22'-25'93'0,"2"-2"-3"15,6 0-5-15,5-2-1 16,11 4-61-16,-2 5-4 0,4 1-6 16,3 7-5-16,0 3-4 15,3 6-4-15,0 2-7 16,3 1-35 0,-3 3-40-16,2-2-3 0,0 0-6 15,2-1-5-15</inkml:trace>
  <inkml:trace contextRef="#ctx0" brushRef="#br0" timeOffset="100304.2551">7388 11100 62 0,'-14'-7'90'15,"-1"-2"-1"-15,4-2-5 16,-2-2-1-16,34 1-64 0,-23 3 1 16,2 9-3-16,4-14-5 15,11 7-4-15,11 3-2 16,10-2-1-16,10 2-2 0,9-1-1 15,13 0 0 1,3 0-2-16,15 1-8 0,0-2-6 16,12-6-42-16,0 3-31 15,1-6-3-15,5-3-6 16,-5-6-6-16</inkml:trace>
  <inkml:trace contextRef="#ctx0" brushRef="#br0" timeOffset="100661.1258">9112 10651 53 0,'20'0'94'16,"-11"0"-1"-16,-9 0-5 15,6 11-3-15,-6 5-56 16,0 4-8-16,-2 1-5 0,2 7-4 16,9-1-5-16,8-1-2 15,8-3-2-15,14-7 0 16,12-6-1-16,6-5-2 0,12-5 0 15,2-8 0-15,0-9 0 16,-2-4 0-16,-3-2 0 16,-7-2 0-16,-10-1 0 15,-8 4 0-15,-7 4 0 0,-10 3 0 16,-6 8 0-16,-18 7 0 16,12 3 0-16,-12 15 0 15,-7 6 0-15,-4 9 0 16,-2 8 0-16,-1 9 0 15,-5 2 0-15,6 6 0 0,-8-1 0 16,7-1-49-16,-7 5-40 16,-7-5-3-16,-3-6-7 15,-7-9-3-15</inkml:trace>
  <inkml:trace contextRef="#ctx0" brushRef="#br0" timeOffset="101123.7971">4956 11008 43 0,'-35'0'87'0,"0"-1"0"16,-1-3-2-16,5 3-32 0,5-1-7 16,5 0-16-16,8 2-8 15,13 0-7-15,0 0-5 16,15-9-2-16,16 6-3 0,13-2-2 16,14 2-5-16,15-3-3 15,19 5-14-15,6-3-63 16,21-5-5-16,10 0-5 15,10-9-5-15,7-2-6 16</inkml:trace>
  <inkml:trace contextRef="#ctx0" brushRef="#br0" timeOffset="105028.7463">12151 1772 48 0,'5'-13'59'15,"3"-4"-4"-15,-2 5-2 16,-1-1-9-16,2 5-9 16,-7 8-6-16,8-10-7 0,-8 10-4 15,3 7-3-15,-2 12-4 16,-1 8-2-16,-1 10-3 15,-2 11 1-15,-3 4-1 16,-3 5-1-16,4 12 3 16,-1 2-2-1,-3-8 0-15,6-6 0 16,1-10 0 0,-1-5 1-16,2-5 0 15,1-7-1-15,-3-16-5 0,3-3-2 16,0-11-2-16,0 15-3 15,0-15-6-15,0 0-17 0,10 0-50 16,-5-14-3-16,2-10-7 16,-3-5-4-16</inkml:trace>
  <inkml:trace contextRef="#ctx0" brushRef="#br0" timeOffset="105448.0937">12143 1896 5 0,'0'0'69'15,"9"-10"1"1,-2 22-5-16,5 0-33 0,6 5-12 16,-1 8-5-16,4-1-3 15,2 7 0-15,12 3-3 32,2-6-1-32,0-3 3 15,1-7-1-15,-1-3 0 0,0-12 0 16,-5-3 1-1,-1-12-3-15,-12-7-2 0,-6-4-2 16,-3-5 0-16,0-1 0 16,-5 1 2-16,-3 1 1 0,2 5 2 15,0 1 1-15,-4 3 1 16,0 4-4-16,0 5 0 16,0 9-1-16,0 0-2 15,4 5-1-15,0 12-3 0,3 9 0 16,1 6 0-16,2 27 2 31,3 2-2-31,2 5-1 16,0 2-2-16,-2-5-3 15,6-3-9-15,-1-5-23 16,6-9-41-16,1-29-6 0,5-10-3 16,-1-6-4-16</inkml:trace>
  <inkml:trace contextRef="#ctx0" brushRef="#br0" timeOffset="105864.4274">13250 1998 24 0,'6'-21'90'16,"-6"2"-2"-16,-4 6-6 0,-7 3-5 15,-8-24-28-15,-2 38-38 16,-3 11-5-16,-1 7-3 15,-5 9-1-15,10 21 2 32,3 0 1-32,11 1-1 15,7-6 2-15,16-3-1 16,10-3 1-16,12-7 0 16,10-9-1-16,1-22-2 0,-1-3-1 15,2-1 0-15,-5-5 0 16,-5-2 0-16,-5-2 0 15,-10 0 0-15,-1 2 0 16,-8-2 0-16,-5 2 1 0,0 2-1 16,-12 6 1-16,7-9-1 15,-7 9 0-15,0 0-1 16,3-10 0-16,-3 10-2 0,0 0-2 16,0 0-5-16,0 0-5 15,0 5-22-15,7 4-50 16,-7-9-1-16,5 13-6 0,-5-13-5 15</inkml:trace>
  <inkml:trace contextRef="#ctx0" brushRef="#br0" timeOffset="106477.0341">16235 2027 54 0,'8'-12'65'0,"-2"1"-1"0,-6 11-7 15,5-13-10-15,-5 13-8 0,0 0-12 16,-1-9-7-16,1 9-5 16,-17 0-4-1,4 9-5-15,-4 4-1 0,0 2 0 16,-4 6-1-16,-2 5 1 15,-2 10 1 1,6 0 2-16,5 1-3 16,6 1 2-16,7-2-1 15,5-2 0-15,13-2 0 0,12-4-2 16,8-11-4-16,9 1-5 16,4-7-8-16,13-5-37 15,2-2-32-15,4-3-5 16,2-7-5-16,-5-10-6 15</inkml:trace>
  <inkml:trace contextRef="#ctx0" brushRef="#br0" timeOffset="106779.2871">17209 2021 10 0,'0'-13'87'16,"0"1"0"-16,-1-2-3 0,-5 2-7 15,-5 4-43-15,0 5-14 16,-4 3-8-16,-4 1-4 16,-6 10-3-16,-3 0-1 0,-4 9 0 15,-3 2 0-15,2 5 1 16,-1 7 1 0,8 0-1-16,7 2 2 15,11-2-2-15,12 0 1 16,19-4-1-16,14-2-3 15,17-2-7-15,11-14-19 16,14 0-58-16,12-6-2 0,2-6-6 16,0 0-8-16,-1-11 4 15</inkml:trace>
  <inkml:trace contextRef="#ctx0" brushRef="#br0" timeOffset="107778.3087">12233 2687 7 0,'-29'-2'59'0,"-3"-2"0"15,5 3-3-15,0 1-5 16,8-3-10-16,0 3-6 15,5 1-6-15,4 3-6 0,10-4-4 16,-10 10-4-16,10-10-2 16,-1 12-1-16,1-12-1 15,17 15-2-15,1-9-1 0,12 0 0 16,13 0-1-16,13-1-1 16,20-4 0-16,16 1-2 15,15-2 1-15,14-1 0 16,10-3-1-16,1-2-1 15,3 0 0-15,-5 3 0 16,-12-3-2-16,-11 1 1 0,-14 0-1 16,-17 1 0-16,-16-1 0 15,-15 3 1-15,-12-2 0 16,-13 2-2-16,-7 1 0 16,-13 1 0-16,0 0 0 0,0 0 0 15,0 0 0-15,0 0 0 16,0 0 0-16,-7-1 0 15,7 1-4-15,-9 0-26 0,9 0-55 16,-1 10-5-16,1-10-3 16,20 4-5-16,3-4-1 15</inkml:trace>
  <inkml:trace contextRef="#ctx0" brushRef="#br0" timeOffset="108529.8286">16077 2906 32 0,'-21'0'81'0,"-7"-7"0"0,5 1-2 16,-4 0-33-16,1 1-7 15,2 1-6-15,5 1-10 16,3 1-6-16,4 0-4 0,3 2-2 15,9 0-2-15,0 0-2 16,1 6-1-16,9 0 0 16,8 1 0-16,12-1 0 0,11 3 0 15,13-4 0 1,17 1-2-16,20-4-4 0,16-1 0 16,20 0 0-16,14-1 0 0,13-2 0 15,6 0 0 1,4-4 0-16,1 2 0 15,-11-1 0-15,-10-2 0 16,-20-1 0-16,-18 0 0 0,-22 0 0 0,-15 1 0 16,-20 1 0-16,-18-1 0 15,-12 1 0-15,-8 1 0 16,-11 5 0-16,0 0 0 16,0 0 0-16,0 0 0 0,-3-8 0 15,3 8 0-15,-18-1 0 16,3-2 0-16,1 3 0 15,-6-2 0-15,1 4 0 16,-8 1-36-16,0 5-54 0,1-2-3 16,1-2-7-16,5-1-5 15</inkml:trace>
  <inkml:trace contextRef="#ctx0" brushRef="#br0" timeOffset="115087.6131">12529 3334 36 0,'0'0'68'16,"0"-17"-5"-16,0 17-8 0,0-12-11 15,0 12-9-15,0 0-8 16,0 0-7-16,0 0-6 16,0 0-3-16,0 0-3 15,0 0-1-15,-12 9-1 16,2 0-1-16,1 2-2 15,-7 3 0-15,2 1 1 16,-1 4-1-16,2-2-1 0,-1 2 0 16,4-2 0-16,2 3-1 15,3-4 2-15,5-1 1 0,2 0 1 16,8 0 0-16,8-3 0 16,7 3-1-16,2 0 1 15,8 0-2-15,1 1 1 16,4 0-2-16,3 4-1 0,-4 1-1 15,-3 2 1-15,-5 1-1 16,-2 2 0-16,-5 0 1 16,-5 1-1-16,-6 2 1 0,-4-5-1 15,-7 2 1 1,-2-1 1-16,-9-3-1 0,-3-1 1 16,-8-2-1-16,-4-2 1 15,0-3-1-15,-7-2 1 16,0-3-1-16,-1-3 1 0,0-2-1 15,-2-1 1-15,4-3-1 16,2-1 1-16,0-2-1 16,5-2 0-16,4-1-2 15,1 2-2-15,4-5-3 0,5 5-6 16,-1-6-14-16,10 10-58 16,-6-15-2-16,6 4-6 15,2-3-4-15</inkml:trace>
  <inkml:trace contextRef="#ctx0" brushRef="#br0" timeOffset="116506.8706">12587 3351 75 0,'-27'-13'87'16,"3"0"-1"-16,2 2-5 16,-25-2-41-16,32 8-3 0,5 0-11 15,0 1-8-15,10 4-6 16,0 0-2-16,0 0-3 16,-6-9-3-16,6 9-1 15,15 0-1-15,2 0-1 16,4 0 0-16,5 0 1 0,7 0-1 15,3-1 1 1,11-1 0-16,-4 0 0 0,2-2 0 16,1 1-1-16,-7 3 1 0,1-5-1 15,-5 2 0-15,-3 0 1 16,-8 0-2-16,-3 1 3 16,-3 0-3-16,-4 0 0 0,0 1 0 15,-14 1 0-15,12 0 0 16,-12 0 0-16,0 0 0 15,0 0 0-15,0 0 0 16,0 0 0-16,9-2 0 16,-9 2 0-16,0 0 0 0,0 0 0 15,0 0 0-15,0 0 0 16,0 0 0-16,0 0 0 16,0 0 0-16,0 0 0 0,0 0 0 15,0 0 0-15,0 0 0 16,0 0 0-16,0 0 0 0,0 0 0 15,0 0 0 1,0 0 0-16,0 0 0 0,0 0 0 16,0 0 0-16,0 0 0 15,0 0 0-15,0 0 0 0,0 0 0 16,0 0 0-16,0 0 0 16,0 0 0-16,0 0 0 15,1-9 0-15,-1 9 0 16,0 0 0-16,0 0 0 15,0 0 0-15,0 0 0 0,0 0 0 16,0 0 0-16,0 0 0 16,0 0 0-16,0 0 0 15,0 0 0-15,0 0 0 16,0 0 0-16,0 0 0 0,0 0 0 16,0 0 0-16,0 0 0 15,0 0 0-15,0 0 0 16,0 0 0-16,0 0 0 15,0 0-2-15,0 0 0 0,0 0 0 16,0 0 0-16,0 0 0 16,0 0 1-16,0 0 0 15,-1 5 0-15,1-5 1 0,0 0 0 16,0 0 0-16,0 0 0 16,0 0 0-16,-5 10 0 15,5-10-1-15,0 0 1 16,0 0 0-16,0 0 0 15,0 0 0-15,0 0 0 0,0 0 0 16,0 0 0-16,0 0 0 16,0 0 0-16,0 0-1 15,0 0 1-15,0 0 0 16,0 0 0-16,0 0-1 0,0 0 1 16,0 0 0-16,0 0 0 15,0 0-1-15,0 0 1 16,0 0 0-16,0 0 0 15,0 0 0-15,0 0 0 0,0 0 0 16,0 0 0-16,0 0 0 0,0 0-1 16,0 0 0-16,0 0 0 15,0 0 0-15,0 0 0 16,0 0-1-16,0 0 1 16,0 0 0-16,0 0 0 15,0 0 0-15,0 0 0 16,0 0 1-16,0 0 0 0,0 0-1 15,0 0 1-15,0 0 0 16,0 0-1-16,0 0 0 16,0 0-1-16,0 0 1 0,0 0-1 15,0 0-1-15,0 0 1 16,0 0 0-16,0 0-1 16,0 0 1-16,0 0 0 0,0 0 0 15,0 0 0-15,0 0 1 16,0 0-1-16,0 0 0 15,0 0 0-15,0 0 0 0,0 0-1 16,0 0 0 0,0 0 0-16,0 0-2 0,0 0-1 15,0 0 1-15,0 0-2 16,0 0-1-16,0 0-2 16,0 0-1-16,0 0-4 15,0 0-3-15,0 0-2 0,0 0-3 16,0 0-6-16,0 0-11 15,0 0-21-15,-8 12-11 16,8-12 2-16</inkml:trace>
  <inkml:trace contextRef="#ctx0" brushRef="#br0" timeOffset="138149.7943">13314 3416 0 0,'3'-10'78'16,"3"0"5"-16,-6 10-8 16,2-15-13-16,5 5-12 15,-7 2-11-15,0 8-11 0,5-10-9 16,-5 10-5-16,0 0-5 15,0 0-3-15,-7 10-3 16,-1 1-3-16,-1 11 0 0,-3-1-2 16,-2 5 1-16,2 8 1 15,1 1 0-15,-2 2-1 16,9-1 1-16,3 0 1 16,1 0-1-16,6-1 2 15,9-3 0-15,3-4-1 16,5-3 2-16,5-8 0 0,1-4 1 15,3-7 1-15,1-6-1 16,3-3 1-16,-5-12 1 0,-3-5-1 16,0-6 0-16,-5-5-2 15,-5-3-3-15,-3-7 0 16,-9 2 0-16,-6-3 0 16,-1 0 0-16,-8 3 0 0,-6 3 0 15,-5 7 0-15,-5 6 0 16,-1 8 0-1,-5 15 0-15,-6 6-30 0,2 16-58 16,2 13-4-16,3 4-6 16,3 11-7-16</inkml:trace>
  <inkml:trace contextRef="#ctx0" brushRef="#br0" timeOffset="140659.3729">11005 5203 3 0,'-7'0'77'16,"7"0"4"-16,-13 0-1 0,13 0-31 15,-12 0-11-15,12 0-11 16,-8 1-7-16,8-1-4 16,0 0-5-16,0 0-2 0,0 0 0 15,0 0-2-15,0 12 1 16,13-10-1-16,9 1 0 16,13-2-1-16,12 2 0 15,16-3 0-15,13 0-2 0,15 2-1 16,5-4 0-1,10-2-1-15,3-1-1 0,-8 0 0 16,-1 0 0-16,-12-1 0 16,-14 1 0-16,-13 2-1 15,-10-2 1-15,-15 3 0 0,-12-1 0 16,-8 3 1 0,-16 0-1-16,13 0 1 0,-13 0-1 15,0 0 1-15,0 0 0 16,0 0-2-16,0 0 0 0,0 0-5 15,-9-14-6-15,9 14-13 16,0 0-52-16,0 0-13 16,16-5-4-16,4-8-7 15,11-3 1-15</inkml:trace>
  <inkml:trace contextRef="#ctx0" brushRef="#br0" timeOffset="141063.5253">13077 4827 22 0,'10'-13'89'16,"-5"4"-2"-16,-7-1-3 15,-7 10-6-15,-9 0-43 0,-5 0-14 16,-2 12-7-16,-4 9-5 16,-6 9-2-16,-3 11-1 15,-3 9-1-15,3 8-1 16,2 6-2-16,12 8 4 15,5-2-1-15,10-4 0 16,9-6 0-16,11-8 0 16,14-9 1-16,5-12-1 15,6-10 0-15,0-12-3 0,0-6-1 16,-7-3 0-16,-3-10 1 16,-3-4-2-16,-8-6 0 15,-6-3 0-15,-6-3 0 0,-3-1 0 16,-10 1 0-16,-6-4 0 15,-7 4-2-15,-2-2 0 16,-9 7-2-16,0 3-1 16,-4 7-4-16,3 4-6 0,0 2-5 15,11 6-15-15,3 7-51 16,21 1-3-16,11-2-7 16,22-2-1-16</inkml:trace>
  <inkml:trace contextRef="#ctx0" brushRef="#br0" timeOffset="141424.8261">13418 5110 74 0,'16'-13'91'0,"-2"2"-3"15,-9 0-6-15,-5 11-39 16,0 0-11-16,0 0-13 16,-14 6-6-16,4 12-5 0,-4 7-3 15,-2 10-2-15,2 10 3 16,2 5 0-1,3 1 0-15,9-2-1 16,4-3 0-16,10-7 1 0,9-7-1 16,5-11 1-16,8-14-3 15,3-7 2-15,4-8-5 16,-4-11 0-16,2-6 0 0,-6-8 0 16,-3-4 0-16,-5-8 0 15,-9-2 0-15,-2-4 0 16,-11-1 0-16,-5 2 0 15,-5 3 0-15,-12 9 0 0,-11 3 0 16,-6 13 0 0,-12 10-7-16,1 16-23 0,3 16-57 15,-10 3-5-15,5 9-3 16,-3 3-8-16</inkml:trace>
  <inkml:trace contextRef="#ctx0" brushRef="#br0" timeOffset="143377.3079">11020 6468 22 0,'0'0'84'15,"-13"-9"1"-15,13 9-1 16,-7-7-30-16,7 7-10 16,0 0-11-16,0 0-11 15,0 0-6-15,0 0-5 0,2 6-1 16,17-3-2-16,14 0 0 16,11-1 0-16,20-2-2 15,14 0 0-15,12-3-2 16,9-3-1-16,11 1 0 15,3-2-3-15,-2 1 0 0,-13 1 0 16,-10 2 0-16,-13 2 0 16,-18-1 0-16,-8 1 0 15,-19 0 0-15,-8 1 0 0,-14 0 0 16,-8 0 0-16,0 0 0 16,0 0 0-16,0 0 0 15,0 0-8-15,-4-1-7 16,4 1-20-16,6-1-52 0,6-5-1 15,4-2-7-15,4-6-4 16</inkml:trace>
  <inkml:trace contextRef="#ctx0" brushRef="#br0" timeOffset="143810.7772">12699 6184 34 0,'-11'-9'91'15,"-6"2"-1"-15,-3-3-2 16,0 0-4-16,1 0-46 0,8 1-11 16,-1 5-10-16,12 4-5 15,0 0-4 1,6-9-3-16,24 9-1 0,9 0-1 16,14 2-2-16,5 2 0 0,11 0 0 15,2 2 0-15,0 1 0 16,-5 0-1-1,-9 2 1-15,-7 1-1 0,-10 3 1 16,-7 2 0-16,-14 3-1 16,-3 4 2-16,-10 4-2 15,-6 4 0-15,-4 4 0 0,-10 9 0 16,0-3 0-16,-7 6 0 16,0-3 0-16,-3 0 0 15,2-2 0-15,-5-4 0 0,7 0 0 16,1-4 0-16,3-1 0 15,3-4 0-15,3 1 0 16,4-5 0-16,5 2-12 0,1-9-15 16,0-2-60-16,15-7-4 15,6-8-4-15,4-8-5 16,9-15 1-16</inkml:trace>
  <inkml:trace contextRef="#ctx0" brushRef="#br0" timeOffset="144176.6461">13656 6397 63 0,'26'-16'97'16,"-9"3"-4"-16,-6 5-7 15,-11 8-2-15,0 0-55 16,0 0-8-16,4 12-8 16,-6 11-5-16,-5 4-4 0,-3 10-1 15,2 4-1-15,2 6 1 16,0-1-2-16,6 1 1 0,8-3 0 15,8-6-2-15,8-4 0 16,9-11 0-16,6-9 0 16,3-8 0-16,7-4 0 15,-2-12 0-15,1-8 0 0,-2-9 0 16,-4-8 0-16,-6-6 0 16,-11-4 0-16,-1-8 0 15,-12-1 0-15,-6-1 0 0,-7-1 0 16,-11 3 0-1,-16 5 0-15,-7 8 0 0,-8 8 0 16,-10 12 0-16,-12 6 0 16,-1 16-14-16,-8 26-65 0,0-4-11 15,2 7-4 1,0 5-6-16,1 7-4 16</inkml:trace>
  <inkml:trace contextRef="#ctx0" brushRef="#br0" timeOffset="147273.3775">11221 7778 19 0,'0'0'85'16,"-18"-15"1"-16,18 15-2 15,-21-17-31-15,21 17-8 16,-13-6-14-16,13 6-11 16,0 0-5-16,0 0-5 0,0 0-1 15,0 0-2-15,10 2-1 16,10 2-1-16,6-1 0 16,17 1 0-16,10-3-1 15,13-1 0-15,15 2 0 16,13-2-1-16,7-3-1 15,5-1-1-15,1-2 1 0,-9 2-1 16,-5-2 0-16,-7 4-1 0,-14-2 1 16,-16 1-1-1,-15 0 1-15,-10 1 1 0,-12-1-2 16,-6 1 0-16,-13 2 0 16,0 0 0-16,0 0 0 15,1-11 0-15,-1 11 0 16,0 0 0-16,-6-10-10 0,6 10-7 15,5-15-38-15,9 9-34 16,10-2-3-16,6-4-6 16,13-6-4-16</inkml:trace>
  <inkml:trace contextRef="#ctx0" brushRef="#br0" timeOffset="147663.4549">13308 7431 82 0,'2'-10'93'0,"-2"10"-4"16,-19-15-5-16,-5 27-28 0,-7-9-26 16,-1 4-11-16,-3 6-8 15,-3 5-4-15,5 7-1 16,2 2-2-16,10 1-1 16,6 3-1-16,13 0 0 15,7 0 0-15,15 0 0 0,10-3-1 16,8 2 0-16,10 1 1 15,0-4-1-15,8 5 1 32,-3 0 0-32,-7-3 0 0,-9 1 0 15,-12-3 1-15,-9 0 0 16,-16-4-3-16,-5 2 0 0,-21-7 0 16,-9-2 0-16,-6-3 0 15,-2-3 0-15,-8-1 0 16,1-3 0-16,6-5 0 15,4-2-3-15,3-1-16 0,9-7-67 16,14-5-4-16,16-9-4 16,10-5-8-16,22-8-3 15</inkml:trace>
  <inkml:trace contextRef="#ctx0" brushRef="#br0" timeOffset="148093.4825">14134 7517 19 0,'43'-11'93'0,"-9"1"1"0,-10-1-3 16,-5 1-5-16,-13 0-49 15,-6 10-7-15,0 0-11 0,0 0-6 16,-10 5-6-16,-7 7-2 16,0 12-1-16,-6 2-2 15,-7 7 0-15,-4 8 0 16,-4 5-1-16,-1 4 0 0,-3 8 1 31,9 0 1-31,4-5-3 16,18-5 0-16,11-8 0 15,10-9 0-15,22-8 0 16,11-11 0-16,17-12 0 0,6-9 0 16,5-6 0-16,1-4 0 15,-5-6 0-15,-3-1 0 16,-7-6 0-16,-8-4 0 15,-11-3 0-15,-13-3 0 0,-13-2 0 16,-7-3 0-16,-10 4 0 16,-13-1 0-16,-12 6 0 0,-12 5 0 15,-4 8 0-15,-12 3 0 16,-4 15 0-16,-9 3-20 16,9-12-63-16,-10 25-8 0,5 4-3 15,8 3-9-15,5 1 0 16</inkml:trace>
  <inkml:trace contextRef="#ctx0" brushRef="#br0" timeOffset="150019.3263">11586 8787 7 0,'-25'-4'80'0,"3"-1"4"16,-6-1-10-16,10 1-12 16,2-1-13-16,1 2-9 15,8 1-14-15,7 3-8 16,-12 0-4-16,12 0-3 0,5 10-2 16,12-3-2-1,13 0 0-15,14-1 0 0,18-1-1 16,15-1-1-1,17-3 0-15,14 0-5 0,12-4 0 0,2-2 0 16,1-4 0-16,0 3 0 16,-14-1 0-16,-13-2 0 15,-15 3 0-15,-16 0 0 16,-14 2 0-16,-15 1 0 0,-12-1 0 16,-11 3 0-16,-13 1 0 15,0 0 0-15,0 0 0 16,0 0 0-16,0 0 0 15,0 0-7-15,0 0-30 0,27 0-51 16,-5 0-2-16,8-7-5 16,6-5-6-16</inkml:trace>
  <inkml:trace contextRef="#ctx0" brushRef="#br0" timeOffset="150273.6329">13484 8572 42 0,'18'-2'94'0,"-5"2"-3"15,-13 0-2-15,0 0-2 16,0 0-43-16,0 12-16 16,-3 2-9-16,-3 5-7 0,2 6-7 15,-2 2-5-15,3 10 0 16,0 4 0 0,2 7 0-16,1 8 0 0,0 5 0 15,0 4 0-15,0 2 0 16,-1-1 0-16,1-2 0 15,0-8-17-15,-5-6-72 0,5-13-4 16,5-15-2-16,8-15-7 16,2-9 0-16</inkml:trace>
  <inkml:trace contextRef="#ctx0" brushRef="#br0" timeOffset="150582.5565">13857 8864 53 0,'13'-28'97'0,"-2"5"-5"15,-10 8-4-15,-1 15-2 16,-10-6-49-16,5 13-10 16,-8 14-14-16,5 8-4 0,-3 10-4 15,6 1-1-15,5 3-4 16,4-3 0-16,14-5 0 16,7-7 0-16,5-8 0 15,5-9 0-15,1-10 0 16,2-2 0-16,-4-12 0 0,-8-4 0 15,-1-7 0-15,-12-2 0 16,-3-5 0-16,-8-2 0 16,-3-2 0-16,-12-1 0 0,-1 4 0 15,-10-1-3-15,3 7-21 16,-7 15-36-16,10-8-29 16,7 4-2-16,9 4-7 15,8 3-3-15</inkml:trace>
  <inkml:trace contextRef="#ctx0" brushRef="#br0" timeOffset="150879.6403">14366 8727 17 0,'34'10'89'16,"-12"3"2"-16,-10 2-3 15,-10 10-24-15,-5-2-11 16,-8 3-15-16,0 6-13 0,-4-1-10 16,4 4-5-16,8-1-4 15,4-5-1-15,16-2-1 16,9-8-1-16,13-5 0 15,3-9-3-15,7-5 0 16,0-9 0-16,-1-7 0 16,-7-6 0-16,-5-4 0 0,-8-6 0 15,-12-4 0-15,-9-1 0 16,-7-3 0-16,-16 3 0 0,-8-1 0 16,-13 5 0-16,-8 4 0 15,-8 9 0-15,-10 7 0 16,1-1-41-16,-11 18-48 15,-6 12-3-15,2 5-6 0,-8 7-7 16</inkml:trace>
  <inkml:trace contextRef="#ctx0" brushRef="#br0" timeOffset="151639.4559">11258 9715 1 0,'-20'4'50'0,"-7"-1"-20"16,5 3 3-16,0-1-1 0,-2 6-3 15,-3-6 0-15,6 1-1 16,2-3 0-16,0 1 0 16,0 1-3-16,3-4 0 15,1 1-4-15,5-1 1 0,-1 1-2 16,11-2-3-16,-13 0-3 15,13 0-2-15,0 0-1 16,0 0-3-16,0 0 0 16,14 8-2-16,11-6 0 15,11-1 0-15,14 1 0 16,19-2 0-16,17 0-1 0,12-1 0 16,18-3-5-16,16 1 0 15,4-2 0-15,6 0 0 16,-4 1 0-16,-2 1 0 15,-10 3 0-15,-10-3 0 16,-15 1 0-16,-21 2 0 0,-15 0 0 16,-19-1 0-16,-12 1 0 15,-12 1 0-15,-22-1 0 0,0 0 0 16,0 0 0-16,-7 0 0 16,-7-1 0-16,2 1 0 0,-1 3 0 15,1 1 0-15,9 7 0 16,3-11-28-16,2 15-60 15,16-6-4-15,8-3-5 16,14-1-4-16,5-5-3 0</inkml:trace>
  <inkml:trace contextRef="#ctx0" brushRef="#br0" timeOffset="152212.6421">14255 9844 1 0,'-16'-28'49'0,"-3"1"2"15,-2-1 7-15,-5 2-1 16,-2 1 0-16,0 1-5 15,-3 4-12-15,-4 3-10 0,-2 1-11 16,-2 7-3-16,-9 4-3 16,2 5-2-16,-4 6-2 15,0 8-1-15,6 7-2 16,2 8-1-16,7 4-1 16,6 3-1-16,9-1-1 0,15 0 0 15,5-3 0-15,15-5-1 16,13-4 1-16,11-9-1 15,10-8 1-15,7-5 1 16,2-2-1-16,1-10 1 16,2-2-1-16,-8-4-2 0,-4-1 0 15,-6 0 0-15,-10 1 0 16,-4 5 0-16,-8 0 0 16,-5 6 0-16,-8 3 0 0,-8 3 0 15,11 7 0-15,-10 6 0 16,-1 3 0-1,0 6 0-15,-2 5 0 0,-3 8 0 16,-4 3 0-16,0 7 0 0,-3 2 0 16,5 0 0-16,-1 2 0 15,6-2 0-15,2-3-3 16,11-1-18-16,1-4-42 16,14-15-27-16,7-8-2 15,6-9-7-15,5-7-3 16</inkml:trace>
  <inkml:trace contextRef="#ctx0" brushRef="#br0" timeOffset="152527.0609">14814 10025 32 0,'17'-42'93'0,"-8"8"-2"16,-9 4-4-16,-4 10-3 0,-10 9-45 16,-5 10-16-16,0 8-10 15,-2 11-4-15,6 10-3 16,4 6-2-16,6 5-2 0,10 2 0 15,13-1-1-15,10-1 0 16,11-10 0-16,8-5 0 16,1-8 0-1,7-10 1-15,-3-6 0 0,-3-9 1 16,-8-8 1-16,-9-5-1 0,-13-6 1 16,-6-3-1-16,-13-2-3 15,-11 1 0-15,-10 1 0 0,-15-1 0 16,-8 6 0-16,-14 5 0 15,-3 9-10 1,-18 6-32-16,-8 6-46 0,-11 9-2 16,-9 6-7-16,-6 8-6 15</inkml:trace>
  <inkml:trace contextRef="#ctx0" brushRef="#br0" timeOffset="152957.5422">12135 10931 42 0,'-25'-6'94'16,"1"-5"-4"-16,12-3-3 15,0-4-2-15,12 18-56 16,0-17-5-16,12 13-8 16,13 1-4-16,8 2-4 0,11 1-1 15,17 0-1-15,15 1-1 16,16-1-1-16,15 0-2 16,13-3-2-16,15-1 0 15,2-1 0-15,3-2 0 0,-8 1 0 16,-7 2 0-16,-21 0 0 15,-17 2 0-15,-18 0 0 0,-18 0 0 16,-19 4 0-16,-14-2 0 16,-18 0 0-16,8 8 0 15,-8-8-6-15,-2 14-17 16,2-14-64-16,4 12-4 16,12-10-5-16,12-2-4 0,13-7-3 15</inkml:trace>
  <inkml:trace contextRef="#ctx0" brushRef="#br0" timeOffset="153310.38">14744 10700 67 0,'0'0'97'0,"-14"-3"-4"16,-13 3-5-16,-15 3-1 0,-10 8-61 15,5 4-7-15,-4 6-5 16,10 3-6-16,4 4-2 15,12 2 0-15,11 1-6 0,14-1 0 16,8 3 0-16,24 2 0 16,4 1 0-1,4 0 0-15,1 1 0 0,5 0 0 16,-9 1 0-16,-4-1 0 16,-9-5 0-16,-15-1 0 15,-8-3 0-15,-6-4 0 16,-11-3 0-16,-9-5 0 15,-9-1 0-15,-7-6 0 0,-7-3 0 16,0-3 0-16,0 0 0 16,3-5 0-16,1-4-83 15,17-7-8-15,16-10-5 16,13-4-6-16,20-7-5 0</inkml:trace>
  <inkml:trace contextRef="#ctx0" brushRef="#br0" timeOffset="153687.1399">15201 10967 74 0,'5'11'97'0,"-5"5"-1"15,-11 2-7-15,-9 5 1 16,-5 9-63-16,2 2-6 16,4 7-7-16,0-2-11 15,10 3-3-15,9 1 0 16,15-3 0-16,15-4 0 0,15-9 0 15,9-5 0-15,10-10 0 16,5-12 0-16,-1-9 0 16,-1-14 0-16,-12-11 0 15,-7-7 0-15,-15-8 0 16,-11-5 0-16,-16 2 0 0,-9 1 0 16,-17 4 0-16,-15 8 0 15,-10 11 0-15,-15 6 0 0,3 1-62 16,-11 22-33-16,10-10 2 31,24-4-6-15,6-14-4-16</inkml:trace>
  <inkml:trace contextRef="#ctx0" brushRef="#br0" timeOffset="159509.3073">16437 3471 18 0,'-15'-9'79'0,"-1"1"1"0,-1-11-13 16,3 8-16-16,-4 1-7 0,6 2-10 15,-6 1-7 1,5 2-6-16,0 0-7 0,3 1-2 16,1 3-4-16,9 1-2 15,0 0-1-15,0 0 0 0,10 6-2 16,15 0-1-16,13-1 0 15,9 1 0-15,6 1 0 16,7-2 0-16,6 3-1 16,-3-3-1-16,-4 1-1 15,-8-1 1-15,-12-2 1 16,-8 2-1-16,-6 0 0 16,-9 0 0-16,-6 1 1 0,-10-6 0 15,4 17 0-15,-4-5 0 16,0 5 0-16,-5 2 1 0,0 4-1 15,-2 4 0 1,-1 4 0-16,-1 2 0 0,0 3-1 16,-3 2 1-16,-4 0 0 0,1 2-1 15,-1-2 1-15,-1 1 0 16,1-3 0-16,0 1-1 16,2-4 0-1,0-1-3-15,6-3-4 0,0-2-5 16,8 0-10-16,-1-7-21 0,12-6-44 15,8-9-4 1,5-6-5-16,11-12-2 0</inkml:trace>
  <inkml:trace contextRef="#ctx0" brushRef="#br0" timeOffset="159827.2421">17315 3663 20 0,'16'-13'88'16,"-6"4"-4"-16,-10 9-2 15,0 0-4-15,0 0-49 16,-11 12-7-16,-3 13-9 16,-3 6-5-16,-2 9-2 15,2 2 2-15,5 4-4 16,7 1 1-16,5-8 0 0,12-4 0 16,10-11 1-16,11-6-1 15,5-13 1-15,4-5 0 16,-1-9-1-16,-3-7 0 15,-5-7-1-15,-6-5 0 0,-9-5-1 16,-9-1 0-16,-9-3-2 16,-7 1-3-16,-13 4-7 0,-16 0-15 15,-16 10-60 1,-10 4-5-16,-12 1-4 0,-13 6-10 16,-10 0 2-16</inkml:trace>
  <inkml:trace contextRef="#ctx0" brushRef="#br0" timeOffset="160280.1338">14998 3753 0 0,'-23'0'68'0,"5"1"-5"0,-2-1-5 16,5 2-6-16,-2-2-11 15,4 1-9-15,0 1-5 16,3 0-7-16,10-2-2 16,-16 5-2-16,16-5-4 0,0 0-2 15,-9 7-1-15,9-7 0 16,0 0-1-16,0 0 1 16,9 6-1-16,9-6 0 15,13-1-1-15,12-6-1 16,16-3 0-16,20-1-3 0,22 3-4 15,15-5-7-15,24 10-27 0,9 0-50 16,6-4-2 0,3 0-6-16,-2-2-8 15</inkml:trace>
  <inkml:trace contextRef="#ctx0" brushRef="#br0" timeOffset="162928.4746">14801 5111 36 0,'-12'-4'65'0,"2"0"-1"0,10 4-10 16,-16-6-9-16,16 6-8 15,-10-3-9-15,10 3-7 0,0 0-6 16,-8 0-3-16,8 0-4 16,-5 10-3-16,5-10-1 15,-8 16 0-15,5-6-1 0,0 1 2 16,2 0 1-16,0-1 0 16,1-1 2-16,0-9 0 15,16 13 0-15,6-10 0 16,15-1-1-16,13-2 0 15,13-2-2-15,15-1-1 16,12-4-2-16,12 0 0 0,6 0-1 16,2 0 0-16,-7 4 0 0,-3-2-1 15,-10 3 0 1,-17-1 1-16,-11 3-1 16,-13 0 0-16,-14 0 1 0,-13 0 0 15,-7 0 0-15,-15 0 1 16,10-2-1-16,-10 2 1 0,0 0-1 15,0 0-1-15,0 0-2 16,-4-10-6-16,4 10-4 16,0 0-8-16,0 0-28 0,19-11-39 15,-2 4-3-15,9-4-7 16,4-5 0-16</inkml:trace>
  <inkml:trace contextRef="#ctx0" brushRef="#br0" timeOffset="163188.2467">16528 4902 1 0,'16'-10'90'0,"-2"3"2"16,-7-2-4-16,-7 9-5 15,6-14-40-15,-6 14-17 0,0 0-10 16,0 0-7 0,14 15-3-16,-13 3-3 0,1 11 0 15,-2 7 0-15,0 10 0 16,-5 11 0-16,-5 3-1 15,1 3 4-15,-5 3-2 16,1-5-1-16,2-1-3 16,-3-10-3-16,6-6-11 0,0-12-19 15,1-7-48-15,9-11-5 16,10-14-7-16,7-6-5 0</inkml:trace>
  <inkml:trace contextRef="#ctx0" brushRef="#br0" timeOffset="163723.9663">17101 4872 35 0,'0'-20'89'0,"-3"4"-2"0,-10 3-6 16,-4 6-4 0,1 5-55-16,5 2-8 0,-1 12-6 15,4 5-4-15,5 10-1 16,3 3-1-16,12 7 1 0,10 6 0 15,10 4 0 1,8 3 0-16,8 1 1 0,1 0-3 16,6 7 5-1,-5-2 0 1,-7-4-1-16,-10-6 1 0,-10-3-1 16,-13-6 0-16,-10-5 1 15,-7-6 0-15,-15-14-3 16,-5-6 0-16,-5-6-1 0,-1-6 1 15,-2-12-1 1,0-6 0-16,4-8 0 0,8-6-4 16,5-7-1-16,10-3 0 15,8-6 0-15,10 0-1 16,13-1 1-16,9 0-1 16,7 5 0-16,-1 0 4 15,0 7 0-15,-3 4 1 0,-5 5 1 16,-4 5 0-16,-10 4 0 15,-7 3 0-15,-7 5-1 0,-5 2 1 16,-12 3-2-16,-7 5 1 16,-8 5-1-16,-4-1-1 15,-3 3-1-15,-4 10-3 16,3 2-7-16,1 3-11 0,14 4-21 16,16 4-42-16,7-4-4 15,14-2-7-15,20 0-1 16</inkml:trace>
  <inkml:trace contextRef="#ctx0" brushRef="#br0" timeOffset="164078.2342">18008 4955 28 0,'29'2'83'16,"-8"4"2"0,-21-6-1-16,8 16-30 15,-13-2-13-15,-7 7-14 0,-3 9-11 0,-7 8-3 16,-3 7-1-16,-3 2-4 15,6 6 1 1,4-3-1-16,10-3 0 0,8-5-2 16,16-8 0-16,13-10 1 15,14-9-1-15,8-11 1 16,8-7-4-16,-1-11-3 16,-1-7 0-16,-8-5 0 15,-4-5 0-15,-9-7 0 0,-11-2 0 16,-11-5 0-16,-9-1 0 15,-6-1-2-15,-14 1 0 16,-10 5 2-16,-11 5-1 16,-11 13-1-16,-8 7-5 0,-7 16-9 15,-14 17-50-15,-2 7-22 16,-5 12-4-16,-3 3-6 16,-3 14-7-16</inkml:trace>
  <inkml:trace contextRef="#ctx0" brushRef="#br0" timeOffset="164785.0497">14961 6606 37 0,'-19'-11'82'0,"-3"-1"2"15,7 12-14-15,-1-9-15 16,4 0-13-16,5-2-10 16,-1 3-8-16,8 8-6 15,-7-8-5-15,7 8-2 0,0 0-2 16,7-8-2-16,3 7-1 16,5 0-1-16,10 1 0 15,8-1-1-15,9 1 0 16,8-2-1-16,12 0-3 0,10 0 0 15,10-1 0-15,6 0 0 16,3 0 0-16,2 1 0 16,-1-2 0-16,-7 1 0 15,-5-1 0-15,-14 0 0 0,-10 1 0 16,-12 0 0-16,-14 0 0 16,-8 0 0-16,-13-1 0 15,-9 4 0-15,0 0 0 0,3-11 0 16,-3 11 0-16,0 0 0 15,-8-14 0-15,8 14-17 16,-3 6-71-16,3-6-2 16,-15 13-5-16,15-13-7 15,-8 16-4-15</inkml:trace>
  <inkml:trace contextRef="#ctx0" brushRef="#br0" timeOffset="166802.1093">16736 6263 62 0,'15'-23'90'16,"-2"1"0"-16,-4 3-4 16,-4 1-40-16,-1 5-3 0,-4 13-14 15,6-10-10-15,-6 15-6 16,0 11-4-16,0 8-4 16,-6 6-2-16,0 5 0 0,-5 11-1 15,-2 6 0-15,-3 6-1 16,-2 0 1-1,-1 0-1-15,1-2-2 0,0-3-3 0,2-3-4 16,0-9-7-16,12-3-28 16,4-15-43-16,8-11-3 15,10-12-5-15,5-10-5 16</inkml:trace>
  <inkml:trace contextRef="#ctx0" brushRef="#br0" timeOffset="167031.7539">17191 6184 82 0,'19'-17'98'0,"-5"4"-6"0,-5 4-6 15,-9 9-1-15,0-10-66 16,0 10-1-16,0 10-6 0,-1 8-6 16,-3 7-3-16,-2 9-2 15,-4 9 1-15,-3 6-1 16,-1 5 1-16,1 1-2 0,-4 1-3 15,2-6-4-15,3 0-9 16,-3 4-47 0,13-22-23-16,5-9-4 0,8-13-6 15,7-10-6-15</inkml:trace>
  <inkml:trace contextRef="#ctx0" brushRef="#br0" timeOffset="167416.5203">17907 6260 76 0,'19'-4'93'0,"-8"2"-3"15,-11 2-5-15,0 11-2 16,-7 0-63-16,-6 15-3 0,-3 7-5 16,-2 10-4-16,0 7-3 15,4 5-1-15,4-3-1 16,9-2-1-16,4-4-1 0,13-9 1 15,10-9-1-15,10-11 0 16,7-13 1-16,4-6 0 16,3-13 2-16,-2-7-4 0,-3-8 0 15,-5-8 0-15,-5-4 0 16,-11-6 0 0,-5-4 0-16,-9-1 0 0,-8-3 0 15,-3 1 0-15,-12 3 0 16,-3 7 0-16,-9 5 0 0,-4 9 0 15,-6 10 0-15,-1 13-3 16,-9 8-26-16,-2 17-57 16,5 9-3-16,2 12-4 0,2 5-8 15,-3 8-3-15</inkml:trace>
  <inkml:trace contextRef="#ctx0" brushRef="#br0" timeOffset="173047.545">15934 7851 63 0,'-15'-15'84'0,"9"7"-1"16,-2-23-18-16,8 31-25 0,-9-11-8 15,9 11-6-15,0 0-9 16,0 0-4-16,0 0-3 16,0 0-1-16,0 0-1 0,0 0-1 15,0 0 0-15,16 8-1 16,1-4 0-16,8 1 0 16,10 0-1-16,12 0-1 15,10-3-1-15,10 4 0 16,11-5-1-16,5 1 0 0,6 1-1 15,1-3 0 1,-3 2 0-16,-6 0-1 0,-7 1 1 16,-10-1-1-16,-12 1 0 0,-10 0 1 15,-12-2 0 1,-8 1 1-16,-8-2 0 0,-6 0-2 16,-8 0 0-16,0 0 0 15,0-9 0-15,0 9 0 16,-2-9 0-16,2 9 0 15,-6-12 0-15,6 12 0 0,0 0 0 16,-13-13-8-16,13 13-10 16,0 0-26-16,0 0-46 15,0 0-2-15,10 0-6 0,5-3-3 16</inkml:trace>
  <inkml:trace contextRef="#ctx0" brushRef="#br0" timeOffset="173476.3735">17990 7475 49 0,'-9'-7'91'0,"-11"1"-4"0,-4 3-3 0,-8 0-2 15,-3 4-62-15,-1 13-2 16,-2 1-6-16,0 10-2 15,0 4-4-15,6 5-1 16,4-1-1-16,10 4-1 0,6 0-1 16,10-1 0-16,8 0 1 15,11-4-1-15,18 4 1 32,7-1-1-32,1-2 1 15,3-4 0-15,-3 0-1 0,-2-1 1 16,-7-1-1-1,-6 0-1-15,-17-7 1 0,-9 2 0 16,-3-3-1-16,-12 0 1 16,-6 0 0-16,-5-2 1 0,-10-4-3 15,-2 0 0-15,-2-2 0 16,-1-4 0-16,-1-4-4 16,5 0-10-16,-3-2-71 15,15-7-4-15,12-13-4 0,11-9-6 16,11-6-5-16</inkml:trace>
  <inkml:trace contextRef="#ctx0" brushRef="#br0" timeOffset="173845.1808">18665 7661 55 0,'0'0'95'16,"-8"16"-3"-16,-12-3-4 0,-5 4-3 15,-4 5-60 1,2 3-4-16,0 19-5 16,1-2-6-1,8 4-2-15,9-3-3 16,9-1 0-16,9-6-1 0,15-3-2 16,8-11-2-16,10-14 0 15,6-8 0-15,0-6 0 16,-1-9 0-16,-5-9 0 15,0-6 0-15,-13-7 0 0,-4-6 0 16,-10-6 0-16,-8-4 0 16,-7-4 0-16,-5 1 0 15,-11 3 0-15,-11 3 0 0,-6 11 0 16,-13 5-13-16,1 16-74 16,-11 7-2-16,-2 9-6 15,3 2-6-15,0 6-3 16</inkml:trace>
  <inkml:trace contextRef="#ctx0" brushRef="#br0" timeOffset="177281.9026">2610 7915 19 0,'0'0'56'15,"0"0"-19"-15,-4-5-8 16,4 5-3-16,0 0-4 16,0 0-6-16,8-7-4 15,6 6 0-15,2-2-4 0,7 0 3 16,-3 2-3-16,9-1 1 0,-7 2-4 16,6-1 3-16,-4-1-2 15,-3 2 0-15,8 2-1 16,-2-2 0-16,6 0-2 15,-3 1 0-15,7 2-1 0,1 0 0 16,4 0 0-16,-3-1-2 16,5 3 0-16,0-1 1 15,-2-1-2-15,5 0 1 0,-5 2 0 16,5-2 0-16,-6 1-1 16,10 0 2-16,-8 3 0 15,4-2 0-15,1 2 0 0,1 1 0 16,6-3-1-16,-1-1 0 15,5 2 1-15,-2-3-1 16,5 0 0-16,2-2 0 16,-1 0 1-16,4-1-1 15,1 1 0-15,-3-1 1 16,3 0-1-16,3 0 0 16,0 0 1-16,0 2-1 0,1-2 0 15,4 1 0-15,-3 2 2 16,4-2-1-16,-1-1-1 15,2 1 0-15,-2-1 0 0,3 1 0 16,-2-1 0-16,0 0 0 16,0 1 0-16,-1-1 0 0,3 0 0 15,-1 1 0-15,-1 1 1 16,2 2-1-16,-3-1 0 16,4 1 0-16,-4 0 0 0,3 2 1 15,-2 0-1-15,2 0 0 16,-4-2 1-16,2 2-1 15,-1-1 1 1,1 0-1-16,-3 1 0 0,0-1 1 16,-3 0-1-16,-7 1 1 15,4-1 0-15,-3-1 1 16,2 1-1-16,0 0 0 0,-4-1 1 16,4 1-1-16,-6-3 0 15,5 2 1-15,-2 0-1 16,-2-2 0-16,3 1 0 0,-1 1 0 15,3-1 0-15,0-1-1 16,-1 0 1-16,2 1 0 0,-1-1 0 16,2 1 1-16,0-1-1 15,-3 2 0-15,2-2 1 16,0 2-1-16,2-2 0 16,-3-1 0-16,0 4 0 15,3-4 0-15,-3 1-1 0,-4 2 1 16,7-2-1-16,-3 3 1 15,0-3-1-15,2 3 0 0,-4 1 1 16,3-3-1-16,0 5 1 16,0-3 1-1,-3-1-2-15,0 3 0 0,0-2 1 16,1 1 2-16,3-2-2 0,-4 0 0 16,0 0 1-16,-3-1-1 15,2 3 0-15,-3-5 1 16,0 1-1-16,-2 0 0 15,-1-1 0-15,-2-1-1 0,0 1 1 16,0 0 1-16,-1-1-1 16,0 1 0-16,-1 0-1 15,0-1 1-15,1 0 0 16,-1 0-1-16,2-1 1 16,-1-1-1-16,2-1 0 0,2 0 1 15,0-1-1-15,0 1 0 16,-3 0 1-16,2-1-1 0,0-1 0 15,3 1 1-15,-4 1-1 16,0-2 1-16,1 1-1 16,2 2 1-16,3-1-1 15,-4 0 0-15,4 0 1 16,-1 0-1-16,-1 1 1 0,2-1-1 16,-3 0 0-16,-1-1 1 15,0 2-1-15,4-1 1 16,-6 0 0-16,4 0 0 15,-1 1 0-15,0-2 0 0,-3 2-1 16,4-3 1-16,0 1 0 16,-5 3-1-16,2-4 1 0,-1 2-1 15,4 0 1-15,1-1-1 16,-3 2 1-16,2-1-1 16,-1 1 1-16,2-1-1 15,-5 2 0-15,4-1 1 0,-4 1-1 16,-2 1 0-16,2-2 1 15,-1 2-1-15,1-1 1 16,-2 1-1-16,1 0 1 16,-1 0-1-16,0-1 1 15,1 1-1-15,-1 1 0 0,0-1 1 16,-2 0-1-16,2 0 0 16,0 0 1-16,-1 0 0 15,-1 0-1-15,1 0 1 16,-1 0 0-16,-2 0 0 0,-1 0 0 15,4 0 0-15,-3 0 0 16,2 0-1-16,0 0 1 16,0 1-1-16,2-1 1 0,-1 0-1 15,2 0 1-15,-2 2-1 16,2-2 1-16,-2 1 0 16,0 0 0-16,2-1-1 15,-3 0 0-15,1 1 1 16,0 1-1-16,0 0 1 0,3-2-1 15,0 2 1-15,-1 1-1 0,2 0 0 16,1 1 1 0,4 1-1-16,0-2 1 15,2 3-1-15,2-2 1 0,1 0-1 16,-1 3 1-16,5-2-1 16,-1 0 1-16,0-1-1 15,0 4 1-15,3-3-1 0,0 2 0 16,0-2 2-16,3 1-2 15,-1 2 0-15,3-1 0 16,4 0 0-16,-3-1 1 0,4 3-1 16,4-1 1-16,0-1-1 15,0-1 1-15,2 1 0 16,1 0 0-16,4-1 0 0,1 0 0 16,-1-3 0-16,2 2 1 15,0 0-1-15,0 0 0 16,3-2 0-16,0 0 0 0,-2 2 0 15,1-1-1-15,-5 1 1 16,-2-2 1-16,-2 0 0 16,-7-2 0-16,-3 0 0 15,-4-1 1-15,-7 0-1 16,-6-2 1-16,-4-1-1 0,-8-3-1 16,-7 1 1-16,-7-2-1 15,-5 0 0-15,-8 1 0 16,-5-1 0-16,-7 1-3 15,-12 6-3-15,9-6-7 0,-9 6-30 16,-15-2-41-16,-3 1-3 16,-4-1-6-16,-4-6-5 15</inkml:trace>
  <inkml:trace contextRef="#ctx0" brushRef="#br0" timeOffset="179831.6662">2632 7797 66 0,'-2'-29'80'0,"-2"-3"-6"0,-3-4-15 16,2-6-12-16,1-4-12 0,3-4-6 15,-3-1-9-15,-4-1-7 16,3-1-3-16,3 1-1 15,-2 4-4-15,3-1-1 0,2 5-1 16,-1 2-1-16,1 5-1 16,4 2-2-16,6 2 0 15,-5 3 1-15,0 4 1 16,5 2-3-16,-2 3 0 0,3 3 1 16,0 3-1-16,-2 3 1 15,7 1 1-15,0 5-3 16,2 0 1-16,3 4 2 15,5 1 0-15,2 0 0 16,5 1 1-16,4 0-1 16,6 0 1-16,1 1-1 0,5-1 1 0,2 0-2 15,4 0 0 1,-3 1 0-16,0-1 0 0,3 2 0 16,-8 0 0-1,9 2 1-15,-5-1-1 0,6 3 1 16,2 0 1-16,1-1 0 15,8 2-1-15,3-2 0 0,1 0 0 16,3 0 0-16,2-2 0 16,4-2 0-16,-2 2 0 15,2-3-1-15,1 0 1 16,2 0 0-16,3 0 0 0,3 0 0 16,3 0 0-16,1 0 0 15,6 0 0-15,0 1 0 16,4 0 0-16,1 2 0 0,3 0 0 15,0 0 0 1,2 1-1-16,1-3 1 0,0 3 0 16,3-4 0-16,3 3 0 15,-3-1 0-15,2-1 0 16,0-1 0-16,1 0 0 16,1 1 0-16,-2 1 0 0,1-2 1 15,0 0-1-15,-1 0 0 16,-2 2 0-16,-1-1-1 15,1-4 1-15,-3 3 1 0,-4-3-1 16,-2 2 0-16,0-1 0 16,-1 0 0-16,-2 1 0 15,-3 1 1-15,-1-1-1 0,-1 1 0 16,-2-3 0-16,0 3-1 16,0 0 1-16,-3 0 0 0,-1 0 0 15,0 0 0-15,-2 0 0 16,1 0 0-16,-3 2 0 15,-4-2 0-15,2 1 0 16,-3-1 0-16,-2 0 0 0,1 0 0 16,-1 0 0-16,-5 1 0 15,1-1-1-15,0 0 1 16,-1 1 0-16,-1 3 1 16,0 0-1-16,-3 0 0 15,2-1 0-15,-2 1 0 0,-2-1 0 16,0 1 0-16,2-1 0 15,-2 1 0-15,4-3 0 16,1 1 0-16,-2 2 0 0,5-2 0 16,-1 3 0-16,1-4 0 15,2 3 0-15,0-1 0 16,-5 2 0-16,4-3 0 16,-2 2 0-16,-1-2 1 15,-3 1-1-15,-1 0 0 16,0-1 0-16,-4 2 0 0,2-3 0 15,0 2 0-15,0-1 0 16,-2-1 0-16,-1 2 0 0,0-2 0 16,2 1 0-16,-4 0 0 15,3-2 0-15,-2 2 0 16,1 0 0-16,3-2 0 16,1 2 0-16,1-1 0 0,2-1 0 15,0 2 0-15,3-1 0 16,-1-1 0-16,4 1 0 15,-4-1 0-15,3 0 0 16,2 1 1-16,-2-1-1 0,-1-1 0 16,3-2 0-16,-3 1 0 15,4 0 0-15,0 0 0 16,-1-1-1-16,1 3 1 0,2 0 0 16,1 1 0-16,2-1 0 15,3 0-1-15,-2 3 2 16,1 1-2-16,3 0 1 15,0 1 0-15,3 0 0 0,2-1 0 16,5 2 0-16,-3-2 0 16,4 1 0-16,2-2 0 15,-4 1 0-15,4-1 0 16,-1 1 0-16,-1-2 0 0,-1 1 0 16,-1-1 0-16,1 2 0 15,1-2 0-15,0 1 0 16,0-1 1-16,-3-1-1 15,0 1-1-15,0-2 1 0,1 1 1 16,-3-1-2-16,-2 1 1 16,-1-1 1-16,-5-2-1 15,-2-1 0-15,-3 1 0 16,-2-1 0-16,-3 1 0 0,-3 0 0 16,0-1 0-16,-1 1 1 15,1 1-1-15,-2 0 1 16,1 1-1-16,0 0 0 0,1 0 1 15,-2 0-1-15,1 0 0 16,-5 0 0-16,-1 0 0 0,-1-3 0 16,-4 0 0-1,-3 0 0-15,-2 0 0 0,-4-1 0 16,-1 0 0-16,-3-1 0 16,-5 1 0-16,0 0-1 15,-3 1 1-15,-4-1 0 16,-4 2 0-16,-1 0 0 0,-3 0 0 15,0 1 0-15,0 1 0 16,-1 0 0-16,2 0-1 16,-2 0 1-16,0 0 0 15,-1 0 0-15,-1 2 0 0,-2 1-1 16,-2 1 1-16,-3 0-1 16,-4-1 1-16,1 3-1 0,-5-1 0 15,-1 2 1-15,-2 0 0 16,-3 1 0-16,0 1-2 15,-3 2 1-15,-2 2 1 16,2 2 0-16,0 4 1 0,0 1 1 16,5 3-2-1,0 4 1-15,3 3 1 0,3 4-1 16,-1 2 0-16,4 4 0 16,-3 3 0-16,-2 3-1 0,-4 1 1 15,-4 0-1-15,-4 0 0 16,-2 1 0-16,-1-2 0 15,-7-4 1-15,1 2-1 16,-2-3 2 0,2-3 0-16,-5-5 0 15,-4-4-1-15,-6-1-3 16,-13-6-9-16,-5-17-52 0,-13 6-17 16,-14-10-7-16,-5-3-6 15,-3-11-3-15</inkml:trace>
  <inkml:trace contextRef="#ctx0" brushRef="#br0" timeOffset="183258.7475">15591 8874 12 0,'0'0'77'0,"-3"-14"5"16,-3 5-17-16,6 9-9 16,-11-7-12-16,11 7-11 15,0 0-9-15,-12-4-7 0,12 4-5 16,0 0-2-16,0 0-2 15,-10 4-2-15,10-4 0 16,0 12-1-16,0-3 0 0,4 0 0 16,10 2 0-16,9-3 0 15,13-1 0-15,16 0 0 16,12-4-1-16,13-3 1 16,13 1-2-16,7-8-1 0,4-3 1 15,-2 1-2-15,-3-4 1 16,-12 2-1-16,-11 0 0 15,-13 1 1-15,-15 2-2 0,-13 2 0 16,-8 1 0-16,-13 1 0 16,-11 4 0-16,0 0 0 15,1-9 0-15,-1 9 0 16,-13-5 0-16,-1 1 0 16,1 0 0-16,-4 3 0 0,2 1 0 15,2 0-6 1,13 0-9-16,-13 9-13 0,13-9-47 15,14 7-14-15,4 0-4 0,8-2-4 16,6-5 0-16</inkml:trace>
  <inkml:trace contextRef="#ctx0" brushRef="#br0" timeOffset="183876.2374">17067 8737 62 0,'13'-13'85'16,"2"-5"-1"0,6 0-5-16,0 0-35 0,13 5-11 0,-3 1-9 15,7 6-8-15,0 6-4 16,1 3-2-16,1 11-3 16,-1 5-1-16,-1 8-2 15,-6 9 0-15,-3 7-1 0,-7 4 0 16,-7 1-1-1,-4-2 0-15,-6-4 0 0,-4-3 0 16,-1-7-1-16,0-7 0 16,-4-10 1-16,4-7 0 15,0-8-1-15,16 0 1 0,3-4 0 16,9-7-1-16,5-6 1 16,7-3-1-16,7-7-1 0,2-5 1 15,1-1-1-15,-3-2 0 16,-2 2 1-16,-11 0 0 15,-5 2 0-15,-7 2 1 16,-9 5 0-16,-8 5 0 0,-5 6 0 16,-4 2-2-16,-7 6 0 15,-5 3 0-15,-1 5 0 16,-1 8 0-16,4 4 0 16,1 8 0-16,5 8 0 0,6 2 0 15,2 7 0-15,8 2 0 16,7 1 0-16,3 4 0 15,3-3 0-15,2-5 0 16,-2-3 0-16,-1-3 0 0,-5-5 0 16,-2-5 0-16,-5-2 0 15,-3-5 0-15,-5 0 0 16,0-3 0-16,-6-2 0 16,-5-1 0-16,-1-2 0 15,-3-4 0-15,-2 2-10 0,-2-6-8 16,0 0-24-16,-2-3-45 15,-1-11-2-15,-2-5-5 16,2-8-4-16</inkml:trace>
  <inkml:trace contextRef="#ctx0" brushRef="#br0" timeOffset="184322.0693">17924 8807 19 0,'58'-12'81'15,"9"-1"3"-15,5 3-2 16,8 1-31-16,0 3-3 0,-2 5-16 16,-6 2-11-16,-5 7-6 15,-13 5-4-15,-8 8-3 16,-11 4-1-16,-8 7-2 16,-11 1-1-16,-6 6-1 0,-9 3 0 15,-1 1 0-15,-1 0-1 16,-5-2-1-16,0-5 1 15,3-4-1-15,3-5 2 0,1-5-1 16,12-8 1-16,4-4 0 16,7-4 0-16,8-6 1 15,5-4 0-15,6-9-1 0,5-4 0 16,1-7-3-16,3-6 0 16,-6-5 0-1,-2-4 0-15,-4-4 0 16,-13-3 0-16,-7 2 0 0,-11-1 0 15,-9 2 0-15,-16 4 0 0,-12 9 0 16,-9 6 0-16,-11 10 0 16,-9 9 0-16,-6 10-4 15,-10 12-41-15,2 11-43 16,2 5-2-16,1 4-6 16,5 4-7-16</inkml:trace>
  <inkml:trace contextRef="#ctx0" brushRef="#br0" timeOffset="187132.5653">16130 10005 18 0,'-13'0'52'0,"3"-2"2"15,-2-1-5-15,1 2-2 16,3-1-4-16,8 2-7 0,-14-3-6 15,14 3-6 1,-9-1-3-16,9 1-4 0,0 0-4 16,0 0-2-16,0 0-3 15,7 7-1-15,9-5-1 16,8 1 1-16,9-2-1 0,10 1-1 16,12-2 0-16,10-2-1 15,7-4-1-15,4 0 0 16,1-2-1-16,1 1 0 15,-5-3 0-15,-8 1-1 16,-8-1 1-16,-8 3 1 0,-13-2-1 16,-6 1 1-16,-7 1 0 15,-9 0 0-15,-14 7-1 16,12-9 0-16,-12 9 0 0,0 0-1 16,0 0-3-16,0 0-2 15,0 0-7-15,-7 0-9 16,7 7-25-16,2 3-41 0,10-2-3 15,4-4-6-15,8-4-3 16</inkml:trace>
  <inkml:trace contextRef="#ctx0" brushRef="#br0" timeOffset="187684.3329">17813 9790 24 0,'-21'-12'83'0,"-5"-5"1"15,3-1-1-15,-3-3-31 0,11 2-9 16,8-1-14-16,7 0-10 16,11 4-6-16,10 3-4 15,8 4-4-15,7 3-1 0,2 6-2 16,2 2 0-16,1 12-1 15,-5 4-1-15,-6 8 1 16,-5 2 0-16,-10 5 0 16,-5 2 0-16,-9 0 0 15,-3 1 0-15,-11-1 1 0,-3-2-1 16,-2-3 0-16,-1-5-1 16,3-2 1-16,-1-4-1 15,6-2 0-15,5-5 0 0,6 0 0 16,1-2 1-16,10 1-1 15,8-2 1-15,3 2-1 16,8 0 1-16,3 1 0 16,2 1 0-16,1 2-1 15,-1-1 1-15,-3 3-1 0,-4-2 0 16,-7 3 0-16,-5 0 1 16,-8-1 0-16,-7 0 0 0,-5 1 0 15,-12-4 0-15,-9-1 1 16,-5-1-1-16,-5-3 0 15,-6 0 0-15,0-4-2 0,0-2-3 16,4 0-3-16,4-3-7 16,10-7-25-16,17-2-45 15,5-6-3-15,12-7-6 16,16-7-3-16</inkml:trace>
  <inkml:trace contextRef="#ctx0" brushRef="#br0" timeOffset="188079.2692">18744 9828 36 0,'37'-28'87'0,"-13"1"-2"16,-17 4-3-16,-8 5-27 15,-19 5-11-15,-9 5-17 0,-8 8-10 16,-5 1-5-16,-4 9-4 16,4 6-1-16,3 4-3 15,9 2-1-15,11 3-1 0,14-1 0 16,9 0-1-1,18-2 0-15,10-3 0 0,8-2 0 16,9-7 0-16,2-1 0 16,-1-6 0-1,0-3 1-15,-6 0 0 0,-7-1 0 0,-9-2 0 16,-4 2 0-16,-8 1 0 16,-3 0 1-16,-4 9-2 0,-3 5 1 15,-3 7-1-15,2 2 0 16,-2 7-1-1,-2 2 1-15,-1 4 0 0,0 1 0 16,-5 2-1-16,-2-1 0 16,2-1-2-16,-1-1-3 15,6-1-4-15,0-7-13 0,12-4-61 16,12-6-5-16,10-6-5 16,8-6-6-16,10-8 2 15</inkml:trace>
  <inkml:trace contextRef="#ctx0" brushRef="#br0" timeOffset="188410.894">19734 10012 13 0,'15'-34'92'15,"-9"6"0"-15,-6 6-4 16,-7 6-4-16,-11 10-37 16,-2 6-18-16,-2 9-13 15,-1 12-5-15,-2 8-4 0,3 6-3 16,4 5-1-16,10 2-1 15,8-2-1-15,6-4 0 16,18-8 0-16,9-6 1 16,11-12-1-16,4-9 2 0,6-7-1 15,2-11 2-15,-5-12-1 16,-5-7 0-16,-7-7-1 16,-12-6-2-16,-10-1 0 15,-14-3 0-15,-7 4 0 16,-17 6 0-16,-13 9 0 0,-8 9 0 15,-7 13-4-15,-11 12-35 0,1 5-49 16,5 12-3 0,3 4-6-16,9 3-6 0</inkml:trace>
  <inkml:trace contextRef="#ctx0" brushRef="#br0" timeOffset="190594.2504">17885 10901 44 0,'-4'-19'93'0,"2"1"-1"0,-3-2-5 16,2 7-26-16,-1 0-17 15,4 13-14-15,0 0-11 16,0 0-5-16,-4 6-5 16,3 13-2-16,-2 6-2 0,0 5-2 15,0 9 0 1,-1 6-3-16,-2 3 0 0,-1 1 0 15,-1 2 0 1,-2 1 0-16,-3 2 0 0,0-1 0 16,-1-5 0-16,-1 0 0 15,2-2 0-15,1-2 0 16,4-7 0-16,5-1 0 16,3-13-38-16,-2-5-50 0,12-11-5 15,6-10-2-15,6-15-7 16,1-14 7-16</inkml:trace>
  <inkml:trace contextRef="#ctx0" brushRef="#br0" timeOffset="191146.3095">18249 11019 6 0,'50'-32'87'0,"1"2"4"16,-4 2-5-16,3 3-6 0,-8-30-28 15,7 41-31-15,-6 8-5 16,1 7-6-16,-5 15-3 15,-5 6-3-15,-5 11-2 16,-2 9 2 0,-12 7 0-16,-4 8 0 0,-6 0 0 15,-5-1 0-15,0-1-1 16,-5-6 0-16,-1-7 1 0,-2-9-2 16,4-12-1-16,5-9 1 15,12-10-1-15,8-3 0 0,10-10-1 16,14-7 1-16,13-7-1 15,8-3 0-15,13-3 0 16,7-3-1-16,0 2 1 0,-3 1 0 16,-9 5 1-16,-10 2 0 15,-13 7 0-15,-12 8 1 16,-17 6 0-16,-12 6 0 16,-10 9 1-16,-12 8-3 0,-6 3 0 15,1 4 0-15,0 3 0 16,3-2 0-16,5-1 0 15,6-7 0-15,6-4 0 16,14-6 0-16,5-8 0 0,2-3 0 16,4-10 0-16,-1-8 0 15,1-5 0-15,-5-4 0 16,-7-5 0-16,-7-2 0 16,-9-1 0-16,-5 2 0 15,-15 2 0-15,-11 2 0 0,-13 10-3 16,-17 1-23-16,-10 15-62 15,-15 2-5-15,-24 6-4 16,-32 3-3 0,-4 2-3-16</inkml:trace>
  <inkml:trace contextRef="#ctx0" brushRef="#br0" timeOffset="191708.5413">16715 11119 70 0,'-23'-2'83'15,"2"-4"-2"-15,1-2-28 16,4-1-2 0,1 1-13-16,1 0-7 15,6 1-8-15,8 7-3 0,-12-9-5 0,12 9-3 16,0 0-3-16,0 0-2 15,0 0-2-15,0 0-1 16,16-8-2-16,6 8 1 16,10-1-1-16,7-1 0 15,11 0-2-15,9-1 0 0,4-1 0 16,6-1 0-16,2-1 0 16,-4 0 0-16,0-1 0 15,-6 1 0-15,-6 0 0 16,-9 0 0-16,-9-2 0 0,-8 3 0 15,-8-2 0-15,-7 3 0 16,-6-1 0-16,-8 5 0 0,0-11 0 16,-6 8 0-16,-4 3 0 15,-7 0 0-15,3 5-4 16,-11 29-70-16,3-23-16 0,3-6-2 16,-3-7-6-16,5-12-6 15</inkml:trace>
  <inkml:trace contextRef="#ctx0" brushRef="#br1" timeOffset="207052.6529">377 2839 36 0,'-12'-14'69'0,"4"5"-1"0,-3-4-7 15,1 6-11-15,10 7-12 16,-5-15-8-16,5 15-8 16,-14-15-6-16,14 15-4 15,-6-9-3-15,6 9 0 16,0 0-3-16,-13 7 0 15,6 6 0-15,7 6 1 0,0 6-1 16,0 8 0-16,5 6-2 16,-1 7 0-16,10 4-2 15,-7 4 0-15,-1 1 0 16,6 5 0-16,-1 2-1 16,3-1 1-16,-4-2-1 0,-2-1 1 15,-1-4 0-15,10-5 1 0,-2-4 1 16,-3-6 0-16,-7-7 0 15,2-11 0-15,1-8-1 16,-8-13-1-16,0 0 0 16,-11-13-1-16,7-7-2 0,-9-10 0 15,1-5 0-15,-1-5 0 16,0-5 0 0,0-5 0-16,2-5 0 0,-5-6 0 15,-1 0-1-15,6-3 1 0,0-1-1 16,1 3 0-16,4 0 0 15,6 6 0-15,2 4 0 16,7 7-2-16,-2 8 2 16,11 5 0-16,-1 6 0 15,2 7 1-15,-1 11 0 16,6 7 1-16,-6 6 1 0,8 12 1 16,-2 8-1-16,-4 4 1 15,0 7 0-15,-5 3-1 16,3-11-3-16,-8 14 3 15,-3 3 0-15,-5-4-1 0,-1 1-2 16,1-3-4-16,-2-2-6 16,-3-3-23-16,3 0-46 15,-6-11-3-15,-5-2-8 0,2-11-6 16</inkml:trace>
  <inkml:trace contextRef="#ctx0" brushRef="#br1" timeOffset="208170.7523">543 3063 49 0,'9'-24'78'0,"5"2"-1"15,2 4-3-15,0 2-37 16,0 8-12-16,2 0-6 0,-4 8-5 16,5 4-8-16,-3 3 2 15,6 8-4-15,13 15-2 16,-3 11 0-16,-3 4-2 15,-6-1 1-15,-14-24 3 0,-1 1 3 16,6 13-6-16,-14-34 8 16,0 16 0-16,0-16-3 15,0 0 0 1,0 0 0-16,0 0-5 0,0 0-1 16,8-16 1-16,1 4-4 15,-2-8-1-15,10 4 4 16,-7-6-1-16,1 1-2 15,-3 0 4-15,5 1 1 16,2 0-1-16,2 1 0 0,-2 2 1 16,0 0 0-16,2 2 0 15,-6 3 0-15,4 3 0 16,-15 9 0-16,11-13 0 0,-11 13-1 16,8-5 0-16,-8 5 0 15,0 0-1-15,0 0 0 0,-3 11 0 16,-1-2 0-16,-4 5-1 15,2 2 1-15,-6 3-1 16,5 5 1-16,0 2-1 0,7 0-1 16,0 0-2-16,8 1-1 15,13-2 0-15,9-8-5 16,9-1 1-16,-1-7-6 16,6-7 1-16,-1-2 0 0,-4-8 1 15,1-6 3-15,-4-4 4 16,-12 4 0-16,-11-2 5 15,6 1 8 1,-8-1 3-16,-4 5 3 0,2-1 2 16,-5 0 1-16,-4 12-6 15,-5-11 2-15,5 11-1 0,-16-6-3 16,4 6-2-16,-5 3-2 16,-5 9-2-16,0 3-3 15,1 0 3-15,8 3 0 0,-5 3-3 16,7-2 2-16,9-2 0 15,2-4-2-15,14-7 2 16,0-3-1-16,9-3 0 0,0-9 4 16,11-7-3-1,-9-3-1-15,4-7-1 0,-3-8 4 16,-4-4-4-16,-4-7 2 16,2-6 1-16,-5-3-4 0,-4-2 4 15,10-1 0-15,-11 1-1 16,-5 5 2-16,-4 8 0 15,0 5-1-15,-1 9 1 16,-2 8-1-16,-13 9-2 16,-3 8 0-16,-3 8 0 0,5 11 1 15,1 10-3-15,-4 10 2 16,4 9-2-16,0 6 1 16,7 5 0-16,4-3 1 0,7-3 1 15,6-5-3-15,7-8 4 16,6-8-2-16,4-8 3 15,1-10-1-15,-4-7 0 16,9-3 1-16,-8 0-1 0,-5 0-1 16,-8-5 0-16,-2 1 0 15,-9 4-1-15,0 0-1 0,15-3 1 16,-15 3-1 0,0 7 0-16,2 4 0 15,10 2 1-15,-11 2 0 0,1 3 0 16,4 1 1-16,-4-1 1 15,5 1-1 1,0-2 1-16,5-1-3 0,4 1-9 0,5-2-70 16,4-5-5-16,16-1-4 15,5-3-8-15,-2-1-5 16</inkml:trace>
  <inkml:trace contextRef="#ctx0" brushRef="#br1" timeOffset="209272.7283">1262 3898 1 0,'-11'0'84'0,"11"0"4"15,-19-3-3-15,19 3-4 0,-9 0-36 16,9 0-13-16,0 0-8 16,0 0-8-1,0 0-6-15,-6 7-4 0,6-7 1 16,7 7 1-16,-7-7-3 0,22 7 2 16,-3-4-2-16,9-3 0 15,9 0-3-15,19-5-2 16,-1-1 0-16,15-4 0 15,9-3 0-15,4 1 0 0,1-2 0 16,3 1 0-16,-12 1 0 16,-7 1 0-16,-9 1 0 0,-11 4 0 15,-13 0 0-15,-11 3 0 16,-8 3 0-16,-16 0 0 16,18-2 0-16,-18 2 0 15,0 0 0-15,8 0 0 0,-8 0 0 16,2 8 0-16,-2-8 0 15,-1 16-88-15,-6-4-3 16,4-3-5-16,3-9-7 16,-3 10-2-16</inkml:trace>
  <inkml:trace contextRef="#ctx0" brushRef="#br1" timeOffset="209966.538">1616 4779 53 0,'-15'-2'85'16,"15"2"-2"-16,-11-7-3 15,11 7-38-15,0 0-8 0,0 0-10 16,0 0-9-16,0 0-6 15,0 0-4-15,0 0 0 16,0 0 0-16,0 0 1 16,0 0 0-16,8 0 2 15,10 0 1-15,4 0 0 0,7-3 1 16,16-3-3 0,2 0-1-16,6-2-3 0,9-1-1 15,-1 0 0-15,-8 0-2 0,-3-2 0 16,-8 4 0-16,-5-2-1 15,-11 3 0-15,-8 1 2 0,-5 3 1 16,-13 2 0-16,12-3-2 16,-12 3 0-1,0 0 0-15,0 0 0 0,0 0-4 16,0 0-4-16,-2 8-12 16,-6 5-64-16,-7-6-5 15,-3 2-1-15,-5-6-6 16,-9 2-2-16</inkml:trace>
  <inkml:trace contextRef="#ctx0" brushRef="#br1" timeOffset="210608.6405">1112 4702 14 0,'-11'0'81'0,"4"3"0"15,7-3-4-15,-11 0-5 0,6 27-34 16,5-27-21-16,-3 21-7 15,3-4-3-15,-3 11-1 16,-3 5 0-16,-2 8 0 0,-3 0 0 16,4 1-2-16,-8 0 1 15,6-3-1 1,-2-8 0-16,-3-7-1 0,7-8 2 0,1-5 1 16,6-11 1-1,-12 5-1-15,12-5 1 0,-7-13-1 16,-3-3 0-16,5-7-2 15,-2-9-1-15,1-5-1 16,6-8-1-16,1-5-1 16,-1-2 1-16,9-4-1 0,2-1 0 15,1 7 1 1,-5 1 0-16,7 9 2 0,-4 6-1 16,0 7 0-16,-8 6 0 0,2 9-1 15,7 6 0-15,1 6-1 16,-2 4-1-16,3 10 0 15,6 7 1-15,3 3 0 16,2 10 0-16,3 6 1 0,-9 6 1 16,3 2 0-16,2 0-2 15,-4-1 0-15,-7-2-2 16,0-2-1-16,-4-5-3 16,1-6-3-16,0 1-12 15,-7-9-36-15,-1 0-28 0,1-7-3 16,-2-5-2-16,0-12-5 15</inkml:trace>
  <inkml:trace contextRef="#ctx0" brushRef="#br1" timeOffset="210818.8028">1102 4938 88 0,'0'0'95'15,"-16"-3"-4"-15,16 3-4 16,-9-8 0-16,9 8-62 0,0 0-6 15,-1-10-6 1,4 4-7-16,12-3-6 0,4 9 0 16,9-7-10-16,6 1-76 15,19-8-2-15,9-4-4 16,8-3-6-16,-1-10-5 0</inkml:trace>
  <inkml:trace contextRef="#ctx0" brushRef="#br1" timeOffset="213709.4199">1868 6253 56 0,'-10'-1'87'16,"-4"1"-3"-16,3-2-2 15,3 25-8-15,8-23-50 16,0 0-4-16,-12 0-3 0,12 0-5 16,0 0-5-16,7-3-2 15,1 0-1-15,6-3-1 16,8-2-4-16,7 0 1 15,12-6-1-15,0 0 1 16,12 0 0-16,-5-1 0 16,0 0 0-16,3 3-1 0,-7 1 0 15,-7 2-5-15,-7 4-6 16,-7 2-16-16,-13 3-52 0,2 0-4 16,-12 0-5-1,0 0-8-15</inkml:trace>
  <inkml:trace contextRef="#ctx0" brushRef="#br1" timeOffset="214226.3383">1187 6192 79 0,'-6'13'86'16,"6"-13"-4"-16,2 15-2 0,-2-2-3 15,-20 1-71 1,17 9-1-16,-3 6 2 0,1 6 0 16,2 5-1-16,-9 1-1 15,0-3-2-15,4-1 1 0,2-6 0 16,-5-6 0-16,5-6 1 15,2-8 1-15,-5-11-1 16,9 0 1 0,-9-19-2-16,0-5 0 0,3-7-1 0,-4-8-2 15,9-11-1 1,0-5 0-16,1-1 0 0,3-1-1 16,10-2 1-16,0 4 1 15,-2 6 0-15,10 8 0 0,-4 8 1 16,-1 9 0-16,1 5-1 15,7 7-2-15,-7 9 2 16,3 3 0-16,0 13-2 16,0 5 0-16,-1 9-1 0,3 5 0 15,3 10-1-15,-6 5-2 16,6 8-9-16,-6-5-13 16,3 0-29-16,-4 1-30 15,-3-8-3-15,-10-5-7 16,-5-14-1-16</inkml:trace>
  <inkml:trace contextRef="#ctx0" brushRef="#br1" timeOffset="214394.6148">1271 6380 51 0,'-29'-5'92'0,"9"0"-2"16,2-1-7-16,1 0-3 0,5 0-58 15,12 6-2-15,14-13-10 16,7 1-16-16,29-3-71 15,16-2-2-15,10-12-5 16,20-3-6-16,22-8-4 16</inkml:trace>
  <inkml:trace contextRef="#ctx0" brushRef="#br1" timeOffset="215065.494">2074 7301 23 0,'-19'0'88'16,"2"0"-4"-16,-11 0 0 15,7 0-5-15,-5 0-44 16,-3 5-11-16,-4 0-3 0,5 4-9 16,-3-2-2-16,-8 2 2 15,1-1-3-15,3 0-2 16,-1-3-1-16,0 2-1 0,8-1-1 15,3-2-2 1,1-2 0-16,10 1-1 0,-5 0-3 16,6 4-6-16,0-1-12 15,13-6-61-15,-10 17-6 0,2 3-3 16,2 4-9-16,-7-2-3 16</inkml:trace>
  <inkml:trace contextRef="#ctx0" brushRef="#br1" timeOffset="215579.6535">1045 7538 0 0,'-17'7'84'0,"6"0"0"15,-1 1-1-15,0 3-5 0,4 4-1 16,-19 8-71-16,19 4-1 16,6 11 0-16,-3 7 0 15,-4-19 1-15,5 0-3 16,-4 2 2-16,8-3-3 16,-8 20 0-16,4-4 2 0,-7-9-1 15,7-6 2 1,-3-17-3-16,7-9 2 0,-6-6-1 15,3-12 2-15,0-6 2 16,3-4-5-16,0-49-1 16,6-8 0-16,6-8 1 15,-2-2-1-15,9 1-1 0,-6 5 1 16,19 3-2 0,-12 40 3-16,5 17 1 0,-7 12 0 0,-2 10 0 15,5 7 0-15,-2 6-1 16,3 12 0-16,-6 6 0 15,0 7-2-15,3 8 1 16,3 6-2-16,1 8-1 16,-6 2-3-16,-1 5-2 0,-3-2-6 15,-3 6-17-15,3 2-31 16,-8-9-26-16,-4-9-4 16,-2-11-3-16,-4-9-2 15</inkml:trace>
  <inkml:trace contextRef="#ctx0" brushRef="#br1" timeOffset="215763.3313">1058 7843 19 0,'0'0'94'0,"0"0"-1"16,-6 9-6-16,6-15-4 16,3 25-20-16,2-27-51 15,15-11-4-15,12 2-16 16,3-7-71-16,7-9-3 15,7-5-4-15,8-2-6 16,3-6-4-16</inkml:trace>
  <inkml:trace contextRef="#ctx0" brushRef="#br1" timeOffset="219893.6008">1875 8718 40 0,'-10'0'88'16,"1"0"3"-16,9 0-7 15,-12-3-2-15,12 3-48 16,-2-9-10-16,2 9-8 15,0 0-6-15,0 0-4 0,7-7-1 16,10-2-4-16,1-2 1 16,10-4-2-16,10-2 1 15,15-5-1-15,4-1 1 0,3-2-1 16,4 2 0 0,-3 4 2-16,1-1-2 0,-7 6 1 15,-9 5-2-15,-15 2-1 0,-3 6-3 16,-8 2-4-16,-20-1-7 15,11 18-21-15,-13-2-46 16,-18 0-3-16,-5-1-5 0,-13-1-4 16</inkml:trace>
  <inkml:trace contextRef="#ctx0" brushRef="#br1" timeOffset="220889.5371">1074 8604 56 0,'-13'-1'90'0,"13"1"-4"16,0 0-5-16,-2-16-3 15,2 16-60-15,0 0-7 16,0 0-5-16,0 7-3 16,0 5-2-16,3 10-2 15,-1 7 0-15,-1 7 1 0,0 6 3 16,-2 2-1-16,1-1 1 15,0 4-1-15,0-4 0 16,-6-10 0-16,6-6 0 16,-1-6 0-16,1-6 0 15,-4-6 1-15,4-9 3 0,0 10 1 16,0-10 1-16,0 0-1 16,-8-11 0-16,0-5-1 0,-3-1 0 15,2-5-2-15,-5-8-2 16,-1-6-3-16,0-3 0 15,4-2 0-15,3-4 0 16,4-3-1-16,3-2 0 0,5 0 1 16,-2 0-1-16,15 0 1 15,0 0 1-15,-2 6 0 16,4 5-1-16,-1 6 1 0,1 7-1 16,-2 9-1-1,14 4 1-15,-17 13-1 0,0 4-1 16,5 11-1-16,-3 8 2 0,1 4 1 15,0 6 0 1,-5 3 1-16,-8 0 0 0,-3 0 0 16,2-3 2-16,-3-1 1 15,-1-8-2-15,-2-4 0 16,-5-5 0-16,4-4 1 0,4-11 1 16,-6 12-1-16,6-12 1 15,-10 3 0-15,10-3-1 16,-4-6-3-16,4 6 2 0,-1-10-1 15,1 0-3-15,0 10 2 16,19-14-1-16,-2 9 0 16,0 3 0-16,6 3 0 15,-3 0-1-15,5 6-1 0,-2 8 4 16,2 2-3-16,-3 5 1 16,-5 4 0-16,-4 4 1 15,-4 2 2-15,-2 2 0 16,0 0 3-16,-7-3-2 15,-15-1 0-15,-5-2 0 0,3-4 2 16,-10-1 1-16,0-4 0 16,-4-3 0-16,-6-5-2 15,2-1 2-15,1-5-3 16,11-1-2-16,-9-5 0 0,7 1 0 16,7-5 0-16,3 0 0 15,2-2 0-15,13 7 0 16,-7-12 0-16,-3 3 0 0,10 9 0 15,0 0-58-15,8-4-32 16,6 3 0-16,5-2-8 16,-5 2-7-16</inkml:trace>
  <inkml:trace contextRef="#ctx0" brushRef="#br1" timeOffset="224502.4333">1444 9851 40 0,'-8'4'87'0,"8"-4"-2"15,-11 2-5-15,11-2-6 16,0 0-45-16,0 0-15 0,0 0-6 16,0 0-2-16,9-7-2 15,5 1 1 1,9-3 1-16,2-2-1 0,7-3 2 15,11-2-1-15,10 0 0 0,-2-1-1 16,-1 1-1-16,-6 3 0 16,-3 2-2-16,-5 2-1 15,-8 3 0-15,-10 3-1 16,-8 0-2-16,0 2-2 16,-10 1 2-16,0 0-2 0,0 0-3 15,0 6-4-15,0-6-11 16,-9 0-49-16,9 0-9 15,-19 11-4-15,7-8-7 16,-6-3 1-16</inkml:trace>
  <inkml:trace contextRef="#ctx0" brushRef="#br1" timeOffset="225148.7586">1027 9751 54 0,'-7'-6'90'0,"7"6"-1"15,-15-13-5-15,13-12-8 16,2 25-42-16,-13-10-12 16,13 10-7-16,0 0-5 15,0 0-5-15,0 0-2 0,-12-2-1 16,-3 6-1-16,2 9-1 16,-7 3 0-16,-5 5 0 15,-5 8 0-15,0 3 0 0,-5 4 0 16,20-16 3-16,-4 3 0 15,3-1-1-15,-1 2 1 16,2 1 0-16,6 0-2 16,1 1 3-16,2-1 0 15,5 26-4-15,20-8 1 0,14-6 1 16,12-7-2-16,14-3 0 16,7-15 0-16,4-11 0 15,3-5 0-15,-12-6 0 16,-8-2 0-16,-10 0 0 0,-5 1 0 15,-5-1 0 1,-9 3 0-16,-11 2 0 0,-1 2 0 16,-5-4 0-16,-7 9 0 15,-1-9 0-15,1 9 0 16,-13-8 0-16,13 8 0 16,-9-9 0-16,9 9 0 0,-16-5 0 15,16 5 0-15,0 0 0 16,0 0-8-16,0 0-23 0,-12 13-53 15,10 1-4 1,-2 0-4-16,-8 8-9 0,4-1 0 16</inkml:trace>
  <inkml:trace contextRef="#ctx0" brushRef="#br1" timeOffset="229718.8353">538 11114 7 0,'0'-11'78'0,"0"-3"4"15,2-2-6-15,0 0-15 0,2 0-12 16,-2 0-12-16,2 2-12 16,1 2-7-16,-5 12-5 15,5-13-6-15,-5 13-4 16,0 0-3-16,6 5-1 16,-5 8 0-16,3 6 1 0,0 7 0 15,-4 1 1-15,3 5 1 16,0 4 0-1,-2 0 0-15,-1 1 0 0,1 13-3 16,0-15 3-16,0 1-1 16,3-7 1-16,1 1 0 0,1-6 1 15,1-1-3-15,10 0-5 16,10-19-7 0,-2-10-33-16,6-13-36 0,-3-2-5 0,7-14-6 15,-5-8-5-15</inkml:trace>
  <inkml:trace contextRef="#ctx0" brushRef="#br1" timeOffset="229932.5641">754 11012 16 0,'-16'-20'89'0,"-3"0"0"0,-1 3-3 16,-1-1-5-1,6 2-35-15,1-1-22 0,1 2-5 16,-2 0-7-16,8-16-9 0,3 17-1 15,3 0-2 1,1 3 0-16,8 0-1 0,15-8-9 16,9 0-12-16,7 2-35 15,0 10-21 1,5 6-8-16,-16 1-6 0,2 8-3 0</inkml:trace>
  <inkml:trace contextRef="#ctx0" brushRef="#br1" timeOffset="230144.825">712 10985 36 0,'-12'17'76'16,"2"-4"-4"-16,-2-2-1 16,8 0-21-16,0-1-32 0,3 0-4 15,1-10-9-15,13 3-22 16,13-3-50-16,20-7-3 15,-1-12-6-15,6-4-1 16</inkml:trace>
  <inkml:trace contextRef="#ctx0" brushRef="#br1" timeOffset="230419.0182">1261 10724 7 0,'0'0'90'0,"0"0"1"16,0 12-7-16,0-12-4 16,0 0 0-16,-2 11-62 15,0-1-9-15,1 6-3 16,1 4-3-16,2 6 0 16,-1 8-2-16,2 2 2 0,4 1 0 15,-2 5 0-15,-3-3-3 16,2 0 1-16,-3-5-2 15,7 0 0-15,1-7-1 16,-5-3-11-16,-4-6-17 0,0-18-47 16,14 21-3-16,-14-21-6 15,15 4-9-15,-15-15-2 16</inkml:trace>
  <inkml:trace contextRef="#ctx0" brushRef="#br1" timeOffset="230670.2612">1271 10728 49 0,'-7'-21'91'15,"5"1"-1"-15,-2 2-9 0,-2 1-2 16,0-2-46-16,6 0-15 16,12 1-9-16,-1 2-2 15,2 3-4-15,1-1-5 16,3 2 0-16,0 4-2 15,-2 4-3-15,4 1-13 0,0 3-29 16,1 4-30-16,-8 6-7 16,0 1-1-16,-3 3-5 15</inkml:trace>
  <inkml:trace contextRef="#ctx0" brushRef="#br1" timeOffset="230861.4175">1261 10969 68 0,'0'9'89'16,"0"-9"-4"-16,0 0-9 0,0 0-18 15,11 1-36-15,-11-1-9 16,16-11-7-16,2 1-3 16,-5 7-16-16,4-10-21 15,-1 4-41-15,13-1-2 0,-2-5-8 16,5-1-4-16</inkml:trace>
  <inkml:trace contextRef="#ctx0" brushRef="#br1" timeOffset="231350.8305">1751 10481 66 0,'0'0'84'16,"0"0"-3"-16,0 0-9 0,0 0-15 15,0 0-18-15,0 0-15 16,0 0-9-16,0 0-7 16,0 11-2-16,0-11-3 15,0 14 0-15,2-1-1 0,-1 4 1 16,4 5 0-1,-1 6 0-15,3 4 0 0,-4 5 1 16,2 4-1-16,-2 1 0 16,-2 0 0-16,1-3-3 0,-1-1-1 15,0-3-3-15,-1-5-5 16,-1-5-6-16,-4-7-12 16,5-5-35-16,-3-3-21 15,3-10-4-15,-12 9-5 0,12-9 1 16</inkml:trace>
  <inkml:trace contextRef="#ctx0" brushRef="#br1" timeOffset="231690.8336">1642 10590 19 0,'-6'-19'81'15,"2"3"1"-15,4 2-4 16,0 14-5-16,9-15-41 15,5 11-11 1,4 4-11-16,6 4-3 0,6 8-3 0,-1 3 0 16,5 5-1-1,2 6-3-15,-2 3 4 0,-3-1-1 16,-4 4-3-16,0 1 0 16,-13-3 2-16,0 2-2 15,-6-1 3-15,-6-6-1 16,-1 0-2-16,-2-3 2 0,-9-4 3 15,-3 0 0-15,1-1-1 16,-4-4 1-16,2-1-4 16,-2-2 3-16,-3-1-5 0,3-3-11 15,7 1-25-15,9-7-44 16,-12 7-1-16,12-7-7 16,-9-5-2-16</inkml:trace>
  <inkml:trace contextRef="#ctx0" brushRef="#br1" timeOffset="232100.4825">2175 10853 85 0,'0'0'91'0,"-17"4"-2"15,17-4-7-15,0-11-20 16,0 11-35-16,0 0-11 0,0 0-5 16,0 0-4-16,8-7-2 15,1 6-1-15,2-1-2 16,-2-2 1-16,8 1 0 16,2-3-1-16,9-3 1 0,-2-1-1 15,6-1 1-15,5-2-1 16,0-2 0-16,2 1 0 15,-1 1-1 1,0 0-1-16,-9 2 0 0,-4 4 0 0,-8 0 2 16,-7 3-2-16,-10 4 1 15,8-3-2-15,-8 3 1 16,0 0 1-16,0 0-4 0,0 0-4 16,-4 6-26-16,3 3-51 15,-1 2-4-15,1-2-6 16,-5 3-4-16,-2 1-2 15</inkml:trace>
  <inkml:trace contextRef="#ctx0" brushRef="#br1" timeOffset="241165.2209">1031 12707 47 0,'0'0'71'16,"-10"-10"-1"-16,10 10-17 0,-15-4-7 15,4 2-7-15,2 0-9 16,-6 0-6-16,4 2-5 16,-2 0-5-16,-3 0-5 15,7-2 2-15,9 2-4 0,-16 0-2 16,6 2 0-16,10-2-1 16,-8 4-1-16,8-4-1 15,0 0 0-15,0 0-3 16,0 0 5-16,0 0-2 0,0 0-1 15,0 0 0-15,0 0 1 16,0 10 0-16,0-10 0 16,0 0 1-16,12 14-3 15,2-8 4-15,-1 2 0 0,7-3 0 16,0 3 0-16,2 0 0 16,3 0 0-16,1-1 0 15,3-1-1-15,1 0 0 16,1-1-3-16,3 0 0 15,0-3 0-15,2-1 0 16,-1-1 0-16,4 0 0 16,-9 1 0-16,3-1 0 0,-1-1 0 15,-7-2 0-15,3 0 0 16,-1 1 0-16,-1-2 0 16,-4 1 0-16,1 0 0 15,5 0 0-15,-1 0 0 0,0-1 0 16,-2 4 0-16,-10-3 0 15,5 1 0-15,0 0 0 16,-4-2 0-16,0 3 0 0,-1-3 0 16,-1 1 0-16,-1 0 0 15,9 2 0-15,-9-3 0 16,1 2 0-16,-14 2 0 16,15-4 0-16,-15 4 0 0,0 0 0 15,0 0 0-15,0 0 0 16,1-9 0-16,-1 9 0 15,0 0 0-15,0-11 0 16,0 11 0-16,-12-11 0 0,12 11-4 16,-19-15-7-16,7 8-1 15,-8-2 0-15,1 1 1 16,-3-3-1-16,-4 5 2 0,2-1 0 16,2-1 2-16,-4 0 2 15,-6 1 2-15,1 1 1 16,-1-2 1-16,2 2 4 15,-2-1 2-15,-3-1 0 0,-1 0 2 16,3 0 1-16,12 0 3 16,2-1-1-16,4 2 1 15,4 2-1-15,-10 0-3 16,11 1 2-16,10 4 0 0,0 0 0 16,-15-8-4-16,5 8-1 15,10 0 0-15,-11 0-2 16,11 0 2-16,0 0-3 0,0 0 0 15,0 0 0-15,-16 0-2 16,16 0 2-16,0 0 0 16,14 8 2-16,-14-8-2 15,20 10 0-15,-2-6 0 0,0 2 0 16,-1 1 0-16,2-1 0 16,-1 2 0-16,-3 1 0 15,6 0 0-15,5 0 0 16,-6 0 0-16,5 2 0 0,5 0 0 15,0-1 0-15,2-1 0 16,7 1 0-16,-3-2 0 16,0 0 0-16,5 0 0 0,0-1 0 15,0-2 0-15,-2-1 0 16,0 2 0-16,-7 0 0 16,-1-2 0-16,-7 0 0 15,-4 2 0-15,-2-1 0 0,-3 0 0 16,-3 0 0-16,-1-2 0 15,-3 1 0-15,-8-4 0 16,13 5 0-16,-13-5 0 0,9 3 0 16,-9-3 0-16,0 0 0 15,0 0 0-15,0 0 0 16,0 0 0-16,0 0 0 16,0 0 0-16,0 0 0 0,0 0 0 15,0 0 0-15,0 0 0 16,0 0 0-16,0 0 0 15,0 0 0-15,-4 11 0 0,4-11 0 16,-17 19 0-16,6-5 0 16,-8 6 0-16,-10 1 0 15,-7 5 0-15,-1 3 0 16,-1 5 0-16,-2-3 0 16,-5 2 0-16,0 0 0 15,3 0 0-15,10-2 0 16,-3-1 0-16,0-2 0 0,-2-3 0 15,4-3 0-15,11-1 0 16,1 0 0-16,-2-5 0 0,-5-2 0 16,14-2 0-16,2-1 0 15,12-11 0-15,-16 13 0 16,4-8 0-16,12-5 0 16,0 0 0-16,0 0 0 15,-12 3 0-15,12-3 0 0,0 0 0 16,0 0 0-16,0 0 0 15,0 0 0-15,-8 4 0 16,8-4 0-16,0 0 0 16,0 0 0-16,0 0 0 15,0 0 0-15,0 0 0 0,0 0 0 16,0 0 0-16,0 0 0 16,0 0 0-16,0 0 0 0,0 0 0 15,6 0 0-15,-6 0 0 16,11 0 0-16,-11 0 0 15,-5 0 0-15,5 0 0 16,0 0-14-16,0 0-76 0,-5 5 0 16,-5-3-6-1,-5-1-7-15,0-2-2 0</inkml:trace>
  <inkml:trace contextRef="#ctx0" brushRef="#br1" timeOffset="250159.3908">3290 12457 36 0,'-9'-14'92'16,"-2"1"1"-16,2-5-3 15,14 2-18-15,-11 0-21 16,-2 1-16-16,2 5-9 16,-3 1-10-16,9 9-16 0,-4-10 0 15,4 10 0-15,0 0 0 16,0 15 0-16,0 0 0 15,1 4 0-15,-1 7 0 0,2 6 0 16,3 3 0-16,-1 4 0 16,-2 3 0-16,1-1 0 15,-2 1 0-15,0 0 0 16,0 0 0-16,-1-6 0 0,0-4 0 16,0 0 0-16,0-5 0 15,0-1 0-15,0-5 0 16,0-2 0-16,0-6 0 15,0 2 0-15,0-4 0 0,0-11-15 16,0 10-24-16,0-10-52 16,0 0 1-16,0-16-5 15,-5-3-2-15</inkml:trace>
  <inkml:trace contextRef="#ctx0" brushRef="#br1" timeOffset="250897.2412">3240 12591 1 0,'-3'-20'86'0,"-1"-1"6"16,0 3-5-16,-1-3-3 15,0 4-38-15,3 2-10 0,1 1-13 16,1 14-9-16,1-15-3 16,-1 15-6-16,13 0-1 15,-1 6-3-15,1 6-1 16,1 8 0-16,6 4 1 15,1 5-1-15,5 6 1 16,1 0 0-16,2 0 1 0,-6-4-1 16,-1-1 0-16,1-5 1 15,-2-6 0-15,-5-5 0 0,0-6 0 16,-2-6 0-16,-2-2 0 16,0-6 0-16,-1-5-2 15,1-7 0-15,-3-3 0 16,6-8 0-16,-3-4 0 0,-1-5 0 15,2-2 0-15,0 1 0 16,2 0 0-16,-4 3 0 16,3 3 0-16,-1 9 0 15,-3 3 0-15,2 10 0 0,0 6 0 16,1 5 0-16,1 6 0 16,2 10 0-16,-1 5 0 15,3 7 0-15,0 7 0 0,4 0 0 16,0 0 0-16,0 1 0 15,4-2 0-15,-1-3 0 16,0-5 0-16,0-7 0 0,-3-7 0 16,3-5 0-16,-2-4 0 15,-2-3 0-15,-2-8 0 16,-1-6 0-16,0-7 0 16,-4-4 0-16,-3-6 0 15,0 0 0-15,-4-3 0 16,-2 0 0-16,-4 3 0 15,0 3 0-15,0 2 0 0,-1 8 0 16,0 4 0-16,1 4 0 16,-1 10 0-16,0 0 0 0,9 0 0 15,-2 10 0-15,1 7 0 16,2 7 0-16,1 3 0 16,0 6 0-16,1 5 0 15,0 1 0-15,2-2 0 0,-3 1 0 16,-3-4 0-16,3-2-5 0,-7-12-37 15,4 0-47-15,-1-8-2 16,-7-12-5-16,0 0-6 16</inkml:trace>
  <inkml:trace contextRef="#ctx0" brushRef="#br1" timeOffset="251059.6205">4189 12199 47 0,'-14'-30'84'15,"-1"4"-4"-15,4 5-5 16,6 5-6-16,-1 2-63 16,6 4-62-16,0 10-13 15,11 3-7-15,1 3-6 16,6 1 4-16</inkml:trace>
  <inkml:trace contextRef="#ctx0" brushRef="#br1" timeOffset="252190.3397">4702 12446 40 0,'0'0'84'0,"-14"-23"0"0,10 11-2 16,-2-6-32-1,6 4-4-15,5 0-19 0,2 0-7 16,8 4-5-16,1 4-4 16,7 5-3-16,0 2-3 15,2 5-1-15,-1 8-2 0,3 8 0 16,-3 4-1-16,-1 6 0 16,-5 4 0-16,-4 2 0 15,-6 1 0-15,-4-1-1 0,-5-2 1 16,1-3 0-16,-7-6 0 15,-3-6 0-15,-1-7 0 16,0-4-1-16,2-7 2 0,9-3-1 16,-16-6 0-1,9-7 0-15,3-7 0 16,2-2 0-16,2-6 0 0,0-2-1 16,0-5 1-16,6-1-1 15,6-1 1-15,4 0-1 16,1 3 0-16,3 2 1 0,5 2 0 15,2 6-1-15,0 2 1 16,0 8-1-16,0 3 0 16,1 6 0-16,-2 5 0 0,1 5-1 15,-4 8 1-15,0 2-1 16,-2 6 1-16,-2 1 0 16,-3 2 0-16,0 2 0 0,-2-2 0 15,0 0 0-15,-1 0 0 16,2-4 0-16,-2 0 0 15,4-5 0-15,0 0 1 16,4-4-1-16,0-4 0 0,6-2 1 16,1-4-1-16,1-1 1 15,2-4 0-15,-2-5-1 0,2-3 1 16,-4-3 0 0,-2-2 0-16,-3-2 0 15,-3-4-1-15,-6 1 2 0,-2-2-2 16,-2-1 0-16,-3 0 0 15,-1 2 0-15,-3 2 0 0,-1 1 0 16,-1 4 0-16,0 1 0 16,0 4 0-16,0 11 0 15,0-13 0-15,0 13 0 0,0 0 0 16,0 5 0-16,4 6 0 16,1 6 0-16,0 5 0 15,4 5 0-15,-3 4 0 16,2 1 0-16,-1 3 0 15,-1 1 0-15,0-1 0 0,1-1 0 16,-5-1 0-16,2-1 0 16,0-7 0-16,2-1-17 0,-4-2-71 15,0-12-4 1,-2-10-2-16,0 0-7 0,0-16-1 16</inkml:trace>
  <inkml:trace contextRef="#ctx0" brushRef="#br1" timeOffset="252337.9792">5624 12174 38 0,'-17'-35'83'16,"4"6"-2"-16,-1 6-7 15,5 5-3-15,29 8-56 16,-20 10-27-16,10 0-53 16,-2 7-8-16,7 7-7 15,1-2-3-15</inkml:trace>
  <inkml:trace contextRef="#ctx0" brushRef="#br1" timeOffset="253457.6058">6263 12474 37 0,'-10'-9'75'16,"0"-1"1"-16,0-1-20 0,0 0-7 16,9 0-10-16,0 0-11 15,2 0-2-15,6 0-6 16,8 0-3-16,2 3-4 15,7 0-3-15,3 6-2 16,1 2-2-16,0 2-2 0,2 8-1 16,-4 4-1-16,-4 3 0 15,-2 2-1-15,-7 3 0 16,-3 1 0-16,-5 3 0 16,-5-5 0-16,-2 2 0 0,-9-1 0 15,0-4 0-15,-4-3 1 16,0-4-1-16,0-3 0 15,1-5 1-15,3-3-1 0,11 0 0 16,-14-14 0-16,12-4 0 16,2-3 0-16,3-5 0 15,10-5-1-15,1-2 1 0,6-1-1 32,3 1 1-32,2 2 0 0,0 4 0 0,3 5 0 15,0 5 0-15,-2 7 0 16,1 5 0-16,-2 5 0 15,-4 2-1-15,1 12 0 0,0 1 1 16,-3 8-1 0,-3 1-1-16,0 3 2 0,1-1-1 15,-4-1 1-15,2-2-1 16,-3-5 1-16,3-4-1 16,1-7 1-16,7-7-1 0,-1 0 1 15,4-10-1-15,2-6 1 0,1-2-1 16,2-4 0-16,-1-3 1 15,-2-1-1 1,1 0 0-16,-4 2 0 0,-3 2 1 16,-3 5-1-16,-3 2 0 15,-2 8 0-15,-3 5-1 0,-1 2 1 16,0 9 0-16,0 3 0 16,2 2 0-16,4 3 0 15,1-5 0-15,5 1 1 16,4-5-1-16,3-4 0 0,4-4 1 15,-2-3-1-15,3-8 2 16,-2-3-2-16,-1-6 0 16,-7-2 0-16,-2 1 0 15,-4-5 0-15,-3 4 0 0,-2-1 0 16,-6 5 0-16,0 2 0 16,-1 5 0-16,-6 11 0 15,0 0 0-15,0 0 0 0,10 2 0 16,-9 14 0-16,4 3 0 15,1 9 0 1,-3 3 0-16,7 3 0 0,-2 1 0 0,4 0 0 16,-1 0 0-16,2-2 0 15,-3-4 0-15,7 0-34 16,-7-8-54 0,0-9-3-16,-10-12-4 0,9 3-7 0,-9-11 1 15</inkml:trace>
  <inkml:trace contextRef="#ctx0" brushRef="#br1" timeOffset="253626.2875">7508 11941 66 0,'-18'-31'86'0,"4"7"-5"16,1 4-5-16,6 7-4 0,7 13-62 15,0 0-20-15,-11 16-60 16,11 5-5-16,6 3-7 15,3-1-3-15</inkml:trace>
  <inkml:trace contextRef="#ctx0" brushRef="#br1" timeOffset="256338.8501">7716 12158 30 0,'-4'-11'81'0,"-3"1"-6"16,3 1-4-16,-2 0-17 15,6 9-10-15,0 0-8 16,0 0-11-16,-1 8-6 0,1 6-6 15,3 7-4-15,3 4-1 16,2 5 0-16,0 4-1 16,4 3-3-16,0-1 0 15,5 0-1-15,3-3-1 0,3-4 0 16,4-7-1-16,5-1 1 16,1-8-1-16,4-6 0 15,-2-3 1-15,-2-4-1 16,-1-4 0-16,-2-6 1 15,-4-4-1-15,-7-5 0 0,0-2 2 16,-8-4-3-16,-5-3 0 16,-4-3 0-16,-2 2 0 15,-5-2 0-15,-1 2 0 16,-4 4 0-16,-1 2 0 0,-1 6 0 16,3 5 0-16,9 12 0 15,-13-10 0-15,13 10 0 0,-2 8 0 16,2 8 0-1,1 2 0-15,6 8 0 16,4 1 0-16,1 4 0 16,4 0 0-16,2 2 0 0,3-6 0 15,2-2 0-15,2-2 0 16,-3-5 0-16,3-4 0 0,-2-4 0 16,-2-5 0-16,0-4 0 15,-1-1 0-15,0-5 0 16,-3-4 0-16,2-5 0 0,-4-3 0 15,1-3 0-15,-1-2 0 16,2-1 0-16,-4 0 0 16,2-1 0-16,1 4 0 0,1-1 0 15,0 1 0-15,2 4 0 16,1 5 0-16,1 1 0 16,0 6 0-16,1 4 0 15,-2 2 0-15,2 10 0 16,0 2 0-16,-3 8 0 0,2 2 0 15,-3 5 0-15,-1 3 0 16,-2 1 0-16,-1-4 0 16,-4 1 0-16,1-4 0 15,-3-3 0-15,1-5 0 16,-2-8 0-16,-7-10 0 0,13 6 0 16,-13-6 0-16,17-13 0 15,-6-1 0-15,-1-7 0 0,2-3 0 16,1-3 0-16,3-3 0 15,2-2 0-15,-2 3 0 16,5-1 0-16,1 4 0 16,-1 0 0-16,0 6 0 0,2 2 0 15,1 6 0 1,0 5 0-16,-2 5 0 0,1 2 0 16,3 6 0-16,-3 6 0 15,-2 4 0-15,1 2 0 16,-1 2 0-16,-4 2 0 0,-1-1 0 15,-3-1 0-15,-3-3 0 16,-2-2 0-16,-2-1 0 16,-1-4 0-16,-5-10 0 0,8 11 0 15,-8-11 0-15,14 0 0 16,-14 0 0-16,15-18 0 0,-5 4 0 16,2-2 0-16,0-5 0 15,-2 2 0-15,3 2 0 16,-1-2 0-16,-1 6 0 15,0 1 0-15,-1 5 0 0,2 4 0 16,-3 3 0-16,6 2 0 16,1 5 0-16,2 0 0 15,3 1 0-15,8 0 0 16,-2-1 0-16,7-3 0 16,1-2 0-16,-1-2 0 15,2-4 0-15,-5-5 0 0,1-2 0 16,-5-4 0-16,-5-2 0 0,-6-2 0 15,-3-1 0 1,-3-2 0-16,-3 0 0 0,-4 1 0 16,-3 0 0-16,0 5 0 15,-4-2 0-15,4 18 0 16,-10-7-33-16,10 7-55 0,-16 2-3 16,16-2-5-16,-9 18-7 15,12-4 3-15</inkml:trace>
  <inkml:trace contextRef="#ctx0" brushRef="#br1" timeOffset="258022.7669">11065 12182 79 0,'-30'-20'93'0,"9"-1"-2"15,6-1-6-15,8 0-1 16,5 8-63-16,2 14-3 0,14-1-4 15,2 10-4-15,2 19-3 16,-1 6-2-16,-1 13-1 16,-2 11-4-16,0 8 0 0,-1 7 0 15,-1 3 0 1,-4 1 0-16,-1-8 0 0,-2-4 0 16,-5-9 0-16,1-9 0 15,-1-15 0 1,0-10 0-16,0-22 0 0,-8 0 0 15,1-11 0-15,3-16 0 0,-2-14 0 16,0-9 0-16,3-9 0 16,-2-11 0-16,-2-2 0 15,2-7 0-15,2 0 0 16,-1-5 0-16,1 5 0 0,3 3 0 16,1 3 0-16,8 7 0 15,9 7 0-15,7 7 0 16,6 13 0-16,6 13 0 0,2 13 0 15,8 12 0-15,-5 12 0 16,0 14 0-16,-1 14 0 16,-9 10 0-16,-2 4 0 0,-12 6 0 15,0 0 0-15,-15-2 0 16,-3-4 0-16,-4-6 0 16,-13-6 0-16,2-9 0 15,-5-6 0-15,4-8 0 0,-2-5 0 16,4-5 0-16,5-8 0 15,9 0 0-15,0-15 0 16,7-2 0-16,10-8 0 16,7 1 0-16,6-5 0 15,5 1 0-15,7 1 0 0,4 4 0 16,1 3 0-16,-2 8 0 16,-1 5 0-16,2 3 0 15,-8 4 0-15,-2 10 0 0,-5 3 0 16,-6 6 0-16,-6 2 0 15,-4 2 0-15,-10 2 0 16,-4 0 0-16,-1 2 0 16,-7-2 0-16,-8-3 0 0,1-2 0 15,-1-1 0-15,0-5 0 16,3-2 0-16,0-2 0 0,12-10 0 16,0 0 0-16,0 0 0 15,0 0 0-15,23-6 0 16,0-5 0-16,3-5 0 15,9-1 0-15,0-5 0 16,4 2 0-16,-1-5 0 16,-2 1 0-16,0 0 0 0,-5 0 0 15,-4 0 0 1,-7 2 0-16,-4 0 0 0,-5 1 0 16,-5 2 0-16,1 2 0 0,-7 0 0 15,0 4 0-15,-8 1 0 16,1 3 0-16,-3 1 0 15,-2 5 0-15,0 3 0 0,0 0 0 16,1 6 0-16,-2 3 0 16,6 3 0-1,-2 1 0-15,5 0 0 0,3 0 0 16,1 0 0-16,0-3 0 0,0-10 0 16,15 11 0-16,-7-9 0 15,4-2 0-15,-2-1 0 0,2-6 0 16,2 0 0-16,-2-3 0 15,-2 2 0-15,3-3 0 16,-7 0 0 0,3 2 0-16,-9 9 0 0,8-14 0 15,-8 14 0-15,0-11 0 16,0 11 0-16,0-10 0 0,0 10 0 16,0 0 0-16,-2-12 0 15,2 12 0-15,0 0 0 16,-5-8 0-16,5 8 0 15,0 0 0-15,-8-10 0 0,8 10 0 16,0 0 0-16,-2-8 0 16,2 8 0-16,0 0 0 15,0 0 0-15,0 0 0 0,0 0 0 16,12-1 0-16,1 1 0 16,10 0 0-16,8-1 0 15,15-1 0-15,11-3 0 0,14-2 0 16,9-3 0-1,8-3 0-15,4 0 0 0,1-3 0 16,-2-1 0-16,-7 1 0 16,-13-2 0-16,-10 3 0 15,-14 0 0-15,-9 1 0 0,-15 3 0 16,-5 3 0-16,-18 8 0 16,0 0 0-16,0 0 0 15,-17 5 0-15,1 11 0 0,-2 9 0 16,2 9 0-16,-2 8 0 15,4 7 0-15,1 9 0 16,2 5 0-16,3 6 0 0,-1 5 0 16,4 5 0-16,-1 0 0 15,-3 1 0-15,4-7 0 16,-2 0 0-16,-2-8 0 16,0-6 0-16,-1-11 0 15,0-10 0-15,2-10 0 16,0-6 0-16,0-8 0 0,8-14 0 15,-5 12 0-15,5-12-44 16,0 0-47-16,10-19-2 0,4-11-4 16,5-7-7-16</inkml:trace>
  <inkml:trace contextRef="#ctx0" brushRef="#br1" timeOffset="258769.1443">13523 12233 41 0,'18'-18'86'0,"-2"2"1"0,-3-1-4 16,0 0-3-16,-1 5-49 15,4 3-6-15,0 1-9 16,0 2-3-16,2 3-4 16,-1-1-2-16,0 4-2 0,-1 0-2 15,0 5-1-15,-1 1-1 16,-4 3 0-16,-3 3 0 15,-4 0 0-15,-4 3 1 16,0 0 0-16,-7 3 1 0,-8-1 0 16,-1-1 0-16,0 2 0 15,0-1 0-15,2-1-3 16,2 0 0-16,8 1 0 16,4-5 0-16,8 3 0 0,11-4 0 15,6-1 0-15,5-3 0 16,6-4 0-16,6-2 0 15,-4 1 0-15,0-5 0 0,0-5 0 16,-8-3 0-16,-1-3 0 16,-9-2 0-16,-1-1 0 15,-6 2 0-15,-7-3 0 0,1 4 0 16,-6-1 0-16,0 5 0 16,-1 10 0-16,0-9 0 15,0 9 0-15,0 6 0 0,0 5 0 16,4 2 0-1,6 5 0-15,3 3 0 0,4-1 0 16,5-1 0 0,5-3 0-16,-1-1 0 0,5-7 0 15,0-2 0-15,-4-6 0 0,3-6 0 16,-4-8 0-16,2-3 0 16,-3-9 0-16,-1-4 0 15,-3-7 0-15,0-2 0 16,-5-5 0-16,-2 0 0 0,-1 2 0 15,-1 4 0-15,-5 3 0 16,0 7 0-16,-1 7 0 16,-3 11 0-16,-3 10 0 0,0 0 0 15,10 19 0 1,-4 7 0-16,-1 5 0 16,4 7 0-16,-3 8 0 15,2 4 0-15,5 8 0 0,-2 1 0 0,1 0 0 16,1-6 0-16,1 2 0 15,-7-11-47-15,7-7-44 16,-5-10-1-16,-2-15-5 16,-7-12-3-16</inkml:trace>
  <inkml:trace contextRef="#ctx0" brushRef="#br1" timeOffset="259072.6031">14601 12292 44 0,'-8'-20'87'0,"6"3"-1"15,7 2-1-15,10-1-2 16,13 3-47-16,12 1-11 0,9 3-6 16,6-2-4-16,2 0-2 15,0 1-3-15,-4-1-2 16,-3 0-8-16,-5 0 0 16,-9 2 0-16,-4 1 0 15,-13 2 0-15,-1 1 0 16,-8 2 0-16,-10 3 0 0,10-5 0 15,-10 5 0-15,0 0 0 16,0 0 0-16,0 0 0 16,-8 3 0-16,8-3 0 0,-10 9-33 15,10-9-54-15,0 0-3 16,0 0-5-16,6 3-4 16,5-6-3-16</inkml:trace>
  <inkml:trace contextRef="#ctx0" brushRef="#br1" timeOffset="260366.496">16270 11989 11 0,'11'-11'81'0,"-4"-3"4"0,-2 3-2 16,-3-1-18-16,-2 12-16 16,-15-5-13-16,-3 5-8 15,-6 10-9-15,-6 8-4 16,-6 4-3-16,-3 8-3 0,0 4-2 16,-3 7-2-16,6 1-2 15,5 3 0-15,8 0-3 16,9-1 0-16,11-1 0 15,7-3 0-15,14-4 0 16,16-7 0-16,10-6 0 0,12-6 0 16,11-7 0-16,9-6 0 15,6-4 0-15,3-8 0 16,0-7 0-16,-2-3 0 0,-4-6 0 16,-8-3 0-16,-10-3 0 15,-8-2 0-15,-15-4 0 16,-7 1 0-16,-11 1 0 15,-12-2 0-15,-8 4 0 0,-9 6 0 16,-12 4 0-16,-8 5 0 16,-5 6 0-16,-7 7 0 15,-5 4 0-15,-2 11 0 16,-3 5 0-16,2 9 0 0,0 4 0 16,4 5 0-16,5 3 0 15,9 0 0-15,5 1 0 16,10 0 0-16,9-4 0 0,7-2 0 15,6-5 0-15,9-5 0 16,6-5 0-16,2-5 0 16,7-5 0-16,3-5 0 15,1-2 0-15,4-3 0 16,3-9 0-16,-4 0 0 0,2-4 0 16,2-1 0-16,-3-3 0 15,0-4 0-15,-3 2 0 16,0 0 0-16,-3-3 0 0,3 3 0 15,-3 1 0-15,-2 3 0 16,1 1 0-16,-2 5 0 16,0 4 0-16,-1 2 0 15,1 4 0-15,-5 4 0 16,0 0 0-16,-1 5 0 0,-1 5 0 16,-1 3 0-16,-1-1 0 15,-1 2 0-15,-5 2 0 16,3-2 0-16,-6-1 0 15,-1 1 0-15,0-3 0 0,-1-3 0 16,-1-5 0-16,5 2 0 16,0-6 0-16,8-1 0 15,5-1 0-15,6-6 0 16,4-1 0-16,6-2 0 0,6 0 0 16,1-1 0-16,4 0 0 15,3 0 0-15,3-2 0 16,3 1 0-16,0-2 0 0,0 0 0 15,-1-4 0-15,1-1 0 16,-5-3 0-16,-8-6 0 0,-7 0 0 16,-10-5 0-16,-7 0 0 15,-14-1 0-15,-6 2 0 16,-5 2 0-16,-6 5 0 16,-3 5 0-16,-6 8 0 0,1 7 0 15,-3 5 0-15,4 12 0 16,-1 10 0-1,0 11 0-15,3 10 0 0,0 13 0 16,2 7 0-16,-2 11 0 16,2 8 0-16,-2 11 0 0,-2 0 0 15,1 2 0-15,2-6 0 16,-3-10 0-16,3-8 0 16,-2-15-2-16,5-12-10 0,0-19-9 15,7-25-17-15,0 0-49 16,6-2 0-16,-1-19-6 15,4-11-5-15</inkml:trace>
  <inkml:trace contextRef="#ctx0" brushRef="#br1" timeOffset="261456.8931">18306 12419 25 0,'26'-44'83'0,"1"7"0"16,2 4-1-16,3 6-28 15,-1 7-8-15,5 6-16 0,-3 11-11 16,-2 6-3-16,-6 9-5 15,-6 8-3-15,-3 5-3 16,-5 8-1-16,-3 2-1 16,-6 4-1-16,-2-3 0 15,-1-3-1-15,0-3 0 16,-2-7 0-16,0-7 1 0,3-7-1 16,0-9 1-16,11-2 0 15,5-14-1-15,9-5 1 16,4-6 0-16,10-10-1 15,6-5 0-15,7-7-1 0,3-5 1 16,1-4-1-16,4-5 0 16,-3-1 1-16,-2-1 1 15,-6 6 0-15,-7 4 2 16,-9 8-1-16,-7 8 1 0,-7 10 0 16,-6 11-4-1,-13 18 0-15,0 0 0 0,-2 11 0 16,-9 22 0-16,1 7 0 0,-3 12 0 15,0 9 0-15,4 0 0 16,6 6 0-16,3-5 0 16,2-2 0-16,9-10 0 15,5-9 0-15,10-9 0 0,3-7 0 16,4-8 0-16,2-10 0 16,4-4 0-16,2-5 0 15,2-11 0-15,-2-4 0 16,-2-8 0-16,1-2 0 0,-7-3 0 15,-3-1 0-15,-4 1 0 16,-7 3 0-16,-4 4 0 16,-3 6 0-16,-8 6 0 15,-4 11 0-15,0 0 0 0,-8 7 0 16,2 11 0-16,2 7 0 16,3 5 0-16,1 3 0 0,10 0 0 15,10-1 0-15,6-3 0 16,10-6 0-16,4-6 0 15,7-8 0-15,-1-8 0 16,2-4 0-16,0-11 0 0,1-9 0 16,-2-8 0-1,-3-9 0-15,-2-8 0 0,-1-7 0 16,-4-8 0-16,0-4 0 16,-6-1 0-16,-4 4 0 15,-5 4 0-15,-3 8 0 0,-4 9 0 16,-3 10 0-16,-6 13 0 15,-4 11 0-15,-2 9 0 16,0 13 0-16,0 10 0 0,-5 13 0 16,-5 10 0-16,-4 10 0 15,1 5 0-15,-2 2 0 16,3-1 0-16,4-3 0 0,0-9 0 16,6-7 0-16,2-16 0 15,12-8 0-15,4-13 0 16,5-6 0-16,3-8 0 15,2-8 0-15,1-6 0 16,5-2 0-16,5-3 0 0,-3-1 0 16,0-1 0-16,-3 1 0 15,0 4 0-15,-2 3 0 16,-7 5 0-16,-3 5 0 16,-2 5 0-16,-6 6 0 0,-2 6 0 15,0 9 0-15,-1 4 0 16,-1 9 0-16,2 1 0 15,1 5 0-15,2 0 0 0,2 1 0 16,2-3 0-16,-2-4 0 16,4-6 0-16,-1-7-7 15,1-4-11-15,-1-11-13 16,-17 0-54-16,18-17-3 0,-4-9-5 16,0-4-4-16,-4-12 5 15</inkml:trace>
  <inkml:trace contextRef="#ctx0" brushRef="#br1" timeOffset="261591.7197">21093 11846 66 0,'-8'-48'81'0,"0"7"-1"16,1 10-4-16,4 4-35 0,-3 14-19 15,6 13-15-15,-9-12-39 16,0 18-36-16,6 8-8 16,1 6-6-16,1 3-3 15</inkml:trace>
  <inkml:trace contextRef="#ctx0" brushRef="#br1" timeOffset="262352.7067">21709 12059 26 0,'-35'-23'79'0,"0"-2"2"15,-5 3-2-15,-1 4-30 16,-3 1-7-16,-6 5-10 0,-2 7-9 16,-3 4-4-16,0 6-4 15,2 10-4-15,4 7-3 16,4 5-2-16,11 8-2 16,8-1-2-16,14 6 1 0,12-5-1 15,11 1 0-15,14-5-1 16,10-7 1-16,11-4-1 15,6-8 1-15,5-2-1 0,-1-9 0 16,-1-1 0-16,-3-10 0 16,-6-3 0-16,-5-3 0 15,-2-2-1-15,-9-3 1 16,-3 0-1-16,-6 1 0 16,-5 0 1-16,-4 6-1 15,-1 1-1-15,-5 5 1 0,-6 8-1 16,0 0 1-16,12 0-1 15,-10 12 1-15,-1 2-1 16,1 4 1-16,2 4 0 0,3 0 0 16,0 1-1-16,4 0 1 15,1-5 0-15,2-2-1 16,2-6 1-16,4-3-1 0,0-5 1 16,3-2 0-16,0-5 0 15,1-4 0-15,3-4 0 16,-4 1 0-16,1-2 0 15,2 0 0-15,-3-3 0 16,-2 3 0-16,1 2 0 16,0 3-1-16,0 3 1 0,0 3-1 15,-2 3 1-15,5 3-1 16,2 6-1-16,6 2-3 16,0 1-3-16,9 5-8 0,-2-7-20 15,3 4-46-15,14-3-3 16,3-5-6-16,2-3-3 15</inkml:trace>
  <inkml:trace contextRef="#ctx0" brushRef="#br1" timeOffset="262604.0216">23139 11982 10 0,'29'-46'84'0,"-6"4"6"16,-7 2-1-16,-7 7-26 15,-5 6-7-15,0 9-17 16,-4 9-14-16,0 9-7 0,0 0-8 15,-6 20-4-15,5 10-3 16,0 8-1-16,0 11-1 16,0 9 0-16,5 4-1 15,5 1-1-15,2 1-3 16,1-6-2-16,3-7-6 16,-5-9-7-16,2-9-7 0,-6-11-22 15,-3-11-35-15,-3-11-4 16,0 0-4-16,0-8 1 0</inkml:trace>
  <inkml:trace contextRef="#ctx0" brushRef="#br1" timeOffset="262953.2453">23189 12197 35 0,'-17'-15'73'0,"5"0"2"0,8 7-2 16,4 8-27-16,15-4-15 16,6 4-11-16,5 0-6 15,8-1 0-15,9 1 0 16,3-6 0-16,4-1-1 0,-3-5 0 15,2-2 0-15,-5-5 0 16,-2-4-1-16,-6-2-2 16,-7-1 0-16,-4-2-2 15,-6 5-1-15,-7 0-4 16,0 3-3-16,-3 6 0 16,-4 3 0-16,-5 11 0 0,0 0 0 15,8 9 0-15,-2 9 0 16,-2 8 0-16,-1 6 0 0,2 4 0 15,4 6 0-15,-2 0 0 16,1 1 0-16,-1-6 0 16,-2-1 0-16,1-6 0 0,-5-4 0 15,0-5-7-15,-1-8-10 16,-4 0-19-16,4-13-50 16,-12 0-3-16,-3-11-4 15,0-9-4-15</inkml:trace>
  <inkml:trace contextRef="#ctx0" brushRef="#br1" timeOffset="263150.6303">23627 11633 73 0,'13'-22'77'16,"-3"2"-3"-16,2 3-4 15,-5 5-42-15,-7 12-10 16,13-1-11-16,-13 1-14 0,5 10-41 15,-1 11-22-15,2 3-5 0,2 3-2 16</inkml:trace>
  <inkml:trace contextRef="#ctx0" brushRef="#br1" timeOffset="263886.4069">24005 11935 41 0,'13'0'90'16,"-1"0"0"-16,-1 0-5 16,1 0-2-16,7 0-47 15,-3 9-11-15,3 7-9 16,-2 3-4-16,0 5-4 16,0 6-3-16,-1 2-2 0,0 0 0 15,-3 3-1-15,0-3-1 16,-1-2 0-16,-5-4 0 15,0-5 0-15,-2-4 0 16,-2-3 1-16,-3-14-1 0,2 13 1 16,-2-13 0-16,0 0-2 15,0 0 0-15,3-14 0 16,2 1 0-16,5-2 0 0,-1-1 0 16,5-4 0-16,2-2 0 15,6 1 0-15,2 1 0 16,0-1 0-16,-2 3 0 15,0 2 0-15,2 3 0 0,-6 2-2 16,-4 3 2-16,-3 4-1 16,-11 4 0-16,15-7 0 15,-15 7-1-15,0 0 1 16,8 0-1-16,-8 0 0 0,5 10-1 16,-5-10 1-16,9 17 0 15,2-8 0-15,-3 1 0 16,6-1 1-16,-1-1-1 15,3-1 1-15,5-1-1 0,-2-1 1 16,2-4 1-16,1-1-1 16,-1 0 1-16,3 0 0 15,2-3-1-15,-5-3 1 16,4-2 0-16,3-2 0 0,-4-2 0 16,1-3 0-16,-2-3 0 15,-3 1 0-15,-3-4 1 16,-1 1 0-16,-6 0 0 15,0 0 0-15,-7 3 1 0,-3 4-1 16,0 13 2-16,-14-14-2 16,-1 14 1-16,-4 0 0 15,-1 11-1-15,0 4 0 0,1 9 0 16,8 0 0 0,3 6 0-16,8 5 1 0,17 3-1 15,11 5-1-15,11 2-3 16,4-2-7-16,11-9-33 0,1 9-41 15,5-4-3 1,-2-7-7-16,-6-9-6 0</inkml:trace>
  <inkml:trace contextRef="#ctx0" brushRef="#br1" timeOffset="265319.8906">1004 14564 37 0,'-32'8'88'16,"12"-4"2"-16,11-3-4 0,-19 0-3 15,10-2-44-15,3-5-8 16,3 4-11-16,-1-1-5 16,13 3-2-16,0 0-4 15,0 0-9-15,0 0 0 16,26-4 0-16,7 1 0 15,17-10 0-15,1 4 0 16,19 4 0-16,5-6 0 0,3-1 0 16,3-3 0-16,8-2 0 15,0 5 0-15,2 1 0 16,0 0 0-16,-15-5 0 0,-2 4 0 16,-8 2 0-1,-9 1 0-15,-16 1 0 0,-7 1 0 16,-17 1 0-16,-6-1 0 15,-11 7 0-15,1-12 0 16,-8 4 0-16,-11 0 0 0,-5-2 0 16,-7 1 0-16,1 0 0 15,-8-1 0-15,-8 2 0 0,1 0 0 16,0 1 0-16,-1 3 0 16,4 0 0-16,5 2 0 15,2 2 0-15,12 0 0 0,-1 0 0 16,1 1 0-16,9 2 0 15,1 1 0-15,12-4 0 16,4 13 0-16,10-6 0 16,4 2 0-16,15 1 0 15,9 1 0-15,14 3 0 16,8-2 0-16,-3 3 0 0,13-2 0 16,-3 2 0-16,-15 0 0 15,-4-1 0-15,-2 2 0 0,-17-3 0 16,-2 3 0-16,-9 1 0 15,-11 1 0-15,-11 6 0 16,0 0 0-16,-9 7 0 16,-15 1 0-16,-3 7 0 0,-18-1 0 15,2 0 0-15,-16 4 0 16,9-6 0-16,-6 2 0 16,2-7 0-16,4 0 0 15,4-7 0-15,13-3 0 0,3-4 0 16,13-5 0-16,6-4 0 15,-2-3 0-15,13-5 0 16,0 0 0-16,0 0 0 16,0 0 0-16,0 0 0 0,8 13 0 15,-8-13-2 1,25 4-92-16,-9-4-3 16,6-1-4-16,1-6-5 0,-2-9-1 15</inkml:trace>
  <inkml:trace contextRef="#ctx0" brushRef="#br1" timeOffset="271821.1335">3459 14084 55 0,'-3'-9'96'16,"-1"-2"-2"-16,4 11-5 0,-14-16-1 15,6 14-53-15,8 2-8 16,0 0-10-16,0 0-7 16,-8 5-10-16,8 7 0 15,3 0 0-15,2 7 0 0,1 3 0 16,0 9 0-16,-1 2 0 16,2 6 0-16,1 0 0 15,-3 7 0-15,-2 3 0 16,-4 0 0-16,3 1 0 0,-2-2 0 15,1-3 0 1,-2-2 0-16,-3-6 0 0,1-6 0 16,-2-6-7-16,4-6-9 15,1-19-14-15,-11 11-57 16,11-11-2-16,-11-13-4 0,5-6-3 16,1-13 3-1</inkml:trace>
  <inkml:trace contextRef="#ctx0" brushRef="#br1" timeOffset="272448.7967">3396 14286 53 0,'-4'-42'87'0,"-1"1"0"16,5 6-3-16,1-12-28 15,1 17-13-15,4 4-18 0,7 3-9 16,1 4-3-16,1 4-5 16,5 7-3-16,0 5 0 15,-1 3-2-15,-2 10-2 16,2 6 0-16,1 4-1 0,3 8 1 15,-3 4 0 1,2 6 0-16,-1 1 0 0,1 2 0 16,2-1 1-16,-2-3-1 0,-1-1 1 15,-2-4 0-15,0-6-1 16,-2-7 0-16,2-4 0 16,3-7-1-16,-4-5 0 15,1-3 0-15,0-5 0 16,3-7 0-16,-2-3-1 15,0-4 0-15,-2-2 1 16,0-3 0-16,0-1 0 0,0-1 0 16,-1-1 0-16,-6 0-1 15,3 0 1-15,-2 1 1 16,2 6-1-16,-2 1 1 0,-1 5 0 16,0 3 0-16,1 6 0 15,4 2 0-15,-2 3-1 16,4 0 0-16,0 7 0 0,3 2 0 15,-3 0 0-15,6 2 1 16,-3 0-1-16,1 1 0 0,-2 1 2 16,-3-1-1-16,-1 2 1 15,-1 0-2-15,-3 4 0 16,-1 2 0-16,-4 2 0 16,-2 2 0-16,0 5 0 0,0 0 0 15,-3 0 0-15,1 0 0 16,1-2 0-16,-3-3 0 15,3-3 0-15,0-2 0 16,-1-6 0-16,1-2 0 16,-4-11 0-16,7 18 0 15,-7-18-9-15,7-9-70 0,-7 9-9 16,1-11-4-16,-1-6-7 16,-2-11-4-16</inkml:trace>
  <inkml:trace contextRef="#ctx0" brushRef="#br1" timeOffset="272646.4159">4328 13954 44 0,'-4'-17'95'0,"4"3"-2"16,-2 0-7-16,1 3-2 16,-1-18-35-16,2 29-32 15,0 0-8-15,0 0-6 16,5 2-9-16,-5 9-21 0,0 8-55 15,6 4-1-15,-1-4-7 16,3 2-4-16,-1-5-1 16</inkml:trace>
  <inkml:trace contextRef="#ctx0" brushRef="#br1" timeOffset="272959.2455">4848 14291 19 0,'0'0'102'0,"14"0"-2"16,-14 0-6-16,0 0-3 16,0-12-3-16,0 12-71 0,0 0-17 15,0 0 0-15,0 0 0 16,-1 14 0-16,2 1 0 15,4 4 0-15,0 8 0 16,1 3 0-16,1 2 0 0,-1 0 0 16,3 2 0-16,-2-3 0 15,-1-2 0 1,-3-6 0-16,0-2-28 0,8-6-60 16,-11-15-4-16,0 0-4 15,0 0-4-15,-6-15-2 0</inkml:trace>
  <inkml:trace contextRef="#ctx0" brushRef="#br1" timeOffset="273129.7859">4744 13928 3 0,'-18'-41'90'0,"3"8"1"0,0 6-6 16,4 4-5-16,-1 7-3 15,-2 3-74-15,14 13-28 16,0 0-51-16,9 9-6 15,4 0-5-15,2-1-6 0</inkml:trace>
  <inkml:trace contextRef="#ctx0" brushRef="#br1" timeOffset="275052.2127">5432 14288 67 0,'0'0'83'0,"-7"-18"0"16,7 18-6-16,-6-9-33 15,6-5-7-15,10-3-10 0,3 0-6 32,3 2-4-32,4 3-4 0,5 3-2 0,-2 2-3 15,2 8-2-15,1 5-2 16,-1 8-1-16,-1 6-1 0,-6 5 0 16,-1 4 0-16,-7 4-1 15,-4 5 2-15,-5 1-3 16,-1 0 0-16,-5-5 0 15,-4-1 0-15,1-7 0 16,0-4 0-16,1-8-2 0,7-14 1 16,0 0 0-16,0 0 0 15,0-24 0-15,3 0 0 16,6-8 1-16,2-7-1 0,2-1 0 16,3-5 0-16,0 0 0 15,3 2 1-15,1 2 0 16,-2 6 0-16,1 5 0 15,-2 7 0-15,1 9 1 0,-1 7 0 16,-1 7-1-16,0 10 0 16,0 9 0-16,2 8 0 15,1 5 1-15,1 4-1 0,3 5 0 16,1-1 1-16,1-3-1 16,4-3 1-16,4-8 0 15,5-6-1-15,0-10 1 16,4-6-1-16,-1-5 0 0,1-15 1 15,-4-6-1-15,-3-5-1 16,-6-4 2-16,-4-1-2 16,-6-4 2-16,-8 1 0 0,-4-1-1 15,-5 4 2-15,-2 2-2 16,-1 5 0 0,-2 2 0-16,-3 7 0 0,2 2 0 15,-1 4 0-15,5 10 0 0,-8-9 0 16,8 9 0-16,0 0 0 15,0 0 0-15,-8 10 0 16,6 0 0-16,2 3 0 16,-1 0 0-16,0 1 0 15,1 6 0-15,0-1 0 16,0 6 0-16,0 0 0 0,0 5 0 16,0 0 0-16,2 3 0 0,5 1 0 15,0-4 0-15,3-3 0 16,1 0 0-16,5-7 0 15,0-6 0-15,5-6 0 16,1-5 0-16,4-3 0 16,0-10 0-16,4-4 0 0,1-7 0 15,1-3 0-15,1-1 0 16,0-3 0-16,-2 1 0 16,0 0 0-16,0 4 0 15,-4 4 0-15,-4 4 0 0,0 4 0 16,-5 9 0-16,-1 2 0 15,-3 5 0-15,1 7 0 16,-2 2 0-16,-3 5 0 0,1 1 0 16,-2 2 0-1,2 1 0-15,-4 0 0 0,0-5 0 16,-1 0 0-16,3-4 0 0,-2-3 0 16,2-4 0-16,-9-7 0 15,18 0 0-15,-7-2 0 16,1-7 0-16,3-3 0 15,1-4 0-15,2-4 0 16,1-1 0-16,4 0 0 0,-1-1 0 16,2-1 0-16,2-1 0 15,-3 5 0-15,3 2 0 16,-3 2 0-16,-2 6 0 16,-3 5 0-16,3 4 0 15,2 6 0-15,1 6 0 0,-3 4 0 16,0 4 0-16,2 1 0 15,-3 2 0-15,1 0 0 0,-2-5 0 16,-2-3 0-16,-5-3 0 16,3-4 0-16,-2-3 0 15,2-5 0-15,0-2 0 0,0-5 0 16,0-3 0-16,0-3 0 16,3-5 0-16,-3 3 0 15,-3-2 0-15,2 2 0 16,1 1 0-16,-5 3 0 0,0 3 0 15,-1 5 0-15,-9 3 0 16,16 0 0-16,-16 0 0 16,14 18 0-16,-2-4 0 15,-2 0 0-15,2 3 0 16,4-2 0-16,0-4 0 0,3-1 0 16,2-3 0-16,0-5 0 15,1-2 0-15,3-2 0 16,-3-9 0-16,-1 0 0 0,1-4 0 15,0-2 0-15,-4-2 0 16,1-3 0-16,-3 3 0 16,-1 0 0-16,-1 0 0 15,1 3 0-15,-6 2 0 16,0 4 0-16,-9 10 0 16,14-10 0-16,-14 10 0 0,10 3 0 15,-3 7 0-15,0 1 0 0,-2 3 0 16,5 2 0-1,0 2 0-15,5-2 0 16,4 0 0-16,0-3 0 0,3-1 0 16,1-6 0-16,2-1 0 15,-1-5 0-15,4 0 0 16,-5-8 0-16,0-2 0 0,-3-3 0 16,-2 0 0-16,-3-3 0 15,1 2 0-15,-4 1 0 0,-7 2 0 16,-5 11 0-16,10-15 0 15,-10 15 0-15,0 0 0 16,0 0 0-16,0 0 0 16,0 0-24-16,0 0-65 0,0 0-2 15,4-9-5 1,4 2-5-16,6-7-4 0</inkml:trace>
  <inkml:trace contextRef="#ctx0" brushRef="#br1" timeOffset="276529.6796">9734 13974 68 0,'0'0'92'0,"-7"-17"-3"0,7 17-4 16,-7-10-2-16,7 10-60 16,-13 10 0-16,8 8-5 15,-2 9-5-15,-1 7-4 0,0 5-1 16,-1 9-8-16,-1 4 0 15,-1 6 0-15,0 4 0 16,1 1 0-16,-3-3 0 0,4-2 0 16,-1-5 0-1,1-7 0-15,2-10 0 16,4-10 0-16,-1-15 0 0,4-11 0 16,0 0 0-16,-4-16 0 0,4-14 0 15,0-8 0-15,4-13 0 16,0-12 0-16,4-9 0 15,3-8 0-15,2-7 0 16,0-5 0-16,4-4 0 16,2 3 0-16,2 4 0 15,5 11 0-15,-1 6 0 0,4 15 0 16,-2 14 0-16,4 16 0 16,-1 15 0-16,-2 12 0 0,1 17 0 15,-7 16 0-15,-4 11 0 16,-4 10 0-16,-10 8 0 15,-4 3 0-15,-2-2 0 16,-7-1 0-16,-2-6 0 16,-4-11 0-16,2-7 0 0,4-11 0 15,1-11 0-15,8-7 0 16,0-9 0-16,14-3 0 16,4-11 0-16,10-4 0 15,2-4 0-15,11-1 0 0,1-1 0 16,0 0 0-16,2 5 0 15,-2 6 0-15,-5 7 0 16,-3 6 0-16,-5 6 0 0,-5 9 0 16,-8 6 0-16,-3 5 0 15,-5 4 0-15,-6 3 0 16,-2 3 0-16,-11-3 0 16,-4 0 0-16,-3-3 0 0,0-4 0 15,-2-4 0-15,1-5 0 16,4-4 0-16,3-6 0 15,1-3 0-15,11-4 0 16,-3-6 0-16,6-6 0 0,11-2 0 16,6-7 0-16,7-2 0 15,5-3 0-15,7 1 0 16,5-4 0-16,0 3 0 0,0-1 0 16,1 3 0-16,-4 0 0 15,0 4 0-15,-9 2 0 16,-1 4 0-16,-9 4 0 15,-3 4 0-15,-6 6 0 16,-4 0 0-16,-4 11 0 0,-3 3 0 16,-2 2 0-16,0 4 0 15,-3-1 0-15,0-1 0 16,2 2 0-16,1-5 0 16,6-4 0-16,3-2 0 0,6-4 0 15,3-5 0-15,5 0 0 16,4-5 0-16,-1-5 0 15,2-4 0-15,-2-5 0 0,-2-2 0 16,-2-6 0-16,-1-2 0 16,-6-2 0-16,-5 0 0 15,1 1 0-15,-8 0 0 0,1 4 0 16,-3 5 0-16,1 4 0 16,-2 6 0-16,0 11 0 15,0 0 0-15,0 0 0 16,0 8 0-16,0 12 0 0,0 4 0 15,2 6 0-15,-3 9 0 16,2 4 0-16,-1 6 0 16,0 6 0-16,-2 5 0 15,-5 5 0-15,-3 7 0 0,-3 4 0 16,-2 4 0-16,-4 2 0 16,-2-1 0-16,2-1 0 15,-1-8 0-15,-1-8 0 16,4-9 0-16,5-9 0 15,-1-16-7-15,10-7-29 0,11-16-54 16,-8-7 0-16,22-24-6 16,-7-12-4-16,11-8 8 15</inkml:trace>
  <inkml:trace contextRef="#ctx0" brushRef="#br1" timeOffset="277290.7014">11270 14151 48 0,'33'-51'92'0,"-3"6"-3"15,-1 8-5-15,-4 9 0 16,-1 7-54-16,1 11-8 16,-2 9-6-16,-4 2-5 0,-3 12-3 15,-2 4-3 1,-2 1 0-16,0 4-1 0,0-1-1 16,-4 1 0-16,2-3-1 15,-2 1-2-15,4-7 2 0,-2-1-1 16,3-5 1-16,5-5-2 15,1-2 0-15,1-4 0 16,4-8 0-16,4-4 0 16,2-3 0-16,-1-4 0 0,3-2 0 15,-4 2 0-15,0-2 0 16,-5 4 0 0,-6 3 0-16,-2 5 0 0,-5 3 0 15,-10 10 0-15,0 0 0 16,-6 4 0-16,-8 10 0 0,-4 6 0 15,-3 3 0-15,-1 3 0 16,4 3 0-16,5-1 0 16,5 3 0-16,8-8 0 15,14-2 0-15,9-6 0 16,11-5 0-16,6-3 0 0,9-7 0 16,-3 0 0-16,5-10 0 15,-3-4 0-15,-3-4 0 16,-5-3 0-16,-6-1 0 0,-7 2 0 15,-6-1 0-15,-8 1 0 16,-5 5 0-16,-8 5 0 16,0 10 0-16,-14-2 0 0,4 8 0 15,-3 8 0-15,0 7 0 16,5 3 0-16,3 2 0 16,5 3 0-16,3-1 0 15,16-3 0-15,4-3 0 16,9-6 0-16,3-5 0 0,6-7 0 15,1-3 0 1,2-9 0-16,-1-9 0 0,-3-4 0 16,-2-6 0-16,-5-7 0 0,-1-2 0 15,-8-3 0-15,-2 1 0 16,-4 4 0-16,-3 2 0 16,-5 7 0-16,-4 6 0 0,-1 6 0 15,-5 13 0-15,0 0 0 16,11 11 0-16,-10 8 0 15,0 4 0-15,-1 1 0 0,2 10-4 16,-2 0-84-16,-2-2-3 16,-3-5-3-16,-5-3-8 15,5-7-2-15</inkml:trace>
  <inkml:trace contextRef="#ctx0" brushRef="#br1" timeOffset="277452.2734">12749 14016 7 0,'6'-18'82'16,"6"4"2"-16,2-1-5 16,11 3-4-16,3-27-31 15,7 29-53-15,4 3-53 16,10-1-11-16,7 1-6 0,9 1-5 16</inkml:trace>
  <inkml:trace contextRef="#ctx0" brushRef="#br1" timeOffset="278667.4666">14212 13783 50 0,'-21'12'82'0,"3"-5"0"15,7 2-4-15,11-9-3 16,0 0-57-16,12-2-7 0,12 0-1 16,8-3-1-16,6-2-2 15,5-5-2-15,3-5-1 16,0-1 0-16,-2-4 0 15,-5-4 0-15,-5-2 0 0,-8-1 1 16,-6 0 1-16,-12-1 0 16,-8 2 1-16,-8 2-2 15,-13 5 1-15,-11 7-1 16,-10 6 0-16,-9 8 0 0,-7 6-1 16,-13 28 0-1,-2 14 0-15,5 10-2 16,13 9-2-1,11 4 0-15,12 3 0 0,21-3 0 16,11-3 0-16,31-23 0 0,14-10 0 16,12-13 0-1,4-13 0-15,9-8 0 0,3-8 0 16,-4-11 0 0,-6-8 0-16,-6-4 0 0,-5-5 0 15,-11 3 0-15,-11 0 0 16,-8 6 0-16,-11 2 0 0,-7 6 0 15,-4 18 0-15,-12-7 0 16,-7 12 0-16,-5 8 0 16,2 7 0-16,-4 3 0 0,3 4 0 15,5 1 0-15,8-2 0 16,6-3 0-16,7-4 0 16,9-7 0-16,7-3 0 15,10-8 0-15,4-2 0 0,3-9 0 16,7-5 0-16,2-5 0 15,0-4 0-15,1 0 0 16,0 0 0-16,-6 0 0 16,-2 3 0-16,-4 5 0 15,-5 4 0-15,-7 8 0 0,-6 4 0 16,-4 9 0-16,-5 6 0 16,-2 6 0-16,-3 3 0 15,2 3 0-15,2 2 0 0,1-3 0 16,7-3 0-16,6-3 0 15,6-5 0-15,6-4 0 16,5-7-5-16,9-4 0 0,1-7 1 16,4-9 0-16,0-5 1 15,0-9 0-15,2-6 2 16,-5-6 1-16,2-6 0 16,-5-2 2-16,-1-4-1 0,-3 4 2 15,-7 3 1-15,-1 5 2 16,-10 9-1-16,-3 5-1 15,-7 12-4-15,-3 10 0 0,-10 6 0 16,5 12 0 0,-5 9 0-16,-4 10 0 15,-1 5 0-15,-1 14 0 0,-1 2 0 16,1 9 0-16,0 1 0 16,6-3-2-16,5-4-9 0,8-12-1 15,5-7 0-15,6-17 1 16,7-14 0-16,7-13 4 15,1-12 5-15,1-19 5 0,5-7 2 16,-5-9 2-16,3-1 2 16,-1-5 0-16,-2 2 1 15,-6 8 1-15,-1 5-1 16,-8 10-6-16,-4 10-4 16,-5 10 0-16,-6 9 0 15,-10 7 0-15,8 20 0 0,-8 5 0 16,-1 5 0-1,-3 13 0-15,-5 8 0 0,2 12 0 0,-7 2 0 16,1 8 0 0,-6-2-42-16,3-5-47 0,3-6-3 15,2-13-6-15,5-11-7 16</inkml:trace>
  <inkml:trace contextRef="#ctx0" brushRef="#br1" timeOffset="279343.827">16364 14039 11 0,'0'-33'86'0,"0"3"1"16,0 4-3-16,0 1-7 16,6-4-31-16,11 12-22 15,8 3-12-15,8 1-5 16,10 2-5-16,9 3-3 0,12 1-5 16,3-1-9-16,10-2-2 15,0-2-5-15,13-4-4 16,3-5 0-16,5-6-2 15,-1-5 3-15,0-8 8 16,1-6 15-16,-3-3 9 16,3-1 10-16,-16-4 11 0,-6 1 3 15,-15 1 4-15,-7 4 2 16,-15 5-3-16,-6 8-5 16,-13 7-7-16,-10 6-4 15,-7 13-16-15,-3 9-2 0,-6 9 0 16,-4 13 0-16,-5 11 0 15,1 12 0-15,-4 9 0 0,0 10 0 16,-2 10 0-16,0 7 0 16,1 3 0-16,5-2 0 15,7-3 0-15,5-9 0 16,1-9 0-16,9-12 0 16,10-18 0-16,9-13 0 0,4-15 0 15,2-4 0-15,0-15 0 16,1-10 0-16,-2-4 0 15,0-5 0-15,-4 0 0 16,-3 1 0-16,-5 2 0 0,-4 4 0 16,-4 6 0-16,-2 8 0 15,-10 14 0-15,0 0 0 16,0 8 0-16,-7 12 0 0,-1 9 0 16,0 3 0-16,4 2 0 15,1 2 0-15,3-4 0 16,5-1 0-16,8-8 0 15,2-4 0-15,3-8 0 0,4-7 0 16,-3-4 0-16,0-7 0 16,-1-6 0-16,-5-6 0 15,-3-5 0-15,-4-6 0 16,-3 0 0-16,-4-7 0 0,-5 6-8 16,-3 2-78-16,-16-5-6 15,-8-1-6-15,-8 2-4 0,-6 2-4 16</inkml:trace>
  <inkml:trace contextRef="#ctx0" brushRef="#br1" timeOffset="279647.1851">17428 13520 76 0,'-49'-6'97'16,"14"1"-4"-16,17-4-6 16,18 9 0-16,15-9-54 15,24 6-14-15,25-1-7 0,16 0-5 16,18 3-7-16,14 1 0 15,9 0 0-15,6 1 0 16,-3-2 0-16,-4 1 0 16,-13-2 0-16,-13-2 0 0,-16 0 0 15,-17-1 0-15,-15-2 0 16,-14-2 0-16,-11 0 0 16,-13-3 0-16,-8 1 0 0,-6 0 0 15,-7 1 0-15,-5-1 0 16,-2 6 0-16,-1-1 0 15,2 9 0-15,5 1-82 16,-5 0-10-16,8 1-5 16,0-5-7-16,11 0-3 15</inkml:trace>
  <inkml:trace contextRef="#ctx0" brushRef="#br1" timeOffset="281279.5009">20022 13368 69 0,'0'-45'95'0,"-11"0"-4"16,-6-1-4-16,-9 1-1 15,5 3-61-15,-12 13-5 16,-3 10-6-16,-5 13-4 0,-2 6-3 16,-3 17-2-16,1 10-3 15,-2 16-2-15,2 11 0 16,2 9 0-16,6 10 0 15,14 17 0 1,15 2 0-16,8-5 0 16,13-5 0-16,18-10 0 15,13-11 0-15,16-13 0 16,7-12 0-16,6-27 0 16,1-8 0-16,0-11 0 0,-4-11 0 15,-5-7 0-15,-6-5 0 0,-10-5 0 16,-9-4 0-16,-11-2 0 15,-12 1 0-15,-9 3 0 16,-8 1 0-16,-9 6 0 16,-13 3 0-16,-7 6 0 0,-7 7 0 15,-9 4 0-15,-2 7 0 16,-2 6 0-16,-5 5 0 16,4 9 0-16,3 4 0 15,4 6 0-15,5 3 0 0,9 5 0 16,6 1 0-16,11-1 0 15,10-1 0-15,2-3 0 16,11-2 0-16,9-6 0 16,8-4 0-16,6-9 0 0,6-4 0 15,4-3 0-15,4-8 0 16,4-8 0-16,2-6 0 16,0-1 0-16,0-4 0 15,1 1 0-15,0 2 0 16,-2 1 0-16,-4 2 0 0,0 6 0 15,-4 7 0-15,0 0 0 0,-3 10 0 16,-4-2 0-16,-5 6 0 16,-2 7 0-16,-5 1 0 15,-3 3 0-15,-1-1 0 16,-6 4 0-16,-1-5 0 16,-3-2 0-16,6-2 0 15,2-5 0-15,8-5 0 0,3-1 0 16,7-7 0-16,8-5 0 15,5-4 0-15,5-5 0 16,1-2 0-16,1-9 0 0,-4-2 0 16,-3-8 0-16,-6-5 0 15,-7-5 0-15,-7-1 0 16,-8-4 0-16,-8 3 0 16,-4 2 0-16,-10 5 0 15,-1 10 0-15,-9 6 0 0,0 9 0 16,-4 7 0-16,2 10 0 15,-3 5 0-15,2 16 0 16,3 10 0-16,-1 12 0 16,4 11 0-16,-3 17 0 0,1 10 0 15,-3 10 0 1,-3 9 0-16,-2 9 0 0,-8 4 0 16,4-4 0-16,-3-6 0 15,2-8 0-15,-1-14 0 0,5-9 0 16,2-18-13-16,8-15-15 15,0-13-33-15,7-21-29 0,0 0 1 16,-1-21-5 0,3-8-2-16</inkml:trace>
  <inkml:trace contextRef="#ctx0" brushRef="#br1" timeOffset="282378.7364">21227 13848 42 0,'23'-64'89'16,"4"2"-1"-16,7 4-2 15,4 15-20-15,7 1-18 16,4 8-19-16,2 13-10 0,-4 8-6 15,2 12-4-15,-9 6-3 16,-10 28-1 0,-11 8-1-1,-8 9-1-15,-9 0 1 16,-2 3-4-16,-7-2 0 16,-2-5 0-16,-3-9 0 0,8-19 0 15,4-18 0-15,7 1 0 16,8-10 0-16,8-17 0 15,5-8 0-15,5-12 0 0,5-5 0 16,0-10 0 0,3-7 0-16,3-5 0 0,-3-2 0 15,-1 2 0-15,-1 4 0 0,-6 9 0 16,-2 7 0-16,-7 11 0 16,-7 14 0-16,-3 13 0 15,-14 15 0-15,3 10 0 16,-5 19 0-16,-9 13 0 0,4 10 0 15,-3 10 0 1,5 8 0-16,6 5 0 16,11 2 0-16,8-8 0 15,4-7 0-15,9-7 0 0,4-15 0 16,3-8 0-16,6-14 0 16,-7-16 0-16,-1-5 0 15,-1-10 0-15,-2-7 0 16,0-8 0-16,-9-2 0 15,2-1 0-15,-7 1 0 0,-6 5 0 16,-9 0 0-16,-5 8 0 16,-1 4 0-16,-7 10 0 0,-7 3 0 15,-4 7 0 1,1 9 0-16,-1 5 0 0,2 7 0 16,1 5 0-16,8 1 0 15,5 0 0-15,2 0 0 0,6-3 0 16,11-5 0-16,7-9 0 15,8-6 0-15,9-10 0 16,4-5 0-16,4-14 0 16,3-9 0-16,2-11 0 0,2-10 0 15,0-9 0-15,-4-11 0 16,-4-8 0-16,2-8 0 16,-8-3 0-16,-2 0 0 15,-5 3 0-15,-6 4 0 0,-6 9 0 16,-6 12 0-16,-6 13 0 15,-2 11 0-15,-6 15 0 16,-3 20 0-16,0 0 0 0,-3 23 0 16,-7 13 0-16,2 16 0 15,-3 12 0-15,-1 15 0 16,-1 4 0-16,9 0 0 0,2-5 0 16,2-3 0-16,5-9 0 15,5-13 0-15,9-16 0 16,6-11 0-16,1-15 0 15,4-9 0-15,0-2 0 0,1-18 0 16,4-3 0-16,-1-6 0 16,-2-5 0-16,-5-1 0 15,-1 0 0-15,-5 3 0 16,-3 2 0-16,-8 6 0 16,-1 4 0-16,-8 10 0 15,-1 8 0-15,-9 0 0 0,0 14 0 16,-3 7 0-16,2 8 0 15,-4 1 0-15,2 14 0 16,6 2 0 0,6-6 0-16,1 0 0 15,8-6 0-15,2-5 0 16,4-8 0-16,1-3 0 0,1-16 0 16,1-2 0-16,0-3 0 15,-1-6 0-15,-4-2 0 0,2 0 0 16,-2-4 0-1,0 0 0-15,-8-3 0 0,-4-1-21 16</inkml:trace>
  <inkml:trace contextRef="#ctx0" brushRef="#br1" timeOffset="283606.4513">24649 13485 0 0,'-8'-11'98'0,"2"1"0"0,2 1-6 16,-4-1-5-16,8 10-1 15,-12 0-66-15,6 10-5 16,1 10-6-16,3 16-3 31,2 5-6-31,1 2 0 16,12 3 0-16,6-4 0 0,9-2 0 16,8-6 0-16,10-8 0 15,0-16 0-15,4-9 0 16,1-5 0-16,-5-12 0 15,2-7 0-15,-4-9 0 0,-4-3 0 16,-7-4 0-16,-2-1 0 16,-4-3 0-16,-4 4 0 15,-8 4 0-15,-6 5 0 0,2 9 0 16,-6 6 0-16,-5 15 0 16,0 0 0-16,7 11 0 0,-1 11 0 15,1 7 0 1,6 3 0-16,4 3 0 0,4 1 0 15,7-1 0-15,6-6 0 16,10-3 0-16,-3-10 0 0,9-4 0 16,-1-10 0-16,3-4 0 15,1-13 0-15,-4-7 0 16,2-9 0-16,-7-10 0 16,-1-5 0-16,-6-8 0 15,-6-3 0-15,-2-5 0 16,-7-1 0-16,-4 2 0 15,-4 3 0-15,-4 6 0 0,1 7 0 16,-5 9 0-16,4 7 0 16,-4 12 0-16,2 9 0 0,3 8 0 15,0 10 0-15,-1 11 0 16,4 9 0-16,-1 9 0 16,1 7 0-16,-1 11 0 0,2 7 0 15,-7 1 0-15,2 4 0 16,-3 0 0-16,2 0 0 15,-3-7 0-15,1-3 0 16,0-11 0-16,1-11 0 0,3-6 0 16,0-13 0-16,0-12 0 15,5-5 0-15,-3-17 0 16,2-11 0-16,-4-10 0 16,3-9 0-16,-3-10 0 15,-5-11 0-15,-2-8-7 0,-4-9 0 16,-4-5 0-16,-9-2 2 15,-1-1 4-15,-2 3 0 16,-1 6 3-16,5 6 1 16,1 11 0-16,7 12 1 0,4 8-1 15,9 14 1-15,7 8-2 16,10 9-1-16,10 12-4 0,3 4-8 16,12 17-35-1,4 5-40-15,2 0-2 0,3 5-7 16,1-4-6-16</inkml:trace>
  <inkml:trace contextRef="#ctx0" brushRef="#br1" timeOffset="284990.4492">27310 13102 26 0,'0'0'87'0,"0"0"-1"0,0 0 0 16,0 0-28-16,0 0-10 16,-7 13-16-16,0 2-9 15,-1 9-5-15,1 2-5 16,-2 8-3-16,3 2-3 16,3 1-2-16,3 1-2 0,3-2 0 15,10-2-1-15,5-6 0 16,5-3 0-16,7-8-2 15,4-5 0-15,4-9 0 0,4-3 0 16,1-6 0-16,4-10 0 16,-4-4 0-16,-1-6 0 15,-4-2 0-15,-1-3 0 16,-8 4 0-16,-4 2 0 16,-6 2 0-16,-7 4 0 15,-1 8 0-15,-11 11 0 0,12-7 0 16,-12 7 0-16,2 12 0 15,2 6 0-15,-2 4 0 16,2 3 0-16,2 4 0 0,0-1 0 16,1-1 0-16,5-2 0 15,1-7 0-15,3-2 0 16,0-8 0-16,6-3 0 16,1-5 0-16,3-3 0 0,2-4 0 15,-1-6 0-15,1-2 0 16,-1-3 0-16,-1-2 0 15,-2-2 0-15,-3 3 0 0,-1 1 0 16,-2 2 0-16,-3 0 0 16,-2 7 0-1,-4 2 0-15,0 4 0 0,-1 3 0 16,-8 0 0-16,17 4 0 16,-5 5 0-16,-1 1-4 0,8 5-29 15,5-1-54-15,-5-7-3 16,0-4-5-16,-4-6-8 15,-3-12 4-15</inkml:trace>
  <inkml:trace contextRef="#ctx0" brushRef="#br1" timeOffset="285481.6364">29001 12871 91 0,'10'12'96'0,"-5"0"-3"15,0 2-6-15,-5-6 1 0,2 10-68 16,-3 5-2-16,-2 3-5 15,-3 7-8-15,-3 2-5 16,-1 8 0-16,-1 1 0 0,1 2 0 16,-2 5 0-1,7 0 0-15,1 2 0 16,4-3 0-16,0 0 0 0,4-5 0 16,4-3 0-16,11 0-7 15,16-6-81-15,-9-13-3 0,4-10-4 16,4-11-8-16,3-7-1 15</inkml:trace>
  <inkml:trace contextRef="#ctx0" brushRef="#br1" timeOffset="286006.5116">29676 12929 4 0,'-9'-20'95'16,"-4"2"1"-16,-2 6-6 15,0-3-5-15,-2 6-3 16,2 7-69-16,1 3-3 0,3 12-3 16,4 7-2-16,6 7-1 15,2 6-1-15,13 8 1 16,9 8-1-16,8 5 1 16,7 5-2-16,4 3 0 15,1 4 0-15,-2-3-2 16,-2 1 0-16,-13 3 0 15,-10-6 0 1,-10-8 0-16,-8-9 0 16,-14-6 0-16,-9-13 0 0,-9-7 0 15,-6-10 0-15,0-11 0 16,1-12 0-16,6-6 0 16,6-4 0-16,8-8-3 15,13-4 1-15,9-7 0 0,20-6 1 16,12-3 0-16,12-6 0 15,9-1 1-15,10-3 1 0,3 0 0 16,-3 4 1-16,-7 5 0 16,-9 6 0-16,-12 3 0 15,-12 9-2-15,-18 1 0 16,-12 6 0-16,-19 3 0 16,-12 6 0-16,-10 3 0 15,-7 5 0-15,3 9 0 0,-3 3-13 16,9 15-28-16,13 2-46 15,11 4-3-15,15 2-4 16,16 0-8-16</inkml:trace>
  <inkml:trace contextRef="#ctx0" brushRef="#br1" timeOffset="287543.1293">30866 12978 70 0,'13'-10'92'0,"0"0"-2"16,-6-1-8-16,-7 11-6 15,0 0-55-15,0 0-7 0,-11-9-4 16,-11 9-5-16,-7 5-2 15,-5 5-1-15,-4 5 0 16,-6 4 0 0,2 2-1-16,2 4 0 0,8 0 0 15,4-1 1-15,9 0-1 0,6-1 0 16,13-4 0-16,8-5 1 16,15-4 1-16,9-4-1 15,7-6 1 1,11-9 0-16,9-7 0 0,5-10 0 15,6-8-1-15,3-7 0 0,6-7-1 16,3-8 1-16,0-6-1 16,2-5 0-16,0-2-1 0,0-2 0 15,-7 0 2-15,0 0-1 16,-11 7 2-16,-13 8-3 16,-12 5 0-16,-8 9 0 0,-16 9 0 15,-4 8 0-15,-18 10 0 16,-19 11 0-16,-8 5 0 15,2 13 0-15,-5 10 0 16,-7 8 0 0,7 10 0-16,2 8-2 0,17 7 2 0,7 4-1 15,9 1 1-15,17-2 0 16,16-3 0-16,8-3 0 0,7-10 1 16,9-5-1-16,3-12 0 15,0-7 2-15,-1-9-2 16,-6-5 0-16,-5-6 0 15,-2-6 0-15,-9-6 0 16,-9-4 0-16,-10-3 0 16,-4-3 0-16,-14 0 0 0,-7 1 0 15,-10 3 0-15,-11 5 0 16,0 6 0-16,-4 5 0 0,6 3 0 16,-6 10 0-16,9 10 0 15,8 4 0-15,7 4 0 16,8 3 0-16,14 0 0 15,8-3 0-15,6-1 0 0,11-3 0 16,9-4 0-16,2-8 0 16,-2-1 0-16,5-9 0 15,-8-3 0-15,2-2 0 16,-8-7 0-16,-2-3 0 0,-8-2 0 16,-3-1 0-1,-8-1 0-15,-2 2 0 0,0 1 0 16,-16 13 0-16,7-12 0 15,-7 12 0-15,0 0 0 0,-11 7 0 16,7 8 0-16,-3 4 0 16,0 4 0-16,2 3 0 15,5 2 0-15,0-1 0 16,8 0 0-16,14-5 0 0,3-2 0 16,2-5 0-16,5-7 0 15,5-4 0-15,-7-4 0 16,5-6 0-16,-5-6 0 15,-3-3 0-15,-2-4 0 0,-8-1 0 16,2 1 0-16,-11 0 0 16,6 2 0-16,-8 4 0 15,1 4 0-15,-7 9 0 16,0 0 0-16,0 0 0 16,-1 13 0-16,-4 8 0 0,-4 7 0 15,-1 9 0-15,-1 7 0 16,-6 8 0-16,2 5 0 0,-1 4 0 15,0 2 0 1,0-1 0-16,1 1-13 16,-4-9-21-16,-11-3-54 0,14-8-2 15,-2-13-6-15,2-7-6 0</inkml:trace>
  <inkml:trace contextRef="#ctx0" brushRef="#br1" timeOffset="288396.5086">28904 14203 63 0,'-22'0'91'0,"2"2"-2"16,-2-2-2-16,7 0-3 0,3-2-59 16,2 2-2-16,10 0-5 15,-11 0-3-15,11 0-3 16,0 0-8-16,15 4-4 16,9-3 0-16,10 0 0 15,7 1 0-15,15-1 0 0,10-1 0 16,9 1 0-1,7 0 0-15,5 0 0 0,3-1 0 16,0 3 0-16,-3-3 0 16,-7 0 0-16,-5 1 0 0,-10-2 0 15,-9-1 0-15,-10-2 0 16,-13 1 0-16,-9-3 0 16,-6 3 0-16,-8-1 0 0,-10 4 0 15,0 0 0-15,0 0 0 16,-11 0 0-16,-11 0-14 15,-11 2-77-15,-4 2-4 0,-8 2-2 16,-12 0-6-16,-7 0-2 16</inkml:trace>
  <inkml:trace contextRef="#ctx0" brushRef="#br1" timeOffset="288729.4702">28835 14428 10 0,'-29'19'96'0,"6"-3"3"15,7-5-5-15,6-5-3 16,10-6-2-16,0 0-69 16,21 2-8-16,4-2-12 15,12 0 0-15,12 2 0 16,11 4 0-16,13 0 0 16,11 6 0-16,5-1 0 0,2 2 0 15,5 1 0-15,-5-1 0 16,-5-2 0-1,-5 1 0-15,-12-7 0 0,-11-1 0 0,-9-1 0 16,-14-3 0-16,-10 0 0 16,-8-1 0-16,-6-2 0 15,-11 3 0-15,0 0 0 0,0 0 0 32,0 0 0-32,-8-7 0 0,-8 7-91 0,2-1-3 15,-7-11-3 1,4 0-7-16,-10-13-2 0</inkml:trace>
  <inkml:trace contextRef="#ctx0" brushRef="#br1" timeOffset="295328.6081">1163 16343 57 0,'-49'22'96'0,"6"0"-3"0,-7-7-7 16,3-1-1-16,6-7-45 16,21-5-16-16,6 3-6 15,-10 5-6-15,6-2-12 16,7-4 0-16,11-4 0 0,13 9 0 16,15-8 0-16,15-2 0 15,8-8 0-15,15-9 0 16,9-5 0-16,23-5 0 15,-10-4 0-15,4 0 0 0,-7 1 0 16,-1 4 0-16,-4 0 0 16,-8 6 0-16,-7 6 0 15,-23 1 0-15,-3 6 0 16,-9 0 0-16,-13 1 0 16,-17 7 0-16,3-13 0 0,-11 5 0 15,-16 0 0-15,-6-2 0 16,-7 0 0-16,1 0 0 15,-7-1 0-15,3 1 0 16,11 3 0-16,-4-1 0 0,8 1 0 16,15 2 0-16,10 5 0 15,-12-9 0-15,25 7 0 16,10 2 0-16,6 0 0 16,11 5 0-16,10 6 0 0,-5 5 0 15,11 8 0-15,-4 6 0 16,-18 13 0-16,-13 3 0 0,-12 9 0 15,-9 8 0-15,-25 2 0 16,-20 4 0 0,-9 1 0-16,-9-4 0 0,1-5 0 15,5-6 0-15,19-4 0 16,-6-13-50-16,23-20-46 16,21-18 1-16,6-24-6 0,28-20-11 15</inkml:trace>
  <inkml:trace contextRef="#ctx0" brushRef="#br1" timeOffset="299468.5766">3691 15756 0 0,'2'-12'79'0,"1"-2"6"15,-1 3-5-15,-3-2-24 16,1 13-7-16,-6-14-9 15,6 14-9-15,-16-10-6 0,8 7-6 16,-4 3-4-16,-1 0-3 16,-3 2-4-16,-2 6-1 15,-3 7-2-15,-1 3-5 16,0 7 0-16,-2 5 0 0,-5 5 0 16,2 5 0-16,2 3 0 15,0 3 0-15,5 0 0 16,3 1 0-16,3 3 0 15,8-3 0-15,6-1 0 16,0-1 0-16,9-3 0 0,9-6 0 16,8-8 0-16,6-5 0 15,5-12 0-15,8-6 0 16,2-5 0-16,7-16 0 16,0-5 0-16,-4-4 0 15,-1-5 0-15,-7-2 0 16,-6-3 0-16,-9-1 0 0,-8-2 0 15,-12 3 0-15,-7-2 0 16,-4 1 0-16,-13 2 0 0,-2 3 0 16,-6 0 0-16,-2 7 0 15,0 5 0-15,2 1 0 16,8 8 0-16,7 3 0 0,10 7 0 16,4-9 0-16,19 6 0 15,8-3 0-15,12 0 0 16,6-6 0-16,6-3 0 15,2-3 0-15,1-5 0 0,-3-4 0 16,-7-1 0-16,-5-5 0 16,-9 3 0-16,-9-1 0 15,-11 3 0-15,-1 2 0 0,-9 5 0 16,-4 3 0-16,-2 5 0 16,2 13 0-1,-10-5 0-15,2 11 0 0,-1 13 0 16,0 10 0-16,4 12 0 15,-1 12 0-15,0 12 0 0,-5 14 0 16,3 9 0-16,2 13 0 16,-2 6 0-16,-2 3 0 15,0-8 0-15,-3-7 0 0,2-9 0 16,3-16 0-16,-4-15 0 16,4-21-7-16,-2-20 4 0,-1-14-2 15,4-14 1-15,-1-16 3 16,-1-16-1-1,0-13 0-15,2-12 2 0,1-6-1 16,2-5-1-16,4 1 4 16,0 0 1-16,3 2 0 15,7 13 1-15,7 8 0 16,7 9 0-16,4 10 1 0,6 11-3 16,8 9-2-16,1 10 0 15,2 9 0-15,0 13 0 16,-1 10 0-16,-6 9 0 0,-5 11 0 15,-10 5 0-15,-8 3 0 16,-12 3 0-16,-3 0 0 16,-9-1 0-16,-8-4 0 15,-7-4 0-15,-2-10 0 0,-5-3 0 16,1-12 0-16,6-4 0 16,-6-16-54-16,14-9-36 0,3-18-1 15,6-15-6-15,7-13-8 16</inkml:trace>
  <inkml:trace contextRef="#ctx0" brushRef="#br1" timeOffset="299857.2674">4586 15602 64 0,'41'-32'98'0,"-4"7"-3"16,-7 11-6-16,-3 8 0 0,-6 6-57 16,0 16-7-1,-4 9-10-15,2 14-11 16,-5 10-4-16,-2 9 0 0,1 10 0 15,-4 3 0-15,-1 1 0 16,-4-3 0-16,-3-6 0 16,-1-8 0-16,0-11 0 15,0-14 0-15,-2-14 0 0,2-16 0 16,0 0 0-16,-4-26 0 16,4-5 0-16,4-11 0 0,8-5 0 15,2-6 0 1,5 1 0-16,4 2 0 0,6 3 0 15,3 5 0-15,4 7 0 0,0 11 0 16,4 11 0-16,0 9 0 16,-2 7 0-16,1 12 0 15,-3 10 0-15,-4 5 0 16,-5 8 0-16,-2 0 0 16,-4-1 0-16,-1 0-8 15,-9-3-71-15,-4-10-13 16,-2-10-4-16,-5-14-6 0,0 0-3 15</inkml:trace>
  <inkml:trace contextRef="#ctx0" brushRef="#br1" timeOffset="300024.9021">5195 15454 34 0,'-20'-50'90'0,"0"8"-1"15,4 9-8-15,2 5-2 16,5 8-56-16,9 20-60 15,0 0-32-15,0 6-10 0,7 1-8 16,11 7-5-16</inkml:trace>
  <inkml:trace contextRef="#ctx0" brushRef="#br1" timeOffset="301884.7656">5776 15922 57 0,'-14'-22'94'0,"8"-4"-2"0,6-5-5 16,2-2-1-16,8-1-62 16,9 2-3-16,12 6-6 15,1 3-4-15,5 9-3 16,0 6-3-16,5 8-2 16,-5 11-1-16,-1 10-1 0,-3 11 0 15,-8 6-1-15,-4 6 0 16,-8 5 0-16,-6 2 0 15,-6-2 0-15,-4-5 1 16,-6-4-1-16,-6-5 0 0,1-9 0 16,-1-9 0-16,2-7 1 15,2-10-1-15,1-6-1 0,4-5 1 16,2-12 0-16,4-5 0 16,1-7 0-16,6-7 0 15,4-3 0-15,2-1 0 16,4-2 1-16,5 2 1 0,0 5-2 15,3 4 0-15,0 9 0 16,1 7 0-16,-2 7 0 16,1 11 0-16,1 5 0 0,-1 13 0 15,-1 7 0 1,-2 6 0-16,2 5 0 16,-2 8 0-16,0 0 0 0,-5 0 0 15,-2 0-4-15,-5-6 1 16,-2-7-1-16,-3-3 0 15,-3-9-1-15,-1-6 0 0,-1-10 0 16,0 0 1-16,0-12 1 16,2-7 0-16,4-7 1 15,1-5 1-15,1-6 0 0,5-6 2 16,2-3-1-16,4 0 2 16,1 1-1-16,5 5 1 15,3 4 1-15,1 9 0 0,2 7 0 16,1 14 0-16,-1 6 0 15,-2 13 0-15,-1 14-1 16,-4 7-1-16,-3 7 0 16,0 6 0-16,-4 0-1 15,-3 1 0-15,2-7 0 16,1-3 0-16,-1-11 0 16,5-6 0-16,3-13 0 0,2-6 1 15,2-7-1-15,3-13 1 16,1-6 0-16,-2-7 0 15,0-4 1-15,-1-5-1 0,-8-4 1 16,-2 2 1-16,-4 0 0 16,-8 3-3-16,-4 6 0 15,-2 5 0-15,-1 6 0 16,-8 12 0-16,-6 10 0 0,-1 6 0 16,-2 16 0-16,1 6 0 15,-2 9 0-15,4 6 0 0,1 5 0 16,8 2 0-16,5-3 0 15,6-4 0-15,9-7 0 16,7-8 0-16,7-7 0 0,5-10 0 16,3-11 0-16,2-5 0 15,1-11 0-15,3-8 0 16,-5-8 0 0,1-3 0-16,-4-9 0 0,-4 0 0 15,-1-2 0-15,-8 1 0 16,-5 4 0-16,-4 4 0 0,-4 6 0 15,-6 6 0-15,-1 8 0 16,-2 7 0-16,0 10 0 0,-6 3 0 16,-2 11 0-16,-1 7 0 15,-3 7 0-15,1 6 0 16,-1 9 0-16,4 2 0 16,-1 0 0-16,5 2 0 15,4-3 0-15,0-5 0 0,7-5 0 16,5-7 0-16,5-10 0 15,0-5 0-15,3-9 0 16,2-5 0-16,6-7 0 0,-3-11 0 16,7-1 0-16,-6-5 0 15,6 0 0-15,-2-1 0 16,-5-1 0-16,2 5 0 16,-5 2 0-16,-2 5 0 0,-3 6 0 15,-5 3 0-15,-2 5 0 16,-1 2 0-16,-9 0 0 15,15 16 0-15,-10-2 0 16,0 5 0-16,-2 1 0 16,-1 4 0-16,0 0 0 0,-1 0 0 15,0-4 0-15,-1-1 0 16,2-3 0-16,-2-5 0 16,0-11 0-16,5 12 0 0,-5-12 0 15,11-4 0-15,-3-8 0 16,1-5 0-16,3-2 0 15,3-6 0-15,0 0 0 0,1-4 0 16,0 3 0-16,2-1 0 16,-3 4 0-16,1 3 0 15,1 5 0-15,-2 5 0 16,0 4 0-16,-3 6 0 16,3 0 0-16,-3 12 0 0,-1 3 0 15,-1 6 0 1,0 0 0-16,-3 6 0 0,3 0 0 15,-1-1 0-15,-1-3 0 16,2-3 0-16,-3-4 0 0,3-6 0 16,-2-6 0-16,3-4 0 15,0-6 0-15,2-9 0 16,2-2 0-16,3-8 0 0,1 0 0 16,2-5 0-1,2 1 0-15,1 2 0 0,0 2 0 16,7 3 0-16,-5 7 0 0,1 4 0 15,-2 7 0-15,-2 4 0 16,-1 9 0-16,-1 5 0 16,-1 4 0-16,-10 0 0 15,2 1 0-15,1 0 0 0,-2-3 0 16,4-2 0 0,-2-5 0-16,2-3 0 0,2-3 0 15,0-3 0-15,2-4 0 16,1-8 0-16,21-6-81 15,-6-5-13-15,8-10-2 16,8-9-7-16,10-11-4 0</inkml:trace>
  <inkml:trace contextRef="#ctx0" brushRef="#br1" timeOffset="303180.2536">9871 15672 24 0,'12'-21'88'0,"-6"-3"3"0,2 5-6 15,-3 0-3-15,15 7-53 0,-20 12-3 16,0 0-7-16,0 0-5 16,1 5-5-16,-1 6-4 15,0-2 0-15,5 1-1 16,-5-10-1-16,21 6-1 0,-3-6-1 15,0-9 1-15,3-5 0 16,2-5-1-16,-1-6 1 16,-4-4-1-16,-4-2 0 15,-4-2 1-15,-3 2-1 0,-5-1 1 16,-2 6 0 0,-8 6 0-16,-5 9 0 0,-7 9 2 15,-7 7-4-15,-7 16 0 16,-7 8 0-16,-3 13 0 0,-3 8 0 15,2 10 0 1,5 4 0-16,12 4 0 0,10-5 0 16,15-3 0-16,14-6 0 15,21-12 0-15,13-9 0 0,9-15 0 16,12-13 0-16,0-9 0 16,-1-13 0-16,1-10 0 15,-6-8 0-15,-6-2 0 0,-13-4 0 16,-4 3 0-16,-10 3 0 15,-8 8 0-15,-12 7 0 16,-7 10 0-16,-5 8 0 16,-12 13 0-16,-4 9 0 0,-4 5 0 15,0 7 0-15,0 3 0 16,5 0 0-16,6-2 0 16,7-2 0-16,7-9 0 15,10-3 0-15,9-9 0 16,8-6 0-16,5-4 0 0,3-8 0 15,3-8 0-15,-1-7 0 16,1 0 0-16,-4-3 0 16,-1 1 0-16,-5 3 0 15,-3 4 0-15,-5 3 0 0,-2 11 0 16,-3 4 0-16,-3 8 0 16,-2 9 0-16,-2 4 0 0,1 5 0 15,-3 3 0-15,6 0 0 16,3-3 0-16,2-3 0 15,4-6 0-15,7-6 0 16,7-9 0-16,2 0 0 16,8-13 0-16,-4-10 0 0,9-4 0 15,-7-8 0-15,5-4 0 16,-7-6 0 0,-3-1 0-16,-2 0 0 15,-3 6 0-15,-8 3 0 0,-6 6 0 16,-4 11 0-16,-15 18 0 0,14-1 0 15,-14 12 0-15,-7 12 0 16,-1 7 0-16,2 8 0 16,0 4 0-16,3 4 0 0,3-3 0 15,13-4 0-15,7-6 0 16,10-8 0-16,4-11 0 16,8-11 0-16,4-9 0 0,2-14 0 15,4-15 0-15,-6-10 0 16,2-6 0-16,-4-9 0 15,1-2 0-15,-6-3 0 16,-4 2 0-16,-3 6 0 16,-8 8 0-16,-4 10 0 0,-3 9 0 15,-5 13 0-15,-12 17 0 16,10 4 0-16,-8 20 0 0,1 5 0 16,1 13 0-16,-1 7 0 15,1 14 0-15,-4 5 0 16,0 5 0-16,0 3 0 15,-6 0 0-15,-4-6 0 0,2-5 0 16,-6-10-19-16,4-13-13 16,-2-13-32-16,-1-17-27 15,13-12-3-15,-6-12-4 0,4-13 1 16</inkml:trace>
  <inkml:trace contextRef="#ctx0" brushRef="#br1" timeOffset="303414.4858">11850 15856 30 0,'-2'-43'93'16,"-2"4"0"-16,4 4-3 0,-2 7-22 15,6 6-16-15,10 8-20 16,6 1-8-16,6 6-8 16,7-1-5-16,4 3-9 15,5 0-2-15,2 4 0 0,-3-2 0 16,2 3 0-16,-5-1 0 16,-1 1 0-16,-10 0 0 15,1 0 0-15,-8-2 0 16,1-2 0-16,-3-3 0 15,-3-1 0-15,-3-3 0 16,4-1 0-16,-3-4-7 0,5-4-82 16,5 0-2-16,1-3-6 15,5-3-5-15,9-3-4 16</inkml:trace>
  <inkml:trace contextRef="#ctx0" brushRef="#br1" timeOffset="303698.8445">13174 15166 35 0,'1'-5'104'15,"-1"5"-2"-15,-6-11-7 16,-5 3-3 0,11 8-9-16,-17 0-83 0,9 10 0 15,-2 14 0-15,1 8 0 16,-3 9 0-16,-3 6 0 15,5 6 0-15,-2 3 0 0,3 5 0 16,2 4 0-16,5 4 0 16,-5 0 0-16,3 3 0 0,-1-11-11 15,5-7-75-15,-2-3-9 16,-1-15-2-16,1-16-7 16,2-20 0-16</inkml:trace>
  <inkml:trace contextRef="#ctx0" brushRef="#br1" timeOffset="303982.8194">12970 15695 79 0,'-3'-32'96'0,"3"2"-4"16,3 3-4-16,9 2 0 0,7 2-65 15,14 3-3-15,11 0-5 16,8 3-5-16,7 2-10 16,2 2 0-16,10 2 0 15,-1 3 0-15,-7 3 0 16,-1 5 0-16,-8 0 0 0,-8 10 0 15,-7 1 0 1,-6 9 0-16,-7 1 0 0,-10 7 0 16,-5 2 0-16,-8 7 0 15,-3-2 0-15,0 3 0 0,-6-4 0 16,-3 0 0-16,-2-7 0 16,1-3 0-16,-3-13 0 15,-2-7-89-15,5-7-5 0,-3-17-3 16,2-9-7-16,-3-10-1 15</inkml:trace>
  <inkml:trace contextRef="#ctx0" brushRef="#br1" timeOffset="304116.0444">13424 15093 63 0,'-4'-57'87'16,"5"8"-6"-16,3 6-7 0,8 10-22 15,54 8-112-15,-40 8-11 16,6 7-8-16,9 10-6 15</inkml:trace>
  <inkml:trace contextRef="#ctx0" brushRef="#br1" timeOffset="305077.3316">14288 15561 60 0,'-17'7'97'0,"1"-3"-1"16,-1-4-6-16,9-8-2 15,-3-44-35-15,7 39-41 16,4-2 0-16,6 7-9 16,8-2-3-16,5 7 0 15,5 3 0-15,5 2 0 0,2 10 0 16,3 4 0-16,-5 9 0 15,2 0 0-15,-8 8 0 16,-3 0 0-16,-9 4 0 16,-6-4 0-16,-5-1 0 15,-2-5 0-15,-5-5 0 0,-3-7 0 16,-4-9 0-16,3-6 0 16,1-7 0-16,3-8 0 15,-1-8 0-15,6-5 0 0,2-5 0 16,0-5 0-16,10-4 0 15,1-1 0-15,4 0 0 16,10 0 0-16,0 1 0 16,2 2 0-16,4 5 0 0,3 4 0 15,0 6 0-15,0 8 0 16,0 6 0-16,-2 7 0 0,2 4 0 16,-1 8 0-16,-7 9 0 15,2 5 0 1,-4 3 0-16,-3 3 0 15,-3 2 0-15,-2 1 0 0,-4-3 0 16,-3 1 0-16,-3-2 0 16,-2-5 0-16,-4-1 0 0,1-7 0 15,-1-4-6-15,0-10-1 16,0 0 0-16,0 0 2 0,5-16 0 16,3-2 2-16,2-6 1 15,4-4 1-15,5-5 0 16,3-2 2-16,6-1-1 15,4 2 2-15,0 1 0 0,6 4 1 16,-1 8 0-16,2 7 0 16,2 12 0-16,-3 3-1 15,0 12 0-15,-3 7-1 16,-1 6 0-16,-1 5-1 16,-2 0 0-16,0-3 1 0,-2-2 0 15,1-5-1-15,0-4 1 16,1-8 0-16,0-6-1 15,3-3 2-15,-1-10 0 16,0-4 0-16,2-7 2 0,-3-5-4 16,-1-3 0-16,-1-1 0 15,-7-1 0-15,-4 0 0 16,-3 6 0-16,-8 4 0 16,-6 8 0-16,-7 8 0 0,-11 6 0 15,-8 12 0-15,-3 10 0 16,1 6 0-16,-1 4 0 0,4 5 0 15,5 0 0-15,14 1 0 16,6 0 0-16,19-5 0 16,14 3 0-16,10-8 0 15,15 2 0-15,6-15-3 0,14 3-89 16,13-7-2-16,8-12-5 16,8-3-6-16,6-16-2 15</inkml:trace>
  <inkml:trace contextRef="#ctx0" brushRef="#br1" timeOffset="305644.7186">17420 15918 3 0,'0'-14'91'16,"2"-11"3"-16,6-12-3 16,12-10-5-16,2-11-1 15,11-10-74-15,5-4 0 16,10-5 0-16,5-6-1 15,-1 0-3-15,0-3-1 0,-6 4-1 16,-6 4-5 0,-8 6 0-16,-10 10 0 0,-14 11 0 15,-8 14 0-15,-10 15 0 16,-11 12 0-16,-7 10 0 0,-2 11 0 16,0 16 0-16,3 11 0 15,7 8 0-15,8 10 0 16,8 3 0-16,8 8 0 0,18 5 0 15,10-3 0-15,5 1 0 16,6-5 0-16,0-6 0 16,-4-4 0-16,-5-9 0 0,-9-7 0 15,-7-9 0-15,-12-4 0 16,-7-10 0-16,-15-5 0 16,-7-5 0-16,-8-6 0 15,-4-4 0-15,-1-6 0 16,-4-10-8-16,8-3-79 0,9-4-3 15,10-7-4-15,13-4-7 16,12-3-4-16</inkml:trace>
  <inkml:trace contextRef="#ctx0" brushRef="#br1" timeOffset="307719.29">18589 15327 79 0,'42'0'97'0,"-15"0"-3"16,-15 2-5-16,-12-2-1 15,-9 19-61-15,-16-1-7 16,-7 5-7-16,-6 4-9 0,-2 7-4 16,1 0 0-16,6 7 0 15,9-4 0-15,14 1 0 16,13-5 0-16,23-3 0 16,18-9 0-16,16-4 0 15,13-12 0-15,8-6 0 0,7-15 0 16,3-10 0-1,0-11 0-15,-5-14 0 0,-3-9 0 16,-6-12 0-16,-7-12 0 16,-9-5 0-16,-5-4 0 0,-11 0 0 15,-9 4 0-15,-11 7 0 16,-7 11 0-16,-9 12 0 16,-8 17 0-16,-1 13 0 15,-4 15 0-15,-6 14 0 0,-1 11 0 16,-3 18 0-1,-1 14 0-15,-4 15 0 0,0 14 0 16,0 10 0-16,1 6 0 0,9 0 0 16,6 0 0-16,2-11 0 15,4-9 0-15,7-12 0 16,9-17 0 0,3-16 0-16,6-10 0 0,-3-12 0 15,6-4 0-15,3-13 0 0,-2-5 0 16,3-5 0-16,-1-2 0 15,1-2 0-15,-4 3 0 16,-3 3 0-16,-6 3 0 0,-2 9 0 16,-4 7 0-16,-3 7 0 15,-1 11 0-15,-3 10 0 16,3 6 0-16,5 7 0 0,6 3 0 16,7 2 0-16,8-4 0 15,5-1 0-15,12-8 0 16,5-6 0-16,1-6 0 0,6-8 0 15,-5-8 0-15,0-6 0 16,-6-9 0-16,-6-10 0 16,-9-3 0-16,-9-7 0 15,-6-3 0-15,-13-5 0 0,-8 4 0 16,-5 0 0 0,-12 4 0-16,-7 7 0 0,-5 2 0 15,-10 13 0 1,-4 6 0-16,2 7 0 0,-1 10 0 0,1 10 0 15,6 8 0-15,10 8 0 16,12 3 0-16,11 6 0 16,20 2 0-16,17-1 0 15,17-4 0-15,19-2 0 16,12-6 0-16,14-8 0 0,9-5 0 16,4-11-3-16,5-4-1 15,-6-6 2-15,-2-9 1 16,-10-6 1-16,-11-4 1 0,-14-6 2 15,-17 2 0-15,-16 1 0 16,-19 0-3-16,-19 5 0 16,-14 3 0-16,-24 7 0 15,-9 6 0-15,-13 2 0 0,-5 11 0 16,-5 12 0 0,5 3 0-16,6 9 0 0,14 3 0 15,17 1 0-15,14 0 0 16,17-4 0-16,25-5 0 15,15-9 0-15,15-5 0 16,16-11 0-16,8-5 0 0,10-11 0 16,3-10 0-16,4-10 0 15,-3-12 0-15,0-7 0 0,-4-10 0 16,-9-11 0-16,-5-7 0 16,-16-9 0-16,-9 1 0 15,-17-5 0-15,-10 3 0 0,-16 5 0 16,-13 6 0-16,-11 11 0 15,-10 11 0-15,-6 12 0 16,-3 13 0-16,-4 14 0 16,0 14 0-16,4 8 0 15,3 12 0-15,4 14 0 16,1 10 0-16,7 15 0 0,0 7 0 16,6 11 0-16,3 5 0 15,2 5 0-15,2 1 0 16,10-4 0-16,5-2 0 0,7-9 0 15,7-10 0-15,8-9 0 16,4-17 0-16,8-8-15 16,2-15-5-16,0-13 0 15,-3-8 0-15,-1-17 2 0,-6-7 3 16,-5-10 5-16,-5 4 9 16,-12-6 8-16,-5 5 6 15,-10 5 2-15,-5 7 2 0,-8 9 0 16,-11 11 2-16,-8 7-4 15,0 2-3-15,-2 18-8 16,4 1-4-16,6 5 0 16,3 5 0-16,13 2 0 0,6-2 0 15,16 0 0-15,4-3 0 16,13-4 0-16,5-4 0 16,4-10 0-16,5-5 0 15,-1-5 0-15,-2-9 0 16,-2-8 0-16,1-5 0 0,-9-8 0 15,-1-4 0-15,-9-2 0 16,-1 3 0-16,-6-3 0 16,-6 7 0-16,-6 1 0 0,-2 10 0 15,-3 5 0-15,-3 13 0 16,0 0 0-16,-6 5 0 16,2 13 0-16,-1 4 0 0,1 6 0 15,0 3 0-15,4 1 0 16,6 0 0-16,6-2 0 15,10-3 0-15,5-4 0 16,9-8 0-16,13-10 0 0,5-5 0 16,7-8 0-16,5-11 0 15,7-12 0-15,3-12 0 0,1-9 0 16,1-11 0-16,3-11 0 16,-3-9 0-16,-6-6 0 15,-11-1 0-15,-8 3 0 16,-13 6 0-16,-8 8 0 15,-11 11 0-15,-10 13 0 16,-11 15 0-16,-3 15 0 0,-8 15 0 16,-4 13 0-16,-4 17 0 15,-3 23 0-15,-5 16 0 16,-1 22 0-16,10 9 0 0,6 10 0 16,12 0 0-16,12-1 0 15,15-5 0-15,17-14 0 16,15-15 0-16,12-19 0 15,6-19 0-15,6-13 0 0,-1-13 0 16,3-11 0-16,-9-15 0 16,-1-12 0-16,-9-6 0 15,-10-6 0-15,-12 3 0 0,-12-4 0 16,-13 7 0-16,-15 3 0 16,-8 7 0-16,-18 6 0 15,-12 10 0-15,-5 8 0 16,-9 3 0-16,1 12 0 15,-1 7 0-15,11 10 0 16,11 5 0-16,13 5 0 16,13 5 0-16,17 3 0 0,15-2 0 15,15 0 0-15,10-6 0 16,10-3 0-16,1-9 0 16,6-4 0-16,-4-14-84 0,-6-13-12 15,-4-12-4-15,-9-14-7 16,-3-8-4-16</inkml:trace>
  <inkml:trace contextRef="#ctx0" brushRef="#br1" timeOffset="362886.1106">474 13004 37 0,'-14'-9'90'16,"-1"-1"0"-16,1 2-4 0,0-4-2 16,-1 0-42-16,1 0-10 15,-4-1-16-15,6 1-3 16,-1-2-5-16,0 1-1 0,10 2-3 16,-4-2-2-16,5 3-2 15,2 10 0-15,9-8 0 16,5 8 0-16,3 4 0 15,1 5 0-15,2 5 0 0,4 1 0 16,-10-4 0 0,11 8 0-16,4 0 0 0,40 23 0 15,-1-6 0-15,11-4 0 0,-17-15 0 16,1-13 0-16,-4-12 0 16,-5-21 0-16,6-3 0 15,-6-7 0-15,2-3 0 16,-3 3 0-16,-6-2 0 15,-5 3 0-15,-4 3 0 0,-9 1 0 16,-2 2 0-16,-9 1 0 16,-1 8 0-16,-3 0 0 15,-5 9 0-15,2 1 0 16,-7 3 0-16,-4 10 0 0,0 0 0 16,0 0 0-16,-2 20 0 15,-11-3-24-15,1 13-65 16,1 7-1-16,-14 3-5 15,-3 8-3-15,-5-2-1 16</inkml:trace>
  <inkml:trace contextRef="#ctx0" brushRef="#br1" timeOffset="363372.3461">598 13350 18 0,'-33'1'95'16,"-1"-1"-2"0,7-3-4-16,-3-4-4 0,1-1-1 15,4-2-68-15,-1-1-1 16,4 0-5-16,7 0-4 0,0-1-6 16,5 2 0-16,10 10 0 15,-3-13 0-15,3 13 0 16,0 0 0-16,15 7 0 15,1 6 0-15,2 5 0 0,4-1 0 16,-2-3 0-16,11 3 0 16,13-1 0-16,46 13 0 15,8-10 0-15,8-9 0 16,-3-19 0-16,2-24 0 0,9-18 0 16,-18-12 0-16,-4 4 0 15,-13-1 0 1,-14 2 0-16,-9 6 0 0,-5 7 0 15,-11 8 0-15,-9 8 0 16,-12 10 0-16,-7 2 0 0,-12 17 0 16,13-13 0-16,-13 13 0 15,0 0 0-15,0 0 0 16,-1 8 0-16,-2 3 0 16,-4 11 0-16,-4 3 0 0,2 14-14 15,2 12-79-15,-9 8-3 16,-6 6-4-16,4 4-4 15,-10 4 0-15</inkml:trace>
  <inkml:trace contextRef="#ctx0" brushRef="#br1" timeOffset="374065.4474">33324 13053 10 0,'0'0'14'0,"0"0"2"0,11-7 0 16,-11 7 6-16,0 0-1 15,0 0 3-15,18-7-1 16,-18 7 4-16,0 0-2 16,0 0 1-16,13-6-1 15,-13 6-2-15,16-5-3 0,-16 5 1 16,0 0-2-16,10-5-6 16,-10 5 2-16,0 0-4 15,0 0 2 1,9-5-4-16,-9 5 0 0,-6-4-2 15,6 4 0-15,-9-2 0 16,-4 2-1-16,-1 0 0 16,-3 0-1-16,-3 0 0 15,-2 2-1-15,4 3 0 16,-2 1-3-16,3-1 2 0,2 2-1 16,-2 2 0-16,4-1 0 15,3 0 0-15,2 3-1 16,-1 0 1-16,7 1 1 0,-2 1-1 15,4 0 0 1,0 2 0-16,5 1 0 16,3 1 0-16,3 0-1 0,3 0 1 15,-5 0-1-15,6-2 1 16,-3 0-1-16,-1-4 0 0,0 2-1 16,-7-3 1-16,-4-10 0 15,8 15 0-15,-8-15 1 16,0 10 0-16,0-10 0 15,-9 8 0-15,-8-6 0 0,-1 0 1 16,-3-1-1-16,1-1 0 16,-6 0-2-16,-3 0-4 15,-3 10-19-15,18 0-61 0,-20-3-5 16,8 0-3-16,0-4-6 16,5 1-4-16</inkml:trace>
  <inkml:trace contextRef="#ctx0" brushRef="#br1" timeOffset="381148.5546">26340 15101 18 0,'14'-14'74'0,"-2"0"6"16,-5-4-4-16,3 5-29 16,-2-3-10-16,4 2-8 0,-5-1-3 15,1 1-5-15,-3 2-3 16,0 1-2-16,-1 1-3 16,0 1-3-16,-4 9-1 15,0-14-3-15,0 14-1 0,-9-5-1 16,0 5-1-16,-7 3-1 15,-2 5 0-15,-7 3 0 16,2 4-1-16,-4 6 2 16,-2 4-2-16,-2 4 1 0,2 6 0 15,-4 5 0-15,0 3 0 16,-2 5-2-16,-1 3 0 0,-4 5 0 16,-1 0 0-16,0 3 0 15,-2-2 0 1,4-2 0-16,3 1 0 0,5-4 0 0,5 0 0 15,7-8 0-15,4-2 0 16,11-3 0-16,4-3 0 16,7-3 0-16,9-4 0 15,7 1 0-15,7-7 0 16,5 1 0-16,6-3 0 16,4-2 0-16,1-4 0 15,4-1 0-15,-3-2 0 0,0-1 0 16,-3-3 0-16,-4-1 0 15,-3-1 0-15,-6-1 0 16,-5-1 0-16,-4 0 0 0,-6-1 0 16,-4-1 0-16,-12-2 0 15,11 1 0-15,-11-1 0 16,0 0 0-16,0 0 0 16,0 0 0-16,0 0 0 0,0 0 0 15,0 0 0-15,0 0 0 16,-7 14 0-16,-4-13 0 15,11-1-8-15,-18 24-71 16,18-24-13-16,-15-2-3 16,10-10-6-16,5-5-4 0</inkml:trace>
  <inkml:trace contextRef="#ctx0" brushRef="#br1" timeOffset="381815.1038">26863 15338 69 0,'12'-23'97'0,"-2"1"-4"16,0 3-4-16,-2 2-1 15,-4 1-62-15,1 5-3 16,-5 11-7-16,0 0-6 0,9 0-10 15,-6 7 0-15,0 7 0 16,1 6 0 0,0 5 0-16,1 5 0 0,2 3 0 15,-1 5 0-15,-1-1 0 0,2 4 0 16,-5 0 0-16,-2 0 0 16,-1 1 0-16,-8-1 0 15,1 2 0-15,-5-6-5 16,-2 2-16-16,-3-6-8 15,1-5-10-15,-2-3-19 0,-1-7-13 16,-2-4-4-16,0-7 1 16,2-3 11-16,-4-4 27 15,3 0 24-15,-1 0 24 0,3-5 28 16,1 0 26-16,2 0 2 16,0 0 0-16,7 4-7 15,-1-3-15-15,10 4-14 16,-10-2-7-16,10 2-5 0,0 0-5 15,0 0-4-15,17 4-2 16,-3-1-2 0,9 2-4-16,6-1-3 15,6 3 0-15,4-3 0 0,7 1 0 0,0-3 0 16,3 3 0-16,0-3 0 16,-4 1 0-16,-1-2 0 15,-5-1 0-15,-7 0 0 16,-3 1 0-1,-8-3 0-15,-2-1 0 0,-7-5 0 0,-4 2 0 16,-8-7-7-16,1-10-73 16,-1 3-9-16,-8-3-5 15,-4-7-6-15,-4-6-4 16</inkml:trace>
  <inkml:trace contextRef="#ctx0" brushRef="#br1" timeOffset="382145.0556">26746 15236 34 0,'-25'-14'91'0,"6"1"0"15,4 0-3-15,7 0-4 16,2-1-47-16,7 3-10 16,17 0-8-16,4 0-5 0,13 4-4 15,4-1-2 1,6 1 0-16,8 1-8 15,1 2 0-15,-2 1 0 0,-1 3 0 16,-7-1 0-16,-6 1 0 16,-6 0 0-16,-8 0 0 0,-7 0 0 15,-3 0 0-15,-14 0 0 16,12 0 0-16,-12 0 0 16,0 0 0-16,0 0 0 15,0 0 0-15,4 6 0 0,-1 7 0 16,-3-5-34-16,2 6-54 15,6 0-2-15,-4-1-6 16,-1 1-7-16,0-4 3 16</inkml:trace>
  <inkml:trace contextRef="#ctx0" brushRef="#br1" timeOffset="384558.5141">27434 15538 42 0,'11'0'91'0,"3"0"0"16,-3-6-4 0,6 0-2-16,-32 0-54 0,27 1-7 15,4 2-5 1,-2 3-5-16,3 0-5 0,-5 4-2 16,3 7-2-1,-2 3 1-15,0 6-6 0,-3 0 0 0,-1 6 0 16,-1 0 0-16,-3 4 0 15,-2-4 0 1,0 1 0-16,1-4 0 0,-3-2 0 16,-1-4 0-16,1-5 0 15,-1-3 0-15,0-9 0 0,0 0 0 16,8 1 0-16,-8-1 0 0,17-16 0 16,-3 3 0-16,3-5 0 15,2-2 0-15,3-1 0 16,-1-1 0-16,5 2 0 15,-5 5 0 1,3 0 0-16,0 6 0 0,1 5 0 16,-1 4 0-16,1 0 0 0,1 11 0 15,6 6 0-15,-2-2 0 16,5 8-9-16,4-2-2 16,0 0-1-16,2-1-1 15,0-2 2-15,-1-6 0 0,-3-3 3 16,1-4 2-16,-6-5 3 15,-1-5 3-15,-6-5 3 16,-3-5 1-16,-8-2 1 16,-2-3 2-16,-5-4 1 0,-3 1 1 15,-4 0-1-15,-2-1 1 16,-5 3-1-16,-1 0-2 0,-5 5-1 31,-3 3-1-31,-3 6-1 0,-2 5-1 0,-5 2 1 16,5 7-3-16,-2 9 0 0,2 4 0 15,4 3 0-15,4 5 0 16,8-1-2-16,5 0 2 16,7-1 0-16,11-5 0 0,7-5 0 31,4-5 0-31,4-9 0 0,2 0 2 16,4-9-2-16,0-9 0 15,-1-6 0-15,0-8 0 0,2-8 0 16,0-3 0-16,-1-10 0 15,2-7 0-15,-4-5 0 16,2-3 0-16,-4-5 0 0,-2 5 0 16,-4 4 0-16,-3 4 0 0,-7 10 0 15,-4 6 0-15,-3 13 0 16,-4 8 0-16,-3 10 0 16,-5 11 0-16,0 0 0 15,-11 17 0-15,-2 8 0 16,-3 9 0-16,0 8 0 0,-1 8 0 15,4 4 0-15,2 2 0 16,7-1 0-16,4 1 0 16,3-8 0-1,11-5 0-15,-2-9 0 0,7-5 0 16,-2-6 0-16,2-6 0 16,-1-6 0-16,0-7 0 15,1-2 0-15,-3-2 0 16,2-6 0-16,-1-5 0 0,1-4 0 0,-2-2 0 15,0-5 0 1,-4 0 0-16,0-2 0 0,-1 2 0 16,-2 2 0-16,-3 3 0 15,-1 3 0 1,-3 3 0-16,-2 11 0 0,3-10 0 0,-3 10 0 16,0 5 0-16,0 5 0 0,-3 4 0 15,0 3 0 1,-1 3 0-16,-1 3 0 0,2 0 0 15,0 2 0 1,0-1 0-16,2-2 0 16,1-1 0-16,0 0 0 0,1-4 0 0,3 0 0 15,2-2 0-15,2-2 0 16,0-3 0-16,2 0 0 16,2-2 0-16,0-2 0 15,2-4 0-15,1 0 0 16,1-2 0-16,1-2 0 15,3-4 0-15,1-4 0 16,-2-1 0-16,1-5 0 0,2-3 0 16,-2 0 0-1,0-1 0-15,0-2 0 0,-3 4 0 0,-1-2 0 16,-1 6 0-16,-3-1 0 16,-3 6 0-16,-1 0 0 0,-8 9 0 15,8-8 0 1,-8 8 0-16,0 0 0 0,0 0 0 15,3 5 0 1,-3-5 0-16,0 21 0 16,0-10 0-16,0 5 0 0,0-1 0 0,4 3 0 15,1-2 0-15,1 0 0 16,3 1 0 0,2-4 0-16,4 1 0 0,1-3 0 15,3-1 0-15,-1-3 0 16,-2-3 0-16,0-2 0 15,-1-2 0-15,2 0 0 0,-5-7 0 16,3-4 0-16,-2-1 0 16,2-2 0-16,0-2 0 15,-4 1 0-15,-1-1 0 0,-1 0 0 16,-2 2 0-16,-3 3 0 16,1 1 0-16,-5 10 0 0,0-10 0 15,0 10 0-15,0 0 0 16,0 0 0-16,-10 14 0 15,8-1 0 1,-1 3 0-16,3 1 0 0,3 0 0 0,5-1 0 16,0 1 0-16,2-5 0 15,-1-2 0 1,2-2 0-16,0-2 0 0,1-3 0 0,1-3 0 16,-4 0 0-1,5-7 0-15,-1-2 0 16,-1-2 0-1,2-1 0-15,-2-1 0 0,0-1 0 0,-2 2 0 16,-2 2 0 0,-8 10 0-16,7-14 0 0,-7 14 0 0,0 0 0 15,0 9 0-15,-3 3 0 16,1 3 0-16,1-1 0 16,0 3 0-16,3 0 0 0,4-5 0 15,5-2 0-15,3-3 0 16,3-6 0-16,-1-1 0 0,2-8 0 15,4-5 0-15,-2-8 0 16,6-5 0-16,-3-6 0 16,3-4 0-16,1-6 0 15,-2-3 0-15,0-2 0 0,-2 1 0 16,-3 1 0 0,-4 3 0-16,0 8 0 15,-7 5 0-15,-2 8 0 16,-4 6 0-1,-3 15 0-15,0 0 0 0,3 8 0 0,-2 13 0 16,-1 7 0-16,0 8 0 16,-1 5 0-16,1 11 0 0,-6-1 0 15,-2 3 0-15,2 2 0 16,-9-2 0-16,4-1 0 0,-3-10 0 16,3-2 0-16,-4-11-3 15,4-3-17-15,2-11-5 16,9-16-4-16,-14 4-3 15,11-13-7-15,-1-9 4 0,3-9 6 16,1-5 10-16,0-7 13 16,2 0 12-1,0-1 12-15,8 2 7 0,-4 1 8 16,9 6 4-16,-2 3-4 16,9 3-5-16,0 7-8 15,4 3-5-15,8 3-5 0,1 2-4 16,4 3 0-16,-1 3-6 15,0 1 0-15,-2 1 0 16,-2 1 0-16,-3 0 0 0,-4 1-11 31,-10 0-10-31,-4 0-54 0,-13 0-14 0,0 0-4 16,-18 9-6-16,-17-6-4 0</inkml:trace>
  <inkml:trace contextRef="#ctx0" brushRef="#br1" timeOffset="386108.2">27080 16159 43 0,'-9'13'89'0,"1"-3"-1"0,8-10-4 16,-18 10-3 0,18-10-53-16,-16 0-14 15,16 0-1-15,0 0-2 0,0 0-4 16,0 0 0-16,15-14-4 0,-2 4-1 15,1-6 0 1,4-2-1-16,-1-1 0 16,0-3 1-16,-2 1 0 0,-6 0-1 15,-2 2 3-15,-4 4-1 16,-3 2 0-16,-11 6 0 0,-4 6 0 16,-7 3-1-16,-7 9 0 15,-5 9 0-15,-3 6 0 0,-2 6 0 16,-4 6 0-16,2 4-1 15,6 2 0-15,7 3 1 0,6 1-2 16,10-3 0-16,11-2 0 16,4-4 0-16,16-5 0 15,9-8 0 1,7-8 0-16,7-7 0 0,3-10 0 16,5-5 0-16,1-13 0 15,-5-7 0-15,1-7 0 16,-6-2 0-16,-4-3 0 15,-5 1 0-15,-9 1 0 0,-7 6 0 16,-7 4 0-16,-9 8 0 16,-7 9 0-16,-11 6 0 15,-6 2 0-15,-6 8 0 0,2 5 0 16,-3 4 0-16,4 5 0 16,5-1 0-16,10 1 0 15,8-2 0-15,10-2 0 0,12-5 0 16,5-2 0-16,9-6 0 15,2-4 0-15,4-2 0 16,0-5 0-16,0-5 0 0,-5 1 0 16,-5-3 0-16,-4 4 0 15,-5-1 0 1,-6 6 0 0,-2 3 0-16,-11 0 0 0,5 12 0 0,-5 3 0 15,0 4 0-15,0 3 0 0,0 0 0 16,2-1 0-1,6-1 0-15,3-3 0 0,6-3 0 16,7-5 0-16,1-4 0 16,7-4 0-1,1-2 0-15,1-9 0 0,6-8 0 0,-4-4 0 16,1-6 0-16,-2-7 0 16,-1-3 0-16,0-3 0 0,-1-2 0 15,-3 5 0-15,-3 3 0 16,-5 7 0-16,-2 3 0 15,-4 10 0-15,-5 4 0 16,-11 11 0-16,12-3 0 0,-12 3 0 16,0 15 0-16,-2 1 0 15,-4 6 0-15,1 1 0 16,0 6 0 0,-1-1 0-16,6 4 0 15,0-4 0-15,2-5 0 0,7-3 0 16,6-6 0-16,2-9 0 0,5-5 0 15,2-5 0-15,4-12 0 16,0-7 0-16,6-5 0 16,1-5 0-16,0-2 0 0,-1 1 0 15,-6-1 0-15,1 6 0 16,-11 4 0-16,0 6 0 0,-6 6 0 16,-3 9 0-16,-9 5 0 15,2 6 0 1,-2 11 0-16,-5 2 0 0,-4 10 0 0,1 7 0 15,-2 9 0-15,-5 5 0 16,3 4 0-16,-7-4 0 16,8 0 0-16,-7-6-6 15,8-4-21 1,-6-12-10-16,10-10-21 0,6-18-17 0,-11 4 2 16,9-10 7-1,2-9 17-15,-1-7 21 0,1-8 21 16,0 2 22-16,0-5 36 15,3 4 21-15,-3-5-3 0,3 7-9 16,-3 1-11 0,4 7-12-16,-1 3-9 15,3 4-8-15,-6 12-7 0,20-11-4 16,-3 11-6-16,2 0-3 0,10 0 0 16,3 3 0-1,13 9-12-15,2-1-69 16,7-4-8-16,1-1-5 0,2-6-5 0,2 0-7 15</inkml:trace>
  <inkml:trace contextRef="#ctx0" brushRef="#br1" timeOffset="386356.1082">28981 16280 95 0,'-22'2'102'0,"2"-2"-6"15,4 0-4-15,4 0-3 32,12 0-69-32,0 0-3 0,-1-9-17 0,9 9 0 0,5 0 0 15,8 2 0-15,5 2 0 16,1 1 0-16,1 2 0 16,2 3 0-1,-4-4-2-15,5 9-29 0,0-1-58 0,-11-2-2 16,-7 1-7-16,-5-4-5 0</inkml:trace>
  <inkml:trace contextRef="#ctx0" brushRef="#br1" timeOffset="386544.2758">28900 16512 64 0,'-29'11'97'16,"8"-1"-3"-16,3-5-5 15,7 1-2-15,3 0-59 0,8-6-8 16,4 12-7-16,10-6-4 15,7 0-3-15,9 1-2 16,7 2-4 0,5-5-8-16,17 3-24 0,2-1-55 15,8-6-4-15,3-2-4 16,7-10-9-16</inkml:trace>
  <inkml:trace contextRef="#ctx0" brushRef="#br1" timeOffset="387267.7496">29730 16244 35 0,'0'0'92'0,"-4"-19"1"0,6 6-5 16,8-1-3-16,5-7-54 15,3 9-9-15,1 1-3 16,7 3-7-16,-5 3-4 0,4 4-2 16,-5 1-2-16,-2 5-1 15,-8 6-1-15,-4 6 0 0,-6 2-1 16,-4 6 0-1,-7 1 0-15,-7 4 0 0,-4 3 0 16,-1-1-1-16,-1 2 0 0,0-5 1 16,5 1-1-1,-1-4 0-15,5-2 1 0,5-3-1 16,3-1 0-16,2-4 0 0,4-2 2 31,1-1-2-31,4-3-2 0,5 3-1 16,1-7-7-16,6-10-32 15,3 4-46 1,2-2-2-16,2-9-6 0,0-12-8 0</inkml:trace>
  <inkml:trace contextRef="#ctx0" brushRef="#br1" timeOffset="387492.2369">30106 16112 26 0,'11'-21'94'0,"-1"8"0"16,-4 2-4-16,-6 11-3 15,17-3-50-15,-5 9-10 16,0 8-10-16,-3 4-5 0,2 7-5 16,-2 4-2-16,-1 6-2 15,-3 4-1 1,-4 3 0-16,-1 1-1 16,-2 3-2-16,-7 1-3 15,2 6-16-15,-11-2-66 0,-4-1-3 0,-5-3-4 16,-9-4-8-1,-5-2-2-15</inkml:trace>
  <inkml:trace contextRef="#ctx0" brushRef="#br1" timeOffset="387662.4085">29571 17020 98 0,'-6'11'100'15,"6"-11"-6"-15,-3 12-6 16,3-12-2-16,0-13-67 15,0 13-10-15,12 1-10 16,5 11-34-16,-4-5-51 0,6-1-1 16,2-1-7-16,-1-5-6 15</inkml:trace>
  <inkml:trace contextRef="#ctx0" brushRef="#br1" timeOffset="387841.5338">29960 17106 28 0,'0'0'104'0,"4"10"-3"0,-4-10-7 16,0 0-3-16,-8-4-2 15,8 4-85-15,0 0-4 16,0 0 0-16,0 0 0 16,0 0-85-16,0 0-5 0,0 0-4 15,12-20-8-15,2-4-3 16</inkml:trace>
  <inkml:trace contextRef="#ctx0" brushRef="#br1" timeOffset="388900.2746">30273 14789 35 0,'-22'-16'72'0,"6"1"-10"16,4 5-6-16,2-1-9 16,10 11-10-16,-10-16-8 15,10 16-4 1,-1-12-2-16,1 12-4 0,0-8-4 16,0 8-2-16,9-4-2 0,-9 4 0 15,12 0-2-15,1 7-1 16,-2 3-1-16,6 4-1 15,2 3 1-15,3 4-1 0,2 6-1 16,7 1 0-16,1 5-2 16,1 2-3-16,4 7 0 15,3 2 0-15,-1 6 0 0,0 3 0 16,0 2 0-16,-8 7 0 16,0 2 0-16,-5 6 0 15,-5 0 0-15,-8 1 0 16,0 7 0-16,-4 0 0 0,-6 3 0 15,-2 3 0 1,-1 1 0-16,-1-1 0 0,-4 3 0 16,-1 0 0-16,-3-1 0 0,1 0 0 15,-6-4 0-15,-2-1 0 32,-1-6 0-32,-4 0 0 0,-5-3 0 0,-4-6 0 15,-4-5 0 1,-5-7 0-16,2-3 0 15,-1-6 0-15,3-2 0 16,-4-7 0-16,3-3 0 0,5-5 0 0,2-5 0 0,6-2 0 16,1-6 0-1,4-2 0-15,-1-6 0 16,7-1 0-16,3-4 0 16,9-2 0-16,-11 2 0 0,11-2 0 15,0 0 0-15,-13-7 0 16,13 7 0-16,-6-11 0 0,6 11 0 15,0 0-61-15,1-12-37 32,12-3-2-32,-5-14-8 0,13-4-5 0</inkml:trace>
  <inkml:trace contextRef="#ctx0" brushRef="#br1" timeOffset="437012.867">2901 13537 19 0,'-14'8'70'16,"14"-8"1"-1,0 0-4-15,0 0-35 16,0 0-8-16,0 0-5 0,12-3-5 16,1 3-2-16,-2 0-1 15,3 1 1-15,9 1 0 0,6-1 0 16,-1 3-1-16,5-3-2 15,3 0-1-15,0 1-2 16,7-1 0-16,2-1-1 16,1 2-1-16,4-2 0 0,5 0 0 15,3-1 0-15,5-2 0 16,4 2-1-16,2-1 0 16,9-3 0-16,3 1 1 15,5 0-1-15,4 0 0 16,4 1 0-16,3-1-1 0,2-1 1 15,0 2-1-15,0-3 1 16,5 3-1-16,3-2-1 16,3 1 0-16,3 1 0 0,3-4 1 15,2 1-1-15,7-2 1 16,0 1-1-16,1-1 0 16,-1-1 1-16,2 0-1 15,0-2 0-15,3 1 0 0,-2 0 0 16,0 1 0-16,1-1 0 15,1 0 1-15,3 0-1 16,-4 1 0-16,2-2 1 0,-1 3-1 16,4-3 0-16,-4 1 1 15,2 0-1-15,0-3 1 16,-1 2-1-16,3-1 1 16,-5 0 1-16,0 1-3 0,0 1 0 15,-2-1 0-15,2 3 0 16,-3 0 0-16,0-1 0 15,-2 3 0-15,0-1 0 16,1 4 0-16,0-3 0 0,-1 1 0 16,0 1 0-16,-3 0 0 15,5 2 0-15,-3-1 0 0,1 0 0 16,-5 2 0 0,0 0 0-16,0-1 0 15,1 2 0-15,-3-1 0 0,-3 0 0 16,1-1 0-16,-2 1 0 15,-1 1 0-15,4-2 0 16,-5 1 0-16,-2 1 0 0,1-1 0 16,-1-1 0-1,0 2 0-15,3 0 0 0,-6 0 0 16,-3 0 0-16,3 0 0 16,0 0 0-16,-3-1 0 15,0 2 0-15,2-2 0 16,-8-1 0-16,7 2 0 0,-3 0 0 15,3 0 0-15,2 0 0 0,-3 0 0 16,0 0 0-16,3 0 0 16,5 2 0-16,-3-2 0 15,5 1 0-15,3-1 0 16,-2 0 0-16,3 0 0 0,6 0 0 16,0 2 0-16,-1-2 0 15,8 1 0-15,-1-1 0 16,3 0 0-16,3 1 0 15,5-1 0-15,-4 2 0 16,6-2 0-16,5 0 0 0,-2 0 0 16,3 2 0-16,0 0 0 15,5-1 0-15,-1 2 0 0,0 1 0 16,4-1 0-16,-6 0 0 16,3 1 0-16,-1-3 0 15,-1 3 0-15,-1-3 0 0,-3 1 0 16,2 0 0-16,-2-1 0 15,-2-1 0-15,-1 1 0 16,0 1 0-16,-2-2 0 0,2 0 0 16,3 0 0-16,-1-3 0 15,-1 0 0-15,2 0 0 16,2-1 0-16,0 0 0 16,1 1 0-16,-5-2 0 15,1 1 0-15,-2-2 0 16,1 3 0-16,-1-1 0 0,-1 0 0 15,5 0 0-15,-5 1 0 16,2-2 0-16,0 5 0 16,3-1 0-16,-1 2 0 0,0-1 0 15,1 0 0-15,-2 0 0 16,-2 0 0-16,-2 0 0 0,1-1 0 16,-8-1 0-16,4-2 0 15,-5 1 0-15,1-1 0 16,-5 1 0-16,-3-3 0 15,2 2 0 1,-8 0 0-16,-2-2 0 0,-9 2 0 16,2-2 0-16,-7 1 0 0,-6 1 0 15,-7-3 0 1,-6-1 0-16,-9 0 0 0,-8 0 0 16,-4 0 0-16,-12 0 0 0,-7 0 0 15,-9 0 0-15,-4 2 0 16,-9 0 0-16,-4 3 0 15,-6-1 0-15,-2 2 0 16,-12 2 0-16,9-2 0 0,-9 2 0 16,0 0 0-16,0 0 0 15,0 0 0-15,0 0 0 0,0 0 0 16,0 0 0-16,0 0 0 16,0 0 0-1,0 0 0-15,0 0 0 0,-4 4 0 16,-9 2-28-16,3 1-63 0,-2 0-2 15,-7-5-6-15,0-2-3 16,-8-7 4 0</inkml:trace>
  <inkml:trace contextRef="#ctx0" brushRef="#br1" timeOffset="443948.4759">2278 11969 73 0,'-28'-3'92'0,"6"-4"-1"16,-2 0-5-16,2-3 1 16,7 1-61-16,4 4-3 15,11 5-7-15,-10-6-4 16,10 6-7-16,0 0-5 0,13 11 0 16,16 2 0-16,1 5 0 15,0 3 0-15,3 5 0 16,6 0 0-16,1 4 0 0,-4 0 0 15,-2 3 0-15,-6-1 0 16,-3-3 0-16,1 2 0 16,-5-6 0-16,-3 1 0 15,-4-6-11-15,1-1-32 16,6-10-47-16,-21-9-2 0,18 0-3 16,-10-22-6-16</inkml:trace>
  <inkml:trace contextRef="#ctx0" brushRef="#br1" timeOffset="444167.7145">2620 11966 80 0,'-7'-46'97'16,"-1"6"-2"-16,-3 8-4 0,6 9-1 16,-1 6-62-16,4 2-10 15,2 15-6-15,0 0-12 16,-8 8 0-16,2 12 0 16,-5 6 0-16,4 7 0 15,-5 9 0-15,-7 8 0 0,4 8 0 16,-6 3 0-16,2 3 0 15,0 1 0-15,3 0-10 16,-8-6-18-16,4-2-18 16,4-5-37-16,-9-13-7 15,4-8-5-15,-4-15-1 0</inkml:trace>
  <inkml:trace contextRef="#ctx0" brushRef="#br1" timeOffset="444429.4624">2102 12387 75 0,'-11'-23'98'0,"-2"3"-5"15,13 6-4-15,0-1 1 0,9 2-59 16,3 2-4-16,17-1-19 16,9-2-8-16,4-2 0 15,13 0 0-15,-2 0 0 16,5-1 0-16,4 2 0 16,1-2 0-16,-13 4 0 0,-7-2 0 15,-5 0 0 1,-7 5 0-16,-5-3 0 0,-5 3 0 15,-7 1 0-15,-4 1 0 0,-4-1 0 16,-6 9 0-16,6-16 0 16,-6 16 0-16,7-9-84 15,-6-2-10-15,0-5-4 16,0-16-7-16,5-9-6 16</inkml:trace>
  <inkml:trace contextRef="#ctx0" brushRef="#br2" timeOffset="813146.7456">26090 11871 42 0,'2'-9'84'0,"-2"-4"-1"16,0 1 0-16,-17-11-24 15,13 9-21-15,-3 1-12 16,1-1-6-16,-1 5-3 16,-3-1-3-1,-6 3-2-15,-6 3-2 0,-6 4-3 0,-2 0-1 16,-9 7-1 0,-8 7 0-16,-6 5-5 0,-4 7 0 15,-2 5 0-15,-2 5 0 16,4 9 0-16,3 3 0 15,10 0 0-15,6 4 0 0,9-4 0 16,12-1 0-16,13-6 0 16,8-5 0-16,15-11 0 0,11-3 0 15,10-11 0-15,12-5 0 16,6-6 0 0,8-6 0-16,-3-8 0 0,3-9 0 15,-6-6 0-15,-2-7 0 0,-6-4 0 16,-7-10 0-16,-10-3 0 15,-8-3 0-15,-4 0 0 16,-9 1 0-16,-3 4 0 0,-7 6 0 16,-4 4 0-1,-3 10 0-15,-8 5 0 16,-2 8 0-16,-1 5 0 0,-4 9 0 16,1 4 0-16,-1 4 0 15,-1 14 0-15,2 6 0 16,1 6 0-16,1 8 0 15,4 7 0-15,2 2 0 0,4 3 0 16,2 0 0-16,1-3 0 16,2-2 0-16,7-4 0 0,-1-5 0 15,5-5 0-15,-1-5 0 16,1-5 0-16,2-4 0 16,-2-5 0-16,4-5 0 15,1-4 0-15,3-2 0 0,-2-4 0 16,4-9 0-16,3-3 0 15,3-6 0 1,1-4 0-16,4-4 0 0,3 0 0 0,1-2 0 16,3 0 0-16,1 1 0 15,2 4 0-15,1 2 0 16,-3 5 0-16,1 3 0 16,0 6 0-16,-4 5 0 15,0 5 0-15,-1 1 0 0,-1 9 0 16,-1 3 0-16,4 7 0 15,4 0 0-15,3 2 0 16,7 0 0-16,0-2 0 0,6-3 0 16,4-2 0-16,-2-6 0 15,0-3 0-15,-3-5 0 16,-2-2 0-16,-6-7 0 0,-3-4 0 16,-8-6 0-16,-2-3 0 15,-6-5 0-15,-3-3 0 16,-4 0 0-16,-7-2 0 15,-4 3 0-15,-9 3 0 0,-3 3 0 16,-14 5 0-16,-5 8 0 16,-11 6 0-16,-7 3 0 15,-6 11 0 1,-4 7 0-16,2 9 0 0,-2 4 0 0,8 3 0 16,11 5 0-16,13-4 0 15,12 1 0-15,9-6 0 16,16-6 0-16,11-10 0 15,7-7 0-15,7-7 0 16,-1-14 0-16,-2-10 0 0,-3-7 0 16,-4-10 0-16,0-8 0 15,-7-8 0-15,-1-4 0 0,-4-7 0 16,-4 0 0-16,-5-4 0 16,-3 2 0-16,-11 5 0 15,-1 3 0-15,-3 10 0 16,-7 7 0-16,-1 13 0 15,0 6 0-15,-1 14 0 0,2 12 0 16,2 8 0-16,3 19 0 16,2 11 0-16,1 11 0 0,1 10 0 15,-1 7 0-15,3 5 0 16,2 1 0-16,0 2 0 16,2 0 0-16,-2-6 0 15,-3-3 0-15,1-4 0 16,-2-5 0-16,1 2 0 0,11-9-70 15,-10-12-24-15,2-9-2 16,1-13-9-16,10-7-3 16</inkml:trace>
  <inkml:trace contextRef="#ctx0" brushRef="#br2" timeOffset="814158.2981">28031 12203 12 0,'5'11'94'16,"6"1"0"0,-4-3-5-16,4-3-3 0,-11-6-3 15,15 5-73-15,-7-3-1 16,5 1 0-16,2-2-2 0,6-1-2 16,0 0 0-16,5-5-1 15,5-6 0-15,4-3-4 16,1-7 0-16,5-6 0 15,-4-6 0-15,0-6 0 16,-1-4 0-16,-2-4 0 16,-1 0 0-16,-8-1 0 0,1 5 0 15,-7 4 0-15,-3 9 0 16,-3 5 0-16,-3 10 0 16,-5 6 0-1,-5 9 0-15,3 9 0 0,-3 11 0 16,-1 7 0-16,-5 9 0 0,2 5 0 15,1 2 0-15,0 0 0 16,3-4 0-16,4-4 0 0,6-7 0 16,8-8 0-16,4-13 0 15,5-7 0-15,3-10 0 16,7-11 0-16,2-12 0 16,5-11 0-16,5-11 0 0,2-7 0 15,0-12 0-15,4-7 0 16,0-6 0-16,-1-2 0 15,-7-1 0-15,-4 5 0 16,-4 8 0-16,-7 7 0 16,-6 13 0-16,-11 14 0 0,-1 13 0 15,-6 14 0-15,-8 16 0 16,0 0 0-16,0 28 0 16,-10 13 0-16,-2 17 0 15,-1 13 0-15,-8 16 0 0,0 7 0 16,3 1 0-16,2 0 0 15,5-11 0-15,6-10 0 16,4-17 0-16,4-17 0 0,9-19 0 16,10-14 0-16,4-9 0 15,5-14 0-15,2-8 0 16,3-5 0-16,2-4 0 0,4-1 0 16,-3 1 0-16,-1 4 0 15,-5 2 0-15,2 9 0 16,-9 2 0-16,-3 7 0 15,-1 6 0-15,-6 3 0 16,3 3 0-16,-3 6 0 0,0 8 0 16,-3 0 0-16,4 8 0 15,-2 2 0-15,-1 4 0 16,-4-1 0-16,0 5 0 0,-7-1 0 16,0 0 0-1,-3-3 0-15,-3-1 0 0,-3-2 0 16,-6-3 0-16,-1-3 0 0,-4-1 0 15,-2-7 0-15,3 0 0 16,-8-10-69-16,2-4-24 16,-2-8-1-16,-3-15-7 15,-1-12-4-15</inkml:trace>
  <inkml:trace contextRef="#ctx0" brushRef="#br2" timeOffset="814316.3998">29472 11684 54 0,'-16'-68'94'0,"11"3"-1"0,5 6-5 16,13 6-3-16,12-16-41 15,12 28-28-15,10 8-3 16,6 5-8-16,13 10-9 0,3-1-21 16,8 13-59-16,1 3-2 15,2 1-5 1,-5 1-10-16,-5 1 1 0</inkml:trace>
  <inkml:trace contextRef="#ctx0" brushRef="#br2" timeOffset="815930.0032">30695 11388 75 0,'0'0'87'0,"0"0"-3"15,7 0-4-15,-7 0-2 16,19 0-68-16,-9 1 1 15,6 2 2-15,3-1-5 16,2-2 0-16,2 0-1 16,6-6 0-16,0-3 0 0,-3-3 0 15,1-2-2-15,0-4 1 16,-4-3-1-16,-5-1 0 16,-3-2-1-16,-7 0 0 15,-4-2-4-15,-4 5 0 16,-5 2 0-16,-2 2 0 0,-11 7 0 15,-2 6 0-15,-8 5 0 0,-4 12 0 16,-8 11 0-16,0 9 0 16,-3 14 0-16,-11 7 0 15,6 6 0 1,5 4 0-16,12 1 0 0,11-3 0 16,12-6 0-16,8-6 0 0,14-11 0 15,17-7 0 1,11-10 0-16,6-11 0 0,6-6 0 15,4-5 0-15,0-12 0 16,-4-4 0-16,1-9 0 16,-6-6 0-16,-3-2 0 0,-7-5 0 15,-8 2 0-15,-12 2 0 0,0 3 0 16,-10 4 0-16,-8 4 0 16,-3 8 0-16,-10 8 0 15,-9 7 0-15,-1 5 0 16,0 11 0-16,-8 5 0 15,5 9 0-15,-3 5 0 16,8 1 0-16,6 2 0 0,5-2 0 16,9-3 0-16,2-3 0 15,12-5 0-15,8-9 0 16,5-6 0-16,2-4 0 0,2-6 0 16,10-5 0-16,-5-8 0 15,0-4 0-15,1-5 0 16,-7-1 0-16,-1 1 0 15,0 2 0-15,-6 3 0 0,-11 3 0 16,-1 3 0-16,-11 11 0 16,9-1 0-16,-9 1 0 0,-4 14 0 15,-1 1 0 1,2 3 0-16,3 5 0 0,0 3 0 16,3-3 0-16,5 0 0 15,10-7 0-15,8-3 0 16,7-5 0-16,1-8 0 0,7-5 0 15,7-11 0-15,-3-4 0 16,14-10 0-16,-2-4 0 16,-3-8 0-16,-4-4 0 15,-1-4 0-15,-6-1 0 0,-1 1 0 16,-11 0 0-16,-10 6 0 16,-5 6 0-16,-6 7 0 15,-6 8 0-15,-1 9 0 16,-3 14 0-16,-12-3 0 0,12 12 0 15,-14 15 0-15,-2 11 0 16,3 11 0-16,-9 10 0 16,-1 11 0-16,5 0 0 0,9-2 0 15,-7-3 0-15,17-11 0 16,9-14 0-16,9-12 0 16,8-18 0-16,9-14 0 15,2-16 0-15,2-13 0 0,4-9 0 16,-1-7 0-16,3-4 0 15,-11-2 0-15,2 1 0 16,-8 4 0-16,-3 4 0 16,-8 10 0-16,3 7 0 0,-9 8 0 15,-10 10 0-15,-2 14 0 16,0 0 0-16,-3 20 0 16,-3 12 0-16,0 10 0 0,-14 14 0 15,0 8 0 1,-4 8 0-16,7 0 0 0,2-3 0 15,-8-4 0-15,11-10 0 16,-6-8 0-16,7-15 0 16,6-9 0-16,4-9 0 0,1-14 0 15,-11 3 0-15,11-3 0 16,0-17 0-16,0-2 0 16,0-2 0-16,0-2 0 15,1-2 0-15,6-4 0 0,2 2 0 16,0-1 0-16,2 4 0 15,-2-2 0-15,24 3 0 0,1 3 0 16,7 4 0 0,15 3 0-16,8 2 0 0,14 3 0 15,3 3 0-15,15 3 0 16,-17 0 0-16,-6 2 0 16,-3 0 0-16,-18-1 0 15,-17 1 0-15,-5-1 0 0,-14-1 0 16,-16 2 0-16,8-3 0 15,-8 3 0-15,0 0 0 16,-15 4 0-16,15-4 0 0,-14 7-9 16,0 6-83-16,-3-3-3 15,-3 1-5 1,1-6-5-16,8 0-2 0</inkml:trace>
  <inkml:trace contextRef="#ctx0" brushRef="#br2" timeOffset="848119.3301">13339 11762 18 0,'-23'0'69'16,"0"-1"5"-16,2 1-11 15,4-5-19-15,7 1-8 0,10 4-9 16,-13-5-6-16,13 5-4 16,0 0-3-16,0 0-4 15,0 0-2-15,0 0-3 16,0 0-1-16,9-1 0 15,0 1-1-15,8 1 1 0,2 2 0 16,5 0 0-16,5 0 0 16,4 1 1-16,4 0-3 15,5-2 1-15,5 1 0 0,3-1 0 16,5 0-1-16,4-2 1 16,3 0-1-16,4 0 0 15,2 2 0-15,2-2 0 0,4 0-1 16,-1 1 0-16,1-2 1 15,4-1-1-15,-1 0 0 16,1 0 0-16,-2-1-1 0,4 1 1 16,-1-2 0-1,-2 0 0-15,6 1 0 0,-5-1-1 16,0 1 0-16,2 0 1 16,-2 0-1-16,0 0 0 0,-4 2 1 15,-1-1-1 1,0 0 0-16,0 2 0 0,-4-2 0 15,2 0 1-15,-3 0-1 16,-1 1 1-16,0-1 0 16,3-1-1-16,0 0 1 0,-4 1 0 15,3 1 0-15,-2-2-1 16,-1 1 1-16,3-2 0 16,-1 3-1-16,-5-2 1 0,3 0 0 15,-4-1 0-15,0 3-1 16,-4-2 1-16,0 1 0 0,-3-2-1 15,-4 2 1 1,3-2 0-16,-8 2-1 0,0-2 0 16,-5 0 1-16,-3 1-1 15,-6-1 1-15,-3 0-1 16,-7 1 0-16,-4 0 0 16,-5 1-2-16,-4 1-1 15,-9 1-5-15,0 0-7 0,0 0-27 16,2 11-41-16,-6-3-3 15,-13-1-7-15,-5 2-3 16</inkml:trace>
  <inkml:trace contextRef="#ctx0" brushRef="#br2" timeOffset="848993.5218">15357 11860 57 0,'0'0'83'15,"0"-13"-2"-15,0 13-4 16,-6-12-38-16,6 12-10 0,0 0-5 16,0 0-8-16,0 0-3 15,0 9-3-15,0 4-1 16,3 1-1-16,0 5 1 16,0 1-2-16,0 5-1 15,-3 0-1-15,1 2 0 0,-1 1-2 16,0 1 0-16,-4 1 0 15,-1-4-1-15,-2 2-1 16,3-3 1-16,0-3-1 0,-2 0-1 16,2-4 1-1,1-3-1-15,1 1 1 0,0-4-2 16,-1-4-1-16,1 2-2 0,2-10-2 16,-2 10-3-16,2-10-5 15,0 0-19-15,0 10-47 16,0-10-5-16,0-11-4 15,-1-5-4-15</inkml:trace>
  <inkml:trace contextRef="#ctx0" brushRef="#br2" timeOffset="849402.592">15378 11776 56 0,'7'-9'81'0,"-3"1"-5"16,-4 8-2-16,0 0-42 15,0 0-5-15,-5 5-8 16,-8 7-8-16,0 9-3 0,-11 5-4 16,-2 5 1-16,-8 6-1 15,-2 1-1-15,-1 0-1 16,-2 0 0-16,3-2 0 0,1-4 1 15,6-5 0-15,7-5 0 16,5-7 1-16,7-3 1 16,4-2 0-16,6-10 1 15,6 7-1-15,8-6 0 16,7 0-2-16,2-1 1 16,4 0-1-16,6-1 0 0,2-1-2 15,0-2 0-15,1 2 0 16,-3 0-2-16,-5-1-2 0,0 3-6 15,-8-3-9-15,1-1-32 16,1 4-29-16,-5-3-6 16,-3-1-5-16,-3-6-2 15</inkml:trace>
  <inkml:trace contextRef="#ctx0" brushRef="#br2" timeOffset="849828.8038">15545 11821 11 0,'-12'-6'84'0,"0"0"5"0,2 0-5 16,0-1-4-16,10 7-43 16,-7-11-8-16,7 11-10 15,5-5-7-15,10 4-4 16,5 1-4-16,8 0 0 0,5 0-1 15,5 0 0-15,1 4-1 16,0 4 0-16,1-3-1 16,-3 1 1-16,-5 2-1 15,-8 1 0-15,-3 0 1 16,-4 1-1-16,-6 3 1 0,-6-2 0 16,-4 3 0-16,-1 1 0 15,-3 4 0-15,-6-1 0 16,-3 2 0-16,-2 1-1 0,-3 0 0 15,0 0 0-15,-2 0 0 16,2-5-1-16,-2 2-1 0,6-2-2 16,0-2-3-16,0-3-6 15,9 1-9-15,-7-3-35 16,11-9-29-16,8 4-3 16,3-7-5-16,9-9-3 15</inkml:trace>
  <inkml:trace contextRef="#ctx0" brushRef="#br2" timeOffset="850174.7447">16107 11792 12 0,'6'-12'87'0,"-6"12"0"0,2-13-3 16,-2 13-5 0,-28 0-38-16,28 0-12 15,-13 21-10-15,3-5-9 0,3 5-4 16,1 2 0-16,2 3-2 15,4-2-2-15,8-1 1 16,7-5-2-16,6-4 1 16,4-3-1-16,6-10 1 0,0-1-1 15,-1-7 1-15,-1-7-1 16,-6-1 1-16,-2-5-1 16,-9-3 0-16,-5-1 0 15,-7 0 0-15,-1 1-1 16,-9 2 0-16,-7 3 0 0,-6 3-1 15,-5 4-2-15,-7 7-4 0,-6 4-6 16,1 7-13-16,-7 13-44 16,0 1-12-16,-1 10-7 15,-3 3-5-15,-1 6 1 16</inkml:trace>
  <inkml:trace contextRef="#ctx0" brushRef="#br2" timeOffset="850551.4525">15017 12682 41 0,'-16'8'87'0,"4"-4"-2"15,12-4-4-15,-9-7-1 16,10-1-52-16,10-6-6 15,4-3-6-15,11-1-4 16,4-4-2-16,11-4-1 0,6-2-2 16,7 1-1-16,3-4-1 15,7 1-1-15,1 1-1 16,4 0-1-16,0 3 0 0,-1 1-1 16,-2 1 0-16,-3 2 0 15,-7 2 0-15,-4 2 0 16,-8 4-1-16,-7 1 1 0,-5 0-1 15,-8 4 0-15,-7 0-2 16,-2 4-3-16,-15 5-8 16,15-7-27-16,-15 7-45 15,0 0-2-15,-6 6-5 16,-3-5-8-16</inkml:trace>
  <inkml:trace contextRef="#ctx0" brushRef="#br2" timeOffset="1.02287E6">20889 2263 485 0,'10'-15'0'16,"-3"-1"-1"-16,-1 1 1 16,-1-4-1-16,-2-2 2 0,-3 1 0 15,0 1 1 1,-2-1 0-16,-5 4 1 0,-3 2 1 15,-2 6 1-15,-3 1-1 0,-3 4-2 16,-2 3 2-16,-6 5-4 16,-2 8 0-16,-6 7 0 15,-1 5 0-15,-1 5 0 16,2 3 0-16,-1 1 0 16,6 6 0-16,2-6 0 0,10 2 0 15,4 0 0-15,2-3 0 16,9 1 0-16,2-3 0 15,9 0 0-15,6-4 0 16,6 4 0-16,7-8 0 0,7-1 0 16,4-4 0-16,2 0 0 15,5-7 0-15,2-4 0 16,0-7 0-16,-3 0 0 0,-1-5 0 16,-3-4 0-16,-2-7 0 15,-3 0 0-15,-4-7 0 16,-5-1 0-16,-2 0 0 15,-2-4 0-15,-6 4 0 0,0-2 0 16,-7 2 0-16,-2-1 0 16,-2 6 0-16,-4 1 0 15,-1 4 0-15,-1 4 0 0,-5-2 0 16,5 12 0-16,-13-12 0 16,4 10 0-16,-1 2 0 15,-2 0 0-15,-3 6 0 16,-1 3 0-16,0 3 0 0,0 3 0 15,-1 2 0-15,3 2 0 16,-1 4 0-16,1 0 0 16,5 2 0-16,2 3 0 15,5 0 0-15,2 2 0 0,0-3 0 16,5 0 0-16,7-1 0 16,4-2 0-16,0-7 0 15,4-3 0-15,-1-5 0 0,2-6 0 16,2-3 0-16,2-3 0 15,-4-9 0-15,2-5 0 16,-1-5 0-16,1-2 0 16,-2-4 0-16,-1-3 0 0,-4 1 0 15,-1 1 0-15,-4 3 0 16,0 1 0-16,-6 4 0 16,-4 4 0-16,-1 5 0 15,0 2 0-15,0 10 0 16,0 0 0-16,-12-3 0 0,12 3 0 15,-10 14 0-15,5 2 0 16,3 4 0-16,0 5 0 16,2-1 0-16,0-1 0 0,4-4 0 15,4 0 0-15,0-5 0 16,5-2 0-16,0-8 0 16,2-1 0-16,-4-3 0 0,5-7 0 15,0-5 0-15,4-5 0 31,-2-2 0-31,4-8 0 0,-2-3 0 0,0 0 0 16,2 2 0-16,-6 0 0 0,3 3 0 16,-8 5 0-16,2 4 0 15,-13 16 0-15,17-9 0 16,-17 9 0-16,10 9 0 16,-3 6 0-16,-4 9 0 15,0 2 0-15,3 7 0 0,-2 0 0 16,-1 0 0-16,-1 0 0 15,-1-3 0-15,0-1 0 16,1-10 0-16,2-5 0 16,-4-14 0-16,11 7 0 15,4-12 0-15,2-9 0 0,2-13 0 16,3-7 0-16,6-7 0 16,4-9 0-16,2-3 0 0,0-2 0 15,-3 0 0-15,-5 5 0 16,-1 10 0-16,-8 8 0 15,-2 6 0-15,-6 12 0 16,-4 4 0-16,-5 10 0 0,3 14 0 16,-3 8 0-16,0 8 0 15,0 8 0-15,0 14 0 16,-5 8 0-16,1 9 0 0,-7 2 0 16,5-1 0-16,-7-9-20 15,6 0-18 1,-5-9-54-16,1-16 1 0,3-11-5 15,-4-18-3-15</inkml:trace>
  <inkml:trace contextRef="#ctx0" brushRef="#br2" timeOffset="1.02308E6">21928 2577 86 0,'3'-24'97'16,"-2"-1"-5"-16,3 5-6 15,2-4 0-15,8 9-57 0,5 2-11 16,6-1-6-16,4 4-7 15,9-1-5-15,1 2 0 16,3 3 0-16,0-4 0 16,-5 1 0-16,4 0 0 15,-9 0-19-15,1 0-67 16,-6-2-5-16,-2-1-2 16,-6 2-9-16,-2-2-2 0</inkml:trace>
  <inkml:trace contextRef="#ctx0" brushRef="#br2" timeOffset="1.02379E6">22581 2762 35 0,'0'0'84'0,"-1"-21"2"16,1 5-2-16,2-8-4 0,8-4-51 15,7-4-5-15,4-8-5 16,8-5-4-16,-1-5-4 16,5-1-3-16,1-2-3 15,-2 0-2-15,-6 5 0 16,-4 7 0-16,-4 7 1 16,-7 6-1-16,-4 7 0 0,-7 7-1 15,0 14 0-15,-12 0 1 16,0 14-2-16,-5 3-1 0,2 8 0 15,4 2 1 1,0 10-1-16,10-1 1 0,1 3-1 16,13 1 2-16,8 1-2 15,3 1 0-15,8 0 0 16,-3-1 0-16,0-4 0 0,-3 0 0 16,-3-4 0-16,-4-6 0 15,-4-6 0-15,-9 0 0 16,-5-5 0-16,-1-3 0 0,-3-2 0 15,-10-3 0-15,-1-1 0 16,-6-4 0-16,-1-1-7 0,-1-8-40 16,0-1-40-16,3-10-2 15,5-8-8-15,4-10-3 16</inkml:trace>
  <inkml:trace contextRef="#ctx0" brushRef="#br2" timeOffset="1.02456E6">23339 2092 89 0,'16'-4'94'15,"-7"1"-4"-15,-9 3-6 16,11 0 1-16,-11 0-72 16,-1 11-3-16,-3 7 0 15,-5 5-3-15,0 0-1 16,-4 11-1-16,0 0-1 0,1 3-1 15,-3 2 0-15,0 0 0 16,1-4-1-16,5 1 1 16,1-2-3-16,3-1 0 15,5-4 0-15,0-3 0 16,7-3 0-16,4-5 0 0,7-3 0 16,3-6 0-16,0-3 0 0,8-5 0 15,-1-1 0-15,1-7 0 16,2-7 0-16,-3 2 0 15,-2-4 0-15,-4-1 0 16,-4 0 0-16,-7-1 0 16,-1 2 0-16,-4 6 0 15,0 1 0-15,-6 9 0 0,0-13 0 16,0 13 0-16,0 0 0 16,0 0 0-16,-8-3 0 0,8 3 0 15,-10 7 0-15,3 4 0 16,1 2 0-16,3 1 0 15,-2 5 0-15,4 1 0 0,1 0 0 16,3-2 0-16,3 0 0 16,6-4 0-16,-2-3 0 15,7-4-5-15,0-4-2 16,4-2-2-16,-1-7-1 0,4-8-3 16,-1-6 1-16,-1-6 1 15,1-4 1 1,-1-8 2-16,0-2 2 0,-6-6 6 0,0-4 1 15,-5-3 6 1,3 0 3-16,-10 4 2 0,-1 1 1 16,-3 5 1-16,0 5 0 15,0 9-1-15,-4 8-6 16,3 7-7-16,-2 5 0 16,3 9 0-16,0 0 0 0,0 22 0 15,0 8 0 1,3 11 0-16,-2 19 0 0,-1 16 0 15,0 10 0-15,-6 6 0 16,-6 5 0 0,-1-5 0-16,-4-5 0 0,-3-9-19 0,1-17-19 15,11-15-53-15,-10-14-2 16,4-14-4-16,2-15-3 16</inkml:trace>
  <inkml:trace contextRef="#ctx0" brushRef="#br2" timeOffset="1.02504E6">23820 2454 60 0,'28'-45'94'0,"0"9"-2"15,1 13-5-15,-5 10-4 16,1 4-50-16,-4 8-12 0,0 5-9 16,-3 10-4-16,-4 8-4 15,-4 9 0-15,-2-1-1 16,-3 5 0-16,-3 0-1 15,0-3 0-15,-1-2 1 0,-1-8-3 16,0-3 0-16,1-10 0 16,-1-9 0-16,19 3 0 15,-4-7 0-15,5-9 0 0,6-7 0 16,2-6 0 0,5-7 0-16,3-3 0 0,-1-3 0 15,0-2 0-15,-3 2 0 16,-6 5 0-16,-2 4 0 15,-9 3 0-15,-2 9 0 16,-10 6 0-16,-3 12 0 0,-16 0 0 16,-4 10 0-16,-2 3 0 15,-3 6 0-15,2 5 0 16,1 4 0-16,4 4 0 0,7 0 0 16,9 1 0-16,4-1 0 15,14-1 0-15,10-3 0 0,1-1 0 16,8-8 0-16,2-3 0 15,1-5 0-15,-2-9 0 16,0-1 0-16,-8-5-20 16,-10-4-69-16,0-1-3 0,-18 9-3 15,6-9-5-15,-10 6-3 16</inkml:trace>
  <inkml:trace contextRef="#ctx0" brushRef="#br2" timeOffset="1.0258E6">21845 2963 49 0,'-32'0'94'16,"-3"0"-3"-16,2-3-3 15,-2-3-4-15,3-2-52 16,0 7-8-16,5 1-5 0,2 0-5 16,6-2-4-16,6 2-4 15,3 0-6-15,10 0 0 16,0 0 0-16,0 0 0 16,0 6 0-16,12 0 0 15,2 0 0-15,10 0 0 0,3 2 0 31,14-2 0-31,4 1 0 0,17 1 0 0,10-1 0 16,15-4 0-16,15 0 0 0,10-2 0 16,16-1 0-16,17 1 0 15,10-4 0-15,10-4 0 16,10 1 0-16,3-2 0 0,-4-4 0 16,-2 1 0-1,-12-4 0-15,-15-2 0 16,-15 2 0-16,-16-3 0 0,-22 1 0 15,-16 1 0-15,-17 6 0 16,-11-3 0-16,-17 4 0 16,-6 2 0-16,-10 4 0 0,-6-2 0 15,-9 5 0-15,12-3 0 16,-12 3 0-16,0 0 0 16,0 0 0-16,0 0 0 0,0 0 0 15,0 0 0-15,0 0 0 16,0 0 0-16,0 0 0 15,0 0 0-15,0 0 0 0,0 0 0 16,-15-6 0-16,4 6-73 16,4 0-24-16,-9 2 0 15,1-1-8-15,-5-1-3 16</inkml:trace>
  <inkml:trace contextRef="#ctx0" brushRef="#br2" timeOffset="1.03612E6">18435 3789 42 0,'0'0'75'0,"0"0"-13"16,4-5-10-16,-4 5-3 16,0 0-7-16,0 0-9 15,0 0-10-15,0 0-3 0,0 0-6 16,0 0-3-16,0 0-1 15,0 0-1-15,0 0-1 16,10 3-1-16,-10-3-1 0,18 6 0 16,-3-3 0-16,5 2-1 15,6-3 0-15,5 2-1 16,6-2-1-16,6 0 0 16,6-1-1-16,7 1 0 15,1-2 0-15,10 0 0 16,3 0-1-16,3 0 0 15,7 0 0-15,3-2 0 0,6 0 0 16,5-2 0-16,5 2 1 16,1-2-2-16,3-1 0 15,5-2 0-15,-1 3 0 0,3-5 0 16,-4 5 0-16,-1-3 0 16,-7-2 0-16,1 2 0 15,-4-2 0-15,-3 5 0 0,-3-2 0 16,-7 2 0-16,-2-2 0 15,-2 3 0-15,-3 0 0 16,-4 2 0-16,-5-2 0 0,0 1 0 16,-6-2 0-1,-2 1 0-15,-6 1 0 16,1-3 0-16,-7 2 0 0,-4-1 0 16,-5 0 0-16,-4 0 0 15,-2 2 0-15,-8-1 0 16,-2 1 0-16,-4-2 0 0,-1 1 0 15,-9 2 0-15,3 0 0 16,-10 1 0-16,9-3 0 0,-9 3 0 16,0 0 0-16,0 0 0 15,0 0 0-15,10-4 0 16,-10 4 0-16,0 0 0 16,0 0 0-16,0 0-14 0,0 0-74 15,0 0-4-15,0 0-2 16,12-4-8-1,0-1-3-15</inkml:trace>
  <inkml:trace contextRef="#ctx0" brushRef="#br2" timeOffset="1.03695E6">22334 3506 47 0,'-15'-13'93'0,"4"0"-1"16,3-1-5-16,6 2-3 0,-30-1-55 15,33 0-6-15,10 4-6 16,3-1-6-16,4 4-4 15,4 3-2-15,1 3-2 0,6 0 0 16,-2 6-3-16,1 5 2 16,-5 4-2-16,-1 2-1 15,-3 5 1-15,-5 1-1 16,-7 5 1-16,-5 1-1 16,-4 5 1-16,-7 2 0 15,-7 0 0-15,-6 2 1 0,-6-4-1 0,2-1 1 16,-5-5-1-1,4-4 1-15,1-4-1 16,6-8 1-16,4-3 0 0,7-3 0 16,9-6 0-16,0 0 0 15,14-2 0-15,17-4 1 16,12-5-2-16,15-1 0 0,9-4 0 16,14-3 0-16,9-1 0 15,3-2 0-15,-1-2 0 0,-4 0 0 16,-6-1 0-16,-8 0 0 15,-8 2 0-15,-11 1 0 16,-17 3 0-16,-1 0 0 16,-19 4 0-16,-1 4 0 0,-13 2 0 15,-4 9 0-15,-5-9 0 16,-14 9 0-16,-6 0 0 16,-5 12 0-16,-4 4 0 15,-3 8 0-15,-8 7 0 16,2 6 0-16,9 2 0 0,8 3 0 15,10 1 0-15,10-1 0 16,3-8 0-16,21-4 0 16,11-10 0-16,8-6 0 15,3-9 0-15,10-5 0 0,-4-5 0 16,2-9 0-16,4-5 0 16,-10-7 0-16,1-4 0 15,-7-5 0-15,-5-1 0 16,-10-2 0-16,-4-1 0 0,-9 1 0 15,-8 1 0-15,-10 5 0 16,-14 1 0-16,-7 10 0 16,-7 5 0-16,-7 3 0 15,-5 12 0-15,-5 15-70 0,1 0-22 16,11 9-3-16,8 2-9 16,6 2-6-16</inkml:trace>
  <inkml:trace contextRef="#ctx0" brushRef="#br2" timeOffset="1.03927E6">19239 5198 42 0,'-13'-13'77'0,"3"10"0"16,10 3-18-16,-7-10-12 15,7 10-13-15,0 0-8 16,-5-12-3-16,5 12-6 16,0 0-3-16,-3-10-3 0,3 10-3 15,0 0-1-15,0 0-2 16,0 0-1-16,0 0-1 16,0 0 0-16,0 0-1 0,0 0-1 15,0 0 1-15,0 0 0 16,0 0-1-16,0 0 1 15,6-1 0-15,-6 1 0 0,8 0 0 16,-8 0 0 0,17 4 0-16,-6-1-1 0,0 1 1 15,3-1-1-15,0-2 1 16,1 3-1-16,1 0 0 16,1-1 1-16,0 1 0 0,3-1-1 15,-2 0 0-15,4-1 0 16,0 2 1-16,1-3-1 0,-1 2 0 15,4 0 0-15,-1-3-1 16,3 1 1-16,-1 0 1 16,4-1-1-16,-1 2 0 15,2-2 0 1,3 0 0-16,2 0 0 0,3 0 0 16,1 1 0-16,2-1-1 15,6 0 1-15,-2 0-1 0,7 1 0 16,0-2 1-16,7 1 1 15,-1 0-2-15,-2-1 0 0,0-1 0 16,0 0 0-16,-1 2 0 16,-3-3 0-16,-2 3 0 15,-6-3 0-15,-3 0 0 16,-4-1 0-16,-5 3 0 0,-2-2 0 16,-8 0 0-16,-3 0 0 15,-5 0 0-15,-2 1 0 16,-4 0 0-16,-1 1 0 15,-9 1 0-15,10-3 0 16,-10 3 0-16,0 0 0 16,0 0 0-16,0 0 0 15,0 0 0-15,0 0 0 0,0 0 0 16,0 0 0-16,0 0 0 0,0 0 0 16,0 0 0-16,0 0-5 15,0 0-2-15,-1 8-1 16,1-8-6-16,0 13-7 15,-2-1-20-15,-2-2-46 0,-2 0-2 16,-5 0-6-16,-1-3-2 16</inkml:trace>
  <inkml:trace contextRef="#ctx0" brushRef="#br2" timeOffset="1.04044E6">17960 5616 5 0,'0'0'56'0,"0"0"-16"0,0 0-2 15,0 0-6-15,0 0-6 16,0 0-3-16,6-5-7 15,-6 5-3-15,0 0-4 0,0 0-3 16,0 0-4-16,0 0-2 16,0 0-5-16,0 0-5 15,0 0-14-15,0 0-17 16,0 0-21-16,-6-1-3 0,6 1 6 16</inkml:trace>
  <inkml:trace contextRef="#ctx0" brushRef="#br2" timeOffset="1.04443E6">22691 4623 3 0,'0'-16'76'0,"-2"-4"3"0,-3 0-13 15,2 5-16-15,-2-6-11 16,0 7-12-16,-3-3-7 16,-1 3-4-16,-2 1-3 0,-5 4-3 15,-5 5-1-15,-4 1-2 16,-5 3-1-16,-5 7-1 15,-6 8-1-15,-8 8 1 0,-5 7-1 32,0 9 2-32,-5 6-2 0,-2 5 0 0,4 4-1 15,5 3 0-15,7 0 0 16,11-3-1-16,12-3 1 0,14-4-2 16,13-4 1-1,19-5 0-15,15-6 1 16,11-5 0-16,10-6 0 0,7-6-1 15,4-7 1-15,-6-6-1 16,-1-3 1-16,-9-9-1 16,-14-4 0-16,-8-8 0 0,-7-1 0 15,-12-5-1-15,-8 2 1 16,-6 0-2-16,-9-3 0 16,-10 6 0-16,-4 2 0 15,-10 4-1-15,-4 3 1 0,-3 6-1 16,-3 3 1-16,2 2-1 15,4 4 1-15,7 6-2 0,6 4-2 16,8 2-3-16,13 7-3 16,6-2-5-16,21 6-14 15,12 0-56 1,13-5-4-16,14-4-5 0,6-7-3 16</inkml:trace>
  <inkml:trace contextRef="#ctx0" brushRef="#br2" timeOffset="1.04483E6">23249 4849 48 0,'14'-21'93'15,"-8"0"-2"-15,-6 0-7 0,0-1-2 16,-6 3-60-16,-7 5-6 16,-5 8-7-16,-3 5-5 15,-8 5-2-15,-3 11-1 16,-3 12 0-16,-3 6 0 15,3 7 0-15,0 6 0 0,5-1-1 16,8 2 1-16,13-4 0 16,8-4 1-16,8-8 1 15,15-9 0-15,9-11 0 16,10-6 1-16,5-5-1 0,5-9 1 16,2-10 0-16,0-5-1 15,-2-6-1-15,-11-6 1 16,-5 0 0-16,-12-4-1 0,-9-1 0 15,-13 0-1 1,-5 3-1-16,-17 2 0 0,-11 7 0 16,-10 6-1-16,-9 5-1 15,-5 11-4-15,-3 8-6 16,-3 13-11-16,8 15-62 16,3 9-2-16,11 7-7 0,13 8-7 15</inkml:trace>
  <inkml:trace contextRef="#ctx0" brushRef="#br2" timeOffset="1.04605E6">18936 6348 50 0,'-16'-6'86'0,"16"6"-1"16,-14-7-3-16,14 7-39 16,-10-8-1-16,10 8-14 0,0 0-6 15,0 0-7-15,-4-11-3 16,4 11-3-16,0 0-1 15,0 0-2-15,0 0-2 16,0 0 0-16,0 0-2 16,0 0 1-16,0 0-2 0,6 0 1 15,-6 0 0-15,11 0 0 16,1 0 1-16,7 0-3 16,5 0 0-16,8 0 0 15,5 0 0-15,5 0 0 0,7 0 0 16,3-1 0-16,1 0 0 15,2 1 0-15,-1-1 0 0,1 0 0 16,-2-1 0 0,2 0 0-16,0-2 0 0,-1 0 0 15,-4 0 0-15,4 1 0 16,-1-1 0-16,0 0 0 16,1-1 0-16,1 1 0 0,1 1 0 15,4-2 0-15,0 3 0 16,-1-1 0-16,3 0 0 15,-1 0 0-15,0 2 0 16,2-1 0-16,2 1 0 0,1 0 0 16,1-1 0-16,3 2 0 15,1-3 0-15,0 3 0 16,2 0 0-16,2-2 0 0,-5 0 0 16,0-3 0-16,2 0 0 15,-8-1 0-15,1 0 0 16,-2 1 0-16,-4-4 0 15,-2 1 0-15,-6 1 0 0,-2 0 0 16,-2 1 0-16,-9-1 0 16,0 0 0-16,-12 0 0 15,-1-1 0-15,-6 3 0 16,-4 2 0-16,-4-3 0 0,-11 6 0 16,15-9 0-16,-15 9 0 15,0 0 0-15,6-9 0 16,-6 9 0-16,0 0 0 0,0 0 0 15,0 0 0-15,0 0 0 16,0 0 0-16,-7 2-13 16,-19 8-76-16,15 2-3 15,-7-4-4-15,0 3-7 16,-2-1-2-16</inkml:trace>
  <inkml:trace contextRef="#ctx0" brushRef="#br2" timeOffset="1.05253E6">22494 5820 23 0,'4'-16'83'0,"-1"1"2"15,0-2 0-15,0 0-26 16,-1 6-16-16,1 2-13 0,-3 9-9 16,0 0-6-16,0 0-5 15,-6 9-3-15,-1 10-3 16,-5 7-1-16,-2 2 0 0,1 8-1 31,-4 1 1-31,3 3-1 0,7-4 0 16,-1-2 0-16,8-3 0 0,4-2 0 15,10-9 0-15,8-3 0 0,7-5 2 16,5-9-2-16,3-3 1 16,2-2 0-16,0-9-1 15,0-5 0 1,-3-4 1-16,-2-3-1 0,-3-4-2 16,-8 0 0-16,-1 0 0 0,-5 2 0 15,-4 1 0 1,-6 4 0-16,2 5 0 0,-8 3 0 15,-1 12 0-15,6-10 0 0,-6 10 0 16,0 9 0-16,0 7 0 16,-2 5 0-16,-2 3 0 15,-1 3 0-15,-4 6 0 16,2-2 0-16,-4 3 0 0,6-3 0 16,-3 0 0-16,1-2 0 15,-1-1 0-15,3 0 0 16,0 0 0-16,4-1 0 0,-1 3 0 15,2-4 0-15,-1 0-12 16,3-8-20-16,7 3-56 16,6-7-2-16,4-11-5 15,6-3-7-15</inkml:trace>
  <inkml:trace contextRef="#ctx0" brushRef="#br2" timeOffset="1.05295E6">23343 5947 54 0,'21'-19'96'16,"-4"5"-3"-16,-4 0-7 0,-5 2-3 15,-8 12-57-15,10-7-4 16,-10 7-9-16,-5 14-4 16,-8 8-6-16,-6 4-3 15,-2 10-1-15,-6 7 2 0,3 5-1 16,3 0 0-16,3 1 1 15,4-5-1-15,9-5 2 16,5-3 1-16,8-13 0 16,11-5 0-16,6-10 0 0,5-7 1 15,5-5-1-15,3-11 1 16,2-6-4-16,2-7 0 16,-2-7 0-16,-1-5 0 15,-5-6 0-15,-2-1 0 16,-9-3 0-16,-6 0 0 0,-8 0 0 15,-9 2 0-15,-7 3 0 16,-13 5 0-16,-10 11 0 16,-8 2 0-16,-6 16 0 0,-8 7-5 15,-3 12-23-15,4 16-58 16,-7 8-2-16,6 7-7 16,-1 4-7-16,6 8-2 15</inkml:trace>
  <inkml:trace contextRef="#ctx0" brushRef="#br2" timeOffset="1.054E6">20598 7703 47 0,'-13'-14'73'15,"6"3"-11"-15,-6-3-9 16,7 4-8-16,-6-1-11 0,3 1-5 15,-1 2-6-15,-3-2-2 16,2 3-5-16,-6 2-3 16,1 3-3-16,-2 0-1 15,1 2-1-15,-2 0-1 16,2 2 0-16,4 0 0 16,4-1-1-16,9-1-1 0,-14 3-1 15,14-3 0-15,0 0 0 16,0 0-1-16,9 4-1 15,4-4 1-15,8 2-1 16,9-1 1-16,8-1 0 0,11 0 0 16,10 0-1-16,13-4 1 15,2 0-3-15,8-1 0 16,0-1 0-16,6 0 0 16,-5 3 0-16,2-2 0 0,-5 0 0 15,0 1 0-15,-6-2 0 16,-3 0 0-16,-7 0 0 0,-1-1 0 15,-6 1 0-15,-5-1 0 16,-4-1 0-16,-5 1 0 16,-1-1 0-16,-4 1 0 15,-2 0 0-15,-2 2 0 16,-6-2 0-16,-1 1 0 16,-6 1 0-16,-4-1 0 0,-4 2 0 15,-2-1 0-15,-11 5 0 16,13-10 0-16,-13 10 0 0,0 0 0 15,0 0 0-15,10-10 0 16,-10 10 0-16,0 0 0 16,0 0 0-16,0 0 0 0,0 0 0 15,0 0 0-15,0 0 0 16,0 0 0-16,-7 0 0 16,7 0 0-16,-5 8-9 0,5-8-9 31,-6 18-9-31,0 3-38 0,6-10-24 0,11-2-5 15,5-4-2-15,6-1-3 16</inkml:trace>
  <inkml:trace contextRef="#ctx0" brushRef="#br2" timeOffset="1.0559E6">22915 7331 45 0,'6'-13'75'0,"6"1"-15"15,-7-1-6-15,3 2-10 0,-8 11-13 16,9-17-5-16,-9 17-7 15,5-13-3-15,-5 13-2 16,0-9-3-16,0 9-1 16,0 0-3-16,0 0-1 15,-7-7-2-15,7 7-1 0,-18 0-1 16,4 2 1-16,-1 3-1 16,-4 1 1-16,0 1 0 15,-3 3-2-15,2 2 2 16,-5-2 0-16,1 4 0 0,1-1-1 15,-1 5 0-15,0-3-1 16,2 2 0-16,1 0 1 16,-1 2-1-16,2-2 0 0,3 4-1 15,4-1 1-15,3 2 0 16,6-2-1-16,4-1 1 16,2 2 0-16,10-2 1 0,5-1-1 15,6-4 1-15,7 0-1 16,3-5 1-16,5-3-1 15,1-2 1-15,0-4-1 0,0-4 0 16,0-6 0-16,-3-3 1 16,-4-3-1-1,-2-3 1-15,-6-4-1 16,-3-3 1-16,-5-2-1 0,-2-1 1 0,-8 0 0 16,-4-3-1-1,-2 1 0-15,-8 1-1 0,-8 4 0 16,-4 3-2-16,-6 8-4 15,-5 1-10-15,-4 10-27 16,-7 5-42-16,-3 8-2 16,0 3-7-16,-4 2-5 0</inkml:trace>
  <inkml:trace contextRef="#ctx0" brushRef="#br2" timeOffset="1.05693E6">24205 7083 32 0,'11'-13'85'0,"3"2"1"0,-7-1-2 16,17 1-38-16,-24 11-6 16,10-11-12-16,-10 11-9 15,0 0-4-15,-3 10-5 0,-9 5-2 16,-2 3-3-1,-8 7 1-15,-2 6 0 0,-10 2-1 16,-4 7 0-16,-4 1-1 16,-6 3-1-16,3-1-1 15,-3 0 0-15,1-1 0 0,4-1-1 16,5-6-1-16,2 0 1 16,5-3-1-16,6-6 1 15,3 1 0-15,2-5-1 16,4-3 1-16,2-3-1 0,0-2-1 15,6-5-1-15,8-9 0 16,-14 14-3-16,14-14-2 0,0 0-5 16,-5-9-8-16,6-2-20 15,14-8-45-15,-6-6-3 16,5-1-5-16,-4-9-2 16</inkml:trace>
  <inkml:trace contextRef="#ctx0" brushRef="#br2" timeOffset="1.05736E6">23541 7152 14 0,'-12'-17'85'0,"3"2"4"16,0 1-5-16,-8 3-30 16,17 11-7-16,0-10-15 15,0 10-9-15,14 1-6 0,0 9-4 16,3 5-4-16,6 5-1 15,7 5 0-15,-1 3-1 0,8 6-2 16,6 4 0-16,0 4-1 16,9 2 0-1,1 5-1-15,4 3-3 0,3 2 0 16,3 3 0-16,-4-3 0 0,1 1 0 16,0-5 0-16,-5-3 0 15,0-8 0-15,-8-5 0 31,1-7 0-31,-11-4 0 16,-7-7 0-16,-5-7 0 16,-7-3 0-16,-8-6 0 15,-10 0 0-15,0 0 0 0,0-11 0 16,0 1 0-16,-6 2 0 16,5-1 0-16,-4-2 0 15,5 11-90-15,0 0-2 16,5-7-6-16,-5 7-5 15,18-8-3-15</inkml:trace>
  <inkml:trace contextRef="#ctx0" brushRef="#br2" timeOffset="1.061E6">22916 7486 38 0,'-22'-3'79'0,"-8"2"-2"16,-7-2-3-16,-2 3-44 16,-9 4-6-16,-2 4-6 15,2 4-6-15,1-1-4 0,9 3-3 16,12 1 0-16,6-2-2 16,13 1 1-16,12-2 0 0,21-4 0 15,11-3 0-15,16-3 1 16,8-1-1-16,12-6-1 15,6-7 0-15,1-5-1 16,-4-2 0-16,-6-4 0 16,-14 1-1-16,-11-3 2 0,-13 1-1 15,-15 2-1-15,-17 1 2 16,-15 6-1-16,-21 3-1 16,-16 5 1-16,-13 4-1 15,-12 2 0-15,-10 7 1 0,1 6-2 16,9 4 1-16,8 4-1 15,16 1 0-15,23 4 0 16,19-2 1-16,24-1-1 16,26-1 1-16,18-4 0 0,16-3 0 15,12-4 1-15,6-5 0 16,0-5-2-16,-5-5 1 16,-5-4 1-16,-16-5-1 0,-13-1 0 15,-14-4 1-15,-15 0-1 16,-19 2-1-16,-15 3 1 15,-20 1 0-15,-18 3-1 16,-17 5 0-16,-11 4 0 0,-12 5 0 16,-2 4 0-16,4 6 0 15,10 3 0-15,10 3 0 16,19 2-1-16,17 1 1 0,25-2 0 16,16-5 0-16,21 1 0 15,15-8 0 1,9-3 0-16,6-5 1 0,1-2-1 15,4-10 1-15,-10-5 0 16,-7-1-1-16,-11-6 2 16,-11 0-2-16,-14-2 2 0,-13 1-1 15,-9 2 0-15,-19 1 0 0,-9 5 0 16,-14 4-2-16,-2 6-1 16,-2 6-6-16,-3 0-10 15,8 10-31-15,8 10-32 16,12 4-6-16,14-1-5 0,14 0-4 15</inkml:trace>
  <inkml:trace contextRef="#ctx0" brushRef="#br2" timeOffset="1.06188E6">23260 7103 6 0,'-8'-13'73'0,"4"2"5"0,10 0-21 15,-5 3-5-15,-1 8-11 16,8-15-13-16,-8 15-7 0,9-10-3 16,-9 10-4-16,11-6-4 15,-11 6 1-15,9 0-3 16,-9 0-1-16,17 16 0 15,-5-1-2-15,6 2 1 16,4 5-1-16,5 5 1 16,3 3-1-16,6 2 0 15,4 5-1-15,5 4 0 0,1 2-1 16,2 2-1-16,5 5 1 16,2 2-1-16,2 0-1 15,1 0 0-15,4 0 1 0,-3-3-1 16,-3-1 0-16,-1-5 0 15,-1-5 1-15,-4-6-1 0,-6-7 1 32,-5-5 0-32,-8-7 0 15,-5-5 0-15,-3-6 0 16,-11-2 0-16,-12 0-2 0,7-10-1 16,-14 2-3-16,-3-1-4 15,-7-3-5-15,0 3-12 16,-4-6-29-16,2 3-34 15,3-3-3-15,1-4-5 0,9-3-2 16</inkml:trace>
  <inkml:trace contextRef="#ctx0" brushRef="#br2" timeOffset="1.06282E6">24699 7009 45 0,'0'-14'68'0,"4"2"-17"16,-4 1-4-1,0 11-11-15,0-14-9 0,0 14-6 16,0 0-3-16,-15-6-1 0,1 6-3 16,-4 1-3-16,-3 5 1 15,-8 1 0-15,-4 2-1 16,-9 4-1-16,0 0-1 16,-6 1-2-16,-4 5-1 15,-3 0-1-15,-4 5-1 0,-1 1-1 16,-2 4-1-16,-3 4 1 15,-5 0 0-15,2 3-1 16,-1 3 0-16,-1 2-1 0,1-1 1 16,3 0-1-16,3 3 2 15,1-2-3-15,0 1 1 16,3-1 1-16,4-2-1 16,1-2 0-16,3 1 0 15,2-5 1-15,2-1-2 16,6-2 2-16,4-6-1 0,4-2 0 15,4-3-1-15,5-3 1 16,5-3 0-16,2-2 0 16,7-6 0-16,10-5 0 15,-12 7 1 1,12-7 0-16,0 0 0 0,0 0 0 16,0-10-1-1,0 10 1-15,8-17-1 0,3 8 0 16,-1-2-1-16,7-1 0 15,3-1 0-15,5-2 1 0,3-1-1 16,5-2 0-16,4-1 1 16,8-1-1-1,2-3 0-15,7-5 1 0,6-3-1 16,7-6 1-16,6-3-1 16,10-3 1-16,4-2-1 0,6-2 1 15,2 1 0 1,0 4-1-16,-3 0-1 0,-4 4 2 0,-9 4-1 15,-8 5 0-15,-13 2 0 16,-7 1-1 0,-13 5 2-16,-5 1-1 0,-11 3 1 15,-3 3-1-15,-5 2 1 16,-7 2-1-16,-7 10 0 0,12-11 0 16,-12 11 0-16,0 0 0 15,0 0-1-15,0 0 0 16,0 0 0-16,0 0 0 15,-12 7 0-15,12-7-1 16,-16 15-1-16,6-5-1 0,-4 1-2 16,0 0-3-16,2 5-6 0,-5-4-8 15,1-2-36-15,-6 9-25 16,-4-1-3 0,3 2-7-16,-3-3 2 0</inkml:trace>
  <inkml:trace contextRef="#ctx0" brushRef="#br2" timeOffset="1.08251E6">20087 8902 43 0,'-10'-3'80'16,"10"3"-1"-16,-10-11-17 15,10 11-14-15,0 0-11 0,-10-14-10 16,10 14-6-16,0 0-6 16,0 0-3-16,1-10-4 15,-1 10 0-15,0 0-2 16,15-2 0-16,-3 2-1 16,4 0 0-16,8 1 0 15,10-1 0-15,7-2 1 16,12 1-1-16,8-3 0 0,8 4-1 15,10-3 0-15,6 1-1 16,9 4 0-16,1-2-1 16,10 0 0-16,1 0 0 0,5 1-1 15,5 1 1-15,-4-2-2 16,-2 0 0-16,-4 1 0 16,-5-2 0-16,-9-2 0 15,-9-3 0-15,-8 2 0 0,-11-3 0 16,-9 2 0-16,-4-2 0 15,-14 0 0-15,-5 1 0 16,-9 2 0-16,-5 0 0 0,-8 0 0 16,-10 4 0-16,10-6 0 15,-10 6 0-15,0 0 0 16,0 0 0-16,0 0 0 0,-3 0 0 16,3 0 0-16,-14 5 0 15,14-5-7-15,-12 12-11 16,12-3-23-16,10-1-47 15,6-2 0-15,5-1-7 16,10-3-4-16</inkml:trace>
  <inkml:trace contextRef="#ctx0" brushRef="#br2" timeOffset="1.08295E6">23065 8590 16 0,'19'-22'81'0,"-5"1"2"16,-10 1-3-16,-4 0-26 16,-5 5-14-16,-13 2-11 15,-11 4-10-15,-4 3-6 0,-9 6-4 16,-6 1-1-16,-2 9-2 16,-3 3 0-16,1 5 0 15,7 3-2-15,5 4 1 16,14 5-1-16,9 2 0 15,13 3-1-15,7 0 1 16,17 1 0-16,8 0-1 0,11 1 0 16,6-3 0-16,7-1-1 15,-2-1 0-15,-2-6 0 16,-1-1-1-16,-9-3 0 0,-7-4 0 16,-7-2 0-16,-6-4 1 15,-9-1-1-15,-5-1 1 16,-4-10 0-16,-16 14 0 0,-3-8 0 15,-6 0 1-15,-3-2-3 16,-7-1 0-16,-1-2 0 16,-2 0 0-16,2-1 0 15,3-1-4-15,11-2-8 0,-1-7-16 16,5 2-56-16,18-4-5 16,8-6-2-16,15-4-8 15,11-4-1-15</inkml:trace>
  <inkml:trace contextRef="#ctx0" brushRef="#br2" timeOffset="1.08337E6">23503 8640 66 0,'14'-12'88'0,"-7"2"-1"16,0 2-8-16,-7 8-30 0,0 0-14 15,0 0-14-15,0 0-8 16,-15 14-4-16,1 6-3 15,-3 5 0-15,-6 5-1 16,-3 8 0-16,1 1-1 0,-2 5-1 16,8 2 0-16,4-2-1 15,4 0 0-15,9-4-1 16,4-7 1-16,14-2 1 16,8-10 0-16,12-3 0 15,6-10 1-15,6-5-1 16,7-3 1-16,3-11 1 0,0-7-5 15,2-5 0-15,-8-8 0 16,-5-6 0 0,-7-6 0-16,-6-3 0 0,-13-3 0 0,-12-1 0 15,-13 2 0 1,-20 0 0-16,-11 7 0 0,-12 7 0 16,-11 9 0-16,-11 10 0 15,2 15-15-15,2 13-72 0,6 7-3 16,20 11-4-16,14 3-6 15,22 10-6-15</inkml:trace>
  <inkml:trace contextRef="#ctx0" brushRef="#br2" timeOffset="1.08629E6">21152 10046 3 0,'0'0'52'0,"-9"-9"-6"15,9 9-6-15,0 0-4 16,0 0-2-16,-5-12-3 0,5 12-2 16,0 0-1-16,0 0-3 15,0 0-4-15,-6-8-4 16,6 8-2-1,0 0-3-15,0 0-2 0,0 0-1 16,0 0-1-16,0 0 1 16,0 0 0-16,0 0 0 0,0 0 0 15,0 0-1-15,0 0-1 16,0 0-2-16,0 0-1 16,0 0-1-16,0 0 0 0,0 0-1 15,0 0-1-15,0 0 0 16,0 0 0-16,0 0 0 15,15-7-1-15,0 7 1 16,4 0-1-16,2 0 1 0,7 0 0 16,5 0 0-16,4 1 0 15,6 0-1-15,0 0 1 16,7-1 0-16,-1 0 0 0,4 0 0 16,7 0 0-16,-1 0 0 15,3 2 0-15,4-2-1 16,-1 0 1-16,2 0 0 15,1 1-1-15,-4-1 1 0,0 0-1 16,-4 1 0-16,-3-1 0 16,-6-2 1-16,0 0-1 0,-10 1 0 15,-1-1 0 1,-6-1 1-16,-4 1-1 16,-7-1 1-16,-6 1-1 0,-1 1 1 15,-8-3-1-15,-8 4 1 16,11-2 0-16,-11 2-1 15,0 0 2-15,0 0-2 0,0 0 0 16,0 0 0-16,0 0 0 16,0 0 0-16,0 0 0 0,0 0 0 31,0 0 0-31,0 0 0 0,0 0-2 0,0 0 1 16,0 0-1-16,-5-4 0 15,5 4-1-15,0 0-1 16,0 0-2-16,-11 4-2 15,11-4-4-15,-9 10-6 0,9-10-12 16,-9 26-36-16,7-15-19 16,-3-1-5-16,5-10-4 15,-8 13 6-15</inkml:trace>
  <inkml:trace contextRef="#ctx0" brushRef="#br2" timeOffset="1.08769E6">23387 9712 62 0,'-9'-18'84'16,"6"2"-3"-16,-1-1-16 15,4 7-15-15,0-1-11 16,0 11-10-16,11-8-10 0,-11 8-3 15,15 1-5-15,-7 8-1 16,-3 4-2-16,-2 4-2 16,1 8 0-16,-2 2 0 15,1 4-1-15,-3 3-1 0,0 5 1 16,0-1-2-16,-2 1-1 16,2 0-2-16,0-1 0 15,0-3 0-15,0 0 0 16,4-3 0-16,-2-3 0 15,0-3 0-15,0-3 0 0,-1-3 0 16,1-2 0-16,1-3 0 16,1-1-11-16,-4-14-8 15,11-1-54-15,2 1-17 0,1-7-2 16,5-9-7-16,2-11-2 16</inkml:trace>
  <inkml:trace contextRef="#ctx0" brushRef="#br2" timeOffset="1.08802E6">23850 9774 35 0,'10'-4'88'15,"-10"4"-3"-15,0 15-1 16,-3 0-4-16,-4 7-49 16,1 4-15-16,-1 5-5 15,2 5-2-15,5 2-4 0,0-2-1 16,8-1-2-16,8-4 1 15,7-5-1-15,5-4 1 16,5-9 0-16,2-4 1 0,0-9-1 16,-4-3 0-16,-1-11 1 15,-1-7-1-15,-6-6-1 16,-5-5 1-16,-8-4-1 16,-2-3 0-16,-6-1-1 0,-2 2 0 15,-12 3-1-15,-5 2-2 16,-2 6-4-16,-6 4-7 15,7 9-20-15,-6 8-50 16,8 3-2-16,16 3-7 0,0 0-5 16</inkml:trace>
  <inkml:trace contextRef="#ctx0" brushRef="#br2" timeOffset="1.08837E6">24765 9782 42 0,'18'-6'89'15,"-9"0"-3"-15,-9 6-3 16,-7 4-20-16,-8-2-24 16,-6 3-17-16,-1 8-8 15,-6 7-8-15,1 5-1 0,2 4 0 16,6 5-1-16,8-1-1 16,11 3 0-16,9-2 0 15,14-1 0-15,8-3 1 16,12-9 0-16,3-3 1 15,4-10-1-15,1-7 0 0,-6-3 0 16,-2-11 0-16,-5-8-1 16,-9-6 1-16,-6-5-1 15,-8-6-1-15,-5-3-2 16,-10 1 0-16,-5-2 0 16,-13 3 0-16,-6 5 0 15,-7 5-2-15,-8 15-11 0,-9 1-23 16,-5 15-50-16,-1 12-3 15,4 7-7-15,3 8-6 16</inkml:trace>
  <inkml:trace contextRef="#ctx0" brushRef="#br2" timeOffset="1.09024E6">21565 10951 24 0,'-12'-10'38'0,"12"10"-5"16,-15-5 0 0,15 5-3-16,-12-1-1 0,12 1-2 15,-12 0-1-15,12 0-1 16,-12 4-3-16,12-4-1 15,0 0-2-15,0 0-3 0,-2 10-1 16,2-10-1-16,0 0-1 16,0 0-3-16,0 9-1 15,0-9-1-15,0 0-1 16,15 6-1-16,-1-5 1 0,4 0-1 16,5 0-2-16,9 0 0 15,10-1 0-15,9 0-1 16,7-1 1-16,12-1-1 0,4 1 1 15,11-3-1-15,0 2 1 16,9 2-1-16,-1-2 1 16,3 1-1-16,-3 0-1 15,-2 0 0-15,-8 0 0 0,-1 0-1 16,-8 0 0-16,-6 0-1 16,-8-2 1-16,-11 1 0 15,-7-1-1-15,-7-1 1 16,-6 2 0-16,-5-2 1 0,-7-1-1 15,-5 1 0-15,-1 0 1 16,-11 4-1-16,12-6 1 16,-12 6-1-16,0 0 0 15,0 0-1-15,3-9 1 0,-3 9-2 16,0 0 0-16,0 0-3 16,-10 0-3-16,10 0-3 0,-14 5-8 15,10 6-28-15,-3 1-41 16,-2 3-2-16,3-5-6 15,6-10-2-15</inkml:trace>
  <inkml:trace contextRef="#ctx0" brushRef="#br2" timeOffset="1.09288E6">23786 10689 28 0,'-10'-8'57'0,"-1"3"-3"0,1-2-5 15,10 7-5-15,-15-11-7 16,15 11-5-16,-10-7-7 15,10 7-5 1,0 0-4-16,0 0-2 0,0 0-4 16,0 0-2-16,0 0-1 0,0 0 0 15,0 0-1-15,0 0-1 16,-8-9 1-16,8 9 0 16,0 0-1-16,0 0 0 0,0 0 0 15,0 0 0-15,0 0-1 16,0 0-1-16,0 0 0 15,0 0 0-15,0 0-1 16,0 0-1-16,0 0 0 0,0 0 0 16,0 0-1-16,0 0 1 15,0 0-1-15,0 0 1 16,5-9 0-16,-5 9-1 0,0 0 1 16,14-5 0-16,-14 5 1 15,17-6-1-15,-9 3 0 16,2-1 0-16,-3 2 0 15,4 0 1-15,-1-1-1 0,0 3-1 16,4-2 1 0,-1 1 0-16,3 1 0 0,4 0-1 15,5 0 1-15,-1 0 0 0,6 1-1 16,-2-1 1 0,4 0-1-16,1 2 1 0,0 0-1 15,-3 0 0-15,0 1 0 16,-7-1 1-16,-2 0-1 0,-2 1 1 15,-6-1-1-15,0-1 1 16,-13-1-1-16,13 0 1 16,-13 0-1-16,0 0 1 15,0 0-1-15,8 1 0 0,-8-1 0 16,0 0 0-16,0 0 0 16,0 0 0-16,0 0 0 15,0 0 0-15,3 10-1 16,-3-10 1-16,0 15 0 0,0-4 0 15,-3 2 0-15,-1 1 0 16,-2 2 0-16,-1 3 0 16,1 1 0-16,-6 5 0 15,1 0 0-15,-1 4 0 16,-6 3 0-16,-2 2 0 0,-3 2 0 16,1 3 2-16,-1 2-1 15,-5 1 1-15,1-2 0 16,4-1 0-16,-2-3 0 15,3-1 0-15,5-4 2 0,-4-3-4 16,5-5 0-16,6-4 0 16,-1-2 0-16,3-4 0 0,-1-3 0 15,9-10 0-15,-6 11 0 16,6-11 0-16,0 0 0 16,0 0 0-16,0 0 0 15,0 0 0-15,0 0 0 0,0 0 0 16,0 0 0-16,0 0 0 15,0 0 0-15,-9-5 0 16,9 5 0-16,0 0 0 0,-1-12 0 16,1 12 0-1,0 0 0-15,0-11 0 0,0 11 0 16,0 0 0-16,0 0 0 16,0-9 0-16,0 9-2 15,0 0-12-15,0 0-10 0,0 0-28 16,0 0-35-16,16 0-3 15,-5 0-6-15,-1-2-2 16</inkml:trace>
  <inkml:trace contextRef="#ctx0" brushRef="#br2" timeOffset="1.09368E6">24874 10861 38 0,'7'-10'83'16,"0"-2"0"-16,-5-2-3 16,19 5-37-16,-21-2-9 15,0 11-6-15,-3-12-10 16,3 12-5-16,-16-1-3 16,7 2-1-16,-4 10-3 0,-4 6-1 15,-5 4-2-15,-6 8 1 16,2 4-1-16,-7 3-1 0,2 0 1 15,5 2 0 1,-1-3 0-16,8-1-1 0,9-5 1 16,4-5 0-16,7-4 0 15,12-7 1-15,7-6-2 0,7-4 1 16,0-3-1-16,7-10 2 16,-1-8 0-16,-1-4-2 15,-4-8 0-15,-2-5 0 0,-3-5 0 16,-7-5 0-16,-8 0-2 15,-7 0 0-15,-1 4 0 16,-11 1 0-16,-9 15-8 16,-11 2-23-16,-5 16-55 15,-2 5-3-15,-3-3-6 16,12 3-7-16,7-7 2 0</inkml:trace>
  <inkml:trace contextRef="#ctx0" brushRef="#br2" timeOffset="1.11952E6">3915 3332 36 0,'3'-8'79'15,"-3"-3"2"-15,0 11-16 16,-2-15-17-16,2 15-13 16,0 0-8-16,0 0-8 0,0 0-6 15,0 0-4-15,0 0-2 16,0 0-2-16,0 0-1 16,0 8-1-16,0 2-2 0,1 1 2 15,3 4 1-15,3 0-2 16,1 4 0-1,-1-2 0-15,2 2-1 0,-1-1 1 16,-2-2 0-16,4 0-1 16,-3-3 1-16,5-2 1 0,-4-3 0 15,3-3 0 1,6-4 0-16,-1 0 1 0,4-7 0 16,5-8 0-1,6-3 0-15,4-6 0 0,6-2 0 16,7-4-1-16,-2-2 0 0,3-1 0 15,5 1-2-15,-10 0 1 16,-2 5-1-16,-9 3-1 0,-4 4 1 16,-7 3 0-16,-5 5 0 15,-5 4 0-15,-12 7 1 16,0 0-2-16,0 0 1 16,0 0-1-16,0 0-1 0,0 0-1 15,2 10-3-15,-2 4-4 16,1-2-7-16,0 11-11 15,-1 4-48-15,0 2-13 16,0 1-7-16,-7 3-4 16,-5 5 7-16</inkml:trace>
  <inkml:trace contextRef="#ctx0" brushRef="#br2" timeOffset="1.12044E6">3960 4621 6 0,'6'-16'74'0,"-6"16"3"16,5-16-3-16,-5 16-35 16,2-10-11-16,-2 10-10 0,0 0-3 15,0 0-4-15,0 0-2 16,0 0-1-16,6 12-1 16,-3-3 1-16,0 4-1 0,3-2 1 15,-1 3-3-15,0 0-1 16,2 2 0-16,-1-2-3 15,1-1 1-15,2 1-1 0,-1-1 1 16,1-1-1-16,0-1 1 16,2 0-1-16,-3-3 1 15,2-1 1-15,-1 1-1 16,2-5 1-16,3-1 1 16,1-1 0-16,6-6 0 0,4-9 1 15,6-3 1-15,7-7-2 16,4-3 1-16,9-8-1 0,2 1 0 15,1-1-1-15,-2-1 1 16,-2 4-2-16,-2 3 0 16,-5 5 0-16,-7 1-1 15,-7 7 0-15,-5 3 0 0,-4 3 0 16,-5 3-1-16,-4 2 1 16,-11 5-1-16,11-3 0 15,-11 3 0-15,0 0 0 16,0 0 0-16,10 3 0 0,-10-3 0 15,0 0-1-15,2 11 1 16,-2-11-2-16,0 0-2 16,2 11-4-16,-2-11-10 15,0 0-34-15,4 15-34 0,-4-15-3 16,6 9-7-16,-6-9-2 16</inkml:trace>
  <inkml:trace contextRef="#ctx0" brushRef="#br2" timeOffset="1.12179E6">3976 8467 67 0,'-6'-13'79'16,"6"13"-4"-16,-10-11-31 0,10 11-7 15,-1-9-10-15,1 9-11 16,0 0-4-16,0-10-3 16,0 10-1-16,0 0-3 15,8 0 1-15,-8 0 0 0,14 8 0 16,-5 2 0-16,-2 2 1 15,3 1 0-15,-1 3 0 16,1 0 0-16,-2 2 0 16,0-2-3-16,2 0 0 0,-4 1 0 15,3-4-1-15,-3-2 0 16,-6-11-1-16,19 13 2 16,-6-13-1-16,5-7-1 15,3-10 2-15,6-6-2 16,5-6 2-16,6-5-1 15,4-5 1-15,3-1-1 16,-1-2 0-16,0 6-1 0,-1 1 1 16,-4 5 0-16,-5 4-1 15,-5 5-1-15,-2 4 0 0,-6 5 0 16,-6 3-1-16,1 2 1 16,-5 3 0-16,-2 1-2 15,-9 3 2-15,12 0-1 0,-12 0 0 16,9 4-1-16,-9-4-2 15,7 17-2-15,-3 0-5 16,-4-1-12-16,0 0-44 0,0 17-22 16,-8 6-3-1,-4 4-7-15,-6 8-1 0</inkml:trace>
  <inkml:trace contextRef="#ctx0" brushRef="#br2" timeOffset="1.12265E6">3949 10805 13 0,'2'-12'81'15,"1"-2"6"-15,-3 0-5 16,0 14-26-16,2-19-14 0,0 10-11 16,-2 9-10-16,2-14-4 15,-2 14-4 1,1-10-3-16,-1 10 0 0,0 0-2 16,5-10-1-16,-5 10-1 0,0 0-1 15,11 0 0-15,-11 0-1 16,15 7 0-16,-15-7-1 15,16 20 1-15,-8-4-2 16,1 4-2-16,-2 3 0 16,1 4 0-16,3 1 0 0,-3 1 0 15,2-2 0-15,-1-3 0 16,2-1 0-16,1-2 0 16,6-3 0-16,0-6 0 0,5-4 0 15,6-7 0-15,7-4 0 16,8-10 0-16,0-10 0 15,11-8 0-15,4-6 0 16,2-5 0-16,2-4 0 0,0 0 0 16,-2 4 0-16,-7 3 0 15,-4 5 0-15,-8 7 0 16,-8 6 0-16,-10 7 0 0,-6 4 0 16,-6 5 0-16,-12 5 0 15,0 0 0-15,0 0 0 16,0 0 0-16,-1 9 0 15,1-9 0-15,-7 17-2 16,-1 13-65-16,8-30-23 0,0 0-3 16,0 0-6-16,-6-12-6 15</inkml:trace>
  <inkml:trace contextRef="#ctx0" brushRef="#br1" timeOffset="1.35979E6">24412 8678 13 0,'0'0'28'16,"0"0"-5"-16,0 0 4 16,0 0-1-16,0 0-3 15,4-1-4-15,4 1-6 0,4 0-2 16,7 0-2-16,3 1 1 15,12 3-7-15,10 0-2 16,4 3 0-16,9-1 0 16,8 2 0-16,0-1-1 15,2-1 2-15,3 0-1 0,-4-1 0 16,-9-3 0-16,-2 0 0 16,-10 0 0-1,-1-2 0-15,-8 0 2 0,-9 1-1 16,-3-1 1-16,-10 0-1 15,1 0 2-15,-15 0-1 0,0 0 2 16,-19-3-2-16,-9 0 0 16,-2 0-2-16,-10-4 1 15,-6 1-1-15,-8-3 1 16,-2-1-1-16,2 0 0 0,-4-2 0 16,0 0-1-16,-1 2 1 15,-1-1-1-15,6 1 1 16,3 2 0-16,7 1-2 15,5 2 1-15,7 3-1 0,10 2 0 16,6 0 0-16,16 0 0 16,0 0 1-16,0 11 0 15,21-4 0-15,11 4 0 0,6 0 2 16,13 2-1-16,7 0 0 16,4 0 0-16,4 0-1 15,0 1 1-15,-5-1 0 16,-6-3-1-16,-5 0 0 0,-9-2 1 15,-8-2 0-15,-10 1 1 16,-6-5-1-16,-6 0 1 16,-11-2-1-16,0 0 0 0,0 0 1 15,-11 0 0-15,-9-2-1 16,-2-3 0-16,-8-1 1 16,-4-1 0-16,-4 0-1 0,1-2-1 15,0 3 1 1,2-1-1-16,7 2 0 0,2 2-1 15,9 1 0-15,5 2-1 16,12 0 1-16,0 0 0 16,2 10 0-16,15 0 0 15,6-2 2-15,2 2-1 0,8 0 1 16,3 1-1-16,-1 0 1 16,-3-1-1-16,-1 1 1 15,-3-4-1-15,-6 0 0 16,-4-2 2-16,-1-1-1 0,-7 1 0 15,-2-5 1-15,-8 0-1 16,0 0 1-16,0 0-1 0,0 0 0 16,0 0 0-16,0-7-1 15,0 7 0-15,-13-8 1 16,5 3-1-16,-2 1 0 16,10 4 1-16,-15-4-1 0,15 4 0 15,-12-3-1-15,12 3 1 16,0 0-2-16,-11-2-1 15,11 2-1-15,0 0-3 16,0 0-2-16,-7 0-4 0,7 0-8 16,0 0-9-16,0 0-15 15,-10 7-18-15,10-7 1 16</inkml:trace>
  <inkml:trace contextRef="#ctx0" brushRef="#br1" timeOffset="1.4026E6">23797 4871 48 0,'0'-14'71'0,"-5"5"-16"16,5 9-9-16,0-9-15 15,0 9-9-15,0 0-8 0,0 0-6 16,0 0-2-16,0 0-2 16,9-2-1-16,-9 2-1 15,10 6 0-15,-10-6 1 16,17 18 1-16,-10-7 2 16,6 2-2-16,-4 0 0 15,2 2 0-15,-3 2-1 0,3-1 0 16,-2 2 0-1,0 0 1-15,-1-1-2 0,3 0 1 16,-3-1 1-16,3-1 2 0,5-5 0 16,2-3 0-1,4-3 2-15,9-4-2 0,6-6 2 16,10-6-2-16,11-6 1 0,7-6-3 16,9-4-1-16,10-4 0 15,-1-2-1-15,4-1 0 16,-3 2 0-16,-6 0-1 15,-9 2-1-15,-11 5 1 0,-10 4-1 16,-12 1 1-16,-9 6 0 16,-9 2-1-16,-4 3 1 15,-14 10-1-15,6-11-1 16,-6 11-2-16,-6 6-3 0,-9 6-4 16,-7 4-8-16,-2 8-16 15,-4 6-29-15,-10 0-20 16,-7 8-5-16,-6-2 1 0</inkml:trace>
  <inkml:trace contextRef="#ctx0" brushRef="#br1" timeOffset="1.4033E6">23749 5192 13 0,'1'-11'46'0,"5"0"-5"15,-6 11-3-15,14-16-11 16,-7 11-2-16,-7 5-6 0,16-7-3 16,-16 7-6-16,7 0-2 15,-7 0-4-15,0 0 0 16,10 7 0-16,-10-7 0 0,3 15 3 16,-1-3 0-16,1 1 1 15,0 2 0-15,1 1 0 16,-1 0-1-16,0 3-1 0,-1 0 0 15,2 1-2-15,4 4 6 32,-3-5 1-32,7 1 1 0,0-4 1 15,8-3 2 1,7-4-1-16,9-2-1 0,9-7 4 16,12-8-11-16,15-5-1 15,13-4-2-15,17-5-1 16,9-4-1-16,9-3-1 15,5-3 1-15,7 2-3 0,-3-2 4 16,-7 1 0-16,-13 3-1 0,-14 3 2 16,-12 3 0-1,-18 3 1-15,-12 3 0 16,-19 2 0-16,-8 2 0 0,-11 2 0 16,-2 1 0-16,-13 9-2 15,13-11 0-15,-13 11-1 16,0 0 0-16,0 0-3 0,0 0-1 15,-14 6-3-15,-2 6-5 16,2 6-13-16,-7 6-34 16,0-1-28-16,0 2-6 0,-1-9-3 15,6 0-3-15</inkml:trace>
  <inkml:trace contextRef="#ctx0" brushRef="#br1" timeOffset="1.65265E6">26867 1952 17 0,'8'-16'87'0,"-1"3"1"16,-4 0-2-16,-2 2-7 0,-1 11-42 15,0 0-17 1,0 0-4-16,5 14-3 16,-4 12-3-16,0 8-3 15,0 11 0-15,-1 8 1 0,-2 9-1 16,-7 4-1-16,0 5-2 16,-5-2 1-16,0-2-1 15,-3-6 0-15,1-11-1 0,4-11 0 16,1-10-3-16,7-8 0 15,4-21 0-15,-11 3 0 16,11-16 0-16,0-13 0 0,2-9 0 16,5-9 0-16,-1-12 0 15,5-12 0-15,4-7 0 0,2-3 0 16,5-4 0-16,4 5 0 16,4 2 0-16,4 4 0 15,0 12 0-15,-1 11 0 16,-1 15 0-16,-3 8 0 0,-3 16 0 15,-5 9 0-15,-4 13 0 16,-3 17 0-16,-10 13 0 16,-4 11 0-16,0 4 0 0,-8 8 0 15,-4 4 0 1,-1-4 0 0,-3-7 0-16,5-12 0 15,6-8 0-15,5-15 0 16,13 2 0-16,7-10 0 15,14-7 0-15,4 1 0 0,9 1 0 16,0 4 0-16,4 0 0 16,-5 2 0-16,-5 3 0 0,-8 1 0 15,-9 3 0-15,-6 5 0 16,-14 0 0-16,-9 2 0 16,-13 2 0-16,-13 2 0 0,-7-3 0 15,-7 7 0-15,-7 0 0 16,-6-5 0-16,6-5-44 15,-1 7-46-15,0-2-3 16,11-5-7-16,4-5-6 16</inkml:trace>
  <inkml:trace contextRef="#ctx0" brushRef="#br1" timeOffset="1.65331E6">27176 3285 20 0,'0'0'81'0,"-10"-12"4"16,10 12-2-16,-23-14-34 0,23 14-5 16,-14-4-8-16,14 4-8 15,-22 7-6 1,7 9-3-16,-10 6-4 0,-4 9-4 16,-6 7-1-16,-4 9-2 0,-4 5-8 15,2 3 0-15,6 3 0 16,5-5 0-16,9 0 0 15,13-5 0-15,8-3 0 16,9-7 0-16,16-10 0 0,10-1 0 16,7-11 0-16,4-5 0 15,2-5 0-15,7-6 0 16,-5-2 0-16,-5-7 0 16,0-2 0-16,-10-4 0 15,-6 2 0-15,-9 0 0 0,-1 1 0 16,-9-1 0-16,-2 8 0 15,-8 5 0-15,10-8 0 0,-10 8 0 16,0 0 0-16,0 0 0 16,0 0-77-16,-5 0-17 15,5 0-5-15,0 0-8 16,0 0-2-16</inkml:trace>
  <inkml:trace contextRef="#ctx0" brushRef="#br1" timeOffset="1.65383E6">27066 4761 55 0,'0'-9'86'16,"0"9"0"-16,0 0-4 0,0 0 1 15,0 6-68-15,-8 16 1 16,-5 8-1-16,-5 9-1 16,-1 9 1-16,-4 4-3 15,-5 4-2-15,6 1-2 16,-3-2-1-16,5-1-2 0,3-5-3 15,6-6-2-15,6-6 0 16,5-5 0-16,8-7 0 16,11-4 0-16,11-8 0 15,8-6 0-15,10-6 0 0,8-5-5 16,-2-13-69-16,9-11-19 16,-5-7-3-16,-2-13-8 15,-10-5-3-15</inkml:trace>
  <inkml:trace contextRef="#ctx0" brushRef="#br1" timeOffset="1.65404E6">27272 4591 61 0,'-26'-23'98'16,"7"3"-5"-16,4 1-7 16,8 1-1-16,7 4-69 0,9 2-1 15,12 1-4-15,7 1-6 16,7 3-3-1,4 0-2-15,8 3-2 0,0 1-6 16,3 3-8-16,-7 1-26 16,-10 5-43-16,4 3-4 0,-8 3-7 15,-13 4-3-15</inkml:trace>
  <inkml:trace contextRef="#ctx0" brushRef="#br1" timeOffset="1.65425E6">27013 4923 41 0,'-42'21'91'0,"6"-5"1"16,15-4-4-16,21-12-2 15,2 9-63-15,29-8-4 16,12 1-3-16,12-4-5 16,7-6-6-16,14 4-10 15,-1-7-18-15,-8 4-61 0,10-1-3 16,-10 3-5-1,-9 5-8-15</inkml:trace>
  <inkml:trace contextRef="#ctx0" brushRef="#br1" timeOffset="1.65459E6">27154 5803 26 0,'-2'13'100'0,"2"-13"-3"16,0 16-4-16,0-16-3 16,1 18-1-16,-36-1-78 15,35 7-6-15,3 6-5 0,-1 4 0 16,-1 6 0-16,-1 3 0 15,1 2 0-15,-2 0 0 16,1-1 0-16,-2-5 0 16,0 0 0-16,-2-3 0 0,2-4 0 15,-3-3 0-15,2-4 0 16,-4-8 0-16,3-2-84 16,2-6-8-16,2-9-3 0,-6-13-9 15,4-12-3-15</inkml:trace>
  <inkml:trace contextRef="#ctx0" brushRef="#br1" timeOffset="1.65486E6">27186 5847 35 0,'7'-11'102'16,"-2"-2"-2"-16,4 2-7 15,1-4-2-15,4 0-1 16,7 1-90-16,5 1 0 0,10 3 0 15,-2-4 0-15,8 4 0 16,2 1 0-16,2 1 0 16,-2 1 0-16,-4 2 0 15,-2 1 0-15,-9 1 0 0,0 0 0 16,-8 0 0 0,-6 3 0-16,-3 0 0 0,-12 0-4 15,0 0-85-15,0 12-2 0,-8-3-6 16,-9 9-6-16,-8 2-2 15</inkml:trace>
  <inkml:trace contextRef="#ctx0" brushRef="#br1" timeOffset="1.65511E6">27206 6115 13 0,'-25'19'99'0,"12"-4"0"0,3-3-4 15,10-12-3-15,6 7-2 16,16-7-71-16,6 0-15 15,8-6-4-15,10-2 0 16,2-1 0-16,8-3 0 16,3-1 0-16,-3 0 0 0,1 3 0 15,-11 1 0-15,-3 0 0 16,-8 4 0-16,-6 1 0 16,-6 2 0-16,-8 1 0 15,2 1 0-15,-6 0-92 16,-11 0-1-16,10 4-4 0,-10-4-6 15,0 0-3-15</inkml:trace>
  <inkml:trace contextRef="#ctx0" brushRef="#br1" timeOffset="1.65604E6">27688 7056 9 0,'0'0'60'0,"-12"-18"3"16,8 4-4-16,4 5-43 0,0 0 2 16,2-1 0-16,3-1-2 15,2 1 4-15,-3-1 3 16,6 3 3-16,-5-5 1 0,3 5 3 15,-7-3-4 1,3 1-1-16,-4 0-4 0,0 1-3 16,0 9-3-16,-8-20-4 15,1 12-1-15,-5-1-10 16,3 3 0-16,-6 0 0 0,-3 5 0 16,-5 0 0-16,-4 3 0 15,-3 9 0 1,-3 6 0-16,-6 11 0 0,-4 5 0 15,1 9 0-15,2 5 0 0,2 7 0 16,3 1 0-16,10 2 0 16,4 2 0-16,13-2 0 15,8-3 0-15,5-4 0 0,14-6 0 16,11-9 0 0,6-9 0-16,4-8 0 0,5-11 0 15,1-7 0-15,0-12 0 16,-3-9 0-16,-6-7 0 0,-1-3 0 15,-7-3 0-15,-3 2 0 16,-9 2 0-16,0 0 0 16,-9 7 0-16,2 7 0 15,-5 4 0-15,-5 12 0 0,4-12 0 16,-4 12 0-16,0 0 0 16,0 16 0-16,-1 2 0 15,-2 7 0-15,-2 11 0 16,-3 6 0-16,2 10 0 15,-1 6 0-15,-2 3 0 0,1 5 0 16,0-2 0-16,1-8 0 16,3-3-58-16,4-6-38 15,1-12-2-15,7-15-8 16,4-13-4-16</inkml:trace>
  <inkml:trace contextRef="#ctx0" brushRef="#br1" timeOffset="1.65645E6">28673 2332 9 0,'-14'-57'13'15</inkml:trace>
  <inkml:trace contextRef="#ctx0" brushRef="#br1" timeOffset="1.65967E6">27380 1446 63 0,'10'-18'76'0,"2"-2"1"15,-5 1-4-15,-3 0-54 16,-3 0-2-16,-1-1-2 16,-2 1-4-16,-5-1 0 15,-7 4-3-15,-1 0-5 0,-7-4 0 16,-7 10-1-16,-3 4 0 15,-8 6 1-15,-3 0 0 16,-8 9 0-16,-3 7 0 16,-6 4 1-16,-36 23 1 15,-38 25-1-15,-3 16 1 0,6 12 0 16,11 8-1-16,25 1 1 16,21 1 0-16,21 19 4 15,19 2 0 1,9 5 1-16,11 7-3 0,6 2 2 15,1 8-1-15,3 8-1 16,0 4-1-16,-7-21-3 16,-1-1-2-16,2-2-1 0,-8-3 2 15,1-2-1-15,-6-6 1 16,2-3-1-16,-1 1 1 16,9-3-1-16,-1 1 1 15,5-1 0-15,7 2-2 16,2 1 0-16,7 4 0 15,3 4 0-15,5 2 0 0,0 3 0 16,0 7 0-16,-5 4 0 16,0 4 0-16,-6 4 0 15,-1 6 0-15,-3-3 0 16,0 3 0-16,-1-7 0 0,2-3 0 16,2-5 0-16,3-3 0 15,1-8 0-15,0-9 0 16,6-6 0-16,3-4 0 0,-1-4 0 15,0-10 0-15,-2-9 0 16,4-4 0-16,-2-8 0 16,3-4 0-16,-4-8 0 15,0-3 0-15,-4-7 0 0,3-5 0 16,-3-2 0-16,-1-7 0 16,1 0 0-16,-1-6 0 0,3-1 0 15,-2 1 0 1,6-4 0-16,-1 0 0 15,4 0 0-15,0-1 0 16,7-5 0-16,5-4 0 0,6-8 0 16,3-6 0-16,8-7 0 15,6-5 0-15,5-6 0 16,10-8 0-16,3-5 0 0,1-3 0 16,5-2 0-16,-3-4 0 15,6 2 0-15,-2-3 0 16,1-4 0-16,3-5 0 0,-2-12 0 15,8-6 0-15,-2-15-29 16,3-7-62-16,6-8-2 16,-3-5-3-16,0-6-8 0,-7-6 6 15</inkml:trace>
  <inkml:trace contextRef="#ctx0" brushRef="#br1" timeOffset="1.66064E6">27775 1384 70 0,'-36'-8'88'16,"2"1"-4"-16,1 0-4 16,5 0-19-16,-2-1-45 0,6 0-2 15,0 3-3-15,5-5-4 16,5 0-2-16,6-1-1 15,8-2-1-15,8 13-1 16,14-10-2-16,9 2 0 0,10 2-1 16,8 3 1-16,9 3 0 15,5 0 1 1,7 4-1-16,6 5 1 0,9 7 0 16,1 4-1-16,-32 0 2 0,136 39 0 15,-6 17 0-15,-18 13 0 16,-28 15 0-16,-32 18 1 15,-29 9 1-15,-28 11 1 0,-30-4-1 16,-11 12 0 0,-8 6 1-16,-6 4 0 15,-6-1 1-15,-2-7-1 0,3-6-1 16,-1-10-1-16,3-7 0 16,5-9 0-16,2-3-3 0,2-6 0 15,0-3 0-15,1 1 0 16,2 4 0-16,3 2 0 15,-2 3 0-15,2 4 0 0,4-2 0 16,-2-1 0-16,1-1 0 16,1-2 0-16,1-6 0 15,-3-5 0-15,2-9 0 0,-5-10 0 16,-2 3 0-16,1-3 0 16,-4 3 0-16,0 1 0 15,0 0 0-15,-2 0 0 16,1 3 0-16,-1 4 0 15,1-2 0-15,-1 1 0 16,2-6 0-16,-16 30 0 31,7-2 0-15,-1-2 0-16,2 0-14 16,-3-5-4-16,3 0 2 0,-9-3 0 15,-1-2 0-15,12-33 19 16,-2-5 3-16,-6 13 15 15,-4-6-1 1,4 2 0-16,-6-8-10 16</inkml:trace>
  <inkml:trace contextRef="#ctx0" brushRef="#br1" timeOffset="2.02903E6">25060 10741 30 0,'15'-17'38'0,"-15"17"1"15,14-14-3-15,-14 14-4 0,11-13 0 16,-11 13-3-16,11-11-4 15,-11 11 0-15,11-11-2 16,-11 11-1-16,6-12-4 16,-6 12-2-16,1-13-2 15,-1 13-1-15,1-14-3 0,-1 14-2 16,0-14 0-16,0 14-1 16,0-15-2-16,0 15 1 15,-2-13-2-15,2 13 0 0,-6-16-1 16,6 16 0-16,-11-17-1 15,11 17 1-15,-12-15-1 16,5 6-1-16,-5 0 1 16,2 0-1-16,-4-2 1 15,-1 3-1-15,1-3-1 16,-1 2 1-16,0-1 0 0,-1 1-1 16,-1-2 0-16,0 4 0 15,1-1-1-15,0 1 1 0,1-1 0 16,0 1 0-16,1 1-1 15,-3 0 1-15,2 1 1 0,1-1-1 16,2 0 1 0,-4 0-2-16,0-1 2 15,-1-1-1-15,2 3 0 16,-2-1 0-16,-1 0 0 16,2 0 0-16,-3 2 0 0,2 0 1 15,-3 2-1-15,3 0 1 16,-5-1-1-16,2 1 0 15,1-2 1-15,-1 1-1 0,-1 1 0 16,0-1 0-16,-3-1 0 0,0 0 0 16,3 1 0-16,-2-1 1 15,-1 1-1-15,1 0 0 16,3 0 0-16,0 2 0 0,-1-1 0 16,2 1 0-16,0-2 0 15,-4 2 1-15,1 0-1 16,2 1 0-16,-2-2 0 15,-1 2 1-15,2-1-1 0,-2 1 0 16,2 0 1-16,4-1-1 16,-1 1 0-16,3 0 1 15,0 0-1-15,5 0 0 16,-4 0 0-16,5 1 0 0,-3 2 1 16,2-1-1-16,1 1 1 15,0 1 0-15,-1-1-1 16,-1 0 1-16,4 3 0 15,-5-2-1-15,3 1 1 0,-3 2-1 16,2 0 0-16,-1 1 0 16,1 1 1-16,0-1-1 15,-1 2 1-15,3 1 0 16,-5 1 0-16,4 4 0 0,-3 1 0 16,0 3 1-16,1 3-2 15,-3 4 1-15,-4 3 0 0,-1 3-1 16,2 3-1-16,-5 5 1 15,1 2 0 1,-2 2 0-16,0 4 0 0,1-1-1 16,-1-1 2-16,1 3-2 15,1-3 2-15,1-3 0 16,1-1 0-16,0-2 0 16,0-1 1-16,4-2 0 0,-4 2-1 15,2-2 2-15,-2 1-1 16,0-2-1-16,-1-1 0 15,2-5 1-15,2-1-1 0,3-6-1 16,2-6 1-16,1-4-1 16,4-4 1-16,6-10-1 15,-5 10 0-15,5-10 0 0,0 0 2 16,0 0-2-16,0 0 0 16,7 4 0-16,-7-4 0 0,14 3 0 15,-5-1 0-15,2 1 0 16,3-1 0-16,2 3 0 15,2 1 0-15,3-1 0 16,4 1 0-16,7-2 0 0,5 1 0 16,4 0 0-1,9-1 0-15,2-1 0 16,5 1 0-16,6-2 0 0,3 1 0 16,5 3 0-16,0-1 0 15,1 1 0-15,1 1 0 0,1 1 0 16,3 0 0-16,-2-2 0 15,3 0 0-15,1-2 0 16,-1-2 0-16,-1 0 0 0,6-1 0 16,-5-1 0-16,-3 2 0 15,2-6 0-15,-5 0 0 16,-2 0 0-16,-2 2 0 16,-9-2 0-16,-4 1 0 0,-3 0 0 15,-10 0 0-15,-8 2 0 16,-4 1 0-16,-10-1 0 15,-5 0 0-15,-6 1 0 16,-9 0 0-16,11 0 0 0,-11 0 0 16,0 0 0-1,0 0 0-15,0 0 0 0,0 0 0 16,0 0 0-16,0 0 0 16,0 0 0-16,0 0 0 0,0 0 0 15,0-9 0-15,0 9 0 16,0-11 0-16,2 1 0 15,0-3 0-15,3-3 0 16,6-4 0-16,-1-9 0 0,3-3 0 16,5-9 0-16,1-3 0 15,0-6 0-15,3-2 0 16,3 0 0-16,-4-1 0 16,-1 4 0-16,-1 1 0 0,-3 4 0 15,-1 2 0-15,-5 4 0 16,1 3 0-16,-6 0 0 15,-3 3 0-15,0 2 0 0,-1 4 0 16,-1 3 0-16,0 2 0 16,0 4 0-16,-2 3 0 15,0 1 0-15,0 3 0 16,-2 1 0-16,4 9 0 0,-7-14 0 16,7 14 0-16,-9-10 0 15,9 10 0-15,-11-9 0 16,11 9 0-16,-10-7 0 15,10 7 0-15,-14-9 0 0,14 9 0 16,-18-10 0-16,9 6 0 16,-4-2 0-16,-4-1 0 15,-2-2 0-15,-2 1 0 16,-8-3 0-16,-4 0 0 16,-6-2 0-16,-5 0 0 0,-7-1 0 15,-5 0 0-15,-3 0 0 16,-6 0 0-16,3 1 0 0,-5 1 0 15,4 2 0-15,0-1 0 16,2 2 0-16,1 2 0 16,6 1 0-16,3 1 0 15,3-1 0-15,7 3 0 16,5 0 0-16,2 2 0 0,10 0 0 16,3 0 0-16,5 1 0 15,4 0 0-15,5 0 0 0,7 0 0 16,0 0 0-16,-7 13 0 15,7-13 0-15,8 23-15 16,4-9-74-16,0 4-3 16,4-5-3-16,1-5-6 0,3-4-2 15</inkml:trace>
  <inkml:trace contextRef="#ctx0" brushRef="#br1" timeOffset="2.22011E6">1649 14980 40 0,'-9'-10'90'0,"9"10"-4"16,-5-14-3-16,5 14-5 0,-35-9-47 15,35 9-16-15,0 0-8 16,0 0-5 0,-3 12-1-16,3 5-1 0,0 2 0 15,-5 6 2-15,3 3 1 16,2 1 1-16,10-1 1 0,1 0 2 15,-3-3 0-15,7-4 2 16,9-7 2-16,5-6 1 16,10-8-2-16,2-10-2 0,11-15-8 15,7-10 0-15,16-10 0 16,14-10 0-16,3-7 0 16,15-3 0-16,-6-2 0 15,0 2 0-15,-5 8 0 0,-6 5 0 16,-5 5 0-16,-23 8 0 15,-11 9 0 1,-18 4 0-16,-5 10 0 0,-8 4 0 16,-6 3 0-16,-14 9 0 0,10-7 0 15,-10 7 0-15,-7 10 0 16,1 1 0-16,-8 10 0 16,0 4 0-16,-9 9-21 15,-6-1-17-15,-17 13-52 16,7 5-1-16,-10-2-3 15,-9 1-3-15</inkml:trace>
  <inkml:trace contextRef="#ctx0" brushRef="#br1" timeOffset="2.22068E6">1590 15388 6 0,'-6'16'100'0,"-3"-4"-1"16,-1-4-5-16,10-8-5 16,0 0-4-16,-19-13-61 0,19 13-13 15,-11-2-8-15,11 2-3 16,7 9 0 0,7 4 0-16,-2 2 0 0,-3 4 0 0,18 0 0 15,6 2 0-15,10-6 0 16,3-3 0-1,9-7 0-15,10-6 0 16,11-15 0-16,25-10 0 0,-1-9 0 16,9-12 0-16,9-9 0 15,12-11 0-15,3-4 0 0,2-7 0 16,5 0 0-16,-8 2 0 16,-11 3 0-16,-8 5 0 0,-5 6 0 15,-20 8 0-15,-11 8 0 16,-13 11 0-16,-24 7 0 15,-5 6 0-15,-8 0 0 0,-8 10 0 16,-12 1 0-16,-7 11 0 16,3-12 0-16,-3 12 0 15,0 0 0-15,-7-9 0 16,7 9 0-16,-16-3 0 16,6 3 0-16,-5 2 0 15,1 3 0-15,0 0 0 0,-3 2 0 16,0 4 0-16,-1-2 0 15,2 2 0-15,3 1 0 16,7 4 0-16,0-4 0 0,-7 6-83 16,20-1-13-16,10-8-3 15,9-2-6-15,10-7-3 16</inkml:trace>
  <inkml:trace contextRef="#ctx0" brushRef="#br1" timeOffset="2.23204E6">2320 16698 54 0,'-10'-7'85'15,"2"-2"-3"1,-15-8-15-16,20 7-21 0,-3-1-9 15,6-1-7-15,0 3-5 0,0 9-4 16,0-13-8-16,0 13 0 16,0 0-3-16,0 0-3 15,0 0-2-15,-10-1-2 16,10 1-1-16,2 8-4 16,-2 0 2-16,5 3 1 0,11 4 0 15,0 2 1-15,-11 3 0 16,9-2 0-16,-1 3-2 15,-6 1 5-15,8 1-5 0,1 0 0 16,-6-1 0-16,6 1 0 16,10-7 0-16,-5 1 0 15,0 0 0-15,13-5 0 16,-8-3 0-16,7-6 0 0,3-3 0 16,2-10 0-16,4-8 0 15,17-7 0-15,3-6 0 0,7-5 0 16,4-2 0-16,-2-1 0 15,4-1 0-15,0 0 0 16,0 3 0-16,-16 2 0 16,0 4 0-16,-15 2 0 15,1 3 0-15,-10 2 0 16,-6 7 0 0,-10 3 0-16,-1 6 0 0,-2 1 0 0,-16 7 0 15,13-3 0-15,-13 3 0 16,0 0 0-16,0 11 0 0,0 2 0 15,-4 4 0-15,-15 8 0 16,7 5-7-16,-12 5-17 16,-2 8-17-16,-2 7-49 0,-10 3-2 15,-5 1-3-15,-9-3-3 16</inkml:trace>
  <inkml:trace contextRef="#ctx0" brushRef="#br1" timeOffset="2.23263E6">2442 17137 54 0,'-16'-18'92'0,"9"8"-4"16,0-3-3-16,1 2-1 15,-26-1-48-15,28 3-11 16,4 9-12-16,-11-12-4 0,11 12-2 16,6 0-1-16,-4 7-2 15,5 7-1 1,-2 3-1-16,6 5-1 0,4 3 1 16,5 6-2-16,-2 2 0 0,-11-18 0 15,5 2 0 1,-1-1 0-16,3 1 0 15,0-2 0-15,4-1 0 0,1-1 0 16,4-1 0-16,6-4 0 16,-2-4 0-16,54-2 0 15,7-9 0-15,12-12 0 0,7-9 0 16,7-11 0-16,6-9 0 16,-8-3 0-16,-21 3 0 15,-4 1 0-15,-14 4 0 0,-1 1 0 16,-10 6 0-1,-6 1 0-15,-12 5 0 0,-6 2 0 16,-7 7 0-16,-8 1 0 16,-1 7 0-16,-13 3 0 0,0 3 0 15,-9 7 0-15,0 0 0 16,10-5 0-16,-10 5 0 16,0 0 0-16,0 0 0 15,0 9 0-15,0 5 0 0,-6 0 0 16,6 7-79-16,0 7-15 15,-6-5-2-15,4 1-7 16,-2-12-4-16</inkml:trace>
  <inkml:trace contextRef="#ctx0" brushRef="#br1" timeOffset="2.24032E6">27386 17095 9 0,'-10'-2'92'0,"-4"-3"4"15,14 5-5-15,-14-19-4 16,7 1-27-16,3 4-33 0,1 0-5 16,3-1-7-16,2 2-3 15,9 1-12-15,4-1 0 16,13 5 0-16,6 2 0 16,7 5 0-1,6 2 0-15,7 11 0 16,-2 4 0-16,0 8 0 15,-3 8 0-15,-7 3 0 0,-7 5 0 16,-12 1 0-16,-9 4 0 0,-15 0 0 16,-1-21 0-16,-9 1 0 0,-2-1 0 15,-6 0 0 1,-5 2 0-16,0 1 0 0,-3-3 0 16,-3 4 0-1,-3-3 0-15,1 0 0 0,3 0 0 16,-3-2 0-16,5-2 0 0,-2 0 0 15,9-3 0-15,2-2 0 16,4-1 0 0,11-3 0-16,3-3 0 0,12-2 0 0,8-3 0 31,6-3 0-31,6-1 0 0,6 0 0 0,5 2 0 0,5-7 0 16,4-1 0-1,6 0 0-15,-3-2-37 0,5-2-12 16,-4-1-19-16,3 0-3 15,-5-3 7-15,1-2 18 16,-5 1 18-16,-37 3 23 16,66-22 24-16,-13-2 23 15,-21 6 21-15,-17-2 5 16,-11 5-8 0,-15 5-15-16,-3 11-12 0,-21 11-10 0,8 0-8 15,1 4-15-15,-3 3 0 16,4 6 0-16,-2-1 0 0,-3 2 0 15,6 5 0 1,2 1 0-16,2 1 0 0,2 1 0 0,5 0 0 16,0 0 0-1,1-1 0-15,5-3 0 0,7-2 0 16,0-2 0-16,3-6 0 16,2-2 0-1,3-6 0-15,1-1 0 16,13-12 0-16,4-24 0 15,-9-4 0-15,-14-12 0 0,-12 0 0 16,-8 3 0-16,-13 6 0 0,-4 9 0 16,-5 9 0-16,1 6 0 0,-9 8-52 15,13-1-42-15,8-2-1 16,7 3-8-16,7 2-4 16</inkml:trace>
  <inkml:trace contextRef="#ctx0" brushRef="#br1" timeOffset="2.24059E6">28887 17029 12 0,'31'-7'102'0,"-4"4"-1"15,-12-2-5-15,0 5-2 16,-15 0-2-16,10 5-78 0,-10 14-14 16,-3 9 0-16,-5 8 0 15,-7 7 0-15,6-18 0 16,1 5 0-16,-7 5 0 15,1 3 0 1,1 4 0-16,-4 4 0 16,-3 3 0-16,0 3 0 0,-1-3 0 15,2 2 0-15,0-1 0 0,-2 1 0 16,8-3 0 0,-1-1-31-16,6-7-62 0,4-2-5 15,4-7-2-15,4-8-8 16</inkml:trace>
  <inkml:trace contextRef="#ctx0" brushRef="#br1" timeOffset="2.24195E6">29209 17731 61 0,'47'-28'99'0,"-2"2"-2"0,-5 0-5 16,-6 4 0-16,-6 2-49 15,-7 3-23-15,-4 0-13 16,-6 3-7-16,-8 1 0 15,-3 2 0-15,-7 1 0 16,-7 3 0-16,-7 2 0 16,-2 4 0-16,-3 1 0 15,-1 6 0-15,-1 7 0 16,-2 1 0-16,2 4 0 0,1 2 0 16,6 1 0-16,2 4 0 15,4-2 0-15,7 1 0 16,5-4 0-16,3-1 0 0,7-3 0 15,11-6 0-15,4-7 0 16,10-3 0-16,6-11 0 0,-5-7 0 16,65-45 0-16,14-16 0 15,-2-22 0-15,2-11 0 16,-12-5 0-16,-7 2 0 0,-19 10 0 16,-28 32 0-16,-12 8 0 15,-10 12 0-15,-7 12 0 16,-9 11 0-16,-10 12 0 15,-14 11 0 1,-6 7 0-16,-9 10 0 0,-3 17 0 16,-12 13 0-16,-8 15 0 15,1 16 0-15,-4 11 0 16,33-39 0-16,-4 7 0 16,4 1 0-16,3 5 0 0,5-1 0 15,0 2 0-15,10-5 0 16,1 1 0-16,7-5 0 15,6 0 0 1,9-11 0-16,5 1 0 0,6-11 0 16,4-2 0-16,7-7 0 0,1-3 0 0,5-8 0 15,3-6 0-15,-4-2 0 16,2-12 0-16,-5-3 0 16,-2-2 0-16,-6-1 0 0,-3-2 0 15,-4-2 0-15,-8 3 0 16,-4 1 0-1,-11 2 0-15,-3 4 0 16,-5 3 0-16,-8 4 0 0,-3 4 0 16,-4 2 0-16,0 2 0 15,1 6 0-15,0 3 0 32,1 0 0-32,3 3 0 0,4 1 0 0,3 1 0 0,4-1 0 15,4-1 0-15,0-1 0 16,9-3 0-16,8-3 0 0,2-2 0 15,3-5 0-15,5 0 0 0,4-9 0 16,-2 0 0-16,3-5 0 16,-6 5 0-16,35-21 0 15,-34 13 0-15,1 0 0 16,14-14 0 0,-25 18 0-16,-3 3 0 0,-5 4 0 15,-9 6 0-15,12-1 0 16,-12 1 0-1,2 14 0 1,0 0 0-16,-2 4 0 0,0 3 0 0,0-2 0 16,-1 1 0-16,3 1 0 0,2-2 0 0,6-1 0 15,2-1 0-15,2-3 0 16,5-5 0 0,1-3 0-16,4-4 0 0,3-1 0 15,-2-5 0-15,3-7 0 16,-4-3 0-16,2 0 0 0,-1-2 0 15,-3-2 0-15,1 1 0 16,-4 0 0-16,-1 4 0 16,-6 1 0-16,-1 3 0 0,0 4 0 15,-11 5 0-15,0 0 0 16,9 9 0-16,-9 2 0 16,0 2 0-16,0 3 0 15,1 2 0 1,1-1 0-16,3-2 0 15,2 3 0-15,2-3 0 0,6-3 0 16,-1-2 0-16,9-5 0 16,2-5 0-16,0-2 0 0,7-7 0 15,4-2 0-15,-1-5 0 16,0-1 0-16,2 0 0 16,-2-1 0-16,1 2 0 0,-4 1 0 15,-2 5 0-15,-2 1 0 16,-3 8 0-16,-15 1 0 15,-1 11 0-15,-9 8 0 0,-5 9 0 16,5-28 0-16,-17 38 0 16,-26 46 0-16,18-35 0 15,-2 2 0-15,2 3-17 16,9-2-79 0,-7-5-3-16,6-5-3 0,17-42-4 0</inkml:trace>
  <inkml:trace contextRef="#ctx0" brushRef="#br1" timeOffset="2.2423E6">31702 17870 13 0,'122'-109'104'0,"-17"10"-2"0,-23 18-6 16,-20 12-2-16,-49 24-2 16,-13 33-82-16,0 3-10 15,-10 8 0-15,-7 1 0 16,0 11 0-16,3 6 0 15,-1 5 0-15,-2 5 0 16,8 6 0-16,4 5 0 16,0 3 0-16,5 3 0 0,0 5 0 15,1 0 0-15,8 2 0 16,-5-2 0-16,1 3 0 16,1-4 0-16,-5-1 0 15,-1-47 0-15,0 37 0 0,-1 1 0 16,-13-10 0-16,0-3 0 15,14-25 0-15,-31 16 0 16,-25 0-22-16,19-19-70 16,3-17-3-1,5-2-5-15,-2-10-7 0</inkml:trace>
  <inkml:trace contextRef="#ctx0" brushRef="#br1" timeOffset="2.2425E6">31994 17419 94 0,'91'-53'103'0,"-3"23"-6"0,-19 17-4 16,6 3-3-16,-2 5-65 16,0 2-16-16,-13 3-9 15,7 1 0-15,-11 2 0 0,-10 3 0 16,-1-1 0-16,-12 4 0 16,-14-6 0-16,-11 6-8 15,-8-9-47-15,-9 9-37 0,-17-1 0 31,-3-2-7-15,-22 5-4-16</inkml:trace>
  <inkml:trace contextRef="#ctx0" brushRef="#br1" timeOffset="2.24285E6">30725 18174 80 0,'-101'39'101'0,"6"-7"-3"0,8-5-4 15,12-2-3-15,9-11-64 16,6 1-7-16,11-6-20 31,49-9 0-31,-24 2 0 0,-2-2 0 0,26 0 0 16,17-3 0-16,44-15 0 15,-6 12 0-15,5-3 0 16,12 6 0-16,1-3 0 0,5 2 0 16,4 0 0-1,5 2 0-15,-9 2 0 16,0 0 0-16,-10 1 0 0,-9 4 0 16,-15 6 0-16,-44-11-53 0,26 11-42 15,1 0 0 1,-27-11-6-16,-22 16-4 15</inkml:trace>
  <inkml:trace contextRef="#ctx0" brushRef="#br1" timeOffset="2.24316E6">30453 18453 42 0,'-88'17'102'0,"2"0"-1"16,8-3-6-16,2 1-2 16,17-2-24-16,15 2-60 15,44-15-9-15,0 0 0 16,-14 21 0-16,1 0 0 15,44-8 0-15,67 14 0 16,-22-6 0-16,8-12 0 16,7-2 0-16,10 1 0 0,3-2 0 15,2-2 0-15,1-1 0 16,-4 1 0 0,-1-4 0-16,-12 0 0 0,-3 0 0 15,-9 0 0-15,-17-5 0 16,-13 2 0-16,-5-3 0 15,-43 6 0-15,25-2 0 0,-1-3 0 16,-24 5-93-16,0 0-9 16,0 0-3-16,6-11-8 15</inkml:trace>
  <inkml:trace contextRef="#ctx0" brushRef="#br1" timeOffset="2.25295E6">27352 17222 25 0,'-21'0'85'0,"3"-2"1"0,-1-5-2 16,6 2-30-1,-2-5-11-15,5 0-11 16,2 0-7-16,3-1-6 0,3-2-3 16,2-5-4-16,4 1-1 15,7-1-2-15,10 0-2 0,5-1-4 16,7 0-3-16,10 3 0 16,6 2 0-16,5 3 0 15,4 4 0-15,4 2 0 0,-5 5 0 16,-2 1 0-16,-6 11 0 15,-3 7 0-15,-9 6 0 16,-10 6 0-16,-4 7 0 0,-12 5 0 16,-11 6 0-1,0-23 0 1,-7 4 0-16,-7 0 0 0,-3 3 0 0,-6-1 0 16,-4 0 0-16,-2 0 0 0,-4 1 0 15,-3-3 0-15,-2 0 0 16,1-3 0-16,-2 0 0 15,1-6 0 1,-1 1 0-16,4-4 0 0,2-3 0 16,4-5 0-16,7-4 0 0,8-3 0 15,14-3 0-15,0 0 0 16,0 0 0-16,13-4 0 16,10 0 0-16,6 0 0 15,3 2 0-15,6 2 0 0,1 0 0 16,2 3 0-16,1 6 0 15,1 3 0-15,-1 3 0 16,-4 6 0-16,-5 1 0 16,-7 4 0-16,-26-26 0 0,18 26 0 15,1 0 0-15,-14 3 0 16,-1-1 0-16,-15 2 0 16,-1-1 0-1,-15-2 0-15,-42 25 0 16,27-29 0-16,-6-3 0 15,-3-5 0-15,-2-1 0 0,2-7 0 16,-1 1 0-16,1-5 0 16,7 2 0-16,-4-4 0 15,9-1 0-15,39 0 0 0,-62-2-80 16,46-7-14-16,8-5-3 16,8-2-9-16,14-9-3 0</inkml:trace>
  <inkml:trace contextRef="#ctx0" brushRef="#br1" timeOffset="2.25958E6">27755 17124 45 0,'4'-25'74'0,"2"-2"2"16,3 6-4-16,-7-2-13 15,11 3-11-15,-12 4-9 0,10 3-8 16,-7 4-7-16,-4 9-4 16,0 0-4-1,9-5-9-15,-9 5-7 0,12 17 0 0,-7 6 0 16,1 6 0-16,3 10 0 16,-2 7 0-1,4 5 0-15,-8-20 0 0,1 4 0 16,2 5 0-1,-2 6 0-15,-2 5 0 16,-2 5 0-16,3 5 0 0,0 3 0 16,-2 2 0-16,0 7 0 15,0-1 0-15,1 5 0 16,-1-4 0-16,-1 3 0 0,0-2 0 16,1 2 0-16,-1-6 0 15,0-3 0-15,-1-8 0 0,1-3 0 16,0-11 0-16,1-5 0 15,-1-40 0 1,2 27 0-16,0 1 0 0,-2-28 0 0,0 0 0 16,0 0 0-16,0 0 0 15,0 0 0-15,0 0-68 16,0 0-28-16,0-6-3 16,1-60-5-16,-3-12-2 15</inkml:trace>
  <inkml:trace contextRef="#ctx0" brushRef="#br1" timeOffset="2.26232E6">27949 17036 0 0,'-5'-16'89'15,"-1"-3"5"-15,-1 4-3 16,-2-12-6-16,2 15-38 16,0 2-10-16,2 2-9 0,5 8-7 15,-9-9-6-15,9 9-11 16,-13 0-4 0,13 0 0-16,-19 18 0 0,5 0 0 0,0 6 0 15,-7 7 0 1,3 3 0-1,-6 6 0-15,1 5 0 16,-4 6 0-16,13-21 0 0,-3 3 0 0,-1 4 0 0,-2 4 0 16,-4 2 0-1,-5 5 0-15,3 4 0 16,-5-2 0-16,1 1 0 0,-5 5 0 16,2-4 0-16,-4 6 0 0,1-7 0 15,-5 4 0 1,4-5 0-16,-3 0 0 0,4-4 0 15,2-3 0-15,34-43 0 16,-29 33 0-16,-2 0 0 16,9-12 0-16,-1 3 0 15,23-24 0-15,-20 20 0 0,-3 1 0 32,23-21 0-32,0 0 0 0,0 0 0 0,0 0 0 15,0 0 0 1,9 1 0-16,4 0 0 0,39-1 0 15,-24-1 0-15,11-5 0 16,51-7 0-16,-34 6 0 0,5-4 0 16,7 3 0-1,4-1 0-15,2 3 0 16,8-2 0-16,0 1 0 0,2 1 0 16,0-2 0-16,0 1 0 15,0-1 0-15,-6 2 0 16,-4-1 0-16,-3 3 0 0,-8-1 0 15,-8 5 0 1,-4-4 0-16,-7 5 0 0,-44-1 0 16,68-3 0-16,-68 3 0 15,21-2 0-15,3 0 0 16,0 0 0-16,-24 2 0 0,13-4 0 16,-13 4 0-16,0 0 0 15,0 0 0 1,0 0 0-16,0 0 0 0,0 0 0 0,0 0 0 15,0 0 0 1,-7 0 0-16,7 0 0 16,-12 0 0-16,0 0 0 15,0 0 0 1,1 0 0-16,11 0 0 0,-30 0 0 0,30 0 0 16,0 0 0-16,-33-1 0 0,0 1 0 15,1 4 0 1,-40 7 0-16,31-3 0 0,-7-2 0 15,-6 5 0-15,-2 2 0 16,-8-2 0-16,-1-1 0 16,-5 5 0-16,-2-4 0 0,-4 6 0 15,0-4 0-15,-1 5 0 16,0-5 0-16,2-1 0 16,5 1 0-16,5-5 0 15,3 4 0-15,6-4 0 16,7 0 0-16,4-2 0 15,45-6 0-15,-32 1 0 16,2 1 0-16,30-2 0 16,-25-1 0-16,2 1 0 15,23 0 0-15,0 0 0 0,0 0 0 16,0-12 0-16,13-43 0 16,-13 55 0-16,24-37 0 15,-9 12 0-15,3-2 0 16,3-7 0-16,-1 0 0 0,6-6 0 15,-2-3 0-15,-2-4 0 16,44-58 0-16,2-6 0 16,7-6 0-16,-2-4 0 15,0 0 0-15,-6 7 0 0,-5 12 0 16,-19 32 0-16,-9 8 0 16,-3 8 0-16,-7 9 0 0,-6 9 0 15,-1 10 0 1,-9 6 0-16,0 4 0 15,-3 6 0-15,-5 10 0 16,0 0 0-16,0 0 0 16,0 0 0-16,6 13 0 0,-6 0 0 15,0 4 0-15,0 5 0 16,0 3 0-16,0 1 0 16,4 6 0-16,-4 5 0 0,0 1 0 15,2 6 0-15,0 4 0 0,0 2 0 16,-2-21 0-1,0 5 0-15,0 4 0 0,0 6 0 16,-1 3 0-16,-2 3 0 16,-2 3 0-1,0 5 0-15,2 0 0 0,0 8 0 0,-2 0 0 16,-1 8 0-16,1 1 0 16,-2 5 0-16,-2-5 0 15,1 9 0-15,-2-5 0 16,0 1 0-16,1-8 0 15,-2 0 0-15,5-6 0 0,-2-4 0 32,3-7 0-32,-1 1 0 0,-2-5 0 0,-1-10 0 15,9-41 0-15,-7 34 0 16,-1-2 0-16,2-9 0 16,-2-1 0-16,8-22 0 15,-6 22 0-15,1 1 0 0,5-23 0 16,0 0 0-16,0 0 0 15,0 0 0-15,0 0 0 16,0 0 0-16,0 0 0 16,0 0 0-16,0 0 0 0,0 0 0 15,0 0 0 1,0 0 0-16,0 0 0 16,0 0 0-16,0-6 0 0,0 2 0 15,8-47 0-15,-8 28 0 16,0 1 0-16,0-3 0 15,0-5 0-15,1-47 0 16,6 30 0-16,-2-4 0 16,-1-8 0-16,5-4 0 15,-5-1 0-15,2-11 0 16,4-2 0-16,-3-4 0 16,4-43 0-1,9-39 0-15,-3 12 0 0,-5 17 0 0,-7 21 0 16,1 19 0-1,-4 17 0-15,-1 18 0 0,3 15 0 0,-3 6 0 16,1 6 0-16,0 2 0 16,0 6 0-16,-1 5 0 15,0 5 0-15,-1 14 0 0,0-10 0 16,0 10 0-16,-6 3 0 16,-4 10 0-1,-3 6 0-15,-4 6 0 0,-1 10 0 0,-11 5 0 16,-2 11 0-16,12-25 0 15,-3 9 0 1,-1 2 0-16,-5 6 0 0,-2 3 0 16,-4 6 0-1,-3 2 0-15,-5 6 0 0,2 0 0 16,-4 4 0 0,-2 1 0-16,0-1 0 0,1-1 0 0,0 0 0 15,-1 0 0-15,1-5 0 16,1 0 0-16,6-6 0 15,4-6 0-15,6-6 0 16,28-40 0-16,-23 31 0 0,-2-1 0 16,25-30 0-16,-9 22 0 15,-2 2 0-15,11-24 0 16,15 1 0-16,6 2 0 16,12-4 0-16,41-14 0 15,-23 5 0-15,8 0 0 16,5-4 0-16,6 1 0 0,6-2 0 15,3 1 0 1,3-1 0-16,5 1 0 16,-4 4 0-16,-1-1 0 0,-6-1 0 15,-3 1 0 1,-3 0 0-16,-8 4 0 0,-7-1 0 16,-5 0 0-16,-6 3 0 15,-44 5 0-15,29-2 0 16,3-2 0-16,-32 4 0 15,22-4 0-15,-2 1 0 0,-20 3 0 16,0 0 0-16,0 0 0 16,0 0 0-16,0 0 0 15,0 0-30-15,0 0-65 0,0 0-5 16,-1 0-4-16,-50-5-4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5:33:39.0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27740 17120 31 0,'3'-20'88'0,"3"0"1"16,-2 0-3 0,0-12-19-16,9 16-26 0,-7 6-13 0,2 2-9 15,-8 8-5 1,8 1-4-16,-8 15-1 0,0 4-3 31,-12 11-1-31,-1 6 0 0,-10 11 0 0,9-20-1 16,-4 6 0-16,-8 7-4 0,-6 5 0 15,-5 1 0-15,-5 2 0 16,0 2 0-16,-6-1 0 16,-4 0 0-16,-2-1 0 15,1-3 0-15,-1 0 0 16,2-8 0-16,-3-2 0 0,3-8 0 15,2-6 0 1,5-8 0-16,5-13 0 0,11-9 0 0,26-9 0 16,-22-43 0-16,26-24 0 15,26-10 0-15,19-4 0 16,17-6 0-16,13 8 0 0,11 17 0 31,-2 32 0-31,6 7 0 0,1 14 0 0,-3 10 0 16,1 13 0-16,-4 12 0 15,-7 17 0-15,-9 14 0 16,-41-11 0-16,-2 11 0 16,-11 11 0-1,-1 9 0-15,-12 9 0 0,-3 11 0 16,-11 9 0-16,-7 5 0 0,-12 5 0 16,-6 5 0-16,-14-3 0 15,-5 3 0-15,-8-3 0 16,-6 0 0-1,-7-4 0-15,-5 0 0 0,0-10 0 0,-2-12 0 16,3-13 0-16,1-15 0 16,8-11 0-16,7-13 0 15,11-16 0-15,12-7 0 16,41 0 0-16,-22-15 0 16,1 0 0-16,21-11 0 15,5 2 0-15,23-1 0 16,49-25 0-16,-19 27 0 15,7 7 0-15,13 4 0 0,2 6 0 16,10 4 0-16,-2 3 0 16,4 9 0-16,-1 2 0 15,-3 8 0-15,-3-1 0 16,-3 4 0-16,-5 1 0 16,-7 2 0-16,-6-7 0 0,-2 2 0 15,-7-8 0-15,-9-3 0 16,-6-8 0-16,-40-2 0 15,33 0 0-15,0-6 0 16,-9-6-72-16,-1-1-20 0,-11-11-3 16,1 0-9-1,-7-11-4-15</inkml:trace>
  <inkml:trace contextRef="#ctx0" brushRef="#br0" timeOffset="830.2048">27516 17304 24 0,'-22'-21'86'15,"9"3"2"-15,-1 0-1 0,7 2-5 16,-2 4-50-1,9 12-4-15,-12-3-4 0,2 7-6 16,-2 11-6-16,-8 5-3 16,-4 6-3-1,8-12-4-15,-3 0 0 0,-2 3-1 16,-3-2-1-16,-2 2 0 16,-2-1 0-16,2-3-1 31,-2 0 1-31,1-3 2 0,9-4 2 0,-27 2 1 0,1-8-5 15,19-12 0-15,7-13 0 16,18-10 0-16,26-6 0 0,18-4 0 16,15-1 0-16,12 1 0 15,11 10 0-15,7 4 0 16,4 10 0-16,-3 13 0 16,-4 8 0-16,-9 14 0 0,-7 20 0 15,-39-7 0-15,-5 6 0 16,-8 15 0-16,-5 14 0 0,-13 9 0 15,-5 16 0-15,-12 10 0 32,-9 10 0-32,-9 0 0 0,-6 5 0 0,-9-1 0 15,-7 2 0-15,-5-7 0 16,-5 6 0-16,-7-11 0 16,1 1 0-16,-4-11 0 0,3-10 0 15,0-17 0 1,5-15 0-16,12-16 0 0,10-17 0 15,9-16 0-15,38 0 0 16,-23-13 0-16,1-5 0 16,21-9 0-16,0-1 0 15,17 0 0-15,4-3 0 16,18 4 0-16,52-22 0 0,-31 30 0 16,9 9 0-16,3 4 0 15,3 6 0-15,2 2 0 16,-4 5 0-16,4 6 0 15,-4 4 0-15,-4 2 0 16,-3 2 0-16,-6 4 0 16,-2-5 0-16,-2 1 0 0,-2-7 0 15,-6 1 0 1,-3-8 0-16,-44-7 0 0,35 0 0 16,0 1 0-16,-4-8 0 15,0-4-80-15,-6-11-12 16,0-3-1-16,-3-9-12 15,1 0-2-15</inkml:trace>
  <inkml:trace contextRef="#ctx0" brushRef="#br0" timeOffset="1507.3679">28627 17586 11 0,'20'-49'73'0,"-8"7"3"16,-6 5-16 0,-2 4-16-16,-4 6-4 0,0 3-7 0,0 8-9 15,-1 2-4 1,-1 3-3-16,2 11-3 15,-15-14-2-15,3 10-2 0,0 4-2 16,-8 0 1-16,-5 7-2 16,-5 7 1-16,10-7-3 0,-1 5 0 15,-2 2-1-15,-2 3 1 16,-2 2-2-16,-2 5 1 16,-1 2-1-16,-2 5 0 0,0 3 1 15,0 6 0-15,0-3-1 16,0 7-1-1,4 1-2-15,1 0 0 0,4 4 0 16,2 1 0-16,4 0 0 0,4-2 0 16,4 1 0-1,5-6 0 1,4 0 0-16,0-43 0 0,11 36 0 0,1 2 0 16,12-15 0-16,1 2 0 15,10-14 0-15,44 2 0 16,-36-16 0-16,1-10 0 15,6-12 0-15,0-3 0 16,0-11 0-16,0-2 0 16,-2-10 0-16,-5 0 0 0,13-27 0 15,3-41 0-15,-30 6 0 16,-23 6 0-16,-12 18 0 16,-31 23 0-16,-15 21 0 0,-9 20 0 15,-2 17 0-15,-3 8 0 16,35 4 0-16,-4 6 0 15,5 8-16-15,-3 2-74 16,1 6-3-16,-2-1-4 0,0-1-7 31,3-1-2-31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4:42:34.49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92D050"/>
    </inkml:brush>
  </inkml:definitions>
  <inkml:trace contextRef="#ctx0" brushRef="#br0">1607 1089 50 0,'-4'-13'81'16,"4"13"-6"-16,-1-14-8 15,1 3-12-15,2 2-10 16,1 1-9-16,-3 8-10 0,5-16-5 15,-5 16-5-15,9-8-2 16,-9 8-3-16,10-2-2 16,-10 2-4-16,7 5-5 15,-4 8 0-15,-3 7 0 0,2 5 0 16,-1 1 0 0,4 51 0-16,2 9 0 0,-11 5 0 15,4 4 0-15,-3 0 0 16,-2 2 0-16,4-16 0 0,1-31 0 15,-1-5 0-15,0-5 0 16,2-2 0-16,-6-7 0 16,-1-2 0-1,5-9 0-15,-2-4 0 16,1-2 0-16,-5-6 0 0,7-8 0 16,-15 5 0-16,15-5 0 15,-4-14 0-15,-10 1-85 0,10-7-6 16,-3-8-3-16,7-7-7 15,1-10-3-15</inkml:trace>
  <inkml:trace contextRef="#ctx0" brushRef="#br0" timeOffset="781.9681">1653 1106 41 0,'5'-52'84'0,"-4"6"2"16,1 0-5-16,0 3-2 16,-2 3-52-16,-3 1 0 15,3 39-5-15,-5-35-8 16,-3 1-4-16,2 3-3 16,-1-1-3-16,-3 6 0 15,-2-1-1-15,2 7 1 16,-4 0-4-16,-5 8 0 15,-1 3 3-15,-2 9-1 0,-3 0 1 16,-35 18-1-16,27-3 0 16,0 7-3-16,0 5 3 15,-2 4 0-15,-2 6-2 0,0 11-1 16,-6 4 3-16,-12 43 0 16,-17 35-2-16,15-1 0 15,33-60 0-15,3 11 0 16,-5 67 0-16,10-2 0 0,10-12 0 15,5-72 0-15,11 5 0 16,14 40 0-16,4-8-3 16,7-5 4-16,-5-18 1 15,6-9-2 1,5-5 0-16,9-8 0 0,-3-10 0 16,3-7 0-16,11-6 0 15,2-7 0-15,10-7 0 0,1-7 0 16,1-7 0-16,-2-6 0 15,0-13 0-15,1-6 0 16,-2-8 0-16,-1-6 0 0,-9-10 0 16,4-4 0-16,-1-9 0 15,-5-9 0-15,-5-8 0 16,1-8 0-16,-3-11 0 0,-14-4 0 16,-15 47 0-1,3-6 0-15,-10-1 0 0,1-5 0 16,-4-1 0-16,-3-4 0 15,2 4 0-15,-5-5 0 16,-4 1 0-16,-3 0 0 0,-7-2 0 16,0 0 0-16,-10 5 0 15,-7-4 0-15,-3 3 0 16,-5 3 0-16,-13 3 0 16,-4 9 0-16,-6 1 0 15,-6 13 0-15,-11 3 0 16,-5 8 0-16,-1 4 0 15,-14 11-53-15,8 12-36 0,2-1-4 16,1 5-4-16,-3 4-6 16</inkml:trace>
  <inkml:trace contextRef="#ctx0" brushRef="#br0" timeOffset="4836.7685">2884 4164 63 0,'0'0'62'15,"3"-8"-6"-15,-3 8-1 16,0-10-16-16,0 10-8 0,-4-9-6 16,4 9-5-16,-9-8-5 15,9 8-3-15,0 0-3 16,-12-13-2-16,12 13-3 0,-11-5 0 15,11 5-1-15,-12-5-1 16,12 5-1-16,-14-2 1 16,3 1-1-16,2 0 0 15,-2 1 1-15,-5 0-1 0,1 0 0 16,0 0 0-16,1 0-1 16,-5 0 1-16,2 3 2 15,-4 0-1-15,0 1 0 16,4 0 0-16,-3 1 0 15,-3-1 1-15,2 1-2 16,0 0 1-16,0 0-2 16,2 1-1-16,0 1 1 0,-1 0 0 15,0 0 0-15,2 1 0 0,-4 1 0 32,4-3-1-32,3 3 1 15,-6-3 0-15,7 3-1 0,-4 0 1 0,-4-1-1 16,3 0 1-16,4 5-1 15,-2-1 1-15,-2 1 0 16,0 1 0-16,-2 0-1 0,3 0 1 16,5 2 0-16,-4-2 0 15,0-1-1-15,2 0 1 16,-2-1-1-16,3 0 1 16,-4 0 2-16,7 1-3 0,-9-1 3 15,6 0 0-15,1 1-2 16,-2 1 2-16,1 2 2 15,-1 0-3-15,1 1-1 0,-1 0 2 16,-1 0-1-16,2 4-1 16,-4-2 4-16,1 1-4 15,1 2 1 1,1 1-1-16,-2 0 1 0,-1 5 0 16,1-3-1-16,1 0 0 0,-1 2 0 15,0 0-1-15,5 2 1 16,-4-2 0-16,2 1 0 15,1 0 0-15,2 2 0 0,0 1 0 16,-2-1 0-16,2-1 1 16,0 1-1-16,4-1 0 15,-5-1-1-15,8-1 0 16,-5 1 0-16,1-4 1 0,-4-1 0 16,5 1-1-16,1-3 1 15,3 1 0-15,-3 0 1 16,-4-2 0-16,2 3 0 0,8-2 0 15,-3 4 0 1,0-1 0-16,-6 1 0 0,3 1 0 16,6 3 0-16,-1-1 0 15,-1 0 0-15,1-1 0 0,1-1-1 16,-1 1 1-16,1-2 0 16,0 0 0-16,0-1 0 15,5-1 0 1,-1 1 1-16,-3 1-1 0,6 1 0 0,1 0 1 15,6 1-1-15,-8 0 0 16,4 3 0-16,-6-1 0 16,-2 3 1-16,8 2-1 15,-3-1 1-15,-4 0-1 0,5 2 1 16,-6 1 0-16,6-2 0 16,4 1 0-16,2-4 0 15,-9-2 0-15,3-1 0 0,5-2 0 16,-1-1 0-16,6 0 0 15,-1-3 1-15,-1 1 0 16,0 0 0-16,14 1 1 16,-3 0-4-16,7 0 0 0,0 2 0 15,3-3 0-15,0 1 0 16,6-2 0-16,-1-1 0 16,-4-2 0-16,5-2 0 15,-9-3 0-15,6-4 0 0,-6-1 0 16,6-3 0-16,-1-2 0 15,-2-3 0-15,7 0 0 16,-7-1 0-16,13-1 0 16,-3-4 0-16,5-1 0 0,-3-1 0 15,2 2 0-15,8-5 0 16,0 0 0-16,-3-2 0 16,7-1 0-16,-3-1 0 0,-2-1 0 15,-2-1 0-15,-1-2 0 16,-4 0 0-16,-6 1 0 15,2 0 0-15,-6-1 0 0,3 0 0 16,-7 0 0-16,1-2 0 16,2 1 0-16,-3-2 0 15,2-2 0-15,-2 0 0 16,-2-4 0-16,-2-1 0 0,6-1 0 31,-3 0 0-31,-2-3 0 0,-2 0 0 0,-1-4 0 16,-1-2 0-16,-1-1 0 15,-2-1 0-15,-4-2 0 0,1 0 0 16,-3 0 0-16,1-1 0 16,-7 0 0-1,1-2 0-15,-5 1 0 0,3 0 0 16,1-2 0-16,-4-1 0 0,0-3 0 16,-1 3 0-16,-1-3 0 15,2 4 0-15,-4-2 0 16,-2 1 0-16,0 2 0 15,-1-2 0-15,-4 1 0 0,0 2 0 16,0-2 0-16,-3 0 0 16,-4 0 0-16,0 0 0 15,0 0 0-15,-3 1 0 16,2 0 0-16,-3 1 0 16,-1 3 0-16,-1-1 0 0,-2 3 0 15,0 1 0-15,-4 3 0 16,1-1 0-16,-3 3 0 15,-1 0 0-15,1 2 0 16,-3 0 0-16,3-1 0 0,-5 1 0 16,-2 1 0-16,0 3 0 15,1-3 0-15,-5 5 0 16,-3-2 0-16,4 2 0 0,-4 3 0 16,4 1 0-16,-1 1 0 15,-3 4 0-15,2 0 0 16,-1 4 0-16,-7-1 0 15,2 5 0-15,-1 0 0 0,-5 2 0 16,-1 0 0 0,0 2 0-16,-3 2 0 0,4 0 0 15,0-1 0-15,-1 3 0 0,1 0 0 16,5 0 0-16,-6 3 0 16,11 2 0-16,-2 0 0 15,-4 1 0-15,8 3 0 16,-3 0 0-16,6 0 0 15,-2 2 0-15,1 0 0 0,-2 2 0 16,6 2 0-16,0 0 0 16,2-1 0-16,6 4 0 15,1 1 0-15,4 1 0 0,5 0-31 16,7-6-56-16,1 5-4 16,6-4-4-1,3-1-4-15,5-5 0 0</inkml:trace>
  <inkml:trace contextRef="#ctx0" brushRef="#br0" timeOffset="5478.7412">2686 4176 9 0,'3'-10'88'16,"6"1"3"-16,-6-2-4 15,-2 2-4-15,-1 9-43 0,1-12-14 16,-1 12-10-16,0 0-5 16,0 0-5-16,0 0-1 0,0 17-4 15,0 3 0-15,-6 9 2 16,-1 6 1-16,1 10-1 15,-6 8 0-15,1 7 0 16,-3 3-1-16,2 4 1 16,-2 4 1-16,2 0-3 0,-4 1 0 15,-1-4 1-15,5 0 1 16,4-5 0-16,3 0-3 16,-4-4 0-16,6-3 2 15,2-1-1-15,1-3 1 0,9 1 0 16,-7-1-1-16,-2 5 1 15,0 4 0-15,0 6-2 16,-1 5 0-16,0 3 0 16,-6 1 0-16,1 1 0 0,-4 0 0 15,1-6 0-15,-2-6 0 16,3-8 0-16,-2-7 0 16,2-6 0-16,0-5 0 0,5-6 0 15,-1-4 0-15,0-3 0 16,0-1 0-16,1-4 0 15,0 1 0-15,3-4 0 0,-5 0 0 16,-2-2 0-16,6-1 0 16,1-3 0-16,0-3 0 15,0-9 0-15,-4 13-2 16,4-13-8-16,0 0-20 16,-7-2-55-16,6-8-2 15,0-7-6-15,0-9-4 0,1-11-1 16</inkml:trace>
  <inkml:trace contextRef="#ctx0" brushRef="#br0" timeOffset="6060.7246">3235 4223 42 0,'4'-24'85'0,"-4"2"-3"0,4 2 1 16,-1 4-40-16,-2 2-2 15,3 4-13-15,-4 10-5 16,2-12-12-16,-2 12-5 15,0 0 2-15,5 5-6 16,-5 10 0-16,0 6-1 0,-2 12 2 16,-2 7 0-16,-1 12 2 15,-1 12 0-15,-6 9-1 16,-3 8 1-16,-2 8-2 0,-1 1 0 16,-1 5 0-16,1 0-1 15,-3 1 0-15,2 0 0 16,4-3 1-16,-1 2 1 0,5-1-1 15,-2 2 1-15,-6 0-4 16,6-2 0-16,0-1 0 16,-3 0 0-16,0-1 0 15,1-3 0-15,-2-3 0 16,1-7 0-16,5-4 0 16,-6-5 0-16,6-7 0 15,4-8 0-15,-2-8 0 0,3-8 0 16,-3-8 0-16,8-5 0 15,-3-8 0-15,3-2 0 0,-2-7 0 16,3-9 0-16,-7 10 0 16,7-10-16-16,0 0-70 15,-3-13-4-15,2-9-3 0,-5-13-7 16,2-9-2-16</inkml:trace>
  <inkml:trace contextRef="#ctx0" brushRef="#br0" timeOffset="6746.5352">1732 5368 48 0,'-16'0'85'15,"3"-2"1"-15,0-5-3 0,0 3-38 16,3 2-4-16,10 2-9 15,-9-6-11-15,9 6-6 16,0 0-3-16,-14-5-4 16,14 5-1-16,0 0-2 15,0 0-2-15,0 0-1 0,0 0-1 16,0 0 0-16,0 0-1 16,0 0 0-16,0 0 1 15,6 0 0-15,4 0 1 0,1 1 0 16,2-1 1-16,14 2 0 15,3-2 1-15,2 0-4 16,20-2 0-16,4-4 0 16,2-3 0-16,23-4 0 0,13-2 0 15,8-3 0-15,6-4 0 16,17-1 0-16,3-2 0 16,11 2 0-16,-1-4 0 0,0 2 0 15,-11-2 0-15,-7 3 0 16,-6 2 0-16,-14 1 0 15,-13 3 0-15,-13 1 0 0,-14 4 0 16,-9 2 0 0,-13 3 0-16,-9 2 0 15,-11 2 0-15,-8 1 0 0,-10 3 0 16,10-2 0-16,-10 2 0 16,0 0 0-1,0 0 0-15,-7-4-16 0,7 4-71 0,-21 0-5 16,-1-5-2-16,-7-2-7 15,-12-1-3-15</inkml:trace>
  <inkml:trace contextRef="#ctx0" brushRef="#br0" timeOffset="7443.6172">2151 4784 5 0,'-12'-2'86'0,"12"2"-1"16,-7-2-3-16,7 2-5 15,-11 0-45-15,11 0-5 0,-12 20-14 16,4 0-5-16,0 10-4 16,-8 5 1-16,4 7-2 0,-1 3 0 15,-3 3 2-15,1-5-1 16,-2-1-1-16,2-5 0 0,0-9 0 15,9-6-1-15,1-7 2 16,-1-4 3-16,6-11-2 16,0 0-1-16,0 0 4 15,0-11 0-15,1-7-1 16,3-7-1-16,-4-3-1 0,0-11-2 16,6-6-3-1,2-4 1-15,5-2-4 0,-2-1 3 16,7 2-2-16,2 5 0 15,0 3 1-15,0 7 0 16,-6 10 3-16,-5 7 0 0,2 5-1 16,-2 7-2-16,2 6 3 15,-11 0-1-15,16 18-1 16,-9 0 1-16,4 3-1 16,0 4 1-16,4 6 0 0,1 0 1 15,-9 1-2-15,7 1 0 16,2-1 0-16,2-2 0 15,-10 0 0-15,7-2-3 0,2-2-3 16,-1-3-6-16,2 1-12 16,-12 6-47-16,-3-18-18 15,-3-12-3 1,-6 10-4-16,-5-10-3 16</inkml:trace>
  <inkml:trace contextRef="#ctx0" brushRef="#br0" timeOffset="7767.6392">2026 5081 4 0,'-21'7'95'0,"8"-1"0"0,13-6-6 16,-18 6-1-16,15-31-13 0,3 25-53 16,0 0 0-16,0 0-12 15,20-11-4-15,1 4-3 16,2-3-1-16,10-5-2 15,10-1 0-15,5-3 0 0,0-1 0 16,-3 2 0-16,1 0 0 16,-8 1 0-16,-1 4 0 15,-7 2 0-15,-12 3 0 0,-5 2 0 16,2 2 0-16,-15 4 0 16,0 0 0-16,0 0 0 15,0 0 0-15,0 0 0 16,0 0 0-16,0 0 0 15,0 0-36-15,12 3-52 0,-12 7-5 16,0 4-3-16,-4 0-9 16</inkml:trace>
  <inkml:trace contextRef="#ctx0" brushRef="#br0" timeOffset="10086.8364">1744 5842 57 0,'-3'-11'77'0,"3"-4"1"16,-7 2-26-16,8 5-8 15,8-7-11-15,-2 5-7 16,-2-8-5-16,6 2-7 16,5-2-2-16,2 0-1 15,5 0-4-15,-4 3-1 0,-2 2-1 16,3 2-2-16,2 6-1 16,-2 2-1-16,-4 3 0 0,-3 4-1 15,0 6-2-15,0 6 0 16,-3 4 3-16,-8 6-1 15,-2 1 1-15,0 2-2 16,-1 3 2-16,-6 0 0 0,-4-4 0 16,-7-1 1-1,7-6-3-15,3-1 1 0,-5-5 1 16,6-4 3-16,-4-4-3 0,11-7 1 16,-12 10 3-16,12-10-3 15,0 0 2 1,0 0-3-16,0-9-2 0,0 9 1 15,14-18 0-15,-3 6 1 16,2-2-1-16,0 1 0 16,1 0 1-16,7 3-3 0,-4 1 2 15,4 5-1 1,2 3-2-16,-1 1 0 0,-5 6 0 16,1 7 1-16,2 3-1 15,-6 3 3-15,-4 6-1 0,-2 1 1 16,-4 2 1-16,-3 3 0 15,-1-2 0-15,-4 2 0 0,-12-4 1 16,1 0 0-16,-9-5 4 16,4-1-3-16,-5-5 1 15,6-3 0-15,-14-3 3 16,8-4-1-16,-4-4 0 0,6-2 0 16,0 1-3-16,2-1 1 15,-3-2-4-15,3-2 0 16,13 1 0-16,8 3 0 0,-15-9 0 15,15 9 0 1,-11-8 0-16,11 8 0 16,0 0 0-16,-6-10 0 0,6 10 0 15,0 0 0-15,0 0-10 16,0 0-47-16,0 11-31 0,0-11-2 16,9 9-7-16,-9-9-4 15</inkml:trace>
  <inkml:trace contextRef="#ctx0" brushRef="#br0" timeOffset="12207.5234">4291 4836 10 0,'-9'3'65'0,"9"-3"-2"16,0 0-12-16,0 0-7 0,0 0-8 15,0 0-7 1,0 0-4-16,0 0-4 0,0 0-3 16,0 0-2-16,0 0-3 15,0 0-4-15,0 0-1 16,0 0-2-16,0 0 0 0,0 0 0 16,5-3 0-16,-5 3 0 15,14-10-2-15,-6 4 1 16,3-4 1-16,7-5 0 15,5-3-1-15,3-5-2 16,5-1 0-16,4-1-1 16,3-5 1-16,2 1-1 0,6 0 0 15,-6 0 0-15,3-1-1 16,-3 3 2-16,-1-1 0 0,1-2 0 16,-2 1-1-16,3-1 1 15,-2-2 0-15,3 0-1 16,-1 1 1-16,-2 0-1 0,1 1 0 15,-3 0-1-15,0 1 1 16,-3 2-2-16,-1 1 0 16,-3-1 0-16,0 3 0 15,-2 1 0-15,0 0 0 0,1 1 0 16,-4 1 0-16,3 2 0 16,-3 0 0-16,0 4 0 15,0-3 0-15,-4 4 0 0,1-3 0 16,-2 2 0-16,4-2 0 15,-2 1 0-15,-2 0 0 16,3 0 0-16,-3 3 0 16,0-2 0-16,-5 6 0 15,5-3 0-15,-6 3 0 0,-1-2 0 16,-3 2 0-16,1 1 0 16,-2-1 0-16,-9 9 0 15,15-13 0-15,-15 13 0 0,10-11 0 16,-10 11 0-16,8-9 0 15,-8 9 0-15,0 0 0 16,0 0 0-16,0 0 0 16,0 0 0-16,0 0-9 0,-3-8-5 15,3 8-11-15,-10 1-37 16,10-1-27-16,-13-1-2 16,-1 1-6-16,0-1-2 15</inkml:trace>
  <inkml:trace contextRef="#ctx0" brushRef="#br0" timeOffset="12659.6767">5420 3598 7 0,'-19'-7'88'0,"1"-3"4"0,4 1-5 16,1-1-5-16,3 3-41 15,10 7-14-15,-11-9-11 0,11 9-7 16,0 0-4-16,0 0-3 15,10 0-1-15,3 3-1 0,7 3 0 16,1 1 1-16,9 3 0 16,6 0 0-16,6 0 0 15,-1 4 0-15,4 1 0 16,-1 1 0-16,-3-2-1 0,-2 5-1 16,-4 0 1-1,-6 1-1-15,-7-1 1 0,-3 2-1 16,-3-1 1-16,-5 3-1 15,-3-1 1-15,-4 0 0 16,-2 1 1-16,-2-2 0 16,0 3 0-16,-5-1 1 0,-3 0 0 15,-3 0 0-15,-2-1 1 16,0 1-1-16,-2-2 1 16,1-2-1-16,-1-2 0 0,1 1 0 15,4-4-1-15,-2-3 0 16,12-11-3-16,-12 13-3 15,12-13-4-15,0 0-17 0,0 0-58 16,1-13-2 0,13-9-7-16,5-11-6 0</inkml:trace>
  <inkml:trace contextRef="#ctx0" brushRef="#br0" timeOffset="14084.3076">7267 2267 30 0,'13'-23'69'0,"-1"-6"-16"0,-6 10-1 16,-5 4-4-16,0-1-10 15,-1 5-4-15,-2 1-6 16,2 10-6-16,-11-17-4 0,2 10-7 16,-2-3-2-16,0 7-3 15,-4 1-1-15,0 2-1 16,-6 0-2-16,-2 0 0 15,-6 5 0-15,1 5 1 0,-5 3 0 16,-3-1 0 0,-4 3 0-16,-1 1 0 0,-1-1 0 15,-1 6 1-15,-2 1 0 0,1 0-1 16,-6 5 1-16,5 0-1 16,-1 2 1-16,3 2-1 15,-1 0 0-15,3 0 1 16,5 0-2-16,0 4 1 0,6-3 0 15,2 4 0-15,-2 3-1 16,3-1-1-16,0 1 0 16,3 4 0-16,-2 1 0 0,2 4-1 15,0 1 0-15,0 5 0 16,-1 0 2-16,5 0-1 16,-1 1 0-16,3-3 0 15,2 0-1-15,-1-3 0 0,4-5 0 16,3-1 0-16,0-4-1 15,3 1 1-15,1 1 0 16,-1 2 0-16,3 1 0 16,0 3 0-16,2 1 0 0,1 1 0 15,1 2 0 1,4-3 0-16,3-1 0 0,1-1 1 16,3-3-1-16,4 0 1 15,6-4-1-15,3-1 1 0,2-3 0 16,4 0 0-16,2-3 1 15,4-1-2-15,7-4 0 16,-1-2 0-16,1-1 0 16,5-4 0-16,1 1 0 0,1-6 0 15,2 1 0 1,3-5 0-16,0 0 0 0,1-6 0 16,4 0 0-16,0-5 0 0,-1 0 0 15,0-5 0-15,-1-3 0 16,-1-5 0-16,-3-3 0 15,1 0 0-15,-2-4 0 16,-1 0 0-16,1-2 0 16,1-4 0-16,0 0 0 15,1-1 0-15,-2-2 0 16,0 0 0-16,-1-1 0 0,-2-3 0 16,1 1 0-16,-1-3 0 15,0-1 0-15,1-2 0 16,2-3 0-16,-5-3 0 0,5-4 0 15,-2-4 0-15,2-3 0 16,-2-1 0-16,-5-1 0 0,0-4 0 16,-7 0 0-16,0 0 0 15,-6-3 0-15,-3 2 0 16,-7-2 0-16,-3 1 0 16,-3-3 0-16,-4 6 0 15,-4-4 0-15,-3 5 0 16,0 4 0-16,-6 3 0 0,-2 2 0 15,-5 2 0-15,-1 2 0 0,-3 0 0 16,-3 0 0-16,1 2 0 16,-4 0 0-16,-1 2 0 15,-1 0 0 1,-5 3 0-16,3-1 0 0,-6 5 0 16,-2-1 0-16,-4-1 0 0,-3 8 0 15,-3-1 0-15,-2 2 0 16,0 1 0-16,-4 7 0 15,2-2 0-15,-4 4 0 0,1 8 0 16,0-2 0-16,0 4 0 16,-4 3 0-16,2 3 0 15,-1 2 0-15,-3 0 0 16,0 6 0-16,-3 2 0 0,2 3 0 16,-2 2 0-16,5 1 0 15,-3 0 0-15,2 4 0 16,3 1 0-16,-4 5 0 15,7 2 0 1,3-1 0-16,4 2 0 16,3 0 0-16,5 4 0 15,1-1-20-15,8 2-22 16,15-5-46-16,-6-5-1 0,4 1-6 16,3-7-4-16</inkml:trace>
  <inkml:trace contextRef="#ctx0" brushRef="#br0" timeOffset="14554.7175">7029 2163 50 0,'0'0'91'15,"1"-9"-2"-15,-1 9-6 16,0 0-3-16,-1-9-58 16,1 9-4-16,-1 8-7 15,-5 4-4-15,-2 13-3 16,-3 8 0-16,-4 11-1 0,-4 13 2 16,0 10 0-16,-5 11-2 15,-2 6-1-15,2 7 1 16,-2 7-1-16,2 3 0 15,4-2-1-15,1-1 0 0,1-5-1 16,5 1 2-16,2-5-1 16,1-3 0-16,2-6 0 15,0 0-1-15,2-5 0 0,-3-1 1 16,1-1 0-16,-4-1-1 16,1-1 1-16,-3-3-1 15,2-6 0-15,-1-5 0 0,2-9 0 16,1-10 0-16,1-7-1 15,1-10-1 1,4-12-3-16,4-9-2 0,-1-9-8 16,1-8-44-16,6-19-27 15,6-11-2-15,2-14-9 0,9-13-2 16</inkml:trace>
  <inkml:trace contextRef="#ctx0" brushRef="#br0" timeOffset="14996.369">7718 2099 79 0,'23'-42'88'0,"-7"6"-1"0,-5 3-3 16,-7 5-44-16,-2 7-3 15,-41 4-13-15,39 17-11 16,0 0-3-16,0 0-4 16,-4 15-2-16,3 11-2 15,-7 32 2 1,-2 20 1-16,-4 18 2 16,-6 19-1-16,-3 13-1 15,-5 16 0-15,-3 8 0 0,1 9-5 16,-1-22 0-16,1-6 0 15,1-7 0-15,4-12 0 16,2-5 0-16,4-14 0 16,1-10 0-16,1-12 0 0,3-8 0 15,4-12 0-15,-1-9 0 16,4-8 0-16,0-9 0 0,3-7-5 16,1-8-3-16,3-12-9 15,0 0-26-15,-12 1-47 16,6-9 0-16,-2-15-4 15,-6-5-7-15</inkml:trace>
  <inkml:trace contextRef="#ctx0" brushRef="#br0" timeOffset="15463.7207">6226 3301 70 0,'-41'0'87'16,"-1"0"-2"-16,5-1-4 0,2 1-44 16,9 2-2-1,6-2-7-15,3 3-9 0,7-3-6 16,10 0-3-16,-10 5-1 0,10-5-2 15,15 2-1-15,8-2 0 16,13-2-2 0,16-6 1-16,14-3 0 0,13-5-1 15,17-6-4-15,11-3 0 16,10-2 0-16,8-1 0 16,-3 0 0-16,-6 0 0 0,-4 0 0 15,-7 1 0-15,-13 5 0 16,-11-1 0-16,-15 4 0 15,-13 2 0-15,-12 3 0 16,-10 1 0-16,-6 4 0 0,-13 3 0 16,-12 6 0-16,10-7 0 15,-10 7 0-15,-16 0-11 16,1 6-20-16,-7 0-57 0,-12-1-1 16,-10 0-6-16,-10-2-4 15,-8 0 1-15</inkml:trace>
  <inkml:trace contextRef="#ctx0" brushRef="#br0" timeOffset="16312.6051">6487 2794 41 0,'-10'-3'89'0,"10"3"-4"16,-10-2-5-1,10 2-2-15,0 0-57 0,-11 5-4 16,3 7-7-16,3 6-4 16,-1 3-3-1,-3 5 0-15,1 2 2 0,1 4-3 0,0-2 0 16,2 2 1-16,-1-5-2 15,2-2 1-15,-1-3 0 16,4-3 0-16,-1-2 1 16,-2-4 0-16,2-2 0 15,-2-3 1-15,4-8 0 16,-9 8 1-16,9-8-1 16,-14-5 0-16,8-5-1 0,-3-5 0 15,0-4-1-15,0-7-1 16,1-3 0-16,2-5-1 0,4-3 0 15,2-4-1-15,2-4 1 16,9-2 0-16,7 1-1 16,3-1 1-16,7 0-1 0,0 3 1 15,4 3-1-15,-1 6 1 16,-2 8-2-16,-4 6 0 16,-6 6 0-16,-2 9 1 0,-3 6-1 15,-5 8 1 1,-6 8 0-16,-3 7 1 0,0 7 0 15,-1 4-1-15,-6 2 1 16,-3 0 0-16,-1 0 0 16,2-6-1-16,-2-3 0 15,4-8 0-15,0-4 0 16,5-6 2-16,2-9-1 16,-3 10 1-16,3-10 0 0,9 0-1 0,2-4 1 15,5-2 0 1,0 0 0-16,3-1-1 0,3 1 0 15,0 3-1-15,-2 2 0 16,-1 1 0-16,-4 6 0 16,-5 6 1-16,-2 5-1 0,-2 3 2 15,-5 4-1-15,-1 1 1 16,-4 2 1-16,-7 4 0 16,-7-2 0-16,-3-1 1 0,-3-1-1 15,-5-3 1-15,-2-1-1 16,-2-5 0-16,2-3 0 15,3-3 0-15,2-3 0 0,4-3-1 16,4-4-6 0,7 2-15-16,-3-1-62 15,14-3-5-15,0-6-4 16,0 6-6-16,19-15-5 0</inkml:trace>
  <inkml:trace contextRef="#ctx0" brushRef="#br0" timeOffset="18264.8508">6410 3603 74 0,'0'0'85'0,"-8"-8"-4"16,8 8-5-16,-26-2-37 15,16 3-15-15,-1 8-10 16,4 2-5-16,-4 3-2 16,2 1-2-16,0 2 1 15,3-2-2-15,1 3 0 0,4-2-1 16,1-3 0-16,3 1 1 16,6-2-3-1,6 0 2-15,2-1 0 0,3-1-1 16,4 0 0-16,-1-1 0 0,-1-1-1 15,-2 1 0-15,-2-2 0 16,-3 1-1-16,-5 0 1 0,-2 1-1 16,-4 1 1-16,-6-1 0 15,2 2 0-15,-8 2 1 16,-3-2-1-16,-6 2 0 16,-1 1-1-1,-7-3-2-15,-2 1-3 0,-4-2-6 0,3 0-20 16,-3-3-50-16,2-3-4 15,1-3-7-15,6-2-2 16</inkml:trace>
  <inkml:trace contextRef="#ctx0" brushRef="#br0" timeOffset="18525.9222">6250 3627 25 0,'15'-19'88'0,"7"-1"-2"16,1-1-4-16,2 0-6 0,32 2-55 16,-27 2-2-16,3 1-6 15,-4 4-7-15,-1 3-4 16,-3 3-1-16,-3 2-1 16,-5 2 0-16,-3 1 0 0,-3 1-3 15,-11 0-2-15,15 4-7 16,-15-4-27-16,5 13-37 15,-5-13-5-15,4 10-5 0,-4-10-3 16</inkml:trace>
  <inkml:trace contextRef="#ctx0" brushRef="#br0" timeOffset="19408.3623">4051 5871 10 0,'0'0'84'15,"0"-15"4"-15,0 6-4 16,2 0-5-16,-2 9-47 0,6-13-3 16,-6 13-8-16,15-3-7 15,-4 3-3-15,4-1-2 16,7 1-2-16,6-1-1 0,12-1 0 15,7-1-1-15,9-2-1 16,11-1-1 0,6-3 0-16,4-1-1 0,4-2-1 15,-1 0 0-15,-1-1 0 0,-4 1 0 16,-5-1-1 0,-8 3 0-16,-7 0 0 15,-10 2 0-15,-6 1-2 0,-9 1-1 16,-6-1-2-16,-4 5-4 15,-9-1-4-15,0 1-11 0,-11 2-29 16,8-9-32-16,-8 9-3 16,0-10-6-16,0 10 0 15</inkml:trace>
  <inkml:trace contextRef="#ctx0" brushRef="#br0" timeOffset="19626.4893">5122 5579 54 0,'-2'-11'83'0,"4"3"0"16,9 1-3-16,2 1-36 0,13 2-8 15,-1 4-8-15,3 1-8 16,-1 10-5-16,0 2-2 16,-3 8-4-16,-3 3-2 15,-5 6-2-15,-6 3-1 0,-5 0-1 16,-6 1-2-16,-1 1-2 16,-9-1-4-16,-1 0-8 15,-7-5-27-15,6-6-44 16,2-4-2-16,0-12-8 0,11-7-4 15</inkml:trace>
  <inkml:trace contextRef="#ctx0" brushRef="#br0" timeOffset="20941.9156">7277 4937 26 0,'9'-12'80'0,"0"3"0"15,-8-2-22-15,3 3-9 16,-3-4-10-16,0 2-11 16,-1 10-8-16,-2-17-4 0,2 17-4 15,-12-15-3-15,12 15-2 16,-21-14-1-16,9 8-1 0,-5 1-1 16,-1 1 0-1,-1 0-1-15,-6 3-1 16,-2 1 1-16,-4 0-1 0,2 0 0 15,-4 4-1-15,-1 1 1 16,-1 3-1-16,-2 1 1 0,-2 1-1 16,0 0 1-16,2 5-1 15,-4 0 0-15,1 2 0 16,0 2 0-16,2 0 0 16,0 2 0-16,-1 2-1 15,4 1 1-15,0 0-1 0,2 0 1 16,-1 1-1-16,5 4 1 15,-3-3-1-15,4 2 0 16,0 3 2-16,0-1 1 16,1 2-1-16,1-2 0 0,1 5 1 15,-4-1 0-15,3 5 0 16,-2-2 0-16,2 4-2 16,-1 4 0-16,0 0 1 0,1 2-1 15,2 2 0 1,1 0 0-16,3-3 0 0,2 0-1 15,-1-1 1-15,4-1 0 16,2-3 0-16,5 0 1 0,2-1-1 16,3-1 0-16,1 4 1 15,2 0-2-15,4 2 0 16,4 2 0-16,1 2 0 0,4 2 0 16,5-1 0-1,4 0 0-15,4 1 0 0,5-2 0 16,4 2 0-1,6-3 0-15,4-2 0 0,5-2 0 0,1-1 0 16,2-1 0-16,0-6 0 16,0-4 0-16,0-3 0 15,0-3 0-15,-2-4 0 16,4-2 0-16,-1-3 0 0,4-3 0 16,0-2 0-16,6-4 0 15,0-1 0-15,1-5 0 0,3-2 0 16,1-6 0-16,4-6 0 15,-1-5 0-15,2-3 0 16,4-5 0-16,-2-1 0 16,5-2 0-16,3-4 0 15,1 0 0-15,-1 0 0 0,3 1 0 16,1-2 0 0,-4 0 0-16,1-2 0 0,0-2 0 15,-7 0 0-15,-3 0 0 16,-1-5 0-16,-4-3 0 0,-8-5 0 15,1-5 0 1,-8-4 0-16,-3-2 0 0,-9-3 0 16,-5-4 0-16,-6 1 0 15,-7 0 0-15,-3 0 0 0,-10 0 0 16,-1 1 0-16,-9-1 0 16,-2 1 0-16,-3 0 0 0,-8-2 0 15,-5 0 0-15,-5 2 0 16,-4 1 0-16,-7 3 0 15,-4 3 0-15,-5 0 0 16,-5 3 0-16,0 5 0 0,-8 4 0 16,1 3 0-1,-8 6 0-15,0 4 0 16,-4 5 0-16,-3 4 0 0,-11 5 0 16,-3 2 0-16,-4 4 0 15,-6 4 0-15,-2 2 0 16,-8 4 0-16,-2 4 0 15,-1-1 0-15,2 7 0 0,2 4 0 16,7 2 0-16,5 6 0 16,5-3-22-16,19-12-55 0,15 18-15 15,15-6-2-15,16-1-7 16,19-14-2-16</inkml:trace>
  <inkml:trace contextRef="#ctx0" brushRef="#br0" timeOffset="21403.3174">7201 4895 64 0,'-6'-13'96'0,"0"1"-4"16,2 1-7 0,4 11-2-16,-7-10-64 15,7 10-5-15,-8 10-3 0,3 11-4 16,-2 8-3-16,0 11 0 16,-3 11 0-16,-2 15-1 0,-2 8 2 15,-4 13 1-15,0 11-1 16,-2 8-1-1,-3 6 1-15,-2 3-5 0,-2 4 0 0,-1-2 0 16,1 0 0-16,1-4 0 16,1-6 0-16,1-9 0 15,-1-4 0-15,2-5 0 16,4-10 0-16,3-6 0 16,1-8 0-16,3-8 0 0,1-5 0 15,0-9 0-15,4-7 0 16,2-8 0-16,3-3-6 15,-3-10-40-15,5-15-42 16,0 0-3-16,11-4-6 0,3-23-5 16</inkml:trace>
  <inkml:trace contextRef="#ctx0" brushRef="#br0" timeOffset="21789.6808">7948 4830 87 0,'20'-27'96'0,"-11"8"-6"16,0 8-5-16,-9 11 0 16,0 0-70-16,-1 12-3 15,-5 16-4 1,3 9-2-16,-1 15-2 0,-4 10 0 0,-1 15 2 15,0 11-1-15,-3 10 0 16,-4 11-2-16,-1 5-3 16,-3 7 0-16,-6 1 0 15,-2 7 0-15,-1 1 0 16,-1-1 0-16,1-3 0 0,2-8 0 16,2-4 0-16,3-10 0 15,8-8 0-15,2-11 0 16,6-13 0-16,3-10 0 15,-3-13 0-15,6-4-11 0,-12-12-75 16,7-12-4-16,-7-14-4 16,-5-11-6-16,-3-15-4 0</inkml:trace>
  <inkml:trace contextRef="#ctx0" brushRef="#br0" timeOffset="22250.6143">5845 5991 69 0,'-30'-2'93'0,"9"-1"-4"16,7-4-4-16,14 7-1 15,0-11-64-15,14 6-1 16,12 1-4-16,13 0-4 16,11 2-3-16,13-2 0 15,12 1-2-15,17-1-2 16,11 0-4-16,14-2 0 16,15-2 0-16,12 0 0 0,10-4 0 15,9 0 0-15,7-5 0 16,0 1 0-16,1-7 0 0,-3 0 0 15,-6-4 0-15,-11-2 0 16,-14-1 0-16,-13-3 0 16,-16 4 0-16,-16 2 0 15,-18 2 0-15,-16 4 0 0,-14 6 0 16,-13 3 0-16,-12 6 0 16,-19 6 0-16,0 0-9 15,-14 4-37-15,-13 1-43 0,-14 4 0 16,-11-4-8-16,-11 3-4 15</inkml:trace>
  <inkml:trace contextRef="#ctx0" brushRef="#br0" timeOffset="22700.6994">6604 5332 84 0,'4'-14'90'16,"0"0"-1"-16,-4 2-6 16,0 2-40-16,0 10-10 15,0-15-12-15,0 15-6 16,-12 0-5-16,1 4-3 0,-7 9-1 16,0 6-2-16,-4 6 0 15,-5 7 1-15,1 2 0 16,1 4-1-16,3 2 1 15,3-1-2-15,7-2-3 16,7-4 0-16,5-4 0 0,12-4 0 16,12-7 0-16,13-3 0 15,6-12-39-15,15-1-47 16,9-4-3-16,5-12-6 0,5-5-8 16,-1-9 4-16</inkml:trace>
  <inkml:trace contextRef="#ctx0" brushRef="#br0" timeOffset="25037.4134">6167 6192 62 0,'0'-17'85'16,"1"-2"0"-16,3-3-4 15,2 0-37-15,5-1-8 0,3 1-12 16,5-2-7-16,4 3-4 16,5 2-4-16,1 5-1 0,1 4-3 15,2 6-2-15,-3 5-1 16,0 4-1-16,-5 10 0 15,-5 9-2-15,-7 5 1 0,-8 6 1 16,-5 3-1 0,-2 0 1-16,-9 1 0 15,-4-4 0-15,-2-3 0 0,-2-6 0 16,5-6 0-16,1-7 0 0,4-4 0 16,10-9 0-16,0 0 0 15,0 0 0-15,0 0-1 16,22-9 1-16,-3 0-1 15,6 1 0-15,0 2-1 16,5 3 1-16,-3 3 0 16,-1 1 0-16,-4 9 0 0,-3 5 0 15,-7 2 0-15,-6 5 1 16,-4 2 0-16,-4-2 1 16,-7 2 0-16,-5-4 1 0,-6 3-1 15,-4-7 1-15,-1-1 0 16,-1-3 0-16,0-4-1 15,4 0-4-15,-1-8-13 16,-16 0-69-16,28 0-2 0,-1-8-5 16,9-3-8-16,2-7-4 15</inkml:trace>
  <inkml:trace contextRef="#ctx0" brushRef="#br0" timeOffset="28101.6826">7380 7590 5 0,'0'-11'73'0,"0"-1"-7"16,0 2-5-16,0-1-3 16,0 1-16-16,-1-2-8 15,-1 2-7 1,-3 0-4-16,1 0-7 0,4 10-3 0,-11-16-3 15,11 16-2-15,-13-14-3 16,13 14-1-16,-19-8-1 16,6 5 0-16,-1 1-1 15,-3 2 0-15,-2-2-1 0,-2 2 1 16,-2 0 0-16,-2 0 0 16,-1 2 1-16,-4 0-1 15,0 1 0-15,-4-1 0 16,-1 1 1-16,-3-1-1 0,1 0-1 15,-1 3 1-15,-3 0-1 16,2 1 0-16,0-1 0 0,1 4 0 16,-3-1 0-16,3 0 0 15,0 1 0-15,0 1 0 16,2 1 0-16,-2 1 0 16,2 3 0-16,-2 2-1 15,4 2 1-15,-3 4-1 0,1 1 1 16,-1 2-1-1,2 5 1-15,-7 10 0 16,3 0 0 0,4 3 0-16,0 1 0 0,6 2 1 15,1 1 0-15,4-2 0 16,1 3 1-16,10-9-1 16,0 2 1-16,0 1-3 15,2-1 0-15,1 3 0 0,1-2 0 16,3 3 0-16,1 2 0 15,2 1 0-15,3-1 0 0,1 1 0 16,7-2 0-16,2 0 0 16,6-1 0-16,1-2 0 15,5-2 0-15,3-4 0 16,4-1 0-16,6-3 0 0,4-1 0 16,5-4 0-16,7 3 0 15,5-4 0-15,4-1 0 16,4 1 0-16,4-1 0 15,4-3 0-15,5-1 0 0,2 1 0 16,3-5 0-16,-1 1 0 16,2-4 0-16,0-1 0 15,0-3 0-15,0-4 0 16,0-1 0-16,3-6 0 0,-4 1 0 16,9-2 0-16,0-2 0 15,6-3 0-15,1-4 0 16,-2-5 0-16,5-4 0 15,-3-3 0-15,0-7 0 0,-3-4 0 16,-1-5 0-16,-6-7 0 16,-4-4 0-16,-3-8 0 15,-11-6 0-15,-2-4 0 0,-6-6 0 16,-6-8 0-16,-11-5 0 16,-6-3 0-16,-9-3 0 15,-10 0 0-15,-5 1 0 0,-11 1 0 16,-3 6 0-1,-13 2 0-15,-11 6 0 16,-6 4 0-16,-10 7 0 0,-9 5 0 16,-8 4 0-16,-4 6 0 0,-7 3 0 15,-4 7 0-15,-6 1 0 16,-5 10 0-16,-5 2 0 16,-1 5 0-16,-2 5 0 15,-5 3 0-15,0 2 0 16,0 3 0-16,1 3 0 15,-1 1 0-15,2 4 0 0,4 0 0 16,2 0 0-16,3 6 0 16,6 2 0-16,4 4 0 0,6 1 0 15,9 5 0-15,9 0 0 16,8 9-7-16,5-1-82 16,15-2-3-16,11-4-4 15,8-3-6-15,7-3-1 0</inkml:trace>
  <inkml:trace contextRef="#ctx0" brushRef="#br0" timeOffset="28541.5778">7123 7580 12 0,'-2'-11'87'0,"2"0"4"0,3 0-3 16,-3 11-6-16,10-13-43 16,-10 13-7-1,12 7-9-15,-7 8-7 0,-3 7-4 16,-2 10-2-16,0 9-3 15,-7 37 1 1,-7 14-4-16,-6 14-4 16,-4 10 0-1,-3 8 0-15,-4 13 0 0,0 3 0 0,-1 4 0 16,4-24 0 0,0-9 0-16,3-8 0 0,2-8 0 15,2-11 0-15,4-9 0 16,0-12 0-16,8-8 0 15,-4-16 0-15,9-2 0 0,-1-14-5 16,5-23-74-16,6 0-11 16,3-12-3-16,5-16-7 15,4-18-3-15</inkml:trace>
  <inkml:trace contextRef="#ctx0" brushRef="#br0" timeOffset="28882.2789">7822 7575 30 0,'39'-42'96'15,"-6"10"1"1,-13 5-6-16,-3 6-3 0,-11-25-38 16,-6 46-27-16,7 8-6 15,-6 13-6-15,3 13-3 0,-4 10-8 16,1 13 0-16,-8 47 0 31,-4 17 0-31,-8 15 0 16,-9 7 0-16,-2 9 0 15,-7 8 0-15,-2 2 0 0,-5-3 0 16,8-40 0-16,1-11 0 16,5-16 0-16,6-9 0 0,4-18 0 15,7-9-7-15,11-22-82 16,-4-17-3-1,6-17-4-15,-15-4-6 0,6-21-3 16</inkml:trace>
  <inkml:trace contextRef="#ctx0" brushRef="#br0" timeOffset="29370.4643">6047 8345 18 0,'-44'-3'86'16,"6"-1"0"-16,8-1-1 15,6-1-2-15,24 6-51 16,0 0 0-16,-15-6-7 0,15 6-6 15,0 0-6 1,13-4-2-16,7 2-3 0,8 1-1 16,14 1-1-16,10 0-6 15,18 1 0-15,10-1 0 16,13 0 0-16,16 2 0 16,14-2 0-16,13 0 0 15,11-6 0-15,13-4 0 0,8-3 0 16,6-4 0-16,5-3 0 15,-4-1 0-15,-1-2 0 0,-15-1 0 16,-10-1 0-16,-16 3 0 16,-18 1 0-16,-14 3 0 0,-21 0 0 15,-16 7 0-15,-18 0 0 16,-11 5 0-16,-15 2 0 16,-10 3-7-1,-10 1-10-15,-15-10-51 0,-13 10-21 16,-8 0-4-16,-14-1-4 15,-8-6-5-15</inkml:trace>
  <inkml:trace contextRef="#ctx0" brushRef="#br0" timeOffset="29753.3867">6667 7706 36 0,'-8'-9'92'15,"0"1"-1"-15,8 8-6 16,-17-14-2-16,7 14-52 0,10 0-7 15,-15 15-9-15,9 1-6 16,-2 14-2 0,0 6-1-16,-1 7-2 15,-1 3 1 1,1 4-2-16,-1 3-1 0,-3-4-2 16,3 3-2-16,-1-16-4 15,3-2-7-15,1-11-9 0,3-7-35 16,0-6-29-16,4-10-4 15,0 0-4-15,-6-17-3 16</inkml:trace>
  <inkml:trace contextRef="#ctx0" brushRef="#br0" timeOffset="30117.9323">6477 7817 19 0,'11'-24'86'0,"-1"3"-1"16,5 1-1-16,3-4-34 15,2 10-7-15,3 6-11 0,3 8-13 16,4 1-7-16,0 12-3 16,12 16-3-1,-2 7-1 1,-2 7-1-16,-3 3-1 0,-4 5 0 16,-4 1 0-16,-8 1-1 15,-8-1 1-15,-15-14 0 16,-10-1-2-16,-9-5 1 15,-7-3 1-15,-7-5-1 0,-6-4 0 16,0-4 1-16,-4-2-1 16,6-8-1-1,1-2 1-15,4-2 0 0,4-2-1 16,9 0-2-16,4 0-4 0,7-1-5 16,3-4-13-16,6-8-55 15,3 13-8-15,0 7-5 16,0-7-6-16,1 15 1 15</inkml:trace>
  <inkml:trace contextRef="#ctx0" brushRef="#br0" timeOffset="30424.6194">6394 8612 91 0,'6'-12'98'0,"-3"0"-4"0,0 0-5 16,-3 2-2-16,1 1-66 15,-1 9-2-15,0 0-7 0,2 15-12 16,-2 2 0-16,4 9 0 16,-4 3 0-16,1 7 0 15,-2 4 0-15,1 4 0 0,0 0 0 16,-2 2 0-16,-3 0 0 15,3-2 0 1,-3-9-27-16,1-6-60 0,6-6-4 16,5-12-4-16,-7-11-6 15,20-3-2-15</inkml:trace>
  <inkml:trace contextRef="#ctx0" brushRef="#br0" timeOffset="30770.9389">6611 8699 88 0,'5'-21'96'0,"-1"6"-4"16,-3-1-7-16,0 32-11 0,-1-16-44 16,0 0-11-16,1 15-8 15,-1 2-5-15,1 8-2 16,-2 3-1-16,3 3 0 16,1 0-3-16,3-3 0 15,-1-3 0-15,0-9 0 16,5-3 0-16,0-9 0 0,5-4 0 15,1-4 0-15,2-9 0 16,-3-4 0-16,2-3 0 0,-1-7 0 16,-3-1 0-1,-2-5 0-15,-2 0 0 0,-3-2 0 16,-6 0 0-16,0 4 0 16,-6-1 0-16,-5 5 0 0,-7 5 0 15,-3 5 0-15,-9 5 0 16,-1 9-2-16,-6 2-38 15,2 1-48-15,2 1-1 0,2-1-7 16,10-4-7-16</inkml:trace>
  <inkml:trace contextRef="#ctx0" brushRef="#br0" timeOffset="31977.4714">3808 6385 0 0,'3'-18'74'16,"1"-4"6"-16,-4 12-13 16,0-9-12-16,1 5-6 15,-1 1-12-15,0 3-5 16,0 10-10-16,0-12-7 15,0 12-3-15,0 0-3 0,0 15-2 16,3 2-1 0,3 9-1-16,1 7-1 0,3 5 1 15,0 5-1-15,6 4 1 0,1 5 0 16,4 1-1-16,4 5 0 16,6 0 0-1,3 2 0-15,5 1-2 0,5 2-2 16,5 0 0-16,4 1 0 0,0 4 0 15,6-2 0-15,-3 4 0 16,0 0 0-16,2 2 0 0,-4 0 0 16,-4-2 0-16,-1 0 0 15,-3-5 0-15,2 7 0 16,-2-6 0 0,-3 0 0-16,-1-1 0 15,0-1 0-15,-1 2 0 16,-2 0 0-16,-1 0 0 0,-3-5 0 15,-1-5 0-15,-3 0 0 16,-3-5 0-16,-1-2 0 0,-3-5 0 16,-2-3 0-1,0-7 0-15,-5-3 0 0,-1-5 0 16,-2-4 0-16,-1-5 0 16,-3-5 0-16,-3-3 0 15,-7-9 0-15,0 0 0 0,8 2 0 16,-8-9 0-16,-2-11 0 15,-12-3 0-15,-1-6 0 16,-3-4 0-16,-6-2 0 0,0-3 0 16,-7 2 0-16,2 9 0 15,1 0 0-15,3 10 0 16,3 1 0-16,5 9 0 0,5 3 0 16,2 5 0-16,8 7 0 15,2 1 0-15,7 4 0 16,6 0 0-16,6 2 0 0,5-4 0 15,7-2 0 1,4-6 0-16,4-2 0 0,4-3 0 16,4-11 0-16,3-4 0 15,1-7 0-15,0-5 0 16,3-1 0-16,-7-9-64 16,2-9-29-16,-2-5-3 0,-6-5-8 15,-5 1-7-15</inkml:trace>
  <inkml:trace contextRef="#ctx0" brushRef="#br0" timeOffset="36718.5806">8688 2971 48 0,'-9'-5'71'15,"9"5"-11"-15,-13-9-6 16,13 9-9-16,0 0-8 15,-11-9-7-15,11 9-4 0,0 0-5 16,0 0-6-16,0 0-2 16,0 0-4-16,0 0 0 15,0 0-4-15,0 0 0 16,0 0-1-16,12-3 0 0,5 3 0 16,3 0-1-16,5 0 0 15,5 0 1 1,6 1-1-16,3-1 0 0,2 0 0 15,4 0-1-15,3-1 0 0,3-1 1 16,4-2-1-16,1 0 1 16,8 1-1-16,-2-2 0 15,6-1 0-15,4 1-1 16,-2 1 1-16,4-2 0 0,0-1-1 16,3 4-1-16,5-3 1 15,0 2 0-15,5-1 0 16,-4-1 0-16,3 2 0 15,2-1-1-15,-2-1 1 16,-6 0-1-16,-3-2 2 0,-5 1-2 16,-4 0 0-16,-11-1 0 15,-1 0 0-15,-6-2 0 0,-10 4 0 16,-5 0 0-16,-2 0 0 16,-9 0 0-16,-4 1 0 15,-2 0 0-15,-3 0 0 0,-2 4 0 16,-3-1 0-16,2 1 0 15,-5 0 0-15,-7 1 0 16,15-2 0-16,-15 2 0 16,12 0 0-16,-12 0-2 0,0 0-3 15,10-1-4 1,-10 1-3-16,0 0-9 16,0 0-26-16,0 0-38 0,11-11-1 15,-11 2-4-15,0 9-3 16</inkml:trace>
  <inkml:trace contextRef="#ctx0" brushRef="#br0" timeOffset="36953.5812">10942 2607 50 0,'-12'-11'88'15,"5"0"-2"-15,7 11-6 16,-13-12-25-16,13 12-14 0,0 0-14 16,0 5-10-16,2 6-7 15,11 5-4-15,-3 2-3 16,2 7 0-16,5 2 0 0,-3 2-1 15,-2 0 0 1,-1 2-1-16,-8 0 0 0,-1 1 1 16,-4-2-2-16,-8-1-1 15,-7-3-6-15,-3 3-33 16,-8-3-41-16,-5-6-2 0,2-6-7 16,0-4-6-16</inkml:trace>
  <inkml:trace contextRef="#ctx0" brushRef="#br0" timeOffset="38606.6996">12709 2225 70 0,'-3'-12'80'0,"-2"0"-1"0,-3-5-22 16,2 7-14-16,3-2-12 0,3-1-7 16,-2 2-8-16,-1 0-5 15,-6 2-3-15,3 0-2 16,-4 1-3-16,1-2 0 16,-7 3 0-16,0 3-1 0,-1-1 0 15,-2-1 0-15,0 2 0 16,-2-1 0-1,1 2 0-15,-4 3-1 16,1-2 1-16,-1 2-1 0,-1 0 1 0,-3 0-1 16,1 2 0-16,-3 3 0 15,-1 0 0-15,1 3 1 16,-4 0 0-16,-7 10 1 31,1 0 1-31,-2 4 0 16,4 2 0-16,0 4 0 15,1 2 0-15,1 2 0 0,-3 2-1 16,8-4 0-16,-1 3-1 16,4 2 1-16,-5 0 0 15,2 0-1-15,2 2 1 16,-1-1-1-16,1 1 1 16,4-3-3-16,3 0 0 15,-1-3 0-15,2 1 0 0,2-2 0 16,1 0 0-16,4 3 0 15,-2 0 0-15,1 5 0 0,0-1 0 16,1 7 0-16,3 1 0 16,-4 5 0-16,3 1 0 15,2 3 0-15,0 3 0 16,3-4 0-16,1-1 0 0,4-2 0 16,2-2 0-16,0 0 0 15,2-3 0-15,6 2 0 16,4-2 0-16,1 1 0 0,3 1 0 15,5 1 0-15,5 2 0 16,3-2 0-16,3 2 0 16,6 0 0-16,3-4 0 15,10 1 0-15,4-3 0 0,4 1 0 16,6-4 0-16,3-1 0 16,1-5 0-16,6-2 0 15,-2-2 0-15,2-4 0 16,0-4 0-16,1-5 0 0,2-3 0 15,2-5 0-15,-1-3 0 16,-4-3 0-16,4-2 0 16,-1-2 0-16,-3-2 0 0,-2-5 0 15,-2 0 0-15,0-4 0 16,-3-2 0-16,0-3 0 16,3-5 0-16,-3-2 0 15,0-6 0-15,2-6 0 16,3-7 0-16,1-9 0 15,2-2 0-15,-1-10 0 0,-3-4 0 16,-5-4 0-16,-4-3 0 0,-8-2 0 16,-7 2 0-16,-9-1 0 15,-6 2 0-15,-6-1 0 16,-4 2 0-16,-8-1 0 16,-5-1 0-16,-4 0 0 0,-6 2 0 15,-1 2 0-15,-9-1 0 16,-4 2 0-16,-5 4 0 15,-3 3 0-15,-7 3 0 16,-2 1 0-16,-4 1 0 16,-6 1 0-16,-3 3 0 0,-3 5 0 15,-2 0 0-15,-5 3 0 16,-2 1 0-16,-4 6 0 16,-4 1 0-16,1 2 0 0,-6 7 0 15,-2-3 0-15,-3 7 0 16,-2 0 0-16,-5 3 0 15,2 6 0-15,-4 2 0 16,1 5 0-16,-3 2 0 16,6 3 0-16,1 3 0 0,9 9 0 15,1 1 0-15,11 11-20 16,4 2-24-16,21 5-45 31,11-6 0-31,14-1-6 16,7-3-4-16</inkml:trace>
  <inkml:trace contextRef="#ctx0" brushRef="#br0" timeOffset="39044.6748">12635 2080 45 0,'-2'-13'89'16,"2"13"-2"-16,0-10-6 0,0 10-3 16,0 0-51-16,0 8-9 15,0 26-2 1,-2 15-5-16,-3 13-2 16,-6 17 2-16,-1 14-2 15,-4 14 0-15,-4 11-2 16,-3 13-1-16,1-9-3 0,-2 0 0 15,-2 0-1-15,2-3-2 16,1-1 0-16,1-4 0 16,3-6 0-16,-1-7 0 15,3-1 0-15,0-8 0 16,2-6 0-16,-1-6 0 0,2-6 0 16,3-6 0-16,-4-6 0 15,3-8 0-15,3-11 0 0,0-7 0 16,3-10 0-16,0-7 0 15,6-19-7-15,0 0-9 16,2-5-33-16,10-26-39 16,8-17-2-16,5-16-5 0,6-18-5 15</inkml:trace>
  <inkml:trace contextRef="#ctx0" brushRef="#br0" timeOffset="39434.3856">13158 2386 1 0,'29'-47'88'15,"-6"6"6"-15,-4 5-4 16,-10 4-5-16,1 6-1 16,-7 6-67-16,5 7-2 15,-8 13-3-15,8 0-4 16,-4 14-3-16,3 11-2 0,-1 16-1 15,-3 14 1-15,6 17 1 16,-4 16-4-16,-6 13 0 16,0 14 0-16,-11 9 0 0,-2 9 0 15,-6 0 0-15,-1-2 0 16,-3 1 0-16,-5-3 0 16,4-5 0-16,-5-6 0 0,3-10 0 15,0-8 0-15,3-2 0 16,-1-8 0-16,2-12 0 15,5-9 0-15,7-7 0 16,-2-14-9-16,9-5-9 0,-6-6-34 16,5-17-37-16,0-12-2 15,-5-11-7 1,1-14-3-16</inkml:trace>
  <inkml:trace contextRef="#ctx0" brushRef="#br0" timeOffset="39880.6794">11721 3086 73 0,'-68'-4'91'15,"7"-2"-4"-15,16-4-3 16,10 1-1-16,11 1-63 0,3 2-2 16,10 3-2-16,11 3-4 15,0 0-3-15,14-6-1 16,12 6-3-16,16 1 0 0,20-1-5 16,16 0 0-16,21 1 0 15,20-6 0 1,16-1 0-16,17 1 0 15,5-3 0-15,4-1 0 0,-3-1 0 16,-7 0 0-16,-13 0 0 16,-10 0 0-16,-21 0 0 0,-19-1 0 15,-17-1 0-15,-16 2 0 16,-14 0 0-16,-12 1 0 16,-11 3 0-16,-18 6 0 0,5-12 0 15,-10 6 0-15,-15 6-26 16,-8-2-62-16,-16 0-2 15,-14-4-4-15,-11 1-6 0,-9-3-1 16</inkml:trace>
  <inkml:trace contextRef="#ctx0" brushRef="#br0" timeOffset="40288.9875">12055 2510 38 0,'0'0'83'0,"-12"-16"-4"15,2 9-4-15,1 1-4 16,9 6-47-16,-20 13-7 15,7 5-5-15,0 7-4 0,-1 5-1 16,-1 8 0-16,1 1 1 16,2 2-2-16,5 2 0 15,4-4 0-15,3 2-2 16,3-6 0-16,7-5 0 0,6-4 1 16,6-6 0-16,3-4 0 15,7-6-1 1,1-4-3-16,-1-6-1 0,4 0-5 0,-2-9-6 15,0-5-19 1,-1-4-52-16,-11-6-2 0,-5-5-4 16,-11-3-5-16,-4 1 7 15</inkml:trace>
  <inkml:trace contextRef="#ctx0" brushRef="#br0" timeOffset="40489.7137">12044 2560 19 0,'-26'-14'79'0,"4"2"3"0,5 1-4 15,7-7-27-15,8 8-10 16,2-4-12-16,5 4-8 16,10-2-12-16,4-2-3 15,3 2-4-15,9-1-1 16,-1 5-4-16,2 1-9 0,1 5-13 16,0 2-21-16,-13 0-30 15,2 6-4-15,-5 1-5 0,-6 2 0 16</inkml:trace>
  <inkml:trace contextRef="#ctx0" brushRef="#br0" timeOffset="40696.4458">11968 2626 10 0,'-32'20'71'16,"12"-4"7"-16,1-5 0 15,12 2-28-15,1-4-5 16,7 3-12-16,10-6-6 0,8 0-6 15,7-6-4 1,8 0-7-16,12 0-12 0,5 0-46 16,8-7-29-16,5-5-2 15,3-6-7-15,-3 2-5 16</inkml:trace>
  <inkml:trace contextRef="#ctx0" brushRef="#br0" timeOffset="42725.1916">12012 3278 18 0,'2'-12'80'0,"3"-2"4"15,3-2-7-15,-8 3-20 0,0 13-8 16,5-16-13 0,-5 16-12-16,0 0-7 15,0 0-5-15,0 0-4 0,1 9-1 16,-4 11-3-16,-7 5-1 15,-3 9-1-15,-3 6 1 0,-4 9 0 16,1 5 0-16,2 2-1 16,1-1-1-16,8-2 0 15,6-4 1-15,2-5 0 16,11-8 0-16,8-9 0 0,5-7 1 16,2-11 0-16,4-6 0 15,-4-3 0-15,2-9-3 16,-6-6 0-16,-5-6 0 0,-5-1 0 15,-3-1 0-15,-7 0 0 16,-2 0 0-16,-1 3 0 16,-12 4 0-16,-6 5 0 0,-2 6 0 15,-2 5 0-15,-6 0 0 16,5 16-9-16,2 5-77 16,-3 3-3-16,15 0-4 15,4-2-7-15,11 1-5 16</inkml:trace>
  <inkml:trace contextRef="#ctx0" brushRef="#br0" timeOffset="45637.121">13068 5349 1 0,'-3'-12'69'0,"-6"-1"5"0,4 2-18 16,-1-3-11-16,-2-1-10 15,2 1-11-15,-1-1-6 16,-2 4-5-16,0-1-4 16,-3 2-2-16,0 1 0 0,-2 0 0 15,-1 3 0-15,-4-3-2 16,-2 2 2-16,-1-1-2 15,-2 2 0-15,0-1-1 16,-4 2 1-16,2-1-1 16,-4 3-1-16,1-1 0 0,-3 1 0 15,-1-1-1-15,0 3 1 0,0 0-1 16,1 1 0-16,-2 0 1 16,1-2-1-16,0 5 0 15,-1 1 0-15,2 0 0 16,-1 2 0-16,0 0 0 15,-2 2 0-15,3 0 0 0,0 2 0 16,-1 0 0-16,1 1 0 16,-2 2 0-16,2 0-1 15,-1 6 2-15,0 1 1 16,1 0 0-16,-2 3 0 16,3 3 0-16,0 1 0 15,0 4 0-15,-1 1 1 16,7-1-3-16,-3 4-1 0,1 2 1 15,0 2 0 1,1 2-1-16,5-4 0 0,-2 2 0 16,2-3 1-16,0 2-1 15,4-5 1-15,5 1-2 16,-3-2 1-16,3-1-1 16,5 1 1-16,-3 1 0 0,4 2-1 15,1-1 0-15,-1 6 0 16,2-3 1-16,1 6 0 0,3 0-1 15,0 0 1-15,0 0 0 16,4 0 0-16,5-1-1 16,-1-1 1-16,6-1 1 0,-1-5-2 15,3 3 0-15,1-2 0 16,1-2 0-16,3 2 0 16,-1 0 0-16,1 1 0 15,0 0 0-15,3 3 0 16,5 1 0-16,-1-1 0 15,8 1 0-15,1-3 0 16,10-1 0-16,1-4 0 0,3-2 0 16,5-3 0-16,4-3 0 15,1-4 0-15,3 2 0 0,2-5 0 16,0-2 0-16,2 0 0 16,3-2 0-16,-1-1 0 0,0-4 0 15,3 0 0-15,-2-3 0 16,-1-2 0-16,1-1 0 15,-1-3 0-15,-1-1 0 16,0-7 0-16,3 0 0 0,-1-5 0 16,-2-4 0-1,-2-1 0-15,1-4 0 0,-1-4 0 16,-3-4 0-16,0-1 0 16,-2-7 0-16,0-5 0 15,-4-3 0-15,-1-3 0 0,-5-3 0 16,0-4 0-16,-5-1 0 0,-1-1 0 15,-6 2 0 1,-5-1 0-16,-2-1 0 16,-8-1 0-16,-3 0 0 0,-6-1 0 15,-5-1 0-15,-5 2 0 16,-4-2 0-16,-1 3 0 16,-5 3 0-16,-2 1 0 0,-2 2 0 15,-4 1 0-15,-1 1 0 16,-4 1 0-16,-1 1 0 15,-2 0 0-15,-2-1 0 0,-5 4 0 16,-6 1 0-16,-2 1 0 16,-2 2 0-16,-5 3 0 15,-3 3 0-15,-5 0 0 0,-2 2 0 16,-2-1 0 0,-1 3 0-16,4 0 0 15,-4 3 0-15,6 0 0 0,-2 1 0 16,2 4 0-16,1 2 0 15,1 3 0-15,-1 4 0 0,2 3 0 16,-4 6 0-16,-1 3 0 16,-2 1 0-16,-3 4 0 15,-1 7 0-15,0 3 0 16,-1 4 0-16,0 2 0 0,4 4 0 16,5 1-7-16,4 2-6 15,10 4-12-15,2-6-28 16,19 1-33-1,14-4-4-15,4-6-4 16,15-4-4-16</inkml:trace>
  <inkml:trace contextRef="#ctx0" brushRef="#br0" timeOffset="46144.4127">12899 5200 4 0,'0'0'74'0,"-7"-16"3"16,7 16 0-16,-9-11-33 0,9 11-9 15,-12-2-8-15,12 2-7 16,-14 3-2-16,14-3-3 16,-13 18-3-16,4-2 0 0,3 5-2 15,-7 14 3 1,-2 11 0-16,-2 9-2 16,-7 11 0-1,0 9-2-15,-10 9-1 0,-1 8-1 16,-4 5 0-16,2-3-5 0,0 3-1 15,-2-1 0 1,6-4 0-16,-1 0-1 16,7-4 2-16,-2-2-2 0,9-4 0 0,-1-3 0 15,3-4 0 1,2-5 0-16,0-1 0 0,4-7 0 16,3-5 0-16,-1-7 0 0,3-4 0 15,2-8-2-15,-1-9-3 16,1-7-4-16,3-7-5 15,2-15-29-15,0 0-45 16,4-15-1-16,9-17-4 0,5-14-6 16</inkml:trace>
  <inkml:trace contextRef="#ctx0" brushRef="#br0" timeOffset="46577.4778">13508 5276 22 0,'31'-32'83'0,"-10"3"0"16,-5 3-1-16,-7 1-4 0,-3 6-54 15,-5 6-3-15,-1 13-4 16,0-8-5-16,0 8-4 0,-5 19-3 15,-3 6-2 1,-4 22 4-16,-5 11-1 16,-7 19 3-16,-2 14 0 15,-7 13-1-15,-4 7 0 0,-2 12-1 16,-3 7 0-16,0-6-3 16,3 0 0-16,0-3-2 15,-2-2 0-15,3-2-2 16,-2 0 0-16,0-5 0 15,1-1 0-15,1-7 0 0,-2-8 0 16,4-6 0-16,2-10 0 16,4-13 0-16,6-13 0 15,4-13-7-15,2-16-10 16,18-25-63-16,-13 4-9 0,10-16-2 16,3-16-6-16,-1-16-4 15</inkml:trace>
  <inkml:trace contextRef="#ctx0" brushRef="#br0" timeOffset="47041.9448">11843 6072 26 0,'-59'-6'87'0,"7"-1"-1"16,4-4-2-16,9 1-5 15,11 0-48-15,4 4-5 16,9 2-7-16,6 0-8 0,9 4-2 16,0 0-2-16,0 0-1 15,19-2-2-15,11 2 0 0,11-1 0 16,13-1 0-16,19-2 0 15,17-3-1-15,18 0-1 16,20-5 0-16,19 3 0 0,11-4-1 16,14 3 1-16,5-3 0 15,-1 1 0-15,2 0-1 16,-11 4 2 0,-10-3-3-16,-21 2 0 0,-16-1 0 15,-22 4 0-15,-23-1 0 0,-17 1 0 16,-16 3 0-16,-21 0-3 15,-21 3-4-15,0 0-6 16,-19-1-15-16,-14 1-56 16,-15 0-2-16,-9 0-6 0,-16-8-5 15,-8-1 2-15</inkml:trace>
  <inkml:trace contextRef="#ctx0" brushRef="#br0" timeOffset="47420.217">12220 5452 61 0,'8'-14'87'0,"4"2"0"15,-7 1-7-15,-5 11-30 16,0 0-18-16,0 0-11 0,10-4-8 16,-10 10-6-16,-2 9-5 15,-3 7-1-15,0 6 0 16,-5 7 1-16,2 3 0 16,-5 3 1-16,-2 2-1 0,2-1 0 15,-5-2 1 1,2-1-1-16,-1-4 0 0,0-7-3 15,3 1-6-15,3-9-5 0,3-2-13 16,5 2-44-16,3-20-11 16,0 0-7-16,0 0-6 15,6-11 7-15</inkml:trace>
  <inkml:trace contextRef="#ctx0" brushRef="#br0" timeOffset="47654.6748">12171 5518 69 0,'6'-19'83'0,"5"-2"-2"16,-3 0-5-16,4 2-38 15,6 1-9-15,1 3-11 16,3 2-8-16,6 3-5 16,-2 3-2-16,7 3-2 0,-2 3 0 15,1 1-4-15,-3 3-5 16,2 5-10-16,-10 2-22 15,-3-1-34-15,-2 4-6 0,-10-3-4 16,-4-1-3-16</inkml:trace>
  <inkml:trace contextRef="#ctx0" brushRef="#br0" timeOffset="47853.9729">12202 5611 51 0,'-13'9'79'15,"13"-9"0"-15,-14 5-17 16,14-5-15-16,0 0-10 0,7 4-9 16,2-3-9-1,7 0-5-15,7-1-4 0,7-3-7 16,9 3-12-16,5 0-36 16,12-3-31-16,9 1-4 15,2-5-7-15,0 1-3 16</inkml:trace>
  <inkml:trace contextRef="#ctx0" brushRef="#br0" timeOffset="49838.7305">11918 6289 6 0,'-16'-8'81'16,"1"3"4"-16,2-3-3 16,1 7-20-16,2-5-18 15,10 6-11-15,-10-7-13 16,10 7-6-16,0 0-5 0,0 0-3 15,0 0-2-15,15 0-1 16,2 3 0-16,6 1-1 16,4 1 1-16,6-1-1 0,3 3 0 15,4-2-1-15,-4 1 1 16,-4-1-2-16,-2 1 0 16,-6 2 0-16,-6 2 1 0,-4 2-1 15,-10 3 1 1,-1 3-1-16,-3 3 1 0,-1 3 1 15,-6 5-1-15,-6 0 1 0,0 5-1 16,-2 0 0-16,-6 1 0 16,0 0 0-1,-1 2-1-15,1-4-2 0,1 2-3 16,-2-5-7-16,6-1-14 16,-2 6-51-16,7-16-6 0,7-6-7 15,4-13-5-15</inkml:trace>
  <inkml:trace contextRef="#ctx0" brushRef="#br0" timeOffset="50031.4196">12019 6577 17 0,'0'0'81'16,"-7"-14"1"-16,7 5-4 15,12-2-5-15,5-3-43 16,9 5-14-16,12-5-15 15,12 4-31-15,10 4-39 16,6-2-7-16,2-1-4 0,-5-2-3 16</inkml:trace>
  <inkml:trace contextRef="#ctx0" brushRef="#br0" timeOffset="51393.324">9230 5986 56 0,'-11'-1'69'0,"2"-5"-5"16,9 6-8-16,-12-6-9 0,12 6-8 15,0 0-11-15,0 0-6 16,0 0-6-16,0-8-6 16,0 8-3-16,12 0-1 15,-5 0 1-15,6 0-1 0,1 1 0 16,4 0 0-16,4 2 0 15,4 0 0-15,7 2-1 16,5 0-2-16,8 1 0 16,2 1 0-16,6 0-1 0,9 2 0 15,2-1 0-15,6 0-1 16,5-1 1-16,7 1 0 16,1-3-1-16,1 1 0 0,3-2 1 15,2-1-1-15,-3-1 1 16,-3 1-1-16,0-2 0 15,-3 0 1-15,-4 1-1 16,-6 0 1-16,-2 0-1 0,-3 0 0 16,-6 1 0-16,-2-1 0 15,-3-1 0-15,-5 2 0 16,0-3-1-16,-5 0 1 0,0 0-1 16,-2 1 0-16,-4-1 1 15,0 0-1-15,-2-2 1 16,-3 0 0-16,-2 0-1 15,-1 1 1-15,-7-1-1 16,-3 1 1-16,-4 0-2 16,-2 0 1-16,-7 1-1 0,-8 0-2 15,11 0-1-15,-11 0-2 16,0 0-2-16,-12 0-2 0,2 0-1 16,-8 0-3-16,-2 0-2 15,-8-4-1-15,1-1 2 16,-5-3 1-16,0-4 1 0,1 0 3 15,2-4 2 1,-1-1 4-16,4 2 5 0,2-2 4 16,-2 2 5-16,7 0 1 15,1 1 3-15,1 3 1 0,4 2-1 16,4 1-1-16,9 8-1 16,-15-8-2-16,15 8-3 15,7 0-2 1,6 5-2-16,6 4-1 0,4 4-1 15,5 2 1-15,5 2-1 0,2 6 0 16,-4-2 0-16,-1 2 0 16,-7 1 0-16,-3 2 1 0,-9-1 0 15,-11 3 0-15,-2 0 0 16,-14 2 1-16,-13 0-1 16,-5 1 0-16,-7 0 0 15,-3-1-4-15,-5 2-5 16,4-8-11-16,4 1-63 0,8-3-5 15,10-9-4-15,12-6-7 16,11-7-4-16</inkml:trace>
  <inkml:trace contextRef="#ctx0" brushRef="#br0" timeOffset="54069.9589">18588 5250 44 0,'5'-13'84'0,"-3"-2"0"0,-2 15-7 15,0-22-33-15,0 13-11 16,-1-3-8 0,-3 3-10-16,2-1-4 0,2 10-3 15,-12-13-2-15,12 13-1 0,-15-12-2 16,3 8 0-16,0 1-1 15,-5 0 0-15,-3 1-1 16,-4 2 1-16,-4 0 0 16,-2 0 0-16,-3 0 0 15,-3 1 1-15,-3 2-1 0,-5 2 0 0,2 2 0 16,-3 1 0 0,-1 0 0-16,0 3 0 0,3 0-1 15,-2 1 0-15,3 2 0 16,3 1 0-16,-3 1 0 15,3 2 0-15,1-2 0 16,2 3-1-16,-2 1 4 0,1 0 0 16,0 2-1-16,-1 3 1 15,1 1 0-15,-2 0 0 16,4 4-1-16,-3 3 2 0,3 2-4 16,0 2 1-16,2 4-2 15,3 0 0-15,1 0 0 16,2 0 0-16,2 1 0 0,3 0 0 15,3-1 0-15,0-1 0 16,3 2 0-16,2-1 0 16,2 3 0-16,1-1 0 0,2 4 0 15,3 2 0-15,1 2 0 16,5 2 0 0,0-2 0-16,2 1 0 15,4 0 0-15,5 1 0 0,6-3 0 16,0 0 0-16,3 0 0 0,2-1 0 15,7 1 0 1,-2 1 0-16,5 4 0 0,1 2 0 16,25 8-9-1,1 0-5-15,9 0-3 16,6-5 1-16,3-4 1 16,10 0 0-16,2-11-4 15,6-4 20-15,-22 0-1 0,16-15-5 16,1-24-43 31,42-83 30-47,15 100-14 0,33-61 84 31,4 12 10-15</inkml:trace>
  <inkml:trace contextRef="#ctx0" brushRef="#br0" timeOffset="54402.5282">20227 5829 511 0,'-17'-47'0'0,"-9"-6"0"0,-6-6 0 0,-9-11 0 15,-65 5 0-15,46 1 0 16,-14 6 0-16,-2 4 0 16,-11 5 0-1,-3 5 0-15,-6 3 0 16,-7 11 0-16,-3 6 0 0,-3 6 0 16,-4 10 0-16,-1 6 0 15,3 7 0-15,0 10 0 0,6 9 0 16,8 10-7-16,6 2-18 15,22 7-61-15,10 0-4 16,18-2-4-16,18-5-3 0,16-9-4 16</inkml:trace>
  <inkml:trace contextRef="#ctx0" brushRef="#br0" timeOffset="55774.1895">19373 5420 14 0,'3'-16'78'0,"-1"-1"4"16,-1 2-2-16,0-1-36 15,2 1-6-15,0 3-14 16,3 0-6-16,-6 12-6 0,10-14-6 16,2 10-1-16,2 2-4 15,1 2 4-15,7 3-2 16,2 6 4-16,12 7 0 16,1 4 1-1,5 5 1-15,1 2-1 16,1 3 0-16,3 2-1 0,-3 4 2 15,3 0-4-15,-10-1-2 16,1 1 1-16,-3 0-1 0,-4 2-1 16,-2 0 0-16,-2 0 0 15,-3 2-1-15,-4 0 0 16,-4-4 0-16,-1 0-1 16,-2 2 0-16,1-1 0 15,-3-2-1-15,-3-1 1 16,-1-1 0-16,-1-1 0 0,-4 0 1 15,-1 1 1-15,-2 0-1 16,-3 0 0-16,-8 1 0 0,1-1 0 16,-2 2 0-16,0 2-1 15,-4-2 1-15,1 3 0 16,0-4-1-16,1-1 0 16,0-2 1-16,2 1 0 0,-3-4-1 15,0-1 1-15,1-1 1 16,-1-2-2-16,0 2 0 15,-4-3 0-15,-2 4 0 0,-3 1 0 16,-2-1 0-16,-1 3 0 16,-4 1 0-16,-3-2 0 15,-2 1 0-15,-9 6 0 32,-5-1-2-32,1-2-2 0,2-2 0 15,-2 0 1-15,0-4-1 16,2-3 1-16,2-2 0 15,10-7 6-15,1-2 0 16,-2-1-1-16,1-3 1 0,-5 0-1 16,-1-2 0-16,-2 1 0 15,-4-1-1-15,-4 0 0 16,-4-1 0-16,-4-2 0 0,-3 1-1 16,-5 1 2-16,0-1-2 15,-4-2 0-15,2 1-2 16,-1-3-5-16,1-2-78 15,11-12-2 1,10-16-3-16,17-9-9 16</inkml:trace>
  <inkml:trace contextRef="#ctx0" brushRef="#br0" timeOffset="56401.989">18298 5107 3 0,'4'-13'85'0,"0"3"4"16,0-3-3-16,-2 5-6 15,-2 8-47-15,0 0-7 16,0 0-7-16,0 18-6 16,-8 6-5-16,-4 8-1 15,-4 12-2-15,-3 9 3 0,-6 8 0 16,-2 7-1-16,-2 9 0 16,0 4-1-16,0 5 0 15,-1 1 0-15,4 7 0 0,3-1-3 16,1 4-3-16,2 1 0 15,2 1 0-15,-1 5 0 16,1-2 0-16,0 1 0 0,-2-1 0 16,1 0 0-1,-2-6 0-15,2-5 0 0,0-9 0 16,2-9 0-16,2-7 0 16,3-9 0-16,1-11 0 0,4-10 0 15,2-6 0-15,0-9-7 16,5-3-5-16,0-18-13 15,0 0-61-15,12-3-3 16,5-21-4-16,5-13-7 16,6-17 4-16</inkml:trace>
  <inkml:trace contextRef="#ctx0" brushRef="#br0" timeOffset="56795.7737">19273 5414 32 0,'56'-44'85'15,"-11"8"0"-15,-10 5-2 0,-10 8-6 16,-7 7-53-16,-8 10-3 16,-10 6-1-16,4 10-7 15,-9 22 0 1,-10 11-2-16,-4 14-2 0,-8 17 1 15,-4 16 0-15,-8 13-2 16,-4 12-2-16,-3 14-2 16,-1-1-4-16,-1 3 0 15,2-6 0-15,2-4 0 16,2-7 0-16,5-8 0 0,1-4 0 16,3-12 0-16,1-7 0 15,4-6 0-15,-2-2 0 16,5-7 0-16,1-7-3 0,4-4-9 15,0-11-11-15,9-14-53 16,-2-2-13-16,3-13-4 16,-1-13-5-16,-5-8-2 15</inkml:trace>
  <inkml:trace contextRef="#ctx0" brushRef="#br0" timeOffset="57275.4206">17047 6178 38 0,'-47'0'86'15,"12"0"-1"-15,7-6-2 16,9 1-6-16,19 5-52 16,-1-9-8-16,16 6-1 0,10 1-5 15,14 2-4-15,10 1-3 16,12-1 0-16,11 0-1 16,9 5 0-16,11-3 0 15,11-1-2-15,11-1 1 16,10 0 0-16,14-5-1 15,12-2 1-15,9 2-2 0,8-2 2 16,6-1-2-16,-2-2 1 0,-4 2-1 16,-7 0 1-16,-13-2-1 15,-18 1 1-15,-16-2-1 16,-21 0 1-16,-18 1 0 16,-18 0 1-16,-16 1-1 0,-15 0-1 15,-16-1-2-15,-9 10-4 16,-11-16-8-16,-10 12-29 15,-12 0-40-15,-12-1-3 0,-12-4-6 16,-10-2-2-16</inkml:trace>
  <inkml:trace contextRef="#ctx0" brushRef="#br0" timeOffset="57905.3729">17835 5470 37 0,'5'-15'75'0,"1"1"1"0,-17-1-28 16,12 3 0-16,3-2-9 15,-2 5-10-15,-2 9-1 16,0-13-8-16,0 13-5 15,-18 0-1-15,1 9-3 16,-4 4-2-16,-8 10-1 0,0 2 1 16,-4 8-2-16,-3 3-1 15,1 6 0-15,3-1-2 16,5 1 0-16,5-2-2 16,7-2 1-16,6-4-1 0,8-6 0 15,4-4-1-15,10-7 1 16,7-5 0-16,2-5-1 15,5-4 2-15,0-3-3 0,7-9 0 16,-6-2 0-16,-1-4 0 16,-1 1 0-16,-4 0 0 15,-3 2 0-15,-8 1 0 16,-1 2 0-16,-10 9 0 0,0 0 0 16,0 0 0-16,2 5 0 0,-2 10 0 15,-7 3 0 1,-1 6 0-16,0 5 0 0,-2 5 0 15,5 7 0-15,-7 20-66 16,10-18-22-16,2-3-2 16,2-9-9-16,6-5-6 15</inkml:trace>
  <inkml:trace contextRef="#ctx0" brushRef="#br0" timeOffset="59884.7633">17675 6465 51 0,'-6'-11'90'0,"1"3"-2"0,-3-3-5 15,-2 2-3-15,1 6-55 16,9 3-7-16,-20 3-5 16,9 6-5-16,-4 3-1 15,4 5-3-15,0 4 0 0,2 1 0 16,3 2 0-16,6 2-1 16,0-1 1-16,7 0-1 0,7 1 0 15,3-2-1-15,4-2 0 16,4-1 0-16,-2-1 0 15,0-2-1-15,-2-3-1 16,-1-1 1-16,-7-1-1 16,-2-3 1-16,-6-1-1 15,-5 0 1-15,0 0 0 0,-11-1-1 16,-4-2 1-16,-9 1-1 16,-1-1-1-16,-7-2-2 15,0 1-3-15,-4-4-4 0,5 1-14 16,-1 12-53-16,2-17-10 15,7-8-5-15,4-7-4 16,5-2-2-16</inkml:trace>
  <inkml:trace contextRef="#ctx0" brushRef="#br0" timeOffset="60060.7032">17502 6434 59 0,'14'-16'87'16,"2"5"-2"-16,5-5-6 15,4 32-18-15,6-24-34 0,6-1-8 16,5 2-13-16,1-2-22 16,-3 6-58-16,7 3-4 15,-2-3-6-15,-1 3-5 16</inkml:trace>
  <inkml:trace contextRef="#ctx0" brushRef="#br0" timeOffset="61618.9449">9082 8625 55 0,'0'0'77'16,"0"0"-2"-16,0 0-2 16,5-6-48-16,-5 6-1 0,11-11-4 15,-11 11-4-15,14-11-2 16,-4 6-3-16,3 1-2 15,-1-2-1-15,4 3-1 0,0-2-1 16,3 0-1-16,1 1-2 16,1-1-1-16,2 1 0 15,-2 0-1-15,1 1 0 16,1 0 0-16,3-1-1 16,-3 0 1-16,3-1 1 15,1-1-2-15,-3 1 0 16,5 0 1-16,-2-1-1 0,3-1 1 15,0 2 0-15,4-2 0 16,3-1 1-16,9 2 1 16,4-1 0-16,9 0-1 0,3-3 1 15,11 3 0-15,10-2-1 16,5-2-1-16,7 1 1 16,4-3-2-16,9 1 0 0,4-1 0 15,7-2 0-15,2-2 0 16,7 0-1-16,6 1 1 15,0-3 0-15,6-1 0 0,3 1 1 16,3-1 1-16,3-2 0 16,-1 2 0-1,-1-3 0-15,2 2 0 0,2-1 1 16,3 1-1-16,-3-1-1 16,4 0 0-16,-1-1-1 0,4 2 1 15,-4 2-1-15,5-3 0 16,-4 3 1-16,2 0-1 15,-3 0 1-15,0 1 0 16,-1 1 0-16,-3 0-1 0,2-2 2 16,-3 1-1-16,-2 1 0 0,-1-1 1 15,-5 0 0 1,-1 1 0-16,-2-3-1 0,-3 2 1 16,-2 0-1-16,-5-4 1 15,0 2-1-15,-3 1 0 0,-1-1 0 16,-3-1 0-16,-4 3-1 15,-2-1 1 1,0 3-1-16,-6-1 1 0,-2 3 0 16,-8 0-1-16,-7-1 1 15,-4 2-1-15,-9 3 2 16,-6 0-2-16,-8-1 0 0,-9 2 0 16,-6-1 0-16,-5 0 0 15,-6 2 0-15,-6 1 0 16,-3-1 0-16,-4 1 0 0,-7 2 0 15,-2 1 0-15,-4 0 0 16,-1 3 0-16,-12 1 0 16,13-4 0-16,-13 4 0 0,0 0 0 15,9-3 0-15,-9 3 0 16,0 0 0-16,0 0 0 16,0 0-6-16,0 0-6 15,0 0-10-15,0 0-31 16,0 0-34-16,-7-9-4 15,7 9-5-15,-14-13-3 0</inkml:trace>
  <inkml:trace contextRef="#ctx0" brushRef="#br0" timeOffset="61851.1408">17460 7202 73 0,'-10'-2'79'0,"10"2"1"0,0 0-2 16,0 4-44-16,8 8-5 15,6 6-8-15,8 1-8 16,1 7-1-16,3 2-3 0,-3 3-1 16,0 2-3-16,-6-1-2 15,-6 3-1-15,-8-5-3 16,-3 2-3-16,-16-6-5 16,-6 0-13-16,-11 3-56 0,-11-14-5 15,-5-4-5-15,-10-11-4 16</inkml:trace>
  <inkml:trace contextRef="#ctx0" brushRef="#br0" timeOffset="62964.4925">14586 6277 32 0,'-16'0'43'0,"4"0"2"16,-2 1 0-16,4-1-3 15,10 0-4-15,-17 0-3 16,17 0-7-16,-13 0-4 0,13 0-5 15,-11-1-1 1,11 1-3-16,-10-2-2 0,10 2-3 16,0 0 0-16,0 0-2 15,-9 0-1-15,9 0-1 0,0 0-1 16,0 0 0-16,0 0 0 16,11 0-1-16,2 1 0 15,8-1 0-15,9 1 0 16,9 2 0-16,11 1-1 0,10 1 0 15,12-1 0-15,11 2-1 16,8 1 0-16,6 2 0 16,8-1-1-16,6 2 1 15,5-1-1-15,8 2 0 16,-1 0 0-16,0-2-1 0,-2-1 1 16,1 0-1-16,-5-2 1 15,-9-1-1-15,-6-1 1 16,-14-2-1-16,-12-1 1 0,-9-1 0 15,-13 2 0-15,-12-2 0 16,-10 0 0-16,-8-3 1 16,-7 1-1-16,-7-2 0 15,-10 4-2-15,10-6-1 0,-10 6-3 16,0 0-2-16,0 0-4 16,0-11-4-16,0 11-3 15,0 0-3-15,-13-12-2 0,13 12 1 16,-19-14 2-16,10 7 4 15,-3-2 5-15,3 3 4 16,0-4 7-16,9 10 3 16,-8-16 4-16,8 16 1 0,1-13 2 15,7 8 0-15,5 0 1 16,4 5 0-16,4 0-1 16,2 3 0-16,4 7-1 15,1 3 0-15,0 4-1 0,-3 6-1 16,-1 2 0-16,-6 2-3 15,-1 5 0-15,-8-2-1 16,-6 2-1-16,-3-3 0 16,-1 1 0-16,-12-2-1 15,-3-3-3-15,-8-1-3 0,-3-4-10 16,-10 3-30-16,-2-12-37 16,-4-3-2-16,-2-8-8 15,-2-6-1-15</inkml:trace>
  <inkml:trace contextRef="#ctx0" brushRef="#br0" timeOffset="64243.5668">14373 3769 43 0,'-12'-14'78'16,"7"1"1"-16,-4-1-26 16,7 4-7-16,0 1-8 15,2 9-10-15,0-13-7 16,0 13-6-16,4 0-5 16,-4 0-3-16,21 24-2 0,-4-5-1 15,8 5 0-15,3 6 0 16,9 6 1-16,7 5-1 15,4 6 0-15,6 3 0 16,7 6 0-16,4 1 0 16,3 4 0-16,5 1 0 0,2 2 0 15,3 0-1-15,3-3 1 16,1 1-1-16,0-5 0 16,2-1 1-16,2-5 0 0,0-3 0 15,3-3-1-15,-6-2-1 16,5-1 1-16,-2-2-1 15,-2 1 0-15,-2 0-2 0,0 4 0 16,-4 0 0-16,-4 0 2 16,-6 0-2-16,-5-2 0 15,-5 0 0-15,-6-2 0 16,-5-5 0-16,-2 3 0 16,-5-3 0-16,-5 0 0 15,-1-5 0-15,-5 1 0 16,1-2 0-16,-1-3 0 0,-2-1 0 15,-4-8 0-15,-1-1 0 16,4-4 0-16,-4-2 0 16,3-2 0-16,-2-3 0 15,-2-1 0-15,-2 0 0 16,-1-3 0-16,-2 1 0 0,-6-3 0 16,1 0 0-16,-11 0 0 15,0 0 0-15,7-5 0 0,-7 5-10 16,-8-18-9-16,1 7-6 15,-6-3-2-15,-2-4-1 16,-3-2 2-16,2-4 3 16,0 1 7-16,-1-4 6 15,3 3 9-15,-2-1 10 0,5 2 4 16,-2 1 4-16,5 4 1 16,1 3 1-16,1 4-1 0,6 11-4 15,-5-12-2-15,5 12-4 16,6 2 1-16,5 8 0 15,5 3-1-15,1 7 0 16,5 1-1-16,-2 6-1 16,0 0 0-16,-2 6-2 0,-4-3-4 15,-12 3 0-15,-5-2 0 16,-14 2 0-16,-14-6 0 16,-9 3 0-16,-15 6-32 15,-10-15-52-15,-10-6-5 0,-4-11-5 16,0-4-7-16,4-12-4 15</inkml:trace>
  <inkml:trace contextRef="#ctx0" brushRef="#br0" timeOffset="72803.6513">3339 12114 28 0,'-1'-17'36'16,"1"9"7"-16,0 8-2 15,1-17 2-15,-1 17-3 16,6-16-3-16,-6 16-3 15,2-15-3-15,-2 15-5 0,4-15-1 16,-4 15-5-16,4-14-4 16,-4 14-1-16,2-11-4 15,-2 11-1-15,0 0-3 0,0-11-1 16,0 11-1-16,0 0 0 16,0 0-1-16,0 0 0 15,0 0-1-15,-8-11 0 16,8 11 0-16,-11-4 0 15,11 4-1-15,-12-6 0 16,12 6 0-16,-16-7 0 0,8 2 0 16,-2 2 0-16,1-2-2 15,-4 0 0-15,1 2 0 16,-1 1 0-16,-2 2 0 0,-4-2 0 16,3 2 0-16,-2 0 0 15,0 0 0-15,1 2 0 16,-2-1 0-16,-2 2 0 0,0-2 0 15,6 1 0 1,-2 1 0-16,0 1 0 0,0 0 0 16,-5 3 0-16,3 0 0 15,0 0 0-15,-6 0 0 0,-5 2 0 16,-1 1 0-16,2 0 0 16,-3 0 0-16,1 0 0 15,3-1 0-15,-3 1 0 16,7 1 0-16,-4 2 0 0,1-3 0 15,4 3 0-15,-2-1 0 16,2 1 0-16,1-2 0 0,-5 2 0 16,2 0 0-16,6-1 0 15,0 1 0-15,1-2 0 16,3 2 0-16,-1 1 0 16,-1 0 0-16,-1-2 0 15,4 3 0-15,-6-1 0 16,3 0 0-16,-1 4 0 0,-4 0 0 15,1 3 0-15,4 0 0 16,-2 4 0-16,-5 1 0 0,3 5 0 16,-2 0 0-16,1 3 0 15,5 2 0-15,-3 2 0 16,-3 1 0-16,7 1 0 16,-2 0 0-16,3 0 0 0,-1-1 0 15,-1-1 0-15,0 0 0 16,2-1 0-16,-3 2 0 15,5-2 0-15,2 2 0 0,3 1 0 16,-4 1 0-16,6 2 0 16,-5-2 0-16,9 3 0 15,0-1 0-15,1 4 0 0,-3-3 0 16,3 1 0 0,-3 1 0-16,3 2 0 0,7 2 0 15,-5 0 0-15,2 2 0 16,0 2 0-16,0 2 0 15,6 3 0-15,4 1 0 0,-1-1 0 16,1-2 0-16,0 3 0 16,5-5 0-16,6 0 0 15,1-1 0-15,-1-1 0 0,8-2 0 16,-1-2 0-16,-9 0 0 16,15 2 0-16,3-3 0 15,-1-1 0 1,8-4 0-16,-2-4 0 0,1 0 0 15,5-4 0-15,8-3 0 0,-7-3 0 16,4-2 0-16,4-5 0 16,-3-2 0-16,9-4 0 15,1-2 0-15,7-5 0 16,3-2 0-16,1-4 0 0,-1-1 0 16,3-2 0-16,0-3 0 15,0-4 0-15,-4-2 0 16,-4-2 0-16,-2-1 0 15,-9-2 0-15,-1-3 0 16,-2 2 0-16,-4-7 0 0,-4-2 0 16,4-4 0-16,0-2 0 15,2-8 0-15,6-2 0 16,1-7 0-16,1-6 0 0,5-1 0 16,1-5 0-16,-3 1 0 15,1-2 0-15,-2 1 0 16,0-2 0-16,-3 2 0 0,2-2 0 15,-5 1 0-15,0-2 0 16,-3-2 0-16,-5 0 0 16,-1 0 0-16,-4 1 0 0,-5 1 0 15,-7 4 0-15,-2-1 0 16,-7 2 0-16,-3 0 0 16,-6 1 0-16,-4-4 0 15,-8-1 0-15,-2-1 0 16,-3-4 0-16,-7-1 0 0,-7 1 0 15,-2-3 0-15,-8 0 0 16,-5 2 0-16,-2 1 0 16,-7 4 0-16,-5 1 0 0,-5 4 0 15,-3 2 0-15,-1 4 0 16,-5 4 0-16,0 1 0 16,-4 3 0-16,4 1 0 0,-3 3 0 15,1 2 0-15,-4 4 0 16,0 2 0-16,-5 2 0 15,-1 7 0-15,-6 2 0 16,-2 6 0-16,-7 1 0 0,-1 6 0 16,-5 0 0-16,-3 2 0 15,1 3 0-15,1 0 0 16,2 1 0-16,3 0 0 0,6 1 0 16,0 1 0-16,12 4 0 15,3 4 0 1,3 4 0-16,2 6 0 0,8 2 0 15,7 5 0-15,5 3 0 16,12 4-2-16,5 9-61 0,7-9-29 16,14-3-1-16,5-8-6 15,12-6-3-15</inkml:trace>
  <inkml:trace contextRef="#ctx0" brushRef="#br0" timeOffset="73272.0694">3178 12016 53 0,'-10'-18'91'0,"6"7"-1"16,2-1-6-16,-1 2-2 15,-12 6-48-15,15 4-15 16,0 0-6-16,0 8-3 0,0 10-3 16,4 6-3-16,-3 8 1 15,1 10-1-15,-3 8 0 16,1 9-1-16,-4 12 0 16,-3 7-1-16,0 12-1 15,-4 6 1-15,-1 7-2 0,1 4 0 16,-1 2 0-16,-2 0 0 0,1-4 0 15,4-2 0-15,-1-6 0 16,-4-1 0-16,4-3 0 16,5-5 0-16,-2-3 0 15,3 0 0-15,1-1 0 16,-3-1 0-16,3-4 0 16,-3-2 0-16,2-8 0 0,-6-1 0 15,4-4 0-15,-1-6-6 16,4-5-6-16,-1-11-7 15,-1-8-45-15,4-1-22 16,1-13-4-16,0-20-6 0,0 0-1 16</inkml:trace>
  <inkml:trace contextRef="#ctx0" brushRef="#br0" timeOffset="73712.5708">3886 12267 50 0,'57'-60'90'0,"-5"5"-1"16,-13 6-4-16,-6 8-1 16,-22 9-60-16,5 12-2 15,-1 7-3-15,-4 9-6 16,-11 4-3-16,5 22-3 15,-5 7-2-15,-2 13 0 0,-1 9-2 16,-4 13 2-16,-2 15-5 16,-3 12 0-16,-4 9 0 15,2 8 0-15,-2 7 0 16,-1 5 0-16,-3 5 0 0,2 3 0 16,-3 2 0-16,-1-1 0 15,3 3 0-15,-2-1 0 16,-1-5 0-16,4-4 0 0,-1-8 0 15,2-6 0-15,2-8 0 16,2-11 0-16,2-11 0 16,1-9 0-16,2-7 0 0,-5-11 0 15,8-8-5 1,-6-14-37-16,2-8-46 0,9-21-2 16,-18 0-6-16,4-26-5 15</inkml:trace>
  <inkml:trace contextRef="#ctx0" brushRef="#br0" timeOffset="74203.2773">1839 13360 16 0,'-28'11'95'0,"10"-2"-3"16,2-3-7-16,8-3-4 16,8-3 0-16,0 0-66 0,0 0-4 15,25 0-5-15,2-2-2 16,6 1-1-16,14-2 1 15,12-3 0-15,9 0 0 16,8-3 0-16,16-1-1 0,10-2 0 31,11-3-3-31,11-3 0 0,12-1 0 0,8-4 0 16,11 1 0-16,2-3 0 16,4-2 0-16,-3-2 0 15,-4 0 0-15,2 0 0 0,-15 0 0 16,-10 0 0-16,-15 1 0 15,-8 1 0-15,-16 3 0 16,-14 4 0-16,-16 2 0 0,-17 4 0 16,-10 2 0-16,-14 0 0 15,-8 7-19-15,-13 5-67 16,-14-11-5-16,-12 4-1 16,-18-2-8-16,-7-2-3 0</inkml:trace>
  <inkml:trace contextRef="#ctx0" brushRef="#br0" timeOffset="74808.4604">2381 12639 61 0,'0'0'93'0,"9"-10"-3"16,-9 10-8-16,0 0-2 15,0 0-41-15,1 7-26 16,0 11-6-16,3 7-3 15,-4 7-4-15,-5 5 1 0,-2 5 2 16,0 1-2-16,-5-1 0 16,0-3 1-16,-2-3 0 15,3-8 0-15,3-6 1 16,5-7 0-16,3-15 1 0,-6 9-1 16,6-9 1-16,0-15 0 15,1-4-1-15,-1-9 0 16,3-6 0-16,-1-5-3 15,5-6 0 1,4-3 0-16,7-1 0 0,-4 2 0 16,7 2 0-16,-2 5 0 0,0 7 0 15,0 8 0-15,1 5 0 16,-4 8 0-16,2 7 0 0,2 5 0 16,0 7 0-16,5 6 0 15,1 8 0-15,-1 4 0 16,5 8 0-16,2 6 0 0,-3 0 0 15,1 3 0 1,-6 1-7-16,7 0-5 0,-11-4-8 16,3 0-20-16,0-5-47 15,-14-7-1-15,-6-6-5 16,-3-6-3-16</inkml:trace>
  <inkml:trace contextRef="#ctx0" brushRef="#br0" timeOffset="75161.072">2463 12912 51 0,'-20'-4'96'0,"0"-2"-4"15,4 4-5-15,2-6-2 16,0 13-39-16,14-5-23 16,-8-6-8-16,8 6-6 15,0 0-5-15,5-4-1 0,11 3-3 16,6-2 0-16,13 0 0 15,2 0 0-15,11-3 0 16,7-4 0-16,1 0 0 16,2-2 0-16,0-1 0 15,-5-1 0-15,-6 2 0 0,-7-1 0 16,-10 3 0-16,-5 0 0 16,-7 5 0-16,-10 1 0 15,-8 4 0-15,0 0 0 0,0 0 0 16,0 0 0-16,0 0 0 15,0 0-13-15,0 0-46 16,0 0-29-16,14-7-2 0,0-2-6 16,3-4-6-1</inkml:trace>
  <inkml:trace contextRef="#ctx0" brushRef="#br0" timeOffset="76028.4623">5444 12944 48 0,'0'0'71'15,"-7"-11"-3"-15,7 11-14 16,0 0-11-16,1-11-10 15,-1 11-6-15,4-11-2 16,-4 11-2-16,2-10-4 0,-2 10-3 16,0 0-4-16,2-12-2 0,-2 12-2 15,8-12-3-15,-8 12 0 16,18-22-1-16,0 7 1 16,7-8 0-16,11-3 1 15,9-5-1-15,7-6 0 16,10-4 0-16,11-4 0 0,4-2-1 15,6 0-4-15,-1 1 0 16,-1-1 0-16,-1 3 0 16,-6 0 0-16,-2 5 0 15,-9 3 0-15,-9 3 0 16,-7 2 0-16,-8 2 0 0,-6 4 0 16,-10 3 0-16,-6 4 0 15,-6 3 0-15,-7-1 0 16,-4 16 0-16,-1-15-13 0,-8 14-13 15,-7-3-18-15,-3 1-40 16,0 2-5-16,-3 1-6 16,1 2-2-16</inkml:trace>
  <inkml:trace contextRef="#ctx0" brushRef="#br0" timeOffset="76230.3593">6368 12055 14 0,'-17'-9'84'0,"6"-1"4"15,5-2-5-15,6 12-17 0,4-17-14 16,13 12-16-16,5 2-11 15,7 3-7-15,5 5-5 16,3 7-2-16,5 9-2 16,-1 6-3-16,-2 7-3 0,-7 7 0 15,-6 5-3-15,-11 1 0 16,-10 0-2 0,-5-1-4-16,-14 0-6 0,-7-8-24 15,-5-7-50-15,1-9-2 16,1-13-6-16,8-9-6 0</inkml:trace>
  <inkml:trace contextRef="#ctx0" brushRef="#br0" timeOffset="77527.868">8827 10828 49 0,'-1'-18'75'0,"-9"2"-12"16,-3 1-10-16,2 4-12 15,-7-2-9-15,2 5-6 16,-6 0-5-16,-1 1-4 16,-2 0-4-16,-1 3-3 0,-3 0-2 15,-2 2-1-15,0 1-1 16,-4 0-1-16,-3 5 0 0,-2 2 0 15,-7 2-1 1,4 3 0-16,-10 2 1 0,-2 4-1 16,-1 1 1-16,-3 0-1 15,1 3 1-15,1 0-1 0,1 2 1 16,0 0-3-16,2 3 3 16,2 1 0-1,0 3-1-15,3 1 0 0,-1 5 1 16,-3 1-1-16,-1 3 0 15,3 2-2-15,-2 5-2 16,4 1 0-16,1 0 0 16,2 1 0-16,3-3 0 0,6 2 0 15,4-5 0-15,3 0 0 16,6-2 0-16,0-3 0 16,5 3 0-16,3-1 0 0,1 3 0 15,4 0 0-15,2 4 0 16,2 5 0-16,-1 1 0 15,6 3 0-15,0 0 0 0,2 1 0 16,1-1 0-16,4-2 0 16,5-3 0-16,-1-2 0 15,5-3 0-15,2-4 0 16,5 0 0-16,3 2 0 0,3 0 0 16,7-3 0-16,4 2 0 15,2 2 0-15,6 0 0 16,8-1 0-16,0-3 0 15,7-2 0-15,-2-2 0 16,4-2 0-16,0-2 0 0,2-6 0 16,-1 1 0-16,0-6 0 15,2 1 0-15,-3-5 0 0,4-2 0 16,-1-3 0-16,1-4 0 16,0-4 0-16,1-1 0 15,2-4 0-15,1-5 0 16,4-4 0-16,3-2 0 0,3-6 0 15,-1-2 0-15,4-5 0 16,-3-3 0-16,5-2 0 16,-3-7 0-16,1-2 0 0,-2-6 0 15,0-3 0-15,0-3 0 16,0-3 0-16,-2-3 0 16,3-4 0-16,-4-1 0 15,2 0 0-15,-5-2 0 0,-2 0 0 16,-4-3 0-16,-5 1 0 15,-3-4 0-15,-7-1 0 16,-5 0 0-16,-5 0 0 16,-8 1 0-16,-4-1 0 0,-5-1 0 15,-6 3 0-15,-7 1 0 16,-2 0 0-16,-8 1 0 16,-3 3 0-16,-2 3 0 15,-6-2 0-15,-10 6 0 0,-6 0 0 16,1 4 0-16,-13 4 0 15,-5 2 0-15,-11 2 0 16,-7 3 0-16,-6 4 0 16,-10 0 0-16,-7 3 0 0,-9 4 0 15,-7-1 0-15,-7 6 0 16,-2 0 0-16,-2 5 0 0,-5 2 0 16,-1 5 0-1,3 5 0-15,-1 5 0 0,3 3 0 16,4 12 0-16,3 4 0 15,12 13-27-15,8 5-61 16,7 2-3-16,10 3-5 16,13-3-5-16,14 0 0 0</inkml:trace>
  <inkml:trace contextRef="#ctx0" brushRef="#br0" timeOffset="77915.0291">8490 10773 55 0,'8'-16'93'0,"-3"2"-4"0,-3 2-4 16,-2 12-4-16,0 0-55 0,0 0-7 16,4 26-8-16,-4 9-4 15,0 11 0 1,0 14 0-16,-4 15 0 0,-2 10 1 15,-3 11-2-15,-3 5 0 0,-3 5-2 16,-5 2-4-16,-4 5 0 16,-2-1 0-16,-7-1 0 15,2-2 0-15,-6-3 0 0,1-3 0 16,-2 6 0-16,0-3 0 16,-2-4 0-16,4-2 0 15,4-6 0-15,1-6 0 16,5-7 0-16,5-8 0 0,8-12-4 15,3-13-5-15,10-11-5 16,3-19-21-16,10-12-52 16,11-9-1-16,8-24-5 0,7-15-4 15</inkml:trace>
  <inkml:trace contextRef="#ctx0" brushRef="#br0" timeOffset="78315.6306">9230 10985 9 0,'42'-60'82'16,"4"3"3"-16,-7 6-1 16,-5 4-3-16,23 7-47 15,-57 10-2-15,16 8-9 16,1 10-6-16,-4 9-3 0,-3 11-4 15,-7 17-1-15,-4 11-3 16,1 15-2-16,-2 12 2 16,-10 16 1-16,-4 17-1 0,-8 12-4 15,-8 13-2-15,-6 7 0 16,-4 12 0-16,-7-1 0 16,0 3 0-16,-2-2 0 15,0-9 0-15,1-4 0 16,6-8 0-16,-1-5 0 0,3-11 0 15,6-6 0-15,3-7 0 16,5-9 0-16,4-10 0 16,6-15-12-16,11-9-36 15,2-15-40-15,3-17-1 0,2-15-6 16,-8-17-6-16</inkml:trace>
  <inkml:trace contextRef="#ctx0" brushRef="#br0" timeOffset="78726.3833">7146 11898 47 0,'-36'8'91'0,"6"-7"-3"15,9 1-4-15,7-2-2 16,42-5-53-16,-28 5-5 0,20-5-7 16,14 3-6-1,13-4-2-15,17-1-2 16,18-2 0-16,19-5-2 0,17-4-1 16,15-3-1-16,18-3 0 0,8-1-3 15,10-2 0-15,1-2 0 16,1 2 0-16,-1-1 0 15,-11 1 0-15,-10 1 0 0,-17 2 0 16,-20 0 0-16,-17 5 0 16,-21 0 0-16,-21 4 0 15,-17 3 0-15,-22 1-12 16,-14 11-12-16,-18 3-47 0,-18 0-17 16,-13-1-3-16,-13-1-6 15,-12 2-1 1</inkml:trace>
  <inkml:trace contextRef="#ctx0" brushRef="#br0" timeOffset="79482.7364">7604 11301 73 0,'-10'-5'89'16,"10"5"-3"-16,0 0-5 15,-13 1-2-15,10 13-56 16,-3 10-7-16,-2 3-7 16,-2 8-3-16,0 7 1 0,-1 2-3 15,-1 1 0-15,4-1-1 16,1-2-1-16,-2-7-1 15,2-4 0-15,0-6-1 0,3-6 0 16,0-7 2 0,4-12 0-16,-11 7 0 0,11-7-1 15,-8-6 1-15,2-7 0 16,1-4-1-16,2-4 1 0,-4-5-1 16,3-5 0-16,2-5 0 15,2-4 0-15,3-3-1 16,10-5 0-16,1-3 0 15,7-1-1-15,5 0 0 0,8 1 0 16,3 5 0-16,2 3 0 16,3 7 0-16,-3 9 1 0,-1 8 0 15,-5 9 0-15,-3 10 0 16,-6 10 1-16,-6 11 0 16,-12 12-1-16,-3 8 1 15,-6 5 1-15,-7 4-1 0,-4 0 1 16,-5-4-1-16,-3-1 0 15,1-9 0-15,3-7 0 16,5-8-1-16,2-6 1 16,11-15-1-16,-1 11 0 0,6-11 0 15,12-1 0-15,7-4 2 16,4 0-2-16,4-1 0 16,2 2 0-16,-1 3 0 15,1 2 0-15,-3 2 0 0,-4 5 0 16,-4 4 0-16,-4 4 0 15,-6-2 0-15,-5 5 0 16,-8-2-2-16,-5 2 2 16,-11 0 0-16,-8 1 0 0,-7 0 0 15,-6 1 2-15,-8 3-6 16,-2-2-4-16,-2 7-21 16,11-3-54-16,-10-5-4 15,8-1-6-15,6-7-6 16,11-3-3-16</inkml:trace>
  <inkml:trace contextRef="#ctx0" brushRef="#br0" timeOffset="81038.9098">8955 13668 56 0,'4'-18'78'0,"-3"-2"1"0,-1 6-21 16,-3-2-13-16,1 3-10 16,-3 1-9-16,-2 2-6 15,7 10-4-15,-13-18-3 16,13 18-1-16,-15-13-4 15,4 8-1-15,-1 0-1 16,-1-1-2-16,-3 2 0 0,-4-1-1 16,-5 0-1-16,1 1 0 15,-5-1 0-15,-3 1 1 16,-4 3-1-16,0 0-1 0,-7 1 1 16,0 0 0-16,-3-1-1 15,-2 4 0-15,-3 1 1 16,-2 1-1-16,0-1 0 0,-1 1 1 15,-11 2 0 1,0 2 0 0,2-1 0-16,0 4-1 0,4 0 1 15,-1 2 0-15,-4 0 0 16,4 3-1-16,12 0 0 16,-1 2 1-1,1 0-2-15,-5 1 0 0,1 3 0 16,1 2 0-16,1 2 0 15,-2 0 0-15,1 1 0 16,4 2 0-16,2 1 0 0,2 1 0 16,2-2 0-16,2 4 0 15,6-2 0-15,0 4 0 16,7-2 0-16,-2 1 0 0,5 3 0 16,0 0 0-16,5 3 0 15,1-1 0-15,2 5 0 0,3 0 0 16,1 5 0-16,4 2 0 15,1 0 0-15,5 2 0 16,0-2 0-16,9 1 0 16,2-5 0-16,5 2 0 0,6-3 0 15,3-1 0-15,3-1 0 16,5-1 0-16,1-2 0 0,4 0 0 16,2 1 0-16,4-4 0 15,0 0 0-15,6-1 0 16,3 0 0-16,2-2 0 15,7-1 0-15,1-5 0 16,3-1 0-16,6-3 0 16,5-3 0-16,6-4 0 0,6-2 0 15,4-2 0 1,3-3 0-16,4 0 0 0,5-4 0 16,4 1 0-16,0-4 0 15,1-2 0-15,-3-3 0 0,3-6 0 16,-4-5 0-16,5-3 0 15,-1-4 0-15,-1-5 0 16,-4-4 0-16,2-2 0 0,-6-2 0 16,0-4 0-16,-4-1 0 15,-5-5 0-15,1-1 0 16,-5-2 0-16,-6 0 0 16,0-2 0-16,-4-2 0 0,-4-1 0 15,-1 0 0 1,-3-2 0-16,-6-2 0 0,-1-6 0 15,0 0 0-15,-8-6 0 0,-6 0 0 16,-2-4 0-16,-11-2 0 16,-2 2 0-16,-12-1 0 15,-3 1 0-15,-12 5 0 16,-4 0 0-16,-1 4 0 16,-14 5 0-16,-6 3 0 15,-13 3 0-15,-7 3 0 16,-12 3 0-16,-8 2 0 0,-9 3 0 15,-6 2 0-15,-10 0 0 16,-5 5 0-16,-4 0 0 0,-5 2 0 16,1 1 0-16,-7 6 0 15,0 0 0-15,-3 7 0 16,-3 2 0-16,-5 5 0 16,1 5 0-16,-5 3 0 0,-1 6 0 15,-2 6 0-15,2 6 0 16,1 2 0-16,6 4 0 0,8 1 0 15,12 10 0-15,3 17-77 16,24-20-15-16,12-4-2 16,13-2-7-16,18-7-4 15</inkml:trace>
  <inkml:trace contextRef="#ctx0" brushRef="#br0" timeOffset="81417.5901">8575 13627 47 0,'0'-16'93'0,"-2"0"-1"16,-2-1-5-16,-7 1-1 16,5 2-47-16,-7 7-16 15,2 7-7-15,-3 17-4 16,-3 17-2-1,0 12-4-15,-1 12-6 0,-5 17 0 16,-3 13 0-16,-3 13 0 16,-3 12 0-16,-3 0 0 15,-3 3 0-15,-10 4 0 16,-1-2 0-16,-5-2 0 0,-2 2 0 16,-2-1 0-16,-1-7 0 15,4-4 0-15,1-9 0 16,6-11 0-16,6-6 0 0,7-12 0 15,8-10 0-15,4-18-4 16,17-19-61-16,6-6-26 16,0-15-1-16,22-11-6 15,2-24-6-15</inkml:trace>
  <inkml:trace contextRef="#ctx0" brushRef="#br0" timeOffset="81761.8644">9351 13557 53 0,'96'-45'93'16,"-14"7"0"-16,-9 7-6 0,-17 4-1 16,-10 25-46-16,-13-3-22 15,-8 12 0-15,-11 15-4 0,-13 12-5 16,-7 26-9-1,-7 15 0-15,-13 14 0 16,-2 13 0-16,-8 13 0 0,-6 6 0 16,-2 13 0-1,-4 1 0-15,-1-6 0 0,-4-5 0 16,0-4 0-16,-3 0 0 16,2-5 0-16,-1-10 0 15,2-10 0-15,9-8 0 16,-4-16-2-16,0-7-89 15,18-16-2-15,-1-21-3 0,3-16-8 16,0-17-1-16</inkml:trace>
  <inkml:trace contextRef="#ctx0" brushRef="#br0" timeOffset="82245.5261">7228 14515 68 0,'-38'0'92'0,"12"1"-4"16,3-3-4-16,9-6-2 15,14 8-62-15,-5-16-1 16,15 9-2-16,10 0-5 15,12-1-3-15,9 0-2 16,9-1 0-16,13 1-1 16,11-2-6-16,12-1 0 0,12-3 0 15,14-4 0-15,14-2 0 16,12-3 0-16,15-3 0 0,13 0 0 16,12-1 0-16,9 2 0 15,9 0 0 1,2 3 0-16,-1 1 0 0,-4 3 0 15,-13 0 0-15,-11 3 0 16,-17 0 0-16,-22 3 0 0,-21-1 0 16,-21 0 0-16,-21 4 0 15,-20 0 0-15,-12 2 0 16,-16 0 0-16,-19 7 0 16,0-10 0-16,-19 10 0 0,-16-4-23 15,-13 2-67-15,-11 5-2 16,-15-2-3-16,-12 4-8 15,-12-5 1-15</inkml:trace>
  <inkml:trace contextRef="#ctx0" brushRef="#br0" timeOffset="82691.0425">7848 13882 32 0,'1'-12'89'16,"-1"3"1"-16,-2-2-4 16,2 11-5-16,-19-10-44 15,6 10-9-15,-4 3-8 16,-7 8-6-16,3 8-2 0,-8 5-3 16,-1 5-1-16,0 6-3 15,2 2-5-15,4 1 0 16,5-2 0-16,9-3 0 0,6-2 0 15,10-7 0-15,16-4 0 16,13-5 0-16,20-7 0 16,9-8-11-16,16 0-76 15,16-8-1-15,8-10-4 0,7-5-7 16,2-8-4-16</inkml:trace>
  <inkml:trace contextRef="#ctx0" brushRef="#br0" timeOffset="84125.0834">8596 16213 40 0,'5'-9'73'0,"-4"-1"3"0,-1 10-18 16,0-11-21-16,0-2-4 16,0 2-6-16,-1 1-6 15,-3-1-1-15,1 0-4 16,-2 3-2-16,-2-1-3 15,7 9-3-15,-16-16-1 0,5 9-2 16,-5 1-1-16,1-1-1 0,-5 1 0 16,-4-1 0-16,-3 0-1 15,-1 2 0 1,-7 0 1-16,0-1 0 0,-3 0-1 16,-4 2 1-16,-2 1-1 15,-3 1 1-15,-2 1 0 0,-3 1-1 16,-2 0 0-16,-1 1 1 15,-1 4 0-15,1 0-1 16,-3 1 1-16,3 0 0 16,0 1-1-16,-2-1 1 0,-1 1 0 15,3 1 0-15,1 0-3 16,-4 2 0-16,1 1 0 16,2 3 0-16,-1 1 0 15,0 4 0-15,3 1 0 0,0 3 0 16,0 2 0-16,3 2 0 15,1 3 0-15,-1 2 0 16,4 3 0-16,0 1 0 0,3 0 0 16,3 1 0-16,0 2 0 15,8-3 0-15,-1 3 0 16,5-2 0-16,5 5 0 16,2 0 0-16,3 2 0 15,5 2 0-15,3 7 0 16,1 5 0-16,5 1 0 15,4 6 0-15,-1-1 0 0,4-30 0 16,2 2 0-16,4 3 0 16,0 4 0-16,3-1 0 0,1 3 0 15,3-4 0-15,4 4 0 16,1-3 0-16,4 4 0 16,3-7 0-16,3 7 0 0,4-6 0 15,3 1 0-15,1-4 0 16,6 1 0-1,3-6 0-15,3-3 0 0,5-3 0 16,2-2 0-16,4-4 0 16,6-3 0-16,4 2 0 15,3-6 0-15,4 2 0 0,7-4 0 16,2 5 0 0,4-11 0-16,5 5 0 15,1-4 0-15,4 1 0 0,4-4 0 16,-3 5 0-16,1-8 0 15,4 1 0-15,-3-1 0 0,1 0 0 16,-3-7 0-16,2-4 0 16,-2-2 0-16,-4-6 0 15,0-3 0-15,3-3 0 16,-3-2 0-16,-2-3 0 0,0-3 0 16,-2-5 0-16,-1 1 0 15,45-22 0-15,37-26 0 16,-8-5 0-1,-16 0 0-15,-21 7 0 16,-25 1 0-16,-21 4 0 16,-22 9 0-16,-19 1 0 15,-11-1 0-15,-23 6 0 16,-6 1 0-16,-3-4 0 0,-8 0 0 16,-9 4 0-16,-6-1 0 15,-25-9 0 1,-12 0 0-16,-6 1 0 15,-11 2 0-15</inkml:trace>
  <inkml:trace contextRef="#ctx0" brushRef="#br0" timeOffset="84855.6884">8302 16087 73 0,'-5'-15'82'0,"5"2"2"16,0 3-3-16,10 0-46 0,-10 10-2 15,0 0-9-15,0 0-3 16,0 0-3-16,6 21-3 0,-9 3-2 16,-5 11-3-16,-4 11-1 15,-4 12 0-15,-2 10-5 16,-7 8-4-16,3 9 0 16,-11 7 0-16,-1 6 0 0,-2 9 0 15,-2 0 0-15,18-48 0 16,-1 6 0-16,-2 3 0 15,-5 3 0-15,4 0 0 16,-1 4 0-16,-1-4 0 16,2 1 0-16,1-3 0 0,-2 0 0 15,6-4 0-15,-2 0 0 16,4-10 0-16,0-1 0 16,6-9-61-16,2-5-29 15,5-12 1-15,3-10-7 16,1-18-5-16</inkml:trace>
  <inkml:trace contextRef="#ctx0" brushRef="#br0" timeOffset="85309.7707">9452 16115 84 0,'0'0'91'0,"5"-14"-1"15,-5 14-6-15,0 0 1 16,7 14-70-16,-7 11-1 0,2 7-1 16,-2 13-2-16,0 11-1 15,-9 12-2-15,1 11-2 16,-11 10-6-16,1 8 0 16,-7 9 0-16,-5 2 0 0,-2 3 0 15,13-55 0-15,-3 7 0 16,3-1 0-16,-7 1 0 15,0-2 0-15,-3 2 0 16,3-8 0-16,3 3 0 16,-5-11-79-16,4-2-12 15,5-11-2-15,-1-6-8 0,2-14-4 16</inkml:trace>
  <inkml:trace contextRef="#ctx0" brushRef="#br0" timeOffset="85725.7847">8503 16214 13 0,'-9'0'81'0,"9"0"1"16,5-16-1-16,16-5-3 15,14 21-38-15,11-22-26 16,16-3 1-16,14-1-1 0,11 3 0 16,9 5-1-16,9 6-2 15,7 2-1-15,3 7-1 0,6 3-1 16,1 5-1-1,-1 8-1-15,3 7-1 0,-6 6 0 16,-2 5-2-16,-12 6-1 16,-3 4-2-16,-10 3 0 0,-11 1 0 15,-12-2 0-15,-14-6-7 16,-3 2-22-16,-3-10-58 16,-20-8-2-16,-11-8-6 0,-17-13-8 15,0 0 2-15</inkml:trace>
  <inkml:trace contextRef="#ctx0" brushRef="#br0" timeOffset="86514.5304">6769 16955 10 0,'-16'0'77'0,"7"1"1"0,-1-1-4 16,10 0-4-16,0 0-49 15,-1-12-5 1,6 8-5-16,6-3-3 0,7 0-1 15,-1 1 1-15,6 2 0 16,5 0 0-16,7 1 0 0,5 2-1 16,6 1-1-16,8 0-1 15,3 0 0 1,10 6 1-16,6-2 0 0,9 1-1 16,4 1 1-16,8-3 0 15,9 1-1-15,6-3 0 0,10-1 0 16,6 1-2-16,10-4 0 15,2-6-1-15,10 0 0 16,6-3-1-16,-1-3 1 16,5-2-1-16,-4 0-1 0,1 1 0 15,-4-1 1-15,-9 1-2 16,-5 3 1-16,-10 1 0 0,-13 2-1 16,-11 1 1-16,-14 1-1 15,-15 1-1-15,-10 2-4 16,-18-1-6-16,-10 2-26 15,-3 1-46-15,-32 3-2 16,-4-7-7-16,-26 1-5 0</inkml:trace>
  <inkml:trace contextRef="#ctx0" brushRef="#br0" timeOffset="86958.0117">7439 16456 55 0,'9'-12'92'16,"-3"4"-2"-16,-6 8-4 15,4-11-2-15,-4 11-61 16,0 0-2-16,0 0-5 16,8 11-2-16,-7 5-4 0,-1 4-3 15,2 7 0-15,-2 3-1 16,-2 6-6-16,-5 1 0 0,-1 2 0 15,1 0 0-15,-3-4 0 16,1-1 0-16,0-4 0 16,1-2 0-16,-3-5-3 15,6-4-12-15,-2-6-13 16,-18-11-51-16,25-2-12 16,-9 0-2-16,4-5-9 0,-2-11 3 15</inkml:trace>
  <inkml:trace contextRef="#ctx0" brushRef="#br0" timeOffset="87311.6827">7273 16469 11 0,'1'-17'87'0,"6"1"3"16,8 2-3-16,1 1-3 16,9 13-34-16,4-5-29 15,9 0-1-15,5 3-5 16,5 2-4-16,1 5-3 15,0 6-3-15,0 7-1 0,-2 2-2 16,-3 2 0-16,-7 3-2 16,-4-1 1-16,-9 1-1 0,-5-2 1 15,-6 1-2 1,-8 0 2-16,-5-2 0 0,-7 3 0 16,-14-3 0-16,-5 1 0 0,-9 0 0 15,-4-2 1-15,-8-2 0 16,-3 0 1-16,-3-5-3 15,0-2 0-15,2-7 0 16,9 0-8-16,3-7-24 16,11-9-53-16,16-5-4 15,9-10-4-15,14-2-10 0,15-12 2 16</inkml:trace>
  <inkml:trace contextRef="#ctx0" brushRef="#br0" timeOffset="88191.8303">4670 14305 85 0,'-10'-4'94'16,"10"4"-5"-16,-10-6-5 15,10 6-1-15,-16-1-67 0,16 1-1 16,-1 17-4-16,1 4-1 15,6 6-3-15,6 7 0 16,8 6 1-16,2 8-6 0,11 4-2 16,9 7 0-16,6-1 0 15,12 6 0-15,6 4 0 16,6 5 0-16,5 5 0 16,9 2 0-16,2 4 0 15,6 3 0-15,-1 0 0 0,-2 1 0 16,1-1 0-16,1-2 0 15,-5-1 0-15,-3 0 0 0,-7-3 0 16,-4 0 0-16,-6 1 0 16,-3-1 0-1,-6 0 0-15,-2-2 0 0,-3 0 0 16,-3-8 0-16,1-1 0 0,-3-2 0 16,-2-10 0-1,0-4 0-15,-5-7 0 0,-1-6 0 16,-9-8 0-1,-4-5 0-15,-5-6 0 0,-6-8 0 0,-3-3 0 16,-14-11 0-16,17 6 0 16,-16-11-16-16,6-9-75 15,0-10-5-15,-3-15-4 16,-2-17-4-16,-3-20 0 0</inkml:trace>
  <inkml:trace contextRef="#ctx0" brushRef="#br0" timeOffset="88646.2344">5393 13890 1 0,'-34'7'93'16,"7"2"2"-16,6-4-5 0,4-1-7 16,1-1 2-16,-1 1-70 15,16 7 0-15,4 4-3 16,13 2-3-16,11 5 0 0,11 3-5 15,15 4-4-15,17 3 0 16,10 3 0-16,14 4 0 16,14 3 0-1,13 5 0-15,8 3 0 0,7 1 0 16,5 4 0-16,-4 3 0 0,4-2 0 16,-6 2 0-16,-10-2 0 15,-7-3 0-15,-16-7 0 16,-7 0 0-16,-19-6-70 15,-5-12-23-15,-11-14-2 0,-11-14-7 16,-2-18-5-16</inkml:trace>
  <inkml:trace contextRef="#ctx0" brushRef="#br0" timeOffset="89890.3519">10594 11715 18 0,'-17'1'87'0,"1"-1"-2"15,0-1-2-15,2-32-17 16,14 33-27-16,-12-9-12 0,12 9-10 16,9-5-7-16,8 4-2 15,9 1-1-15,12 0-1 16,11-2 0-16,10 1 1 0,8-1 1 15,13 0-2 1,9-2 0-16,5 1-1 0,7-4-1 16,-1 2 0-16,3-3-1 15,1 4-1-15,-5-4 0 0,-3 2 0 16,-9 0-1-16,-4 1 1 16,-10 1-2-16,-11 0-4 15,-7 1-2-15,-11 1-3 0,-11 2-10 16,-11-11-29-16,-10 6-37 15,-12 5-2-15,0-18-7 16,-8 8-3-16</inkml:trace>
  <inkml:trace contextRef="#ctx0" brushRef="#br0" timeOffset="90079.4869">11897 11475 62 0,'-10'-3'79'0,"10"3"1"15,0 0-3-15,29 6-35 0,-10 3-10 16,2 5-13-1,9 6-5-15,-1 1-2 0,2 5-4 16,-1 3-2-16,-7 2-2 16,-6 1-3-16,-5 1-4 0,-7-4-9 15,-5-4-44 1,-5 4-21-16,-6-6-4 0,4-8-7 16,7-15-3-1</inkml:trace>
  <inkml:trace contextRef="#ctx0" brushRef="#br0" timeOffset="91219.6238">14726 10433 9 0,'-23'-29'70'0,"-3"1"4"16,2-1-1-16,-2 3-32 0,1 1-9 15,1 2-12-15,-3 5-3 16,2 3-4-16,-7 4-2 16,3 3-1-16,-2 5-1 0,-6 3 1 15,1-1-2-15,-2 8 1 16,-2 4-2-16,-4 4 0 15,2 4 0-15,-5 2-1 0,3 3 0 16,-4 4 0-16,3 3-1 16,-5 1 0-16,1 6-1 15,-2 0 1-15,-1 5-1 16,0 0-1-16,-2 3 0 16,0 2-1-16,-1 2 1 0,-1 2-1 15,3 3 0 1,-1 1 2-16,1 1-1 0,0 3 1 15,6 2 0-15,-3 2 0 16,2 1 0-16,8 4-1 0,0-2-1 16,5 1-2-16,4 1 0 15,8-2 0-15,4 0 0 16,7 0 0-16,5-2 0 0,6 0 0 16,2 0 0-16,12 1 0 15,5-1 0-15,5 0 0 16,7-1 0-16,3-2 0 15,8 1 0-15,4-2 0 0,5-1 0 16,4 0 0-16,3 0 0 16,4-2 0-1,6 0 0-15,6-3 0 0,4 0 0 16,7-8 0-16,5-3 0 16,7-5 0-16,2-6 0 0,9-6 0 15,3-5 0-15,3-5 0 16,2-10 0-16,1-3 0 15,4-5 0-15,-1-6 0 16,5-5 0-16,-2-7 0 0,-2-2 0 16,3-8 0-16,2-3 0 15,-4-6 0-15,2-7 0 16,-2-5 0-16,-4-10 0 0,-1-2 0 16,0-11 0-16,-4-4 0 15,-5-10 0-15,-4-6 0 16,-5-5 0-16,-6-1 0 0,-5-2 0 15,-11-4 0-15,-8 3 0 16,-13-1 0-16,-8 3 0 16,-17 2 0-16,-12 5 0 15,-17-2 0-15,-11 3 0 16,-16-1 0-16,-14 1 0 0,-11 5 0 16,-14 1 0-16,-8 5 0 15,-14 5 0-15,-10 4 0 16,-11 8 0-16,-9 7 0 0,-10 10 0 15,-13 4 0-15,-7 12 0 16,-7 8 0-16,-7 10 0 16,-1 7 0-16,0 6 0 15,11 7 0-15,3 8-15 0,19 11-13 16,10 7-57 0,22-6-5-16,21-3-4 0,20-5-5 15,22-3 0-15</inkml:trace>
  <inkml:trace contextRef="#ctx0" brushRef="#br0" timeOffset="91583.9544">14739 10296 73 0,'-11'-4'94'0,"1"-1"-5"0,0 1-4 15,-6-1-2-15,-4 6-66 16,1 12 0-16,-2 8-5 16,-5 12-4-16,0 11-1 0,-7 15-1 15,-1 14-1-15,-4 12 1 16,1 16-2-16,-5 12 1 16,-5 9-5-16,5 11 0 0,-8 9 0 15,8 1 0-15,-4 3 0 16,5-2 0-16,1-3 0 15,6-7 0-15,7-7 0 0,0-13 0 16,5-15 0-16,3-10 0 16,3-16 0-16,6-15 0 15,2-19-8-15,9-18-42 16,-1-21-38-16,26-9-3 0,-1-27-4 16,9-26-5-16</inkml:trace>
  <inkml:trace contextRef="#ctx0" brushRef="#br0" timeOffset="91918.8356">15509 10591 50 0,'97'-58'88'16,"-11"6"0"-16,-11 13-5 15,-15 4 0-15,-12 14-65 16,-9 15 1-16,-12 10 0 0,-16 20-4 15,-8 18-3-15,-7 14-3 16,-12 16 0-16,-6 18-3 16,-8 13 2-16,-7 23-4 15,-7 10-4-15,-9 15 0 16,-4 7 0-16,-9 8 0 16,0 0 0-16,-1-3 0 0,-3-6 0 15,4-12 0-15,5-11 0 0,4-14 0 16,7-15 0-1,10-14 0-15,6-21-4 16,11-25-70-16,9-2-16 0,6-21-4 16,8-22-4-16,-3-15-6 15</inkml:trace>
  <inkml:trace contextRef="#ctx0" brushRef="#br0" timeOffset="92377.7135">13388 11317 62 0,'-33'0'79'0,"5"0"0"0,8-6-7 15,12 4-38-15,-4 2-6 16,12 0-7-16,-9 0-7 16,9 0-4-16,0 0 0 0,0 9-1 15,0-9 1-15,0 0 1 16,7 12-1-16,7-9 0 16,4-2 0-16,12-1-2 15,17-4 0-15,19-4-1 16,24-6-1-16,22-2-1 0,26-6-1 15,25-1 0-15,27-3-4 16,16 2 0-16,15 2 0 0,10 2 0 16,0 4 0-16,4 3 0 15,-15 3 0-15,-13 4 0 16,-22 3 0-16,-24 0 0 16,-25 3 0-16,-33-1-9 15,-24 2-6-15,-36 3-40 16,-20-1-32-16,-23-3-2 0,-23 0-7 15,-22-5-3-15</inkml:trace>
  <inkml:trace contextRef="#ctx0" brushRef="#br0" timeOffset="92859.7204">13642 10786 30 0,'10'-6'80'0,"0"-1"1"0,-1 8-12 16,-9-1-20-16,5-7-10 16,-5 7-11-16,0 0-7 15,2 5-5-15,-7 6-3 16,-6 7-3-16,-6 7-2 16,-5 3 0-16,-1 9-2 0,-1 2 1 15,-5 3 0-15,5 1-2 16,1-1 0-16,8-3-1 15,1-4 0-15,12-4-1 0,2-7 1 16,13-6-2-16,8-8-1 16,9-3 0-16,9-7 0 15,5-1-3-15,8-8-2 16,3-4-4 0,-2-5-4-16,3-1-12 0,-7-1-30 15,-6-7-31-15,-8-2-5 0,-10-5-5 16,-9 1 1-1</inkml:trace>
  <inkml:trace contextRef="#ctx0" brushRef="#br0" timeOffset="93053.3496">13679 10749 68 0,'-11'-7'78'0,"9"-3"-2"15,6 2-5-15,16-3-45 16,11 3-7-16,9 0-10 0,3 0-4 15,12 1-1-15,3 1-2 16,0 5-6-16,-3 0-14 16,-6 1-44-16,-2 0-12 15,-9 4-3-15,-5 1-4 16</inkml:trace>
  <inkml:trace contextRef="#ctx0" brushRef="#br0" timeOffset="93271.3509">13652 10911 69 0,'-27'14'81'15,"5"-3"-4"-15,8-4-2 16,14-7-42-16,-10 10-11 16,10-10-8-16,22 4-5 15,7-4-2-15,12 0-2 0,11-3-3 16,17 0-7-16,9-5-22 15,8 2-46-15,15 2-4 16,6-3-5-16,5 2-5 16</inkml:trace>
  <inkml:trace contextRef="#ctx0" brushRef="#br0" timeOffset="95086.5815">15304 13496 1 0,'6'-19'48'0,"-1"3"0"15,3-1 1-15,-5 0-6 16,0 6-1-16,-2-3-3 0,1 5-5 16,-2-2-6-16,0 0-5 15,-3-1-2-15,-5 3-3 16,-2-2-4-16,-5-1-1 15,-4 3-3-15,-4-2-2 16,-7 2-1-16,-1 3-1 0,-6 0 0 16,-5 2-1-1,-4 2-1-15,0 1 1 0,-6 1-2 16,-1 0 1-16,1 0 0 0,-6 1 0 16,0 2-1-16,0 1 1 15,-3 0-1-15,-2 1 0 16,0 0 0-16,-3 4 0 15,1 1-1-15,-1 2 1 16,0 3-3-16,3 0 0 16,3 6 0-16,4 1 0 0,3 3 0 15,3 6 0-15,-5 8 0 32,1 2 0-32,3 4 0 15,8 1 0-15,-6 5 0 0,5 0 0 16,-1 2 0-16,3 0 0 15,10-7 0-15,3 0 0 0,0 1 0 16,2 0 0-16,1-2 0 16,6 0 0-16,-2 0 0 15,6 0 0-15,-1 0 0 16,3-1 0-16,4 3 0 0,3-1 0 16,2 3 0-16,5 0 0 15,2-3 0-15,6 4 0 16,4-1 0-16,4 2 0 0,7-5 0 15,3 1 0-15,4-1 0 16,2 2 0-16,6-2 0 16,6 0 0-16,1 1 0 0,6-1 0 15,2 0 0-15,7-1 0 16,4-2 0-16,3-1 0 16,9-6 0-16,5-1 0 15,7-7 0-15,5-1 0 16,3-8 0-16,0-2 0 0,7-5 0 15,3-2 0 1,0-1 0-16,2-3 0 0,-3-1 0 16,2-2 0-16,-1-3 0 15,4 0 0-15,-2 0 0 0,2 0 0 16,-4-6 0-16,-4-3 0 16,4-4 0-16,0-1 0 15,-2-2 0-15,-4-6 0 16,1-2 0-16,-6-4 0 0,0-6 0 15,-2-6 0-15,-4-4 0 16,1-7 0-16,-7-5 0 16,0-8 0-16,-7-4 0 0,-2-4 0 15,-5-2 0 1,-4-5 0-16,-8-1 0 0,-8 2 0 16,-4 0 0-16,-13 4 0 15,-3 0 0-15,-7 4 0 0,-11-1 0 16,-5 7 0-16,-6-2 0 15,-10 0 0-15,-9 2 0 16,-4 1 0-16,-9 1 0 16,-6 1 0-16,-9 4 0 15,-5 3 0-15,-9 4 0 0,-8 4 0 16,-9 2 0-16,-13 4 0 16,-10 1 0-16,-11 6 0 0,-14 1 0 15,-7 3 0-15,-9 5 0 16,-9 5 0-16,-8 5 0 15,-3 5 0-15,2 6 0 16,1 3 0-16,6 6 0 0,4 6 0 16,17 3 0-16,9-2 0 15,21 8-16-15,20-2-74 0,15-4-2 16,18-3-2 0,15-7-8-16,18-2-2 15</inkml:trace>
  <inkml:trace contextRef="#ctx0" brushRef="#br0" timeOffset="95449.898">14874 13366 4 0,'-8'-4'95'0,"-4"-2"1"15,12 6-6-15,-15-8-4 0,15 8-3 16,-15 14-66-16,9 13-4 16,2 9-5-16,-11 41 1 15,-3 15-2 1,-5 14-4-16,-4 9-3 16,-3 9 0-1,-5 9 0-15,-3 6 0 0,-6 7 0 16,4-23 0-16,-1-1 0 0,-4-4 0 15,4-1 0 1,2-7 0-16,2-9 0 0,3-10 0 16,8-14 0-16,1-16 0 15,16-9-11-15,-4-19-42 0,13-15-37 16,12-18-1-16,8-15-7 16,10-24-4-16</inkml:trace>
  <inkml:trace contextRef="#ctx0" brushRef="#br0" timeOffset="95770.4299">15795 13490 5 0,'80'-46'94'0,"-8"11"3"0,-13 9-6 0,-8 8-2 15,-13 5-2 1,-14 13-72-16,-1 19 0 15,-9 15-3-15,-9 16-6 0,-16 35-6 16,-10 20 0 0,-13 16 0-16,-11 18 0 15,-5 12 0-15,-7 9 0 16,-7 7 0-16,-5 2 0 0,6-17 0 16,-1-8 0-16,5-11 0 15,6-13 0-15,4-13 0 16,1-18 0-16,12-11 0 0,3-12-58 15,13-28-35-15,7-20 0 16,5-20-8-16,1-23-5 0</inkml:trace>
  <inkml:trace contextRef="#ctx0" brushRef="#br0" timeOffset="96184.1634">13519 14311 48 0,'-52'1'92'0,"17"1"-2"0,11-2-7 15,12-3 0-15,10-8-50 16,2 11-18-16,23-3-1 0,9 4-5 15,15 6-3-15,14 3 1 16,17 1-1-16,18-1-1 16,19-3 0-16,17-2 0 0,16-5-1 15,18 0-1 1,17-8 0-16,11-2-3 0,13-5 0 16,8 0 0-16,5 1 0 15,0-1 0-15,-5-1 0 0,-9 3 0 16,-17-3 0-1,-18 4 0-15,-28-4 0 0,-26 4 0 16,-27-1 0-16,-29-1-3 16,-25 7-24-16,-23 2-57 0,-31-1-6 15,-25-2-5-15,-24-1-5 16,-17 0-2-16</inkml:trace>
  <inkml:trace contextRef="#ctx0" brushRef="#br0" timeOffset="96539.5993">13994 13722 60 0,'-1'-8'95'0,"1"8"-3"16,0-14-6-16,0 14-3 0,0 0-55 15,0 0-8-15,0 0-7 16,-5 18-4-16,-2 8-3 16,1 5-1-16,-7 7 0 15,1 7 0-15,-3 2-1 0,1 0-4 16,-3 2 0-16,-2-2 0 15,3-1 0-15,-1-6-8 16,2-1-10-16,-1-9-16 0,6-10-47 16,1-1-8-16,9-19-8 15,0 0-2-15</inkml:trace>
  <inkml:trace contextRef="#ctx0" brushRef="#br0" timeOffset="96750.4416">13838 13805 30 0,'24'-25'77'16,"2"3"-1"-16,6 0-3 15,13 5-29-15,-5 0-17 16,6 2-12-16,-2 5-7 0,3 1-3 16,-5 1-2-16,-2 5-1 15,-1 3-7-15,-10 0-19 16,-11 1-46-16,3 5-3 15,-6 2-5-15,-15-8-3 0</inkml:trace>
  <inkml:trace contextRef="#ctx0" brushRef="#br0" timeOffset="96943.3827">13904 13966 5 0,'-27'23'80'0,"9"-4"2"16,9-4-2-16,9-6-4 15,-22-5-41-15,36-1-15 16,15-2-8-16,14-1-3 0,5 0-5 16,9-4-7-16,8 0-26 15,7-2-43-15,-9 0-5 16,-5-1-6-16,-10-3-3 0</inkml:trace>
  <inkml:trace contextRef="#ctx0" brushRef="#br0" timeOffset="97671.9342">11156 14323 18 0,'-22'-2'75'0,"4"1"7"16,0-3-14-16,11-2-16 16,-6-2-8-16,13 8-9 15,-10-16-7-15,11 6-5 16,-1 10-6-16,7-13-5 15,0 8-1-15,3 2-3 0,3 3-2 16,2 0-1-16,4 3 0 16,7 3 0-16,1 3-1 15,10-2 0 1,10 4 0-16,10-2 1 0,13-2-5 0,11 2 0 16,14-2 0-16,12-1 0 15,12-2 0-15,10 2 0 0,6-4 0 16,10 2 0-16,-2-1 0 15,2-3 0-15,-2 2 0 16,-9-2 0-16,-8 1 0 16,-6-1 0-16,-19-3 0 0,-15-1 0 15,-14 0 0-15,-17 0 0 16,-15 0 0-16,-12-2 0 16,-11 0 0-16,-17 6 0 0,5-10 0 15,-5 10 0-15,-14-8 0 16,2 4 0-1,-2 3 0-15,-1-1 0 0,0 2 0 16,-1 0-5-16,16 0-68 16,0 0-17-16,0 0-2 0,16-4-8 15,7-11-4-15</inkml:trace>
  <inkml:trace contextRef="#ctx0" brushRef="#br0" timeOffset="99436.8827">22376 13337 51 0,'3'-30'74'15,"-3"-4"-11"-15,-3 3-8 16,-8-2-10-16,-2 2-7 0,-5 0-10 16,-1-1-3-16,-6 0-5 15,-3 1-5-15,-4 2-2 16,-4 1-2-16,-6 0-2 0,-5 3-2 15,-8-1 0-15,-8 3-1 16,-6 1-2-16,-7 1 1 16,-6 0 0-16,-5 3-1 15,-11 1 1-15,-3 3-1 0,-5 3 1 16,-5 4-2-16,-2 6 1 16,-5 0-1-16,0 8-1 15,-3 9-2-15,4 6 0 16,-4 6 0-16,5 7 0 0,3 6 0 15,2 9 0-15,6 6 0 16,0 8 0-16,9 4 0 16,3 5 0-16,8 4 0 15,7 3 0-15,-12 27 0 16,6 2 0 0,8 1 0-16,2 2 0 15,6-2 0-15,6 4 0 16,2-1 0-16,9 4 0 0,22-21 0 15,8-4 0-15,5 7 0 16,11-3 0-16,5 3 0 16,12 0 0-16,10 2 0 0,9-1 0 15,8 3 0-15,10-2 0 16,10-1 0-16,7 4 0 16,15-4 0-16,2-3 0 15,10-3 0-15,9-11 0 0,11-9 0 16,3-12 0-16,11-12 0 15,5-15 0-15,2-12 0 0,11-14 0 16,3-9 0 0,5-7 0-16,4-13 0 0,4-3 0 15,3-8 0-15,3-5 0 16,0-9 0-16,2-4 0 16,0-7 0-16,2-9 0 15,2-5 0-15,-1-10 0 0,-3-8 0 16,-1-6 0-16,-6-5 0 15,-6-6 0-15,-9 0 0 16,-15-3 0-16,-16-2 0 16,-14 2 0-16,-20-3 0 0,-15 3 0 15,-22 3 0-15,-16-4 0 16,-16-1 0-16,-13-1 0 16,-20 3 0-16,-13-1 0 0,-16 6 0 15,-13-2 0-15,-14-1 0 16,-15 9 0-16,-14 4 0 15,-18 10 0-15,-12 5 0 16,-13 11 0-16,-12 10 0 16,-5 18 0-16,-8 9-3 0,9 12-71 15,5 18-18 1,9 1-2-16,18 14-7 0,17 4-3 16</inkml:trace>
  <inkml:trace contextRef="#ctx0" brushRef="#br0" timeOffset="99866.6095">21382 13041 7 0,'-17'-32'86'0,"1"3"4"16,4 3-5-16,1 6-6 16,7 7-37-16,-7 13-16 15,-2 11-6-15,-5 18-5 16,-5 19-4-16,-8 20-3 16,-6 15 0-16,-7 19 0 0,-10 13 0 15,-6 17-1-15,-6 11 0 16,-6 10-3-16,-5 5-4 15,-8 0 0-15,-2 4 0 0,-3 2 0 16,4-1 0-16,-5-3 0 16,1 2 0-16,0-5 0 0,3-3 0 15,3-5 0 1,4-10 0-16,7-8 0 0,6-17-4 16,14-16-9-16,7-20-12 15,17-34-48-15,17-3-17 16,12-26-3-16,15-17-7 0,18-35 0 15</inkml:trace>
  <inkml:trace contextRef="#ctx0" brushRef="#br0" timeOffset="100512.7777">19445 14318 60 0,'-31'-5'68'16,"9"1"-1"-16,3 3-4 15,9 0-50-15,10 1-5 0,-1 7-23 16,11 2-47-16,2-2-4 15,10 0-3-15,5-5 2 16</inkml:trace>
  <inkml:trace contextRef="#ctx0" brushRef="#br0" timeOffset="101348.7851">22615 13373 36 0,'20'-22'85'0,"0"1"2"0,-4 2-3 15,-1-31-22-15,3 32-26 16,-5 7-8-16,-2 0-7 16,-11 11-5-16,11-5-3 0,-11 5-3 15,0 19-1-15,-4 5-2 16,-8 12-1-16,-6 8-1 15,-7 15 1-15,-10 11-6 16,-17 28 0 0,-5 13 0-16,-9 13 0 15,-5 8 0-15,-7 14 0 0,-2 7 0 16,-9 4 0-16,5 2 0 0,6-11 0 16,-1-3 0-16,-5-2 0 15,3-1 0-15,-2-11 0 16,8-4 0-16,1-6 0 15,4-7 0-15,6-14 0 0,9-13 0 16,6-12 0-16,10-17 0 16,8-13 0-16,7-11 0 15,8-13 0-15,3-9 0 16,13-12-14-16,0 0-76 16,10-17-4-16,-3-12-3 15,4-10-6-15,-1-14-3 0</inkml:trace>
  <inkml:trace contextRef="#ctx0" brushRef="#br0" timeOffset="101954.637">19585 14400 4 0,'-23'1'77'0,"4"-1"3"0,-1-3 0 16,2-4-5-16,4-2-52 15,-2 2-1-15,8-2 1 16,-4 5-7-16,3-2-3 16,9 6-2-16,-13-9-1 15,13 9-2-15,-9-5 0 16,9 5-2-16,0 0-1 0,0 0-2 16,0 0 0-16,0 0 0 15,0 0 0-15,11-2 0 16,7 1 1-16,11-2 1 15,8-3 0-15,18-3 0 0,17-2 1 16,20-4 0-16,24-3-2 16,23-1-4-16,18 1 0 15,22-1 0-15,21 1 0 16,17 2 0-16,13 0 0 0,12 3 0 16,7 2 0-16,0-2 0 15,4 0 0-15,-14 3 0 16,-7-5 0-16,-23 3 0 0,-20-1 0 15,-30 1 0-15,-29-1 0 16,-28 0 0-16,-28-1 0 16,-24 0 0-16,-30-1 0 0,-20 5 0 15,-25 10-38-15,-18-10-52 16,-18-5-3 0,-21-4-6-16,-14-2-5 0</inkml:trace>
  <inkml:trace contextRef="#ctx0" brushRef="#br0" timeOffset="102533.4387">20479 13324 89 0,'0'-19'97'16,"-3"-1"-7"-1,-3-3-3-15,-11 1 0 0,-4 62-70 16,-49-28 2 15,-5 12-2-31,-11 11-9 16,-4 11-8-16,5 10 0 0,3 10 0 16,9 6 0-1,13-63 0-15,60 43 0 0,14-4 0 16,27-8 0-16,18-9 0 15,13-11 0-15,8-8 0 0,7-7 0 16,0-4 0-16,-8-9 0 16,-2-4 0-16,-12 0 0 15,-13 1 0 1,-12 3 0-16,-12 2 0 0,-11 5 0 16,-17 1 0-16,2 20 0 0,-11 2 0 15,-12 7 0-15,-7 8 0 16,-3 10 0-16,-11 0 0 15,1 10 0-15,-2 1-65 0,-1-7-20 16,2-7-1-16,4-12-7 16,6-13-5-16</inkml:trace>
  <inkml:trace contextRef="#ctx0" brushRef="#br0" timeOffset="103653.7106">17210 11946 16 0,'-16'-18'68'0,"2"-4"-9"16,4 3-5-16,-1 1-8 15,5 3-7-15,1 0-8 16,1 1-6-16,1 1-6 16,-2 3-3-16,3 1-3 0,2 9-3 15,-14-14-2-15,4 8-3 16,-2 5 0-16,-3-1-2 0,-1 1 0 16,0 1 0-16,-2 0 0 15,1 0 1-15,0 1 0 16,4 1 1-16,-1 1-1 0,6 0 1 15,8-3 0-15,-13 8 0 16,13-8 0 0,-3 14 0-16,3-4 0 0,4 1 1 15,5 5 0-15,3 1 0 16,7 4-1-16,8 2 1 0,4 5-1 16,8 2-1-16,9 3-4 15,10 2 0-15,13 2 0 16,9 3 0-16,13 2 0 15,10 1 0-15,14 3 0 16,13 1 0-16,8 6 0 0,7-1 0 16,6 4 0-16,2 2 0 15,0-3 0-15,-5 4 0 16,-1-5 0-16,-8 0 0 0,-8-5 0 16,-6-3 0-16,-10-8 0 15,-11-5 0-15,-10-5 0 0,-11-7 0 16,-14-5 0-16,-11-6 0 15,-12-3 0-15,-12-4 0 16,-9-1 0-16,-9-2 0 16,-8-2 0-1,-8 2 0-15,0-16 0 0,-11 2-24 0,-6 0-8 16,-5-9-8-16,-5-1-5 16,-8-3 1-16,-5-3 7 15,-3 1 14-15,1-5 14 0,3 6 16 16,3-4 12-1,6 10 13-15,7 1 5 16,8 7 2-16,9 5-4 0,6 9-8 16,15 3-9-16,6 11-4 15,7 11-5-15,4 7-2 0,5 4-1 16,1 11-2-16,0 3-4 16,-7 4 0-16,-5 5 0 0,-14-1 0 15,-9 7 0-15,-12-3-4 16,-16 8-24-16,-28 1-59 15,-3-4-3-15,-8-5-5 16,-39-7-6 0,-6-7-1-16</inkml:trace>
  <inkml:trace contextRef="#ctx0" brushRef="#br0" timeOffset="104280.6459">17488 14145 18 0,'-43'16'79'0,"6"0"3"16,0-6-2-16,4-2-1 15,-14-1-55-15,21 4 3 16,7-5-1-16,3-3-3 0,7 1-7 16,9-4 0-16,0 0-3 15,0 0-3-15,20 8-1 16,12-6-2-16,15-2-5 16,15-2-2-1,17-2 0-15,14 0 0 0,17 0 0 0,14 1 0 16,10 0 0-16,10 2 0 15,1 2 0-15,6-2 0 16,-2 2 0-16,-3-1 0 16,-8 0 0-16,-13 0 0 0,-13 2 0 15,-14-6 0-15,-14-2 0 16,-21-4 0-16,-14 1-5 0,-18-7-20 16,-14-1-11-16,-16-7-4 15,-10 1-3-15,-17-3 4 16,-14-1 2-16,-7 0 10 0,-10-4 16 15,-1 11 18-15,-2-4 14 16,5 8 10-16,8 2 1 16,10 8 1-16,10 6 0 15,13 3-5-15,11 12-6 16,12 6-7-16,11 6-2 0,8 10-3 16,4 5-2-1,8 6-1-15,2 7-4 16,-4 0-3-16,-1 4 0 0,-13 1 0 15,-6 5-7-15,-17-7-21 16,-8 2-56-16,-23-6-4 0,-20-6-5 16,-14-4-6-16,-23-7-3 15</inkml:trace>
  <inkml:trace contextRef="#ctx0" brushRef="#br0" timeOffset="105369.5861">11076 16866 67 0,'-28'17'85'0,"4"-4"-4"16,5-3-4-16,5-3-3 0,29-2-67 15,-15-5 1-15,1 12 0 16,12-7 0-16,1 1 1 15,5-2 1-15,4-1 0 0,10-2 1 16,4-1-1-16,6-3-2 16,10-6-1-16,6-4-2 15,10-1-2-15,11-3 0 16,8-1-1-16,10-1 0 16,7-1 1-16,9 1-1 0,6-1 0 15,11 2 0-15,9 2 1 16,4 0-2-16,3 2-1 15,5-1 1-15,6 1-1 16,3-2 2-16,2 0-2 0,3-4 0 16,3-3 0-16,4 1 0 0,3-5 0 15,8-1 0-15,-1-2 0 16,11-2 0 0,6-6 0-16,0 4 0 0,2-3 0 15,5 1 0-15,5 0 0 16,0 0 0-16,7 0 0 15,-4 1 0-15,0 3 0 0,1 2 0 16,1 2 0-16,-4-1 0 16,0 4 0-16,-3 1 0 15,-10 7 0-15,0-1 0 0,-10 2 0 16,-7 3 0-16,-6 3 0 16,-12 1 0-16,-15 3 0 15,-8-1 0-15,-13 3 0 0,-18 0 0 16,-8 0 0-16,-21 2 0 15,-10 0 0 1,-16 0 0-16,-10-2 0 0,-16 1 0 16,-13-2 0-16,-17 5 0 15,0-11-4-15,-19 5-21 16,-13-3-10-16,-8 0-4 0,-11 0-2 16,-8-4 8-16,-6 2 9 15,-1-7 14-15,8 5 11 16,2-6 12-16,13 5 13 0,10-4 7 15,14 1 3-15,14 2-4 16,17 2-6-16,13 6-7 16,10 3-5-16,11 4-3 0,2 12-11 15,2 7 0-15,-5 7 0 16,-4 7 0-16,-17 9 0 16,-9 5 0-16,-15 3 0 0,-21 6 0 15,-25-9-58 1,-15 0-34-16,-17-10 0 0,-23-22-9 15,-16-16-6-15</inkml:trace>
  <inkml:trace contextRef="#ctx0" brushRef="#br0" timeOffset="109313.467">21855 7116 22 0,'5'-10'92'16,"-4"1"-2"-16,-1 9-5 16,0-15-3-16,0 15-49 15,-8 8-6-15,-1 10-11 0,3 7-4 16,-3 7-4-16,2 12-1 16,-5 7-1-16,2 10-1 15,-4 7-1-15,3 6-2 16,0 4-1-16,-4 2 0 15,-3 6-1-15,1-5-3 16,2-9-1-16,-1-11-6 16,5-10-10-16,0-14-64 15,7-20-2-15,4-17-8 0,3-19-5 16,9-14 6-16</inkml:trace>
  <inkml:trace contextRef="#ctx0" brushRef="#br0" timeOffset="109701.4894">21783 7271 45 0,'7'-25'89'0,"0"8"0"16,2 12-5-16,4 5-3 15,-2 16-54-15,5 11-9 16,2 9-8-16,6 6-2 16,2 4-2-16,2 2-2 15,5-1-2-15,3-6 0 0,5-7 0 16,0-6-1-16,1-13 2 15,-2-8-1-15,-1-6 0 16,-1-16 1-16,-5-8-1 16,-2-6 0-16,-10-5 0 0,0-3 1 15,-3 1-2-15,-4-3 2 16,2 5 0-16,-8 5-1 16,0 7 1-16,-3 7-1 0,-5 15 0 15,0 0-1-15,12 5 1 16,-9 18-2-16,-3 9 1 15,0 11-1-15,-1 11 0 0,-10 9-1 16,1 8-1-16,-3 8-4 16,-5 1-2-16,0 0-7 15,4-6-15-15,8-19-48 0,4 0-9 16,6-16-6-16,13-17-6 16</inkml:trace>
  <inkml:trace contextRef="#ctx0" brushRef="#br0" timeOffset="109946.7519">22869 7625 4 0,'26'-50'93'0,"-5"8"1"0,-11 6-4 15,-4 9-6 1,-6 9-36-16,-12 11-20 16,-6 7-10-16,-3 16-7 0,-8 9-4 15,0 9-3-15,-2 8 0 16,3 6-1-16,4 5 0 15,7-1-2-15,12-1 1 0,19-3-2 32,13-8-3-32,14-5-5 15,10-12-7-15,11-6-23 0,14-11-48 16,-10-6-3-16,-1-8-7 16,-19-10-4-16</inkml:trace>
  <inkml:trace contextRef="#ctx0" brushRef="#br0" timeOffset="110161.6735">23248 7656 76 0,'-5'-18'88'16,"1"2"-5"-16,4 1-3 15,11-1-41-15,13 6-9 16,10-1-15-16,9 0-7 16,7 2-3-16,6 0-1 15,6 1-1-15,-1 0-2 16,-1 3-2-16,-7-4-5 0,-5 6-7 15,-12-1-13-15,-6-2-34 16,-10 4-20-16,-13 1-6 16,-7 1-4-16,0 0 23 0</inkml:trace>
  <inkml:trace contextRef="#ctx0" brushRef="#br0" timeOffset="110331.0847">23750 7503 7 0,'-26'5'82'0,"5"1"4"16,-1 4-3-16,-1 0-19 15,9 8-16-15,-2 4-15 16,2 2-10-16,3 9-8 0,3 0-2 15,-2 5-4-15,2 2-1 16,1 6-2 0,-2 0-1-16,5 6-3 0,-6 0-5 15,3 6-9-15,0 0-42 16,1-4-29-16,5-9-5 16,1-12-6-16,9-7-6 15</inkml:trace>
  <inkml:trace contextRef="#ctx0" brushRef="#br0" timeOffset="110535.8791">24049 7761 54 0,'28'-26'96'0,"-3"6"-4"16,-10 4-6 0,-7 3-4-16,-8 13-53 0,12-6-19 15,-12 6-9-15,3 11-17 16,-3 17-59-16,-12-7-8 15,1 6-4 1,-12 2-8-16,-22 14 1 31</inkml:trace>
  <inkml:trace contextRef="#ctx0" brushRef="#br0" timeOffset="110816.4017">22850 8402 43 0,'-95'23'95'0,"9"-10"-2"0,12 0-5 0,14-10-1 16,12 4-42-16,14-7-20 15,16 3-6-15,18-3-6 16,26 0-10-16,19-3-3 16,22-2 0-16,18-3 0 15,12 0 0-15,14-1 0 0,15 0 0 16,-3 2 0-1,-9 1 0-15,-4 3 0 0,-23 0 0 16,-12 4 0-16,-19-1 0 16,-16 9-35-16,-20 3-52 15,-20-2-5-15,-9 3-5 0,-26-3-4 16,-11 4 2-16</inkml:trace>
  <inkml:trace contextRef="#ctx0" brushRef="#br0" timeOffset="111112.8708">22518 8700 55 0,'-66'24'93'0,"11"-6"0"16,15 0-5-16,16-9 0 15,12-2-55-15,17 0-6 16,22-6-7-16,24-2-6 0,17-8-14 16,21-3 0-1,17-6 0-15,18-1 0 16,14-4 0-16,0 0 0 15,-1 2 0-15,-13 1 0 0,-12 2 0 16,-14 2 0-16,-21 4 0 16,-16 2 0-16,-19 4 0 0,-12 1 0 15,-10 1 0-15,-11 2 0 16,-9 2 0-16,0 0 0 16,-2 5 0-16,-10 4 0 0,-8 2-78 15,-1-3-15-15,-4-5-2 16,-10-9-7-16,-5-13-4 15</inkml:trace>
  <inkml:trace contextRef="#ctx0" brushRef="#br0" timeOffset="112958.4572">2956 4491 14 0,'-8'-4'67'16,"8"4"-1"-16,-13-7-18 16,2 6-7-16,4 1-6 0,-4 0-6 15,11 0-6-15,-11 0-5 16,11 0-4-16,-11 5-4 0,11-5-1 16,-10 9-3-16,10-9 0 15,-9 21-2-15,2-7-1 16,1 3 1-16,0 5 0 15,2-1-1-15,-3 2 1 0,3 3-1 16,1-1-1-16,1 0 0 16,1 1 1-16,1-3-2 15,0-1 1-15,1-3 0 16,3 0-1-16,2-4 0 16,4-2 1-16,4-3 0 15,2-5 0-15,2-3 1 0,5-2-1 16,2-2 0-16,1-6 1 15,2-3-1-15,2-2 0 16,-6-2 0-16,2-2 1 16,-2-2-2-16,-5-2 1 0,-2 0 0 15,-3-1-1 1,-6-3-1-16,-3 2 1 0,-1-2 0 16,-4 2-1-16,1 1 0 15,-7 0 1-15,-4 4-1 0,-2 0 0 16,-4 5 0-16,-1 0-1 15,-3 4 1-15,0 3 0 16,-3 4-1-16,-6 2 0 0,0 0 1 16,-1 6-1-16,1 5-1 15,4-1-3-15,6 4-9 16,-5-3-27-16,8 6-40 16,8-1-2-16,5-2-8 0,3-2-4 15</inkml:trace>
  <inkml:trace contextRef="#ctx0" brushRef="#br0" timeOffset="116545.5271">3442 4537 45 0,'-12'-3'80'16,"0"-4"-1"-16,12 7-28 16,-6-11-9-16,6 11-7 15,-2-13-11-15,2 13-7 0,6-18-5 16,7 8-3-16,3 1-3 16,2 0-1-16,7 2-1 15,1 3-2-15,1 3 0 16,2 1-1-16,-3 7 0 15,-1 2 0-15,-2 6 0 0,-5 4-1 16,-6 0 1-16,-2 6 1 16,-8 0 1-16,-2 1-1 15,-8-2 1-15,-4 0-1 16,-6-3 1-16,0-3 0 0,-3-3-1 16,4-5-1-16,0-2 1 15,2-4-1-15,4-2 0 16,11-2 0-16,0 0 0 15,4-7-1-15,12 0 1 0,5 0-1 16,2 3 0-16,7-1 0 16,2 5 0-16,1 0 0 15,-2 9 1-15,-4 3-1 0,-3 6 1 16,-3 2-1-16,-7 3 1 16,-6 4 0-16,-5 2 0 15,-3 0 1-15,-12 0 0 16,-4-2 0-16,-8-2 1 15,-2-2-1-15,-4-3 0 0,0-5-2 16,3-1-9-16,-3 5-71 16,3-15-3-16,7-4-5 15,1-8-6-15,7-10-4 0</inkml:trace>
  <inkml:trace contextRef="#ctx0" brushRef="#br0" timeOffset="117638.3282">7135 2386 73 0,'7'-13'81'0,"-1"0"-3"16,2-10-15-16,0 7-25 15,4 2-11-15,1 2-9 16,3 3-4-16,2 3-6 16,-2 3-1-16,3 3-2 0,-4 3-2 15,2 9 0-15,-7 3 0 16,2 8-1-16,-6 5 0 15,-3 7 1-15,-3 0-1 16,-10 3 1-16,-3-1-1 0,-5 1 1 16,1-6-1-16,-2-3 1 15,4-6-2-15,1-7 0 16,6-5 0-16,5-1 0 0,3-10-1 16,6 6 1-16,11-6-1 15,1 0 0-15,7 0 0 16,3 1 0-16,4 1 1 15,0 4-1-15,0 0 0 16,-3 3-1-16,-4 4 0 16,-4 1 0-16,-5 1 1 0,-5 4 0 15,-5 0 0-15,-6 0 0 16,-4 0 1-16,-8-1 1 16,-4-1 0-16,-4-2 0 0,-1-4-1 15,0 1-2-15,-4-9-8 16,7-2-32-16,1-1-38 0,4-12-4 15,6-6-7-15,5-9-2 16</inkml:trace>
  <inkml:trace contextRef="#ctx0" brushRef="#br0" timeOffset="118159.8276">7907 2139 42 0,'6'-9'86'16,"-6"9"-1"0,-6 0-3-16,-3 0-4 0,9 0-56 0,-10 21-3 15,9-7-7-15,1 3-3 16,4 3-2-16,7 4 0 16,5 2-2-16,6-3 1 15,7 3-1-15,2 0-1 0,2 3-1 16,2 0-1-1,-2 3 0-15,-1-1 1 0,-6 8-1 16,-5 2 0-16,-9 2-1 16,-6-1 1-16,-6 0-1 15,-4-3 0-15,-11-2 0 16,-8-5 0-16,-4-6-1 0,-1-6 0 16,-5-6 1-16,-1-6-1 15,-1-8 0-15,4-1 0 0,2-16 1 16,6-8-1-16,9-12-1 15,5-7 0 1,7-12 0-16,9-6 0 0,9-4-1 16,5-3 1-16,3 3 0 15,6 2 0-15,-5 5 1 16,-3 8 0-16,-7 6 2 0,-3 8-1 16,-8 7 1-16,-2 6-1 15,-6 3-1-15,-14 6 1 16,-3 9-1-16,-8 5 0 0,-4 3-2 15,-9 10-1-15,-10 12-36 16,-1 6-45-16,5 5 0 16,2-4-6-16,9 1-7 15</inkml:trace>
  <inkml:trace contextRef="#ctx0" brushRef="#br0" timeOffset="119174.4159">7433 5177 61 0,'-4'-14'83'15,"1"-1"-2"-15,14 1-28 16,-8-4-11-16,5 4-10 16,1-4-9-16,1 5-8 15,4 0-6-15,-1 5-3 0,2 6-2 16,-1 2-1-16,-1 13-2 15,-1 5 0-15,-6 10 0 0,-2 4-2 16,-3 5 4-16,-2 2 1 16,-2 0-1-1,-5-2 1-15,-5-2 0 0,-1-7-1 0,3-7 0 16,0-1 2-16,2-8-4 16,9-12 0-16,-6 10 0 0,6-10 0 15,14 0 0-15,4-6 0 16,6 0 0-16,7 0 0 15,2 0 0-15,3 1-1 16,2 5 0-16,-3 1 0 0,-3 7 1 16,-2 4-1-16,-7 4 1 15,-6 3 0-15,-5 2-1 16,-6 0 2 0,-6 3 0-16,-1 0-1 15,-11-3 1-15,-4 1 0 0,-3-3 1 16,-3-2-2-16,-4-2 2 0,3-3-1 15,0-3-1-15,2-6-1 16,2-1-4-16,3-2-12 0,6-19-61 16,6 7-6-16,4-7-4 15,5-7-8-15,9-8-3 16</inkml:trace>
  <inkml:trace contextRef="#ctx0" brushRef="#br0" timeOffset="119601.1847">8382 4990 67 0,'18'-20'91'16,"-7"5"-4"-16,-9 1-5 16,-2 14-42-16,-4-9-5 15,-8 9-15-15,-4 15-7 0,-6 8-5 16,0 9-2-16,-7 11-1 15,0 10-1-15,-3 10 3 16,3 7-1-16,5 2 0 16,11-2-1-16,6-5 0 0,8-6 0 15,18-15-1-15,12-11 2 16,9-16-3-16,4-14-1 0,3-5 2 16,2-13-4-16,-6-8 0 15,-7 0 0-15,-8-4 0 16,-7 1 0-16,-15 0 0 15,-6 2 0-15,-6 4 0 16,-15 5 0-16,-7 6 0 0,-8 3 0 16,-1 6 0-16,-4 7 0 15,-9 8-7-15,9 14-24 16,17 5-55-16,-7 2-2 16,3 0-6-16,15-6-5 15,12-2-3-15</inkml:trace>
  <inkml:trace contextRef="#ctx0" brushRef="#br0" timeOffset="120767.2167">7427 7743 4 0,'0'0'76'0,"-15"-7"4"0,7-4-9 16,2 2-17-16,-1-4-13 16,4 1-10-16,1-7-5 0,3 3-9 15,5-5-3-15,6 1-4 16,6 1-3-16,4 2 0 16,4 4-4-16,1 6 1 15,1 6-2-15,-1 3 0 0,-4 12-1 16,-2 8 0-16,-7 6-1 15,-5 7 1 1,-9 14 0-16,-9 0 1 16,-4-2-1-16,-5 0 1 15,-2-8 0-15,2-4 0 16,0-7-1-16,5-7 0 0,13-21 0 16,0 0-1-16,10 0 1 15,8 0-2-15,1-6 1 16,7 0 0-16,-1 1 0 15,5 2 0-15,-4 3-1 16,0 0 1-16,0 8 0 0,-7 2 0 16,-2 3 1-16,-7 3-1 15,-3 2 1-15,-5-1 0 16,-3 1 0-16,-9 4 0 0,-3-3 0 16,-4-2 1-16,-3 2-3 15,-1-7-3-15,3 2-15 16,-2-4-62-16,10-10-2 15,10 0-5-15,0-21-8 0,6-4-1 16</inkml:trace>
  <inkml:trace contextRef="#ctx0" brushRef="#br0" timeOffset="121000.6659">8009 7589 68 0,'13'-25'99'16,"-1"6"-3"-16,-5 3-8 15,0 6-1-15,-7 10-54 0,15 0-15 16,-5 12-7-16,2 10-4 16,-1 11-3-16,-3 9-4 15,-3 26 0 1,-4 5 0-16,-1 3 0 16,0-2 0-16,-3 1 0 15,-3-9-12 1,4-7-42-16,-1-9-34 0,3-35-3 15,0-15-7-15,0 0-4 0</inkml:trace>
  <inkml:trace contextRef="#ctx0" brushRef="#br0" timeOffset="121439.8617">8197 7671 12 0,'9'-27'89'16,"4"-2"5"-1,3 3-7-15,4-2-6 0,4 8-39 16,-1 7-17-16,9 5-9 16,0 8-8-16,-2 4-3 0,-1 15-3 15,-5 9-1 1,-6 7 0-16,-5 8 0 0,-14 9 0 31,0-2 0-31,-10-4 0 16,-4-4 1-16,2-7-1 0,-1-8 1 15,4-11-1-15,10-16 1 16,0 0-2-16,17-2 1 0,1-9-1 16,6 0 0-16,5 1 0 15,1 1-1-15,-1 1 2 16,2 6-1-16,-4 2 1 16,-3 6 0-16,-5 8 1 15,-3 4-1-15,-9 6 2 0,-5 3-1 16,-2 3 1-16,-12 3-1 15,-7 2 1-15,-8-3-1 16,-3 3-1-16,-5-5-4 16,2 1-13-16,-3-4-67 0,0-9-3 15,3-11-4-15,4-7-9 16,11-18-2-16</inkml:trace>
  <inkml:trace contextRef="#ctx0" brushRef="#br0" timeOffset="123403.4382">7572 2985 22 0,'-17'-7'73'0,"17"7"4"15,-11-8-20-15,11 8-13 16,0 0-6-16,-8 0-10 15,8 0-6-15,0 0-5 0,-1 8-3 16,1-8-3-16,14 11 0 16,3-7 0-16,7-1-1 15,9-3-1-15,11 0-2 0,11-3 0 16,12-7-1 0,11 2-2-16,10-4 0 0,8-1-2 15,6 2 1-15,4-2-1 16,0 0-1-16,2 0 1 15,-8 1-1-15,-9 1 0 0,-11 0 0 16,-14 2 0-16,-12 2 1 16,-14 0 0-16,-10 1 2 15,-15 0-1-15,-6 2 1 0,-9 4-1 16,0-10 1 0,0 10-1-16,-6-11-3 15,6 11 0-15,-15-10 0 0,15 10 0 16,-17-5 0-16,17 5-5 15,-12 0-10-15,12 0-28 16,11 15-43-16,1-8-2 0,9-2-6 16,5-5-8-16</inkml:trace>
  <inkml:trace contextRef="#ctx0" brushRef="#br0" timeOffset="124518.9477">12957 2309 68 0,'-12'-8'80'16,"2"5"-1"-16,-22-2-22 16,14 5-11-16,4 0-11 0,-3 0-7 15,2 8-10-15,-4 1-4 16,2 8-1-16,-2-1-6 15,5 8 1-15,2-1-3 16,7 3 0-16,5 3-2 16,3 4 1-16,14-3-1 0,4 2-1 15,10-2 1-15,5-1-1 16,1 0 0-16,1-2 0 16,-3-2-2-16,-5-1-1 0,-3-3 1 15,-6 0-1-15,-6 0 0 16,-11-1 1-16,-3-1-1 15,-1-1 1-15,-8-3 2 0,-6 2 0 16,-6-4-1-16,-6-5 1 16,1-2 0-1,0-4 0-15,-3-2-1 0,3-8 1 16,-1-6-1-16,6-8 1 0,8-6 0 16,3-7-1-16,7-5 0 15,5-8-1-15,11-3 0 16,5-2 0-16,3-1 0 15,5 3-2-15,-3 6 1 16,-3 3 1-16,-4 8-1 0,-1 5 1 16,-11 5 0-16,-3 8 0 15,-2 3 1-15,-5 3-1 16,-6 6 0-16,-5 4 0 0,-9 1 0 16,-2 9 1-16,-5 2-3 15,2 5-2-15,0 3-7 16,8 6-23-16,9 0-49 0,1-3 0 15,11-2-8-15,6-4-6 16,13-1 3-16</inkml:trace>
  <inkml:trace contextRef="#ctx0" brushRef="#br0" timeOffset="124869.4596">13415 2405 20 0,'15'-15'86'15,"1"1"2"-15,-5 0-3 16,-1 2-4-16,-14-1-44 0,4 13-4 16,13-7-11-16,-13 7-5 15,12 2-6-15,-9 9-2 16,2 6-3-16,-1 5 0 0,-3 5 0 15,0 5-2 1,-1 5-4-16,0 2 0 0,-4 4 0 16,-4 5 0-16,2-2 0 15,-2-2 0-15,1-1 0 0,2-6 0 16,1 1 0 0,1-10-4-16,2 1-18 0,6 1-51 15,3-17-14-15,6-9-5 16,-4-5-5-16,4-8-4 0</inkml:trace>
  <inkml:trace contextRef="#ctx0" brushRef="#br0" timeOffset="125239.2408">13757 2514 51 0,'4'-20'95'0,"-2"4"-5"15,-2 6-3-15,0 10-3 0,-5-33-35 16,-1 37-25-16,-3 15-11 15,1 1-5-15,1 4-2 16,3 4-2-16,2 1-4 16,1-1 0-16,3-5 0 0,10-1 0 15,2-9 0-15,11-2 0 16,-1-8 0-16,2-2 0 16,0-4 0-16,-1-9 0 15,-1-5 0-15,-4-1 0 16,-4 1 0-16,-4-3 0 0,-2 3 0 15,-5 3 0-15,1 4 0 16,-6 10 0 0,0 0 0-16,0 0 0 0,0 0 0 0,3 21 0 15,-3 3 0-15,0 9 0 16,-3 6 0-16,-1 10 0 16,1 12 0-16,-8 3 0 0,10 9-79 15,0-1-11-15,0-6-4 16,1-9-6-16,3-13-6 15</inkml:trace>
  <inkml:trace contextRef="#ctx0" brushRef="#br0" timeOffset="126741.0264">13218 5372 40 0,'1'-12'84'15,"0"0"0"-15,-1 1-4 16,0 3-30-16,0 8-13 0,-4-12-12 16,4 12-9-16,-14 4-6 15,3 7-1-15,-8 7-2 16,-3 9-1-16,-5 7 0 0,-4 5 0 15,2 8 0 1,-2 1-1-16,6 4-1 16,3-2-1-16,6-2-1 0,9-5 0 15,7-8 0-15,11-8 0 16,9-7 0-16,9-9 0 0,4-7 0 16,4-4 0-16,3-6 0 15,-1-6-1-15,-5-3 0 16,-5-3 0-16,-4 0 0 0,-11 0-1 15,-4 0 1-15,-10 3-1 16,-3-1 0-16,-11 5 0 16,-6 4 0-16,-8 3-1 15,-2 3 0-15,-4 1-1 0,1 6-1 16,-2 3-5-16,10 5-7 16,0-3-15-16,12 0-53 15,11 3-1-15,7-7-7 0,15-2-4 16,8-5 7-16</inkml:trace>
  <inkml:trace contextRef="#ctx0" brushRef="#br0" timeOffset="127051.9781">13718 5442 7 0,'6'-14'90'16,"-4"0"2"-1,-2 0-3-15,0-1-6 0,0 15-30 16,0 0-20-16,-9-13-14 16,9 13-7-16,0 0-3 15,-7 15-3-15,3 3-1 0,2 8-1 16,-2 4 0-16,-2 8 1 16,-1 6-5-16,-1 3 0 15,1 2 0-15,-1 0 0 0,-1 1 0 16,3-4 0-16,-1-4 0 15,-1-3 0-15,6-8 0 0,2-3-18 16,-2-5-44-16,2-9-26 16,0-14-3-16,12 0-6 15,-3-8-2 1</inkml:trace>
  <inkml:trace contextRef="#ctx0" brushRef="#br0" timeOffset="127550.6227">13818 5471 19 0,'1'-12'86'16,"2"-1"-2"-16,2-4-2 16,2 1-5-16,6-2-44 15,5 4-6-15,6 3-12 0,3 0-6 16,2 6-3-16,4 3-2 15,0 3-1-15,-4 9 0 0,-1 5-2 16,-7 4 0-16,-4 5 1 16,-6 4 0-16,-5 2-1 15,-6 0 1-15,-2 2 0 16,-8-5 0-16,0-1-1 16,-4-4 1-16,0-6 0 0,5 1-1 15,-2-9-1-15,11-8 1 16,-9 13 1-16,9-13-1 15,0 0 0-15,10 5-1 0,7-4 2 16,1 1-1 0,5 1 1-16,3 2 0 0,0 3 0 15,0 1 0-15,-2 3 1 16,-5 3-1-16,-3 0 1 0,-6 0-1 16,-3 3 1-16,-7-3 0 15,-2 2 0-15,-10 0 0 16,-7-2-1-16,-3 1 2 15,-9-2-4-15,-3 0 0 0,-1 4-9 16,-8-4-25-16,4 3-49 16,0-3-5-16,2-4-6 15,9-4-5-15,9-3-5 16</inkml:trace>
  <inkml:trace contextRef="#ctx0" brushRef="#br0" timeOffset="131079.6981">18595 5484 62 0,'-3'-16'89'16,"2"5"-3"-16,-1 1-5 0,2 10-37 15,-1-13-4-15,1 13-16 16,0 0-8 0,0 8-4-16,0 6-4 0,0 5-1 15,0 6 0-15,0 3-1 0,-4 9 0 16,-2 2-1-16,2 4 0 15,-4 2-2-15,0 1 1 16,-2-2-2-16,1 2-1 0,2-6-1 16,3-3-4-16,2-4-4 15,2-4-7-15,0-7-27 16,8-4-44 0,5-8-1-16,4-10-7 0,3-4-4 0</inkml:trace>
  <inkml:trace contextRef="#ctx0" brushRef="#br0" timeOffset="131493.5629">18837 5484 61 0,'0'0'89'16,"0"0"-3"-16,0 0-2 15,1 15-2-15,-5 2-62 0,-3 10-3 16,-2 4-3-16,1 5-3 15,1 0-3-15,2 2-2 16,5-5-2-16,6-4 0 16,7-5-1-16,7-9 1 0,4-7-1 15,3-8 0-15,5-5 0 16,0-9-1 0,-4-6-1-16,-1-5 1 0,-6-4-1 15,-4 2-1-15,-3-3 1 0,-4 3-1 16,-4 2 0-16,-3 4 0 15,0 1 0-15,-3 11 0 16,0 9-1-16,0 0 1 0,0 0-1 16,0 11 1-16,-5 11 0 15,-1 8 0-15,0 11 0 16,-6 8 1-16,-1 9-4 16,1 6-6-16,-6 1-20 0,-12 1-54 15,24-3-4-15,4-10-6 16,2-12-6-16,6-14-5 15</inkml:trace>
  <inkml:trace contextRef="#ctx0" brushRef="#br0" timeOffset="132780.5078">19617 5596 1 0,'0'-15'78'0,"3"-1"4"0,0 3-2 16,2-1-23-16,3 4-14 15,-8 10-10-15,15-14-8 16,-15 14-6-16,0 0-5 15,8 7-3-15,-8 7-3 16,0 6 0-16,-1 3 0 0,-4 4-1 16,-1 4 1-16,0 1-2 15,0 3 0-15,-1-3-1 16,1 1-1-16,-2-4-1 16,1 0-1-16,1-2 1 15,2-2-3-15,1-3 0 16,0-4 0-16,-1 2-3 0,0-3-4 15,4 4-8-15,-4-6-15 0,0-1-56 16,4-3-2-16,0-11-6 16,0 0-5-16</inkml:trace>
  <inkml:trace contextRef="#ctx0" brushRef="#br0" timeOffset="133301.925">20037 5579 28 0,'5'-18'87'0,"-5"2"1"16,0-1-4-16,-4 2-2 16,8 0-49-16,-6 3-7 0,-3 0-9 15,5 12-7-15,-13-14-3 16,4 13-3-16,-2 1 0 0,-1 0-2 15,-3 7 0-15,-3 4-1 16,-4 5 1-16,1 4-1 16,0 3 1-16,1 4 0 15,5-1-1-15,5 1 1 16,5 0-1-16,5-5 2 0,11-5-1 16,4-2 0-16,5-6 0 15,4-5 1-15,2-3-1 0,1-3 0 16,1-7 0-16,-5-2-1 15,-2-1 0 1,-4-2 0-16,-1 0 0 0,-6 0 2 16,-1 1-3-16,-3 4 0 15,-2-1 0-15,-4 10 0 16,0 0 0-16,0 0 0 0,9-3 0 16,-8 10 0-16,-1 6 0 15,1 7 0-15,-1 5 0 0,-1 7 0 16,0 6 0-16,-3 4 0 15,-2 7 0-15,-2 3 0 16,-2 4 0-16,2 10-17 16,1-1-70-16,-5-4-4 0,6-4-4 15,-2-6-8-15,5-8-3 16</inkml:trace>
  <inkml:trace contextRef="#ctx0" brushRef="#br0" timeOffset="134277.6785">19506 6175 9 0,'-10'-4'67'16,"10"4"-5"-16,-16-7-3 15,16 7-9-15,-11-7-7 16,11 7-6-16,0 0-6 0,-7-9-5 15,7 9-6-15,0 0-6 16,0 0-4-16,0 0-2 16,0 0-2-16,6 0-1 15,3 5 0-15,8 1 1 16,6 1-1-16,8 2 1 0,8-1 0 16,9-2-1-16,6 0-1 15,9-2-1-15,5 0-1 0,2-2-1 16,2 0 0-16,-2-1-1 15,-3-1 1-15,-5-1-1 16,-7-1 1-16,-9 1-1 16,-8-1 1-16,-9 0 0 15,-9-1 1-15,-5 0 0 0,-15 3 1 16,13-6-1-16,-13 6 0 16,0 0 1-16,0-9-1 15,0 9-2-15,-12-2-3 16,12 2-5-16,-11 7-10 0,3 20-53 15,2-16-16-15,1 1-4 16,1-1-8-16,3 1-3 16</inkml:trace>
  <inkml:trace contextRef="#ctx0" brushRef="#br0" timeOffset="137335.5332">19489 6446 30 0,'-2'-16'85'16,"-1"-1"3"-16,2 2-4 15,-2 5-25-15,3 1-18 0,0 1-13 16,0 8-7-16,0 0-6 15,0 0-3-15,0 0-4 16,2 15-1-16,-2 1-1 0,0 6 1 16,-6 3 0-16,0 4-1 15,0 5-1-15,-4 3-3 16,-1 4-2-16,-1 4 0 16,-4-1 0-16,2 1 0 0,2 1 0 15,-1-4 0-15,4-2 0 16,2-4 0-16,1-6 0 15,3-5 0-15,3-4 0 16,0-6 0-16,1-3 0 0,-1-12 0 16,7 16 0-16,-7-16 0 15,9 6-5-15,-9-6-14 16,11-2-66-16,1-2-5 0,-4-6-3 16,4-3-7-16,0-5-1 15</inkml:trace>
  <inkml:trace contextRef="#ctx0" brushRef="#br0" timeOffset="137802.6735">19905 6494 10 0,'13'-21'85'0,"-6"1"4"16,-5 0-2-16,-2 0-6 15,-5 6-40-15,-8 0-12 16,-1 4-10-16,0 6-6 0,-6 3-5 16,-2-1-2-16,-2 11-2 15,0 5-1-15,-4 6-1 16,3 7 0-16,0 1 0 0,2 5-1 16,7-2 1-16,4 2-2 15,9-6 1 1,3-1 0-16,9-4 0 0,7-8 0 15,5-3 1-15,2-6-1 0,2-5 0 16,2 0 1-16,-4-4-1 16,0-4 1-16,-2-3-1 15,-3-2 0-15,-6 2 0 16,1-1 0-16,-5 2 0 0,-1 1 0 16,-7 9 0-1,0 0-1-15,0 0 1 0,0 0-1 16,2 10 1-16,-2 8 0 15,-3 5-1-15,-5 11 0 0,0 5 0 16,-6 12-4-16,-3 6-7 16,0 7-32-16,-7 3-45 15,1-3 0-15,4-2-6 16,2-8-6-16</inkml:trace>
  <inkml:trace contextRef="#ctx0" brushRef="#br0" timeOffset="139647.6054">18400 6491 10 0,'-8'-13'83'0,"-1"-2"5"15,2-1-3-15,-4-4-18 16,11 20-23-1,-6-14-10-15,6 14-11 0,0 0-6 16,5 2-5-16,-2 11-2 0,2 6-2 16,-3 7-1-16,0 4-1 15,-2 8 0-15,-7 6-2 16,-4 6 0-16,-5 3-1 16,-3 3-3-16,-2-3 0 15,0-1 0-15,-3-2-3 0,6-6-2 16,1-9-5-16,6-5-6 15,2-14-33-15,9-7-38 0,7-9-2 16,8-8-8-16,4-11-1 16</inkml:trace>
  <inkml:trace contextRef="#ctx0" brushRef="#br0" timeOffset="140033.295">18546 6499 59 0,'5'-14'94'0,"-2"5"-2"16,-3 9-5-16,0 0-2 0,6 7-50 16,-10 10-14-1,-10 4-8-15,7 6-4 0,0 0-3 16,4 2-2-16,3-2 0 0,7-4-2 16,10-4-2-16,8-4 0 15,4-5 0-15,5-8 0 16,1-2 0-16,4-5 0 15,-5-7 0 1,-2-4 0-16,-4-3 0 0,-6 0 0 16,-4-1 0-16,-6 1 0 0,-1 6 0 15,-7 2 0-15,-4 11 0 16,0 0 0-16,0 0 0 0,-7 13 0 16,-2 4 0-1,-1 9 0-15,-5 2 0 0,-1 11 0 16,-3 2 0-16,4 11 0 15,-4-3-5-15,-5 6-83 16,15-2-2-16,3-7-4 16,6-6-8-16,8-12-5 0</inkml:trace>
  <inkml:trace contextRef="#ctx0" brushRef="#br0" timeOffset="142891.4727">13470 3468 70 0,'0'0'76'0,"-2"-9"-13"16,2 9-13-16,0 0-10 0,-8-3-11 15,8 3-7-15,-5 10-7 16,3-1-4-16,0 4 0 16,0 3-1-16,1 4-1 0,-2 2-1 15,-1 5-2-15,-1 2-1 16,2 3-1-16,-1 1-2 16,-1 0 1-1,-2 3-1-15,3-3 0 0,-4-1-5 0,1-1-6 16,1-6-11-16,1-3-31 15,1-2-28-15,4-5-6 16,0-15-5-16,0 0 0 0</inkml:trace>
  <inkml:trace contextRef="#ctx0" brushRef="#br0" timeOffset="143277.586">13585 3545 48 0,'0'0'77'0,"0"0"0"0,0 0-4 16,0 0-36-16,-5 5-9 15,2 9-11-15,0 0-7 16,0 4-2-16,3 2 0 16,2-4-2-16,5 0-1 0,8-4 0 15,5-3 0-15,5-5-1 16,3-4 1-16,3-2-1 15,-2-6 0-15,2-2-1 16,-9-3 0-16,1 0 1 0,-3-2 0 16,-9 1 0-16,0 1 1 15,-7 4 0-15,-4 9-1 16,2-14 0-16,-2 14-1 16,0 0 0-16,-2 13-2 0,-2 7-1 15,-3 9 0 1,1 13 0-16,-1 8-2 0,-1 14-4 15,-2 5-16-15,-1 12-59 16,5 6-2-16,-5-1-7 16,6-2-5-16</inkml:trace>
  <inkml:trace contextRef="#ctx0" brushRef="#br0" timeOffset="143938.0139">13533 6349 69 0,'10'-29'88'0,"0"2"-2"0,-5 2-4 16,16 7-41-1,-17 7-3-15,-4 11-13 16,0 0-8-16,11 4-6 0,-7 16-4 16,-2 3-2-16,0 9 0 15,-2 6-1-15,0 6-1 16,-1 3-1-16,-6 4-1 0,-6 1-2 15,3 2-3-15,-3-6-4 16,-1 0-5-16,2-10-11 16,4-20-56-16,6 1-4 15,2-19-6-15,6 0-5 0,8-15 10 16</inkml:trace>
  <inkml:trace contextRef="#ctx0" brushRef="#br0" timeOffset="144266.9483">13814 6303 6 0,'11'-20'82'0,"-3"7"4"16,-8 13-1-16,0 0-4 15,1 10-36-15,-1 10-18 0,-3 9-10 16,-2 2-3-16,-1 2-4 16,3 1-2-16,0-5-5 15,3-4 0-15,0-8 0 0,5-5-1 16,6-8 1-16,3-4-1 15,1-11 1-15,5-7 0 16,-1-4-1 0,0-5 0-16,1 0-1 15,-2-1 0-15,-2 3 1 0,-5 3-1 0,1 6 0 16,-5 8 0-16,-7 8-1 16,13 7 1-16,-10 12 0 0,-3 12 0 15,0 12-4-15,-1 11-6 16,-1 21-34-1,-11 11-42-15,-2 6-1 0,-2 0-8 16,-4 0-5-16</inkml:trace>
  <inkml:trace contextRef="#ctx0" brushRef="#br0" timeOffset="144993.4171">8340 8507 6 0,'-2'-23'87'0,"2"3"1"16,-4 4-3-16,3 1-5 15,1 15-42-15,0 0-7 0,0 0-8 16,0 17-10-16,1 8-2 16,1 10-3-16,1 7 0 15,-3 6-1-15,0 10-2 16,-7 4 0-16,-3 0-3 16,1-1-3-16,-1-4-5 15,0-6-6-15,7-8-26 0,3-10-47 16,7-16-1-16,-7-17-7 0,20-2-5 15</inkml:trace>
  <inkml:trace contextRef="#ctx0" brushRef="#br0" timeOffset="145360.7259">8462 8495 0 0,'3'-23'85'15,"-3"9"2"-15,0 14-2 0,0 0-4 16,9 13-38-16,-9 10-10 15,-3 10-14-15,1 3-6 16,2 5-3-16,2 0-3 0,7-4-3 16,7-6 0-1,4-5-2-15,3-11 0 0,5-6 0 16,2-9-1-16,2-13 0 16,-3-10 0-16,-1-5-1 15,-4-5 1-15,0-3-1 16,-11 1-1-16,-2 1 1 15,-2 4 1-15,-4 6 0 0,-1 5 1 16,-4 7 0-16,0 12 0 16,0 0 1-16,-4 16 0 0,-2 7 1 15,-2 9-1-15,4 8-1 16,-5 11 0-16,2 6-3 16,3 9-6-16,-3-8-23 15,7 6-53-15,11-5-6 0,3-12-3 16,6-10-7-16,6-20-2 15</inkml:trace>
  <inkml:trace contextRef="#ctx0" brushRef="#br0" timeOffset="147930.7715">12823 3457 6 0,'-13'-8'68'0,"-5"2"-5"0,4 1-10 15,-1-1-9 1,2 6-8-16,2 0-8 16,-2 0-8-16,13 0-3 0,-14 14-5 15,10 1-4-15,2 1 0 16,2 5 0-16,8 0-2 0,-1 5 1 16,9-1-2-16,1 5 0 15,4-2-2-15,1 3 1 16,6-2-2-16,-4-1 1 0,4 1-1 15,-3-2 0-15,-3-3 0 16,-4 0-1-16,-2 0 1 16,-6-2 0-16,-7-1 0 0,-3-1 1 15,-8 2-1 1,-4-5 1-16,-7 0-1 16,-6-5 1-16,1-2-1 0,-2-5 2 15,-1-4-3-15,0-1 0 16,2-12 0-16,5-3-1 0,5-7 1 15,6-6-2-15,6-2 1 16,5-9 0-16,13-7-1 16,8-1 1-16,9-4 0 15,4 0-1-15,5 1 2 0,0 1 0 16,-3 5 2-16,-1 5 0 16,-5 5 1-16,-10 2 1 15,-6 8 0-15,-10 5-1 0,-6 2 0 16,-7 5-1-16,-13 7-2 15,-11 5 0-15,-9 3-2 16,-3 10-3-16,-9 3-4 16,3 7-18-16,-2 3-55 15,11 2-3-15,9-3-5 0,11-3-7 16</inkml:trace>
  <inkml:trace contextRef="#ctx0" brushRef="#br0" timeOffset="150689.4962">12701 6263 6 0,'-12'-7'36'16,"4"3"4"-16,-6-1 5 15,6 0-3-15,-4 1-3 0,3 2-4 16,9 2-6-16,-14 0-3 15,14 0-8-15,-14 0-2 0,14 0-4 16,0 0-4-16,-11 8-1 16,11-8-1-16,0 0-1 15,8 1-1-15,6-3 1 16,8-6 0-16,4 0-2 0,6-3 1 16,6 0-1-16,1-1-1 15,0 3 0-15,-1 3-1 16,-5 3 0-16,-6 3-1 15,-6 2 2-15,-5 6 0 16,-6 4 0-16,-3 4 1 0,-5 2 1 16,-3 4 0-16,-1 3 1 15,-7 3 1-15,-1 1-1 16,-3 2 0-16,-5 2-2 0,0-1 1 16,-3 3-1-16,1-2-1 15,-3 1-1-15,3-2 1 16,2 2-2-16,2-4 1 15,3 1-2-15,1-2-1 0,6-3-2 16,3 2-5-16,0-6-10 16,3-1-23-16,10-4-36 15,-3-5-7-15,5-5-4 16,-2-7-2-16</inkml:trace>
  <inkml:trace contextRef="#ctx0" brushRef="#br0" timeOffset="151043.5908">12771 6524 36 0,'-8'-9'78'0,"3"1"0"16,3-5-2-16,2 3-36 15,12 2-6-15,5-4-11 16,6 0-5-16,10-1-8 15,4-1-2-15,6-1-1 0,0 1-3 16,3 1-1-16,-6 1 0 16,-4 4-1-16,-4 1-1 15,-9 1 0-15,-4 4 0 0,-5-1 1 16,-7 2 0 0,-7 1 1-16,0 0-1 0,0 0 0 15,0 0 0-15,0 0 0 0,-6 0-1 16,6 0-2-16,-13 0-5 15,13 0-15 1,-6 18-46-16,6-18-11 0,-1 11-7 16,1-11-5-16,8 0-1 15</inkml:trace>
  <inkml:trace contextRef="#ctx0" brushRef="#br0" timeOffset="152939.8416">7922 3153 0 0,'-9'-20'70'15,"1"3"4"-15,-2-3-19 16,3 6-6-16,-1-1-8 16,0 4-7-16,1 3-11 0,7 8-7 15,-13-5-4-15,13 5-3 16,-17 12-4-16,8 4-3 0,-2 6-1 15,-1 5-1-15,1 4 1 16,4 2 1-16,0 2 0 16,1-3-2-1,6 1 1-15,2-3 1 0,10-1 0 0,0-3-1 16,7-1 2-16,5-3-1 16,1 0 0-16,4-3 2 15,0-1-2-15,2 0 0 16,0 0 1-16,-3-2-1 15,0 3-1-15,-7 1 0 0,-5 2 0 16,-6 0 1-16,-7 2 0 16,-3 1 0-16,-15 0 0 15,-2 0 0-15,-9-3 1 0,-3-2-2 16,-4-4 1-16,-1-4-1 16,0-7 0-1,3-2 0-15,4-6 0 0,3-8-1 16,2-8 1-16,8-7-1 0,7-6 0 15,5-7-1-15,3-5 1 16,10-3-1-16,9-7 1 0,4-3 0 16,7-2 1-1,5 1-1-15,1 2 1 16,0 2-1-16,0 2 2 16,-3 7 0-16,-7 5 0 0,-7 5 1 15,-5 9-1-15,-8 5 0 16,-7 5 0-16,-7 6-1 0,-9 9 0 15,-7 1 0-15,-2 5-1 16,-5 6-2-16,0 5-3 0,-2 1-7 16,5 5-19-16,8 5-48 15,4-5-4-15,7-2-5 16,8-5-7-16</inkml:trace>
  <inkml:trace contextRef="#ctx0" brushRef="#br0" timeOffset="154083.5009">6927 3441 43 0,'-3'-11'54'0,"2"0"-5"0,2-3-8 16,8-4-7-16,8-2-7 15,3-1-3-15,5 3-4 16,5-1-5-16,-1 4-2 15,0 2-2-15,-3 7-5 0,-2 6-2 16,-8 5-3-16,0 11-1 16,-10 9 0-16,-6 7 0 15,0 6 1-15,-9 5 0 16,-5-2 1-16,-7 6 0 16,-1-6 0-16,-4-4 0 0,4-6 0 15,-1-6-1-15,5-8 0 16,3-4 0-16,5-6 1 15,10-7-1-15,0 0 1 16,0 0-1-16,12-4 1 0,6-4-1 16,2 0 2-16,2-1-1 15,3 2 1-15,2 1-1 16,-3 3 0-16,-1 4 0 0,-6 1 1 16,-3 7-1-16,-2 4 0 15,-4 6 0-15,-3 1-1 16,-5 3 1-16,0 3 1 15,-10 0 0-15,-5 1 0 16,-6-1 0-16,-5-2 1 0,-9-1 0 16,0-2-1-16,-3-2 1 0,-1-2-6 15,-2-2-17-15,-1 0-56 16,14-3-5 0,6-9-5-16,13-3-6 0</inkml:trace>
  <inkml:trace contextRef="#ctx0" brushRef="#br0" timeOffset="155580.3337">8036 6022 44 0,'-14'-2'70'0,"-1"-5"-9"16,3 1-7-16,0-1-11 16,12 7-8-16,-12-8-8 15,12 8-7-15,0 0-4 0,-3-10-5 16,3 10-3-16,6-6-2 15,10 3-3-15,4 0-1 0,7-1 0 16,3-1 0-16,8 0 0 16,4 1 0-16,2 1 0 15,-2 3 0-15,-2-2 0 0,-4 2 0 16,-4 3 1-16,-4 3 0 16,-10 5 0-16,-4 1 1 15,-7 7 0-15,-5 3 1 16,-2 3-1-16,-5 4 0 0,-6 3-1 15,-3 4 0-15,-1 1-1 16,-2 1 0-16,2 1 0 16,-2-2 0-16,0 3-2 0,0-5-3 15,1 4-7-15,0-3-17 16,-5-1-52 0,12-3-3-16,0-8-6 0,3-4-7 15</inkml:trace>
  <inkml:trace contextRef="#ctx0" brushRef="#br0" timeOffset="156587.3665">7336 5959 36 0,'0'-16'81'0,"0"2"1"16,0 0-16-16,0 2-15 16,0 3-12-16,0 9-7 15,0 0-11-15,0 0-6 16,-10 10-5-16,3 11-4 16,-1 9-2-16,-3 8 0 0,-1 9 0 15,0 4-1-15,-1 0 0 16,5 0-1-16,-1-4 0 15,5-5 0-15,3-11 0 16,2-6-1-16,9-16 1 16,7-7 0-16,4-6 1 0,4-8-1 15,-1-9 0-15,5-5 0 16,-2-1-1-16,-1-5 0 0,-3 3 0 16,-7 3 0-1,-2 0 1-15,-5 7-1 0,-2 5 1 16,-3 4-1-16,-4 10 0 0,0 0 0 15,0 12 0-15,0 7 0 16,-5 8 0-16,-3 8 0 16,-2 10 0-16,-4 7 0 15,1 11-5-15,-3 1-7 16,9-2-51-16,5 15-23 0,3-8-4 16,12-7-6-1,12-14-7-15</inkml:trace>
  <inkml:trace contextRef="#ctx0" brushRef="#br0" timeOffset="159721.2067">7313 8471 1 0,'4'-12'77'0,"-2"-2"4"15,-2 0-11-15,3 2-14 16,-3 1-11-16,0 1-13 0,0 10-7 15,0 0-10-15,0 0-3 16,0 0-4-16,-3 16-2 16,1 4-2-16,-2 7 0 15,0 8 0-15,-2 2 0 16,-1 9 1-16,0-1-2 0,-2 1 1 16,2-2 0-16,0-5-2 15,4-3 0-15,3-6 0 16,2-10 0-16,8-9 0 15,7-7 0-15,4-2-1 0,6-13 1 16,4-6 0-16,2-5 0 16,3-6-1-16,-1-3 0 0,-2-2-1 15,-5-1 1 1,-2 1-1-16,-9 1 0 16,-4 4 0-16,-3 2 2 0,-7 5-1 15,-1 6 1-15,-2 3 0 16,0 12 0-16,0 0 0 15,-8-5 0-15,2 12 0 0,0 10 0 16,-2 5 0-16,-1 7-1 16,-3 7 1-16,2 8 1 15,-3 8-1-15,0 7-2 16,-3 5-5-16,5 8-10 0,-5 24-58 16,11-26-13-16,0-2-4 15,0-10-7-15,5-5-6 16</inkml:trace>
  <inkml:trace contextRef="#ctx0" brushRef="#br0" timeOffset="161898.7809">3215 5564 50 0,'-7'-20'75'0,"4"-4"-8"0,3 1-14 16,3-4-11-16,13 2-10 15,3 0-9 1,7-2-8-16,2 6-5 0,6-1-1 15,-1 9-2-15,2 3-3 16,-2 8-1-16,-1 2-1 0,-10 12 1 16,-3 11-1-16,-3 11 1 15,-9 4 0-15,-7 6 0 16,0 1 1-16,-7 1 0 16,-4-3-2-16,3-4 1 0,-6-6 0 15,4-10-1-15,-1-5-1 16,2-6 0-16,5-3 0 0,4-9 0 15,0 0 0-15,7 6 0 16,6-6 0-16,3 0 0 16,3-1-1-16,5 1 1 15,1 1-1-15,-5 2 0 16,-3 4 0-16,-2 5 0 16,-7 4 2-16,-8-1-1 0,-3 4 1 15,-5 2-1-15,-12 1 1 16,-3 1-2-16,-3-4-3 15,-3 6-16-15,-2 2-57 16,1-8-4-16,-1-5-6 0,-3-6-6 16</inkml:trace>
  <inkml:trace contextRef="#ctx0" brushRef="#br0" timeOffset="162534.6013">2672 5638 70 0,'5'-10'81'0,"-4"-2"-6"16,-1 12-22-16,0-9-16 15,0 9-11-15,-7 10-8 0,-1 4-8 16,5 7-4-16,-2 5-2 16,-1 5 1-16,1 5-1 15,3 0 0-15,-2 0 1 16,4-3-6-16,6-4 4 0,-1-6 1 15,7-5 0-15,2-11 1 16,5-3 2-16,3-5-2 16,4-9 0-1,2-7 3-15,-2-4-1 0,-2-2-1 0,-3-4 1 16,-9-1-2-16,-1-3 1 16,-10-1-2-16,-2-1 0 15,-12 1-1-15,-3-1-1 0,-2 6-1 16,-6 2-2-16,5 11-4 15,-7 5-9-15,5-2-56 16,-2 28-13-16,1 6-4 0,7 5-8 16,4-5-1-16</inkml:trace>
  <inkml:trace contextRef="#ctx0" brushRef="#br1" timeOffset="169130.6405">2960 3736 35 0,'-1'-13'65'16,"1"13"-10"-16,-2-10-6 15,2 10-7-15,0 0-6 16,0 0-7-16,1-8-4 16,-1 8-5-16,0 0-3 0,0 0-3 15,0 0-2-15,0 0-2 16,0 7-2-16,0-7-2 15,-2 16-1-15,3-5 0 16,2 0 0-16,3 1-3 0,-2 0 0 16,1-2 0-16,-5-10 2 15,6 10 0-15,-6-10 0 16,11-6 1-16,3-9 1 16,-3-9-1-16,12-7 1 0,-2-7 0 15,5-4-1-15,-1-5-3 16,2-2 2-16,-7 0 0 15,-1 4-1-15,-4 6 0 0,-9 3 0 16,2 9 0-16,-8 4-3 16,0 4 0-16,0 4 0 15,0 7 0-15,0 8 0 0,-3-10 0 16,3 10 0-16,0 0 0 16,-11 11 0-16,4 1 0 15,-1 5-11-15,-6 0-10 0,14-17-51 16,-19 34-17-16,13-12-3 15,-3-7-7-15,1-7-2 16</inkml:trace>
  <inkml:trace contextRef="#ctx0" brushRef="#br1" timeOffset="169717.6455">3113 2770 57 0,'-5'-20'86'0,"-3"-2"-3"0,1 4-1 16,1 0-39-16,-6 3-8 15,6 4-10-15,-6 4-6 16,2 4-9-16,-9 3-2 0,0 13-2 16,-4 5-3-1,-2 5-2-15,8 4 0 16,-4 6-1-16,3 5-1 0,3-1 1 16,8 0 0-16,7-2 1 15,2 0 0 1,14 0 0-16,2-3 0 0,5-3 1 15,6-3-1-15,-1-1 1 0,5-2 0 16,-2-2-1-16,-8-6 0 0,-3 0 1 16,-6-2-1-1,1-3 0-15,-9-1 0 0,-6-9 1 16,1 14 0-16,-1-14 0 0,-12 17 0 16,-8-8-1-1,1 1 1-15,-5-2-1 0,-1 1 0 16,-4 0 0-16,-4-2 0 15,7-2-1-15,-3-2 0 16,6-1 1-16,-2-1 0 16,3-1-1-16,1 0-3 0,2-1-1 15,9-1-6-15,-2-7-12 16,11-3-33-16,1 3-31 16,4-4-4-16,14-1-5 15,4-5-3-15</inkml:trace>
  <inkml:trace contextRef="#ctx0" brushRef="#br1" timeOffset="169967.586">3259 2928 4 0,'5'-15'87'0,"-5"1"3"0,1-2-5 16,-1 0-5-16,-10-1-38 15,15 0-16-15,5 3-12 16,4-3-6-16,3 3-3 15,-1 0-3-15,2 3-1 16,-2 3 1-16,0 1-2 0,3 3 1 16,1 3-3-16,-2 1-3 15,0 3-5-15,-4 7-8 16,2 6-21-16,0 6-42 16,-13 5-3-16,-3 7-6 15,-11 3-2-15</inkml:trace>
  <inkml:trace contextRef="#ctx0" brushRef="#br1" timeOffset="170446.8204">3232 3216 5 0,'-13'6'83'15,"13"-6"2"-15,-10 0-5 0,11-9-7 16,23-1-38-16,-5-6-16 16,7-2-10-16,8-5-6 15,5-2 0-15,3-3-2 16,8 1 0-16,-5-3 0 15,3 3 0-15,-4-1 0 16,-2 0-1-16,-4 3 1 16,-8 0 0-16,-1 2-1 15,-8 2 1-15,-3 1 4 0,-3 2 2 16,-6 3 2-16,-2 3 0 16,-7 3 1-16,0 9-1 15,0 0 0-15,0 0-3 0,-7 0-1 16,1 9-3-16,0 9-2 15,-1 2 0-15,5 4-1 16,-1 3 1-16,3-1 0 0,1 0 1 16,4-3 0-16,6-3 0 15,-2-5 1-15,5-5-1 16,0-4 2-16,1-4-1 0,-4-1 1 16,4-9 0-16,-1-3-2 15,-7-4 2-15,2-2-1 16,-6-3 0-16,-3-4 0 0,0 1-1 15,-5-4 0-15,-8-1-1 16,-6-1 0-16,-2 1-4 16,-7-1-4-16,2-4-7 15,-4 5-21-15,9-2-50 0,-5-1-1 16,1-2-7-16,6-2-5 16</inkml:trace>
  <inkml:trace contextRef="#ctx0" brushRef="#br1" timeOffset="170950.9789">3542 2055 67 0,'-34'-34'81'0,"-6"7"1"15,7 4-26-15,-21 9-9 16,-7 14-17-16,-6 0-7 16,-11 16-8-16,-18 32-3 15,-4 18-1 1,5 16-3-16,2 14-2 15,7 17-3-15,3 12 1 16,5 13-1-16,21 6-2 0,33-20-1 16,8-5 1-1,9-8-1-15,12-8 2 0,13-11-3 16,22-10 1-16,14-14 1 16,9-10 0-16,4-11 2 15,20-9-1-15,10-9 0 0,8-11-1 16,2-12 3-16,0-8 0 15,1-16-1-15,-2-11-1 16,-2-11 0-16,-11-10 0 16,-7-11 1-16,-7-12-1 0,-3-7-1 15,-11-12 1-15,-11-6-1 16,-9-7 0-16,-11-8 1 16,-8-3-2-16,-13-1 0 15,-10 1 0-15,-14 8 0 0,-11 6-2 16,-15 7 2-16,-12 17-2 15,-12 13 1-15,-14 14-1 0,-11 17 1 16,-8 15 1-16,-4 15-1 16,0 9-2-1,4 21-10-15,-2 9-17 0,12 12-54 16,13 9-1-16,12 2-6 16,25-4-8-16</inkml:trace>
  <inkml:trace contextRef="#ctx0" brushRef="#br1" timeOffset="171757.9829">7303 1152 67 0,'4'-20'86'0,"-1"3"0"16,-3 1-10-16,0 0-31 16,0 3-17-16,-6 0-8 15,0 4-9-15,-5 2-4 16,-2 5-3-16,-2 0-2 0,-3 6-1 15,-3 2 0-15,2 4 0 0,-2 6-1 16,-1 0-1-16,4 5 2 16,1 1-1-16,5 3-1 15,3 0 0-15,3 0 1 16,4 4-1-16,2-2 1 16,11 13 3-16,16 11 0 0,8-7-1 15,5-10 1-15,-1-8 0 16,-4-8-1-16,-11-5 1 15,-10-1 0-15,-14-12-2 16,1 16 1-16,-1-16 0 16,-14 17-1-16,-2-9 1 0,-5 2 0 15,-5 0 0-15,1-1-1 16,-1 0 1-16,0-2-1 16,2-2-1-16,2 0-2 15,6-2-3-15,7 0-10 0,-1-3-13 16,1 0-53-16,9 0-3 15,13-15-6-15,5 2-2 16</inkml:trace>
  <inkml:trace contextRef="#ctx0" brushRef="#br1" timeOffset="172014.6817">7587 1270 76 0,'16'-10'90'16,"-6"-1"-3"-16,0 1-6 16,-4 1-37-16,-6 9-14 15,13-17-14-15,-13 17-10 16,12-15-1-16,-12 15-4 0,15-15-1 16,-4 8 0-16,0 5-4 15,3-1-6-15,2 0-25 16,2 0-42-16,1 3-4 15,0 0-7-15,-3 2-3 16</inkml:trace>
  <inkml:trace contextRef="#ctx0" brushRef="#br1" timeOffset="172209.7833">7586 1480 41 0,'-26'16'86'0,"11"-7"-1"0,15-9-7 15,0 0-6-15,6-10-48 16,9 2-13-16,0 1-8 16,7-5-2-16,5 1-8 15,4-2-26-15,5 0-42 16,4-4-2-16,3 2-5 16,3-3-3-16</inkml:trace>
  <inkml:trace contextRef="#ctx0" brushRef="#br1" timeOffset="172818.5592">8492 995 64 0,'9'-5'83'0,"-9"5"-1"16,13-12-19-16,-13 12-14 15,7-13-11-15,-7 13-13 16,0-13-8-16,0 13-8 0,-12-5-1 16,3 5-4-16,-3 2-3 15,-4 4 0-15,1 4-2 16,-1 5 0-16,-3 4 0 15,4 2 0-15,-1 3-1 0,4-1 2 16,3 5 0 0,1 0 0-16,5 1 0 15,3-1 2-15,4-4 0 0,6-1 2 16,5-4-1-16,4-5 2 16,3-4-1-16,5-6 0 15,0-2 1-15,1-6-1 16,1-8 0-16,0-8 1 0,-4 1 0 15,-5-7-1-15,-3 1 0 0,-4-4-1 16,-9-3-1-16,-4 3-1 16,-4 2-4-16,-10 4-8 15,-5 8-30-15,-3 2-44 16,-5 3-2-16,1 3-6 0,1 6-6 16</inkml:trace>
  <inkml:trace contextRef="#ctx0" brushRef="#br1" timeOffset="173921.7279">15061 2730 66 0,'9'-24'89'15,"-6"-2"-1"-15,-3 4-4 16,-1-10-32-16,-2 13-16 15,-7 7-13-15,0 3-8 16,-8 8-7-16,-6 2-2 0,-1 12-3 16,-6 4-1-1,2 10-3-15,-6 3 0 0,3 1 0 16,2 4 1-16,8-1-1 0,5 1 0 16,11 0 0-16,6-1 0 15,5-4 2-15,13 2 1 16,3-1-1-16,7 0 0 15,-1 0 1-15,2-4-1 0,-5 0-1 16,-2-3 1-16,-5 0-1 16,-6-2 1-16,-4-3-1 15,-7 0 2-15,-7-4-1 16,-7 1 1-16,-8-3 0 0,-4-1 0 16,-8-3 0-16,-3-2 1 15,-5-1-1-15,3-5-1 16,0-1-1-16,3-1-2 0,7-3-6 15,0-7-18-15,2 2-57 16,25-7-2 0,11-4-5-16,11-2-8 0,15-4 2 15</inkml:trace>
  <inkml:trace contextRef="#ctx0" brushRef="#br1" timeOffset="174137.5653">15317 2939 63 0,'14'-11'94'16,"-5"-1"-4"-16,-2-3-5 16,3 2-4-16,-1 2-51 15,1 0-13-15,9 4-9 16,3-1-4-16,3 5-2 0,6 1-3 16,3 2-3-16,-1 5-5 15,0 8-9-15,-3 1-14 16,-7 6-22-16,0 3-27 0,-17 4-6 15,-8 3-7 1,-14 5 5-16</inkml:trace>
  <inkml:trace contextRef="#ctx0" brushRef="#br1" timeOffset="174539.7473">15315 3216 55 0,'0'0'68'0,"0"0"-5"0,13-11-18 15,21 0-12-15,10-2-21 16,9-1-10-16,14-9 0 15,2 3 6-15,3-5 7 16,-1 1 4-16,-7-2 2 16,-9 3 3-16,-12 2 4 15,-7 3-2-15,-13 6-2 0,-6 3-6 16,-17 9-6-16,0 0-4 16,0 8-3-16,-13 6-2 15,-2 8-3-15,-2 4-1 0,0 4 1 16,3 0 1-16,5 2 0 15,7-3 0-15,2-2 1 16,10-6-1-16,8-5 1 16,2-5 1-16,7-9 0 0,-6-2 0 15,2-6 1-15,-3-6-4 16,-4-8 0-16,-3-5 0 16,-5-6 0-16,-4-4 0 15,-4-2 0-15,-2-5 0 0,-8 3 0 16,-6-2 0-16,-2 7 0 15,-10 4 0-15,-1 14-20 16,-6 10-66-16,-6 6-3 16,2 7-4-16,3 7-7 0,11 4-4 15</inkml:trace>
  <inkml:trace contextRef="#ctx0" brushRef="#br1" timeOffset="175480.8793">19446 4452 19 0,'10'-21'85'0,"-6"3"-1"15,-4 0-4-15,-9 1-26 16,-8 8-18-16,-10 4-11 0,-7 5-12 15,-5 3-4-15,-8 8-3 16,2 7-1-16,-1 5-1 16,5 7-2-16,9 3 0 15,8 4-1-15,13 2 0 0,11 3 1 16,8 0-1-16,15 1 0 16,6-3 1-16,6-1-1 0,2 0 1 15,0-5 1-15,-3-1-3 16,-6-5 0-16,-6-2 1 15,-12-4 0-15,-4-5 0 16,-9-3 0-16,-11-2 0 16,-12-6 1-16,-5-4-1 0,-7-2 0 15,-3 0 1 1,-2-2-3-16,2-6-3 16,6 2-9-16,-3 6-35 0,19-11-34 15,13-6-4-15,7-2-6 0,16-2-3 16</inkml:trace>
  <inkml:trace contextRef="#ctx0" brushRef="#br1" timeOffset="175681.1148">19579 4649 12 0,'21'-14'88'0,"0"0"1"16,0 1-5-16,2-1-5 15,0 4-47-15,6 6-15 16,1 1-7-16,3 3-5 15,0 4-3-15,1 2-5 16,-2 9-8-16,-4 0-20 0,-7 6-47 16,0 5-3-16,-8 2-6 15,-10 1-4-15</inkml:trace>
  <inkml:trace contextRef="#ctx0" brushRef="#br1" timeOffset="176077.2927">19666 4889 32 0,'33'-13'72'0,"12"-6"1"16,18-1-27-16,8-1-5 15,11-2-7-15,-3-2-4 16,-3 2-4-16,-8 1 0 16,-10 2-3-16,-10 2-4 0,-13 3-3 15,-13 6-7-15,-8 5 0 16,-14 4-2-16,-5 7-3 0,-9 9-1 15,-4 2-2-15,-7 9-1 16,2 5 1-16,2 2 0 16,4 1 0-16,12 0 1 15,10-4-2-15,16-5 1 0,9-5 0 16,8-8 0-16,5-10 0 16,4-3 1-16,-5-13 0 15,-3-8 0 1,-7-5 0-16,-12-5 1 0,-4-2-1 15,-9-5 0-15,-7-1 0 0,-4-2-1 16,-12 1 0-16,-6 3-1 16,-9 5-1-16,-10 6-5 15,-9 6-5-15,-7 14-18 16,4 6-58-16,-28 5-2 0,-9 9-6 16,-10 0-7-16</inkml:trace>
  <inkml:trace contextRef="#ctx0" brushRef="#br1" timeOffset="177139.7193">4383 5286 55 0,'-18'7'78'0,"1"-8"-13"15,5 2-15-15,-2 1-6 16,14-2-8-16,-14 4-9 0,14-4-4 15,0 0-6-15,0 0-4 16,0 0-4-16,0 0-2 16,11-12 0-16,5 1-4 15,10-7 1-15,10-9-3 16,13-11 3-16,15-10-1 16,17-12 0-16,12-11-1 0,18-8-1 15,9-7 2-15,12-6 0 16,4-1 1-16,1 4 0 15,-7 6-1-15,-12 9 1 16,-12 8-1-16,-20 10 2 0,-18 14-1 16,-18 11 0-16,-16 7 0 15,-12 11 0-15,-9 4-1 16,-13 9 0-16,8-7-1 0,-8 7-1 16,0 0-3-16,0 0-3 15,0 0-4-15,11 14-10 16,-4 9-45-16,11-19-26 0,8-4-2 15,4-4-6-15,16-12-3 16</inkml:trace>
  <inkml:trace contextRef="#ctx0" brushRef="#br1" timeOffset="177878.404">8461 3493 35 0,'-13'-4'79'16,"-3"-1"1"-16,1 1-2 0,-3-1-35 16,-1 4-9-16,-2 1-7 15,1 0-7-15,-2 0-5 16,1 4-2-16,4 3-2 0,0 1-2 15,4 0-3-15,7 2 0 16,6 0 0-16,4 3-1 0,14-4 1 16,16-1-1-16,17 0 0 15,16-5 0-15,25-2 0 16,24-1 0-16,16-7-1 0,16-4 0 16,15-2-1-16,10-1-1 15,2 0-2 1,-3-1 0-16,-10 3 0 15,-16 1 0-15,-16 0 0 0,-21 2 0 16,-21 4 0-16,-20-1 0 16,-15 5 0-16,-20-2 0 0,-12 2 0 15,-11 1 0-15,-10 0 0 16,0 0 0-16,9 0 0 16,-9 0 0-16,0 0 0 0,0 0 0 15,0 0-31-15,17 5-55 16,-2-5-5-16,10 0-5 15,10-8-6-15,16-1-3 16</inkml:trace>
  <inkml:trace contextRef="#ctx0" brushRef="#br1" timeOffset="178927.8286">13855 3781 22 0,'-23'0'89'16,"5"0"-2"-16,1-8-2 15,8-3-3-15,-25-2-55 16,29 5-1-16,5 8-6 16,6-15-8-16,1 14-4 15,5 1-1-15,0 4-2 16,3 6-1-16,5 6-1 0,6 6 0 15,-1 2 1-15,7 7-1 0,2 4-1 16,1 6 0 0,0 4 1-16,2 2-2 15,1 5 1-15,2 2 0 0,1 3-1 16,0-1 0-16,6 0 0 0,2 0 1 16,1-1-1-1,8-1 0-15,3-2 0 0,3-1 1 16,6-1 0-16,6-1-2 0,5 1 0 15,-2-1 0-15,3 1 0 16,-3-2 0 0,-2 0 0-16,-4-1 0 0,-4-2 0 15,-5-1 0-15,-2-3 0 16,-6-3 0-16,0-4 0 0,-2 0 0 16,0-4 0-16,2 1 0 15,-2-5 0-15,5 1 0 16,-3 1 0-16,0 1 0 15,-1 1 0-15,0-1 0 0,-2 3 0 16,-5-1 0-16,-3 3 0 16,-4-3 0-16,-3 0 0 15,0 0 0-15,-6-5 0 0,-1-2 0 16,-1-2 0-16,1-2 0 16,-2 0 0-16,4-2 0 15,-3-2 0-15,-3 0 0 16,3-1 0-16,-5 3 0 0,3-3 0 15,-4 2 0-15,0-3 0 16,-7-2 0-16,1-2 0 16,-3 1 0-16,-2-4 0 15,-3-3 0-15,-10-4 0 16,15 6 0-16,-15-6 0 0,10 1 0 16,-10-1 0-16,0 0 0 15,8 0 0-15,-8 0 0 0,0 0 0 16,8-12 0-16,-8 12 0 15,1-17 0-15,-1 17 0 16,0-21 0-16,4-14-26 16,-4 26-67-16,-9-9-4 0,1-7-4 15,-6-11-7-15</inkml:trace>
  <inkml:trace contextRef="#ctx0" brushRef="#br1" timeOffset="180167.5148">8911 6459 54 0,'-10'-7'84'0,"-4"1"-2"0,-2 1-4 15,9 5-31-15,-12 0-17 16,7 8-11-16,-4 2-9 16,3 4-4-16,0 3-1 0,4 4-2 15,3-2 0-15,6 3 0 16,0-2 1-16,6 1-1 16,7-2-1-16,3 0 0 15,3-3 1-15,1 2-1 0,4 0 0 16,0-1 0-1,-3 0-1-15,-5-2 1 0,-5 3 0 16,-1-2 0-16,-7-1 0 16,-3 0 0-16,-13-2 1 15,-3-1 0-15,-8-4 0 0,-1 1 0 16,-5-4 0-16,-1-1 0 16,1-3-1-16,-2-1 0 0,1-2 0 15,3-2 0 1,4 0-1-16,3-3-3 0,4 1-3 15,5-3-7-15,12 9-17 16,1-17-53-16,13 4-2 0,10-3-8 16,10-4-4-16</inkml:trace>
  <inkml:trace contextRef="#ctx0" brushRef="#br1" timeOffset="180361.5402">9123 6565 29 0,'15'-15'89'0,"-12"7"-2"0,0-1-4 16,2-2-6-16,3 2-40 16,6 2-16-16,-1-1-10 15,11 4-5-15,-1 2-3 16,6 2-3-16,0 0-5 0,7 3-11 16,-7 2-29-16,1 7-33 15,-2 0-5-15,-9 2-5 16,-8 2-3-16</inkml:trace>
  <inkml:trace contextRef="#ctx0" brushRef="#br1" timeOffset="180663.2926">9226 6721 26 0,'-26'9'74'0,"9"-7"0"16,17-2-3-16,3-5-29 16,22-4-16-16,11-2-14 15,6-8-8-15,11-1-3 16,4-3-2-16,-1-1-1 15,-2-4 2-15,-7-2 3 0,-7 2 5 16,-13-1 5-16,0 1 6 16,-12 2 3-16,-7 2 1 15,-3 2 1-15,-1 6-1 0,-2 3-4 16,-2 3-4 0,0 10-5-16,0 0-5 0,0 0-5 15,-9 13 0-15,6 11 0 16,-1 12 0-16,0 14 0 0,-8 9-2 15,2 19-27-15,11 3-58 16,-15 0-3-16,-10 0-5 16,-4-4-6-16,-3-9-3 15</inkml:trace>
  <inkml:trace contextRef="#ctx0" brushRef="#br1" timeOffset="182695.3597">14142 6822 38 0,'0'-11'85'0,"0"11"-2"16,0-10-15-16,0 10-15 16,-11-9-14-16,11 9-10 0,-17 0-11 15,8 9-6-15,-4 4-4 16,1 4-2-16,0 5 0 16,-2 4-2-16,3 1 0 15,1 3-1-15,3-1-1 0,3 0 0 16,4-2 0-16,3-2 0 15,5-4-1-15,5-2 1 16,3 1-1-16,1-5 0 16,2-1 1-16,-3-2-1 0,1-1 0 15,-3-2 0 1,-1-2 0-16,-13-7-1 0,6 15 1 16,-6-15 1-16,-14 12 0 15,-1-6-1-15,-8 1 1 16,-2 0 0-16,-5-2 0 0,-2 1-1 15,1-2 1-15,-2 0-2 16,5-1 1-16,2-3-1 0,4 0-1 16,6 0-5-16,2 0-5 15,14 0-17-15,0 0-56 16,8-5-2-16,9-3-7 16,5-4-5-16</inkml:trace>
  <inkml:trace contextRef="#ctx0" brushRef="#br1" timeOffset="182927.1386">14262 7003 23 0,'5'-11'90'0,"0"0"0"16,-1-2-5-16,4 1-3 16,-1 1-46-16,8 4-10 0,3 1-12 15,3 0-7 1,4 3-2-16,4 1-3 0,5 2-2 15,-1 1-3-15,2 8-10 0,-5-4-21 16,-10 10-47-16,9-2-4 16,-10 1-5-16,-7 2-5 15</inkml:trace>
  <inkml:trace contextRef="#ctx0" brushRef="#br1" timeOffset="183235.6809">14355 7151 79 0,'-13'0'81'15,"13"0"-2"-15,1-9-6 16,21-1-39-16,10 0-15 16,9-5-9-16,7-1-7 15,2-1 0-15,-1-3 4 16,-1 0 0-16,-8 0 3 0,-8-1 1 16,-4 0 2-16,-10 1 1 15,-5 0 1-15,-3 2 0 16,-4 1-2-16,-4 5-3 0,0-1-1 15,-2 13-3-15,1-12-6 16,-1 12 0-16,0 0 0 16,0 14 0-16,0 5 0 15,0 6 0-15,-4 10 0 0,-3 9 0 16,-7 10 0 0,-1 9-25-16,9 1-62 0,-12-2-3 15,-2-3-4-15,-1-8-7 0,6-8-2 16</inkml:trace>
  <inkml:trace contextRef="#ctx0" brushRef="#br1" timeOffset="183825.4422">14776 6638 25 0,'-17'-38'82'16,"-1"5"-1"-16,-1 1-3 15,0 4-6-15,1 4-51 0,-1 5-6 16,-5 5-5-16,3 4-5 16,-7 4-1-16,-3 3-1 15,-6 2-1-15,-7 5 0 16,-4 7 1-16,-6 6 0 0,-6 6 0 15,-4 7 0-15,-6 9-1 16,-1 6 0 0,3 8 0-16,0 6-2 0,0 5 2 0,8 4-1 15,6 3 0 1,6 0 2-16,11-2 1 16,11-2 0-16,9-3 1 0,10-6 0 15,8-4 1-15,18-5 0 16,12-7 0-16,17-6-1 0,12-7-1 15,12-4 1-15,14-10-1 16,7-2 0-16,7-12-2 16,0 0 1-16,3-12-2 0,-5-7 1 15,-4-7-1-15,-7-8 1 16,-10-10-1 0,-5-8 0-16,-12-6 0 0,-9-9 0 15,-8-5 0-15,-12-6 1 16,-11-1-1-16,-8 0 0 0,-11 1 1 15,-5 6-1-15,-18 5 0 0,-10 9-1 16,-16 8 0-16,-8 10-2 16,-13 8-2-16,-9 11-5 15,-10 9-14-15,-9 10-59 16,-6 9-5-16,-3 4-5 16,0 5-6-16,0-1-2 15</inkml:trace>
  <inkml:trace contextRef="#ctx0" brushRef="#br1" timeOffset="184610.8553">9464 6138 36 0,'-14'-29'79'0,"-4"0"2"0,-2-1-5 15,-1 8-32-15,-9 2-12 16,1 7-8-16,-8 10-9 16,-8 3-4-16,-4 12-3 15,-7 11-1-15,-2 14-1 16,-6 14-1-16,-2 13 0 16,-5 17 0-16,1 11-1 0,5 12-2 15,6 7 0-15,12 6-1 16,11-5 0-16,17-4 1 15,19-12 1-15,20-13 0 0,23-19 1 16,25-16 1-16,18-19 0 16,14-17 0-16,14-12-1 15,10-18-1-15,3-14-1 16,1-10-1-16,-3-12 1 0,-8-9-1 16,-9-8 0-16,-11-7 0 15,-17-5 1-15,-11-3 0 16,-22-5-1-16,-13 1 1 15,-18 2 1-15,-16 2-2 0,-13 5 0 16,-20 6 0-16,-17 8 0 16,-17 8 0-16,-12 12-1 15,-19 13-1-15,-10 13 0 16,-13 10-3-16,0 15-5 0,-7 12-14 16,4 19-60-16,10 12-3 15,14 2-4-15,13 8-8 16,24 0-2-16</inkml:trace>
  <inkml:trace contextRef="#ctx0" brushRef="#br1" timeOffset="186218.5301">9349 9015 68 0,'-11'-14'85'16,"-4"2"-3"-16,-1 3-4 0,0 6-33 15,2 6-12-15,0 9-11 16,-3 6-8 0,3 5-3-16,-3 7-3 0,5 3 0 15,1 3-2-15,3 0-2 0,6 1 0 16,2-4-2-1,10-2 0-15,7 0 0 16,7-3 0-16,5-6 0 0,4 0 0 16,3-2-1-16,0 0 0 15,-1-3 0-15,-5 1 0 0,-7-4-1 16,-4 1 1-16,-8 1-1 16,-8-3 1-16,-3 1 0 15,-10-1 0-15,-7-2 0 0,-6 1 0 16,-3 0 0-16,-7-1 1 15,-2-2-1-15,-2-1 0 16,1-2 0-16,2-1 0 0,1-4-1 16,4 0 1-16,7-1-3 15,5-4-4 1,4-1-4-16,10-9-14 0,6 3-58 0,13-5-5 16,5-5-4-1,11-3-7-15,6-5 1 0</inkml:trace>
  <inkml:trace contextRef="#ctx0" brushRef="#br1" timeOffset="186434.3573">9792 9127 45 0,'4'-10'88'0,"-1"-3"-1"15,0-2-6-15,2 0-4 16,5 1-49-16,3-1-12 15,7 3-7-15,-2 3-5 0,7 2-1 16,3 2-6-16,0 5-9 16,-5 0-28-16,2 4-37 15,-4 7-4-15,-4 2-6 16,-7 2-4-16</inkml:trace>
  <inkml:trace contextRef="#ctx0" brushRef="#br1" timeOffset="186625.2906">9825 9333 53 0,'-23'7'93'16,"6"-3"-3"-16,7-4-6 15,10 0-1-15,0-16-52 0,10 3-11 16,19 1-9-16,6-4-10 16,12 3-11-16,3 10-53 15,17-14-19-15,0-2-3 16,4-2-7-16,2-4-5 15</inkml:trace>
  <inkml:trace contextRef="#ctx0" brushRef="#br1" timeOffset="186911.7847">10591 8761 69 0,'-17'-7'98'15,"4"2"-5"-15,-2-1-6 16,6 1 0-16,0 5-57 16,9 0-6-16,-12 12-10 0,9 3-5 15,2 8-9-15,1 8 0 16,-1 4 0-16,0 10 0 16,1 5 0-16,0 4 0 15,0 4 0-15,0-1 0 16,1 8 0-1,0-6 0-15,5 4-32 0,8-11-56 0,-11-7-3 16,2-12-4-16,-2-14-6 16,-3-19-2-16</inkml:trace>
  <inkml:trace contextRef="#ctx0" brushRef="#br1" timeOffset="187444.1243">10151 8319 22 0,'-62'-22'71'16,"-1"3"4"-1,-6 6 0-15,-1 9-38 16,-3 4-3-16,-2 11-4 0,-4 9-5 15,-1 10-5-15,3 10-3 16,-5 13-1-16,4 10-3 0,4 13-1 16,4 12-2-16,9 10-2 15,6 8-2-15,8 9 0 16,12 3-1-16,16 3-1 0,15-4 0 16,17-5-1-16,19-12-1 15,21-11 1-15,18-12 0 16,20-15 0-16,13-19-1 15,18-13 0-15,5-15 1 0,7-12-3 16,8-9 0-16,-4-14 0 16,1-14 0-16,-4-9 0 15,1-13 0 1,-10-12 0-16,-11-13 0 0,-9-8 0 16,-16-13 0-16,-14-7 0 0,-19-12 0 15,-18-8 0-15,-25-3 0 16,-16-1 0-16,-28 2 0 15,-23 4 0-15,-26 13 0 16,-29 15 0-16,-29 25 0 0,-37 23-3 16,-27 36-8-16,-43 37-69 15,-31 26-7-15,-29 22-4 16,-38 7-8-16,-19 14-3 0</inkml:trace>
  <inkml:trace contextRef="#ctx0" brushRef="#br1" timeOffset="190375.4635">4486 4550 28 0,'-18'-13'69'0,"2"-10"-6"0,-2 7-6 16,2-3-8-16,8 8-10 15,-3 0-11-15,11 11-6 16,0 0-4-16,0 0-4 0,0 0-3 15,2 13-2 1,11 10-3-16,3 9 0 0,3 4-2 0,5 6 0 16,3 2-1-1,1 1-1-15,1 0-1 16,-1-1 0-16,1-5 0 0,-1-4-1 16,-1-8 0-16,-5-2-4 0,2-5-4 15,-5-8-11 1,1-12-54-16,-1 0-9 0,-1-12-6 15,-5-11-5-15</inkml:trace>
  <inkml:trace contextRef="#ctx0" brushRef="#br1" timeOffset="190625.6078">4857 4155 20 0,'5'-21'88'0,"-5"3"1"15,0 5-4-15,-2 2-6 16,-4 1-56-16,6 10-4 16,0 0-4-16,-7 7-6 0,8 10-5 15,11 6-2-15,2 5-1 16,7 4 0-16,1 2 0 16,7 2-1-16,1-1-1 15,1-3-5-15,-2-6-5 16,3 0-17-16,2-6-52 0,-7-7-4 15,-3-8-6-15,-5-7-3 16</inkml:trace>
  <inkml:trace contextRef="#ctx0" brushRef="#br1" timeOffset="190848.4703">5252 3980 26 0,'3'-13'92'16,"1"4"-3"-16,-4 9-4 15,3-16-5-15,-3 16-54 0,0 7-8 16,7 6-7-16,-1 5-4 16,10 9-3-16,1 5-7 15,9 11-2-15,6 0-10 16,10-2-42-16,3 10-23 16,0-6-7-16,4-7-6 0,-1-13 0 15</inkml:trace>
  <inkml:trace contextRef="#ctx0" brushRef="#br1" timeOffset="191886.4463">9613 2971 64 0,'-10'-22'82'0,"1"4"-6"16,-3 5-23-16,-2 8-12 15,-3 5-12 1,0 17-9-16,-5 12-9 0,-1 13-4 16,0 13-4-16,-5 14 0 15,3 6-4-15,3 6-8 0,3-6-11 16,7-13-36-16,12-3-18 15,12-20-8-15,12-17-3 16</inkml:trace>
  <inkml:trace contextRef="#ctx0" brushRef="#br1" timeOffset="192139.3108">10493 2736 62 0,'10'-3'86'16,"-10"3"-1"-16,-14 13-8 16,-17 3 1-16,9 9-63 0,-14 15-1 15,-5 11-2 1,2 10-7-16,0 1-1 0,8 0-4 16,5-6-2-16,16-6-2 15,6-10-5-15,11-13-10 16,18-18-12-16,9-9-17 0,10-8-23 15,0-13-11-15,2-9-4 16,-1-10 3-16</inkml:trace>
  <inkml:trace contextRef="#ctx0" brushRef="#br1" timeOffset="192291.6579">10644 2851 69 0,'9'-21'83'0,"-6"7"-4"16,-3 14-10-16,0 0-18 15,0 8-17-15,-1 14-15 16,-7 19-9-16,-4 13-4 15,-5 16 1-15,-12 13-7 0,5 19-28 16,1 9-47-16,-3-5-5 16,11-6-5-1,7-18-7-15</inkml:trace>
  <inkml:trace contextRef="#ctx0" brushRef="#br1" timeOffset="192958.1406">14851 4500 64 0,'-56'6'87'0,"4"-3"-3"16,3-3-3-16,8-2-53 15,9 0 0-15,12-3-5 16,17-4-8-16,11-3-5 15,25-1-5-15,19-3-2 16,19-2-1-16,14 0-1 0,16-3 0 16,11 3-2-16,10 3-2 15,-1 0-7-15,1 4-19 16,-9 6-47-16,-8-1-5 0,-13 0-7 16,-22 5-5-1</inkml:trace>
  <inkml:trace contextRef="#ctx0" brushRef="#br1" timeOffset="193686.4672">15447 4614 3 0,'-59'43'76'0,"7"-1"3"15,14-6-2-15,13 2-36 16,13-9-5-16,12 1-7 16,13-10-12-16,20-10-4 15,14-4-4-15,19-4 1 0,9-6-4 16,12-7-2-1,6-1-4-15,0-4-6 0,2 2-7 16,-10 1-11 0,-12 8-6-16,-16 2-4 0,-14 3-1 15,-17 11 0-15,-22 6 2 16,-9 6 4-16,-22 4 9 0,-9 6 13 16,-9 4 13-16,-10 3 6 15,1 4 5-15,0-4 4 16,7 3 2-16,8-7 1 0,11 2-1 15,9-8 0-15,14-4-3 16,12-5-4-16,17-6-3 16,13-4-4-16,13-6-1 15,10-2-1-15,7-2-2 0,7-3-1 16,1-3-7-16,-1-3-10 16,-2 3-10-16,-13-1-9 15,-2 6-5-15,-9 1-4 16,-13 1-2-16,-12 10 2 0,-13 1 7 15,-10 8 15-15,-11-1 19 16,-9 8 12-16,-10-2 14 16,-5 7 3-16,-1-7 6 15,4 1-4-15,2-1-1 16,11-5-4-16,5-3-4 0,13-6-4 16,10-7-4-16,15-5-5 15,16-4-2-15,13-7-1 16,14-4 0-16,8-5-3 0,8 0 0 15,4-1-1-15,-2 4-2 16,-4 2 0-16,-10 5-2 0,-9 5-3 16,-16 5 0-16,-11 5 0 15,-17 11-1 1,-16 6 1-16,-8 8 0 16,-15 5 0-16,-11 5 5 0,-9 3 6 15,-5 1 3-15,0-2 2 16,0-4 1-16,8-6 2 0,4-6 0 15,11-4-1-15,12-9-2 16,11-13-2-16,20 8-7 16,15-9-7-16,32-7-27 15,26-3-43-15,13-9-3 0,14-8-6 16,13-11-6-16</inkml:trace>
  <inkml:trace contextRef="#ctx0" brushRef="#br1" timeOffset="194855.5063">24482 8176 45 0,'-11'-20'82'0,"3"0"-10"16,1 3-5-16,7 1-13 15,-2 1-9-15,2 3-6 0,0 2-11 16,1-2-8-1,-1 12-6-15,5-12-3 0,-5 12-4 16,15-12-1-16,2 9-3 16,6 1-1-16,10 1-1 0,6 1 0 15,10 0 0 1,7 0-2-16,3 6-2 16,5 0-5-16,-3 7-7 0,-5-1-27 15,-4 2-43-15,-1-1-4 0,-13-2-6 16,-12 3-4-16</inkml:trace>
  <inkml:trace contextRef="#ctx0" brushRef="#br1" timeOffset="195057.5752">24496 8412 24 0,'-27'16'87'0,"9"-2"-1"0,18-14-3 16,0 0-6-16,20 5-45 15,15-5-10-15,16 1-9 16,12-6-11-16,22 1-21 16,6-2-32-16,16 0-25 0,4 0-7 15,2-6-6 1,-5-4-3-16</inkml:trace>
  <inkml:trace contextRef="#ctx0" brushRef="#br1" timeOffset="195304.7228">25697 8079 20 0,'5'-32'93'0,"-5"4"1"0,-1 5-3 16,-5 2-4-16,19 5-42 16,-13 8-13-16,0 8-13 15,0 0-7-15,0 0-3 16,-5 20-3-16,3 5-3 16,2 11-3-16,-4 14 0 0,0 12 0 15,-5 11 0-15,2 8 0 16,-2 7 0-1,1 0 0-15,4 0 0 0,1-6 0 16,1-12 0-16,6-9-19 0,4-17-17 16,8-12-53-16,16-13 1 15,2-18-7-15,7-7-4 16</inkml:trace>
  <inkml:trace contextRef="#ctx0" brushRef="#br1" timeOffset="195672.6276">26304 8382 16 0,'28'-55'91'0,"-10"3"0"16,-12 4-4-16,-6 3-5 16,-15 7-35-16,-7 8-17 0,-13 8-11 15,-8 6-8 1,-8 10-3-16,-2 6-2 0,-1 6-1 16,5 10-2-16,4 5 1 15,9 5-2-15,14 4 0 16,15 1 0-16,11 1 0 0,18-5 1 15,14-2-3 1,7-5 0-16,8-4 0 16,3-9 0-16,-2-3 0 0,-4-3 0 15,-7-1 0-15,-10-2 0 0,-7 0 0 16,-4 2 0-16,-8 2 0 16,-5 10 0-16,-2 4 0 15,-2 8 0-15,1 4 0 16,-2 6 0-16,-2 8 0 15,-1 5 0-15,-6 3 0 16,0 3 0-16,4 7-11 0,-7-7-33 16,10 4-43-16,0-7-1 15,11-10-9-15,9-7-5 0</inkml:trace>
  <inkml:trace contextRef="#ctx0" brushRef="#br1" timeOffset="197364.3645">27483 8657 55 0,'0'-22'65'15,"-7"-3"3"-15,-1-8 3 0,-3 6-51 16,-1 1 1-16,-3 1 3 16,0 1 1-16,2 3 2 15,-2 6-1-15,-2 5-3 16,-3 7-6-16,-5 3-4 16,-3 8-3-16,-6 8-3 15,-4 8-2-15,-10 5-1 0,-3 7-1 16,1 6-1-16,1-1 0 15,6 3 0-15,6-3-2 0,10-3 2 16,14-4 0-16,15-12-1 16,22-8 1-16,13-12 0 15,16-6-1-15,6-15 0 16,12-8 0-16,6-11 0 16,6-10 1-16,-1-8-1 0,1-5-1 15,-5-8 1-15,-3-7-1 16,-2-4-1-16,-8-2 0 15,-11 0 0-15,-10 2-1 16,-6 5 0-16,-16 6 0 16,-8 10 0-16,-13 9 1 0,-1 12-1 15,-15 12 1-15,-4 15 1 16,-6 11-1-16,-5 12 0 16,-9 40 3-1,2 21 0-15,1 15 0 16,7 6 1-16,10 6 0 15,12 1-1-15,7-2 0 0,18-5 1 16,17-31-1-16,10-14-2 16,13-15 0-16,3-9 0 15,1-12 0-15,3-5 0 16,-3-8 0-16,0-1 0 16,-5-10 0-16,-7-5 0 15,-8-2 0-15,-8-1 0 0,-10 0 0 16,-10 0 0-16,-8 2 0 15,-11 4 0-15,-13 4 0 16,-12 5 0-16,-7 4 0 0,-5 4 0 16,-1 8 0-16,0 3 0 15,2 4 0-15,10 5 0 16,8-2 0-16,14 1 0 0,9 1 0 16,6-5 0-16,14-4 0 15,9-2 0-15,4-4 0 16,6-8 0-16,0-1 0 15,0-4 0-15,-1-6 0 0,-5-6 0 16,-3-2 0-16,-6-3 0 16,0-4 0-16,-8 1 0 15,-1 1 0-15,-5 3 0 0,-2 1 0 16,-3 5 0-16,1 4 0 16,-6 10 0-16,0 0 0 15,0 0 0-15,9 13 0 16,-5 2 0-16,3 6 0 15,5 3 0-15,1 1 0 0,6 3 0 16,2-4 0-16,4 1 0 16,3-4 0-16,0-6 0 15,1-2 0-15,1-7 0 0,-4-4 0 16,-3-2 0-16,0-6 0 16,-4-4 0-16,-4-4 0 15,1-3 0-15,-4 0 0 0,-5-3 0 16,4 4 0-16,-4 1 0 15,-1 4 0-15,-6 11 0 16,7-8 0-16,-7 8 0 0,6 11 0 16,-1 5 0-1,-2 4 0-15,4 3 0 0,3 2 0 16,0 0 0-16,6 0 0 16,0-3 0-16,2-5 0 0,-1-6 0 15,2-4 0-15,-3-5 0 16,3-2 0-16,-1-7 0 15,-2-6 0 1,2-2 0-16,1-2 0 0,1 2 0 16,-4 0 0-16,3 2 0 15,-6 5 0-15,1 3 0 0,-4 5 0 16,-10 0 0-16,10 19 0 16,-9 6 0-16,-1 7 0 15,-5 7 0-15,-6 9 0 0,-7 6 0 16,-6 8 0-16,-6 6 0 15,-4 0 0-15,0-2-10 0,4-8-1 16,7-6-2-16,10-13-3 16,13-13-1-16,21-15 2 15,15-12 3-15,16-19 4 16,6-14 1 0,8-12 2-16,5-12 2 0,2-9 3 0,-4-8 1 15,-6-4 2-15,-4-2 3 16,-8 3 1-16,-10 6 2 15,-9 7 2-15,-13 8 1 16,-8 9 0-16,-11 13 1 0,-12 8-1 16,-8 9-2-16,-3 9-3 15,-4 6-3-15,-3 4 0 16,4 15-3-16,3 8 1 16,9 10-1-16,6 9 1 0,7 11-2 15,1 4 0-15,10 5 0 16,6 4 0-16,1-2 0 0,2 1 0 15,-4-4 0-15,-2-5 0 16,-7-6 0-16,-4-6 0 16,-2-5 0-16,-10-6 0 15,-6-4 0-15,-11-6-5 16,-4-1-6-16,-11-5-9 16,-7-5-31-16,-14 1-37 0,-10-5-3 15,-12-2-7-15,-12-3-1 16</inkml:trace>
  <inkml:trace contextRef="#ctx0" brushRef="#br1" timeOffset="197907.4458">28169 9443 42 0,'-147'-5'96'0,"9"0"0"0,12-4-5 15,19 0-3-15,18-1-48 16,18 2-10-16,21 4-12 16,17 1-8-16,33 3-10 15,4 0 0-15,41 2 0 0,24 4 0 16,23 3 0-1,18 1 0-15,23 2 0 16,12 2 0-16,2 3 0 0,-2-2 0 16,-10 3 0-16,-16-1 0 0,-18 1 0 15,-19-1 0-15,-21-1 0 16,-23 1-3-16,-22 0-7 16,-16 1 0-16,-28-2 0 15,-21 2 2-15,-18 1 2 16,-17 1 1-16,-13 0 2 0,-13-1 0 15,-5-2 2-15,-8-2 0 16,1-1 3-16,7 0 1 16,7-4 2-16,14 1 1 15,16-4 0-15,15 0 2 0,16 2 0 16,21-1 2-16,23 1-2 16,20 1-4-16,35-3-4 15,22 3 0-15,30-2 0 0,25-2 0 16,25-1 0-16,15-2 0 15,14-2 0-15,7 0 0 16,-6-1 0-16,-5-1 0 16,-21-3 0-16,-15-1 0 15,-24 1 0-15,-20-1 0 0,-23 1 0 16,-21-1 0-16,-21 2 0 16,-12 0 0-16,-12 0 0 0,-10 3 0 15,0 0 0 1,-17 0 0-16,-3 2 0 0,-5 3 0 15,-1 4 0-15,-15 3-16 16,5-2-79-16,-1-6-2 16,1-9-6-16,8-11-5 15</inkml:trace>
  <inkml:trace contextRef="#ctx0" brushRef="#br0" timeOffset="232761.0621">2302 13657 53 0,'-10'0'62'0,"10"0"-1"16,-16 0-11-16,5-3-8 15,11 3-5-15,0 0-3 0,0 0-6 16,-17-8-4-16,17 8-7 15,-8-5-4-15,8 5-1 16,0 0-2-16,0 0-1 0,-15-8-1 16,15 8-1-16,0 0-1 15,0-12 1-15,11 5-2 16,-2-2 1-16,8-2-2 16,1-3 0-16,1 0 0 15,2 0 0-15,9 1 0 16,-4 1-4-16,-7 1 0 0,6 3 0 15,-1 5 0-15,-1 2 0 0,7 2 0 16,-5 6 0-16,-8 5 0 16,2 5 0-1,-2 6 0-15,-6 5 0 0,-5 6 0 16,-2 4 0-16,-2 3 0 16,-3 4 0-16,-4-1 0 15,-8 1 0-15,5-5 0 0,-8 0 0 16,0-6 0-16,-1 0 0 15,4-7 0-15,0-2 0 16,-2-5 0-16,4-3 0 0,3-4 0 16,6-1 0-16,2-12 0 15,-1 13 0 1,1-13 0-16,8 2 0 0,10-2 0 0,3-5 0 16,10-3 0-16,3-3 0 15,4-2 0-15,6-2 0 16,-4 2 0-1,2-2 0-15,-4 4 0 0,-9 1 0 16,-4 1 0-16,-7 3 0 16,1 2 0-16,-19 4 0 0,18-6 0 15,-18 6 0-15,0 0 0 16,0 0 0-16,8 0 0 0,-8 0 0 16,0 0 0-16,0 0 0 15,11 6 0-15,12-4-61 16,-23-2-34-16,19 0-2 15,-19 0-7-15,19-5-6 16</inkml:trace>
  <inkml:trace contextRef="#ctx0" brushRef="#br0" timeOffset="241008.5642">7451 12119 29 0,'-11'-5'78'0,"0"-3"1"15,-1-4-16-15,12 12-11 0,-8-15-12 16,8 6-8-16,4-2-8 16,7-1-6-16,4 1-5 15,4 0-2-15,5 2-3 0,5 2-1 16,1 2-2-16,2 3-2 15,0 2 0 1,-2 0-1-16,-2 6 0 0,-4 0-2 16,-4 3 1-1,-3 2 0-15,-5 2 0 0,-4 1 0 0,-1 3 0 16,-7 3 0 0,0 3 0-16,-8 4 0 0,-3 2 0 15,-4 4 0-15,-3 0 0 0,-1-1-1 16,-2 0 1-16,1-4-1 15,1-2 1-15,3-5-1 16,1-3 0-16,2-4 0 16,3-3 1-16,-1-4-1 0,11-7 1 15,-11 9-1-15,11-9 1 16,0 0 0-16,0 0 0 16,0 0 0-16,0 0 0 0,4-8-1 15,-4 8 2-15,20-10-1 16,-7 3 0-16,5 0 0 15,0 1 1-15,4 3-1 16,0-1 1-16,-2 1 0 0,4 3-1 16,1 0 0-16,-4 3 0 15,-2 4-1-15,-1 2 1 16,-1 6-1-16,-3-1 0 0,-4 6 0 16,-4 1 0-16,-6 4 1 15,0 0-1-15,-8 2 0 16,-7-1 1-16,-6 1-1 0,-3-2 0 15,-6-3 1-15,0-1-1 16,0-4 0-16,-3-4 1 16,2-2-1-16,2-4 2 15,3-2-2-15,4-4 0 16,2-1 0-16,4 0 0 16,4-2 0-16,12 2 0 0,-11-12 0 15,11 12 0-15,0-14-11 16,16 4-42-16,2 7-34 15,4-1-2-15,4 0-8 0,7 1-4 16</inkml:trace>
  <inkml:trace contextRef="#ctx0" brushRef="#br0" timeOffset="244868.1101">7410 14709 62 0,'-9'-13'86'0,"2"-2"-2"16,1-4-3-16,2 5-36 0,1-1-6 15,3 1-14-15,9-1-7 16,3 1-5-16,6 1-3 16,7 4-1-16,6 5-2 0,4-1-1 15,4 5-2-15,1 6-1 16,1 9 0-1,0 5-1-15,-6 7-1 0,-5 6-1 16,-6 5 0-16,-8 5 0 16,-8 3 0-16,-8 0 0 0,-7 0 0 15,-8-1-1 1,-4-7 1-16,1-3 2 0,-5-7 0 16,6-6 1-16,1-7 0 0,4-2 1 15,1-7-4-15,11-6 0 16,0 0 0-16,5-16 0 15,13-1 0-15,8-4 0 16,8-6 0-16,5-4 0 0,8-1 0 16,4 0 0-16,2 2 0 15,1 5 0-15,-6 4 0 16,-7 3 0-16,-4 7 0 0,-9 4 0 16,-3 7 0-16,-10 0-29 15,-26 8-59-15,15 5-2 16,0 4-6-16,-2 3-5 15,-2 4-1-15</inkml:trace>
  <inkml:trace contextRef="#ctx0" brushRef="#br0" timeOffset="245700.7814">7243 17164 44 0,'0'-21'83'15,"0"3"1"-15,0 2-3 0,0 16-21 16,0 0-25-16,-4-15-6 15,4 15-7-15,0-11-7 16,0 11-2-16,0 0-3 0,0 0-1 16,0 0-2-16,6 7-1 15,-5 9-1-15,3 3-1 0,1 5 0 16,-4-9-4-16,0 2 0 16,1 3 0-16,0 4 0 15,-2 3 0-15,0-1 0 16,0 1 0-16,0 2 0 0,-1 3 0 15,1 0 0-15,0-1 0 16,0-1 0-16,0 2 0 16,0-4-5-16,0 0-33 15,0-2-46-15,2-6-6 16,1-1-2-16,2-8-9 0,-5-11 1 16</inkml:trace>
  <inkml:trace contextRef="#ctx0" brushRef="#br0" timeOffset="246065.5233">7548 17231 1 0,'9'-7'91'0,"-9"7"1"0,0 5-3 16,-6 7-6-16,6-12-1 15,-8 21-66-15,5-8-4 16,1 3-3-16,1 4-4 15,1-2-1-15,0 3-1 0,1 1-2 16,5-1 1-16,1-2-1 16,0-2 0-16,4 0 0 15,0-5 0-15,2-3 0 16,2-1-1-16,0-4 1 0,0-4-1 16,-15 0 2-1,30-31-1-15,-10-9 1 0,-9-10-1 16,-11-6 1-16,-5 2-1 15,-18 7 0-15,-6 7 1 16,-5 21-2-16,-4 6-1 16,2 13-7-16,-5 5-28 0,6 9-48 15,7 2-3-15,8-3-3 16,11-5-8-16,9-13-3 16</inkml:trace>
  <inkml:trace contextRef="#ctx0" brushRef="#br0" timeOffset="252933.5079">13463 11668 28 0,'-12'-8'80'0,"5"-4"1"16,-4-1-1-1,11-2-32-15,0-2-8 0,0 0-10 16,8 0-10-16,6 2-5 16,10-4-4-16,3 2-1 15,8 2-3-15,3 3-1 0,2 4-1 16,3 5-1-16,-1 3 0 15,-8 11-2-15,-8 5 0 16,-5 8-1-16,-11 7-1 16,-8 5 1-16,-3 4 0 0,-14-2 0 15,-4 4 0-15,-3-1 0 16,-6-6 0-16,2-3 0 16,4-5 0-16,1-6-1 0,5-4 0 15,4-5 1 1,9-4-1-16,3-8 1 0,6 9-1 15,13-6 0-15,6 0 1 0,1 0 0 16,8 3 0 0,1 0 0-16,-3 5-1 0,0 1 1 15,-4 2 0 1,-7 2 0-16,-5 1 0 0,-7 1 0 16,-4-1 0-16,-5 1 1 15,-7-2 0-15,-7 2 0 0,-11-1 0 16,-4 0 0-16,-6 0 0 15,-7 1-1-15,-2 0 1 16,-3 0-4-16,5 3-7 0,3-2-26 16,9 3-49-16,10-5-3 15,17-3-6-15,10-5-7 16,23-4 1-16</inkml:trace>
  <inkml:trace contextRef="#ctx0" brushRef="#br0" timeOffset="253794.8095">13904 14444 82 0,'-4'-8'89'15,"4"8"-4"-15,-11-8-2 16,-2 12-38-16,8 14-8 16,-3 12-14-16,0 4-7 15,3 8-5-15,5 4-1 16,0 0-2-16,3-3-2 16,15-7-2-16,5-6-1 0,9-9-1 15,4-9 1-15,4-7-1 16,1-5 0-16,0-8-2 15,-1-9 0-15,-5-5 0 0,-3-7 0 16,-8 0 0-16,-5-1 0 16,-4 1 0-16,-8 2 0 15,-1 5 0-15,-4 5 0 0,-2 5 0 16,0 12 0-16,-12 0 0 16,1 11 0-16,2 9 0 15,-4 9 0-15,3 6 0 0,-2 11 0 16,4 5 0-16,2 4 0 15,6 9 0-15,0-2 0 16,17 7-70-16,7-2-23 16,8-6-4-16,11-11-7 15,6-8-5-15</inkml:trace>
  <inkml:trace contextRef="#ctx0" brushRef="#br0" timeOffset="254658.3009">19777 14523 3 0,'2'-18'85'0,"-2"0"6"0,-1 0-3 15,-3 1-5-15,-1 6-40 16,5 11-8-16,-14 0-9 0,3 13-6 16,-1 9-6-16,0 11-3 15,-1 6-3 1,-3 6-4-16,6 3-4 0,1 2 0 16,5-3 0-16,4-6 0 15,5-6 0-15,10-7 0 16,5-8 0-16,7-7 0 15,1-10 0-15,7-3 0 0,2-9 0 0,-2-6 0 16,-1-6 0-16,0-6 0 16,-5 2 0-16,-2-2 0 15,-6 4 0-15,-6 4 0 16,-5 2 0-16,-10 17 0 16,0 0 0-16,0 0 0 0,-13 17 0 15,-5 10 0-15,-3 8 0 16,-3 10 0-16,-4 9 0 15,4 17 0-15,-11 7-55 16,12 5-39-16,4 0-2 0,1-7-9 16,8-8-5-16</inkml:trace>
  <inkml:trace contextRef="#ctx0" brushRef="#br0" timeOffset="256235.4472">3546 12458 11 0,'-3'-12'86'16,"-5"-4"4"-16,-2 2-5 16,-1 5-17-16,1-2-17 0,-4 5-18 15,-2 1-11-15,5 5-9 16,-3 8-4-16,-2 10-4 15,3 7-2-15,2 6-1 16,1 6-1-16,5 2 0 16,4 3-1-16,1-2 1 0,5-4 0 15,9-6 0 1,2-7 1-16,5-8 0 16,1-9 0-16,4-6 1 0,1-6 1 0,-1-11-1 15,0-4 1-15,-5-4 0 16,-3-6 0-16,-5 0-4 15,-4-6 0-15,-7 2 0 0,-2-1 0 16,-5 2 0-16,-14 1 0 16,4 5 0-16,-7 5 0 15,0 5 0-15,-5 9 0 16,1 8 0-16,0 1 0 0,2 12-11 16,6 8-11-16,5-11-51 15,7 23-16-15,6-1-3 16,7-2-6-16,17-5-2 15</inkml:trace>
  <inkml:trace contextRef="#ctx0" brushRef="#br0" timeOffset="256773.4089">4188 12415 36 0,'-21'-4'92'16,"2"-6"0"-16,4-1-7 15,4-4-2-15,24 0-46 0,-12-2-13 16,8-1-8-16,9 5-7 16,7-2-2-16,7 6-3 15,2 3 0-15,6 7-1 16,2 1-1-16,-3 11-2 15,-4 7 0-15,-6 10 0 16,-8 5 0-16,-6 7 0 16,-8 4 0-16,-7 0 1 0,-10 2-1 15,-4-1 2-15,-6-4-1 16,-2-4 0-16,1-8 0 0,0-6 0 16,4-6-1-1,4-5 0-15,7-3 0 0,6-11 1 16,11 4-1-16,14-8 1 0,9-7-1 15,14-7 0-15,9-4 1 16,8-4 0-16,3-1 0 16,0-2 1-16,-5 2-1 0,-8 5 1 15,-8 1-2-15,-10 7 0 16,-11 3 0-16,-9 4 0 16,-7 3 0-16,-10 4 0 15,0 0 0-15,0 0 0 0,-1 10 0 16,-3 3 0-16,-3-4-24 15,1 7-62-15,2-2-3 16,2-3-4-16,2-1-8 16,0-10-4-16</inkml:trace>
  <inkml:trace contextRef="#ctx0" brushRef="#br0" timeOffset="257806.4346">8343 11074 36 0,'-8'-14'82'15,"0"0"0"-15,5-3-6 0,-6-5-24 16,12 2-18-16,8 2-12 16,7-2-11-16,5 7-4 15,3 1-3-15,4 4-2 16,0 4 1-16,-2 4 0 0,0 0 0 16,-1 9-1-16,-2 1 0 15,-2 5 2-15,-4 3-1 0,-3-3 0 16,-2 4 0-1,-1 1 1-15,-4 3-2 16,-4 1 1-16,-4 3 1 0,-1 3-2 16,-8 2 0-16,-3 0 0 15,-9 3 0-15,-3-2 0 16,-1 0 0-16,0-4 0 0,2-2-1 16,-1-6 0-16,7-4 1 15,5-4 0-15,8-4 0 16,3-9 1-16,10 4 1 15,11-6 0-15,10-6 0 16,9-5 0-16,8-3 0 0,5-1-1 16,6-3 0-16,-1 1-1 15,-1 3 0-15,-6 1-1 0,-4 3 0 16,-9 3 0-16,-9 2 0 16,-3 1-1-16,-12 3 1 15,-3 2-1-15,-11 1 1 0,11-2 0 16,-11 2 1-16,0 0-2 15,0 0-3-15,0 0-2 16,0 0-5-16,11 1-19 16,13-1-56-16,-6-1-2 0,4-6-6 15,5-3-6 1,9-2 0-16</inkml:trace>
  <inkml:trace contextRef="#ctx0" brushRef="#br0" timeOffset="258191.0536">10049 10892 86 0,'0'0'91'16,"-27"-16"-2"-16,2 15-7 16,-12 1-28-16,1 9-24 15,-4 3-12-15,-1 6-6 0,4 2-3 16,4 4-1-16,10 3-2 0,11 0 0 15,11 4-1 1,7-1-1-16,19-2 0 0,13 0 1 16,8 1-3-16,8-3-2 15,0-2 0-15,1 1 0 16,-5-3 0-16,-9-2 0 16,-7-1 0-16,-12 1 0 15,-8-4 0-15,-10 2 0 0,-5-1 0 16,-16 3 0-16,-6-2 0 15,-8 1 0-15,-5-2 0 16,-4 1 0-16,-5 0 0 16,-1-2 0-16,-1-2-13 0,2-1-49 15,3-7-26-15,8-4-3 16,3-4-6-16,11-11-4 0</inkml:trace>
  <inkml:trace contextRef="#ctx0" brushRef="#br0" timeOffset="258458.8985">9908 10972 49 0,'30'-18'92'0,"1"-2"-1"16,11 0-5-16,-2-4-2 16,9 2-52-16,2 3-10 15,2 1-8-15,0 4-6 16,-2 1-2-16,-9 5-2 0,-5-1-2 15,-5 7 0-15,-6 2-1 16,-6 0-1-16,-8 5 0 16,-4 4-1-16,-6 2-2 15,-2 5-5-15,-11-4-11 16,-2 8-65-16,0-2-2 0,-3 2-6 16,0-2-4-16,0-1-4 15</inkml:trace>
  <inkml:trace contextRef="#ctx0" brushRef="#br0" timeOffset="259355.9765">8653 13784 32 0,'-4'-23'87'0,"5"-4"-1"0,0-3-4 16,29 5-23-16,-15-4-14 15,9 4-19-15,4 8-9 16,4 5-6-16,2 10-3 16,-2 2-3-16,2 15 0 15,-9 8-2-15,0 8 0 16,-6 2 0-16,-6 8 0 0,-4 2 0 15,-8 4-1-15,-2 2 1 16,-11-2 0-16,-2 0-1 16,-6-5 1-16,-1-3-2 15,-1-10 1-15,2-1 0 0,0-10 0 16,5-4 0-16,5-7-1 16,10-7 2-16,0 0 0 15,15-6 1-15,10-7-4 0,6-1 0 16,11-5 0-16,7-3 0 15,4 0 0-15,3 0 0 16,0 0 0-16,-4 2 0 0,-6 5 0 16,-4 3 0-16,-9 4 0 15,-10 3 0-15,-3 5 0 16,-6 0-3-16,-3 3-10 16,-11-3-28-16,13 4-46 15,1-3 0-15,-2 1-7 16,7-11-6-16</inkml:trace>
  <inkml:trace contextRef="#ctx0" brushRef="#br0" timeOffset="259757.9953">10079 13595 61 0,'9'-15'97'0,"-8"7"-3"16,-1-2-6-16,0 10-1 15,-18-3-50-15,18 3-15 16,-13 17-9-16,7 5-4 16,4 3-6-16,1 6-3 0,0 4 0 15,6 1 0-15,9-3 0 16,7-2 0-16,2-9 0 16,6-6 0-16,-1-7 0 0,3-9 0 15,3-6 0 1,-8-9 0-16,2-7 0 0,-7-3 0 15,-3 0 0-15,-4-2 0 16,-5 4 0-16,0 1 0 16,-5 6 0-16,-2 5 0 0,-2 11 0 15,0 0 0-15,0 0 0 16,0 14 0-16,0 8 0 0,-2 6 0 16,-1 8 0-16,-2 5 0 15,3 11 0-15,-4 3 0 16,9-19-46-16,-3 32-45 15,0-6-1-15,1 0-8 16,-1-2-8-16</inkml:trace>
  <inkml:trace contextRef="#ctx0" brushRef="#br0" timeOffset="260621.4033">8670 16412 68 0,'-8'-12'92'16,"-1"-2"-4"-16,3-3-3 15,2-18-26-15,4 14-29 16,3 2-10-16,6 0-7 0,8 4-4 15,2 4-3-15,6 5-2 16,1 6-2-16,2 6 0 16,-1 8-1-16,-4 10-1 0,-1 7 1 15,-8 5-1-15,-4 5 0 16,-8 4 1-16,-2 1 0 16,-11 0-1-16,-7-1 0 15,-1-3 1-15,0-6 2 0,-1-4 0 16,3-8 0-16,2-5 0 15,4-5 0-15,9-4 1 16,2-10 1-16,5 0-3 16,11-2 0-16,6-7-2 0,8-3 0 15,6-3 0-15,3-3 0 16,8 0 0-16,1 0 0 16,6 5-8-16,-2-4-10 15,5 4-69-15,0 7-3 16,-2 0-3-16,-2 1-8 0,-4 2-2 15</inkml:trace>
  <inkml:trace contextRef="#ctx0" brushRef="#br0" timeOffset="260924.822">9923 16270 85 0,'0'0'96'0,"0"0"-4"0,-11-4-5 15,11 4 0-15,-6 7-67 16,6 6-6-16,4 6-3 16,2 6-4-16,1 4-1 15,-1 3-2-15,1 4-2 16,-2 0-2-16,-3 3 0 0,0-1 0 15,-3-3 0-15,1-3 0 16,0-1 0-16,0 1-15 16,-1-5-41-16,1-7-33 0,3-8-2 15,-3-12-7-15,13 4-5 16</inkml:trace>
  <inkml:trace contextRef="#ctx0" brushRef="#br0" timeOffset="261373.5989">10181 16372 37 0,'7'-17'99'0,"0"2"-4"16,-2 0-4-16,5 1-4 0,-2-15-37 16,1 20-31-16,7 5-7 15,-1 4-5 1,5 1-3-16,-2 9 0 0,2 8-2 15,-3 4-1-15,-4 7 0 16,1 3 1-16,-8 0-2 16,-4 3 0-16,-2 0 0 15,-3-1 0-15,-4-4 0 0,-4-4 0 16,3-6 0-16,-5-2 0 16,5-7 0-16,8-11 0 0,0 0 0 15,0 0 0-15,8-3 0 16,12-12 0-16,7-2 0 15,6-2 0-15,7-2 0 16,6-2 0-16,1 3 0 16,-1 2 0-16,-4 2 0 0,1 3 0 15,-15 5 0-15,0 1 0 16,-11 5 0-16,-6 2 0 16,-11 0 0-16,0 0 0 0,0 8-6 15,-12-4-12-15,-4 3-68 16,3-3-5-16,5-4-3 15,-3-6-7-15,7-11-2 16</inkml:trace>
  <inkml:trace contextRef="#ctx0" brushRef="#br0" timeOffset="262740.4605">15286 10592 44 0,'-20'-2'80'0,"-6"2"-1"16,-5 0-3-16,8 4-39 16,-6 7-8-16,0 3-9 0,6 6-6 15,7 1-2-15,1 4-3 16,10 1 0-16,5 3-1 16,4-1-1-16,11 1 0 15,4 0 0-15,2 0-3 16,4-3 0-16,2 0 0 0,-1-4-1 15,-2-2-2-15,-2 3 3 16,-5-2 0 0,-7-2 0-16,-4 0 0 15,-6-1-1-15,-9-2 1 16,-6 0-1-16,-6 0-2 16,-6-7-8-16,-2 2-9 0,-4 0-38 15,7-10-30-15,3-1-3 16,4-11-6-16,4-4-4 15</inkml:trace>
  <inkml:trace contextRef="#ctx0" brushRef="#br0" timeOffset="262911.7506">15236 10678 55 0,'38'-11'58'15,"9"0"-21"-15,9-2-75 16,21 1-7-16,2 1-9 16</inkml:trace>
  <inkml:trace contextRef="#ctx0" brushRef="#br0" timeOffset="263468.6902">16486 10490 42 0,'-27'8'81'16,"-3"2"-1"-16,-1-1-3 0,5 4-34 15,-1 4-10 1,9 3-10-16,2 2-7 0,4 3-3 16,8 3-2-16,4-1-1 0,5 4-1 15,12-2-3 1,5 3 1-16,4 0-2 0,4-1 0 15,4-1 0-15,1 1-2 16,-3 0-1-16,-1-3 1 16,-8 1 0-16,-4-3 0 15,-7-1 0-15,-6-2 0 0,-6-2 0 16,-13 0-1 0,-4-4 1-16,-9 0-2 0,-4-1 0 15,-5-4-1-15,-5-3 0 16,0-4-1-16,-1-3 0 0,-1-4 0 15,5-5 0-15,7-5 0 16,3-8-1-16,11-3 1 0,12-5-2 16,8-5 0-16,13-4 0 15,14-3 0 1,12-2 0-16,9-3 1 0,5 2 0 16,5-2 1-16,-3 2 2 0,-4 1 1 15,-4 6 0-15,-11 0 1 16,-7 4-1-16,-11 4 1 15,-12 5-1-15,-10 3 0 16,-6 3-1-16,-12 7 0 16,-9 4 0-16,-9 6-1 0,-7 0-2 15,-3 15-7-15,-4 3-26 16,4 9-50-16,9 2-1 16,6 2-6-16,13 1-7 0</inkml:trace>
  <inkml:trace contextRef="#ctx0" brushRef="#br0" timeOffset="265036.8844">15253 13533 76 0,'-1'-10'89'0,"-2"1"-3"0,3 9-5 15,-16-11-40-15,5 11-9 16,1 13-13-16,-1 10-5 16,-2 10-5-16,6 3-3 15,1 3 0-15,2 3-2 16,4-2 0-16,9-3-1 16,5-7 0-16,8-11-1 15,3-7 0-15,5-9-1 0,-1-3 0 16,3-7 1-1,-2-9-1-15,-5-3 0 0,-3-5 0 16,-1-1 0 0,-7-2 2-16,0 4 0 0,-4 2 2 15,-4 3-1-15,-1 3 0 16,-5 15 0-16,1-8-1 0,-1 8-3 16,0 16 0-16,0 4 0 15,-2 6 0-15,-1 7 0 0,2 10 0 16,-1 5 0-16,1 8 0 15,-1-3-9-15,-1 8-77 16,6-2-3-16,8-6-4 0,5-5-8 16,5-12-4-1</inkml:trace>
  <inkml:trace contextRef="#ctx0" brushRef="#br0" timeOffset="265636.5014">16601 13630 67 0,'2'-16'93'16,"-4"2"-2"-16,-7-1-5 15,-7 2 0-15,0-4-64 0,-1 12-3 16,0 3-4-16,2 2-4 15,2 12-3 1,4 7-1-16,8 4-1 16,1 9-6-16,8 2 0 15,9 6 0-15,3 4 0 16,7 4 0-16,1-8 0 16,-3 0 0-16,2 1 0 0,-5-4 0 15,-3 0 0-15,-6-6 0 16,-9 2 0-16,-4-4 0 15,-5-3 0-15,-7-3 0 16,-7-2 0-16,-2-3 0 0,-2-7 0 16,-5-3 0-16,7-7 0 15,-3-1 0-15,4-7 0 16,0-11 0-16,10-3 0 16,0-11 0-16,10-4 0 0,4-7 0 15,6-6 0-15,11-2 0 16,8-4 0-16,4 3 0 15,4 0 0-15,2 7 0 0,-2 1 0 16,-1 7 0-16,-3 5 0 16,-7 5 0-16,-5 7 0 15,-7 0 0-15,-7 5 0 16,-7 2 0-16,-6 7 0 16,-10 1 0-16,-10 5 0 0,-9 0 0 15,-6 5 0-15,-6 7 0 0,-4-3 0 16,-23 10-89-1,36-5-2-15,7-4-4 0,20-7-7 16,11-3-4-16</inkml:trace>
  <inkml:trace contextRef="#ctx0" brushRef="#br0" timeOffset="268250.4821">21385 13307 68 0,'-2'-9'97'16,"2"9"-4"-16,-6-16-6 15,6 16-1-15,26-11-58 16,-26 11-8-16,0 16-6 15,0 5-5-15,0 5-3 0,-1 8-3 16,0 4-3-16,-4 2 0 16,0 3 0-16,-3 7 0 15,-3 2 0-15,1 1 0 16,-6-1 0 0,0 2 0-16,-3-2 0 15,0-2 0-15,4 1-3 0,-3-14-40 16,9-7-46-16,1-7-2 15,6-13-6-15,2-10-5 0</inkml:trace>
  <inkml:trace contextRef="#ctx0" brushRef="#br0" timeOffset="268624.2752">21622 13383 68 0,'18'-15'90'0,"-1"3"-5"0,2 3-3 16,-2 5-3-16,-2 4-66 16,-2 7-2-16,4 11-3 15,-4 7-2-15,1 7-2 0,-10 7 0 16,-4 13 0 0,-9 1-1-16,-6-1 0 15,-8 0 1-15,0-6 1 16,-4-4 1-16,-3-5 1 15,1-9-1-15,7-13 1 0,5-4 0 16,2-4-1-16,6-6-3 16,9-1-3-16,0 0 0 15,6-9 0-15,16 1 0 16,8-1 0-16,7-2 0 0,11-2 0 16,8 1 0-16,4-1 0 15,9 3-17-15,-6-3-39 16,14-1-33-16,0-2-2 0,0-2-6 15,1-3-5-15</inkml:trace>
  <inkml:trace contextRef="#ctx0" brushRef="#br0" timeOffset="268904.6775">22977 13411 73 0,'3'-11'101'16,"-3"11"-6"-16,0-17-5 15,0 17 0-15,0 0-56 16,-7-10-15-16,7 10-10 0,-5 9-9 16,1 4 0-16,-3 4 0 15,4 7 0-15,-6 5 0 16,-1 8 0 0,-5 6 0-16,-1 3 0 15,-2 3 0-15,-2-2 0 16,1 3 0-16,-1-2 0 0,6-1 0 15,0-15-24-15,12-4-66 16,8-8-3-16,9-14-5 16,13-6-4-16,9-12-2 0</inkml:trace>
  <inkml:trace contextRef="#ctx0" brushRef="#br0" timeOffset="269235.851">23416 13504 7 0,'0'0'101'0,"-4"-7"-2"16,-14 7-5-16,-1 9-4 16,-14 3-2-16,-2 9-70 15,-4 15-4 1,-5 8-14-16,3 6 0 0,1 4 0 16,11 3 0-16,8-3 0 15,16-1 0 1,5-6 0-16,22-13 0 0,8-11 0 15,9-10 0-15,1-10 0 16,4-7 0-16,-8-12 0 16,-4-8 0-16,-6-7 0 0,-9-4 0 15,-10 2 0-15,-5-1 0 0,-4 5 0 16,-14 4 0-16,-8 13 0 16,-14-1-4-16,-15 14-84 15,11 12-2-15,-6 2-4 16,2 8-7-16,2 3-3 15</inkml:trace>
  <inkml:trace contextRef="#ctx0" brushRef="#br0" timeOffset="269731.7902">22500 14619 79 0,'17'-8'96'0,"-7"2"-3"15,2 3-5-15,-12 3 0 16,12-1-55-16,-11 10-15 0,-1 14-4 15,-4 6-12-15,-8 6-2 16,-2 7 0-16,-2 2 0 16,-6 6 0-16,-1 0 0 15,-1 4 0-15,-4-2 0 0,6 3 0 16,2-5 0-16,5 2 0 16,0-10-40-16,12-5-50 15,4-8-2-15,13-14-7 16,7-14-5-16</inkml:trace>
  <inkml:trace contextRef="#ctx0" brushRef="#br0" timeOffset="270067.4854">23084 14541 22 0,'22'-18'97'15,"-6"14"0"-15,-16 4-4 0,2 17-4 16,-9-8-3-16,-14 29-73 15,-5 10-1-15,-2 5-10 16,-2 7-2-16,3-3 0 0,2 0 0 16,6-7 0-16,12-4 0 15,7-9 0-15,6-7 0 16,15-10 0-16,6-9 0 16,3-8 0-16,2-6 0 15,2-10 0-15,-4-7 0 0,-7-8 0 16,-5-3 0-16,-11 1 0 15,-7-2 0-15,-4 5 0 16,-14 4 0-16,-12 8 0 16,-7 8 0-16,-14 1-10 0,-15 11-79 15,0 6-3-15,-9 7-3 16,-5-3-7-16,-9 3-4 16</inkml:trace>
  <inkml:trace contextRef="#ctx0" brushRef="#br0" timeOffset="271733.6908">20903 14764 16 0,'-1'-10'83'16,"-1"-2"2"-16,-1 1-2 15,0 0-5-15,3 11-49 16,-3-9-3-16,3 9-9 16,0 0-5-16,0 0-3 0,6 0-3 15,-6 0-2-15,0 0 1 16,8 8-1-16,-8-8 0 15,-2 12 0-15,2-12 1 0,-9 12-1 16,9-12 0-16,-12 8 0 16,12-8-1-16,-13 6 0 15,13-6 0-15,-14 1-1 16,14-1 0-16,0 0 0 0,-12 1 0 16,12-1-1-16,0 0 1 15,0 0-1-15,0 0 1 16,0 0-1-16,0 0 0 15,0 0 0-15,0 0 2 0,0 0-3 16,0 0 0-16,0 0 0 16,0 0 0-16,0 0 0 15,0 0 0-15,0 0 0 16,0 0 0-16,-8 0 0 16,8 0 0-16,0 9 0 0,0-9 0 15,-6 19 0-15,4-6 0 16,0 3 0-16,0 0 0 15,-1 6 0-15,0 1 0 0,-6 8 0 16,-1 4 0-16,-2 8 0 16,-3 2 0-16,-2 3 0 0,-4 3 0 15,1 1 0-15,0-3 0 16,1-5 0-16,3-4 0 16,4-9 0-16,2-4 0 15,3-6 0-15,0-6 0 0,5-2 0 16,2-13 0-16,-5 11 0 15,5-11 0-15,0 0 0 16,0 0 0-16,0 0 0 16,0 0 0-16,0 0 0 15,0 0 0-15,0 0 0 0,0 0 0 16,0 0 0-16,-1-5 0 16,1 5 0-16,0 0 0 15,0 0 0-15,0 0 0 0,-3-12 0 16,3 12 0-16,0 0 0 15,0 0 0-15,0 0 0 16,-5-9 0-16,5 9 0 16,0 0 0-16,0 0 0 0,0 0 0 15,0 0 0-15,0-9 0 16,0 9 0-16,0 0 0 0,0 0 0 16,0 0 0-1,0 0 0-15,0 0 0 0,0 0 0 16,0 0 0-16,0 0 0 15,0 0 0-15,0 0 0 16,0 0 0-16,0 0 0 16,0 0 0-16,0 0 0 0,0-9 0 15,0 9 0-15,0 0 0 16,0 0 0-16,0-10-7 16,0 10-24-16,10-4-56 0,-10 4-5 15,18-16-3-15,-7 6-7 16,3-3 5-16</inkml:trace>
  <inkml:trace contextRef="#ctx0" brushRef="#br0" timeOffset="272321.9842">21197 14731 64 0,'0'-22'93'16,"1"0"-3"-16,2-3-4 16,6-3-1-16,5-2-53 0,7 5-14 15,8 3-4-15,6 3-4 16,3 7-2-16,2 9-2 15,1 3-1-15,-2 14-5 16,-6 8 0-16,-5 11 0 0,-11 7 0 16,-10 5 0-16,-7 5 0 15,-13 1 0-15,-8 3 0 16,-7-5 0-16,-6 0 0 0,-6-5 0 16,1-7 0-16,3-6 0 15,5-7 0-15,4-4 0 16,7-9 0-16,12-8 0 0,8-3 0 15,8-2 0-15,18-7 0 16,5-1 0 0,15-3 0-16,4-1 0 15,6 1 0-15,1 1 0 0,-1 3 0 16,0 0 0-16,-11 2 0 16,-5 3 0-16,-13 2 0 15,-2 1 0-15,-10 1 0 0,-15 0 0 16,0 0 0-16,0 0 0 15,-6 6 0-15,-5-2 0 16,-2 0 0-16,-4 2 0 0,2-2 0 16,-2 4 0-16,1-3 0 15,8-5-86-15,-2 8-4 0,10-8-3 16,-8 1-9-16,4-9-3 16</inkml:trace>
  <inkml:trace contextRef="#ctx0" brushRef="#br0" timeOffset="273403.5798">15948 11653 68 0,'-6'-12'91'0,"0"0"-2"16,2-3-3-16,0 5-27 15,-1-1-19-15,5 11-12 16,-5-10-11-16,5 10-5 16,-1 9-3-16,1 5-3 0,0 9 0 15,-1 5-6-15,1 8 0 16,0 7 0-16,0 7 0 0,-3 3 0 16,1-1 0-16,-7 0 0 15,4-1 0 1,-2-1 0-16,0-7 0 0,1-8-11 15,4-5-12-15,0-10-31 0,1-4-34 16,4-7-2-16,-3-9-5 16,19-10-2-16</inkml:trace>
  <inkml:trace contextRef="#ctx0" brushRef="#br0" timeOffset="273774.3152">16067 11659 86 0,'7'-30'93'0,"-4"4"-5"16,5 3-5-16,3-17-23 16,2 24-25-16,9 10-15 15,1 5-7-15,3 5-4 0,1 12-3 16,1 11-2-16,-3 5-2 16,-1 13 0-16,-3 5-1 15,-5 7 1-15,-6 4-1 16,-8-3-1-16,-2-2 1 15,-6-4 0-15,-9-8 1 0,-3-8 0 16,-1-8-2 0,2-11 0-16,0-6 0 0,7-8 0 15,10-3 0-15,0-7 0 16,13-6 0-16,12-3 0 0,8-3 0 16,10 1 0-16,3-2 0 15,8 4 0-15,1 3-2 16,3 7-9-16,-6 2-23 0,-1 5-51 15,-3 10-2-15,-8 0-6 16,-7 6-7-16,-9 2 1 16</inkml:trace>
  <inkml:trace contextRef="#ctx0" brushRef="#br0" timeOffset="274366.7516">16363 14705 16 0,'-6'-22'90'0,"0"-1"1"15,0 2-2-15,-2 0-4 0,-27-6-34 16,29 15-21-1,6 12-11-15,0 0-6 0,0 0-3 16,-10 16-3-16,8 9-2 16,-3 9 0-16,0 3-5 0,-2 6 0 15,-1 3 0-15,-2 0 0 16,2-1 0 0,-2-3 0-16,4-1-3 0,-2-9-11 0,5 1-19 15,3-8-52-15,0-12-4 16,0-13-6-16,14-5-6 15</inkml:trace>
  <inkml:trace contextRef="#ctx0" brushRef="#br0" timeOffset="274777.4433">16509 14565 64 0,'22'-25'94'0,"-3"1"-3"15,2 4-5-15,-2 3-2 16,0 4-60-16,3 12-3 15,1 1-6-15,1 14-5 16,-6 9-3-16,-1 9-1 0,-7 7-1 16,-7 6-1-16,-3 6-4 15,-10-2 0-15,-6-1 0 16,-2-2 0-16,-1-10 0 0,-1-3 0 16,5-12 0-1,1-3 0-15,14-18 0 16,-8 5 0-16,14-8 0 0,13-11 0 15,13-1 0-15,13-7 0 0,6-1 0 16,12-2 0-16,11-1 0 16,-2 2 0-16,0 3 0 15,-6 5 0-15,-5-1 0 16,-13 9 0-16,-11 1 0 16,-8 5 0-16,-12 2 0 0,-17 0 0 15,6 7 0-15,-8 4 0 16,-13-5 0-16,7 7-89 15,-5 2-2-15,-2-9-3 16,1-5-7-16,-1-12-5 0</inkml:trace>
  <inkml:trace contextRef="#ctx0" brushRef="#br0" timeOffset="275710.8734">9803 17066 29 0,'-3'-19'95'0,"-1"-4"-2"0,3-2-2 15,-7 1-3-15,3 0-39 16,0 5-20-16,-1 6-10 16,6 13-6-16,0 0-8 0,-8 12-5 15,6 11 0-15,-1 9 0 16,-3 9 0-16,2 5 0 15,1-17 0-15,1 4 0 16,0 2 0-16,1 1 0 16,-1 2 0-16,1 1 0 0,-1-3 0 15,2 3-22-15,4-7-65 16,-2-3-4-16,1-6-3 16,3-6-8-16,1-7 0 15</inkml:trace>
  <inkml:trace contextRef="#ctx0" brushRef="#br0" timeOffset="276150.5148">9910 17031 79 0,'13'-33'97'0,"5"3"-4"16,-3 2-5-16,1 4-1 16,2 6-60-16,3 7-7 0,2 14-9 15,-3 9-2-15,2 15-9 16,-1 11 0-16,-7 12 0 15,-2 5 0-15,-10-26 0 16,-1 4 0-16,-1 0 0 0,-1 1 0 16,-4-2 0-16,-4 1 0 15,2-3 0 1,-2-1 0-16,3-4 0 0,-2-1 0 16,1-8 0-16,6-2 0 15,1-14 0-15,1 9 0 16,25-9 0-16,8-7 0 15,15-14 0-15,5-9 0 0,9-1 0 16,3 0 0-16,-11 5 0 16,-19 11 0-16,-11 7 0 15,-3 2 0-15,-15 4 0 0,-7 2 0 16,0 0 0-16,0 0 0 16,0 0 0-16,-3 5 0 0,-7 1 0 15,1-1 0 1,9-5 0-16,-17 10 0 15,17-10-26-15,0 0-64 0,0 0-3 16,0 0-5-16,-9-10-6 16,8-9 4-16</inkml:trace>
  <inkml:trace contextRef="#ctx0" brushRef="#br0" timeOffset="277417.8012">8434 17258 62 0,'-4'-12'90'0,"1"-3"-2"15,2 0-4-15,0-4-30 16,3 2-11-16,8-4-12 16,4 3-10-16,9 0-6 0,1 3-4 15,1 6-4-15,6 5-2 16,0 5-5-16,0 12 0 16,0 6 0-16,-4 8 0 0,-4 8 0 15,-13-15 0-15,0 3 0 16,-6 2 0-1,-1 3 0-15,-3 1 0 0,0 3 0 16,-6 0 0-16,-2 1 0 16,-3-2 0-16,-3 1 0 0,-1-1 0 15,1-1 0-15,1-3 0 16,-3-2 0-16,2 0 0 16,6-4 0-16,0-4 0 15,6-4 0-15,2-13 0 16,11 12 0-16,3-12 0 0,8-4 0 15,1-4 0-15,6-2 0 16,4-2 0-16,3-2 0 16,-1-2 0-16,3 2 0 0,-4-1 0 15,2 1 0-15,-2 0 0 16,-3 1 0-16,-4 4 0 16,-4 0 0-16,-4 2 0 0,-4 2 0 15,-4 3 0-15,-11 2 0 16,11 0 0-16,-11 0 0 15,0 0 0-15,4 10 0 16,11-3-86-16,-15-7-6 0,0 0-4 16,15 0-5-1,25-28-4-15</inkml:trace>
  <inkml:trace contextRef="#ctx0" brushRef="#br0" timeOffset="279296.4986">15197 14641 17 0,'0'-11'89'15,"-1"-3"1"-15,-1-1-3 0,1 4-4 16,-2-2-38-16,5 4-14 15,-2 9-10-15,0 0-6 0,0 0-3 32,0 0-3-32,-9 21-2 0,4-1-2 15,-1 7-5-15,1 5 0 0,2 4 0 16,3-1 0-16,2 1 0 16,9 0 0-1,5 0 0-15,5-1 0 0,5-2 0 16,3-1 0-16,4 1 0 15,-4-1 0-15,1 0 0 0,-3 1 0 16,-8-1 0-16,-3 0 0 16,-11-3 0-16,-5 1 0 15,-5-4 0-15,-12-2 0 0,-4-6 0 16,-5-4 0-16,-5-7 0 16,2-5 0-16,-1-4 0 0,3-11 0 15,2-9 0-15,9-8 0 16,2-7 0-16,11-8 0 15,3-6 0-15,11-4 0 16,10-4 0-16,4 0 0 16,7-2 0-16,2 0 0 0,2 4 0 15,-4 1 0-15,-2 4 0 16,-9 4 0-16,-4 5 0 16,-7 1 0-16,-10 9 0 15,-7 5 0-15,-12 5 0 16,-7 7 0-16,-7 7 0 0,-2 6 0 15,-10 3 0-15,-2 4 0 16,2 8 0-16,-4-3-26 0,13 2-63 16,10-3-2-16,6-8-6 15,13-12-5-15,9-14-4 16</inkml:trace>
  <inkml:trace contextRef="#ctx0" brushRef="#br0" timeOffset="284322.3735">14963 11711 6 0,'11'-12'42'0,"-1"0"3"16,0-3 3-16,-3 0 0 0,-1-1-3 16,3 0-3-16,-7-4-3 15,1 2-4-15,-2-3-6 16,-3-1-4-16,-7 2-6 15,-2 1-4-15,-4 1-3 16,-4 3-2 0,-1 1-2-16,-2 5-2 0,-4 6-1 0,0 3-1 15,-4 6-1-15,3 9 0 0,-2 5 0 16,3 8-1-16,-1 3-1 16,7 2 0-16,7 3 0 15,6-2 0-15,6-1-1 16,6-3 1-16,13-5-1 15,13-5 0-15,6-6 2 16,5-5-1-16,7-7 0 0,2-2 0 16,-5-4 0-16,2-7 0 15,-8-5 0-15,-3-1 0 16,-10-2 0-16,-6 1 1 0,-11-3-2 16,0 3 0-16,-7 1 0 15,-3-1 0-15,0 4 0 16,-3 2 0-16,-4 2 0 15,0 1 0-15,7 9 0 0,-16-12 0 16,16 12 0-16,-10-4 0 16,10 4 0-16,-11 0 0 0,11 0 0 15,0 0 0-15,0 0 0 16,-10 0 0-16,10 0 0 16,0 0 0-16,0 0 0 15,0 0 0-15,0 0 0 0,0 0 0 16,-2 9 0-1,2-9 0-15,0 0 0 0,0 15 0 16,-3-7 0-16,1 5 0 16,-2 1 0-16,1 2 0 15,-2 8 0-15,-3 5 0 16,-3 9 0-16,-1 7 0 0,-4 12 0 16,-2 10 0-16,-3 8 0 15,-6 8 0-15,2 2 0 16,-1 1 0-16,0-3 0 0,4-9 0 15,3-7 0-15,3-13 0 16,6-12 0-16,0-8 0 16,6-11 0-16,1-5 0 15,0-7 0-15,3-11 0 0,0 0 0 16,0 0 0-16,0 0 0 16,0 0 0-16,0 0 0 15,0-7 0-15,0 7 0 0,3-11 0 16,-3 11 0-16,0-14 0 15,0 14 0 1,0-13 0-16,0 13 0 0,0-8 0 0,0 8 0 16,0 0 0-16,7-23-47 15,-7 23-42-15,19 0-3 16,-8-2-5-16,0-6-7 16</inkml:trace>
  <inkml:trace contextRef="#ctx0" brushRef="#br0" timeOffset="286496.0745">9911 11901 38 0,'5'-17'74'0,"-5"0"-11"0,3 3-6 16,-3-1-8-16,0 0-8 16,-2 4-10-16,-3 0-5 15,-2 2-6-15,-4-1-4 0,1 6-5 16,-6 1-3 0,-4 3-2-16,-4 0-2 0,-2 10 0 15,-2 1-2-15,-1 7 0 16,-2 4 0-16,3 3 0 15,2 3-1-15,6 2 0 16,3 0 1-16,10-4-1 0,6-2 0 16,4-6 1-16,16-5-1 15,7-9 1 1,7-3 0-16,5-8 0 0,8-9 0 16,-4-2 0-16,2-4 0 0,-4 0 0 15,-9 1 1-15,-5 2 1 16,-7 3 0-16,-9 4 0 15,-10 12 0-15,11-14 0 0,-11 14-1 16,-1 8 0-16,-8 7 0 16,1 6-3-16,-2 8 0 0,-1 6 0 15,-3 10 0 1,2 6 0-16,0 5 0 0,0 6 0 16,0-1-2-16,8 7-14 15,-3 14-61-15,6-18-10 16,0-5-5-16,-4-8-7 15,1-7-4-15</inkml:trace>
  <inkml:trace contextRef="#ctx0" brushRef="#br0" timeOffset="287275.8524">8740 11922 55 0,'11'-19'75'0,"-6"-1"-7"16,3 2-9-16,-5 0-9 0,3 3-10 15,-5 0-9-15,1 4-6 16,-2 11-7-16,0-13-3 15,0 13-4-15,-19 6-2 16,5 12-2-16,-5 7-1 16,-2 11-2-16,-3 9 1 0,-5 12-1 15,1 9-1 1,0 4 0-16,5 2-2 0,5-2 0 16,3-3-1-16,7-6 1 15,8-10-1-15,4-9 0 0,10-11 0 16,7-11 1-16,4-10 0 15,6-9 0-15,2-1 0 0,1-14 0 16,1-4 0-16,-4-6 0 16,1-6 0-16,-9 1 0 15,-3-1 1-15,-7 0-1 0,-9 0 0 16,-4 6-1-16,-5 3 1 16,-10 8 0-16,-8 7-1 15,-7 6 1-15,-4 8-1 16,-1 16-3-1,-3 6-7-15,6 14-30 0,6 7-45 16,3 2-3-16,7 2-6 0,9-1-7 16</inkml:trace>
  <inkml:trace contextRef="#ctx0" brushRef="#br0" timeOffset="295339.5703">10015 14300 9 0,'2'-10'77'0,"-2"-1"4"16,0 11-2-16,-15-16-24 15,8 16-16 1,-9 0-10-16,-1 5-7 0,0 7-7 16,-2 5-2-16,1 4-2 0,0 0-1 15,2 5-1 1,3 0-1-16,3 1-2 0,5-1 0 16,2 1-1-16,3-2-1 15,7-1-1-15,7 0 0 16,6-2 0-16,4-2-1 0,6 1 0 15,3-3 0-15,2 0-1 16,4-2 0-16,-1 1 0 16,-6 1 0-16,-2-1-1 15,-6 0 1-15,-3 3-1 0,-11-2-1 16,-7 3 1-16,-5-2 0 16,-10 1-1-16,-6 1 1 15,-7 1-1-15,-5-4 0 0,-1 0 1 16,-5-7-1-16,2 0 1 15,1-6-1-15,3-5 0 16,3-8 0-16,8-11 0 16,4-8 2-16,11-8-1 15,4-7 0-15,6-8 0 0,12-6 1 16,4-6-1-16,7-1 1 16,1 1 0-16,-1 4 0 15,1 4-1-15,-6 4 1 16,-4 7 0-16,-4 8 0 0,-6 7 1 15,-8 7-2-15,-5 5 1 16,-13 9 0-16,-11 6-1 16,-8 3 0-16,-8 13-1 15,-12 3-3-15,0 13-7 0,-9-1-21 16,1 12-51-16,4 0-4 16,-1-1-5-16,4 1-6 15,5-4 5-15</inkml:trace>
  <inkml:trace contextRef="#ctx0" brushRef="#br0" timeOffset="295973.4493">8886 14405 24 0,'-4'-22'74'0,"4"3"0"16,-2-6-9-16,2 5-8 16,1 1-9-16,1 2-10 0,-2 4-7 15,0 13-7-15,0 0-6 16,-9-1-4-16,-3 16-3 15,-5 15-3-15,-3 12-2 16,-7 13-1-16,2 11-1 16,-2 9-1-16,4 5 0 0,7 0-2 15,6-5 0-15,6-6 1 16,7-12-2-16,11-12 0 16,9-16 0-16,7-15 0 0,3-11 0 15,1-9 0-15,0-9 0 16,-3-12 0-16,-3-3 0 15,-6-5 0-15,-5-1 0 16,-9 1 0-16,-8 2 0 0,-4 7 0 16,-9 6 0-16,-11 10 0 15,-5 10 0-15,-9 8 0 16,-3 17 0-16,-4 1-25 0,8 15-61 16,3 3-5-16,8-3-4 15,9-3-7-15,17-11-3 16</inkml:trace>
  <inkml:trace contextRef="#ctx0" brushRef="#br0" timeOffset="302318.4616">4290 13522 31 0,'0'-17'83'15,"1"-5"1"-15,7-4-3 0,1-1-29 16,7-2-18-16,6 1-9 16,0 5-9-16,5 3-6 0,1 8-4 15,0 5-2-15,1 7-1 16,-2 7-3 0,-2 12 1-16,0 6 0 0,-4 22 0 15,-8 2 1-15,-6 11 0 16,-6 1 0-16,-3 7 1 15,-10-5 0 1,-6-1 1-16,-1-4-2 16,-3-17 1-16,5-9-1 15,3-9 0-15,7-6 0 0,7-17 1 16,0 0-1-16,18-7 0 0,8-13 1 16,8-3-1-16,9-5 0 15,3-4 1-15,6-3-2 16,2 3 1-16,-5 3-2 0,-5 7 1 15,-7 3-1-15,-7 6-2 16,-11 6-2-16,-7 7-4 16,-12 0-7-16,-7 10-18 0,-10 5-50 15,-10 0-3-15,-9 2-5 16,-10-2-5-16</inkml:trace>
  <inkml:trace contextRef="#ctx0" brushRef="#br0" timeOffset="302811.8986">3545 13608 29 0,'-24'5'77'0,"2"0"1"16,-6-5-22-16,2 11-8 16,-2 4-11-16,8 4-11 0,4 5-6 15,2 4-5-15,7 4-5 16,6 0-3-16,5 2-1 15,13-4-2-15,4-1 1 16,13-6 0-16,2-9 0 0,6-5 1 16,5-8 0-1,0-2 0-15,-6-10 1 0,-2-9-1 16,-5-5-1-16,-7-7 0 16,-9 0 0-16,-3-2-1 15,-12-4-1-15,-3 1 0 0,-3 0-1 16,-10 4-1-16,-8 5 0 15,-8 6-1-15,-5 5-1 16,-3 8-1-16,-1 11-6 0,-6 7-19 16,-12 15-56-16,26 9-2 15,2-1-7-15,18 4-6 16,6-5 6-16</inkml:trace>
  <inkml:trace contextRef="#ctx0" brushRef="#br0" timeOffset="304687.7686">3578 10619 34 0,'-20'-25'85'0,"1"2"1"16,0-1-2-16,-2 5-30 16,2-1-11-1,1 8-14-15,2 3-10 0,-5 5-5 16,2 4-4-16,-1 10-4 0,-1 7-2 15,3 4-2-15,3 8 0 16,0 3-2-16,0 6 1 16,5 3-1-16,3-1 0 15,4 2 1-15,3-2-1 0,2-3 0 16,2-2 1-16,8-4-1 16,5-6 2-16,3-3 1 15,7-3-1-15,8-2 0 16,9-4 1-16,1 0 0 0,7-3 0 15,-2-1-1-15,-2 0 0 16,-2-1-1-16,-8-1 0 16,-8 0 0-16,-8-2 0 15,-8 0-1-15,-14-5 2 0,4 10-1 16,-9-6-1-16,-11 1 1 16,-2 1 0-16,-7 0 0 15,-7-1 0-15,-5 2-1 0,-4 1 0 16,2-1 0-1,1 0 0-15,4-1-1 0,-1 0-2 16,4-2-3-16,12 1-5 16,3-5-12-16,16 0-35 15,-8-8-28-15,16-4-3 0,6-3-8 16,12-8 0-16</inkml:trace>
  <inkml:trace contextRef="#ctx0" brushRef="#br0" timeOffset="305273.2212">3881 10832 0 0,'22'-17'82'0,"-6"1"5"0,-1 0-3 16,-4 1-5-16,3 4-38 15,2-2-16-15,4 2-11 16,5 2-5-16,3 2-3 16,3 2-3-16,2 4 0 0,3 1-1 15,1 0-1 1,-1 7 1-16,-2 1-4 0,-2 8-1 15,-2-1-1-15,-5 4-2 16,-6 2 0-16,-6 6-1 0,-9-1 0 16,-4 5 1-16,-9-1 2 15,-5 1 2-15,-4-3 1 16,-3-4 3-16,0-3 1 16,6-7 1-16,1-3 1 15,14-11-2-15,0 0 0 16,0-14 1-16,10-2-2 0,13-6-1 15,6-6-1-15,5-1 1 16,6-1 2-16,-3 0 0 0,0 2 1 16,-4 4 1-16,-4 6 2 15,-8 3 0-15,-3 9-1 16,-18 6 0-16,10 6-1 0,-10 9-1 16,-1 8-1-16,-2 3-1 15,0 4 1-15,3 1 1 16,0-1-1-16,3-5 0 15,8-5 0-15,4-7 0 16,3-6 0-16,3-6 0 0,2-4-1 16,-3-10-2-16,-3-3 0 15,-1-5 0-15,-4-3 1 16,-4-2-1-16,-8-2 0 16,0 0 1-16,-10-1-2 0,-2 2 3 15,-4 2-2-15,-7 7-3 16,-6 6-5-16,-2 12-14 15,0 7-62-15,-6 9-3 0,1 7-6 16,1 5-5-16,8 3-3 16</inkml:trace>
  <inkml:trace contextRef="#ctx0" brushRef="#br0" timeOffset="306290.4677">7193 10546 40 0,'-13'-14'84'0,"0"3"-2"16,-5-2-3-16,5 6-36 15,-10 5-6-15,-4 2-11 0,2 9-11 16,-4 6-4-16,1 4-4 16,-1 7-1-16,5 3-1 15,2 2-1-15,6-1 0 16,5 3-2-16,7-3 0 16,4-1-1-16,7 1 0 0,8-6 0 15,5 0 1-15,5-2-1 16,2-1 0-16,4-4 0 15,0-1 1-15,-1 0-1 16,-2-2 0-16,-3-2 1 0,-9 0 0 16,-5 1 1-1,-8-3 0-15,-5 0 0 16,-12 0-1-16,-8-3 1 0,-4 2 0 16,-3-2-2-1,-2-3 0-15,0 0 0 0,3-2-1 16,2-1-1-16,4-1-3 15,9 0-4-15,1-6-8 0,12 6-24 16,5-17-42-16,8 5-5 16,8-3-7-16,6-4-2 15</inkml:trace>
  <inkml:trace contextRef="#ctx0" brushRef="#br0" timeOffset="306518.6211">7477 10641 25 0,'20'-15'74'0,"-1"-1"2"0,9 3-19 16,-14 1-10-16,4 1-14 15,0 4-10-15,3-2-8 16,-2 6-5 0,2-1-3-16,-2 2-1 0,4 2-3 15,-3 1-1-15,-1 1-4 16,0 6-14-16,-3 5-30 0,-2 1-27 15,-8 0-6-15,-3 4-3 16,-3 2 2-16</inkml:trace>
  <inkml:trace contextRef="#ctx0" brushRef="#br0" timeOffset="307034.2065">7517 10835 12 0,'-23'8'72'15,"4"-5"2"-15,5-2-18 16,14-1-5-16,0 0-16 15,0 0-11-15,20-12-8 0,1 3-4 16,10-5-3-16,4-1 0 16,5-3-5-16,3-3-1 15,5 0-1-15,2-1 0 16,-4-2 0-16,3-2-1 16,-8 0 0-16,-2-2-1 15,-5-1 1-15,-4 0 0 0,-7-1 0 16,-3 3 4-16,-6 1 2 15,-3 5 1-15,-5 2 1 16,-4 4 0-16,-2 7 1 0,0 8-1 16,-5 0-1-16,-5 5-2 15,4 9-3-15,3 2-1 16,3 3-1-16,1 1 0 16,13-1 1-16,7-3-1 0,6-4 0 15,8-5 0-15,6-6 0 16,-2 0 0-16,2-10 1 15,-7-4-1-15,-4-4 0 16,-3-1 0-16,-7 0 1 0,-9-1 1 16,-2 1 1-1,-2 1 0-15,-2 5 1 0,-1 0 0 16,-4 12-1-16,1-11 0 0,-1 11-2 16,0 0-2-16,4 13 0 15,-2 5 0-15,0 6 0 16,0 6 0-16,5 12-2 15,-5 4-12-15,8 11-72 16,0 3-3-16,6 0-2 0,2 0-10 16,4-7-2-16</inkml:trace>
  <inkml:trace contextRef="#ctx0" brushRef="#br0" timeOffset="307800.7732">15187 9683 76 0,'0'-18'83'16,"-3"3"-2"-16,-10 5-6 0,-6 4-38 15,-1 6-10-15,-7 6-9 16,-4 9-5-16,-2 6-4 16,2 7-2-16,2 4-1 15,8 3-2-15,6 0-1 16,11 1-1-16,6 0-1 0,13-3 0 15,7 0 0-15,8-5 0 16,5-3-1-16,5 0 1 16,0-4 0-16,-1-2 0 0,-6-2 0 15,-5-2-1-15,-3-2 1 16,-9-2 0-16,-8-1 1 16,-8-10-1-16,-3 15 0 15,-12-8 1-15,-5 0-1 0,-8-1 1 16,-4 1-1-1,-2-1 0-15,-5-3-1 0,1 0-2 16,4 0-4-16,2-3-6 0,9 0-31 16,8-3-39-16,11-5-3 15,7-4-7-15,17-3-3 16</inkml:trace>
  <inkml:trace contextRef="#ctx0" brushRef="#br0" timeOffset="308022.1452">15681 9886 82 0,'19'-11'89'0,"-6"-3"-5"15,1 2-6-15,-5-1-38 0,7 2-11 16,3 5-14-16,1 1-8 16,6 6-3-16,-1-1-2 15,6 4-4-15,-3 3-11 16,5-5-52-16,-1 12-13 15,-6 0-5-15,-2 3-6 0,-7 0-1 16</inkml:trace>
  <inkml:trace contextRef="#ctx0" brushRef="#br0" timeOffset="308200.7048">15572 10153 75 0,'-17'0'80'0,"17"0"-4"0,6-9-4 16,16 4-43-16,12-3-12 16,6-2-15-16,17 0-24 15,11 2-46-15,4-5-5 16,3-1-5-16,1-1-3 0</inkml:trace>
  <inkml:trace contextRef="#ctx0" brushRef="#br0" timeOffset="308578.6418">16663 9690 57 0,'-13'-11'93'0,"-1"3"-2"16,0 2-5-16,-1 6-3 16,2 3-51-16,0 12-12 0,5 5-8 15,1 5-5 1,5 7-1-16,2 2-3 0,9 1 0 15,11-1-1-15,8 1-1 16,8-7 0-16,3-4-1 16,6-7 1-16,0-6 0 15,1-9-1-15,-8-2 1 16,-3-10 0-16,-4-4-1 0,-6-2 1 16,-5-3 1-16,-5 0 0 15,-6 1 1-15,-1 2-1 0,-2 4-2 16,-3 0 0-16,-3 12 0 15,0 0 0-15,0 0 0 16,-8 8 0-16,3 12 0 0,-2 5 0 16,1 13 0-16,-7 1-22 15,3 16-65-15,-2 6-4 16,4 4-3-16,7 8-6 16,5 4-6-16</inkml:trace>
  <inkml:trace contextRef="#ctx0" brushRef="#br0" timeOffset="309847.4905">22437 12239 41 0,'13'-34'83'16,"-2"-2"0"-16,3 1-2 16,-10-5-30-16,7 10-11 15,-1-4-10 1,-3 3-8-16,0 4-3 0,-7 4-4 0,-5 6-2 16,-9 6-3-16,-10 10-3 15,-6 4-1-15,-7 13-3 16,-9 9 0-16,-1 9-1 0,2 7 0 15,4 3-2 1,6 5 0-16,14-2 0 16,12 1 0-16,9-3 0 0,10-2 0 15,13-4 0-15,6-4 0 0,3-2 0 16,1-4 0-16,-1-5 0 16,-6 1 0-16,-3-6 0 15,-6 1 0-15,-10-6 0 16,-6-1 0-16,-2-2 0 15,-12-3 0-15,-7-1 0 0,-4-2 0 16,-5-1 0-16,-5-4 0 16,-3 0 0-16,-1 0 0 15,-2-1 0-15,5-5 0 0,7 3 0 16,-1-6-9-16,14 2-39 16,10-3-41-16,6-5-1 15,13-5-5-15,11-3-7 0</inkml:trace>
  <inkml:trace contextRef="#ctx0" brushRef="#br0" timeOffset="310436.6636">22827 12266 30 0,'55'-8'90'16,"0"-2"-1"-16,0-2-1 0,2-1-5 15,-5 1-44-15,4 6-10 16,-1 0-11-16,-3 4-6 15,-6 2-3-15,-3 6-3 16,-11 5-1-16,-5 4-3 16,-6 6 0-16,-9 2 0 0,-10 9-1 15,-10 4-1-15,-15 7-1 16,-8 2 0-16,-4 0-1 16,-6-3 1-16,-3 1-1 0,5-9 0 15,6-4 0-15,4-9 1 16,19-11 0-16,10-10 1 15,11 1 0-15,17-6 0 16,11-11 1-16,13-4 0 16,5-8 0-16,10-1 0 0,1-2 1 15,1-1 1-15,-1 0 0 16,-7 2 1-16,-10 6-1 16,-2 5-3-16,-13 6 0 15,-10 8 0-15,-7 5 0 16,-7 11 0-16,-10 7 0 0,-2 9 0 15,0 6 0-15,-2 5 0 16,2 1 0-16,2 0 0 16,9-4 0-16,5-4 0 0,7-9 0 15,4-4 0-15,5-15 0 16,-2-3 0-16,-3-7 0 16,1-9 0-16,-5-6 0 0,-5-4 0 15,-4-3 0-15,-8-6 0 16,-3 0 0-16,-3-1 0 15,-8 0 0-15,-5 3 0 16,-12 5 0-16,-8 5 0 0,-12 8 0 16,-10 5-8-16,-12 10-79 15,-15 10-2-15,-14 5-6 0,-22 2-6 16,-18 0-4-16</inkml:trace>
  <inkml:trace contextRef="#ctx0" brushRef="#br0" timeOffset="311528.7686">16833 12854 10 0,'13'-22'79'16,"-2"-2"6"-16,-2 0-3 0,-3-2-21 15,0 7-13-15,-4-3-14 16,-2 8-8-16,0 0-6 15,-5 4-5-15,-8 7-3 16,-4 3-3-16,-4 6-3 0,0 9-1 16,-4 5-3-16,0 7 0 15,2 4-1-15,5 5 1 16,4 1-1-16,8 1 0 0,6 1 0 16,3 0 0-1,10-3-1-15,2-6 1 0,3 1 0 16,0-6-1-16,1-2 0 15,-2-3 0-15,-4-3 0 16,-4-4 0-16,-5-2 1 16,-3-1-1-16,-1-10 1 0,-12 13 0 15,-5-6 0-15,-4-2 1 0,-3 0-2 16,-4 0 0 0,-1-1 0-16,-1-1 0 0,1-2 0 15,6 1-5-15,5-1-6 16,1-1-16-16,1-4-58 15,16 4-4-15,6-17-3 16,11 5-9-16,7-3 1 0</inkml:trace>
  <inkml:trace contextRef="#ctx0" brushRef="#br0" timeOffset="311733.4766">17082 12989 62 0,'23'-14'89'0,"0"0"-3"0,2-2-3 15,-1-2-22-15,11 3-26 16,-4 5-15-16,-1 0-7 16,3 4-5-16,-4 4-3 15,-1 2-2-15,-4 3-2 0,-4 7-3 16,-6 5-3-16,-7 5-5 16,-7 5-11-16,-7 0-36 15,-12 11-26-15,-10 3-5 16,-8 4-4-16,-4 1 0 15</inkml:trace>
  <inkml:trace contextRef="#ctx0" brushRef="#br0" timeOffset="312177.1073">17029 13330 16 0,'0'0'70'0,"7"-8"4"0,15-7-12 16,18-1-11-16,5-10-18 16,16 0-6-16,-1-4-4 0,11-2-1 15,-7-1 0-15,-1-2-2 16,-5 3 0-16,-5 1-3 15,-11 2-1-15,-9 5-3 16,-8 6-2-16,-9 4-2 16,-16 14-4-16,7-10-5 15,-7 10 0-15,-17 10 0 16,2 6 0-16,-3 4 0 0,-1 5 0 16,4 0 0-16,7 4 0 15,7-3 0-15,3-1 0 16,13-7 0-16,8-6 0 0,6-5 0 15,4-7 0-15,1-4 0 16,1-6 0-16,0-8 0 16,-3-2 0-16,-4-1 0 0,-1-1 0 15,-4 0 0-15,-5 3 0 16,-3 3 0-16,-5 4 0 16,-10 12 0-16,12-12 0 0,-12 12 0 15,-2 13 0 1,-8 8 0-16,0 10 0 0,-4 8 0 15,-1 17 0-15,-12 21-45 16,-28 27-47 0,-9 18-2-16,-10 12-6 15,-9 6-7-15</inkml:trace>
  <inkml:trace contextRef="#ctx0" brushRef="#br0" timeOffset="313278.6013">11265 17320 57 0,'11'-7'91'16,"-11"7"-3"-16,5-14-4 15,-5 14-1-15,-5 0-48 16,-13 2-14-16,9 5-7 15,0 1-5-15,-3 3-2 16,1 3-2-16,-3 3 0 16,0 2-1-16,3 4-1 0,0 2-2 15,-2-1 3-15,6 4-4 16,-2-2 0-16,2 2 0 0,6-3 0 16,-2 4 0-16,3-2 0 15,0-2 0-15,3 1 0 16,3-2 0-16,4-2 0 0,-3-4 0 15,3 0 0-15,-2-2 0 16,1-4 0 0,-4 1 0-16,-1-2 0 0,-4-2 0 15,0 2 0-15,-3 3 0 0,-4-3 0 16,-5 0 0-16,-1 1 0 16,-2-3 0-1,-3 0 0-15,0-1 0 0,-1-2 0 16,1 1 0-16,0-2 0 15,5-3-9-15,0 0-77 16,5-2-4-16,8 0-5 0,-5-12-5 16,10-1-5-16</inkml:trace>
  <inkml:trace contextRef="#ctx0" brushRef="#br0" timeOffset="313980.7813">11454 17558 73 0,'24'-18'95'0,"-4"2"-3"16,-1 0-5-16,1 1-3 15,-4 2-55-15,0 0-9 16,9-6-5-16,2-4-5 0,-1 4-4 16,2 0-6-1,-10 11 0-15,0-1 0 0,23 0 0 16,-21 6 0-16,4 3 0 15,-2 0 0-15,-2 1 0 16,-1 9-8-16,-3 1-6 16,-4 5-11-16,0 4-6 15,-8 4 0-15,0-1 2 0,-5 2 1 16,1 3 5-16,-7-1 5 16,0 0 11-16,-5 0 14 15,-4-2 7-15,1 1 4 0,-1-4-1 16,3-2 1-16,-1-4 0 15,0-5-4-15,14-11-4 16,-7 6-4-16,7-6-2 16,7-14-2-16,9-1-1 15,3-3 0-15,7-4-2 0,4-2 1 16,4-1 1-16,2-3 1 16,1 1 4-16,20-15 3 15,18-10 2-15,-7 8 1 0,-16 9 1 16,-10 8 0-1,-18 14 1-15,-24 13-10 0,12-2-4 16,-12 2 0-16,3 9 0 16,-3 2 0-16,1 2 0 0,0-1 0 15,4 3 0-15,0 1 0 16,2-1 0-16,5 0 0 16,0-2 0-16,1-2 0 0,3-1 0 15,1-4 0-15,1-3 0 16,0-3 0-1,-18 0 0-15,37-15 0 0,-5-12 0 16,-13-10 0-16,-14-6 0 0,-8-3 0 16,-21 5 0-16,-10 6 0 15,-9 15 0-15,-2 5 0 16,-8 3 0-16,0 10 0 16,-4-2 0-16,1 5-78 15,5 4-15-15,0-5-2 0,7-2-7 16,5-22-6-16</inkml:trace>
  <inkml:trace contextRef="#ctx0" brushRef="#br0" timeOffset="315042.1461">4201 14422 54 0,'-12'-14'87'16,"-5"-3"-1"-16,4 4-3 16,-5 3-35-16,6 6-6 15,2 4-17-15,-3 4-7 16,6 9-5-16,2 3-2 15,4 7-1-15,1 7-1 0,4 7 1 16,9 5-2-16,6 11-1 16,6 8-7-16,3 14 0 15,4 11 0-15,5 12 0 16,5 8 0-16,4 9 0 16,-2 6 0-16,6 7 0 0,3 4 0 15,5-5 0-15,4-4 0 16,4-7 0-16,4-2 0 0,2-5 0 15,4-8 0-15,-3-9 0 16,-3-10 0-16,-5-5 0 16,-5-5 0-16,-3-8 0 15,-11-7 0-15,-7-8 0 16,-11-9 0-16,-8-6 0 0,-4-9 0 16,-4-6 0-16,-5-5 0 15,-7-14 0-15,3 10 0 16,-3-10 0-16,0 0 0 15,0 0 0-15,0 0 0 16,12 2 0-16,-12-2-76 0,21-7-19 16,0-6-2-16,7-12-5 15,15 0-5-15</inkml:trace>
  <inkml:trace contextRef="#ctx0" brushRef="#br0" timeOffset="316515.7137">10736 17338 32 0,'-9'2'75'16,"9"-2"2"-16,-19 5-2 16,5-3-26-16,7-4-26 15,7 2-4-15,-13-3-3 16,13 3-4-16,0 0 0 15,0 0-4-15,0 0 0 0,6-6-1 16,-6 6-2-16,14-2-2 16,2 2 0-16,1-2-1 15,4 0 0-15,5-1-1 16,4-1 1-16,4-1 0 0,4-1 1 16,3-1-1-16,4 0 0 15,1-1 0-15,3-1 0 0,6 0 0 16,0-1 1-16,7-3 0 15,4 1-1-15,4-1 1 16,3-1 0-16,3-2 0 16,6 1-1-16,1-3 1 15,7 2-1-15,-2 0-1 16,2-1 0-16,2-1 0 0,1 3-1 16,-3-1 1-16,3 0-1 15,-1 3 0-15,0-2 0 0,0 2 0 16,0 1 0-16,2 1 0 15,4-2 0-15,1 4 0 16,-3-3 0-16,5-1 0 16,-3 1 1-16,4-1-1 15,0 0 0-15,1 1 1 0,-3 0-1 16,2-2 0-16,3 2 0 16,-3 0 0-16,0-1 1 15,4 2-1-15,-7 0 1 16,6 0 0-16,0-3 0 0,-2 1 1 15,5 1-1-15,1-2 0 16,3 1 1-16,2-2-1 0,2 0 1 16,1-1-1-16,6 1 1 15,1 1 0-15,0-2 1 16,2 0-1-16,-2 0 1 16,2 1 0-16,2-2 0 0,-3 0 0 15,-2 1-3 1,2-1 0-16,1-1 0 0,0-1 0 15,-2 0 0-15,4 1 0 16,-4-3 0-16,1 2 0 16,3-2 0-16,-4 1 0 0,-2 1 0 15,-2 1 0-15,3 0 0 16,-4-1 0-16,-1-1 0 16,-2 2 0-16,-4 0 0 0,1 1 0 15,-1-1 0-15,-5 0 0 16,-5 2 0-16,0 1 0 15,-6 2 0-15,-3 1 0 0,-4 1 0 16,-9-1 0-16,-2 4 0 16,-9 0 0-16,-4 1 0 15,-13-2 0-15,-7 3 0 16,-7 0 0-16,-11 2 0 0,-6 1 0 16,-7-1 0-16,-6 4 0 15,-8 0 0-15,0 0 0 16,-9-2-25-16,-22 4-65 15,8 2-4-15,-10 1-5 16,-8 1-6-16,-14 0 7 16</inkml:trace>
  <inkml:trace contextRef="#ctx0" brushRef="#br0" timeOffset="316813.5259">18293 16090 48 0,'-2'-32'93'0,"5"-2"1"15,6-2-4-15,7 2-2 16,-6 4-57-16,6 8-5 0,-3 7-8 16,1 9-4-16,-6 9-5 15,-5 15-9-15,-3 13 0 16,0 8 0-16,-8 7 0 15,-4 6 0-15,-3 7 0 0,-4 2 0 16,-2 1 0 0,-6-3-13-16,3-3-36 0,-4-7-43 0,1-8 0 15,-2-11-8-15,-1-15-3 16</inkml:trace>
  <inkml:trace contextRef="#ctx0" brushRef="#br0" timeOffset="316996.8515">17767 16195 11 0,'-39'4'96'16,"-2"8"-3"-16,0 8-5 0,1 5-4 15,-3 19-4-15,1-10-73 16,1 6-4-16,-4 6-5 16,-2 0-10-16,1 1-33 15,-1 3-39-15,-5-9-2 16,-1-4-7-16,-3-13-3 15</inkml:trace>
  <inkml:trace contextRef="#ctx0" brushRef="#br0" timeOffset="317198.679">16131 16295 18 0,'-84'22'102'0,"6"12"-3"16,-2 5-8-16,8 5-3 15,0-1-4-15,8-24-67 16,4 29-21-16,12 1-2 16,5 0-2-16,3-4-5 15,4-2-21-15,12-3-52 0,-11-8-1 16,0-8-5-16,-1-10-3 16</inkml:trace>
  <inkml:trace contextRef="#ctx0" brushRef="#br0" timeOffset="317430.0616">14614 16486 16 0,'-67'-7'98'15,"6"7"-1"-15,-1 11-8 16,2 4-3-16,3 4-3 16,1 8-76-16,5 8-3 15,8 4 0-15,-1 4-1 0,6 2 0 16,2 3 0-16,8 0 0 15,-1-1-3-15,6-3-4 16,4 1-8-16,-7-6-18 0,9-9-33 16,1-4-23-16,-6-8-7 15,-2-11-3 1,-3-7-3-16</inkml:trace>
  <inkml:trace contextRef="#ctx0" brushRef="#br0" timeOffset="317616.1597">13430 16813 63 0,'-59'-31'95'15,"-4"9"-4"-15,5 7-4 16,0 10-3-16,2 8-53 0,5 13-15 16,-2 6-6-16,12 10-6 15,-4 3 0-15,11 10-3 16,-3-1-1-16,6 6-6 16,-2-2-9-16,7-2-35 15,-2 0-33-15,2-6-3 16,0-10-6-16,-1-12-5 0</inkml:trace>
  <inkml:trace contextRef="#ctx0" brushRef="#br0" timeOffset="317810.5695">12266 16741 32 0,'-49'-3'101'0,"-1"9"-2"15,-4 13-8-15,1 8-3 16,-9 1 0-16,3 6-82 15,2 12-2-15,2 5-4 16,5 8-5-16,-3-2-20 0,26-26-61 16,-2 4-1-16,3-5-6 15,-5-3-6 1,-29 14-2-16</inkml:trace>
  <inkml:trace contextRef="#ctx0" brushRef="#br0" timeOffset="318488.5754">5695 16959 29 0,'-26'23'62'0,"-2"-6"2"15,3 1-3-15,3-6-4 16,3-1-8-16,2-2-9 16,17-9-5-16,0 0-8 15,2-18-6-15,18-9-5 0,11-14-4 16,14-7-2-1,9-12-4-15,15-10-2 0,8-6-1 16,5-3-2-16,4 0 0 0,-1 4 0 16,-6 5-1-16,-6 4-1 15,-7 6 2-15,-9 8-3 16,-10 5-3-16,-7 10-4 16,-13 3-8-16,-5 10-17 0,-12 6-33 15,-9 5-20-15,-7 9-8 16,-18 0-3-16</inkml:trace>
  <inkml:trace contextRef="#ctx0" brushRef="#br0" timeOffset="318742.5266">5464 16273 22 0,'-75'13'92'0,"14"-9"-2"15,10-8-4-15,16-13-2 16,12-16-38-16,15-8-26 15,14-6-8-15,16-10-4 16,14-6-2-16,11-8-2 0,9-2 0 16,4-2-2-16,5 2-2 15,-3 3-3-15,-4 6-4 16,-8 3-5-16,-11 11-7 16,-11 3-9-16,-13 10-12 0,-15 4-12 15,-15 8-14-15,-13 5-4 16,-11 4-3-16,-13 7 4 0</inkml:trace>
  <inkml:trace contextRef="#ctx0" brushRef="#br0" timeOffset="318990.9465">5219 15312 1 0,'-95'9'60'0,"-1"3"9"15,5-1 1-15,6-4-1 0,8-1-11 16,10-6-13-16,16-1-12 16,13-17-10-16,12-4-6 15,17-11-5-15,9-12-4 0,15-7-2 16,12-5-2-1,14-7-2-15,7-4 1 16,7-2-2-16,7 1 1 0,0 1-1 16,3 6-3-16,-5 4-1 15,-1 3-3-15,-10 8-3 0,-6 5-4 16,-9 10-5-16,-11 6-11 16,-11 8-15-16,-12 18-10 15,-7-9-15-15,-17 11-3 16,-9 12-2-16,-11 4 5 15</inkml:trace>
  <inkml:trace contextRef="#ctx0" brushRef="#br0" timeOffset="319158.5353">4676 14634 50 0,'-86'23'68'15,"4"-4"-2"-15,8-6-3 0,5 0-8 16,8-11-12-16,10 2-8 16,10-4-10-16,12-7-8 15,10-8-4-15,12-7-3 0,10-6-3 16,16-10-7-16,24-2-14 15,13-2-59-15,18-13-8 16,8-5-6-16,8-5-4 16,1-1-4-1</inkml:trace>
  <inkml:trace contextRef="#ctx0" brushRef="#br2" timeOffset="334361.6766">25756 11868 80 0,'-14'-25'96'0,"4"3"-3"16,3-3-5-16,4 1-27 0,3 11-21 16,0 13-13-16,14-4-10 15,-2 11-8-15,0 16-9 16,0 9 0-16,0 12 0 15,1 12 0 1,-7 9 0-16,-2 8 0 0,-1 4 0 0,-2-2 0 16,-1 0 0-16,-3-6 0 15,-1-6 0-15,-3-11 0 16,1-9 0-16,2-17 0 0,4-4-16 16,0-22-17-1,0 0-28-15,10-6-29 0,-2-20-2 16,4-10-4-16,-3-9 2 0</inkml:trace>
  <inkml:trace contextRef="#ctx0" brushRef="#br2" timeOffset="334773.6478">25838 12119 29 0,'-8'-70'90'0,"2"8"0"0,-1 1-4 15,4 15-18-15,-3 7-16 16,7 9-17-16,0 13-11 16,6 8-9-16,1 9-5 15,4 15-3-15,2 13-2 16,4 10-5-16,4 12 0 0,1 9 0 15,5 7 0-15,0 4 0 16,3-4 0-16,-3-7 0 16,2-4 0-16,-7-10 0 15,1-12 0-15,-4-15 0 0,-1-12 0 16,-3-9 0-16,-3-14 0 16,0-9 0-16,0-14 0 15,-4-8 0-15,3-10 0 16,-2-4 0-16,0-3 0 15,0 0 0-15,2 3 0 16,5 4 0-16,3 10 0 0,2 7 0 16,1 14 0-16,2 7 0 15,3 14 0-15,0 7 0 16,1 15 0-16,-2 8 0 0,3 13 0 16,-4 10 0-16,2 9 0 15,-4 6 0-15,3 5 0 0,-2-2 0 16,5-1 0-16,-3-9-15 15,10-10-43-15,1-9-32 16,7-14-2-16,0-15-5 16,3-10-3-16</inkml:trace>
  <inkml:trace contextRef="#ctx0" brushRef="#br2" timeOffset="335255.9372">27167 11939 81 0,'0'-43'100'0,"0"8"-6"16,-8 6-6-16,3 12-1 15,5 17-55-15,-14-3-12 16,12 19-11-16,1 13-9 0,1 15 0 16,-2 12 0-16,1 11 0 15,-5 11 0-15,-2 4 0 16,1-4 0-16,-1-3 0 0,2-9 0 16,0-10 0-1,-2-11 0-15,3-14 0 16,3-19 0-16,2-12 0 0,0 0 0 15,-8-26 0-15,6-5 0 16,0-13 0-16,0-9 0 0,1-16 0 16,1-8 0-16,0-9 0 15,7-3 0 1,4-3 0-16,7 6 0 0,6 1 0 16,7 6 0-16,8 13 0 0,5 13 0 15,5 15 0 1,-1 13 0-16,2 13 0 0,-5 12 0 15,-3 18 0-15,-6 15 0 16,-8 18 0-16,-12 12 0 16,-11 15 0-16,-5 4 0 0,-14 1 0 15,-9 1 0-15,-11-7 0 16,-6-5 0-16,-2-16 0 16,-3-13 0-16,6-11 0 0,2-13 0 15,11-10-4-15,11-12-31 16,15-9-52-16,17-15-4 15,17-9-4-15,16-12-5 0,17-10 1 16</inkml:trace>
  <inkml:trace contextRef="#ctx0" brushRef="#br2" timeOffset="335532.7704">27961 11726 63 0,'54'-41'99'0,"-10"12"-4"16,-12 3-5-16,-9 7-3 15,-11 9-48-15,-12 10-15 0,0 8-10 16,-9 11-14-16,-11 8 0 15,-6 6 0-15,0 9 0 16,-4 4 0-16,-1 4 0 16,7 0 0-16,3 3 0 15,7-3 0-15,8-3 0 16,6 0 0-16,4-6 0 0,12-6 0 16,8-7 0-16,6-6 0 15,6-9 0-15,6-5 0 16,7-7 0-16,3-10-8 0,3-5-17 15,-9-12-20-15,-9-4-44 16,12-5-1-16,-9-4-5 16,-9 1-2-16</inkml:trace>
  <inkml:trace contextRef="#ctx0" brushRef="#br2" timeOffset="335970.2956">28455 11854 79 0,'-13'-14'92'0,"1"2"-4"0,2-1-4 15,10 13-28-15,6-17-16 16,18 8-15-16,8 3-9 15,10-1-5-15,14 0-4 0,7-1-1 16,9 1-1-16,3-1-3 16,0 2-2-16,-8-2 0 15,-2 0 0-15,-10 1 0 16,-10 0 0-16,-9 0 0 16,-11 0-5-16,-12-1-5 15,-13 8-4-15,1-9-7 0,-10 8-2 16,-11-4-5-16,-6 5 1 15,-7 0 1-15,0 3 4 16,-3 3 5-16,1-3 10 0,4 6 9 16,1-5 10-16,5 8 6 15,4-5 6-15,5 4 4 16,-1 4 0-16,8 4-1 16,0 5-4-16,1 5-3 0,-2 9-5 15,1 6-12-15,-3 8-3 16,-4 6 0-16,1 2 0 15,-6 3 0-15,-4-2 0 16,1-2 0-16,0-4 0 0,2-6 0 16,1-7 0-1,4-9 0-15,2-3 0 0,6-9 0 16,7 0 0-16,1-10-11 0,-8-1-77 16,23-5-4-16,7-7-3 15,4-13-7-15,6-7-3 16</inkml:trace>
  <inkml:trace contextRef="#ctx0" brushRef="#br2" timeOffset="336715.9915">29477 12153 38 0,'-18'-7'92'0,"7"3"-2"15,-1-3-3-15,4 0-1 16,-4 0-52-16,12 7-4 16,-15-10-8-16,15 10-6 15,-11-10-4-15,11 10-8 0,0-11-4 16,10 6 0-16,7-2 0 16,9 0 0-16,9 0 0 15,8-2 0-15,6 1 0 16,6 1 0-16,6 0 0 0,-3 0 0 15,-2 4 0-15,-5-1 0 16,-6 5 0 0,-8-1 0-16,-6 1 0 0,-6 4 0 0,-9 4 0 15,-5 0 0-15,-7 9-23 16,-6-2-30-16,-12 3-37 16,-8 3-1-16,-15-1-6 15,-11 3-4-15</inkml:trace>
  <inkml:trace contextRef="#ctx0" brushRef="#br2" timeOffset="336925.8446">29241 12372 36 0,'-43'18'91'0,"12"-5"1"15,15-2-3-15,16-11-2 16,0 0-46-16,27 6-13 16,12-6-7-16,12-1-5 0,11-4-6 15,12-2-10-15,5 0 0 16,6-2 0-16,1 2 0 15,1-2 0-15,-8-2 0 16,7 2-14-16,-10-9-27 0,4-1-48 16,2-3 0-16,-4-8-7 15,0-6-6-15</inkml:trace>
  <inkml:trace contextRef="#ctx0" brushRef="#br2" timeOffset="337207.986">30692 11826 59 0,'2'-30'98'15,"-2"5"-1"-15,-7 3-6 0,2 5 0 16,5 2-52-16,-4 7-10 16,4 8-22-16,0 0-7 15,-5 11 0-15,1 12 0 16,-4 7 0-16,-3 12 0 0,-4 8 0 16,4 11 0-16,-4 4 0 15,-1 3 0-15,5 1 0 16,1-7 0-16,-2-4 0 15,6-7 0-15,1-6 0 16,2-9 0-16,0-9 0 0,3-4 0 16,2-9 0-16,11 4-2 15,7-14-89-15,4-5-1 16,12-11-5-16,3-12-6 16,13-7-1-16</inkml:trace>
  <inkml:trace contextRef="#ctx0" brushRef="#br2" timeOffset="337549.6912">31208 11937 3 0,'38'-36'97'0,"-19"4"3"16,5 7-6-16,-14 3-4 15,1 7-3-15,-11 15-67 16,-8-6-3-16,-8 15-14 0,-11 13-3 16,-5 14 0-16,-10 13 0 15,-7 14 0-15,-1 11 0 16,4 2 0-16,2-1 0 15,19-3 0-15,10-8 0 16,5-9 0-16,10-16 0 0,11-14 0 16,11-18 0-16,3-7 0 15,5-5 0-15,-1-13 0 16,0-4 0-16,2-9 0 16,-2-3 0-16,-5 0 0 15,-4 0 0-15,-6 1 0 0,-6 3 0 16,-8 7 0-16,-10 5 0 15,-5 8 0-15,-14 8 0 0,-1 8 0 16,-4 8 0-16,2 5-68 16,-7 16-24-16,-3 4-3 15,2 7-8-15,-5 5-5 16</inkml:trace>
  <inkml:trace contextRef="#ctx0" brushRef="#br2" timeOffset="339083.7184">29223 13405 86 0,'8'-10'95'16,"-6"-3"-5"-16,-6-3-4 16,-12 0 0-16,-9 3-71 15,-7 5 0-15,-6 4-2 16,-7 4-4-16,-7 5-2 0,-7 11 0 16,-3 7-5-1,-4 8-2-15,0 4 0 0,2 8 0 16,3 3 0-16,5 1 0 15,8 2 0-15,8-1 0 0,11-4 0 16,13-5 0-16,10-3 0 0,7-10 0 16,14-5 0-16,14-12 0 15,17-9 0-15,6-16 0 16,13-13 0-16,9-14 0 0,5-16 0 16,5-16 0-16,2-13 0 15,-1-11 0-15,-6-8 0 16,-5-4 0-16,-5-2 0 15,-11 0 0-15,-7 7 0 16,-6 12 0-16,-14 12 0 0,-7 16 0 16,-10 13 0-1,-3 14 0-15,-11 13 0 16,-7 16 0-16,-8 11 0 0,-7 19 0 16,-5 16 0-16,-6 15 0 15,-5 16 0-15,-2 13 0 0,1 13 0 16,5 9 0-16,7 0 0 15,8 1 0-15,13-7 0 16,6-11 0-16,11-13 0 0,13-12 0 16,9-19 0-16,10-12 0 15,6-16 0-15,4-9 0 16,1-8 0-16,5-14 0 0,-3-6 0 16,-3-8 0-16,-6 0 0 15,-8-6 0 1,-5 3 0-16,-12-1 0 0,-4 4 0 15,-11 3 0-15,-5 6 0 0,-6 8 0 16,-11 7 0-16,-9 7 0 16,-5 6 0-16,-1 13 0 15,-4 4 0-15,2 7 0 16,0 5 0-16,5 5 0 16,5-3 0-16,11 3 0 0,6-7 0 15,5-3 0-15,9-7 0 16,7-5 0-16,6-12 0 15,4-5 0-15,2-4 0 16,0-13 0-16,2-6 0 0,-2-9 0 16,0-4 0-16,-5-3 0 15,-1 0 0-15,-6 0 0 16,-2 7 0-16,-3 2 0 0,-3 7 0 16,-3 4 0-16,-2 8 0 15,-3 11 0-15,0 0 0 16,0 0 0-16,3 7 0 0,-2 8 0 15,5 4 0-15,-1 8 0 16,4-1 0-16,4 5 0 16,2-5 0-16,3-1 0 15,5-5 0-15,4-6 0 0,-2-6 0 16,1-7 0-16,1-1 0 16,-1-11 0-16,-2-3 0 15,-2-7 0-15,-4 0 0 16,-5-4 0-16,-1 1 0 15,-6 0 0-15,-1 4 0 0,-5 1 0 16,0 7 0-16,0 12 0 16,-8-8 0-16,0 11 0 15,-2 8 0-15,2 8 0 0,-1 1 0 16,5 3 0-16,1 1 0 16,3-1 0-16,3-7 0 15,10 0 0-15,5-7 0 16,4-6 0-16,-1-3 0 0,5-10 0 15,1-5 0-15,-2-4 0 16,0-6 0-16,-5 1 0 16,-1 0 0-16,-5 0 0 15,1 5 0-15,-6 3 0 0,-3 6 0 16,-6 10 0-16,0 0 0 16,0 0 0-16,0 19 0 15,-9 5 0-15,-3 8 0 16,-3 10 0-16,-3 6 0 0,-2 9 0 15,-6 6 0-15,-6 4 0 16,-3 9 0-16,-1 2 0 16,-2-1 0-16,2-9 0 0,10-3 0 15,-1-23-17-15,8-7-73 16,22-18-3-16,16-20-3 16,14-21-6-16,10-22-1 0</inkml:trace>
  <inkml:trace contextRef="#ctx0" brushRef="#br2" timeOffset="339382.3878">30788 13159 80 0,'51'-74'100'16,"-10"16"-6"-16,-15 10-5 15,-12 15-1-15,-10 9-66 0,-4 12-3 16,-16 12-8-16,-11 6-3 16,0 13-8-16,-6 7 0 15,1 9 0-15,-1 6 0 16,8 10 0-16,6 3 0 15,11 4 0-15,8 1 0 16,8 1 0-16,13 0 0 16,6-7 0-16,6-5 0 0,-5-5 0 15,-1-10 0-15,-5-7 0 16,-1-6 0-16,-10-4 0 16,-6-7 0-16,-5-9 0 0,-15 10 0 15,-6-8 0-15,-6-1 0 16,-8-1 0-16,-2 0 0 0,-5-5 0 15,-8-2 0-15,4 3 0 16</inkml:trace>
  <inkml:trace contextRef="#ctx0" brushRef="#br2" timeOffset="341385.6673">32104 11839 25 0,'30'-11'81'0,"-11"-2"0"16,-6-4-3-1,-3-2-3-15,5-1-55 0,-7 0 3 16,-7-2-8-16,2 1 1 0,0-3-2 16,-1-1 0-16,-2 0-2 15,0-3-2-15,0 0-3 16,0-2-1-16,-9-1-2 0,-6-3-1 16,-4-1-2-1,-11-2-1-15,-3-1 1 16,-2 0-1-16,-11 1 0 0,-6-2 0 0,-4-1 0 15,-6 2 1-15,-1 2-3 16,2-1 1-16,-5 1-1 16,-12-1 0-16,0 0 1 15,-3 1-1-15,1 0 0 0,-5-2 1 16,-5 3 0 0,-2 0 1-16,0 1 0 0,-3 3 1 15,3 1-1-15,-3 2 0 16,3 3 0-16,1 0 1 15,1 3-1-15,2 2 1 16,1 2-1-16,4 0 1 0,-2 1 0 16,3 4-1-16,0-1 1 15,1 3 0-15,-1 0 0 16,-1 2-1-16,1-1 1 16,-1 2 0-16,3 0-1 15,-6 3 0-15,4 0 0 0,-1 1-1 16,-2 0 1-16,3 1-1 15,-1 1 1-15,2 1 0 0,-2 1-1 16,1-1 3-16,0 1-1 16,0 0 0-16,-5 0 1 15,-1 5-1-15,-3-2 0 16,1 3 1-16,-6-2-1 0,1 3 0 16,-3 0-1-16,0 2 1 15,3 1-1-15,2 0 1 16,-2 2 0-16,-2 2-1 15,3 3 1-15,-5 5 0 0,-4 1-1 16,-3 4 2-16,-2 3-1 16,-5 4 0-16,0 2 0 15,-1 5 0-15,1 0 0 0,4 2 0 16,2 2 0-16,2-1-1 16,7 3 3-16,0 2-1 15,7 3-2-15,5 3 0 16,4 3 0-16,6 6 0 15,4 6 0-15,6 5 0 0,6 7 0 16,4 4 0-16,3 0 0 16,5 7 0-16,3 3 0 0,0 0 0 15,6 1 0-15,6-1 0 16,-2-3 0-16,5 1 0 16,6 1 0-16,4-4 0 15,8 1 0-15,6 1 0 16,3-3 0-16,3 3 0 0,9 3 0 15,9 1 0-15,0 2 0 16,6-3 0-16,8-3 0 16,3-1 0-16,4 2 0 0,8-3 0 15,-1-1 0-15,8-2 0 16,3-4 0-16,8-1 0 16,1 0 0-16,7 1 0 0,4-4 0 15,4-1 0-15,5-1 0 16,3-6 0-1,3-1 0-15,5-5 0 16,1-1 0-16,3-11 0 0,-1-1 0 0,2-12 0 16,-3-6 0-16,3-6 0 15,0-9 0-15,-2-6 0 16,-3-10 0-16,4-3 0 16,-4-4 0-16,7-9 0 0,-1-2 0 15,1-4 0-15,0 0 0 16,1-4 0-16,-4 2 0 15,3-1 0-15,-1 2 0 16,-5-1 0-16,5 0 0 16,-8 0 0-16,4-1 0 0,-2 0 0 15,1-3 0-15,0 0 0 16,2-3 0 0,-3 4 0-16,-5-3 0 0,2 2 0 0,-5 1 0 15,-1-1 0-15,-2 3 0 16,-4 0 0-16,-1 1 0 15,-2-2 0-15,0-1 0 16,-3 1 0-16,-4-2 0 16,-2-2 0-16,-3 3 0 0,-1-2 0 15,-4 3 0-15,-3-2 0 16,1-1 0-16,-5 0 0 16,5 2 0-16,-4-1 0 0,-4 1 0 15,-1-2 0-15,2 2 0 16,-1 1 0-16,-3-2 0 15,4 1 0-15,-4-2 0 16,2 2 0-16,5-1 0 0,-1-4 0 16,-2 1 0-16,7-1 0 15,1 1 0-15,-1-1 0 16,2 0 0-16,-4 0 0 0,2 1 0 16,2-4 0-16,3-2 0 15,0-4 0-15,-6-5 0 16,8-4 0-16,-4-4 0 15,4-3 0-15,-1-5 0 16,-3-1 0-16,-6-1 0 16,-1 0 0-16,3 1 0 0,-7-2 0 0,-3 2 0 15,-6-2 0 1,6-2 0-16,-8 1 0 0,0 0 0 16,-2-1 0-16,-8-3 0 15,-9 5 0-15,-1-1 0 16,5 0 0-16,-25 0 0 15,9-3 0-15,-9 1 0 0,-4-1 0 16,-9-1 0-16,2 0 0 16,-7-1 0-16,-10 0 0 15,4 3 0-15,-14-2 0 16,-3 0 0-16,-3 0 0 0,-3-1 0 16,-10 3 0-16,-10 0 0 15,-10 7 0-15,-12-1 0 16,-16 14 0-1,-21 13-22-15,-16-2-70 0,-19 0-2 0,-22-6-9 16,-5 3-4-16</inkml:trace>
  <inkml:trace contextRef="#ctx0" brushRef="#br2" timeOffset="364745.7856">24902 9318 3 0,'-37'1'75'0,"2"-1"1"16,1-2 1-16,1-5-30 16,3 4-12-16,6 3-9 0,7 0-7 15,3 0-2-15,6 4-3 16,8-4-1-16,0 15 0 0,9-5-1 15,16-2 1-15,4 1-1 16,16 0 0-16,14-2-1 16,17-4-1-1,26 0-2-15,15-3-1 0,32-5-1 16,19-4-1-16,23-1-5 16,17-1 0-16,19 3 0 15,10 0 0-15,0 3 0 0,-3 1 0 16,-14 4 0-16,-12 1 0 15,-21 0 0-15,-19 4 0 16,-26 1 0-16,-21-1 0 0,-23 2 0 16,-13-3 0-16,-19 2 0 15,-17-1 0-15,-13 0 0 16,-11-4 0-16,-10 2 0 0,-15-3 0 16,0 0-7-16,-4 8-17 15,-18-5-39-15,-12 4-27 16,-10 1-3-16,-15 2-5 0,-11-3-3 15</inkml:trace>
  <inkml:trace contextRef="#ctx0" brushRef="#br2" timeOffset="365261.0845">25720 9740 0 0,'-136'20'93'0,"9"-10"3"15,21-2-5-15,14-8-6 16,22-8 1-16,17-1-72 16,16 4-1-16,14 2-4 15,9 3-2-15,14 0-2 16,0 0-1-16,25 7 1 0,6 0-2 16,17 1-3-16,21 1 0 15,23 1 0-15,26-1 0 16,25-2 0-16,30-4 0 0,29 1 0 15,21-2 0-15,16 1 0 16,12-1 0-16,8-1 0 16,-5 2 0-16,-2-2 0 15,-13 2 0-15,-17 1 0 16,-17-1 0-16,-20 1 0 0,-22-1 0 16,-24 1 0-16,-18-2 0 15,-27 1 0-15,-18-2 0 16,-25 0 0-16,-14 0 0 0,-15 1 0 15,-7-2 0 1,-15 0 0-16,0 0 0 0,0 0 0 16,0 0 0-16,-6-5 0 15,-5 1 0-15,-1-2 0 0,-2 1 0 16,0 1 0-16,-2 1 0 16,2 2 0-16,0 1 0 15,5 1 0-15,-2 5 0 16,7 7-39-16,-1 3-53 0,-7 0-2 15,2 0-5-15,-2-5-6 16</inkml:trace>
  <inkml:trace contextRef="#ctx0" brushRef="#br2" timeOffset="377001.1006">929 8446 53 0,'4'-15'91'0,"-6"6"1"15,2 9-2 1,-6-18-4-16,-4 10-59 15,10 8-5-15,-11-6-6 0,11 6-6 16,-6 5-5-16,6 8-1 16,1 3-2-16,1 6 0 0,11 4-1 15,-4 9 1-15,2 1-1 16,11 0 1-16,-3-5 1 16,10-6-1-1,7-10-2-15,2-15 0 0,11-8 0 0,13-19 0 16,12-11 0-16,-2-12 0 15,6-3 0-15,2-5 0 16,-1-2 0-16,-5 5 0 16,-7 4 0-16,-14 7 0 0,-18 8 0 15,3 6 0 1,-10 9 0-16,-16 8 0 0,-4 5 0 16,-5 13 0-16,-3 7 0 15,-7 15-26-15,6 5-63 16,-20 5-1-16,-4 6-4 0,-2 3-10 15,-13 5 2-15</inkml:trace>
  <inkml:trace contextRef="#ctx0" brushRef="#br2" timeOffset="377332.2807">931 8963 7 0,'-17'25'91'16,"9"-3"-1"-16,3-7-4 15,5 0-1-15,0-15 1 0,-8 23-76 16,20-8 1-16,12 6 1 16,5 0 0-16,10 2-1 15,7-5-1-15,9-8-10 16,11-10 0-16,7-6 0 0,6-19 0 16,7-7 0-1,0-12 0-15,7-10 0 16,-8 0 0-16,7-2 0 0,-9 1 0 15,-11 5 0-15,-4 9 0 16,-21 2 0-16,-7 12 0 0,-10 8 0 16,-5 8 0-16,-25 11-19 15,12 2-30-15,-10 13-41 16,-6 3 0-16,-1 6-7 16,0-3-3-16</inkml:trace>
  <inkml:trace contextRef="#ctx0" brushRef="#br2" timeOffset="407534.8856">21833 9163 18 0,'-9'-3'88'16,"-8"3"0"-16,0 0-3 0,-1-2-6 16,-1 2-43-16,1 3-11 15,0 5-8-15,5 4-7 16,1 1-3-16,3 3-2 15,4-4-2-15,3 1 0 16,2 1-1-16,0-2 0 16,4-2 0-16,-4-10 0 0,16 12 0 15,-6-11 0-15,2-1 1 16,1-5-1-16,1-5 1 0,-4-4-1 16,2-3 0-16,-5-4 0 15,1-2-1-15,-5-3 1 16,-2 1-2-16,-2-1 1 15,-9 2 0-15,-1 3 0 16,-7 2 1-16,-4 6-1 0,-4 5 0 16,-7 6 0-16,-4 3 1 15,-4 12-1-15,-8 12 1 16,-2 7 0-16,-7 9-1 0,-2 12 1 16,1 9-2-16,4 7 0 15,5 2 0-15,9 1 0 16,8-3 0-16,15-6 0 0,13-4 0 15,6-13 0-15,19-12 0 16,12-7 0-16,7-13 0 16,7-7 0-16,6-7 0 15,2-7 0-15,1-9 0 16,-3-6 0-16,-3-5 0 0,-6-3 0 16,-7-5 0-16,-3-1 0 15,-11 0 0-15,-4 1 0 16,-2 2 0-16,-10 4 0 0,-1 5 0 15,-5 8 0-15,0 16 0 16,-12-8 0-16,-6 13 0 16,-8 13 0-16,2 9 0 0,-4 7 0 15,-1 8 0-15,2 3 0 16,6 0 0-16,10-3 0 16,6-5 0-16,8-5 0 15,8-7 0-15,15-11 0 0,3-11 0 16,8-3 0-16,3-10 0 15,5-8 0-15,-1-4 0 16,2-6 0-16,-3-5 0 16,-1-3 0-16,-2 1 0 15,-5 1 0-15,-5-1 0 0,-5 7 0 16,-6 3 0-16,-6 9 0 16,-3 5 0-16,-10 11 0 15,0 0 0-15,0 20 0 0,-4 2 0 16,-4 8 0-16,2 4 0 15,2 6 0-15,3 0-2 16,4-3 0-16,11-3-1 16,8-5 0-16,3-11 0 0,8-8 0 15,3-9 0-15,3-12 1 16,2-13 1-16,1-11 1 16,-3-11-1-16,0-8 2 15,-2-5 0-15,0-4 2 16,-3 2 0-16,-6 6 1 0,-2 5 1 15,-6 11-1-15,-3 9-2 16,-9 10-2-16,1 12 0 16,-9 8 0-16,0 8 0 15,-8 15 0-15,-1 6 0 0,-7 12 0 16,-1 9 0-16,-4 12 0 16,-8 8 0-16,4 2 0 15,2 1 0-15,1-5 0 0,1-4 0 16,6-9 0-16,2-12-6 15,5-5-11-15,3-17-23 16,5-9-48-16,0-12-1 0,8-1-6 16,3-16-3-16</inkml:trace>
  <inkml:trace contextRef="#ctx0" brushRef="#br2" timeOffset="407863.4935">22450 9644 18 0,'0'-7'74'0,"0"7"-1"16,10-17-3-16,0 19-27 15,3-7-20-15,3-2-9 16,1 0-3-16,2 2-2 15,-1-3 1-15,0 3 2 0,0-2 2 16,1 1 0-16,-1-1 0 16,1-1 0-16,1 1-2 0,6-3-3 15,3 5-3 1,4-1-3-16,1 3-1 0,1-1-5 16,6 4-13-16,-1 0-62 15,1 3-1-15,-3-2-7 0,-4 1-5 16,-4-1-1-1</inkml:trace>
  <inkml:trace contextRef="#ctx0" brushRef="#br2" timeOffset="408079.5684">22858 9628 5 0,'-31'9'89'0,"7"-4"5"15,4-2-8-15,4-1-4 16,7 16-31-16,9-18-25 15,8 0-9-15,14 0-9 16,6 1-5-16,7 0-2 16,9-1-3-16,7 3-8 0,-1-3-12 15,1 1-40-15,2 4-19 16,-7 2-7-16,-6 2-4 16,-10-3-3-16</inkml:trace>
  <inkml:trace contextRef="#ctx0" brushRef="#br2" timeOffset="408299.4359">22754 9978 62 0,'-31'2'95'0,"10"-2"-6"16,6-1-3-16,11-8-3 0,4-3-60 15,17-1-4-15,10 6-7 16,8-3-7-16,12 1-3 15,4 1-2-15,8 5-8 16,3-2-6-16,10-3-48 0,-1 7-22 16,0-3-3-16,-1-3-7 15,-4-4-3-15</inkml:trace>
  <inkml:trace contextRef="#ctx0" brushRef="#br2" timeOffset="408763.3527">23663 9499 85 0,'-2'-21'98'0,"-3"3"-5"16,-1 5-7-16,3 1 0 15,3 12-59-15,-15 0-11 16,11 10-8-16,-6 6-3 0,4 11-3 16,-5 6-1-16,5 4 0 15,-3 8 0 1,5-1 1-16,4-2-2 0,7-3 0 15,6-3 0-15,10-7 0 16,2-9 0-16,7-7 0 0,3-9 0 16,-2-3 0-16,5-9 0 15,-1-12 0-15,-5-2 0 16,-1-5 0-16,1-5 0 0,-9-1 0 16,3 2 0-16,-4 1 0 15,-4 3 0-15,-8 7 0 16,1 1 0-16,-7 8 0 15,-4 11 0-15,0 0 0 16,0 0 0-16,-2 17 0 0,-8 7 0 16,1 5 0-16,-7 12 0 15,1 7 0-15,-3 2 0 16,3 4 0-16,1 1 0 16,3 1 0-16,4-3 0 15,2-2 0-15,3-12-19 0,5-24-43 16,8 9-28-16,1-9-2 15,3-11-5-15,1-8-5 16</inkml:trace>
  <inkml:trace contextRef="#ctx0" brushRef="#br2" timeOffset="409195.6968">24204 9545 49 0,'-10'-16'91'0,"-4"5"-1"15,4 0-7-15,1 4-2 16,9 7-56-16,-13-5-4 0,13 5-6 16,8 1-7-16,6 4-1 15,6-1-1 1,5 1 0-16,8 1-1 0,6-2 0 16,3 0-1-16,2-2-1 15,-1 3 1-15,-5-4 0 16,-3 2 0-16,-4-3-4 15,-6 2 0-15,-6 0 0 16,-3 3 0-16,-8 2 0 0,2 3 0 16,-7 3 0-16,0 3 0 15,-2 6 0-15,-1 3 0 0,0 4 0 16,-6 5 0-16,-2 1 0 16,-3-1 0-16,-4 3 0 0,-3-1 0 15,-1 0 0-15,-1-3 0 16,-4 0 0-16,-1-5 0 15,2-3 0-15,3-3 0 16,2-2 0-16,2-7 0 16,9-2-7-16,7-11-31 15,0 0-52-15,13-6-1 0,11-13-6 16,6-6-4-16</inkml:trace>
  <inkml:trace contextRef="#ctx0" brushRef="#br2" timeOffset="409518.0917">24843 9663 66 0,'11'-10'94'0,"-11"10"-3"16,0 0-6-16,0 0-1 15,-10 5-56-15,-1 16-10 16,-6 5-8-16,0 7-5 16,1 3-1-16,0 5-1 0,9 0 0 15,5-2-1-15,3-3 1 16,9-7 0-16,8-6 1 15,7-9 1-15,0-6-2 16,6-8-3-16,-1-6 0 16,-1-12 0-16,-4-7 0 15,-2-6 0-15,-3-6 0 0,-8-4 0 16,-3-3 0-16,-7-1 0 16,-3 2 0-16,-12 2 0 15,-8 3 0-15,-3 7 0 16,-11 7 0-16,0 14 0 0,-13 15-82 15,6 0-9-15,4 3-3 16,6 4-6-16,12 8-7 0</inkml:trace>
  <inkml:trace contextRef="#ctx0" brushRef="#br2" timeOffset="411222.2216">20243 10346 73 0,'-26'0'78'16,"6"0"-3"-16,20 0-29 15,-13-2-10-15,13 2-12 16,0 0-11-16,0 0-4 16,-1 6-5-16,1-6-1 15,12 7 1-15,-1-1 2 0,6-1 1 16,4 2 1-1,5-1 1-15,8 3 0 0,3-3 0 16,10-1-1-16,6 2 0 16,7-3-2-16,5 1 0 15,5 1-2-15,3-1 0 0,5-2-2 16,1 0 0-16,2-1 0 16,3 2 0-16,1 0-2 15,2-1 1-15,2 1-1 0,2 0 0 16,3-1 1-1,1 2-1-15,7-2 0 0,-5 1 1 16,5-1-1-16,-2 2 0 16,2-3 1-16,-3 4 0 0,2-3 0 15,-4 2-1 1,1-1 1-16,-1 1-1 0,-4-2 0 16,1-1 1-16,-3 1-1 15,1-1 1-15,-3-2 0 0,0 0-1 16,-5 2 1-16,1-2 1 15,-2 0-1-15,-2 1 0 16,-1-1 0-16,-1 1 0 16,0-5 1-16,-6 3-1 0,3-1 0 15,-2 0 1-15,-1-1-1 16,-3 1 0-16,0 0 0 16,-3 0 0-16,-4-1 0 0,1 1 0 15,-2 1 0-15,-4 0 0 16,2-2 0-16,-1 0 1 0,-2 2 0 31,0-1-1-31,1-1 1 0,-2 1 0 0,-2-2 0 16,4 1 0-16,0 1-1 15,0-1 1-15,0 1-1 0,1-1 0 16,-3 0-1 0,1 1 1-16,0-1-1 0,4 0 0 15,-3 0 0-15,1 2 1 16,-1-3-1-16,4 2 0 15,-1-1 2-15,1 0-4 0,1 3 2 16,-1-3 0-16,2 1-1 16,-2-1 1-16,1 2 0 15,-3-3-1-15,-1 3 1 16,-3-2 0-16,2 3 0 0,-4-3 0 16,1 1 1-1,-1 1-1-15,1 0 1 0,3 1-1 0,-1-2 2 16,4 1-2-16,-1-2 0 15,5 2 0-15,-1-1 0 16,4 1 0-16,2 0 0 0,0 1 0 16,-1 0 0-1,0 0 0-15,-1 1 0 16,0 0 0-16,-2 2 0 0,3 1 0 16,-2-1 0-16,3-2 0 15,-1 4 0-15,0-4 0 16,0 2 0-16,4-1 0 0,-3-1 0 15,-1 0 0-15,-2 0 0 16,-1-1 0-16,-2 0 0 16,0-1 0-16,-4-1 0 15,-3-3 0-15,-1 0 0 0,-4 2 0 16,-3-2 0-16,-3 1 0 16,-2 0 0-16,-4-1 0 0,-2-1 0 15,-5 1 0 1,-5 2 0-16,-4-2 0 15,-5 0 0-15,-5 2 0 0,-4 0 0 16,-10 3 0-16,12-4 0 16,-12 4 0-16,0 0 0 0,0 0 0 15,0 0 0-15,3 10 0 16,-3-10-18-16,-3 24-24 16,-6-9-47-16,-7 1-1 15,-2-5-7-15,-9-2-5 16</inkml:trace>
  <inkml:trace contextRef="#ctx0" brushRef="#br2" timeOffset="413301.4798">20178 10436 42 0,'-8'-15'82'16,"6"-6"2"-16,2-10-2 16,9 23-20-16,5-37-33 15,9-9-2-15,1-6-5 16,6-11-4-16,3-8-3 0,1-10-3 16,7-9-3-1,-1-12-1-15,2-8-1 0,5-6-2 16,-4-7-1-16,6-3-1 15,-8-3-3-15,4 0 0 0,-7 3 0 16,-2 4 0-16,-3 3 0 16,-1 5 0-16,-6 8 0 15,-2 9 0-15,-4 6 0 16,-5 8 0-16,-3 7-3 16,-2 5 2-16,-5 10 0 0,-4 5 1 15,1 8-1-15,-2 4 2 16,0 5 0-16,0 3-1 15,-1 7 0-15,1 2 1 16,0 6-1-16,-1 1 0 0,1 3 1 16,0 4-1-16,0 2 0 15,0 3 2-15,1 2-2 0,1 2 0 16,2 2-2-16,0 1 2 16,-4 9 0-16,17-14 0 15,-10 9 0-15,4 1 0 16,3 1-1-16,2 1 1 0,3 2 0 15,4 0-1 1,0 0 1-16,4 5 0 0,4 1 0 16,6 2 0-16,5 2-1 15,3 0 1-15,6 1 0 0,3 0-1 16,3 1 1-16,0-1-1 16,10 2 1-16,-3 0-1 15,7-1 1-15,3 3 0 16,6 0-1-16,3-2 1 15,2 4 0-15,7-1 0 0,2 0 0 16,6 2-1-16,1-2 1 16,7 2 0-16,1-1-1 0,1 2 1 15,4 0 0-15,6-1 0 16,0 1-1-16,4 1 1 16,0 0 0-16,-2-1 0 15,3-1 0-15,1 1 0 0,-2-2 0 16,0-2-1-16,-7 0 2 15,6 2-2-15,-5-5 2 0,2 4-2 16,-5-5 2-16,-2 3-2 16,2-2 2-16,-3 0-1 15,20 3 1 1,-1-2 0-16,-6 4 0 16,1-2 0-1,-1 1 0-15,-2 0 1 0,-5 1-1 16,3-2 0-16,-25-1-1 15,1 0 1-15,3 0-1 16,-2-2 2-16,0 1-2 0,1 1 0 16,1-3 0-16,2 2 0 15,-3 0 0-15,2-2 0 16,-3 1 0-16,4 1 0 0,-3-3 0 16,3 3 0-16,1-4 0 15,0 1 0-15,1-2 0 16,4-1 0-16,2 0 0 0,0 1 0 15,2-3 0-15,2 1 0 16,1 0 0-16,-2-2 0 16,-1 2 0-16,0 1 0 15,-1-2 0-15,-3 2 0 16,1 0 0-16,-5 2 0 0,-1-1 0 16,0 2 0-1,-5-1 0-15,1 3 0 0,-9-2 0 16,-2 2 0-16,-5-3 0 15,-8 2 0-15,-1-1 0 0,-6 1 0 16,-5-2 0-16,-8 0 0 16,-2-1 0-16,-3 2 0 15,-7-4 0-15,0 1 0 0,-6 0 0 16,-6-1 0-16,-5-1 0 16,-3-1 0-16,-2-1 0 15,-6 1 0-15,-2-1 0 0,-4 0 0 16,-9-3 0-16,13 10 0 15,-13-10 0-15,10 18 0 16,-9-5 0-16,0 4 0 16,-1 4 0-16,-4 4 0 15,-4 6 0-15,-1 5 0 16,-7 10 0-16,-4 3 0 0,-5 10 0 16,0 2 0-16,-6 7 0 15,2 3 0-15,-3 4 0 16,-7 2 0-16,2 3 0 0,-4 1 0 15,2-1 0-15,-1-1 0 16,1-3 0-16,1 1 0 16,2-9 0-16,-2-3 0 0,4-8 0 15,5-3 0-15,-2-3 0 16,3-3 0-16,-2-1 0 16,0-3 0-16,0 1 0 0,-1-1 0 15,1-5 0-15,-1 1 0 16,3-5 0-1,-2-2 0-15,3-4 0 0,2-3 0 16,4-5 0-16,1-2 0 0,3-4 0 16,3-4 0-16,2-2 0 15,1-3 0-15,11-6 0 16,-12 8 0-16,12-8 0 16,0 0 0-16,0 0 0 15,-8 2 0-15,8-2 0 0,0 0 0 16,0-5 0-16,0 5 0 15,0-10 0-15,0 10 0 0,5-8 0 16,-5-2-6-16,0 10-85 16,0 0-3-16,0 0-4 15,20 1-7-15,1-3-2 16</inkml:trace>
  <inkml:trace contextRef="#ctx0" brushRef="#br2" timeOffset="414530.8133">32099 10961 47 0,'10'-18'76'0,"-4"1"0"0,-1 1 0 16,3 4-52-16,-8 12-1 16,8-7-4-16,-8 7-2 15,4 12-1-15,-6 5-2 0,-6 6-3 16,-3 7 0-16,-1 3-1 16,3 0 1-16,5 2-1 15,4-3 0-15,-4-2-1 0,4-4 0 16,10-7 0-16,8-4-1 15,7-6-2-15,6-6 0 16,9-3-2-16,3-1-1 16,9-10 0-16,-1-4 0 15,11-2-3-15,-3-3 0 0,-1-1 0 16,-6 2 0-16,-10 0-2 16,-3 3 0-16,-7 2-1 15,-3 5-2-15,-15 2-4 0,-14 7-5 16,0 0-5-16,0 0-9 15,-7 0-30-15,-21 14-28 16,-5 3-5-16,-10 3-4 16,-13 2 3-16</inkml:trace>
  <inkml:trace contextRef="#ctx0" brushRef="#br2" timeOffset="414918.5866">31951 11384 56 0,'-15'9'80'15,"-6"-3"-1"-15,21-6-2 0,-16-6-25 16,16 6-29-16,0 16-1 16,0-3-5-16,0 7-2 15,-1 2-1-15,6 2-1 16,5 3-3-16,6 2 0 16,-2 1-3-16,13-3 0 0,8 1-3 15,11-3 1-15,12-5-1 16,2-3 0-16,12-7-1 15,4-1 0-15,7-9 0 16,7 0 0-16,6-11-3 16,-10-5 0-16,-1-3 0 0,-1-8 0 15,-15-3 0-15,0-2 0 16,-19-1 0-16,-1 1 0 16,-23 0 0-16,3 3 0 15,-18 4 0-15,-10 4 0 0,4 5 0 16,-7 5 0-16,2 2 0 0,-12 9 0 15,3 0 0-15,-2 17-33 16,-2 5-55-16,9 2-3 16,-8 4-6-16,4-3-6 15,-5 6 4-15</inkml:trace>
  <inkml:trace contextRef="#ctx0" brushRef="#br2" timeOffset="496555.1694">763 10967 26 0,'2'-10'82'0,"-2"10"5"16,1-14-4-16,-1 14-19 15,3-9-23-15,-3 9-16 16,0 0-5-16,-2-10-8 15,2 10-4-15,0 10 0 16,0-10-7-16,1 28 3 16,-1 1-2-16,-1-12 5 15,-1 6-4-15,-3 22 0 16,-2-13 4 0,2 4-4-16,0 0 2 0,-5 1 0 0,5 29-3 15,-4-32-1-15,7-3-2 16,-4 2 5-16,3-4-5 15,-4 0 4-15,0-1 1 16,4-6-1-16,-1-3-3 16,-4-6 0-16,8-13 0 15,0-16 0-15,0-24 0 0,-1 17 0 16,1-4 0-16,0-4 0 16,4-7 0-16,-1-4 0 15,17-2 0-15,7-48 0 16,8 2 0-16,-3 17 0 15,-2 17 0-15,2 10 0 0,11 5 0 16,-16 30 0-16,-2 13 0 16,-9 12 0-16,-3 11 0 15,-2 9 0-15,0 4 0 16,-1 4 0-16,-9 1 0 16,0 1 0-16,-14-6 0 15,7-2 0-15,-8-7 0 0,14-8 0 16,-13-2 0-16,5-5 0 15,4 0 0-15,3-4 0 16,5 2 0-16,5-1 0 0,7-2 0 16,-5 7 0-16,8-2 0 15,-1 1 0-15,1 3 0 16,-9 1 0-16,-1 3 0 0,-4-3 0 16,-4 10 0-16,-2-8 0 15,-3 7 0-15,-8-7 0 16,-12-1 0-16,-3-2 0 15,-3-5 0-15,10-5 0 16,3-8 0-16,-14-5-42 16,13 1-40-16,10-17-6 15,-13-19-5-15,14 15-3 0,8-16-5 16</inkml:trace>
  <inkml:trace contextRef="#ctx0" brushRef="#br2" timeOffset="497010.2333">1072 10591 73 0,'-15'-30'88'0,"-13"3"-3"0,1 9-4 16,-9 2-3-16,-5 2-58 15,14 14-3-15,-2 3-7 16,-4 10-2-16,-3 6-2 16,2 7-2-16,-10 13 0 15,-5 8-2-15,1 11 0 0,-5 11-3 16,6 8 0-16,4 10-1 15,5 7 1-15,7 0 1 16,6 5 0-16,11 1 3 16,3 3 0-16,11-3 2 15,6-6-1-15,13 32 1 16,49 16-1-16,44-49 1 0,29-51-1 16,-10-46 1-16,4-39-5 15,-18-28 0-15,-17-23 0 0,-22-13 0 16,-5-10 0-16,-12-8 0 15,-14-7 0-15,-9 3 0 16,-20 0 0-16,-16 2 0 16,-4 8 0-16,-20 13 0 15,-18 11 0-15,-19 17 0 0,-13 15 0 16,23 38 0-16,-4 8 0 16,-8 4 0-16,-3 6 0 15,-9 5 0-15,-10 11-19 16,-4 11-68-16,8 6-2 0,6 4-5 15,11 2-3-15,-32 16-9 16</inkml:trace>
  <inkml:trace contextRef="#ctx0" brushRef="#br2" timeOffset="507066.4597">22750 15768 22 0,'-16'-12'69'0,"16"12"4"16,-9-11-15-16,9 11-22 15,0-11-5-15,0 11-8 16,10-10-5-16,-10 10-1 15,12-9-1-15,-12 9 1 0,14-7-2 16,-14 7-3-16,14-3-1 16,-14 3-2-16,11 0 0 15,-11 0-2-15,12 4-1 16,-12-4-1-16,12 15 0 0,-7-5 0 16,3 3 0-16,-2 3 0 15,5 1 0-15,-2 5 0 16,5 1-1-16,0 2 1 15,0 3-2-15,5 1 1 0,2 3-2 16,0-2 1-16,1 5-2 16,2-2 1-16,3-2 1 0,-4 3-3 15,6-2 0-15,-5-1 0 16,3-1 0-16,-1 1 0 16,-3-5 0-1,-1 1 0-15,2-2 0 0,-3-3 0 0,-2-3 0 16,-2-1 0-1,-2-3 0-15,-2-3 0 0,-1-2 0 16,-4-1 0-16,-8-9 0 16,15 11 0-16,-15-11 0 15,0 0 0-15,12 9 0 0,-12-9 0 16,0 0 0-16,0 0 0 16,0 0 0-16,0 0 0 15,0 0 0-15,-9 5 0 0,9-5 0 16,-12 2 0-16,-1-2 0 15,4 0 0-15,-1 0-6 16,-1-3-7-16,0-6-6 16,11 9-11-16,-19-16-37 0,13-1-21 15,5 0-5-15,-1-3-5 16,2-3 2-16</inkml:trace>
  <inkml:trace contextRef="#ctx0" brushRef="#br2" timeOffset="507701.0568">23576 15828 49 0,'-6'-15'75'0,"1"7"-2"16,5 8-4-16,-7-13-43 16,7 13-9-16,0 0-2 15,-1-9-6-15,1 9-1 0,0 0 0 16,0 0 0-16,0 0 1 15,0 0 1-15,0 0 1 16,-10 4-2-16,10-4 0 16,-14 15 1-16,3-4 0 0,-7 4 0 15,-1 2-2-15,-3 0 0 16,-5 4-1 0,-1 2 0-16,-5 2-1 0,-2 3-1 15,0 1-1-15,-5 1 0 0,2 4 1 16,-5 1-1-16,-1 0 0 15,-1-1-1-15,-4 5 1 16,1 0-1-16,-3-1 1 16,4 2-4-16,-2-2 0 0,2 2 0 15,2-3 0-15,5-3 0 16,1-3 0-16,3-1 0 16,4-4 0-16,4-2 0 0,1-5 0 15,8-3 0-15,1-3 0 16,4-2 0-16,3-2 0 15,11-9 0-15,-14 12 0 16,14-12 0-16,0 0 0 16,0 0 0-16,0 0-2 0,13 3-28 15,11-6-58-15,-1-9-4 16,7-6-5-16,8-9-6 16,8-9 4-16</inkml:trace>
  <inkml:trace contextRef="#ctx0" brushRef="#br2" timeOffset="509065.114">24691 15879 82 0,'0'-11'87'15,"-1"-3"-1"-15,-1-2-6 16,-8-3-36-16,5 5-17 0,1 1-9 16,-4 1-4-16,2 1-3 15,6 11-2-15,-19-12-1 16,3 9-1-16,-4 3-1 16,-4 1 0-16,-8 8-1 0,-6 6 0 15,-9 4-1-15,-3 5-1 16,-8 6 1-16,-1 5-2 15,1 4 1-15,1 2-3 16,3 1 0-16,7-1 0 16,5 0 0-16,12 0 0 15,9 0 0-15,11-5 0 16,6 1 0-16,8-7 0 0,13 0 0 16,6-6 0-16,8-6 0 0,6-7 0 15,7-6 0-15,7-5 0 16,2-12 0-16,-1-6 0 15,-1-7 0-15,1-4 0 16,-6-4 0-16,-4 1 0 0,-10 0 0 16,-10 3 0-16,-8 4 0 0,-12 3 0 15,-7 6 0-15,-18 9 0 16,-6 3 0-16,-9 3 0 16,-8 9 0-16,1 4 0 15,-1 9 0-15,7 4 0 16,4 5 0-16,12 2 0 0,8 4 0 15,13-4 0 1,4 0 0-16,16-5 0 0,6-4 0 16,7-7 0-16,4-6 0 15,3-9 0-15,2-2 0 16,0-12 0-16,2-5 0 0,0-4 0 16,-6-2 0-16,-2-1 0 15,-5 0 0-15,-2 3 0 16,-6 5 0-16,-5 2 0 15,-7 7 0-15,-9 8 0 0,0 0 0 16,0 7 0-16,-6 10 0 16,3 2 0-16,-2 7 0 0,1 1 0 15,4 2 0-15,5 1 0 16,8-2 0 0,13-8 0-16,6-5-5 0,5-9 2 15,7-7 0-15,4-14 2 16,7-12 0-16,3-8 1 0,2-17 0 15,6-2 1 1,-2-8 1-16,0-1 0 0,-5 2 2 16,-3 4 0-16,-6 7-4 15,-11 10 0-15,-8 11 0 16,-11 9 0-16,-12 13 0 0,-8 7 0 16,-1 11 0-16,-13 11 0 15,-5 9 0-15,-3 10 0 16,-6 9 0-16,-6 8 0 0,-5 9 0 15,-5 7 0-15,2 0 0 16,-2-5 0-16,2-5-2 16,3-9-8-16,4-10 0 0,0-11 0 15,11-16 2-15,3-15 1 16,9-8 3-16,8-17 1 16,4-8 2-16,4-11 1 15,11-5 1-15,6-3 2 0,7-2 2 16,4 0 0-16,4 2 2 15,10 7 0-15,-2 1 1 16,10 12 0-16,11 4-1 16,5 7-3-16,10 7-4 15,9 8 0-15,2 3 0 16,3 2 0-16,0 8 0 0,-3 3 0 16,-10 0 0-16,-6-2 0 15,-15-2 0-15,-17-2 0 0,-8-3 0 16,-8-2 0-16,-14-2 0 15,-13 0 0-15,0 0 0 16,-11-9 0-16,-5 8 0 16,-12-1 0-16,4 7-29 0,-11 1-61 15,-2 2-4-15,-3 2-5 16,-3 0-5-16</inkml:trace>
  <inkml:trace contextRef="#ctx0" brushRef="#br2" timeOffset="511514.2305">17934 2922 44 0,'-7'-13'69'16,"2"4"-1"-16,3-3-20 0,-1 1-18 15,2 3-8-15,1-1-4 16,0 9-4-16,0-17 3 15,0 17-2-15,6-15 0 0,-6 15 1 16,4-12-1-16,-4 12-1 16,0 0-2-16,4-11-2 15,-4 11-3-15,0 0-1 16,0 0-2-16,0 0-1 0,3 9-1 16,-1 1 0-16,0 3 0 15,2 4 2-15,0 3-1 16,0 2-1-16,1 3 1 15,0-1-1-15,0 1 0 0,4-2 0 16,0-3-1-16,2-3 0 16,2-2 1-16,2-7 0 15,9-5 0-15,6-3 1 16,7-12 0-16,9-6 0 16,5-4-1-16,6-7 1 15,7-3-1-15,2-4 1 0,2 2-1 16,-6-1 0-16,-3 3 0 15,-5 4-1-15,-5 1 1 0,-4 4 0 16,-8 5 0 0,-6 2-2-16,-5 3 0 15,-5 2 0-15,-3 3 0 0,-5 2 0 16,-5 1 0-16,-8 5 0 0,12-5 0 16,-12 5-3-16,0 0-2 15,0 6-5-15,0 8-8 16,-14-5-19-16,-9 14-50 15,4 4-1-15,-7 3-7 0,-5 3-4 16</inkml:trace>
  <inkml:trace contextRef="#ctx0" brushRef="#br2" timeOffset="512131.9716">17782 3357 3 0,'11'-11'70'15,"-11"11"0"-15,8-10-1 16,-8 10-2-16,0 0-49 16,9-5-4-16,-9 5-1 15,14 6-1-15,-6 3 1 16,2 6 0-16,1 1 0 0,1 3 0 15,2 2-3-15,-2 1-2 16,2 1-1-16,2-3 0 16,3-2-1-16,3-2 1 15,6-9 0-15,6-5 0 0,12-4-1 16,7-10 1-16,11-10-1 16,7-5-1-16,5-9 0 15,5-2 0-15,4-4-1 16,-5 2-1-16,-4 0 1 0,-7 6-1 15,-8-2-1-15,-8 7 1 16,-8 5 0-16,-7 2 0 16,-10 3 0-16,-6 3-1 0,-6 4-2 15,-5 0 0-15,-11 12 0 16,13-16 0-16,-13 16 0 16,0 0 0-16,4-9 0 0,-4 9 0 15,0 0-15-15,-5 6-71 16,5-6-2-16,-3 12-5 15,3-12-9-15,-12-2-2 16</inkml:trace>
  <inkml:trace contextRef="#ctx0" brushRef="#br2" timeOffset="823271.7982">23474 10702 6 0,'0'0'64'16,"0"0"-6"-16,0 0-5 15,0 0-13-15,0 0-7 0,0 0-5 16,0 0-6-16,0 0-4 16,0 0-5-16,0 0-2 15,0 0-3-15,0 0 0 16,0 0-3-16,0 0 1 0,0 0-2 15,0 0-1-15,0 0 1 16,0 0 0-16,0 0-1 16,0 0 0-16,6 5 0 15,-6-5 0-15,0 0-1 0,0 0 0 16,0 0-1-16,0 0 0 16,0 0 0-16,0 0 0 15,0 0-1-15,0 0 0 0,0 0 1 16,-1 8-1-16,1-8 0 15,0 0 1-15,0 0-1 16,0 0 0-16,0 0 0 16,0 0 0-16,-8 10 1 0,8-10-1 15,0 0 1-15,0 0-1 16,0 0 0-16,0 0 1 16,0 0-1-16,0 0 1 15,0 0-1-15,0 0 0 0,0 0 1 16,0 0-1-16,0 0 0 15,0 0 0-15,0 0 0 16,0 0 0-16,0 0 0 16,0 0 1-16,0 0-1 0,0 0 0 15,0 0 0-15,0 0 0 16,0 0 0-16,0 0 0 16,0 0 0-16,-1 9 0 0,1-9 0 15,0 0 0-15,0 0 0 16,0 0 0-16,0 0 0 15,-2 10 0-15,2-10 0 16,0 0 0-16,0 0 1 0,0 0-2 16,-1 10 2-16,1-10-1 15,0 0 0-15,0 0 0 16,-1 9-1-16,1-9 1 16,0 0 0-16,0 0 0 0,0 0 0 15,0 0-1-15,-2 10 1 16,2-10 0-16,0 0 0 15,0 0 0-15,0 0 0 16,0 8 0-16,0-8 0 16,0 0 0-16,0 0 0 15,0 0 0-15,0 0 0 0,0 0 0 16,0 0 0-16,0 0 0 16,0 0 0-16,0 0 1 0,0 0-1 15,0 0 1-15,0 0-1 16,0 0 1-16,0 0-1 15,0 0 1-15,0 0-1 0,0 0 0 16,0 0 1-16,0 0-1 16,0 0 0-1,0 0 0-15,0 0 0 0,0 0 0 16,0 0 0-16,0 0 0 16,0 0-1-16,0 0 2 0,0 0-2 15,0 0 1-15,0 0-1 16,0 0 1-16,0 0-1 15,0 0 1-15,0 0-1 16,0 0 0-16,0 0 1 0,0 0-1 16,0 0 1-16,0 0-1 15,0 0 1-15,0 0-1 16,0 0 0-16,0 0 1 0,0 0-1 16,0 0 0-16,0 0-1 15,0 0 1-15,0 0 0 16,0 0 0-16,0 0-1 15,0 0 1-15,0 0 0 16,0 0 1-16,0 0-1 0,0 0 0 16,0 0 1-16,0 0-1 15,0 0 1-15,0 0-1 0,0 0 1 16,0 0 0-16,0 0-1 16,0 0 1-16,0 0 0 15,0 0 0-15,0 0-1 16,0 0 1-16,0 0 0 15,0 11 0-15,0-11 0 16,0 0 0-16,0 0 0 0,0 0 0 16,0 0 0-16,0 0 0 15,0 0 0-15,0 0 1 0,0 0-1 16,0 0 1-16,0 0-1 16,0 0 1-16,0 0-1 15,0 0 1 1,0 0-1-16,0 0 0 0,0 0 1 0,0 0-1 15,0 0 0-15,0 0-1 16,0 0 1-16,0 0 0 16,0 0 0-16,0 0 0 0,0 0-1 15,0 0 1-15,0 0 0 16,0 0 0 0,0 0 0-16,0 0 0 0,0 0 0 15,0 0 0-15,0 0 1 16,0 0-1-16,0 0 0 0,0 0 0 15,0 0 0-15,0 0 0 16,0 0 0-16,0 0 0 16,0 0 0-16,0 0 0 0,0 0-1 15,0 0 1 1,0 0 0-16,0 0-1 0,0 0 1 16,0 0-1-16,0 0 1 0,0 0-1 15,0 0 1-15,0 0-1 16,0 0 0-16,0 0 0 15,0 0 1-15,6-3-1 16,-6 3 0-16,0 0 1 16,0 0-1-16,0 0 1 0,0 0-1 15,0 0 0-15,0 0-1 16,0 0-2-16,0 0 1 16,0 0 0-16,0 0-1 15,0 0-1-15,0 0-1 0,10-8-1 16,-10 8-2-16,0 0-4 15,0 0-8-15,0 0-10 16,10 0-27-16,-10 0-16 0,0 0-4 16</inkml:trace>
  <inkml:trace contextRef="#ctx0" brushRef="#br0">27746 866 502 0,'-11'-2'1'0,"-44"-10"-1"16,-14 1 0-16,25 3 0 0,-5 2 1 15,-7 0-1-15,-4 3 1 16,-4 0 0-16,-6 1 0 15,-1 2 0-15,-4 2 0 16</inkml:trace>
  <inkml:trace contextRef="#ctx0" brushRef="#br0" timeOffset="1.69867E6">23858 14855 29 0,'-11'4'81'16,"11"-4"0"-16,-11 0 0 16,7-19-22-16,4 19-27 0,0 0-5 15,0 0-7-15,0 0-6 16,0 0 0-1,0 0-5-15,0 0 1 0,0 6-2 16,0-6-1-16,18 10 1 16,-2-5 0-16,3-3-1 0,2-1 1 15,11-1 0 1,3 0-8-16,10-5 0 0,9 0 0 16,13-7 0-16,9-1 0 0,16-3 0 15,13-3 0-15,11-3 0 16,22-5 0-16,11 2 0 15,8-4 0-15,11 2 0 0,3-3 0 16,0 4 0 0,-1-1 0-16,-10 4 0 0,-5 1 0 15,-15 5 0-15,-13 2 0 16,-21 2 0-16,-17 4 0 16,-18 3 0-16,-16 1 0 15,-15 5 0-15,-15-1 0 16,-12 1 0-16,-13 0 0 0,-1 6 0 15,-13 0 0-15,-7 2 0 16,-5 0 0-16,-8 3 0 0,-7-1 0 16,-9-2 0-16,-3-3 0 15,-4-5 0-15,-1 0-4 16,-2-7-4-16,0-4 1 16,2-6 1-16,4 1 1 0,2-6 3 15,9 2 0-15,4-1 3 16,10 3 2-16,8-1 0 15,14 2 3-15,7 1 1 0,18 2 0 16,14 6 0-16,15 2-7 16,13 5 0-16,10 1 0 15,11 10 0-15,0 6 0 16,2 9 0-16,-14 7 0 16,-3 7 0-16,-15 9 0 15,-17 4 0-15,-24 11 0 0,-11 4 0 16,-22 4 0-16,-21 3 0 15,-14 2 0-15,-9-2 0 0,-14-14 0 16,2 2-80-16,4-16-13 16,3-15-4-16,11-17-7 15,13-18-4-15</inkml:trace>
  <inkml:trace contextRef="#ctx0" brushRef="#br0" timeOffset="1.70882E6">29276 14643 13 0,'7'-16'84'0,"-4"-1"2"15,1 1 0-15,-2 6-20 0,2-3-22 16,-3 4-12-16,-1 9-10 16,0 0-5-16,0 0-4 15,9 6-2-15,-8 15-2 16,0 5-1-16,0 13-1 0,3 5 1 16,1 9-3-16,1 7-5 15,2 5 0-15,0 6 0 16,0 2 0-16,3 4 0 15,0-1 0-15,2 2 0 16,-1-4 0 0,0 0 0-16,-2-1 0 0,4-4 0 15,-2-2 0-15,0-2 0 16,2-4 0-16,-6-4 0 0,2-3 0 0,-3-8 0 16,0-3 0-1,-3-8 0-15,-2-8 0 16,-2-5 0-16,1-6 0 0,-1-5 0 15,0-11 0-15,-1 9 0 16,1-9 0-16,0-11 0 16,-4-13-28-16,4-6-60 15,0-9-5-15,4-12-3 0,1-11-5 16,1-10-3-16</inkml:trace>
  <inkml:trace contextRef="#ctx0" brushRef="#br0" timeOffset="1.70924E6">29610 14615 51 0,'25'-37'89'16,"4"1"0"-16,-3 0-4 16,0 3 0-16,-6 8-59 15,0 2-4-15,-6 9-4 16,1 5-4-16,-5 9-2 15,-10 0-2-15,12 23 0 0,-7 4-10 16,0 12 0-16,3 10 0 16,5 9 0-16,-2 12 0 15,7 5 0 1,0 5 0-16,5 2 0 0,-2 4 0 16,5 0 0-16,-2-1 0 0,0-3 0 15,2-3 0-15,-4-2 0 16,2-5 0-16,-3-7 0 15,3-5 0 1,-2-2 0-16,0-5 0 0,-1-2 0 0,3-6 0 16,-4-1 0-16,1-3 0 15,-4-3 0 1,-5-5 0 0,1-5 0-16,-7-7 0 0,-2-1-20 15,-4-20-21-15,-20 15-51 0,6-14 1 16,-6-5-7-16,-3-7-4 15</inkml:trace>
  <inkml:trace contextRef="#ctx0" brushRef="#br0" timeOffset="1.70957E6">28731 15925 3 0,'-72'15'92'0,"15"-1"1"15,10-5-5-15,14 1-2 16,11-4 0-16,42 1-75 16,-11 5 1-16,20 3-1 15,16 5-1 1,18 3 0-16,18 2-1 0,17 1-9 0,16 1 0 16,12-2 0-16,12 2 0 15,1-2 0-15,3 1 0 16,-5-5 0-16,-3 2 0 15,-7-4 0-15,-9-1 0 16,-10-7 0-16,-7 0 0 0,-8-8-6 16,-9-2-27-1,-11-2-55-15,-12-14-4 0,-7-7-5 16,-10-11-7-16</inkml:trace>
  <inkml:trace contextRef="#ctx0" brushRef="#br0" timeOffset="1.70997E6">31176 15261 84 0,'36'-36'93'16,"1"1"0"-16,-14 1-7 15,2 2 1-15,-13 14-62 0,-2-4-15 16,-7 8 0-16,-11 9 0 15,-6 6-2-15,-6 16-3 16,-4 11-5-16,-12 12 0 16,-5 14 0-16,-9 15 0 15,-9 11 0-15,-1 15 0 0,-11 8 0 16,-2 8 0-16,-5 1 0 16,-2 0 0-16,-5 0 0 15,2-6 0-15,-1-4 0 0,5-7 0 16,3-9 0-16,1-8 0 15,9-10 0-15,4-6 0 16,2-9 0-16,11-9 0 16,5-7 0-1,4-10 0-15,10-3 0 0,4-9 0 16,9-2-2-16,-1-10-35 16,18-3-51-16,-4-7-6 0,4-16-4 15,8-4-6-15</inkml:trace>
  <inkml:trace contextRef="#ctx0" brushRef="#br0" timeOffset="1.71056E6">28444 16096 47 0,'-70'-3'84'0,"3"-6"-2"15,7-2-2-15,1-4-1 16,10-2-63 0,8 5-2-16,8 5 0 0,8 0 0 15,7 3-1-15,5-2-1 31,13 6 0-31,-6-9-2 0,6 9-2 0,17-17-1 0,8 4 0 16,8-6-1-16,11-5 0 16,14-5-6-16,12-6 0 15,17-2 0-15,20-8 0 0,19-4 0 16,17-4 0 0,22-4 0-1,19-4 0-15,13-3 0 0,15-4 0 16,15 1 0-16,1 0 0 0,-1 5 0 0,-7 3 0 15,-6 8 0-15,-14 5 0 0,-16 9 0 32,-18 6 0-32,-22 7 0 0,-16 3 0 0,-25 4 0 15,-14 1 0-15,-25 3 0 16,-11 3 0 0,-10 1 0-16,-12 3 0 15,-16 1 0-15,-15 5 0 0,0 0 0 16,12-6 0-16,-12 6 0 0,-10 0 0 15,-10 0 0-15,2 3 0 16,4 5 0-16,-5 1 0 0,-4 9 0 16,-18 2-30-16,4 8-62 15,-4 2-3-15,-7 1-3 16,-9 3-6-16</inkml:trace>
  <inkml:trace contextRef="#ctx0" brushRef="#br0" timeOffset="1.71093E6">24668 16110 48 0,'-88'-17'40'0,"0"3"-22"16,12 12-13-16,3-9-73 15</inkml:trace>
  <inkml:trace contextRef="#ctx0" brushRef="#br0" timeOffset="1.71702E6">21098 4936 60 0,'-7'-36'65'0,"7"0"-7"0,0 0-14 15,30-5-69-15,-15 11-12 16,10-2-8-1,1 5-15-15,6 5 0 0</inkml:trace>
  <inkml:trace contextRef="#ctx0" brushRef="#br0" timeOffset="1.71757E6">21496 4484 45 0,'0'0'91'0,"-5"0"-2"0,-7-2-5 16,4-5-1-16,-15-2-64 16,13 3-1-16,1 0-4 15,9 6-5-15,-9-7-1 16,9 7-3-16,0 0 0 15,-12 9-2-15,8 2 1 0,2 6-1 16,2 2-1-16,-2 7 2 16,1 2-1-16,1 2 0 15,0 2 1-15,3-1 0 16,3 1 0-16,6-4 0 0,3-3-1 16,6-5-3-16,5-5 0 15,11-12 0-15,14-5 0 0,18-10 0 16,13-15 0-16,18-8 0 15,12-12 0-15,14-8 0 16,9-6 0-16,6-7 0 0,1-2 0 16,-9 3 0-16,-7 4 0 15,-7 3 0 1,-11 4 0-16,-15 8 0 16,-13 10 0-16,-20 8 0 0,-9 7 0 15,-14 4 0-15,-12 6 0 16,-8 2 0-16,-5 9 0 0,-12 2 0 15,0 0 0-15,0 8 0 16,-12 9 0-16,-6 1 0 16,0 15-17-16,-13 5-31 15,-12 6-44-15,-5 8-2 0,-9 0-5 16,-4 4-3-16</inkml:trace>
  <inkml:trace contextRef="#ctx0" brushRef="#br0" timeOffset="1.71828E6">21057 5399 0 0,'0'11'97'0,"0"-1"-3"16,0-10-3-16,0 0-6 0,-14 0 0 15,41 0-73-15,-27 0 1 16,0 0-5-16,0 0-1 16,0 0-2-16,12 0-1 0,3 8 0 15,5 6-1-15,3 4 0 16,6 4-3-16,5 2 0 15,5 2 0-15,7 1 0 0,0-4 0 16,8-5 0-16,7-2 0 16,9-11 0-16,7-4 0 15,14-13 0-15,10-12 0 16,14-12 0-16,15-12 0 16,9-9 0-16,20-13 0 15,4-13 0-15,12-6 0 0,2-5 0 16,0-3 0-16,-6 1 0 15,-8 3 0-15,-11 6 0 16,-21 8 0-16,-12 11 0 0,-24 10 0 16,-14 9 0-16,-19 8 0 15,-13 9 0-15,-17 5 0 16,-8 6 0-16,-8 6 0 16,-8 5 0-16,-8 10 0 0,7-13 0 15,-7 13 0-15,0 0 0 16,0 0 0-16,0 0 0 15,0 0 0-15,0 0 0 0,0 0 0 16,0 0 0-16,0 0 0 16,0 0 0-16,0 0 0 15,0 0 0-15,-6-3 0 16,6 3 0-16,0 0 0 0,0 0 0 16,0 0 0-16,0 0 0 15,0 0 0-15,0 0 0 16,0 0-18-16,30 6-73 15,-30-6-3-15,0 0-5 0,4-10-5 16,-3-6-1-16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5:45:28.2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23320 10623 13 0,'-17'-2'73'0,"2"-3"3"0,8-3-18 16,7 8-15-16,-15-8-13 0,15 8-9 16,0 0-6-16,0 0-6 15,0 0-2-15,0 0-2 16,0 0 1-16,0 7 1 15,0-7 3-15,15 12 1 16,-1-6 0-16,11-1 0 16,8-2 0-16,9-1-1 0,11-2-1 15,15 0-1-15,8-2-1 16,12-1-2-16,9-3 0 16,10-1-2-16,5 1 0 15,2-1 0-15,7 2-2 0,-8-3 1 16,0 2-1-16,-6 1 0 15,-13 0 0-15,-8 0 0 16,-16 2 0-16,-11-1 0 0,-17 1 0 16,-6-2 0-16,-11 1 0 15,-11-1 0-15,-2 1 0 16,-12 4-1-16,11-9 0 16,-11 9 0-16,0 0-1 0,-8 0-1 15,-2 1-2-15,-8 6-2 16,-6 6-3-16,-4 1-6 15,-5 6-10-15,-4 2-16 16,-9 1-43-16,1 2-4 0,-7-2-4 16,0 0-1-16</inkml:trace>
  <inkml:trace contextRef="#ctx0" brushRef="#br0" timeOffset="536.7024">23059 11024 70 0,'-22'-5'78'0,"13"-6"0"16,9 11-32-1,-10-12-8-15,10 12-10 0,8-8-8 0,1 5-5 16,3 0-3-1,10 0-3-15,5 0 0 16,8 0 0-16,8 0-1 0,13 1-2 16,16-1 1-16,6 0-1 15,20 2-1-15,7-2 0 16,14 5-1-16,4-4-1 0,2 4 1 16,8-2-1-16,-1 1-1 15,-3-1 0-15,-2 1-1 0,-9-1 1 16,-5 2 0-16,-13-2-1 15,-6 0 0-15,-14-3 0 16,-13-1 0-16,-10-1 1 16,-10 0-1-16,-12 0 0 0,-9-2 0 15,-8-2 0-15,-4 1 0 16,-14 8 0-16,11-15-1 16,-11 15 0-16,0-14 0 15,0 14-1-15,-18-9 1 16,4 8-2-16,-4 1 0 15,-3 1-2-15,-6 5-1 0,1 4-3 16,-7 1-4-16,5 5-9 16,-6-2-31-16,2 3-32 0,-1 2-4 15,6-6-5-15,-1 0 0 16</inkml:trace>
  <inkml:trace contextRef="#ctx0" brushRef="#br0" timeOffset="6851.8882">31741 11821 14 0,'0'0'72'0,"16"-23"-3"16,-4 17-7-16,-5-8-15 16,-7 2-11-16,3-1-8 0,1-1-6 15,-4 0-3-15,-1-1-3 16,-2 1-2-16,1 0-3 15,0 0 0-15,2 0-2 16,-4 1-1-16,3 2-3 16,-3-1 0-16,4 0-1 15,-6-1 0-15,0 0-2 0,-6-1 0 16,-5 1 0-16,3-2-1 16,-6 2 1-16,-1 0-1 15,-3 0 0-15,0 1 0 16,-2 0 0-16,0 1 0 0,3-1 0 15,0 1 0-15,-3 0 0 16,0 0 0-16,-1 1 0 16,-3-1 1-16,2 2-2 15,6 0 1-15,-8 2 0 0,4 1 0 16,-3 1-1-16,0 3 1 16,0-1-1-16,0 3 0 0,-3 0 1 15,-3 1 0-15,5 1 0 16,-5 0 0-16,0 3 0 15,4-3 1-15,-2 0-1 16,4 2 1-16,3 1-1 16,-3 0 1-16,-2 2-1 0,3 0 0 15,-3 3 0-15,4 0 0 16,-2 1 0-16,-1 2 0 16,0-1 1-16,2 1-1 15,1-1 0-15,-3 2 0 16,5-1 0-16,-3 1 0 0,4 0 0 15,1 2 0-15,-2 1 1 16,1 0-2-16,4 0 0 0,0 1 0 16,-2 0 0-16,5 2 0 15,-4-3 0-15,1 2 0 16,2-1 0-16,-4 2 0 16,4-1 0-16,-3 2 0 0,4-2 0 15,-2 2 0-15,1 2 0 16,1 1 0-16,1-1 0 15,2 4 0-15,-4 0 0 16,5 3 0-16,-3-2 0 0,4 1 0 16,1 3 0-16,1-1 0 15,3 0 0-15,-3-1 0 16,6 0 0-16,3 0 0 16,1 0 0-16,0-2 0 0,0-1 0 15,0-1 0-15,5 0 0 16,3 0 0-16,-1 0 0 15,2 0 0-15,2-1 0 0,3 2 0 16,3 0 0-16,1 2 0 16,3 0 0-16,6-1 0 15,1 1 0-15,3-1 0 16,2 2 0-16,2-4 0 16,3 2 0-16,4-5 0 0,-1-1 0 15,2-2 0-15,-3-2 0 16,5-1 0-16,1-1 0 0,-1-4 0 15,0 2 0-15,5-2 0 16,0-1 0-16,-1-1 0 16,5 1 0-16,1-2 0 0,2 0 0 15,-2-3 0-15,0 0 0 16,-1-3 0-16,0-3 0 16,0 0 0-16,0-6 0 15,-2-5 0-15,-4-7 0 16,7 1 0-16,0-7 0 0,-4-1 0 15,-4-4 0-15,2-2 0 16,-1-2 0-16,-6 0 0 16,4-4 0-16,-18 2 0 0,10-4 0 15,-8 5 0-15,-6-4 0 16,-4 1 0-16,-4-1 0 16,0 3 0-16,-3-2 0 0,8 1 0 15,-16-3 0-15,6 1 0 16,2-3 0-16,-6-1 0 15,-3-1 0-15,-4-3 0 16,1-2 0-16,-5 1 0 16,-7-1 0-16,1 2 0 0,-6-1 0 15,-7 1 0-15,-8 5 0 16,3-1 0-16,-9 0 0 16,-7 4 0-16,-4 0 0 15,-20 2 0-15,-16-2 0 16,-8-8-42-16,-29 13-52 0,-29-8-3 15,-23-6-8-15,-40-11-5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4:51:11.815"/>
    </inkml:context>
    <inkml:brush xml:id="br0">
      <inkml:brushProperty name="width" value="0.05292" units="cm"/>
      <inkml:brushProperty name="height" value="0.05292" units="cm"/>
      <inkml:brushProperty name="color" value="#92D05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1934 1670 73 0,'-12'-28'85'15,"6"2"-3"-15,5-1-20 16,1 5-14-16,0 4-10 15,0 3-13-15,1 7-6 16,-1 8-4-16,0 0-5 16,12 12-2-16,-10 14-4 0,-2 12-1 15,0 12 0-15,-1 13 0 16,-11 11 2-16,3 10-4 16,-7 0-1-1,9 4 0-15,-2-6 0 0,-2-5 0 16,-2-11 0-16,7-8 1 15,6-13-3-15,-3-11 1 0,3-5-2 16,-7-12-3-16,7-4-7 0,0-13-14 16,10-11-41-16,2-3-15 15,5-15-7-15,4-7-7 16,1-12 2-16</inkml:trace>
  <inkml:trace contextRef="#ctx0" brushRef="#br0" timeOffset="384.9629">1964 1863 22 0,'-15'-40'84'0,"3"9"-6"16,2 8-5-16,2-2-22 0,8 25-18 16,-2 8-15-1,5 11-8-15,8 12-6 0,5 5-4 16,3 9 4-16,20 10-2 16,16-8 0-1,5-5 0-15,1-9 1 16,2-10 1-16,-2-16-4 15,0-9 6 1,-6-19-3-16,-18-16 3 0,-19-11-1 16,-3-3 0-16,-3-5 0 0,-6-2 3 15,-3 3 4-15,6 5-2 16,-7 5 0-16,3 6 2 0,-3 12-2 16,-1 6 0-16,-1 12-1 15,0 9-4-15,2 14-2 16,-3 13-1-16,1 13-4 15,-2 14 1-15,-2 15 2 0,3 13-2 16,-6 13-4-16,-4 4-2 16,8-2-4-16,2-7-3 15,1-7-9-15,2-16-35 16,18-22-30-16,13-25-2 16,6-20-4-16,12-22 1 0</inkml:trace>
  <inkml:trace contextRef="#ctx0" brushRef="#br0" timeOffset="636.4778">3141 1710 1 0,'22'-47'97'0,"-8"9"0"15,-5 15-7-15,0 4-6 16,-8 9-2-16,-1 10-63 0,12 11-6 16,-11 10-6-16,4 13-4 15,-3 11-2-15,4 10 0 16,-4 16 3-1,-3 8-1-15,1-1 0 0,0 3-3 16,-3-7-2-16,-1-5 2 16,3-9-3-16,-3-10-4 0,3-18-2 15,1-7-5-15,-2-14-28 16,2-11-43-16,-9-7-1 16,8-18-9-16,1-9 0 15</inkml:trace>
  <inkml:trace contextRef="#ctx0" brushRef="#br0" timeOffset="988.8162">3022 1578 61 0,'-17'-16'93'16,"-6"3"-4"-16,10 5-4 0,2 0-2 16,4-2-56-16,7 10-4 15,0 0-7-15,0 0-5 16,16-10-3-16,9 6-1 0,7-2-2 15,9 0-2-15,-17 3-3 16,7-2 0-16,3 0 0 16,1 1 0-16,2 0 0 15,0-2 0-15,-1 2 0 0,1 0 0 16,-4 0 0 0,-2-1 0-16,-2 1 0 0,-2 0 0 15,-1 3 0 1,-2-3 0-16,-3 2 0 0,-2-1 0 15,-4 1 0-15,0 0-2 16,-15 2-16-16,17-1-28 0,-4 3-41 16,2 2-1-16,1 2-8 15,11-1-4-15</inkml:trace>
  <inkml:trace contextRef="#ctx0" brushRef="#br0" timeOffset="1209.6806">4048 1684 0 0,'0'14'97'16,"0"-14"3"-16,-9 11-7 0,9-11-3 15,-9-1-2 1,9 1-68-16,-1-9-4 16,1 9-9-16,7-9-7 0,6 4 0 15,4 1 0-15,6 0 0 16,9 1 0-16,7 4-3 0,3-1-12 15,9 2-24 1,4 6-49-16,-7 1 0 0,-1 5-9 16,-11-1-3-16</inkml:trace>
  <inkml:trace contextRef="#ctx0" brushRef="#br0" timeOffset="1403.4221">4106 2107 1 0,'-44'25'94'0,"8"-6"5"15,8-7-7-15,12-5-6 16,7-40-18-16,9 33-42 16,18-7-9-16,13-1-6 0,15-1-10 15,9-8-12-15,-39-3-67 16,93 7-9-16,-13-4-3 16,6 1-8-16,0-7-4 15</inkml:trace>
  <inkml:trace contextRef="#ctx0" brushRef="#br0" timeOffset="2107.8933">5443 720 16 0,'0'0'92'0,"13"-21"-1"15,4-1-6-15,-17 22-4 16,0 0 0-16,8-11-69 0,1 3-2 16,0-3-3-16,24 9-1 15,-29 12-2-15,0 6 1 16,-3 5-2-16,-1 2-1 16,-4 3 0-16,3 4 0 15,-1 2-1-15,-1 1-1 16,1 0 1-16,0 2-2 15,0 0-3-15,2 0-4 0,-2-2-10 16,1-5-64-16,2-1-5 16,3-6-5-16,4-5-5 0,0-6-3 15</inkml:trace>
  <inkml:trace contextRef="#ctx0" brushRef="#br0" timeOffset="2868.0309">6186 574 34 0,'-5'-28'79'0,"-2"4"0"15,1 1-3-15,6 23-6 16,-12-27-52-16,-2 0-2 16,14 27-7-16,0 0-4 15,-12-6-5-15,1 1 0 0,-1 0 0 16,0 0 0-1,6 15 0-15,-2 3 0 0,-6 74 2 16,15-58 0-16,6 5 0 16,3-2 0-16,-1 4 0 0,1-6 1 15,1 6 1-15,-1-4 1 16,-2-1 0-16,0-6 1 16,-1 0 0-16,-4-7-4 15,0-3-2-15,-1-7-2 16,-2-8-2-16,0 0-2 15,0 0-1-15,0 0-1 0,8-6 1 16,-1-4 3 0,24-40 6-16,-16 23 5 0,5-5 5 15,-2 0 4-15,4-1 1 16,1-2 2-16,0 2-1 16,2 0-3-16,-1 3-4 0,1 0-6 15,-3 8-5-15,0-1 0 16,-22 23 0-16,0 0 0 15,36 3-2-15,-33 20 0 16,-2 8-5-16,-1 7-5 0,0 2-6 16,-4 4-16-1,3 2-50-15,0 3-3 0,1-3-7 16,-2-1-4-16</inkml:trace>
  <inkml:trace contextRef="#ctx0" brushRef="#br0" timeOffset="3031.4911">6477 994 23 0,'10'-58'70'16,"-7"28"-1"-16,3-2-2 15,-1-2-4-15,9 2-55 16,0 0-21-16,11 4-31 16,1 0-22-16,13 4 0 15,47-20-2-15</inkml:trace>
  <inkml:trace contextRef="#ctx0" brushRef="#br0" timeOffset="3313.1903">7180 477 49 0,'57'-14'91'0,"-2"-7"-1"15,-8 8-6-15,-2-4-1 16,-45 17-41-16,31-15-21 0,1 1-10 16,-12 1-7-1,2 1-5-15,-22 12-2 0,0 0-2 16,0 0-1-16,0 0 3 15,8 12 2-15,13 68 1 16,-21-45 0-16,-2 2 0 16,-5 3 0-16,3-2 0 15,-1 6 0-15,-1-3-1 0,0 1-2 16,0 0-1-16,1-3-1 16,0-3-4-16,-2-4-5 0,0-5-12 15,-1-9-21-15,-1 0-28 16,-1-11-6-16,1-1-5 15,-1-5 0-15</inkml:trace>
  <inkml:trace contextRef="#ctx0" brushRef="#br0" timeOffset="3760.1286">7328 877 63 0,'0'0'81'16,"0"0"-2"-16,-8-11-14 15,1-2-21-15,0 1-15 16,-1 0-7-16,8 12-9 0,0-13-4 15,0 2-2-15,0-2-1 16,0 1 1-16,11 9 0 16,-1-1 0-16,1 0 0 15,28-11 0-15,-9 5 0 16,-6 5-1-16,-1-1-2 16,3 1-1-16,2 1 0 0,-3-1-1 15,3-1 1-15,-1 1-2 16,2-1-1-16,-2 0-1 15,0 2-1-15,-3-5-2 16,1 0 0-16,-25 9-1 16,24-14 0-16,3 3 2 15,-27 11 0-15,0 0 1 0,10-7 1 16,3 0-1-16,-3-1 0 16,3 0 2-16,-13 8-1 15,0 0 0-15,0 0 0 16,0 0 1-16,31 5 1 15,-31 15 2-15,0-4 1 0,0 8-2 16,0-1 2 0,0 3-1-16,0 0-3 0,1 2-6 15,0 0-12-15,1 2-29 0,0-4-33 16,-1-5-4-16,2-3-5 16,-1-5-5-16</inkml:trace>
  <inkml:trace contextRef="#ctx0" brushRef="#br0" timeOffset="3910.3313">7833 478 22 0,'-5'-42'53'0,"5"42"-16"0,-3-31-32 16,-1 0-7-16,4 31-63 15</inkml:trace>
  <inkml:trace contextRef="#ctx0" brushRef="#br0" timeOffset="4254.5627">8118 519 28 0,'34'14'82'0,"1"0"-1"0,-6-7 0 16,1 1-5-16,-30-8-36 15,19 2-17-15,1 4-7 16,-20-6-5-16,0 0-3 15,0 0-2-15,0 0-3 0,-49 50-1 16,35-30-1-16,2 9 0 16,1-4 1-16,4 7-1 15,3-3 1 1,0 7-1-16,4-3 0 0,4 1 0 0,4-1-1 31,4 2 0-31,0-3 1 0,1-2 0 0,1-1 0 16,-3-4 0-16,-4 0 1 15,0-5 0-15,-6-2-1 16,-1-4-2-16,-8-3-4 16,-5-4-11-16,-5 1-55 15,0-8-12-15,-2-4-4 0,-1-7-6 16,3-3-2-16</inkml:trace>
  <inkml:trace contextRef="#ctx0" brushRef="#br0" timeOffset="4825.3764">8186 902 67 0,'22'-28'90'0,"5"5"-4"0,2-1-4 16,31-6-3-16,-30 22-53 15,-4 3-8-15,1 5-8 16,-7 0-4-16,-1 7-2 0,-3 4-1 16,-4-3 0-1,1 3-1-15,0 3-1 0,-1 0 0 16,2 2 1-16,0-3-1 15,3-1 0-15,-2-3 0 16,2-3 0-16,-1-2 0 16,3-3 1-16,-3-1 0 15,0 0-1-15,2-6 1 16,-3 0 0-16,-15 6-1 0,29-21 1 16,-29 21-1-16,22-22 0 15,-13 11-3-15,-9 11 1 0,12-20-1 16,-12 20 0-16,13-8 0 15,-13 8 0-15,8-1 0 16,-8 1 0-16,10 7 2 0,-10-7 0 16,11 16 1-16,-11-16 0 15,13 15 0-15,-13-15 1 16,19 14-1-16,-9-9 2 16,3 0-1-16,-1 1-1 15,2-2 1-15,1-4 1 16,-3 0-2-16,2 0 0 0,1-3 1 15,1-4-1-15,-16 7 1 16,29-15 1-16,-29 15-3 16,28-16 0-16,-15 11 0 15,-1-2 0-15,0 1 0 0,0 2 0 16,-3 2 0-16,3 1 0 16,-4 1 0-16,3 0 0 15,-3 2-4-15,2 4-3 0,-2 0-3 16,4 0-12-16,-4 6-60 15,3-7-4-15,1 1-5 16,-3-4-3-16,3 2-2 0</inkml:trace>
  <inkml:trace contextRef="#ctx0" brushRef="#br0" timeOffset="4972.7599">9271 857 10 0,'0'0'69'0,"10"-11"-2"16,-10 11-1-16,0 0-34 15,8-7-51-15,-8 7-25 16,0 0-13-16,10 0-13 16</inkml:trace>
  <inkml:trace contextRef="#ctx0" brushRef="#br0" timeOffset="5329.7641">7661 1465 84 0,'-44'1'90'0,"14"-2"-4"15,-1 1-3-15,10 0-1 16,0-2-69-16,7 1 0 15,-1-2 1-15,15 3-3 16,-10-10-4-16,10 10-2 0,11-7-1 16,9 4-1-16,8-1 0 15,7 3-1-15,6-1-1 16,11 2 1-16,0 0-1 16,6-1-1-16,1 0 0 0,5 1-3 15,-3-2-3-15,2 1-5 16,-26 5-4-16,80-2-10 15,-66-1-38-15,-7 7-23 16,22 3-3-16,-37 4-5 0,-29 0 1 16</inkml:trace>
  <inkml:trace contextRef="#ctx0" brushRef="#br0" timeOffset="5731.9666">7408 1820 24 0,'-58'18'83'0,"15"-8"0"16,10-3-3-16,15-3-1 16,3-3-51-16,15-1-1 15,0 0-5-15,3 14-3 0,16-11-4 16,12 7-1-16,12-2-2 16,12 0-1-16,17-1-5 15,12-2-2-15,13-1 0 16,10-4-4-16,6 1 0 0,4-5 0 15,-3 1 0-15,-6-1 0 16,-9-1 0-16,-7 0 0 0,-13 1 0 16,-12-1 0-16,-14 1 0 15,-16 2 0-15,-6 1 0 16,-12-2 0-16,-7 0 0 16,-12 3 0-16,10-2 0 0,-10 2 0 15,0 0 0-15,0 0 0 16,0 0 0-16,-5-8 0 15,5 8 0-15,-10-7-5 16,10 7-21-16,0 0-61 16,-13-11-3-16,6 0-4 0,3-1-5 15,2-6-1-15</inkml:trace>
  <inkml:trace contextRef="#ctx0" brushRef="#br0" timeOffset="9682.9559">5359 1733 47 0,'2'-13'89'0,"-1"-4"-1"0,-1 4-3 16,-1 0-34-16,1 3-9 16,0 10-12-16,0-13-10 0,0 13-8 15,0 0-4-15,0 0-3 16,0 5-3-16,1 10-2 15,1 3 1-15,0 9-2 16,1 5 2-16,0 8 1 16,5 7 0-16,-4 5 0 15,8 26 1 1,-4 0 1 0,2 3 1-16,-1 1 0 0,-1-2-1 15,2 0 0 1,-2-7-4-16,-2-5 0 0,-3-27 0 15,0-5 0-15,0-7 0 16,-3-8 0-16,0-8 0 0,0-1 0 16,0-12 0-16,0 9 0 15,0-9 0-15,0 0 0 16,0 0 0-16,0 0 0 0,4-9 0 16,-4-7-21-16,-13 3-67 15,14-4-3-15,8-10-5 16,4 1-6-16,1-9-1 15</inkml:trace>
  <inkml:trace contextRef="#ctx0" brushRef="#br0" timeOffset="10425.015">6244 1969 45 0,'14'-23'89'0,"-6"0"-1"16,-4 1-4-16,-3 1-25 16,-1 1-24-16,0 1-10 15,-6 3-7-15,0-4-6 16,-3 4-4-16,-2-1-2 0,-3 4-2 16,-2 0-2-16,-4 3-1 15,-5 4-1-15,-3 2 0 16,-3 4-1-16,-2 4-1 15,-2 8 1-15,-2 5-1 16,-2 7 1-16,2 3-1 0,6 4 1 16,7 3 1-16,5 1 0 15,8 0 0-15,11-4 1 16,7-5 0-16,16-3 0 16,4-6 1-16,8-5 0 0,2-9 0 15,-1-3 0-15,3 0 1 16,-4-9-1-16,-4-4 1 15,-5-3 0-15,-5-3 1 0,-5-1 0 16,-2-1 1 0,-1-1-1-16,-8 1 2 0,1 4-6 15,-3 1 0-15,-2 4 0 16,0 3 0-16,-1 9 0 0,0 0 0 16,0 0 0-16,0 0 0 15,0 6 0-15,0 11 0 16,0 11 0-16,0 5 0 15,-1 23 0 1,1 11 0-16,-2 9 0 16,-1 2 0-16,2 3 0 15,-4 1 0-15,4-1 0 16,-3 0 0-16,0-23 0 0,3-4 0 16,-2-4 0-16,1-9 0 15,-1-4 0-15,3-6 0 16,0-7 0-16,0-7 0 0,0-4 0 15,0-3 0-15,0-10 0 16,0 0 0-16,0 0 0 16,0 0 0-16,0 0 0 0,0 0 0 15,0-8 0-15,1 0 0 16,-1-2 0-16,0 1 0 16,0-5 0-16,0 4-21 0,14 4-71 15,-14 6-2-15,-15-12-3 16,0 12-6-16,-4 0-1 15</inkml:trace>
  <inkml:trace contextRef="#ctx0" brushRef="#br0" timeOffset="10902.4789">5354 3051 78 0,'-36'8'88'0,"7"0"-1"16,2-6-4-16,8 4-38 16,2 0-10-16,5-2-10 0,12-4-5 15,-14 6-5-15,14-6-3 16,0 0-2-16,0 0-2 16,0 0-3-16,0 0-5 0,8 7 0 15,7-6 0-15,4-1 0 16,11 0 0-16,7 0 0 15,16-3 0-15,6-2 0 16,10 0 0 0,6-1 0-16,5-1 0 0,3 0 0 15,-3-3 0-15,-1 3 0 0,-2-2 0 16,-7-1 0-16,-10 0 0 16,-4 2 0-16,-12 0 0 15,-5 0 0-15,-12 3 0 0,-4 1 0 16,-12 2 0-16,-11 2 0 15,12-2 0-15,-12 2 0 16,0 0 0-16,0 0 0 16,0 0 0-16,0 0 0 0,0 10 0 15,0-10 0-15,-16 21 0 16,-1-5-25-16,-4 4-65 0,-8 2-4 16,-1 1-4-16,-9 3-7 15,-4-3 6-15</inkml:trace>
  <inkml:trace contextRef="#ctx0" brushRef="#br0" timeOffset="11314.6068">5431 3431 20 0,'-31'7'93'0,"9"1"-1"16,5-6-4-1,6 0-2-15,-4-2-46 0,15 0-11 16,0 0-6-16,0 0-7 15,0 0-4-15,0 0-3 0,0 0-6 16,0 0-3-16,9 5 0 16,4-4 0-16,9-1 0 15,10 0 0-15,11 1 0 16,12-2 0-16,11-3 0 0,11-2 0 16,8-2 0-16,6-2 0 15,4 3 0-15,1-3 0 16,-5-2 0-16,-9 2 0 15,-9-1 0-15,-7 2 0 0,-15 0 0 16,-11 3 0-16,-13-2 0 16,-8 5 0-16,-9-2 0 0,-10 5 0 15,13-3 0-15,-13 3 0 16,0 0 0-16,0 0 0 16,0 0 0-1,0 0 0-15,0 0 0 0,-17 28-39 16,5-17-56-16,-2 0-2 15,-6 0-8-15,-5-1-6 0</inkml:trace>
  <inkml:trace contextRef="#ctx0" brushRef="#br0" timeOffset="30180.8954">2152 4185 7 0,'-20'-4'87'0,"3"3"-2"16,4-1-6-16,1 2-5 0,-6-8-39 15,6 8-22-15,12 0-2 16,-18 17-2-16,16-4-9 16,-1 1 0-16,-3 2 0 0,3-1 1 15,3 1 1-15,0-3 2 16,2-2-1-16,-2-11 2 0,13 11 1 15,5-11 2 1,-1-4-1-16,4-9 1 0,0-6-3 16,1-3 0-1,-8-5 2-15,6-4-3 0,-7-3 1 0,-10 2-1 16,-3 0-1 0,-4 2 1-16,-8 5-3 15,-3 1 3-15,2 7-3 0,-13 8-2 16,-3 5 1-16,-7 6 1 15,-11 14-1-15,6 11 1 16,-7 11-1-16,-5 12-2 0,-4 12 2 16,4 7 1-16,13 10-2 15,3 3 1-15,8-1 0 16,3-2 0-16,16-8 0 0,10-8 1 16,8-13 0-1,9-10 1-15,9-12 1 0,7-12-1 16,12-13 1-16,4-7-2 15,0-14 3-15,8-7-3 0,-3-8-1 16,-1-4 0-16,-8-8-1 16,-2 1 0-1,-4 0 0-15,-13 2 2 0,4 7-3 16,-16 2 2-16,-7 7 1 16,3 4-1-16,-8 11-1 15,-2 11 0-15,-14-2 0 0,0 7-1 16,-4 11 0-16,1 4 0 15,-2 4 2-15,4 8-1 16,5 2 1-16,2 2-1 16,8-1 2-16,4-3-1 0,4-3 1 15,9-5 0-15,7-7-2 0,5-8 2 16,0-8 1-16,1-3 0 16,5-11-1-16,1-5 0 15,4-8 0-15,-6-1 0 16,-3-3-1-16,-5-1 0 0,-2 1 0 15,0 4 0-15,-6 2 0 16,-7 5-1-16,-4 4 0 0,-2 6-1 16,-5 9-1-16,0 0 0 15,9 5 0 1,-9 8 0-16,0 8 0 0,1 4 1 16,4 7 1-16,4-1-1 15,4 1-2-15,7-1 1 16,9-9-1-16,1-5 1 0,7-12 0 15,7-6-1-15,-1-15 0 16,5-8 3-16,0-11 1 16,0-11 1-16,-1-5 0 0,-3-6 2 15,-4-4 0-15,-4 1 3 16,-4 0 0-16,-5 5 1 16,-5 6 1-16,-3 8-1 15,-11 11 1-15,2 8-3 16,-7 10 0-1,-3 12-5-15,0 0 0 0,2 21 0 0,-3 11 0 16,-2 13 0-16,0 15 0 16,-6 14 0-16,-3 12 0 15,-3 6 0-15,0 3 0 16,4-2-2-16,0-5-3 0,-1-14-2 16,4-11-5-16,3-18-5 15,10-11-20-15,14-20-51 0,-6-14 2 16,5-11-9-16,4-18-3 15</inkml:trace>
  <inkml:trace contextRef="#ctx0" brushRef="#br0" timeOffset="30408.3289">3485 4385 66 0,'5'-10'95'0,"-3"-1"-3"16,4 2-7-16,-3-4-1 15,0 2-62-15,13 1-6 16,0 0-7-16,9-1-4 16,7 1-3-16,4 5-2 0,3-3-4 15,8 5-6-15,-4 0-16 16,0 1-56-16,6 2-3 16,-7 6-8-16,-5 3-4 15</inkml:trace>
  <inkml:trace contextRef="#ctx0" brushRef="#br0" timeOffset="30611.7436">3761 4537 86 0,'-26'12'93'0,"6"-2"-3"16,2-6-7-16,12 5-30 16,6-9-25-16,0 0-7 15,18 0-9-15,8-3-7 0,11 1-8 16,6-7-6-16,13 1-12 15,8-6-12-15,-5 1-52 16,14-1-2-16,-2-5-7 16,-1-2-3-16</inkml:trace>
  <inkml:trace contextRef="#ctx0" brushRef="#br0" timeOffset="30998.6258">4548 4139 86 0,'0'0'90'0,"-15"-12"-2"16,6 12-6-16,-6-2-28 0,0 12-29 16,3 12-9-16,-3 5-6 15,1 7-4-15,2 5-1 16,5 4-1-16,5 0-2 0,5-4 0 16,13-3-1-16,5-8 1 15,6-7 0-15,4-12 0 16,4-9 1-16,2-8-1 15,1-10 1-15,-4-7 0 16,-3-8-1-16,-3-4 1 16,-2-5 0-16,-5 2 0 0,-1-3 1 15,-4 5 0-15,-3 3 0 0,-4 5-4 16,-2 7 0-16,0 7 0 16,-5 5 0-1,-2 11 0-15,0 0 0 0,0 10 0 16,-5 9 0-16,-1 10 0 15,-1 11 0-15,-5 11 0 16,-1 9 0-16,-2 6 0 0,-1 0 0 16,6 0-12-16,1-5-6 15,5-3-22-15,4-13-49 0,8-14-3 16,11-12-4-16,4-14-5 16</inkml:trace>
  <inkml:trace contextRef="#ctx0" brushRef="#br0" timeOffset="31417.0168">5153 4087 50 0,'-18'-20'94'0,"-3"2"-1"16,3 5-5-16,2 1-3 15,1 2-60-15,15 10-5 16,0 0-6-16,0 0-5 0,12-8-4 15,13 9-2-15,6 3-2 16,8-1 0-16,12 2 0 16,2 2 0-16,6-2 0 15,-3 1 0-15,-3-1 1 16,-5-1 0-16,-2 2 0 0,-11 1 0 16,-7 1-1-16,-6 5 0 15,-5 2 0-15,-5 6-1 16,-5 3 1-16,-6 8 0 0,-1 5-1 15,-4 8 1-15,-10 6 0 16,-5 4 0-16,-5 6 0 0,-6-1 1 16,-2 1-2-16,1 0-2 15,-2-8-1 1,5-3-2-16,2-8-6 0,7-5-9 16,2-4-38-16,6-14-31 15,4-7-3-15,7-12-6 16,0 0-3-16</inkml:trace>
  <inkml:trace contextRef="#ctx0" brushRef="#br0" timeOffset="31864.0286">5281 4438 3 0,'4'-13'77'15,"8"1"3"-15,16-2 0 16,9-1-5-16,15 1-54 15,11-3-2-15,10 1 3 16,11 0-2-16,3 1-3 16,-2 0-1-1,-2 1-2-15,-8 3-1 16,-11 2-3-16,-13 4-2 0,-9 5-3 16,-14 2-1-16,-13 10-1 0,-11 9-2 15,-5 8 0-15,-14 7-1 16,-7 4 1-16,-1 4-1 0,0 4 1 15,0-7 1-15,5-2 0 16,12-3-1-16,6-6 2 16,14-7-1-16,12-6 1 15,8-6 1-15,5-6-1 0,3-5-3 16,4-4 0-16,-5-10 0 16,-2-5 0-16,-6-10 0 0,-5-3 0 15,-5-6 0-15,-9-2 0 16,-3-6 0-16,-8 0 0 15,-3 0 0-15,-4 3 0 16,-9 2 0-16,-6 5 0 16,-4 10-10-16,-10 13-47 0,1 0-33 15,2 4-3-15,6 3-7 16,12 5-5-16</inkml:trace>
  <inkml:trace contextRef="#ctx0" brushRef="#br0" timeOffset="32036.0458">6916 4177 14 0,'47'0'104'16,"-17"-3"-5"-16,-5-2-5 0,-14-3-4 15,-11 8-4-15,14-13-74 16,-14 13-8-16,0 0-13 0,-1 29-67 16,0-19-12-16,-1 3-5 15,-1-1-6-15,-1 2-4 16</inkml:trace>
  <inkml:trace contextRef="#ctx0" brushRef="#br0" timeOffset="32703.608">2525 5507 61 0,'-58'6'91'16,"-1"-6"-1"-16,9 0-6 15,6-32-17-15,12 27-35 16,0 4-6-16,9-3-5 0,9 4-5 16,14 0-3-16,9 0-3 15,17 0-10-15,17 2 0 0,13 0 0 16,24-2 0-16,29 1 0 16,26-4 0-1,26-5 0-15,22-4 0 0,29-5 0 16,16-2 0-16,22-5 0 15,11 1 0-15,3-4 0 0,-6 2 0 16,-6 4 0-16,-24-1 0 16,-21 6 0-16,-29-2 0 15,-31 6 0-15,-37 1 0 0,-29 6 0 16,-27 1 0 0,-26 4 0-16,-17 0 0 15,-15 6 0-15,-18 4 0 0,-10-1 0 16,-8 6 0-16,-10 0 0 15,-5-6-60-15,-13 10-30 0,-3-2-1 16,-4-4-7-16,-3-3-8 16</inkml:trace>
  <inkml:trace contextRef="#ctx0" brushRef="#br0" timeOffset="33204.9711">2952 5767 73 0,'-136'18'93'16,"16"-8"-2"-16,17-3-5 15,10-9 1-15,20-5-57 16,14 4-15 0,17 3 1-16,16 0-3 15,12 0-6-15,14 0-7 0,26 6 0 16,22-3 0-16,18 2 0 0,25 0 0 15,18 1 0-15,25-1 0 16,27-4 0-16,23 0 0 16,20-3 0-16,24-3 0 15,25-6 0-15,8-1 0 0,12-5 0 16,6 1 0-16,-5-5 0 16,-8 1 0-16,-18-3 0 15,-21 3 0-15,-30-1 0 0,-29 2 0 16,-29 0 0-16,-31 5 0 15,-26 1 0 1,-26 4 0-16,-20 3 0 0,-13 2 0 0,-13 1 0 16,-10 3 0-1,0 0 0-15,-14 1 0 0,4-1 0 16,-4 3 0-16,0-1 0 16,-1-1 0-16,1 0 0 15,-1 1 0-15,0-2 0 16,5 0 0-16,-2 0 0 0,7 13-23 15,-8-7-71-15,2-6-3 16,1-2-5-16,3-19-7 16</inkml:trace>
  <inkml:trace contextRef="#ctx0" brushRef="#br0" timeOffset="166215.6411">3375 7047 12 0,'2'-11'55'16,"0"2"3"-16,-1-1-4 0,1 1-14 15,-1-2-5-15,-1 2-6 16,0-2-5-16,0 11-4 16,-2-17-3-16,2 17-3 0,-6-15-1 15,6 15-4-15,-14-15 0 16,14 15-2-16,-12-12-1 16,2 8-1-16,-1-1 0 15,2 2-1-15,-4-2 0 0,1 3 0 16,-3-2 0-1,-1 2 0-15,0-1 0 0,0-1-1 16,-2 2 0-16,0-1 0 16,-3 1-1-16,2 1-1 15,-5 1 0-15,0 0-1 0,0 0 1 16,-1 0-1-16,2 0 0 16,-3 3 0-16,-1-1 0 15,1 1 0-15,5 2 0 0,-8 1 0 16,7-1 0-16,0 0 0 15,-7 3 0-15,7-1 1 16,2 0-1-16,-2 0 0 0,-3 2 0 16,5 2 0-16,-3-1 2 15,0 1 0-15,-2 0 0 16,-1 3 0-16,5 1 0 0,-6 1-1 16,1 2 1-16,-1-1 0 15,-1 1-2-15,-3 0 1 16,0 2-1-16,6 1 0 15,-13-1 0-15,7 1 0 16,0 2 0-16,1-1 0 0,5 0 0 16,3 2-1-16,1 1 1 15,-1 0 0-15,9 2 0 16,-5 0-1-16,1 3 1 16,-3 1 0-16,3 2 0 0,-2 0 0 15,0 2 0-15,-4 1 0 16,2 0 3-16,-1 1-1 15,-2 0 0-15,5 0 0 16,-2 3-1-16,-2-2 1 0,5 1 0 16,0 1 0-16,3-1-3 15,-1 0 1-15,5 2 0 16,-5 0 0-16,1-2 1 16,3 3 0-16,3 1 0 15,-6 2-1-15,-2 2 1 0,2 2-1 16,0-3 0-16,5 4 0 15,1 0 0-15,-1 2 0 0,-4 0 0 16,4 0-1-16,7-2 2 16,-4 0-1-16,1 2 1 15,-2-1 0-15,4-1 0 16,1 2-1-16,3-3 0 16,-2 1 1-16,2 2 0 0,3-1-1 15,3 0 2-15,6 2-1 16,-4 0 1-16,8-1 1 15,0 0-1-15,5-2 0 0,-1-2 1 16,5 0 0-16,2-7-3 16,2 0 2-16,-2-7 0 15,8-2-2-15,0 0 0 0,2-3 0 16,3-2 0-16,4-2 0 16,1 1 0-16,6-1 0 15,0-1 0-15,1-1 0 16,6-1 0-16,0-3 0 0,10-1 0 15,-4-2 0-15,3-2 0 16,3-3 0-16,5-4 0 0,1 0 0 16,-3-4 0-16,2-2 0 15,-2 0 0-15,0-6 0 16,-2-5 0-16,-3-3 0 16,-2-3 0-16,-2-3 0 15,-1-3 0-15,0-3 0 16,-3-4 0-16,2-1 0 0,0-2 0 15,6 0 0-15,-5-3 0 16,2-1 0-16,0-1 0 16,1-2 0-16,-1 0 0 0,0-2 0 15,-2 0 0-15,-2-4 0 16,-1 0 0-16,-1-5 0 16,-1-1 0-16,-3-4 0 0,0-1 0 15,-6-4 0-15,3-2 0 16,-10-2 0-16,3 1 0 15,-5-1 0-15,-6 0 0 16,-3 3 0-16,-3-1 0 0,-3 0 0 16,-8 1 0-16,0 2 0 15,-7-4 0-15,-4 1 0 16,1 0 0 0,-3-2 0-16,-4 1 0 0,1-1 0 15,-7 4 0-15,-1 0 0 0,0 5 0 16,-1 2 0-16,-4 3 0 15,-5 4 0-15,2 3 0 0,-4 2 0 16,-1-1 0 0,-3 2 0-16,2 0 0 0,-5-1 0 15,-1 3 0-15,0-3 0 16,-2 4 0-16,-1 1 0 0,-2 2 0 16,0 1 0-16,-2 2 0 15,0 2 0-15,-2 2 0 16,-1 1 0-16,-5 3 0 15,3 2 0-15,1 1 0 16,-5 4 0 0,7-2 0-16,-6 1 0 0,2 2 0 0,2 0 0 15,3 2 0-15,0-1 0 16,-1 4 0-16,3-3 0 0,-4 5 0 16,6 0 0-16,-4 0 0 15,2 4 0-15,-2-1 0 16,-2 0 0-16,3 0 0 15,-3 1 0-15,3 1 0 0,-2 1 0 16,5-1 0-16,-2 2 0 16,4-1 0-16,3 0 0 15,-4 2 0-15,6-2 0 0,-4 1 0 16,0 1 0-16,-2 0 0 16,-2 0 0-16,0 6 0 15,0-2 0-15,-5 3 0 16,1 1 0-16,-1 0 0 15,3 2 0-15,1-2 0 0,0 1 0 16,2-1 0-16,-2 0 0 16,5-1 0-16,5-1 0 15,0 1 0-15,-2 0 0 16,6 0 0-16,2 0 0 0,5 0 0 16,2 0 0-16,10-7 0 15,-21 15 0-15,21-15 0 16,-14 14-2-16,8-3-11 0,6-11-5 15,-10 19-14-15,10-10-54 16,1-1-2-16,-1-8-5 16,16 9-5-16</inkml:trace>
  <inkml:trace contextRef="#ctx0" brushRef="#br0" timeOffset="166948.112">3097 6961 11 0,'0'-14'77'0,"0"6"8"15,0 8-4-15,2-12-27 16,-2 12-10-16,0 0-10 16,6-9-11-16,-6 9-6 15,0 0-5-15,1 10-4 16,-1 2-3-16,-4 5-2 0,-2 7 0 15,-4 3 0-15,1 6 1 16,-6 8 0-16,0 2 1 0,-5 9-1 16,-5 3 0-1,2 6-1-15,-1 6 1 0,-1 2-1 16,-4 5 0-16,2 3-1 16,-1 1 0-16,4 6 0 15,-1 1 0-15,6 1 0 0,-1 2 1 16,0 3-2-16,3-1 2 15,3 2-3-15,4 1 0 16,-5-1 0-16,8 1 0 16,-9 0 0-16,7 0 0 0,0-4 0 15,-3 1 0-15,-6 17 0 16,5-4 0 0,-2-5 0-16,-4-4 0 15,6-7 0-15,-7-3 0 16,9-5 0-16,-5-5 0 15,8-25 0-15,-3-3 0 0,8-2 0 16,-1-3 0 0,-1-1 0-16,5-5 0 0,-2 0 0 15,-2-2 0-15,1-4 0 16,2-1 0-16,-5-5 0 0,1-1 0 16,0-8 0-1,-1-4 0-15,-6 5-16 0,17-39-72 31,10-24-2-31,-1-20-2 16,16-21-9-16</inkml:trace>
  <inkml:trace contextRef="#ctx0" brushRef="#br0" timeOffset="167588.2038">3970 7196 74 0,'0'-19'84'0,"-3"1"-2"0,0-7-4 16,-1 15-44-16,4 10-2 15,-6-14-10-15,6 14-6 16,0 0-5-16,0 0-1 0,-6 8-2 16,4 7-2-16,-3 4-1 15,0 8-1-15,-3 8 1 16,-3 8 2-16,0 11-1 0,-4 7-2 31,-1 7 0-31,-3 6-1 0,1 7 0 0,-5 5 1 16,-2 4-1-16,-1 3-1 15,-2 2 2-15,0 2-4 0,3-2 0 16,-6 1 0-16,4 1 0 16,2-3 0-16,1-1 0 15,1 5 0 1,0-2 0-16,2-2 0 16,-2 0 0-16,8-1 0 15,-8-1 0-15,4-1 0 0,-3-1 0 16,4-13 0-16,0-5 0 15,-1-4 0-15,4-4 0 16,1-10 0-16,0-3 0 0,6-6 0 16,-4-7 0-16,1-3 0 15,0-4 0-15,5-3 0 16,-8-4 0-16,8-4 0 16,-1-1 0-16,-1-6 0 0,5-3 0 15,3-10 0-15,-9 12 0 16,1-12-5-16,8-21-85 31,-3-17 1-31,3-12-6 16,-3-14-5-16</inkml:trace>
  <inkml:trace contextRef="#ctx0" brushRef="#br0" timeOffset="168355.724">1700 8450 20 0,'-8'-1'73'0,"-4"-2"6"16,-2-3-3-1,14 6-36-15,-10-11-1 0,10 11-6 16,-16-9-5-16,16 9-5 0,-14-7-4 16,14 7-5-16,-11-6-2 15,11 6-3-15,0 0-3 16,0 0-1-16,0 0-2 16,0 0-2-16,0 0 0 0,10-3 0 15,0 3 1-15,-2 0 0 16,8 0 1-16,2 0 1 15,17 0 0-15,2 0 2 16,5-4-3-16,14-1 0 16,9-1-1-16,8-2-2 0,5-2 0 15,10 2 0-15,0-2 0 16,12-1 0-16,7-1 0 16,0 1 0-16,6-4 0 15,4 0 0-15,1-2 0 0,-3 1 0 16,6-2 0-1,-11-1 0-15,-6 0 0 0,1 1 0 16,-9 0 0-16,-7 1 0 0,-9 3 0 16,-6 0 0-16,-7 1 0 15,-11 2 0 1,-8 1 0-16,-8 1 0 0,-6 2 0 16,-8 1 0-16,-2 0 0 0,-8 0 0 15,-4 1 0-15,0-1 0 16,-12 6 0-16,14-8 0 15,-14 8 0-15,0-10 0 0,0 10-14 16,-17-3-29-16,0 1-46 16,-9 1-1-16,-9-2-8 15,-12-3-4-15</inkml:trace>
  <inkml:trace contextRef="#ctx0" brushRef="#br0" timeOffset="169075.6863">2389 7628 56 0,'0'-12'84'15,"1"-2"0"-15,-1 1-4 16,-5 2-42-16,5 11-1 15,0 0-12-15,-11 0-10 16,3 8-5-16,-4 13-4 16,-10 6-2-16,1 9-2 0,-5 7 0 15,3 8 0-15,-7 4 0 16,5 0-1-16,-4 0 0 16,5-4 0-16,6-5 0 15,3-9 0-15,3-8 2 0,1-9 1 16,3-7 0-16,8-13 0 15,0 0 0-15,0-8-1 0,6-13 1 16,0-5-1-16,7-8-1 16,-5-6-1-16,12-8-1 15,1-4 1-15,2-2 0 0,1-3 0 16,5-1 0-16,-1 3 2 16,7 4 0-1,3 4 0-15,-7 7 1 0,-1 8-1 16,-4 8 0-16,-5 8 1 15,-3 10-4-15,-1 6 0 0,-5 8 0 16,-3 11 0-16,7 7 0 16,-6 9 0-16,-2 6 0 15,6 5 0-15,-6 5 0 16,5 0 0-16,-6 1 0 0,2-2 0 16,-8-3 0-16,3-4-3 15,2-1-2-15,-4-8-4 16,3-2-10-16,-7-6-18 0,1-4-50 15,-4-8-1-15,5-14-7 16,-20 8 0-16</inkml:trace>
  <inkml:trace contextRef="#ctx0" brushRef="#br0" timeOffset="169319.0498">2250 7921 47 0,'-14'4'92'0,"-16"-4"0"16,18 0-7-16,5-1-1 16,7 1-57-16,-11-5-5 0,11 5-7 15,5-9-6 1,9 3-4-16,9-1-1 0,-5-1-2 16,22-4 1-16,4 0-2 15,17 1-4-15,7-7-11 0,14 0-67 16,-2-1-4-1,13-5-5-15,-4-8-5 0,-11-4-6 16</inkml:trace>
  <inkml:trace contextRef="#ctx0" brushRef="#br0" timeOffset="170022.5253">1366 6768 6 0,'8'-15'83'16,"-2"2"2"-16,-3-3-3 15,5 3-2-15,1 2-50 16,-2 2 0-16,-7 9-6 0,16-6-8 16,-16 6-5-16,18 13-3 15,-6 3-2-15,-4 8-1 16,10 6 0-16,1 4 0 16,1 6-1-16,4 4-1 0,1 3 0 15,-1-2 1-15,5-3-1 16,-3-2 0-1,4-5-1-15,-7-4 1 0,3-7-1 16,-1-3 0-16,-6-6 0 0,-8-1-1 16,-1-4-3-16,1-2-2 15,-11-8-4-15,8 7-11 16,-8-7-63-16,10-7-3 0,-5-8-4 16,0-7-7-1,-4-11-1-15</inkml:trace>
  <inkml:trace contextRef="#ctx0" brushRef="#br0" timeOffset="170313.2603">1874 6589 80 0,'2'-19'95'0,"1"3"-2"16,-3 4-7-16,1 3-1 0,-1 9-61 15,0 0-2-15,0 0-10 16,-7 14-5-16,-9 13-5 15,-2 10-3-15,-2 14 0 0,-9 11 1 16,-5 11-1-16,0 3 1 16,-1 3 0-16,1-1 0 15,3-2 0-15,0-10 0 0,-1-6 0 16,5-9-2-16,4-6-1 16,-1-9-4-16,6-4-4 15,2-8-6-15,6-5-28 16,-3-7-40-16,6-12-4 0,2-5-4 15,1-15-1-15</inkml:trace>
  <inkml:trace contextRef="#ctx0" brushRef="#br0" timeOffset="170728.5096">1204 7076 84 0,'-16'-1'92'16,"3"1"-2"-16,5-1-7 0,8 1-1 16,-10-3-62-16,10 3-6 0,0 0-7 15,0 0-3-15,0 0-1 16,15 6-2-16,1-5-1 16,5-1 1-16,19-1 2 0,8-6 1 15,10-6 0-15,11-3 0 16,6-5 0-1,8-4 0-15,7 0-1 0,-6-4 1 16,3 5-4-16,-12 1 0 0,-5 1 0 16,-13 3 0-16,-4 4 0 15,-10 2 0-15,-14 3 0 16,-6 2 0 0,-23 8 0-16,14-8 0 0,-14 8 0 15,0 0 0-15,0 0 0 16,0 0 0-16,0 0 0 15,0 0 0-15,0 0 0 0,0 0-12 16,0 10-17-16,-2-1-57 16,2-9-5-16,-8 16-3 15,8-16-6-15,-5 9 1 0</inkml:trace>
  <inkml:trace contextRef="#ctx0" brushRef="#br0" timeOffset="185796.5142">1999 8752 26 0,'0'0'37'0,"0"0"0"0,-7-9 4 16,7 9-2-16,0 0-3 15,0 0-1 1,-12-8-2-16,12 8-1 0,0 0-9 16,0 0 1-16,0 0-7 15,0-13-1-15,0 13 1 16,-11-5-3-16,11 5-6 15,-7-13-3-15,7 13 3 0,-13-12-3 16,13 12 2-16,-7-15 0 16,12 5-4-16,0 0 2 15,6 1-1-15,-3 0 2 16,10-1-5-16,-3 2 0 16,0 4 0-16,-4 0-1 0,4 4 1 15,-15 0 0-15,15 5 0 16,-1 5-3-16,-5 5 2 0,5 3 0 15,-2 5 0-15,0 5 0 16,-1 3 0-16,5 5-2 16,-11 5 3-16,-5 1-1 15,0 0 0-15,-12-1 0 0,0-1 0 16,-1-4 0 0,-2-5-1-16,-3-1 4 0,8-8-4 15,-2-4 1-15,2-4 0 16,4-3 0-16,6-11 0 15,-15 16 3-15,15-16 0 0,0 0-5 16,-9 9 4-16,9-9-1 16,0 0 0-16,6 3 2 15,6-2-1-15,9-1 0 0,4-6-1 16,10 0 5-16,19-3-6 16,-1-1 0-16,6 0 0 15,7-3 0-15,-3 1 0 0,7-1 0 16,-5 0 0-16,-14 4 0 15,-12 0 0-15,-3 3 0 16,-9-1 0-16,-10 5 0 16,0-2 0-16,-17 4 0 15,10 0 0-15,-10 0 0 16,0 0 0-16,0 0 0 0,0 0 0 16,0 0 0-16,-8 9 0 15,-1-4-82-15,-1 2-11 16,10-7-2-16,-12 6-9 0,12-6-4 15</inkml:trace>
  <inkml:trace contextRef="#ctx0" brushRef="#br0" timeOffset="193014.8534">7851 5498 50 0,'7'-24'73'0,"0"3"-17"16,-2-3-5-16,-3 5-8 16,-2-5-2-16,0 5-10 15,-2-1-6-15,-4 0-3 16,2 2-5-16,-4 2-6 15,1-1-2-15,-4 4-2 16,2 2-1-16,-4-2-3 16,0 5 0-16,-2 4-2 0,-6 0 0 15,-1 1 1-15,-2 3 0 16,-5-2 0-16,-4 2-1 16,-2 5 1-16,-4 0 0 15,-3 2-2-15,1 1 3 0,-1 2 0 16,2 2 0-16,-3 1 0 15,5 3 0-15,-3 1 0 0,3 4 0 16,0 2 1-16,2 3-3 16,-5 4 0-16,2 4 1 15,-1 2 0-15,3 3-1 0,-2 1 1 16,1 4 0-16,-2 1 0 16,0 0 0-16,7 0-1 15,-1 0-1-15,2-1 1 0,3-1 0 16,3 2 0-1,1 0 0-15,0 9 0 16,2 3 0-16,0 3 2 16,-1 1-3-16,8 3 0 15,-4 1 0-15,7-1 0 16,1-1 0-16,8-9 0 16,4-1 0-16,2-3 0 0,5-2 0 15,6 0 0-15,5-1 0 16,6-1 0-16,2 2 0 0,5-1 0 15,5-1 0-15,5 1 0 16,4-2 0-16,4-2 0 16,8 1 0-16,1-3 0 15,7-5 0-15,4-1 0 0,6-3 0 16,1-5 0-16,3-4 0 16,7-1 0-16,-3-6 0 15,1-5 0-15,2-2 0 16,-1-6 0-16,1-2 0 15,-1-4 0-15,2-8 0 16,-1-2 0-16,3-4 0 0,1-6 0 16,2-3 0-16,-1-3 0 15,28-27 0 1,-3-6 0 0,-4-8 0-16,-1-6 0 15,-4-8 0-15,-4-7 0 0,-5-8 0 16,-5-2 0-16,-34 15 0 15,-5 0 0-15,-5-2 0 16,-10 3 0-16,-5 1 0 0,-10 3 0 16,-10 4 0-16,-14-12 0 31,-6 4 0-31,-13 3 0 0,-11 6 0 16</inkml:trace>
  <inkml:trace contextRef="#ctx0" brushRef="#br0" timeOffset="193583.8708">7953 5240 56 0,'0'0'94'15,"3"-16"-4"-15,-3 16-5 16,-1-17-3-16,1 17-64 0,-10-5 1 16,10 5-8-16,-14 21-2 15,2 2-3-15,-5 13-1 16,-4 13 0-16,-5 17 1 15,-6 12-1-15,-5 15 0 0,-5 12 1 16,-2 15-3-16,-1 10-1 16,-2 7-1-16,2 3 2 15,-2 1-3-15,0-3 0 0,1-3 0 16,0-6 0-16,3-15 0 16,1-15 0-16,6-15 0 15,1-15 0-15,9-16 0 16,3-17 0-16,9-10-6 0,6-21-11 15,8-5-35-15,15-22-36 16,7-13-2-16,7-13-6 16,10-22-4-16</inkml:trace>
  <inkml:trace contextRef="#ctx0" brushRef="#br0" timeOffset="193935.16">8418 5479 45 0,'47'-42'91'0,"-8"9"0"0,-8 4-4 15,-8 6-2-15,-7 8-61 16,-7 10 1-16,-9 5-4 16,0 10-7-16,-3 14-4 0,-11 9-3 15,1 15-2 1,-10 14 1-16,-6 17-6 0,-8 15 0 15,-5 15 0-15,-4 10 0 16,-2 9 0-16,-1 1 0 16,-1-3 0-16,2-6 0 15,3-5 0-15,5-9 0 0,3-13 0 16,-1-9 0-16,5-12 0 16,1-9 0-16,4-5 0 15,1-11 0-15,5-8-17 0,1 2-49 16,5-25-24-16,4-13-2 15,4-11-7-15,4-16-3 0</inkml:trace>
  <inkml:trace contextRef="#ctx0" brushRef="#br0" timeOffset="194515.013">7636 5418 68 0,'-13'-16'76'0,"3"0"0"0,-13 0-36 15,22-1 2-15,2 0-13 0,16 1-9 16,3 1-1-16,10-1-8 16,7 0 0-1,10 1-3-15,12 3-1 0,13 0-1 16,9 3-1-16,8 2 0 15,5 4-2-15,2 3 3 16,1 5 0-16,5 10 1 16,-7 7 1-16,-9 7 0 15,-8 6-1-15,-10 7-1 0,-7 6 0 16,-6 7-1-16,-7 6 1 16,-13-3-4-16,-1 2 0 15,-5-5 0-15,0 2-1 16,-2-9 0-16,-1-6 1 15,-5-8-1-15,1-8 0 0,-3-5 0 16,-3-7 0-16,-4-4-1 16,-3-7-3-16,-9-3-5 15,0 0-23-15,10 0-53 0,-10 0-3 16,-5-17-5-16,-6 4-7 16,-7-2 1-16</inkml:trace>
  <inkml:trace contextRef="#ctx0" brushRef="#br0" timeOffset="195051.8495">6584 6229 9 0,'-16'0'84'16,"5"0"4"-16,11 0-4 15,-9-9-3-15,7 0-46 16,2 9-3-16,10-16-11 15,4 7-7 1,7 2-3-16,7 0-3 0,7 2-1 16,7 2-1-16,9 1-2 0,9 2 0 15,8 0 0-15,9 1-1 16,9-1 0-16,10 1 0 16,9-3 0-16,11 0 0 15,10-4-1-15,8-1 0 0,11-1-2 16,7-3 0-16,3 0 0 15,5-1 0-15,0 0 0 0,-10-1 0 16,-6 1 0-16,-13-1 0 16,-18 5 0-16,-16-1 0 15,-17 5 0-15,-23-2 0 16,-15 3 0-16,-16 0-5 16,-19 3-4-16,-7 0-7 0,-20 1-31 15,-11 4-40-15,-14-5-1 16,-9-1-6-16,-15-4-4 0</inkml:trace>
  <inkml:trace contextRef="#ctx0" brushRef="#br0" timeOffset="195837.3529">7159 5643 5 0,'0'0'80'0,"-3"-15"3"15,3 15-5-15,-5-13-4 0,5 13-50 16,-14-2-2-16,14 2-3 16,-16 12-8-16,6 3-4 15,-1 6-1-15,-4 6-1 16,-1 5 1-16,-1 1 0 0,-1 2-2 16,2-2-1-16,-2-4 0 15,4 2-1-15,-2-9 0 16,6-5 0-16,2-5 3 15,5-3 0-15,3-9 0 0,0 0 1 16,0 0 0-16,-3-15 0 16,3-1 0-16,6-3-1 15,2-6-2-15,2-3-2 0,3-7 0 16,3 0-1-16,5-3 0 16,2 0 0-16,7-1-1 15,-2 2-1-15,7 2 1 16,-1 4 1-16,2 6-2 15,-7 6 1-15,-1 8 0 0,-2 7 0 16,-8 4 0-16,-4 12 1 16,-7 8 0-16,-5 7 0 15,-2 5 1-15,-8 7-1 16,-2-2 2-16,-4 3-1 0,-4-3 0 16,2-5 0-16,1-3 1 15,4-8-1-15,1-4-1 16,8-4 1-16,2-3-1 15,6-3 1-15,7-3 0 0,4-1-1 16,3 1 1-16,2-1-1 16,2 3-1-16,-3-2 1 15,-3 1 0-15,0 1 0 0,-7 2 0 16,-1 2 0-16,-7 1 1 16,-3 2-1-16,-7 0 2 15,-6 4 0-15,-6 1 0 0,-7-1-1 16,-2 5-2-16,-9-1-4 15,1 9-15-15,21-3-63 16,-25 1-3 0,2-5-6-16,1-3-5 0,7-3-6 15</inkml:trace>
  <inkml:trace contextRef="#ctx0" brushRef="#br0" timeOffset="197096.913">7804 7831 75 0,'15'-17'82'0,"-4"-1"-2"15,0-9-28-15,-9 11-10 16,0 2-12-16,-2-1-5 15,-1 4-9-15,-7 1-3 16,-1 2-4-16,-3 1-1 0,-3 1-2 16,-3 4-3-16,-5 2 1 15,-3 0-1-15,-5 2-1 16,-3 6 1-16,-4 1-1 16,-3 1 0-16,-3 2 1 15,-1 2-1-15,-5 2 0 0,-15 7 0 31,-1 3 0-31,-3 3 0 16,1 2 1-16,-1 4-1 0,-1 2 1 16,1 5 0-16,3 1 0 15,16-3 0-15,-1 4 0 16,5 1 0-16,0 3-1 16,5 3 0-16,2-3 0 0,1 2 0 15,4 2-1-15,3-1 1 16,0 2-1-16,6-1 0 0,-1 3 0 15,6-1 1-15,0 3 0 16,6 0-2-16,0 2 0 16,9 0 0-16,4-4 0 15,2 1 0-15,8-3 0 16,7-1 0-16,6 0 0 16,4-2 0-16,10-2 0 0,2 0 0 15,8-3 0-15,4-2 0 16,6-3 0-16,5-2 0 15,6-4 0-15,4-3 0 0,4-3 0 16,3-1 0-16,4-7 0 16,4-1 0-16,4-6 0 0,3-4 0 15,2-7 0-15,1-2 0 16,4-10 0 0,3-5 0-16,3-5 0 0,0-7 0 15,-2-3 0-15,-2-6 0 0,2-2 0 16,-4-5 0-1,-2-3 0-15,-2-2 0 0,-9-5 0 16,-5 1 0-16,-3-5 0 0,-4-2 0 16,-5-2 0-1,-5-4 0-15,-7-4 0 16,-5-3 0-16,-5-2 0 16,-5-3 0-16,-8-2 0 0,-9 1 0 15,-10 1 0-15,-6-2 0 16,-11 4 0-16,-13 3 0 0,-14 4 0 15,-8 2 0-15,-10 6 0 16,-11 0 0-16,-11 6 0 16,-11 5 0-16,-7 5 0 0,-9 5 0 15,-10 5 0-15,-5 3 0 16,-9 6 0-16,-1 9 0 16,-4 4 0-16,2 6 0 15,0 5 0-15,2 5 0 0,6 9 0 16,8 5 0-16,11 5-5 15,8 3-6-15,19 6-7 16,11-4-11-16,20 3-59 0,15-3-1 16,16-6-5-16,11-3-4 15</inkml:trace>
  <inkml:trace contextRef="#ctx0" brushRef="#br0" timeOffset="197433.6184">7777 7808 48 0,'9'-12'96'0,"-5"-2"-5"0,-2 6-3 15,-2-2-4-15,0 10-55 16,-18 22-5 0,-1 17-8-16,-5 17-5 15,-7 15-2-15,-5 19-2 16,-8 11-1-16,-6 20-4 15,-6 12-2-15,2 1 0 16,-1 5 0-16,-1 1 0 0,-3-1 0 16,-1-4 0-16,5-4 0 15,2-14 0-15,6-11 0 16,2-18 0-16,6-11 0 16,9-16 0-16,6-18-10 0,13-10-24 15,11-16-53-15,0-17-1 16,18-17-7-16,6-19-5 0,13-19 3 15</inkml:trace>
  <inkml:trace contextRef="#ctx0" brushRef="#br0" timeOffset="197731.4804">8304 8016 79 0,'68'-53'93'16,"-12"7"-4"-16,-11 12-4 15,-11-25-24-15,-8 43-33 16,-11 26-1 0,-10 14-8-1,-5 20-5-15,-5 16-3 16,-10 18-6-16,-7 16-5 0,-7 14 0 16,-7 10 0-16,-3-1 0 15,-4 4 0-15,-6-1 0 16,-6-3 0-16,-1-5 0 0,-3-10 0 15,6-4 0-15,-2-12 0 16,6-9-25-16,0-10-63 16,5-15-3-16,1-11-3 15,4-17-6-15,-2-9-1 0</inkml:trace>
  <inkml:trace contextRef="#ctx0" brushRef="#br0" timeOffset="198118.9609">6429 8800 54 0,'-40'-12'90'15,"10"-1"-3"-15,11-5-4 0,19 18-1 16,-3-19-59-16,21 5 0 15,19 0-6-15,14 3-5 16,18 1-2-16,14 0-2 0,21 2-1 16,11 0-2-16,17-1-2 15,10-3 0-15,15-1-1 16,6-3 0-16,7-1-2 16,3-2 0-16,-8 0 0 0,-4-2 0 15,-16-1 0-15,-12 4 0 16,-22-2 0-16,-16 2 0 0,-24 3 0 15,-18 2 0-15,-17 2 0 16,-18 3 0-16,-18 8-6 16,-5-8-9-16,-17 8-25 15,-13 2-47-15,-12 2-2 16,-9-1-5-16,-13-1-5 16</inkml:trace>
  <inkml:trace contextRef="#ctx0" brushRef="#br0" timeOffset="198470.5863">7338 8046 63 0,'-10'-13'85'0,"-9"4"0"0,-9 1-4 16,28 8-46-16,-44 3 2 15,-1 8-11-15,-5 10-8 16,-3 4-4-16,2 8-3 0,1 2-2 16,8 4-3-16,6 0 0 15,11 0-2-15,11-1 0 0,14-4-2 16,20-4-2-16,19-1-3 15,17-9-13-15,15 0-65 16,24-3-4 0,17-8-5-16,13-6-7 0,4-1-1 15</inkml:trace>
  <inkml:trace contextRef="#ctx0" brushRef="#br0" timeOffset="199469.0273">7703 10247 56 0,'15'-16'78'0,"-7"3"2"15,1 0-4-15,-7 1-42 16,-2 12-5-16,1-19-6 16,-1 8-5-16,-5 3-3 0,-6-1-2 15,-2 0-2-15,-6 0-1 16,-5 1-3-16,-4 2-1 16,-7 2-1-16,-8 1-1 15,-3 2 0-15,-7 1-1 16,-7-1 0-16,-4 3 0 0,-4 3 0 15,-4 3 1 1,-5 1-1-16,-1 1 1 0,-3 2-1 0,0 4 0 16,1 2-1-1,1 5 0-15,3 2 1 0,2 3-1 16,6 4 0-16,5 3 0 16,4 5-2-16,6 3 0 15,6 7 0-15,6 5 0 0,4 8 0 16,7 6 0-16,6 6 0 15,4 3 0-15,5 4 0 16,3 2 0-16,6 2 0 16,3-3 0-16,3-1 0 0,1-4 0 15,9-3 0 1,6-2 0-16,3-5 0 0,6-4 0 16,4-2 0-16,8-6 0 0,-1 1 0 15,30 0 0 1,6-5 0-16,13-7-2 15,9-3-2-15,12-4 2 0,9-6 1 16,8-8 0 0,15-10 11-16,-13-12-10 0,4-4 0 15,2-6 0-15,3-14 0 16,-2-6 0-16,1-7 0 16,-3-4 0-16,4-4-4 15,-4-5 3-15,-3-1 2 16,0-5 1-16,-6-1 0 0,-2-5-2 15,-7-8-2-15,14-26 4 16,-10-6-2 0,-13-5 0-16,-9-6 0 15</inkml:trace>
  <inkml:trace contextRef="#ctx0" brushRef="#br0" timeOffset="200060.2883">7898 10169 34 0,'-17'-32'94'0,"0"2"1"16,-1 4-6-16,1 3-2 0,1-27-41 16,3 41-26-1,2 9-3-15,-3 9-4 0,5 18-5 16,-8 11-3-16,-1 12-2 16,-7 13-3-16,-3 16 0 15,-5 12 0-15,-4 9 0 0,-2 11 0 16,-9 1 0-1,-2 6 0-15,-4 4 0 0,-6 0 0 16,1-5 0-16,-1-3 0 0,4-7 0 16,2-7 0-16,6-7 0 15,9-5 0-15,3-9 0 16,9-7 0-16,2-8 0 0,7-9 0 16,6-5 0-16,1-9 0 15,10-7-8-15,-2-13-79 16,8-14-4-16,10-10-4 15,5-18-7-15,5-17-1 0</inkml:trace>
  <inkml:trace contextRef="#ctx0" brushRef="#br0" timeOffset="200535.0072">8612 10199 47 0,'0'-24'81'15,"0"0"3"-15,0 2-3 16,0 0-42-16,6 5-1 15,3 2-5-15,-1 2-8 0,4 3-6 16,-4 4-2-16,2 6-4 16,-10 0-2-16,12 23-2 15,-12 9-2-15,-2 10 0 0,-10 9-7 16,-2 15 0-16,-8 9 0 16,-6 13 0-16,-7 11 0 15,-6 7 0-15,-7 6 0 16,-5 8 0-16,-4 5 0 0,-4 1 0 15,0 4 0-15,-1-10 0 16,3-9 0-16,4-7 0 16,6-13 0-16,9-11 0 15,5-15 0-15,7-9 0 0,6-15 0 16,8-6 0-16,-1-15-18 16,10-6-72-16,5-14-2 0,0 0-5 15,-4-29-6-15,4-9-1 16</inkml:trace>
  <inkml:trace contextRef="#ctx0" brushRef="#br0" timeOffset="201051.4513">7603 10254 20 0,'-27'-19'86'16,"8"2"0"-16,10-1-3 0,6 0-3 15,7-1-51-15,19 5-4 16,11-3-7-16,14-3-5 16,10 0-4-16,14-4 0 0,6 2-1 15,10 1-1-15,4 1-2 16,3 2 1-1,4 4-1-15,1 1 0 16,-2 3-1-16,1 5 0 0,-5 7-1 16,-4 1-1-16,-5 9 0 0,-5 7 0 15,-4 6-2-15,-7 8 0 16,-9 7 0-16,-4 7 0 16,-5 3 0-16,-8 7 0 15,-7 4 0-15,-6 8 0 0,-9 5 0 16,-5 6 0-16,-10 3 0 15,-6 4 0-15,-5 2 0 16,-12 4 0-16,-6 4 0 0,-9-6 0 16,-3-1 0-16,-3-7 0 15,-2-3 0-15,0-9 0 16,-1-6 0-16,0-9 0 16,3-9 0-16,1-6 0 0,3-5 0 15,-9-3-84-15,6-14-7 16,-1-7-2-16,-3-8-7 15,0-4-6-15</inkml:trace>
  <inkml:trace contextRef="#ctx0" brushRef="#br0" timeOffset="201746.6793">6039 11018 37 0,'0'0'89'0,"3"-17"1"16,4 8-5-16,2-3-3 15,26 2-54-15,-23 0-1 16,5 2-7-16,9 3-7 15,3 4-4-15,7 1-1 0,9 0 0 16,10 1-2-16,10 4 0 16,14 0-3-16,11-1-3 15,12 0 0-15,14-2 0 0,12-2 0 16,10-3 0-16,17-6 0 16,8 0 0-16,7-7 0 15,11 0 0-15,4-4 0 0,3-1 0 16,3-3 0-16,-4 0 0 15,-2 1 0-15,-7 0 0 16,-11 2 0-16,-10 3 0 16,-22 2 0-16,-14 0 0 15,-20 4 0-15,-16 1 0 0,-17 5 0 16,-18 1 0-16,-14 0 0 16,-12 4 0-16,-9 0 0 15,-7 1 0-15,-8 0 0 16,0 0 0-16,0 0 0 0,-11 4 0 15,2-1 0-15,-4-2 0 16,0 2 0-16,-5-2 0 16,5 0-24-16,-6 2-65 15,2-3-4-15,-2 0-5 0,0-9-5 16,1-2-1-16</inkml:trace>
  <inkml:trace contextRef="#ctx0" brushRef="#br0" timeOffset="203436.8443">6860 10181 91 0,'11'-23'97'0,"-3"5"-5"16,0 8-5-16,-8 10 0 15,0 0-66-15,3 20-6 16,-3 6-6-16,-2 8-2 16,0 5-2-16,-4 5-5 15,-1 6 0-15,-3 4 0 0,1 2 0 16,-4-1 0-16,-3 1 0 16,1-1 0-16,-2-3-2 15,2-5-12-15,-2-11-11 0,4-10-37 16,-1-5-27-1,3-11-3-15,11-10-5 0,-13-10-2 16</inkml:trace>
  <inkml:trace contextRef="#ctx0" brushRef="#br0" timeOffset="203684.9743">6761 10299 9 0,'19'-42'85'0,"3"3"3"15,7 10-2-15,5 3-3 16,29 14-43-16,-19 4-9 15,4 8-8-15,2 7-7 16,-4 11-5-16,-4 10-1 0,-4 4-3 16,-11 9-1-1,-13 5-1-15,-13 6-2 0,-6 0 0 16,-16 2-1-16,-13-1 1 16,-9-1-3-16,-6-1 0 15,-8-2-3-15,-2-8-7 0,8-21-72 16,0 10-5-16,6-13-5 15,10-9-5-15,13-10-6 16</inkml:trace>
  <inkml:trace contextRef="#ctx0" brushRef="#br0" timeOffset="209059.9178">6880 6465 20 0,'-8'-16'81'16,"8"16"1"-16,-13-11-5 0,0 11-13 15,5 1-32-15,-6 6-12 16,3 6-7-16,0 1-5 0,-1 3 0 16,5 1 0-16,2 4 0 15,4-2 0-15,6 3-1 16,8-1-1-16,5 1 0 16,7 1-1-16,3 2-2 15,4-3 0-15,3 3-1 16,2-3 0-16,-4 1-2 15,-2-2 1-15,-4-2-1 0,-5-3 0 16,-5 0 1-16,-7 0-1 16,-7-3 1-16,-3 0 0 0,-4-2 0 15,-10 0 0-15,-1 1 1 16,-4-2 0-16,-3-2-2 16,-2 1-2-16,-3-6-5 15,2 2-8-15,-5-6-25 16,6 0-42-16,2-6-4 0,2-7-7 15,1-3-2-15</inkml:trace>
  <inkml:trace contextRef="#ctx0" brushRef="#br0" timeOffset="209289.1277">6826 6568 18 0,'11'-14'88'0,"2"-2"1"16,5 2-3-16,4-2-5 15,4 1-41-15,2 3-13 16,1-1-10-16,2 4-5 16,-4 2-5-16,2 1-2 0,-6 1-2 15,1 5-2-15,-4-2-2 16,-1 2-5-16,-4 0-12 0,1 2-62 16,1 4-3-1,-1-1-5-15,3-4-6 0,0-1-4 16</inkml:trace>
  <inkml:trace contextRef="#ctx0" brushRef="#br0" timeOffset="210196.9333">6629 8888 70 0,'-5'-16'83'0,"4"-2"-1"0,1 0-9 15,6-3-30-15,7-2-10 16,5 2-11-16,4 3-7 16,1 0-3-16,4 7-4 15,-4 3-2 1,2 7-2-16,-6 6-2 0,0 8-1 15,-7 5 0-15,-4 7 0 0,-4 3 0 16,-4 4 0-16,0 1 0 16,-7-2 1-16,-4-2-1 15,-5-2 1-15,3-3-1 16,0-5-1-16,2-6 1 0,2-3 0 16,9-10 0-16,-11 11-1 15,11-11 1-15,11 0 0 0,2 2-1 16,6-2 1-16,3 0 0 15,4 0 0-15,3 0 0 16,1 4-1-16,-2 4 0 0,-2 1 1 16,-2 3-1-16,-8 1 1 15,-2 2 1 1,-7-1-1-16,-5 1 1 0,-4 0 0 16,-7 1 1-16,-9 0-1 0,-3 1 0 15,-3 4-1-15,-3-4-3 16,2 8-9-16,-4 1-34 15,5 2-40-15,2-1 0 16,4 0-10-16,4 0-4 16</inkml:trace>
  <inkml:trace contextRef="#ctx0" brushRef="#br0" timeOffset="210840.8579">6590 11339 73 0,'9'-29'93'15,"-1"-1"-2"-15,1 4-4 0,-6 3-2 16,-1 3-58-1,2 7-6-15,-3 3-7 0,-1 10-4 16,0 0-2-16,9 5-6 16,-6 10-2-16,0 5 0 15,-1 5 0-15,-2 5 0 0,0 4 0 16,-1 3 0-16,-3 2 0 16,-5-1 0-16,-1 0 0 15,-1 1 0-15,-3-5 0 16,4 0 0-16,-4-8-19 0,-5-2-69 15,14-6-4-15,4-9-3 16,1-9-7-16,6-5 1 16</inkml:trace>
  <inkml:trace contextRef="#ctx0" brushRef="#br0" timeOffset="211164.7654">6904 11246 88 0,'16'-10'96'15,"-7"5"-4"-15,-9 5-5 0,1 13 1 16,-3 5-64-16,-6 11-6 16,-1 2-5-16,-1 4-8 15,0 2-5-15,0 0 0 16,4-1 0-16,5-7 0 0,1-6 0 16,5-5 0-16,7-8 0 15,3-9 0-15,5-1 0 16,0-12 0-16,-3-7 0 15,0-7 0-15,-3-7 0 0,-1-6 0 16,-9-5 0-16,-3-1 0 16,-4-2 0-16,-9 4 0 0,-1 1 0 15,-6 11 0 1,-5 3 0-16,-4 15 0 0,-4 6-34 16,6 9-54-16,-3 8-3 0,7 2-4 15,5 3-9-15,11-5 5 16</inkml:trace>
  <inkml:trace contextRef="#ctx0" brushRef="#br0" timeOffset="214532.6325">9650 6167 10 0,'-16'0'77'15,"7"0"3"-15,-2-18-6 16,2 16-20-16,9 2-10 0,-13-5-12 16,13 5-7-16,0 0-6 15,0 0-3 1,0 0-3-16,18-7-2 0,0 5-2 15,5-1-1-15,10 1 0 16,6-1-2-16,4 1 0 16,12 0-1-16,7-1-1 0,5 2-1 15,8 1 0-15,7-1 1 16,6 2-4-16,7-1 0 0,3 1 0 16,5-1 0-16,0-1 0 15,-2-1 0 1,4-1 0-16,-7-3 0 0,-4 0 0 15,-5-1 0-15,-4-2 0 16,-12 0 0-16,-8 1 0 16,-5 0 0-16,-12-1 0 0,-6 3 0 15,-10 0 0-15,-4 2 0 16,-10-1-13-16,2 4-15 16,-9 1-57-16,-11 0-5 15,13-8-3-15,-13-2-5 0,0-1-1 16</inkml:trace>
  <inkml:trace contextRef="#ctx0" brushRef="#br0" timeOffset="214714.9413">11513 5888 28 0,'0'-10'86'0,"0"10"2"15,18-10-4-15,1 10-1 0,7 4-47 16,4 8-10-16,2 4-6 16,-2 7-5-16,-1 4-5 15,-3 8-3-15,-7 3-3 16,-8 9-3-16,-9 3-5 15,-3 7-7-15,-20-5-26 0,-8 4-47 16,-14 0-1 0,-13-6-7-16,-6-2-7 0</inkml:trace>
  <inkml:trace contextRef="#ctx0" brushRef="#br0" timeOffset="215562.015">4730 7840 24 0,'-8'4'89'0,"8"-4"1"0,-11-10-5 16,7-3-3-16,4-4-53 16,1 1-6-16,8-1-6 15,8 2-6-15,4 1-2 0,8 1-2 16,9 1 0-1,6-2-1-15,9 0-1 0,5-4-1 16,9-3 0-16,10-4 0 16,9-5-1-16,11-7 0 15,11-4 0-15,5-4-1 16,4 0 2-16,6-2-4 0,-1 1 0 16,-6 2 0-16,-8 6 0 15,-15 4 0-15,-13 6 0 16,-15 2 0-16,-13 2 0 0,-17 6-4 15,-14 2-4-15,-11 3-1 16,-11 4-2-16,-10 2-2 16,-11 2-1-16,-6 5 0 0,-4 0-2 15,-6 0 4-15,-2 3 2 16,0-1 3-16,5 0 2 16,2-2 4-16,9 0 4 15,7-5 2-15,17 5 2 0,-3-17 3 16,17 7 1-16,14-2 1 15,13 2 0-15,10 0-1 16,8 8 0-16,4 2-3 16,2 1 0-16,0 14-3 15,-6 7-1-15,-5 5-1 16,-16 7-1-16,-9 11-3 0,-16 5-2 16,-14 11-5-16,-10 5-9 15,-18-1-64-15,-13 14-7 0,-13 1-6 16,-24 4-5-1,-4-4 0-15</inkml:trace>
  <inkml:trace contextRef="#ctx0" brushRef="#br0" timeOffset="216091.8395">5028 8217 66 0,'-34'16'94'0,"7"-4"-2"16,2-4-7-16,5 0-1 15,6-3-62-15,14-5 0 16,1 12-6-16,21-7-5 0,14-3-2 16,13 1-1-16,15-3-6 15,17 0-2-15,15-3 0 16,15-1 0-16,7 0 0 15,4 2 0-15,7 1 0 16,3-1 0-16,-3 2 0 0,-8 2 0 16,-6-1 0-16,-14 2 0 15,-7 1 0-15,-17 1 0 16,-14-2-10-16,-14-1-3 0,-16 0-4 16,-12-2 0-16,-21 0 1 15,0-10-1-15,-13-2 3 16,-10-1 4-16,-5-4 3 15,-4 1 5-15,-2-3 5 0,5 2 3 16,6 1 2-16,7-1 2 16,10 6 1-16,8 1 2 15,12 5-1-15,9 2-2 16,8 3-2-16,8 6 0 16,1 10-1-16,1 4-2 0,-3 7 0 15,-4 6-1-15,-8 6-2 16,-10 3-1-16,-8 6-3 0,-12 5-4 15,-14 10-8-15,-15 5-36 16,-12 4-36-16,-12 1-2 16,-12-1-7-16,-5 0-4 15</inkml:trace>
  <inkml:trace contextRef="#ctx0" brushRef="#br0" timeOffset="216541.0476">5021 8968 88 0,'-34'-7'98'16,"8"2"-8"-16,1-3-4 15,5 2-2-15,-2 6-69 16,22 0 1-16,-7 15-4 0,10 7-4 15,12 6-3-15,7 9-1 16,7 9 1-16,7 7-5 16,4 5 0-16,3 4 0 0,5 3 0 15,1-3 0-15,8 5 0 16,0-2 0-16,-1 0 0 16,4-1 0-16,2 4 0 15,5 3 0-15,1 4 0 0,-1 2 0 16,0 2 0-16,-1 3 0 15,-3-2 0-15,-1 60 0 16,1-59 0-16,-9-5 0 16,-3-8 0-16,-8-8 0 15,-7-5 0-15,-4-11 0 16,-9-4-5-16,-7-63-2 16,-10 39 11-1,-6-1-1-15,-4-4-1 16,-9-7-1-16</inkml:trace>
  <inkml:trace contextRef="#ctx0" brushRef="#br0" timeOffset="219374.8459">13376 5225 9 0,'20'-23'28'0,"4"0"-1"15,-7 3 0 1,1 1 3-16,-3-4 2 0,1 8 2 0,-4-8 1 16,-2 6-1-16,-2-4-2 15,-2 5-3 1,-4-2-1-16,-2 4-2 0,0-2-5 16,-7 2-5-16,-4 4-4 0,-5-2-2 15,-3 5-2-15,-3 0-1 16,-7 1-2-16,-3 2 0 15,-9 1 0-15,-1 3-1 16,-7 0-1-16,0 3 1 0,-5 3-1 16,-2 2-1-16,-1 5 1 15,-1 0-1-15,4 4 0 0,-1 2 0 16,6 1 0-16,2 4 0 16,4 2 0-16,5 3 0 15,0 0 0-15,5 4 1 16,-1 4-2-16,2 0 3 0,2 8 0 15,-4 2 0-15,2 5-4 16,-6 3 0-16,3 7 0 16,-3 1 0-1,1 5 0-15,1 1 0 0,2-1 0 0,1-2 0 16,6-3 0-16,3-2 0 16,5-1 0-16,5-1 0 15,2-4 0-15,8-1 0 16,-1 2 0-16,5 2 0 0,0 1 0 15,9 2 0-15,4 0 0 16,3 0 0-16,6 3 0 16,4 1 0-16,7 1 0 15,4 0 0-15,11 1 0 0,2-1 0 16,6-5 0-16,8 3 0 16,3-11 0-16,1-3 0 15,4-5 0 1,3-8 0-16,4-5 0 0,-1-10 0 0,3 0 0 15,4-9 0-15,3-3 0 16,1-2 0-16,1-6 0 16,1-1 0-16,1-2 0 0,-1-5 0 15,-2-5 0-15,-7-2 0 16,3-5 0-16,-6-2 0 16,0-5 0-16,1-4 0 15,-4-5 0-15,0-4 0 16,-1-10 0-16,3-3 0 0,1-10 0 15,-1-3 0-15,-4-5 0 16,-1-7 0-16,-4-3 0 16,-5-5 0-16,-4-1 0 15,-8-5 0-15,-7 1 0 0,-7-2 0 16,-8 0 0-16,-8-1 0 16,-8 1 0-16,-9 1 0 0,-5 4 0 15,-3 3 0-15,-10 2 0 16,-7 3 0-16,-1 4 0 15,-10 4 0-15,1 5 0 16,-9 2 0-16,-1 5 0 16,-6 2 0-16,-4 6 0 15,-9 2 0-15,-6 2 0 0,-5 3 0 16,-6 4 0-16,-2 3 0 16,-9 7 0-16,-4 5 0 0,0 2 0 15,0 5 0 1,0 4 0-16,3 5 0 15,6 1 0-15,0 6 0 0,11-1 0 16,6 4 0 0,10 5 0-16,3 1-5 0,13 6-14 0,6-2-11 15,12-3-52-15,6 9-9 16,9-4-5 0,5-3-5-16</inkml:trace>
  <inkml:trace contextRef="#ctx0" brushRef="#br0" timeOffset="219826.6953">13478 4816 6 0,'-3'-16'91'0,"3"16"1"15,-4-12-3-15,4 12-8 0,-20-11-37 16,20 11-16-16,0 0-9 15,-2 13-6-15,0 7-5 16,-1 9-2-16,-3 12 0 16,0 11-1-16,-3 15 0 0,-7 18-1 15,-3 12 2-15,-6 13-1 16,0 10-2-16,-6 12-3 16,-2 1 0-16,1 1 0 0,-2-1 0 15,2-6 0-15,2-9 0 16,1-9 0-16,2-11 0 15,2-9 0-15,4-8 0 16,-1-7 0-16,1-2 0 16,0-2 0-16,2-4 0 0,-1 0 0 15,1-1 0-15,0-3 0 16,2-3 0-16,2-9 0 16,5-6 0-16,-1-9 0 0,7-7 0 15,1-13 0-15,3-15-8 16,6 1-18-16,12-22-61 15,5-12-3-15,7-17-4 16,5-16-4-16,5-19-1 0</inkml:trace>
  <inkml:trace contextRef="#ctx0" brushRef="#br0" timeOffset="220222.4634">14164 5113 66 0,'41'-58'87'0,"-7"9"1"16,-9 6-2-16,-19 11-41 0,3 9-7 15,-2 6-12 1,-7 17-8-16,0 0-5 16,0 0-4-16,-11 27-3 15,1 10-2-15,-3 13-1 0,-6 13-1 16,-2 16 3-16,-1 16 1 15,-5 10 0-15,0 11-3 16,-3 3-3-16,-3 6 0 0,4 0 0 16,-1 3 0-16,-2 0 0 15,2-8 0-15,1-6 0 0,-2-2 0 16,7-3 0-16,0-6 0 16,-2-4 0-16,3-6 0 15,2-5 0-15,3-8 0 0,-1-7 0 16,4-8 0-16,-2-9 0 15,6-9 0-15,-2-11-7 16,6-17-52-16,-1-3-31 16,-5-16-1-16,4-7-7 0,-4-18-5 15</inkml:trace>
  <inkml:trace contextRef="#ctx0" brushRef="#br0" timeOffset="220786.7071">12458 6007 19 0,'-20'-7'86'0,"3"2"-1"0,3-2-1 0,-6 5-13 16,9-5-29-16,11 7-14 15,-12-6-7-15,12 6-7 16,-10 0-4-16,10 0-3 16,0 0-1-16,-1 9-3 15,1-9 0-15,1 11 0 0,-1-11 0 16,19 14 1-16,0-9-1 15,10-2 1-15,9 0 0 16,8-3 0-16,15 0 0 16,13-6-1-16,10-2-3 0,16-1 0 15,11-3 0-15,10-1 0 16,14 0 0-16,13-1 0 16,9 1 0-16,7 0 0 0,2 0 0 15,1-3 0-15,-4 3 0 16,-10-1 0-16,-12 0 0 15,-18-1 0-15,-19 3 0 0,-19 1 0 16,-17-1 0-16,-20 5 0 16,-14-1 0-16,-12 4 0 15,-22 4 0-15,0 0-2 16,0 0-28-16,-32-3-56 16,3 3-3-16,-8-2-6 15,-14-4-4-15,-8-4-2 16</inkml:trace>
  <inkml:trace contextRef="#ctx0" brushRef="#br0" timeOffset="221292.7578">12791 5222 55 0,'0'0'88'0,"-5"-13"-4"15,5 13-3-15,0 0-34 16,0 0-22-16,0 0-3 0,-9 9-7 16,7 5-6-16,0 6 1 15,-8 4 0-15,2 11-1 16,-4 6 0-16,1 4 0 16,-2 3-1-16,0 0 0 0,4 0-1 15,0-7-3-15,6-3-1 16,2-6 0-16,4-5 0 15,8-8-1-15,3-1-2 0,7-9 0 16,3-4 0-16,10-3 0 16,5-2 0-16,4-4 0 0,1-6 0 15,2-2 0 1,1-5 0-16,-3 1-11 16,-6-7-5-16,-5 5-25 0,-2-5-45 15,-14-2-2-15,-11-1-6 16,-6 0-5-16</inkml:trace>
  <inkml:trace contextRef="#ctx0" brushRef="#br0" timeOffset="221529.7821">12842 5253 16 0,'0'-12'71'0,"2"-1"3"16,4 1-1-16,8 8-34 0,1-9-11 15,5 3-11 1,4-2-4-16,5 5-4 0,4-3-3 16,-3 4-2-16,4 1-2 15,-1 4-1-15,-1 1-6 16,-8 0-13-16,-5 0-41 0,-2 9-14 16,-12 4-5-16,-5 2-4 15</inkml:trace>
  <inkml:trace contextRef="#ctx0" brushRef="#br0" timeOffset="221707.1957">12791 5455 26 0,'-11'11'82'0,"11"-11"1"0,0 0-3 16,0 0-32-16,18-6-6 15,8-2-17-15,10-3-10 0,7 1-4 16,10-1-9-16,12 6-24 15,11-2-53-15,-3 1-2 16,1 1-6-16,-1-3-6 16</inkml:trace>
  <inkml:trace contextRef="#ctx0" brushRef="#br0" timeOffset="224242.4922">12663 6238 59 0,'9'-24'87'16,"1"1"-1"-16,-7-1-4 15,1 2-31-15,-4 11-16 16,0 11-11-16,0 0-8 0,-17 7-4 16,5 13-3-16,-4 8-2 15,-3 7-2-15,-3 9 0 16,-1 5-1-16,3 5 0 15,1 1-1-15,7-2-1 0,3-2 0 16,9-4-1 0,1-8 1-16,15-5 0 0,9-9 0 15,8-10 0-15,4-8 0 16,3-6 1-16,5-4-1 0,-6-11 0 16,-2-4-2-16,-7-6 0 15,-8-1 0-15,-13-1 0 16,-8-1 0-16,-5 4 0 15,-16 2 0-15,-7 4 0 0,-10 8 0 16,-8 7 0-16,1 6 0 16,-6 10-19-16,6-6-53 0,2 29-16 15,11 2-3-15,9 5-7 16,14 0-5-16</inkml:trace>
  <inkml:trace contextRef="#ctx0" brushRef="#br0" timeOffset="225373.1646">9494 8669 76 0,'-9'-8'84'0,"-1"3"-3"16,3-4-22-16,5-1-14 16,-1 1-10-16,3 0-9 0,0 9-8 15,0-15-4-15,0 15-3 16,-3-10-3-16,3 10-1 15,0 0-2-15,0 0-1 0,0 0-1 16,9-6 0-16,0 6 0 16,3 0 0-16,10 0 0 15,2 2 0-15,1 0 0 16,11-2 1-16,2 0-1 16,6 0 0-16,7 0 0 0,4-4-1 15,4 4 0-15,3 0-2 0,6-1 0 16,-2 1 0-1,2 1 0-15,4-1 0 0,-2 1 0 16,0 2 0-16,1-3 0 16,7 0 0-16,-2 1 0 15,5-1 0-15,3-4 0 0,-1 0 0 16,1-2 0-16,3 1 0 16,-5 0 0-16,-3 0 0 15,-5-1 0-15,-5 1 0 0,-2 1 0 16,-3 0 0-16,-3-1 0 15,-2 0 0-15,0-1 0 16,3-1 0-16,-5 2 0 16,4-2 0-16,0 0 0 0,-1 0 0 15,-2 1 0-15,-3 1 0 16,-3-1 0-16,-2 2 0 16,-9 1 0-16,-3 2 0 15,-3-1 0-15,-4 2 0 0,-8 1 0 16,-3-1 0-16,-3 1 0 15,-2 2 0-15,-6 0 0 16,-9-3 0-16,13 11 0 16,-13-11-10-16,0 12-16 0,0-12-60 15,0 13-4-15,0-13-3 16,-11 0-6-16,11 0 1 16</inkml:trace>
  <inkml:trace contextRef="#ctx0" brushRef="#br0" timeOffset="226819.8842">13700 8010 42 0,'0'-16'66'0,"-2"3"-2"16,-6-3-9-16,3 4-9 16,-6-1-10-16,2 2-8 15,-5 1-7-15,-2 1-5 16,-2 3-3-1,-1 1-4-15,-3 1-1 0,-3 2-1 0,-3 2-1 16,-4 0 1-16,-2 0 0 16,-2 4 0-16,-5 1-1 0,0-1 0 31,-2 3 0-31,-5 1 0 0,-1 2 0 0,0 1-1 16,-1 3-1-1,-1 2 1-15,3 5-1 0,2 5 0 16,-3 2 0-16,4 7-1 15,-2 2 0-15,7 3 0 0,-2 4 0 16,3 4 0-16,0-2-1 16,5 3-2-16,-1-2 0 15,5-1 0-15,0 2 0 0,4-2 0 16,2 2 0-16,0-4 0 16,7 3 0-16,4 3 0 15,1-1 0-15,6 1 0 0,2 0 0 16,4 1 0-1,3-1 0-15,4-1 0 16,4-1 0-16,2 0 0 0,5-1 0 16,6-1 0-16,2 2 0 15,6-1 0-15,3-1 0 0,3 2 0 16,3 1 0-16,7 0 0 16,2-2 0-16,6-1 0 15,5-3 0-15,3-4 0 16,8 0 0-16,9-5 0 0,-1-1 0 15,7-8 0-15,1 0 0 16,4-7 0-16,4 2 0 16,0-5 0-16,4-1 0 15,-1-5 0-15,6-2 0 0,4-6 0 16,0 0 0-16,5-2 0 16,-3-6 0-16,0-5 0 15,1-5 0-15,1-1 0 0,-4-4 0 16,-2-1 0-16,-3-5 0 15,-5 0 0-15,0-5 0 16,-3-5 0-16,0-4 0 0,-6-7 0 16,-2-2 0-1,-5-10 0-15,-4-3 0 0,-3-6 0 16,-5-4 0-16,-9-2 0 16,-7-6 0-16,-8 2 0 15,-8-3 0-15,-6 3 0 0,-10 0 0 16,-8 0 0-16,-8 5 0 15,-7 1 0-15,-13 4 0 16,-10 0 0-16,-9 4 0 16,-10 0 0-16,-10 4 0 0,-8 1 0 15,-8 2 0-15,-5 2 0 16,-8 7 0-16,-2 5 0 16,-4 2 0-16,-4 7 0 15,1 3 0-15,-6 7 0 0,0 5 0 16,-3 6 0-16,-2 5 0 15,-9 3 0-15,-2 7 0 0,-3-1 0 16,-3 8 0-16,-1 1 0 16,1 2 0-16,1-1 0 15,3-2 0-15,6 4 0 0,8-3 0 16,5 0 0 0,10 4 0-16,5 4 0 15,9 7 0-15,7 2 0 0,13 16-9 16,-1 0-32-16,21 11-47 15,9-1-2-15,15-4-5 0,9-4-6 16</inkml:trace>
  <inkml:trace contextRef="#ctx0" brushRef="#br0" timeOffset="227305.4407">13904 7893 62 0,'-3'-17'77'0,"3"-1"0"16,3 4-33-16,1 1-1 0,5 3-10 15,-9 10-7-15,11-10-1 16,-11 10-5-16,9 11-3 16,-12 16-1-1,-6 10-2-15,-4 13-1 0,-7 15 0 16,-5 13-1-16,-9 15-2 16,-6 10-1-16,-9 15-9 15,0 2 0-15,0 9 0 16,-6 3 0-16,4 2 0 0,-3 0 0 15,3-1 0-15,10-4 0 16,1-15 0-16,7-8 0 16,3-15 0-16,7-9 0 15,5-14 0-15,6-12 0 0,4-11 0 16,0-12 0 0,5-4 0-16,2-10 0 0,6-5-21 15,1-1-47-15,13-22-21 16,5-16-3-16,8-14-6 15,5-16-3-15</inkml:trace>
  <inkml:trace contextRef="#ctx0" brushRef="#br0" timeOffset="227686.5009">14947 7954 17 0,'65'-53'83'0,"-12"6"4"16,-9 11-3-16,-13 7-3 16,-10 11-53-16,-5 9 0 0,-16 9-5 15,6 13-6-15,-17 30-4 32,-9 13 0-32,-6 16-2 15,-9 16 0-15,-6 18-2 16,-11 13-3-16,-3 14-6 0,-10 10 0 15,4-11 0-15,-4 5 0 16,0-3 0-16,-1 0 0 16,3-5 0-16,0-8 0 0,6-10 0 15,3-9 0-15,11-12 0 16,-2-8 0-16,8-11 0 16,5-13 0-16,3-8 0 0,0-21-87 31,5-16-3-16,2-13-3-15,-1-18-7 0</inkml:trace>
  <inkml:trace contextRef="#ctx0" brushRef="#br0" timeOffset="228183.5966">12775 8845 32 0,'-30'-9'85'0,"5"0"0"16,3 1-5-1,5-1-3-15,-2 0-53 16,7 5-4-16,5 2-2 15,7 2-4-15,0 0-6 0,0 0-2 16,-4 6 0-16,4-6-1 16,18 14 1-16,6-7 0 15,12-1 1-15,13-2-1 16,19-4 1-16,20 0-1 0,21-6 0 16,22-5-1-16,21 0-3 15,17-3-2-15,12 0 0 16,11 0 0-16,4 1 0 15,5 2 0-15,-5-3 0 16,-11 3 0-16,-14 1 0 16,-14 0 0-16,-21 3 0 0,-20 0 0 15,-24 2 0-15,-22 0 0 16,-20 1 0-16,-16 2 0 16,-17 0 0-16,-17 2 0 0,-6-1 0 15,-47 1-84 1,-16 0-4-1,-11-4-4-15,-18-4-7 0</inkml:trace>
  <inkml:trace contextRef="#ctx0" brushRef="#br0" timeOffset="228542.3912">13313 8245 63 0,'-5'-12'78'16,"0"0"1"-16,-6 1-4 15,-1 4-45-15,2 7-7 0,-6 3 2 16,4 11-1-16,-6 12-7 15,2 10-3-15,-3 2-3 16,2 11-1-16,-1 2-3 16,3 3-1-16,-2-1-1 0,0 2-3 15,3-10 1 1,0-2-1-16,0-3-2 0,0-51-2 16,4 33-14-1,1-4-25 1,9-8-39-16,0-10-4 0</inkml:trace>
  <inkml:trace contextRef="#ctx0" brushRef="#br0" timeOffset="228810.0541">13163 8338 24 0,'12'-23'70'15,"4"0"4"-15,4 3-22 16,4 0-8-16,10 6-10 15,0-2-9-15,4 5-7 16,0 1-5-16,1 5-5 0,-4 2-3 16,-1 3-2-16,-7 1-1 15,-5 5-1-15,-4 0 0 16,-5 2 0-16,-1 2-7 16,-12-10-11-16,12 16-24 0,-5-5-30 15,-7 0-5 1,-5-1-6-16,-8 0 0 0</inkml:trace>
  <inkml:trace contextRef="#ctx0" brushRef="#br0" timeOffset="229154.9409">13109 8500 42 0,'0'0'73'15,"-10"13"2"-15,10-13-26 16,0 13-5-16,0-13-7 0,3 14-8 16,-3-14-5-16,19 12-4 15,-2-7-4-15,3-2-3 16,8-2-2-16,4-1-1 16,5-1-2-16,9-5-2 0,-4 1 0 15,5-1-2-15,-4-1-1 16,-6 1-1-1,-1 0 0-15,-8 2-1 0,-6 0 1 16,-6 1-1-16,-8 0 1 0,-8 3-1 16,0 0 0-16,0 0 0 15,0 0-2-15,0 0-2 16,0 0-7-16,-6 4-21 16,10 4-52-16,-4-8-1 0,-5 16-6 15,5-16-7-15</inkml:trace>
  <inkml:trace contextRef="#ctx0" brushRef="#br0" timeOffset="232244.1539">12852 9021 54 0,'-11'-4'85'0,"-1"0"2"0,-1-3-4 16,3 7-30-16,-2-5-11 15,12 5-12-15,-10-1-10 16,10 1-4-16,0 0-4 0,0 0-3 16,0 0-1-16,0 0-3 15,8 1 0-15,9 1-3 16,3 1-2-16,5 1 0 15,6-1 0-15,5 3 0 16,0 0 0-16,0 2 0 16,-2 3 0-16,-6 1 0 0,-1 3 0 15,-8 2 0-15,-6 5 0 16,-7 1 0-16,-4 5 0 16,-2 1 0-16,-4 5 0 0,-9 0 0 15,-1 5 0-15,1-3 0 16,-1 1 0-16,-1-3 0 15,1 0 0-15,3-3 0 0,2-1 0 16,2-7 0-16,4 2-25 16,-1 2-49-16,2-14-15 15,2-13-5-15,0 0-7 16,0 0 1-16</inkml:trace>
  <inkml:trace contextRef="#ctx0" brushRef="#br0" timeOffset="232437.0228">12939 9318 79 0,'0'0'95'0,"-6"-11"-3"16,6 11-5-16,6-14-1 15,9 6-58-15,7 2-9 16,10-2-6-16,9 4-6 0,4-2-5 16,12 5-7-16,1-3-13 15,2 5-66-15,12-1-4 0,1-5-3 16,4-2-8-1,5-9-4-15</inkml:trace>
  <inkml:trace contextRef="#ctx0" brushRef="#br0" timeOffset="234319.7309">20706 7738 1 0,'6'-17'78'16,"-4"-3"4"-16,-1-2-2 15,-1 0-29-15,0 4-12 16,-5-1-14-16,1 0-5 0,-6 1-7 16,1 0-4-16,-5 5-2 15,-1-1-1-15,-3 1-2 16,-1 2 1-16,-4 3-2 15,-5 0 0-15,0 2 0 16,-4 2 0-16,-3 0 0 16,-3 2 0-16,-3 1-2 0,-3 1 1 15,-1 0 0-15,1 0 0 16,-3 5-1-16,-2 0 1 16,2 2-1-16,0 2 0 0,-2 4 0 15,2-1-1-15,-2 3 1 16,-3 0 0-16,3 3-1 15,-2 0 1-15,-4 3 0 16,3 0-1-16,-4 0 1 0,-1 2 0 16,1-1-1-16,-1 3 1 15,5 0 0-15,-2 1 0 0,-9 10 1 32,4 0 0-32,1 3 1 15,3 0-1-15,0 4 1 0,4 2 0 16,-2 3 0-1,3 2 0-15,10-7-1 16,2 3 0-16,1 1 1 0,0 3-1 16,-1-1 0-16,3 2-1 0,2-3 0 15,3 1 1 1,2 2-1-16,2-1 0 0,3-1 0 16,3 0 1-16,3 5 0 15,5 2 0-15,4 5 0 16,4 1 0-16,4-1 0 0,1-1-2 15,10 1 0-15,3 1 0 16,6-4 0 0,3 0 0-16,0-5 0 0,5-2 0 0,0 0 0 15,6-4 0-15,0-2 0 16,5-2 0-16,1-5 0 16,8 1 0-16,3-6 0 15,4-1 0-15,5-1 0 0,4-5 0 16,3-1 0-16,5-1 0 15,6-3 0-15,6-4 0 16,3-2 0-16,2 0 0 16,4-4 0-16,1-2 0 15,2-2 0-15,2-2 0 16,-2-3 0-16,-4-1 0 0,1-1 0 16,-1-2 0-16,-1-5 0 15,2-1 0-15,-1-2 0 0,1-1 0 16,-1-2 0-16,0-1 0 15,0-5 0-15,1-1 0 16,-5-4 0-16,1-1 0 16,-2-4 0-16,-7-2 0 0,2-5 0 15,-4-5 0 1,-3-2 0-16,-2-2 0 0,-1-1 0 16,-4-7 0-16,-8 3 0 0,1-6 0 15,-6 2 0-15,-3 0 0 16,-5-4 0-16,-9-2 0 15,-2-4 0-15,-7-3 0 0,-2-2 0 16,-7-3 0-16,-3-1 0 16,-7 1 0-16,-2-2 0 15,-7 1 0-15,-1 2 0 16,-5 1 0-16,-11 0 0 16,-6 2 0-16,-7 1 0 15,-8 0 0-15,-5 4 0 0,-9 2 0 16,-1 2 0-16,-6 4 0 15,-7 4 0-15,-3 3 0 16,-4 6 0-16,-4 3 0 16,-4 4 0-16,-2 1 0 0,-5 8 0 15,-4 2 0-15,-2 8 0 16,-4-1 0-16,0 4 0 0,-1 4 0 16,-1 6-4-16,0 2-6 15,6 2-5-15,-1 7-12 16,8 3-30-16,9 10-32 15,9 0-3-15,13 1-4 16,16-1-1-16</inkml:trace>
  <inkml:trace contextRef="#ctx0" brushRef="#br0" timeOffset="234684.7352">20360 7665 41 0,'-9'-14'89'0,"9"14"-3"15,-5-13-3-15,5 13-4 0,0 0-58 16,-16 4-2 0,2 17-8-16,-5 11-2 0,-8 9-4 15,-30 45 2 1,-12 19 2-16,-15 17-2 15,-10 14 1-15,-6 11-1 16,-9 8-1-16,-5 7 0 0,-2 2 0 16,23-30-4-1,3-7 0-15,9-9-1 16,4-10 0-16,8-8-1 16,5-7 0-16,9-10-2 0,5-9-1 15,10-11-4-15,3-9-5 16,13-4-17-16,15-10-57 15,0-16 0-15,9-15-7 0,10-10-5 16</inkml:trace>
  <inkml:trace contextRef="#ctx0" brushRef="#br0" timeOffset="235122.6485">20268 9189 511 0,'-47'69'0'0,"-6"9"0"0,-6 10 0 15,-7 6 0-15,5-6 0 16,5-8-3-16,3-10-3 16,10-8-4-16,2-17-13 15,3-4-62-15,8-15-2 0,2-14-6 16,8-12-5-16,1-17-1 0</inkml:trace>
  <inkml:trace contextRef="#ctx0" brushRef="#br0" timeOffset="235365.4728">18716 8588 10 0,'-39'-5'56'16,"9"1"1"-16,8 1-3 16,7 2-51-16,6 1-37 15,9 7-17-15,5 3-4 0</inkml:trace>
  <inkml:trace contextRef="#ctx0" brushRef="#br0" timeOffset="236216.499">21493 7603 19 0,'-3'-14'73'16,"3"0"-3"-16,2-1-11 15,2-1-8-15,9 3-10 16,-7 2-7-16,7-1-5 0,-13 12-6 15,16-13-6 1,-16 13-3-16,0 0-2 0,0 19-3 16,-12 1-1-16,-6 10-2 0,-11 12-2 15,-9 10 1-15,-23 23 0 16,-8 12 0 0,-15 15 0-16,-6 14 0 15,-11 11 0-15,-4 8 1 16,-7 4 0-16,2 4-6 0,10-15 0 15,3-2 0-15,7-11 0 0,6-10 0 16,3-4 0-16,7-8 0 16,7-4 0-1,7-9 0-15,5-5 0 0,6-4 0 16,3-5 0 0,6-8 0-16,7-12 0 0,6-7 0 15,4-8 0-15,5-8 0 0,7-6 0 16,1-9 0-16,10-8 0 15,0 0 0-15,0 0-41 16,-5-10-46-16,5-10-4 16,0-6-5-16,1-14-6 0</inkml:trace>
  <inkml:trace contextRef="#ctx0" brushRef="#br0" timeOffset="236780.6288">18817 8631 37 0,'-22'-4'75'16,"0"-2"2"-16,2 0-2 16,1 1-46-16,6 2 2 15,-2 0-4-15,4 3-6 16,2 0-3-16,0 0-5 0,9 0-1 16,-11 6-2-16,11-6-2 15,-4 12 0-15,4-12 0 16,5 16 0-16,10-9-1 15,9 2 1-15,16-3 0 0,14-3-1 16,16-3 0-16,22 1-1 16,18-2 0-16,24-5-1 15,15 0-5-15,17 0 0 0,14 3 0 16,6-1 0-16,16 2 0 16,4 2 0-1,5 1 0-15,-7 0 0 0,-2 0 0 16,-10 0 0-16,-13-2 0 15,-18-2 0-15,-23-2 0 16,-27-1 0-16,-22-1 0 0,-25-3 0 16,-22-2 0-16,-16 1 0 15,-20-2 0-15,-10 1 0 16,-15 3 0-16,-13 0-13 0,-7 5-33 16,-15-1-41-16,-10 1-5 15,-13-1-2-15,-7-6-7 16</inkml:trace>
  <inkml:trace contextRef="#ctx0" brushRef="#br0" timeOffset="237414.1">19469 7872 36 0,'8'-15'79'16,"-2"1"2"-16,-5 0-3 15,-1 3-44-15,0 11-1 0,-13-11-5 16,1 12-6 0,-10 8-4-16,-2 7-3 0,-16 12-1 15,-3 4-2 1,0 4-2-16,2 3-1 15,2 0-2-15,6-1-1 16,8 0-1 0,8-2-2-16,16-9-1 0,14-4 0 0,9-4-1 15,6-3 1-15,6-4-1 16,6-4 1-16,1-6-1 16,2-2 0-16,-4-2 0 0,-5-7 0 15,-6 1 0-15,-4 0 0 16,-7-1 1-16,-5 3 1 15,-12 6-3-15,13-8 0 16,-13 8 0-16,0 0 0 16,-14 14 0-16,0 0 0 15,-3 7 0-15,-5 3 0 0,-1 8 0 16,-4 6 0-16,2 2 0 0,-3 3-2 16,13-14-63-1,-1 20-23-15,4-7-2 16,10-8-8-16,2-8-6 0</inkml:trace>
  <inkml:trace contextRef="#ctx0" brushRef="#br0" timeOffset="240202.6297">18749 8934 26 0,'16'-13'81'0,"0"-1"1"16,-2-3-16-1,1 6-8-15,-2 0-13 0,-1 3-11 16,-12 8-10-16,14-9-5 16,-14 9-4-16,0 7-2 0,-3 7-3 15,-7 4-2-15,-5 5-1 16,1 4 0-16,-5 2-1 16,0 2-1-16,2 1-2 15,2 0-1 1,6-3-2-16,5 0 0 0,4 0 0 0,10 0 0 15,7-3 0-15,6 0 0 16,1-2 0-16,5-1 0 0,-1-2 0 16,-1-3 0-1,-4-3 0-15,-4-2 0 16,-5-2 0-16,-7-2 0 16,-7-9 0-16,-3 12 0 0,-10-7 0 0,-10 0 0 15,-4 0 0-15,-11-1-8 16,-3 2-8-16,-8-5-20 15,-3-2-50-15,4 1-3 16,3-10-5-16,6-5-4 16</inkml:trace>
  <inkml:trace contextRef="#ctx0" brushRef="#br0" timeOffset="240367.4333">18702 8992 57 0,'33'-27'87'15,"2"4"-4"-15,6-2-4 0,1 2-5 16,36 6-60-16,-22 10-14 16,0 8-48-16,6-1-25 15,5 0-6-15,-3 1-5 16,5-1-4-16</inkml:trace>
  <inkml:trace contextRef="#ctx0" brushRef="#br0" timeOffset="241504.0622">15493 6443 24 0,'-18'-7'36'0,"3"1"-1"0,-2 1-3 15,4 1-2-15,1-1-3 16,-1 4 2-16,2-5-2 16,-1 4-2-16,0-2-3 15,4 3-2-15,-3-3 0 16,1 3-3-16,0-2-3 0,0 3 0 16,1-1-2-16,9 1-3 0,-15 0-1 15,15 0-1-15,-10 0-2 16,10 0 0-16,0 0 0 15,-5 13 1-15,7-4 0 16,9 3 0-16,5 4 2 16,9 2-1-16,11 4 1 15,12 5 0-15,13 3-1 16,14 2-1-16,15 5-1 16,12 0 0-16,14 6-2 0,12 2 1 15,13 2-2-15,6 0 1 0,8 0-1 16,6 1 0-16,2 0-2 15,5 1 0-15,-4-6 0 16,1 2 0-16,-8-5 0 16,-5-2 0-16,-11-3 0 0,-14-4 0 15,-10-4 0-15,-14-4 0 16,-16-3 0-16,-16-6 0 16,-13-1 0-16,-12-5 0 0,-11-4-4 15,-9-1-2-15,-9-3-2 16,-5 0-2-1,-4-4-1-15,-8 4-2 0,5-18 0 0,-5 7 1 16,-2-2 1-16,-3 1 1 16,-2-2 3-16,-1 1 2 15,5 2 3-15,2 0 2 16,1 11 3-16,4-8 1 0,10 8 2 16,5 4 1-1,5 9 1-15,4 6 0 16,-1 5 0-16,2 9-1 15,-2 4-1-15,-3 4-2 0,-6 4-1 16,-8 4-1-16,-7 6-2 16,-10 1-4-16,-16 3-4 0,-14-1-15 15,-20 6-58-15,-4-1-2 16,-12-3-6-16,-6 0-6 0</inkml:trace>
  <inkml:trace contextRef="#ctx0" brushRef="#br0" timeOffset="242142.7612">16254 9216 79 0,'-29'1'95'0,"2"-2"-4"0,3 1-6 16,7-3-1-16,5 0-64 15,12 3-2-15,0 0-5 16,0 0-4-16,23-7-3 0,15 5 0 15,16-2-1-15,16 0-5 16,18-1 0-16,15-3 0 16,18-1 0-16,14-2 0 15,5 0 0-15,5-1 0 16,1-3 0-16,-1 3 0 0,-8-6 0 16,-9 1 0-16,-11-4 0 15,-16 0 0-15,-13 0 0 16,-16-3-9-16,-15 3-7 15,-18-4-4-15,-14 5-3 0,-14 2-2 16,-11 2 2-16,-13 0 2 16,-12 5 4-16,-1 3 9 15,-10-1 10-15,6 5 5 16,4 1 7-16,4 3 4 0,9 0 2 16,13 0 0-16,3 10 0 15,14 3-4-15,13 3-4 16,4 4-1-16,6 3-1 0,2 3-3 15,-2 1-2-15,-4 4-5 16,-7 2 0-16,-7 0 0 16,-8 6 0-16,-12-2 0 0,-6 7-9 15,-19-5-27 1,-8 7-50-16,-12-4-2 0,-10-1-7 16,-11-2-7-16,-12-6 7 15</inkml:trace>
  <inkml:trace contextRef="#ctx0" brushRef="#br0" timeOffset="243357.6736">9685 11303 70 0,'-17'0'91'16,"1"0"-4"-16,6-4-5 16,2-4-3-16,8 8-61 0,-2-13-4 15,2 13-4-15,17-14-3 16,1 6-1-16,7 1 0 16,7 0-1-16,6 0 0 0,7 0-1 15,9-1-1-15,6 2-1 16,1-1 0-16,8-1-1 15,3 3 0-15,3-3-1 0,4 1 1 16,4 0-1-16,0 0 1 16,5 0 0-16,4-1 1 15,5 0 0-15,4-1 1 16,8 1 0-16,8-3-1 0,5 0 1 16,8 1-3-1,8-2 0-15,5 4 0 0,6-1 0 16,2-1 0-16,8 2 0 15,2-3 0-15,5 5 0 16,5-2 0-16,7-1 0 0,1 0 0 16,3-1 0-16,5-1 0 15,0 1 0-15,2-4 0 16,4-1 0-16,-1-2 0 0,-1 1 0 16,-1 0 0-16,2-3 0 15,-5 2 0-15,-2 0 0 16,2 0 0-16,2 1 0 0,-7 2 0 15,2 3 0-15,-1 1 0 16,0 2 0-16,-1 3 0 16,0 0 0-16,0 4 0 15,-9-2 0-15,5 2 0 0,-1 1 0 16,-7 0 0-16,-1 0 0 16,-1 0 0-1,-4-3 0-15,-7 3 0 0,-2-3 0 16,-6 1 0-16,-7-4 0 15,-4-1 0-15,-4-1 0 0,-10-2 0 16,-7-3 0-16,-9 0 0 16,-8-3 0-16,-10 2 0 15,-13 1 0-15,-11-1 0 0,-13 3 0 16,-14 2 0-16,-7 1 0 16,-10 2 0-16,-10 1 0 15,-12 5 0-15,0 0 0 16,-12-9 0-16,-10 8 0 0,-4 1 0 15,-6-1 0-15,-4 6-3 16,-7 1-22-16,1 2-26 16,7-1-39-16,-5-3 0 15,3-2-8-15,3-2 0 16</inkml:trace>
  <inkml:trace contextRef="#ctx0" brushRef="#br0" timeOffset="243574.4945">19054 10444 7 0,'4'-19'85'15,"6"4"3"-15,3-1-1 16,3 6-5-16,-11 1-43 0,19 7-5 16,4 2-7-16,-2 3-8 15,3 6-5-15,-6 6-3 16,-2 5-2-16,-3 4-3 16,-8 6-3-16,-8 2-3 15,-7 8 0-15,-17 0-3 0,-8 13-22 16,7-3-60-16,-26-1-4 15,-9-4-4-15,-3-6-6 16,0-6-5-16</inkml:trace>
  <inkml:trace contextRef="#ctx0" brushRef="#br0" timeOffset="244976.5523">3307 7379 24 0,'3'-14'89'16,"1"0"1"-16,-2-1-4 15,-19-6-20-15,14 10-20 0,3 11-15 16,-9-14-9-16,9 14-6 16,-22 5-5-16,3 11-2 15,-1 9-3-15,-8 11-1 16,0 10-2-16,-1 6-1 0,2 5 0 16,6-1-1-16,7-1 1 15,8-7-2-15,18-9 0 31,13-12 0-31,9-12 0 0,7-14 0 16,0-5 0-16,0-14 0 16,-1-7 0-16,-2-6 0 15,-19-5 0-15,-2 1 0 0,-7-4 0 16,-7 2 0 0,-2 1 0-16,-8 3 0 15,-8 4 0-15,-5 5 0 0,-7 4 0 16,-2 9 0-16,-5 5 0 0,1 5-6 15,0 4-14-15,9 7-43 16,2 10-25-16,10 2-4 16,12-1-6-16,10 1-4 0</inkml:trace>
  <inkml:trace contextRef="#ctx0" brushRef="#br0" timeOffset="245434.6503">3761 7456 32 0,'2'-14'94'0,"-2"0"-3"16,1-3-2-16,0-1-3 15,3 1-49-15,8-2-7 16,2 5-10-16,4-1-8 16,6 8-4-16,1 4-3 15,2 3-2-15,6 10-1 0,-3 8 0 16,-2 8-2-16,0 8-2 15,-8 8 4-15,-6 6-2 16,-7 3 0-16,-7 3-2 16,-13 6 4-1,-7-5-2-15,-2-4 0 16,-3-10 0-16,2-4 0 16,3-11 0-16,10-7 0 0,7-8 0 15,14-11 0 1,11-4 0-16,9-3 0 0,5-4 0 15,5-2 0-15,4-2 0 16,0 0 0-16,-5 0 0 0,-3 3 0 16,-4-1 0-16,-7 5 0 15,-5-1 0-15,-9 5 0 0,-2 0 0 16,-10 4 0 0,0 0 0-16,0 0 0 0,0 0-10 15,0 0-16-15,-21 4-61 16,21-4-3-16,-10 3-5 15,10-3-7-15,0-7 2 0</inkml:trace>
  <inkml:trace contextRef="#ctx0" brushRef="#br0" timeOffset="246400.4028">7977 5555 20 0,'-19'-7'80'0,"11"2"4"16,-5-4-2-16,13 9-32 0,-17-16-9 16,13 7-8-16,4 9-11 15,0-18-6-15,10 9-5 16,5 0-3-16,4 2-3 16,3 4-3-16,3 3 0 15,-1 0-1-15,-3 9 0 0,-3 8 0 16,-5 7 0-16,-5 4 0 15,-7 8 0 1,-4 2 1-16,-9 1 0 0,-5 2 0 16,-2-1 1-16,-7-3-1 0,4-4 0 15,0-3 0 1,0-5-1-16,5-4 1 0,4-2-1 16,4-4-1-16,3-3 1 0,6-1 0 15,0-11 1-15,4 12 0 16,6-8-1-16,5-1 1 15,2-1 0-15,3-2 1 0,1 0-2 16,5 0 1-16,0-2-1 16,1-2-1-16,1 1-1 15,-2-1-4-15,1 1-3 16,-6-2-12-16,7-7-39 16,2 9-27-16,3-3-2 0,3-2-7 15,2-5-1-15</inkml:trace>
  <inkml:trace contextRef="#ctx0" brushRef="#br0" timeOffset="246777.4738">8688 5649 78 0,'-8'-9'86'15,"0"-2"-3"-15,6-2-2 0,2-6-38 16,7 7-11-16,4 1-11 16,5 1-7-16,2 3-4 15,3 2-2-15,1 5-2 0,0 1-1 16,0 9-2 0,-3 4 1-16,-1 4-2 0,-2 5 0 15,-5 2 0-15,-1 5 0 0,-2 3 1 16,-4 0 0-1,-4 2-1-15,0 0 0 16,-9-2 0-16,0 0-1 16,-1-3 0-16,-4-3-3 0,0 0-3 0,1-5-6 15,0 1-15 1,-1 4-53-16,3-11-6 0,-1-5-6 16,1-6-7-16,1-4 3 15</inkml:trace>
  <inkml:trace contextRef="#ctx0" brushRef="#br0" timeOffset="247079.9597">8584 5845 45 0,'-15'-4'93'0,"4"1"-4"16,11 3-4-16,0 0-2 15,0-12-51-15,16 11-5 16,17-4-11-16,9 0-6 15,13-1-4-15,9 0-1 0,6 0 0 16,3 0-2-16,1 0-1 16,-7 0 0-16,-6 1 0 15,-10 1 0-15,-9 0 0 0,-11 1 0 16,-6 1-2-16,-12 1 0 16,-1 1 0-16,-12 0 0 15,0 0 0-15,0 0 0 16,0 0-5-16,0 0-19 0,-21 5-60 15,21-5-5-15,-7 13-4 16,7-13-5-16,-5 12-4 16</inkml:trace>
  <inkml:trace contextRef="#ctx0" brushRef="#br0" timeOffset="249444.8795">7912 7998 70 0,'-14'-8'78'15,"1"-3"-19"-15,4 2-1 0,-3-2-17 16,8 2-8-16,2-2-9 16,2-1-3-16,7 2-6 15,7-3-2-15,8 4-3 16,1 0-1-16,7 2-2 16,2 5-1-16,-2 2-1 0,0 5-1 15,-5 9-1-15,-3 5-1 16,-8 8 1-16,-8 3-1 15,-6 8 1-15,-9 5 0 16,-9 5 0-16,-7 0 0 0,-6 0 0 16,-4 0-1-16,-3-4 0 15,3-5 0-15,3-6-1 0,6-7 0 16,5-9 0-16,6-1-1 16,6-9 2-16,9-7 0 15,0 0 0-15,16 0 0 16,4-5 0-16,5-2 0 15,8-4 0-15,2 0 0 0,4 0-2 16,3-2 0-16,-6 3 1 16,0 1-1-16,-4 1 0 15,-4 1 0-15,-3 2 0 0,-8 1 0 16,-6 2 0-16,-1 0 0 16,-10 2-1-16,11 0-1 15,-11 0-2 1,0 0-3-16,14 2-7 0,-14-2-24 15,14 0-48-15,2 0-1 0,1-2-6 16,2-5-4-16</inkml:trace>
  <inkml:trace contextRef="#ctx0" brushRef="#br0" timeOffset="249992.2026">8883 7946 10 0,'0'-10'79'0,"0"10"6"16,-7-17-17-16,7 17-10 15,-8-13-12-15,8 13-9 16,-15-3-10-16,6 3-8 16,-7 8-5-16,0 5-3 0,-1 3-3 15,2 3-2-15,5 6 0 16,1-1-1-16,8 4-1 15,2-2 0-15,11 0 0 16,5 0-1-16,2-2 0 16,5-3 0-16,4 1 0 0,-3-3-1 15,0 0 0-15,0-2-1 16,-3-2 0-16,-4 1 1 0,-2-2-2 16,-7 1 0-1,0-3 0-15,-8 4 0 16,-1-3 0-16,-11 1 0 0,-5 0 0 15,-6 0 0-15,-4-1 0 16,-9-1-7-16,-1 3-6 16,-8-9-19-16,-14 1-54 0,17-4-2 15,4-3-5 1,5-6-5-16,7-8 4 0</inkml:trace>
  <inkml:trace contextRef="#ctx0" brushRef="#br0" timeOffset="250300.5493">8831 7954 51 0,'14'-19'95'15,"5"0"-5"-15,3 2-3 16,4-1-3-16,5-5-60 0,8 10-1 16,5 1-8-16,2 3-4 15,2 2-5-15,-1 1-1 16,-2 3-2-16,-3 2-1 15,-1 1-1-15,-7 0 0 16,-3 0-1-16,-7 2 0 16,-6 0 1-16,-4 2-2 0,-3-1 0 31,-11-3-2-31,7 6-2 16,-7-6-4-16,0 0-12 0,-2 15-64 15,2-15-2-15,-11 13-6 16,11-13-7-1,-13 5 6-15</inkml:trace>
  <inkml:trace contextRef="#ctx0" brushRef="#br0" timeOffset="251584.8341">7919 10388 17 0,'-15'-6'82'0,"5"2"2"15,10 4-3-15,-7-26-20 16,7 26-21-16,25-16-11 0,1 11-11 16,8 2-5-16,5 3-2 15,1 1-2-15,5 5-2 16,-7 7-2-16,-3 6-1 0,-7 3-1 16,-10 6-1-16,-8 4 0 15,-11 6 0-15,-7 1-2 16,-12 4 1-1,-6 0 0-15,-6-3-1 0,-5-1 1 0,-1-6 0 16,0-4-1-16,3-9 1 16,5-4-1-16,8-5 1 15,4-5 0 1,11-4 0-16,7-2 1 0,0 0-1 16,13-2 1-16,11-5-1 15,6-5 0-15,8 1 0 16,7-4-3-16,9 3-4 15,1-6-8-15,7-1-37 0,3 3-33 16,0-5-3-16,-1-1-8 0,-1-2-2 16</inkml:trace>
  <inkml:trace contextRef="#ctx0" brushRef="#br0" timeOffset="251843.9845">8898 10302 63 0,'-3'-12'97'15,"-2"2"-3"-15,-2 0-6 16,7 10-1-16,-11-10-55 16,11 10-11-16,0 0-9 15,-5 10-3-15,4 4-3 16,-1 2-4-16,1 7-2 0,-1 3 0 16,-3 4 0-16,0 4 0 15,2 3 0-15,-1-1 0 16,-4 3 0-16,1 0 0 0,-2 0 0 15,-2-1 0 1,0-1-11-16,-4-10-29 0,7 2-49 16,0-9-1-16,2-9-8 15,6-11-4-15</inkml:trace>
  <inkml:trace contextRef="#ctx0" brushRef="#br0" timeOffset="252317.2458">8997 10301 70 0,'2'-20'95'0,"1"5"-3"15,4 0-6-15,2 2 0 16,6 5-60-16,2 8-8 16,4 1-7-16,1 8-4 15,4 8-3-15,-2 5 0 16,0 4-1-16,-5 4-2 0,-4 8 1 15,-6 2-1-15,-9 5 0 16,-8-1-1-16,-7 1 1 16,-4-3-1-16,-7-3 0 15,0-4-1-15,-4-5 1 0,5-6 0 16,4-8 0-16,4-3 0 16,8-5 0-16,9-8 1 0,0 0-1 15,19 6 0-15,11-6 1 16,7-7-1-16,7-2 2 15,7-3-2-15,1 1 0 16,2-2 0-16,-6 1 0 16,-4-1 0-16,-9 2 0 0,-7 2 0 15,-8 2 0-15,-5 1 0 16,-15 6 0-16,13-4 0 16,-13 4 0-16,0 0 0 15,-14 1-5-15,0 3-5 0,4 6-18 16,9 1-57-16,-15-4-5 15,-2 0-3-15,2-2-7 16,1-2 0-16</inkml:trace>
  <inkml:trace contextRef="#ctx0" brushRef="#br0" timeOffset="253822.1509">13636 5242 11 0,'-4'-10'77'16,"-7"1"4"-16,3 3-14 0,0-2-15 15,8 8-12-15,-15-9-12 16,15 9-5-16,-13-2-6 0,13 2-4 15,-13 0-3-15,13 0 0 16,0 0-1-16,0 14-2 0,9-6 0 16,10 1-2-16,7 1 1 15,8 3-1-15,6-2-1 16,5 0-2-16,-2 2 2 16,4-2 0-16,-8 2-1 0,-4-1 0 15,-10 2 0-15,-6-1 0 16,-4 3 1-16,-10-3 0 15,-2 5-2-15,-3 0 0 16,-5-1 0-16,-3 1 1 16,-4 2-3-16,-2-2 0 15,1 1 0-15,-2 2 0 0,1-1 0 16,-4 0 0-16,4 3 0 16,-3 1 0-16,5 0-12 15,-5-4-14-15,5-13-53 0,1 15-9 16,1-7-4-16,-2-4-7 15,2-7 1-15</inkml:trace>
  <inkml:trace contextRef="#ctx0" brushRef="#br0" timeOffset="254007.516">13610 5604 34 0,'0'0'87'0,"-5"-13"1"15,5 13-4-15,2-14-3 16,4 5-49-16,6 0-6 15,8 3-10-15,5-2-6 16,9 4-3-16,3-2-3 0,10 3-5 16,3-1-4-16,9 4-11 15,1 1-33-15,1-1-33 16,6-1-2-16,-6-5-8 16,4-3-4-16</inkml:trace>
  <inkml:trace contextRef="#ctx0" brushRef="#br0" timeOffset="254293.0086">14617 5303 13 0,'-8'-9'88'16,"8"9"1"-16,-11-7-3 0,11 7-3 16,-13-9-42-1,13 9-19-15,0 0-5 0,-9 11-1 16,6 5-5-16,-4 7-2 15,3 3-2-15,-7 7 1 16,4 4-1-16,-4 5 0 16,3 5 0-16,-4-5-7 15,4 1 0-15,-3-3 0 16,2-5 0-16,1 0-9 16,1-11-9-16,5-7-40 0,2 0-28 15,0-8-3-15,0-9-8 16,15 0-3-16</inkml:trace>
  <inkml:trace contextRef="#ctx0" brushRef="#br0" timeOffset="254746.5044">14758 5345 17 0,'4'-10'81'0,"4"-3"3"15,3 1-2 1,1-2-6-16,7 0-44 0,3 6-10 16,-1 1-8-16,7 5-6 0,-3 2-1 15,0 3-4 1,-1 7 2-16,-9 11 0 16,-5 5-1-16,-8 4-1 15,-4 3 2-15,-9 0-1 16,-3 1 0-16,-4 0 2 0,-4-2-5 15,6-10 1-15,3-4-1 16,2-4-1-16,8-3 1 16,3-2 0-16,9-2-1 0,7 1 0 15,7-1 1-15,0 3 1 16,1 1-1-16,4-1 1 16,-3 4 0-16,-2 0 0 15,-7 1 0-15,0 2 0 0,-8-1 1 16,-5 1-1-16,-3 1 1 15,-5-2-1-15,-8 1 1 16,-6-2-1-16,-7 3-2 16,-7-4-5-16,0 5-14 0,-18-5-63 15,1 0-4-15,-1-4-5 0,-1-4-5 16,7-1-4 0</inkml:trace>
  <inkml:trace contextRef="#ctx0" brushRef="#br0" timeOffset="255866.5461">14321 8088 68 0,'0'-14'87'0,"-1"-1"-2"16,0-2-22-16,-4 6-15 15,5 11-12-15,-15-9-13 0,5 11-8 16,-6 6-4-16,3 9-3 16,0 5-2-1,-1 3-1-15,3 5 1 0,6 2-1 0,3 3 0 16,3-2 0-16,11 2-2 15,7-2 1-15,3-2-1 16,8 0-1 0,-1-2 1-16,3-3-1 0,-2-2-1 15,-3-1 0-15,-3-3-1 0,-5-3 1 16,-5-2-1-16,-6-1 1 16,-5-3-1-16,-3-3 2 15,-8 2-1-15,-2-3 0 16,-8-1 0-16,-4-1-1 15,-5-4-1-15,-3-1-4 0,-2 0-4 16,1 0-12-16,-3 0-41 16,8-6-25-16,-1-10-1 0,7-5-8 15,11-5-2-15</inkml:trace>
  <inkml:trace contextRef="#ctx0" brushRef="#br0" timeOffset="256064.5553">14265 8095 37 0,'1'-19'88'0,"0"2"-4"16,2-2-3-16,8-2-6 15,1 6-48-15,14 4-12 16,1 0-8-16,11 6-3 16,8-1-4-16,9 6-5 0,4 0-9 15,7 1-29-15,11 4-33 16,-12-2-6-16,5 0-5 15,-5-3-2-15</inkml:trace>
  <inkml:trace contextRef="#ctx0" brushRef="#br0" timeOffset="256471.5993">15457 8013 73 0,'0'0'91'0,"0"0"-3"16,9-11-4-16,-9 11-32 16,4-9-17-16,-4 9-13 0,0 0-7 15,0 0-4-15,0 0-4 16,2 9-2-16,-2 3-1 15,0 5-1-15,-3 3 0 0,-2 8 0 16,1 4 0-16,-1 6 1 16,-3 3-1-16,1 2 0 15,0 1-1-15,-3 1-2 16,-1 0 0-16,-2-4 0 0,0-2 0 16,-2-6 0-16,4-3 0 15,-2-5 0-15,1-4 0 16,5-1 0-16,-3-7 0 15,7 1-11-15,3-14-15 0,-7 16-59 16,7-16-4-16,0 0-5 16,10 0-6-16,1-15-1 15</inkml:trace>
  <inkml:trace contextRef="#ctx0" brushRef="#br0" timeOffset="257071.2161">15640 8176 44 0,'0'-9'86'0,"0"-4"-2"16,0 2-3-16,0-1-35 15,3 1-6-15,3 0-12 16,3 3-10-16,5 2-5 16,1 3-4-16,5 3-2 0,3 0-1 15,3 10-1-15,3 3-2 16,-3 5 1-16,2 6-2 16,-4 5 1-16,-3 3-1 15,-4 3 0-15,-5 4 0 16,-8 1 1-16,-7 4-2 15,-12-2 0-15,-7-2 0 0,-7-2 0 16,-3-5 0-16,-7-2 0 16,0-8-1-16,2-3 1 15,7-8 1-15,4-2-1 0,7-3 0 16,8-2 1-16,11-5 0 16,0 0-1-16,17 5 1 0,8-5-1 15,12 0 0-15,6 0 2 16,7 0-3-16,4-2 0 15,0-1 0-15,-1-1 0 16,-6 1 0-16,-4 0 0 0,-10 0 0 16,-7 0 0-16,-5 2 0 15,-8 0 0-15,-5-1 0 16,-8 2 0-16,0 0 0 0,0 0 0 16,0 0 0-16,-6-7-2 15,6 7-6-15,-14 0-8 16,4 2-23-16,10-2-48 15,-15 10-1-15,15-10-6 16,-14 8-5-16</inkml:trace>
  <inkml:trace contextRef="#ctx0" brushRef="#br0" timeOffset="260655.5879">20466 7890 79 0,'8'-10'90'15,"-2"0"-3"-15,-6 10-6 16,-1-10-41-16,1 10-7 16,-13 23-13-1,-1 5-6-15,-5 6-4 16,-4 9-2-16,-7 8 0 15,-4 3 0-15,-3 4-2 16,0 3-1-16,3-8-1 0,0-4-1 16,5-4-1-16,-1-4 0 15,7-6-2-15,6-3-4 16,0-7-5-16,8-1-15 16,3-5-60-16,6-8-2 15,0-11-7-15,14 3-6 0,5-9 2 16</inkml:trace>
  <inkml:trace contextRef="#ctx0" brushRef="#br0" timeOffset="261186.8366">20533 7980 24 0,'7'-22'83'0,"-4"0"0"0,4 2-2 15,4-33-16-15,-3 37-36 0,6 5-11 16,1 2-5-16,3 9-6 16,2 0-2-16,1 9-2 15,0 14-1 1,3 6 0-16,-5 4 0 16,-6 5 0-16,-3 4 0 15,-10 0 0-15,-3 0 1 16,-9-2-1-16,-5-12 0 0,-2-4 0 15,-2-4 0-15,4-5-1 16,3-3 0-16,7-4 1 16,7-8-2-16,-2 13 0 15,2-13 1-15,7 18-1 16,7-7 1-16,1 2 0 0,2 2 0 16,2 0 0-16,1 4 0 15,-1 2 2-15,0-1-1 16,-3 3 0-16,-3-1 0 15,-3 0 0-15,-3-2 0 16,-6-2 0-16,-1 0-1 0,-11-5 0 16,-6-1 0-16,-5-2 0 15,-7-3 1-15,-1-3-1 16,0-1 0-16,-6-3 0 0,3 0 0 16,3 0-4-16,3-3-8 15,8-3-35-15,5 3-35 0,9-7-3 16,5-1-7-16,12-5-5 15</inkml:trace>
  <inkml:trace contextRef="#ctx0" brushRef="#br0" timeOffset="261754.9563">21646 8062 26 0,'13'-15'61'0,"-13"15"0"15,15-14-4-15,-15 14-5 0,12-14-9 16,-12 14-5-1,12-13-7-15,-12 13-5 0,10-10-7 16,-10 10-4-16,0 0-3 16,0 0-3-16,0 8 0 15,-4 7-2-15,-4 2-1 16,-1 6-2-16,0 7 2 0,-4 5 0 16,2 6-1-16,-4 3 0 15,-3 1-1-15,-3 3 0 16,-2 0-1-16,-1-3-1 0,-3-2-2 15,-2-5 0-15,0-3 0 16,2-7 0-16,0-3 0 16,5-7 0-16,3-3-8 15,2-8-8-15,17-7-47 0,0 0-25 16,0 0-3-16,8-12-7 16,11-4-2-16</inkml:trace>
  <inkml:trace contextRef="#ctx0" brushRef="#br0" timeOffset="262321.2877">21949 8104 6 0,'0'-11'86'16,"0"-3"3"-16,-7 5-3 15,0 0-7-15,0 2-39 16,-3 6-15-16,1 1-9 0,-3 8-5 15,1 5-3-15,1 5-2 16,2 2-2-16,2 4 1 0,4 4-1 16,2 0 0-16,0 4-1 15,8-2 1-15,4 1-1 16,4 1 0-16,2 0-1 16,-1 0 0-16,4-1 0 0,-3-1-1 15,-1-1 0 1,-4 0 0-16,-5-2 0 0,-3 0 0 0,-5 0-1 15,-4-2 0 1,-9-3 1-16,-5 1-1 0,-6-7 0 16,-2-2 0-16,-5-5 0 15,-3-4 0-15,1-5 0 16,0-5-1-16,2-7 1 16,3-5-1-16,6-5 1 0,10-3-1 15,9-6 1-15,10-2-1 16,16-4 0-16,13-4 0 0,8 0-1 15,13-2 1-15,6 0 0 16,-3-1 1-16,-1 0-1 16,-7 4 1-16,-8 2 1 15,-13 3-1-15,-10 4 1 0,-12 3-1 16,-9 5 1-16,-12 7-1 16,-8 1 1-16,-7 8-1 15,-7 3-1-15,-5 4-2 16,-7 1-7-16,4 2-53 15,-3 13-22-15,0 0-3 0,8 5-8 16,5 0-2-16</inkml:trace>
  <inkml:trace contextRef="#ctx0" brushRef="#br0" timeOffset="263169.1649">21125 9015 22 0,'2'-25'86'16,"3"2"3"-16,1-1-1 0,20 7-20 16,-21 2-18-16,-5 15-18 15,17-11-9-15,-17 11-7 16,9 15-4-16,-9 7-3 15,0 5-2-15,-6 9-2 16,-4 2-1-16,-5 5-4 16,-5 4 0-16,-8 4 0 0,-4 2 0 15,-6 1 0 1,1 0 0-16,1-6 0 0,2 2-9 16,2-7-9-16,8-9-37 15,8-5-33-15,9-13-2 0,7-16-7 16,18 0-2-16</inkml:trace>
  <inkml:trace contextRef="#ctx0" brushRef="#br0" timeOffset="263687.5683">21547 8997 47 0,'7'-19'87'0,"-6"4"1"16,-5 1-4-16,-11 2-1 0,-7 4-60 15,1 7-1 1,-1 2-5-16,-1 8-5 0,10 7-3 16,1 5-2-16,9 8-2 15,3 4-2-15,9 4 0 16,11 4 0-16,6 4-1 0,3 2-1 16,3 1 0-16,0-2-1 15,-1-1 1-15,-7-1-1 16,-4-3 0-16,-7-2 0 15,-10-4 0-15,-4-3 0 0,-12-4-1 16,-7-6 1-16,-6-4 0 16,-5-5 0-16,-3-6 0 15,0-4 0-15,-2-6 0 0,3-11 0 16,6-7 1-16,5-6-1 16,8-7 1-16,8-11-1 15,8-5 1-15,10-6-1 16,16-3 0-16,7 0 1 0,10-1-1 15,4 3 0 1,6 2 0-16,-1 7 0 16,-3 5 0-16,-8 7 1 0,-10 4-1 0,-10 5 0 15,-12 6 0 1,-11 3 0-16,-16 8 0 0,-12 2 0 16,-13 8-1-16,-5-1-4 15,-9 14-10-15,-9 19-55 16,6-11-15-16,4 1-4 0,5 0-7 15,8 2-4-15</inkml:trace>
  <inkml:trace contextRef="#ctx0" brushRef="#br0" timeOffset="264266.5362">19835 8968 76 0,'5'-14'91'0,"-2"2"-1"0,1-3-6 0,-4 3-27 16,0 12-22-16,0 0-12 15,0 10-7-15,-5 7-5 16,-2 5-4-16,-3 7-2 15,-4 8-1-15,-2 5-1 16,-4 3-1-16,-8 7-1 0,-2 1-3 16,-1 3-4-16,-2-6-4 15,3 4-10 1,-2 1-47-16,5-14-20 0,8-12-4 16,7-11-5-16,12-18-2 15</inkml:trace>
  <inkml:trace contextRef="#ctx0" brushRef="#br0" timeOffset="264701.0581">19996 8989 36 0,'25'-29'88'16,"6"0"1"-16,1 2-4 15,0 2-3-15,-31 3-53 16,31 9-2-16,2 7-10 15,-1 6-6-15,-5 4-4 0,-4 10-3 16,-9 9 0-16,-9 6-2 16,-7 6 0-16,-9 3-1 15,-10 3 0-15,-6-1-1 16,-5-4 1-16,-1-4-1 16,-1-4 0-16,5-6-1 0,5-7 0 15,6-5 1-15,17-10-1 16,0 0 1-16,1 9 0 15,19-8-1-15,7 1 1 0,7 0 0 16,3 4 0-16,6 2 0 16,-2 5 1-16,-4 2-1 15,-5 3 1-15,-8 2 0 16,-5 2 0-16,-14 1 0 0,-5 0 0 16,-15 0 0-16,-12-2 0 15,-11-1-1-15,-9-1-2 0,-10-4-3 16,-5 2-10-16,-7 2-47 15,1-10-22-15,1-7-4 16,0-6-6-16,1-10-5 16</inkml:trace>
  <inkml:trace contextRef="#ctx0" brushRef="#br0" timeOffset="265584.1113">14364 6227 53 0,'-1'-11'87'16,"2"-1"-1"-16,-2 1-5 15,-8 2-34-15,9 9-7 16,0 0-16-16,-1 14-9 0,1 9-7 16,0 6-2-16,-6 7-2 15,-2 6 0-15,-5 4 0 16,-3 5 0-16,-2-3-1 16,-1 1-1-16,-2-4 0 15,-1-1-1-15,1-6-1 16,2-6-3-16,3-3-4 0,2-8-4 15,4-3-12-15,5-8-25 0,5-10-33 16,0 0-6 0,13-9-5-16,3-9 1 0</inkml:trace>
  <inkml:trace contextRef="#ctx0" brushRef="#br0" timeOffset="266025.0052">14434 6289 0 0,'14'-35'82'0,"-2"2"4"0,0 3-2 16,3 1-5-16,-4 1-37 16,6 6-13-16,-1 7-10 15,0 3-7-15,-1 8-4 16,-1 4-4-16,-2 8-2 0,1 8-2 16,0 10-1-16,-4 4 0 15,1 6 1-15,-5 3 1 0,-2 1-1 16,-3 0 1-1,-4 0-1-15,-5-5 1 16,-3-5 0-16,-4-5 0 0,2-4 0 16,1-3 0-16,3-7 0 15,10-11 0-15,-6 12 0 0,6-12-1 16,12 2 1-16,6-2-1 16,6 0 1-16,2 1 0 15,4 3-1-15,-1 2 1 16,1 4-1-16,-5 3 1 15,-3 4 0-15,-9 2 0 0,-4 1 1 16,-8 2-1-16,-4-1 1 16,-10 3-1-16,-9-3 1 0,-8 1-1 15,-7 1-2-15,-4 1-8 16,-4 0-36-16,0 4-37 16,-6-4-4-16,7-1-5 15,2-3-6-15</inkml:trace>
  <inkml:trace contextRef="#ctx0" brushRef="#br0" timeOffset="266640.4826">15230 8945 63 0,'-11'-14'96'0,"6"1"-3"16,-4-1-6-16,6 2-2 0,-2 2-57 16,5 10-4-1,0 0-10-15,-11 14-5 16,4 7-3-16,-5 6-2 0,1 4-2 15,-2 5-2-15,-2 4 0 16,-2 1 0-16,2 0 0 0,0-4 0 16,5 3-10-1,-2-10-9-15,10-13-51 0,0 6-17 16,3-9-4-16,9-7-7 16,5-7-3-16</inkml:trace>
  <inkml:trace contextRef="#ctx0" brushRef="#br0" timeOffset="267032.7967">15370 8889 6 0,'19'-36'89'15,"0"2"3"-15,0 2-5 0,-2 5-5 16,2 29-23-16,-1-12-35 16,-2 3-8-16,2 7-7 15,-4 5-3-15,-1 13-2 16,-8 8-1-16,-2 8-1 15,-3 5 0-15,-14 7 0 0,0 1 0 16,-10-3-1 0,0 1-1-16,-3-6 1 0,4-7-1 15,0-5 0-15,6-10 0 16,8-9 0-16,9-8 1 0,7 0 0 16,12 0 0-16,8-3 0 15,7 1 1-15,2 1 0 0,8 2 0 16,-2 3 0-1,-6 7 0-15,-2 6 0 0,-9 1 0 16,-7 4-1 0,-10 0 1-16,-11 3-1 0,-10 2 1 0,-12 0-2 15,-5-1 0-15,-12 1 0 16,-3-2-9-16,-4 2-30 16,-2-3-47-16,-1-7-2 15,4-8-6 1,5-10-8-16</inkml:trace>
  <inkml:trace contextRef="#ctx0" brushRef="#br0" timeOffset="267998.6784">8570 11225 32 0,'-10'-20'94'16,"10"4"0"-16,0-4-5 15,0-1-2-15,-7 2-43 16,6 1-14-16,1 8-12 16,0 10-6-16,0 0-4 15,-12 2-5-15,9 15-3 0,-2 6 0 16,-3 9 0-16,2 7 0 15,-2 11 0-15,1 5 0 16,-4 6 0-16,1 2 0 16,-1 4-3-16,1-7-17 0,1-4-34 15,3-6-34-15,2-11-3 16,1-15-7-16,3-15-2 16</inkml:trace>
  <inkml:trace contextRef="#ctx0" brushRef="#br0" timeOffset="268420.4329">8691 11149 68 0,'25'-42'93'16,"-5"6"-3"-16,0 7-7 0,-4 2-2 16,-3 9-58-16,2 12-8 15,-2 6-7-15,1 7-3 0,-7 13-2 16,1 6-1-16,-5 8 0 15,-3 8 0-15,0 3 2 0,-6 0-3 16,-4-2 0-16,-2-3 1 16,2-4-1-16,-3-7-1 15,2-8 1 1,6-7 0-16,4-6-1 0,1-8 1 0,14 3 0 16,7-3 0-16,7-3 1 15,6-1 0-15,10 3 1 16,-1-1 0-16,6 2 0 15,-7 5 1-15,-4 6 1 16,-4 1-5-16,-9 5 0 16,-10 4 0-16,-13 1 0 15,-9 5 0-15,-15 0 0 0,-11 2 0 16,-9-1 0-16,-6 5 0 0,-7-6 0 16,6 2-45-16,3-2-42 15,0-10-3-15,13-6-5 16,11-11-8-16</inkml:trace>
  <inkml:trace contextRef="#ctx0" brushRef="#br0" timeOffset="269810.7373">13291 6483 66 0,'-28'-1'82'0,"-3"0"1"0,-3-1-21 16,10 2-13-16,0 2-13 15,7 3-10-15,1-2-7 16,2 2-4-16,7 0-3 16,7-5-3-16,-5 10 0 15,5-10-2-15,17 12 0 0,2-6-1 16,9 1 0-16,6 4-2 16,7-2 0-1,0 2-1-15,4 5-2 0,-2-1 1 16,-1 4-2-16,-5 1 1 0,-5 3-1 15,-9-2 0-15,-4 4 0 16,-7 0 0-16,-6 2 2 16,-6 2-2-16,-3 3 0 15,-8 0 0-15,-9 2 0 0,-4 1 0 16,1 3 0-16,-7-2-4 16,5-1-3-16,-4-5-6 15,6 3-15-15,2-5-57 0,3-5-4 16,7-7-6-1,2-8-4-15</inkml:trace>
  <inkml:trace contextRef="#ctx0" brushRef="#br0" timeOffset="269997.7587">13249 6968 61 0,'-1'-12'97'15,"1"-2"-3"1,0-1-7-16,8-3-1 0,9 0-55 15,9 2-10-15,5 4-8 16,13-1-7-16,12 8-8 0,11-2-14 16,-6 8-66-16,38 3-5 15,11 1-5-15,13 3-6 16,8-6-4-16</inkml:trace>
  <inkml:trace contextRef="#ctx0" brushRef="#br0" timeOffset="271313.2176">14253 8937 14 0,'11'-13'81'0,"-5"-1"5"15,2 4-13-15,-8-4-13 16,0 14-12-16,1-16-10 0,-1 16-11 15,-11 4-6-15,-7 9-6 16,-3 10-3-16,-8 7-2 0,-6 10-3 16,-3 7 0-16,-3 7-2 15,2 4-1 1,3 2-1-16,6 2-3 0,6-4 0 16,11-5 0-16,10-7 0 15,7-4 0-15,13-13 0 0,6-8 0 16,7-10 0-16,5-10 0 15,0-3 0-15,-1-10 0 16,-3-6 0-16,-3-5 0 16,-7-4 0-16,-8 0 0 0,-9-1 0 15,-5 4 0-15,-14 3 0 16,-7 3 0-16,-13 9 0 16,-3 3 0-16,-10 6 0 0,4 11 0 15,0 11 0-15,0 5-40 16,13 9-47-16,14 4-3 15,11 1-5-15,16 1-7 16</inkml:trace>
  <inkml:trace contextRef="#ctx0" brushRef="#br0" timeOffset="275176.4366">7486 11241 41 0,'-1'-12'85'0,"-2"0"0"16,1-3-4-16,2-1-27 0,0-1-13 15,2 1-14-15,8-1-9 16,3-2-4-16,3 3-5 16,10 2 0-16,1 0-3 0,4 6 0 15,3 4-2-15,-5 5 0 16,1 4-1-16,-7 8-1 16,-3 8 0-16,-10 4 0 15,-8 6-1-15,-3 1 1 0,-13 2 0 16,-1 0-1-16,-7-2 0 15,1-2 1-15,-1-6-1 16,2-3 0-16,2-7-1 0,6-3 1 16,12-11-1-16,-8 10 1 15,8-10 0-15,14 0 0 16,6 0 0-16,6 0 1 16,8 0-2-16,2 1 0 0,4 2 0 15,1 3 0-15,-3 1 0 16,-5 3 0-16,-8 3 0 15,-9 4 0-15,-7-1 0 16,-9 3 0-16,-17 0 0 0,-10-1 0 16,-4 0 0-16,-13 0 0 15,-1-3 0-15,-3-3 0 0,0-2 0 16,5-3 0 0,6 1 0-16,3-6 0 0,14 5 0 15,1-7-88-15,19 0-1 16,15-6-3-16,9-8-9 15,15-4-3-15</inkml:trace>
  <inkml:trace contextRef="#ctx0" brushRef="#br0" timeOffset="277516.5335">8876 8599 50 0,'7'-17'70'0,"2"-3"-10"16,4 4-8-16,-5-3-8 15,6 5-6-15,-6 0-6 16,1 2-6-16,-9 12-5 15,8-11-5-15,-8 11-4 16,-20 5-3-16,0 8-3 16,-4 3-1-16,-7 7-1 0,-5 4 0 15,-4 3 0-15,0 5 0 16,2 4 0-16,0 4 0 16,4 3-1-16,4 1 0 0,5 0 0 15,8 1-1-15,7-1 0 16,5-4-1-16,5-3 1 15,14-5-1-15,10-5 1 0,9-3-1 16,7-8 1-16,7-4-1 16,2-6 1-16,-1-5-1 15,2-3 1-15,-5-6-1 16,-5-8 1-16,-9-2 0 0,-6-4-1 16,-11-2 1-16,-4-2-1 15,-7 0 0-15,-4-1 0 16,-11 3 0-16,-6 3 0 15,-7 2-1-15,-7 3 0 0,-4 6 0 16,-7 5 0 0,1 2 0-16,0 9-1 0,1 5-5 15,14 12-12-15,1 5-64 16,18 1-4-16,10-2-5 16,18 0-6-16,16-5-5 0</inkml:trace>
  <inkml:trace contextRef="#ctx0" brushRef="#br0" timeOffset="278957.2445">7469 8945 48 0,'6'-14'76'0,"-1"-5"-1"16,5 4-19-16,0-3-12 16,2 3-11-16,4-4-10 0,-1 4-4 15,2-2-4-15,3 3-4 16,4 0-2-16,-1 1-2 15,0 6-2-15,3 2-1 16,-2 5-1-16,-3 0-1 0,-4 10 0 16,-1 4-1-1,-8 8-1-15,-6 1 1 0,-2 5 1 16,-9 2 0-16,-10 1-1 16,-1-1 1-16,-5-1-1 0,-2-5 0 15,2-3 0-15,-1-1 0 16,5-6-1-16,5-3 0 15,6-4 0 1,10-7 0-16,0 0 0 0,0 0 0 16,10 4 1-16,10-4 0 0,4-3 0 15,5-1 0-15,3 1 0 16,3 3 0-16,-1 0 0 16,-2 0 0-16,-2 6 0 0,-2 3 0 15,-9 5 0-15,-2 3 1 16,-10 1-1-16,-4 3 0 15,-4 0 1-15,-10 4 1 16,-6-2-1-16,-7 1 1 0,-3-2-1 16,-7-2 1-16,1-1 0 15,-2-4-1-15,2 0 0 16,1-6 0-16,3 0 0 0,4-4 0 16,4-2-1-16,4-2 1 15,3-1-2 1,3 0-3-16,11 0-3 0,0 0-11 15,0-17-64-15,14 12-5 0,4-6-4 16,7-3-7 0,4-4-2-16</inkml:trace>
  <inkml:trace contextRef="#ctx0" brushRef="#br0" timeOffset="280517.849">8400 6364 48 0,'-11'-11'80'0,"0"-1"0"0,3 0-17 15,-6 5-15-15,0 1-12 16,1 2-10-16,1 2-7 0,0-1-5 16,4 3-3-16,8 0-3 15,-14 0-1-15,14 0-1 16,0 0 0-16,4 13 0 15,12-8-1-15,6 1 0 0,8 1-1 16,5 2 1-16,7 1-1 16,1 1 0-16,3 4-2 15,-3 2 1-15,-4 1-1 16,-5 5-1-16,-5 0 1 0,-9 2 0 16,-4 3-1-16,-8-1 0 15,-6 2 1-15,-3 0-1 16,-8 1 1-16,-7 0-1 15,0-1 0-15,-5 0 0 16,1 0 0-16,2-2 0 0,0-2-1 16,4-3-1-16,4 3-3 15,0-5-4-15,8 5-13 16,-2-1-63-16,3-6-4 16,0-5-6-16,1-13-4 15,-11 12-4-15</inkml:trace>
  <inkml:trace contextRef="#ctx0" brushRef="#br0" timeOffset="281121.8947">7590 6521 16 0,'-5'-12'76'16,"0"-2"5"-16,0 0-15 15,5 0-11-15,1-3-10 0,7 7-10 16,-2-5-7-16,4 6-8 16,0-1-4-16,1 3-6 15,2 4-2-15,-1 3-3 16,4 4-1-16,0 9-3 0,3 7 0 15,0 3 0 1,-1 5 0-16,-1 3-1 0,-6 8 1 16,-4 2-1-16,-6 2 1 15,-2-3 0-15,-10-1 0 16,-7-2 0-16,-1-3 0 0,-1-6 0 16,0-8-1-16,6-5 1 15,2-5 0-15,12-10 1 16,-11 7-1-16,11-7 1 0,18-4-1 15,3-3 1-15,16-4 0 16,7-1 0-16,16 3-3 0,7-4-7 16,17 3-33-16,1 3-43 15,-1 0-1 1,1 1-9-16,-12-3-4 0</inkml:trace>
  <inkml:trace contextRef="#ctx0" brushRef="#br0" timeOffset="282093.2714">3802 8681 84 0,'-13'-18'91'0,"2"-1"-2"16,2-4-6-16,9 23-30 16,3-21-24-16,15 6-7 15,6 5-9-15,8 4-4 0,4 6-4 16,2 3-1-16,2 12-2 16,-5 4 0-16,-5 11 0 15,-8 5-1-15,-6 6 1 16,-11 4-1-1,-5-1 1-15,-12 2-1 0,-6-1 1 16,-4-5-1-16,1-7 0 0,0-4 0 16,2-10 0-16,5-5 0 15,6-6 0-15,8-8 0 16,5 0 0-16,12-8 0 16,11-4 0-16,9-3 0 0,8-5 0 15,7-2-1-15,5-1-1 16,-3 0-2-16,-1 3-1 15,-10 0-4-15,-4 5-7 0,-17 0-16 16,-11 3-54-16,-11 12-2 16,-12-15-5-16,-13 10-5 15</inkml:trace>
  <inkml:trace contextRef="#ctx0" brushRef="#br0" timeOffset="282511.0886">3256 8656 30 0,'-26'-11'90'0,"1"4"-2"15,-3 4-3-15,1 3-4 16,-2 7-50-16,2 11-5 0,3 7-9 15,3 9-8-15,3 5-2 16,1 2-2-16,11-1 0 16,6-7-1-16,5-1 0 15,14-10-1-15,7-8 1 0,4-9-2 16,5-5 1-16,2-12-1 16,-1-6 0-16,-3-8 0 15,-9-3 0-15,-6-4-2 16,-4-2 1-16,-13-4 2 0,-1 0-1 15,-15 2-1-15,-4 2 1 16,-8 4-2-16,-7 5 0 16,-6 10-4-16,-8 7-4 0,5 9-15 15,-6 9-61-15,6 5-4 16,-1 2-5-16,17-3-6 16,9-3-2-16</inkml:trace>
  <inkml:trace contextRef="#ctx0" brushRef="#br0" timeOffset="283428.6375">4945 7954 69 0,'-11'0'81'15,"11"0"-4"-15,-26-9-32 16,26 9-4-16,0 0-12 0,-3-12-10 16,7 6-3-16,13-2-4 15,7-4-4-15,12-5-2 16,10-3 0-16,12-6 0 0,17-3-1 15,13-1 0-15,8-3-1 16,7-2-1 0,3 3 0-16,-1 1 0 0,-3 2-2 0,-4 2 0 15,-9 4 0-15,-9 2 0 16,-13 3 0-16,-9 2 0 16,-11 3-3-16,-9-1-6 15,-3 5-17 1,-3-1-54-16,-16-3-4 0,-4-3-4 0,-11-5-6 15</inkml:trace>
  <inkml:trace contextRef="#ctx0" brushRef="#br0" timeOffset="284176.4813">3754 6292 73 0,'-13'-11'84'0,"1"-2"-2"15,1-10-19-15,1 11-17 16,-6 0-9-16,8 7-13 0,-10 4-7 31,-3 1-4-31,-4 8-4 0,-1 7-2 0,-2 3-2 16,3 7-1-16,0 3-2 15,3 2 1-15,8 2-2 16,4 0 1-16,9-2-1 16,4 0 0-16,11-2 0 15,6-1 0-15,6-3 0 16,3-5 0-16,2 1 0 0,-2-5 0 16,1-2 0-16,-4 0 0 15,-5-4-1-15,-7-1 1 16,-2-2 0-16,-12-6-1 0,9 11 1 15,-9-11 0-15,-4 9 0 16,4-9 0-16,-20 10 0 0,5-4 0 16,-6-1 0-16,-2 1-1 15,-2-1 1-15,-3 0-1 16,2-1-2-16,0-1-1 0,3-1-2 16,4-2-5-16,7 0-10 15,12 0-20-15,-4-7-44 16,14-5-3-16,10-5-6 15,8-2-1-15</inkml:trace>
  <inkml:trace contextRef="#ctx0" brushRef="#br0" timeOffset="284811.8956">3910 6422 29 0,'7'-12'83'0,"-2"-1"0"16,3-3-2-16,-5-2-30 15,11 3-11-15,5-2-7 16,6-1-17-16,4 1-2 0,0 1-5 16,9 3-3-16,-2 3-2 15,0 6-1-15,-3 1-2 0,-2 7-2 16,-5 7-2-16,-8 8-4 16,-9 4-6-16,-8 11-10 15,-8-3-10-15,-10 13-15 16,-4 1-12-16,-10 0-2 15,0-2 3-15,-3-6 8 0,3-2 18 16,1-11 16-16,12-2 15 16,3-14 21-16,15-8 15 15,0-7 6-15,13-7-2 16,11-6-3-16,11-5-3 0,3-5-3 16,6-1 2-16,-1-2-1 15,2 0-3-15,-5 3 1 16,-3-1-3-16,-6 7-3 15,-8 4-4-15,-5 6-6 0,-5 4-3 16,-13 10-2-16,12-3-3 16,-12 9-1-16,0 8-2 0,-2 5 0 15,-2 7-1-15,1 0 1 16,3 4-1-16,0-2 0 16,5-2 1-16,6-5 0 15,2-4 0-15,8-10 0 16,1-7 0-16,3-4-1 0,-3-8 2 15,4-8 0-15,-4-3 0 16,-5-4 1 0,-3-4-1-16,-7-2 1 0,-3-1-1 0,-4 0 1 15,-10-1-3 1,-8 4 0-16,-6 4 0 0,-3 6 0 16,-10 4 0-16,-3 11 0 15,-5 5-7-15,2 8-9 16,-3 13-44-16,8 0-27 0,8 3-3 15,7-8-8-15,16-4-4 16</inkml:trace>
  <inkml:trace contextRef="#ctx0" brushRef="#br0" timeOffset="285497.7673">8131 4300 25 0,'-14'-13'89'15,"-7"5"-3"-15,-9 2-3 16,-6 4-4-16,-3 5-52 0,-1 7-10 16,2 8-5-16,3 3-6 15,5 5-1-15,10 1-1 16,13 2-1-16,7 1-1 15,14 1 0-15,14-2 0 16,10 0 0-16,4-1 1 0,5 0 0 16,0-5-1-16,-4 0 0 15,-4-3 0-15,-7 0-1 0,-12-2 1 16,-8-2 0-16,-8 0-1 16,-7-2 0-16,-10-2 0 15,-6 0 1 1,-5-2-1-16,-3-3 1 0,-4 1-1 15,2-6 0-15,-1 1-1 16,4-2-1-16,-3-1-4 0,10 0-4 16,1-3-11-16,8-6-44 15,7-1-21-15,3-3-5 16,13-3-7-16,6-4 2 16</inkml:trace>
  <inkml:trace contextRef="#ctx0" brushRef="#br0" timeOffset="286109.6146">8246 4523 43 0,'24'-18'88'0,"-3"-1"-2"16,3-1-2-16,-1 1-34 15,9 6-14-15,-3-2-14 16,4 5-9-16,1 1-5 0,-2 4-2 16,3 2-3-1,1 3-2-15,-4 1 0 0,0 5 0 16,1 5-2-16,-7 3-1 15,-2 2-2-15,-11 4-1 16,-3 4-1-16,-9-2 0 16,-4 6-2-16,-13-3 2 0,-2 3 0 15,-5-2 2-15,-4-4 1 16,2-2 2-16,3-4 1 16,4-5 2-16,3-2 0 15,15-9-1-15,0 0 1 0,0 0-1 16,17-13 0-16,7-3 0 15,7-1 0-15,6-4 1 0,2-3 1 16,3-1 2-16,-1-1 1 16,0 3 1-16,-5 0 2 0,-5 4 1 15,-6 3-1-15,-4 5-2 16,-6 7-1-16,-6 4-2 16,-9 0-1-16,7 18-1 0,-7 2-2 15,-2 5 0-15,-1 4 1 16,1 4 0-16,2-3 0 15,5 0 0-15,6-4 1 16,6-5 0-16,5-7 0 0,7-6 1 16,1-8-1-1,3-2 0-15,-3-11-1 16,-2-5 1-16,-3-7-1 16,-6-3 0-16,-5-4 1 0,-9-3-1 15,-2-1 0-15,-3-1-1 16,-6 0 1-16,-8 0 0 0,-5 7-1 15,-8 2-1-15,-3 10-5 16,-5 4-4-16,-1 14-19 16,3 2-57-16,-6 9-3 0,7 5-6 15,7-2-6-15</inkml:trace>
  <inkml:trace contextRef="#ctx0" brushRef="#br0" timeOffset="286725.2994">13144 3846 73 0,'9'-20'87'0,"-2"2"0"16,1-15-7-16,-4 24-42 15,-4 9-7-15,0 0-10 16,-16 0-9-16,0 11-5 16,-4 8-3-16,-2 8-3 15,2 5 0-15,1 5 1 0,5 2 1 16,8 4-1-16,8 0 0 15,15 1 1-15,9 0-1 16,6 0 0-16,4-2 0 16,3-2 0-16,0-2-2 0,-6-3 1 15,-9-3 0-15,-5-4-1 16,-9-4 1-16,-10-2 1 0,-6-7-1 16,-9-2 0-16,-10-5 1 15,-3-2 0-15,-6-4 0 16,-1-3 0-16,-2 0-2 0,2-6-2 15,4-1-5 1,5-8-8-16,8-10-54 0,7 7-16 16,11-4-6-16,8-3-4 15,11-5-2-15</inkml:trace>
  <inkml:trace contextRef="#ctx0" brushRef="#br0" timeOffset="287321.3264">13457 4061 73 0,'26'-15'84'0,"2"3"0"16,4-4-6-16,3 4-37 16,7 2-11-16,4 3-13 15,3 7-7-15,-1 0-4 16,1 7-2-16,-8 6-3 0,-1 4-3 16,-8 3-3-1,-11 3-4-15,-10 4-4 0,-9 2-7 16,-7 3-4-16,-14-2-2 0,-8 2 0 15,-5-5 1-15,-7 1 2 16,0-4 5-16,5-5 10 16,0-5 12-16,10-3 5 15,6-10 3-15,18-1 2 16,0 0 1-16,16-14 1 16,11 1-1-16,11-4-1 0,9-3-4 15,6-3 3-15,3 1 2 16,0-3 2-16,-1 3 0 0,-3 1 0 15,-8 1-1-15,-4 4-1 16,-12 2-4-16,-6 5-3 16,-7 7-2-16,-4 2-2 15,-11 0-2-15,0 22-1 0,-8-3-1 16,0 5-1-16,-3 5 0 16,5 0 1-16,0 4 0 15,6-2 0-15,6 0 1 16,12-5 0-16,8-7 1 0,7-5-1 15,4-5 1-15,6-8 0 16,-3-1 0-16,-1-11 0 16,-6-6 1-16,-6-4-1 15,-7-3 0-15,-5-5 0 16,-5 0 0-16,-10-5 0 16,-5 2 0-16,-8-2-1 0,-8 0-1 15,-8 3-1-15,-3 6-3 16,-8 3-7-16,3 8-25 15,-3 10-52-15,0 3 1 0,7 0-9 16,12 8-6-16</inkml:trace>
  <inkml:trace contextRef="#ctx0" brushRef="#br0" timeOffset="288041.4925">20328 5848 57 0,'32'-5'86'0,"-10"-2"-4"0,-12 6-3 15,-10 1-32-15,-13 0-7 16,-15 0-12-16,-7 7-11 0,-8 6-5 16,-7 3-2-1,-4 6-3-15,1 6 0 0,9 1-3 16,4 4-1-16,13 5-1 0,10 0 0 16,16 5-1-1,8 1-1-15,15-1 2 16,7 1-1-16,4-4 1 0,4-1-1 15,-2-4 0-15,-3-5 0 0,-7-4-1 16,-5-5 1 0,-11-4-1-16,-9-5 1 0,-4-2 0 15,-15-5 0-15,-3-1-1 16,-7-3-1-16,-4-1-3 16,-5-5-3-16,7 1-6 15,-2-7-16-15,1-1-55 0,14-2-2 16,7-4-5-16,11-3-6 15</inkml:trace>
  <inkml:trace contextRef="#ctx0" brushRef="#br0" timeOffset="288611.6631">20529 6158 47 0,'45'-15'92'0,"-2"2"-1"15,-3 0-6-15,0 0-3 16,-3 6-48-16,-2 6-14 15,3 2-9-15,-4 11-5 0,-3 7-3 16,-5 3-1 0,-5 12-3-16,-6 2 0 0,-9 7-2 15,-7 3-2-15,-12 4-4 16,-15-3 0-16,-1-3-1 16,-7-5 1-16,0-6 0 0,2-6 3 15,4-11 1-15,12-7 2 16,18-9 3-16,0 0 2 15,23-11 0-15,11-3 0 16,13-6 0-16,8-2 0 0,5-3 2 16,6-4 4-16,-5 0 1 0,0 2 2 15,-11 1 1-15,-3 2 1 16,-12 6-1-16,-9 1-1 16,-6 8-3-16,-8 5-3 15,-12 4 0-15,4 11-5 16,-4 6 0-16,-5 6 0 0,-1 6 0 15,2 5 0-15,3 0 0 16,2 3 0-16,9-7 0 16,9-3 0-16,5-5 0 0,9-4 0 15,4-11 0 1,1-7 0-16,-1-4 0 0,-3-12 0 16,-1-7 0-16,-8-8 0 0,-5-10 0 15,-8-6 0 1,-8-2 0-16,-4-6 0 0,-10 3 0 15,-11 2 0-15,-9 7 0 16,-18 5-3-16,-8 17-29 16,-13 7-55-16,-22 9-3 0,-14 3-5 15,-18 7-8-15,-18 8 2 16</inkml:trace>
  <inkml:trace contextRef="#ctx0" brushRef="#br0" timeOffset="289475.7914">9481 6821 50 0,'-39'-4'87'0,"2"-1"-1"15,3-3-2-15,6 2-38 16,-1 0-2-16,11 2-14 16,2 2-7-16,4 0-6 15,12 2-3-15,0 0-3 0,14 0-2 16,16 0-2-16,19 1-4 16,14-1-3-16,20 0 0 15,23 1 0-15,23-3 0 16,17 3 0-16,18-1 0 15,14 1 0-15,2-1 0 0,6-2 0 16,-4-1 0-16,-10-2 0 16,-15 0 0-16,-22-1 0 15,-24 0 0-15,-24-2 0 0,-18 2 0 16,-23 1 0-16,-14 3 0 16,-16-2 0-16,-8 2 0 15,-8 2 0-15,0 0 0 0,0 0 0 16,0 0 0-16,0 0 0 15,11 1 0 1,11 1-88-16,1-2-4 16,12-3-4-16,15-9-7 0,19 0-3 15</inkml:trace>
  <inkml:trace contextRef="#ctx0" brushRef="#br0" timeOffset="290325.9541">15178 7068 35 0,'-19'-11'75'0,"-2"-2"2"16,-5-1-28-16,5 5-2 15,2-1-10-15,4 5-9 16,-2-1-6-16,3 4-3 0,5 2-5 16,-2 0-2-16,11 0-2 15,-7 11-1 1,7 0 0-16,5 2-1 0,15 5 0 0,11 3 0 16,10 4-1-16,15 5 0 15,18 0 0-15,14 5-1 16,19 3-2-16,16 2 1 15,11 3-1-15,16 4 0 16,11 5-4-16,10 1 0 0,5 3 0 16,9 4 0-16,5-2 0 15,0 3 0-15,44 8 0 16,-5-4 0 0,-12-6 0-16,-6-4 0 15,-17-4 0-15,-16-8 0 0,-18-3 0 16,-17-9 0-16,-66-17 0 15,-14-2 0-15,-16-4 0 16,-13-1 0-16,-9-5 0 16,-10-1 0-16,-6-1 0 0,-9 0 0 15,0 0 0 1,6-7 0-16,-6 7 0 0,0-8 0 16,0 8 0-16,-1-11 0 15,1 11 0-15,0 0 0 16,0 0-9-16,2 5-83 0,-2-5-3 15,17 6-3-15,4-6-6 16,17-6-2-16</inkml:trace>
  <inkml:trace contextRef="#ctx0" brushRef="#br0" timeOffset="292072.7172">24582 7489 20 0,'0'0'92'15,"16"-14"-4"-15,-16 14-3 16,2-10-5-16,-2 10-39 0,-11 0-22 16,0 9-8-16,-3 9-3 15,-2 9-2-15,-1 7-1 16,-3 8 0-16,0 9 0 15,1 7-1-15,0 9 0 0,-1 6-1 16,-1 2 0-16,1 4 0 16,-2-3 0-16,9-7 0 15,-2-8 1-15,3-11-2 16,4-8 1-16,1-14-1 16,2-12 0-16,5-16 1 0,-1-7-2 15,1-15 1-15,0-10-2 16,2-11 1-16,5-8-1 15,-1-9-2-15,-1-3 0 16,7-7 1-16,-1-5-1 16,6 0 0-16,5 0 1 0,4-1 0 15,10 6 0-15,6 2 1 16,9 3 0-16,7 12 0 0,7 6 0 16,0 13 0-16,0 9 0 15,-5 13-1-15,-8 10 0 16,-9 7 0-16,-11 16-1 15,-11 12 2-15,-14 8-2 0,-12 11 2 16,-14 6-1-16,-8 3 0 16,-14 4 1-16,-7-5 0 15,-13 4 1 1,-5-7 1-16,6-9-1 16,4-7 0-16,4-8-1 15,12-7-3-15,8-6-4 16,14-4-9-16,18 3-31 15,18-19-39-15,15-4-4 0,8-13-6 16,17-2-4-16</inkml:trace>
  <inkml:trace contextRef="#ctx0" brushRef="#br0" timeOffset="292355.001">25404 7602 34 0,'31'-28'92'0,"-7"-2"2"0,-9 3-7 15,-3 3-2-15,-17 3-57 16,1 6-1-16,-5 10-9 16,-12 5-6-16,-4 9-4 0,-2 8-3 15,-6 8-1-15,-1 7-1 16,-2 7 0-16,2 6-1 16,3 3-1-16,6 2 0 15,13 8 1 1,10-2-1-16,7-2-3 15,11-7-4-15,15-4-5 16,6-11-15-16,12-8-58 16,8-9-5-16,-1-15-5 15,1-8-8-15,-1-10 9 0</inkml:trace>
  <inkml:trace contextRef="#ctx0" brushRef="#br0" timeOffset="292571.5199">25803 7720 56 0,'-7'-20'94'16,"3"1"-4"-16,4-1-3 0,15-1-4 16,14 3-59-16,11 2-6 15,13 5-8-15,8-1-3 16,11 7-3-16,4 1 0 16,4 4-4-16,-2 0-1 15,-8 5-5-15,-9 1-5 16,-8 4-14-16,-14 1-24 0,-18-1-35 15,-8 1-6-15,-13-3-6 16,-13 2 0-16</inkml:trace>
  <inkml:trace contextRef="#ctx0" brushRef="#br0" timeOffset="292770.1137">26321 7677 50 0,'-38'5'86'0,"8"1"0"0,4-4-5 16,7 12-25-16,5 3-18 15,5 5-15-15,1 5-5 0,2 5-4 16,-5 18-1-1,-2 6-2 1,-4 6-3-16,-4 2-3 16,0 3-2-16,-3-4-4 15,4-1-6-15,-1-10-7 16,15-21-40-16,2-4-32 16,8-17-3-16,13-10-6 0,8-10-3 15</inkml:trace>
  <inkml:trace contextRef="#ctx0" brushRef="#br0" timeOffset="293000.3365">26606 7882 67 0,'26'-25'95'0,"-2"2"-3"16,-3 4-5-16,0-3-1 16,36 6-62-16,-27 5-7 15,1 3-6-15,8 4-5 0,3 2-1 16,1 2-2-16,2 1-1 15,1 7-3-15,-2 0-2 16,0 2-4 0,-6-1-9-16,0 3-33 0,-9 2-37 15,-8 1-3-15,-9-1-8 16,-17 4-2 0</inkml:trace>
  <inkml:trace contextRef="#ctx0" brushRef="#br0" timeOffset="293329.6956">26670 8206 69 0,'-21'12'97'15,"12"-4"-4"1,9-8-4-16,0 0-2 0,13 0-62 0,11-2-5 16,10-5-5-16,8-2-4 15,11 1-6-15,5-3-5 16,5 3 0-16,-1-2 0 15,-3 0 0-15,-7 2 0 0,-2 1 0 16,-10 1 0 0,-8-1 0-16,-6 3 0 0,-7 0 0 15,-5 1 0-15,-3 2 0 16,-3 0 0-16,-8 1 0 0,0 0 0 16,0 0 0-16,0 0 0 15,0 0 0 1,0 0 0-16,0 0 0 0,0 0-8 15,11 0-37-15,-11 0-44 16,0 0-1-16,0 0-8 0,-6-5-4 16</inkml:trace>
  <inkml:trace contextRef="#ctx0" brushRef="#br0" timeOffset="294489.5115">28173 7795 64 0,'0'-12'87'0,"2"1"-2"16,-1-5-3-16,-1 16-40 15,7-14-8-15,-7 14-13 16,6-9-6-16,-6 9-4 16,0 0-3-16,0 6-2 0,0 7-2 15,-5 2-2-15,-1 6 0 16,-2 5 0-16,-7 14 2 15,-1 7 0 1,-4 3 0 0,0 2 1-16,0 2-1 15,-4 2 0-15,3 0 0 0,2-5-1 16,3-13-1-16,5-4 0 16,1-6 0-16,4-4-1 0,1-7 0 15,1-3 0-15,4-6 1 16,0-8-1-1,-1 12-2-15,1-12 0 0,0 0-4 16,0 0-5-16,9 4-12 0,-9-4-56 16,16 3-10-1,-4-8-4-15,3-7-6 0,4-4-2 16</inkml:trace>
  <inkml:trace contextRef="#ctx0" brushRef="#br0" timeOffset="295206.7604">28902 7762 14 0,'7'-13'79'0,"-7"-1"2"0,-4 1-2 16,-9 7-37-16,-4-2-4 0,-1 6-14 15,-4 2-7-15,1-2-4 16,-7 8-4-16,3 4 0 16,2 3-2-16,0 6 0 15,2-2 0-15,4 4-1 0,5 2 0 16,1 0-2-16,15 10 3 31,11 2 0-15,6 1-1-16,11 2 0 15,5 3-1-15,7-2 1 0,4 4-1 16,2-1 0-16,-11-10-3 16,-2 2-1-16,-4 2 1 15,-6-6-1-15,-8 3 0 0,-6-3 0 16,-6 1 0-16,-7-3 0 16,-8 0 0-16,-11-3-1 15,-3-3 0-15,-9-2 0 0,-2-5 0 16,-3-3 0-16,0-5 0 15,3-6-1-15,3-1 1 16,4-8 1-16,5-4-1 0,6-8 1 16,5-3-2-16,9-8 1 15,2-4-1 1,13-7 0-16,8-3-1 0,10-3 1 16,7-5-1-16,6 1 0 0,5-2 0 15,2 4 1 1,-3 3 0-16,-4 4 1 15,-7 1 0-15,-6 3 0 0,-12 3 1 16,-6 6-1-16,-10 2 1 16,-4 2 0-16,-14 3-1 0,-6 4 0 15,-4 4 1-15,-8 4-1 16,-4 2 0-16,-4 4 0 16,-3 2 0-16,-1 3 1 15,2 2-1-15,3 4-2 0,2 4-3 16,10 7-7-16,5-4-11 15,12 8-62-15,10 3 0 16,7-1-8-16,15-2-7 16</inkml:trace>
  <inkml:trace contextRef="#ctx0" brushRef="#br0" timeOffset="295416.5946">29523 7882 18 0,'29'0'94'15,"-10"-3"-2"-15,-4-2-4 16,-6-2-5-16,-9 7-44 16,9-10-17-16,-9 10-10 0,10 0-9 15,-10 0-8-15,2 15-14 16,-11 10-63 0,-5 9-2-1,-13 2-4-15,-6 6-6 16</inkml:trace>
  <inkml:trace contextRef="#ctx0" brushRef="#br0" timeOffset="295936.3803">27700 8903 10 0,'-26'0'84'16,"3"-1"4"-16,1-3-2 0,5-1-4 16,-2 1-45-16,10 3-4 15,9 1-10-15,-13-1-6 16,13 1-3-16,0 0-3 0,0 0-1 15,0 0-3-15,0 0 0 16,18 0-5-16,1 0-2 16,7 0 0-16,13 1 0 0,9-1 0 15,15 1 0 1,11-1 0-16,17 0 0 0,11-3 0 16,10-1 0-16,10-2 0 15,8-2 0-15,2 1 0 16,-6-1 0-16,-7-2 0 15,-16 0 0-15,-13 1 0 0,-15 2 0 16,-18 0 0-16,-15 3 0 16,-16-1 0-16,-8 2 0 15,-7 0 0-15,-11 3 0 0,0 0 0 16,0 0 0-16,0 0 0 16,0 9 0-16,-10-2 0 15,0 6 0-15,-8 0-22 16,-15 3-67-16,4 3-3 0,-8 1-3 15,-6 0-6-15,-12-3-2 16</inkml:trace>
  <inkml:trace contextRef="#ctx0" brushRef="#br0" timeOffset="296300.7726">27787 9243 73 0,'-32'8'96'15,"8"-2"-2"-15,8-6-7 16,16 0 1-16,0 0-64 0,11-2-2 16,11 2-7-16,5 0-3 15,11 0-12-15,11 0 0 16,15 0 0-16,9 1 0 16,18-1 0-16,5-1 0 15,10 0 0-15,4-2 0 0,3-1 0 16,-4-3 0-16,-7 2 0 15,-6-4 0-15,-16 1 0 16,-11 0 0-16,-13 0 0 0,-14 1 0 16,-11 1 0-16,-9 2 0 15,-6 1 0-15,-16 3 0 16,9-5 0-16,-9 5 0 0,0 0 0 16,0 10 0-16,0-10-76 15,-11 20-15-15,-7-3-4 16,-5-1-7-16,-10-3-4 15</inkml:trace>
  <inkml:trace contextRef="#ctx0" brushRef="#br0" timeOffset="301371.5437">24205 9663 7 0,'3'-13'98'15,"-3"13"-4"-15,-10-8-3 16,-2 5-5-16,-5-2-2 16,-3 5-74-16,0 0 0 15,8 0-4-15,-1 3-3 0,-2 0 0 16,8 0-1-16,7-3-1 15,0 0 0-15,0 0 0 16,0 0 0-16,7 0 1 16,7-3 0-16,1-8 0 0,0-5-1 15,0-4 1-15,0-2 0 16,0-6 0-16,-7 0-2 16,1 0 0-1,-7-1 0-15,-2 4 0 0,-4 5 0 16,-8 3 0-16,-1 9 0 0,-7 5 0 15,-3 6 0-15,2 9 0 16,-9 10 0-16,1 9 0 0,-4 5 0 16,-2 7 0-16,-2 4 0 15,1 6 0-15,1 1 0 16,1 0 0-16,7 3 0 16,-2 1 0-16,9-5 0 15,4-1 0-15,9 0 0 0,-2-7 0 16,8-1 0-16,2-5 0 15,9-6 0-15,1-5 0 16,7-8 0-16,9-7 0 16,0-8 0-16,11-5 0 0,3-7 0 15,2-8 0-15,6-6 0 16,-2-4 0-16,3-4 0 0,-5-3 0 16,0 0 0-16,-8-3 0 15,-2 2 0-15,-4 1 0 16,-5 1 0-16,-3 1 0 15,-5 3 0-15,-4 4 0 16,-4 1 0-16,-2 6 0 16,-4 2 0-16,-1 5 0 15,-3 9 0-15,0-11 0 0,0 11 0 16,-10 4 0-16,-4 7 0 0,1 2 0 16,-4 7 0-16,-1 5 0 15,-1 6 0-15,0 2 0 16,0 4 0-1,3 1 0-15,4 1 0 16,-1-4 0-16,7-3 0 0,1-2 0 0,3-8 0 16,2-4 0-16,2-5 0 15,7-8 0-15,5-4 0 16,2-2 0-16,3-8 0 0,4-5 0 16,0-6 0-16,8-6 0 15,-4-3 0-15,3-6 0 0,-5-1 0 16,3-3 0-16,-7-1 0 15,0 0 0 1,-4 5 0-16,-2 2 0 0,-7 5 0 16,0 8 0-16,-5 1 0 15,-2 9 0-15,-1 10 0 16,0 0 0-16,-2 6 0 16,-4 8 0-16,-2 9 0 0,3 3 0 15,0 11 0-15,-3 2 0 16,5 6 0-16,3-3 0 0,0 0 0 15,5-6 0-15,6-6 0 16,4-7 0-16,4-12 0 16,5-9 0-16,3-6 0 0,0-12 0 15,2-5 0-15,-2-7 0 16,3-7 0-16,-5 0 0 16,-1-7 0-16,-3-3 0 0,0 0 0 15,-4 0 0-15,0 1 0 16,-2 5 0-16,-2 4 0 15,0 6 0-15,-4 5 0 16,2 10 0-16,-4 6 0 16,4 7 0-16,-2 4 0 15,1 15 0-15,-3 6 0 0,4 7 0 16,-5 8 0-16,0 7 0 16,-4 9 0-16,-3 3 0 15,-6 3 0-15,1-5 0 16,-6-2 0-16,4-4 0 15,0-8 0-15,2-11 0 0,6-9 0 16,0-22-8-16,20 7-3 0,3-15 1 16,7-17-1-16,6-7 2 15,4-11 1-15,8-6 2 16,-3-8 3-16,4-2 3 16,-9 1 5-16,-2 3 3 15,-6 5 2-15,-7 10 1 0,-6 6 0 16,-6 9 0-16,-2 8-1 0,-11 17-10 15,0 0 0-15,7 2 0 16,-6 18 0-16,-1 8 0 16,0 12 0-16,-4 8 0 15,-5 11 0-15,-1 5 0 16,-4 4 0-16,-1-2 0 16,2-5 0-16,-1-4 0 15,0-10 0-15,4-8-9 0,1-14-3 16,1-10-5-16,8-15-7 15,-11 0-9-15,10-13-13 0,-5-7 2 16,8-7 11-16,-4-1 13 16,1-6 13-16,1 6 13 15,0-6 14-15,1 10 11 0,-1-3 17 16,2 5-1-16,-2 3-9 16,0 1-11-16,0 4-10 15,4 0-6-15,5 4-11 16,2 2 0-16,8 0 0 15,1 2 0-15,7 3 0 0,2 2 0 16,9-1 0-16,-1 0 0 16,10 3-12-16,-3-1-75 15,7 0-3-15,7-6-3 16,4-3-9-16,0-2-3 0</inkml:trace>
  <inkml:trace contextRef="#ctx0" brushRef="#br0" timeOffset="327872.9739">26251 10036 34 0,'-17'-5'90'0,"-4"-5"1"0,7 0-3 15,-9-2-25-15,11-1-18 16,0 1-14-16,4-2-8 16,4 1-8-16,4 3-3 15,7 1-3-15,6-1-2 0,10 3-4 16,6 1-3-16,10 2 0 16,7 1 0-16,8 2 0 15,2 2 0-15,1-1 0 16,1 3 0-16,1 3 0 0,-7-2 0 15,-6 2 0-15,-9 2 0 16,-3 1 0-16,-13-3-3 16,-2 7-11-16,-14-2-8 15,-5 4-15-15,-6 8-46 16,-16-7-6-16,-8 2-7 0,-10 0-3 16</inkml:trace>
  <inkml:trace contextRef="#ctx0" brushRef="#br0" timeOffset="328076.7233">26204 10179 40 0,'-30'7'85'0,"10"-1"3"16,12-2-3-16,8-4-34 15,8 6-10-15,7-5-13 0,6-1-7 16,6 0-4-16,2 0-5 16,7-3-4-16,4-1-2 15,3 0-3-15,2 2-3 16,1 0-3-16,2 2-9 15,-1-3-20-15,-2 3-54 16,2-4 0-16,2-2-8 0,-6-4-5 16</inkml:trace>
  <inkml:trace contextRef="#ctx0" brushRef="#br0" timeOffset="328572.759">27133 9805 89 0,'0'-16'99'0,"0"3"-6"16,-1 0-7-16,-1 5 1 0,2 8-67 15,-9-1-5-15,4 7-7 16,-1 7-3-16,2 4-2 16,4 5-1-16,0 5-1 0,12 2 0 15,6 1 1 1,6-2-2-16,10-1 0 0,4-4 0 15,8-6 0-15,-2-4 0 16,3-8 0-16,-6-5 0 0,0-6 0 16,-2-6 0-1,-5-7 0-15,-5-4 0 0,-7-3 0 16,-1 0 0-16,-5 0 0 16,-4-1 0-16,-6 2 0 15,-2 4 0-15,-4 0 0 0,0 5 0 16,0 5 0-16,0 11 0 15,-6-13 0-15,6 13 0 0,0 0 0 16,-12 14 0-16,7 2 0 16,-2 5 0-16,0 7 0 15,-2 3 0-15,-3 5 0 16,2 0 0-16,-1 3 0 0,0-2 0 16,3 3 0-1,1-1 0-15,0-2 0 0,-1-1 0 16,3-2-6-16,0-6-39 15,3-1-46-15,1-2-3 16,1-9-5-16,6-5-4 0</inkml:trace>
  <inkml:trace contextRef="#ctx0" brushRef="#br0" timeOffset="329033.8292">27744 9896 43 0,'-14'-15'91'0,"2"3"-1"16,1 1-5-16,4-2-3 15,7 1-59-15,0 12-2 0,17-12-6 16,5 9-5-16,6 1-4 16,4 3 0-1,6-1-2-15,5 3-1 0,0 2 0 16,2 3 0-16,-2-2 0 0,-7 1-1 31,-4 2 1-31,-5-2 0 0,-6-1 0 0,-5 0 0 16,-2-1 1-16,-14-5-1 15,15 17-1-15,-12-6-2 16,-2 2 0-16,0 3 0 0,0 4 0 16,-1 2 0-16,0 3 0 15,-4 3 0-15,-4 1 0 16,0 3 0-16,-3-1 0 0,-1 1 0 15,-3-2 0-15,-2 0 0 16,1-2 0-16,-1-3 0 16,2 0 0-16,3-3 0 0,-2-4 0 15,5 1 0-15,1-6 0 16,5 6-23-16,18-7-66 16,-15-12-3-16,10 8-4 0,4-8-7 15,6-6-1 1</inkml:trace>
  <inkml:trace contextRef="#ctx0" brushRef="#br0" timeOffset="329386.7678">28492 10060 0 0,'13'-18'99'0,"-2"5"-1"0,-6 3-5 16,-5 10-5-1,0 0-3-15,0 0-68 0,-5 16-7 16,-4 7-5-16,-2 4-3 15,0 7-1-15,0 2 0 16,3 1 0-16,3-1-1 16,4-4 1-16,1-6 0 0,8-5 0 15,9-7 0-15,0-7 0 16,4-6 0-16,1-1 1 16,0-7 1-1,1-7-3-15,-1-4 0 0,-4-5 0 0,-5-4 0 16,-1-3 0-16,-4-4 0 15,-8-2 0-15,-4 2 0 16,-8-1 0-16,-5 3 0 0,-5 3 0 16,-3 8 0-16,-3 4-7 15,3 9-13-15,2 22-55 0,8-10-15 16,15-4-4-16,-3 18-6 16,11-3-3-16</inkml:trace>
  <inkml:trace contextRef="#ctx0" brushRef="#br0" timeOffset="329625.1956">28912 10069 50 0,'19'-6'96'0,"0"-2"-3"16,9-1-5-16,3-4-2 16,8-1-58-16,9 7-5 15,12 0-7 1,8 2-6-16,9 4-3 0,4 1-3 0,1 2 0 15,-3 5-2 1,-1 0 0-16,-12 0-3 0,-11-1-1 16,-14-1-6-16,-13-3-8 15,-11-1-28-15,-17-1-44 0,0 0-2 16,-22-11-8-16,-5-1-3 16</inkml:trace>
  <inkml:trace contextRef="#ctx0" brushRef="#br0" timeOffset="329884.7694">29503 9872 35 0,'0'0'101'0,"0"0"-3"0,-9-9-6 16,9 9-4-16,-2-19-35 16,2 19-29-16,0 19-10 15,0 1-8-15,-1 11-6 0,-3 8 0 16,-4 7 0-1,-3 7 0-15,-5 3 0 0,1 2 0 16,-3-3 0-16,-1-2 0 16,2-5 0-16,-4-9 0 15,11 4-32-15,0-13-56 0,-1-6-3 16,8-6-5-16,3-8-8 16,0-10 4-16</inkml:trace>
  <inkml:trace contextRef="#ctx0" brushRef="#br0" timeOffset="330470.7221">30506 9967 0 0,'6'-9'92'0,"-6"9"3"16,6-18-6-16,-5 10-4 15,-5-4-32-15,-10 3-24 16,-4 5-8-16,-8 2-7 16,-3 2-4-16,-4 3-4 15,-5 8 0-15,-5 4-2 0,3 4-1 16,3 6-1-16,4 0 0 16,7 5-2-16,7 4 0 0,8 2 0 15,11 1 0 1,15 1-4-16,16-1-1 0,12-3-6 15,18 1-12-15,6-11-28 16,17 0-38-16,8-6-3 0,5-10-5 16,1-6-4-16</inkml:trace>
  <inkml:trace contextRef="#ctx0" brushRef="#br0" timeOffset="330705.2441">31287 10114 75 0,'2'-34'99'16,"-5"1"-4"-16,-16 4-6 0,-7 3 0 15,-10 1-63-15,2 11-7 16,-11 1-7-16,-3 11-5 16,-1 3-7-1,-4 10 0-15,5 7 0 0,2 7 0 16,9 3 0-16,9 4 0 16,14 4 0-16,14 3 0 0,13 1 0 15,22 0 0-15,12 1 0 16,17 0 0-16,5-7-10 15,13-1-78-15,5-3-2 0,5-9-6 16,-1-6-6-16,-9-10-5 16</inkml:trace>
  <inkml:trace contextRef="#ctx0" brushRef="#br0" timeOffset="331452.0118">26638 10818 78 0,'-34'-4'87'0,"1"-4"-1"0,0 1-4 16,9 2-46-16,-5 0-3 0,7-1-9 16,5 3-6-1,6-1-5-15,11 4-3 0,0 0-2 16,6-2-2-16,15 2-2 16,12 1-2-16,8 0-1 15,10 3 0-15,10 1-3 0,9 3-2 16,-1-1-6-16,3 7-12 15,-10-3-63-15,-4-1 0 16,-6-3-8-16,-16 0-6 0</inkml:trace>
  <inkml:trace contextRef="#ctx0" brushRef="#br0" timeOffset="331676.3998">26374 10930 70 0,'-37'1'90'0,"12"4"-2"16,9-4-4 0,16-1-2-16,0 0-68 0,14 4-1 15,12 1-4-15,7 0-2 16,8 2-1-16,8 2-2 0,7-1-2 16,3-2-4-16,12 5-9 15,-1-9-33-15,6 6-39 16,0-5-3-16,4-3-6 15,-2-1-6-15</inkml:trace>
  <inkml:trace contextRef="#ctx0" brushRef="#br0" timeOffset="332111.0606">27680 10754 1 0,'2'-10'97'16,"-2"10"1"-16,-1-13-6 0,1 13-4 15,-18-1-2 1,6-5-69-16,2 14-7 0,0 10-1 16,6 7-5-16,2 3-1 15,2 2-1-15,8 2 0 16,8-1 0-16,5-6-2 0,8-3 0 16,0-7 0-16,8-4 0 15,-3-7 0-15,2-3 0 16,0-10 0-16,-3-6 0 0,-2-6 0 15,-4-4 0-15,-1-3 0 16,-5 1 0-16,-2-1 0 16,-4 3 0-16,-6 1 0 0,-3 6 0 15,-2 5 0-15,-4 13 0 16,0-9 0 0,0 9 0-16,-7 12 0 0,0 6 0 0,-1 6 0 15,0 6 0-15,2 5 0 16,-2 5 0-16,2 3 0 15,1-1 0 1,3-3 0-16,3 3 0 0,2 9-59 16,8-18-32-16,5-10-1 15,3-8-6-15,9-8-6 0</inkml:trace>
  <inkml:trace contextRef="#ctx0" brushRef="#br0" timeOffset="332453.5971">28426 10829 89 0,'-21'-12'100'0,"0"-2"-8"15,3 4-6-15,7-2 1 16,11 12-70 0,6-9-3-16,15 8-6 0,13 1-3 15,6 3-3-15,8 3 1 16,5 4-1-16,0-1 0 0,-5 0-1 15,-6 4 0-15,-6-3 1 16,-9 1-2-16,-8 2 0 16,-8 1 0-16,-8 2 0 0,-3 2 0 15,-5 2 0-15,-3 3 0 16,-4 3 0-16,0 0 0 16,-4 0 0-16,1 3 0 0,-2-3 0 15,1 3 0-15,1-4 0 16,2 0 0-16,-3-5 0 15,14-9-86-15,1 5-4 16,3-7-4-16,14-5-8 0,9-4-3 16</inkml:trace>
  <inkml:trace contextRef="#ctx0" brushRef="#br0" timeOffset="332783.496">29142 11002 12 0,'19'-15'101'16,"-11"3"-2"-16,-8 12-5 0,0-11-4 15,0 11-1-15,-18 3-74 16,0 9-4-16,2 6-11 16,2 0 0-16,-3 4 0 15,6 1 0-15,4 2 0 16,4-5 0-16,3-2 0 0,4-2 0 16,4-5 0-16,2-4 0 15,3-4 0-15,-2-3 0 16,2-4 0-16,-4-6 0 0,0-3 0 15,-1-4 0-15,-3-3 0 16,-2-1 0-16,-3-1 0 16,-1-3 0-1,-9 3 0-15,-1 1 0 0,-4 2 0 0,-3 3 0 16,1 7-5-16,-2-3-32 16,5 11-54-16,14 1-1 15,-2 5-6-15,6 3-5 16</inkml:trace>
  <inkml:trace contextRef="#ctx0" brushRef="#br0" timeOffset="333015.4426">29405 10980 89 0,'15'-10'100'0,"3"1"-5"16,3-3-5-16,7 0-2 15,-26 3-68-15,41 3-4 16,11 4-6-16,8 3-7 0,7 1-3 15,2 5 0-15,-2 4 0 16,1-1 0 0,-7 3 0-16,-13-5 0 0,-7 0-12 0,-16-6-9 15,-13 2-19 1,-14-4-51-16,0 0-1 0,-21-7-6 16,-7-2-3-16</inkml:trace>
  <inkml:trace contextRef="#ctx0" brushRef="#br0" timeOffset="333215.5193">29818 10886 9 0,'-23'-12'90'16,"9"2"5"-16,3 0-5 0,11 10-3 16,-11-13-46-16,11 13-8 15,0 0-9-15,7 3-7 16,-1 10-6 0,0 4-3-16,-1 6-2 0,0 4-6 15,-3 4 0-15,0 3 0 16,-2 5 0-16,-6 1 0 0,-2 4-6 15,-10-7-29-15,4 0-50 16,1-5-5-16,0-4-2 0,5-8-12 16,4-6 5-16</inkml:trace>
  <inkml:trace contextRef="#ctx0" brushRef="#br0" timeOffset="333797.4743">30151 10907 85 0,'41'-36'97'0,"2"3"-3"0,-2 9-5 16,2-10-1-1,3 23-64-15,-1 10-9 0,1 3-5 16,-3 13-4-16,-4 7-3 16,-3 6-3-16,-8 8 0 0,-11 4 0 15,-12 3 0 1,-7 3 0-16,-15-2 0 0,-5-5 0 15,-5-3 0-15,-1-5 0 16,-2-9 0-16,9-2 0 0,3-8 0 16,18-12 0-16,0 0 0 15,11 1 0-15,13-3 0 16,11-7 0-16,10-3 0 0,1-3 0 16,11-2 0-16,3-2 0 15,0 5 0-15,-3-3 0 16,-5 6 0-16,-7-2 0 15,-12 6 0-15,-4 2 0 0,-12 5 0 16,-17 0 0 0,0 0 0-16,-11 15 0 0,-4-3 0 15,-7 3 0-15,5 0 0 16,-2 5 0-16,4-6 0 16,8 2 0-16,5-3 0 0,2-3 0 15,0-10 0-15,24 11 0 16,-10-11 0-16,11 0 0 15,3-8 0-15,-2-7 0 0,-7-3 0 16,1-7 0-16,-3 1 0 16,-3-4 0-16,-5-4 0 0,-9 1 0 15,-5 1 0-15,-3 5 0 16,-12 5 0 0,-7 8 0-16,-15 1 0 0,-23 13-87 15,6 10-6-15,-13 5-5 0,-7 9-7 16,-9 12-1-1</inkml:trace>
  <inkml:trace contextRef="#ctx0" brushRef="#br0" timeOffset="334283.089">27217 11844 87 0,'-32'-11'99'16,"1"-1"-6"-16,-1-4-3 15,6-1-1-15,0 1-65 16,7-3-4-16,12 5-11 0,8 0-9 15,17 1 0-15,15 4 0 16,12 0 0-16,15 7 0 16,8 2 0-16,11 0 0 15,2 6 0-15,-1 1 0 16,-2 10 0-16,-16-7-19 0,-7 5-71 16,-16-3-3-16,-21 1-3 0,-17-3-7 15,-15 0-3-15</inkml:trace>
  <inkml:trace contextRef="#ctx0" brushRef="#br0" timeOffset="334812.0656">27098 11889 3 0,'-14'2'92'16,"14"-2"3"-16,15 0-5 16,8 0-7-16,10-7 2 15,2-3-72-15,20 3 0 0,10 0-5 16,11-2-3-16,10 1-1 15,11-3-2-15,6-3 0 16,6-1-2-16,4-2 2 16,-4-4 1-16,-3 0 0 0,-12-6 1 15,-9 0 0-15,-15-2-4 16,-15 0 0-16,-17-2 0 16,-13 1 0-16,-11 2 0 0,-14 2 0 15,-11 5 0-15,-13 4 0 16,-11 6 0-1,-9 7 0-15,-4 4 0 0,-6 9 0 16,3 10 0-16,3 7 0 16,12 3 0-16,6 6 0 0,21-2 0 15,13-1 0-15,19-3 0 16,13-6 0-16,12-4 0 16,9-11 0-16,-1-2 0 15,-1-6 0-15,-3-4 0 0,-8-1 0 16,-6-3 0-16,-7 2 0 15,-9-2 0-15,-9 5 0 16,-2 2 0-16,-11 1 0 0,10 4 0 16,-10 5 0-16,0 7 0 15,-6 5 0-15,1 8 0 16,-4 5 0-16,1 7 0 16,-3 4 0-16,2 3 0 0,0-1 0 15,6 5 0-15,-7-1-76 16,10-12-17-16,13-8-3 15,7-12-7-15,11-8-4 16</inkml:trace>
  <inkml:trace contextRef="#ctx0" brushRef="#br0" timeOffset="335152.7122">29160 11914 32 0,'31'-38'105'0,"-12"9"-5"15,-9 3-6-15,-8 10-3 0,-4-18-5 16,-10 30-83-16,1 9-3 15,-8 8 0-15,6 10 0 16,2 4 0-16,3 6 0 16,6 2 0-16,3-2 0 15,15 0 0-15,7-8 0 16,10-5 0-16,2-11 0 0,3-8 0 16,0-4 0-16,0-11 0 15,-5-7 0-15,-6-6 0 16,-7-7 0-16,-8-2 0 15,-10-5 0-15,-8 2 0 0,-10 0 0 16,-10 1 0-16,-10 3 0 16,-11 6 0-16,-6 8 0 0,-7 9 0 15,-5 10 0 1,-4 5 0-16,2 22 0 16,-2 21-69-16,9 0-24 0,4 9-2 0,7 6-8 15,5 9-5 1</inkml:trace>
  <inkml:trace contextRef="#ctx0" brushRef="#br0" timeOffset="335503.6756">28085 12637 9 0,'-61'1'105'16,"6"1"0"-16,6-2-8 15,12-1-2-15,6-6-3 16,18-13-84-16,13 20-8 16,10-12 0-16,27 9 0 15,12-2 0-15,17 0 0 0,17 1 0 16,11 0 0-16,6 0 0 16,7 1 0-16,2-2 0 15,-4 0 0-15,-9 2 0 0,-9-5 0 16,-14 3 0-16,-11-4 0 15,-12 1 0-15,-15 1 0 16,-8 1 0-16,-9 2 0 16,-18 4 0-16,0 0 0 0,0 0 0 15,-38 10-77-15,11 5-19 16,-10 4-2-16,-11 4-8 0,-14 4-2 16</inkml:trace>
  <inkml:trace contextRef="#ctx0" brushRef="#br0" timeOffset="335852.4616">27862 12928 25 0,'-72'12'105'0,"19"0"-3"0,7-6-6 15,18-2-3 1,9-4-3-16,19 0-90 16,6-1 0-16,22-2 0 0,13-1 0 15,14 0 0-15,17-2 0 16,17-1 0-16,16 2 0 15,12-2 0-15,10 1 0 16,6-1 0-16,1 2 0 0,1-2 0 16,-13-2 0-16,-11 0 0 15,-16-1 0-15,-16-1 0 0,-15 1 0 16,-20 0 0-16,-11 2 0 16,-15 1 0-16,-3 3 0 15,-15 4 0-15,11-5 0 0,-11 5 0 16,0 0 0-16,0 0 0 15,-3 18 0-15,3-3-54 16,-16 0-45-16,-3 3-1 16,-7-1-8-16,-3 6-5 15</inkml:trace>
  <inkml:trace contextRef="#ctx0" brushRef="#br1" timeOffset="356294.5087">4916 8019 1 0,'-22'3'77'16,"-5"-3"-1"-16,8 0-7 15,-4-3-11-15,5-3-5 16,4 0-13-16,0-1-5 16,5 2-10-16,-1-2-5 0,10 7-5 15,-10-9-3-15,10 9-3 16,0 0-3-16,0 0 0 16,0 0-2-16,0 0-1 15,15 5-1-15,-2-3-2 0,8 1 0 16,5-3 0-16,13-4 0 15,5-9 0-15,18-5 0 16,9-7 0-16,11-7 0 16,13-5 0-16,10-2 0 0,9-7 0 15,2 0 0-15,9-3 0 16,0-2 0-16,5 1 0 16,-3 1 0-16,-6 2 0 0,-10 0 0 15,-6 7 0-15,-10 2 0 16,-16 7 0-16,-10 5 0 0,-15 3 0 15,-14 5 0-15,-9 5 0 16,-10 4 0 0,-7 2 0-16,-4 2 0 0,-10 5 0 15,0 0 0-15,0 0 0 16,0 0 0-16,-5 3 0 0,-8 2 0 16,1 7 0-1,-7 1-90-15,-2 0-4 0,-6 0-2 16,-6-3-8-16,-5 1-1 0</inkml:trace>
  <inkml:trace contextRef="#ctx0" brushRef="#br1" timeOffset="356706.939">5273 7615 50 0,'-60'10'96'15,"8"-2"-3"-15,3-6-4 16,11-3-2-16,-32 1-57 16,48-2-2-16,9-2-10 15,13 4-5-15,0-19-6 16,13 5-7-16,21-3 0 0,12-8 0 16,19-4 0-16,21-7 0 15,19-6 0-15,18-4 0 16,16-6 0-16,11-1 0 15,7 1 0-15,-2 0 0 16,-6 3 0-16,-12 6 0 0,-16 5 0 16,-19 8 0-16,-19 6 0 0,-26 5 0 15,-15 6 0-15,-17 4 0 16,-11 3 0-16,-14 6 0 16,0 0 0-16,0 0 0 15,-4-2 0-15,4 2 0 0,-6 5 0 16,20-1-90-16,-3-4-2 15,6-3-3-15,9-12-8 16,16-5-4-16</inkml:trace>
  <inkml:trace contextRef="#ctx0" brushRef="#br1" timeOffset="357424.5901">9256 6783 31 0,'-23'0'92'0,"1"-4"0"0,2-7-4 16,3 2-2-16,-2-3-53 15,4-1-2-15,5 2-10 16,3-1-5-16,7 12-6 15,5-15-1-15,12 12-7 16,12 3-2-16,12 0 0 0,13 3 0 16,17 4 0-16,15 1 0 15,13-1 0 1,19 2 0-16,19-3 0 0,11-4 0 16,20-1 0-16,15 1 0 0,6-8 0 15,10-1 0-15,4-1 0 16,-5-2 0-16,-8-3 0 15,-11 3 0-15,-18-3 0 16,-20 2 0-16,-20 1 0 0,-28 0 0 16,-19 4 0-16,-19 0 0 15,-16 1 0-15,-17 3 0 16,-10-1 0-16,-12 3 0 0,0 0 0 16,-7-6 0-16,-9 5-2 15,-17 10-83-15,-4-12-6 16,-14-8-3-16,-8-7-7 0,-13-5-3 15</inkml:trace>
  <inkml:trace contextRef="#ctx0" brushRef="#br1" timeOffset="357795.5786">10371 6115 78 0,'-51'-19'95'15,"11"-2"-2"-15,8 1-5 0,9-2-1 16,14 2-65-16,-3 5-1 0,12 5-7 16,10 1-4-1,15 7-7-15,16 2-3 0,25 0 0 16,24 6 0-16,25 0 0 16,27 0 0-16,25 2 0 15,19-1 0 1,16-1 0-16,11 0 0 0,-5 0 0 0,-11-3 0 15,-12 2 0-15,-17 1 0 16,-32 0 0-16,-20-1 0 16,-31 1 0-16,-26 0 0 0,-18 0 0 15,-20 2 0 1,-16 1 0-16,-7 0 0 16,-8 4 0-16,-8 0-33 0,7 3-54 15,3-2-4-15,8-14-6 16,8 6-7-16,18-11 5 0</inkml:trace>
  <inkml:trace contextRef="#ctx0" brushRef="#br1" timeOffset="358612.5463">14785 6996 37 0,'-21'-12'86'0,"6"-2"-2"15,6-2-2-15,25 1-39 16,-12 0-1-1,5 2-11-15,8 3-11 0,9 4-4 0,6 6-5 16,10 4-3-16,9 14-1 16,10 10-2-16,8 8-1 0,11 8-1 15,13 8 1 1,14 6 0-16,14 1 0 16,14 4 0-16,16 1 0 0,19 1-1 15,14 3 1-15,17-2-1 16,10 2-1-16,10 0-2 0,5-3 0 15,46 10 0 1,-11-2 0 0,-16-6 0-16,-14 0 0 15,-20-8 0-15,-23-3 0 0,-22-7 0 16,-24-2 0-16,-64-19 0 16,-15-3 0-16,-11-5 0 15,-12-7 0-15,-11-4 0 16,-8-4 0-16,-6-2 0 0,-2-3 0 15,-13 0 0 1,10-14 0-16,-10-4 0 0,3 5-27 16,0-9-62-16,-5-7-4 15,-7-6-5-15,-9-8-7 16,-3-5 6-16</inkml:trace>
  <inkml:trace contextRef="#ctx0" brushRef="#br1" timeOffset="359210.9566">16097 6635 28 0,'-25'-7'72'0,"0"-3"5"0,6 2-28 15,5 1-1-15,2 0-6 16,12 7-6-16,-16-8-7 15,16 8-7-15,0 0-5 16,0 0-5-16,0 5-3 16,12 4-3-16,10 6 0 0,6 6-2 15,19 3 1-15,9 7-1 16,22 4 1-16,21 5-1 16,19 7 1-16,24-1-2 0,19 5 0 15,18 1 0-15,17-2 0 16,11 3 0-16,4-2 0 15,4-4-2-15,-3 1 0 0,-11-5 1 16,-12-3-2 0,-13-3 1-16,-24-3-1 0,-20-8 0 15,-23-1 0-15,-24-5 0 16,-23-6 1-16,-15-3-1 16,-19-4 1-16,-13-2-1 0,-15-5 1 15,10 3-2-15,-10-3-1 16,-8 0-3-16,8 0-6 15,-21 0-12-15,5 0-63 16,-7-1-3-16,-6-8-4 0,-5-6-8 16,-13-9 6-16</inkml:trace>
  <inkml:trace contextRef="#ctx0" brushRef="#br1" timeOffset="367396.9686">7635 17788 0 0,'0'-11'6'0,"0"11"-2"16,0 0-1-16,0 0 1 15,0-9-2-15,0 9 1 16,0 0-2-16,0 0 0 15,0 0 0-15,0-9 2 0,0 9-2 16,0 0-1-16,0 0 1 16,0 0 0-16,0 0 0 15,0 0 1-15,0-9-2 16,0 9 1-16,0 0-1 0,0 0 0 16,0 0-1-16,0 0-9 15,0 0-10-15</inkml:trace>
  <inkml:trace contextRef="#ctx0" brushRef="#br1" timeOffset="372088.9482">1317 6683 38 0,'-2'-13'79'0,"5"2"3"0,5-8-22 15,-1 8-9-15,3-1-9 16,-1 4-7-16,-9 8-14 15,9-9-5-15,2 9-1 16,-11 0-5-16,13 15-2 0,-2 1-2 16,0 3 0-1,6 9-1-15,3 2 2 0,10 2 0 16,-4 6 0-16,6 2 0 16,2 2-1-16,2 0-3 15,0-2-3-15,-1 1 0 0,-1-3 0 16,-4-2 0-16,3-4 0 15,-5-3 0-15,-7 0 0 16,-5-5 0-16,-2-2 0 0,-5-4 0 16,0 0 0-16,0-4 0 15,-5-3 0-15,-4-11 0 16,3 14 0-16,-3-14 0 0,0 0 0 16,0 0 0-16,0 0 0 15,0 0 0-15,0 0 0 16,0 0 0-16,0 0 0 0,0-12-27 15,0 1-61 1,-1-4-3-16,-1-4-3 0,1 0-7 16,1-5 0-16</inkml:trace>
  <inkml:trace contextRef="#ctx0" brushRef="#br1" timeOffset="372468.5376">2025 6429 40 0,'4'-25'90'0,"-4"6"-1"16,0 2-4-16,0 2-3 0,-1 4-55 16,1 11-4-16,-9-4-7 15,9 4-8-15,-14 16-2 16,1 5 0-16,-3 8-1 15,-5 10 0-15,0 10-1 0,-9 12 1 16,1 9-3-16,-11 9 2 16,0 4-3-1,0 2 1-15,-5-2-2 0,-2-1 0 16,2-6 0-16,-2-4-1 0,6-8 1 16,1-5 0-16,6-9 1 15,3-5 1-15,4-5-3 16,7-6 2-16,2-3-3 15,1-10-6-15,4-3-6 0,4-9-15 16,-1 0-57-16,10-9-1 16,0 0-5-16,-15-10-8 15</inkml:trace>
  <inkml:trace contextRef="#ctx0" brushRef="#br1" timeOffset="372886.5195">975 7147 56 0,'-25'-9'91'0,"13"3"-1"0,-1-2-4 16,3 2-3 0,10 6-58-16,-3-15-2 0,7 11-7 15,10-2-4-15,10-1-2 16,4 2-2-16,17-2 0 15,12-4-5-15,10 1-3 0,12-3 0 16,7 0 0-16,13-1 0 16,4-2 0-16,7 0 0 15,-5 0 0-15,1-1 0 16,-8 2 0-16,-5-1 0 16,-10 2 0-16,-18 4 0 0,-12 0 0 15,-7-1 0-15,-13 3 0 16,-13 0 0-16,-2 0 0 0,-18 8 0 15,0-15 0-15,0 15 0 16,0-15 0-16,0 15 0 16,-6-11 0-16,6 11 0 15,0 0 0-15,-8-9 0 0,12-3-46 16,-4 17-47 0,-8 6-1-16,-2 1-8 0,0-3-5 15</inkml:trace>
  <inkml:trace contextRef="#ctx0" brushRef="#br1" timeOffset="438634.7496">1055 12010 63 0,'6'-28'92'15,"1"-3"-3"-15,-9 5-4 16,-18-6-23-16,14 8-20 0,-8 6-17 16,1 2-9-16,4 13-4 15,9 3-7-15,-25-14-1 16,12 15 1-16,0 5-2 15,3 7-3-15,-10 13 0 0,9 7 0 16,5 6-3-16,5 7 4 16,8 4 0-1,11 3-2-15,2-8 0 16,4 0 2-16,2-5 1 0,-3-3-1 0,-6-6 0 16,-4-2 0-16,-12-5 0 15,-1-1 0-15,-4-3 0 16,-9 1 1-16,-6-4-2 15,-7-2 0 1,15-7 0-16,-2 2 0 0,-18 6 0 16,5-4-5-16,-5 0-10 0,6 10-53 15,11-22-16 1,14 0-6-16,-10-11-6 0,10-4-4 16</inkml:trace>
  <inkml:trace contextRef="#ctx0" brushRef="#br1" timeOffset="438850.1964">1264 11891 69 0,'17'-15'99'15,"-11"3"-4"-15,-6-1-11 16,0 4 1-16,0 9-47 16,0 0-22-16,9 0-8 15,1 13-3-15,-5 8-4 16,-1 7-1-16,0 8-4 15,3 11-3-15,1 1-7 0,-9 8-29 16,6 2-43-16,0-3 0 16,0 1-3-16,-4-8-9 15</inkml:trace>
  <inkml:trace contextRef="#ctx0" brushRef="#br1" timeOffset="439542.0016">1226 12304 66 0,'4'-19'84'0,"11"-1"-1"15,11-1-2-15,-12-23-28 0,18 19-22 16,-2 1-13-16,-2-5-6 16,12 5 1-16,-11 2-5 15,-5-1 1-15,5 3-2 16,-8 4 3-16,-1 4-1 0,-5 3-1 15,-3 3-3-15,-12 6-1 16,7 0-1-16,1 11-2 0,-8 2-1 16,-4 5-1-1,4 1 0-15,1 1 0 16,6 3 2-16,-4-2 0 0,0-4 1 16,13-5 0-16,5-5 1 0,8-7-3 15,-4-3 0-15,2-9 0 16,2-8 0-16,2-5 0 15,-1-5 0-15,-7-7 0 16,-6-4 0-16,-1-1 0 16,-6 2 0-16,-5 3 0 15,1 5 0-15,1 3 0 0,-7 6 0 16,0 10 0-16,0 13 0 0,0 0 0 16,0 13 0-16,-2 15 0 15,-5 8 0-15,-5 10 0 16,6 4 0-16,-4 1 0 15,2-1 0-15,-1-5 0 0,5-6 0 16,1-11 0-16,3-10 0 16,0-18 0-16,9 0 0 15,2-7 0-15,4-8 0 16,2-6 0-16,8-5 0 16,0-2 0-16,6-2 0 15,-3 3 0-15,6 2 0 0,4 5 0 16,-9 6 0-16,-1 4 0 15,-10 8 0-15,6 3 0 0,-13 11 0 16,-1 5 0-16,-10 6 0 16,-7 4 0-16,-2 3 0 15,-2 1 0-15,-6-1 0 16,-8 1 0-16,3-7-15 0,-4 1-11 16,-2-5-28-16,6-11-32 15,6-7-5-15,6-5-5 16,5-12-3-16</inkml:trace>
  <inkml:trace contextRef="#ctx0" brushRef="#br1" timeOffset="439903.9442">2167 11732 64 0,'30'-60'97'0,"1"7"-3"16,-1 5-5-16,-1 6-2 16,3 11-48-16,4 8-15 15,-10 5-10-15,5 13-11 16,-12 6-3-16,-1 15 0 15,0 9 0-15,-12 10 0 0,-1 2 0 16,-3 5 0-16,0-1 0 16,-1 0 0-16,1-7 0 15,0-3 0-15,0-4 0 16,9-9 0-16,8-3 0 0,1-4 0 16,5-2 0-16,6-1 0 15,6 0 0-15,-1-2 0 0,2-1 0 16,1 4 0-16,-11 2 0 15,-1 1 0-15,-5 3 0 16,-14-1 0 0,-7 6 0-16,-1 3 0 0,-7 2 0 15,-18 3 0-15,-1 1 0 0,-9 5 0 16,-4-2-6 0,0-5-52-16,-9 10-30 0,-6-3-2 15,-5 0-7-15,1-4-6 16</inkml:trace>
  <inkml:trace contextRef="#ctx0" brushRef="#br1" timeOffset="440138.0365">1360 12782 22 0,'-47'29'101'15,"10"-5"0"-15,13-11-6 0,12-5-2 16,12-8-4-16,2-11-79 15,17-2-10-15,13-5 0 16,8-2 0-16,13-2 0 16,9 1 0-16,2 0 0 0,7 8 0 15,0-1 0-15,7 8-75 16,-15 5-16-16,-5 2-2 16,-13 5-11-16,-20 8-1 15</inkml:trace>
  <inkml:trace contextRef="#ctx0" brushRef="#br1" timeOffset="440319.3791">1354 13185 40 0,'-44'33'103'0,"10"-13"-3"16,17-6-4-16,17-14-3 16,1-7-14-16,36-12-79 15,14-11 0-15,17 2 0 0,11-16 0 16,20 2-72-16,19-8-19 15,7-4-4-15,9-5-6 16,-1-9-8-16</inkml:trace>
  <inkml:trace contextRef="#ctx0" brushRef="#br1" timeOffset="441476.4696">821 866 28 0,'-20'-15'69'15,"0"3"5"-15,5 0-2 16,-4 4-13-16,-5 4-29 16,7 4-6-16,3 5-7 15,-4 1-6-15,1 6 0 16,-1 3-4-16,1 5-1 0,3-4-1 16,1 11 0-16,4-1-3 15,3 5 2-15,4-1 1 0,2 1-1 16,3 2 1-1,14 2-3-15,5-2 0 16,6-1-1-16,2-4 3 0,3 1-3 16,2-3-2-16,3-3 1 15,0 0-2-15,0-4 4 0,-19-1 0 16,52 18 1 0,-6-2 0-16,-23-1-1 0,-41-18 4 15,-1 4 0-15,-13 12-4 16,-6-13 0-16,-3 1-5 15,-20 14-12-15,13-18-31 16,1-4-31-16,-2 0-8 16,-2-6-3-16,8-4-2 0</inkml:trace>
  <inkml:trace contextRef="#ctx0" brushRef="#br1" timeOffset="441713.3795">876 1018 14 0,'28'-51'90'0,"-1"1"-6"16,-7 9-2-1,-20 41-5-15,45-66-1 0,-25 50-65 16,2 8-2-16,0 7-5 16,-6 2-3-16,4 10-1 15,-6 4 1-15,-2 7-5 16,-1 3-3-16,2 8-10 0,-3 1-12 15,2 7-30-15,-1 1-19 16,-5 2-6-16,3-2-6 16,-3 0 9-16</inkml:trace>
  <inkml:trace contextRef="#ctx0" brushRef="#br1" timeOffset="442435.0558">1057 1260 43 0,'-4'-20'72'0,"4"3"2"16,2-3-3-1,4-1-39-15,10-2-4 0,2 5-9 0,1-3-6 16,6 0-4 0,4-1 1-16,-3 1-5 0,2 2-1 15,-8 0-3-15,9 6-1 16,-2-2 0-16,3 5 2 15,-7 6-1-15,-1 2-1 16,-6 2 0-16,-1 0 0 16,-7 6 2-16,2 2 0 0,-4 0 2 15,3 4 2-15,-1-3 0 16,-2 1-1-16,4 0 3 16,8-3 0-16,0-4 1 0,1-1 0 15,0-2-1-15,3-7-1 16,0-2-2-16,-22 9 1 15,21-18-2-15,1 0 0 16,-2-9 1-16,2 1 0 16,-3-6 0-16,0-1 1 15,-3 0-2-15,-1 0-2 16,-6 6 0-16,2-2 0 0,-9-5-2 16,-2 24-2-16,0 10-2 15,-4 8 1-15,-3 10 0 0,-3 5 1 16,3 4 1-1,-1 5-1-15,4 1 2 0,-4 3 2 16,0-3-1-16,4 1 2 16,4-4 0-16,-2-1 0 15,1-4-1-15,1-7 2 0,5-8-2 16,-5-10-2-16,15-2 0 16,3-11 0-16,-3-7 0 15,-15 20 0-15,41-49 0 0,-41 49 0 16,39-54 0-1,-39 54 0-15,23-25 0 0,24-21 0 16,-27 32 0-16,2 2 0 0,0 8 0 16,-4 4-3-16,-3 5 2 15,-6 5-1-15,0 8-2 16,-5-4 3-16,-2 6 3 16,0 2-5-1,-4 0-1-15,-2 2-7 0,0-4-35 16,-4 2-39-16,-3-5 3 0,0-3-9 15,-1-8-5-15</inkml:trace>
  <inkml:trace contextRef="#ctx0" brushRef="#br1" timeOffset="442746.3212">1931 735 34 0,'11'-44'90'15,"2"-2"-3"-15,9 1-5 0,-4 5-3 16,-18 40-2-16,21-31-67 15,-1 1-6-15,1 19-1 16,0 0-2 0,15 28-3-16,-21-2 1 15,-1 9 0-15,-1-3 1 0,-4 11 2 16,1 3 1-16,2-3 3 16,-6 2-1-16,6-1 3 15,-4 0-1-15,9-6 2 16,7 0-1-16,-24-27-8 15,48 32 0-15,-48-32 0 0,29 1 0 16,-1 0 0-16,3-9-31 16,25-10-46-16,-31 10-12 0,-25 8 0 15,36-11-6 1,-36 11-6-16</inkml:trace>
  <inkml:trace contextRef="#ctx0" brushRef="#br1" timeOffset="442979.5099">1020 1799 30 0,'-69'50'93'0,"45"-30"4"16,5-9-8-16,-10 7-1 16,21-22-2-16,13-19-72 15,23-20 0-15,50-5-14 16,-26-7 0-16,-16 26 0 15,0-3 0-15,3 4 0 16,4-1 0-16,1-1 0 0,3 3-48 16,-2 7-41-16,0-1-2 15,23-7-5-15,-6 13-4 16</inkml:trace>
  <inkml:trace contextRef="#ctx0" brushRef="#br1" timeOffset="443261.8596">968 2099 12 0,'-44'31'92'0,"3"-9"-2"0,3-1-4 15,15-9 3-15,5-2-17 16,9-7-52-16,35-26-1 16,28-19-5-16,25-53-6 0,28 24 1 15,31-10-9-15,7 0 0 16,-10 6 0-1,-23 15 0-15,-13 11 0 0,-6 9 0 16,-19 9 0-16,-45 18 0 16,3 4 0-16,-12-2-21 0,-20 11-64 15,27-22-4-15,-27 22-3 16,5-15-2-16,-12 3-8 16</inkml:trace>
  <inkml:trace contextRef="#ctx0" brushRef="#br1" timeOffset="445814.4936">4564 12953 0 0,'-11'-3'47'15,"0"-4"-1"-15,1 0-3 16,3-1-10-16,0-1-4 0,3 1-8 16,4 8-8-16,-5-18-5 15,5 5-4-15,0 3-2 16,5-4-3-16,3 4-5 16,0-4-7-16,2 4-8 0,0-4-5 15,1 4-1-15,-3 3 0 16,3-2 0-16,-3 2 3 15,-8 7 9-15,13-15 10 0,-8 6 19 16,-5 9 12-16,4-19 8 16,-4 19 4-16,0-21 5 15,0 13 2-15,0-8-1 16,0 7-6-16,-2-5-5 0,-3 3-6 16,1-4-5-1,-3 2-5-15,0 2-4 0,-4-2-3 16,-2 3-3-16,-4 1-2 15,-3 3-1-15,-4 0 0 16,-6 2-1-16,-1 2 0 16,-6 0 0-16,-4 2 0 0,-6 0 0 15,3 0-1-15,-8 5 0 16,-2 1-1-16,0 0 1 0,-1 4 0 16,-1-1 0-16,4 4 0 15,-3 1-1-15,3 1 1 16,0 3 0-16,3 1-2 15,1 1 0-15,1 2 0 0,3 2 0 16,-3 2 0-16,3-1 0 16,1 2 0-1,1 0 0-15,-1 5 0 0,0-1 0 0,4 3 0 16,-1 1 0-16,1 3 0 16,-2 3 0-16,3 2 0 15,-2 1 0-15,5 0 0 16,-2-2 0-16,0 3 0 15,2-4 0-15,1 0 0 16,4 3 0-16,1 0 0 16,1-1 0-16,1-1 0 15,3 4 0-15,-1 2 0 0,2 3 0 16,1 1 0-16,3-1 0 16,1 3 0-16,0 2 0 15,-1 1 0-15,1-2 0 16,4 2 0-16,2 0 0 0,-1 4 0 15,4 0 0-15,-4 1 0 16,9 1 0-16,2 0 0 16,2 1 0-16,0-1 0 15,0-5 0-15,3-3 0 0,9 0 0 16,2-3 0-16,2-2 0 16,-2-2 0-16,10 1 0 15,0 1 0-15,0 1 0 16,10 2 0-16,-3-1 0 15,6-2 0-15,0 5 0 16,3-5 0-16,5-2 0 0,4-3 0 16,3-3 0-16,1-3 0 15,1-5 0-15,-3-5 0 16,5-4 0-16,4-2 0 0,0-5 0 16,4-2 0-16,3-2 0 0,6-5 0 15,3-3 0-15,4-3 0 16,5-3 0-16,0-3 0 15,5-6 0-15,1-1 0 0,5-3 0 16,-1-4 0-16,57-29 0 47,-1-4 0-31,-2-3 0-16,-1-8 0 15,-8-5 0-15,-1-6 0 16,-5-222 0-16,127 162 0 15,-196 126 0-15,39-10-12 0,-41-46 8 16,-4-4-1-16,0 0-2 16,-7-4 0-16,-4 214-5 15,-129-163 9-15,120-106 1 0,-39 3 54 16,24 48-52-16,-2-3 0 16,-7-1 0-16,-8-2 0 15,-7 0 0-15,-4-1 0 16,-9 0 0-16,-4 2 0 0,-8 2 0 15,-4 1 0-15,-6 2 0 16,-6 4 0-16,-1 1 0 16,-9 4 0-16,-3 2 0 15,-4 1 0-15,-5 4 0 0,-2 7 0 16,-5 1 0-16,-3 7 0 16,-4 6 0-16,2 1 0 15,-5 7 0-15,0 1 0 16,-3 4 0-16,3 3 0 15,-2 1 0-15,2 2 0 16,-3-1 0-16,3 6 0 0,-1-1 0 16,3 5 0-16,4 0 0 15,0 6 0-15,1 1 0 16,5 2 0-16,5 5 0 0,7 4 0 16,6 3 0-16,6 5 0 15,3-1 0-15,15 8-7 0,2-8-47 16,13 8-37-16,11-1-1 15,3-5-8 1,14 0-3-16</inkml:trace>
  <inkml:trace contextRef="#ctx0" brushRef="#br1" timeOffset="446247.3264">4185 12840 41 0,'3'-12'92'15,"-2"-5"1"-15,-7 3-5 16,-1-4 0-16,2 4-54 0,-3 0-5 16,1 4-9-1,7 10-7-15,-9-6-4 0,9 6-5 16,-9 19-4-16,1 7 0 16,-2 11 0-16,-5 17 0 0,-3 15 0 15,-4 15 0 1,-6 13 0-16,-3 11 0 0,-4 22 0 15,-3 8 0 1,-4 5 0-16,4-3 0 0,-1-1 0 16,1-3 0-16,1-2 0 15,1-2 0-15,6-19 0 16,2-4 0-16,0-5 0 16,1-6 0-16,1-6 0 0,4-7 0 15,2-9 0-15,2-8 0 16,4-11 0-16,2-10 0 15,2-8 0-15,3-10 0 16,0-8 0-16,5-9 0 0,-3-2 0 16,5-10-25-16,-4-10-65 15,8-7-3-15,3-11-3 16,6-12-5-16,5-17 0 16</inkml:trace>
  <inkml:trace contextRef="#ctx0" brushRef="#br1" timeOffset="446702.4524">4689 13206 26 0,'66'-61'91'0,"-5"0"0"0,-6 7-4 15,-7 4-2 1,-8 4-51-16,-10 12-8 0,-3 9-2 15,-7 8-5-15,-6 5-6 16,-14 12-3-16,10-2-5 0,-10 8-5 16,-3 12 0-16,-4 14 0 15,-5 8 0-15,-5 21 0 16,-6 15 0-16,-8 16 0 16,-4 12 0-16,-2 16 0 0,-6 10 0 15,-3 6 0-15,-1 6 0 16,0 2 0-16,0 0 0 15,4 1 0-15,1 2 0 0,1-9 0 16,5 33 0 0,-7-25 0-16,6-7 0 15,6-13 0-15,1-9 0 0,6-12 0 16,-1-12 0-16,11-12 0 16,-1-49 0-16,9 8 0 15,3-12 0-15,2-16 0 16,4-38-47-1,4-31-47 1,-3-15-3-16,-3-17-7 16</inkml:trace>
  <inkml:trace contextRef="#ctx0" brushRef="#br1" timeOffset="447417.8262">2645 14162 61 0,'-19'-3'82'0,"-2"0"1"16,-5-2-1-1,4 1-43-15,0 2-2 0,0 1-9 16,3-2-5-16,-1 3-4 16,1 0-2-16,-2 0-3 0,21 0-3 15,-15 0-2 1,15 0-3-16,-13 0-6 0,13 0 0 15,0 0 0-15,0 0 0 16,16 6 0-16,-8-2 0 0,17 1 0 16,3 0 0-1,11-2 0-15,10-1 0 16,9 0 0-16,11-4 0 0,12-6 0 16,17-5 0-16,11 0 0 15,12-5 0-15,9-2 0 0,13-3 0 16,2 0 0-1,11 0 0-15,-4-1 0 0,8 1 0 16,-7-2 0-16,-4 2 0 16,3 0 0-16,-8 2 0 0,2-3 0 15,-12 5 0-15,-9-2 0 16,-13 4 0-16,-10 2 0 16,-12 1 0-16,-15 2 0 0,-15 0 0 15,-14 3 0-15,-9 3 0 16,-8 1 0-16,-10-1 0 0,-5 2 0 15,-14 4 0-15,0 0 0 32,8-6 0-32,-8 6 0 0,-8-2 0 0,-2 1 0 15,0 1 0-15,-5 0 0 16,1 2 0-16,-5 1 0 16,5 11 0-16,-14-3-79 0,8-1-15 15,-4 2-3 1,-5-6-7-16,-2 1-3 0</inkml:trace>
  <inkml:trace contextRef="#ctx0" brushRef="#br1" timeOffset="449923.8673">3048 13392 70 0,'9'-15'97'0,"-3"3"-6"15,-4-2-5-15,-2 14-3 16,0-10-61-16,0 10-3 0,-3 17-7 15,-4 2-5-15,3 10-3 16,0 4-2-16,-6 11 1 16,0 5 0-16,0 1-1 15,2-2 0-15,-8-1 0 0,10-5 0 16,-5-6-1-16,2-7 2 16,7-12-3-16,2-17 0 15,-10 0 0-15,10-10 0 0,6-15 0 16,3-7 0-1,10-6 0-15,-1-10 0 0,1-4 0 16,6-5 0 0,7 1 0-16,-3 0 0 0,1 0 0 15,1 5 0-15,-5 8 0 16,2 2 0-16,0 9 0 16,-6 7 0-16,1 8 0 0,-5 10 0 15,-3 7 0-15,1 10 0 16,-3 9 0-16,1 9 0 15,-1 7 0-15,-2 8 0 0,2 1 0 16,-1 4 0-16,1 0 0 16,-6-1 0-16,2-1 0 15,-1-3 0-15,-1-4 0 16,-1-3 0-16,2 0 0 16,-5-7 0-16,0-2 0 0,-1-5-41 15,-8-5-50-15,6-5-1 16,0-12-5-16,-15 1-6 0</inkml:trace>
  <inkml:trace contextRef="#ctx0" brushRef="#br1" timeOffset="450391.1564">3051 13641 1 0,'-14'0'75'16,"3"2"7"-16,-4-2-17 0,2-2-5 16,13 2-12-16,0 0-8 15,0 0-6-15,0 0-6 16,-11-3-7-16,11 3-5 16,0 0-3-16,0 0-3 0,0 0-3 15,9-8 0 1,-9 8-3-16,18-3-4 0,-3-1 0 15,9 0 0-15,2-1 0 16,5-1 0-16,7 0 0 16,1-3 0-16,5-2 0 15,2 1 0-15,3-3 0 16,-1 0 0-16,-3 0 0 0,-2 2 0 16,-6-1 0-16,0 2 0 15,-9 1 0-15,-3 3 0 0,-8 1 0 16,-5 3 0-16,-12 2 0 15,16-5 0-15,-16 5 0 16,0 0 0-16,0 0 0 16,0 0 0-16,7 5 0 15,-7-5 0-15,1 19-8 0,3-8-81 16,-3 3-2-16,-1 0-5 16,-2 2-6-16,1 0-3 15</inkml:trace>
  <inkml:trace contextRef="#ctx0" brushRef="#br1" timeOffset="451181.7176">2841 14589 54 0,'-9'-11'93'0,"2"-3"0"15,4-4-5-15,3-5-2 16,2 1-53-16,3-2-5 15,5 0-9-15,10 3-6 16,3 3-9-16,-3 2-4 16,8 7 0-16,2 9 0 0,-2 3 0 15,2 12 0-15,-1 8 0 16,-11 6 0-16,0 7 0 16,-3 9 0-16,-11 7 0 15,-4-1 0-15,-11 0 0 16,-10-2 0-16,3-3 0 0,-6-2 0 15,3-9 0-15,1-5 0 16,-1-9 0-16,8-3 0 16,4-5 0-16,7-4 0 0,2-9 0 15,0 0 0-15,18 6 0 16,3-8 0-16,18-7 0 0,-2-4 0 16,15-2 0-16,7-3 0 15,-1-1 0-15,-6-1 0 16,-1 5 0-16,-3 0 0 15,-13 2 0-15,-1 3 0 0,-18 4 0 16,-1 2 0-16,-6 2 0 16,2-1 0-16,-11 3 0 15,0 0 0-15,0 0 0 0,0 0 0 16,0 0 0-16,0 0 0 16,0 0 0-16,-7 0 0 15,7 0 0-15,0 0-78 16,4-11-15-16,6 2-2 15,5-4-7-15,6-8-4 16</inkml:trace>
  <inkml:trace contextRef="#ctx0" brushRef="#br1" timeOffset="452695.6327">6028 13946 32 0,'-14'2'80'0,"14"-2"0"16,-10 0-1-16,10 0-34 0,0 0-6 15,0 0-13-15,0 0-8 16,0 0-4-16,0 0-3 16,0 0 0-16,0 0-1 15,0 0-1-15,8-2-1 16,2-1 0-16,3-3 0 0,3-2-1 15,8-2-1-15,4-2 0 16,4-4-1-16,9-3 1 16,5-2-3-16,5-3-3 0,4-2 0 15,8-3 0-15,4-1 0 16,2-1 0-16,6-3 0 16,3 2 0-16,3-2 0 15,0 1 0-15,4-2 0 16,-4 2 0-16,-4 0 0 0,-3 0 0 15,-4 3 0-15,-5-1 0 16,-6 1 0-16,-4 1 0 16,-10 2 0-16,-1 1 0 0,-5 5 0 15,-4-1 0-15,-9 3 0 16,-3 3 0-16,-4 2 0 16,-9 1 0-16,3 4 0 0,-13 9 0 15,10-13 0-15,-10 13 0 16,0 0 0-16,0 0 0 15,0 0-3-15,0 0-18 16,-7 0-7-16,-1 0-10 16,-5 1-5-16,-4 1-2 0,-3-2 2 15,-6 0 5-15,0-9 9 16,0 1 15-16,-3-4 17 16,5 0 16-16,0-1 10 0,11 0 5 15,-2-1 4-15,11 3-1 16,4 2-2-16,0 9-8 15,17-12-6-15,4 12-4 0,5 1-4 16,4 10-1-16,1 9-4 16,0 3-1-16,-2 9-5 15,-5 8-2-15,-6 5 0 0,-6 2 0 16,-8 1 0-16,-4 1 0 16,-9-6 0-16,-6-4-4 15,-1-7-9-15,-4-11-24 16,7-9-51-1,13-12-2-15,-2-10-6 16,11-15-5-16</inkml:trace>
  <inkml:trace contextRef="#ctx0" brushRef="#br1" timeOffset="453912.6944">9184 12417 44 0,'13'-27'73'0,"10"-1"-17"16,-13 3 1-16,-4 0-11 15,-3 3-6-15,2 1-9 16,-5 2-3-16,-2 2-4 15,-3 0-5-15,-4 4-3 0,-5 3-3 16,-6 2-3-16,-5 5-2 16,-6 0-2-16,-3 3-1 15,-7 1 0-15,-7 6-1 16,-2 2 0-16,-4 4-1 0,-1 1 1 16,-1 4-1-16,-2 2 0 15,-1 4 0-15,1 3 0 16,-1 4 0-16,0 1-3 0,1 1 0 15,4 6 0-15,1 0 0 16,1 4 0-16,4 0 0 16,2 3 0-16,4 3 0 0,2 4 0 15,5 2 0-15,0-1 0 16,4 1 0-16,6 2 0 16,4 2 0-16,0-1 0 15,7 2 0-15,0 1 0 16,4-2 0-16,3 3 0 15,2-5 0-15,5 5 0 16,-1-3 0-16,7-2 0 16,3-1 0-16,4-2 0 0,7 1 0 15,5-5 0-15,3 4 0 16,5-7 0-16,5 0 0 16,5-1 0-16,6-3 0 0,3-3 0 15,2-3 0-15,4-4 0 16,1-5 0-16,3-3 0 15,3-5 0-15,0-3 0 16,5-6 0-16,-4-2 0 16,2-4 0-16,2-4 0 0,4-1 0 15,1-4 0-15,3-3 0 16,2-3 0-16,1 1 0 16,3-5 0-16,-3-1 0 0,4-5 0 15,-1 0 0-15,-2-5 0 16,0-2 0-16,0-6 0 15,-3-3 0-15,3-5 0 0,-5-4 0 16,4-3 0 0,-4-4 0-16,-1 0 0 0,-3 0 0 15,-1-1 0-15,-10-1 0 16,2 0 0-16,-6 3 0 16,-11-3 0-16,-1 0 0 0,-8-1 0 15,-4-2 0-15,-9 0 0 16,-3-2 0-16,-2 4 0 15,-7-2 0-15,0 5 0 16,-6 2 0-16,-3 0 0 0,-4 4 0 16,0-3 0-16,-10 0 0 15,-5 2 0-15,-3-3 0 0,-5 3 0 16,-1 0 0-16,-7 3 0 16,-6 0 0-16,1 5 0 15,-2 1 0-15,-3 4 0 16,-7 2 0-16,3 1 0 0,-3 3 0 15,-4 3 0-15,1 2 0 16,-5 2 0-16,-1 2 0 16,-5 1 0-16,-5-1 0 15,-2 5 0-15,-4-2 0 16,-3 4 0-16,-3 0 0 16,-3 4 0-16,0-1 0 0,-2 3 0 15,1 1 0-15,-1 3 0 16,2 0 0-16,2 2 0 15,5 0 0-15,3 0 0 0,3 4 0 16,7 1 0-16,8 3 0 16,3 2 0-16,9 2 0 0,4 4 0 15,5 2 0-15,9 3 0 16,2-1-9-16,12 8-26 16,0 0-53-16,6-2-3 0,4-2-3 15,10-5-7-15,5-1 8 16</inkml:trace>
  <inkml:trace contextRef="#ctx0" brushRef="#br1" timeOffset="454291.4943">8950 12294 4 0,'0'0'88'0,"9"-15"2"15,-4 5-2 1,-5 10-5-16,8-17-36 0,-8 17-14 15,8-9-11-15,-8 9-6 16,0 0-6-16,6 10-1 0,-7 9-3 16,-1 8-1-16,-3 12-2 15,-8 13 1-15,-4 12-1 16,-3 11-3 0,-8 11 0-16,-4 8 0 0,-4 8 0 15,-4 6 0-15,-5 0 0 16,3 0 0-16,-1-6 0 0,-1-5 0 15,4-4 0-15,1-8 0 0,6-7 0 16,2-8 0-16,7-11 0 16,3-10 0-1,5-7 0-15,4-7 0 0,7-10 0 16,3-8 0-16,2-6 0 16,0-11-6-16,23 2-81 15,1-8-3-15,0-13-4 0,8-8-7 16,4-12-2-16</inkml:trace>
  <inkml:trace contextRef="#ctx0" brushRef="#br1" timeOffset="454773.2384">9864 12411 66 0,'32'-37'86'0,"-3"2"-1"16,-6 1-2-16,-6 5-41 15,-1 4-2-15,-1 4-12 16,-7 3-7-16,0 5-5 0,-8 13-4 16,0 0-3-16,7-2-1 15,-7 10-2-15,0 12-2 16,-5 5-1-16,-5 10-1 0,1 8-2 15,-8 9 0 1,-1 9 0-16,-2 8 0 0,-3 6 0 16,-3 6 0-16,2 4 0 15,-7 2 0-15,1 2 0 0,-1 0 0 16,-3 0 0-16,-2-1 0 16,0-3 0-16,1-9 0 15,1-1 0-15,7-7 0 16,-2-7 0-16,7-8 0 0,4-7 0 15,3-10 0-15,4-2 0 16,2-6 0-16,0-6 0 16,1-4 0-16,5 0 0 15,-6-10 0-15,9 1-22 0,0-9-67 16,0 0-3-16,0 0-4 16,-7-15-5-16,1-4-3 15</inkml:trace>
  <inkml:trace contextRef="#ctx0" brushRef="#br1" timeOffset="455221.1293">8027 13164 28 0,'-45'-4'90'0,"6"1"1"15,6-3-2 1,7 1-3-16,6 0-48 0,4 1-8 16,16 4-9-16,-12-7-7 15,12 7-3-15,15-7-3 0,7 5-3 16,11-4-5-1,13-1 0-15,14-4 0 0,17-2 0 16,14-1 0-16,15-2 0 16,15-3 0-16,8 1 0 0,8 1 0 15,3-1 0-15,2 3 0 16,-9 3 0-16,-3 0 0 16,-16 3 0-16,-16 3 0 0,-20 1 0 15,-16 1 0-15,-19 1 0 16,-18-1 0-16,-15 4 0 15,-18 0-2-15,-13 4-24 16,-15-1-61-16,-6 0-4 0,-8 0-2 16,-8-5-8-16,-3 2-1 15</inkml:trace>
  <inkml:trace contextRef="#ctx0" brushRef="#br1" timeOffset="455977.4137">8231 12705 11 0,'-9'-1'93'0,"-1"0"0"15,10 1-4-15,0 0-4 16,0 0-35-16,0 0-23 15,0 0-9-15,0 0-7 16,-2 9-4-16,1 7-3 0,0 3-1 16,-2 3-2-16,-1 5 1 15,0-1 0-15,-1 0 0 16,0-1 0-16,-2-3-1 16,0-3 1-16,1-5-1 0,-1-3 2 15,7-11-1-15,-9 11 0 16,9-11-2-16,0 0 0 15,-12-12 0-15,11-3 0 16,1-2 0-16,0-6 0 0,0-3 0 16,3-5 0-16,4-3 0 15,1-4 0-15,4-6 0 16,1 0 0-16,7 0 0 0,5 1 0 16,5-1 0-16,3 7 0 15,4 3 0-15,1 5 0 16,-1 8 0-16,-3 7 0 15,-4 7 0-15,-4 7 0 0,-8 5 0 16,-6 11 0-16,-6 8 0 16,-6 7 0-16,-6 4 0 15,-9 2 0-15,-2 2 0 16,-6-1 0-16,1-1 0 0,3-5 0 16,-3-5 0-16,8-8 0 15,6-1 0-15,8-7 0 16,0-11 0-16,20 11 0 0,1-7 0 15,6-2 0-15,4 1 0 16,0 1 0-16,1 1 0 16,-3 2 0-16,-5 3 0 0,-5 2 0 15,-5 2 0-15,-10 2 0 16,-4 1 0-16,-7-1 0 16,-10 1 0-16,-8 0 0 15,-4-2 0-15,-5 3 0 16,-4-6 0-16,0 5 0 0,0-5 0 15,1 1 0-15,4-2 0 16,9 6-36-16,8-6-52 0,3 0-2 16,13-11-7-16,-5 15-5 15,5-15 4 1</inkml:trace>
  <inkml:trace contextRef="#ctx0" brushRef="#br1" timeOffset="457052.9271">8234 13510 37 0,'-6'-9'83'0,"0"-1"0"16,-1-6-17-16,7 16-13 0,-9-17-15 15,9 17-9-15,0 0-8 16,-9-10-6-16,9 10-2 15,-11 0-5-15,11 0 0 16,-15 9-3-16,8 2-1 0,2 0 0 16,5 7 1-1,3 3 1 1,7-3-1-16,6 4 0 16,0-2 1-16,6 2-2 15,0-2 1-15,1 0-1 0,-5-5-2 16,-4-1 0-16,-2 0-2 15,-7-1 0-15,-2 1 0 0,-6-2 0 16,-7 0 0-16,-4-1 0 16,-7-1 0-1,-3 0 0-15,-3 0 0 16,-5-2 0-16,-3-1 0 0,1-3 0 16,2 2 0-16,-1-6-18 15,4-16-58-15,5 11-12 16,4-3-5-16,5-6-6 0,7-7-3 15</inkml:trace>
  <inkml:trace contextRef="#ctx0" brushRef="#br1" timeOffset="457341.6553">8120 13425 74 0,'13'-17'98'15,"5"-1"-4"-15,0-2-6 16,9 12-3-1,5-11-57-15,4 1-10 0,5 3-6 16,0 2-5-16,1 4-2 0,-4 1-3 16,-2 5-2-16,-9 0 0 15,-5 3 0-15,-3 0 0 16,-9 0 0-16,-10 0 0 16,11 0 0-16,-11 0 0 15,-8 1 0-15,0-1 0 0,8 0 0 16,-18 0-14-16,18 0-72 15,0 0-3-15,0 0-4 16,4-3-8-16,14-12-2 0</inkml:trace>
  <inkml:trace contextRef="#ctx0" brushRef="#br1" timeOffset="458889.4787">10926 12817 17 0,'-16'0'77'15,"16"0"5"1,-16-6-19-16,16 6-8 0,-12-2-2 16,12 2-19-16,-8 0-6 15,8 0-5-15,0 0-6 16,0 0-4-16,0 0-4 0,0 0-2 15,8-5-2-15,3 5-1 16,0 0-1-16,2 0 0 0,7 0 1 16,4 1 0-1,4-1 0-15,5 2-1 0,5-1 0 16,10-1-3-16,0 0 0 16,9 0 0-16,4 0 0 0,1 1 0 15,6-2 0-15,2 0 0 16,3-1 0-16,1 1 0 15,-1-1 0-15,1 0 0 16,-4 0 0-16,5 0 0 0,-11 0 0 16,3-1 0-16,-10 1 0 15,-2 0 0-15,-4 2 0 16,-2-2 0-16,-6 0 0 16,-5 1 0-16,-2 1 0 0,-3 0 0 15,-5-2 0 1,-1 4 0-16,-7-4 0 0,-1 2 0 15,-5 0 0-15,-3 0 0 16,-11 0 0-16,14-1 0 0,-14 1 0 16,0 0-3-16,0 0-26 15,0 0-54-15,0 0-8 16,-14-1-3-16,0-5-6 0,-2-1-1 16</inkml:trace>
  <inkml:trace contextRef="#ctx0" brushRef="#br1" timeOffset="459175.5016">12295 12612 60 0,'-1'-12'86'0,"1"-3"1"0,5 3-4 15,7 1-33-15,6 0-10 16,5 4-14-16,1 2-6 16,5 6-5-16,-2-1-4 15,5 6-4-15,-2 4-1 16,-4 7-2-16,-3 2 0 15,-1 4-1-15,-7 3-1 0,-3 3 0 16,-5 4 0-16,-7-1-1 16,-3 5 1-16,-8-4-2 15,-6 1 0-15,-7-2 0 16,0-3 0-16,-1-1-2 0,-5-6-7 16,10 2-14-16,8-4-61 15,-9-5-4-15,6-5-4 0,6-4-7 16,9-6-2-16</inkml:trace>
  <inkml:trace contextRef="#ctx0" brushRef="#br1" timeOffset="460361.6316">14202 11920 36 0,'1'-33'74'0,"-3"1"2"0,2 2-25 16,-1-1-2-16,1 4-10 15,-5 3-9 1,-3 1-2-16,-1 4-6 0,-6 1-3 16,-4 6-4-16,-2 2-3 0,-9 4-2 15,-1 5-3-15,-9 2-1 16,-2 8 0-16,-5 3-3 15,-3 8 0-15,-4 3 0 16,-4 5 0-16,2 5 0 16,-5 5 0-16,3 4 0 15,-1 2-1-15,0 4 1 0,-1 4-1 16,2 0 1-16,1 6-3 16,-1-1 0-16,1 1 0 0,2 1 0 15,2 4 0-15,1 3 0 16,0 1 0-1,6 2 0-15,0-4 0 0,9 2 0 16,1 0 0-16,5-1 0 0,6-2 0 16,3-2 0-16,6-2 0 15,1 0 0-15,9-1 0 16,-3 2 0-16,8 3 0 16,1-4 0-16,3 3 0 15,7-5 0-15,-1 2 0 0,7-6 0 16,4 1 0-16,8-2 0 15,-1-3 0-15,9 1 0 16,7-5 0-16,3 4 0 0,6-2 0 16,7-1 0-16,9-1 0 15,4-5 0-15,3 0 0 16,8-5 0-16,3-6 0 0,5-5 0 16,8-7 0-16,0-7 0 15,3-6 0-15,2-5 0 16,1-4 0-16,4-8 0 15,-1-4 0-15,-2-7 0 0,-6 0 0 16,1-8 0-16,-2-3 0 16,1-4 0-1,-3-8 0-15,-3-2 0 0,-2-5 0 16,0-6 0-16,-2-2 0 16,0-4 0-16,-5-3 0 0,-4-2 0 15,-3-6 0-15,-7-2 0 16,-2-2 0-16,-6 1 0 15,-7-2 0-15,-9 3 0 0,-3 1 0 16,-10 2 0-16,-8 2 0 16,-7 0 0-16,-10 3 0 15,-6 1 0-15,-6-1 0 16,-13 1 0-16,-11 1 0 0,-3 1 0 16,-10 1 0-16,-7 2 0 15,-9 3 0-15,-7 0 0 16,-1 2 0-16,-7 5 0 0,-2 1 0 15,-1 3 0-15,-7 5 0 16,1 5 0-16,-1 3 0 16,-2 5 0-16,-4 6 0 15,1 0 0-15,1 7 0 16,-6 2 0-16,-2 6 0 0,-1 0 0 16,1 7 0-16,-2 1 0 15,3 2 0-15,2 4 0 16,8 4 0-16,4 4 0 15,8 4 0-15,10 5 0 0,8 0 0 16,13 11-4-16,8-6-28 16,4 4-56-16,22 0-2 0,8-5-5 15,17-3-6-15,9-8 3 16</inkml:trace>
  <inkml:trace contextRef="#ctx0" brushRef="#br1" timeOffset="460800.8201">14315 11748 49 0,'0'0'94'0,"-5"-18"-3"16,4 7-2-16,-1-1-4 15,2-1-51-15,0 13-8 0,0 0-9 16,0 0-5-16,-3 4-4 15,2 18-2-15,-4 8-6 16,-2 13 0-16,-3 12 0 16,-4 11 0-16,-4 10 0 0,-5 11 0 15,-5 7 0-15,-6 11 0 16,-5 6 0-16,-4-1 0 16,-2 7 0-16,-3-2 0 0,1 1 0 15,-5 0 0-15,7 0 0 16,-2-9 0-16,6-2 0 15,-2-5 0-15,3-9 0 16,5-2 0-16,2-12 0 0,4-8 0 16,-3-9 0-16,7-3 0 15,0-9 0-15,2-9 0 16,5-7 0-16,5-8 0 16,2-8 0-16,9-4-7 15,2-12-44-15,5-8-40 0,16-16 0 16,6-15-7-16,7-13-6 15</inkml:trace>
  <inkml:trace contextRef="#ctx0" brushRef="#br1" timeOffset="461211.2186">14868 12101 68 0,'52'-48'93'0,"-6"0"0"16,-5 7-6-16,-7 0-1 16,-4 9-63-16,-11 10-1 15,-5 7-4-15,-5 12-4 16,-9 3-7-16,2 19-7 16,-3 8 0-16,-5 9 0 0,-6 13 0 15,-1 12 0-15,-8 11 0 16,-4 12 0-16,-6 11 0 15,-4 8 0-15,-6 10 0 16,-9 5 0-16,-6 4 0 0,-2 5 0 16,0 0 0-16,-1-4 0 15,2-5 0-15,3-11 0 16,4-7 0-16,8-11 0 0,5-8 0 16,6-10 0-16,2-13 0 15,10-8 0-15,3-8 0 16,8-9 0-16,-4-7 0 0,10-13-45 15,0 0-46-15,2-13-2 16,0-6-6-16,0-18-6 16</inkml:trace>
  <inkml:trace contextRef="#ctx0" brushRef="#br1" timeOffset="461670.8746">12851 12883 34 0,'-40'-1'93'0,"10"-1"0"15,8-1-5-15,15-3-3 16,7-4-40-16,5 8-24 15,18 0-3-15,8 2-8 0,11 0-2 16,9 0-2-16,11 0 0 16,11 1-2-16,8 1-4 0,10-2 0 15,13 1 0 1,13-6 0-16,12-3 0 0,11-1 0 16,9-2 0-16,8-2 0 15,3 2 0-15,1-2 0 16,-5 2 0-16,-8 0 0 15,-12 2 0-15,-12 1 0 16,-20 0 0-16,-20 3 0 0,-17 0 0 16,-17 1 0-16,-14 3 0 15,-15 0 0-15,-12 1 0 0,-9 0 0 16,0 0 0-16,-18 5 0 16,0 2-10-16,-8 4-74 15,-4-4-6-15,0-3-3 0,-8-1-7 16,0-2-3-1</inkml:trace>
  <inkml:trace contextRef="#ctx0" brushRef="#br1" timeOffset="462362.7266">13547 12266 5 0,'12'-15'90'0,"-7"4"3"15,6 4-3-15,-7-3-6 16,0 19-26-16,-4-9-28 0,0 0-9 15,0 0-7-15,-5 9-3 16,-9 7-4-16,-3 2-2 16,-3 6-2-16,-1 4-3 15,0 5 0-15,-2-2 0 0,6 4 0 16,3-5 0-16,7 2 0 16,6-4 0-16,2-3 0 15,11-4 0-15,8-4 0 16,7-4 0-16,4-5 0 15,3-4 0-15,8-3 0 0,0-2 0 16,1-5-7-16,-2-7-15 16,0-13-48-16,-4 8-18 15,-9-2-4-15,-3-3-4 16,-13-4-4-16</inkml:trace>
  <inkml:trace contextRef="#ctx0" brushRef="#br1" timeOffset="462573.5716">13649 12259 17 0,'-34'-13'87'0,"6"-1"-2"16,6 3-2-16,10 1-5 16,5 0-38-16,7 10-12 0,14-13-8 15,9 5-8-15,12 0-3 16,8 1-3-16,3 0 0 16,9 2-1-16,1 1-3 15,1 2-2-15,-3 2-6 16,-3 0-7-16,-5 0-29 15,-6 7-40-15,-12-2-2 0,-10 1-8 16,-18-6-4-16</inkml:trace>
  <inkml:trace contextRef="#ctx0" brushRef="#br1" timeOffset="462782.7447">13679 12347 37 0,'-41'15'88'0,"13"-2"0"16,5-4-3-16,13-3-3 15,-13-3-47-15,23-3-10 16,23 0-8-16,5 1-5 16,6-2-4-16,11-2-2 15,8 0-5-15,2-1-5 16,6 4-13-16,-4 15-54 0,2-13-13 16,-8 0-3-16,-5 2-8 15,-13 0-3-15</inkml:trace>
  <inkml:trace contextRef="#ctx0" brushRef="#br1" timeOffset="463261.6761">13186 13178 3 0,'24'-17'90'0,"-5"0"4"16,-6 3-6-16,-7 2-5 15,-4 29-18-15,-2-17-43 0,0 0-3 16,-5 11-7-16,-4 0-5 15,1 8-2-15,-1 5 0 16,4 1-1-16,4 3-1 16,1 2-1-16,6 1 0 0,7 1-1 15,5-1 0-15,4-2 0 16,1 0 0-16,3-5 0 16,-4 1 1-16,1-4-2 0,-1-1 0 15,-10-3 0 1,-4-2 0-16,-7-3 0 15,-5-3 0-15,-11 0 0 0,-11-2 0 16,-3-1 0-16,-9-1-4 16,-7-3-8-16,3 0-17 15,-3-2-57-15,1-4-4 16,3-5-5-16,2-8-6 16,7-3 7-16</inkml:trace>
  <inkml:trace contextRef="#ctx0" brushRef="#br1" timeOffset="463511.9913">13229 13153 67 0,'32'-19'94'0,"0"0"-3"16,2 1-5-16,1 9-4 16,1-4-57-16,7 0-5 15,-1 4-9-15,-3 1-3 16,-2 3-3-16,-1 0-2 0,-1 3-1 15,-4 1 0-15,-4 1-1 16,-3 0-1-16,-1 1-2 16,-4-1-3-16,-2 4-9 15,-9 2-40-15,5-3-31 16,-5-2-3-16,-8-1-6 0,17 0-5 16</inkml:trace>
  <inkml:trace contextRef="#ctx0" brushRef="#br1" timeOffset="466110.3285">8883 14807 53 0,'15'-16'85'16,"-15"16"1"-16,6-17-3 0,16 7-37 16,-22 0-5-16,-1 1-12 15,-4 0-7-15,5 9-5 16,-15-13-5-16,8 6-2 16,-5 0-3-16,2 2-2 0,-2-2-2 15,-1 1 0-15,-1 1-1 16,-2-2 0-16,-1 3 0 15,-4-1 1-15,-1 0-3 0,-3 1 0 16,-4-1 0-16,-2 3 0 16,0-2 0-16,-7 2 0 15,2 1 0-15,-5 0 0 16,2 0 0-16,-2 1 0 16,3 0 0-16,-2 2 0 15,2 1 0-15,0 2 0 0,0 2 0 16,3 0 0-16,-4 1 0 15,3 2 0-15,-3 1 0 16,3 4 0-16,-1 0 0 16,-1 4 0-16,-1-1 0 0,0 3 0 15,1 4 0-15,-1 0 0 16,-1 4 0-16,3 1 0 0,-3 9 0 16,3-3 0-16,0 6 0 15,5 1 0-15,-3 2 0 16,4 0 0-16,5 1 0 0,-1-1 0 15,6-2 0-15,-1 1 0 16,7-2 0-16,-3 0 0 16,6 0 0-16,2 1 0 15,1 1 0-15,3 2 0 16,2 1 0-16,4-1 0 0,-1 2 0 16,3 2 0-16,4-4 0 15,4 0 0-15,4-2 0 0,3-2 0 16,3-1 0-16,3-3 0 15,2 0 0 1,6-1 0-16,2 0 0 0,0-1 0 16,4 3 0-16,4-1 0 0,4 1 0 15,3 0 0 1,6-2 0-16,1 1 0 0,7-3 0 16,7-2 0-16,4-4 0 15,3-4 0-15,3-5 0 0,4 0 0 16,5-4 0-16,1-6 0 15,0-1 0-15,-1-5 0 16,4-4 0-16,0 1 0 16,1-9 0-16,2-4 0 15,-2-4 0-15,1-6 0 0,-2 0 0 16,2-6 0-16,2-5 0 16,0-3 0-16,0-2 0 15,-3-3 0-15,-1-4 0 16,-4 0 0-16,-4-5 0 0,-4 1 0 15,-6-5 0-15,-6-3 0 16,-7-7 0-16,-6-3 0 16,-4-2 0-16,-6-2 0 0,-7-1 0 15,-2-2 0 1,-7 3 0-16,-7 2 0 0,-7 3 0 16,0 1 0-16,-11 3 0 15,-4-1 0-15,-4 1 0 0,-13 3 0 16,-2 0 0-16,-11-1 0 15,-4 3 0-15,-11 4 0 16,-7 2 0-16,-8 2 0 0,-11 5 0 16,-7 1 0-16,-8 5 0 15,-11 2 0-15,-6 4 0 16,-6 3 0-16,-5 6 0 16,-4 3 0-16,1 8 0 15,-6 3 0-15,8 6 0 0,-1 3 0 16,4 7 0-16,5 5 0 15,7 7 0-15,7 4 0 16,8 4 0-16,8 1 0 16,13 11-29-16,9-2-62 0,7 0-3 15,12-4-5-15,5-4-5 16</inkml:trace>
  <inkml:trace contextRef="#ctx0" brushRef="#br1" timeOffset="466453.6946">8591 14839 19 0,'9'-2'99'0,"-9"2"-2"0,18-11-5 15,-18 11-3 1,9-13-3-16,-9 13-74 0,-1 16 1 15,-3 7-9-15,-5 11-4 16,-2 14 0-16,-4 10 0 16,-6 13 0-16,-4 11 0 15,-2 9 0-15,-4 9 0 0,-4 7 0 16,-4 7 0-16,-2 1 0 16,-2-1 0-16,2 0 0 15,1-1 0-15,1-1 0 0,2-9 0 16,3-9 0-16,5-11 0 15,13-9-66-15,3-15-25 0,8-22-3 16,6-19-6-16,14-21-4 16</inkml:trace>
  <inkml:trace contextRef="#ctx0" brushRef="#br1" timeOffset="466776.6956">9372 14947 25 0,'64'-39'102'16,"-4"10"-2"-16,-12 6-7 15,-8 6-1-15,-10 4-4 16,-10 13-77-16,-4 11-11 16,-13 11 0-16,-2 17 0 0,-4 10 0 15,-10 14 0-15,-6 15 0 16,-6 13 0-16,-8 13 0 15,-4 12 0-15,-3 10 0 16,-8 3 0-16,0 5 0 0,-2 0 0 16,-2-5 0-16,4-8 0 15,1-11 0-15,6-15 0 16,1-20-2-16,11-10-66 0,-1-20-25 16,2-20-1-16,3-18-8 15,0-14-3-15</inkml:trace>
  <inkml:trace contextRef="#ctx0" brushRef="#br1" timeOffset="467247.1098">7290 15615 78 0,'-15'0'95'16,"15"0"-3"-16,-7-10-5 15,7 10 1-15,8-16-69 16,11 14 0-16,5 2-5 16,8 0-3-16,7 2-3 0,12 3-8 15,8 1 0-15,13-1 0 16,15 0 0-16,12-3 0 0,16-1 0 15,13-1 0 1,13-5 0-16,14-2 0 0,9-1 0 16,5-2 0-16,5-3 0 15,1 2 0-15,-5 1 0 16,-7-2 0-16,-9 2 0 0,-18 1 0 16,-14 2 0-16,-14 1 0 15,-24 2 0-15,-18 1 0 16,-13 0 0-16,-16 2 0 15,-16 1 0-15,-8 0 0 0,-13 0 0 16,0 0 0-16,-10 15 0 16,-10-12 0-16,-3 1-76 0,-3 2-18 15,-5-6-3 1,-7-3-8-16,-5-10-3 0</inkml:trace>
  <inkml:trace contextRef="#ctx0" brushRef="#br1" timeOffset="467850.7943">8270 14991 9 0,'0'0'89'16,"-2"-16"4"-16,2 16-2 0,-9-19-4 15,9 19-40-15,-12-12-13 16,-2 9-10-16,-3 3-7 16,-7 9-5-16,-9 7-4 0,-6 6-8 15,-4 9 0 1,-6 8 0-16,-3 4 0 0,2 5 0 16,7 1 0-16,6 0 0 15,13-5 0-15,11-1 0 0,13-9 0 16,12-5 0-16,17-4 0 15,16-10 0-15,11 0 0 16,0-7-33-16,8-2-56 16,2-6-5-16,-8 0-4 15,-6-1-7-15</inkml:trace>
  <inkml:trace contextRef="#ctx0" brushRef="#br1" timeOffset="468367.1679">7722 15920 64 0,'0'0'96'0,"-9"0"-3"16,9 0-5-16,0-12-2 15,11-3-61-15,2 4-6 16,5-1-6-16,7 1-5 16,4 2-1-16,2 3-3 0,0 3-1 15,0 3-1-15,-1 5-1 16,-7 4-1-16,-2 8 2 16,-6-1-4-16,-5 6 2 0,-6-1 0 15,-4 3 0-15,-1-3 0 16,-6-4 0-16,0-1 2 15,0-2-2-15,2-5 0 0,5-9 0 16,0 13 0-16,8-8 0 16,6-3 0-16,5 1 0 15,3 1 0-15,4 0 0 16,2 3 0-16,-3 2 0 16,-5 2 0-16,0 1 0 0,-10 6 0 15,-6-4 0-15,-4 7 0 16,-9-3 0-16,-8 1 0 0,-11-1 0 15,-4 1 0 1,-9-3 0-16,2 3 0 0,-12 3-42 16,8-8-50-1,1-2-2-15,1-7-7 0,7-3-6 16</inkml:trace>
  <inkml:trace contextRef="#ctx0" brushRef="#br1" timeOffset="470058.0204">9030 17336 10 0,'12'-10'71'0,"0"-4"8"15,0-1 0-15,-4-2-37 16,-2 3-4-16,-3-4-4 16,-1 3-8-16,-2 2-2 15,0-2-5-15,0 3-3 0,-2 0-4 16,-3 1-3-16,1-1-2 15,-2 3-2-15,0 0-1 16,-2-1 0-16,0 0-1 16,-6 2 0-16,0-2-1 0,-3 3 1 15,-1-1-2-15,-6 2 1 16,-1 0-1-16,-5 1-1 16,-1 1 1-16,-2-1-1 15,-3 3 0-15,-4-1 0 0,-3 2 0 16,1-2 1-16,-5 3 0 15,0-1 0-15,0 1 0 16,-4 0 0-16,1 0 0 16,1 1 0-16,-2 3 0 15,0 1 0-15,-1-1 0 0,2 0 1 16,-3 2-1-16,0 2 2 16,1-3-3-16,-5 5 0 15,1 0 0-15,-3 1 0 16,1 1 0-16,-1 2 0 0,2 2 0 15,-3 1 0-15,-1 0 0 0,3 4 0 16,1 1 0 0,30-9 0-16,-4-1 0 0,2 3 0 15,0 3 0-15,-4 0 0 16,0 3 0-16,3 3 0 16,-1 2 0-16,1-1 0 0,-1 3 0 15,5 2 0-15,-2 5 0 16,4-2 0-16,2 4 0 15,2 1 0-15,20-38 0 16,-16 40 0-16,-14 45 0 16,25-40 0-16,2 5 0 0,3-7 0 15,-1 3 0-15,6 0 0 16,6-3 0-16,2 0 0 16,4 0 0-16,2-3 0 15,5 1 0-15,-24-41 0 16,21 37 0-16,0-1 0 0,5-1 0 15,0 0 0 1,4-5 0-16,0 1 0 16,5-7 0-16,42 26 0 0,-33-28 0 15,0 1 0-15,2-3 0 16,4-1 0-16,1 1 0 16,3-6 0-16,4-1 0 15,6-1 0-15,0 3 0 0,1-7 0 16,2 3 0-16,1-4 0 15,2-1 0-15,2-1 0 16,2 1 0-16,0-5 0 16,3-1 0-16,2 0 0 15,-3 0 0-15,4-5 0 0,4 2 0 16,-2 0 0-16,3 0 0 16,2-4 0-1,-1-2 0-15,4 5 0 0,1-8 0 16,3 5 0-1,0-8 0-15,-1 1 0 0,0-2 0 16,-5-4 0-16,3 1 0 16,-4-5 0-16,0-2 0 15,-1-3 0-15,-5-1 0 16,-2-4 0-16,-4 0 0 0,-8-2 0 16,-2 1 0-16,-2-3 0 15,-4-1 0-15,-11-1 0 0,-3-3 0 16,-6 2 0-16,-3-2 0 15,-8 0 0-15,-3 2 0 16,-3 2 0-16,-9-1 0 16,-4 3 0-16,-6-4 0 15,-2 6 0-15,-5-5 0 16,-6 5 0-16,-4-3 0 0,-6 2 0 16,-5 1 0-16,-10-14 0 15,-21-7 0-15,-3 11 0 0,-4 5 0 16,-4 7 0-1,9 8 0-15,4 5 0 0,2 2 0 16,8 4 0-16,-6 2 0 16,-1-3 0-16,1 2 0 15,-4 2 0-15,-1-3 0 0,-2 5 0 16,0 1 0-16,-2-2 0 16,3 4 0-16,-5 0 0 15,0 1 0-15,5 2 0 16,-1-3 0-16,-1 0 0 0,2 1 0 15,-4-2 0-15,0 1 0 16,3 0 0-16,0-1 0 16,-2 1 0-16,-2 1 0 0,4 1 0 15,-1 1 0-15,2 2 0 16,2 1 0-16,4 1 0 16,3 7 0-16,0-4 0 15,17 9-70-15,-7-3-23 0,5-2-2 16,4-2-7-16,5-4-4 15</inkml:trace>
  <inkml:trace contextRef="#ctx0" brushRef="#br1" timeOffset="470666.4266">8480 17101 16 0,'4'-18'81'16,"-1"0"4"-16,4 4-2 15,-7 1-4-15,4 3-51 16,-4 10 0-16,4-11-5 0,-4 11-4 15,1 16-3 1,-1 3-3-16,0 8-1 0,-2 6-2 16,-1 7-1-16,1-18-3 15,-1 4-3-15,-2 3-3 0,0 5 0 16,2 1 0-16,-3 5 0 16,0 2 0-16,1 4 0 15,-1 3 0-15,-1 0 0 16,0 2 0-16,-1 3 0 15,1 1 0-15,-3 1 0 0,1 2 0 16,0 3 0-16,-3 2 0 16,1-4 0-1,2-2 0-15,-2-2 0 0,5-6 0 16,-3-3 0-16,6-2-37 16,3-44-50-16,0 31-2 15,0 1-5-15,0-12-6 16,3 0-1-16</inkml:trace>
  <inkml:trace contextRef="#ctx0" brushRef="#br1" timeOffset="471058.7625">9629 17148 41 0,'0'0'84'16,"9"-5"-1"-16,-9 5-1 0,0 0-1 15,-6-3-38-15,-4 12-29 16,2 10 1-16,-2 10 1 16,4-12-1-16,2 5 0 0,-4 5-4 15,1 5 0-15,-1 4-11 16,2 6 0-16,-3 1 0 0,0 8 0 15,3 2 0 1,-1 4 0-16,-4 4 0 0,2 6 0 16,0 2 0-16,-4 4 0 15,3 2 0-15,-5 0 0 0,1 2 0 16,-1-3 0-16,3-1 0 16,-4-4 0-16,3-4-6 15,-1-2-41 1,5-9-40-16,-2-7-1 0,2-7-7 15,9-40-6-15</inkml:trace>
  <inkml:trace contextRef="#ctx0" brushRef="#br1" timeOffset="471885.6047">7018 17947 37 0,'-19'2'86'16,"3"0"-4"-16,1-2-5 16,5 0 0-16,10 0-52 0,-14 0-5 15,14 0-3-15,0 0-5 16,2-8-2-16,-2 8 0 16,18-3 0-16,-4 1-2 15,7-8-2-15,3 8 1 0,5-5-2 16,5 4 0-16,5 0-1 15,7 3 0-15,3-2-2 16,5 2 0-16,6 0 0 16,3 2-1-16,3-2 1 15,7 0-2-15,4 3 0 0,5-3 0 16,4 0 0-16,3 0 0 16,4 0 0-16,4 1 0 0,4-1 0 15,0 0 0-15,3 2 0 16,1-2 0-16,0 0 0 15,5 0 0-15,1 0 0 16,-1 0 0-16,2-2 0 0,1-2 0 16,-1 2 0-1,-2 2 0-15,-3 0 0 0,0-5 0 16,-5 5 0-16,-3 0 0 16,-2-1 0-16,-4-4 0 0,-4 5 0 15,-9-2 0-15,-3-2 0 16,-6 1 0-16,-10-1 0 15,-2 3 0-15,-11 1 0 16,-3 0 0-16,-9-1 0 16,-6-1 0-16,-4-1 0 0,-7 2-16 15,1-2-70-15,-20 3-4 16,9-17-3-16,-14 7-7 16,-8-4-2-16</inkml:trace>
  <inkml:trace contextRef="#ctx0" brushRef="#br1" timeOffset="473764.0565">7861 17220 88 0,'-9'-12'96'0,"9"12"-5"15,-9-11-5-15,9 11 0 16,0 0-66-16,0 0-1 16,-2 11-6-16,2 6-4 0,0-4-6 15,3 1-3-15,-1 6 0 16,0 1 0-16,1 4 0 15,0 2 0-15,0 3 0 0,-1 3 0 16,1-1 0-16,-1-2 0 16,-1 5 0-16,-1-2 0 15,1 1-15-15,-2-2-28 0,1-4-44 16,-1-2 0-16,-1-3-8 16,-2-8-4-16</inkml:trace>
  <inkml:trace contextRef="#ctx0" brushRef="#br1" timeOffset="474149.4226">7736 17267 84 0,'0'-9'93'0,"0"0"-3"15,0 9-6-15,4-16 3 16,-4 16-67-16,21-6-2 15,3 6-5-15,7 2-3 0,4 6-3 16,-15-2-2-16,3 3-5 16,0 2 0-16,3 0 0 15,0 5 0-15,0 0 0 0,0 3 0 16,-2 0 0-16,-4 4 0 16,0 1 0-16,-6 4 0 15,-1-2 0-15,-7 2 0 16,-4 2 0-16,-2-2 0 15,-7 4 0-15,-8-2 0 0,-4-5 0 16,-2 2 0-16,-8-4 0 16,-2-1 0-16,-2-1 0 15,1-2 0 1,-5-1 0-16,6-1-22 0,6-4-64 16,-5-3-3-16,6 1-3 15,0-1-6-15,4 4-4 0</inkml:trace>
  <inkml:trace contextRef="#ctx0" brushRef="#br1" timeOffset="474668.5114">7693 18265 34 0,'0'0'80'15,"0"0"3"-15,0 0-2 16,0 0-4-16,0 0-49 0,0 0-5 16,0 0-4-1,0 0-5-15,0 0-2 0,0 0 0 16,0 0-3 0,0 0 0-16,0 0-1 0,4-6-2 15,-1 2 1-15,1-2-1 16,0 2-3-16,0-1-3 15,11-1 0-15,-15 12 0 16,0 3 0-16,3 30 0 0,-3-8 0 16,0-10 0-1,-1 0 0-15,1 2 0 16,-3 2 0-16,2-3 0 0,-1 1 0 16,1-1 0-1,-1-1-52-15,1-1-34 0,0 1-3 16,1-21-7-16,0 0-4 0</inkml:trace>
  <inkml:trace contextRef="#ctx0" brushRef="#br1" timeOffset="475083.5841">7904 18303 76 0,'28'-20'95'0,"0"-2"-6"15,-28 22-3-15,23-12-2 16,1 0-59-16,-24 12-7 0,0 0-4 16,0 0-7-1,9 0-1-15,3 0-2 16,-3 0 0-16,2 1-1 16,-11 12-3-16,0-2 0 0,0 3 0 15,-2 24 0-15,0-14 0 16,2-24 0-16,0 29 0 15,1-1 0-15,-1-28 0 16,11 21 0-16,-1 0 0 16,-10-21 0-16,20 8 0 0,-1 0 0 15,-19-8 0-15,24-11 0 16,0-3 0-16,-24 14 0 16,17-28 0-16,3-1 0 15,-15 1 0-15,3-1 0 16,-8 6 0-16,0-3-15 15,-9 4-71-15,1 0-4 16,-11-1-1-16,0 1-8 0,-38-31-2 16</inkml:trace>
  <inkml:trace contextRef="#ctx0" brushRef="#br1" timeOffset="475855.8424">5811 14821 7 0,'-34'-5'85'0,"3"-2"3"16,2-1-3-16,2-4-4 15,1 3-41-15,4 1-6 16,6 2-12-16,4 3-5 16,12 3-2-16,-11 1-4 0,11-1-1 15,13 20-3-15,10-7-1 16,12 6-3-16,8-2-3 15,15 6 0-15,14-3 0 16,15-1 0-16,14 0 0 16,10-1 0-16,1-3 0 0,12 1 0 15,4-2 0-15,-2 1 0 16,-1 1 0-16,-5-1 0 0,-9 1 0 16,-7 3 0-16,-12-1 0 15,-13 0 0-15,-13-1 0 16,-16-1 0-16,-18-5 0 15,-8 0-20-15,-24-11-16 16,0 0-46-16,-7-2-8 0,-17-5-5 16,-4-3-4-16,-8-2 34 15</inkml:trace>
  <inkml:trace contextRef="#ctx0" brushRef="#br1" timeOffset="476035.224">7182 15055 57 0,'-32'-17'90'16,"7"0"-2"-16,11 4-3 15,10-2-27-15,11 8-14 0,14 3-16 16,10 3-9-16,10 3-7 15,3 9-1-15,8 11-4 16,1 4-1-16,-4 8-3 16,-7 6 0-16,-9 6-3 0,-12 3-2 15,-13 2-1-15,-10-1-3 16,-20 0-6 0,-17-5-16-16,-18 0-58 15,-4-9-3-15,-12-8-6 0,-10-10-4 0</inkml:trace>
  <inkml:trace contextRef="#ctx0" brushRef="#br1" timeOffset="476716.3007">5275 15144 73 0,'-21'-17'95'16,"2"-1"0"-16,7-2-8 0,2 2 1 16,24-1-63-16,-14 10-3 15,0 9-7-15,17 1-6 0,1 16-7 16,6 10-2-16,8 9 0 16,13 6 0-16,3 11 0 15,11 5 0-15,5 7 0 16,6 6 0-16,5 4 0 15,8 9 0-15,3 1 0 16,1 3 0-16,9 3 0 0,-1 3 0 16,1 0 0-16,2 1 0 0,5-1 0 15,-3-3 0 1,0-2 0-16,-1 0 0 0,-8-1 0 16,0-3 0-16,-7-3 0 15,-7-4 0-15,-11-6 0 16,-8-7 0-16,-10-9 0 0,-14-12 0 15,-7-6 0-15,-12-12 0 16,-8-13 0-16,-7-13 0 16,-9 0 0-16,-12-13 0 0,-7-10 0 15,-9-4 0-15,-9-3 0 16,-9-2-7-16,-3 1 1 16,-7 4 1-16,0 4 3 15,-3 9 1-15,4 5 3 0,2 9 1 16,12 2 1-16,7 14 2 15,12 6 0-15,10 6-6 16,16 3 0-16,9 6 0 16,21-1 0-16,13 1 0 15,13-3 0-15,7-4 0 16,11-6 0-16,9-8 0 0,-1-5 0 16,6-8 0-16,-5-3 0 15,0-10 0-15,-5-9 0 16,0-2 0-16,-6-11 0 0,-2-1 0 15,-7 7-63-15,1-23-33 16,-4-5-1-16,1-9-7 16,1-8-5-16</inkml:trace>
  <inkml:trace contextRef="#ctx0" brushRef="#br1" timeOffset="479102.0144">10638 15577 3 0,'-2'9'83'0,"2"-9"4"16,-9 2-2-16,9-2-4 16,0 0-45-16,0 0-6 0,0 0-7 15,0 0-6-15,0 0-2 16,0 0-4-16,0 0-2 16,0 0-2-16,0 0-2 15,0 0-1-15,0 0-1 16,0 0 0-16,7 7 0 15,-7-7-1-15,0 0 2 0,0 0-4 16,8 5 0-16,-8-5 0 16,0 0 0-16,0 0 0 15,13 5 0-15,-13-5 0 0,19 3 0 16,-2-1 0-16,1 0 0 16,4 1 0-1,5-2 0-15,0 3 0 0,7-2 0 16,0 1 0-16,6 1 0 0,3-2 0 15,6-1 0-15,3-1 0 16,2 0 0-16,5 1 0 16,4-1 0-16,1 0 0 15,4 0 0-15,0 0 0 0,1 0 0 16,0-1 0 0,4 0 0-16,3 0 0 0,-1 0 0 15,4-1 0-15,-1 2 0 0,2-1 0 16,4 1 0-16,2-3 0 15,1 3 0-15,6 0 0 16,0-1 0-16,3-1 0 16,0 2 0-16,0-2 0 0,2 0 0 15,-1 2 0-15,2-2 0 16,0 1 0 0,0 0 0-16,4 0 0 0,-2 0 0 0,4 2 0 15,0-2 0-15,-2 1 0 16,-2 1 0-16,2-3 0 15,-3 1 0-15,5 0 0 16,-6-1 0-16,-1-1 0 0,-3 1 0 16,-2-1 0-1,-1-1 0-15,-3-2 0 0,-4 3 0 16,-4 0 0-16,-5 0 0 16,-3 0 0-16,-4 0 0 0,-5 0 0 15,-8 0 0-15,-6 1 0 16,-5-1 0-16,-8 0 0 15,-4-1 0-15,-7 1 0 16,-6 2 0-16,-3-1 0 16,-5-1 0-16,-12 3 0 15,10 0 0-15,-10 0 0 0,0 0 0 16,0 0 0-16,-10-4 0 16,0 2 0-16,0 2 0 0,-3-1 0 15,0 0 0 1,1 1 0-16,1 0 0 0,0-1 0 15,11 1 0-15,-16 5-13 16,16-5-77-16,0 0-3 0,0 0-2 16,9 1-8-16,6-9-1 15</inkml:trace>
  <inkml:trace contextRef="#ctx0" brushRef="#br1" timeOffset="480148.807">17113 14702 32 0,'10'-29'76'0,"-6"-1"3"15,-6 1-2-15,11 8-42 0,-20-6-2 16,-9 7-6 0,-1-1-5-16,-4 3-2 0,-4 2-5 15,-2 2-2-15,2 5-1 16,-2 2-2-16,-3 6-1 0,-2 0-1 16,-2 5-1-16,-1 4-1 15,0 4-1-15,-1 3 0 16,-3 3-1-1,0 2 1-15,1 2-2 0,-2 4 1 16,1-1 0-16,-6 6-4 0,2 2 0 16,-5 5 0-16,-1 2 0 15,-1 2 0-15,0 2 0 16,-2 6 0-16,0 4 0 16,-1 2 0-16,2 4 0 0,3-1 0 15,1 4 0-15,2-1 0 16,5-1 0-16,3-4 0 15,4-2 0-15,4-4 0 0,5-3 0 16,5-2 0-16,4 1 0 16,5-3 0-16,5 4 0 15,1 1 0-15,6 2 0 16,2 2 0-16,5 0 0 0,4 3 0 16,5-4 0-16,6-3 0 15,1 0 0-15,9-3 0 16,1 0 0-16,11-3 0 15,-1 0 0-15,4-5 0 16,8 1 0-16,2-2 0 0,7-2 0 16,2-3 0-16,6-3 0 15,3-1 0-15,4-6 0 16,4 0 0-16,2-6 0 0,3-4 0 16,2-4 0-16,-1-3 0 15,1-5 0-15,1-5 0 16,-1-7 0-16,0-3 0 0,-4-5 0 15,4-6 0-15,-1-5 0 16,2-8 0-16,2-4 0 16,-6-8 0-16,8-6 0 0,0-6 0 15,3-7 0-15,-1-4 0 16,0-5 0-16,-4-2 0 16,-3 1 0-16,-5-1 0 15,-6-1 0-15,-7 5 0 16,-9-1 0-16,-7 3 0 15,-11 1 0-15,-6 2 0 0,-10 0 0 16,-7 4 0-16,-11 0 0 16,-9-2 0-16,-5 5 0 0,-14 3 0 15,-9 3 0-15,-13 2 0 16,-9 3 0-16,-11 3 0 16,-12 1 0-16,-7 5 0 15,-11 3 0-15,-9 2 0 0,-4 6 0 16,-7 3 0-16,-1 9 0 15,-7 2 0-15,4 9 0 16,-3 4 0-16,6 7 0 16,3 7 0-16,6 10 0 15,5 8 0-15,8 8 0 16,6 6 0-16,15 12-25 0,13 2-65 16,9-3-5-16,17-4-4 15,12-11-6-15,12-5 8 0</inkml:trace>
  <inkml:trace contextRef="#ctx0" brushRef="#br1" timeOffset="480517.4456">16978 14566 3 0,'-5'-10'96'16,"5"10"2"-16,-7-17-7 15,7 17-3-15,0 0-2 16,-9 0-67-16,5 20-3 0,0 7-4 16,-3 13-10-16,-5 15-2 15,-6 12 0-15,-8 11 0 16,-4 15 0-16,-11 9 0 16,-1 11 0-16,-11 4 0 15,-4 10 0-15,-2-1 0 0,-5-3 0 16,2 1 0-16,1-10 0 15,2-7 0-15,6-9 0 16,7-6 0-16,6-14 0 16,2-12 0-16,13-8 0 0,4-15 0 15,14-9-3-15,3-5-62 16,11-23-27-16,10-12-2 16,10-23-6-16,9-13-4 0</inkml:trace>
  <inkml:trace contextRef="#ctx0" brushRef="#br1" timeOffset="480872.5756">17509 14837 79 0,'84'-57'96'16,"0"10"-2"-16,-11 2-6 15,-5 11 1-15,-13 10-66 16,-6 5-6-16,-11 12-1 15,-12 7-7-15,-8 12-9 0,-12 16 0 16,-6 14 0-16,-11 11 0 16,-9 18 0-16,-9 16 0 15,-11 14 0-15,-10 17 0 16,-12 10 0-16,-8 11 0 16,-12 5 0-16,-6 7 0 0,0-6 0 15,1-5 0-15,3-9 0 16,8-14 0-16,7-13 0 0,12-15 0 15,12-17 0-15,7-16 0 16,13-11 0-16,3-23-25 16,-10-9-67-16,32-13-2 15,-3-15-4-15,3-21-6 0,3-19 6 16</inkml:trace>
  <inkml:trace contextRef="#ctx0" brushRef="#br1" timeOffset="481245.7134">16116 15383 64 0,'-65'-6'94'0,"4"1"-3"16,13 2-5-16,6-1-1 15,11 1-65-15,8 3-2 16,10 4-2-16,13-4-3 15,-4 17-3-15,14-6-2 0,10 2-2 16,14-4-6-16,10 0 0 16,21-4 0-16,15-2 0 15,18-3 0-15,14-4 0 16,14-3 0-16,12-5 0 16,6 1 0-16,3-2 0 0,-3 0 0 15,-6 1 0-15,-11 0 0 16,-8 1 0-16,-19 2 0 15,-18-4 0-15,-15 5 0 0,-18-1 0 16,-14 0 0 0,-21 1 0-16,-14 8-9 0,-15-9-48 15,-15 2-35-15,-14 2-1 0,-12-2-7 16,-12-3-4-16</inkml:trace>
  <inkml:trace contextRef="#ctx0" brushRef="#br1" timeOffset="481582.1908">16327 14914 63 0,'12'-9'97'0,"-1"-1"-2"0,1 1-6 16,-1 0-1-16,11 3-62 15,-22 6-1-15,16 4-8 16,-14 9-6-16,-2 7-11 16,-1 9 0-16,-7 5 0 15,-7 10 0-15,-4 6 0 0,-3 5 0 16,-5 2 0-16,1 0 0 16,-3 2 0-1,3-8 0-15,-3-4 0 0,7-6 0 16,1-8 0-16,7-7-14 15,-1-8-26-15,-4-8-51 0,19-10 0 0,0 0-5 16,-2-15-7-16</inkml:trace>
  <inkml:trace contextRef="#ctx0" brushRef="#br1" timeOffset="481795.105">16208 15015 63 0,'15'-20'94'15,"2"1"-4"-15,2 2-5 16,2-1-3-16,35 2-64 0,-28 5-2 16,1-1-6-1,6 5-5-15,0 1-2 0,0 4-4 16,-1 2-3-16,0 0-11 16,-9 8-31-16,-3-3-37 0,-4 0-2 15,-8-2-8-15,-10-3-3 16</inkml:trace>
  <inkml:trace contextRef="#ctx0" brushRef="#br1" timeOffset="482028.7913">16224 15138 57 0,'-8'19'95'15,"2"-7"-3"-15,6-12-4 16,6 8-3-16,5-6-61 0,10-2-3 15,6 0-5 1,11 0-7-16,5-2-2 0,9 1-4 16,6-2-3-16,9 2-2 15,2-2-7-15,9 4-19 16,6-1-57-16,-2-1-2 16,4-6-7-16,0-6-5 15</inkml:trace>
  <inkml:trace contextRef="#ctx0" brushRef="#br1" timeOffset="483744.8426">23645 13794 54 0,'9'-16'84'0,"1"1"0"0,-7-6-4 16,-3 1-29-16,0-1-20 15,-6 0-11-15,-4 2-6 0,-1 1-3 16,-4 0-2-16,-5 2-5 16,-3 3 2-16,-1-1-2 15,-6 3 0-15,-4 0 0 16,-6 1 0-16,-5 0 0 0,-6 3-1 15,-3 1 1-15,-6 3 0 16,-8 3-1-16,-4-1 0 16,-2 7 0-16,-2 4 0 0,-23 13 1 31,2 7-1-31,0 7 1 16,-3 7 0-16,-1 6 1 15,-2 7-5-15,4 6 0 0,-2 6 0 16,23-6 0-16,1 1 0 15,0 1 0-15,8-1 0 16,0 1 0-16,5 0 0 16,2 2 0-16,4-1 0 15,5-1 0-15,1 1 0 0,7 1 0 16,0-1 0-16,8 0 0 16,3-1 0-16,8 2 0 0,5 3 0 15,2 4 0 1,6 0 0-16,7 3 0 0,3 1 0 15,7 0 0-15,9 0 0 16,10-1 0-16,5-2 0 0,15-5 0 16,4-1 0-16,8-5 0 15,12-4 0-15,4-3 0 16,11-7 0 0,8-3 0-16,8-9 0 0,3-6 0 15,10-6 0-15,6-6 0 16,2-4 0-16,8-6 0 0,0-3 0 15,-1-7 0-15,3 0 0 16,6-11 0-16,1-4 0 16,-4-8 0-16,8-8 0 0,-7-9 0 15,8-10 0-15,-6-10 0 16,3-6 0-16,-7-6 0 16,-5-5 0-16,-3-3 0 0,-10-4 0 15,-12-2 0-15,-9 0 0 16,-9-4 0-16,-13 0 0 15,-12-1 0-15,-15-2 0 0,-12-2 0 16,-14-3 0-16,-12 3 0 16,-10-1 0-16,-17 3 0 0,-14 0 0 15,-11 1 0-15,-11 4 0 16,-8 1 0-16,-4 4 0 16,-5 4 0-16,-5 5 0 15,-9 0 0-15,1 10 0 16,-7 3 0-16,2 9 0 15,-9 9 0-15,0 8 0 16,-3 11 0-16,2 11 0 0,5 11-8 16,7 23-42-16,2-1-41 15,12 8 0-15,8 1-6 16,19 2-4-16</inkml:trace>
  <inkml:trace contextRef="#ctx0" brushRef="#br1" timeOffset="484144.5137">23458 13643 44 0,'0'0'93'0,"-15"-19"-4"16,4 10-2-16,-4-1-3 15,5 1-47-15,-5 9-17 16,-6 4-4-16,-3 10-4 15,-3 11-2-15,-8 13-1 0,-2 14 1 16,-7 12-10-16,-10 13 0 16,-5 10 0-16,-7 12 0 15,-6 10 0-15,-5 6 0 16,-8 3 0-16,-1 3 0 0,4-1 0 16,-1-5 0-16,4 0 0 15,4-1 0-15,4-9 0 16,2-2 0-16,8-7 0 0,5-10 0 15,2-1 0-15,3-5 0 16,6-8 0-16,3-6 0 16,11-5 0-16,3-11 0 0,11-5 0 15,8-15-10-15,15-29-56 16,12 3-27-16,12-20-2 16,16-22-5-16,6-24-3 0</inkml:trace>
  <inkml:trace contextRef="#ctx0" brushRef="#br1" timeOffset="484513.976">23906 13943 61 0,'88'-42'91'15,"-12"6"0"-15,-9 4-3 0,-9 4-3 16,-28 5-57-16,10 9-6 15,-19 11-3-15,-21 3-5 16,0 15-4-16,-16 13-8 0,-10 14-2 16,-10 11 0-16,-9 13 0 15,-10 13 0-15,-8 18 0 16,-13 10 0-16,-4 9 0 16,-8 6 0-16,-7 4 0 15,0 3 0 1,-6 1 0-16,3-1 0 0,5-12 0 15,5-5 0-15,11-9 0 0,6-10 0 16,6-4 0-16,12-10 0 16,6-10 0-16,11-9 0 0,10-6 0 15,4-15 0 1,15-28-73-16,6 9-20 0,1-20-3 16,5-4-6-16,6-26-3 15</inkml:trace>
  <inkml:trace contextRef="#ctx0" brushRef="#br1" timeOffset="484944.4903">21647 14684 78 0,'-78'-11'91'0,"13"2"-2"15,8 1-5-15,15-1-1 16,4 2-67-16,14 7 0 0,7 0-2 16,7 4-3-16,10-4-1 15,4 17-1-15,22-8-1 16,14 0-6-16,20-1-2 16,26-1 0-16,24 0 0 0,22-3 0 15,26-2 0 1,22-2 0-16,12-2 0 0,13-7 0 15,8-5 0-15,-2-2 0 16,-7-2 0-16,-10-3 0 0,-20-1 0 16,-18-1 0-16,-25 3 0 15,-29-1 0-15,-24 3 0 16,-23 2 0-16,-24 2 0 0,-19 0 0 16,-12 4 0-16,-20 0 0 15,-13 6 0 1,-12-4-14-16,-24 6-75 0,2 0-3 15,-10-5-2-15,-8-3-8 16,-10-5-1-16</inkml:trace>
  <inkml:trace contextRef="#ctx0" brushRef="#br1" timeOffset="485496.5726">22481 13933 61 0,'12'-11'92'0,"0"4"-1"15,-4-6-5-15,-5-1-2 0,-4 2-58 16,-10 2-4-1,-8 4-7-15,-5 3-3 16,-10 3-4-16,-6 8-1 0,-10 6-2 16,-2 7-3-16,-5 8-2 15,-2 7 0-15,2 3 0 16,4 5 0-16,10 3 0 0,14-2 0 16,12 1 0-16,15-2 0 15,12-3 0-15,24-5 0 16,11-7 0-16,11-6 0 15,6-5 0-15,5-8 0 0,1-8 0 16,-3-2 0-16,-6-10 0 16,-8-5 0-16,-5-3 0 15,-13-1 0-15,-10 0 0 16,-7 1 0-16,-10 2 0 0,-6 5 0 16,0 11 0-16,-18-10 0 15,-1 10 0-15,-4 8 0 16,-5 8 0-16,-1 7 0 15,-4 7 0-15,-1 9 0 16,1 8 0-16,-1 7 0 0,5 8 0 16,-3-3 0-16,-4 7-79 15,17-3-15-15,5-9-3 16,10-10-8-16,4-18-6 0</inkml:trace>
  <inkml:trace contextRef="#ctx0" brushRef="#br1" timeOffset="487769.2056">15766 15839 1 0,'-12'7'90'0,"3"-4"2"0,9-3-5 16,-13 3-4-16,13-3-33 15,0 0-25-15,0 0-6 0,13-5-5 16,5 2-4-16,4-1-2 15,6-2 0-15,11 2-1 0,2-1 0 16,7 0-2-16,1 4 0 16,1 1-5-16,-3 0 0 15,-3 1 0 1,-5 6 0-16,-6 3 0 0,-8 4 0 16,-10 0 0-16,-4 5 0 15,-9 3 0-15,-3 3 0 0,-11 3 0 16,-4 3 0-16,-2-1 0 15,-3 1 0-15,0 2 0 0,-5 0 0 16,3 1 0-16,2-1 0 16,1 6 0-16,1-8-4 15,5-1-84-15,1 5-5 16,2-9-3-16,2-6-8 16,3-10-2-16</inkml:trace>
  <inkml:trace contextRef="#ctx0" brushRef="#br1" timeOffset="487967.5707">15950 16100 88 0,'12'-14'98'16,"0"5"-6"-16,4-2-5 16,5 1 0-16,9-2-69 15,6-1-2-15,11 4-6 0,7-4-4 16,11 5-4-1,4-4-6-15,11 7-14 0,2-4-67 16,6-1-5-16,1-4-3 16,2-6-7-16,0-5-3 15</inkml:trace>
  <inkml:trace contextRef="#ctx0" brushRef="#br1" timeOffset="489106.4434">13128 11393 54 0,'-3'-9'78'16,"3"9"2"-16,-3-17-12 15,3 17-25-15,0-16-11 0,0 16-4 16,15-14-7-16,-15 14-3 15,15-12-4-15,-15 12-2 16,18-3-2-16,-18 3-1 16,15 6-1-16,-10 4-2 0,-2 6-1 15,-1 0-1-15,-1 5-1 16,3-1 1-16,-3 2-1 16,5-1 0-16,0-3 1 15,4-3 0-15,5-3-4 16,8-3 0-16,3-6 0 0,11-3 0 15,8-6 0-15,6-6 0 0,11-6 0 16,3-4 0-16,6-5 0 16,1-2 0-16,-1-1 0 15,-7 1 0-15,-6 1 0 16,-12 1 0-16,-6 5 0 16,-13 5 0-16,-7 4 0 0,-10 3 0 15,-10 10 0-15,0 0 0 16,0 0 0-16,-12 8-2 15,-2 7-14-15,-8 2-10 0,-2 5-28 16,0 5-33-16,-9 1-4 16,-3 2-4-16,-7-2-1 15</inkml:trace>
  <inkml:trace contextRef="#ctx0" brushRef="#br1" timeOffset="489560.7903">13195 11697 3 0,'-14'4'89'16,"14"-4"2"0,-9 0-3-16,9 0-4 0,-11-8-31 15,11 8-20-15,0 0-12 16,0 0-8-16,0 0-4 15,0 0-4-15,-5 5-1 0,5 7-1 16,1 3 0-16,3 3-1 0,6 1 0 16,-4 1 0-16,7 1 1 15,3-3 0-15,6-3-3 16,4-7 0-16,12-4 0 16,7-4 0-16,9-11 0 15,8-8 0 1,10-6 0-16,11-7 0 0,1-4 0 15,4-5 0-15,0-2 0 16,-6-1 0-16,-5 2 0 0,-11 4 0 16,-12 3 0-16,-10 6 0 15,-16 4 0-15,-8 7 0 16,-7 5 0-16,-13 13 0 0,1-10 0 16,-1 10 0-16,-7 2 0 15,1 8 0-15,0 1-25 0,5 5-63 16,1 1-4-16,10-1-3 15,13 0-8-15,6-9 0 16</inkml:trace>
  <inkml:trace contextRef="#ctx0" brushRef="#br1" timeOffset="491803.5921">21858 15037 10 0,'-1'-15'88'0,"1"15"4"15,-1-16-2-15,1 16-8 16,-3-10-38-16,3 10-12 15,0 0-10-15,0 0-6 0,0 0-4 16,-8 14-2-16,5 1-4 16,1 7 1-16,1 2-7 15,1 6 0-15,0 2 0 16,3 3 0-16,10 1 0 0,-1 1 0 16,6-1 0-16,0 2 0 15,-1-4 0-15,-2-2 0 0,0-3 0 16,-7-1 0-1,-6-6 0-15,-2-5 0 0,-8 0 0 16,-10-6 0-16,-2-3 0 16,-8-3 0-16,-1-1 0 15,-6-4 0-15,0 0 0 0,-2-2 0 16,4 0 0-16,2-5 0 16,6 2-19-16,5-5-70 15,2-4-4-15,7-4-3 16,5-7-6-16,6-1-1 0</inkml:trace>
  <inkml:trace contextRef="#ctx0" brushRef="#br1" timeOffset="491942.916">21716 15062 45 0,'26'-12'87'0,"7"-2"-2"0,7 3-4 15,7-1-7-15,14 6-70 16,-1 8-60-16,1-2-12 15,2-5-11-15,-5-2-8 16,-9-1 1-16</inkml:trace>
  <inkml:trace contextRef="#ctx0" brushRef="#br1" timeOffset="493038.8906">16141 13286 9 0,'-27'0'83'16,"1"0"4"-16,3-2-3 15,1-5-4-15,7 2-46 0,2 1-2 16,4 2-11 0,9 2-5-16,0 0-2 0,6 2-3 15,10 3-2-15,10 2-2 16,5 4-1-16,10-1 0 0,7 3-1 15,8-2-2-15,9 1 1 16,8 1-4-16,9 2 0 16,11-3 0-16,9 4 0 15,12-1 0-15,11 2 0 16,14 0 0-16,10 3 0 0,12 2 0 16,9-1 0-16,14 7 0 15,9-2 0-15,3 4 0 16,4 0 0-16,4 2 0 0,2 0 0 15,0 3 0 1,7-1 0-16,-4 2 0 16,-1-2 0-16,1 1 0 0,-6-2 0 15,-1 0 0-15,-5-1 0 16,-7-3 0-16,-19-2 0 16,-8-5 0-16,-15 0 0 0,-19-6 0 15,-15-4 0-15,-22-5 0 16,-22-2 0-16,-16-2 0 15,-18-3 0-15,-15 0 0 0,-19-9 0 16,-8 2-14-16,-20-6-9 16,-9 1-3-16,-12-5 0 15,-7 0 3-15,-2-2 2 0,-5-1 6 16,7 2 9-16,2 0 9 16,14 3 7-16,9 3 5 15,13 4 2-15,16 8 3 0,13-1-1 16,18 4 0-16,11 11-4 15,13 7-2 1,10 5-2-16,0 5-1 16,1 7-8-16,-4 1-2 0,-8 4 0 15,-11 3 0-15,-21 6 0 0,-18 7 0 16,-16 1 0-16,-20 9-18 16,-21-1-69-16,-17 2-2 15,-12-3-4-15,-12-4-8 16,-3-8-4-16</inkml:trace>
  <inkml:trace contextRef="#ctx0" brushRef="#br1" timeOffset="493457.6552">18861 15527 12 0,'-7'11'99'0,"7"-11"-2"16,7 0-4-16,9-6-3 16,12-8-3-16,-23-3-75 15,42 3 0-15,10 0-3 0,16 3-9 16,13 1 0-16,15 5 0 15,13 1 0-15,11-1 0 16,14 5 0-16,13 0 0 16,4-1 0-16,7 1 0 15,4-3 0-15,-4 0 0 0,-1 0 0 16,-11-2 0-16,-7 0 0 16,-18-2 0-16,-16 0 0 0,-18 0 0 15,-19 2 0-15,-24-6 0 16,-17 5-25-16,-22-7-21 15,-19 5-44-15,-15-3-2 16,-12 0-6-16,-12-1-5 0</inkml:trace>
  <inkml:trace contextRef="#ctx0" brushRef="#br1" timeOffset="493622.9501">20948 15223 49 0,'-35'-14'91'16,"16"3"-1"-16,19 11-4 0,0 0-13 15,19 0-35-15,15 3-16 16,8 7-7-16,6 2-2 15,3 9-5-15,-5 4-1 0,1 3-4 16,-9 4-4-16,-10 5-7 16,-16-2-23-16,-12 4-54 15,-7 3-3-15,-26-5-6 16,-19 1-7-16</inkml:trace>
  <inkml:trace contextRef="#ctx0" brushRef="#br1" timeOffset="494804.7061">11257 17940 38 0,'0'0'79'15,"-27"11"1"-15,0-1-1 16,27-10-3-16,-21 8-53 16,-12 2 1-16,33-10-1 15,0 0-4-15,0 0-2 0,0 0-3 16,9-3-1-16,9-3-3 16,8-2-3-16,5 4-4 15,4-9 0-15,9 4 0 16,7-5-3-16,7 5 0 15,6-4 0-15,7 0 0 0,10-2 0 16,6 1 0-16,9-3 0 16,5 0 0-16,11 1 0 15,8 0 0-15,6-2 0 0,5 0 0 16,10-3 0-16,5 0 0 16,5-1 0-16,9 0 0 15,6 0 0-15,2-2 0 0,11 0 0 16,4-2 0-16,103-8 0 15,80-15 0-15,-10 1 0 16,-18 3 0-16,-15 3 0 16,-15 2 0-16,-20 4 0 15,-20 4 0-15,-29 4 0 0,2 3 0 16,-5-1 0-16,2 0 0 16,-2 2 0-16,2 1 0 15,-5-1 0-15,-2 4 0 16,-3 1 0-16,-5-2 0 0,-2 2 0 15,-3 3 0-15,-5-2 0 16,0 1 0-16,-2 1 0 16,-5-1 0-16,-7 1 0 15,0-2 0-15,-7-2 0 0,-6 2 0 16,-4-1 0-16,-10-1 0 16,-13-1 0-16,-2 0 0 0,-11-1 0 15,-11 0 0 1,-9 1 0-16,-5 2 0 15,-16-1 0-15,-7 1 0 0,-16 2 0 16,-7 1 0-16,-13 2 0 16,-15 2 0-16,-12 0 0 15,-8 2 0-15,-12 3 0 0,-15 7 0 16,3-8 0-16,-12 7 0 16,-10 1 0-1,-3 0-4-15,-8 2-22 0,0-2-42 16,-6 9-23-16,-4-4-5 15,2 2-5-15,-6-3-2 0</inkml:trace>
  <inkml:trace contextRef="#ctx0" brushRef="#br1" timeOffset="495025.1376">21870 16450 18 0,'8'-23'95'16,"9"2"0"-16,5 3-5 15,8-1-3-15,2 25-31 16,0-6-36-16,4 0-5 15,-2 16-3-15,-2 7-3 16,-7 8-2-16,-5 7 0 0,-5 7-7 16,-10 4 0-1,-5 6 0-15,-11 1 0 16,-10 3 0-16,-13-4-2 0,-20-3-83 16,0-2-4-16,-12-9-3 15,-6-14-5-15,-11-18-8 0</inkml:trace>
  <inkml:trace contextRef="#ctx0" brushRef="#br1" timeOffset="496228.5276">4460 13250 69 0,'2'-15'88'0,"-2"1"-2"0,-3 3-5 16,-7-2-40-16,5 3-5 15,5 10-12-15,-9-13-8 16,9 13-4-16,-15 4-3 16,4 8-1-16,-1 8-2 0,-5 6-2 15,0 9 0 1,-1 4-1-16,-1 4 1 0,6 6-2 16,1-1 1-1,3-3-2-15,6-7 2 16,7-3-1-16,10-13 0 15,10-5 2-15,6-10-3 0,1-7 1 16,4-13-2-16,4-5 0 0,-1-7 0 16,-5-1 0-16,-2-6 0 15,-6-2 0-15,-5-3 0 16,-7 0 0-16,-7 3 0 16,-6 0 0-16,-5 5 0 0,-9 2 0 15,-8 9 0-15,-6 2 0 16,-4 11 0-16,-3 5 0 15,-2 7-3-15,-1 7-12 0,4 9-24 16,13 5-49-16,0 0 0 16,7 0-9-16,7-2-4 15</inkml:trace>
  <inkml:trace contextRef="#ctx0" brushRef="#br1" timeOffset="496841.4739">5006 13307 68 0,'7'-9'91'0,"-3"-3"-3"15,0-2-2-15,-1-2-30 16,5 5-22-16,-3-1-10 16,5 0-7-16,-1 3-5 15,7 1-4-15,1 4-2 16,4 4-2-16,3 0-1 16,0 9-1-16,1 4-1 0,2 5 0 15,-2 7-1-15,-5 8 0 16,-5 3 1-16,-8 9 0 15,-7 9 0 1,-10 4 1-16,-7-1-1 0,-7-2 1 16,-5-1 0-16,0-8-2 15,-1-5 0-15,3-11 0 0,11-13 0 16,1-5 0-16,15-12 0 16,0 0 0-16,0 0 0 15,23-8 0-15,5-7 0 0,7 0 0 16,7-4 0-1,12-1 0-15,1 0 0 0,0 1 0 16,4 1 0-16,-4 2 0 0,-6 4 0 16,-8 0 0-16,-4 4 0 15,-12 2 0 1,-6 2 0-16,-6 1 0 0,-13 3 0 16,10 0 0-16,-10 0 0 15,0 0 0-15,0 0 0 16,-5 10 0-16,5-10 0 0,-6 14 0 15,-5-5-88 1,11-9-2-16,-6 13-4 0,6-13-7 16,0 0-6-16</inkml:trace>
  <inkml:trace contextRef="#ctx0" brushRef="#br1" timeOffset="497906.6906">9206 12471 7 0,'8'-12'86'0,"-2"-3"2"16,4 0-4-16,0-4-4 16,0 0-40-16,6 1-12 0,4-1-11 15,3 4-4-15,4 3-4 16,-2 6-2-16,4 2-2 0,-3 4-1 16,-1 10-1-16,-5 7-1 15,-4 5-1-15,-7 8 0 16,-9 7 0-16,-4 7-1 15,-14-1 1-15,-10 4-1 16,-7 0 0-16,-3-2 1 16,-5-4-1-16,-4-5 0 15,5-6 0-15,3-5 0 0,6-5 1 0,9-7 0 16,6-2 0-16,18-11 1 16,0 11 0-16,15-11 1 15,14-1-1-15,12-6 1 16,9-2 0-16,6-1-1 15,9-2 0-15,-5 1 0 0,-3 0-1 16,-6 3 0-16,-8 0 0 16,-10 1 0-16,-7 4-1 15,-7 0-2-15,-19 3-2 0,16 0-4 16,-16 0-6-16,0 0-15 16,11 4-50-16,-11-4-9 15,11 0-5-15,-4-4-5 16,9-5 7-16</inkml:trace>
  <inkml:trace contextRef="#ctx0" brushRef="#br1" timeOffset="498274.103">10042 12421 64 0,'-5'-15'95'15,"3"-1"-3"1,2-1-4-16,1-10-4 0,12 8-51 16,4 4-12-16,8-1-6 15,7 5-5-15,0 5-1 0,8 3-9 16,-3 4 0-16,3 5 0 16,-4 9 0-16,-3 8 0 15,-12 3 0-15,-2 9 0 16,-11 5 0-16,-7 6 0 0,-3 3 0 15,-9 1 0-15,-7-1 0 16,-1-1 0-16,-4-2 0 16,1-8 0-16,3-3 0 0,2-6 0 15,4-4 0 1,3-1-3-16,1-6-40 0,4-2-45 16,1-8-4-16,4-8-4 15,0 0-7-15</inkml:trace>
  <inkml:trace contextRef="#ctx0" brushRef="#br1" timeOffset="498572.3136">10021 12721 82 0,'-10'-13'99'16,"1"2"-6"-16,5-2-5 0,4 0 0 15,5 1-59-15,15-3-10 16,8 5-6-16,8-2-13 15,8 1 0-15,8 0 0 16,10 2 0-16,2 0 0 0,3 2 0 16,-6 1 0-16,-2 1 0 31,-6 2 0-31,-8 2 0 0,-12 0 0 0,-7 1 0 16,-10 0 0-16,-16 0 0 0,8 11 0 15,-8-11 0-15,-12 15 0 16,2-2-9-16,-11-6-42 15,3 4-39-15,-8 1-1 16,1-2-7-16,-3 2-5 16</inkml:trace>
  <inkml:trace contextRef="#ctx0" brushRef="#br1" timeOffset="499018.9974">9643 12968 67 0,'-12'3'97'0,"0"1"-4"16,5-4-5-1,7 0-1-15,-13 0-56 16,13 0-7-16,0 0-9 0,0 0-6 15,7 0-9-15,6 2 0 16,9-1 0-16,7 1 0 0,9-2 0 16,13 0 0-16,9 0 0 15,14-5 0-15,7-3 0 16,1 0 0-16,4-1 0 16,-6-1 0-16,-3 2 0 0,-9 1 0 15,-9 1 0-15,-16 2 0 16,-11 1 0-16,-6 2 0 0,-14 2 0 15,-12-1 0-15,0 0 0 16,1 7 0-16,-7-1 0 16,-4 1 0-16,-4 0 0 15,3-1 0-15,4 4 0 0,-7 0-33 16,14-10-57-16,-8 17-4 16,8-17-4-16,-8 9-9 15</inkml:trace>
  <inkml:trace contextRef="#ctx0" brushRef="#br1" timeOffset="499918.9676">8918 15047 55 0,'-5'-21'95'15,"5"7"-4"-15,0-4-4 16,6 1-2-16,3 0-56 16,6 1-7-16,7 6-7 15,2 4-5-15,1 6-3 0,3 3-2 16,-2 13-1-16,-1 2-1 16,-1 9-2-16,-6 6 1 15,-7 4-2-15,-4 3 0 16,-7 3 0-16,-6 2 0 0,-11-1 0 15,-4-1 0-15,-5-4 0 16,-4-5 0-16,2-4 0 16,0-6 0-16,6-6 0 0,5-6 0 15,3-3 0 1,14-9 0-16,0 0 0 0,8 4 0 16,11-4 0-16,5-4 0 0,9-3 0 15,7-1 0-15,8-4 0 16,0 0 0-16,1 1 0 15,2-2 0-15,-5 2 0 16,-1 1 0-16,-9 1 0 16,-8 2 0-16,-5 3 0 15,-6 1 0-15,-5 4 0 0,-1-1 0 16,-11 0 0-16,0 0 0 16,7 10 0-16,-7-10-89 15,0 0-2-15,14 4-5 0,-2-7-6 16,3-9-3-16</inkml:trace>
  <inkml:trace contextRef="#ctx0" brushRef="#br1" timeOffset="500340.6126">10169 14950 69 0,'3'-12'98'16,"-3"-1"-5"-16,-4 4-5 16,-4 1-2-16,-5-5-56 15,0 13-11-15,1 3-6 16,-3 10-5-16,-1 3-3 0,1 5-3 16,2 4-2-1,3 4 0-15,7 0 0 0,2 3 0 16,2-2 0-16,7 0 0 15,6-1 0-15,3-4 0 16,2 0 0-16,0-3 0 0,0-1 0 16,1-1 0-16,-3-1 0 15,0 1 0-15,-1-1 0 16,-2-2 0-16,-8 1 0 0,0-3 0 16,-4 0 0-1,-3-2 0-15,-1 0 0 0,-7-2 0 16,-6-4 0-16,-3 1 0 0,-4-4 0 15,-2 4-10 1,-7-8-79-16,0 0-4 16,-2-6-2-16,1-6-8 0,3-6-2 15</inkml:trace>
  <inkml:trace contextRef="#ctx0" brushRef="#br1" timeOffset="500643.553">10123 14993 1 0,'22'-17'100'0,"8"2"1"16,-4-2-5-16,7 1-5 15,2-4-2-15,2 3-64 16,3 2-17-16,0 0-8 0,4 5 0 16,-7 0 0-16,-3 3 0 15,-5 2 0-15,-6 2 0 16,-7 2 0-16,-3-1 0 0,-13 2 0 15,8 0 0-15,-8 0 0 16,0 0 0-16,0 0 0 16,-8 10 0-16,8-10 0 15,-17 13 0-15,1 12-50 16,7-15-42-16,-3-3-3 0,-3 0-6 16,3 3-8-16</inkml:trace>
  <inkml:trace contextRef="#ctx0" brushRef="#br1" timeOffset="501519.5991">8780 17463 43 0,'0'0'90'0,"-6"-15"-1"16,6 15-2-16,-6-31-3 15,5 9-54-15,1-3-4 0,5 0-8 16,5 2-4-16,12 6-4 16,4 3-2-16,2 11-4 15,4 5 0-15,-2 1 0 16,-16 3-4-16,0 1-2 16,-3 3 2-16,1 3 0 0,-5 1 0 15,0 3 0-15,-3 3 2 16,-3 0-2-1,-1 2 0-15,-4-1 0 0,-4 2 0 16,0-1 0-16,-3 0 0 0,1-1 0 16,-1-2 0-16,1 1 0 15,0-2 0-15,-1-3 0 16,4-3 0-16,2-3 0 16,5-9 0-16,0 0 0 0,0 0 0 15,14 5 0-15,4-5 0 16,-2-6 0-16,6-1 0 15,3 0 0-15,-1 0 0 0,2-2 0 16,0 3 0-16,1-2 0 16,1 1 0-16,-2 1 0 15,4 1 0-15,-4-1 0 0,4 4-24 16,-7-3-65-16,8 0-3 16,1-1-3-16,-2 0-8 15,1 0 0-15</inkml:trace>
  <inkml:trace contextRef="#ctx0" brushRef="#br1" timeOffset="501853.8624">10036 17314 23 0,'0'0'98'16,"2"9"-2"-16,-2-9-4 15,0 0-3-15,0 0 0 16,0 0-74-16,11 9-6 0,-11-9-9 16,9 12 0-16,-4-2 0 15,0 2 0-15,-1 1 0 16,1 3 0-16,1 1 0 0,-1 2 0 16,-2 2 0-1,-2 1 0-15,0-1 0 0,-1 2 0 16,1-1 0-1,-1 3 0-15,0-3 0 16,0 0 0-16,-3-3-9 0,3-2-81 0,-1-4-3 16,1-2-3-16,0-11-8 15,0 0-2-15</inkml:trace>
  <inkml:trace contextRef="#ctx0" brushRef="#br1" timeOffset="502320.6132">10237 17442 14 0,'32'-30'99'16,"-7"-1"0"-16,2 8-6 15,-6 3-3-15,-2 7-1 16,2 5-72-16,-6 6-7 16,0 2-10-16,-15 0 0 15,14 4 0-15,-14-4 0 0,12 17 0 16,-7-4 0-1,0 2 0-15,-2 4 0 0,-1 1 0 16,-2 2 0-16,-1 2 0 0,-6-3 0 16,1 6 0-16,2-6 0 15,-4 2 0-15,-1 0 0 16,3 0 0-16,0-4 0 16,2 0 0-16,3-4 0 15,1-4 0-15,0-11 0 16,13 11 0-16,-3-8 0 0,5-3 0 15,3-2 0-15,5-3 0 16,3 1 0-16,-3-5 0 0,4 2 0 16,-1 0 0-16,-2 0 0 15,2 0 0-15,-3 2 0 0,-3-1 0 16,-3 1 0-16,-1 2 0 16,-4 0 0-1,-3 1 0-15,-9 2 0 0,15-3 0 16,-8 0-85-16,-7 3-8 15,5-14-4-15,-1 0-6 16,11-16-2-16</inkml:trace>
  <inkml:trace contextRef="#ctx0" brushRef="#br1" timeOffset="505564.947">14348 12122 23 0,'-9'-5'75'16,"-2"0"2"-16,-10 2-6 16,21 3-25-16,-17-7-5 0,17 7-11 15,-13-3-4-15,13 3-8 16,-9-2-3-16,9 2-2 0,0 0-3 16,0 0-2-16,19 0-2 15,2 0-1-15,8 0-1 16,7 2 1-16,7 0-1 15,5 0 0 1,2 1-1-16,1 0 0 16,-4 0 0-16,-5 1 0 0,-6 1-1 15,-6-1 0-15,-8 3 0 0,-7 0 1 16,-4 5-1-16,-4-1 0 16,-6 4 0-16,-1 2 1 0,0 6-3 15,-6 3 0-15,-2 3 0 16,-2 1 0-16,0 3 0 15,-6 1 0-15,2 0 0 16,-4 0 0-16,2-3 0 0,-4 1 0 16,2-3 0-16,2-1 0 15,0-3 0-15,1-2 0 16,0-1 0-16,3-5 0 0,2 3 0 16,1-4 0-16,6 0-6 15,-1-7-14-15,4-9-47 16,10 2-22-16,5-2-3 0,3-6-6 15,3-11-1-15</inkml:trace>
  <inkml:trace contextRef="#ctx0" brushRef="#br1" timeOffset="505906.3961">15224 12266 10 0,'17'-5'94'0,"-2"0"-1"16,-2-1-4-16,-5 0-3 16,-4-27-26-16,-4 33-31 15,0 0-8-15,11 0-7 16,-8 9-4-16,-1 4-5 0,-1 4-5 16,-1 2 0-16,0 3 0 15,0 3 0-15,-1 3 0 16,-4 0 0-16,-3 2 0 15,-2-2 0-15,-2 3 0 16,1-3 0-16,-1 2 0 16,-1-2 0-16,1 2 0 0,2-4 0 15,-2-1 0-15,3 0 0 16,5-2 0-16,-5-5-20 0,9-18-63 16,0 17-8-16,0-17-3 15,12 3-5-15,-4-9-2 16</inkml:trace>
  <inkml:trace contextRef="#ctx0" brushRef="#br1" timeOffset="506429.7527">15434 12307 50 0,'5'-13'88'0,"2"2"-2"15,2-3-3-15,0 0-23 16,5 2-21-16,3 1-13 16,7 5-6-16,4 4-6 0,2 2-4 15,2 5-3 1,2 6-2-16,-1 4-1 0,-2 9-2 16,-5 2-1-16,-8 7 0 15,-5 5 0-15,-11 5 0 16,-5 2 0-16,-14-2 0 0,-5 3 0 15,-8-5 0-15,-5-3-1 16,0-4 1-16,0-6 0 0,2-7-1 16,7-6 1-16,7-3-1 15,6-4 1-15,13-8 0 16,0 0 1-16,25 3 0 16,7-3-2-16,14-1 0 15,7-1 0-15,5-4 0 0,7 1 0 16,-1-1 0-16,-1 0 0 15,-10 0 0-15,-3 1 0 16,-13 0 0-16,-9 1 0 16,-6 1 0-16,-10 0 0 0,-12 3 0 15,0 0 0-15,0 0 0 16,0 0 0-16,-10-1 0 16,-3 1 0-16,4 7 0 15,-7-2-24-15,5 5-64 0,4-2-3 16,7-8-5-16,0 0-6 15,0 0-3-15</inkml:trace>
  <inkml:trace contextRef="#ctx0" brushRef="#br1" timeOffset="509349.3678">17337 14857 0 0,'0'-13'85'15,"0"1"2"-15,0 0-1 16,-2 4-5-16,-5 0-39 0,7 8-11 16,-12-9-11-16,12 9-5 15,-12 7-3 1,6 4-4-16,0 5-1 0,0 3-2 16,0 5-1-16,2 4-1 15,2 0 0-15,1 3-1 16,1-1 1-16,4 0-2 0,2-1 1 15,5-1 0-15,-1 0-1 16,1-3 1-16,0 0-1 16,-2-3 1-16,-3 1 0 15,-3-2 0-15,-3 2 0 0,0-3-2 16,-7-1 0-16,-4 0 0 16,-4-4 0-16,0 1 0 15,-5-5 0-15,-1 0 0 16,0-3 0-16,-3-2 0 0,3-1 0 15,-1-6 0-15,6 3-14 16,-4-6-21-16,-5-1-52 16,17-6-3-16,3-7-6 0,3-3-6 15</inkml:trace>
  <inkml:trace contextRef="#ctx0" brushRef="#br1" timeOffset="509599.1178">17249 14857 89 0,'0'0'97'15,"11"-17"-7"-15,0 9-6 16,2-18-2-16,4 17-65 16,6 3-5-16,1-1-5 15,6 2-4-15,0-1-1 16,4 1-1-16,-1 0-4 0,6 1-7 15,-8-5-19-15,-2 6-53 16,10-1-3-16,-6 0-6 0,0 1-5 16</inkml:trace>
  <inkml:trace contextRef="#ctx0" brushRef="#br1" timeOffset="509914.7436">17942 14789 10 0,'13'7'97'16,"-5"-1"1"-16,3 0-5 16,-11-6-3-16,13 15-4 0,-9-2-68 15,-3 3-3-15,1 4-11 16,-1 1-4-16,-1 2 0 15,0 5 0-15,-4 1 0 16,-2-4 0-16,-2 2 0 0,-3 0 0 16,2-1 0-1,-2 0 0-15,1-1 0 0,0 0 0 16,4-3 0 0,0-1 0-16,6 3-10 0,-2-4-79 15,2-4-4-15,3-5-2 0,-3-11-8 16,16 6-2-16</inkml:trace>
  <inkml:trace contextRef="#ctx0" brushRef="#br1" timeOffset="510331.5656">18108 14933 85 0,'9'-8'97'0,"0"-1"-5"15,3 1-6-15,2-2 0 0,2 6-65 16,4 3-6-16,-1 1-4 16,1 2-5-16,-1 8-1 15,-2 7-2-15,-1 2 1 16,-6 5-4-16,-1 3 0 16,-6 4 0-16,-3 3 0 0,-3-2 0 15,-8 0 0-15,-4-2 0 16,-3-4 0-16,0-2 0 15,-2-7 0-15,5-4 0 16,1-3 0-16,3-4 0 0,11-6 0 16,0 0 0-16,18 0 0 15,4-3 0 1,12-2 0-16,2 0 0 0,6 0 0 0,-1-1 0 16,-1 1 0-16,-3 2 0 15,-10 0 0-15,-3 2 0 16,-13-1-7-16,0 4-21 0,10 0-58 15,-21-2-5-15,-12 8-4 16,-2-3-8-16,-1 2 2 16</inkml:trace>
  <inkml:trace contextRef="#ctx0" brushRef="#br1" timeOffset="510821.4925">17623 15407 53 0,'-14'2'95'16,"4"-2"-1"-16,10 0-6 0,-8 0-2 15,8 0-58-15,0 0-4 16,8-1-6-16,4 1-7 16,3 0-2-16,6 5-4 0,5 1-5 15,4 3 0-15,9 0 0 16,6 0 0-16,8-1 0 16,8 0 0-16,9-4 0 15,4-4 0-15,4 2 0 16,6-2 0-16,3-5 0 0,-3 0 0 15,-1 1 0-15,-5-1 0 16,-11 2 0-16,-8 0 0 16,-13 1 0-16,-8 0 0 15,-11 1 0 1,-11 1 0-16,-16 0 0 0,0 0 0 0,0 0 0 16,0 0 0-16,-13 6 0 15,0-4 0-15,4 6 0 0,-7 1-48 16,16-9-44-16,-10 2-3 15,10-2-6 1,7-5-6-16</inkml:trace>
  <inkml:trace contextRef="#ctx0" brushRef="#br1" timeOffset="512946.8835">18347 15377 6 0,'8'-5'51'15,"-8"5"2"-15,0 0-30 16,-14-11-16-16,14 11-17 15,0 0-36-15,0 0-3 16</inkml:trace>
  <inkml:trace contextRef="#ctx0" brushRef="#br1" timeOffset="515102.6272">23371 14005 29 0,'0'0'66'0,"-5"-12"1"16,5 12-7-16,0 0-7 0,0 0-6 15,0-10-11-15,0 10-5 16,0 0-8 0,0 0-5-16,0 0-4 0,0 0-2 15,0 0-3-15,0 0-2 0,5 7 0 16,-5 3-2-16,-1 3 1 16,-3 4 0-16,-1 4 0 15,0 1-1-15,-3 5-1 16,-1-1-4-16,0 4 0 15,-4-2 0-15,-1 4 0 16,-4-3 0-16,2 2 0 0,-3-2 0 16,0 0 0-16,0 1 0 15,0-2 0-15,0-1 0 16,1-2 0-16,3 0 0 16,2-4 0-16,2-3 0 0,0-3 0 15,6-4 0-15,5-11 0 16,-10 14 0-16,10-14 0 0,0 0 0 15,0 0 0-15,0 0 0 16,0 0-31-16,7 0-56 16,-7 0-4-16,8-16-4 15,2-2-6-15,1-5-1 0</inkml:trace>
  <inkml:trace contextRef="#ctx0" brushRef="#br1" timeOffset="515755.2164">23518 14086 3 0,'4'-15'79'0,"-4"6"6"0,3-1-4 15,-2-3-2-15,-1 13-44 16,9-19-5-16,-9 19-9 16,11-17-6-16,-11 17-2 0,16-14-3 15,-16 14-1-15,21-12-1 16,-8 8-1-16,4 1 0 16,-2 2-1-16,1 2-1 15,1-1 0-15,1 5-1 16,-3 2-2-16,0 2 1 15,-3 5-1-15,-6 4 0 0,-2 1-2 16,-4 4 0 0,-7 1 0-16,-7 1 0 0,-5 2 0 0,-5 0 0 15,-5 0 0-15,-1-4 0 16,-2-3 0-16,-3-1 0 16,6-3 0-16,3-1 0 15,4-5 0-15,4 1 0 0,3-2 0 16,8-3 0-16,7-6 0 15,0 12 0-15,0-12 0 16,18 10 0-16,5-5 0 16,3-1 0-16,9 0 0 0,6 0 0 15,5-1 0-15,-1 0 0 16,3-2 0-16,-4 0 0 0,-2 0 0 16,-8 0 0-1,-7-1 0-15,-7 0 0 0,-3 0 0 16,-17 0 0-16,12-2 0 15,-12 2 0-15,0 0 0 16,-11-5 0-16,1 4 0 16,-1 1 0-16,1 0 0 0,10 0 0 15,-19 14-85-15,19-14-5 16,0 13-4-16,0-13-8 16,16 9-3-16</inkml:trace>
  <inkml:trace contextRef="#ctx0" brushRef="#br1" timeOffset="517784.2519">23870 14616 25 0,'0'0'64'16,"0"0"-7"-16,-6-9-6 0,6 9-9 16,0 0-10-16,0 0-6 15,0 0-5-15,-5-9-4 16,5 9-3-16,0 0-2 0,0 0-2 15,0 0-1-15,0 0 0 16,0 0-2-16,0 0 1 16,0 0 1-16,0 0 0 15,0 0 0-15,9 0 1 0,-2 0 0 16,5 0-1-16,4 0-1 16,0 2-1-16,4-1-2 15,3 2-2-15,4 0 1 16,-1 3-2-16,3-3 0 15,-2 2 0-15,5 0 0 0,-2-1 0 16,2 0 1-16,0-1-1 16,0 0 1-16,0-3 0 0,3 1 0 15,5 1-3 1,1-1 0-16,2 1 0 0,8-1 0 16,1 2 0-16,3 1 0 15,2-1 0-15,0 0 0 16,3 0 0-16,-1 0 0 0,-2-1 0 15,-2 0 0-15,-5-2 0 16,-2 0 0-16,-5 1 0 16,-4 1 0-16,-10-2 0 0,1 0 0 15,-12 0 0-15,-5 0 0 16,-4 0 0-16,-9 0 0 16,10 0 0-16,-10 0 0 15,0 0 0-15,0 0 0 16,0 0 0-16,0 0 0 0,0 0 0 15,0 0 0-15,-8-3 0 16,8 3 0-16,0 0 0 16,0 0 0-16,-7-4 0 0,7 4 0 15,0 0 0 1,-12 0-19-16,12 0-46 0,0 0-24 16,-10 0-3-16,10 0-6 0,-13 4-3 15</inkml:trace>
  <inkml:trace contextRef="#ctx0" brushRef="#br1" timeOffset="519584.0586">24580 14007 67 0,'9'-9'87'0,"1"0"1"0,0-2-4 16,-4 1-33-16,7 5-11 16,-13 5-13-16,12-12-6 15,-12 12-6-15,0 0-4 16,0 0-2-16,4 12-2 0,-5 0-3 16,-6 4-4-1,1 4 0-15,-6 5 0 0,-2 3 0 16,-3 3 0-16,3 1 0 15,-7 0 0-15,2 2 0 0,-3-2 0 16,1 4 0 0,3-4 0-16,-3-2 0 0,2-2 0 15,0 0 0-15,3-2 0 16,0-1 0-16,2-2 0 0,5-2 0 16,-5-1 0-16,8-3 0 15,-2-3 0-15,3 0 0 16,-1-3 0-16,3 0 0 15,3-11-25-15,-19 7-64 0,19-7-3 16,2-9-5-16,5-6-4 16,-2-8-1-16</inkml:trace>
  <inkml:trace contextRef="#ctx0" brushRef="#br1" timeOffset="519982.7308">24804 14077 76 0,'0'0'95'0,"11"-18"-3"15,-8 7-6 1,-2-3 0-16,-1 5-61 0,3-1-3 16,5 0-7-16,5 2-6 0,3 0-4 15,9 5-5 1,2 0 0-16,6 3 0 0,2 0 0 15,2 4 0-15,2 5 0 16,-5 3 0-16,-4 3 0 0,-4 4 0 16,-7 3 0-16,-8 2 0 15,-8 6 0-15,-3 2 0 16,-13-2 0-16,-2 6 0 16,-7 0 0-16,-3 5 0 15,-5-4 0-15,0 5 0 16,2-3 0-16,-4 2 0 0,6-2 0 15,5 2 0-15,-2-10-19 16,-4-3-69-16,15-6-4 16,1-9-4-16,11-13-6 15,0 0-1-15</inkml:trace>
  <inkml:trace contextRef="#ctx0" brushRef="#br1" timeOffset="520196.6596">24840 14301 74 0,'0'0'95'0,"12"-6"-4"16,8 5-4-16,4-3-1 15,11 2-62-15,12 2-6 16,6 3-7-16,8 4-3 0,1 2-4 16,5 5-3-1,-3-2-6-15,-1 8-11 0,-9-2-32 16,-7-2-38-16,-7-2-1 15,-13-4-9 1,-11-1-3-16</inkml:trace>
  <inkml:trace contextRef="#ctx0" brushRef="#br1" timeOffset="520694.2204">24018 15019 79 0,'24'-4'98'0,"-2"-1"-2"16,-2 3-6-16,-2-2 0 0,-6-3-54 15,-2 8-18 1,-7 10-14-16,-3 7-4 0,-3 3 0 15,-8 7 0-15,-9 3 0 0,-1 5 0 16,-1 4 0-16,-9 2 0 16,1 3 0-1,-3-3 0-15,0 4 0 0,-3-3 0 16,3-3 0-16,0 2 0 0,2-3 0 16,3-4 0-16,2-6 0 15,9-1-10-15,10-10-81 0,0-6-4 16,7-12-1-16,0 0-8 15,4-19 0 1</inkml:trace>
  <inkml:trace contextRef="#ctx0" brushRef="#br1" timeOffset="521124.5842">24273 15048 87 0,'0'0'99'0,"4"-17"-5"16,-4 17-7-16,-4-18 1 15,4 18-65-15,-8-9-6 16,8 9-4-16,0 0-10 16,0 0-3-16,0 0 0 15,18 8 0-15,3-1 0 0,7 2 0 0,8 2 0 16,12 1 0-1,-3-1 0-15,9-1 0 16,-5 0 0-16,-2 1 0 0,-6-2 0 16,-6 2 0-16,-13 2 0 15,-6 0 0-15,-13 3 0 16,-4 4 0-16,-12 2 0 0,-3 2 0 16,-9 5 0-16,-5 1 0 15,-2 0 0-15,-5 3 0 16,-3 0 0-16,-1 0 0 0,3 1 0 15,-1-2 0-15,3 0 0 16,-2-1 0-16,6 1 0 16,3-7-3-16,7-1-71 15,2-2-19-15,5-6-3 0,6-5-6 16,9-11-3-16</inkml:trace>
  <inkml:trace contextRef="#ctx0" brushRef="#br1" timeOffset="521462.5926">24327 15395 74 0,'0'0'101'16,"4"-11"-5"-16,-4 11-6 16,2-10 1-16,-2 10-54 0,14-9-17 15,1 3-18-15,9 3-2 16,8-1 0-16,8 1 0 15,11 0 0-15,5 2 0 16,7 0 0-16,3 2 0 16,3-1 0-16,-3 1 0 0,-5 0 0 15,-5 1 0-15,-13 0 0 16,-2-2 0-16,-12 0 0 16,-10 0 0-16,-3 0 0 15,-16 0 0-15,9-4 0 0,-9 4 0 16,0 0 0-16,-9-1 0 15,0-1 0-15,9 2-50 16,-16 10-41-16,5-7-3 16,1 1-6-16,-1 0-3 0</inkml:trace>
  <inkml:trace contextRef="#ctx0" brushRef="#br1" timeOffset="526130.4706">22704 15063 51 0,'-2'-12'95'16,"2"-2"-4"-16,0-3-1 15,4 4-4-15,4 1-58 16,2 5-2-16,-10 7-7 16,18 1-5-16,-7 12-3 0,-9 7-11 15,0 9 0 1,-2 6 0-16,-1 6 0 0,-5 3 0 16,-8 3 0-16,-3 3 0 15,-3 0 0-15,-6 0 0 16,-1-4 0-16,-3-3 0 15,0 0 0-15,-4-4 0 0,0 0 0 16,1-4 0-16,2-1 0 16,1-6 0-16,2 2 0 15,2-7 0-15,9 0-40 0,0-8-51 16,5-7-3-16,12-8-4 16,-4-8-8-16</inkml:trace>
  <inkml:trace contextRef="#ctx0" brushRef="#br1" timeOffset="526630.0814">22882 15123 81 0,'20'-19'98'15,"1"3"-5"-15,-3 0-5 16,2 3 0-16,-17 0-68 15,14 4-1-15,4 8-5 16,-1 1-4-16,-1 6-10 0,-3 10 0 16,-1 12 0-16,-2 5 0 15,-5 7 0-15,-6 6 0 16,-5 6 0-16,-15 6 0 16,-10-3 0-16,-10-1 0 0,-9-5 0 15,-3-7 0-15,-7-6 0 16,1-7 0-16,1-5 0 15,11-10 0-15,8-5 0 16,10-3 0-16,15-5 0 0,11-1 0 16,14 0 0-16,16 0 0 15,17-1 0 1,9-2 0-16,15-1 0 0,4 3 0 16,4-1 0-16,-1 1 0 15,-6-1 0-15,-7 1 0 16,-9 1 0-16,-11-1 0 0,-13-1 0 15,-7 2 0-15,-12-1 0 16,-13 1 0-16,0 0 0 0,0 0 0 16,-12 1 0-16,-8-1-22 15,-2 2-65-15,-1 0-4 16,0-2-5-16,0 0-5 0,-4-10-3 16</inkml:trace>
  <inkml:trace contextRef="#ctx0" brushRef="#br1" timeOffset="527404.7048">15004 13083 61 0,'4'-11'96'16,"4"-3"-2"-16,-3 2-6 16,-2-5-2-16,2 4-53 15,-5 13-9-15,7-12-9 0,-7 12-4 16,0 8-8 0,0 12-3-16,0 4 0 0,-1 9 0 15,-5 10 0-15,0 5 0 16,0 8 0-16,-4 0 0 15,2 2 0-15,-1-5 0 16,0-3 0-16,-3-2 0 16,2-8 0-16,-2-5 0 15,3-6 0-15,-2-7-16 0,6-3-28 16,-2-6-45-16,7-13-2 16,0 0-7-16,-2-8-5 15</inkml:trace>
  <inkml:trace contextRef="#ctx0" brushRef="#br1" timeOffset="527856.5925">15015 13229 63 0,'7'-29'97'16,"7"-1"-3"-16,5 1-5 16,6 2-2-16,-26 1-59 15,30 4-4-15,6 9-10 16,-5 6-5-16,1 8-3 0,-5 6-6 15,-2 12 0-15,-7 8 0 16,-4 8 0-16,-8 7 0 16,-1 4 0-16,-4 4 0 0,-3 1 0 15,-9 0 0-15,-5-5 0 16,-6-3 0 0,-1-7 0-1,2-6 0-15,1-8 0 0,7-5 0 16,6-6 0-16,8-11 0 15,15 7 0-15,13-8 0 16,16-6 0-16,2 0 0 0,14-3 0 16,3 0 0-1,2-1 0-15,-5 3 0 16,-3-2 0-16,-5 5 0 0,-14-2 0 16,-7 2 0-16,-9 1 0 15,-10 2 0-15,-12 2 0 0,0 0 0 16,0 0 0-16,0 0 0 15,-4 11 0-15,-5-6 0 16,9-5-54-16,0 14-37 16,7-2-1-1,17 1-7-15,8-2-6 16</inkml:trace>
  <inkml:trace contextRef="#ctx0" brushRef="#br1" timeOffset="528719.2782">17873 15683 29 0,'0'0'96'0,"11"-4"-2"15,-11 4-5-15,0 0-1 0,8-11-39 16,-8 11-24-1,3 15-8-15,-1 2-6 16,2 7-3-16,-4 4-3 0,1 6-5 16,-1 2 0-16,-3 1 0 15,-6 3 0-15,-1-3 0 0,-6 3 0 16,-2-7 0-16,1-1 0 16,-2-1 0-1,1-6 0-15,0 0 0 0,4-5 0 16,-1 0 0-16,4-9 0 0,5 6-17 15,6-17-71-15,-8 10-5 16,8-10-3-16,5-12-6 16,4-7-2-16</inkml:trace>
  <inkml:trace contextRef="#ctx0" brushRef="#br1" timeOffset="529157.2569">17975 15722 63 0,'6'-15'98'0,"3"2"-3"16,-2-4-6-16,3 3-1 15,0 8-59-15,4-3-9 16,8 4-7-16,0 4-5 16,4 3-2-16,-4 10-4 15,2 8-2-15,-3 6 0 0,-6 6 0 16,-4 7 0-1,-8 3 0-15,-3 4 0 0,-10 0 0 16,-9-1 0-16,-2-4 0 0,-3-5 0 16,3-8 0-1,0-4 0-15,6-9 0 0,2-6 0 16,13-9 0-16,0 0 0 16,21-1 0-16,9-8 0 15,7 0 0-15,11-2 0 16,4 0 0-16,6 1 0 0,1-1 0 15,-5 2 0-15,-4 4 0 16,-8 0 0-16,-7 3 0 16,-11 0 0-16,-6 2 0 0,-5 0 0 15,-13 0 0-15,0 0 0 16,0 13 0-16,-10-8-20 16,2 4-67-16,-3 1-5 0,-4-1-3 15,0 1-7-15,-5-3-2 16</inkml:trace>
  <inkml:trace contextRef="#ctx0" brushRef="#br1" timeOffset="529958.2949">17078 15877 75 0,'-14'-3'87'0,"-2"2"-3"16,-5 1-2-16,6 1-45 15,-7 6-7-15,4 3-7 16,-4 5-6-16,4 4-3 0,0 0-2 16,5 3-2-1,7 2-2-15,6 1-1 16,4-1-1-16,11-1-1 0,6 1-1 15,5-3-1-15,2 1 0 0,2-4-1 16,-5 0 0 0,-3-1-2-16,-4 1 0 0,-7-3 0 15,-7 1 0-15,-4 2 0 16,-6-3 0-16,-12 0 0 16,-5 1 0-16,-3 0 0 0,-5-2 0 15,-3-3 0-15,0 0 0 16,-2-4-8-16,8 0-9 15,-2-1-34-15,11-6-37 0,3-5-3 16,6-9-6-16,7-6-5 16</inkml:trace>
  <inkml:trace contextRef="#ctx0" brushRef="#br1" timeOffset="530209.8699">17011 15875 36 0,'21'-18'91'16,"3"-2"2"-16,3 5-7 16,4-3-1-16,5 0-56 0,3 4-7 15,10 1-6 1,-2 5-5-16,3 1-5 16,-1 4-2-16,-5 0-1 0,-2 1-2 15,-7 0-1-15,-4 2-1 16,-8 0-2-16,-4 0-4 0,-9 0-6 15,-10 0-11-15,4 16-51 16,-4-16-10-16,-8 1-7 16,-4-2-4-16</inkml:trace>
  <inkml:trace contextRef="#ctx0" brushRef="#br1" timeOffset="531106.4139">13908 13269 22 0,'-17'0'89'0,"6"0"2"16,-2 0-5-16,0-3-2 15,5-1-44-15,8 4-11 0,0 0-8 16,0 0-6-16,0 0-4 16,0 0-2-16,5-9-2 0,13 7-2 15,4 1-3-15,9-2-2 16,6 4 0-1,2-1 0-15,4 0 0 0,0 5 0 16,-3 4 0 0,-6 4 0-16,-6 3 0 0,-6 3 0 15,-10 3 0-15,-8 5 0 0,-4 0 0 16,-10 5 0-16,-9-2 0 16,-4 2 0-16,-10 6 0 15,-2-4 0 1,1 3 0-16,-1-4 0 15,2 2 0-15,3-5 0 0,3 2 0 16,5 0 0-16,3-11-23 16,9 2-64-16,5-4-4 15,3-7-4-15,2-12-7 0,0 0 0 16</inkml:trace>
  <inkml:trace contextRef="#ctx0" brushRef="#br1" timeOffset="531421.6291">13831 13601 55 0,'-11'-1'97'0,"11"1"-3"15,-10-3-5-15,10 3-2 16,7-13-54-16,11 9-8 0,13 0-10 16,5 1-6-16,7-1-2 15,12 1-7-15,5-1 0 16,4 0 0-16,-2 3 0 15,0-2 0-15,-6 1 0 0,-6 0 0 16,-7 2 0 0,-9-2 0-16,-10 2 0 0,-7 2 0 15,-5-2 0-15,-12 0 0 16,0 0 0-16,0 0 0 0,0 0 0 16,0 8-5-16,-10-11-54 15,6 8-31-15,4-5-1 16,-7 15-8-16,7-15-5 0</inkml:trace>
  <inkml:trace contextRef="#ctx0" brushRef="#br1" timeOffset="532806.9888">9900 15855 44 0,'0'0'95'0,"0"-18"-3"0,0 18-5 15,-12-18 0-15,1 12-60 16,-4 3-5-16,0 0-5 16,-3 3-5-16,-1 4-4 15,1 4-2-15,1 2-2 0,2 5 0 16,3 2-2-16,5 1 0 16,7 2 0-16,1 0-2 15,10 1 0-15,7 0 0 16,6-2 0-16,2 1 0 15,8-2 0-15,0 0 0 16,0-3 0-16,0 3 0 16,-4-4 0-16,-5 0 0 0,-5-1 0 15,-11 0 0-15,-7-2 0 16,-4 6 0-16,-12-3 0 0,-8 3 0 16,-8 1 0-16,-3 1-4 15,-12-4-18-15,5-5-62 16,-3 4-7-16,-1-5-4 15,3-6-6-15,4-4-2 16</inkml:trace>
  <inkml:trace contextRef="#ctx0" brushRef="#br1" timeOffset="533052.4842">9846 15774 67 0,'38'-15'98'15,"1"0"-6"-15,4 2-4 16,2-4-2-16,23 5-63 16,-17 3-5-16,-1 0-7 0,-3 3-5 15,-1 1-3-15,-8 4-1 16,-5-2-2 0,-7 3-3-16,-8 0-3 0,-2 0-11 15,-16 0-35-15,9 10-34 16,-9-10-3-16,-12 7-6 15,-3-2-7-15</inkml:trace>
  <inkml:trace contextRef="#ctx0" brushRef="#br1" timeOffset="533737.6414">8658 16015 35 0,'0'-11'92'16,"0"1"1"-16,2-2-5 0,2-1-2 16,7 3-57-16,2 0-4 15,5 1-7-15,4 3-7 16,3 5-4-16,0 1-2 16,3 8-2-16,-2 7-1 15,-1 6-1-15,-3 4 1 16,-6 3-2-16,-4 4 1 0,-7 2-1 15,-5 2 0-15,-4-3 1 16,-11 2-1-16,-4-4 0 16,-6 1-1-16,2-5 2 0,-4-5-1 15,4-4 0 1,5-3 0-16,2-5 1 0,9-4 0 16,7-6 0-16,0 0 0 0,16-10-1 15,9 0 1-15,3-5 0 16,11-2 0-16,7-2-1 15,9 1 1-15,1-2-2 0,7 5-4 16,-4 0-8-16,5-3-67 16,-4 7-9-16,-5 0-1 15,-6-1-9-15,-8-2-5 16</inkml:trace>
  <inkml:trace contextRef="#ctx0" brushRef="#br1" timeOffset="534766.9775">9721 13445 64 0,'-14'-3'91'0,"5"-1"-2"16,0-2-4-16,9 6-31 15,-10-5-20-15,10 5-10 0,0 0-8 16,6-15-5-1,9 9-3-15,6 0-2 0,9-1 0 16,6 1-1-16,9 2-1 16,3 0 0-16,2 2-1 15,1 2-1-15,-2 0 0 16,-9 2 1-16,-5 8-3 0,-8 1 0 16,-10 4 0-1,-5 4 0-15,-10 0 0 0,-2 6 0 16,-5 0 0-16,-11 5 0 15,-1 3 0-15,-4-1 0 16,-4 0 0 0,2 2 0-16,-1 2 0 0,-1-3 0 0,2 0-3 15,9-1-23 1,-4-3-60-16,5-4-4 0,0-4-3 16,1-8-7-16,12-13-2 15</inkml:trace>
  <inkml:trace contextRef="#ctx0" brushRef="#br1" timeOffset="535004.5335">9813 13715 62 0,'0'0'95'16,"0"-12"-5"-16,4 5-3 16,13-7-2-16,9-3-56 0,10 2-8 15,10-5-9 1,9 3-4-16,6 0-3 0,6-1-2 15,-2 5-2-15,-1 1-1 16,-3 4-2 0,-9 2-4-16,-12 2-5 0,-9 4-11 15,-14 23-49-15,-7-19-16 0,-10-4-5 16,-19 10-4-16,-7-5-3 16</inkml:trace>
  <inkml:trace contextRef="#ctx0" brushRef="#br1" timeOffset="535702.1608">8790 13385 32 0,'0'-8'93'0,"0"-1"-2"15,5-2-3-15,2 1-3 16,2 0-49-16,7 2-10 0,0 2-8 16,3 2-6-16,1 4-4 15,2 1-2-15,2 9-3 16,3 3 0-16,0 5-2 15,1 4 0-15,-5 4 0 0,0 2 0 16,-11 13 1 0,-6 0-1-1,-6 2 2 1,-10-3-3-16,-7 2 0 0,-7-6 0 16,-3-1 0-16,2-5 0 15,6-11 0-15,4-6 0 16,4-2 0-16,11-11 0 0,0 0 0 15,27 3 0-15,3-6 0 16,15-8 0-16,8-3 0 16,7-2 0-16,4-2 0 0,4 0 0 15,0 3 0-15,-7 1 0 16,-8 4 0-16,-9 3 0 16,-12 3 0-16,-5 4 0 0,-8 0 0 15,-19 0 0-15,10 19 0 16,-10-6 0-16,0-13-77 0,7 22-14 15,-4-8-1 1,9-4-9-16,8-10-4 0</inkml:trace>
  <inkml:trace contextRef="#ctx0" brushRef="#br1" timeOffset="537791.3273">9834 18236 36 0,'0'0'82'0,"0"0"3"16,0 0-3-16,0 0-31 15,0-2-8-15,-4 0-8 16,-2 0-6-16,1 1-7 16,1-2-4-16,0 1-5 15,-3 1-4-15,0-7-3 0,7 8-6 16,-1-5 0-16,-1-1 0 15,0 1 0-15,-1 0 0 16,1 1 0-16,0-2 0 0,0 2 0 16,4 3 0-16,9 5 0 15,-3 3 0-15,14 34 0 16,-13-10 0-16,-5-5-15 16,1 2-29-1,2 0-43-15,-3 0-2 0,-1-3-4 16,0 0-6-16</inkml:trace>
  <inkml:trace contextRef="#ctx0" brushRef="#br1" timeOffset="538138.4017">9889 18409 38 0,'6'-22'86'16,"1"-5"1"-16,-1 0-5 0,5-2-3 15,-1-2-50-15,4 7-5 16,0-2-6-16,-14 26-6 15,24-22-2 1,2 1-4-16,-26 21-1 0,29-7-1 16,0 0 0-16,-29 7-1 15,24 3 0-15,1 4-1 16,-25-7 1-16,20 17 0 16,1 1 0-16,-21-18-1 0,14 24 1 15,1 1-1 1,-15-25 1-16,0 0-3 0,12 9 0 15,-3 0 0-15,38 12 0 16,-29-21 0 0,8-1 0-16,2-6-6 0,2-3-13 0,1 0-48 15,1 4-19 1,-3 0-5-16,-1-7-7 16,4 0-4-16</inkml:trace>
  <inkml:trace contextRef="#ctx0" brushRef="#br1" timeOffset="538937.9274">8727 18200 67 0,'-4'5'90'0,"1"0"-3"16,-4 7-5-16,7-12-1 16,0 0-61-16,0 0-2 15,0 0-5-15,0 0-4 16,2 0-2-16,2 0-2 0,0 0-1 16,1 0-1-16,25 4-1 15,-17-4 0-15,-4 0 0 16,28 0 0-16,-11 3 0 15,-26-3 1-15,19 25-2 16,-1-2 1-16,-10-2-1 0,2-1 1 16,-5 2-1-16,1-1 1 15,-2 1-1-15,2 0 1 16,-6-22-2-16,7 22 0 16,3 0 0-16,-10-22 0 15,0 0 0-15,13 2 0 16,0 1 0-16,43-3 0 15,-29-12 0-15,2 0 0 16,1-2 0-16,-1 0 0 16,-2-2 0-16,2 1 0 15,-2 0 0-15,-2 0 0 0,0 1 0 16,-25 14 0-16,26-15 0 16,2 1 0-16,-28 14 0 15,0 0 0-15,0 0-75 0,0 0-15 16,0 0-1-16,1-11-7 15,1 0-6-15</inkml:trace>
  <inkml:trace contextRef="#ctx0" brushRef="#br1" timeOffset="540000.8502">5057 14209 11 0,'-10'0'88'16,"-1"0"2"-16,0-6-3 0,11 6-5 15,-12-23-37-15,13 12-19 16,10 3-6-16,7 1-8 16,7 4-4-16,6 2-3 15,3 4-2-15,4 6-1 0,-1 6 0 16,-3 8-1-16,-5 6 0 16,-8 6 0-16,-7 5 0 0,-9 4 0 15,-5 2 1-15,-7 0-2 16,-9-3 2-16,-3-1-1 15,-2-8 0-15,0-5 0 16,1-8 0-16,4-6 0 0,3-8 1 16,13-7 0-16,0 0 1 15,8-13 0-15,16-7 0 16,7-3 0-16,9-4-3 16,8-2 0-16,5 0 0 15,-1-1 0-15,-1 6 0 16,-3-1 0-16,-11 7 0 0,-4 4 0 15,-11 4 0-15,-7 5 0 16,-15 5 0-16,0 0 0 16,0 0 0-16,-9 11-23 0,-11 0-63 15,-3 1-4-15,-7-2-2 16,-4 0-8-16,-8-8-2 16</inkml:trace>
  <inkml:trace contextRef="#ctx0" brushRef="#br1" timeOffset="540597.2882">4149 14309 76 0,'-19'-4'89'0,"1"2"-3"15,-2-3-4-15,3 1-43 16,-1 3-3-16,1 1-12 0,4 0-6 16,-3 8-6-16,3 7-3 15,2 2-2-15,5 10-2 16,-2 4 0-16,0 7-2 0,3 3 1 16,3 0-2-16,2 0 0 15,-2-1-1-15,7-4 1 16,5-10-1-16,4-4 1 15,7-11 0-15,5-6 0 16,5-6 0-16,7-9-2 0,4-7 0 16,1-7 0-16,2-5 0 15,0-4 0-15,-4-4 0 16,-4-2 0-16,-9 0 0 0,-6 1 0 16,-11 1 0-16,-8 4 0 15,-4 5 0-15,-15 6 0 16,-9 11 0-16,-7 7 0 0,-3 9 0 15,-10 8-44-15,2 12-43 16,0 4-3 0,5-5-5-16,7 1-8 0</inkml:trace>
  <inkml:trace contextRef="#ctx0" brushRef="#br1" timeOffset="542632.2854">3386 16048 61 0,'7'-36'78'0,"0"3"2"16,-6-36-18-16,-1 37-26 0,-6 2-1 16,-7 10-4-16,-4 2-6 15,-4 9-3-15,-5 9-3 16,-6 5-3-16,-6 14-3 16,2 10-3-16,-1 6-2 0,-1 7-1 15,1 6-2-15,7 2-2 16,9 1-3-1,14-2 0-15,8-3 0 0,14-3 0 16,10-2 0-16,11-4 0 0,9-3 0 16,6-6 0-16,-1-2 0 15,-2-3 0-15,-7-3 0 0,-6-1 0 16,-7-3 0-16,-8 0 0 16,-10 0 0-16,-10 1 0 15,-10-3 0-15,-12 2 0 16,-3-1 0-16,-11 1 0 0,-4-4 0 15,-5-1 0-15,4-4 0 16,0 0 0-16,0-4 0 16,10-3 0-16,4 0-10 15,5-14-34-15,14 2-46 16,9-8-1-16,6-5-4 0,10-4-7 16</inkml:trace>
  <inkml:trace contextRef="#ctx0" brushRef="#br1" timeOffset="543218.5348">3545 16168 80 0,'21'-21'99'0,"8"-4"-5"15,-4-8-4-15,9-2 0 16,-35-4-63-16,39 1-6 16,7 6-11-16,2 3-10 15,2 7 0-15,-3 8 0 0,-3 10 0 16,-9 7 0-16,-6 13 0 15,-9 11 0-15,-7 5 0 16,-8 7 0-16,-6 7 0 16,-6 5 0-16,-5 1 0 15,-2-2 0-15,1-4 0 16,3-7 0-16,1-4 0 16,8-13 0-16,5-12 0 15,13-10 0-15,5-8 0 0,10-11 0 16,8-8 0-16,5-6 0 15,2-2 0-15,0-1 0 0,-3 2 0 16,-3 7 0-16,-6 1 0 16,-5 8 0-16,-14 6 0 0,-1 7 0 15,-14 5 0-15,11 1 0 16,-11 10 0-16,-1 2 0 16,-2 7 0-16,0 0 0 15,3 2 0-15,0-5 0 0,7-1 0 16,2-5 0-16,5-6 0 15,5-5 0-15,2-7 0 16,-1-11 0-16,-2-2 0 16,0-6 0-16,2-3 0 0,-9-3 0 15,-1-4 0 1,-7 1 0-16,-3-3 0 0,-5 2 0 16,-5 1 0-16,-6 5 0 15,-8 4 0-15,-5 5 0 0,-3 9 0 16,-7 7 0-16,-1 5 0 15,0 10 0-15,4 8 0 16,-4 7-89-16,13-3-5 16,16-3-3-16,11-7-7 0,22-11-3 15</inkml:trace>
  <inkml:trace contextRef="#ctx0" brushRef="#br1" timeOffset="544001.9488">10855 13858 30 0,'0'-18'82'0,"0"0"3"16,0-4-22-16,-5 1 2 15,-5 3-18-15,2 2-11 16,-7 3-8-16,-3 3-8 0,-7 10-3 16,-3 0-5-16,-2 10-3 15,4 5-3-15,-3 6-1 16,5 5-1-16,8 3-2 15,6 4-2-15,8 0 0 0,10 0 0 16,11-1 0 0,6 1 0-16,6-2 0 0,4-3 0 15,-3-3 0-15,-2-3 0 16,-1-1 0-16,-9-5 0 16,-7 1 0-16,-9-5 0 15,-5 2 0-15,-14-4 0 16,-6 0 0-16,-6 0 0 0,-4-2 0 15,-3-1 0-15,-1-3 0 16,-1 0 0-16,2-2 0 0,8-2 0 16,9-1-3-16,2-4-23 15,-9-3-61-15,28-4-1 16,14-7-5-16,9 0-7 0,7-5-1 16</inkml:trace>
  <inkml:trace contextRef="#ctx0" brushRef="#br1" timeOffset="544591.5419">11076 13894 28 0,'22'-17'91'16,"-1"0"1"-16,0 0-4 0,-3-2-3 15,8 4-42-15,-3 2-14 16,6 0-10-16,-1 4-7 16,4 4-4-16,1 4-2 15,-5 2-3-15,1 10 0 16,-7 7-2-16,-1 5-1 15,-6 7-2-15,-4 8-4 0,-10 2-3 16,-2 4-2 0,-14-1-2-16,-1 0 0 0,-5-1 0 15,-7-6 1-15,3-5 2 16,2-9 4-16,4-4 4 0,6-10 2 16,13-8 2-16,0 0 2 15,15-3 1-15,8-12 2 16,12 0 2-16,2-8 0 0,7 0 1 15,1-3 1-15,-3 1 1 16,-4-2-1-16,-5 4-1 16,-7 3 0-16,-5 2-10 15,-6 10 0-15,-15 8 0 16,0 0 0-16,5 6 0 0,-10 10 0 16,-5 8 0-16,-2 3 0 15,6 2 0-15,2 1 0 16,4-1 0-16,5-3 0 0,6-5 0 15,9-5 0-15,2-9 0 16,4-3 0-16,1-4 0 16,-4-9 0-16,0-4 0 15,0-4 0-15,-3-4 0 0,-6-5 0 16,-3-2 0-16,-6-5 0 16,-1 1 0-16,-4-3 0 15,-8-2 0-15,-7 5 0 16,-9 1 0-16,-6 7 0 0,-7 2 0 15,-1 14-6-15,-4 2-82 16,-3 3-3-16,2 1-3 16,10-1-7-16,15-1-4 0</inkml:trace>
  <inkml:trace contextRef="#ctx0" brushRef="#br1" timeOffset="545400.9619">16879 11914 66 0,'0'-32'89'16,"-6"-2"0"-16,-3 3-6 15,-5 0-20-15,-3 9-29 16,-9 4-12-16,-8 9-7 16,-8 8-4-16,-6 2-3 15,-6 11-2-15,-5 8 0 16,0 5-1-16,2 6-1 0,8 5-1 15,8 2 0-15,12 3 1 16,14 1-4-16,10 1 0 0,11-3 0 16,21 2 0-16,10-3 0 15,7 0 0-15,8-3 0 16,3-3 0-16,0-2 0 16,-7-5 0-16,-6-4 0 0,-8-4 0 15,-15 0 0-15,-12-7 0 16,-8-1 0-16,-20-2 0 0,-11-1 0 15,-5 0 0-15,-9-2 0 16,-4 1 0 0,-1-3 0-16,5-1 0 0,5-1 0 15,6-1-10-15,14 0-15 16,7-6-27-16,17-5-35 0,16-1-3 16,17-9-5-1,12-3-3-15</inkml:trace>
  <inkml:trace contextRef="#ctx0" brushRef="#br1" timeOffset="545947.6864">16955 12092 38 0,'44'-30'88'16,"-7"1"0"-16,-6-1-2 0,16 5-28 15,-18 2-10-15,6 4-16 16,-1 4-9-16,1 5-8 16,0 10-5-16,-2 6-4 0,0 13-2 15,-6 6-1-15,-3 8-2 16,-9 10 0-16,-7 7-1 15,-8 5 0-15,-14 0-1 16,-4-3 0-16,-9-4 0 16,-4-6-1-1,-2-8 1-15,1-10 0 0,4-7 0 0,9-11 0 16,9-6 2-16,10-8-1 16,9-4 1-16,16-8-1 15,9-3 1-15,10-4 1 16,9-4-1-16,4 1 2 0,3-2 0 15,-1 5 1-15,-5 1-1 16,-10 6-3-16,-7 5 0 16,-10 4 0-16,-12 11 0 15,-15 0 0-15,3 21 0 0,-9 2 0 16,-8 5 0-16,3 5 0 16,1 3 0-16,6 0 0 15,4-3 0-15,10-3 0 0,7-8 0 16,6-6 0-16,7-9 0 15,3-5 0-15,0-5 0 16,0-11 0-16,0-7 0 16,-2-5 0-16,-5-5 0 0,-3-5 0 15,-7-4 0-15,-4-3 0 16,-8-3 0-16,-5 3 0 16,-15 0 0-16,-9 4 0 15,-8 9 0-15,-11 6 0 0,-5 20 0 16,-9 14-52-16,2 6-38 15,4 5-1-15,6 10-8 16,18 8-7-16</inkml:trace>
  <inkml:trace contextRef="#ctx0" brushRef="#br1" timeOffset="547027.845">19209 15954 26 0,'1'-11'95'16,"-1"-2"0"-16,-7-2-5 0,-6 4-3 15,-18 1-47-15,11 4-15 16,2 4-9-16,-4 2-4 15,4 3-4-15,-3 9-3 16,5 5-1-16,4 1 0 16,6 6-2-16,1 0 0 15,5 4-2-15,5 1 0 0,6-1 0 16,5-2 0-16,2 1 0 16,4-4 0-16,-1 0 0 15,-2-4 0-15,-2 0 0 16,-5-5 0-16,-2-1 0 0,-9-2 0 15,-1-11 0-15,-11 15 0 16,-2-11 0-16,-6-1 0 16,-4-2 0-16,0-1 0 0,-4 0 0 15,3 0 0-15,5-3 0 16,0-5-11-16,11-3-56 16,4 3-24-16,4-5-2 0,12-4-6 15,7 0-7-15</inkml:trace>
  <inkml:trace contextRef="#ctx0" brushRef="#br1" timeOffset="547598.5598">19409 16043 50 0,'24'-9'100'0,"0"0"-5"16,-3-1-4-16,5 1-2 16,0 2-58-16,4 3-8 15,2 3-8-15,1 1-7 0,1 1-3 16,-4 8-1-1,1 2-4-15,-7 6 0 16,-4 2 0-16,-6 3 0 0,-8 4-2 16,-6 1-3-16,-8 1-1 15,-9-2 0-15,-7-1 0 16,-6-4 0-16,-2-3 0 0,5-2 2 16,-1-6 2-16,8-5 1 15,7-4 1-15,13-1 2 16,3-6-1-16,17-5 1 0,7-2-1 15,9-2 1-15,3-1 2 16,8-1 0-16,-1-2 1 16,-1 5 0-16,-3-1 1 15,-6 5 0-15,-5 0 0 16,-8 6-6-16,-9 4 0 0,-14 0 0 16,6 12 0-16,-7 1 0 15,-9 5 0-15,-2 1 0 16,0 3 0-16,5-1 0 15,3-1 0-15,4-1 0 0,5-6 0 16,9-3 0-16,3-4 0 16,7-5 0-16,1-1 0 15,-1-7 0-15,1-6 0 0,-3-1 0 16,-3-5 0-16,-3-1 0 16,-3-5 0-16,-9 3 0 15,-4-6 0-15,-2 2 0 16,-10-1 0-16,-6 3 0 0,-5 0 0 15,-7 2 0-15,2 8 0 16,-8-4-67-16,5 7-26 0,7 4-2 16,6 0-8-16,18 7-5 15</inkml:trace>
  <inkml:trace contextRef="#ctx0" brushRef="#br1" timeOffset="548397.7604">24122 16018 45 0,'0'0'95'0,"15"-9"-1"16,-13 0-5-16,-2 0-3 0,-4-1-57 15,-7 5-6 1,-1 1-6-16,-5 1-4 0,-3 3-5 15,-3 7-1-15,-6 4-2 16,2 6-5-16,0 5 0 16,2 6 0-16,7 5 0 0,5 0 0 15,7 8 0 1,6-1 0-16,12 4 0 0,6-2 0 16,5 1 0-16,2-3 0 15,3-4 0-15,-8-4 0 0,-1-7 0 16,-4-4 0-16,-9-4 0 15,-6-6 0 1,-7-6 0-16,-8-4 0 0,-8-1 0 16,-6-1 0-16,-4-4 0 15,-4-2 0-15,-2-3 0 0,-1-4 0 16,5 7-32-16,17-6-58 0,-4-3-4 16,5-2-3-1,9-3-7-15</inkml:trace>
  <inkml:trace contextRef="#ctx0" brushRef="#br1" timeOffset="548990.78">24197 16146 75 0,'45'-14'98'0,"4"-1"-3"16,4 3-7-16,1-24-9 16,5 30-49-16,2 6-10 15,-3 3-7-15,0 7-5 16,-7 3-3-16,-7 7-5 15,-9 2 0-15,-9 4 0 0,-15 3 0 16,-10 2 0-16,-5-2 0 16,-19 2-6-16,-6 1-1 15,-9-4 0-15,-5-3 0 16,-2-3 1-16,6-4 1 16,3-4 1-16,7-6 2 15,17-5 1-15,12-3 1 0,5-2 1 16,23-5-1-16,10-4 1 15,6-2 0-15,11-3 2 16,6-1 0-16,0 1 2 16,-3-1 1-16,-6 1 0 0,-10 4 2 15,-7 2-1-15,-6 3-3 16,-10 7-4-16,-11 0 0 0,-8 11 0 16,-2 4 0-16,-14 7 0 15,0 6 0-15,-3 4 0 16,2 1 0-16,5 0 0 0,3 0 0 15,8-4 0-15,4-4 0 16,13-6 0-16,6-8 0 16,8-8 0-1,3-3 0-15,-3-7 0 0,5-9 0 16,-3-7 0-16,-1-6 0 0,-9-6 0 16,0-2 0-1,-6-3 0-15,-4-2 0 16,-8 1 0-16,-4 4 0 0,-11 5 0 15,-9 8 0-15,-5 8 0 16,-19 5 0-16,13 8-69 0,-27 7-26 16,-8 3-3-16,-10 7-5 15,-12 0-8-15</inkml:trace>
  <inkml:trace contextRef="#ctx0" brushRef="#br1" timeOffset="549850.695">11600 18298 40 0,'9'0'92'0,"3"-3"-1"16,-1 0-5-16,2-1 0 0,-13 4-41 16,0 0-24-1,0 0-4-15,0 0-5 16,0 0-4-16,0 0-1 16,0 0-1-16,1 0-6 15,0 5 0-15,0 0 0 0,-2 43 0 16,-2-24 0-16,3-24 0 15,0 25 0-15,4 2 0 16,-4-27 0-16,12 23 0 16,-3 2 0-16,-9-25 0 15,0 0 0-15,11 8 0 0,3-1 0 16,-3 2 0-16,3 0 0 16,-14-9 0-16,0 0 0 0,0 0 0 15,0 0 0 1,0 0 0-16,0 5 0 0,0 0 0 15,-3-1 0-15,-34 30-24 16,18-27-65-16,19-7-2 16,0 0-5-16,0 0-7 15,0 0 0-15</inkml:trace>
  <inkml:trace contextRef="#ctx0" brushRef="#br1" timeOffset="550400.5091">11766 18437 93 0,'36'-24'98'16,"2"-1"-4"-16,43-29-5 15,-40 26-1-15,-41 28-61 16,36-23-8-16,2-2-16 0,-1 8-3 16,2-1 0-16,-4 6 0 15,2 0 0-15,-8 5 0 16,49-9 0-16,-78 16 0 16,22 0 0-16,1 4-2 15,-23-4-15-15,18 21-6 16,4 2-3-16,-21 1 3 15,2 1 4-15,-4 1 5 16,-4 2 6-16,-1-7 7 0,-4 3 8 16,10-24 5-1,-12 25 5-15,-4 1-1 0,16-26-1 16,0 0-2-16,0 0-1 16,0 0-1-16,0 0-2 15,8-4 1-15,7-4-2 16,41-27-5-16,-25 17-3 15,1 0 0-15,1-1 0 16,-2 9 0-16,0 0 0 16,-6 6 0-16,3-1 0 0,-9 5 0 15,2 1 0-15,-21-1 0 16,20 13 0-16,0 4 0 16,-20-17 0-16,0 0 0 0,11 11 0 15,-2-1 0-15,1 2 0 16,21-1 0-16,-7-9 0 15,-4-10 0-15,1-3 0 16,-1-9 0-16,1-1 0 16,-4-3 0-16,2-1 0 15,-9-1 0-15,-1 0 0 0,-9-2 0 16,0 2-90 0,-31-27 0-16,5 24-4 15,-8-5-6-15,1-3-6 0</inkml:trace>
  <inkml:trace contextRef="#ctx0" brushRef="#br1" timeOffset="551396.702">6039 14470 9 0,'-27'10'88'0,"-2"-6"3"15,1-1-3-15,3-3-3 16,25 0-35-16,-18 0-19 16,-2-1-9-16,6-1-7 15,1 1-3-15,13 1-3 16,0 0-2-16,6-15-3 0,15 1-4 15,12-4 0-15,17-9 0 16,15-4 0-16,18-8 0 16,18-6 0-16,18-5 0 15,15-7 0-15,12-1 0 16,5-6 0-16,7 0 0 0,-7 0 0 16,0 4 0-16,-15 4 0 15,-14 4 0-15,-18 10 0 0,-19 4 0 16,-11 10 0-16,-24 5 0 15,-11 7 0-15,-17 2 0 16,-6 8 0-16,-16 6 0 16,0 0 0-16,-8 0 0 0,-14 13 0 15,-7 0-30-15,-15 4-60 16,0 1-1-16,-11 1-5 16,-5-3-7-16,-9-3 2 15</inkml:trace>
  <inkml:trace contextRef="#ctx0" brushRef="#br1" timeOffset="551646.5004">6570 13774 88 0,'-14'-19'98'0,"14"8"-6"15,-1-3-5-15,1 3-2 16,0 11-63-16,0 0-7 15,3 13-7-15,-2 13-3 0,1 10-2 16,0 10-1-16,1 8 0 16,1 5-3-1,7 0-2-15,1-6-3 0,8-4-8 16,1-12-18-16,0-8-54 16,13-14-1-16,0-15-7 15,1-12-3-15</inkml:trace>
  <inkml:trace contextRef="#ctx0" brushRef="#br1" timeOffset="552031.3842">7079 13600 38 0,'13'-29'96'0,"-1"8"-4"16,-3 6-4-16,0 10-4 16,-9 5-41-16,0 0-22 15,5 24-7 1,-5 10-7-16,0 12-5 15,-2 5-2-15,-1 3 0 0,0 0-2 16,3-4-3-16,0-10-4 16,6-9-3-16,6-15-7 15,2-10-5-15,4-13 0 0,1-10-1 16,1-13 1-16,1-6 2 16,0-12 6-16,2-3 8 15,-4-3 14 1,-5 2 9-16,-2 3 7 0,0 7 2 15,-7 4 5-15,-1 11-3 0,-2 8-2 16,0 10-5-16,-2 9-4 16,0 0-5-16,15 28-4 15,-2 8-6 1,6 8-5-16,7 14-11 16,0 14-65-16,16-3-3 0,10-1-6 15,14-9-6-15,12-12-3 16</inkml:trace>
  <inkml:trace contextRef="#ctx0" brushRef="#br1" timeOffset="552738.4278">10665 13250 34 0,'-26'-5'70'15,"5"0"5"-15,2-3-22 0,3 5-10 16,0-3-9-16,8 4-6 16,-4-1-5-16,12 3 1 15,0 0-4-15,0 0-5 0,0 0-2 16,18 9-4-16,11-2-1 15,11 4-1-15,14-3 0 0,11 3-1 16,21-3-1 0,17-2-2-16,13-2 1 0,15-3-2 15,11-1 1-15,10-1-2 16,6-4 1-16,2-3 0 16,-3 1-1-16,0-2 0 0,-12 3 0 15,-15-1 0-15,-14 3-1 16,-20 0 0-16,-21 0-2 15,-19-1-1-15,-20 3-4 16,-24-1-5-16,-12 3-8 16,-12-6-15-16,-26 3-50 15,-4-3-2-15,-9-4-5 0,-11 0-4 16</inkml:trace>
  <inkml:trace contextRef="#ctx0" brushRef="#br1" timeOffset="552983.7016">11571 12839 78 0,'-19'-6'87'0,"7"3"-3"0,4 2-2 16,3 31-28-16,3-17-27 16,0 8-8-16,2 8-9 15,2 7-2 1,-2 10-2-16,0 1-1 0,0 3-4 15,1-3-3-15,3 1-5 16,-1-9-5-16,12-5-10 0,2-5-29 16,5-16-30-16,9-9-7 15,4-5-3-15,7-12 0 16</inkml:trace>
  <inkml:trace contextRef="#ctx0" brushRef="#br1" timeOffset="553324.8269">11996 13014 59 0,'11'-20'87'15,"-8"5"-2"-15,-3 15-5 16,-10-10-24-16,-2 15-22 16,-12 12-18-16,-1 6-8 0,-2 9-6 15,-5 4-2-15,8 4-3 16,1 0-2-16,13-4-2 16,9-5-2-16,5-7-2 15,15-6-1-15,12-11 2 0,4-7-1 16,5-10 5-1,3-6 1-15,2-8 1 16,-3-4 3-16,-5-3 3 0,2 1 4 16,-10 0 4-16,-7 3 4 15,-3 2 0-15,-10 7 0 16,-7 6 1-16,-2 12-1 0,-14-1-2 16,-7 14-3-16,-4 10-4 15,0 9-5-15,1 11-8 16,-4 3-20-16,13 13-52 0,9 3-3 15,41 4-7 1,25-7-4 0</inkml:trace>
  <inkml:trace contextRef="#ctx0" brushRef="#br1" timeOffset="554241.6826">15113 13680 14 0,'-27'-12'54'15,"2"-1"4"-15,7 5-4 16,1-2-8 0,9 3-6-16,-3 2-9 0,11 5-10 15,0 0-4-15,-7-5-4 0,7 5-4 16,4 0-1-16,10 5 1 0,-1 0-3 16,11 6 3-16,5-2-1 15,9 1-1-15,11 3 1 16,12 0-2-1,10 1 0-15,10-1-2 0,13 3 0 16,11-1 0-16,9 0-1 0,12 4-1 16,6 1 0-16,14 1 0 15,7 1 0-15,12 5-1 16,4-2 1-16,10 3-1 0,7 1 1 16,8-1-1-16,3 1 1 15,3 1-1-15,3 1 0 16,-1-2-1-16,0 0 1 15,1-1-1-15,-4 1 1 0,-3 1 1 16,-3-2 1-16,-3-1 0 16,-2-1 0-16,-4-1 2 15,-1 1 0-15,-3-2-1 0,-5-1 1 16,2-1-2-16,-8 0 0 16,-6-5-2-16,-7 0 1 15,-12-1 0-15,-14-8-2 0,-18 0 1 16,-15-5-1-1,-20-2 0-15,-16-1-1 0,-20-4-3 16,-14-4-3-16,-14 3-7 16,-13-5-17-16,-26 2-54 15,0 0-2-15,-6-5-5 16,-12-3-7-16</inkml:trace>
  <inkml:trace contextRef="#ctx0" brushRef="#br1" timeOffset="554476.5054">20548 14137 48 0,'0'0'90'0,"0"0"-3"0,0 0-4 16,0 0-1-16,0 0-43 16,-3 14-22-16,-6 3-6 15,-2 8-4-15,-8 7-2 0,-6 8 0 16,-9 9-3-16,0 7-7 15,-10-1-6-15,5 3-10 16,-2 1-42-16,3-13-21 16,7-8-4-16,7-16-8 15,9-10 1-15</inkml:trace>
  <inkml:trace contextRef="#ctx0" brushRef="#br1" timeOffset="554684.3035">20475 14215 89 0,'3'-10'94'16,"-3"10"-6"-16,-16-3-6 15,-5 7-1-15,-42 11-70 0,26 6-3 16,-8 8-4-16,-3 6-2 16,-5 12-6-16,-8 1-4 0,4 6-8 15,-1-5-17 1,1-1-47-16,4-3-3 0,3-12-6 15,2-11-7 1</inkml:trace>
  <inkml:trace contextRef="#ctx0" brushRef="#br1" timeOffset="554947.3138">18369 13807 14 0,'-128'8'96'0,"7"9"-4"16,7 2-5-16,10 6-4 15,9 1-2-15,5 2-77 16,19 12-4-16,7-1-3 0,9 0-2 16,3-4-1-16,6-4-3 15,6-8-3 1,3-4-6-16,4-6-6 0,2-7-9 15,1-4-22-15,-3-4-23 16,-1-8-5-16,-1-11-1 0</inkml:trace>
  <inkml:trace contextRef="#ctx0" brushRef="#br1" timeOffset="555197.5805">16674 13603 67 0,'-51'-31'94'16,"-2"9"-3"-16,1 5-6 15,1 11-2-15,1 6-62 0,-1 6-6 16,4 11-6-16,0 4-6 16,4 9-2-16,-5 6-2 15,3 7-2-15,-2 2-1 16,5 2-2-16,5-4-1 0,8-4-3 16,2-4-5-16,4-8-3 15,10-9-11-15,5-13-14 16,8-5-24-16,0-16-16 15,1-9-2 1,2-8 7-16</inkml:trace>
  <inkml:trace contextRef="#ctx0" brushRef="#br1" timeOffset="555334.1669">15946 13608 45 0,'0'-48'89'0,"-3"8"0"0,-10 4-9 16,-5 13-17-16,-12 12-19 16,-8 7-18-16,-4 9-12 15,-11 12-5-15,-2 12-4 0,-7 7-6 16,3 20-16-16,-3 6-63 15,-2 9-1-15,-1 8-7 16,4 2-5-16,2 5-5 16</inkml:trace>
  <inkml:trace contextRef="#ctx0" brushRef="#br1" timeOffset="556403.5385">10250 16255 66 0,'-16'-8'82'15,"8"-2"-1"-15,3 1-5 16,-10-10-24-16,11 9-38 0,4 1-2 16,0 9-4-16,1-14 0 15,-1 14-1-15,17-7-1 16,-2 6 0-16,4 1-2 0,8 0 0 15,6 0-1-15,8 2 1 16,11 1-1-16,6 0-1 16,11 0 1-16,11 0-2 15,7-1 1-15,12-2-1 0,7 2 0 16,8-1-1-16,11-1 1 16,6 3-1-1,7-3 0-15,10 0 1 0,4 1-1 16,8 1 0-16,4 0 0 0,4-2 1 15,3 3 0 1,7-3 0-16,1 1 1 0,-3 0 0 16,6-1 1-16,-1-2 0 0,1-1 0 15,-2 0 1 1,2-2-1-16,-3 1 0 0,-6-1-1 16,1 0 1-16,-9 0-1 15,-5-1-1-15,-10 0 1 16,-4-2-1-16,-14 0 0 0,-7-2 0 15,-11 0 0-15,-8 2-2 16,-14-2 1-16,-9 3 0 16,-16-1-1-16,-10 2 0 0,-12 1-3 15,-12-1-5-15,-10 5-10 16,-12-5-23-16,-11 6-43 16,0 0-4-16,-19-1-7 15,-6-3-3-15</inkml:trace>
  <inkml:trace contextRef="#ctx0" brushRef="#br1" timeOffset="556641.5092">14940 15844 30 0,'-26'1'100'0,"7"0"-4"15,4-1-7-15,15 0-3 16,-11 2-3-16,11-2-84 15,-2 15 1-15,2 10-1 16,-5 5 1-16,-3 6 0 0,-3 5 0 16,-7 1-4-1,-3 5-8-15,-7-2-13 0,-2-9-47 16,-4 8-13-16,0-4-5 16,-2-9-10-16,3-10 6 15</inkml:trace>
  <inkml:trace contextRef="#ctx0" brushRef="#br1" timeOffset="556852.7326">14191 15758 11 0,'-47'-14'95'0,"-1"13"-2"0,1 8-5 16,-6 9-6-16,5 10-1 15,1 7-78-15,0 6-2 16,2 8-1-16,-3 3-4 15,2 4-7-15,-2-2-8 16,0 0-23-16,12-6-39 16,-5-7-5-16,1-9-6 15,1-15-2-15</inkml:trace>
  <inkml:trace contextRef="#ctx0" brushRef="#br1" timeOffset="557054.5454">12818 15734 6 0,'-79'-15'95'16,"1"12"0"-16,-7 7-7 16,5 13-6-16,-5 3 0 15,6 7-76-15,6 8-2 0,3 5-5 16,-1 7-5 0,7 1-4-16,1 0-6 15,7-3-5-15,3-4-13 16,8 0-41-16,2-13-11 0,6-9-3 15,2-13 0-15</inkml:trace>
  <inkml:trace contextRef="#ctx0" brushRef="#br1" timeOffset="557231.6384">11331 15616 92 0,'-50'-25'96'15,"-3"16"-6"-15,-5 10-7 0,0 13-1 16,0 7-71-16,2 11-4 15,4 5-6-15,5 9-7 16,2 1-8-16,9 4-14 16,-2 4-42-16,8-8-14 15,8-5-5-15,4-11-7 0</inkml:trace>
  <inkml:trace contextRef="#ctx0" brushRef="#br1" timeOffset="557389.2271">10635 15698 32 0,'-30'-51'93'0,"-7"9"-3"16,-9 12-5-16,-14 13-5 16,-2 14-51-16,-12 14-13 0,-4 16-14 15,0 12-22-15,8 5-57 16,6 7-6-16,11 2-6 16,22-6-5-16</inkml:trace>
  <inkml:trace contextRef="#ctx0" brushRef="#br1" timeOffset="558606.6112">18413 15911 35 0,'-20'-5'65'0,"7"-2"2"0,-4 2-36 16,7-1-4-16,-4 5-6 16,14 1-1-16,-17-5-5 15,17 5-4-15,0 0-3 16,0 0-2-16,0 0-1 0,0 0-3 15,0 0 0-15,0 0-2 16,11 6 2-16,0-3 0 0,8 0 1 16,1-3 0-16,10 0-1 15,3 0 1-15,9 0 1 16,7-5 0-16,8 0 0 16,3 1-1-16,8-1 1 15,7 2-1-15,6-1 0 0,8 1-1 16,6 1 0-16,5 1 0 15,8 0-1-15,6 1 2 16,11 0-3-16,8 0 2 16,5-2 1-16,12 1 0 0,7 0-1 15,6-1 1-15,-2 1-1 16,3-1 2-16,-5-1-3 16,-6 0 1-16,-9-1 0 15,-14 1-1-15,-14-2 0 16,-18-1 1-16,-10 0-2 0,-22 0 2 15,-14-1-2-15,-18 0-3 16,-11-2-9-16,-15-1-25 0,-8 10-37 16,-5-17-6-16,-13 6-4 15,-7-3-3-15</inkml:trace>
  <inkml:trace contextRef="#ctx0" brushRef="#br1" timeOffset="558892.6542">21063 15431 4 0,'0'0'93'0,"1"13"2"16,0-3-4-16,-1 1-7 15,-5 3 1-15,-33 4-75 16,26 12-1-16,2 7-3 0,-7 8-2 16,-1 9-3-16,-4 1-6 15,2 6-10-15,-6-8-27 16,5 1-43-16,3-6-4 16,1-10-6-16,3-12-6 15</inkml:trace>
  <inkml:trace contextRef="#ctx0" brushRef="#br1" timeOffset="559143.8096">20692 15494 0 0,'-10'-2'91'0,"-1"2"2"16,2 3-4-16,0 6-6 15,-5 5-1-15,2 5-74 16,-2 9 0-16,-2 9-4 0,-4 7-5 16,-4 8-7-16,-9 0-31 15,1 4-44-15,-3-4-2 16,-1-4-7-16,0-7-5 0</inkml:trace>
  <inkml:trace contextRef="#ctx0" brushRef="#br1" timeOffset="559368.546">19403 15547 86 0,'-58'5'91'0,"0"4"-4"0,0-1-7 15,3 2-1-15,17 4-77 16,-9 9-6-16,0 6-30 16,14 9-44-16,8 4-5 15,10-1-6-15,9 0-5 0</inkml:trace>
  <inkml:trace contextRef="#ctx0" brushRef="#br1" timeOffset="561554.3259">10589 17797 66 0,'0'0'74'0,"-3"-14"0"16,3 14-4-1,0-15-48-15,0 15-1 16,2-14-5-16,-2 14-3 0,12-16-4 15,-4 7-1-15,3 0-2 16,5-2 1-16,2 1-3 0,2 1 0 16,1-1-2-16,7 0 1 15,3 1 1-15,2-1 2 16,7-3 0-16,4 2-1 16,2-1 0-16,6-1 1 0,7-1-1 15,4-1 0-15,2 0-2 16,7-3-2-16,5 2 0 15,5 0-1-15,2-1 1 16,7 0 0-16,3 1-1 0,3 1 0 16,48-6 3-16,55-1-2 15,-9 3 1-15,-9 5 0 16,-11 1-1-16,-14 3 0 16,-14 2 1-16,-18 1 0 15,-13 0-2-15,-5 0 0 0,-3 0 0 16,-4-2 0-16,0 3 0 15,-2 0 0-15,-5-1 0 16,0 0 0-16,-5 1-1 16,-1 0 1-16,-7 1 0 0,0-1 0 15,-3 0-1-15,-4 0 1 16,-4 1 0-16,-3-1 0 16,1-1 0-16,-6 1 0 0,1 0 0 15,-4-1 0-15,0 1 0 16,-3 1 0-16,2-2 0 15,0 1-1 1,-1-1 1-16,4 2 0 0,-3-1 0 16,4 2 0-16,0-2-1 15,4 2 1-15,-3-1 0 0,6 0 0 16,1 1 0-16,0 1 0 16,3 0-1-16,-4 0 1 15,4 1 0-15,2-1 0 0,-4 2 0 16,0-2 0-16,1 1-1 15,-4-3 1-15,-1 1-1 16,3-1 0-16,-3-2 0 16,-2-3 1-16,4-1-2 0,-2-2 2 15,3-3-1-15,-2-2 0 16,2 0 0-16,-5-3 0 16,5 0 0-16,-5 2 1 0,1 1-1 15,-3-1 0-15,1 3 1 16,-2-1 0-16,0 2-1 15,-3 0 1-15,1 1 0 0,-3 2 0 16,1-1-1-16,1 1 1 16,1 1 0-1,-2 3 1-15,2-2-3 0,0 3 3 16,0 0-2-16,0 1 1 16,3 0 0-16,-1 3 0 15,2-1-1-15,1 1 0 0,2 0 2 16,0 1-2-16,2 2 1 15,0-2 0-15,3 1 0 16,-1 1 0-16,2 0 0 0,2 1-1 16,-2-1 1-16,0 0 0 15,3 0 0-15,1 3-2 16,-2-2 2-16,1 2 0 0,1-3 0 16,-3 0 0-16,1 0 0 15,1 0 0-15,-2 0 0 16,-1 0 2-16,0-3-4 0,-1 1 2 15,3-1 0-15,0-1 2 16,0-1-4-16,2 2 2 16,0-2 0-16,0 0-1 15,-1 2 1-15,2-3 0 16,0 2 0-16,-2 0 0 0,1 0 0 16,-1 0 0-16,-3 0 0 15,-1 1 0-15,-1-1 0 16,-2 2 0-16,-2 1-1 15,-3 0 1-15,0 0 0 0,-7 1 0 16,-1 1-1-16,-1-1 1 16,0 0 0-16,-4 0 0 15,-1-1 1-15,1 0-1 16,-5-2 0-16,0-1 0 0,-3 0 0 16,-4 0 0-16,-1-1 0 15,-6-1 0-15,-4 2 0 0,-3 1 0 16,-4-1 0-16,-1 1 0 15,-4 1 0 1,0-1-1-16,-1 0 1 0,-1 3 0 16,3 0 1-16,-2-1-1 0,-2 1 0 15,1-1 0 1,2 1 0-16,-6 0 0 0,2-1-2 16,0 1-4-1,-11 0-8-15,18 0-20 16,2 2-45-16,-20-2-5 0,16 5-6 15,-16-5-3-15</inkml:trace>
  <inkml:trace contextRef="#ctx0" brushRef="#br1" timeOffset="562064.9322">20078 16704 66 0,'0'-14'81'0,"0"14"1"0,0 0-30 16,0 0-4-16,0 14-14 15,-3 5-6-15,1 8-8 16,-4 5-5-16,-2 9-1 16,2 4-4-16,-4 4-4 15,3 1-7-15,-8-4-11 16,7-15-55-16,-7 12-14 0,-1-11-6 15,1-9-4-15,-2-13-6 16</inkml:trace>
  <inkml:trace contextRef="#ctx0" brushRef="#br1" timeOffset="562296.8146">19561 16755 17 0,'-30'15'94'0,"-1"1"-2"0,4 4-6 16,4 0-2-16,3 2-3 16,3 3-80-16,4 2-1 15,4 5 1-15,-2 3-1 16,5-3-3-16,-2 2-5 16,5 1-17-16,-2 2-44 15,-2-8-12-15,2-7-7 0,1-4-5 16,4-18 4-16</inkml:trace>
  <inkml:trace contextRef="#ctx0" brushRef="#br1" timeOffset="562514.0362">18974 16920 26 0,'-40'15'97'0,"1"1"-3"16,1 3-6-16,5 2-4 15,3-1-3-15,4 0-81 0,7 4 1 16,4 6-2-16,3-3-4 16,3 6-7-16,-2-4-18 15,-3-2-51-15,9 2-2 16,-5-7-5-16,1-2-7 16</inkml:trace>
  <inkml:trace contextRef="#ctx0" brushRef="#br1" timeOffset="562741.1199">18031 16952 67 0,'-42'10'94'0,"2"2"-4"16,5 8-6-16,4-1-2 15,4 18-37-15,4-10-43 16,3 5-1-16,6 4 0 15,3 4 0-15,2-1-2 0,4-22-7 16,2 4-16-16,-1 3-45 16,-2-4-14-16,-1-1-5 15,1-3-7-15,-1-3 0 16</inkml:trace>
  <inkml:trace contextRef="#ctx0" brushRef="#br1" timeOffset="562971.0268">17058 17058 32 0,'-52'17'98'16,"2"5"-6"-16,8 3-5 0,3-4-4 16,7 3-3-16,9 0-80 15,2 5-1-15,5 3 0 16,8-18-5-16,0 5-3 15,-1-3-10-15,1 1-28 16,0 1-36-16,-2-3-3 0,-3-1-7 16,-2-2-2-16</inkml:trace>
  <inkml:trace contextRef="#ctx0" brushRef="#br1" timeOffset="563187.9584">16046 17109 29 0,'-62'-7'96'0,"1"7"-1"16,3 7-8-16,8 11-2 16,1 3-3-16,13 0-78 15,3 7 0-15,7 5-3 16,16-16-5-16,0 2-4 16,3 2-11-16,1 3-23 15,-9-3-41-15,10-1-4 0,-4 2-7 16,1-5-3-16</inkml:trace>
  <inkml:trace contextRef="#ctx0" brushRef="#br1" timeOffset="563393.5228">14830 17174 38 0,'-57'14'96'15,"6"0"-3"-15,5 4-7 16,5-2-3-16,6-2-5 0,-26 1-84 16,50-6-7-16,-3 2-6 15,7 3-11-15,-5 2-22 16,1-1-31-16,2 2-6 16,1-3-4-16,-5-1 4 15</inkml:trace>
  <inkml:trace contextRef="#ctx0" brushRef="#br1" timeOffset="563610.4804">13792 17375 30 0,'-30'17'93'0,"-1"2"-4"0,5-1-4 16,-4 2-6-1,7 1-5-15,-2 1-81 0,4-1-4 16,-3 1-8-16,5-3-15 16,0 2-20-16,-2-3-28 0,5-2-3 15,1-6-3-15</inkml:trace>
  <inkml:trace contextRef="#ctx0" brushRef="#br1" timeOffset="563854.8034">13018 17583 9 0,'-39'-2'86'16,"3"2"2"-16,1 0-4 16,4 4-6-16,0 1-2 15,1 3-71-15,5 3-1 16,6 3-3-16,0 0-3 15,3 3-5-15,0-1-9 0,7-1-25 16,2-2-35-16,4 1-4 16,-1-3-5-16,-3-1-3 15</inkml:trace>
  <inkml:trace contextRef="#ctx0" brushRef="#br1" timeOffset="564055.1877">12379 17595 19 0,'-33'-5'92'0,"-3"3"-5"15,1 2-3-15,-2 3-6 16,4 7-3-16,-1 4-77 16,3 2-11-16,2 2-7 15,2 3-11-15,3 0-21 0,-4-1-26 16,9-4-8-16,-1-3 0 15</inkml:trace>
  <inkml:trace contextRef="#ctx0" brushRef="#br1" timeOffset="564259.4253">11790 17690 47 0,'-22'-7'91'0,"-1"3"-4"15,1 3-5-15,-1 1-3 16,1 5-30-16,3 5-42 0,-1 5-4 16,0 3-5-16,1-1-13 15,1 1-57-15,18-18-6 16,-14 22-8-16,-18 31-1 16,18-36-4-16</inkml:trace>
  <inkml:trace contextRef="#ctx0" brushRef="#br1" timeOffset="565221.1051">5133 15326 36 0,'-19'-13'50'0,"6"0"3"0,-1 4-2 16,4-1-4-16,10 10-8 16,-12-11-5-16,12 11-4 15,0 0-5-15,7 1-2 16,1 11-5-16,6 4-4 0,4 8-3 15,5 9 0-15,3 6 0 16,3 10-2-16,5 12-3 0,2 8-1 16,4 9-1-1,4 7 0-15,0 3 0 0,7 5 0 16,2 4-1-16,6 2 0 0,2-7 0 16,4 0 1-1,6-7-2-15,0 0-2 16,2-6 2-16,-1-3-1 15,0-4 1-15,-5-2 0 0,-1-4-2 16,-6-7 0-16,-4-1 0 16,-7-9 0-16,-4-8 0 0,-4-5 0 15,-7-8 0 1,-8-8 0-16,-4-4 0 0,-3-5 0 16,-6-5 0-16,-4-2 0 0,-9-4 0 15,0 0 0-15,0 0 0 16,0 0-5-16,7 9-9 15,-7-9-12-15,-7-13-44 16,7 13-19-16,-15-7-2 0,4-3-6 16,-8-9 0-16</inkml:trace>
  <inkml:trace contextRef="#ctx0" brushRef="#br1" timeOffset="565509.5532">6150 16956 19 0,'15'21'94'0,"5"-3"0"16,2-8-3-16,9-6-5 0,-5-37-28 16,12 19-39-16,4-5-2 15,9-7-6-15,4-4-5 16,4-3-3-16,3-2-2 15,1-1 2 1,-2 4-3-16,-4 3-2 0,-3 4-2 0,-10 4-6 16,-3 10-9-16,-12-2-19 15,-16 10-48 1,2 3-6-16,-15 0-5 0,0 14-2 16</inkml:trace>
  <inkml:trace contextRef="#ctx0" brushRef="#br1" timeOffset="565702.895">6303 17004 3 0,'-21'7'86'0,"10"-9"1"16,8-10-4-16,3-16-6 16,11-8-1-16,16-9-74 15,1-3 1-15,3-2-6 16,2-9-10-16,2 1-23 15,0-4-41-15,-7-6-4 0,-8-6-6 16,-11-2-2-16</inkml:trace>
  <inkml:trace contextRef="#ctx0" brushRef="#br1" timeOffset="565956.5999">5676 15704 4 0,'-68'-2'87'0,"12"2"2"16,8-3-4-16,12-3-6 16,7-38-25-16,16 28-37 15,12-4-1-15,8-6-6 16,16-2-3-16,10-2-1 0,8-3-2 16,7 1 0-1,5 2-4-15,-2 1-4 0,0 8-5 16,-3 0-8-1,-6 10-13-15,-8 1-29 0,-11 4-23 0,-8 3-7 16,-15 3-3 0</inkml:trace>
  <inkml:trace contextRef="#ctx0" brushRef="#br1" timeOffset="566135.3098">5401 15394 32 0,'-43'0'83'0,"7"-7"0"15,10-7-3-15,11-9-5 16,-25-7-55-16,41-1-2 16,18-4-7-16,7-1-6 15,12 0-26-15,9-1-52 0,8-3-4 16,10-1-7-16,1-10-5 16</inkml:trace>
  <inkml:trace contextRef="#ctx0" brushRef="#br1" timeOffset="575373.4228">26862 13980 31 0,'0'0'94'0,"0"-16"0"16,0 16-5-16,0-16-3 0,0 16-48 15,0 0-7-15,0 0-10 16,-1 20-6-16,1-1-5 16,0 12-8-16,0 6-2 15,0 10 0-15,0 10 0 0,0 9 0 16,-2 9 0-16,-5 0 0 16,-2 3 0-1,-2 0 0-15,0-9 0 0,-4-8 0 16,-2-9 0-16,0-15 0 0,2-11 0 15,-1-15 0 1,6-11 0-16,-1-7 0 0,4-16 0 0,3-8 0 16,4-14 0-1,1-12 0-15,3-11 0 0,2-7 0 16,4-6 0 0,-1-5 0-16,4-3 0 0,2 0 0 15,7 4 0-15,7 6 0 0,10 5 0 16,8 13 0-16,8 9 0 15,8 12 0-15,0 14 0 16,2 13 0-16,-8 13 0 16,-5 15 0-16,-13 12 0 0,-9 13 0 15,-16 8 0-15,-9 5 0 16,-9 6 0-16,-9 0 0 16,-12 3 0-16,-10-5 0 15,-1-3 0-15,-8-6 0 16,-2-5 0-16,1-3 0 0,3-7 0 15,-1-4 0-15,11-8 0 0,5-2 0 16,6-12 0-16,21-7-5 16,0 0-84-16,14-7-3 15,10-14-4-15,7-9-7 16,10-3 0-16</inkml:trace>
  <inkml:trace contextRef="#ctx0" brushRef="#br1" timeOffset="575653.968">27549 13996 68 0,'26'-18'98'0,"-4"-1"-3"16,-3 5-4-16,-5-1-2 15,-1 3-56-15,-13 12-7 0,0 0-15 16,0 0-11-16,-10 22 0 16,-12 3 0-16,-7 8 0 15,-3 10 0-15,-9 4 0 16,1 6 0-16,-1 3 0 15,2 4 0-15,7-3 0 16,8 1 0-16,4-5 0 16,7-3 0-16,12-6 0 15,7-10 0-15,12-6 0 0,13-8 0 0,6-8 0 16,11-9 0 0,0-1-30-16,9-15-62 15,8-11-3-15,-5-9-4 0,-1-4-8 16</inkml:trace>
  <inkml:trace contextRef="#ctx0" brushRef="#br1" timeOffset="575898.4823">27977 14124 74 0,'-16'-13'99'0,"-5"0"-3"0,6 4-6 16,-3-3 0-16,6 0-52 15,3 2-14-15,9 0-24 16,8-1 0-16,8 2 0 0,12 2 0 15,4-3 0-15,10 3 0 16,6 2 0-16,6 0 0 16,2 3 0-1,2 0 0-15,-4-1 0 0,-1 2 0 16,-6-4 0-16,-2-5-87 0,-12 6-5 16,-8-2-4-16,-9 1-6 15,-16 5-2-15</inkml:trace>
  <inkml:trace contextRef="#ctx0" brushRef="#br1" timeOffset="576133.4677">28131 14034 95 0,'-26'14'100'16,"4"-3"-5"-16,4 1-4 16,6-1 0-16,4 4-64 15,1 4-15-15,5 6-12 0,2 4 0 16,-2 3 0-16,1 10 0 15,-4 4 0-15,-1 8 0 16,-4 0 0-16,-3 3 0 16,0-3 0-16,-1 0 0 15,-2-8 0-15,9-4-33 0,2-10-59 16,5-13-4 0,8-10-4-16,8-11-5 0</inkml:trace>
  <inkml:trace contextRef="#ctx0" brushRef="#br1" timeOffset="576363.2693">28508 14274 26 0,'5'-10'104'0,"-3"1"-3"0,-2 9-6 16,0-15-3-16,0 15-3 15,0-15-85-15,0 15-4 0,14-9 0 16,3 9 0-16,4 0 0 15,9 2 0-15,3 0 0 16,1 1 0 0,6 6 0-16,-5 3-31 0,-1-4-59 15,-5-2-2-15,-5 2-8 16,-12-2-5-16</inkml:trace>
  <inkml:trace contextRef="#ctx0" brushRef="#br1" timeOffset="576582.0716">28365 14516 12 0,'-45'18'101'0,"5"-2"-2"16,8-5-4-16,14-3-3 15,18-8-3-15,0 0-66 16,17 0-23-16,16-3 0 16,11-2 0-16,5-4 0 0,9 2 0 15,4-2 0-15,4 4 0 16,-7-10 0-16,4 5-91 15,-6-3-1-15,0-3-5 16,-3-2-8-16,-2-7-3 16</inkml:trace>
  <inkml:trace contextRef="#ctx0" brushRef="#br1" timeOffset="576852.0668">29328 14021 18 0,'2'-23'103'0,"-2"5"-1"15,0 2-7-15,-3 3 0 0,1 3-4 16,2 10-84-16,0 0-7 16,0 0 0-16,-6 5 0 15,5 12 0-15,-2 6 0 16,-1 6 0-16,-2 8 0 16,0 4 0-16,-5 3 0 0,2 2 0 15,0-1 0 1,-1 3 0-16,0-3 0 0,-3 3 0 15,0-9 0-15,1 4 0 16,-3-7 0-16,8-10-46 0,-4 0-49 16,3-7-4-16,5-9-5 15,3-10-6-15</inkml:trace>
  <inkml:trace contextRef="#ctx0" brushRef="#br1" timeOffset="577400.4681">29523 13921 79 0,'-14'-20'97'0,"-1"1"-3"16,0 5-5-16,0-2 0 16,2 3-62-16,3 7-6 15,10 6-6-15,-9-6-15 16,9 6 0-16,0 0 0 0,15-1 0 15,5 1 0-15,7 0 0 16,9 0 0-16,5 1 0 16,8-2 0-16,1 0 0 15,4 0 0-15,-1-1 0 16,-1 0 0-16,-6 1 0 0,-6 0 0 16,-2 1 0-16,-5 0 0 15,-4 0 0-15,-8 2 0 16,-6 5 0-16,-1 3 0 15,-4 3 0-15,-6 5 0 0,-2 2 0 16,-1 6 0-16,-3 5 0 16,1 4 0-16,-8 6 0 15,-6 3 0-15,-4 4 0 0,-1 2 0 16,-8 5 0-16,-2 0 0 16,-1 1 0-16,-5-1 0 15,4-1 0-15,-3-3 0 16,8-4 0-16,1-6 0 0,2-3 0 15,5-8 0-15,8-4 0 16,2-7 0 0,-1-4 0-16,7-5 0 0,3-10 0 15,-6 10 0-15,6-10 0 16,9-23-14-16,1 12-80 16,1-5-2-16,6-11-4 15,-3-3-6-15,6-8 5 0</inkml:trace>
  <inkml:trace contextRef="#ctx0" brushRef="#br1" timeOffset="577732.0714">29771 14326 73 0,'-15'-6'99'15,"6"4"-2"-15,-2-1-5 16,11 3 0-16,-12 0-60 16,12 0-6-16,0 0-26 0,15-5 0 15,6 4 0-15,8-3 0 16,11 0 0-16,7-2 0 15,10 1 0-15,6-2 0 16,1 0 0-16,7 0 0 16,-8 2 0-16,-7 0 0 15,-5 1 0-15,-10 0 0 16,-11 1 0-16,-6 1 0 0,-7 0 0 16,-17 2 0-16,11-1 0 15,-11 1 0-15,0 0 0 16,-4 0 0-16,4 0 0 0,-16 10 0 15,6 1 0-15,-1-2 0 16,-4 12 0-16,-7-6-62 16,7 0-36-16,5-2-2 15,-3-2-8-15,-1 3-4 0</inkml:trace>
  <inkml:trace contextRef="#ctx0" brushRef="#br1" timeOffset="578271.4168">29092 15052 81 0,'-33'3'100'0,"2"-3"-6"15,6 0-4-15,2-5 0 16,7 0-64-16,6 5-5 16,10 0-12-16,-12-3-9 15,12 3 0-15,0 0 0 16,0 0 0-16,0 0 0 0,0 0 0 15,16 1 0-15,7 1 0 16,9-2 0-16,6 0 0 16,17 0 0-1,5-2 0-15,12-1 0 0,5-1 0 16,3-1 0-16,0 1 0 0,-6 0 0 16,-2 0 0-16,-8 1 0 15,-4 0 0-15,-10-1 0 16,-9 1 0-16,-5 1 0 15,-11-2 0-15,-2 2 0 0,-10 0 0 16,-3 1 0-16,-10 1 0 16,0 0 0-16,0 0 0 0,0 7 0 15,-10-3 0-15,1 6 0 16,-5 11-66-16,-9-10-30 16,-4-1-1-16,-12 1-8 0,-1 2-1 15</inkml:trace>
  <inkml:trace contextRef="#ctx0" brushRef="#br1" timeOffset="578714.9116">29187 15291 34 0,'-43'14'100'15,"13"-1"-1"-15,7-6-5 16,8 0-3-16,2-20-28 16,13 13-37-16,0 0-22 0,0 0-4 15,21-6 0-15,0 2 0 16,7-1 0-16,8-2 0 15,12 1 0-15,1-1 0 16,8 3 0-16,5-2 0 16,5 1 0-16,6-1 0 15,3 3 0 1,2 0 0-16,-1-2 0 0,3 2 0 0,-4-2 0 16,-3 2 0-16,-8-2 0 0,-8 1 0 15,-13 0 0-15,-5-1 0 16,-10 1 0-16,-6 1 0 15,-10 0 0-15,-13 3 0 0,11-1 0 16,-11 1 0-16,0 0 0 31,0 0 0-31,0 0 0 0,0 0 0 16,0 0 0 0,-6 0 0-16,6 0 0 0,-11 3 0 0,11-3 0 0,-14 7 0 15,14-7 0 1,-20 14 0-16,11-5 0 15,-5 3 0 1,5 2 0-16,-2 2-86 0,-6-3-12 0,0 0-5 16,-4-3-6-16,-1 1-1 15</inkml:trace>
  <inkml:trace contextRef="#ctx0" brushRef="#br1" timeOffset="580778.0579">26447 15899 0 0,'2'-17'92'15,"0"2"5"-15,-2 3-4 16,0 12-5-16,-5-11-41 0,5 11-9 16,-5 7-12-16,0 3-8 15,0 7-6-15,2 2-12 16,2-1 0-16,0 3 0 16,1-3 0-16,5-3 0 0,6-5 0 15,4-2 0-15,2-5 0 16,3-3 0-16,2-6 0 15,0-6 0-15,-1-6 0 16,1-6 0-16,-1-4 0 16,-6-5 0-16,1-3 0 0,-7-1 0 15,-3 0 0-15,-3 1 0 16,-3 5 0-16,0 4 0 16,-4 5 0-16,-2 6 0 0,-5 4 0 15,0 7 0-15,-2 4 0 16,-3 3 0-16,0 7 0 15,-2 5 0-15,0 7 0 16,-1 3 0-16,0 6 0 0,2 4 0 16,-2 3 0-16,2 2 0 15,-3 3 0-15,3 4 0 16,-2-2 0-16,3 2 0 16,3-2 0-16,0-2 0 15,1 0 0-15,5-5 0 0,-1 1 0 16,5-5 0-16,2-2 0 15,1-4 0-15,3-3 0 16,5-3 0-16,-1-5 0 0,8-1 0 16,-1-5 0-16,5-3 0 15,1-3 0-15,3-2 0 16,3-2 0-16,3-4 0 16,2-3 0-16,-3-4 0 0,7-2 0 15,-4 0 0-15,3-4 0 16,-6 1 0-16,3-1 0 15,-5 0 0-15,1 0 0 0,-3 0 0 16,-1 1 0 0,-2-1 0-16,-4 0 0 0,0 1 0 15,-5 0 0-15,2 3 0 16,-5-2 0-16,-2 2 0 0,-1 0 0 16,-3 2 0-1,-3 1 0-15,0 0 0 0,0 10 0 16,-3-17 0-16,3 17 0 15,-6-9 0-15,6 9 0 16,0 0 0-16,-14 0 0 16,14 0 0-16,-17 12 0 15,8 2 0-15,-3 1 0 0,-3 3 0 16,1 2 0-16,0 3 0 0,1 0 0 16,-1 1 0-16,6 1 0 15,0-3 0-15,5 3 0 16,1-3 0-16,1-1 0 15,4-5 0-15,4-1 0 0,4-6 0 16,4 0 0-16,0-7 0 16,5-2 0-16,1-7 0 15,2-4 0-15,6-6 0 16,-4-4 0-16,3-3 0 16,-2-7 0-16,0 4 0 15,-6-7 0-15,-1 2 0 0,-9-2 0 16,1 5 0-16,-7 2 0 15,-3 6 0-15,-1 3 0 16,-5 8 0-16,-7 8 0 0,-1 2 0 16,-4 11 0-16,-2 5 0 15,-3 4 0-15,0 2 0 16,5 6 0-16,2-2 0 0,9 1 0 16,5-1 0-16,5-5 0 15,14-5 0-15,10-3 0 0,4-6 0 16,2-7 0-16,9-2 0 15,-4-13 0 1,3-6 0-16,-5-4 0 16,-1-4 0-16,-2-4 0 15,-5-3 0-15,-1 0 0 0,-7 1 0 16,1 0 0 0,-7 7 0-16,1 3 0 0,-5 5 0 0,-5 6 0 15,-6 14 0-15,0 0 0 16,10 2 0-16,-7 16 0 0,-2 6 0 15,-1 7 0 1,0 6 0-16,0 5 0 0,0 2 0 16,-5 6 0-16,-3 0 0 15,0 7 0-15,-5-2 0 16,0 5 0 0,2-13 0-16,-4-13-72 0,14 2-24 0,2-15-3 15,13-15-6-15,7-15-3 16</inkml:trace>
  <inkml:trace contextRef="#ctx0" brushRef="#br1" timeOffset="581049.4862">27589 16233 73 0,'39'-72'98'0,"-2"6"-2"16,-5 4-5-16,-4 27-19 15,-7-9-33-15,3 10-9 0,-13 11-18 16,-2 10-12-16,-9 13 0 16,0 0 0-16,-3 21 0 15,-8 4 0-15,-2 7 0 0,-4 7 0 16,-2 8 0-16,-3 5 0 15,-2 7 0-15,-5 0 0 16,5 2 0-16,0-6 0 0,5-1 0 16,1-8 0-1,6-6 0-15,6-9 0 16,6-11 0-16,4-11-5 0,6-7-26 16,1-7-33-1,4-9-29-15,-1-9-1 0,0-4-5 16,-12-4 24-16,8-3 31 0</inkml:trace>
  <inkml:trace contextRef="#ctx0" brushRef="#br1" timeOffset="581315.1119">27634 16343 0 0,'0'-25'56'0,"-7"0"41"0,-2 7-2 0,-2 1-4 16,10 6-22-16,-11 1-22 15,7 1-15-15,5 9-8 16,0-13-24-16,4 8 0 16,15-3 0-16,7 1 0 0,14 2 0 15,5-4 0-15,7 4 0 16,8-3 0-16,0 2 0 15,1-4 0-15,-3 4 0 16,-6-2 0-16,-9 2 0 0,-7 0 0 16,-7-1 0-16,-10 3 0 15,-4 0 0-15,-15 4 0 16,8-4 0-16,-8 4 0 16,0 0 0-16,-7 3 0 15,7-3 0-15,-8 19 0 0,3-11-77 16,5-8-21-1,-2 10-4-15,2-10-7 0,13-1-4 0</inkml:trace>
  <inkml:trace contextRef="#ctx0" brushRef="#br1" timeOffset="587110.7143">29700 8069 63 0,'0'0'83'16,"-9"-13"-2"-16,9 13-3 15,-10-10-44-15,10 10-10 16,0 0-6-16,0 0-4 0,-9 5-4 15,8 6 0-15,1 3-1 16,0 5 0-16,0 3 0 16,0 3 0-16,5 5-2 15,0 1 0-15,2 1-1 0,0-1 0 16,1-2-1 0,2-3-1-16,2-4 1 15,1-5 0-15,3-7-1 0,5-8 0 16,7-2 0-16,9-8-1 15,3-9-3-15,9-6 0 0,7-6 0 16,7-7 0-16,3 1 0 16,3-6 0-16,2 2 0 15,-2-1 0-15,-6 7 0 16,-4 0 0-16,-6 8 0 0,-7 4 0 16,-6 3 0-16,-8 5 0 15,-9 4 0-15,-9 2 0 16,0 4 0-16,-4 3 0 0,-10 0-2 15,5 7-3-15,-7 7-3 16,-7 1-7-16,0 11-18 16,0 3-54-16,-18 5-2 15,-11 3-6-15,-8 4-3 16</inkml:trace>
  <inkml:trace contextRef="#ctx0" brushRef="#br1" timeOffset="587561.8513">29686 8556 70 0,'8'7'91'15,"-8"-7"-3"-15,0 0-4 16,7 9-1-16,-7-9-66 15,10 18-2-15,-6-1-5 0,1 1-1 16,1 2 0-16,4 4-2 16,4-3-1-16,3-3-1 15,4-1 0-15,8-7-1 16,7-5 0-16,13-5 0 16,9-2-4-16,9-11 0 15,11-8 0-15,4-2 0 0,10-7 0 16,1 0 0-16,-1-3 0 15,1 2 0-15,-7 0 0 16,-6 4 0-16,-12 2 0 16,-7 4 0-16,-11 5 0 15,-9 1 0-15,-10 6 0 0,-12 0 0 16,-3 6 0-16,-16 3 0 16,12 0 0-16,-12 0 0 15,-9 25-30-15,-1-1-59 0,-8 7-4 16,-5 10-4-16,-8 13-7 15,-6 12 6-15</inkml:trace>
  <inkml:trace contextRef="#ctx0" brushRef="#br1" timeOffset="591011.184">27774 11478 6 0,'-2'-16'72'0,"-2"1"4"16,-1-4-8-16,5 5-9 0,-1-6-10 15,2 8-9-15,-1-3-7 16,7 3-6-16,-6 3-6 0,2-1-3 16,-3 10-5-16,0 0-3 15,0 0-2-15,3 13-2 16,-3 6-1 0,-1 7-5-16,-3 6 0 0,-1 7 0 15,-6 5 0-15,-1 6 0 0,-1-1 0 16,1-1 0-16,-2 0 0 15,3-2 0-15,2-2 0 16,4-6 0-16,5-3 0 16,2-8 0-16,6-2 0 0,9-7 0 15,2-5 0 1,7-5 0-16,2-8 0 0,3-1 0 16,1-12 0-16,-4-1 0 0,2-6 0 15,-7-1 0-15,-3-2 0 16,-6 3 0-16,-2-1 0 15,-6 3 0-15,-1 3 0 16,-4 3 0-16,-1 12 0 0,0-13 0 16,0 13 0-16,0 0 0 15,0 0 0-15,-2 12 0 16,0 2 0-16,0 5 0 0,0 6 0 16,2 5 0-1,-2 4 0-15,0 4 0 16,-1 3 0-16,-1 2 0 0,0 0 0 15,1 2 0-15,-2-4 0 16,-2 1 0-16,1-3 0 0,-1-3 0 16,1-2 0-16,1-2 0 0,5 5 0 15,-5-3-60 1,5-7-35-16,1-5-2 16,4-9-8-16,5-7-5 0</inkml:trace>
  <inkml:trace contextRef="#ctx0" brushRef="#br1" timeOffset="592155.3962">28279 16210 81 0,'0'0'96'0,"6"-10"-2"31,-6 10-6-31,0 0-19 0,0-14-38 16,0 14-9-16,6-10-6 0,-6 10-5 16,12-11-8-16,-5 8-3 15,8-2 0-15,2 0 0 16,3 4 0-16,3-2 0 0,1 2 0 15,3 0 0-15,2 1 0 16,-1 0 0-16,1 1 0 16,-3 2 0-16,0-2 0 0,-2 5 0 15,-7-1-19-15,2 1-70 16,-19-6-4-16,10 16-3 16,-15-3-6-16,-14-2-3 0</inkml:trace>
  <inkml:trace contextRef="#ctx0" brushRef="#br1" timeOffset="592374.7724">28131 16488 67 0,'-13'17'98'0,"4"-8"-4"0,9-9-4 16,0 0-1-16,6 3-64 16,10-3-6-16,4-2-4 15,8 0-5-15,4-3-6 16,4 2-4-16,3 0 0 15,3-1 0-15,-2 0 0 0,0 3 0 16,-3-8-7-16,2 9-22 16,6-9-58-16,-8-6-4 15,-5-5-6-15,1-6-6 16,-2-7 6-16</inkml:trace>
  <inkml:trace contextRef="#ctx0" brushRef="#br1" timeOffset="592822.1759">28901 15954 62 0,'0'-20'100'16,"0"5"-3"-16,-3 0-6 15,3 15-2-15,-11-7-60 16,11 7-5-16,-12 17-11 0,3 2-7 16,1 9-6-16,0 7 0 15,-2 3 0-15,7 2 0 16,2 2 0-16,1-3 0 0,12-4 0 15,3-3 0-15,5-7 0 16,4-8 0 0,0-6 0-16,4-6 0 15,0-4 0-15,-1-6 0 0,-1-9 0 16,-3-4 0-16,-1-2 0 0,-3 0 0 16,1-6 0-16,-6 4 0 15,-1-1 0-15,-3 5 0 16,-2 2 0-16,0 6 0 0,-3 1 0 31,-5 9 0-15,0 0 0-16,0 0 0 15,2 11 0-15,-2 4 0 0,-1 5 0 0,-4 6 0 0,0 3 0 0,-1 5 0 16,-1 6 0-16,-3 2 0 16,-3 5 0-1,0 0 0 1,0-1 0-16,-2-1 0 0,5-1 0 0,-6-7-64 15,12-9-31-15,4-9-2 0,0-19-6 16,18 7-5-16</inkml:trace>
  <inkml:trace contextRef="#ctx0" brushRef="#br1" timeOffset="593314.1319">29493 16202 69 0,'23'-34'100'16,"0"8"-3"-16,-9 2-7 15,-5 5 0-15,-9 1-63 16,0 7-6-16,-9 5-7 16,-6 4-11-16,-7 2-3 0,-5 8 0 15,-7 6 0-15,-2 1 0 16,0 6 0-16,4 1 0 16,5 4 0-16,4-2 0 15,10-1 0-15,11-2 0 16,4-3 0-16,12-5 0 0,8-5 0 15,5-6 0-15,6-2 0 16,4-8 0-16,1-5 0 16,1-3 0-16,-4-4 0 15,-1 1 0-15,-4 1 0 0,-4 3 0 16,-8-1 0-16,-1 6 0 16,-5 1 0-16,-12 9 0 15,0 0 0-15,11-2 0 0,-11 2 0 16,0 13 0-16,0 4 0 15,-5 0 0-15,-1 6 0 16,2 3 0-16,-2 3 0 16,-4 1 0-16,0 3 0 15,-2 5 0-15,0 2 0 16,-5-1 0-16,2-2 0 0,-1 1 0 16,4-2 0-1,-2-4 0-15,3-4 0 0,-4-8 0 16,17-2-88-16,-2-8-7 15,0-10-6 1,16 0-5-16,-1-10-2 0</inkml:trace>
  <inkml:trace contextRef="#ctx0" brushRef="#br1" timeOffset="593692.8058">29911 16249 87 0,'0'-12'102'16,"0"12"-5"-16,-12-15-5 15,-1 13-2-15,-3 2-66 16,-2 7-5-16,4 6-19 0,-2 4 0 16,2 5 0-16,3 6 0 15,1 5 0-15,4 2 0 16,6 0 0-16,0-4 0 16,9-2 0-16,5-3 0 15,4-5 0-15,7-8 0 0,-2-6 0 16,2-6 0-16,-2-1 0 15,0-8 0-15,-2-5 0 16,-4-5 0-16,-2-2 0 31,-7-3 0-31,-1-3 0 0,0-2 0 0,-5 0 0 0,-2-2 0 16,-1 3 0-16,-8 0 0 16,-3 4 0-16,-4 1 0 15,-2 7 0-15,-4 2 0 0,4 6 0 16,-11 7-84-16,13 0-10 15,7 3-4-15,9-3-7 0,-1 15-3 16</inkml:trace>
  <inkml:trace contextRef="#ctx0" brushRef="#br1" timeOffset="594086.2384">30278 16276 94 0,'0'0'101'0,"0"11"-6"16,0-11-5-16,0 0-1 15,10 6-68-15,-10-6-6 16,17 4-9-16,-7-2-6 16,3 1 0-16,-5 0 0 0,5-1 0 15,0 0 0 1,4 0 0-1,0-2 0-15,3 0 0 0,1-2 0 0,3-1 0 16,2-1 0-16,3-2 0 0,0 0 0 16,-1 0 0-16,0 1 0 15,-4-1 0 1,-3 3 0-16,-2-1 0 0,-2 2 0 16,-6 1 0-16,-11 1 0 0,10-2 0 15,-10 2 0 1,0 0 0-16,-5 0 0 15,5 0 0-15,-22 4 0 0,8-4-72 32,1 1-24-32,-4-1-2 0,-4-1-7 0,2-7-4 0</inkml:trace>
  <inkml:trace contextRef="#ctx0" brushRef="#br1" timeOffset="594374.082">30439 16107 81 0,'0'0'102'0,"0"0"-4"16,-10-5-6-16,10 5-1 16,2 5-64-16,1 8-7 15,0 0-20-15,5 2 0 0,-5 6 0 16,1 2 0-16,1 5 0 16,-5 2 0-16,1 6 0 15,-1 0 0-15,0 5 0 16,-4 1 0-1,-2-1 0-15,-2 1 0 0,1-1 0 0,0-1 0 16,-1-5 0 0,-4-4 0-16,5 3 0 0,-3-9-69 15,-1-8-27-15,2-6-3 16,0-11-7-16,9 0-4 16</inkml:trace>
  <inkml:trace contextRef="#ctx0" brushRef="#br1" timeOffset="610913.3796">31184 16110 22 0,'2'-13'96'0,"-2"13"0"16,3-13-3-16,-1 2-3 15,14 10-51-15,-16 1-10 0,0 0-8 16,0 0-7-16,0 0-3 16,0 0-11-16,-9 0 0 15,9 0 0 1,-11 19 0-16,5-6 0 0,-6 3 0 16,4 4 0-16,-3 2 0 0,1 3 0 15,-2 1 0 1,-3 4 0-16,0-3 0 0,11 4 0 15,4 0 0-15,0 1 0 16,6 1 0-16,6-5 0 0,8 2 0 16,1-4 0-16,2-1 0 15,-1-2 0-15,-10-2 0 16,4-5 0-16,-6-2 0 0,0-1 0 16,-10-1 0-16,0-2 0 15,-3-2 0-15,-8-1 0 16,2 1 0-16,-5-2 0 15,-1-1 0 1,-7-2 0-16,-1 0 0 0,2-4 0 0,-3 1 0 16,5 0 0-16,-1-6 0 15,0 0 0 1,4-4 0-16,4 2 0 0,1-7-53 16,11-3-40-16,3-7-4 15,9 0-6-15,10-4-6 0</inkml:trace>
  <inkml:trace contextRef="#ctx0" brushRef="#br1" timeOffset="611249.7813">31461 16309 23 0,'39'-8'103'0,"-12"0"-2"15,-7 3-5-15,-8 0-4 16,24 5-28-16,-36 0-36 16,0 11-24-16,-7 2-4 15,-10 6 0-15,2 9 0 0,-2 1 0 16,2 6 0-16,-3 1 0 15,6 2 0-15,9-3 0 16,3-1 0-16,12-7 0 16,12-6 0-16,2-6 0 0,2-6 0 15,6-7 0-15,5-5 0 16,-10-10 0 0,2-7 0-16,-11-6 0 15,-8-6 0-15,-6-4 0 16,3-3 0-16,-9-2 0 0,-10 2 0 15,-8 0 0-15,-4 3 0 0,2 4 0 16,-5 8 0-16,-4 6 0 16,-5 12 0-16,-10-1-17 15,9 8-78-15,2 10-4 0,-5 2-5 16,2 5-8-16</inkml:trace>
  <inkml:trace contextRef="#ctx0" brushRef="#br1" timeOffset="612142.556">27719 17400 79 0,'-19'4'96'0,"0"-3"-3"0,2 2-5 0,1-3-15 16,16 0-42-16,-13 0-7 0,13 0-7 15,-7 0-7 1,7 0-10-16,0 0 0 16,5 2 0-16,-5-2 0 0,27 1 0 15,0-1 0-15,8 0 0 16,4-3 0-16,13-3 0 16,6-4 0-16,7 3 0 0,-2-4 0 15,1 2 0-15,-3 0 0 16,-3 0 0-16,-8 3 0 15,-8 3 0-15,-8 0 0 0,-7 1 0 16,-9 2 0-16,-9 0 0 16,-9 0 0-16,0 0 0 15,7 8 0-15,-14-5 0 0,7-3-48 16,-15 8-45-16,2-4-2 16,-15 7-5-16,8-8-7 15</inkml:trace>
  <inkml:trace contextRef="#ctx0" brushRef="#br1" timeOffset="612562.3869">27787 17565 79 0,'-29'20'100'0,"7"0"-5"0,0-2-4 15,6 1-2-15,3-1-61 16,5-2-7-16,1-2-13 15,7-1-8-15,2-2 0 16,9-2 0-16,6-5 0 0,4-2 0 16,6-2 0-16,5 0 0 15,4 0 0-15,8-5 0 16,0 1 0 0,7 1 0-16,1-1 0 0,1-1 0 31,3-3 0-31,-1 2 0 0,-2-1 0 0,-3 1 0 0,-1 1 0 15,-7-1 0-15,-2 2 0 16,-7-1 0-16,-4 2 0 16,-3 0 0-16,-6 1 0 0,-4 0 0 15,-2 2 0-15,-14 0 0 16,14 0 0-16,-14 0 0 16,0 0 0-16,3 4-16 0,-3-4-76 15,0 0-4-15,10-6-3 16,-3-2-5-16,1-6 0 15</inkml:trace>
  <inkml:trace contextRef="#ctx0" brushRef="#br1" timeOffset="614993.5434">29470 17267 0 0,'0'0'89'0,"12"-7"4"16,-12 7-4-1,0-13-4-15,26 7-29 0,-26 6-32 16,-11-8-4-16,-3 8-5 15,-1 0-5-15,-2 3-2 16,0 5-2-16,-2 3 0 0,2 3-1 16,0 2 0-16,4 4-5 15,5 0 0 1,5-8 0-16,0-1 0 0,3 2 0 0,0 3 0 16,1-2 0-16,5 3 0 15,3-1 0-15,2 1 0 16,6 0 0-16,-2 2 0 0,4-1 0 15,-1 1 0-15,1-2 0 16,-1 1 0-16,3 2 0 16,-3-2 0-16,2 0 0 15,-3 0 0-15,-1-1 0 16,-4-1 0-16,-4-2 0 0,-3 0 0 16,-5-3 0-1,-1 3 0-15,-8-3 0 16,-5-1 0-16,-1-2 0 0,-4 1 0 0,-3-1 0 15,2-2 0 1,-5-4 0-16,7 0-80 0,-5-2-13 16,3-4-3-16,2-5-7 15,4-7-5-15</inkml:trace>
  <inkml:trace contextRef="#ctx0" brushRef="#br1" timeOffset="615512.581">29544 17298 3 0,'0'0'97'16,"0"0"3"-16,0 0-6 15,0-8-3-15,0 8-4 0,18-17-67 16,0 11-5-16,7 2-11 16,4-1-4-16,8 1 0 15,6 1 0-15,2 2 0 16,5-1 0-16,6 2 0 0,0 0 0 15,5 0-16-15,-7 1-11 16,4-1-14-16,-10-2-9 16,11 0-2-16,-6-2 3 15,-6 0 9-15,-4 2 13 16,-11-4 21-16,5 4 19 0,-15-2 19 16,4 3 13-16,-15-1 3 15,-11 2-1-15,14 0-6 16,-14 0-9-1,6 9-6-15,-6-1-7 0,0 5-14 0,4 3-5 16,-4 8 0 0,0 1 0-16,0-9 0 0,0 2 0 15,0 3 0-15,0 3 0 0,0 2 0 16,0 6 0-16,0-2 0 16,-2 4 0-16,0-1 0 15,0 3 0 1,0-2 0-16,-3 1 0 15,5-1 0-15,-1 0 0 0,0-4 0 0,1 1 0 16,-1-3 0 0,-2-8 0-16,3-8-18 15,0 0-76-15,0-12-3 0,0 0-5 16,8-2-6-16</inkml:trace>
  <inkml:trace contextRef="#ctx0" brushRef="#br1" timeOffset="615964.6182">30451 17270 80 0,'-4'-14'100'15,"2"0"-2"-15,2 2-7 0,0 0-1 16,0 12-62-16,0 0-6 16,0 0-20-16,0 0-2 15,0 17 0-15,-1 3 0 16,-10 5 0-16,5-8 0 15,-3 0 0-15,-5 4 0 0,0 2 0 16,-4-1 0-16,-1 3 0 16,-3 0 0-16,1 0 0 15,1-1 0-15,-1 0 0 16,-1-3 0-16,1 2 0 16,5-4 0-16,2 0 0 0,5-2 0 15,4-1 0-15,5-3 0 16,2-4 0-1,13-4 0-15,3-1 0 0,8-2 0 0,2-2 0 16,7 0 0-16,-1-3 0 16,4-3 0-16,1 1 0 15,-1-2 0-15,-1 1 0 0,0 0 0 16,-4 0 0-16,-3 0 0 16,-4 1 0-1,-3 0 0-15,-3 0 0 16,-5 2 0-16,0 0 0 0,-3-1 0 15,0 0 0-15,1 2-9 0,-2 0-86 16,-1-2-2 0,7 0-4-1,1-1-4-15,1-1 1 0</inkml:trace>
  <inkml:trace contextRef="#ctx0" brushRef="#br1" timeOffset="616320.36">30956 17515 60 0,'31'-9'99'0,"5"-2"-1"15,22-6-7-15,-17 1-24 16,-9 6-20-16,-22 5-15 15,2 1-15-15,-12 4-17 0,0 0 0 16,3 6 0-16,-3 3 0 16,-7 2 0-16,-2 5 0 15,-1 3 0-15,1 1 0 0,-1 0 0 16,3 3 0-16,5 2 0 16,2-1 0-16,7-2 0 15,5 1 0-15,1-3 0 16,-1-1 0-1,5-3 0-15,3-6 0 0,3-6 0 16,1-3 0 0,-1-2 0-16,1-7 0 0,-4-5 0 15,1-5 0-15,-4-3 0 16,-6 0 0-16,-4-16 0 0,-10-8 0 16,-15 24 0-16,-5 0 0 15,-8 5 0-15,-3 0 0 0,-4 11 0 16,-5 5-49-16,-2-1-50 15,-2 1 0 1,0 4-7-16,-4 4-4 0</inkml:trace>
  <inkml:trace contextRef="#ctx0" brushRef="#br1" timeOffset="616782.2467">29614 18192 88 0,'-49'17'101'0,"9"-3"-5"15,0-5-4-15,40-9-2 16,-31 10-68-16,0 0-3 0,8-6-16 15,1 1-3 1,22-5 0-16,0 0 0 16,0 0 0-1,0 0 0-15,5 0 0 0,65-15 0 0,-18 12 0 16,5-3 0-16,11 0 0 16,9-2 0-16,3 2 0 15,4-1 0 1,4-2 0-16,0 2 0 0,-3-3 0 15,-1 3 0-15,-5 0 0 16,-8-2 0-16,-4 2 0 16,-9 2 0-16,-6 3 0 0,-11-2 0 15,-41 4 0-15,23-2 0 16,2-1 0-16,-25 3-14 16,0 0-82-16,-7 0-3 15,-3 2-4-15,-43 8-7 16</inkml:trace>
  <inkml:trace contextRef="#ctx0" brushRef="#br1" timeOffset="617287.0054">29755 18334 66 0,'-46'20'98'0,"3"2"-1"15,43-22-5-15,-34 21-2 16,0 1-59-16,7-4-7 15,-1-1-11-15,10-1-13 0,-3 1 0 16,21-17 0-16,0 0 0 16,0 0 0-16,0 0 0 15,0 0 0 1,0 0 0-16,0 0 0 0,0 0 0 16,4 1 0-16,100 17 0 15,-55-16 0-15,7-2 0 0,8-2 0 16,8 1 0-16,2-3 0 15,7 1 0-15,4 0 0 16,-1 2 0-16,2-2 0 16,-3 0 0-16,-2-2 0 15,-2 1 0-15,-10-1 0 16,-4-2 0-16,-4 4 0 16,-14 0 0-16,-3-2 0 0,-44 5 0 15,31-1 0-15,1 0 0 16,-32 1 0-16,25-3 0 15,1 0 0-15,-26 3 0 16,0 0 0-16,0 0 0 16,0 0 0-16,0 0 0 15,0 0 0-15,0 0 0 0,0 0 0 16,0 0-51-16,0 0-49 16,0-6-2-16,0 2-8 15,-36-89-1-15</inkml:trace>
  <inkml:trace contextRef="#ctx0" brushRef="#br1" timeOffset="633471.0514">3740 11998 51 0,'-28'4'95'16,"1"-4"-5"-16,2-3-2 15,0-7-19-15,13 4-28 16,1 1-13-16,11 5-8 0,-10-12-7 16,10 12-3-1,8 0-4-15,8 1-6 0,8 10 0 16,7 2 0-16,8 6 0 0,3 5 0 15,10 6 0 1,2 6 0 0,2 4 0-16,3 3 0 0,1 3 0 0,-4 3 0 0,-2-2 0 15,-4-2 0-15,-3-1 0 16,-3-6 0-16,-1-3 0 16,-7-5 0-16,-5-6 0 0,-3-3 0 15,-4-6 0-15,-4-5 0 16,0-3 0-16,-2-7 0 15,0-1-7-15,9-12-82 16,-11-11-3-16,-4-9-4 0,-1-12-6 16,2-11-3-16</inkml:trace>
  <inkml:trace contextRef="#ctx0" brushRef="#br1" timeOffset="633752.2062">4536 11676 87 0,'-22'-47'103'0,"1"11"-6"15,0 5-5-15,3 9-2 0,-1 6-57 16,0 14-24-16,5 9-9 16,-6 15 0-16,4 17 0 15,-7 13 0-15,1 18 0 0,-5 11 0 16,3 13 0-16,-3 5 0 16,-1 4 0-16,-1-2 0 15,4-2 0-15,2-8 0 16,1-9 0-16,3-9 0 15,2-8 0-15,2-7 0 0,5-10 0 16,2-7 0-16,4-6 0 16,-1-13 0-16,5-22-84 15,-6 11-10-15,4-15-4 16,-3-19-4-16,-6-11-2 0</inkml:trace>
  <inkml:trace contextRef="#ctx0" brushRef="#br1" timeOffset="634174.9018">3643 12368 10 0,'-47'-8'102'16,"2"5"-1"-16,3-1-5 15,3-1-3-15,5-29-6 0,10 29-65 16,5 4-22-16,4-2 0 16,15 3 0-16,-10 2 0 15,10-2 0-15,7 12 0 16,6-4 0-16,11-2 0 0,17-2 0 15,17-2 0-15,14-2 0 16,20-10 0-16,15-7 0 16,16-4 0-16,10-8 0 0,7-3 0 15,1-4 0-15,-4-1 0 16,-3-1 0-16,-10 2 0 16,-10 3 0-16,-18 3 0 15,-14 6 0-15,-16 3 0 0,-17 8 0 16,-17 2 0-1,-7 4 0-15,-15 3 0 0,-10 4 0 16,0 0 0-16,0 0 0 16,-12 0 0-16,-7 0 0 0,0 1 0 15,-7 2 0-15,1 2 0 16,-3 2 0-16,3 1 0 16,5 6 0-16,-7-14 0 15,18 10-73-15,4 5-26 0,5-15-4 16,24 4-6-16,15-21-2 15</inkml:trace>
  <inkml:trace contextRef="#ctx0" brushRef="#br1" timeOffset="639132.654">9613 13148 19 0,'-10'-15'44'0,"2"-6"-34"16,0 3-3-16,2 8-5 16,6 10-3-16,0 0-7 15,0 0-20-15,-8 14-14 16</inkml:trace>
  <inkml:trace contextRef="#ctx0" brushRef="#br1" timeOffset="639653.6269">8984 15382 47 0,'-6'-14'50'0,"0"-5"-4"16,-4 2-57-16,5 3 3 16,5 14-8-16,0 0-13 0,0 0-18 15</inkml:trace>
  <inkml:trace contextRef="#ctx0" brushRef="#br1" timeOffset="640117.5666">8729 17803 14 0,'5'50'46'0,"-5"-50"-18"15,5 35-23-15,0 3-4 0,2-6-69 16</inkml:trace>
  <inkml:trace contextRef="#ctx0" brushRef="#br1" timeOffset="641120.6989">16728 15851 29 0,'-18'29'44'16,"-5"-14"-38"-16,10-2-5 15,3-28-2-15,10 15-78 16</inkml:trace>
  <inkml:trace contextRef="#ctx0" brushRef="#br1" timeOffset="724111.6104">8924 13680 22 0,'-3'-11'12'0,"3"11"-2"0,-8-12-4 15,8 12-1-15,0 0-4 16,0 0-1-16,4 6-3 16,-4-6-3-1,10 14-5-15,0-2-11 0</inkml:trace>
  <inkml:trace contextRef="#ctx0" brushRef="#br1" timeOffset="724612.9539">13912 13278 37 0,'0'0'73'15,"0"0"-4"-15,-4-3-11 16,-5-13-14-16,5 7-91 0,4 18-19 16,5 10-7-16,11 3 1 15</inkml:trace>
  <inkml:trace contextRef="#ctx0" brushRef="#br1" timeOffset="725572.8621">23056 14777 35 0,'9'-3'41'0,"0"-2"-31"0,1 1-1 16,-10 4 0-16,13-4-2 16,-13 4 0-16,8-2 0 0,-8 2 1 15,0 0-1-15,12-1 1 16,-12 1-2-16,0 0-2 0,0 0-1 15,0 0 1 1,0 0 0-16,0 0 4 0,0 0 4 16,0 0 2-16,0 0 2 15,0 0 0-15,0 0 1 16,0 0-2-16,5 6-1 0,-5-6-3 16,0 0-2-1,0 0-3-15,0 0-1 0,0 0 0 16,0 0 0-16,0 0-2 0,0 0 0 15,0 0-1-15,0 0 0 16,0 0-1-16,0 0 0 16,0 0 0-16,0 0-1 15,0 0 0-15,0 0 0 16,0 0 0-16,0 0 0 16,10 1 0-16,-10-1 0 0,0 0-3 15,0 0-3-15,0 0-16 0,0 0-18 16,0 0-28-16,-9 1-5 15,-3-1-2-15</inkml:trace>
  <inkml:trace contextRef="#ctx0" brushRef="#br1" timeOffset="726304.4842">9504 15969 22 0,'0'0'66'0,"-7"6"-3"16,-2-6-18-16,9 0-21 15,-12-2-86-15,12 2-10 0,18 22 0 16</inkml:trace>
  <inkml:trace contextRef="#ctx0" brushRef="#br1" timeOffset="726761.577">17256 15780 1 0,'7'21'86'0,"-4"-3"-5"16,-3-18-8-16,0 0-11 0,0 0-12 15,9-4-94-15,0 7-22 16,16 11-16-16,3 4-4 16</inkml:trace>
  <inkml:trace contextRef="#ctx0" brushRef="#br1" timeOffset="727547.9658">22517 14990 34 0,'0'0'64'0,"-16"-15"2"16,13 3-5-16,-3-4-43 0,1 3-13 15,5 13 1-15,-8-11-2 16,8 11-1-16,0 0 1 15,-17-8-1-15,17 8 0 16,-13-2-1-16,13 2 1 0,-16-2 1 16,16 2-1-16,-13-2 2 15,13 2 0-15,-12-1 1 16,12 1 0-16,0 0 1 16,-11-3-2-16,11 3 2 0,0 0-2 15,0 0-1-15,0 0-2 16,0 0 1-16,0 0-1 15,0 0-1-15,0 0 0 0,0 0 0 16,0 0 0-16,11-3 0 16,-11 3 0-16,15 0-1 15,-7 0 1-15,5 2-1 0,-4-1 0 16,0 1 1 0,-9-2-1-16,17 2 1 0,-17-2-1 15,11 2 0 1,-11-2 0-16,0 0 0 0,10 2 1 15,-10-2-2-15,0 0 1 0,0 0-2 16,0 0 0-16,0 0 0 16,0 0-2-16,0 0 0 15,0 0-1-15,0 0-2 0,0 0-3 16,-2 11 0-16,2-11-5 16,-12 6-7-16,12-6-14 15,-15 4-17-15,15-4-16 16,-19 4-1-16</inkml:trace>
  <inkml:trace contextRef="#ctx0" brushRef="#br1" timeOffset="728422.4015">10554 17748 28 0,'0'0'77'0,"0"13"-2"16,0-13-1-16,0 8-4 15,0-8-56-15,0 0-2 0,0 0-4 16,0 0-3-16,-7 0-2 16,7 0-2-16,-4-7-1 0,4 7 0 15,-4-15-2-15,4 15-2 16,0 0-4-16,0 0-4 16,5-9-12-16,-5 9-18 15,14 0-25-15,-4 0-7 16,5 0-3-16</inkml:trace>
  <inkml:trace contextRef="#ctx0" brushRef="#br1" timeOffset="738343.6174">8640 13287 22 0,'0'0'62'15,"-5"10"0"-15,5-10-6 16,-1 10-49-16,1-10-27 0,11 7-23 16,-2 0-21-16,7 2 1 15</inkml:trace>
  <inkml:trace contextRef="#ctx0" brushRef="#br1" timeOffset="738957.6909">14014 12955 19 0,'5'10'60'16,"-5"-10"0"-16,0 0-3 15,10-6-47-15,-10 6-3 16,0 0-4-16,0 0-4 15,7 0-10 1,-7 0-16-16,7 15-22 0,-7-15-10 0,10 16 1 16</inkml:trace>
  <inkml:trace contextRef="#ctx0" brushRef="#br1" timeOffset="741834.0161">8650 15711 22 0,'4'11'64'0,"-4"-11"2"15,0 0-4-15,0-22-46 0,0 22-10 16,-1-9-3-16,1 9-5 16,0 0-1-16,0 0-1 15,7 8-4-15,-7-8 0 16,5 15-7-16,-3-5-13 0,1-1-19 15,4 2-14 1,-3 1 2-16</inkml:trace>
  <inkml:trace contextRef="#ctx0" brushRef="#br1" timeOffset="745257.9258">8728 18192 0 0,'0'0'54'15,"2"10"2"-15,2-1-27 16,-2 3-7-16,2 0-7 16,-4-12-5-16,0 0-6 15,0 0-2-15,0 0-2 0,0 0-1 16,0 0-1-16,0 0-1 15,0 0-1-15,0 0-2 16,0 0 1-16,0 0-5 16,0 5-1-16,0 0-5 15,0-1-7-15,0 2-9 16,0-2-10-16</inkml:trace>
  <inkml:trace contextRef="#ctx0" brushRef="#br1" timeOffset="753031.5489">8966 15963 43 0,'-11'0'49'0,"-2"-12"-3"0,1 7-57 16,12 5-8-16,-11 6-20 15,11 10-12-15</inkml:trace>
  <inkml:trace contextRef="#ctx0" brushRef="#br1" timeOffset="753632.945">17435 16129 29 0,'-3'11'75'16,"3"-11"-3"-16,-13 3-3 15,2-6-6-15,2-17-67 16,0 18 2-16,9 2-5 0,-13 4-3 16,13-4-5-16,-12 12-9 15,7 3-18 1,-2-3-25-16,6 0-3 0,1-1 3 16</inkml:trace>
  <inkml:trace contextRef="#ctx0" brushRef="#br1" timeOffset="753984.6154">22469 15055 38 0,'14'4'61'16,"-14"-4"-9"-16,11-1-20 16,-12-9-17-16,-12 10-90 0,1 15 1 15</inkml:trace>
  <inkml:trace contextRef="#ctx0" brushRef="#br1" timeOffset="760424.4706">9458 13377 1 0,'-10'-4'6'0,"10"4"-3"15,0 0-4-15,-12 0-3 16,12 0-1-16</inkml:trace>
  <inkml:trace contextRef="#ctx0" brushRef="#br1" timeOffset="760853.7619">13881 13091 44 0,'19'-18'49'16,"-10"-5"-29"-16,2 10-9 0,0 6-3 15,-11 7-4-15,16 0-8 16,-16 0-11 0,9 18-11-16,-9-7-9 0,6 3-11 15</inkml:trace>
  <inkml:trace contextRef="#ctx0" brushRef="#br1" timeOffset="784893.39">9007 15930 20 0,'-16'-1'60'0,"16"1"-16"0,-18-12-14 16,18 12-2-16,-15-6-7 0,15 6-3 15,-10-4-4-15,10 4-2 16,-9-3 0-16,9 3 0 15,0 0 0-15,-12-2-3 0,12 2 1 16,0 0-2-16,-8-2-2 16,8 2 1-16,0 0-3 15,0 0-1-15,0 0-1 16,0 0 1-16,-11-3-2 16,11 3 1-16,0 0 0 0,0 0-1 15,0 0 1-15,0 0-1 16,0 0 0-16,0 0 0 15,-8-6 0-15,8 6-1 16,0 0 1-16,0 0-1 0,0 0 0 16,0 0 1-16,0 0-1 15,0 0-3-15,0 0-6 16,0 0-20-16,-12-3-38 16,12 3-8-16,0 0-4 0,12 0-1 15</inkml:trace>
  <inkml:trace contextRef="#ctx0" brushRef="#br1" timeOffset="786439.8148">13467 13340 16 0,'-11'3'57'0,"11"-3"0"16,-15-8-4-16,26 3-47 16,-11 5-5-16,-5 0-12 15,5 0-16-15,-5 17-17 16,2-7-11-16,3 3 2 15</inkml:trace>
  <inkml:trace contextRef="#ctx0" brushRef="#br1" timeOffset="807670.5454">25611 2407 28 0,'22'-9'64'0,"-3"-8"2"0,2 3-3 16,-3-4-3-16,-1 1-11 15,-5-2-10-15,2 1-6 0,-5-1-7 16,-2 2-5-16,-2-1-4 16,-4 3-4-1,-1 3-3-15,-2 0-4 0,-6 6-1 16,-8 6 0-16,-16 11 1 15,-8 8-6 1,-4 7 0-16,-7 5 0 16,-5 12 0-16,-1 7 0 15,-3 11 0-15,5 5 0 0,14 1 0 16,5 7 0-16,4-2 0 16,7 1 0-16,7-2 0 15,6-3 0-15,10-6 0 16,3-9 0-16,14-7 0 15,15-7 0-15,6-6 0 16,8-8 0-16,13-8 0 16,8-11 0-16,5-6 0 0,4-13 0 15,0-10 0-15,-1-7 0 16,-1-9 0-16,-7-9 0 16,-4-5 0-16,-7-7 0 0,-8-10 0 15,-9-4 0-15,-7-5 0 0,-13-2 0 16,-12 2 0-1,-4-1 0-15,-16 3 0 0,-8 8 0 16,-15 9 0-16,-10 9 0 16,-10 10 0-16,-4 13 0 0,-5 7 0 15,-4 14 0-15,3 13 0 16,-13 27-80 15,14 12-12-31,9 4-3 0,17 7-6 16,9 2-6-16</inkml:trace>
  <inkml:trace contextRef="#ctx0" brushRef="#br1" timeOffset="808472.648">25200 2585 48 0,'0'-12'84'15,"0"2"1"-15,-2-2-1 0,2 2-40 16,-2-3-3-16,2 2-11 15,-3 0-6-15,-4 0-5 0,-6 4-6 16,-6 0-4-16,-7-2-3 16,-10 1-1-16,-11 2 1 15,-8 2-2-15,-9-2 0 16,-15 3 1-16,-11-3-5 16,-12-1 0-16,-8 2 0 15,-11-3 0-15,-13-2 0 16,-8 3 0-16,-9-1 0 0,-6-2 0 15,-1-1 0-15,-6 3 0 16,0-2 0-16,2 1 0 0,8-3 0 16,11 1 0-1,17 0 0-15,11-2 0 0,18 3 0 16,19-4 0-16,15 3 0 0,17 0 0 16,15 4 0-16,9-1 0 15,10 1 0-15,12 7 0 16,0 0 0-16,21-3 0 0,8 3-5 15,6 4-22-15,10-10-51 16,9 10-13-16,4-2-4 16,3-2-5-16,-4 0 1 15</inkml:trace>
  <inkml:trace contextRef="#ctx0" brushRef="#br1" timeOffset="808849.8503">22955 2148 9 0,'-8'-7'86'16,"-13"-2"7"-16,-13 0-5 15,-6 5-2-15,-15-2-41 16,-6 9-17-16,-4 11-1 0,-26 29-8 31,4 14-3-31,3 8-6 16,10 9-6-16,10 2-4 16,18 6 0-16,14 1 0 15,16-8 0-15,35-26 0 0,16-17 0 16,14-13 0-16,9-10 0 15,11-9 0-15,1-16 0 16,2-14 0-16,-5-12 0 0,-3-7 0 16,-9-9 0-16,-14-6 0 31,-13-1 0-31,-13-7 0 0,-15-1 0 0,-16 4 0 16,-19 8 0-16,-15 4 0 0,-18 10 0 15,-9 8 0 1,-8 12 0-16,-11 12 0 15,-3 18-4-15,-10 11-49 0,-31 22-36 32,-1 7-2-32,-5 9-7 15,-5 4-5-15</inkml:trace>
  <inkml:trace contextRef="#ctx0" brushRef="#br1" timeOffset="809519.8233">22078 2386 74 0,'9'-19'87'0,"0"6"0"0,-5 2-3 16,-4 11-37-16,0-11-18 15,0 11-6 1,-16 0-5-16,-3 1-4 0,-7 9-3 15,-13 2-5-15,-9 3 2 16,-11 1 0-16,-13 4-1 0,-15-1 1 16,-10-1-8-16,-16 5 0 15,-9-5 0-15,-11 4 0 16,-12 2 0-16,-5-3 0 0,-5 0 0 16,1 0 0-1,2-2 0-15,8-3 0 0,11-1 0 16,11-3 0-16,19-7 0 0,13 1 0 15,20-4 0-15,12-1 0 16,18-1 0-16,12 0 0 16,11 0 0-16,8 0 0 0,9 0 0 15,0 0 0-15,7-2-65 16,7 6-26-16,-1 0-1 16,0-2-9-16,2 1-1 15</inkml:trace>
  <inkml:trace contextRef="#ctx0" brushRef="#br1" timeOffset="809883.996">19808 2610 9 0,'-22'-4'91'0,"-7"3"3"15,-7 1-3-15,-10 2-4 16,-7 10 0-16,-10 10-67 16,-4 8-6-16,-4 8 0 15,-2 8-10-15,4 11-4 0,4 6 0 16,9 10 0-16,16-5 0 15,17-1 0-15,15-7 0 16,19-7 0-16,22-11 0 16,20-17 0-16,14-15 0 0,11-12 0 15,6-18 0 1,-2-10 0-16,-1-13 0 0,-10-5 0 16,-10-9 0-16,-16-5 0 0,-15-3 0 15,-14-1 0 1,-17 2 0-16,-17 3 0 15,-16 6 0-15,-15 7 0 0,-16 12 0 16,-11 13 0-16,-13 13 0 16,-2 10 0-16,-3 19 0 15,7 20 0-15,-2 24-50 16,19 0-41-16,16 11-4 0,16 5-5 16,24 6-8-16</inkml:trace>
  <inkml:trace contextRef="#ctx0" brushRef="#br1" timeOffset="810566.7269">19762 3689 62 0,'-5'-11'84'0,"-3"-3"1"15,8 14-6-15,-5-13-37 16,5 2-6-16,-1 1-10 16,0-1-5-16,1 11-6 0,0-11-4 15,0 11-3-15,0 0-1 16,8 0-2-16,4 4-2 15,6 5-1-15,12 4 0 16,7-1 1-16,14 8 1 16,14-2 0-16,13 4-2 15,14 1 1-15,11 3 0 0,17-1 1 16,13 0-4-16,12 1 0 16,5-1 0-16,10-2 0 0,2-2 0 15,-1-2 0-15,-4 0 0 16,-10-5 0-16,-6-2 0 15,-16-5 0-15,-12 1 0 16,-20-6 0-16,-18-2 0 0,-8 0 0 16,-17 1 0-16,-11-2 0 15,-14-3 0-15,-7 0 0 16,-8-3 0-16,-10 7 0 16,7-14 0-16,-7 14 0 15,-4-22 0-15,4 22-22 0,-15-19-68 16,1 6-2-16,3-1-6 15,-1-6-4-15,5 6-5 16</inkml:trace>
  <inkml:trace contextRef="#ctx0" brushRef="#br1" timeOffset="810984.0736">22452 3769 1 0,'9'-7'98'16,"-9"7"2"-16,0-12-7 0,0 12-5 15,-18-11-1-15,18 11-72 16,-13 4-1-16,-2 10-5 16,-5 8-3-16,-3 6-6 15,1 6 0-15,-5 11 0 16,2 7 0-16,4 0 0 0,4 3 0 16,4-1 0-1,11-3 0-15,6-5 0 16,15-6 0-16,11-9 0 0,7-12 0 15,10-6 0-15,4-9 0 16,2-7 0-16,3-13 0 0,-5-6 0 16,-3-9 0-16,-9-7 0 15,0 0 0-15,-13-10 0 16,-4 2 0-16,-10-6 0 16,-5 2 0-16,-7 0 0 0,-9 3 0 15,-9 2 0-15,-6 3 0 16,-8 9 0-16,-7 5 0 15,-2 12 0-15,-11 3 0 0,6 16-14 16,-2 7-76-16,0 8-5 16,9 4-2-16,9 1-8 15,11 4-4-15</inkml:trace>
  <inkml:trace contextRef="#ctx0" brushRef="#br1" timeOffset="811940.7419">23155 4091 48 0,'-20'0'85'16,"1"0"2"-1,1-4-6-15,3-1-40 16,0 4-3-16,7-2-10 0,-3 0-7 16,11 3-6-16,-7 0-2 15,7 0-4-15,0 0 0 16,0 0-3-16,0 0 0 15,0 0-1-15,0 0-1 0,0 0 0 16,4 4-1-16,-4-4 1 16,15 0-2-16,-5-4 0 0,5 3-2 15,3-4 0-15,9-2 0 16,0 2 0 0,8-3 0-16,1-3 0 0,5-1 0 15,6-3 0-15,6-3 0 16,1 2 0-16,3-4 0 0,4 0 0 15,9-3 0-15,-1-2 0 16,4 0 0-16,5 0 0 16,0 0 0-16,4-4 0 15,0 2 0-15,2-2 0 16,-1 0 0-16,2 3 0 16,-1 0 0-16,-5-1 0 0,-3 2 0 15,0 1 0-15,-3 0 0 16,-2 1 0-16,-4 3 0 0,-7-4 0 15,1 4 0-15,-2 0 0 16,-3 0 0-16,-5 1 0 0,-1 3 0 16,1-1 0-16,-9-2 0 15,-1 7 0-15,-6-2 0 16,-4-1 0-16,-1 2 0 16,-7 2 0-16,-4 1 0 0,-3 1 0 15,2-1 0-15,-4 2 0 16,0-1 0-16,-4-2 0 15,4 2 0-15,-4 2 0 16,0-2 0-16,2 2 0 16,-4 2 0-16,-8 5 0 0,14-9 0 15,-14 9 0-15,0 0 0 16,10-4 0-16,-10 4 0 16,0 0 0-16,0 0 0 0,0 0 0 15,0 6 0-15,5 13 0 16,-5 3-71-16,-10-1-24 15,-4 7-3-15,-12 5-10 16,-11 9-3-16</inkml:trace>
  <inkml:trace contextRef="#ctx0" brushRef="#br1" timeOffset="814382.1467">21003 3638 82 0,'-6'-17'91'15,"-7"3"-6"-15,0 3-3 16,-4 0-37-16,0 1-19 16,-6 6-8-16,-4 3-5 15,-7 4-5-15,-5 9-1 16,-6 7-2-16,-3 8-1 0,-5 11 0 16,-4 7 0-16,5 5-1 15,1 5 0-15,5-1-2 16,10 5 1-16,10-2-1 15,12-7 1-15,13-4 0 0,12-7 1 16,16-9-1-16,20-6 1 16,12-9 1-16,14-9-1 15,10-6 1-15,6-10 0 0,1-13-4 16,-2-4 0-16,-3-10 0 16,-8-6 0-16,-15-9 0 15,-15-6 0-15,-12-5 0 16,-16-5 0-16,-18 2 0 15,-7 0 0-15,-26 5 0 16,-20 7 0-16,-14 13 0 0,-20 14 0 16,-12 20 0-16,-18 7-10 0,-5 26-80 15,-8 16-4 1,-12 5-3-16,1 11-10 16,-7 2-2-16</inkml:trace>
  <inkml:trace contextRef="#ctx0" brushRef="#br1" timeOffset="820149.8898">20018 2974 60 0,'-13'0'80'16,"2"0"2"-16,2 0-30 16,9 0-3-16,-9 0-12 0,9 0-5 15,0 0-9-15,12 1-3 16,13-1-5-16,10 0-3 15,15-1-1-15,15-7-1 0,15-6-2 16,18-3-2-16,13-2-2 16,10-5 1-16,3-2 0 15,4 1-5-15,0-3 0 16,-4 3 0-16,-2 6 0 16,-14 1 0-16,-13 1 0 0,-15 8 0 15,-11-2 0-15,-15 6 0 16,-15 2 0-16,-9 0 0 15,-16 3 0-15,-4-2 0 0,-10 2 0 16,0 0 0-16,0 0 0 16,0 0 0-16,0 0 0 15,0 0-2-15,2 5-30 16,12 1-53-16,-4-2-4 16,12 1-6-16,11-3-3 0,18 0-3 15</inkml:trace>
  <inkml:trace contextRef="#ctx0" brushRef="#br1" timeOffset="820680.9464">23361 2698 31 0,'-25'3'87'0,"6"-3"-2"16,5 0-4-16,14 0-28 15,-8 0-10-15,8 0-11 0,0 0-11 16,9 9-4-16,5-5-4 16,9 4-2-16,11-2 0 15,10 0 1-15,22-4-1 0,10-1-8 16,16-1-3-16,14-4 0 16,6-8 0-16,1 0 0 15,7-2 0-15,-9 2 0 16,-4 0 0-16,-12 0 0 0,-10 1 0 15,-11 1 0-15,-15 4 0 16,-12 0 0-16,-12 2 0 16,-11 1 0-16,-8 1 0 15,-16 2 0-15,10 0 0 16,-10 0 0-16,0 0 0 0,-6 2 0 16,-3 7 0-16,-5-2-6 0,0 9-82 15,-5 4-3 1,-9 2-4-16,-2 2-4 0,-15 3-7 15</inkml:trace>
  <inkml:trace contextRef="#ctx0" brushRef="#br1" timeOffset="821245.7229">19506 3989 57 0,'14'-5'98'0,"-4"3"-2"15,-10 2-9-15,9-5-2 0,-9 5-51 16,0 0-18-16,6 10-6 15,6 2-5-15,6 3-1 16,6 5 0-16,15 4-1 0,10 0 1 16,14 4-1-16,18-3 2 15,10-1-5-15,9-8 0 16,9 1 0 0,10-6 0-16,0-2 0 0,4-2 0 15,-1-2 0-15,-11-1 0 16,-8 0 0-16,-7 1 0 0,-11-1 0 15,-12 0 0-15,-15-1 0 16,-10 1 0-16,-7 0 0 0,-10 0-7 16,0 5-30-16,-8-4-52 15,-3-2-4-15,1-3-4 16,4 2-6-16</inkml:trace>
  <inkml:trace contextRef="#ctx0" brushRef="#br1" timeOffset="821848.7644">23042 4432 66 0,'-13'4'86'0,"13"-4"-3"15,-14 1-3-15,21-1-42 16,-7 0-5-16,10 7-7 16,4-4-7-16,5-1-3 15,11-2-2-15,8 1-1 16,11-9-2-16,15-5-2 16,10-11-2-16,18-8 0 0,14-6-4 15,8-7-3-15,17-6 0 16,7-1 0-16,9-5 0 15,3-2 0-15,0 1 0 16,-1 3 0-16,-4 0 0 0,-7 5 0 16,-13 3 0-16,-12 4 0 15,-17 7 0-15,-15 7 0 16,-18 6 0-16,-14 7 0 0,-16 1 0 16,-10 8 0-16,-10 1 0 15,-13 6 0-15,0 0 0 16,0 0 0-16,0 0 0 0,0 0 0 15,-8 20 0-15,-8-1 0 16,4 14-86-16,-15 9-8 16,-7 5-4-16,-6 7-7 15,-11 4-1-15</inkml:trace>
  <inkml:trace contextRef="#ctx0" brushRef="#br1" timeOffset="828511.3386">23057 1687 3 0,'-10'0'40'0,"10"0"3"16,0 0-2-16,0 0-2 16,0 0 1-16,-7-6-2 15,7 6-6-15,0 0-5 0,0 0-6 16,0 0-2-16,-11-5-2 16,11 5 0-16,0 0-1 15,0 0-2-15,0 0 0 0,-7-6-2 16,7 6 0-16,0 0-2 15,0 0-2-15,0 0 0 16,0 0-2-16,0 0-1 16,0 0-1-16,0 0 0 0,10-10 0 15,4 10-2-15,5-3 1 16,0 4-1-16,0-1-1 16,5 0 1-16,0 2-1 15,-4 8-2-15,-2 3 2 16,-5 2-2-16,-3 4 1 15,-3 8 0-15,-6 4-1 0,-1 4 1 16,-9-1 0-16,-4 6 1 16,-4-2-1-16,-3-1 1 15,-1-5 0-15,1-5-1 0,1-9 0 16,6-3 1-16,3-6-1 16,10-9 1-16,-12 11 2 15,12-11-3-15,0 0 0 16,0 0 0-16,5-2 0 0,5-3 0 15,1-2 0-15,5 0 0 16,5-3 0-16,5-3 0 16,1 1 0-16,2-3-3 0,4 0-16 15,-7-5-23-15,0 1-46 16,11-1-2-16,-3-1-6 16,-1-1-4-16</inkml:trace>
  <inkml:trace contextRef="#ctx0" brushRef="#br1" timeOffset="828827.8769">23567 1759 1 0,'0'0'90'16,"10"-17"1"-16,-10 17-3 0,0 0-6 16,-5 0-35-16,5 0-16 15,-20 13-10-15,7 1-9 16,-2 3-4-16,2 2-3 0,3 4-1 16,1 5 0-16,5-4-1 15,4 3 0-15,3-2 0 16,9-5 0-16,5-1 1 15,1-8-1-15,2-1 1 0,2-10 0 32,-2-1-4-32,0-8 0 0,-4-2 0 0,-2-8 0 15,-4-1 0-15,-4-2 0 16,-5-5 0-16,-1 2 0 16,-3-2 0-16,-6 4 0 0,-1 0 0 15,-4 2 0 1,-3 5 0-16,0 4 0 0,-3 2-5 15,-8 10-84-15,1 4-2 0,-5 7-5 16,4 10-7-16,-5 4-2 16</inkml:trace>
  <inkml:trace contextRef="#ctx0" brushRef="#br1" timeOffset="829719.72">22582 4595 57 0,'0'-11'83'15,"0"11"-1"-15,0 0-20 0,-9-9-17 16,9 9-12-16,0 0-6 15,-9-4-6-15,9 4-5 16,-13 0-3-16,2 3-1 0,1 7-2 16,-4 5-3-16,-2 5-1 15,-4 5-1-15,-2 3 0 16,3 6-2-16,-3 1 1 16,4 4-1-16,6-5-1 15,1 0 1-15,6-7-2 0,5 0-1 16,9-8-3-16,10-4-2 15,7-9-7-15,10-3-15 16,4-3-56-16,9-13-5 16,3-7-6-16,-1-8-6 0</inkml:trace>
  <inkml:trace contextRef="#ctx0" brushRef="#br1" timeOffset="830032.6184">22927 4559 85 0,'-1'-14'91'0,"-7"3"-1"15,-1 1-7-15,-10 4-36 16,5 5-16-16,-2 1-12 0,0 3-5 16,-1 8-6-16,1 0-2 15,1 7-2-15,6 1-1 16,-3 1-1-16,9 1 0 16,3 3 0-16,4-4-1 0,8 0 1 15,0-2 0 1,5-2 0-16,-1-3-1 0,3 1 1 15,-2-3-1-15,-4-1-1 16,-3-2 0-16,-1 2 0 16,-6-1 0-16,0 0 0 0,-3-1-1 15,-2 2-1-15,2-10-2 16,-14 14-4-16,4-7-8 16,10-7-41-16,-17 0-30 15,7 1-3-15,10-1-6 16,-12-3-3-16</inkml:trace>
  <inkml:trace contextRef="#ctx0" brushRef="#br1" timeOffset="830775.5056">23129 4577 55 0,'0'0'93'0,"6"-16"-1"16,-6 16-6-16,3-9-28 0,-3 9-21 15,12-11-11-15,-12 11-8 16,16-11-6-16,-1 9-4 15,-1 1-2-15,5 1-3 0,-1 7-1 16,2 4 0-16,-2 6-2 16,-3 5 1-16,1 5 0 15,-10 4 1-15,-4 0-1 16,-2 2 1-16,-6-2-1 0,-4-1 1 16,1-2 1-1,-4-6-3-15,3-7 0 0,-2-1 0 16,12-14 0-16,-3 12 0 15,6-12 0-15,13-9 0 16,4-4 0-16,9-3-5 0,1-2 1 16,4-5 1-16,2-2-1 15,0-1 1-15,-4 1 1 16,-5 4 1-16,-5 3 1 16,-5 4 3-16,-5 3 0 0,-12 11-1 15,14-9 1-15,-14 9 0 16,0 8-1-16,-1 4 0 15,-8 2-1-15,3 6 0 0,0-2 1 16,0 5-2-16,3-1 0 16,3-2 0-16,4-3 0 15,8-2 0-15,6-4 0 0,2-4 0 16,5-3 0-16,0-4 0 16,-2-5 0-16,-2-4 0 15,0-6 0-15,-2-3 0 16,-7-2 0-16,-2-7 0 0,-6 0 0 15,-2-2 0 1,-2 2 0-16,0 0 0 0,-4-2 0 16,-8 5 0-16,-1 1 0 15,-2 9 0-15,-9 1 0 16,0 13-19-16,-5 3-70 0,-7 5-4 16,-2 4-3-16,-1 4-8 15,4 2-2-15</inkml:trace>
  <inkml:trace contextRef="#ctx0" brushRef="#br1" timeOffset="831712.3723">20702 4562 16 0,'-3'-9'90'0,"-5"-1"2"0,-5 4-4 16,-2 4-4-16,15 2-49 0,-29 15-8 16,-3 4-8-16,-4 8-4 15,-2 4-4-15,0 10-3 16,1 3-2-16,2 5-2 16,6-1 0-16,10 0-2 15,9-5 0-15,10-3-2 0,4-4-2 16,19-9-2-16,9-10-6 15,18-8-11 1,1 3-48-16,15-19-19 0,7-14-4 0,0-10-6 16,1-4-2-16</inkml:trace>
  <inkml:trace contextRef="#ctx0" brushRef="#br1" timeOffset="832022.8796">21112 4595 60 0,'0'-20'93'0,"-12"7"-2"16,-8 8-4-16,-3 25-15 15,-7-13-42-15,0 7-9 0,-1-1-7 16,3 5-5-16,5 2-3 16,8 1-1-16,8-2-1 15,7 1-1-15,13 1 0 0,4-3-1 16,7 4-1-16,3-2 1 16,2 1 0-1,-1-2-2-15,-3 3 1 16,-8-1-1-16,-4-1 1 0,-5 1-1 0,-7-3 1 15,-1 0 0-15,-7 0-1 16,-6-2 2-16,-2-3-2 16,-1-4 0-16,1 1 0 15,0-5-2 1,1 1-4-16,0-6-8 0,11-16-60 16,0 5-15-16,3-4-4 0,0-4-6 15,5-8-3-15</inkml:trace>
  <inkml:trace contextRef="#ctx0" brushRef="#br1" timeOffset="832643.6092">21282 4650 69 0,'11'-4'88'15,"-1"0"-5"-15,0-1-5 16,3 0-43-16,0 5-13 0,1-1-4 15,2-1-9-15,2 2-5 16,0 0-2 0,0 0-3-16,-2 2-2 0,-4 4-3 15,-12-6-4-15,13 19-3 16,-13-9 0-16,0 6 0 0,-7 5-1 16,-8-1 3-16,0-2 0 15,-1-1 6-15,3 0 4 16,-2-4 4-16,5 2 2 15,2-9 2-15,8-6 0 0,0 0 0 16,4-2 2-16,11-7 0 16,5-5 0-16,4-2 1 15,6 0 2-15,1-2 0 0,-1 2 1 16,-1-2 2-16,-3 4-1 16,-6 4-1-16,-1 3-2 15,-7 4-1-15,-1 3-2 16,-11 0-2-16,3 16 0 0,-3 1-3 15,-1 4 0-15,-6 0 0 16,2 2-1-16,1 3 0 16,1-5 0-16,2 0-1 15,1-5 1-15,5-5-2 0,5-6 0 16,3-3 0 0,2-4 0-16,4-6 0 0,1-3 0 15,-4-5 0-15,1-3 0 16,-4-5 0-16,-4 2 0 0,-1-3 0 15,-5 0 0-15,-3 0 0 16,-5 0 0-16,-6 3 0 16,-3 3 0-16,-4 0 0 0,-4 4 0 15,0 7 0-15,-9-1-5 16,7 10-26-16,-6 4-57 16,0-1-2-16,3 4-7 15,3 0-6-15</inkml:trace>
  <inkml:trace contextRef="#ctx0" brushRef="#br1" timeOffset="833896.447">18312 3435 19 0,'-21'-3'91'0,"-2"-1"-1"0,-2 4-3 16,-4-2-5-16,2 4-42 15,-3 8-13-15,-2 4-9 16,3 11-7-16,-3 5-2 16,1 11-3-16,4 3-2 15,4 7-1-15,4 2 0 0,7-4-2 16,7 0 1-16,7-7-2 15,14-9 0-15,13-11-2 16,15-14-2-16,10-8 0 16,7-12-2-16,8-13 0 0,1-11-1 15,0-6 0-15,-4-6 1 16,-8-6 1-16,-8 2 3 16,-14-3 1-16,-8 4 2 0,-12 7 2 15,-7 5 3-15,-9 9 0 16,-7 7 0-16,-11 9 1 15,-6 9 0-15,-5 6-1 0,0 10-1 16,-4 7-2 0,5 2-2-16,2 7 0 0,9 2-1 15,6 3 0-15,7 1 0 16,3 1-1-16,14 1 1 16,3 0 0-16,3 1 1 0,1 0-1 15,-1-3 1-15,-2-1-1 16,-4-2 0-16,-5-5 1 15,-3-2-1-15,-5-5 1 0,0-3-1 16,-5-2-1 0,-3-4 0-16,-3-1-2 0,-2-5-1 15,2 2-4-15,-4-5-5 0,2 0-19 16,13 0-53-16,-19-12-2 16,12-6-5-16,1-1-5 15</inkml:trace>
  <inkml:trace contextRef="#ctx0" brushRef="#br1" timeOffset="834098.0496">18673 3543 51 0,'16'-8'77'0,"-2"1"-3"16,1 2-4-16,-3 0-45 15,2 3-7-15,1 2-6 0,2 0-8 16,2 1-8-16,-1 7-31 15,-2-2-32-15,5 1-6 16,-3 1-3-16,-4 1 0 16</inkml:trace>
  <inkml:trace contextRef="#ctx0" brushRef="#br1" timeOffset="834270.8003">18744 3712 28 0,'-26'15'82'0,"4"-1"0"16,5-7-1-16,5 1-31 15,12-8-12-15,0 0-7 16,0 0-12-16,6-4-6 16,11-6-3-16,5-3-2 0,7-2-5 15,4-3-5-15,6 0-9 16,-2-3-16-16,-1 1-51 16,6 1-5-16,-3 0-6 15,-5 0-4-15</inkml:trace>
  <inkml:trace contextRef="#ctx0" brushRef="#br1" timeOffset="834723.3557">19103 3443 34 0,'0'0'87'15,"0"0"-1"-15,-12-9-4 16,12 9-25-16,0 0-19 16,0 0-16-16,0 0-9 15,-1 5-5-15,1-5-4 0,1 15-2 16,3-3 1-16,0 2-1 15,1 1 0-15,0 2 0 16,3 2 0-16,-5 0 0 0,1 0-1 16,-1-1 1-16,-1-2-1 15,1-1 0-15,-2-2 1 16,-1-2-1-16,0-11 0 16,4 17 0-16,-4-17 1 15,0 0-1-15,11 9 1 0,-2-9 0 16,2 1-1-16,5-1 1 15,-2 1-1-15,4-1 0 16,0 3-1-16,0 2 1 16,0 3 0-16,-5 2 1 0,-4 0 0 15,-1 3 1-15,-4 0 0 16,-3 3 0-16,-1 0 1 0,-8 0-1 16,-4-2 0-1,-3 4 0-15,-4-4-1 0,-2 2 0 16,0-2 0-16,-6-2-3 15,5 0-4-15,-2-8-9 16,9-11-66-16,0 6-7 0,15 1-4 16,-7-23-7-16,8 2-4 15</inkml:trace>
  <inkml:trace contextRef="#ctx0" brushRef="#br1" timeOffset="835039.0901">19433 3513 63 0,'12'3'94'0,"-6"5"-3"16,-5 7-5-16,-1 4-2 16,-5 4-64-16,3 1-2 15,2 3-4-15,0-2-5 0,5-2-3 16,5-5-2-16,4-3-1 16,4-4-1-16,3-7 1 15,-1-4 0-15,5-3 0 16,-4-6-1-16,-4-6 0 15,-2 0 0-15,-8-5 0 16,-4-3-2-16,-3-2 0 0,-3-1 0 16,-7 1 0-16,-6-1 0 15,-2 1 0 1,-8 2 0-16,-3 4 0 0,-3 7-2 16,-6 3-16-16,-10 9-68 0,8 2-3 15,3 7-4-15,6 2-6 16,8 4-7-16</inkml:trace>
  <inkml:trace contextRef="#ctx0" brushRef="#br1" timeOffset="835991.8282">26843 2455 69 0,'5'-13'95'0,"-2"2"-5"15,-3 11-5-15,-8-14-1 16,-14 14-61-16,0 1-3 16,-7 9-6-16,-3 10-7 15,-4 9-1 1,-4 8-2-16,-1 5 0 0,5 7-1 0,4 1-3 16,9 0 1-16,10-4-2 15,13-3 0-15,12-12-2 16,17-5-1-16,17-13-1 0,11-11 2 15,6-2 1-15,6-13 0 16,1-7 1-16,-3-7 0 16,-6-4 1-16,-7-6 2 15,-9-1 0-15,-11 0 0 0,-7 2 1 16,-13 2 2-16,-7 1-2 16,-7 6 1-16,-3 5-1 15,-8 7 0-15,-7 4-1 16,0 11-2-16,-1 0 0 0,-1 7 0 15,3 6 0 1,3 3 0-16,7 12 0 0,4 0 0 16,3 4 0-16,6 3 0 15,8 3 0-15,2 3 0 0,4-3 0 16,-4 0 0-16,-1-4 0 16,-4-3 0-16,-2-1 0 15,-5-6 0-15,-4-4 0 0,-2-7 0 16,-10 1 0-16,2-5 0 15,-4-2 0-15,-2-5 0 16,-2-2-3-16,5-2-10 16,-5-10-28-16,12-4-47 15,4-8 1-15,2-8-5 0,12-4-8 16</inkml:trace>
  <inkml:trace contextRef="#ctx0" brushRef="#br1" timeOffset="836184.3868">27347 2533 56 0,'25'-16'92'0,"-8"3"0"16,0 3-8-16,-6-1-1 16,5 2-57-16,-3 6-5 0,0-4-8 15,4 3-6-15,-2 2-4 16,5 2-2-16,1 0-2 16,2 8-6-16,-7-2-12 15,3 3-61-15,5 4-3 0,-4 1-5 16,1 4-5-16,-4-3-3 15</inkml:trace>
  <inkml:trace contextRef="#ctx0" brushRef="#br1" timeOffset="836358.8125">27446 2719 26 0,'-27'9'91'16,"5"1"0"-16,8-6-6 15,14-4-2-15,-15 0-48 16,24-1-6-16,14-7-10 15,5 0-8-15,9-4-7 0,4-3-9 16,12 2-10-16,-6-6-27 16,5-1-39-16,3 0-5 15,-5-5-5-15,-1-3-4 16</inkml:trace>
  <inkml:trace contextRef="#ctx0" brushRef="#br1" timeOffset="836838.2758">28015 2328 45 0,'0'-11'95'0,"0"0"-2"0,0 11-6 16,-4-11-2-16,4 11-50 16,0 0-11-16,0 0-9 15,0 0-6-15,5 6-4 16,1 5-2-16,-3 3-1 0,3 3 0 16,0 3 0-16,2 4 0 15,-5 1-1-15,-1 7 0 16,-2-4 0-16,0-1 1 15,-3 1 0-15,-7-4-2 16,0 0 0-16,0-7 0 0,5-4 0 16,-4-2 0-16,2-4 0 15,7-7 0-15,-5 9 0 16,5-9 0-16,0 0 0 0,0 0 0 16,8 6 0-16,5-3 0 15,0 1 0-15,0 3 0 16,4 0 0-16,1 3 0 15,-2-1 0-15,0 3 0 0,-3 3 0 16,-4-1 0-16,-2 3 0 16,-4-2 0-16,-1 3 0 15,-2 1 0-15,-1-1 0 16,-10 0 0-16,-2-3 0 0,-9 3 0 16,3-5 0-1,-6 0 0-15,-5-2 0 0,0-4 0 16,1-3 0-16,3-2 0 15,1-2-17-15,3-2-70 16,12-7-3-16,8-5-2 16,10-5-7-16,12-5-3 0</inkml:trace>
  <inkml:trace contextRef="#ctx0" brushRef="#br1" timeOffset="837163.7142">28373 2513 4 0,'36'-15'88'0,"-7"5"3"0,-5 9 0 15,-8 1-6-15,-16 0-1 16,8 21-68-16,-8-3-6 16,-2 4 0-16,0 1 1 0,-4 5-4 15,5 4-3-15,1-4-1 16,1 4 2-16,8-7-3 16,3-1-2-16,7-6 0 0,0-3 0 15,4-8 0 1,-3-5 0-16,2-2 0 15,-5-5 0-15,-2-10 0 16,-2-5 0-16,-3-6 0 0,0-5 0 16,-3-6 0-16,-2-2 0 15,-2-4 0-15,-2 0 0 16,-1 7 0-16,-11 0 0 0,-1 20 0 16,-10 2-91-16,-7 9-1 15,-1 6-4-15,-2 17-6 0,4 13-4 16</inkml:trace>
  <inkml:trace contextRef="#ctx0" brushRef="#br1" timeOffset="844986.6404">19330 2244 53 0,'0'-21'86'15,"-1"0"1"-15,8 2-21 0,-7 5-8 16,0 2-22-16,0 12-13 15,-6 8-5 1,-3 21-7-16,-4 8-4 16,1 8-3-16,-3 5-1 15,-3 2 1-15,1 8 3 16,-1-7-2-16,7-14-2 16,3-10 0-16,0-7 2 0,3-10-1 15,5-12 0-15,0 0 0 16,2-17-2-16,7-8 1 15,1-9-1-15,3-3 0 0,2-6-3 16,0-4 1 0,6-3-2-16,-4 5 0 0,-1 6 0 15,1 6 0-15,-1 4 1 16,0 9 0-16,0 6 0 16,2 12 2-16,0 7 1 15,0 14 1-15,-1 6 0 16,-1 9-1-16,2 6 0 15,-2 6-3-15,0 5-1 0,-4-1-6 16,4 0-9-16,-11-8-20 16,2 4-47-16,0-6-2 15,-3-11-6-15,3-5-4 0</inkml:trace>
  <inkml:trace contextRef="#ctx0" brushRef="#br1" timeOffset="845172.5855">19399 2504 69 0,'-21'-17'92'0,"4"1"-2"16,3-4-8-16,10 5-2 0,-9-3-55 15,25-2-9-15,19 5-9 16,7-3-5-16,19 4-2 16,12 0-5-16,15 3-20 0,22 0-55 15,2 0-2-15,14 2-7 16,1-1-4-16,12 0 4 15</inkml:trace>
  <inkml:trace contextRef="#ctx0" brushRef="#br1" timeOffset="845998.8597">22297 2778 5 0,'13'-8'84'0,"-13"8"4"16,0 0-5-16,0 0-1 15,7 7-3-15,-7 4-64 0,0 7-6 16,0 3-3-16,0 3 2 15,0 7-1-15,-3 1-2 16,0 2-2-16,-1-5 1 0,0-5-2 16,0 0 1-1,1-7 0-15,-1-2 1 0,0-5 0 16,4-10-1-16,0 0 2 16,-10 1-2-16,10-1 1 15,-10-17-2-15,7 2-2 0,0-5 0 16,1-6 0-16,2-2 0 15,0-1 0-15,4 1 0 16,9-2 0-16,4 6 0 0,4 3 0 16,-1 3 0-16,7 6 0 15,0 7 0-15,-2 5 0 16,-2 3 0-16,-2 9 0 16,-3 5 0-16,-9 6-2 0,-1 4 0 15,-7 2 0-15,-1 0 1 16,-6-1 1-16,-2-3 1 15,-3 1-1-15,0-4 1 16,0-7-1-16,4-3 0 0,7-12 0 16,0 10 0-16,6-10 0 15,11 0 0-15,7-6 0 16,6 0 0-16,2-2 0 16,-1 1 1-16,-1 4 0 0,-1 2 2 15,-7 1-3-15,-5 4 0 16,-8 6 0-16,-5 2 0 15,-4 6 0-15,-3 4 0 16,-6 3 0-16,-8 0 0 0,-1 10-25 16,-9 0-60-16,-1-2-4 15,-3 0-4-15,-4-6-6 16,4 0-7-16</inkml:trace>
  <inkml:trace contextRef="#ctx0" brushRef="#br1" timeOffset="847085.6138">21091 3325 34 0,'3'-11'85'16,"-3"-1"2"-16,0 12-13 16,0-13-13-16,0 13-12 15,-2-11-18-15,2 11-9 16,-14-3-7-16,2 2-4 0,-1 7-3 15,-11 8-2-15,-2 3-2 16,-2 6 0-16,-5 5 0 16,0 2-2-16,-1 1 1 0,6 0 0 15,4 0-1 1,11-3 0-16,7-3-1 0,6-4 2 16,14-2-3-16,11-5 0 15,11-2 0-15,8 0 0 16,7-7 0-16,5-1 0 0,9 2-15 15,1-3-70 1,3-3-3-16,-1-4-6 0,-1-8-7 16,-3-2-3-16</inkml:trace>
  <inkml:trace contextRef="#ctx0" brushRef="#br1" timeOffset="847618.8261">23023 3424 43 0,'0'-12'94'0,"2"1"0"16,-2 11-7-16,0 0-11 15,0 0-38-15,0 0-13 16,-8 4-9-16,1 5-7 16,2 7-4-16,-6 3-4 15,0 6 0-15,-2 6 0 16,-3 7 0-16,-1 6 0 0,-6 3-2 15,1 0-2-15,6-1-3 16,-5-4-2-16,7 3-6 16,-3-13-13-16,3-8-47 15,2-3-13-15,12-21-3 0,-11 11-6 16,11-11 10-16</inkml:trace>
  <inkml:trace contextRef="#ctx0" brushRef="#br1" timeOffset="847869.5976">22899 3473 24 0,'33'-24'88'16,"-2"5"-1"-16,4 5-2 15,1 3-6-15,0 6-47 16,1 5-9-16,-4 7-9 0,-1 10-6 16,-10 5-4-16,0 9-1 15,-8 4-2-15,-7 2 0 16,-7 2 2-16,-6 4-3 15,-9 1 4-15,-8-5-3 0,-2-4 1 16,-8-3-3 0,-4-4-2-16,-1-3-7 15,-4-10-15-15,-2-3-54 0,12-7-5 16,6-5-6-16,7-2-4 16</inkml:trace>
  <inkml:trace contextRef="#ctx0" brushRef="#br1" timeOffset="848497.6138">26230 1592 59 0,'0'0'91'16,"11"-5"-5"-16,-11 5-5 0,0 0-3 15,0 0-56 1,0 0-7-16,-14-4-6 16,-4 7-3-16,-4 8-4 0,-8 8 0 15,5 4 1-15,-4 5 0 0,3 4 0 16,8-5-2-16,6 4 1 16,8-5-1-16,4-1 1 15,8-5 0-15,6-2 0 16,9-4 1-16,3-3-1 15,8-2 0-15,-1-9-2 16,2 0-1-16,3-9-1 0,0-5-5 16,0-2-5-16,-6-8-22 15,-1-4-48-15,1-3-3 16,-4-2-4-16,-18 14-7 0</inkml:trace>
  <inkml:trace contextRef="#ctx0" brushRef="#br1" timeOffset="848684.8357">26443 1483 50 0,'-12'-14'70'0,"4"2"-1"0,-1 0-29 15,2 1-6-15,7 11-13 16,-2-17-13-16,2 17-7 16,7-7 1-16,6 6 0 15,4-1-10-15,0 2-34 16,6 1-24-16,-1 3-3 15,0 4-3-15</inkml:trace>
  <inkml:trace contextRef="#ctx0" brushRef="#br1" timeOffset="848852.388">26107 1741 35 0,'-11'5'73'16,"11"-5"1"-16,17 0-2 0,15 0-31 15,13-4-29-15,10-2-65 16,22 0-9-16,11-4-6 16,7 0-7-16</inkml:trace>
  <inkml:trace contextRef="#ctx0" brushRef="#br1" timeOffset="853275.6282">22663 2713 0 0,'0'0'4'0,"0"0"1"0,0 0-3 16,0 0-1-16,0 0-1 16,0 0 0-16,0 0 0 0,0 0-2 15,0 0 2-15,0 0-3 16,0 0 2-16,0 0-2 16,0 0 0-16,0 0 3 15</inkml:trace>
  <inkml:trace contextRef="#ctx0" brushRef="#br1" timeOffset="854748.5324">22685 2643 13 0,'0'0'42'0,"-5"-15"-5"0,5 15-4 16,-3-12-10-16,3 12-3 15,0 0-7 1,-1-10-6-16,1 10-3 16,0 0-4-16,0 0 2 0,0 0-4 15,0 0 6-15,0 0-1 0,0 0 5 16,0 0 2-16,0 0 2 15,0 0 3-15,0 0 0 16,0 0 1-16,0 0-3 0,0 0 0 16,0 0-3-16,0 0-2 15,0 0-1-15,0 0-4 16,0 0 0-16,0 0-2 0,0 0 2 16,0 0-2-16,0 0 0 15,0 0 0-15,0 0 0 16,0 0 0-16,0-8-1 15,0 8 1-15,0 0-2 0,0 0 1 16,0 0 1-16,0 0-1 16,2-9 0-16,-2 9-1 15,0 0 2-15,0 0-1 0,0 0 0 16,0 0 1 0,0 0-1-16,0 0 1 15,0 0-1-15,0 0 1 0,0 0-1 16,0 0 1-16,0 0-1 15,0 0 1-15,0 0-1 0,0 0 0 16,0 0 0-16,0 0 1 16,0 0-1-16,0 0 0 15,0 0 0-15,0 0 1 16,0 0 0-16,0 0-1 0,0 0 1 16,0 0-1-16,0 0 0 15,0 0 1-15,0 0-2 16,0 0 2-16,0 0-2 15,0 0 1-15,0 0 0 0,0 0 0 16,0 0 0-16,0-11 0 16,0 11 0-16,0 0-1 15,0 0 2-15,0 0-1 16,0 0 1-16,0 0-1 0,0 0 1 16,0 0-1-16,0 0 0 15,0 0 0-15,0 0 0 16,0 0 0-16,0 0 0 15,0 0 0-15,0 0-1 0,0 0 0 16,2 9-5-16,-2-9-9 16,6 14-20-16,-6-14-29 15,14 22-8-15,0-10-5 16,-2 4 1-16</inkml:trace>
  <inkml:trace contextRef="#ctx0" brushRef="#br1" timeOffset="856000.7006">21131 4176 3 0,'0'0'19'0,"0"0"-4"16,0 0-4-16,0 0-5 0,0 0-3 15,0 0 1-15,0 0-2 16,0 0-1-16,0 0 1 15,0 0-2-15,0 0 1 0,0 0 0 16,0 0 0-16,0 0 0 16,0 0 2-16,0 0-2 15,0 0 1-15,0 0 0 16,0 0-1-16,0 0 0 0,0 0 0 16,0 0 0-16,0 0 1 15,0 0-2-15,0 0 0 16,0 0 1-16,0 0-1 15,0 0 0-15,0 0 0 16,0 0 1-16,0 0-1 0,0 0 2 16,0 0-1-16,0 0 1 15,0 0 0-15,0 0-1 16,0 0 2-16,0 0-2 16,0 0 0-16,0 0 0 0,0 0 0 15,0 0 2-15,0 0-2 16,0 0 0-16,0 0-1 15,0 0 1-15,0 0-1 0,0 0 1 16,0 0-1-16,0 0 0 16,0 0 0-16,0 0 0 15,0 0 2-15,0 0-1 0,0 0 1 16,0 0-1-16,0 0 2 16,0 0-1-16,0 0 2 15,0 0-1-15,0 0-1 16,-4-7 3-16,4 7-2 0,0 0-1 15,0 0-1-15,0 0 0 16,0 0 0-16,0 0-1 16,0 0 0-16,0 0-2 15,0 0 0-15,0 0-11 16,0 0-18-16,4 0-18 0,-4 0 5 16</inkml:trace>
  <inkml:trace contextRef="#ctx0" brushRef="#br1" timeOffset="859049.5274">23433 2145 1 0,'0'0'6'0</inkml:trace>
  <inkml:trace contextRef="#ctx0" brushRef="#br1" timeOffset="865748.7698">18405 2626 48 0,'-18'-3'84'0,"5"-2"-4"16,2 1-3-16,4-18-29 16,7 22-20-16,-3 7-3 15,3 8-6-15,3 6-6 16,0 10-4-16,0 1 1 16,3 9-2-16,0 2 0 15,1 3-2-15,3 0 0 0,2-3-3 16,4-4 1-1,8-10 2-15,5-6-1 0,12-14 0 16,8-12 0-16,12-13-1 16,6-16 1-16,12-9 0 15,5-10-5-15,4-7 0 0,1-8 0 16,-1 1 0-16,-6 3 0 16,-5 8 0-16,-11 5 0 0,-12 10 0 15,-11 9 0-15,-10 6 0 16,-6 9 0-16,-14 9 0 15,-13 6 0-15,0 0 0 0,10-3 0 16,-10 3-6 0,0 0-18-16,-1 13-56 0,1-13-10 15,0 0-4-15,11 2-6 16,3-2-1-16</inkml:trace>
  <inkml:trace contextRef="#ctx0" brushRef="#br1" timeOffset="870069.9671">27103 1622 51 0,'-2'-9'57'0,"2"9"-18"16,-2-11-10-16,2 11 0 16,3-10-1-16,-3 10-1 15,3-8 0-15,-3 8-2 16,0 0-1-16,10-11-3 16,-10 11-4-16,0 0-1 0,8-8-4 15,-8 8-3-15,0 0 0 16,0 0-3-16,0 0 1 15,11-6-2-15,-11 6 1 0,0 0-1 16,0 0 0-16,0 0-1 16,0 0 0-16,0 0-1 15,0 0 0-15,0 0 0 0,0 0-1 16,0 0 1-16,0 0 0 16,0 0 0-16,7 3 0 15,-7-3 0-15,0 0 2 16,0 0-2-16,0 0 0 15,0 0-1-15,0 0 2 16,0 0-1-16,0 0-2 0,0 0 1 16,0 0-2-16,0 0 0 15,0 0 0-15,0 0 0 16,0 0 0-16,0 0 0 16,0 0 0-16,0 0 0 15,0 0 0-15,0 0 0 0,0 0 0 16,0 0 0-16,0 0 0 15,0 0 0-15,0 0 0 16,0 0 0-16,0 0 0 16,0 0 0-16,0 0 0 0,0 0 0 15,0 0 0 1,0 0 0-16,0 0 0 0,0 0 0 16,0 0 0-16,0 0 0 15,0 0 0-15,0 0 0 16,3 9 0-16,-3-9 0 15,0 0 0-15,13 10 0 0,-13-10 0 16,12 7 0-16,-12-7 0 16,15 7 0-16,-15-7 0 15,12 8 0-15,-12-8 0 16,10 6 0-16,-10-6 0 16,0 0 0-16,0 0 0 0,10 8 0 15,-10-8 0-15,0 0 0 16,0 0 0-16,0 0 0 15,11 3 0-15,-11-3 0 16,0 0 0-16,0 0 0 0,0 0 0 16,0 0 0-16,0 0 0 15,10 8 0-15,-10-8 0 16,0 0 0-16,8 9 0 16,-8-9 0-16,6 10 0 15,-6-10 0-15,9 13 0 0,-5-2 0 16,0-2 0-16,2 1 0 15,-1 2 0-15,-1 0 0 16,0 0 0-16,2 1 0 0,0 1 0 16,0-1 0-16,1 1 0 15,-1 1 0-15,0-2 0 16,4 1 0-16,-2 2 0 0,4-2 0 16,3-2 0-16,4-1 0 15,4-2 0-15,11-7 0 16,11-5 0-16,15-9 0 15,13-9 0-15,11-7 0 0,13-9 0 16,-46 15 0-16,10-2 0 16,1-5 0-16,7 0 0 15,-3-3 0-15,5 0 0 16,-6 1 0-16,2 0 0 0,-7 1 0 16,1 0 0-16,-8 2 0 15,-1 1 0-15,-5 1 0 16,-1 2 0-16,-7 4 0 15,-1-2 0-15,-7 5 0 0,-7 3 0 16,-7 4 0-16,-3 0 0 16,-14 10 0-16,14-7 0 15,-14 7 0-15,0 0 0 16,0 0 0-16,0 0 0 16,0 0 0-16,0 0 0 0,0 0 0 15,0 0 0-15,0 0 0 16,0 0 0-16,0 0 0 15,0 0 0-15,0 0 0 0,0 0 0 16,0 0 0-16,0 0 0 16,0 0 0-16,0 0 0 15,0 0 0-15,0 0 0 0,0-9 0 16,0 9 0-16,0 0 0 16,0 0 0-1,0 0 0-15,0 0 0 0,0 0 0 16,0 0 0-16,0 0 0 0,0 0 0 15,0 0 0 1,0 0 0-16,0 0 0 16,0 0 0-16,0 0 0 0,-9-9 0 15,9 9 0-15,0 0 0 16,0 0 0-16,0 0 0 0,-3-10 0 16,3 10 0-16,0 0 0 15,0 0 0-15,0 0 0 16,-4-9 0-16,4 9 0 0,0 0 0 15,0 0 0-15,0 0 0 16,0 0 0-16,0-11 0 16,0 11 0-16,0 0 0 15,0 0 0-15,0 0 0 0,0 0 0 16,0 0 0-16,0 0 0 16,0 0 0-16,0 0 0 15,-9-6 0-15,9 6 0 0,0 0 0 16,0 0 0-16,0 0 0 15,0 0 0-15,-9-5 0 16,9 5 0-16,0 0 0 0,0 0 0 16,0 0 0-16,0 0 0 15,0 0 0 1,-7-10 0-16,7 10 0 0,0 0 0 16,0 0 0-16,0 0 0 0,0 0 0 15,0 0 0-15,0 0 0 16,0 0 0-16,0 0 0 15,0 0 0-15,0 0 0 16,0 0 0-16,0 0 0 16,0 0 0-16,0 0 0 0,0 0 0 15,0 0 0-15,0 0 0 16,0 0 0-16,0 0 0 16,0 0 0-16,0 0 0 15,0 0 0-15,0 0 0 0,0 0 0 16,0 0 0-16,0 0 0 15,0 0 0-15,0 0 0 16,0 0 0-16,0 0 0 16,0 0 0-16,0 0 0 0,0 0 0 15,0 0 0-15,0 0 0 16,0 0 0-16,0 0 0 0,0 0 0 16,0 0 0-16,0 0 0 15,0 0 0-15,0 0 0 16,0 0 0-16,0 0 0 15,0 0 0-15,0 0 0 16,0 0 0-16,0 0 0 0,0 0 0 16,0 0 0-16,0 0 0 15,0 0 0-15,0 0 0 0,0 0 0 16,0 0 0-16,0 0 0 16,0 0 0-16,0 0 0 15,0 0 0-15,0 0 0 16,0 0 0-16,0 0 0 0,0 0 0 15,0 0 0 1,0 0 0-16,0 0 0 0,0 0 0 16,0 0 0-16,0 0 0 15,0 0 0-15,0 0 0 16,0 0 0-16,0 0 0 16,0 0 0-16,0 0 0 0,0 0 0 15,0 0 0-15,0 0 0 16,0 0 0-16,0 0 0 0,0 0 0 15,0 0 0-15,0 0 0 16,0 0 0-16,0 0 0 16,0 0 0-16,0 0 0 0,0 0 0 15,0 0 0-15,0 0 0 16,0 0 0-16,0 0 0 16,0 0 0-16,0 0 0 15,0 0 0-15,0 0 0 16,0 0 0-16,0 0 0 0,0 0 0 15,0 0 0-15,0 0 0 16,0 0 0-16,0 0 0 16,0 0 0-16,0 0 0 15,0 0 0-15,0 0 0 0,0 0 0 16,0 0 0-16,0 0 0 16,0 0 0-16,0 0 0 15,0 0 0-15,0 0 0 16,0 0 0-16,0 0 0 0,0 0 0 15,0 0 0-15,0 0 0 16,0 0 0-16,0 0 0 0,0 0 0 16,0 0 0-16,0 0 0 15,0 0 0-15,0 0 0 16,0 0 0-16,0 0 0 16,0 0 0-16,0 0 0 0,0 0 0 15,0 0 0-15,0 0 0 16,0 0 0-16,0 0 0 15,0 0 0-15,0 0 0 16,0 0 0-16,0 0 0 0,0 0 0 16,0 0 0-16,0 0 0 15,0 0 0 1,0 0 0-16,0 0 0 0,0 0 0 16,0 0 0-16,0 0 0 15,0 0 0-15,0 0 0 16,0 0 0-16,0 0 0 0,0 0 0 15,0 0 0-15,0 0 0 16,0 0 0-16,0 0 0 16,0 0 0-16,0 0 0 0,0 0 0 15,0 0 0-15,0 0 0 16,0 0 0-16,0 0 0 16,0 0 0-16,0 0 0 15,0 0 0-15,0 0 0 0,0 0 0 16,0 0 0-16,0 0 0 15,0 0 0-15,0 0 0 16,0 0 0-16,0 0 0 0,0 0 0 16,0 0 0-16,0 0 0 15,0 0 0-15,0 0 0 16,0 0 0-16,0 0 0 16,0 0 0-16,0 0 0 15,0 0 0-15,0 0 0 0,0 0 0 16,0 0 0-16,0 0 0 15,0 0 0-15,0 0 0 16,0 0 0-16,0 0 0 0,0 0 0 16,0 0 0-16,0 0 0 15,0 0 0-15,0 0 0 16,0 0 0-16,0 0 0 16,0 0 0-16,0 0 0 0,0 0 0 15,0 0 0-15,0 0 0 16,0 0 0-16,0 0 0 15,0 0 0-15,0 0 0 0,0 0 0 16,0 0 0-16,0 0 0 16,0 0 0-16,0 0 0 15,0 0 0-15,0 0 0 16,0 0 0-16,0 0 0 0,0 0 0 16,0 0 0-16,0 0-5 15,0 0-9-15,0 6-7 16,0-6-19-16,2 9-47 15,-2-9-2-15,14 4-5 0,-3-4-4 16</inkml:trace>
  <inkml:trace contextRef="#ctx0" brushRef="#br1" timeOffset="877964.5982">22000 12990 85 0,'4'-13'97'16,"-4"-6"-5"-16,0 0-4 15,-9-3 0-15,-3 5-68 16,2 0 1-16,4 5-7 0,-1 2-8 15,7 10-6-15,-7-13 0 16,7 13 0-16,0 0 0 16,0 0 0-16,1 5 0 15,3 4 0-15,3 4 0 0,-1 2 0 16,5 6 0-16,-1-2 0 16,1 6 0-16,0-1 0 15,-1 2 0-15,4-1 0 16,-4 1 0-16,3-3 0 0,1 0 0 15,-2-3 0-15,3 0 0 16,3-7 0-16,3 0 0 0,3-6 0 16,5-3 0-16,6-4 0 15,14-8 0-15,5-9 0 16,11-7 0-16,14-5 0 16,6-7 0-16,8-3 0 0,7-7 0 15,-2-1 0-15,2-2 0 16,-5 3 0-16,-5-2 0 15,-10 4 0-15,-9 2 0 16,-7 3 0-16,-11 6 0 16,-10 3 0-16,-6 7 0 0,-12 3 0 15,-2 4 0-15,-10 7 0 16,-1 4 0-16,-3 2 0 16,-9 3 0-16,10 4 0 0,-8 7 0 15,-2 4 0-15,0 6 0 16,-7 3 0-16,-4 7 0 15,-7 2 0-15,0 6-26 16,-9 1-68-16,-8-2-2 0,-6 0-3 16,-10-5-6-16</inkml:trace>
  <inkml:trace contextRef="#ctx0" brushRef="#br1" timeOffset="878681.8744">21894 13361 56 0,'-15'0'94'15,"6"0"-3"-15,0-3-4 16,9 3-1-16,-20-8-62 15,20 8-2-15,0 0-5 0,0 0-4 16,0 0-4-16,-5 7-2 16,5 4-2-16,0-2-5 0,3 4 0 15,-1 2 0-15,4 3 0 16,5 0 0-16,-2 0 0 16,3 2 0-16,4-2 0 15,3 1 0 1,0-5 0-16,7-1 0 0,3-3 0 15,8-6 0-15,9-4 0 0,3-4 0 16,11-10 0 0,10-5 0-16,11-5 0 0,6-10 0 15,11-3 0-15,0-4 0 16,9 0 0-16,3-5 0 0,-1 2 0 16,-2 2 0-16,-2 1 0 15,-11 1 0-15,-6 7 0 16,-10 0 0-16,-5 3 0 0,-12 7 0 15,-8 0 0-15,-8 2 0 16,-10 4 0-16,-7 5 0 0,-5 2 0 16,-6 1 0-16,-5 2 0 15,-12 7 0-15,13-7 0 16,-13 7 0-16,0 0 0 16,0 0 0-16,0 0 0 0,0 0 0 15,0 0 0-15,0 0 0 16,0 0 0-1,0 0 0-15,0 0 0 0,0 0 0 16,-8 4 0 0,8-4 0-16,-12 7 0 0,12-7 0 0,-13 3 0 15,13-3 0-15,-15 3 0 16,15-3 0-16,-11 3 0 16,11-3 0-16,-8 9 0 15,0 0-3-15,2 3-91 0,1-2-2 16,-4 0-2-16,-2 0-8 15,-4-4 1-15</inkml:trace>
  <inkml:trace contextRef="#ctx0" brushRef="#br1" timeOffset="1.04715E6">18361 9584 61 0,'0'0'78'0,"-12"-6"-3"15,12 6-25-15,-12-2-9 16,12 2-12-16,0 0-7 16,0 0-6-16,4 8-3 0,-4-8-3 15,12 14 0-15,-6-5 1 16,6 3-1-16,-3 2-2 15,1 0 0-15,-1 2-2 16,3 0-1-16,-3-1 0 0,0 1 0 16,1-7 0-16,2-2 0 15,4-5 0-15,5-2 0 16,7-9-1-16,6-6 0 16,7-3-1-16,3-6-1 15,7-2 0-15,0-2-1 16,-2 3 0-16,0-1 0 15,-9 2-1-15,-4 4 1 0,-7 2 0 16,-7 2 0-16,-7 3 0 16,-4 3 0-16,-11 10 0 0,9-16-3 15,-9 16-1-15,0 0-4 16,0 0-5-16,-4 2-9 16,-2 10-15-16,-7 6-39 15,1 2-12-15,-6 3-5 0,-5 2-5 16</inkml:trace>
  <inkml:trace contextRef="#ctx0" brushRef="#br1" timeOffset="1.04796E6">18305 9879 30 0,'-8'-6'77'0,"5"-4"3"0,1-2-3 15,0-2-36-15,5 5-5 16,4-3-10-16,0 3-5 16,-7 9-6-16,16-12-2 15,-16 12-3-15,16 2-2 0,-5 4-1 16,-1 5-1-16,1 4-1 16,1 4-1-16,-1 1 0 15,4 1 0-15,-2 0 0 16,2-3 1-16,0-4-1 15,4-6 0-15,2-5 1 0,7-3 0 16,4-6-1-16,4-7-1 16,4-4 1-16,5-4-2 0,4-1 0 15,1-4 0-15,-4 3-1 16,1 3 1 0,-7 0-2-16,-4 4 0 15,-6 3 0-15,-7 4 0 0,-9 1 0 16,-1 4 0-16,-13 4 0 0,11-6 0 15,-11 6 0-15,0 0 0 16,0 0 0-16,0 0 0 16,0 0 0-16,0 0 0 15,0 0 0-15,0 0 0 16,0 0 0-16,0 0 0 0,0 0 0 16,0 0 0-16,0 0 0 15,0 0 0-15,0 0 0 0,0 0 0 16,-5-5 0-16,5 5 0 15,0 0 0-15,0 0 0 16,0 0 0-16,0 0 0 16,0 0 0-16,0 0 0 15,0 0 0-15,0 0 0 0,0 0 0 16,0 0 0-16,0 0 0 16,0 0 0-16,0 0 0 15,0 0 0-15,0 0 0 16,0 0 0-16,0 0 0 0,0 0 0 15,0 0 0-15,0 0 0 16,0 0 0-16,0 0 0 0,0 0 0 16,0 0 0-16,0 0 0 15,0 0 0 1,0 0 0-16,0 0 0 0,-11 5 0 16,11-5 0-16,0 0 0 0,-11 11 0 15,11-11-4-15,0 0-5 16,-7 14-3-16,7-14-7 15,-2 11-16-15,3-2-51 0,0 0-1 16,-1 0-5-16,0 0-5 16</inkml:trace>
  <inkml:trace contextRef="#ctx0" brushRef="#br1" timeOffset="1.06408E6">24161 14407 42 0,'-28'4'46'0,"0"1"-15"16,1-5-72-16,9 2-8 0</inkml:trace>
  <inkml:trace contextRef="#ctx0" brushRef="#br1" timeOffset="1.06694E6">28280 18416 28 0,'0'0'79'16,"-23"18"0"-16,0 1-18 15,23-19-24 1,0 0-7-16,0 0-3 0,0 0-7 0,0 0-6 16,-10 3-4-1,0 3-2-15,1-1 1 16,-2 4-1-16,11-9 1 0,0 0 0 16,0 0-1-16,7-7 0 15,4-2 0-15,0 0 0 16,31-6 0-16,-14 7-2 15,2 2 1-15,1-1-3 16,7 1 2-16,51-4-2 0,-35 8-2 16,7 0 1-16,8-1-1 15,6-1-1-15,7 4 1 16,8 0 0-16,5 0-1 16,4 0 0-1,8 0-1-15,1-1 2 16,5-1-2-16,5 1 0 0,2-1 0 0,7-3 0 15,1 1 0 1,0 0 0-16,2-4 0 16,-3 2 0-16,5 0 0 0,-7-1 0 15,-1-4 0 1,-6 6 0-16,-1-4 0 0,-6 0 0 16,-5 4 0-16,-5 0 0 15,-10 2 0-15,-10 0 0 16,-7-1 0-16,-9 4 0 0,-11 0 0 15,-6 2 0 1,-48-2 0-16,29 2 0 0,1 3 0 16,-30-5 0-16,0 0 0 0,0 0 0 15,0 0 0-15,-15 7 0 16,-91 15 0-16,50-22 0 16,-10 0 0-16,-5-2 0 15,-12 0 0-15,-6-2 0 16,-12-1 0-16,-5-2 0 15,-7 0 0-15,-6-1 0 16,-7-1 0-16,-4-1 0 16,-5-3 0-16,-4 2 0 15,-6 1 0-15,0 5 0 16,-3 1 0-16,-1 1 0 0,1 1 0 16,2 1 0-16,5 4 0 15,5 0 0-15,6 1 0 16,5 1 0-16,13 0 0 15,7 1 0-15,12-1 0 0,7 2 0 16,14 3 0 0,11 2 0-16,13-4 0 0,48-8 0 15,-26 6 0 1,-2 0 0-16,28-6 0 0,17 3 0 0,50 1 0 16,-5-4 0-1,19 1 0-15,13-1 0 0,14-1 0 16,15-3 0-1,12 2 0-15,12-1 0 16,12-1 0-16,6-1 0 16,1 1 0-16,6 3 0 0,-3-1 0 15,-3 4 0-15,-8-2 0 16,-9 1 0-16,-14-1 0 16,-15 0 0-16,-17 2 0 0,-15 1 0 15,-21 2 0-15,-20 0 0 16,-47-5 0-16,0 0 0 15,0 0 0-15,0 0 0 16,-15 1 0-16,-103 11 0 0,41-10 0 16,-10 1 0-16,-6 4 0 15,-4-1 0-15,-1 4 0 16,3-4 0 0,3 4-2-16,5 0-3 0,11 0-4 15,8 7-14-15,13-5-65 0,55-12-2 16,0 0-4-16,0 0-6 15,0 0 1 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5:05:59.2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1703 2599 492 0,'49'24'3'0,"6"2"0"15,0 2-2-15,1 2 2 16,-12-6 0 0,-14 0-2-16,-12-1 0 0,-16 0 3 0,-2 3-4 15,-10 1 0 1,-17 6 0-16,-10 7-2 0,-8 2-1 16,-13-2 1-1,0-3-2-15,-6-2-3 0,-14-6-7 16,5-8-5-16,-4-6-47 15,22-23-21-15,9-14-1 16,8-19-11-16,7-17 1 0</inkml:trace>
  <inkml:trace contextRef="#ctx0" brushRef="#br0" timeOffset="491.157">1985 1710 74 0,'39'-35'98'0,"-4"11"-9"15,-17 7-4-15,-9 10-3 16,-9 7-43-16,4 4-27 16,-2 6-1-16,4 6-7 15,-1 10-2-15,8 4 0 0,-2 7 0 16,-1 1 0-16,5 1-2 16,-4-2 1-16,-4 1 1 15,6-7 0-15,-2-7 0 0,-2-8 0 16,-6-4-2-1,1-3 0-15,-4-9-2 0,4 11 2 16,6-9-2-16,-10-2 0 16,0 0-1-16,0 0 1 15,0-9 1-15,0 9 0 0,-3-10-1 16,3 10-1-16,0 0 1 16,0 0 1-16,0 0 0 0,-12 4 0 15,12 11 2-15,0 5-2 16,2 8 2-1,1 8 1-15,5 5 1 0,8 18 1 16,-5 6 1-16,16 9-1 0,-18 5-3 16,12 6 2-1,4 1-3-15,-2 3 0 0,-5-5 0 16,-11-5 0-16,15-9 0 16,-16-5 0-16,9-12 0 15,-10-10-8-15,-5-8-9 16,0-6-27-16,-2-8-45 0,-13-11 0 15,-5-8-7-15,5-6-5 16</inkml:trace>
  <inkml:trace contextRef="#ctx0" brushRef="#br0" timeOffset="1324.301">2225 2582 73 0,'19'-29'93'15,"12"3"-4"-15,1-7-5 0,12-1-1 16,-1 0-67-16,12 0-4 16,-1-2-3-16,1-1-4 15,-9 4-2-15,0 4-1 16,-10 6 1-16,-9 4-1 16,-6 3 0-16,-11 7 3 15,-10 9-2-15,0 0 0 0,0 14 0 16,-10 5 1-16,-3 9-1 15,-3 6 0-15,-3 5-1 16,5 1-3-16,-2 5 3 16,3-3 2-16,9-4 0 0,8-4-4 15,12-8 0-15,11-8 0 16,11-10 0-16,11-7 0 16,13-10 0-16,6-14 0 0,5-9 0 15,-4-12 0-15,-7-7 0 16,-4-6 0-16,-7-2 0 0,-7-5 0 15,-18-2 0-15,-5 2 0 16,-7 3 0-16,-11 3 0 16,-3 10 0-16,-1 3 0 15,-7 7 0-15,-7 9 0 16,1 9 0-16,-3 7 0 0,4 10 0 16,4 3 0-1,2 18 0-15,3 13 0 0,3 17 0 16,0 12 0-16,2 24 0 15,6 13 0-15,-2 10 0 16,-1 10 0-16,3-1 0 0,-7-8 0 16,7-6 0-16,-3-15 0 15,3-20 0-15,-2-14 0 0,-1-16 0 16,-1-17 0-16,-3-20 0 16,0 0 0-16,1-13 0 15,-1-19 0 1,0-12 0-16,0-16 0 0,-2-13 0 0,2-11 0 15,1-6 0-15,9-1 0 16,0 3 0-16,6 2 0 16,5 10 0-16,4 13 0 15,1 13 0-15,4 13 0 16,0 13 0-16,-1 12 0 16,-1 6 0-16,-1 18 0 0,-2 11 0 15,-7 8 0-15,0 12 0 16,-9 8 0-16,-7 6 0 15,-3 3 0-15,-10 0 0 0,-5-5 0 16,-6-6 0-16,-3-4 0 16,-3-10 0-16,2-9 0 15,1-7 0-15,-3-17-16 0,2-2-71 16,11-14-6-16,8-16-2 16,7-14-10-16,11-15 0 15</inkml:trace>
  <inkml:trace contextRef="#ctx0" brushRef="#br0" timeOffset="1670.2632">3940 1592 23 0,'33'-36'102'0,"-9"11"-4"15,-10 11-5-15,-11 5-3 16,-3 9-3-16,-3 6-73 16,-9 8-10-1,2 7-4-15,-1 6 0 0,2 5 0 16,2 6 0-16,5 6 0 0,2 2 0 15,7 0 0-15,10 3 0 16,7-3 0-16,2 2 0 16,4-3 0-16,1-1 0 15,4 2 0-15,-1-1 0 16,-3-5 0-16,-5-4 0 16,-2-2 0-16,-8-3 0 0,-4-4 0 15,-11-2 0 1,-7-11 0-16,-11 2 0 15,-3-4 0-15,-4-3 0 0,-8-4 0 16,-3-3 0-16,-8-4-3 16,7-21-82-16,-7 9-7 0,2-12-4 15,1-6-7-15,-5-10-5 16</inkml:trace>
  <inkml:trace contextRef="#ctx0" brushRef="#br0" timeOffset="1907.4071">3879 1606 11 0,'22'-21'99'0,"6"-2"-1"16,4 2-4-16,7-1-5 0,0-2-1 15,10-1-70-15,0-1-4 16,4-1-14-16,0-1 0 16,2 1 0-16,-1 0 0 15,4 1 0-15,-4 4 0 0,-3-1 0 16,-3 3 0-16,0-3 0 15,-3 6 0-15,-8 1 0 0,0 8-27 16,-15 1-62 0,-5 5-4-16,-17 2-4 0,0 0-8 15,0 11 5-15</inkml:trace>
  <inkml:trace contextRef="#ctx0" brushRef="#br0" timeOffset="2432.0275">1489 4325 0 0,'-47'-1'88'15,"10"1"5"-15,1 0-1 16,14 0-5-16,-7-1-3 0,9 1-69 31,10 0 0-31,-1 2-3 0,11-2 1 0,0 0-1 16,0 0-12-16,14 4 0 15,26-15 0-15,15-11 0 16,23-11 0-16,29-11 0 31,33-13 0-31,26-14 0 0,22-14 0 0,27-9 0 16,9-2 0-16,11-4 0 0,3 2 0 16,-4 2 0-16,-21 6 0 15,-19 6 0-15,-16 13 0 0,-31 7 0 16,-31 15 0-16,-23 9 0 15,-30 11 0-15,-26 9 0 16,-14 11 0-16,-23 9 0 0,0 0 0 16,-26 12 0-16,-7 11 0 15,-18 14-72-15,-2-5-21 16,-7 1-2-16,-3-2-9 16,-1 3-3-16</inkml:trace>
  <inkml:trace contextRef="#ctx0" brushRef="#br0" timeOffset="5952.9134">4035 1441 88 0,'1'-15'96'0,"0"-3"-4"16,-1 2-5-16,0 2 0 15,0 3-69-15,-1 1-5 16,1 10-4-16,-29 8 0 16,12 19-3-16,-8 28-2 15,26 23-2-15,-25 25-2 0,4 11 0 16,3 8 0-16,9 2 0 15,14-24 0-15,10-17 0 16,21-24 0-16,9-21 0 16,10-21 0-16,9-14 0 0,3-11 0 15,-2-16 0-15,1-17 0 16,-1-6 0-16,-14-12 0 16,-4-4 0-16,-7-1 0 0,-12 4 0 15,-4 6 0-15,-8 6 0 16,-3 11 0-16,-8 11 0 0,-1 10 0 15,-5 16 0-15,0 0 0 16,0 15 0-16,-4 16 0 16,-2 15 0-16,1 12 0 0,-2 14 0 15,-1 27 0-15,-2 2 0 16,10 22-84-16,0-6-10 16,4-3-4-16,5-8-7 15,4-10-7 1</inkml:trace>
  <inkml:trace contextRef="#ctx0" brushRef="#br0" timeOffset="7057.4395">1758 1759 61 0,'11'-11'87'0,"3"-4"-8"15,-10 5-8-15,-4 10-12 16,1-16-12-16,-1 16-13 15,-15-1-12-15,-3 5-8 0,-2 14-5 16,-11 12-3-16,-5 7-2 16,-2 12 1-16,0 8-5 15,-1 8 3-15,14 5-2 0,5 1 1 16,3-4-2 0,3-9-2-16,10-3 0 15,7-9-1-15,11-3 4 16,10-7-1-16,-3-3 0 0,0 0 0 15,8-4 1-15,-7 5 2 0,2 0-1 16,0 1-1-16,-4 0-1 16,-12-3-2-16,5 7-9 15,-12-2-31-15,-11 5-45 16,-3 2-2-16,-14 0-8 0,-15-5-1 16</inkml:trace>
  <inkml:trace contextRef="#ctx0" brushRef="#br0" timeOffset="8552.8797">2003 5218 13 0,'-1'-16'85'0,"0"-1"-1"0,1-4-5 15,1 5-25-15,-3 2-4 16,2 14-16-16,-13-20-10 16,3 11-9-16,3 1-6 0,-4 2 1 15,-3 3-3 1,1-1-5-16,-7 4-2 0,-2 0 1 16,-1 2-1-16,-6 5 1 15,-4 3-1-15,-3 3 1 16,3 2 0-16,-4 6-1 15,-3 2 0-15,2 0 0 0,-2 0-1 16,2 0 1-16,7 6 1 16,-2-2 0-16,-2 0 0 15,4-1 2-15,5 2-1 16,0 6 1-16,-6 1-1 0,3 6 0 16,3 0-2-16,-7 1 0 15,1 4 0-15,1 4 0 16,-1-2 0-16,2 4-1 0,11-2 0 15,-4 1 1-15,-1 3-1 16,8 0 1-16,-3 2 0 16,4 0-1-16,1 0 1 15,2-3 0-15,-1 0 1 0,4-2-1 16,4 1 1-16,2-4 0 16,2 0 0-16,1 0 0 15,0 4 1-15,3 2 0 0,1 4-1 16,2-1 1-16,5 3-1 15,-1 2 1 1,4-1 0-16,4 3 0 0,0 1 1 16,8-5-1-16,4 3 1 15,2-3 1-15,3 0-4 16,0-1 0-16,2-1 0 0,0-5 0 16,11-4 0-16,-5-3 0 15,5-7 0-15,-2-4 0 0,2-8 0 16,8-6 0-16,-1-7 0 15,5-5 0-15,-2-5 0 0,11-4 0 16,-4-2 0-16,8-8 0 16,2-4 0-16,7-6 0 15,6-2 0-15,4-5 0 16,2-4 0-16,3-5 0 16,2 0 0-16,4-5 0 15,1 0 0-15,-6-5 0 0,-2 0 0 16,-3-2 0-16,-4-1 0 15,-4-1 0-15,-4-4 0 16,-2-4 0-16,-3-5 0 16,0-4 0-16,-2-5 0 0,-4-5 0 15,-5-6 0-15,-5-4 0 16,-8-5 0-16,-5-3 0 16,-9-5 0-16,-9 1 0 0,-10-3 0 15,-11 0 0-15,-7-1 0 16,-3 1 0-16,-14 4 0 15,-5 3 0-15,-15 5 0 16,-7 5 0-16,-13 3 0 0,-9 4 0 16,-4 8 0-16,-14 3 0 15,-5 7 0-15,-15 5 0 16,-7 9 0-16,-5 6 0 16,-4 5 0-1,-5 10 0-15,-7 10 0 0,2 8 0 16,-1 7 0-16,1 5 0 0,5 12 0 15,6 8 0-15,-1 4 0 0,14 8 0 16,7 5 0-16,11 4-3 16,15 9-18-16,8 1-18 15,12 3-52-15,23-1 0 16,18-5-7-16,9-7-3 16</inkml:trace>
  <inkml:trace contextRef="#ctx0" brushRef="#br0" timeOffset="8933.6129">2350 5092 0 0,'8'-17'91'0,"-8"2"4"15,0 4-7-15,-5 3-5 16,-11 4-1-16,-1 4-72 15,0 12 1-15,-2 13-3 16,-2 17-4-16,4 19 0 16,-7 17 0-16,-4 22 0 0,11 15-1 15,-4 19 0-15,0 11 0 16,2 13 2-16,-1 5-1 0,0 0 0 16,8-6 1-16,-1-4-5 15,5-5 0-15,-8-11 0 16,2-9 0-16,8-10 0 15,-2-11 0-15,1-7 0 0,-3-11 0 16,2-14 0-16,-3-9-5 16,8-8-17-16,-2-18-11 0,-6-15-55 15,11-25 0-15,0 0-3 16,6-33-9-16</inkml:trace>
  <inkml:trace contextRef="#ctx0" brushRef="#br0" timeOffset="9237.2031">2876 5220 80 0,'48'-70'97'0,"-12"19"-4"16,-11 15-7-16,-13 8-3 15,-9 20-68-15,-3 8 0 16,6 23-3-16,-4 16-7 0,-2 17 0 15,-10 21-1-15,5 18 1 16,-4 25 0-16,-2 13-1 16,-2 15-2-1,-5 8-2-15,-5 8 0 16,-1-2 0-16,-2-1 0 0,-3-9 0 16,0-11 0-16,4-13 0 0,-6-13-11 0,-3-17-9 15,11-14-28-15,-7-12-40 16,-3-20 0-16,3-15-7 15,-9-17-2-15</inkml:trace>
  <inkml:trace contextRef="#ctx0" brushRef="#br0" timeOffset="9631.4248">1388 6443 49 0,'-57'0'91'0,"21"0"1"0,2 0-5 15,10 2-1-15,-5-2-65 16,20 1 0-16,9-1-2 16,0 0-4-16,6 0-4 15,13 0-5-15,11-8 0 16,13-6 1-16,18-3-7 15,14-7 0-15,14-5 0 0,20-7 0 16,15 0 0-16,8-6 0 16,6 2 0-16,-5 2 0 0,-3 1 0 15,-6 4 0-15,-14 5 0 16,-19 3 0-16,-18 7 0 16,-16 1 0-16,-20 5 0 15,-13-1 0-15,-12 7-8 16,-15-2-20-16,-26 2-58 0,-5-3-3 15,-13-1-6-15,-13-4-4 16,-16-5-1-16</inkml:trace>
  <inkml:trace contextRef="#ctx0" brushRef="#br0" timeOffset="10100.2903">1599 5602 78 0,'0'0'87'16,"0"0"-3"0,0 0-3-16,2 5-2 0,-2 12-71 15,0 8 0-15,-6 11-1 16,0 8 1-16,-2 9-2 0,-4 3-2 16,2-2-1-16,-4-4 0 15,3-6 0-15,2-8 0 16,-1-10 1-16,7-9 1 15,3-17 1-15,0 0-1 16,-13 0 1-16,13-15 1 0,0-6-2 16,0-8 0-16,0-9-2 15,2-6-2-15,4-8 1 16,-1-4-2-16,16-1 0 0,-9 1 0 16,6 2 0-16,0 5 0 15,0 8 0-15,-9 6 0 16,7 12 0-16,-2 3 0 15,-12 10 0-15,-2 10 0 16,17-2 0-16,-14 9 0 0,12 9 0 16,0 8 0-16,9 5 0 15,-4 7 0-15,4 6 0 16,3 1 0-16,-3 2-3 16,6-5-8-16,-9 4-9 0,-2-5-26 15,1-4-44-15,-8-6 2 16,-5-7-6-16,-7-6-3 0</inkml:trace>
  <inkml:trace contextRef="#ctx0" brushRef="#br0" timeOffset="10306.5582">1624 5904 76 0,'-21'-1'95'16,"2"1"-5"-16,6 1-4 15,13-1-1-15,-2-5-65 16,2 5-1-16,16-15-6 15,5 3-5-15,8 1-2 16,9-3-1-16,7 1-5 0,5 1-4 16,-1-1-11-16,9-5-60 15,0 15-12-15,-10 1-3 16,-9 2-9-16,-8 5-3 16</inkml:trace>
  <inkml:trace contextRef="#ctx0" brushRef="#br0" timeOffset="10691.3472">1371 6903 87 0,'0'0'92'0,"0"0"0"16,2-15-5-1,15-9 0-15,0 2-71 0,14-2 1 16,7 3-1-16,-11 9-7 16,4 4-1-16,-2 8-8 15,2 8 0-15,-7 13 0 0,-7 12 0 16,-9 11 0-16,-2 4 0 16,-1 2 0-16,-2-1 0 15,-1-3 0-15,-5-5 0 0,0-4 0 16,3-10 0-16,-4-10 0 15,-2-6 0-15,6-11 0 16,14 4 0-16,8-8 0 0,12-11 0 16,14-5 0-1,7-15 0-15,18-5-81 0,22-12-10 16,9-14-3-16,3-8-8 16,7-5-9-16</inkml:trace>
  <inkml:trace contextRef="#ctx0" brushRef="#br0" timeOffset="14616.4894">4127 5730 41 0,'-10'9'93'16,"-2"-4"-1"-16,12-5-5 15,-15 1-2-15,15-1-56 16,0 0-5-16,0 0-6 16,0-14-7-16,10-1-3 0,12-10-1 15,8-8-2-15,13-10-1 16,13-11 0-16,18-10-1 16,13-8-3-16,10-8 0 15,16-6 0 1,8-6 0-16,3 2 0 0,1 0 0 0,-3 5 0 15,-5 4 0-15,-12 8 0 16,-14 10 0-16,-12 9 0 16,-19 10 0-16,-11 9 0 0,-14 9 0 15,-12 6 0 1,-10 6 0-16,-7 1 0 0,-6 13 0 16,1-13-2-16,-1 13-9 15,-4-9-7-15,4 9-10 16,-12-11-21-16,4 2-40 0,-1 0-3 15,-1-5-4-15,-3-1 12 16</inkml:trace>
  <inkml:trace contextRef="#ctx0" brushRef="#br0" timeOffset="14826.2075">5552 4287 19 0,'-16'-23'82'0,"1"-3"5"16,8 5-16-16,3-3-12 16,6 3-14-16,12 5-13 15,7-1-11-15,7 10-5 16,6 6-4-16,5 6-4 0,4 13-3 15,-3 12-1-15,-3 14-2 16,-3 13-1-16,-8 11 1 16,-7 2-1-16,-9 2-1 15,-8-5-1-15,-4-5-2 16,-6-5-5-16,-8-16-11 0,-17-15-64 16,22-16-3-16,11-10-6 15,-8-27-5-15</inkml:trace>
  <inkml:trace contextRef="#ctx0" brushRef="#br0" timeOffset="15846.1768">7566 2587 64 0,'19'-41'84'0,"-7"2"-3"0,-6 1-4 15,-5 5-47-15,-2 3-4 16,-4 6 1-16,-8 5-7 16,-1-1-7-16,-7 12-6 0,-6 4-3 15,-2 4-1 1,-5 6-1-16,-5 9-1 0,-3 6 0 15,-6 9 1-15,-3 5-1 16,-2 5 1-16,-4 5 1 0,-3 7-2 16,0 4 1-16,-5 3 0 15,0 0 1-15,-1 6-1 0,-1-1 1 16,2 4-1 0,3 0 0-16,4 0 2 0,2 1-2 15,3 0 0-15,3 2 0 16,5 4-1-16,2 0-1 0,5 4 1 15,2 2-1 1,4-1-1-16,4 2 2 0,2 0-1 16,7-2 1-16,2-3-1 15,6 0 0-15,0-3 0 16,8-1 1-16,3 0-1 16,0 0 1-16,9-1 0 0,5 0 0 15,2 0 0 1,5 0-1-16,5 3 2 0,4 1-1 15,3 1 0-15,5-1 0 0,5-2-2 16,1-2 4-16,7-3-1 16,-1-5 1-16,5-7 0 15,0-9 0-15,4-8 0 0,0-7 0 16,5-4 1-16,1-8-4 31,5-6 0-31,5-8 0 0,3-5 0 16,5-2 0-16,6-10 0 0,5-7 0 0,4-7 0 15,3-5 0-15,7-8 0 16,0-2 0-16,5-5 0 16,5-5 0-16,-2-5 0 0,-3-4 0 15,9-6 0 1,-2-4 0-16,2-7 0 0,-3-4 0 16,-1-11 0-16,-3-8 0 15,3-7 0-15,-5-6 0 16,-7-6 0-16,-9-3 0 0,-8-7 0 15,-6-4 0-15,-10 1 0 16,-14 3 0-16,-12 1 0 16,-14-2 0-16,-10 3 0 15,-10 2 0-15,-12 6 0 0,-6 8 0 16,-17 1 0-16,-8 1 0 16,-7 7 0-16,-9 4 0 15,-14 10 0-15,-7 5 0 0,-13 5 0 16,-14 7 0-1,-12 9 0-15,-10 11 0 0,-9 8 0 16,-12 13 0-16,-3 10 0 16,-11 11 0-16,-4 9 0 15,-32 34 0 1,6 15 0-16,2 12-6 16,14 21-22-16,14 6-60 15,13 3-2-15,26-6-5 16,24-8-8-16,60-22 3 0</inkml:trace>
  <inkml:trace contextRef="#ctx0" brushRef="#br0" timeOffset="16241.1675">7991 2294 84 0,'-6'-17'93'16,"-6"2"-2"0,2 4-8-16,-4-3-1 0,-1 5-66 15,4 9-2-15,-2 9-5 16,-1 16-3-16,-4 14-2 16,-3 23 0-16,-8 17-2 15,-3 27 2-15,-7 21-1 0,-2 22-1 16,-6 16-1-1,2 15 1-15,0 8-2 0,2 1 1 16,1 0 0-16,2-7-1 0,6-4 0 16,0-11 1-16,1-8 0 15,0-11 0-15,0-8 0 16,2-10 0-16,-1-9-3 0,3-10 2 16,-1-14-3-16,4-8-4 15,0-16-7-15,8-12-27 16,2-15-46-16,3-20-1 15,13-26-8-15,-6-15-4 16</inkml:trace>
  <inkml:trace contextRef="#ctx0" brushRef="#br0" timeOffset="16584.1742">8662 2601 28 0,'80'-97'91'0,"-12"18"3"16,-14 14-4-16,-13 12-4 0,-12 42-37 15,-8-14-32-15,-9 16 1 16,-12 9-6-16,0 23-4 0,-5 16-4 16,-4 15 0-16,-9 27-3 15,-9 23 2-15,-6 24 1 16,-10 20-2-16,-5 18-2 15,-7 17 0-15,-3 6 0 0,-3 1 0 16,-5-3 0-16,3-4 0 16,1-11 0-16,5-13 0 0,0-13-2 15,3-11-3 1,3-7-6-16,3-16-7 0,9-9-24 16,5-17-46-16,4-17-3 15,7-16-6-15,1-24-4 16</inkml:trace>
  <inkml:trace contextRef="#ctx0" brushRef="#br0" timeOffset="16960.3928">6275 3826 85 0,'-57'4'92'16,"9"-2"-4"-16,15 1-5 0,12-3 1 15,21 0-73-15,7-9-1 16,31 2 0 0,21-5-1-16,23-8-2 0,25-7 1 15,27-7-2-15,23-4-2 16,18-7-1-16,13-2-1 15,6-1 0-15,-1 1 1 0,-8 2-1 16,-16 3 0-16,-20 4-2 16,-25 5-2-16,-29 3-2 15,-23 6-6-15,-32 1-12 0,-25 0-56 16,-25 14-10-16,-28 1-4 16,-23 4-5-16,-17-2-3 15</inkml:trace>
  <inkml:trace contextRef="#ctx0" brushRef="#br0" timeOffset="17597.0361">6631 3106 91 0,'11'-5'93'0,"-11"5"-7"0,17-3-5 15,-17 3 0-15,-6 11-71 16,2 11-1-16,-3 7-4 16,-1 7-3-16,-2 10-1 0,-2 3 1 15,-1-2-1-15,2-3 0 16,0-5-1-16,1-6 2 16,2-9 0-16,1-8 2 15,2-6 0-15,5-10 0 0,-14-4 0 16,9-8 0-16,0-8 0 15,1-7 0 1,2-3-2-16,1-12 0 0,2-4-1 16,8-6 0-16,8-3-1 15,6-3 0-15,6 2-1 0,7 0 1 16,4 5-2-16,0 8 1 16,0 7-1-16,-4 11 0 15,-3 8 0-15,-7 13 0 16,-2 7 1-16,-13 19 0 0,-6 11 0 15,-6 14 1-15,-10 10 0 16,-4 3 1-16,-6 2-1 16,-1-2 0-16,-4-5 0 0,5-8 0 15,3-10 0-15,9-13-1 16,6-7 1-16,3-17 0 16,15 8 0-16,8-8 1 0,11-3 0 15,4-4 0-15,7 1 0 16,-1 1-1-1,0 2 1-15,-4 3-1 0,-8 3 1 16,-7 10 0-16,-11 2 0 0,-10 6 0 16,-7 4 0-16,-12 4 0 15,-8 3 1-15,-8 7-2 16,-10 1 0-16,-5 4-5 16,-11-1-10-16,3 6-70 15,-4 1-3-15,-3-8-4 0,3-3-8 16,4-6-3-16</inkml:trace>
  <inkml:trace contextRef="#ctx0" brushRef="#br0" timeOffset="18616.9188">7812 6009 25 0,'13'-26'87'15,"-5"0"1"-15,-7-1-3 16,-1-3-24-16,-7 8-18 16,-6 2-14-16,-6 3-9 0,-7 4-7 15,-7 5-4 1,-4 1-3-16,-8 6-1 0,-9 2-1 16,-3 8-1-16,-7 5-1 15,-7 6 0-15,-8 5 0 16,-5 4-1-16,-4 7 1 15,-5 7-2-15,-2 6 1 16,-4 7 0-16,-2 5 0 16,1 5 1-16,2 6 0 0,3 3 0 0,3 4 0 15,5 4 0-15,9 1 0 16,7 1-1-16,6-1 0 16,10 3 0-16,6 0 0 15,9 2 0-15,9 4 0 16,6 0-1-16,7 2 1 0,11 2 1 15,6 0-2-15,10 1 0 16,11 2 0-16,13 1 0 0,11-4 0 16,12-3 0-16,11-2 0 15,11-3 0-15,9-9 0 16,11-6 0-16,13-10 0 16,10-11 0-16,9-13 0 15,6-10 0-15,7-16 0 16,4-12 0-16,6-15 0 0,0-19 0 15,0-14 0-15,2-14 0 16,-4-14 0-16,1-14 0 16,-1-10 0-16,-6-8 0 0,-4-10 0 15,-6-8 0-15,-8-7 0 16,-11-6 0-16,-10-5 0 16,-17-7 0-16,-13-1 0 0,-16-1 0 15,-19 3 0-15,-16 0 0 16,-19 6 0-16,-12 7 0 15,-23 5 0-15,-13 11 0 16,-17 11 0-16,-15 9 0 0,-15 12 0 16,-15 15 0-16,-13 13 0 15,-15 17 0-15,-16 19 0 16,-6 16 0-16,-14 11 0 16,-5 26 0-16,-1 12 0 15,9 18 0-15,4 9-16 0,21 15-31 16,21 9-43-16,19 0 0 15,31-2-7-15,27-10-6 16</inkml:trace>
  <inkml:trace contextRef="#ctx0" brushRef="#br0" timeOffset="18946.9373">7814 5913 10 0,'2'-38'94'0,"-6"8"1"0,-12 7-5 16,-9 8-3-16,-5 10-3 16,-46 5-73-16,38 21 0 15,-2 16-1-15,-3 12-2 16,-1 23-3-16,0 17-1 0,-4 22-2 16,-2 11-2-16,2 18 0 15,-1 16 0-15,-5 13 0 16,0 15 0-16,-3 2 0 15,2 0 0-15,-2 1 0 16,1-4 0-16,1-8 0 0,2-16 0 16,9-13 0-16,1-23 0 15,14-14-6-15,3-22-14 16,13-38-56-16,9-9-14 16,4-29-3-16,17-19-6 0,9-34-2 15</inkml:trace>
  <inkml:trace contextRef="#ctx0" brushRef="#br0" timeOffset="19238.1754">7941 6409 3 0,'102'-132'94'0,"-8"25"1"0,-16 22-2 16,-13 20-4-1,-19 15-3-15,-12 21-71 0,-6 20 0 16,-10 15-2-16,-9 23-5 15,-8 19-8-15,-1 19 0 0,-9 19 0 16,-7 20 0-16,-9 18 0 16,-7 18 0-16,-5 15 0 15,-13 9 0-15,-8 7 0 0,-6 2 0 16,-3-3 0-16,-5-3 0 16,-1-15 0-16,2-8 0 15,-3-24-21-15,9-17-66 0,5-20-5 16,1-25-2-16,6-23-6 15,-1-26-1-15</inkml:trace>
  <inkml:trace contextRef="#ctx0" brushRef="#br0" timeOffset="19591.1364">6247 7349 86 0,'-63'-1'96'0,"11"1"-4"16,6 0-5-16,9-1 1 0,12-6-73 15,19-4 2-15,20-4-2 16,28-7-3-16,24-5-9 0,26-5-3 16,25-7 0-16,29-4 0 15,17-4 0-15,15 0 0 16,11 1 0-16,4-1 0 15,-3 1 0-15,-6 2 0 0,-14 5 0 16,-15 3 0-16,-24 5 0 16,-20 3 0-16,-24 5 0 15,-24 5 0-15,-22 4 0 16,-29 1 0-16,-12 13-19 16,-38-8-31-16,-8 5-40 0,-18 0-1 15,-15-2-5-15,-14-1-5 16</inkml:trace>
  <inkml:trace contextRef="#ctx0" brushRef="#br0" timeOffset="19894.8571">6823 6391 70 0,'15'-18'94'15,"-2"2"-5"-15,-7 4-5 16,-6 12 0-16,-14 0-65 16,-5 21 0-16,-11 9-5 15,-9 12-4-15,-2 9-4 16,-8 10 1-16,6 4-3 0,2-2 0 16,10-2-1-16,8-7-1 15,12-5 0-15,11-8-2 16,22-15 0-16,21-12-6 0,20-6-12 15,15-9-66 1,17-15-4-16,14-9-3 0,11-13-8 16,7-6-4-16</inkml:trace>
  <inkml:trace contextRef="#ctx0" brushRef="#br0" timeOffset="21091.715">7384 9329 48 0,'3'-16'90'0,"-2"-2"-2"0,-3 2-4 16,-10-2-3-16,-25 3-59 15,18 4-2-15,-6 1-6 16,-5 3-4-16,-4 5-3 16,-8 2-1-16,-4 2 0 0,-7 7-1 15,-7 7-1-15,-5 5 0 16,-7 9-1 0,-8 5 0-16,-3 8 0 0,-4 6-1 15,-3 6 0-15,-2 4-1 0,1 7 1 16,2 3-1-1,4 4 0-15,7 6 0 0,3 3 0 16,9 3 1-16,7 2-2 0,11 5 0 16,7 2 0-16,12 2 0 15,8 0 0-15,9 1 0 16,9-1 0-16,3-1 0 0,15-2 0 16,6 0 0-16,11-2 0 15,4-2 0-15,13-3 0 16,6-4 0-16,12-4 0 15,10-6 0-15,10-5 0 0,9-6 0 16,15-11 0-16,13-8 0 16,4-10 0-16,11-12 0 15,6-9 0-15,6-11 0 16,5-13 0-16,4-12 0 0,0-16 0 16,0-11 0-16,2-11 0 15,-5-9 0-15,-2-7 0 16,-5-5 0-16,-7-3 0 15,-11-8 0-15,-8-1 0 0,-14-6 0 16,-12-2 0-16,-11-7 0 16,-13-7 0-16,-13-5 0 15,-13-7 0-15,-15-5 0 16,-16 0 0-16,-13-1 0 0,-13-1 0 16,-19 6 0-16,-18 5 0 15,-18 8 0-15,-18 12 0 16,-14 15 0-16,-18 9 0 0,-16 17 0 15,-17 16 0-15,-11 14 0 16,-10 15 0-16,-8 15 0 16,-4 10 0-16,-4 16 0 15,6 13 0-15,7 6 0 16,17 17 0-16,12 3-16 0,29-2-51 16,18 16-23-16,31-6-3 15,28-10-6-15,26-10-4 0</inkml:trace>
  <inkml:trace contextRef="#ctx0" brushRef="#br0" timeOffset="21376.4577">7518 9192 91 0,'11'-23'98'0,"-11"4"-5"15,-5 7-5-15,-10 5-1 0,-9 7-67 16,-5 20-1-16,-2 18-7 15,-4 16-9-15,-3 19-3 16,-5 18 0-16,-4 18 0 16,-1 22 0-16,0 12 0 15,-2 12 0-15,-1 10 0 16,0 3 0-16,2 4 0 0,-1-6 0 16,0-6 0-16,6-10 0 15,-1-16 0-15,9-15 0 0,0-11-56 16,13-31-33-16,7-27-1 15,11-28-6-15,5-22-8 16</inkml:trace>
  <inkml:trace contextRef="#ctx0" brushRef="#br0" timeOffset="21660.8261">7923 9435 18 0,'83'-102'101'0,"-12"22"-1"15,-16 17-7-15,-13 20-2 0,-15 15-3 16,-13 20-74-16,-4 19-8 16,-7 23-6-16,-3 21 0 15,-3 17 0-15,-10 21 0 16,-5 20 0-16,-6 20 0 16,-9 20 0-16,-3 10 0 15,-7 11 0-15,-7 7 0 0,-3 4 0 16,-5-8 0-16,-5-6 0 15,2-18 0-15,4-20 0 16,-1-16-2-16,-7-21-69 0,8-31-20 16,-1-30 0-16,2-24-8 15,4-18-3-15</inkml:trace>
  <inkml:trace contextRef="#ctx0" brushRef="#br0" timeOffset="21978.5936">6200 10437 86 0,'-81'-3'96'15,"2"-1"-4"-15,11 2-3 16,10-3-1-16,46-1-70 16,-19 3 1-16,20-4-3 15,25-4-9-15,28-7-7 16,35-5 0-16,24-8 0 0,34-8 0 15,30-7 0-15,24-7 0 16,15 1 0-16,12-1 0 16,2 0 0-16,-7 4 0 15,-8 4 0-15,-24 7 0 0,-28 5 0 16,-25 9 0-16,-31 3 0 16,-32 9-12-16,-37 19-55 15,-26-7-25-15,-28-8-1 0,-31 0-6 16,-23 1-2-16</inkml:trace>
  <inkml:trace contextRef="#ctx0" brushRef="#br0" timeOffset="22258.4328">6303 9589 1 0,'0'0'97'0,"2"-11"0"0,-2 11-6 16,19-2-5-16,-8 4 0 0,2 18-71 16,-2 7-1-16,2 10-5 15,-4 11-4-15,-5 9-1 16,-3 11-2-16,-1 5-1 16,-1 5-2-16,-6-3-4 15,-2-3-2-15,-5-6-6 0,5-8-14 16,-3-14-58-16,2-17-3 15,1-18-6 1,-2-11-5-16,1-16 10 0</inkml:trace>
  <inkml:trace contextRef="#ctx0" brushRef="#br0" timeOffset="22506.9197">6274 9734 61 0,'19'-37'96'0,"8"3"-4"16,7 4-4-16,6 2-3 0,5-2-54 15,3 17-12-15,8 9-4 16,0 8-7-16,-1 15-2 16,-5 11-2-16,-3 10-1 15,-11 10 0-15,-10 6-3 16,-13 4 0-16,-14 1 0 0,-11-2 0 16,-19-2 0-16,-15-2 0 15,-12-7 0-15,-10-8-5 16,-10-14-18-16,-4-4-63 15,2-11-4-15,0-14-3 0,6-17-8 16,7-21-2-16</inkml:trace>
  <inkml:trace contextRef="#ctx0" brushRef="#br0" timeOffset="23316.0814">4246 7035 68 0,'-31'-11'84'0,"-1"1"-1"15,-2 0-4-15,-1 33-24 0,4-26-33 16,0 1-1-16,5 0-4 16,1 2-2-16,6-2-3 15,3 2-2-15,8 0-1 0,8 0-2 16,6 9-2-16,22-3 0 15,18-1-2-15,23-2-1 16,23 1 1-16,23-4-1 0,24-4 1 16,23-7-2-1,11-5 1-15,18-4-1 0,2-2 1 16,0-4-2-16,-7 0 0 16,-11 0 0-16,-18 3 0 15,-25 1-3-15,-23 4-3 0,-31-1-2 16,-26 5-3-16,-27 2-3 15,-24 3-3-15,-19 2-2 16,-21 0 1-16,-17 3 2 16,-9 1 2-16,-7 0 4 15,-6 2 7-15,6-2 6 0,5 1 6 16,12 1 1-16,11 0 2 16,17 1 2-16,17 2 0 15,10-2-1-15,26 23-3 0,6-4-2 16,12 9-3-16,2 6 0 15,4 8-1-15,-1 7-1 16,-6 7-2-16,-11 3-1 0,-12 5-2 16,-15 0-4-16,-13 5-6 15,-25-5-9-15,-15-6-58 16,-17-2-6-16,-21-6-6 16,-12-8-7-16,-18-14 9 15</inkml:trace>
  <inkml:trace contextRef="#ctx0" brushRef="#br0" timeOffset="23924.9972">3322 7214 1 0,'-33'10'91'0,"12"-1"1"16,13 5-4-16,4 1-4 0,8 5-2 15,-30 6-72-15,44 14-3 16,14 13 0-16,6 11-1 0,9 15-1 16,11 8-1-16,9 9 0 15,11 9 2 1,9 6 0-16,11 5 0 0,8 2 1 16,7 2-2-16,6 2-5 15,4 2 0-15,3-4 0 0,0 1 0 16,2-1 0-16,-1 2 0 15,-4 2 0-15,-7-2 0 16,-5-1 0-16,-5-4 0 16,-7-5 0-16,-8-3 0 0,-12-12 0 15,-9-14 0-15,-16-14 0 0,-9-14 0 16,-15-14 0-16,-14-11 0 16,-15-16 0-16,-12-10 0 15,-17-7 0-15,-16-13 0 16,-3-7 0-16,-11-7 0 0,-5-4 0 15,-6-2 0-15,-1-1 0 16,2 3 0-16,4 7 0 16,2 6 0-16,4 9 0 15,9 7 0-15,3 6 0 16,11 13 0-16,8 6 0 16,10 4 0-16,16 2 0 0,10-1 0 15,20-6 0-15,18-8 0 16,14-11 0-16,15-12 0 0,13-15 0 15,10-10 0 1,2-11 0-16,4-8 0 0,-5-7 0 16,-12-14 0-16,-6 0-73 15,-9-4-23-15,-18-6-2 0,-9 1-7 16,-14-2-5-16</inkml:trace>
  <inkml:trace contextRef="#ctx0" brushRef="#br0" timeOffset="27621.3091">6775 4039 79 0,'-3'-15'90'16,"-8"11"-1"-16,-11 2-4 16,-3 2-41-16,-2 5-10 15,1 6-11-15,5 5-7 16,-1 7-5-16,6 6-3 0,7 3-2 16,9 2-2-16,5 4-2 15,14 2 1-15,6 4-1 0,9-2-1 16,4 0 1-16,4-3-1 15,4 0-1 1,-5-5 1-16,-3-2 0 0,-3-2 0 16,-7-4 0-16,-9-3 0 0,-3-2 0 15,-13-1 0-15,-3-5 1 16,-9 3 0-16,-8-5-2 16,-7 0 0-16,-9-4 0 15,-2 1-7-15,-12-5-7 0,3 1-27 16,-10-5-48-16,0-2-2 15,-1-12-6-15,0-4-7 16</inkml:trace>
  <inkml:trace contextRef="#ctx0" brushRef="#br0" timeOffset="27793.0853">6448 4209 0 0,'40'-25'93'0,"2"-2"4"16,5 1-6-16,1-3-7 15,6 25-21-15,4-23-44 16,4-1-4-16,3 9-10 0,-4 1-14 16,4 7-72-16,-7 6-3 15,-3 1-5-15,-7 3-7 16,-4 0-2-16</inkml:trace>
  <inkml:trace contextRef="#ctx0" brushRef="#br0" timeOffset="28616.5859">6325 7497 31 0,'-15'5'90'0,"-1"-1"1"16,2-4-5-16,2 0-3 15,12 0-55-15,-9-16-2 16,9 4-6-16,11-3-7 0,6-3-3 16,9-2-4-16,7 2-1 15,3 1-1-15,5 4-1 0,-1 6-1 16,1 7-1-1,-7 6 0-15,-4 11-1 0,-10 8 0 16,-6 5 0-16,-11 6 0 16,-3 4 0-16,-9-2 1 15,-7 1-1-15,-3-4 0 16,-2-7 1-16,3-6 0 0,2-5 0 16,6-7 0-16,10-10 1 15,0 0-1-15,16-6 2 0,6-4-3 16,5 2 0-16,3-2 0 15,3 3 0-15,0 4 0 16,-5 3 0-16,-4 5 0 16,-5 7 0-16,-9 9 0 0,-4 3 0 15,-13 7 0 1,-9 5 0-16,-6 4 0 16,-6 3 0-16,-5 2 0 0,-3 0 0 15,2 3-7 1,-2 1-79-16,11-8-3 0,7 0-4 15,1-6-7-15,6-3-5 16</inkml:trace>
  <inkml:trace contextRef="#ctx0" brushRef="#br0" timeOffset="29226.0054">6458 10904 17 0,'-4'-11'103'0,"4"11"0"16,-7-15-7-16,7 15-2 16,-7-17-1-1,2 2-88 1,5 15-5-16,0 0 0 0,-9 12 0 15,8 4 0-15,1 8 0 16,0 2 0-16,0 7 0 16,0 2 0-16,1 4 0 15,0-3 0-15,1 4 0 16,-1-5 0-16,3 1 0 0,-2-12 0 16,-3-3-79-16,5-7-7 15,-4-14-1-15,18 0-5 16,-9-17-2-16</inkml:trace>
  <inkml:trace contextRef="#ctx0" brushRef="#br0" timeOffset="31673.7498">6836 10666 49 0,'0'0'88'15,"-6"-12"-2"-15,6 12-2 0,0 0-30 16,-10-8-16-16,10 8-9 16,0 0-7-16,0-10-6 0,0 10-3 15,0 0-2-15,0 0-2 16,0 0-1-16,0 0-4 16,0 0-4-16,-3 10 0 15,-1 0 0-15,-3 5 0 0,2 3 0 16,-2 4 0-16,-1 5 0 15,2 1 0 1,-4 2 0-16,4-2 0 0,0 0 0 16,5 0 0-16,1-3 0 15,0 1 0-15,2-3 0 0,7-1 0 16,-1-4 0-16,3 2 0 16,3-9 0-16,1-1 0 15,4-3 0-15,2-7 0 16,1-2 0-16,3-10 0 15,3-4 0-15,-1-7 0 0,-1-2 0 16,-2-8 0-16,-2 3 0 16,-3-6 0-16,-6 0 0 0,0-2 0 15,-9-3 0-15,-4 3 0 16,0 1 0-16,-6 4 0 16,-5-1 0-16,-5 6 0 15,0 3 0-15,-5 6 0 0,-1 5 0 16,-5 4 0-16,2 4 0 15,-2 6 0-15,-3 0 0 16,8 7 0-16,-4 4 0 0,11 18-26 16,3-11-67-16,5 0-2 15,3-1-6-15,2-1-7 16</inkml:trace>
  <inkml:trace contextRef="#ctx0" brushRef="#br0" timeOffset="31992.0118">6509 10628 37 0,'-13'-3'91'16,"5"2"1"-16,-2-2-6 16,10 3-2-16,-8 0-52 15,8 0-7-15,-2 21-7 16,2 0-6-16,0 14-5 0,1 7-2 16,3 9-3-16,-1 5-4 15,6 15-21-15,-2-4-60 16,0-4-3-16,1-4-5 15,2-8-5-15,1-11-4 0</inkml:trace>
  <inkml:trace contextRef="#ctx0" brushRef="#br0" timeOffset="32970.0573">9804 3723 81 0,'0'0'88'16,"-11"-7"-2"-16,3 16-7 0,8-9-37 15,-11 0-9-15,11 0-11 16,0 0-7-16,0 0-3 15,0 0-3-15,0 0-1 16,17 4-3-16,6-4 0 16,10 0 0-16,9-5-1 0,14-2 0 15,14-3-2-15,9-1 1 16,12-4-1-16,13-2-1 16,5 2 0-16,3-3 1 0,6 1 0 15,-2-1-2-15,-1 2 0 16,-3-1 0-16,-5 2 0 15,-6 1 0-15,-13-1 0 16,-10 3 0-16,-12 1 0 0,-10 1 0 16,-10 2-2-16,-15 1-3 15,-6 2-5-15,-13-2-7 16,-5 2-10-16,-7 5-23 16,-5-11-37-16,-8 0-2 0,-7 0-4 15,-2-1-2 1</inkml:trace>
  <inkml:trace contextRef="#ctx0" brushRef="#br0" timeOffset="33171.3216">11304 3307 67 0,'-28'-13'85'0,"6"0"-4"16,10 5-3-16,12 8-24 15,0 0-18-15,17 2-12 16,3 7-6-16,8 9-4 0,2 3-2 16,7 7 1-16,0 11-3 15,-3 8-4-15,-2 11-1 16,-13 9-2-1,-2 8-2-15,-16 0-2 0,-5 3-3 16,-17-2-3-16,-9 3-10 16,-15 12-55-16,-2-31-16 15,-7-10-4-15,-1-12-7 0,0-11 0 16</inkml:trace>
  <inkml:trace contextRef="#ctx0" brushRef="#br0" timeOffset="37013.8335">13897 2623 61 0,'-5'-22'77'16,"0"-6"-11"-16,1 6-11 0,-6-2-5 16,6 3-11-1,-6-2-10-15,3 4-6 0,-7 0-6 16,2 2-4-16,-6 6-4 15,-2-1-2-15,-6 6-2 16,-1 1-1-16,-4 4 0 16,-5 0-1-16,-5 5 0 0,-3 5 1 15,-1 2-1-15,-7 3 1 16,-1 4 0-16,0 2-1 0,-1 5 1 16,-3 2-1-16,0 6 0 15,-1 3 1-15,-1 3-3 16,-3 6 0-16,3 2 0 0,0 3 0 15,-2 5-1-15,6 4 1 16,-1 2-1 0,2 5 0-16,4 1 2 0,-1 3-2 0,2 2 1 15,6 1-1-15,0-2 0 16,5 0 0-16,4-1 0 16,6 0 0-16,3 0-1 15,7-1 1-15,2 1 1 16,5 2-1-16,8 0 1 0,0 0-1 15,3 1 0-15,6 2 0 16,10 2 0-16,3 0 0 16,6 0 0-16,9 1 0 0,5-3 1 15,11-2 1-15,5-1 0 16,8-4-2-16,4 0 0 16,9-4 0-16,6-3 0 15,5-3 0-15,5-2 0 0,4-4 0 16,2-6 0-16,4-3 0 15,4-11 0-15,0-5 0 16,6-8 0-16,-3-8 0 16,6-11 0-1,-3-2 0-15,4-15 0 16,3-11 0-16,2-5 0 0,-1-10 0 0,-2-6 0 16,0-9 0-16,-5-1 0 15,1-4 0-15,-8-4 0 0,-4 1 0 16,-6-7 0-16,-4-5 0 15,-1-5 0-15,-4-5 0 16,-6-5 0-16,-2-5 0 16,-6-9 0-16,-3-7 0 15,-9 0 0-15,-7-1 0 0,-10-3 0 16,-11 5 0-16,-7-2 0 16,-14 3 0-16,-11 5 0 0,-7 5 0 15,-17 6 0-15,-11 6 0 16,-14 2 0-16,-9 5 0 15,-15 4 0-15,-10 4 0 0,-14 4 0 16,-6 3 0-16,-14 6 0 16,-7 6 0-16,-7 5 0 15,-5 4 0-15,-4 10 0 16,-2 5 0-16,1 9 0 16,4 3 0-16,6 8 0 15,5 6 0-15,6 6 0 16,8 5 0-16,17 13-14 0,7 5-21 15,10 9-53-15,20 5-1 16,10 0-5-16,23-2-4 16,10-4 5-16</inkml:trace>
  <inkml:trace contextRef="#ctx0" brushRef="#br0" timeOffset="37401.6149">14009 2286 3 0,'0'0'89'0,"1"-15"2"15,-1 15-5 1,0-9-5-16,0 9-1 0,-16 0-68 16,0 14 0-16,-3 20-1 0,-5 13-3 15,-4 18-2-15,-9 18-1 16,-4 20 1-16,-5 16 0 15,1 17-2-15,-1 13 0 16,6 9-2-16,2 7 0 0,3 3 1 16,2-2-3-16,6 2 0 15,0 1 0-15,2-5 0 16,3-4 0-16,-4-10 0 16,2-3 0-16,0-7 0 0,2-8 0 15,-1-13 0-15,2-13 0 16,1-12 0-16,0-13 0 15,1-12-2-15,1-17-15 0,5-13-34 16,3-14-36-16,10-25-3 16,-11 0-7-16,11-34-4 15</inkml:trace>
  <inkml:trace contextRef="#ctx0" brushRef="#br0" timeOffset="37750.0538">14611 2638 81 0,'69'-78'93'16,"-6"14"-2"-16,-20 13-6 0,-7 15-2 16,-16 13-68-16,-5 13 2 15,-6 18-1-15,-8 17-4 16,-1 14-3-16,-9 19-4 0,-2 14-1 15,-4 20-4-15,-7 19 0 16,-5 17 0-16,-3 12 0 16,-4 7 0-16,1 11 0 15,0 1 0-15,-2 1 0 16,2-4 0-16,3-5 0 0,0-7 0 16,-2-9 0-1,6-10-5-15,-2-10-6 0,-2-15-10 0,3-7-65 16,0-12-4-16,-1-19-4 15,2-16-6 1,-4-19-1-16</inkml:trace>
  <inkml:trace contextRef="#ctx0" brushRef="#br0" timeOffset="38182.8041">12647 3682 76 0,'-44'-1'93'16,"6"-2"-5"-16,9 1-4 15,4-7-2-15,9 5-69 16,3 3-1-16,13 1 0 15,0 0-4-15,0 0 0 0,13 1-2 16,10 0 0-16,18-1 0 16,17-4-1-16,25-5 0 15,24-4 2-15,26-7-7 0,29 0 0 16,27-9 0-16,17 2 0 16,14-2 0-16,10 0 0 15,0-1 0-15,-8 4 0 0,-16-1 0 16,-17 3 0-16,-27 1 0 15,-27 3 0-15,-26 0 0 0,-31 5 0 16,-22 3 0-16,-21-2 0 16,-20 7-11-16,-23-4-33 15,-21 6-43-15,-16 0-3 16,-19-3-7-16,-18-3-4 16</inkml:trace>
  <inkml:trace contextRef="#ctx0" brushRef="#br0" timeOffset="38599.9225">12880 2892 35 0,'0'-18'90'0,"3"-2"-1"0,9 3-3 16,-3-1-2-16,4 1-48 16,-3 9-15-16,1 3-2 15,-1 7-6-15,-3 10-4 16,-5 15-4-16,-3 7-1 0,-6 14-1 16,-6 7-1-1,-2 8 0-15,-3 3 1 0,-2 1-2 16,2-4-1-16,1-4 0 15,5-7 1-15,6-8-1 16,5-9 1-16,2-10 0 16,11-8 0-16,8-7 0 0,3-3 1 15,9-7 0-15,7-4-2 16,2-12-2-16,7-4-1 16,2-4-5-16,-5-10-8 0,2-1-31 15,-8-3-39-15,-6-5-2 16,-13-2-5-16,-13 0-6 15</inkml:trace>
  <inkml:trace contextRef="#ctx0" brushRef="#br0" timeOffset="38810.9893">12986 2860 75 0,'-29'-15'87'0,"10"-3"-4"0,4 1-4 0,6-2-40 15,13 1-2-15,16 1-15 16,8-1-8-16,14 3-6 15,4 1-3-15,9 3-1 16,4 1-3-16,3 10-10 0,-6-2-10 16,-1 2-35-16,-4 14-26 15,-13 2-6-15,-12 2-3 16,-12 1-5-16</inkml:trace>
  <inkml:trace contextRef="#ctx0" brushRef="#br0" timeOffset="38987.9449">12976 3068 1 0,'-33'18'84'16,"10"-4"5"-16,6-5-2 15,17-9-3-15,0 19-29 0,13-23-28 16,13-4-3-16,15-6-8 16,9-2-5-16,15 1-6 15,8-6-13-15,12-3-46 16,6 10-28-16,9-2-4 15,-4 0-7-15,-2-1-5 16</inkml:trace>
  <inkml:trace contextRef="#ctx0" brushRef="#br0" timeOffset="41600.4153">12826 4059 61 0,'-2'-11'94'16,"-2"-1"-3"-16,0 1-5 15,-1 2-3-15,5 9-60 16,-11-2-7-16,11 2-4 15,-11 16-5-15,2 0-3 16,4 5-1-16,3 1-1 0,0 6 1 16,2-1-1-16,3 0 0 15,8 0 0-15,5 0-1 16,8 0 0-16,5-2 1 16,5 3-1-16,4-2 0 15,4 2-1-15,-2-3 1 0,0 0 0 16,-6 0-1-16,-6-4 0 15,-5-1 0-15,-7-2 0 16,-8 0 1-16,-7 0 0 0,-3-4-1 16,-11 1 1-16,-6-4 0 15,-3 1-1-15,-8-1-2 16,-3-3-1-16,-5-1-3 16,-5-5-4-16,3 2-9 0,-6-6-31 15,4-3-37-15,4-6-4 16,2-7-5-16,7-7-1 15</inkml:trace>
  <inkml:trace contextRef="#ctx0" brushRef="#br0" timeOffset="41847.9847">12785 4136 35 0,'21'-22'92'0,"2"4"2"0,0-4-6 15,6 1-1 1,-3-1-56-16,6 2-1 15,5 1-10-15,-3 1-7 0,4 3-5 16,-1 0-3-16,-2 5-1 16,-1 1-3-16,-3 3 0 15,-3 0-1-15,-4 4-2 0,-2-2-2 16,-4 4-5-16,-5-1-11 16,2 1-64-16,1 1-5 15,-3-1-4-15,-1 0-5 16,2-5-3-16</inkml:trace>
  <inkml:trace contextRef="#ctx0" brushRef="#br0" timeOffset="44783.6712">9282 6894 6 0,'-16'2'73'0,"3"-2"2"0,13 0-15 16,-13 4-16-16,13-4-8 15,0 0-17-15,0 0-7 0,0 0-4 16,0 0-3-1,10 10-1-15,5-5 0 0,6 0 0 16,3-2 3-16,10-1-1 16,7-1 2-16,9-1-2 15,5 1 1 1,5-4-2-16,6-3 0 0,6 2-1 16,2-3 0-16,5 0 0 0,3-2 0 0,5 2 0 15,1-2-1-15,8 1 0 16,1-1 0-16,9 0-1 15,0 0 0-15,5 3 0 16,3-3-1-16,5 2-1 0,3 2 1 16,6-1 0-16,2 0 0 15,1 1-1-15,4 1 1 16,1 1 0-16,3-1 2 0,-1-1-3 16,1 2 2-16,3-1-1 15,-3 1 0-15,5 0 1 16,-1-1-1-16,0 1 0 15,1 0 0-15,-3-1 0 0,-1 2 0 16,0-2 0 0,-1-2 0-16,-4 3 0 0,1-2 0 15,0-2 0-15,-1 1 0 16,3-1 0-16,-3 0 0 16,1-1 0-16,-3 0 0 15,1 1 0-15,0-1 0 0,-5 3 0 16,-4-2 1-16,-5 1-1 15,-3-1 1-15,-3 2-1 0,-7-1 1 16,-8 2-1-16,-4-2 1 16,-6 0-1-16,-6 1 0 15,-8 0 0-15,-6-1 1 0,-8 1-1 16,-9-1 0-16,-6 3 0 16,-8-1 0-16,-7 1 0 15,-7-1 0 1,-7 2-1-16,-4-1-1 0,-13 3-3 15,12-5-5-15,-12 5-13 16,0 0-47-16,-6-4-15 0,6 4-5 16,-8-20-5-16,4 5-1 15</inkml:trace>
  <inkml:trace contextRef="#ctx0" brushRef="#br0" timeOffset="45015.163">16252 6347 42 0,'-9'-9'85'15,"9"9"-1"-15,-14-10-7 0,14 10-3 16,0 0-52-16,0 0-6 16,2 16-4-16,6 2-5 15,1 6-2-15,0 8-1 0,-3 7 1 16,0 6 0-16,-4 3-2 16,-2 5 0-16,-9 1-1 15,-6 0 1-15,-10 1-2 16,-6-3-2-16,-6-3-4 0,-4-9-7 15,4-11-44 1,-2 1-25-16,6-12-3 0,5-13-8 16,13-13-1-16</inkml:trace>
  <inkml:trace contextRef="#ctx0" brushRef="#br0" timeOffset="46007.2709">18260 5598 43 0,'5'-30'70'0,"-5"5"3"15,-6-1-26-15,1 4-9 16,-5-1-7-16,0 1-7 16,-1 7-5-16,-3 1-4 0,-5 3-2 15,-4 3-2-15,-5 4-4 16,-4 3 0-16,-5 1-2 16,-5 8-1-16,-3 4 1 15,-9 3 0-15,-1 3-1 16,-2 5 1-16,-6 6 0 0,0 3-1 15,-3 4 0-15,-2 3 0 16,0 7 0-16,1 2 0 0,1 6-1 16,-1 0-1-16,4 5 0 15,2 0 1-15,1 5-1 16,0 4 0-16,4 1 0 0,1 5-1 16,-2 1 1-1,2 5-1-15,3-1 0 16,3 0 0-16,7 0 0 0,2 0-1 15,6 0 0-15,4 0 0 16,10-3 0-16,5 1 1 16,7 1 2-16,4 1-1 0,4-1 0 15,7-2 0-15,8-1-1 16,10 0 1-16,5-2 0 16,7-4-1-16,11-4-1 15,9 1 1-15,22-1 1 16,11-5 0-16,8-6 0 15,9-6 1-15,7-5 0 16,4-7 0-16,7-8-1 16,2-6 1-16,-12-10-3 0,4-8 0 15,0-3 0-15,4-4 0 16,-1-8 0-16,2-6 0 0,-1-3 0 16,1-7 0-16,-1-4 0 15,-5-4 0-15,-1-6 0 16,-2-7 0-16,-2-4 0 15,1-5 0-15,-2-10 0 0,0-6 0 16,-4-5 0-16,0-8 0 16,-2-7 0-16,-8-5 0 15,-2-4 0-15,-13-1 0 16,-8-3 0-16,-13 0 0 16,-9 2 0-16,-14 1 0 0,-13 1 0 15,-14 7 0-15,-12 2 0 16,-11 4 0-16,-14 4 0 15,-12 3 0-15,-12 4 0 0,-12 0 0 16,-14 3 0-16,-12 5 0 16,-10 3 0-16,-12 4 0 15,-15 5 0-15,-7 8 0 0,-14 5 0 16,-8 10 0-16,-3 9 0 16,-4 9 0-16,-3 10 0 15,3 7-3-15,5 10-12 16,11 16-16-16,18 3-55 0,10 10-2 15,20 0-4-15,24-4-6 16,22-3 1-16</inkml:trace>
  <inkml:trace contextRef="#ctx0" brushRef="#br0" timeOffset="46387.3593">18311 5445 76 0,'-11'-5'91'15,"1"0"-6"-15,10 5-6 16,-15-10-2-16,15 10-65 16,-10 11-1-16,4 7-3 15,-4 16-2-15,-4 10-1 0,-5 16 1 16,-6 15-1-16,-7 18 0 15,-6 14 0-15,-4 17-1 16,-9 11-1-16,0 11 0 16,-4 9 0-16,-3 6-1 0,1 4 0 15,-2-2 0-15,2-2 0 16,1-7-1-16,5-6 0 16,0-8-1-16,3-13 1 15,3-10-1-15,0-13-3 0,6-6-1 16,1-14-5-16,8-11-10 15,3-13-35-15,10-17-30 16,8-20-5-16,9-23-6 0,14-16-3 16</inkml:trace>
  <inkml:trace contextRef="#ctx0" brushRef="#br0" timeOffset="46755.2599">19032 5841 20 0,'86'-62'86'0,"-13"7"2"0,-8 9-4 16,-16 6-2-16,-12 6-43 16,-6 12-16-16,-12 7-4 0,-7 12-4 15,-5 7-5 1,-7 21-2-16,-2 12-3 0,-6 19-2 15,-4 15-1-15,-4 22 2 0,-9 17-1 16,-2 13 0 0,-8 8-1-16,1 5 0 0,-3 4-2 15,-2-1 1-15,-2 0-1 16,-1-8 1-16,4-6-1 16,-3-6 0-16,4-2 0 0,-5-3-2 15,-1-9-4-15,-1-1-4 16,-4-8-7-16,6-7-29 15,-4-5-41-15,0-12-2 16,4-17-7-16,-1-14-3 16</inkml:trace>
  <inkml:trace contextRef="#ctx0" brushRef="#br0" timeOffset="47187.818">16818 6728 45 0,'-85'6'87'16,"14"3"-3"-16,13-5-2 15,12 3-5-15,17-2-59 16,5 4 0-16,15 3-2 15,9-2-3-15,13 2-3 16,13-1-1-16,13-2 1 0,21-3-2 16,19 0-1-16,21-5-1 15,22-1-2-15,22-7 0 16,23-3-1-16,18-5-1 16,22 1 0-16,8-2 1 15,13-1-2-15,1 1 1 0,-1 3-2 16,-10 0 0-16,-15-1 0 15,-17 4 0-15,-26-1 0 0,-25 0 0 16,-30 0 0-16,-30-1-7 16,-22-1-4-16,-28-4-10 15,-22-3-32-15,-21 6-33 0,-23-1-4 16,-16-2-7-16,-16-4-2 16</inkml:trace>
  <inkml:trace contextRef="#ctx0" brushRef="#br0" timeOffset="47544.902">17363 6034 68 0,'-7'-12'86'16,"7"12"0"-16,0-11-8 16,0-2-37-16,0 13-12 0,0 0-8 15,0 0-7-15,0 18-6 16,0 1-3-16,-4 9-3 16,-2 6 1-16,-3 11 0 0,-3 4-1 15,0 2 0-15,-2 2 0 16,-3-1 0-16,-1-1-3 15,-1-3-1-15,0-6-4 16,2-3-5-16,-3-10-6 16,3-4-18-16,12 0-42 0,-9-14-6 15,2-7-5 1,2-5-1-16</inkml:trace>
  <inkml:trace contextRef="#ctx0" brushRef="#br0" timeOffset="47774.9314">17225 6132 38 0,'17'-17'79'15,"2"-1"-1"-15,2 1-5 16,6 8-32-16,1-5-17 16,3 0-8-16,5 5-7 0,-1 2-4 15,2 3-3-15,-4 2-2 16,2 2-6-16,-7 1-10 15,-7 5-26-15,4 5-29 16,-10 0-5-16,-5 2-3 16,-8-1 4-16</inkml:trace>
  <inkml:trace contextRef="#ctx0" brushRef="#br0" timeOffset="47953.7926">17289 6288 28 0,'-9'11'79'15,"9"-11"3"-15,-1 11-2 0,1-11-38 16,13 3-4-16,5-2-8 16,5-1-8-16,9 0-9 15,7-1-6-15,11 1-13 16,-2 3-53-16,19-3-16 0,2 0-7 16,4-1-4-16,2-5-5 15</inkml:trace>
  <inkml:trace contextRef="#ctx0" brushRef="#br0" timeOffset="50636.7659">16996 7093 26 0,'-12'-4'48'16,"-1"-2"2"-16,5 1-1 15,-3-1 0-15,11 6-4 16,-18-11-7-16,18 11-4 16,-16-7-6-16,16 7-2 15,-16-4-7-15,16 4-3 0,-16 0-4 16,16 0-1-16,-10 2-3 16,10-2-2-16,-1 14 0 15,4-3-1-15,10 2-1 0,9 1-1 16,4 2 1-16,8 3-1 15,3 0-1-15,5 3 1 16,-2 2-1-16,-3-1-1 0,-5 3 0 16,-7 4 0-16,-8 2 0 15,-11 3 0-15,-6 4 1 16,-6 0-2-16,-11 3 1 16,-4-1 0-16,-2-1-1 15,-2-3-1-15,0-3-2 0,1-4-3 16,6-2-6-1,-1-8-9-15,8-3-27 0,7-3-39 16,4-14-5-16,-9 9-4 16,9-9-2-16</inkml:trace>
  <inkml:trace contextRef="#ctx0" brushRef="#br0" timeOffset="50810.4663">16939 7521 40 0,'-5'-17'91'16,"4"-1"-1"-16,1 4-6 15,6-4-2-15,11 3-54 0,8 4-10 16,12-3-7-16,8 3-8 16,9 1-10-16,11 3-33 15,10 5-41-15,7 2-3 16,4 0-5-16,-4 2-6 16</inkml:trace>
  <inkml:trace contextRef="#ctx0" brushRef="#br0" timeOffset="52761.341">9393 10702 10 0,'0'0'65'0,"0"0"1"0,-8-9-18 16,8 9-11-16,0 0-7 15,0 0-5-15,0 0-5 16,0 0-4-16,0 0-1 0,0 0-4 16,0 0-2-16,0 0-2 15,0 0-1-15,0 0-4 16,0 0 2-16,0 0-2 16,0 0-1-16,0 0-1 0,0 0 1 15,0 0-1-15,0 0 1 16,0 0 1-16,0 0 0 15,0 0 2-15,0 0 0 16,8-2 1-16,-8 2-1 0,8 0 1 16,-8 0 0-16,15 0-1 15,-3 0-1-15,0 0 0 16,2 0-1-16,1 0 0 0,5 1-1 16,4 1 1-16,3 0 0 15,6 0 1-15,5-1 0 16,3 0 0-16,11-1 0 15,3 0 0-15,8 1 0 16,5-1 0-16,9-2-1 16,4-1-1-16,6-2 1 15,5 0-1-15,7-3 0 0,7 1 0 16,2-3 0-16,5 0 0 16,4-2 0-16,7-1 1 0,5-1-1 15,4-1 1-15,6-1 0 16,3-1-1-16,6-1 1 15,2 1 0-15,6-1-1 16,2-1 1-16,5 1-1 16,4-1 1-16,6 1-2 0,1-1 1 15,5 1 0-15,3 0-1 16,6-2 1-16,4 4 0 16,1-4 1-16,4 1-1 0,3-1 1 15,5 1 1-15,2-2-1 16,4 0 1-16,4 1-1 15,3-1 0-15,3 1-1 16,1-2 1-16,7 1-1 0,-2 0 1 16,9 0-1-16,0 2 0 15,6-2 1-15,2 0-1 16,2 1 0-16,5 0 1 0,1 1-2 16,6-2 0-16,-1 1 0 15,4 1 0-15,-1-2 0 0,1 2 0 16,4-1 0-16,0 0 0 15,-6 1 0-15,3 2 0 16,-7-2 0-16,-7 3 0 16,-1 1 0-16,-9 2 0 15,-7-2 0-15,-6 3 0 16,-8 0 0-16,-14 0 0 0,-11 2 0 16,-7-1 0-16,-15-1 0 15,-14 1 0-15,-14 0 0 16,-16 0 0-16,-12 1 0 0,-10 1 0 15,-15-1 0-15,-18 2 0 16,-10 1 0-16,-10-3 0 16,-13 3 0-16,-11 1 0 15,-6 1 0-15,-9-1 0 0,-12 6 0 16,13-10 0-16,-13 10 0 16,0-10 0-16,0 10 0 15,-2-10 0-15,2 10 0 0,-7-8-5 16,7 8-3-16,-5-10-1 15,5 10-2-15,-3-9 0 16,3 9 1-16,-1-9 0 0,1 9 2 16,0-9 1-16,0 9 2 15,0-11 2-15,0 11 2 16,0-12 2-16,0 12 0 16,0-15 0-16,0 15 1 15,-4-11 0-15,4 11 0 16,-8-12 1-16,8 12 0 0,0 0 2 15,-7-8 0-15,7 8 0 16,0 0 1-16,0 0 0 0,0 0-1 16,0 0 0-16,0 0-1 15,0 0-1-15,0 0-1 16,0 0-1-16,0 0-1 16,0 0 0-16,0 0 0 0,0 0 0 15,-1 6-2-15,1-6-2 16,-4 16-4-16,4-16-13 15,-13 18-62-15,9-6-1 16,-1-2-7-16,0-1-6 16,5-9 2-16</inkml:trace>
  <inkml:trace contextRef="#ctx0" brushRef="#br0" timeOffset="53413.7015">23178 9619 9 0,'0'0'77'0,"-9"-11"5"15,9 11 1-15,0 0-30 16,-11-9-12-16,11 9-9 0,0 0-8 15,0 0-5-15,6-9-4 16,7 6-2-16,6-2-4 16,11 1-1-16,7-5-1 15,12 2 0-15,12-2-1 0,11 0 0 16,14 2-1 0,14-4-1-16,10 2 0 0,8-1 0 15,10 2-1-15,9-1-3 0,6 1 0 16,3 0 0-16,-3 0 0 15,-4 2 0-15,-1 1 0 16,-6-1 0-16,-10-1 0 16,-12 1 0-16,-15-2 0 15,-10 1 0-15,-16-3 0 0,-14 0 0 16,-11-1 0-16,-16 0 0 16,-6 1 0-16,-12-2 0 15,-6 0 0-15,-4 0 0 0,-6 4 0 16,-6-4 0-1,1 6 0-15,-6-4-2 0,1 7-14 16,-4-2-7-16,1 2-19 16,5 2-46-16,-5-3-1 0,2 1-5 15,-3-3-4-15</inkml:trace>
  <inkml:trace contextRef="#ctx0" brushRef="#br0" timeOffset="53672.8518">25258 9156 64 0,'-22'-16'93'0,"0"2"-3"15,5 2-4-15,-14 2-30 16,31 10-16-16,0 0-13 0,0 0-9 16,17 4-6-16,9 9-5 15,7 6-2-15,4 4-1 16,7 6-1-16,1 3-1 16,0 4 0-16,-6-2-2 15,-5 7 2-15,-15 0-2 16,-10-2 0-16,-9 0 0 0,-8-3 0 15,-17-4-2-15,-9 0-4 16,-8-7-4-16,-1-3-16 16,-4-4-60-16,-4-7-3 0,6-7-4 15,6-6-7-15,8-10 1 16</inkml:trace>
  <inkml:trace contextRef="#ctx0" brushRef="#br0" timeOffset="54794.7572">27516 7174 44 0,'0'-16'74'0,"3"-1"-15"16,-3 1-6-16,0 3-10 16,-7-4-9-16,1 3-8 15,-3-3-3-15,-5 4-4 16,0 0-3-16,-5 2-3 16,-5 1-2-16,-6 4-2 0,-6 5-2 15,-4 0 1-15,-5 7-2 16,-5 6-1-16,-6 2 0 15,-3 5-1-15,-2 5 0 16,1 5-1-16,-6 3 0 0,4 3 0 16,-3 5 0-16,2 3-1 15,-3 7 0-15,5 1 0 16,2 6 0-16,1 1 0 0,0 3-2 16,10 1 2-16,-1 3-1 15,-11 17 3 1,2 3 0-16,-3 5 0 15,1 0 0-15,2 5 1 16,0 0-3-16,-6 5-2 16,7-1 0-16,13-13 0 15,4 1 0-15,8-2 0 0,4 0 0 16,4-2 0-16,5 0 0 16,6-1 0-16,9-2 0 15,4-4 0-15,3-1 0 16,13 1 0-16,4-5 0 0,11 0 0 15,9-4 0-15,4 1 0 16,10-7 0-16,8-2 0 16,4-5 0-16,9-3 0 15,9-7 0-15,4-3 0 0,3-3 0 16,6-4 0-16,3-5 0 16,6-2 0-16,1-6 0 15,5-1 0-15,-5-6 0 0,-2-3 0 16,-3-6 0-1,-3-4 0-15,-2-7 0 0,0-8 0 16,-4-7 0-16,-8-8 0 0,6-7 0 16,-1-6 0-16,0-8 0 15,3-3 0-15,-4-11 0 16,5-8 0-16,-7-8 0 16,1-8 0-16,-6-5 0 15,1-7 0-15,-7-11 0 16,-6-7 0-16,-7 0 0 15,-12-5 0-15,-6-1 0 0,-13-1 0 16,-11-2 0-16,-13 2 0 16,-9 3 0-16,-18 6 0 0,-9 1 0 15,-13 5 0-15,-11 4 0 16,-10 5 0-16,-10 8 0 16,-6 4 0-16,-7 10 0 15,-7 5 0-15,-8 9 0 0,-1 7 0 16,-5 11 0-16,-1 9 0 15,-2 7 0-15,-3 8 0 0,1 11 0 16,-3 7-6-16,3 13-22 16,7 9-61-16,6 6-4 15,14 1-4-15,18-4-6 0,24-1 8 16</inkml:trace>
  <inkml:trace contextRef="#ctx0" brushRef="#br0" timeOffset="55213.0141">27574 7011 63 0,'-13'-1'89'0,"3"1"-4"15,-3 1-3-15,5 5 0 16,-4 5-68-16,-3 11 0 0,0 5-2 15,-4 12-1-15,-3 8-2 16,-6 11-1-16,-2 14-2 16,-7 10-1-16,-3 10-2 0,-4 10 1 15,0 8-1 1,-5 8 1-16,2 10 1 0,-4 1-1 16,0 5 0-1,2-2 0-15,3 1-4 0,-1 1 0 16,5-6 0-16,-4-1 0 0,3-8 0 15,0-5 0-15,-1-3 0 16,3-3 0-16,-4-3 0 16,0-2 0-16,3-4 0 15,0-4 0-15,5-1 0 16,4-3 0-16,3-6 0 0,-1-11-15 16,11-7-18-16,16-19-56 15,-10-16-2-15,7-19-4 0,2-21-6 16</inkml:trace>
  <inkml:trace contextRef="#ctx0" brushRef="#br0" timeOffset="55616.5812">27380 9350 511 0,'-23'68'0'16,"-3"13"0"-16,-7 8 0 16,-2 12 0-16,-1-6 0 0,5-10-5 31,2-10-10-31,4-6-19 15,9-14-56-15,-3-17 1 0,8-13-7 0,-4-21-5 16</inkml:trace>
  <inkml:trace contextRef="#ctx0" brushRef="#br0" timeOffset="56098.1613">25821 8615 53 0,'-44'-2'85'0,"9"0"-2"0,9 1-5 16,11 1-2-16,15 0-59 15,0 0-3-15,14 0-1 16,16 0-2-16,9-2-1 15,11 1 2-15,14-3-1 16,12-1-2-16,16-3-1 0,15 0-1 16,12-2-1-16,11 0 0 15,12-1-2-15,13 0 0 16,7 1 0-16,11 2-4 0,5-3 0 16,4 4 0-16,7-2 0 15,1 1 0-15,-5-4 0 16,-6 1 0-16,-4-2 0 0,-16-4 0 15,-18 2 0-15,-17-2 0 16,-24 3 0-16,-25-2 0 16,-14 4 0-16,-19 2 0 15,-14 3 0-15,-14 1 0 16,-14 6 0-16,0 0 0 16,0 0-9-16,-20-1-11 0,2 9-28 15,-9-5-42-15,-6-3-1 0,-2 0-5 16,-8-11-4-1</inkml:trace>
  <inkml:trace contextRef="#ctx0" brushRef="#br0" timeOffset="56615.0312">28050 7475 38 0,'16'-16'83'16,"5"2"3"-16,-2-3-4 16,0 4-38-16,-2 4-5 0,-2-1-10 15,-1 5-8 1,-14 5-4-16,11 2-5 0,-11 9-2 15,-4 9-3-15,-6 7-2 16,-10 10 0-16,-3 10-1 16,-5 9 0-16,-6 10-2 0,-1 8 2 15,-11 20-1 1,-1 8 1-16,-5 3 0 16,2 5-2-16,-4 2 1 15,0 4 0-15,1 6-3 0,2 0 0 16,6-14 0-16,1 3 0 15,2-7 0-15,4-1 0 16,6-3 0-16,0-3 0 16,2-9 0-16,3-8 0 0,1-9 0 15,3-7 0-15,0-5 0 16,-1-8 0-16,4-9 0 16,-1-9-4-16,1-4-8 15,1-14-16-15,-14-3-60 0,20-10-2 16,-2-7-4-16,1-16-7 15,1-12 7-15</inkml:trace>
  <inkml:trace contextRef="#ctx0" brushRef="#br0" timeOffset="57227.5262">26699 7686 6 0,'3'-12'76'0,"-1"-3"4"16,2 3-1-16,-4-3-34 15,0 5-5-15,-3-3-14 16,-2 2-4-16,-1 2-3 0,-8 3-3 16,-2 4-1-16,-6 2-1 15,-7 7-4-15,-2 7 0 16,-9 8-1-16,-3 6-2 15,-1 6-1-15,-3 8-1 16,7 12 0 0,2-1-1-16,12 0 0 0,11-2-1 15,13-4 0-15,10-5-1 16,14-7 1-16,14-9-1 16,7-16-2-16,7-8 0 15,1-2 0-15,-1-9 0 16,-5-2 0-16,-4-4 0 15,-7 1 0-15,-7 2 0 16,-7 2 0-16,-8 4 0 0,-12 6 0 16,0 0 0-16,-11 9 0 15,-7 7 0-15,-5 9 0 0,-3 5 0 16,-1 8 0-16,-4 4 0 16,5 7 0-16,-3 1-4 15,8 0-61-15,0 3-25 0,4-8-3 16,1-7-6-16,2-12-6 15</inkml:trace>
  <inkml:trace contextRef="#ctx0" brushRef="#br0" timeOffset="58248.419">20780 6659 61 0,'-18'2'77'16,"0"-2"-3"-16,-2 0-3 0,3-1-49 15,-1-1 0-15,1 1-6 16,-1 1-3-16,1 0 0 16,0 0-2-16,0 0 1 0,4 4-1 15,2 0-2-15,1 1 0 16,10-5-1-16,-15 13 1 15,12-5-3-15,3 5 0 16,4 0 0-16,8 1 0 16,7 2 0-16,13 5-1 15,7 0-1-15,14 2 0 0,9 1-1 16,15 1-1-16,9 0 1 16,14 3-2-16,11-1 2 0,11 0-2 15,10 1 1-15,9 0 1 16,16-1-1-16,9 0 1 0,13 3-1 15,6 0 1-15,11 0-1 16,5 2-2-16,7-1 0 16,3 2 0-1,2 1 0-15,3 1 0 0,-1 0 0 16,0 3 0-16,-1-5 0 16,-6 3 0-16,-8 0 0 0,-9-3 0 15,-17-3 0-15,-15-5 0 16,-21-2 0-16,-19-9 0 0,-29 0 0 15,-18-10 0-15,-23-2 0 16,-17-4 0-16,-16-7 0 16,-16-5-3-16,-12-2-5 0,-12-2 0 15,-9-5-1-15,-6 0 1 16,-8-3 1-16,2 0 2 16,-1 2 0-16,8 1 3 15,9 3 0-15,9 3 1 16,12 5 1-16,8 12 2 15,24-12 0-15,4 12 2 16,10 6 0-16,8 10 1 16,3 7 1-16,1 6-1 0,-2 8 0 15,-5 7-1-15,-8 5 0 16,-9 3-1-16,-12 4 0 0,-28 11-3 31,-26-3-3-31,-11-2-4 16,-19-8-13-16,-20-4-64 0,-10-8-4 15,-8-15-5-15,-7-11-8 16,14-26 1-16</inkml:trace>
  <inkml:trace contextRef="#ctx0" brushRef="#br0" timeOffset="59641.3642">16423 3271 59 0,'-18'-8'80'16,"-1"-2"-2"-16,3-4-2 15,1 3-46-15,6 4-2 16,-3-1-2-16,12 8-3 0,-12-10-9 16,12 10-4-16,0 0-2 15,-8-3-2-15,8 3-2 16,5 11-1-16,7 0-1 16,8 6 1-16,12 2 0 0,9 4 1 15,15 1 0-15,9 3-1 16,14 3 0-16,13 0 0 15,13 3-2-15,10 1 0 0,10 3-1 16,9 5 1-16,13 4 0 16,10 1 0-16,9 6 0 15,9 2 0-15,9 1 0 16,8 8-1-16,10 1 1 0,3 3 0 16,9 2 0-16,7 6 0 15,5 5-1-15,4 3 1 16,3-1 0-16,6 6 0 15,2 0 1-15,6 0-1 0,0 2 1 16,2 1-1-16,1-1 0 16,4 0 1-16,-4-2-3 15,1-1 3-15,1 1 1 16,-1-3 0-16,-2-3 0 0,-4-2 1 16,-2-2-1-16,-4-1-3 15,-4-2 0-15,-4-4 0 16,-10-2 0-16,-5-3 0 15,-9-2 0-15,-4-3 0 0,-7-5 0 16,-10-1 0-16,-9-4 0 16,-7-2 0-16,-10-3 0 15,-10-2 0-15,-10-6 0 0,-9 0 0 16,-10-7 0 0,-10 0 0-16,-10-4 0 0,-12-2 0 15,-8-4 0-15,-12-2 0 16,-9-3 0-16,-12-3 0 0,-11-2 0 15,-10-5 0 1,-7-1 0-16,-10-2-4 0,-10-4-4 16,0 0-1-16,-4 0-1 15,-12-1-1-15,-2-6 0 16,-2-2-1-16,-3-3 2 0,-3-4 1 16,0-1 2-16,4-4 1 15,0-1 2-15,6-1 3 0,0-3 2 16,4 2 3-16,5 0 1 15,4 2 2-15,3 1 0 16,0 4 1-16,8 4 1 16,6 4-1-16,4 6-1 0,1 4-2 15,7 13 1-15,4 4-3 16,-1 10 1-16,-1 5-2 16,-1 6 1-16,-7 3-1 15,-7 2-1-15,-6 0 1 0,-11 0-2 16,-20-5-2-1,-7 5-6-15,-20-6-34 0,-11-1-44 16,-5-6-1-16,-6-13-7 0,0-6-7 16</inkml:trace>
  <inkml:trace contextRef="#ctx0" brushRef="#br0" timeOffset="64474.6808">26149 8750 62 0,'0'0'69'15,"6"-17"-2"-15,-1 8-2 16,0-5-15-16,0 3-5 15,0 0-8-15,0 1-8 16,-5 10-7-16,9-13-3 0,-9 13-5 16,0 0-2-16,0 0-4 15,-3 18-2-15,-9 3 0 16,-5 8-6-16,-3 6 0 16,-4 7 0-16,-4 2 0 15,3 3 0-15,2-3 0 0,4 0 0 16,4-6 0-16,8-4 0 15,5-7 0-15,6-4 0 16,9-7 0-16,6-5 0 0,8-5 0 16,0-3 0-16,4-3 0 15,2-7 0-15,1-6 0 16,0-4 0-16,-2-4 0 0,0 1 0 16,-5-3 0-16,-2 2 0 15,-6 2 0-15,-3 5 0 16,-7 1 0-16,-9 13 0 15,11-8 0-15,-11 8 0 16,0 11 0-16,-10 4 0 0,1 8 0 16,-4 6 0-16,-5 6 0 15,-1 7 0-15,-3 7 0 16,-3 4 0-16,3 13 0 16,-5 16-36-16,8-15-55 15,0-5-5-15,3-7-4 0,4-7-9 16</inkml:trace>
  <inkml:trace contextRef="#ctx0" brushRef="#br0" timeOffset="66050.1779">1010 4562 40 0,'-24'-1'85'0,"4"1"-3"16,4 0-3-16,3 0-2 16,5 5-53-16,8 4-7 15,1 9-7-15,12 3-1 16,-4 8-1-16,14 7 0 0,1 5 0 16,3 6-2-16,5 4 0 15,8 2 0-15,5 0 1 16,0-3-3-16,7-1 0 15,-4-10-3 1,-1-5-2-16,0-7-4 0,-4-8-3 0,-7-6-4 16,-5-11-13-16,-7-3-57 0,2-9-5 15,-9-10-2-15,-9-7-4 16</inkml:trace>
  <inkml:trace contextRef="#ctx0" brushRef="#br0" timeOffset="66289.1157">1443 4527 69 0,'-15'-28'93'0,"5"3"0"0,-1 10-7 16,7 3-1-16,4 12-57 15,-9 14-8-15,7 7-6 16,-4 11-7-16,2 9-2 16,-3 18 0-16,-1 13 1 15,-2 13-6-15,-4 10 0 16,-2 9 0-16,3 0 0 15,-3 0-5-15,2-7 0 0,6-9-3 16,-4-13-3-16,7-14-6 16,1-19-12-16,-8-15-57 15,5-14-1-15,-6-14-5 0,-1-15-4 16</inkml:trace>
  <inkml:trace contextRef="#ctx0" brushRef="#br0" timeOffset="66657.5867">823 5142 9 0,'-15'-5'95'0,"2"0"0"16,2 3-5-16,0-1-3 15,1 3-4-15,10 0-71 16,-12-7-2-16,12 7-1 16,18-4-3-16,12-5-1 15,20-5 0-15,15-2 0 0,20-6-5 16,11-4 0-1,10-6 0-15,8-6 0 0,5-3 0 16,6-4 0-16,0 3 0 16,-1 0 0-16,-4 2 0 0,-11 4 0 15,-7 4 0-15,-5 7 0 16,-16 0 0-16,-15 8 0 16,-10 0 0-16,-10 6 0 0,-25 4 0 15,3 3 0-15,-15 1 0 16,2 2 0-16,-11 1 0 15,0 0 0-15,0 0 0 16,0 0-10-16,0-10-78 0,0 10-6 16,14-19-2-16,5-1-8 15,11-9-2 1</inkml:trace>
  <inkml:trace contextRef="#ctx0" brushRef="#br0" timeOffset="67520.3796">15595 2145 0 0,'17'-15'93'16,"-6"3"1"-16,1 4-7 0,-12 8-6 16,7-12 0-16,2 12-70 15,-8 9 0-15,1 10-5 16,0 9-1-1,1 11 0-15,2 6 0 0,2 6 2 16,-1 5 0-16,4 2 0 16,0-2 0-16,3-3-3 15,1-12-4-15,4-5 0 16,3-9 0-16,6-6 0 0,4-12 0 16,7-7 0-16,14-5 0 15,8-14 0-15,12-2 0 16,10-14 0-16,9-5 0 0,5-6 0 15,5 1 0-15,3-2 0 16,-7 1 0-16,-6 4 0 16,-10 5 0-16,-13 7 0 15,-13 6 0-15,-12 5 0 0,-13 7 0 16,-11 2 0 0,-10 5 0-16,-9 3 0 0,0 0 0 15,10-3 0-15,-10 3 0 16,0 0 0-16,0 0 0 15,0 0 0-15,1 6 0 16,-1 9-52-16,6-6-41 0,9 2-1 16,12-5-5-16,10 0-5 15</inkml:trace>
  <inkml:trace contextRef="#ctx0" brushRef="#br0" timeOffset="68351.0604">27031 5649 74 0,'27'-10'87'16,"-5"-6"-1"-16,0 0-2 0,-4-9-41 15,2 10-10-15,1 2-7 16,3 0-6-16,-4 6-4 16,1 1-4-16,-2 3-3 15,-3 3-1-15,0 13-3 0,-5 2-1 16,2 9 0-16,-2 8-4 15,-4 6 0-15,-2 6 0 16,0 8 0-16,-4 4 0 0,-2 2 0 16,1-2 0-1,0-3 0-15,0-4 0 0,7-4 0 16,2-8 0-16,12-7 0 16,12-12 0-16,17-8 0 15,20-8 0-15,13-4 0 16,15-14 0-16,24-10 0 0,13-8 0 15,9-11 0-15,1-4 0 16,-3-1 0-16,-12 0 0 16,-16 4 0-16,-15 6 0 0,-27 8 0 15,-17 5 0-15,-18 12 0 16,-15 5 0-16,-14 7 0 16,-12 0 0-16,-27 4-75 0,8 7-19 15,-8-4-4-15,-3 3-7 16,-9-4-4-16</inkml:trace>
  <inkml:trace contextRef="#ctx0" brushRef="#br0" timeOffset="70122.7291">2377 5502 3 0,'5'-18'91'0,"-5"18"4"16,12-17-5-16,-12 17-7 15,0-11-30-15,0 11-23 0,0 0-12 16,-4 14-8 0,-2 5-3-16,-3 6-4 0,4 4 0 15,5 8 1-15,-4 3 1 0,4 3-1 16,-1-7 0-16,4-3 0 16,6-6 0-16,8-9-4 15,-2-10 0-15,15-8 0 16,-2-12 0-16,4-7 0 15,-7-6 0-15,5-5 0 16,-11 1 0-16,-3-5 0 0,-9 2 0 16,-7 2 0-16,-2 3 0 15,-12 0 0-15,-7 2 0 0,-19 6 0 16,9 6 0-16,-16 3 0 16,0 10 0-16,-4 2 0 15,8 15-9-15,-7 0-24 16,5 8-56-16,24 2-1 15,3-2-6-15,25-7-5 0,21-7 8 16</inkml:trace>
  <inkml:trace contextRef="#ctx0" brushRef="#br0" timeOffset="70554.2951">3006 5266 50 0,'19'-14'97'16,"-2"5"-3"-16,-17 9-7 15,12-9-3-15,-12 9-49 16,15 0-14-16,-4 6-11 16,3 6-3-16,11 6-3 0,0 6-1 15,5 7 0-15,0 5 0 16,-5 11-1-16,-4 8 0 16,0 0 0-16,-7 1-1 15,-9-4 1-15,-3-1 2 16,-2-7-4-16,0-6 0 15,-6-12 0-15,6-8 0 0,-4-6 0 16,4-12 0-16,0 0 0 0,13 0 0 16,8-15 0-1,5-6 0-15,8-3 0 16,4-6 0-16,11-1 0 0,5-2 0 0,1 3 0 16,-2 1 0-1,-9 5 0-15,-4 4 0 0,-1 5 0 16,-12 4 0-16,-9 6 0 15,-7 3 0-15,-11 2 0 16,0 0 0-16,8 11 0 0,-8-11-8 16,-16 14-81-16,16-14-1 15,0 0-4-15,0 0-8 16,-1-18-2-16</inkml:trace>
  <inkml:trace contextRef="#ctx0" brushRef="#br0" timeOffset="71487.2957">7749 2799 36 0,'-3'-10'79'0,"3"2"1"15,-12-6-15-15,13 3-14 16,0-1-10-16,5 1-6 16,1-1-9-16,-3 1-5 15,0 2-5-15,2-1-3 0,-6 10-6 16,15-10-2-16,-4 7-2 16,-1 3-2-16,4 3-1 15,3 9-1-15,1 5 0 16,0 4 0-16,0 8 0 15,-1 6 1-15,-5 8 0 0,-4 1 1 16,-5 2 0-16,-3 3 1 16,-3-6-1-16,-4 0 1 15,-5-7-1-15,3-4 0 16,-2-8-1-16,6-6 1 0,-2-4 0 16,2-5 1-16,5-9 1 15,0 0 0-15,15 4 1 16,3-8 0-1,7-8-1-15,7-5 0 0,4-2 0 0,10-2-3 16,-1-3 0-16,1 3 0 0,-4 1 0 16,-4 3 0-16,-5 3 0 15,-7 2 0-15,-5 3 0 16,-4 0 0 0,-4 6 0-16,-13 3-9 0,18-5-10 0,-12 12-50 15,7-7-18-15,2-7-5 16,3-6-5-16,3-1-4 15</inkml:trace>
  <inkml:trace contextRef="#ctx0" brushRef="#br0" timeOffset="71850.5201">8864 2567 76 0,'-7'-14'96'0,"1"4"-4"16,2-3-6-16,2-3-2 16,0 5-56-16,3 1-9 15,5-2-8-15,8 8-4 0,2 3-4 16,4 1-1 0,5 8-1-16,5 8-1 0,1 4 1 15,3 8 0-15,3 2 1 0,-1 5-2 16,1 1 0-16,-4 3 0 15,-4 1 0 1,-5 2 2-16,-6 1-2 0,-7-1 0 16,-10 2 0-16,-2-4 0 15,-9 1 0-15,-3-5 0 0,-4-4-3 16,-4-6-8-16,6-2-25 16,-4-6-50-16,-1-12-3 0,4-3-5 15,-2-4-6-15,4-9 8 16</inkml:trace>
  <inkml:trace contextRef="#ctx0" brushRef="#br0" timeOffset="72134.0051">8941 2878 64 0,'0'0'96'16,"0"0"-3"-16,14-14-5 0,-2 9-2 15,8 1-56-15,8-7-8 16,7 0-7-16,6-2-3 15,9 1-7-15,1-2-5 16,4 1 0-16,0 1 0 0,-6 1 0 16,-3 1 0-16,-6 1 0 15,-6 4 0-15,-11 1 0 16,-2 2 0-16,-11 2 0 16,-10 0 0-16,13 2 0 0,-13-2 0 15,0 15 0-15,0-15-15 16,-15 7-65-16,0 8-9 15,-5 1-5-15,-9-1-5 16,-7 3-1-16</inkml:trace>
  <inkml:trace contextRef="#ctx0" brushRef="#br0" timeOffset="72600.3965">8282 3319 18 0,'-22'6'82'16,"1"-1"2"-16,5-1-3 0,1-1-4 16,0 0-54-16,15-3 1 15,-14 13-3-15,14-13-3 16,-5 14-6-16,5-5-2 15,0-9-1-15,9 19 1 0,3-9-2 16,11 1 0 0,9-3 0-16,15-2-1 0,12-4 0 15,15 0-3-15,15-2-4 0,11-6 0 16,8-4 0-16,2-2 0 16,-1-1 0-16,-4 1 0 15,-10 0 0-15,-11 2 0 16,-13-3 0-16,-15 5 0 15,-16 2 0-15,-7 2 0 16,-13 0 0-16,-4 3 0 0,-16 1 0 16,9-2 0-16,-9 2 0 15,0 0 0-15,0 0 0 16,0 0 0-16,0 0 0 0,0 0 0 16,0 0 0-16,-7 0-77 15,7 0-15-15,0 0-3 16,0 0-6-16,-2-12-8 0</inkml:trace>
  <inkml:trace contextRef="#ctx0" brushRef="#br0" timeOffset="74853.9497">7493 6413 53 0,'-12'-9'84'0,"2"-1"-1"15,1-1-5-15,5-4-33 16,4 6-13-16,4-3-9 0,6 3-9 15,5 0-3-15,5 3-4 16,4 5-1-16,2 1-1 16,4 7-1-16,-3 9 0 15,0 7-2-15,-5 9 1 16,-7 7-1-16,-6 5 0 16,-8 1 0-16,-1 2 0 0,-12 0-1 15,-3-2 0-15,-6-8 1 16,1-3-2-16,2-9 1 0,1-5 0 15,4-7 1-15,1-3 0 16,12-10 1-16,0 0 0 16,9 0 0-16,12-11 0 15,9-1 1-15,5-4-2 16,9-4 1-16,6 0-2 0,4 0-1 16,1-2-3-16,5 4-7 15,-7-2-33-15,5 1-41 16,-4-3-2-16,0-5-7 0,-2 1-6 15</inkml:trace>
  <inkml:trace contextRef="#ctx0" brushRef="#br0" timeOffset="75227.5092">8694 6090 45 0,'-13'0'92'0,"-7"2"-2"0,-4 3-5 16,1 4-1-16,0-2-53 16,3 10-11-16,5 0-5 15,6 7-5-15,4 2-2 0,4 2-3 16,13 3 0-16,6-3-1 16,7 3 0-16,5 1-1 0,2 1 1 15,2 0-2-15,0 0 0 16,-2 0 0-16,-2 1-2 15,-9-2 0-15,-3-2 0 16,-10 1 0-16,-5-5 0 0,-6-1 0 16,-11-4 0-1,-5-4 0-15,-7-1 0 0,-4-4 0 16,-4-4 0-16,2-3-11 0,-8-6-18 16,6-7-56-16,3-8-4 15,4-7-4-15,4-9-7 16,4-9-1-16</inkml:trace>
  <inkml:trace contextRef="#ctx0" brushRef="#br0" timeOffset="75454.9257">8582 6110 73 0,'25'-15'94'0,"8"-2"-3"15,3-2-4-15,11 5-3 16,7-4-58-16,5-2-7 0,8 4-6 15,-5 1-5-15,0 4-3 16,-6 3-2 0,-7 4-1-16,-8 3 0 15,-8 2-3-15,-8 1-1 0,-6 8-2 0,-7-2-8 16,-5 10-25 0,-6 0-49-16,-2 1 0 0,-8 2-9 15,-6 0-4-15</inkml:trace>
  <inkml:trace contextRef="#ctx0" brushRef="#br0" timeOffset="76151.5681">7590 9476 68 0,'-6'-22'90'0,"1"-6"-2"0,6-1-3 16,-1-1-37-16,15 2-9 15,0 3-15-15,6 4-8 16,2 8-5-16,-1 7-4 16,2 6-3-16,-2 15-1 15,-3 10-2-15,-4 10 1 16,-4 8-1-16,-7 7 1 15,-4 3-1-15,-3 4 0 16,-9-2 1-16,-2-2-1 0,-3-7 1 16,-1-7 0-16,1-6 0 0,4-8 0 15,1-9 0 1,5-4 1-16,7-12 1 0,0 0-4 16,5 2 0-16,12-6 0 0,6-10 0 15,6-2 0-15,10-5 0 16,4-2 0-16,9-3 0 15,4-1 0-15,4 1-11 16,-1-6-28-16,3 5-49 0,3 0-1 16,-6-3-7-16,-1-2-6 15</inkml:trace>
  <inkml:trace contextRef="#ctx0" brushRef="#br0" timeOffset="76417.0041">8672 9242 85 0,'1'-9'101'16,"-1"9"-6"-16,-2-12-5 0,2 12-1 16,-11-5-57-16,11 5-13 15,-11 6-19-15,8 4 0 16,2 7 0-16,-6 5 0 16,3 4 0-16,0 8 0 0,0 6 0 15,-1 4 0-15,0 5 0 16,1 1 0-16,-1-2 0 15,3-2 0-15,0-1 0 0,0-11 0 16,2-2-27-16,6-13-63 16,-6-19-3-16,12 5-4 15,-4-12-7-15,2-12 4 16</inkml:trace>
  <inkml:trace contextRef="#ctx0" brushRef="#br0" timeOffset="76765.1649">8776 9210 82 0,'3'-18'98'16,"1"3"-6"-16,4 3-5 0,0 3 0 15,5 3-63 1,4 6-7-16,4 8-6 0,3 9-4 16,0 4-4-16,0 9 0 15,-6 8-3 1,1 5 0-16,-6 5 0 0,-6 3 0 0,-6 0 0 15,-2-2 0-15,-6 0 0 16,-6-7 0 0,2-6 0-16,-2-7 0 0,1-8 0 0,0-6 0 15,7-6 0-15,5-9 0 16,9 0 0-16,11-7 0 16,7-7 0-16,13-3 0 15,6-2 0-15,8-3-3 0,0 1-9 16,0 4-9-1,-11 2-28-15,-4 8-38 0,-9 4-4 16,-17 3-3-16,-13 0-4 16</inkml:trace>
  <inkml:trace contextRef="#ctx0" brushRef="#br0" timeOffset="77168.4566">8152 9978 22 0,'-61'11'89'0,"7"-6"2"15,11-2-3-15,8-3-2 16,14-1-51-16,11-5-2 16,10 6-8-16,15-11-8 15,14 4-4-15,17 0-4 0,14 2-6 16,14-4-3-16,13-2 0 15,12 2 0-15,11-4 0 16,3 1 0-16,7-4 0 16,-5-1 0-16,-6-3 0 0,-4 0 0 15,-10 1 0-15,-15 2 0 16,-15 2 0-16,-14 2 0 16,-13 4 0-16,-16 2 0 15,-7 3 0-15,-15 4 0 0,0 0 0 16,-5 0 0-16,-8 0 0 15,-2 4 0-15,-2-1 0 0,0 3 0 16,-3-4-18-16,6 2-70 16,3-3-4-16,-1-3-4 15,8-9-7-15,3-13-2 16</inkml:trace>
  <inkml:trace contextRef="#ctx0" brushRef="#br0" timeOffset="78368.2526">13968 2869 24 0,'-25'1'86'0,"2"-2"-1"16,2 1-5-16,-7-3-21 16,16 3-16-16,12 0-12 0,0 0-11 15,10 7-5-15,11-3-3 16,9 3-3-16,6 0 0 16,7 1-2-16,6 2-1 15,4-2-2-15,-4 3-2 16,1 2 0-16,-7 1-1 15,-7 4 0-15,-5 2-1 16,-12 4 1-16,-4 2 1 16,-12 3-1-16,-3 2 0 0,-9 1 1 0,-9 6 0 15,-6-4 1 1,-1 4-2-16,-5-5 1 0,4 1-2 16,-2-3-3-16,3-4-2 15,5-1-6-15,2-8-12 16,4-7-43-16,8-1-22 0,6-10-3 15,0 0-6-15,0 0-1 16</inkml:trace>
  <inkml:trace contextRef="#ctx0" brushRef="#br0" timeOffset="78796.3659">13976 3250 35 0,'-13'-2'84'16,"13"2"0"-16,0 0-3 0,0-9-6 15,23 4-48-15,5-3-8 16,13-2-7-16,13-1-5 0,12-4-3 16,12-2-5-16,8-4-6 15,9 0-6-15,1-4-5 16,4-1-4-16,-6-4 1 16,-7 0 1-16,-11-3 0 15,-7-2 7-15,-13 3 13 0,-13-2 11 16,-10 5 8-16,-12-1 7 15,-7 4 3-15,-8 3 2 0,-2 7 0 16,-4 3-4-16,0 1-7 16,0 12-6-16,-10-4-4 15,10 4-10-15,-13 13 0 0,2 7 0 16,4 1 0 0,0 8 0-16,-1 4 0 0,1 6 0 15,-2 5 0-15,3 6 0 16,-1 5 0-16,0-1 0 15,1 0 0-15,0-3 0 0,-1-1 0 16,3-5 0-16,-2-9-13 16,6-6-27-1,4-9-48-15,-2-9-2 0,-2-12-7 16,0 0-4-16</inkml:trace>
  <inkml:trace contextRef="#ctx0" brushRef="#br0" timeOffset="79268.0874">15226 2798 66 0,'17'-16'92'0,"-1"4"-2"0,0 4-6 16,-3 1-2-16,-1 8-58 16,3 7-10-16,4 6-5 15,1 6-4-15,1 9-2 16,2 7-3-16,-2 10 1 15,-1 5-1-15,-1 3 2 0,-4-1-1 16,-5 0 1-16,-2-3-1 16,-7-7 1-16,-2-1 0 15,-5-12 0-15,-4-3-1 16,1-8 1-16,1-4 0 16,1-5 0-16,7-10 1 0,-7 8 0 15,14-8-1-15,10-4 1 16,11-6 0-16,10-2 0 0,12-1 0 15,8-1-1-15,7-1-2 16,0 0 0-16,4 2 0 16,-6 1 0-16,-6 2 0 15,-9 3 0-15,-11 2 0 0,-7 1 0 16,-8 2 0-16,-6 2 0 16,-16 0 0-16,15 0 0 15,-15 0 0-15,0 0 0 16,-4 10 0-16,4-10 0 15,-16 11-10-15,-8 1-76 16,13-4-3-16,-5-2-5 16,4-1-7-16,5-5-5 0</inkml:trace>
  <inkml:trace contextRef="#ctx0" brushRef="#br0" timeOffset="80829.7142">18502 6106 11 0,'-11'-12'87'0,"1"0"-1"15,-6 0-1-15,-3 6-5 16,1 3-42-16,-5 3-10 15,0 10-9-15,2 5-7 16,2 5-3-16,3 7-2 0,10 6-1 16,6 6-1-16,4 6-1 15,14 1 0-15,7 1-1 16,3 3 0-16,6-2 0 16,1 1-2-16,-1-6 1 15,-4-3-1-15,-7-6 0 0,-6-3 0 0,-8-4 0 16,-6-4 1-16,-4-2-1 15,-10-6 0-15,-9-1 0 16,-5-3 1-16,-2-3-1 16,-3-1 0-16,-5-3-2 15,1-4-3-15,1 0-4 16,0-2-11-16,7-12-64 16,5 1-4-16,0-6-5 15,6-7-6-15,1-6 0 0</inkml:trace>
  <inkml:trace contextRef="#ctx0" brushRef="#br0" timeOffset="81253.838">18291 6097 19 0,'38'-15'50'0,"11"0"1"0,14 1-34 15,9 7-10-15,14 2-1 16,5 2-1-1,8-1 0-15,11-3-1 0,-10 0-2 16,-2-5 1-16,-5-1 9 0,-9-6 7 16,-12-1 10-1,-3 2 3-15,-19-3 5 16,-9 3 0-16,-10 0 3 0,-8 3-1 16,-12 2-7-16,-2 5-8 15,-9 8-8-15,0 0-5 16,0 0-4-16,0 0-2 0,-13 20-3 15,5 4-2-15,-2 8 0 16,-2 6 0-16,0 8 0 16,1 10 0-16,0 3 0 0,0 4 0 15,2 1 0-15,-4 0 0 16,7-2 0-16,-3 3 0 16,3-11 0-16,-4-3 0 0,4-4 0 15,-4-8-5-15,6 0-15 16,-5-7-32-16,4-9-37 15,3-11-2 1,2-12-6-16,0 0-4 16</inkml:trace>
  <inkml:trace contextRef="#ctx0" brushRef="#br0" timeOffset="81734.3099">19753 6058 69 0,'4'-27'97'16,"-1"5"-3"-16,-1 2-6 0,1 6-2 16,1-1-61-16,-4 15-5 15,22-10-6-15,-6 10-6 0,8 6-5 16,0 6-1-16,7 8-2 16,4 3 0-16,-3 7 0 15,-3 4-1-15,0 8 1 16,-10 5 0-16,-8 5 0 15,-8 0 0-15,-6 1 1 16,-9-4 0-16,-9-1-1 16,-6-1 1-16,-3-9 0 0,-3-3-1 15,3-10 0-15,3-6 2 16,4-2-2-16,6-4 0 16,6-5 0-16,11-8 0 0,14 5 0 15,16-5 0-15,12-7 0 16,11 2 0-16,10-5 0 15,7 0 0-15,1-1 0 0,-1-1 0 16,-6 2 0-16,-10 0 0 16,-12 2 0-16,-8 0 0 15,-11 3 0-15,-9 1 0 0,-6 4 0 16,-8 0 0-16,0 0 0 16,0 0-3-16,-8 13-20 15,8-13-63-15,-16 15-3 16,2-11-4-16,3-4-7 0,11 0-4 15</inkml:trace>
  <inkml:trace contextRef="#ctx0" brushRef="#br0" timeOffset="82758.4864">27409 7571 12 0,'8'-17'83'0,"6"3"5"16,-7-2-3-16,-5 3-29 15,4 3-10-15,-6 10-14 16,13-10-9-16,-13 10-6 16,6 11-3-16,-6 6-4 15,1 8-2-15,-1 8-1 16,0 4 0-16,-2 8-2 0,-4 5 0 15,-16 16 0 1,1 1 0 0,-4-5-2-16,-4-1-3 0,3-2 0 15,-4-7 0-15,2-8 0 16,0-3 0-16,16-19 0 16,2-6 0-16,3-6 0 0,4 0 0 15,3-10-8-15,0-5-25 16,25 2-56-16,-15-8-2 15,1-3-5-15,4-7-6 16</inkml:trace>
  <inkml:trace contextRef="#ctx0" brushRef="#br0" timeOffset="83227.2734">27544 7640 24 0,'3'-26'91'15,"2"1"0"-15,-2 2-4 0,-1 4-3 16,1 4-52-16,5 4-6 16,4 10-8-16,4 1-7 15,4 11-4-15,0 8-2 16,2 6-3-16,0 7 0 0,-3 6-1 16,-5 8 0-16,-8 2 0 15,-17 11 1 1,-10-1 0-16,-7-3 0 15,-5-2 1-15,-4-8-1 16,-2-3 1-16,1-10 0 16,5-4 0-16,16-18-1 15,4-2 0-15,13-8 2 16,0 0-4-16,13 6 0 16,13-5 0-16,10-2 0 0,9-3 0 15,12 0 0-15,1-1 0 16,1 2 0-16,-3-2 0 0,-6 0 0 15,-9 2 0 1,-6 0 0-16,-11 1 0 0,-11 0 0 16,-3 0 0-16,-10 2 0 15,0 0 0-15,0 0 0 0,0 0 0 16,0 0-2-16,0 0-20 16,-12 0-65-16,12 0-4 0,4 0-4 15,6-2-6-15,8-1-2 16</inkml:trace>
  <inkml:trace contextRef="#ctx0" brushRef="#br0" timeOffset="83668.9541">28383 7890 60 0,'-1'-14'93'0,"-2"1"-1"15,0 0-5-15,3 3-40 16,0 10-4-16,0 0-14 0,0 0-10 16,-3 11-5-16,-1 20-3 15,-4 3-2 1,0 9-2 0,-7 5-7-16,-2 7 0 0,-10 3 0 15,-2 1 0 1,-6 0 0-16,2-13 0 0,-4-1 0 15,2-8 0-15,1-4 0 0,8-7 0 16,3-9 0-16,13-2-14 16,21-9-75-16,-11-6-4 15,25-9-2-15,5-7-7 0,10-9-2 16</inkml:trace>
  <inkml:trace contextRef="#ctx0" brushRef="#br0" timeOffset="84044.8007">28737 7939 70 0,'11'-14'98'0,"-6"3"-5"15,-5 11-5-15,-22 0 2 16,-9 18-63 0,-2 13-8-16,-13 7-6 0,-1 13-4 15,-5 6-5 1,0 8-4-16,5 0 0 0,20-10 0 15,13-2 0-15,7-5 0 16,15-8 0-16,14-12 0 16,9-8 0-16,11-9 0 0,2-9 0 15,2-3 0-15,-2-12 0 16,-2-5 0-16,-9-7 0 16,-5-3 0-1,-9-6 0-15,-12 4 0 16,-7-3 0-16,-10 6 0 0,-14 3 0 0,-9 8 0 15,-12 5 0 1,-5 11 0-16,-11 15-73 0,3 6-19 16,-1 8 0-16,4 5-9 15,3 8-4-15</inkml:trace>
  <inkml:trace contextRef="#ctx0" brushRef="#br0" timeOffset="84498.7887">27945 8918 51 0,'11'-18'92'0,"0"3"-1"15,-4-5-3-15,12 13-29 16,-16-7-18-16,-3 14-13 0,0 0-6 15,0 0-5-15,3 13-6 16,-4 9-2-16,-7 11-7 16,-4 6-2-16,-3 7 0 0,-4 2 0 15,-5 6 0-15,-6 3 0 16,0 2 0 0,-2 1 0-16,-1 2 0 0,0-6 0 0,7-1 0 15,-1-9 0-15,14-3-18 16,0-22-33-16,14-4-39 0,14-11-2 15,7-12-6 1,11-12-2-16</inkml:trace>
  <inkml:trace contextRef="#ctx0" brushRef="#br0" timeOffset="84829.8381">28394 9027 43 0,'32'-35'98'0,"-10"3"-3"16,-10 6-6-16,-12 7-2 15,-6 19-44-15,-18 0-17 16,-7 9-11-16,-6 12-6 0,-5 9-3 16,-5 6-6-16,2 6 0 15,6 5 0-15,8 0 0 16,13-2 0-16,13-4 0 16,8 0 0-16,15-11 0 15,9-6 0-15,9-9 0 0,3-6 0 16,2-8 0-16,-7-3 0 15,-3-9 0-15,-10-9 0 0,-8-1 0 16,-13-4 0-16,-5-2 0 16,-19 2 0-16,-11 2 0 15,-9 6 0-15,-14 1 0 16,0 3-36-16,-15 11-53 16,-1 7-4-16,-4 3-3 15,0 5-8-15</inkml:trace>
  <inkml:trace contextRef="#ctx0" brushRef="#br0" timeOffset="85195.4628">26997 8902 11 0,'15'-13'99'16,"-1"0"-2"-16,0 3-5 0,-5 0-5 16,-1 36-16-1,-8-26-47-15,0 11-9 0,-6 9-7 16,-3 4-3-16,-6 4-3 0,-5 8-2 15,-1 5 0-15,-6 4 0 16,6 3 0-16,-5 2 0 16,-1 5 0-16,-1 0 0 15,4 5-9-15,3-8-10 0,9-22-46 16,3 14-24-16,6-14-4 16,3-12-5-16,7-18-4 15</inkml:trace>
  <inkml:trace contextRef="#ctx0" brushRef="#br0" timeOffset="85528.4625">27048 9027 51 0,'32'-33'93'0,"4"3"-3"16,1 8-6-16,-2 5-1 16,-1 7-57-16,-5 10-4 15,1 13-8-15,-6 13-6 16,-10 8-2-16,-10 8-2 0,-4 5 0 15,-6 6-1-15,-10 4-1 16,-4-2-1-16,-4-2 0 16,-3-5 0-16,3-8 0 15,1-8 0-15,6-5 1 0,4-12 1 16,13-15-1-16,0 0 0 16,20-1 0-16,17-11 0 0,12-3 1 15,15-1-3-15,19-3 0 16,13 3 0-16,5 3-2 15,8 5-5-15,-5 1-8 16,-3 1-67-16,-12 6-7 0,-17 0-3 16,-24-1-7-16,-21-9-3 15</inkml:trace>
  <inkml:trace contextRef="#ctx0" brushRef="#br0" timeOffset="86311.6327">15122 4172 62 0,'0'-19'84'0,"0"1"-15"15,-8 0-9-15,4 3-9 0,-5 0-15 16,4 5-8-16,5 10-10 16,-12-8-5-16,12 8-4 0,-14 9-3 15,7 7-1-15,-1 8-3 16,-2 10-1-16,-2 5 0 15,-3 11 1-15,-3 8 0 0,-3 4-2 16,1 4 0 0,-1-2-2-16,-1-5-2 0,7-3-7 15,0-10-12-15,4-12-57 16,8-11-4-16,3-12-4 16,0-11-7-16</inkml:trace>
  <inkml:trace contextRef="#ctx0" brushRef="#br0" timeOffset="86697.0451">15151 4061 30 0,'19'-16'88'16,"-2"3"-2"-16,1 0-5 15,-2 6-5-15,5 8-51 16,-4 9-10-16,3 13-7 15,0 9-4 1,-4 11-3-16,0 11 0 0,-4 7 0 16,-6 5 0-16,-2-1 0 0,-4-1 0 15,-2-6 0 1,-4-6 0-16,-2-12 0 0,0-10 0 16,2-10 0-16,-1-6 2 15,7-14 1-15,0 0 0 16,14 0 0-16,14-9 0 0,12-8 0 15,16-4-1-15,12-2 0 16,17-3-1-16,7 0-1 16,1 5 0-16,2 0-2 0,-8 7-3 15,-10 3-5-15,-9 10-27 16,-13 1-46-16,-17 2-3 0,-3 7-8 16,-10-2-3-16</inkml:trace>
  <inkml:trace contextRef="#ctx0" brushRef="#br0" timeOffset="87343.1093">19433 6953 47 0,'-8'-17'94'0,"6"-1"-1"16,-1 1-5-16,-1 1-3 15,-21 1-59-15,20 6-2 0,5 9-9 16,-7 9-6-16,1 11-3 15,-3 8-4-15,-1 12-1 16,-5 10-1-16,-5 10 1 16,1 7 0-16,-4 2 0 15,-1 3-1-15,1 1-1 16,2-7-3 0,0-3-3-16,1-12-5 15,11-3-15-15,0-7-59 0,6-18-1 0,3-11-7 16,0-12-3-16</inkml:trace>
  <inkml:trace contextRef="#ctx0" brushRef="#br0" timeOffset="87689.1392">19491 6972 56 0,'22'-40'94'0,"-1"4"-3"15,1 1-6-15,-3 5-4 16,2 11-58-16,-1 11-6 15,1 10-7-15,-1 10-5 16,-2 14-3-16,-1 14-2 0,-3 12 0 16,-7 10 0-16,-4 6 1 15,-3 2-1 1,-8-2 1-16,-3-5 0 0,-3-9 0 16,-3-11 1-16,2-10-1 0,1-12 1 15,6-7 0 1,8-14 0-16,6 0 0 0,12-6 1 15,12-7-1-15,12-4 1 16,10-2-3-16,10 0-2 16,5 0-3-16,3 2-4 0,-15 1-9 15,-2-4-55-15,-15 11-12 16,-23 0-5-16,-15 9-5 16,-26-14-2-16</inkml:trace>
  <inkml:trace contextRef="#ctx0" brushRef="#br0" timeOffset="88083.398">18655 7080 3 0,'-24'0'77'16,"-1"0"5"-16,-3 2-2 0,1 4-4 16,1 5-50-16,3 4-3 15,4 5-4-15,3 3-5 16,6 1-2-16,4 4-3 0,6 3 0 16,6 1-3-16,9 0 1 15,2 3-3-15,6-3 1 16,2 1-2-16,-1-1-2 0,-3-1 1 15,-3-3-1-15,-6-1 0 16,-4 0 1-16,-8-4 0 16,-5 0 0-16,-7-5-1 15,-8 0-1-15,-4-3-3 0,-2 0-6 16,-7-6-17-16,-13-2-57 16,14-6-2-16,-2-4-7 15,3-11-4 1</inkml:trace>
  <inkml:trace contextRef="#ctx0" brushRef="#br0" timeOffset="88260.0341">18509 7053 56 0,'47'-31'90'16,"0"2"-6"-16,4-3-4 15,1 1-3-15,0 4-65 0,3-1-5 16,7 5-12-16,1 7-50 15,3-2-20 1,0-3-6-16,1 2-5 0,0-2-5 0</inkml:trace>
  <inkml:trace contextRef="#ctx0" brushRef="#br0" timeOffset="89062.9844">13728 4335 73 0,'-20'-14'86'0,"3"3"-1"15,-1-5-20 1,9 3-18-16,-3 5-11 0,6-1-11 15,6 9-7-15,-7-11-5 16,7 11-4-16,10-7-1 16,9 7-3-16,6-1-2 15,10 1-1-15,4 7-1 0,8 4-1 16,0 5 0-16,1 5 0 16,-4 10-1-16,-8 4 0 15,-10 7 1-15,-8 4 0 0,-14 5 0 16,-5-2 2-16,-13 2 0 15,-8-3 1-15,-3-3-1 0,-7-4-1 16,1-3-2-16,3-5-2 16,-3-6-7-1,11-12-21-15,-2 6-54 0,8-9-2 16,2-5-6-16,4-7-6 16</inkml:trace>
  <inkml:trace contextRef="#ctx0" brushRef="#br0" timeOffset="89235.0907">13688 4646 35 0,'5'-17'91'0,"9"-1"-1"15,7 1-2-15,10-4-5 16,6 5-55-16,13-2-8 16,6 3-9-16,13 5-12 15,3-1-22-15,7 8-58 0,6 3-3 16,3 0-6-16,0 0-7 15</inkml:trace>
  <inkml:trace contextRef="#ctx0" brushRef="#br0" timeOffset="91428.7739">8692 7179 45 0,'-11'-5'85'15,"-9"5"-1"-15,-8 3-3 16,0 11-25-16,-6 4-22 0,0 9-10 15,0 2-5-15,1 5-5 16,6 1-3-16,2 2-2 16,12 0-3-16,4-2-2 15,8 0 0-15,9-5-1 16,9-2 0-16,9-4 0 0,3-1-2 16,4-4 1-1,2 1-1-15,3-3 1 0,-4 2-1 16,-3-2-1-16,-10 4 1 0,-5 0-1 15,-13 2-1 1,-13 4-1-16,-16 1-2 16,-11 1-3-16,-7-4-5 15,-7 1-16-15,-1-5-58 0,-3-9-1 16,2-6-6-16,12-10-5 16</inkml:trace>
  <inkml:trace contextRef="#ctx0" brushRef="#br0" timeOffset="91611.5825">8525 7158 73 0,'51'-34'80'16,"3"3"-1"-16,4 1-6 16,-1 3-46-16,6 11-20 15,-6 13-61-15,0-5-16 16,-11 5-6-16,-10 3-6 15</inkml:trace>
  <inkml:trace contextRef="#ctx0" brushRef="#br0" timeOffset="92041.1454">7298 7376 64 0,'14'-12'94'16,"8"-4"-5"-16,9-3-4 15,1-33-21-15,5 34-35 16,7 8-8-16,-2 4-8 15,4 6-6-15,-5 11-3 0,-5 12-2 16,-7 9-1-16,-7 13-1 16,-12 8 1-16,-9 8-1 15,-6 3 1-15,-15 1-1 16,-11 2 1-16,-1-7-1 16,1-9 1-16,3-11 0 15,6-13 1-15,14-15-1 16,8-12 1-16,22 2 0 15,18-22 0-15,16-2 1 0,17-7-3 16,16-4-2-16,17 0-9 16,6 4-46-16,9-7-28 0,4 2-3 15,-1-3-7 1,1 5-6-16</inkml:trace>
  <inkml:trace contextRef="#ctx0" brushRef="#br0" timeOffset="92739.9707">8625 10271 67 0,'-5'-16'85'16,"-6"0"-2"-16,-6 5-19 15,1 8-20-15,1 3-10 16,2 3-9 0,3 9-8-16,1 5-3 0,3 7-4 0,2 8-3 15,1 7 0-15,-4 9-2 16,-1 8 0 0,-3 11-2-16,-6 7-3 0,-3 2-4 15,-3 4-7-15,-1-4-8 16,-5-12-55-16,4 0-8 0,-3-14-8 15,7-17-5-15,2-19 3 0</inkml:trace>
  <inkml:trace contextRef="#ctx0" brushRef="#br0" timeOffset="93092.8175">8632 10294 76 0,'34'-31'90'15,"-3"4"-3"-15,-4 4-6 16,-2-27-23 0,-2 45-36-16,3 5-9 15,-2 14-5-15,1 8-4 0,-1 8-1 16,-2 8-1-16,-2 8 0 0,-2 3 0 16,-4-1-1-16,-1 0 0 15,-4-5 0-15,-3-7 0 16,-3-7 0-16,-1-9-1 0,1-10 1 15,-3-10 0-15,13-3 0 16,2-11 0-16,4-6 0 16,11-6 0-16,7-6-2 15,13-7-2-15,6-3-1 16,6 2-4-16,-2-3-7 0,2 7-19 16,2 2-48-16,-22 5-3 15,-9 8-3-15,-17 5-4 16</inkml:trace>
  <inkml:trace contextRef="#ctx0" brushRef="#br0" timeOffset="93654.0086">7401 10415 34 0,'-7'-12'84'0,"1"-5"2"16,2-1-4-16,1-10-26 15,3 8-14-15,8-1-17 16,4 2-8 0,6 4-5-16,2 6-5 0,2 6-2 15,6 4-1-15,0 13-1 0,0 11 0 16,-2 10-2-16,-5 8 1 15,-3 12-1-15,-4 4 0 16,-8 3 0-16,-6-1 1 0,-5 0-2 16,-10-2 0-16,-5-7 1 15,0-8 0 1,-2-10 0-16,2-8 1 0,3-7 2 16,6-10-1-16,11-9 1 0,6-8 0 15,23-13-1-15,13-7 1 16,17-8-1-16,11-8-3 15,18-2-6-15,6-8-15 16,12 5-62-16,4-2-4 0,-2-3-6 16,0 1-5-16,-10-3-5 15</inkml:trace>
  <inkml:trace contextRef="#ctx0" brushRef="#br0" timeOffset="95337.8919">8569 4029 62 0,'-2'-20'90'0,"7"-2"-2"16,8-2-4-16,11-7-28 16,9 10-25-16,5 3-10 15,3 11-6-15,9 7-4 0,-4 3-3 16,4 16-3-16,-5 8-2 15,-2 9-1-15,-8 9 0 0,-9 8-1 16,-6 10 0 0,-7 7 0-1,-10 3-2-15,-4 0-1 0,-6-3-1 0,-10-2-4 16,-3-5-6-16,-6-12-12 0,3-13-59 16,2-8-3-16,-3-13-4 15,3-10-4-15</inkml:trace>
  <inkml:trace contextRef="#ctx0" brushRef="#br0" timeOffset="95508.442">8798 4343 19 0,'17'-32'92'16,"11"2"-1"0,2 1-4-16,10 1-4 0,6 3-52 15,9 2-7-15,3 7-9 16,3-1-9-16,2 9-10 0,-11 0-17 15,-8 6-58 1,-1 2-4-16,-14 0-5 16,-12 0-7-16</inkml:trace>
  <inkml:trace contextRef="#ctx0" brushRef="#br0" timeOffset="95925.1821">7705 4149 45 0,'7'-18'94'16,"8"5"-3"-16,8-1-6 15,6-1-2-15,2 8-62 0,3 3-4 16,4 5-6-16,-3 11-6 16,-2 11-2-16,-6 9-3 15,-6 13 0-15,-10 6 0 16,-10 5 0-16,-1 1 1 0,-12-1 0 16,-6-4 0-16,-3-6 0 15,-1-6 1-15,3-14 0 16,3-6 0-16,4-9 1 15,12-11 0-15,6 0 0 16,18-6-2-16,19-7-2 0,15-6-3 16,20-1-8-16,13-7-28 0,21-1-44 15,11-4-4 1,1-2-6-16,-1-1-4 0</inkml:trace>
  <inkml:trace contextRef="#ctx0" brushRef="#br0" timeOffset="96642.6943">3233 6225 56 0,'-6'-10'92'0,"2"-6"-4"15,0-2-1-15,4-3-24 16,5 0-30-16,7 0-7 16,-1 5-9-16,5-1-6 15,-1 4-3-15,2 4-3 0,2 4-2 16,0 4 0-16,2 4-1 16,1 10-1-16,0 8-1 0,-1 8 1 15,1 8 0-15,-7 8 0 16,-2 9 0-16,-7 3 0 15,-6 1 0-15,-3 0 0 16,-9-5 0-16,-2-4 1 0,-2-7-1 16,2-9-1-16,-2-9 1 15,8-10 0-15,-1-4 0 16,9-10 1-16,0 0-2 16,16-5 0-16,10-12 0 0,10-4 0 15,12-5 0-15,8-2 0 16,10-1 0-16,1-3 0 15,-1 6-18-15,-10 9-51 0,-4-4-20 16,-16 4-3-16,-15 1-7 16,-15 2-3-1</inkml:trace>
  <inkml:trace contextRef="#ctx0" brushRef="#br0" timeOffset="97090.0184">2560 6409 66 0,'-11'4'87'0,"-6"7"-1"16,3 4-3-16,-4 6-2 16,-9 4-61-16,13 11-3 0,1 0-2 15,1 6-5-15,5-1-2 16,5-2-1-16,1-7-2 16,4-5 0-16,10-11 0 0,12-8-1 15,9-7-1-15,5-10 1 0,1-9-1 16,4-7-1-16,1-2-2 15,-8-5 0-15,-7-2 0 16,-12 6 0-16,-12-2 0 16,-6 5 0-16,-13 1 0 0,-10 5 0 15,-9 5 0-15,-10 4 0 16,-3 9-9-16,-10-4-19 16,-8 11-57-16,11 4-3 15,1 0-5-15,15-4-7 0,18-6-2 16</inkml:trace>
  <inkml:trace contextRef="#ctx0" brushRef="#br0" timeOffset="97722.8254">4391 6058 22 0,'-18'12'86'0,"2"1"1"16,0-5-2-16,-1-2-5 0,0-1-50 16,17-5-2-1,-15 8-6-15,15-8-4 0,-8 3-4 16,8-3-1-16,0 0-2 15,0 0-2-15,0 0-3 16,3-16-6-16,15-4 0 0,14-10 0 16,13-12 0-16,15-10 0 15,23-15 0-15,20-12 0 16,20-11 0 0,19-9 0-16,12-6 0 0,7-3 0 0,6 1 0 15,-5 0 0-15,-8 11 0 16,-18 9 0-16,-18 15 0 15,-23 11 0-15,-23 15 0 16,-20 12 0-16,-22 9 0 16,-14 11 0-16,-16 14 0 0,0 0 0 15,-20-2 0-15,-2 9 0 16,1 9 0-16,-7 5-8 16,1 10-15-16,-7 13-54 15,3-7-15-15,-1 2-4 0,0-4-6 16,-1-2-1-16</inkml:trace>
  <inkml:trace contextRef="#ctx0" brushRef="#br0" timeOffset="97919.9614">5714 5143 31 0,'-9'-6'96'0,"9"-3"-2"0,7-3-4 16,10-1-3-16,2 0-56 15,8 7-7-15,2 4-8 16,6 2-7-16,1 13-3 0,1 8-2 15,0 10-5-15,-5 7 0 16,-1 9-4-16,-6 1-9 16,1 3-35-16,-3-1-35 15,-3-6-5-15,3-12-5 16,1-13-4-16</inkml:trace>
  <inkml:trace contextRef="#ctx0" brushRef="#br0" timeOffset="98589.8611">9390 4558 22 0,'-47'-1'90'16,"15"0"0"-16,9-1-4 15,9 0-2-15,14 2-51 0,0 0-6 16,21-4-8-16,14 3-5 16,21-4-3-16,19-1-2 15,29-3-1-15,26-4-2 16,23 1-1-16,19-4-2 0,18-3 1 16,10-1-4-16,6 0 0 15,-2-1 0-15,-10 1 0 16,-19 1 0-16,-14 4 0 15,-28 0 0-15,-24 5-5 16,-24 0-2-16,-28 4-3 0,-24 0-2 0,-25 1-3 16,-15 1-1-16,-28 0 1 15,-19 0 2 1,-9-3 1-16,-13 3 3 0,-5-2 5 16,3 2 5-16,3 0 2 15,12 2 2-15,14 0 3 16,15 2 1-16,17 8 2 0,14 4 0 15,13 5-2-15,18 6-1 16,7 6-1-16,10 5 0 0,6 3-2 16,2 5-2-1,-2 3 1-15,-2 1-3 0,-6 4-1 16,-16 0-3 0,-9 5-6-16,-18-2-16 0,-6 1-60 15,-6-5 0-15,-5-9-9 16,3-7-5-16</inkml:trace>
  <inkml:trace contextRef="#ctx0" brushRef="#br0" timeOffset="99572.962">16815 4150 59 0,'-27'-11'77'15,"6"2"-2"-15,5 0-29 16,7 4-15-16,9 5-9 16,0 0-4-16,0 0-4 15,8 13-3-15,8 0-2 0,10 4 0 16,12 4 1-16,12 4 0 15,18 5-1-15,12 4-4 16,19 4 0-16,9 3-1 16,21 2 0-16,12 3 0 15,12 2 0-15,17 2 1 0,7 0 0 16,15 2 0-16,14 2 0 16,15 0 0-16,7 4-1 15,12 2-1-15,10 6 1 0,6 1-2 16,13 4 0-1,4 4-2-15,4 0 4 0,2 2-1 16,6 2 0-16,-3 0 1 0,3 1 0 16,-6-3-1-16,-2-1 1 15,-6-2 0-15,-11-2-3 16,-8-3 1-16,-13-4-1 16,-8-3-1-16,-18-7 0 0,-13-3 0 15,-15-5 0-15,-16-7 1 16,-17-5 0-16,-12-5-2 0,-18-6 1 15,-21-6-2-15,-10-5 0 16,-15-6-1 0,-16-5 0-16,-12-2 0 0,-12 0 0 15,-8-4 0-15,-9-1 1 16,-7 0 1-16,-12 5 0 16,12-5-1-16,-12 5 2 15,0 0-1-15,14 11 1 0,-6 7 0 16,6 5 1-16,4 10-1 15,4 5 1-15,6 7 1 0,1 4 0 16,2 2-1-16,-1 0 0 16,-6-1-2-16,-9 3-3 15,-15-8-7-15,-10-5-36 16,-26 5-38-16,-21-7-3 0,-20-5-6 16,-19-8-5-16</inkml:trace>
  <inkml:trace contextRef="#ctx0" brushRef="#br0" timeOffset="100525.0597">9394 7376 48 0,'0'0'75'0,"-13"14"0"16,13-14-16-16,0 0-21 16,0 12-6-16,9-6-6 0,6 1-4 15,12 2-1 1,10-1-3-16,15-1-2 0,15 1-2 15,19-1-3-15,22-2-1 16,18 0-2 0,18-5-1-16,22 1 0 0,17-7-2 0,19-1 0 15,18-4-1 1,16-1 0-16,14-3-1 16,11 1 0-16,14 0-3 0,4 2 0 15,8 1 0-15,-5 5 0 0,-2 2 0 16,-5 3 0-16,-16 2 0 15,-17 2 0-15,-19 4 0 16,-27 0 0-16,-24-1-4 16,-28-2-4-16,-30-2 0 0,-28-1-1 15,-26-8-2-15,-23-6 2 16,-21-7 1-16,-16-5 1 0,-13-4 3 16,-9 1 2-16,-3-1 2 15,0 6 1-15,2 0 2 16,8 9 1-16,11 6 0 15,4 8 1-15,21 4 1 16,8 11-2-16,8 6-1 0,6 7 1 16,5 7-1-16,1 2-1 15,-2 7 0-15,-4 1-1 16,-10 3 0-16,-11 0-1 16,-11 1 0-16,-11-1-1 15,-17-1-1-15,-15-1-4 0,-1 1-13 16,-3-11-65-1,12-10-1 1,17-13-6-16,20-12-7 16,36-11 1-16</inkml:trace>
  <inkml:trace contextRef="#ctx0" brushRef="#br0" timeOffset="101210.1431">20409 7711 62 0,'-18'-8'88'0,"18"8"-5"0,-6-17-3 16,13 11-2-16,8 1-70 15,16 5 1 1,8 3 0-16,12 8 0 0,14 3-2 0,13 5-1 15,16 5 0-15,20 2-1 16,46 6 0-16,22 3 0 16,20-2 0-1,22 1-1-15,18-1 1 0,19 0 0 16,9 1 0-16,13-4-1 16,-31-1 0-16,3-2-1 15,-15 1 0-15,-9-4-2 16,-23-3-1-16,-24-5-2 0,-24-5-2 15,-32-6-2 1,-24-5-1-16,-27-9-4 0,-28-9 0 0,-25-8-1 16,-22-7 2-16,-15-4 1 15,-14-5 1-15,-9-2 3 16,-4 4 2-16,-2 4 4 16,8 7 2-16,7 5 2 0,11 12 0 15,16 12 2-15,0 0 1 16,20 29 1-1,12 6 1-15,5 10-1 16,3 8-1-16,4 9 0 0,-4 3-1 16,-6 5-1-16,-12-4-1 15,-17-7-5-15,-11-5-5 16,-27-12-15-16,-25-2-64 16,-11-14-4-16,-22-13-3 15,-17-13-8-15,-19-13-3 0</inkml:trace>
  <inkml:trace contextRef="#ctx0" brushRef="#br0" timeOffset="102110.2262">3162 7914 49 0,'-18'-13'97'0,"7"2"-3"16,-1 3-7-16,12 8-2 15,-8-8-50-15,8 8-16 16,11 16-9-16,1 8-2 16,0 13-2-16,10 12-1 15,3 15 0-15,6 16-1 0,6 18-1 16,9 14 1-16,10 17-4 15,12 12 0 1,9 7 0-16,8 6 0 0,4-1 0 16,1-1 0-16,-2-11 0 0,-3-6 0 15,-2-8 0 1,-8-8 0-16,-2-11 0 0,-11-7 0 16,0-7 0-16,-7-13 0 0,4-1 0 15,0-14-83-15,7-19-8 16,9-19-4-16,7-21-9 15,15-17-4-15</inkml:trace>
  <inkml:trace contextRef="#ctx0" brushRef="#br0" timeOffset="103269.3083">10417 11469 26 0,'-73'10'79'0,"1"-6"0"16,4 0 1-16,8 8-24 0,1-12-26 16,6 3-1-16,3-3-4 15,10 0-4-15,6-3-4 16,9 1-1-1,4-3-3-15,9 2-3 0,12 3-2 16,0 0-1-16,10-8-2 0,17 7-2 16,12 1-1-1,17 1-1-15,15-2 0 0,19 1 0 16,19 0 1-16,17-2-2 16,16-3 0-16,18-2 0 15,19-5 0-15,14-3 0 0,14-1 0 16,18-6 0-16,14 0 0 15,19-2 0-15,11-3 0 0,17 1 0 16,9 0 0-16,53 1 0 16,-29-1 0-16,11-1 0 15,10 1 0-15,3 0 0 0,18-2 0 16,0 0 0-16,10-1 0 16,-34-1 0-16,43-2 0 15,45 2 0-15,-46-2 0 16,3-1 0-16,-5-2 0 0,-1-1 0 15,-2 0 0-15,-1-1 0 16,-5 1 0-16,-41-2 0 16,32 5 0-16,-4 2 0 15,-10 5 0-15,-11 4 0 0,-11 3 0 16,-17 6 0-16,-8 2 0 16,-23 5 0-1,-10 3 0-15,-21 2 0 0,-20 2 0 16,-15 0 0-16,-19 1 0 15,-17 1 0-15,-22 0 0 0,-17 0 0 16,-24-2 0-16,-12-1 0 16,-19-2 0-16,-19-3 0 0,-17-2 0 15,-15-6 0-15,-13-2 0 16,-13 0-3-16,-9-5-4 16,-12 2 1-16,-6-4 1 0,-1 1 2 15,-7 0 0-15,1 3 2 16,3 2 2-16,5 3 1 15,6 0 1-15,5 4 0 16,13 9 2-16,0 0-1 0,17-4 0 16,12 9 2-1,8 10-6-15,11 4 0 0,4 6 0 16,8 4 0-16,-3 4 0 0,-4 2 0 16,-12 4 0-1,-6 0 0-15,-19 3 0 0,-16-3 0 16,-25 6 0-16,-18-5 0 15,-7-1-73-15,-21-3-19 16,-10-15-1-16,-4-17-8 16,-1-21-4-16</inkml:trace>
  <inkml:trace contextRef="#ctx0" brushRef="#br0" timeOffset="104349.6162">19252 12080 10 0,'-34'-7'97'0,"7"3"-2"16,4-1-8-1,9 1-3-15,2 3-2 0,6 6-71 16,7 17-2-16,12 15-3 15,4 15-2-15,6 13-1 0,1 17 1 16,2 13-1-16,0 9 0 16,-5 0-1-16,-2 0 0 15,-8-7-1-15,-8-7 0 16,-4-9 1-16,-12-17-1 0,-9-14 0 16,-7-17 2-16,-6-12-3 15,-8-13 0-15,1-13 0 0,-5-17 0 16,5-18 0-16,1-15 0 15,8-16 0-15,4-17 0 16,10-10 0-16,14-14 0 16,8-6 0-1,20-9 0-15,13 0 0 0,21 2 0 0,12 8 0 16,14 16 0-16,3 16 0 16,0 18 0-16,-3 19 0 15,-6 24 0-15,-13 20 0 16,-13 18 0-16,-17 25 0 0,-17 17 0 15,-17 19 0-15,-16 16 0 16,-19 9 0-16,-13 6 0 16,-12 3 0-16,-9-1 0 15,0-8 0-15,0-9 0 0,13-16-2 16,19-13-17-16,18-12-66 16,21-24-5-16,29-21-2 15,24-19-8-15,23-24-3 0</inkml:trace>
  <inkml:trace contextRef="#ctx0" brushRef="#br0" timeOffset="104573.0407">20523 12069 18 0,'60'-39'100'0,"-17"11"-3"16,-19 11-5-16,-24 17-3 0,-14 0-1 16,-31 19-72-16,-8 17-5 15,-14 13-11-15,-13 10 0 16,-8 9 0-16,-2 8 0 15,2 4 0-15,12 1 0 16,12-2 0-16,18-2 0 16,21-8 0-16,24-6 0 0,19-12 0 15,30-11 0-15,16-19-7 16,21-6-81-16,11-14-3 0,9-11-4 16,8-16-8-1,-2-14-1-15</inkml:trace>
  <inkml:trace contextRef="#ctx0" brushRef="#br0" timeOffset="104987.9081">21095 12291 11 0,'-11'-18'101'15,"-7"2"-2"-15,1 5-6 16,4-5-3-16,12-2-2 0,11 0-70 16,21 1-7-1,21 1-11-15,15-4 0 0,17 2 0 16,13 1 0-16,9 3 0 15,5 2 0-15,-2 5 0 0,-7 1 0 16,-11 4 0 0,-18 1 0-16,-12 1-9 0,-19 0-13 15,-18 4-8-15,-24-4-7 16,-15 7 0-16,-19-3 1 0,-18 0 7 16,-9 2 10-16,-12-2 11 15,-5 4 14-15,-8-2 14 16,9 6 9-16,-5 1 4 0,13 6 1 15,8 1-2-15,9 7-6 16,13 7-5-16,14 0-6 16,8 11-4-16,10 3-11 15,7 7 0-15,7 6 0 0,1 7 0 16,5 4 0-16,2 7 0 16,-4 2 0-16,4 2 0 15,-2-5-28-15,4-5-60 16,5-10-3-16,11-17-6 15,3-18-4-15,8-19-4 16</inkml:trace>
  <inkml:trace contextRef="#ctx0" brushRef="#br0" timeOffset="105198.4571">22261 12529 24 0,'35'-49'102'0,"-1"5"-1"0,3 8-8 16,-1 0-2-16,4 4-3 15,4 5-76-15,6 7-12 16,5 8 0-16,-1 6 0 16,0 6 0-16,0 2 0 15,-4 12 0-15,-8 2-4 0,1 0-78 16,-14 13-8-16,-11 3-2 16,-14 1-8-16,-7 0-6 15</inkml:trace>
  <inkml:trace contextRef="#ctx0" brushRef="#br0" timeOffset="105378.0363">22250 12833 43 0,'-56'21'97'15,"16"-2"-1"-15,18-9-5 16,22-10-4-16,20-30-36 16,29 18-31-16,25 1-10 0,21-4-3 15,27 1-8-15,19-7-10 16,30-15-48-16,7 21-27 15,11-8-3-15,-1-6-8 0,1-9-3 16</inkml:trace>
  <inkml:trace contextRef="#ctx0" brushRef="#br0" timeOffset="105656.5635">24801 11861 40 0,'-13'-21'103'15,"-5"9"-4"-15,-2 1-7 0,4 2-3 16,1-5-1-16,5 14-88 16,10 8 0-16,0 11 0 0,0 8 0 15,4 10 0-15,2 11 0 16,-2 12 0-16,0 9 0 0,-4 10 0 16,0 12 0-16,-5 9 0 15,-9 6 0-15,-2 9 0 16,-5-1 0-16,-7-1 0 0,3-3 0 15,5-9 0-15,3-8 0 16,3-16-28-16,16-22-64 16,14-25-5-16,17-24-2 15,14-17-8-15</inkml:trace>
  <inkml:trace contextRef="#ctx0" brushRef="#br0" timeOffset="106019.5541">25705 12015 22 0,'44'-65'102'0,"-18"9"-3"16,-13 15-5-16,-15 9-3 15,-19 12-2-15,-10 13-75 0,-24 18-14 16,-13 22 0-16,-10 15 0 16,-4 17 0-16,-2 17 0 15,10 10 0-15,13 11 0 16,22 4 0-16,26-2 0 15,22-5 0-15,28-8 0 0,25-18 0 16,17-14 0-16,11-18 0 16,7-16 0-16,-6-19 0 0,-8-7 0 15,-17-20 0-15,-15-11 0 16,-18-7 0-16,-16-7 0 16,-19 0 0-1,-27 1 0-15,-18 8 0 0,-19 4 0 0,-15 14 0 16,-23 7 0-16,-6 19-3 15,-14 11-87-15,-9 12-4 16,-9 8-4-16,-4 9-7 16,-1 10-2-16</inkml:trace>
  <inkml:trace contextRef="#ctx0" brushRef="#br0" timeOffset="106499.1919">19782 13948 92 0,'-165'21'100'0,"26"-6"-5"0,23-12-6 16,27-3-1-16,25-23-45 15,24 10-39-15,32 3-4 16,20-2 0-16,32 1 0 16,28-1 0-16,28 0 0 0,27 0 0 15,31 3 0-15,28 0 0 16,28-1 0-16,28 2 0 16,23-4 0-16,16 0 0 0,27 0 0 15,14-1 0-15,12-1 0 16,7-1 0-16,-3 5 0 15,-5-2 0-15,-12 4 0 16,-18 3 0-16,-27-1 0 16,-24 5 0-16,-41 1 0 15,-30 0 0-15,-36 0 0 0,-32 0 0 16,-33 0 0-16,-31 0 0 16,-25 8 0-16,-31 0 0 15,-20 5 0-15,-24 0 0 16,-13-1-63-16,-22 12-32 0,-21-2-1 15,-19 0-7-15,-19-1-3 16</inkml:trace>
  <inkml:trace contextRef="#ctx0" brushRef="#br0" timeOffset="106904.5584">20391 14483 34 0,'-196'31'100'0,"19"-7"-3"16,24-14-6-16,22-6-4 16,27-9 1-16,-1-6-80 15,49-2-2-15,20 2-6 16,23-3 0-16,18-1 0 0,26 2 0 16,21 0 0-16,29 0 0 15,23-1 0-15,35 2 0 16,23-1 0-16,28 0 0 15,23 0 0-15,25-1 0 16,19-3 0-16,15 2 0 16,10 1 0-16,5 1 0 0,5 2 0 15,-12 5 0-15,-5 3 0 16,-23 4 0-16,-21 0 0 0,-31 8 0 16,-31 1 0-16,-32 2 0 15,-36 1 0-15,-27 1 0 16,-29 2 0-16,-30 3 0 0,-22-3 0 15,-27 5 0-15,-27-7 0 16,-26 6-69-16,-20-2-26 16,-21-9-4-16,-22-6-5 15,-16-5-6-15</inkml:trace>
  <inkml:trace contextRef="#ctx0" brushRef="#br0" timeOffset="108571.1395">15398 14571 17 0,'-64'29'95'0,"11"5"-3"0,6 2-4 15,7 3-6 1,6-3 0-16,-11 6-76 0,26 7 0 16,13-1 0-16,5-3 0 15,3-5-1-15,11-9 0 0,11-11 0 16,5-8-1-16,7-11 0 15,5-6-1-15,-2-14-1 16,3-8 1-16,-6-11-3 16,-2-4 0-1,-15-3 0-15,-7-6 0 0,-12-1 0 0,-12 2 0 16,-13 5 0-16,-15 7 0 16,-11 10 0-16,-16 15 0 15,-8 12 0-15,-13 16 0 0,-7 23 0 16,-9 13 0-16,2 18 0 15,-2 19 0 1,1 13 0-16,13 13 0 0,11 7 0 16,19 8 0-16,20-1 0 0,24-3 0 15,20-8 0 1,33-16 0-16,19-20 0 0,28-20 0 16,15-22 0-16,14-23 0 15,13-19 0-15,-1-21 0 16,-2-17 0-16,-9-12 0 15,-6-10 0-15,-18-4 0 0,-18-3 0 16,-19-1 0-16,-22 2 0 16,-16 6 0-16,-15 9 0 15,-21 9 0-15,-14 13 0 16,-13 13 0-16,-8 11 0 0,-6 13 0 16,-5 19 0-16,2 10 0 15,2 7 0-15,8 9 0 0,9 6 0 16,12 6 0-16,10 1 0 15,17 0 0-15,7-3 0 0,21-5 0 16,12-5 0 0,7-13 0-16,11-6 0 0,3-17 0 15,4-11 0-15,3-9 0 16,-3-15 0-16,-4-11 0 16,-5-9 0-16,-3-6 0 0,-5-7 0 15,-7-2 0-15,-3-3 0 16,-8 5 0-16,-3 4 0 15,-6 7 0-15,-3 10 0 16,-5 6 0-16,-2 13 0 0,-4 14 0 16,0 0 0-16,3 21 0 15,-3 3 0-15,2 8 0 16,3 7 0-16,0 6 0 16,6 3 0-16,2-2 0 0,7-4 0 15,8-7 0-15,4-10 0 16,8-12 0-16,6-13 0 15,7-15 0-15,3-16 0 0,5-12 0 16,-1-9 0 0,-2-10 0-16,1-1 0 0,-5 0 0 15,-3 3 0-15,-6 6 0 16,-6 7 0-16,-8 12 0 16,0 12 0-16,-8 17 0 15,-6 8 0-15,-5 19 0 16,-9 15 0-16,-3 12 0 15,0 8 0-15,-10 10 0 0,-2 7 0 0,-2 2 0 16,3-4 0-16,3-8 0 16,7-12 0-16,3-12 0 15,11-18 0-15,11-21 0 16,7-20 0-16,10-21 0 16,1-18 0-16,9-16 0 0,0-13 0 15,2-8 0-15,3-3 0 16,-4 3 0-16,-1 11 0 15,-10 8 0-15,-2 14 0 16,-8 16 0-16,-7 19 0 16,-6 22 0-16,-6 12 0 0,-7 22 0 15,-3 15 0-15,-2 11 0 16,1 13 0-16,-1 11 0 0,0 11 0 16,-3 9 0-16,-7 7 0 15,2 3 0 1,-7 0 0-16,1-6 0 0,-3-12 0 0,0-9 0 15,-4-20 0 1,9-20-18-16,-4-24-2 0,4-19 1 16,3-21 3-16,-2-15 1 15,2-10 6-15,-2-8 6 16,2 0 6-16,-1-2 7 0,3 7 5 16,-2 5 4-16,5 6-1 15,1 6 2-15,4 6-5 16,11 4-15-16,13-2 0 15,10 4 0-15,12-3 0 0,17 3 0 16,10 3 0-16,9-4 0 16,8 5 0-16,1-1 0 15,0 4 0-15,-7 3 0 0,-9 3 0 16,-12 1 0-16,-14 2 0 16,-10 2 0-16,-16 1 0 15,-5 3 0-15,-19 0 0 16,0 0 0-16,0 0 0 15,-5 6 0-15,-7 1 0 0,-1-1 0 16,-4 2 0-16,0-2 0 16,1 0 0-16,2 0 0 15,-4-6 0-15,-3 0-63 0,10-6-35 16,3-8-1 0,7-8-8-16,1-9-3 0</inkml:trace>
  <inkml:trace contextRef="#ctx0" brushRef="#br0" timeOffset="115376.5253">18794 15361 19 0,'-36'11'94'0,"-3"-6"1"16,4-1-4-16,-3-4-2 16,7 3-38-16,1-3-21 0,6 0-8 15,6 0-8-15,6-1-8 16,12 1-6-16,0 0 0 15,20 1 0-15,14-1 0 16,18-1 0-16,13-4 0 16,10 0 0-16,9-3 0 15,8 1 0-15,6 0 0 0,-5 1 0 16,-2 1 0-16,-9 4 0 16,-11 2 0-16,-8 1 0 15,-13 4 0-15,-11 7 0 16,-15-2 0-16,-9 11-40 15,-15-1-52-15,-18 2-2 0,-13 3-5 16,-14-1-6-16</inkml:trace>
  <inkml:trace contextRef="#ctx0" brushRef="#br0" timeOffset="115584.9347">18700 15799 74 0,'-44'24'99'15,"13"-7"-4"-15,15-5-5 16,16-12 1-16,7-4-62 15,21 0-8 1,13-6-9-16,10 1-12 0,11-3 0 0,8 1 0 16,5-1 0-16,10 5 0 15,0-1 0 1,6 5 0-16,3-1 0 0,5 4 0 16,-4 19-73-16,13-19-20 15,6-4-3-15,-1-9-5 0,5-6-4 16</inkml:trace>
  <inkml:trace contextRef="#ctx0" brushRef="#br0" timeOffset="115979.76">21005 15232 49 0,'-15'-24'90'0,"-5"2"0"16,-5-1-4-16,-3 14-1 15,-5-5-62 1,0 8 1-16,-4 6-4 0,-6 9-3 16,1 9-4-16,2 7-2 0,4 7-8 15,-1 5-3-15,11 4 0 16,7 2 0-16,13 1 0 0,9-2 0 16,16-1 0-16,15 0 0 15,13-3 0-15,8-1 0 16,8-3 0-16,4-3 0 15,-1-2 0-15,-1-3 0 16,-9-2 0-16,-10 0 0 0,-10-4 0 16,-11-1 0-16,-15-1 0 15,-10 0 0-15,-12 1 0 0,-19-1 0 16,-7 1 0-16,-11-3 0 16,-9 2 0-1,-6-6 0-15,-2-6-87 0,-5-1-7 0,0-6-3 16,4-16-6-1,2-12-4-15</inkml:trace>
  <inkml:trace contextRef="#ctx0" brushRef="#br0" timeOffset="116424.8556">20608 15342 75 0,'62'-9'91'16,"1"1"-5"-16,6 1-5 15,4-3-3-15,21 4-69 16,-16 3-2-16,5-2-2 0,-2 4-4 16,1 1-2-16,-2-3 0 15,2 0-1-15,-8-1 0 16,-4-3-1-16,-9-3 2 0,-3 1 3 16,-7-4 3-16,-5 2 4 15,-8-2 2-15,-6 2 3 0,-8 2 0 16,-2 2 2-16,-5 2-1 15,-2 5-13-15,-2 3-2 16,0 8 0-16,1 10 0 16,-2 6 0-16,-1 6 0 15,4 10 0-15,-3 7 0 16,-1 7 0-16,-1 8 0 16,-6 9 0-16,-4 5 0 0,-4 3 0 15,-5-2 0-15,-3-2 0 16,0-9 0-16,-6-5 0 15,5-10 0-15,-2-13 0 0,7-10 0 16,-3-16 0-16,-12-8-85 16,23-7-10-16,-6-22-5 0,-1-9-6 15,2-16-2-15</inkml:trace>
  <inkml:trace contextRef="#ctx0" brushRef="#br0" timeOffset="116809.3058">21914 15266 0 0,'-8'-50'98'0,"1"9"2"16,3 11-6-16,0 10-3 0,0 10-3 16,-1 15-67-1,-1 11-4-15,0 11-15 0,-6 12-2 16,-7 10 0-16,-7 13 0 16,-6 5 0-16,-10 4 0 15,-1 0 0-15,-2-2 0 0,1-1 0 16,6-9 0-16,3-5 0 15,10-13 0-15,10-7 0 16,15-11 0-16,13-7 0 16,17-9 0-16,19-7 0 15,14-9 0-15,17-6 0 16,14-5 0-16,7-4 0 16,0-1 0-16,3 2 0 0,-8 0 0 15,-13 1 0-15,-10 6 0 0,-17 4 0 16,-15 3 0-16,-13 2 0 15,-12 3 0-15,-16 4 0 16,0 0 0-16,0 0 0 16,-18 5 0-16,9 1 0 15,-5-3-79-15,3-3-15 16,6-9-3-16,5-7-8 0,16-2-3 16</inkml:trace>
  <inkml:trace contextRef="#ctx0" brushRef="#br0" timeOffset="117168.8901">22843 15473 42 0,'43'-17'102'0,"-5"5"-3"16,-8 1-5-16,-10 2-2 16,-3-8-39-16,-17 17-24 15,7 5-29-15,-11 14 0 16,-8 6 0-16,-4 5 0 16,-3 11 0-16,1 5 0 0,-4 7 0 15,6 2 0-15,7 2 0 31,9-6 0-31,9-4 0 0,15-3 0 0,11-11 0 0,8-10 0 16,10-10 0-16,2-13 0 16,2-6 0-16,4-12 0 15,-9-10 0-15,-5-8 0 16,-10-5 0-16,-12-5 0 16,-10-2 0-16,-9-2 0 15,-10 1 0-15,-17 6 0 0,-9 6 0 16,-13 6 0-16,-12 7 0 15,-9 11 0-15,-2 7 0 16,-12 6 0-16,8 11 0 0,18 4-70 16,-10 1-27-16,17-4-3 15,14 0-7-15,22-2-4 16</inkml:trace>
  <inkml:trace contextRef="#ctx0" brushRef="#br0" timeOffset="119132.7814">24106 15693 40 0,'0'0'51'15,"0"0"4"-15,-4-11-2 0,4 11 3 16,0 0-11-16,0 0-4 15,-11-9-5-15,11 9-6 16,0 0-5-16,-11-4-3 16,11 4-5-1,-15 0-2-15,5 0-4 0,10 0-1 0,-19 10-6 16,19-10-4-16,-16 13 0 16,16-13 0-16,-9 13 0 15,9-13 0-15,-7 11 0 16,7-11 0-16,0 14 0 0,0-14 0 15,10 9 0 1,-10-9 0-16,17 8 0 0,-4-5 0 16,3-3 0-16,4 0 0 15,6 0 0-15,4-3 0 0,10-3 0 16,4-2 0-16,10 0 0 16,8-2 0-1,5-1 0-15,7-2 0 0,7 1 0 0,-1-1 0 16,7 1 0-16,-8 2 0 15,4-1 0-15,-6 1 0 16,-9 2 0-16,-6 0 0 16,-9 1 0-16,-9 1 0 15,-12 2 0-15,-7 1 0 0,-12 0 0 16,0 1 0-16,-13 2 0 16,0 0 0-16,0 0 0 15,-7-1 0-15,-6 1 0 0,-7 0 0 16,-1 1 0-16,-12-1-43 15,-8 2-50-15,1-3-1 16,-1 0-5-16,-1-4-4 16</inkml:trace>
  <inkml:trace contextRef="#ctx0" brushRef="#br0" timeOffset="119349.8689">24726 15452 76 0,'-20'-20'100'0,"10"4"-4"15,4 1-5-15,4 2 1 16,-3 4-60-16,5 9-8 15,12 2-24-15,1 12 0 16,5 4 0-16,-6 6 0 0,4 11 0 16,-1 2 0-16,-1 8 0 15,-1 7 0-15,-6 5 0 16,-4 2 0-16,-3 5 0 16,0-1 0-16,-3 3 0 15,8-6-65-15,-5-11-30 16,-2-15-3-16,2-20-8 0,9-16-4 15</inkml:trace>
  <inkml:trace contextRef="#ctx0" brushRef="#br0" timeOffset="124362.8564">25491 14939 64 0,'0'0'79'0,"-4"-13"-5"16,4 13-22-16,-10-13-8 15,10 13-9-15,-7-12-8 0,7 12-4 16,-6-10-5 0,6 10-3-16,0 0-2 0,-8-8-3 15,8 8-1-15,-11-1-1 16,11 1-1-16,-10 0-1 16,10 0 1-16,-14 1-2 15,14-1 1-15,-9 3-1 16,9-3-1-16,0 0-4 0,-10 3 0 15,10-3 0-15,0 0 0 16,0 0 0-16,0 0 0 16,0 0 0-16,0 0 0 15,4 12 0-15,-4-12 0 0,16 10 0 16,0-6 0-16,5 3 0 16,7-1 0-16,5 0 0 15,13 1 0-15,5-1 0 0,9-3 0 16,4 1 0-16,4-2 0 15,2 2 0-15,0-3 0 16,-4 0 0-16,-8 1 0 16,-6-2 0-16,-11 1 0 0,-6 0 0 15,-9-1 0 1,-8 3 0-16,-4-1 0 16,-14-2 0-16,7 18 0 0,-8-3 0 0,-3 2 0 15,-4 8 0-15,-2 5 0 16,-5 6 0-1,-2 8 0-15,-3 2 0 0,-1 10 0 16,-2 6 0-16,-8 4 0 16,-2 7 0-16,-3 4 0 15,0 2 0-15,0-2 0 0,3-3 0 16,3-6 0-16,0-3 0 16,8-8 0-16,1-8 0 15,7-6 0-15,0-10 0 0,4-5 0 16,0-4 0-16,3-5 0 15,2-1 0-15,-1-7 0 0,3-1 0 16,3-10 0-16,-4 9 0 16,4-9 0-16,0 0 0 15,0 0 0-15,0 0 0 0,0 0 0 32,0 0 0-32,-3-9 0 0,3 9 0 15,-3-17 0-15,-2 5-72 0,9-3-26 16,6-9-1-16,5-5-9 0,7-9-2 15</inkml:trace>
  <inkml:trace contextRef="#ctx0" brushRef="#br0" timeOffset="124972.9094">26836 15357 79 0,'30'-20'97'0,"-2"1"-2"0,-9-2-5 32,-7-1-1-32,-4 11-57 0,-6-9-15 0,-2 3-5 15,0 1-12-15,-2 5 0 16,-7 1 0-16,1 6 0 0,-3 2 0 16,-2 1 0-1,-4 11 0-15,-2 4 0 0,-5 3 0 16,2 6 0-16,-5 5 0 15,-1 1 0-15,1 5 0 16,-2 1 0-16,5 3 0 0,-2 2 0 16,5 2 0-16,1 2 0 15,4 0 0-15,4 1 0 16,6-1 0-16,2 0 0 0,4-2 0 16,0-5 0-16,7-2 0 15,7-5 0-15,6-4 0 16,7-6 0-16,1-5 0 15,8-7 0-15,7-2 0 0,3-6 0 16,6-3 0-16,2-8 0 16,1-6 0-1,-1-3 0-15,-1-8 0 0,-7-4 0 16,0-4 0-16,-7-5 0 0,-6-3 0 16,-7-5 0-16,-8 1 0 15,-5-2 0 1,-8 0 0-16,-5 1 0 0,-7 1 0 15,-14 4 0-15,-6 4 0 16,-10 5 0-16,-9 4 0 0,-7 7 0 16,-10 6 0-16,-3 5 0 15,-3 8 0-15,-2 4 0 16,1 10 0-16,9 12 0 16,-1 0 0-16,7 8-73 0,20 3-24 15,12-3-2 1,15-1-7-16,8-9-5 0</inkml:trace>
  <inkml:trace contextRef="#ctx0" brushRef="#br0" timeOffset="125454.8944">28047 15483 43 0,'-3'-13'94'0,"-4"-3"-2"0,4 3-4 15,-2-2 0-15,1 4-55 16,4 11-5-16,-7-13-8 0,7 13-4 15,0 0-7-15,12-5-9 16,5 5 0-16,3 0 0 16,8 4 0-16,6-1 0 0,11 3 0 15,4 0 0-15,7 3 0 16,3-1 0-16,1-2 0 16,2 4 0-16,-1-4 0 0,-3 0 0 15,-5 1 0-15,-3-3 0 16,-5 0 0-1,-8 1 0-15,-4-2 0 16,-8 3 0 0,-8-3 0-16,-4 4 0 0,-13-7 0 0,-1 13 0 15,-21 6-52-15,-9-7-41 16,-13-1 0-16,-11 3-6 0,-12 3-5 16</inkml:trace>
  <inkml:trace contextRef="#ctx0" brushRef="#br0" timeOffset="125770.6177">27926 15845 70 0,'-28'22'99'16,"14"-2"-2"-16,10-7-7 0,7-4 2 15,16-1-64-15,10 0-3 16,13-3-15-16,9-2-10 16,10-2 0-16,14-1 0 0,11 2 0 15,5-5 0-15,6-1 0 16,2 1 0-1,0-1 0-15,0-1 0 0,-8 2 0 16,-11 1 0-16,-10-1 0 16,-12 0 0-16,-12 1 0 15,-10 0 0-15,-10 0 0 16,-13 2 0-16,-13 0 0 0,11-3 0 16,-11 3 0-16,-5-2 0 15,-6 2 0-15,-4-1 0 0,-2 1 0 16,2 0 0-16,-1 6 0 15,16-6-83-15,-16 2-13 16,3-2-3-16,3-8-8 0,8-5-2 16</inkml:trace>
  <inkml:trace contextRef="#ctx0" brushRef="#br0" timeOffset="128202.7834">30631 14905 11 0,'19'-29'94'0,"-4"0"1"16,-6 5-2-16,-6-2-3 16,26 13-41-16,-33-1-15 15,-8 10-10-15,-10 4-8 16,-8 10-11-16,-8 8-5 15,-6 8 0-15,-4 10 0 0,-7 8 0 16,-1 12 0-16,-4 11 0 16,0 10 0-16,2 12 0 15,4 6 0-15,7 7 0 16,3 1 0-16,9 1 0 16,13-8 0-16,8-5 0 15,11-10 0-15,13-12 0 0,11-12 0 16,12-10 0-1,5-9 0-15,10-14 0 0,4-10 0 0,1-8 0 16,2-8 0-16,-4-12 0 16,-4-8 0-16,-5-11 0 0,-5-3 0 15,-12-8 0 1,-7-3 0-16,-8-3 0 0,-10 4 0 16,-6 0 0-16,-11 8 0 15,-13 5 0-15,-9 9 0 16,-8 9 0-16,-6 10 0 15,1 6 0-15,-5 10 0 0,0 11 0 16,2 9 0-16,13 7 0 16,9 9 0-16,3 3 0 0,17 6 0 15,7-7-2 1,11 0-90-16,21-8-2 16,9-14-6-16,13-16-6 0,8-11-1 15</inkml:trace>
  <inkml:trace contextRef="#ctx0" brushRef="#br0" timeOffset="128509.6371">31088 15234 7 0,'40'-63'105'16,"-9"10"-1"-16,-14 5-6 16,-4 11-3-16,-8 5-3 0,-13 8-82 15,8 13-10-15,0 11 0 16,-10 0 0-16,-4 20 0 15,7 10 0 1,1 12 0-16,2 9 0 0,0 15 0 0,0 4 0 16,-1 6 0-16,1 4 0 15,4 3 0 1,0-3 0-16,0-2 0 16,-1-6 0-16,-1-6 0 0,0-6 0 15,2-6 0-15,0-5 0 16,0-8 0-16,2-7 0 15,1-8 0-15,8-6-29 0,-2-7-66 16,3-11-4-16,5-8-3 16,4-13-8-16</inkml:trace>
  <inkml:trace contextRef="#ctx0" brushRef="#br0" timeOffset="128906.6717">31799 15451 5 0,'41'-27'103'0,"-10"4"0"16,1 3-7 0,-12 4-4-16,-9 3-2 0,-11 13-74 15,-19 3-10-15,-7 15-6 16,-1 10 0-16,-7 11 0 16,-11 13 0-16,-1 11 0 0,6 7 0 15,7 0 0-15,18 1 0 16,11-4 0-16,11-6 0 15,17-10 0-15,19-13 0 0,2-16 0 16,14-10 0-16,3-12 0 16,1-10 0-16,-2-13 0 0,-6-11 0 15,-2-10 0-15,-17-7 0 16,2-7 0-16,-17-1 0 0,-13-1 0 16,-13-2 0-16,-10 4 0 15,-13 6 0 1,-12 6 0-16,-13 9 0 0,-16 9 0 15,-8 14 0 1,-13 5 0 0,6 17 0-16,2 13-90 0,-12 9-5 0,-4 9-5 0,5 6-7 15,0 13-2-15</inkml:trace>
  <inkml:trace contextRef="#ctx0" brushRef="#br0" timeOffset="129358.8604">29653 16701 45 0,'-95'26'105'0,"6"-8"-8"16,6-12-4-16,11-6-1 15,13-8-13-15,-28-2-79 31,55 1 0-31,12 3 0 0,20 6 0 0,-2-14 0 16,21 7 0-16,21 1 0 16,21-1 0-16,23-2 0 0,22-1 0 15,15-1 0 1,24 0 0-16,10 0 0 0,10 1 0 0,8-3 0 16,3 2 0-1,-9-4 0-15,-3 0 0 0,-15-1 0 16,-7-3 0-16,-20-3 0 15,-16 2 0-15,-17-1 0 16,-19 2 0-16,-21 1 0 0,-15 4 0 16,-15 0 0-16,-19 14 0 15,0-11 0-15,-10 11 0 16,-14 0 0-16,-22 13 0 0,-5 4 0 31,-11 7 0-31,-19 2-29 16,-16 11-64-16,-8 3-4 0,-10 3-3 15,-14 5-6-15</inkml:trace>
  <inkml:trace contextRef="#ctx0" brushRef="#br0" timeOffset="129759.9145">29477 17148 4 0,'-116'44'97'0,"10"-6"5"16,17-9-6-16,17-12-4 0,17-5-2 15,28-8-71-15,5-1-8 16,22-3-11-16,8 0 0 15,28-5 0-15,16-4 0 0,23-2 0 16,20-1 0 0,22-4 0-16,11-1 0 15,23 2 0-15,20-4 0 0,12 1 0 0,12-1 0 32,1 1 0-32,11-1 0 0,-9 0 0 0,15 0 0 15,-10 1 0-15,-16 0 0 0,-6 4 0 16,-13-1 0-16,-18 0 0 15,-28 4 0-15,-9-1 0 16,-36 3 0 0,-15 0 0-16,-6 1 0 15,-15 1 0-15,-30 1 0 0,-11 6 0 0,12-12 0 16,-12 12 0 0,0 0 0-16,-11-6 0 0,-10 5 0 15,-6 1 0-15,12 4 0 16,4 6 0-16,-15 0-90 15,-5-5-11-15,0-5-2 0,1-9-4 16,-8-9-3-16</inkml:trace>
  <inkml:trace contextRef="#ctx0" brushRef="#br0" timeOffset="136701.2058">1480 13207 81 0,'-10'-16'100'16,"-3"-5"-3"-16,3 4-8 16,1-3 0-16,-5 6-59 15,14 14-8-15,0 0-19 16,0 0-3-16,0 25 0 0,0 6 0 16,4 12 0-16,9 7 0 15,-10 23 0 1,2 11 0-16,4 11 0 15,-1 5 0-15,-8-1 0 0,-1 3 0 16,1-8 0-16,-4-6 0 16,7-20 0-16,-2-12 0 15,-2-15 0-15,1-14-3 16,14-27-65-16,-14 0-24 16,15-6-1-16,-4-18-7 15,-11-18-2-15</inkml:trace>
  <inkml:trace contextRef="#ctx0" brushRef="#br0" timeOffset="137321.2462">1386 13392 89 0,'-13'-45'98'15,"-2"6"-1"-15,9 4-3 16,3 4-6-16,-7 18-67 16,0 2-8-16,10 11-2 15,6 0-11-15,9 11 0 0,1 13 0 16,4 9 0-16,4 9 0 15,10 7 0-15,2 7 0 16,0 7 0-16,1-3 0 16,-8-3 0-16,7-7 0 15,-5-8 0-15,-5-13 0 0,0-12 0 16,-5-16 0 0,-8-13 0-16,8-15 0 15,-3-13 0-15,-4-8 0 0,-4-11 0 16,3-9 0-16,-8-3 0 0,6-2 0 15,3 3 0-15,-9 5 0 16,7 8 0-16,-1 10 0 16,-1 14 0-16,6 13 0 15,3 18 0-15,2 9 0 0,8 19 0 16,-1 10 0-16,5 12 0 16,1 8 0-16,8 4 0 0,-6-1 0 15,11-5 0 1,1-7-3-16,1-9 0 0,-1-11 0 15,-2-18 0-15,4-9 1 0,-6-15-2 16,1-10 4 0,-12-11-1-16,-7-7 2 0,-8-6 3 15,1 0 0-15,-8 0 2 16,-5 3-2-16,-5 3-4 16,1 8 0-16,-1 10 0 15,0 4 0-15,-1 21 0 0,0 0 0 16,12 4 0-16,-1 19 0 15,2 13 0-15,3 11 0 16,0 8 0-16,2 8 0 16,3 4 0-16,-3-2 0 0,-2 2 0 15,-3-12 0-15,5-1-17 16,-13-18-72-16,6-15-4 16,-1-15-3-16,-5-13-6 0,5-17-2 15</inkml:trace>
  <inkml:trace contextRef="#ctx0" brushRef="#br0" timeOffset="137519.5705">2424 12700 25 0,'-43'-42'98'0,"1"1"-4"16,16 6-6-16,0 6-6 0,8 33-5 15,10-8-68-15,8 4-6 16,0 18-8-16,12 11-13 15,13 8-55-15,-6 23-9 16,9 10-4-16,1 9-6 16,1 2-4-16</inkml:trace>
  <inkml:trace contextRef="#ctx0" brushRef="#br0" timeOffset="137923.3996">2887 13279 47 0,'25'-14'96'0,"0"1"-3"0,-4 0-5 15,0 3-2-15,-7 8-45 16,8 3-18-16,6 6-10 16,-1 11-4-1,4 7-4-15,-4 5-3 0,4 5 0 16,0 5-1 0,-5-1-1-16,0-6 1 15,-5-3 1-15,-6-10 0 16,1-7-2-16,-5-12 0 15,5-5 0-15,-11-17 0 0,5-9 0 16,-1-6 0-16,2-6 0 16,0-1 0-16,1-3 0 15,2 2 0-15,-2 6 0 0,0 5 0 16,3 8 0-16,7 9 0 16,-1 10 0-16,5 8 0 15,0 11 0-15,3 8 0 16,2 6 0-16,6 7 0 0,0-1 0 15,0 2 0-15,4-1 0 16,1-10-26-16,-10 1-61 16,22-8-4-16,1-11-4 15,1-6-6-15,2-11-3 0</inkml:trace>
  <inkml:trace contextRef="#ctx0" brushRef="#br0" timeOffset="138325.2312">4379 13030 17 0,'4'-26'101'15,"-2"9"-4"-15,-2 8-5 0,0 9-2 16,0 0-4-16,-10 18-68 16,8 9-8-16,1 7-10 15,0 13 0-15,-2 10 0 16,0 11 0-16,-2 7 0 16,1 11 0-1,-3-1 0-15,4-7 0 16,-5-10 0-16,3-10 0 0,-4-15 0 15,5-17 0-15,-3-17 0 16,4-20 0-16,-1-20 0 0,-2-13 0 31,-3-14 0-31,1-16 0 0,2-13 0 0,4-7 0 16,1-5 0 0,2-1 0-16,6 6 0 0,6 6 0 0,14 11 0 15,1 12 0-15,5 22 0 16,4 15 0-1,0 17 0-15,0 13 0 0,0 18 0 16,-5 14 0-16,-5 19 0 16,-11 13 0-16,-6 18 0 0,-11 8 0 15,-8 4-12-15,-10-6-7 16,-3 2-16-16,1-10-54 0,-5-19-1 16,6-17-5-16,9-23-3 15</inkml:trace>
  <inkml:trace contextRef="#ctx0" brushRef="#br0" timeOffset="138592.7271">4934 13057 37 0,'63'-64'100'15,"-10"9"-3"-15,-8 15-5 0,-13 9-4 16,-12 14-41-16,-20 17-17 16,0 0-12-16,-7 18-16 15,-20 14-2-15,-6 11 0 16,-4 8 0-16,-3 8 0 15,3 7 0-15,9 4 0 0,6 2 0 16,12-6 0-16,9-7 0 16,12-6 0-1,9-9 0-15,10-11 0 0,8-16 0 16,6-8-10-16,0-12-28 16,-4-14-53-16,5-8-1 0,-4-14-5 15,-3-7-5 1</inkml:trace>
  <inkml:trace contextRef="#ctx0" brushRef="#br0" timeOffset="138931.1435">5354 13157 29 0,'9'-42'94'16,"-1"6"-2"-16,5 7-3 16,3 5-3-16,32 2-42 0,-12 9-15 15,9-1-11-15,8 2-7 16,5 4-2-16,7 1-4 16,-2-2 0-16,-1 2-5 15,-7 1 0-15,-8 0-2 16,-12 0-3-16,-4-2-2 15,-10-2-4-15,-7 1-1 0,-8 0-2 16,-6-1 2-16,-3 1 2 16,-8-1 3-16,-1 6 4 15,-5 0 5-15,0 4 4 0,-4 1 3 16,4 10 3-16,0 3 1 16,2 7 1-16,-1 5-2 15,3 8-2-15,2 5-5 0,-2 5-5 16,2 10 0-1,-4 7 0-15,0 9 0 0,-5 6 0 16,-2 2 0-16,-2 0 0 16,4-1 0-16,-1-8-12 0,5-7-75 15,14-15-3-15,5-17-5 16,16-17-6-16,14-13-2 16</inkml:trace>
  <inkml:trace contextRef="#ctx0" brushRef="#br0" timeOffset="139158.0289">6378 13148 16 0,'21'-26'101'0,"-10"4"-1"15,-2 4-6-15,-6-4-3 16,1 3-3-16,5 4-71 16,4 0-13-16,10 5-4 15,7 2 0-15,8 4 0 0,10 2 0 16,6 3 0-16,1 4 0 15,4 6 0-15,-8-1-26 0,-3 6-62 16,-8 1-3 0,-12-2-6-16,-11 1-6 0,-14-4 0 15</inkml:trace>
  <inkml:trace contextRef="#ctx0" brushRef="#br0" timeOffset="139371.0896">6413 13350 68 0,'-45'29'100'15,"12"-8"-3"-15,20-9-7 0,13-12 1 16,20 0-51-16,21-11-19 16,14-7-17-16,16-1-4 15,10-6 0-15,12-3 0 16,1-5 0-16,5 0 0 16,-3-4 0-16,1 1 0 15,-14-6 0-15,-4 4-12 0,-18-4-48 16,-13-7-31-1,-9-1-2-15,-16-3-7 0,-10 5-2 16</inkml:trace>
  <inkml:trace contextRef="#ctx0" brushRef="#br0" timeOffset="139569.4215">7398 12665 73 0,'-8'-15'94'0,"2"3"-2"0,6 12-3 16,-17-13-19-16,17 13-27 16,13 7-17-16,-4 4-7 15,3 7-14-15,-3 3-5 16,5 8 0-16,-4 6 0 15,1 6 0-15,-6 4 0 0,-2 6 0 16,-4 9 0-16,-9 8 0 16,-10 6 0-16,-4 1 0 15,-2 0 0-15,2-5 0 16,2-4 0-16,6-14 0 16,12-11 0-16,8-21 0 15</inkml:trace>
  <inkml:trace contextRef="#ctx0" brushRef="#br0" timeOffset="139984.7499">7829 13296 511 0,'0'0'0'0,"0"0"0"16,0 0 0-16,0 0 0 15,0 0 0-15,0 0 0 16,291 173 0-16,-202-208 0 0,-1-17 0 31,-22-6 0-31,-10-2 0 0,-12 1 0 0,-20 4 0 16,-17 8 0-1,-18 10 0-15,-26 14 0 0,-21 15 0 16,-22 16 0-16,-17 20 0 0,-10 22 0 16,-8 13-55-16,2 4-40 0</inkml:trace>
  <inkml:trace contextRef="#ctx0" brushRef="#br0" timeOffset="141091.9329">8395 12423 78 0,'7'-16'87'0,"-1"-4"-1"15,-2 9-17-15,-4-10-19 16,0 4-11-16,1 3-12 16,-1 1-7-16,0 13-5 15,-18-12-2-15,-2 11-3 0,-8 12-2 16,-6 8-2-16,-9 7-3 16,-3 13-3-16,-9 12 0 15,-2 10 0-15,-1 11 0 16,1 8 0-16,0 7 0 0,6 9 0 15,7 1 0-15,5-2 0 16,12-3 0-16,9-6 0 0,12-8 0 16,8-12 0-16,18-11 0 15,15-14 0-15,11-11 0 16,10-15 0-16,9-10 0 16,6-10 0-16,4-16 0 15,-1-9 0-15,-1-9 0 16,-7-4 0-16,-10-7 0 0,-9 0 0 15,-14-2 0-15,-11 2 0 16,-15 2 0-16,-9 3 0 0,-19 8 0 16,-14 5 0-1,-13 11 0-15,-10 9 0 0,-8 11 0 16,-1 9 0-16,-2 10 0 16,-8 15-66-16,27 6-29 15,8 0-2-15,14 4-9 0,16-5-4 16</inkml:trace>
  <inkml:trace contextRef="#ctx0" brushRef="#br0" timeOffset="144634.5658">1468 15756 48 0,'-4'-34'86'15,"-2"-2"2"-15,-9 2-5 0,-5-2-27 16,4 11-13-16,-3 8-9 16,-2 8-10-16,-13 12-4 15,1 16-4-15,-4 17-3 16,-2 14-13-16,-5 15 0 15,-8 19 0-15,2 13 0 0,6 16 0 16,5 3 0 0,8 4 0-16,8-7 0 0,10-4 0 15,10-8 0-15,9-15 0 16,27-17 0-16,9-25 0 0,25-19 0 16,12-25 0-16,11-11 0 15,21-25 0-15,15-18 0 16,3-20 0-16,-4-14 0 0,-3-8-11 15,-15-5-1-15,-13 1 5 16,-18 2-2 0,-26 9 6-16,-20 8 6 0,-16 13 3 15,-19 14 1-15,-22 14 0 0,-10 12 2 16,-18 14 1-16,0 11-10 16,0 7 0-16,-5 13 0 15,0 9 0 1,10 6 0-16,4 9 0 0,12 3 0 0,13 3 0 15,8 0 0-15,9-2 0 16,12-5 0-16,13-6 0 16,1-7 0-16,18-10 0 15,2-13 0-15,5-5 0 16,9-13 0-16,-7-8 0 0,0-6 0 16,-2 0 0-16,4-4 0 15,-11 3 0-15,2 1 0 16,1 7 0-16,-4 7 0 0,6 7 0 15,-5 5 0 1,4 4 0-16,-6 13 0 0,1 4 0 16,-5 10 0-16,-6 0 0 15,-7 5 0-15,-7-1 0 0,-4 1 0 16,-10-4 0-16,-5-4 0 16,-9-6 0-16,6-7 0 15,-3-8 0-15,-6-5 0 16,8-16 0-16,-3-7 0 0,7-11 0 15,5-9 0-15,5-2 0 16,10-8 0-16,7-1 0 16,11-2 0-16,7 3 0 15,7 3 0-15,4 7 0 0,4 8 0 16,4 5 0-16,-3 10 0 16,0 8 0-16,-2 9 0 15,-8 5 0-15,1 9 0 0,-3 11 0 16,-5 7 0-16,-6 6 0 15,-3 6 0-15,-7 7 0 16,-6 0 0-16,-4 2 0 0,-7 0 0 16,-5-3 0-16,-4-5 0 15,-2-8 0-15,-4-5 0 16,0-13 0-16,0-7 0 16,9-9 0-16,-13-7 0 15,11-14 0-15,4-10 0 16,0-7 0-16,7-11 0 0,6-7 0 15,4-7 0-15,6 0 0 16,7-1 0-16,2 5 0 16,2 4 0-16,5 9 0 15,-3 10 0-15,-1 10 0 0,-5 12 0 16,-3 9 0-16,-6 7 0 16,0 15 0-16,-8 6 0 15,-8 11 0-15,1 0 0 0,-7 5 0 16,-1 0 0-16,0-1 0 15,-1-5 0-15,-6-5 0 16,5-9 0-16,2-2 0 0,0-17 0 16,10 10 0-16,2-12 0 15,-1-10 0-15,5-6 0 16,2-6 0-16,4-5 0 16,-3-6 0-16,2-4 0 15,-3-2 0-15,1 2 0 0,-2-1 0 16,-2 2 0-16,0 5 0 15,-5 5 0-15,-3 7 0 16,2 4 0-16,-2 6 0 16,-7 11 0-16,13 0 0 0,-4 8 0 15,1 7 0-15,1 5 0 16,4 4 0-16,3 4 0 16,1 0 0-16,2-1 0 0,0-4 0 15,-2-5 0-15,1-7 0 16,4-6 0-16,-2-8 0 15,1-12 0-15,1-9 0 0,-2-7 0 16,1-5 0-16,3-8 0 16,-2-3 0-16,-6-5 0 15,-2 1 0-15,-5-1 0 0,-3 4 0 16,-2 4 0-16,-6 8 0 16,-1 7 0-16,-7 8 0 15,0 12 0-15,-4 9 0 16,3 7 0-16,5 16 0 15,4 5 0-15,4 9 0 16,5 6 0-16,6 6 0 0,-1 9 0 16,2 2 0-16,3 4 0 15,-10 4 0-15,0 1 0 16,-3-2 0-16,-6-3 0 16,0 0 0-16,-6-10 0 0,-1-9 0 15,-3-13 0-15,4-11 0 16,6-21 0-16,-14 0 0 15,14-19 0-15,1-24 0 0,13-13 0 16,2-15 0-16,5-9 0 16,2-6 0-16,2-3 0 15,2 4 0-15,-1 5 0 0,-2 12 0 16,0 11 0-16,-3 14 0 16,3 15 0-16,-2 13 0 15,-2 15 0-15,2 10 0 16,-1 17 0-16,1 12 0 15,-1 8 0-15,1 6 0 0,0 2 0 16,-1-2 0-16,0-4 0 16,0-7 0-16,-4-9 0 15,2-11 0-15,-5-8 0 16,2-13 0-16,-2-5 0 0,1-11 0 16,-1-9 0-16,0-6 0 15,3-6 0-15,2 0 0 16,0-5 0-16,2 4 0 0,2 1 0 15,-1 2 0-15,2 9 0 16,0 4 0-16,2 6 0 16,-3 6 0-16,1 6 0 0,-4 3 0 15,6 7 0-15,-1 5 0 16,4 2 0-16,0 0 0 16,6 1 0-16,7-2 0 15,8-3 0-15,7-6-9 0,6-4-4 16,7-12-3-16,7-7-2 15,5-13 1-15,3-14-2 16,0-9 5-16,-4-12 6 16,0-6 8-16,-9-8 6 15,-4 3 7-15,-16-3 7 16,-6 9 2-16,-16 6 2 16,-9 8-2-16,-14 13-15 0,-12 11-7 15,-15 12 0 1,-11 13 0-16,-13 11 0 0,-8 17 0 15,-8 16 0-15,-6 16 0 0,-4 13 0 16,0 13 0-16,5 11 0 0,5 5 0 16,11 5 0-16,13-1 0 15,16-6 0-15,14-11 0 16,15-9 0-16,21-11 0 16,14-18 0-16,16-14 0 15,9-17 0-15,11-11 0 16,0-14 0-16,2-10 0 0,-3-11 0 15,-3-10 0 1,-9-7 0-16,-12-2 0 0,-8-3 0 16,-15 4 0-16,-8 6 0 0,-5 4 0 15,-12 10 0-15,-4 11 0 16,-3 22 0-16,-5-1 0 16,1 15 0-16,0 16 0 15,-1 9 0-15,1 10 0 0,4 4 0 16,0 4 0-16,8-6 0 15,5-5 0-15,4-7 0 16,4-10 0-16,3-11 0 0,5-12 0 16,3-9 0-16,2-15 0 15,-1-8 0-15,1-7 0 16,-1-9 0-16,-2-5 0 16,0-3 0-16,-4 1 0 15,-3 2 0-15,-2 4 0 0,-2 8 0 16,-5 8 0-16,-1 10 0 15,-3 12 0-15,-3 8 0 16,1 12 0-16,-2 8 0 0,2 6 0 16,4 1 0-16,3 3 0 15,4-3 0-15,8-4 0 16,7-7 0-16,7-9 0 16,3-10 0-16,1-5 0 15,-1-16 0-15,2-15 0 0,-2-7 0 16,-7-12 0-16,-5-7 0 15,-8-6 0-15,-4-6 0 0,-3 1 0 16,-4 3 0-16,-5 9 0 16,-3 8 0-16,-3 10 0 15,-1 13 0-15,-2 13 0 16,0 17 0-16,0 6 0 0,0 20 0 16,1 11 0-16,3 11 0 15,-2 12 0 1,-2 12 0-16,0 13 0 0,0 3 0 15,-5 1 0-15,3-4 0 16,-3-10 0-16,0-10 0 16,0-12 0-16,1-20 0 15,2-17 0-15,2-16 0 0,-2-14-11 16,0-13 3-16,1-9 1 16,-3-7 2-16,1-4 1 0,-1-3 3 15,3 0 1-15,0 1 1 16,0 2 1-16,-1 8 1 15,2 4 0-15,0 8-1 16,0 3 1-16,5 7-1 0,1 3-2 16,6 4-2-16,2 1-4 15,5 2-3-15,4-1-2 0,7-3-1 16,-1-2 1-16,6-5 0 16,-1-3 1-16,1-3 5 15,-3-4 6 1,-6-3 8-16,-1-1 3 0,-4 0 2 0,-7 2 2 15,-1-2 0-15,-2 3 0 16,2-1-3-16,-1 4-13 16,4 1 0-16,4 1 0 15,8 3 0-15,6-2 0 16,7 6 0-16,7 3 0 0,6 5 0 16,7 2 0-16,4 5 0 15,2 2 0-15,2 9 0 16,-10 5 0-16,1-13-23 15,-7 58-67-15,-18-26-3 0,-10 3-5 16,-16-1-4-16,-9 3-2 16</inkml:trace>
  <inkml:trace contextRef="#ctx0" brushRef="#br0" timeOffset="144810.2614">8448 14751 23 0,'-71'28'100'0,"5"-6"-1"15,11-3-6-15,12-8-2 16,19-6-3-16,24-5-71 0,4-5-17 15,32-8 0-15,17-7 0 16,20 0 0-16,19-10 0 16,20 0 0-16,10-9-27 15,11-9-61-15,8-5-4 16,-3-7-5-16,2-8-6 0,-10-6 0 16</inkml:trace>
  <inkml:trace contextRef="#ctx0" brushRef="#br0" timeOffset="145285.3022">9903 13823 38 0,'12'-66'93'0,"-12"9"-2"16,-9 8-4-16,-12 12-1 16,-6-1-40-16,3 15-17 0,6 7-12 15,-2 9-5-15,4 4-2 16,1 3-8-16,6 12-2 16,1 5 0-1,2 7 0-15,5 7 0 16,0 8 0-16,1 4 0 15,0 8 0-15,0 6 0 0,0 7 0 16,-2 5 0-16,-5 7 0 16,-2 10 0-16,-8 7 0 15,1 9 0-15,4 1 0 16,5-2 0-16,7-7 0 0,13-8 0 16,8-10 0-16,15-18 0 15,10-17 0-15,9-19 0 16,7-16 0-16,-5-8 0 0,-3-15 0 15,-2-15 0-15,-9-9 0 16,-6-11 0-16,-7-6 0 16,-13-4 0-16,-11 0 0 15,-6 3 0-15,-14 2 0 0,-12 12 0 16,-15 9 0-16,-8 14 0 16,-12 10 0-16,-1 12 0 15,-1 9 0-15,5 15 0 16,7 8 0-16,15 5 0 15,13 1 0-15,23-1 0 16,23-8 0-16,20-6-83 0,19-9-12 0,10-14-3 16,14-19-4-16,15-17 22 15,-9-12 27-15</inkml:trace>
  <inkml:trace contextRef="#ctx0" brushRef="#br0" timeOffset="145532.5953">10426 14253 55 0,'58'-78'97'0,"-14"-2"-1"0,-8 3-4 15,-22 4-21-15,3 8-15 16,-11 11-18-16,-4 7-32 15,-2 16-6-15,-1 5 0 0,-1 14 0 16,2 12 0 0,-6 9 0-16,3 17 0 0,3 14 0 15,1 18 0-15,4 14 0 16,-4 14 0-16,-1 17 0 0,0 9 0 16,-1 5 0-16,-4-2 0 15,1-4 0-15,-1-9 0 16,4-12 0-16,-3-15 0 15,6-18 0 1,2-26 0-16,2-11-84 0,11-20-12 0,2-15-2 16,6-20-7-16,-2-20 0 15</inkml:trace>
  <inkml:trace contextRef="#ctx0" brushRef="#br0" timeOffset="145872.8603">10923 14145 88 0,'16'-63'104'16,"-2"13"-6"-16,-3 14-4 15,-9 11-3-15,-2 25-55 0,0 5-36 16,-7 17 0-16,-2 16 0 16,-2 12 0-16,2 14 0 15,3 11 0-15,6 5 0 16,6-1 0-16,11-6 0 16,14-9 0-16,6-11 0 0,5-13 0 15,8-18 0 1,-1-19 0-16,-2-12 0 0,-4-20 0 15,-6-15 0-15,-8-13 0 16,-8-9 0-16,-8-7 0 16,-13-8 0-16,-3 1 0 15,-14-1 0-15,-15 8 0 0,-5 11 0 16,-17 12 0-16,-3 14 0 16,-15 15 0-16,-2 21 0 15,-3 15 0-15,0 23 0 0,6 11 0 16,10 17-66-16,7 11-29 15,13 10-1-15,22 6-8 0,16 3-4 16</inkml:trace>
  <inkml:trace contextRef="#ctx0" brushRef="#br0" timeOffset="147226.0095">12438 15261 51 0,'45'20'103'16,"-5"-7"-4"-16,-21-8-9 16,-6-7-2-16,-17-14-8 15,-15-5-80-15,-12 9 0 0,-8 0 0 16,-14 1 0-16,-16 2 0 16,-8 5 0-16,-12 4 0 15,-4 3 0-15,-3 10 0 0,-9 4 0 16,-7 8 0-16,-10 5 0 15,1 7 0-15,-12 4 0 16,-5 6 0-16,-13 7 0 16,-9 6 0-16,-12 7 0 15,-11 5 0-15,-14 8 0 16,-18 4 0-16,-17 5 0 16,-14 11 0-16,-15 0 0 0,-13 5 0 15,-18-3 0-15,-12 2 0 16,-13 1 0-16,-7 0 0 15,-10 3 0-15,-7-8 0 16,-2-1 0-16,168-52 0 0,-21 6 0 16,3 0 0-16,-22 4 0 15,0-2 0-15,-14 1 0 16,5-2 0-16,-13-1 0 0,9-4 0 16,-9 2 0-16,10-9 0 15,-4-1 0-15,17-8 0 16,-9-2 0-16,19-7 0 15,-11-3 0-15,22-5 0 0,16-8 0 16,23-7 0-16,14-2 0 16,21-12 0-16,14-3 0 15,10-7 0-15,10-5 0 16,-12-20 0-16,-16-29 0 0,9-5 0 16,5-8 0-16,17-9 0 15,1-6 0-15,6-12 0 16,12-5 0-16,0-7 0 15,-11-6 0-15,-3-10 0 16,20-3 0-16,-12-5 0 0,-3-5 0 16,-1 0 0-16,33 78 0 15,2-21 0-15,-36-83 0 16,10 1 0-16,8 0 0 16,25 93 0-16,-2-8 0 0,1 1 0 15,2-8 0-15,4 6 0 16,1 1 0-16,-4-8 0 15,3-6 0-15,3 16 0 16,-13-9 0-16,14 11 0 0,0-5 0 16,3 4 0-16,3-3 0 15,1 9 0 1,-2-4 0-16,6 5 0 0,3-3 0 16,4 18 0-16,2 0 0 15,2 17 0-15,0 0 0 0,7 7 0 16,4 6 0-16,34-7 0 0,8-8 0 15,15 18 0 1,16 6 0-16,14 10 0 16,20 1 0-16,14 1 0 15,13-3 0-15,3-5 0 0,15-3 0 16,17-4 0-16,19-2 0 16,7-4 0-16,18-5 0 15,16-3 0-15,15-3 0 0,17-3 0 16,27-4 0-16,4-1 0 15,17-6 0-15,16-4 0 16,12 2 0-16,11-2 0 0,35 2 0 16,-18-2 0-16,9 1 0 15,40 5 0-15,-33 0 0 16,1 4 0-16,1 2 0 16,0 5 0-16,3 3 0 15,-20 5 0-15,-11 7 0 16,-44 4 0-16,19 8 0 0,-19 8 0 15,-19 7 0-15,-27 10 0 0,-56 6 0 16,8 15 0-16,-26 11 0 16,-33 12 0-16,-22 12 0 15,-28 14 0-15,-18 14 0 16,-22 18 0-16,-17 18 0 16,-19 16 0-16,-9 15 0 0,-10 13 0 15,-3 10 0-15,-4 2 0 16,1 10 0-16,1 1 0 15,3-8 0-15,4-2 0 0,0-1 0 16,3-1 0-16,-9-1 0 16,2 1 0-16,-13-1 0 15,-7-5 0-15,-11 2 0 0,-16-3 0 16,-12-1 0-16,-18 0 0 16,-12 8 0-16,-16-6-41 15,-22-10-57-15,-20-14-2 16,-19-28-7-16,-8-21-7 15</inkml:trace>
  <inkml:trace contextRef="#ctx0" brushRef="#br0" timeOffset="191879.3923">18606 17100 24 0,'14'9'61'16,"-3"-6"2"-16,5-3 2 15,-2-3-42 1,13 0-5-16,14-1 0 0,8 2 2 16,16-3 2-16,11 0 1 0,17-2-2 15,13-1-1 1,13 2-2-16,13-4-4 0,11 2-3 15,14-3-1-15,7 0 0 16,15-3-1-16,9-3 0 16,19 0-1-16,14-3 1 0,21-5-1 15,14-2-1-15,14-1 0 16,14-2 0-16,13-1-1 0,3 2-6 16,3 0 0-1,-1 1 0-15,-2 2 0 0,-3 4 0 16,-1 3 0-16,-7 1 0 15,-7 6 0-15,-9 2 0 0,-11 6 0 16,-12 5 0-16,-16 0 0 16,-21 5 0-16,-24 4 0 15,-25 4 0-15,-23-1 0 16,-29 2 0-16,-23-4 0 0,-27 1 0 16,-24 1 0-16,-20-2 0 15,-23-1-4-15,-26 2-24 16,-24 2-62-16,-20-3-4 15,-20-2-3-15,-25-8-3 0,-13-2 2 16</inkml:trace>
  <inkml:trace contextRef="#ctx0" brushRef="#br0" timeOffset="192559.9993">18615 17425 73 0,'-63'24'89'16,"1"0"-4"0,9-5-5-16,0 1-4 0,12-1-66 15,4 1-4 1,12-4-2-16,4 4-2 0,15-3 1 0,5-5 1 16,16-3 2-16,11-4 1 15,10-4 1-15,13 5 0 16,12-1 0-16,11 4 0 0,12-2 0 15,13 0-2 1,13 1 0-16,14-1-1 16,14-1-1-16,11-4 1 0,13-2-5 15,13-1 0-15,14-7 0 0,15-5 0 16,12-2 0-16,-64 1 0 16,343-27 0-16,11-10 0 15,3 1 0-15,-10-2 0 16,-17-5 0-16,-20 7 0 15,-24 12 0-15,-85 14 0 16,-3 6 0-16,-9 3 0 0,-10 7 0 16,-16 4 0-16,-12 5 0 15,-19-1 0-15,-23 8 0 16,-21 2 0-16,-24 2 0 0,-28-2 0 16,-31 0 0-16,-26 0 0 15,-29-3 0-15,-28-5 0 16,-23-2 0-16,-21-3 0 15,-15-9 0 1,-14-3 0-16,-8-6 0 16,-13 0 0-16,-9-2 0 0,-8 4 0 15,-19-4 0-15,-27 12-67 0,-5-5-29 16,-12-19-3-16,-9-14-7 16,-21-26-1-16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5:34:16.5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2256 2081 16 0,'0'-24'78'0,"0"5"4"0,10-1-16 16,-14-3-8-16,4 5-15 16,4 4-7-16,-4 14-11 15,-4-17-7-15,4 17-4 0,4-4-4 16,-4 4-2-16,11 7-2 16,-7 10-1-16,-1 5 0 15,1 22-2 1,11 7 1-16,-15 4-1 15,3 6 0-15,-4 4-1 16,-4 2 0-16,-3 1 0 16,2-7-2-16,1-12 2 15,-3-8 0-15,8-2-1 0,0-5-1 16,0-6-1-16,8-4 0 16,-3-6-1-16,-1-4 0 15,-2-5-1-15,-2-9 0 16,0 0 1-16,-15 6 0 0,15-6 0 15,-29-3 1-15,10-6 0 16,0 2 1-16,0-1 0 16,-8 0 2-16,0 1-2 15,9 2 0-15,-3 0 1 0,8 1 0 16,-8 4 2-16,9 0 0 16,2 0 0-16,10 0-2 15,0 0 2-15,-16 7-2 16,16-7 2-16,-2 13 0 0,9-6-5 15,6 1 1-15,11 0 0 16,2-3 1-16,3-2 0 16,8 0 3-16,9-3-3 15,6 0 1-15,-10-3 2 16,-5-1 0-16,-2-2 0 0,5 0 1 16,-6 0-4-16,-9 1 0 15,-4-2 0-15,-13 1 0 0,5 0 0 16,-1-1 0-16,-8-2-5 15,0-1-12-15,-8-7-28 16,-3-2-42-16,5-7-1 16,-6-7-7-16,-1-8-5 15</inkml:trace>
  <inkml:trace contextRef="#ctx0" brushRef="#br0" timeOffset="318.2968">1953 1838 19 0,'-44'-21'89'16,"11"2"0"-16,1-1-5 15,9 20-9-15,11-15-36 16,12 2-7-16,5 1-11 16,12 0-8-16,12 1-6 15,7 1-3-15,6-1-1 0,3 2-1 16,1 2 0-16,-1-1-2 15,-1 2 0-15,4 2 0 16,-9 1 1-16,-6 0 0 16,-2 1 0-16,-5 1 0 0,-7 1-1 15,5 0-1-15,-5 2-4 16,-9 2-4-16,0 3-8 0,-10-7-15 16,9 16-42-16,-1 0-10 15,-2 0-5-15,-3 0-4 16</inkml:trace>
  <inkml:trace contextRef="#ctx0" brushRef="#br0" timeOffset="2310.91">2792 2083 7 0,'22'9'78'0,"-1"0"2"15,-8-4-4-15,-18 1-28 16,8 2-6-16,2 4-13 16,-5 5-8-16,13 5-7 0,-11 2-5 15,3 4-3 1,6-2 0-16,-10 2-2 0,-1-4-1 16,3-3 0-16,-1-6 0 15,-3-4 1-15,1-11 1 16,0 9-2-16,0-9 2 0,17-11-1 15,-2-3 0-15,-3-3 0 16,5-3-1-16,12-2-1 16,-6-2-2-16,4 3 1 15,-2 3-2-15,-2 2 0 0,-10 4 0 16,17 6 1-16,-7 7-3 16,0 2 1-16,3 8-2 15,0 11-3-15,5 2-2 16,1 4-2-16,10 5 1 0,-4 0-2 15,2-5 1-15,4-4-2 16,3-4 1-16,-2-11 5 16,-1-9 3-16,2-3 2 15,-4-8 0-15,-1-11 1 0,-2 1 2 16,-8-7 3-16,-8-1 2 16,5-4-1-16,-8 3 3 15,-7-1 2-15,-7 0-3 16,-6 2 2-16,0 1-1 15,-2 6-2-15,-8 4-2 0,-6 9 1 16,-10 9-4 0,0 13 0-16,-2 8 0 15,0 10-1-15,-1 8 0 16,7 5 1-16,-2 3 0 16,9-5-1-16,15-9 2 15,6-5 0-15,13-7 0 0,8-9 1 16,3-12-1-16,7-5 0 15,3-12-1-15,8-6 0 16,-4-10 0-16,1-11-2 0,0-9 1 16,4-7 0-1,-3-5-1-15,-1-9 2 0,-5-4 0 16,-3 1 2-16,-5 0 0 16,-7 8 1-16,-10 6 1 0,-5 10 0 15,-7 8-1 1,-3 13 0-16,1 6-2 0,-6 11 0 15,5 15-2-15,-23 0 0 0,15 13-1 16,-4 13-1-16,-1 10 0 16,-1 15 0-1,-2 12 1-15,-1 14 1 0,3 16 1 32,13-1 0-32,1-2 1 0,2-7 0 15,8-7 0-15,0-15 2 16,12-15-1-16,3-15 0 15,2-27 0-15,0-4-1 0,5-8 0 16,-5-11 0-16,7-5-1 16,-3-8 0-16,-1-4-1 15,-4-5-1-15,-4 2 1 16,-4-3-1-16,0 3 0 16,-5 6 1-16,-3 0-1 0,-2 8 1 15,-3 9 1-15,-3 5-1 16,2 0-1-16,-4 11 0 15,0 0-1-15,2 5 1 16,-2 10 1-16,0 3-2 0,0 7 2 16,0 11 0-1,0 3 2 1,-1 0-1-16,1-1 1 0,0-1-1 16,7-6 1-16,-5-1-1 15,2-5 1-15,2-9-1 16,-1-3-1-16,1-3 1 0,-6-10 0 15,18 14 0-15,-10-10 1 16,3-3-1-16,1-1 1 16,0-5-1-16,6-4 1 15,1-2-2-15,-1-4 0 16,2-3 0-16,-1-1 0 0,5-2 0 16,1-3 0-16,1 4 0 0,-3-4 0 15,-3 2-2 1,1 4 1-16,-2 0 0 0,-2 5-1 15,-2 2 1-15,-4 4-2 16,-11 7 1-16,14-6 0 16,-14 6 1-16,10 12 0 15,-4 4 1 1,-2 1-1-16,-2 2 2 16,5 4 1-16,-1-2-1 15,5 1 2-15,-1-2-2 0,1-7 1 16,2 1 0-16,8-4-2 15,2-2 1-15,1-5 0 0,5-2-1 16,-1-1 0-16,5-3 0 16,1-4 0-16,-1-2-1 15,-6 0 2-15,1-2-1 16,-3 0 0-16,-5 0 0 16,-4 1 0-16,-3 2 0 0,0 0 0 15,-5 2 0-15,-8 6-1 16,9-12-1-16,-9 12 0 15,0 0 1-15,0 0-1 16,-2 12 0-16,-4 2 0 16,-1 4 0-16,1 4 0 0,-1 4 0 15,6-1 0-15,1 5 0 16,7-3 1-16,6-1 0 16,8-4 0-16,10-5 0 0,6-4 1 15,6-4 1-15,4-9 0 16,2 0 0-16,0-7-1 15,2-9 0-15,-2-3 0 16,-5-5 0-16,-3-1 0 0,-5-3 0 16,-2-3 0-1,-4 3 0-15,-5 0 0 0,-1-1 0 16,-8 3 0-16,-2-2 1 16,-4 3-1-16,-2 3 2 15,-3 3-1-15,-1-2 0 16,-2 4 1-16,-1-1 0 0,-1 2 0 15,1 2-1-15,1 0 0 16,0-3 0-16,-1 0 0 16,1 1 1-16,1-1-1 0,0 1 1 15,0-2 0-15,-1 3 2 16,-2 0-4-16,3 2 0 0,-1-1 0 16,1 4 0-16,-3 10 0 15,1-11 0-15,-1 11 0 16,0 11 0-16,-2 10 0 15,-1 7 0-15,-2 14 0 16,-1 5 0-16,-7 28 0 16,1 11 0-16,0 3 0 15,4-3-4-15,2-4-9 16,5-2-13-16,-3-9-58 16,4-14-3-16,8-24-6 15,0-23-5-15,1-7 1 16</inkml:trace>
  <inkml:trace contextRef="#ctx0" brushRef="#br0" timeOffset="2474.0345">6081 2310 63 0,'0'-33'89'0,"3"6"-2"16,7 2-6-16,2-1-1 16,9 1-58-16,5 8-9 0,6 1-5 15,9 7-10-15,6 1-33 16,11 4-44-16,8 0-3 0,4 0-5 15,8-2-7 1</inkml:trace>
  <inkml:trace contextRef="#ctx0" brushRef="#br0" timeOffset="3916.921">7432 2165 18 0,'-9'-21'83'16,"1"-1"3"-16,1 5-5 0,-2 0-6 15,0 7-52-15,9 10 1 16,-18 4-10 0,10 12-4-16,2-1-5 15,0 4-2 1,2 0 0-16,-1 1 0 0,5-1 1 15,5-3-1-15,11-12 0 16,6-2 0-16,1-2 1 0,3-6 0 16,1-7-1-16,4-4 0 15,-4-8 0-15,-2-9-1 16,-10 3-1-16,-3-3 0 16,-7 3-1-16,-5 1 0 15,-1 5-1-15,-12 3 0 0,-7 10 1 16,-5 10-1-16,-3 3 0 15,-6 12 0-15,-5 10 1 0,-11 23 2 32,6 10 0-32,1 5 0 15,7 5 1-15,8 3 0 16,8 3 0-16,11-6 0 0,9-5 0 16,18-20-1-16,8-8 1 15,9-8 0-15,8-10-1 16,5-8 0-16,3-7 0 15,5-9 0-15,1-11-2 0,0-5 1 16,-2-8-1-16,-7-5 0 16,-4 1-1-16,-7-2 0 15,-5 3 1-15,-9 0-1 16,-8 5 1-16,-2 5 0 0,-9 6 0 16,-2 5-1-16,-2 4 0 15,0 1 0-15,0 10-1 16,-10-3 0-16,10 3 0 15,-17 18 1-15,6 3 0 16,0 7 1-16,-2 10 0 0,-3 4 1 16,4 3 0-16,4-1 0 15,4-5-1-15,1-2 2 0,1-8-2 16,9-7 0-16,5-12 1 16,7-6-1-16,1-5 0 15,3-11 1-15,1-10 0 16,6-6-2-16,0-8 1 0,4-5-1 15,-3-3 0-15,2 0 0 16,-4 0 0-16,0 3 0 16,-6 4 0-16,-3 8 0 0,-2 0-1 15,-7 12 0-15,-1 1 0 16,-10 16-1-16,16-6 2 16,-16 6 0-16,16 15 0 15,-9 6 0-15,-2 8 2 0,-1 7 1 16,-1 11-1-16,-3-1 0 15,-2 3-3-15,-1-2 0 0,0-7 0 16,2-3 1 0,1-13-1-16,7-7 0 0,8-17 0 15,7-7 1-15,8-16 2 16,6-8-1-16,6-10 0 0,6-6-1 16,4-7 1-1,-1-6-1-15,1-1 2 0,-2 2 0 16,-1 2 1-16,-7 9 0 15,-6 4 2-15,-6 10 1 16,-8 7 0-16,-6 11-2 0,-6 10 1 16,0 6-1-1,-8 6-1-15,-2 14-1 0,0 10 0 16,-13 28 1 0,2 11 0-16,-4 6 1 15,0 5-2-15,-1 0 0 16,2-5-1-16,0-3-1 15,2-8-2-15,7-29-3 0,0-12 1 16,4-8-2-16,1-15-2 16,0 0-2-16,0 0-3 15,3-20-1-15,2-6 0 16,-1-5 0-16,0-5 0 16,1-2 2-16,0-4 6 0,-2 5 4 15,-1 0 7 1,2 5 5-16,4 1 4 0,0 5-1 15,5 6 1-15,5 1-1 0,5 6-3 16,9 2-2-16,3 5-3 16,4 0-4-16,9 7-16 15,3 2-61-15,5 2-2 16,2 2-5-16,3-3-6 0,0 3 0 16</inkml:trace>
  <inkml:trace contextRef="#ctx0" brushRef="#br0" timeOffset="4571.1408">9685 2304 60 0,'0'0'93'16,"-17"5"-2"-16,17-5-4 16,-12 0-3-16,12 0-51 15,0 0-9-15,4-8-9 16,-4 8-6-16,19-6-4 15,-1 4-2-15,7-2-1 0,4 1 0 16,12 0-1-16,5 2 1 16,11 2-2-16,8-2 0 15,9 0 0-15,6 1 0 16,7 0 0-16,9 1 0 16,6 0 0-16,3-1 0 0,0 0 0 15,0 3 0-15,1 0 0 16,-1 2 0-16,-7-4 0 0,-8 0 0 15,-5-1 0 1,-12 2 0-16,-12-4 0 0,-7-3 0 16,-13-3 0-16,-8-1 0 0,-10-3 0 15,-9-4 0-15,-7 1 0 16,-7-2 0-16,-5-3 0 16,-9-3-2-16,-9 0-2 15,-5-3 0-15,-7 2 0 16,-8-1 1-16,-1 0 0 15,2 1 1-15,-1 5 0 0,3 2 2 16,10 3 0-16,5 4 1 16,7 1-2-16,11 6 2 0,7 3 0 15,7 7 1-15,17 7 0 16,11 4 0-16,12 9 1 16,14 12 2-1,8 7 1-15,4 6-4 16,-8 0-2-16,-6 8 0 15,-12 1 0-15,-10 4 0 16,-13-3 0-16,-24-9 0 0,-11-1 0 16,-15-5 0-16,-10-2 0 15,-14-7 0-15,-5-7 0 16,-10-1 0-16,-4-7 0 16,2-4-73-16,-5 1-17 0,11-8-2 15,7-4-9-15,16-9-4 16</inkml:trace>
  <inkml:trace contextRef="#ctx0" brushRef="#br0" timeOffset="7373.2258">13311 2244 75 0,'-4'-16'86'0,"2"-2"-3"16,2 4-4-16,0 1-42 16,0 5-8-16,0 8-11 0,0 0-7 15,6 7-5-15,-3 10-2 16,-1 10-3-16,0 9 1 16,-1 11 1-16,-1 11 2 15,0 10-3-15,-1 7 0 0,-9 4 1 16,3 3-1-16,-7-4 0 15,4-6-1-15,-1-13 1 16,-1-9-1-16,4-16 2 16,0-8 2-16,2-13-1 15,6-13 0-15,-8 0 1 0,1-15-1 16,1-5 1-16,-4-7-1 16,0-12-1-16,-4-6 0 15,2-9-1-15,0-6-1 0,-1-6 0 16,1-3 0-16,3-4-2 15,1-2 1-15,10 1-3 16,-2-3 0-16,6 3-1 0,12-1 1 16,6 7-1-1,10 3 0-15,5 8 1 16,2 8-1-16,1 11 1 0,1 9 0 16,-3 13 1-16,-3 11 0 15,-5 9-1-15,-4 14 1 0,-3 10 0 16,-5 8 0-1,-5 11 2-15,-9 17 2 16,-2 5 0-16,-4-3 2 16,-10 1 0-16,-7-5 0 15,-2-6 1-15,-6-7-1 16,-1-7 0-16,5-19-3 0,-2-6 1 16,-1-4-2-16,2-1 1 15,4-1 0-15,-1-2-1 16,5-2 0-16,1 0 0 0,2-1-1 15,11-6 1-15,-13 13 0 16,13-13 0-16,-2 10-1 16,2-10 1-16,3 12 0 15,-3-12 0-15,16 14 0 16,-2-8 0-16,1 2 0 16,3 0 0-16,1 0 1 0,4-1-1 15,7-1 0-15,1-5 0 16,1-1 1-16,1 0 0 0,3-7-1 15,2-3 1 1,-2-3-1-16,-1-3 1 0,-2-1-1 16,-5-3 1-16,-1 2-1 15,-5-3 0-15,-3 5 0 16,-2-1 2-16,-4 5-1 16,-6 0-1-16,-7 12 1 0,11-12-1 15,-11 12 0-15,1 7 1 16,-1 6-1-16,0 6-1 0,0 2 1 15,-2 8 0-15,1 5 1 16,1 5-2-16,1 0-1 16,4-2 2-16,2-1 0 0,4-3 0 15,2-6-1 1,0-6 1-16,6-4 0 16,1-9 1-16,1-4 1 0,3-4 0 15,1-4-1-15,4-5 0 0,-4-5 2 16,5-2-1-16,0-1 1 15,-3-3-1-15,0-1 0 16,-2 2 0-16,-3-2-2 16,-3 1 0-16,0 0 0 15,-3 1 0-15,-1-3 0 0,-7 4 0 16,4-1 0-16,-6 2 0 16,1 3 0-16,-3-1 0 15,-2 4 0-15,-2 11 0 0,2-15 0 16,-2 15 0-16,0-8 0 15,0 8 0-15,0 0 0 16,0 0 0-16,0 0 0 16,0 0 0-16,0 0 0 0,0 0 0 15,0 0 0-15,0 0 0 16,0 0 0-16,0 0 0 16,0 0 0-16,0 0 0 0,0 0 0 15,0 0 0-15,0 0 0 16,0 0 0-16,0 0 0 15,0 0 0-15,0 0 0 16,0 0 0-16,0 0 0 0,0 0 0 16,0 0 0-16,0 0 0 15,0 0 0-15,0 0 0 16,0 0 0-16,0 0 0 0,0 0 0 16,0 0 0-16,0 0 0 15,0 0 0-15,0 0 0 16,0 0 0-16,0 0 0 15,0 0 0-15,0 0 0 0,0 0 0 16,0 0 0-16,0 0 0 16,0 0 0-1,0 0 0-15,0 0 0 0,0-10 0 16,0 10 0-16,0 0 0 16,0 0 0-16,0 0 0 0,0 0 0 15,7-8 0-15,-7 8 0 16,0 0 0-16,0 0 0 15,9-15 0-15,-9 15 0 0,0 0 0 16,0 0 0-16,6-9 0 16,-6 9 0-16,0 0 0 15,0 0 0-15,0 0 0 0,0 0 0 16,0 0 0-16,0 0 0 16,0 0 0-16,13 0 0 15,-13 0 0-15,18 9 0 16,-5 1 0-16,2 1 0 15,0 3 0-15,4 4 0 0,-2 0 0 16,-1 7 0-16,-3-1 0 16,-2 3 0-16,-4-2 0 0,-3 2 0 15,-4-1 0 1,0-4 0-16,0-1 0 0,-3-4 0 16,0-4 0-16,3-2 0 15,0-2 0-15,0-9 0 0,22 13 0 16,6-11-2-16,11 0-11 15,6-2-21 1,21 1-22-16,11-3-32 0,10-1-3 16,4-3-6-16,2-1-3 15</inkml:trace>
  <inkml:trace contextRef="#ctx0" brushRef="#br0" timeOffset="8537.9158">15558 2689 20 0,'23'-14'86'16,"-10"-2"0"-16,-5 2 0 0,-5-3-5 15,-2 8-32-15,-1-1-18 16,-8 2-12-16,-2 0-6 16,-6 4-4-16,-3 2-2 15,-5 2-3-15,-6 2-2 16,-5 10 0-16,1 3 0 0,-5 2-1 16,2 8-1-16,4 2-1 15,4 2 1 1,6 0-1-16,4-3 1 0,11-2 0 15,8-5 0-15,13-4 0 0,11-9 2 16,8-6-1-16,7-5 1 16,2-9 1-16,9-9 0 15,3-6-1-15,6-10 0 0,7-7-2 16,-2-8 0-16,3-5 0 16,-2-4 0-16,-1 0 0 15,-8 1 0-15,-6 0 0 0,-13 5 0 16,-9 10 0-16,-9 8 0 15,-12 6 0-15,-3 9 0 16,-4 8 0-16,-9 9 0 16,-8 7 0-16,-16 33 0 15,-4 6 0 1,-2 17 0-16,-5 8 0 16,4 12 0-16,1 4 0 0,9 1 0 15,9-5 0-15,20-18 0 16,5-7 0-16,15-12 0 15,9-9 0-15,7-10 0 0,5-5 0 16,1-8 0 0,6-5 0-16,-3-1 0 0,4-8 0 15,-5-5 0-15,0 0 0 16,-7-4 0-16,-1-1 0 16,-7-1 0-16,-5 0 0 15,-8-3 0-15,-1 3 0 0,-10-3 0 16,-3 3 0-16,-1-1 0 15,-6 2 0-15,-7 5 0 0,-2 1 0 16,-2 4 0-16,-4 5 0 16,-1 2 0-16,0 8 0 15,0 6 0-15,4 4 0 16,3 4 0-16,5 2 0 16,5 1 0-16,5 1 0 15,5-2 0-15,7-1 0 0,4-2 0 16,1-5 0-16,1-2 0 0,3-6 0 15,-2-4 0 1,2-3 0-16,-1-1 0 16,-1-9 0-16,0-4 0 15,2-1 0-15,1-7 0 0,1-1 0 16,-3-6 0-16,0 2 0 0,0-3 0 16,1 3 0-16,-4 3 0 15,-4 2 0-15,-2 9 0 16,-6-1 0-16,-5 13 0 15,8-8 0-15,-8 8 0 0,6 10 0 16,-3 2 0-16,2 3 0 16,2 4 0-16,6 4 0 15,1-2 0-15,3 1 0 16,3-2 0-16,6-5 0 16,6-5 0-16,2-3 0 0,2-7 0 15,3 0 0-15,1-9 0 16,-1-5 0-16,1-5 0 0,-2-7 0 15,-6-1 0 1,-1-3 0-16,-4 0 0 0,-4 3 0 16,-3 2 0-16,-4 5 0 15,-6 4 0-15,-2 5 0 16,-8 11 0-16,0 0 0 16,5 11 0-16,-5 8 0 0,-5 9 0 15,-7 11 0-15,-5 14 0 16,-7 14 0-16,-3 10 0 0,-8 10 0 15,2 5 0-15,-2 3 0 16,4 2 0-16,3-6 0 16,7-4 0-16,2-10 0 0,11 1-13 15,4-15-76-15,0-15-3 16,4-9-4-16,0-17-6 16,6-8-3-16</inkml:trace>
  <inkml:trace contextRef="#ctx0" brushRef="#br0" timeOffset="9804.6988">18235 2623 48 0,'0'0'78'0,"0"0"-2"15,0 0-4-15,6-3-3 16,-6 3-61-16,2 8-3 0,-2-8 2 15,5 16 3-15,-5-16-3 16,14 12 0-16,-1-10 0 16,7-2 0-16,6-3-1 0,2-8 0 15,7-5 0-15,2-7-2 16,3-4 0-16,-1-3-1 16,-5-6-1-16,-7 0 2 15,-3-1 0-15,-8 3 0 0,-6 2 0 16,-8 8 0-16,-3 5-1 15,-12 6 0-15,-10 8-1 16,-9 8 0-16,-9 14 0 16,-8 11-2-16,-7 12 2 0,-4 8-1 15,1 14 1-15,3 6-1 16,7 2 0-16,11-2-1 16,13-2 0-16,16-5 0 15,11-9 1-15,21-10 0 0,16-13-1 16,13-12 2-16,10-11 0 15,7-7-1-15,4-16 0 16,0-10 2-16,-3-7-1 16,-4-6-1-16,-11 0 1 0,-11-1-1 15,-9 5 1-15,-12 4 0 16,-11 5 0-16,-5 10-2 16,-9 4 0-16,-11 11 0 15,-6 2 0-15,-6 9-1 0,-1 6 0 16,-2 6-1-16,3 6 1 15,6 3-1-15,2 0 2 0,9 3-2 16,7-4 2-16,3 0-1 16,11-5 2-16,5-7 0 15,8-4-1-15,5-7 1 16,3-6-1-16,1-1 1 16,3-11-1-16,-2-7 0 0,3-3 1 15,-3-3 0-15,-1-2 1 16,-4 0-1-16,-1-2 0 15,-3 4 0-15,-4 4 1 16,-1 4-2-16,-7 4-1 0,-2 4-1 16,-4 9 0-16,-9 0 0 15,7 15 0-15,-6 2-2 0,-1 5 1 16,0 4 0-16,3 2 0 16,3 5-1-16,4-5 1 15,6-3-1-15,7-8 1 16,3-3 1-16,6-10 1 0,7-4-1 15,0-13 3-15,1-10 1 16,2-8 0-16,1-10 0 16,-1-5 0-16,3-8 2 15,0-3-1-15,-4-3 2 16,-3 6 1-16,-4 2-1 0,-1 7 1 16,-8 13 1-16,-8 7-1 15,-4 7-2-15,-13 18-4 16,8 0 0-16,-8 16 0 15,-6 13 0-15,-4 13 0 0,-4 11 0 16,-4 14 0-16,-4 9 0 16,-2 5 0-16,1 0 0 15,1-4-5-15,2-4-4 16,-2-11-7-16,8-7-18 0,1-16-53 16,5-15-1-16,6-12-3 15,2-12-6-15</inkml:trace>
  <inkml:trace contextRef="#ctx0" brushRef="#br0" timeOffset="9945.2141">19769 2793 14 0,'36'-21'64'0,"13"5"-1"16,8-2-15-16,3 5-84 0,30 1-11 15,9-3-8-15</inkml:trace>
  <inkml:trace contextRef="#ctx0" brushRef="#br0" timeOffset="10722.3234">21313 2246 3 0,'54'-37'86'0,"-12"9"7"16,-11 3-6-16,-10 11-6 16,-8 2-39-16,-4 9-9 15,-9 11-10-15,-18 30-10 16,-7 17-2-1,-10 9-4-15,-1 13 0 16,-4 8-2-16,0 7 2 16,0 0-1-16,10-4-4 15,14-21 0-15,13-12-2 0,3-9 1 16,16-12-2-16,7-9 1 16,10-10 0-16,5-8 0 15,5-5-1-15,10-10 0 0,3-10 0 16,1-9 1-16,-5-3 1 15,-1 2 1-15,-9-3-1 16,-7 4 1-16,-10 4-2 16,-9 5 0-16,-7 4 0 0,-9 14 0 15,-10-1 0-15,-8 8 0 16,-3 9 0-16,-4 3-3 16,-3 7 1-16,4 2 1 0,2 1 1 15,6-4-2 1,5-2 2-16,7-6 1 0,5-2 0 15,12-5 0-15,5-6-1 16,2-4 0-16,2-5-2 0,6-5 1 16,-4-3-3-16,4-7-1 15,-1-4-2-15,-6-9-5 16,-1 2-6-16,-8-5-8 16,-8 0-4-16,-4-2-10 15,-14-3 2-15,-11 1-1 0,-11 1 1 16,-12 5 8-16,-8-2 13 15,-3 6 17-15,-3-2 15 0,1 7 14 16,8 4 6-16,6 6-1 16,10 3 0-16,15 5-1 15,8 2-4-15,14 5-7 16,20 2-7-16,18 4-5 0,16 1-1 16,16-1 0-16,6 1-1 15,12 0-1-15,5-2-1 16,0 0 0-16,-4-3 0 15,-8-2-1-15,-16 1-5 0,-8-1 0 16,-14-1 0-16,-8-2 0 16,-12 1 0-1,-11-2 0-15,-12 4 0 0,0 0 0 16,8-9 0-16,-8 9 0 16,-11-5 0-16,0 2 0 0,-4 3 0 15,-7 0-3-15,1 10-67 16,-2 4-20-16,-4-3-2 15,2 3-5-15,4-5-6 0</inkml:trace>
  <inkml:trace contextRef="#ctx0" brushRef="#br0" timeOffset="13974.3288">23108 2716 80 0,'-5'-18'87'15,"-1"0"0"-15,-2-2-6 16,2 1-38-16,0 1-6 15,-2 5-12-15,0 2-6 16,8 11-6-16,-21-3-4 0,7 6-1 16,-4 11-2-1,-2 5-2-15,-3 8 1 0,-1 5-2 16,1 2-2-16,2 1 0 16,4 3 1-16,2-1-2 15,10-1 0-15,3-1 0 0,4-3 0 16,9-6 0-16,7-3 0 15,8-4 0-15,2-6 0 16,4-8-4-16,2-5 3 0,1-4-3 16,-2-9 1-16,-3-7-1 15,-2-5 0-15,-9-7 3 16,-7-2 0-16,-1-2 0 16,-4 1 0-16,-3-3 2 15,-1 0-2-15,-1 2 1 0,5 3 0 16,8 1-2-16,7 0 0 15,6-1-1-15,10 0 1 0,6-1 0 16,8-1 1-16,2-2-1 16,0-1 2-16,-3-1 2 15,-1-1-1-15,-10 2 3 16,-12 5 1-16,-4 3 0 0,-11 3 1 16,-5 5-1-16,-7 3 0 15,-1 9 0-15,-11 10-5 16,0 8 0-16,-22 40 0 15,-2 19 0 1,-5 17 0-16,-6 21 0 16,0 12 0-16,-7 19 0 15,0 8 0-15,2-2 0 0,17-25 0 16,5-17 0-16,3-15 0 16,5-17 0-16,8-14 0 15,4-22 0-15,6-13 0 0,3-19 0 16,0 0 0-16,-8-18 0 15,8-10 0-15,0-13 0 16,2-11 0-16,7-11 0 16,6-13 0-16,2-8 0 15,5-5 0-15,8-1 0 0,9 0 0 16,2 4 0-16,6 9 0 16,6 9 0-16,-2 12 0 15,3 14-6-15,-3 15 3 16,-2 13 0-16,-7 14 0 0,-6 14 1 15,-9 16 1-15,-8 16 0 16,-9 10 1-16,-7 5 0 16,-5 5-1-16,-12 4 1 0,-8-8 0 15,-2-1 0 1,-5-12-1-16,-2-9 0 0,1-9 1 16,0-9 0-16,8-8 1 15,3-5 0-15,3-5 0 16,5-4-2-16,11 0 2 15,0-15-2-15,10 3 1 0,9-5-1 16,9-2 0-16,6-5 0 16,11 1 0-16,2-2 1 0,7-3-1 15,4 0 3-15,0-3-1 16,-4 0 1-16,-1 0 0 16,-5 1 0-16,-5 0 0 0,-10 2 0 15,-5 5 2-15,-5 3-3 16,-9 4 2-16,0 5 1 15,-14 11-4-15,7-16 0 0,-7 16 0 16,0 0 0-16,-5 2 0 16,-9 12 0-16,-1 1 0 15,-6 7 0-15,1 6 0 16,-5 7-3-16,-1 1 3 16,2 5-1-16,3 0 0 15,6 1 0-15,4-2 1 0,6-1-1 16,5-4 3-16,3-7-1 15,10-2 0-15,6-11 2 0,3-6-3 16,10-5 0-16,1-6 0 16,6-11 0-16,1-6 0 15,7-3 0-15,-1-4 0 16,3-4 0-16,-3 0 0 16,2-4 0-16,-1 4 0 0,-6-1 0 15,-1 3 0-15,-5-2 0 16,-2 5 0-16,-8 1 0 15,-4 2 0-15,-5 2 0 16,-2-2 0-16,-5 2 0 16,-1-1 0-16,-5 2 0 0,-1-3 0 0,-1 6 0 15,-1-2 0 1,0 3 0-16,-2 3 0 0,0 3 0 16,2 9 0-16,-13-9 0 15,13 9 0-15,-12 0 0 16,12 0 0-16,-12 7 0 15,6 3 0-15,-1 5 0 0,7 3 0 16,1 5 0-16,9 4 0 16,3 1 0-16,3 4 0 15,8 3 0-15,-2-1 0 0,2 1 0 16,0-1 0-16,-4-1 0 16,-4 0 0-16,-6 0 0 15,0-3 0 1,-8-4 0-16,-2-1 0 0,-2-3 0 15,-5-4 0-15,3-4 0 16,1-1 0-16,3-13 0 0,0 10 0 16,15-9 0-16,6-1 0 15,8-6 0-15,12-6 0 16,3-3 0-16,11-5 0 0,1-3 0 16,-2-3 0-16,-4-1 0 15,-8 0-2-15,-3 4 4 16,-9 5-2-16,-11 0 0 0,-6 2 0 15,-9 7 0-15,-4 9 0 16,-18-2 0-16,0 5 0 16,-11 5 0-16,-4 9 0 0,-6 4 0 15,3 2 0-15,4 6 0 16,4-1 0-16,11-3 0 16,9 0 0-16,9 0 0 15,16-7 0-15,7-5 0 0,9-2 0 16,0-10 0-16,3-2 0 15,0-8 0-15,-1-4 0 16,-2-8 0-16,-3-3 0 16,-1-2 0-16,-6-1 0 15,-1 3 0-15,-4 0 0 0,-1 5 0 16,-6 0 0-16,-2 6 0 16,-9 13 0-16,3-11 0 15,-3 11 0-15,-5 6 0 0,-2 6 0 16,-2 6 0-16,4 6 0 15,2-1 0-15,3 5 0 16,5-5 0-16,11-1 0 0,7-8 0 16,11-4 0-16,5-7 0 15,7-7 0-15,2-12 0 16,6-9 0-16,3-11 0 16,6-5 0-16,-1-13 0 0,1-6 0 15,-1-11 0-15,-1-1 0 16,1 1 0-1,-13 4 0-15,-7 7 0 0,-8 9 0 16,-10 11 0-16,-8 7 0 0,-8 18 0 16,-8 15 0-16,-16 0 0 15,-5 19 0-15,-5 18 0 16,-10 14 0-16,-5 12 0 16,-3 13 0-16,2 8 0 15,3 2 0-15,12-3 0 0,11-9 0 16,9-10 0-16,9-12 0 15,14-14 0-15,10-13 0 16,7-11 0-16,8-13 0 16,3-2 0-16,4-14 0 0,6-8 0 15,5-5 0-15,-6-5 0 16,-2 1 0-16,-5-1 0 16,-9 5 0-16,-6 0 0 0,-11 5 0 15,-11 5 0-15,-8 6 0 16,-8 2 0-16,-9 10 0 15,-7 4 0-15,-3 5 0 0,0 11 0 16,-2 4 0-16,4 8 0 16,5 3 0-16,5 4 0 15,9-1 0-15,5-1 0 16,12-2 0-16,6-9 0 16,6-5 0-16,4-10 0 0,3-6-10 15,4-5-3-15,-1-16-7 16,0-9-5-16,-4-7-2 15,-2-7 1-15,-4-5 2 0,-8-8 7 16,-1 0 8-16,-11-7 10 16,-4 5 11-16,-2 2 9 15,-5 0 5-15,-5 4 1 0,1 3-2 16,6 8-3-16,3 2-6 16,7 6-5-16,21 2-4 15,12 4-4 1,17 7-3-16,10 3 0 0,15 1 0 15,6 3 0-15,1 2 0 0,-2-2 0 16,-12 0 0-16,-6 3 0 16,-16-3 0-16,-12-1 0 15,-13-1 0-15,-8 2 0 16,-9 1 0-16,-9 8 0 16,0-13 0-16,-10 10 0 0,-10 3 0 15,-1 6 0-15,-10 4 0 16,3 7-35-16,-9 8-55 15,-1 0-3-15,-2 2-4 0,-2 0-8 16</inkml:trace>
  <inkml:trace contextRef="#ctx0" brushRef="#br0" timeOffset="15527.8266">12572 4653 34 0,'0'0'89'0,"-7"11"1"0,7-11-4 16,0 0-4-16,0 0-54 0,0 0-6 15,0 0-4-15,0 0-7 16,9 0-1-16,6-8-2 16,6-8-2-16,10-7 1 15,11-8-2-15,12-12-1 0,13-10 0 16,10-12 0-1,9-5-1-15,10-14-3 0,-1-3 0 16,0-6 0-16,-5-2 0 16,-8 5 0-16,-15 5 0 0,-12 9 0 15,-12 8 0-15,-19 14 0 16,-9 12 0-16,-13 12 0 16,-7 17 0-16,-14 13 0 15,-8 11 0-15,-5 21 0 0,-6 18 0 16,-3 15 0-16,-1 18 0 15,2 7 0-15,9 7 0 16,11 0 0-16,13-6 0 16,12-9 0-16,19-15 0 0,12-18 0 15,16-19 0-15,6-14 0 16,10-16 0-16,-1-12 0 16,1-14 0-16,1-11 0 15,-9-12 0-15,-2-5 0 0,-5-10 0 16,-8-3 0-16,-6-3 0 15,-14-3 0-15,-2 4 0 16,-10 4 0-16,-4 6 0 16,-5 11 0-16,-4 11 0 0,-1 7 0 15,-3 15 0-15,4 15 0 16,-13 2 0-16,5 21 0 16,1 13 0-16,-3 9 0 0,-2 15 0 15,-4 8 0-15,-1 9 0 16,0 2 0-16,1-5 0 15,7-7 0-15,-5-9 0 16,10-9 0-16,2-15 0 0,2-12 0 16,9-12 0-16,8-10 0 15,3-8 0-15,6-9 0 16,4-10 0-16,4-3 0 16,6-3 0-16,-3-2 0 0,0 1 0 15,-1 3 0-15,-5 3 0 16,-4 6 0-16,-5 6 0 15,-4 9 0-15,-7 7 0 16,0 7 0-16,-4 11 0 0,1 3 0 16,-1 7 0-16,1 4-2 15,3 2 1-15,2-5 1 16,2-2 0-16,3-6 1 0,3-6-1 16,2-6 2-16,0-9-2 15,5-3 0-15,-1-10 0 16,1-5 0-16,-1-4 0 15,0-6 0-15,-3-2 0 0,-4 1 0 16,-4 0 0-16,-5 5 0 16,-8 1 0-16,-3 10 0 15,-14 6 0-15,-7 7 0 0,-4 5 0 16,-2 7 0 0,0 9 0-16,2 2 0 15,5 9 0-15,13 0 0 0,7 1 0 16,8 0 0-16,16 2 0 15,5-6 0-15,7-2 0 0,3-4 0 16,6-5 0-16,-9-12-18 16,-9-3-71-16,4-5-3 15,-13-14-4-15,-4-9-6 0,-14-10-2 16</inkml:trace>
  <inkml:trace contextRef="#ctx0" brushRef="#br0" timeOffset="15737.2518">13281 3887 87 0,'-120'13'95'0,"22"-2"-5"16,28 0-4-16,33-11-1 16,37 0-67-16,26 1-2 15,41-7-7-15,27 0-6 16,26-3-6-16,28 7-24 15,18-5-56-15,11 1-4 0,4-2-5 16,-2 0-8-16,-6-1 3 16</inkml:trace>
  <inkml:trace contextRef="#ctx0" brushRef="#br0" timeOffset="17739.8856">16073 4169 93 0,'-19'-12'94'16,"6"5"-5"-16,3 3-5 16,10 4 1-16,-9 20-73 15,7 10-1-15,1 15-5 0,-2 10-2 16,-3 15 0-16,1 12 1 15,-4 6-2-15,-2 5-1 16,0-5 0-16,0-10 0 16,0-13 0-16,3-11 1 0,-2-13 0 15,4-21 0-15,6-20 1 16,-12-5-4-16,7-23 0 16,-1-9 0-16,-2-12 0 15,2-12 0-15,-3-14 0 16,5-11 0-16,-2-5 0 0,4-5 0 15,0-2 0-15,3 4 0 16,3 2 0-16,5 6 0 16,10 8 0-16,9 10 0 15,13 8 0-15,7 12 0 0,11 12 0 16,3 11 0-16,6 17-3 16,0 9 1-16,-7 22 0 15,-5 13 1-15,-16 18-1 0,-13 9 1 16,-15 6 0-16,-12 6 0 15,-12 2 0-15,-15-1 1 0,-12-8-1 16,-6-3 1-16,-8-9 0 16,-1-9 0-16,3-9 1 15,4-9 0 1,6-11 0-16,11-6-1 0,11-11 1 16,19-1 0-16,-2-20-1 15,20-8 1-15,16-2-2 0,14-10 1 16,12-2-1-16,10-3 1 15,4 4-1-15,2 0 0 16,-3 10 0-16,-3 7 0 16,-8 7 0-16,-11 10 0 0,-7 7-1 15,-15 6 1-15,-3 14-1 16,-7 6 1-16,-10 7 0 16,-3 4 0-16,-6 6 0 0,-6 3 1 15,-6-1 0-15,-3-2 0 16,-5-6 0-16,-5-2 0 15,2-7 0-15,1-5 1 0,4-4 0 16,0-6-1-16,5-4 1 16,4-4 0-16,9-5 0 15,0 0 0-15,0-5 0 0,5-7 0 16,10-6 0-16,2 0-1 16,3-4 1-16,1-3-1 15,3-3 0-15,-2 1 0 16,-1 0 1-16,0-3-1 15,-2 3 0-15,4 1 1 0,0 0-1 16,5 1 0-16,1 0 0 16,7 2-1-16,4 3 1 15,1 2 0-15,3 1 0 16,0 2 0-16,-1 2 0 0,-2 2 1 16,-1 1-1-16,-7 1 0 15,-3-1 0-15,-1 1 1 16,-4 0-1-16,-1-1 1 0,-1-1-1 15,0-3 1-15,-1-1 0 16,1-2-1-16,-4-1 1 16,1-1 0-16,-3-1-1 15,-2-2 0-15,-2 2 1 0,-5 1-1 16,-1 4 0 0,-2-2 1-16,-2 6-1 0,-1 2 0 15,-2 9 0-15,2-9 0 16,-2 9 0-16,0 0-1 0,0 0 2 15,0 0-1-15,0 0 0 16,0 0 0-16,0 0 0 16,0 0 0-16,0 0 0 15,0 0 0-15,0 0-1 0,0 0 0 16,0 0 1-16,0 0 0 16,0 0-1-16,0 0 1 15,0 0 0-15,0 0 0 16,0 0 0-16,0 0-1 15,5 6 2-15,-5-6-2 0,0 0 1 16,0 0 0-16,0 0 0 16,0 0 0-16,0 0 0 15,0 0 0-15,0 0 0 0,0 0-1 16,0 0 1-16,0 0 0 16,0 9 0-16,0-9-1 0,0 0 1 15,-13 11 0 1,13-11 0-16,-14 17-1 0,2-6 1 15,-1 4 0-15,-3 5 0 16,-1 1 0-16,-3 5 1 16,0 0-1-16,-3 6 1 0,2 0-1 15,1 0 1-15,4 0-1 16,4 1 0-16,-2-2 0 16,7-2-1-16,2-2 1 15,5-4 1-15,0-5-1 0,5-2 0 16,4-5 1-16,5-4 0 15,4-7 0-15,3-2 0 16,5-9 1-16,2-6-1 16,1-5 0-16,2-4 1 15,0-3-2-15,-5-5 0 0,-1-1 0 16,-6-1 0-16,-5 4 0 16,-3-1 0-16,-3 6 0 15,-6 2 0-15,-1 8 0 0,1 1 0 16,-1 7-2-16,-1 9 1 15,16-8 0-15,2 8 0 16,5 0 0-16,11 2 0 16,2 1 0-16,9-2 1 0,2-1 0 15,4-3 0-15,-5-7 1 16,0-6-1-16,-4-5 1 16,-8-5 0-16,-3-4-1 0,-8 0 1 15,-6-2 0-15,-6 4 0 16,-6 2 1-16,-5 4-2 15,-2 7 0-15,-8 7 0 16,-5 8 0-16,-1 10 0 0,-6 14 0 16,-1 15 0-16,-4 14 0 15,1 13 0-15,-5 15 0 16,0 15 0-16,-1 9 0 0,-3 9 0 16,2 0 0-1,1 0 0-15,3-6 0 0,-2-8 0 16,5-9-5-16,1-12-10 15,-1-21-17-15,2-13-55 16,11-10-4-16,3-15-4 0,10-20-6 16</inkml:trace>
  <inkml:trace contextRef="#ctx0" brushRef="#br0" timeOffset="18486.963">18283 4300 50 0,'14'-29'89'16,"-3"-1"-1"-16,0 6-4 15,-3 0-3-15,2 2-64 16,4 7-2-16,3 1-4 0,3 2-3 16,3 0-2-1,2 4-4-15,4 2 0 0,1 0 0 16,-3 1-1-16,-2 1 0 15,-5 2 1-15,-3 0-1 0,-5 2 0 16,-12 0 1-16,0 11 0 16,-12 4 0-16,-9 4 0 15,-6 7 0-15,-6 4 0 16,-3 6 0-16,-1 2 0 0,1 2-1 16,9 2 1-16,7-2-1 15,11-4 0-15,9-1 0 16,14-6 1-16,10-5-1 15,6-8 1-15,8-7 0 0,3-6 0 16,5-6 0-16,-3-11 0 16,3-6 0-16,-4-7 0 15,-1-5 1-15,-3-2-1 16,-6 1 0-16,-5-1 0 0,-5 4 0 16,-6 3-2-16,-10 5 0 15,-5 6 0-15,-2 8 0 16,-12 5 0-16,-1 3-2 15,-4 8 0-15,3 10 0 16,1 5 0-16,6 7 0 0,6 1 2 16,6 1-1-16,15-3 1 15,11-2 0-15,9-7 0 0,8-8 0 16,6-9 1-16,-1-6 0 16,4-14-1-16,-2-9 1 15,-2-10 0-15,-3-10 1 0,-3-9-2 16,-3-4 1-16,-8-2 1 15,-2-2 0-15,-5 2-2 16,-7 5 0-16,-6 9 0 0,-5 9 0 16,-2 10 0-1,-6 9 0-15,-2 19 0 0,0 0 0 16,-16 8 0-16,5 21 0 16,-4 10 0-16,-3 13 0 15,-5 13 0-15,-6 17 0 16,-1 3-4-16,3 6-16 0,1-7-13 15,-7-7-56-15,12-8-4 16,4-15-5-16,5-15-3 16</inkml:trace>
  <inkml:trace contextRef="#ctx0" brushRef="#br0" timeOffset="18649.5092">19272 4263 81 0,'11'-32'93'0,"4"6"-3"15,1 3-8-15,8 4-1 16,10 4-70-16,3 2-5 0,11 10-14 16,6 1-70-16,10 2-2 15,5 0-8-15,4-1-4 16,4-3-3-16</inkml:trace>
  <inkml:trace contextRef="#ctx0" brushRef="#br0" timeOffset="19447.5774">20776 4343 51 0,'-40'-27'95'0,"2"5"-5"16,1 5-3-16,-1 8-3 0,-2 7-60 15,0 4-4-15,1 14-8 16,-7 10-4-16,4 7-2 16,3 9-2-16,1 4-2 15,7 3-1-15,10 3 1 16,11-2 0-16,10-3-1 16,10-7 1-16,11-4-1 0,8-10-1 15,10-8 1-15,1-8-1 16,5-10-1-16,2-9-2 15,-3-11 0-15,1-10 0 0,-6-9 0 16,-5-6 1 0,-7-7 0-16,-6-2 0 0,-10 0 2 15,-8 0 0-15,-4 5 0 16,-6 6 2-16,-5 7-1 0,-1 8 0 16,5 7-1-1,6 7 0-15,2 14 0 0,23-12-1 16,13 12 1-16,13 0-1 15,9 0 0-15,12 0 2 16,9 0-1-16,6-6 1 0,-4-6 0 16,1-6 0-16,-13-7 0 15,-4-2 1-15,-12-6 1 16,-13 0-1-16,-14-3 1 0,-7 6 1 16,-12 3-1-16,-7 6 0 15,-12 9 1-15,-11 11-1 16,-8 7-2-16,-4 15 2 0,-2 18-3 15,-6 12 0-15,-3 16 0 16,-1 13 0-16,1 15 0 16,2 8 0-16,3 6 0 15,-7 4 0-15,6-2-4 16,0-4-3-16,10-13-4 0,0-15-5 16,11-14-15-16,2-21-58 15,16-23-1-15,9-21-5 16,17-19-3-16</inkml:trace>
  <inkml:trace contextRef="#ctx0" brushRef="#br0" timeOffset="19716.7534">21925 3916 38 0,'52'-61'99'0,"-8"16"-4"15,-17 14-8-15,-4 12 0 16,-16-22-34-16,-7 41-36 0,-8 31-5 15,-15 9-5-15,-2 13-1 16,-11 15-3-16,-6 13 1 16,-9 14-1-16,-4 17-3 15,-8 5 0-15,0 8 0 16,-2-2-2-16,2 4-4 16,3-11-1-16,9-9-3 0,6-19-4 15,13-16-5-15,9-28-16 16,18-21-48-16,14-15-6 15,20-20-2-15,16-21-4 16</inkml:trace>
  <inkml:trace contextRef="#ctx0" brushRef="#br0" timeOffset="20596.3424">22185 4398 43 0,'67'-64'96'16,"-17"12"-1"-16,-13 11-5 15,-10 13-5-15,-13 10-54 16,-14 18-7-16,0 0-11 0,-18 8-5 15,-11 17-4-15,-4 13-2 16,-4 9-1-16,-3 6 0 16,-1 8 0-16,3 1 0 15,10-1 0-15,12-4 1 0,15-8 0 16,7-10 0 0,14-11-1-16,13-12 1 0,11-10-2 15,6-10 1-15,6-13-3 0,6-9 1 16,0-9 0-16,4-5-1 15,-9-2 1 1,-3 2 0-16,-6 2 1 0,-14 8 1 16,-6 2 0-16,-11 10-1 0,-7 7 1 15,-10 11-1-15,-7 2 0 16,-4 11 0-16,-5 8-1 16,-1 6 0-16,-5 5 0 0,3 5 1 15,0 2 0-15,10 0 1 16,5-5 1-16,4-2-1 15,6-8 0-15,10-4 0 16,7-6 1-16,8-8-1 16,2-6-2-16,6-4 0 0,2-7-1 15,4-5 0-15,1-3 0 16,2-6 1-16,-6 0-1 16,-3 0 1-16,-5 3 2 15,-7 2-1-15,-3 2 0 0,-11 6 0 16,-4 2 0-16,-9 10-1 15,0 0 1-15,10 8-1 16,-8 10 0-16,-2 5-1 16,-3 8 2-16,2 3 1 0,1 8-1 15,6-2 2-15,5 1-2 16,8-3 0-16,9-6 1 16,7-3 0-16,7-9-1 0,7-4-1 15,2-10 1-15,2-6-1 16,2-7 2-16,4-11-1 15,-3-11-1-15,-3-9 1 16,0-9 0-16,-4-12 1 0,0-9-1 16,-6-8 1-16,-4-7 0 15,-11-9 0-15,-6 1 1 16,-9-5-1-16,-12 0 0 16,-2 1 1-16,-12 5-1 0,-2 7 0 15,3 8 0-15,1 11-1 16,10 7 1-16,7 11-1 15,23 7 0-15,14 12 1 16,17 10-2-16,14 4 2 16,12 8-2-16,10 2 1 0,1 4-1 15,0 11 1-15,-9 3-1 16,-9 3 0-16,-13 3 0 16,-13 3-3-16,-18 6 0 0,-15 5-5 15,-17-1-7-15,-5 8-23 16,-15 2-48-16,-15 4-1 15,-6 1-7-15,-8-6-3 0</inkml:trace>
  <inkml:trace contextRef="#ctx0" brushRef="#br0" timeOffset="21165.6454">22335 6023 28 0,'-10'0'96'15,"10"0"-1"-15,-13-1-5 0,13 1-2 16,-6-41-23-16,6 41-51 15,0-10-1-15,13 4-2 16,18 0-4-16,10-3-3 16,17-1-4-16,17-1 0 15,17-1 0-15,15-1 0 0,16 1 0 16,8-1 0 0,1-1 0-16,0 1 0 0,-7-1 0 15,-9-1 0-15,-14 2 0 16,-14 0 0-16,-17 1 0 0,-16 1 0 15,-13 5 0-15,-11-1 0 16,-9 3 0-16,-10 1 0 0,-12 3 0 16,0 0-4-16,0 0-85 15,-7 11-2-15,-5-4-3 16,-6 3-9-16,-9 1-3 16</inkml:trace>
  <inkml:trace contextRef="#ctx0" brushRef="#br0" timeOffset="44934.4035">2266 5838 23 0,'3'-31'87'0,"-4"-2"1"0,1 1-1 16,1-2-25-16,-4 5-14 16,3 4-15-16,0 7-5 15,0 2-11-15,-4 5-5 16,4 11-5-16,-8 0-2 16,0 13-2-16,8 12-1 0,1 12-1 15,6 9-1-15,-2 14 1 16,3 9 1-16,0 12-1 15,-4 4 0-15,-3 2 0 0,-1 0 1 16,-7-7-2-16,-1-9 0 16,1-5 0-16,-2-11-2 15,4-13-2-15,5-11-5 16,-7-7-5-16,1-10-22 0,6-14-50 16,0 0-1-16,-10-7-6 15,5-18-5-15</inkml:trace>
  <inkml:trace contextRef="#ctx0" brushRef="#br0" timeOffset="45285.9485">1955 5741 38 0,'-18'-44'90'0,"1"3"-2"16,10 5-6-16,8 1-8 15,-1 8-46-15,8 4-10 0,12 10-5 16,13 6-6-16,8 7-4 15,9 12-1-15,13 9 0 16,2 13 2-16,7 7-2 16,0 12 0-16,2 3-3 15,-4 11 2-15,-6 1-1 16,-10-3 0-16,-11 3 0 0,-12-2-1 16,-11-5 3-16,-11-4 1 15,-10-6 1-15,-13-5 0 0,-11-5-1 16,-14-6 1-16,-5-4-1 15,-7-4 1-15,3-4-3 16,-6-7 0-16,3-2 0 16,10-3-1-16,-2-8-7 0,17-3-33 15,4-5-42-15,20-15-1 16,2-10-7-16,20-12-8 16</inkml:trace>
  <inkml:trace contextRef="#ctx0" brushRef="#br0" timeOffset="45533.5866">3043 5834 12 0,'46'-7'89'0,"-7"3"5"15,-7 4-7-15,-13 6-2 16,-5 47-17-16,-2-31-49 16,-4 8-2-16,1 9-5 0,-5 10-2 15,-4 10-3-15,0 5-2 16,0 1-2-16,-6-3 0 15,2-5-3-15,-1-5 0 16,3-9 0-16,0-13-4 0,0-8-1 16,2-22-12-16,0-5-47 15,0-7-23-15,0-9-2 16,-6-17-5-16,0-12-6 16</inkml:trace>
  <inkml:trace contextRef="#ctx0" brushRef="#br0" timeOffset="45669.5276">2868 5432 7 0,'-21'-30'55'15,"6"9"0"-15,5 10-4 16,10 11-53-16,-12-2-34 16,12 18-18-16,3 11 1 0</inkml:trace>
  <inkml:trace contextRef="#ctx0" brushRef="#br0" timeOffset="46785.5125">3503 5820 50 0,'49'23'80'0,"-1"2"-8"0,-5 7-14 16,-3 0-10-16,-7 7-12 15,-2-3-11-15,-7 6-7 16,-7-3-8-16,-9-2-3 15,-3 1-1-15,-5-4-1 0,-3-2-1 16,-4-5 1 0,-7-3-1-16,0-5 1 0,0-7 0 15,-1-5-1-15,1-4 0 16,-2-3 0-16,6-10-1 0,4-5 0 16,4-5-1-16,2-3-1 15,6-6-1-15,11-1-1 16,11-1 1-16,10-1-2 15,5 3 0-15,12-1 0 0,5 5 1 16,6 1 0-16,1 7 0 16,-3 2 1-16,1 2 0 15,-9 5 2-15,-5 1-1 16,-12 5 1-16,-7 2 0 16,-8 1 0-16,-11 9 0 0,-9 4 0 15,-7 7 0-15,-14 3 1 16,-10 6-1-16,-2 4 0 15,-4 1 0-15,-2-2 0 0,4 0 0 16,8-4-1-16,10-4 1 16,13-3-1-16,16-5 1 0,16-6-1 15,15-5 1-15,12-5-1 16,8-1 0-16,9-10 0 16,4-3 0-16,0-5 0 15,-2-5-1-15,-10 0 1 16,-7-1 0-16,-12 0 0 15,-12 0 0-15,-8 3 0 0,-12 3 0 16,-8 2 0-16,-9 4 0 16,0 12 0-16,-17-9-1 0,2 10 1 15,-5 10-1-15,-2 5 0 16,3 6 0-16,-2 2 0 16,6 2 1-16,10 0-1 15,7-6 1-15,15-3 0 0,12-8 0 16,14-7 0-16,11-7-1 15,11-12 1-15,8-10-1 16,6-9 1-16,3-12 0 16,0-11 1-16,0-10-2 15,0-13 0-15,-9-8 0 0,-7-6 0 16,-8-3 0-16,-9 3 0 16,-13 4-2-16,-8 10 0 15,-11 12 0-15,-12 14 0 16,-2 13 0-16,-7 17 1 0,-7 12 0 15,-8 14-1-15,-3 14 2 16,0 17 3-16,-4 16 0 16,-6 17 1-16,-4 18 0 15,-1 14-4-15,-5 8 0 0,5 3 0 16,9-2 0-16,2-8 0 16,13-11 0-16,10-15 0 0,5-17 0 15,15-15 0-15,9-17 0 16,9-12 0-16,1-10 0 15,1-2 0-15,0-14 0 16,0-5 0-16,-1-6 0 16,0-5 0-16,-3 1 0 0,-5 0 0 15,-4 2 0-15,-2 4 0 16,-6 5 0-16,-4 6 0 0,-4 3 0 16,-8 11 0-1,0 0 0-15,0 0 0 0,0 0 0 16,0 8 0-16,-3 7 0 15,-9 3 0-15,1 4 0 0,-3 1 0 16,1 2 0-16,-3-4-6 16,5 2-8-16,-3-7-9 15,7-2-15-15,7-14-48 16,0 0-2-16,0 0-6 16,1-11-2-16</inkml:trace>
  <inkml:trace contextRef="#ctx0" brushRef="#br0" timeOffset="46967.4648">5925 5871 50 0,'2'-42'93'0,"-2"3"-1"0,0 2-3 16,-7 2-23-16,7 5-18 16,0 4-15-16,0 4-11 15,9 3-8-15,2-2-10 16,11 6-4-16,0 3 0 16,11 3 0-16,7 2 0 0,5 5 0 15,5 0-13-15,8 3-74 16,3 3-1-16,0-4-6 15,2 1-7-15,1-10-3 0</inkml:trace>
  <inkml:trace contextRef="#ctx0" brushRef="#br0" timeOffset="48653.9843">6938 5672 45 0,'-8'0'88'0,"8"0"-1"0,-15 5-4 16,3 0-1-16,0 4-51 16,-1 3-14-16,2 2-4 15,2 0-4-15,-1 3-1 16,2-2-1-16,3-2-2 0,3-1-1 15,2-12-1-15,9 12 0 16,4-10-1-16,4-4 1 16,6-5-1-16,3-8 1 15,1-6-1-15,-3-4 0 16,3-4-1-16,-7-7 0 16,-3-1 0-16,-5 2-1 15,-8 0 0-15,-4 6-1 16,-5 3 0-16,-9 9 0 0,-8 7 0 15,-6 9 1-15,-9 6 0 0,-7 19 0 16,-4 8 1-16,-5 10 1 16,-6 12-1-1,3 9 0-15,1 6 1 0,10 7-1 16,9 0 0-16,15 1 0 16,14-7 0-16,16-9-1 0,20-9 2 15,16-14-2-15,19-13 0 16,3-16 0-16,11-9 0 15,-2-19 0-15,-3-9 0 0,-10-10 0 16,-6-4 0-16,-13-3 0 16,-12 3 0-16,-9 3 0 15,-12 7 0-15,-7 6 0 0,-6 10 0 16,-11 9 0-16,-7 7 0 16,-6 10 0-16,0 11 0 15,-5 9 0-15,2 8 0 0,0 8 0 16,5 4 0-16,7 0 0 15,9-1 0-15,8-6-3 16,8-7 1-16,13-12 1 16,8-12-1-16,11-12 0 0,4-9 0 15,3-14 0 1,1-10 1-16,4-6 0 0,-6-4 0 16,-2-3 0-16,-5 2 0 15,-7 0 1-15,-3 7-1 16,-5 6 1-16,-7 8 0 0,-5 11-1 15,-12 12 1-15,9 0 0 16,-9 15 0-16,-1 11 1 16,-4 8-1-16,1 8 0 15,2 5 0-15,2-2 0 0,12 1 0 16,10-8-1-16,7-9 1 16,10-12-1-16,4-13 0 15,11-13 0-15,2-17 1 0,2-14 0 16,2-10 0-16,-2-10 1 15,-3-6 1-15,-1-7 0 16,-4 4 1-16,-6 3 2 16,-3 7 0-16,-6 11 1 0,-10 9-6 15,-6 12 0-15,-7 13 0 16,-12 14 0-16,1 14 0 16,-5 16 0-16,-9 9 0 15,-2 16 0-15,-8 14 0 0,-2 13 0 16,-7 8 0-16,0 2 0 15,3-5 0-15,3-6-7 16,3-14-2-16,7-12 1 16,5-18-1-16,10-23 3 0,1-14 1 15,20-23 3-15,0-10 1 16,-1-13 1-16,6-7-1 16,2-6 2-16,3-2-1 0,2 2 1 15,1 4 2-15,3 2-1 16,1 10 1-16,5 6 0 15,-2 9 0-15,7 7 0 16,-2 8-1-16,5 6-1 16,-2 7-4-16,4 4-11 0,-7 6-25 15,6 7-44-15,-2 2-2 16,-3 0-7-16,-2 2-4 16</inkml:trace>
  <inkml:trace contextRef="#ctx0" brushRef="#br0" timeOffset="48997.0298">9169 6145 80 0,'-8'2'99'16,"8"-2"-5"-16,-13-4-4 16,6-4-1-16,29-4-60 0,-21 4-8 15,1-3-12-15,10 3-9 16,10-2 0-16,12 0 0 15,14 1 0-15,11-1 0 0,13 0 0 16,14 1 0-16,10-1 0 16,10-2 0-16,3 1 0 15,-4-1 0-15,-3 0 0 16,-8 1 0-16,-7 0 0 0,-15-1 0 16,-15 3 0-16,-9 1 0 15,-21 1 0-15,-6 4 0 16,-8 0 0-16,-13 3 0 0,0 0-32 15,-3-14-53-15,-11 11-6 16,-3-5-3-16,-4-2-4 16,-6-2-1-16</inkml:trace>
  <inkml:trace contextRef="#ctx0" brushRef="#br0" timeOffset="49205.7011">10206 5784 56 0,'-18'-18'94'16,"9"2"-2"-16,4 2-4 15,8 5-2-15,13 3-46 0,12 6-14 16,7 7-9-16,8 8-5 15,4 7-12-15,-2 8 0 16,1 7 0-16,-10 5 0 16,-9 9 0-16,-15 3 0 15,-13 5 0-15,-14-3 0 0,-13-1 0 16,-17-4 0-16,-8-1-13 16,-9-11-9-16,-8-5-64 15,-3-7-2-15,0-12-3 16,3-8-6-16,7-7-1 0</inkml:trace>
  <inkml:trace contextRef="#ctx0" brushRef="#br0" timeOffset="51569.7142">11941 5753 3 0,'-51'-17'83'15,"7"3"3"-15,6 7-4 16,11 5-2-16,2-1-29 16,6 18-26-16,8 17-4 0,-1 10-7 15,1 15-4-15,-5 12-1 16,1 14-2-16,-5 6-1 15,3-2-2-15,0-3-2 16,1-7 1-16,1-9-2 0,2-14 2 16,8-15-1-1,-1-20 1-15,6-19 0 0,0 0-1 16,0-19 0-16,0-19-1 16,0-12 0-16,0-12-1 15,0-9-2-15,-2-9 1 0,2-4 0 16,1-3-1-16,4-1 1 15,1 4 0-15,7 6 0 16,3 9 1-16,4 6-1 16,4 11 1-16,7 10-1 0,1 13 2 15,0 14-1-15,2 13 0 16,4 13 2-16,-5 16-1 0,-1 18 0 16,-9 12 0-16,-5 12-1 15,-8 12 1-15,-10 5-1 16,-5 3 1-16,-4-5-1 15,-5-12 0-15,4-11 0 0,-2-14 0 16,7-17 0 0,5-30 1-16,16 0-1 0,10-27 0 15,4-13 0-15,3-8 0 0,7-6 1 16,3-5-1-16,1 4 0 16,1 6 0-16,-7 6-1 15,-1 12-1-15,-4 11 1 16,2 10 0-16,-3 10-1 15,2 11 0-15,4 11 0 16,4 7 0-16,3 6 1 0,9 3 1 16,9-1-1-16,0-1 1 15,5-5 0-15,-3-5 0 0,0-9 1 16,-8-8 0-16,-7-8 0 16,-10-6 0-16,-8-8 0 15,-11-5 0-15,-12-3-1 16,-7-1 1-16,-8 2 0 0,-13 1 0 15,-9 7 0-15,-13 7 0 16,-5 5 0-16,-7 3-1 16,-2 13 1-16,3 9 0 0,0 6-1 15,13 5 0 1,8 4 0-16,15 1 0 0,16 0 0 16,12-5 1-16,16-4-1 0,12-9 1 15,11-10 0 1,5-9 0-16,4-8 0 0,2-15 0 15,0-9 0-15,-6-7 1 16,-3-8-2-16,-11-3 0 16,-2-1 0-16,-10 1 0 0,-8 6 0 15,-9 4 0-15,-8 10 0 16,-5 8 0-16,-8 11 0 16,-8 7 0-16,-8 12 0 15,4 14 0-15,-3 5 0 0,3 12 0 16,4 4 0-16,12 3 0 15,6 2 0-15,17-5 0 16,16-4 0-16,12-10 0 0,12-10 0 16,6-12 0-16,10-11 0 15,3-9 0-15,1-16 0 16,0-13 0-16,2-11 0 16,-5-11 0-16,-4-6 0 15,1-9 0-15,-9-5 0 0,-3-1 0 16,-13 5 0-16,-1 3 0 15,-16 10 0-15,-6 9 0 16,-10 11 0-16,-7 13 0 0,-8 10 0 16,0 20 0-16,-16 6 0 15,-1 22 0-15,-4 12 0 16,-1 12 0-16,0 12 0 16,0 8 0-16,5 5 0 0,6 2 0 15,11-1 0-15,6-7 0 16,10-5 0-16,10-10 0 15,6-12 0-15,7-14 0 16,4-8 0-16,4-15 0 16,-1-11 0-16,4-13 0 0,-5-11 0 15,5-6 0-15,-5-5 0 16,-4-3 0-16,-7 0 0 16,-8 6 0-16,-6 5 0 15,-4 5 0-15,-7 8 0 0,-6 8 0 16,-3 10 0-16,-10 0 0 15,-4 14 0-15,2 8 0 16,-7 7 0-16,2 10 0 0,1 7 0 16,2 2 0-16,9 0 0 15,5-1 0-15,3-4 0 16,12-8 0-16,7-8 0 0,10-11 0 16,5-10 0-16,4-6 0 15,1-11 0-15,7-7 0 16,4-8 0-16,1-5 0 0,1-4 0 15,-4 3 0-15,0 0 0 16,-6 2 0-16,-6 5 0 16,-6 5 0-16,-9 8 0 15,-3 8 0-15,-6 4 0 0,-2 6 0 16,-7 8 0 0,6 9 0-16,-3 2 0 0,5 4 0 15,5 4 0-15,8-2 0 16,2 0 0-16,8-5 0 15,5-3 0-15,4-7 0 0,4-5 0 16,-1-7 0-16,0-3 0 16,-3-7 0-16,-4-9 0 0,-3-4 0 15,-6-6 0 1,-3-2 0-16,-7-2 0 0,-4 1 0 16,-4 2 0-16,-6 5 0 15,-2 4 0-15,-3 6 0 0,-4 11 0 16,0 0 0-16,0 7 0 15,0 12 0-15,-2 4 0 16,2 6 0-16,0 5 0 0,3 0 0 16,9 0 0-16,4-2 0 15,6-5 0-15,2-5 0 16,4-5 0-16,1-9 0 16,4-6 0-16,0-2 0 15,-1-8 0-15,-4-4 0 16,1-6 0-16,-2-4 0 0,1-1 0 15,-5-4 0-15,-2 0 0 16,-2 3 0-16,-4 1 0 16,-4 4 0-16,-3 6 0 0,-8 13 0 15,6-9 0-15,-6 9 0 16,0 12 0-16,0 2 0 16,1 4 0-16,5 2 0 0,7-1 0 15,6 1 0-15,8-4 0 16,7-3 0-16,7-3 0 15,7-8 0-15,1-2 0 0,4-9 0 16,2-11 0-16,3-5 0 16,3-11 0-1,-3-6 0-15,0-6 0 16,-3-5 0-16,-5 0 0 0,-4-2 0 0,-10 8 0 16,-9 1 0-1,-9 6 0-15,-8 9 0 0,-7 6 0 16,-3 11 0-16,0 14 0 15,-18 0 0-15,4 10 0 16,-2 13 0-16,2 9 0 0,0 10 0 16,1 7 0-16,0 10 0 15,6 4 0-15,4 8 0 16,2-1 0-16,4 9 0 16,2-5-25-16,-5 3-64 0,21-7-2 15,6-6-6-15,7-7-5 16,8-12-1-16</inkml:trace>
  <inkml:trace contextRef="#ctx0" brushRef="#br0" timeOffset="52845.1322">18495 6377 56 0,'-15'7'74'15,"5"0"0"-15,10-7-2 0,-9 13-50 16,9-13 0 0,12 13-2-16,4-12-4 0,7 1-2 15,5-2-1-15,4-4-4 16,3-5-1-16,2-2-2 0,-1-7 2 15,-2-3-1-15,-1-2 0 16,-5-4 0-16,-7-2-1 16,-2-3 0-16,-8 2-1 15,-7-1-2-15,-5 7 0 0,-15 5-1 16,-13 7 0-16,-14 9-1 16,-10 9 1-16,-12 15-1 15,-13 14 1-15,-7 15-1 16,0 13 1-16,2 8-1 0,13 8 0 15,17 2 0-15,19-2-1 16,22-3 0-16,19-10 0 16,24-11 1-16,19-16-2 0,14-13 2 15,6-16-1-15,3-9 1 16,1-15 0-16,-1-13 0 16,-3-10 1-16,-5-6-2 15,-8-1 1-15,-9 2-1 16,-9 3 0-16,-11 6 0 0,-10 6 0 15,-8 8 0-15,-10 19-1 16,-14-3 0-16,-6 12 1 16,-6 13-1-16,-4 7 1 15,-3 8 0-15,1 8 0 0,5 3-1 16,9 1 0-16,11-5 1 16,7-4-1-16,10-6 0 15,17-9 1-15,9-11 0 0,10-14 0 16,7-6 0-16,0-12 0 15,5-8 1-15,1-9-1 0,0-5 0 16,-4-2 1-16,-5 0-1 16,-4 1 0-16,-10 5 1 15,-8 3 0-15,-3 5-1 16,-12 5 0-16,-5 7 0 0,-8 16 0 16,3-10 0-16,-3 10 0 15,-16 15-1-15,2 6 0 16,-2 8 1-16,1 7-1 15,1 6 0-15,5 3 1 16,7-2-1-16,6-3 1 16,15-4 0-16,9-9 0 0,10-7 0 15,6-14 1-15,11-6-1 16,1-15 0-16,4-11 1 16,3-7 0-16,0-6-1 15,-3-5 1-15,-5-1 0 0,-3 3 0 16,-12 3 1-16,-4 5-1 15,-12 8 0-15,-8 9 0 0,-16 17 0 16,0 0 0-16,-9 8-1 16,-13 20 0-16,-4 8-1 15,-5 16 0-15,-7 10-4 16,4 12-6-16,3-1-2 0,7-1-1 16,11-7 0-16,4-10 1 15,9-15 0-15,14-16 1 16,13-19 3-16,5-17 7 15,5-15 3-15,1-17 0 16,2-3 3-16,4-9 1 0,-2 0 3 16,2-2 1-16,-1 4 2 15,0 4 0-15,1 10 0 16,0 6 1-16,2 11-3 0,-6 8-2 16,1 5-3-16,3 10-6 15,-2 0-7-15,5 9-23 16,0 5-51-16,3 0-2 15,3 2-6-15,1-4-5 0</inkml:trace>
  <inkml:trace contextRef="#ctx0" brushRef="#br0" timeOffset="54561.7665">23228 5945 43 0,'20'-35'95'15,"2"4"-1"-15,0 6-7 16,-6 3-4-16,-2 10-54 16,-14 12-5-16,12 0-9 15,-13 23-6-15,-15 12-4 0,-13 15-2 16,-10 13 0-16,-8 18 0 16,-12 12-1-16,-1 10 0 15,-7 9-1-15,6 3 0 16,7 2 0-16,12-5-2 0,17-9 2 15,18-16-1-15,12-11 0 16,27-19 0-16,24-18 0 16,16-19 0-16,13-17 0 15,11-13 1-15,1-19-1 0,7-14 0 16,-6-12 1-16,-4-5-1 16,-10-5 0-16,-17 4 0 0,-17 1 1 15,-16 5-1 1,-15 11 1-16,-14 8 0 0,-16 13-1 15,-14 9 1-15,-16 12-1 16,-3 4 1-16,-10 14-1 0,2 7 1 16,2 7-1-16,3 8 0 15,7 1 0-15,9 5-1 16,10-4 1-16,13-2 0 16,8-4 0-16,13-10-1 0,12-7 1 15,12-11-1 1,9-6 1-16,4-12 0 0,2-7-1 15,1-5 1-15,2-6-1 16,-4 1 0-16,-1-1 1 0,-3 2 0 16,-3 0-1-16,-3-3 0 15,5 4 1-15,0-3-1 16,6-1 1-16,9-9 0 16,9-4 0-16,10-9 0 0,4-6 0 15,8-4 0-15,1-8 1 16,1-2 1-16,-8 1 0 15,-8 2 0-15,-14 7 1 16,-11 9-1-16,-14 10-2 0,-8 11 0 16,-14 10 0-16,-17 23 0 0,0 0 0 15,-10 17 0-15,-12 18 0 16,-12 20 0 0,-7 15 0-16,-14 19 0 0,-11 11 0 15,0 4 0-15,2-2 0 16,6-7 0-16,7-8 0 0,10-14 0 15,10-16 0-15,16-19 0 16,14-17 0-16,10-13 0 16,10-8 0-16,3-9 0 15,11-5 0-15,1-3 0 0,2-2 0 16,1 2 0-16,-6 3 0 16,-1 4 0-16,-9 9 0 15,-3 4 0-15,-12 7 0 0,-6 9 0 16,-7 3 0-16,-11 9 0 15,-3 2 0-15,-5 0 0 16,0 0-4-16,2-8 2 16,5-3-1-16,12-7 1 0,7-15 0 15,24 0 0-15,7-9 2 16,14-15 0-16,7-9 1 16,14-6-1-16,10-7 1 0,-2-7 0 15,2 3-1 1,-9-1 0-16,-3 6 1 15,-8 5 1-15,-12 7-1 0,-13 10 0 16,-13 8 0-16,-18 15 1 16,0 0-1-16,-3 6 0 0,-10 13 1 15,-4 7-2-15,-1 4 0 16,-1 11 0-16,6 2 0 16,2 6 0-16,8 0 0 0,3-2 0 15,3 0 0-15,9-5 0 16,1-3 0-16,4-10 0 15,0-5-2-15,-1-7 2 0,-3-5 0 16,-4-6 0-16,-9-6 0 16,0 0 0-16,0 0 2 15,0 0-4-15,0 0 2 16,0 0 0-16,0 0-1 0,0-6 0 16,5-5 1-16,4-3-1 15,8-6 1-15,7-8 0 16,9-4 0-16,4-6 1 15,10-8-1-15,3-2 0 16,4 0 1-16,-2 1-1 16,0 2 0-16,-3 5 0 0,-7 4-1 15,-5 8-4-15,-4 5-3 16,0 11-14-16,-6 12-52 0,5-2-13 16,5 2-4-16,3 0-8 15,11 4-2-15</inkml:trace>
  <inkml:trace contextRef="#ctx0" brushRef="#br0" timeOffset="55709.5817">26881 6493 73 0,'-23'-8'91'0,"-9"2"-6"15,2 0-3 1,1-3-3-16,1 7-66 0,11 2-1 15,6 0-2-15,11 0-3 0,9 3-1 16,16-2-2-16,7 0 1 16,14 0-1-16,9-1-1 15,6-3-1-15,6-6-1 16,-4-1 0-16,3-4 0 16,-6-5 1-16,2-5 0 0,-13 0 0 15,-6-5 0-15,-9 4 1 16,-10 0 0-16,-11 5-1 15,-12 3 0-15,-10 8 0 0,-18 9 0 16,-11 7-1-16,-12 14 0 16,-12 13-1-16,-6 10 1 15,-4 12 0-15,2 6-1 16,5 5 1-16,16 2-1 0,12-4 0 16,11-1 0-16,20-10 1 15,7-9-1-15,20-12 0 0,12-8 1 16,7-12-1-1,5-9 3-15,3-7-3 0,2-13 0 16,5-5 0-16,0-6 0 16,-4-2 0-16,-5 0 0 15,-7 1 0-15,-6 2 0 0,-3 6 0 16,-11 4 0-16,-11 5 0 16,-8 11 0-16,-4-6 0 15,-11 7 0-15,-3 10 0 16,-3 3 0-16,-1 6 0 0,-1 3 0 15,2 4 0-15,6 1 0 16,3 0 0-16,8 1 0 16,3-4 0-16,3-3 0 0,8-5 0 15,7-7-2-15,7-6 2 16,3-4 0-16,5-4 0 16,5-10 0-16,0-4-1 15,5-5 1-15,-3-2-1 16,-3 1 2-16,-3 0-2 0,-5-1 1 15,-7 5 0-15,-6 5-1 16,-6 2 0-16,-9 13 0 16,0 0 0-16,0 0-1 0,-8 0 1 15,-2 11-1-15,3 6 1 16,-1 2 0-16,6 2 0 16,2 0 1-16,13-1 0 15,7-2 0-15,6-6 0 0,7-5 0 16,2-6 1-16,7-6-1 15,0-12 1-15,1-6 0 16,1-11 0-16,-2-3 0 0,1-9 0 16,-2-1 0-1,0-2 0-15,-2 2 1 0,-7 3 1 16,-5 7 0-16,-8 7-3 16,-2 5 0-16,-7 12 0 15,-10 13 0-15,0 0 0 16,-9 13 0-16,-7 13 0 0,-4 11 0 15,-8 10 0-15,-11 8 0 16,-2 12 0-16,-4 0 0 16,4 2-3-16,2-7 0 0,6-8 0 15,5-11 1-15,9-13 0 16,12-16 1-16,7-14 0 16,12-16 2-16,6-11 0 15,10-11 1-15,6-4-1 0,10-6-1 16,7-2 1-16,11 1-1 15,7 5 0-15,3 5 0 0,6 5 1 16,1 9-1 0,-4 5 1-16,-8 7-1 15,-9 6 0-15,-11 5 0 0,-9 4 1 16,-11 9-1-16,-10 8-1 0,-11 4-2 16,-7 10-2-1,-4 9-7-15,-6 15-21 0,6 7-53 16,-24 7-3-16,-3 6-5 0,0 4-7 15</inkml:trace>
  <inkml:trace contextRef="#ctx0" brushRef="#br0" timeOffset="58004.3675">28470 7778 74 0,'-3'-7'94'0,"3"-4"-3"15,-4-4-6-15,-2-1-1 0,0 2-68 16,-7 2-2-16,-1 2-4 16,-9 0-4-16,-7 4-1 0,-7 0-1 15,-9 5-2-15,-7 1-1 16,-9 0 0-16,-12 4 0 16,-7 3 0-16,-8 1-1 15,-7-2 1-15,-7 1 0 16,-5-1-1-16,-8-1 1 15,-5 1-1-15,0-4 1 16,-4 3-1-16,-2-2 0 16,5 3 0-16,-7 1 0 0,3 2 0 15,-5 1 0-15,1 3 1 16,-1-1-1-16,-1 3 0 0,-7 2 0 16,4-3 1-16,-6 1-1 15,-27 1 1 1,2-4 0-16,1-1-1 15,1-2 1-15,1-2 0 16,-3-2-1-16,0-3 1 0,-4-3-1 16,30 0 0-1,-8-2 0-15,-6 1-1 16,-2-1 1-16,-7-3 0 0,-6-1 0 16,-4 2-1-16,-3-1 1 15,-5-3 0-15,-2 0 0 16,-3-1 0-16,-1-2 0 15,-2 1 0-15,-1-2 1 0,2 3-1 16,-10-3 0-16,-1 4 0 0,-2 0 1 16,-2 1 0-16,-2-2-1 15,-6 1 1-15,-1 1-1 16,0-2 0-16,1 1 1 16,2-1-1-16,4 1 0 15,-7 2 0-15,2 0 0 0,-1 2 0 16,1 4 0-16,0 1 0 15,-2 2 0-15,2 8 0 16,-4 1 1-16,7 2-1 0,-2 2 0 16,6 2 0-16,0 0 0 15,3-1 0-15,1 1 0 16,6-1 1-16,4 0-1 16,1-4 0-16,-1 2 1 0,-21-2 0 15,3 0-1 1,-2 0 1-16,4-2 0 0,0 1-1 15,1-2 2-15,3 1-2 16,0-4 0 0,26-3 0-16,-4 1 0 0,7-6 0 15,-3 1 0-15,2-5 0 16,-2-3 0-16,6-3 0 0,-1-1 0 16,6-4 0-16,1-5 0 15,5-2 0-15,5-5 0 16,7-6 0-16,6-7 0 15,9-6 0-15,4-9 0 0,5-9 0 16,10-9 0-16,3-9 0 16,4-14 0-16,6-10 0 15,0-11 0-15,3-13 0 0,7-9 0 16,10-9 0-16,6-6 0 16,9-5 0-16,10 4 0 15,14 2 0-15,13 9 0 16,8 8 0-16,11 16 0 0,6 14 0 15,4 13 0-15,8 15 0 16,4 12 0-16,1 10 0 16,4 9 0-16,3 10 0 15,0 4 0-15,4 8-2 16,5 5 1-16,9 6 0 0,2 5 0 16,5 6 1-16,7 5-1 15,6 0 1-15,6 5-1 16,9 2 1-16,7 1 1 0,5 0-1 15,7-3 0-15,7-1 0 16,5-2 0-16,5-1 0 16,0 0 1-16,7-1-1 15,2-3 0-15,0-1 0 0,2 1 0 16,3 2 0-16,1-1 0 16,1 2 0-16,1 2 1 15,-2 2-1-15,4 6 0 16,-2 1 0-16,1 1 0 0,-1 1 0 15,1-2-1-15,6 1 1 16,-4-3 0-16,0 0-1 16,-2-2 1-16,5 3 0 15,0-3 0-15,-1 1-1 0,0-1 1 16,-2 3 0-16,3 1 1 16,2 2-1-16,1 2 0 15,-3 1 0-15,4 3 1 0,1 0-2 16,20 4 2-1,2-4 1-15,2 3 1 16,-2-5-3-16,3 0 0 0,1-4 0 16,1 0 0-16,1-1 0 15,-17-5 0-15,0 0 0 16,-3-3 0-16,3 0 0 16,0-1 0-16,0-1 0 15,-1-2 0-15,1 1 0 0,-1 0 0 16,5-1 0-16,-2 0 0 15,5-1 0-15,1-3 0 16,-3 1 0-16,2 0 0 16,-1 2 0-16,0-3 0 0,-6 4 0 15,2-1 0-15,-7 0 0 16,-3 0 0-16,1 1 0 16,-7 1 0-16,1-4 0 15,-2-1 0-15,0-1 0 0,-2 0 0 16,-2-2 0-16,5 1 0 15,-1-1 0-15,-1 0 0 16,4 0 0-16,-5 2 0 0,5 0 0 16,2 2 0-16,-1 0-2 15,4-1 0-15,0 2 1 16,3-2 0-16,2 3-3 0,2-1 4 16,4-1 1-1,-1-1-1-15,1 1 0 0,4-1 0 16,-3-3 0-16,1 0 0 15,1-1 0-15,-3-3 0 16,4 3 0-16,-3-1 0 0,3 2-1 16,-1-1 1-16,1 5 0 15,2 0 0-15,2 4-1 16,0 2 2-16,4 5-2 0,0 2 1 16,5 4 0-16,3 1-1 15,1 5 3-15,3-1-1 16,2 1 1-16,3 0 0 0,-3 5 0 15,-4-2 1-15,0 3-3 16,3 0 0-16,-11 1 0 16,2 2 0-16,-3 3 0 15,-2-1 0-15,-5 0 0 0,-3-1 0 16,-4 0 0-16,-6 1 0 16,-4-3 0-16,-3 0 0 15,-11-2 0-15,-7 1 0 16,-7-1 0-16,-7 0 0 15,-12 0 0-15,-10-1 0 0,-11-2 0 16,-12 0 0-16,-12 1 0 16,-8-3 0-16,-11 5 0 15,-9 0 0-15,-5 5 0 16,-10 2 0-16,-6 9 0 16,-2 8 0-16,-12 7 0 0,-10 7 0 15,-8 6 0-15,-7 7 0 16,-8 8 0-16,-4 4 0 0,-3 4 0 15,2 0 0-15,-1-3 0 16,7-3 0-16,2-5 0 16,6-7 0-16,3-11 0 0,3-7 0 15,0-8 0-15,-3-9 0 16,-1-4 0-16,-9-7 0 16,-11-6 0-16,-13-3 0 15,-16-2 0-15,-24-14-13 16,-26-5-75-16,-14-10-4 0,-25-29-4 15,-14-17-8-15,-20-34-3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5:36:52.0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1640 10479 35 0,'-2'-16'85'0,"-8"-1"1"15,8 1-4-15,0-3-4 16,-6 5-43-16,1 3-15 16,3 0-7-16,4 11-4 0,0 0-2 15,0 8-3-15,0 16-1 16,0 11-1-16,6 13 0 16,7 16 0-16,2 18 1 15,4 15 1-15,7 16 0 0,7 9 1 16,4 8-2-16,5 3-1 15,2 0 0-15,-2-3 0 16,-2-6-1-16,-5-12 0 16,-2-12-1-16,-9-16 0 0,-1-13 1 15,-10-15 2-15,-2-11 0 16,-8-17 1-16,-2-14 0 16,-1-14-1-16,-14-11 0 15,-7-17-3-15,-3-18 0 16,-11-17 0-16,-3-20 0 15,-17-18 0-15,-3-13 0 0,-6-14 0 16,2-9 0-16,5-7 0 16,-4-1 0-16,2 0 0 0,3 3 0 15,17 5 0-15,8 2 0 16,13 9 0-16,8 5 0 16,10 9 0-16,8 9 0 15,19 13 0-15,13 11 0 0,-1 17 0 16,-1 17-4-16,8 15 4 15,4 17 0-15,-1 14 0 0,2 21-1 16,-8 20 1-16,-5 20 1 16,1 17-1-16,-2 17 1 15,-8 12 0-15,-12 8 1 16,-12 1-2-16,-4 0 0 0,-1-10 0 16,-8-9 0-1,-3-14-6-15,-8-11-3 0,9-11-8 16,-6-15-21-16,-1-9-47 15,15-16-1-15,4-14-9 16,9-10-4-16</inkml:trace>
  <inkml:trace contextRef="#ctx0" brushRef="#br0" timeOffset="901.8974">2423 10404 85 0,'28'-29'96'0,"-9"3"-6"15,-9 8-7-15,-8 6-1 0,-2 12-64 16,0 0-4-16,-7 20-5 16,-5 12-4-16,-4 11-5 15,-1 14 1-15,-1 10-1 16,-4 6 1-16,3 1-1 16,0-4 1-16,8-6-1 15,11-12 2-15,6-15 0 16,2-15 1-16,12-15-1 0,10-8-1 15,-5-16 2-15,8-6 1 16,-3-11-3-16,-5-3 0 0,-4-8 1 16,5 1-2-16,-11-1 0 15,-4 3 2-15,1 4-2 16,-6 6 0-16,-5 4 3 16,0 6-3-16,-1 8 0 0,0 3 0 15,0 11 0-15,0-10 0 16,0 10 0-16,0 0 0 0,0 14 0 15,-1 3-3-15,1 5 3 16,0 5-2-16,0 6 1 16,3 4 1-16,3 5-1 15,-2-2 1-15,5-1-1 0,4-5 1 16,-1-4-2-16,3-7 2 16,-1-6 1-16,7-6 0 15,1-9 1-15,3-5 0 16,-2-9 0-16,5-7 0 15,0-5-2-15,1-8 0 16,-2-6 0-16,1-6 0 0,-5-5 0 16,-1-2 0-16,7-1 0 15,-8 2 0-15,-5 0 0 16,4 10 0-16,-6 5 0 0,0 6 0 16,-3 10 0-16,-4 7 0 15,-7 12 0-15,14-5 0 16,-3 10 0-16,3 9 0 0,-1 7 0 15,3 8 0-15,6 4 0 16,4 5 0-16,0-3 0 16,6-2 0-16,7-7 0 15,0-9 0-15,6-12 0 0,8-9 0 16,-3-13 0-16,2-12 0 16,0-10 0-16,-3-9 0 15,-5-7 0-15,-6-8 0 16,-5-6 0-16,-13-5 0 0,-3-3 0 15,-10 0 0-15,-5 4 0 16,-4 6 0-16,-9 9 0 16,-2 10 0-16,-3 12 0 15,5 9 0-15,-3 16 0 0,6 10 0 16,1 7 0-16,6 18 0 16,1 8 0-16,9 17 0 0,3 13 0 15,3 14 0-15,4 12 0 16,2 9 0-16,-3 0 0 15,7 1-19-15,-6-10-22 16,4-10-50-16,-5-17 0 16,-2-19-6-16,0-22-7 0</inkml:trace>
  <inkml:trace contextRef="#ctx0" brushRef="#br0" timeOffset="1067.7241">3889 10243 78 0,'-14'-35'95'15,"6"2"-5"-15,1 1-7 16,4 1 1-16,4 3-65 16,16 2-5-16,12-4-10 0,13 4-10 15,10-4-29-15,13 1-46 16,10-2-3-16,8-3-6 16,6-1-7-16</inkml:trace>
  <inkml:trace contextRef="#ctx0" brushRef="#br0" timeOffset="1555.551">4890 9540 55 0,'-48'-14'91'0,"0"-2"0"16,0-8-4-16,8-5-2 15,8-4-61-15,5-1-1 16,9-1-6-16,10-3-5 15,9 5-3-15,9 0-3 0,11 7-2 16,11 7-1-16,4 10-1 16,7 11 0-16,2 11-2 15,0 18 0-15,-6 16 0 16,-6 12 0-16,-8 7 0 16,-9 4 0-16,-7-1-2 0,-9-2 2 15,-5-6 0-15,-3-10-1 16,-3-11 1-16,4-10 0 15,1-7 0-15,4-7 0 0,4-7 0 16,16-3 0-16,9-6 1 16,7 0-1-16,10-6 2 15,8-1-2-15,4 0 0 16,5 3 0-16,1 3 0 0,-4 1 0 16,-7 7 0-16,-5 7 0 15,-12 8 0-15,-10 7 0 16,-16 6 0-16,-10 8 0 15,-20 1 0-15,-13 8 0 0,-14 1 0 16,-11 4 0-16,-10 2 0 16,-4-1 0-16,-3 5-8 15,-6-5-32-15,0 3-47 0,0-2-2 16,3-5-7-16,1-3-7 16</inkml:trace>
  <inkml:trace contextRef="#ctx0" brushRef="#br0" timeOffset="1989.1555">2526 12309 26 0,'-97'48'99'0,"16"-11"-2"0,0-14-5 15,21-10-3-15,5-11-3 0,21-2-75 16,19-6 0 0,17-9-11-16,23-5 0 0,17-7 0 15,28-10 0-15,20-8 0 16,28-12 0-16,22-13 0 16,21-9 0-16,24-9 0 15,17-7 0-15,10-6 0 0,10-3 0 16,5-2 0-16,-4 3 0 15,-1 5 0-15,-13 9 0 0,-11 8 0 16,-24 12 0-16,-24 11 0 16,-30 14 0-16,-27 15 0 15,-24 10 0-15,-25 12 0 16,-23 10 0-16,-25 14 0 0,-19 12 0 16,-19 5 0-1,-16 17-20-15,8 2-67 0,-37 6-5 16,-8 3-3-16,-13 2-4 15,-4 0-5-15</inkml:trace>
  <inkml:trace contextRef="#ctx0" brushRef="#br0" timeOffset="2375.1729">2518 12991 81 0,'-88'80'90'0,"11"-19"-3"0,21-11-3 16,6-18-2-16,29-11-68 16,0-9 2-16,10-9 0 15,17-7-1-15,8-15-3 16,17-8-1-16,10-11-8 0,20-3-3 16,11-10 0-16,14-7 0 15,18-1 0-15,12-8 0 16,11 1 0-16,13-4 0 15,9-4 0-15,14-4 0 0,13-5 0 16,10-3 0-16,8-4 0 16,4-3 0-16,13-2 0 15,2 0 0-15,-5 1 0 16,-1 3 0-16,-2 7 0 16,-14 4 0-16,-11 5 0 0,-16 7 0 15,-18 13 0-15,-20 7 0 16</inkml:trace>
  <inkml:trace contextRef="#ctx0" brushRef="#br0" timeOffset="11137.1084">7566 9852 68 0,'0'-12'93'16,"-12"12"-2"-16,-10 0-5 15,-8 11-3-15,-8 9-62 16,-1 6-4-16,-8 12-5 0,-5 6-4 16,1 3-2-16,2 5-1 15,5 0-2-15,5-1 0 16,12-3 0-16,8-4 0 0,13-4-1 16,7-5 0-16,17-7 1 15,13-4-1 1,13-7-2-16,11-11 0 0,9-4 0 15,6-3 0-15,5-11 0 16,-2-2 0-16,-2-8 0 16,-7-1-3-16,-13-1 0 0,-9-2 0 15,-13-2 1-15,-15 2-1 16,-12-2 3-16,-6-3 0 16,-16 3 0-16,-7-3 0 0,-5 1 0 15,-5 0 0 1,3-1 1-16,3 2-1 0,10 0-1 15,10-3 1-15,14-3 0 0,20 1-1 16,14-3-1-16,15-1 1 16,8-5 0-16,12 1 0 15,4-3 1-15,-1 0-1 0,-5 1 1 16,-8 2 0-16,-10 2 1 16,-7 4 0-16,-15 4 1 15,-7 6 0-15,-15 5 0 16,-4 12 1-16,-4 9-1 0,-10 4 0 15,-4 19 0-15,-2 11 0 16,1 17 0-16,-5 16-2 16,0 22 0-16,-1 16 0 15,0 16 0-15,-2 12 0 16,2 10 0-16,-2 5 0 0,2-5 0 16,0-10 0-16,4-21 0 15,4-19 0-15,2-22 0 16,2-21 0-16,4-27 0 15,5-23 0-15,-2-14 0 0,2-25 0 16,0-14 0-16,0-16 0 16,1-17 0-16,5-10 0 0,2-13 0 15,6-3 0-15,1-2 0 16,7 5 0-16,5 11-2 16,0 10 1-16,6 16 0 15,3 17 1-15,-1 18 1 0,1 15-1 16,0 16 0-16,-2 9 1 15,2 14-1-15,-9 12 2 16,1 10-2-16,-8 7 0 16,-6 15 0-16,-10 6 0 0,-5 6 0 15,-17 4 0-15,-8-2 0 16,-4-1 0-16,-6-11 0 16,0-9 0-16,0-16 0 15,3-16 0-15,9-19-3 16,6-11-9-16,11-20-10 0,2-19-29 15,10-16-36-15,13-11-4 16,7-13-6-16,3-3-2 16</inkml:trace>
  <inkml:trace contextRef="#ctx0" brushRef="#br0" timeOffset="11566.0448">8474 9600 66 0,'33'-43'92'16,"-1"12"-4"-16,-2 12-2 15,-2 17-30-15,-5 10-17 0,-5 19-13 16,1 14-10-16,-3 7-5 15,-1 13-3-15,-2 12-3 16,-5 11-2-16,-2 5-3 16,-8 0-2-16,2-7 0 15,0-8-1-15,-4-9-2 0,-1-15 1 16,-1-16-3-16,0-20 1 16,6-14 0-16,-7-18 1 15,2-8 0-15,-3-11-1 0,1-7 1 16,-1-6 1-16,2-2 1 15,4 0 2-15,2 3 1 16,2 1 1-16,13 6 4 16,9 3 0-16,7 4 1 0,8 7 2 15,9 4 1-15,5 7-1 16,5 3 1-16,-4 9-2 16,2 5 0-16,-2 10-2 0,-5 10-1 15,-4 9-1 1,-8 9-1-16,-9 9-2 0,-6 7 0 15,-12 5 0-15,-3 0 0 0,-6-3 0 16,-3-5 0-16,-7-8 0 16,2-10 0-16,-1-10-11 15,8-23-9-15,-9-2-36 16,6-16-32-16,-1-13-2 0,2-15-8 16,-2-11-2-16</inkml:trace>
  <inkml:trace contextRef="#ctx0" brushRef="#br0" timeOffset="11692.8555">9205 9413 31 0,'-6'-45'80'16,"2"10"-3"-16,1 13-6 15,3 6-12-15,-32 15-114 0,32 1-8 16,14 14-10-16,-1 6-5 16</inkml:trace>
  <inkml:trace contextRef="#ctx0" brushRef="#br0" timeOffset="13661.0167">10081 9906 24 0,'-12'-19'83'16,"9"5"2"-16,2-9-1 15,1-4-30-15,5 1-11 0,14 0-10 16,0 3-10-16,8 3-7 16,4 5-3-16,3 10-4 15,2 7-3-15,-3 13-3 16,-4 14 0-16,-6 7-2 15,-8 16 0-15,-6 2-1 0,-8 5 1 16,-1-3-1-16,-13-2 0 16,-3-6 1-16,-3-10-1 15,0-7 1-15,0-14 0 0,3-8 1 16,-2-9-1-16,7-8 0 16,-1-13 0-16,7-7 1 15,4-10-1-15,1-7 0 0,6-4 0 16,10-6 0-1,6-1-1-15,6 3 1 0,3 1-1 16,6 7 0-16,2 6 0 16,0 12 0-16,-1 7 0 0,1 13-1 15,-2 7 1-15,1 13 0 16,-3 11 1-16,1 9-1 16,-1 10 0-16,-3 4 0 15,-9 4-1-15,0 1 0 0,-8-4 0 16,-4-3-1-16,-7-9 1 15,-5-8-1-15,0-12 0 16,1-16 1-16,-13 4-1 0,7-15 1 16,1-9 1-16,4-12-1 15,2-4 1-15,5-5 0 16,6-4 0-16,3 0 0 0,10-1 1 16,0 5 0-16,3 5 0 15,0 8 1-15,3 6 0 16,-3 13-1-16,0 9 1 15,-6 13 0-15,1 12-1 0,-1 11 0 16,-2 11-1-16,0 7 1 16,1 2-1-16,-1 0 0 15,1-7 0-15,4-4 0 16,2-12 0-16,1-12 1 16,3-15 0-16,3-9 0 0,3-16 0 15,-2-8 0-15,2-8 0 16,-2-5 0-16,-3-6 0 15,-5-3 0-15,-3 1 0 16,-3 1 0-16,-8 5 0 0,0 2-1 16,-6 7 2-16,0 7-2 15,-4 8 0-15,-3 18 0 16,0 0 0-16,0 0 0 0,-2 24 0 16,-5 6 0-16,4 8 0 15,1 8 0-15,2 7 0 0,0 2 0 16,8-2 0-16,4-7 0 15,6-5 0-15,7-8 0 16,0-12 0-16,8-11 0 16,0-11 0-16,3-12 0 15,-3-10 0-15,-1-7 0 16,2-6 0-16,-3-3 0 0,-4-2 0 16,-3-3 0-16,-4 4 0 15,-1 2 0-15,-8 5 0 16,3 3 0-16,-8 6 0 0,0 3 0 15,-3 6 0-15,-2 6 0 16,-1 9 0-16,0 0 0 16,0 0 0-16,-12 8 0 0,8 10 0 15,-5 7 0-15,0 8 0 16,-2 6 0-16,2 9 0 16,-3 1 0-16,7 0 0 15,5-5 0-15,0 0 0 0,1-6 0 16,9-7 0-16,3-9 0 15,4-10 0-15,7-6 0 16,-2-6 0-16,1-6 0 16,-1-9 0-16,5-4 0 0,-3-5 0 15,2-2 0-15,3-3 0 16,-6 0 0-16,4 1 0 16,-3 3 0-16,1 3 0 15,-2 5 0-15,1 6 0 16,-6 4 0-16,0 7 0 0,-3 4 0 15,-1 10 0-15,-4 4 0 16,2 6 0-16,-2 2 0 16,1 3 0-16,-3-1 0 0,2 0 0 15,-2-3 0-15,2-6 0 16,-1-5 0-16,2-5 0 16,-1-6 0-16,2-2 0 0,3-10 0 15,3-5 0-15,0-5 0 16,0-3 0-16,4-5 0 15,3-1 0-15,-1-1 0 16,-1 0 0-16,3 3 0 16,-1 2 0-16,-4 3 0 0,3 5 0 15,-5 3 0-15,1 3 0 16,-1 6 0-16,-1 4 0 16,-3 3 0-16,0 5 0 15,0 6 0-15,-2 4 0 0,-2 3 0 16,2 3 0-16,-1 2 0 15,-4 1 0-15,3 0 0 16,-5 0 0-16,5-4 0 0,-4-3 0 16,2-5 0-16,1-5 0 15,1-7 0-15,0-3 0 16,3-9 0-16,4-6 0 16,3-6 0-16,2-4 0 15,4-5 0-15,0-3 0 0,10 1 0 16,4-1 0-16,2 1 0 15,1 5 0-15,2 6 0 0,-1 6 0 16,-2 6 0-16,-5 9 0 16,-8 3 0-1,-4 11 0-15,-7 9 0 0,-2 7 0 16,-3 4 0-16,-5 1 0 0,5 1 0 16,-6-3 0-16,3-3 0 15,3-7 0-15,1-6 0 16,7-9 0-16,3-8 0 15,8-5 0-15,6-11 0 0,8-6 0 16,2-13 0-16,16-10-38 16,0-5-54-16,3-10-3 15,7-4-5-15,3-9-7 16</inkml:trace>
  <inkml:trace contextRef="#ctx0" brushRef="#br0" timeOffset="15278.5122">14932 9610 50 0,'-2'-9'89'16,"2"9"-2"-16,-3-9-3 16,3 9-1-16,0 0-63 15,0 0 0-15,0 0-6 0,5 9-3 16,5-4-2-16,7-3-1 15,4-2-3-15,7 0-1 16,9-8-1-16,7-5-1 16,0-9 0-16,6-3 0 0,-1-5 0 15,-4-2-1-15,-7-6 0 16,-5 1 0-16,-8-2 0 16,-9 3 0-16,-10 2 0 15,-6 5-1-15,-10 6 1 16,-12 9 0-16,-9 10 0 0,-12 5 0 15,-6 20 0-15,-7 11 0 16,-3 12 0-16,-4 15 2 0,4 7-3 16,9 7 0-16,7 1 0 15,18 1 0-15,12-4 0 16,13-8 0-16,22-6 0 16,16-16 0-16,18-11 0 0,11-11 0 15,5-13 0-15,6-6 0 16,2-13 0-16,-1-10 0 15,-7-7 0-15,-8-4 0 16,-8-3 0-16,-10-2 0 0,-13 2 0 16,-11 4 0-16,-6 1 0 15,-14 7 0-15,-3 6 0 16,-14 6 0-16,-4 9 0 16,-4 4 0-16,-5 11 0 15,2 4 0-15,-4 12 0 0,6 3 0 16,-3 5 0-16,8 4 0 15,8 1 0-15,2 1 0 16,9-8 0-16,6 0 0 0,7-10 0 16,11-2 0-16,4-10 0 15,5-8 0-15,3-4 0 16,1-12 0-16,2-5 0 16,-2-6 0-16,1-7 0 0,-6-4 0 15,0 0 0-15,-5-3 0 16,-5 4 0-16,-4 2 0 15,-2 6 0-15,-3 3 0 0,-7 7 0 16,-6 16 0 0,12-10 0-16,-12 10 0 0,7 14 0 15,-3 4 0-15,0 4 0 16,0 6 0-16,1 5 0 16,0 3 0-16,0 3 0 0,-2 0 0 15,2-4 0-15,2-5 0 16,2-4 0-16,3-9 0 0,3-10 0 15,8-5 0 1,1-11 0-16,3-11 0 0,1-3 0 16,4-4 0-16,-1-5 0 15,-1 0 0-15,2 1 0 0,-3 0 0 16,-2 2 0-16,3 0 0 16,-3 5 0-16,1 1 0 15,0 4 0-15,1 3 0 0,-3 6 0 16,1 5 0-1,-3 5 0-15,-2 2 0 0,1 10 0 16,-5 5 0 0,-4 4 0-16,0 2 0 0,-1 4 0 0,-2 3 0 15,2-1 0-15,0-2-6 16,4-5 1-16,4-6 0 16,0-9-1-16,6-7 1 15,5-6 1-15,3-17 2 16,5-7 3-16,5-15 2 0,1-8 2 15,0-10 0-15,2-4 1 16,-2-2 0-16,-4 2 1 16,-5 4-7-16,-5 7 0 0,-6 12 0 15,-8 11 0-15,-4 15 0 16,-14 18 0-16,11 2 0 16,-11 22 0-16,0 12 0 15,-6 9 0-15,-3 12 0 0,-1 14 0 16,-4 6 0-16,-6 4 0 15,2-1 0-15,4-5 0 16,-1-9 0-16,2-11 0 16,6-12 0-16,5-15 0 0,2-15 0 15,7-11 0 1,5-9-3-16,2-11-1 0,0-7 0 16,2-7 2-16,0-3-2 15,-1 0 1-15,-1-5 1 0,-1 5 2 16,-3 0 0-16,6 4 2 15,-1 2 1-15,5 6 0 16,0 1 2-16,11 3 1 0,3 3-3 16,8 1-3-16,2 4 0 15,3-1 0-15,0 5 0 16,4 3 0-16,-2-1 0 16,-8 2 0-16,-3 0 0 0,-7 1 0 15,-6 0 0-15,-5 0 0 16,-5 0 0-16,-15 2 0 15,13-5 0-15,-13 5 0 16,7-19-88-16,-7 19-3 0,-1-10-2 16,1 10-9-16,-8-16-3 15</inkml:trace>
  <inkml:trace contextRef="#ctx0" brushRef="#br0" timeOffset="15917.9943">18730 9245 73 0,'-7'-33'96'0,"-1"-2"0"16,0 8-7-16,0-2 0 16,1 11-62-16,4 9-4 15,3 9-5-15,0 6-18 16,2 11 0-16,5 13 0 16,1 10 0-16,3 10 0 0,-3 10 0 15,0 13 0-15,-5 5 0 16,-3 6 0-16,0 1 0 15,-3-3 0-15,-5-7 0 16,2-10 0-16,-1-12 0 0,-1-14 0 16,4-17 0-16,4-22 0 15,-13 4 0-15,5-17 0 16,-4-14 0-16,1-8 0 0,-1-5 0 16,0-8 0-16,6-1 0 15,3-3 0-15,3 1 0 0,11-1 0 16,11 5 0-1,9 1 0-15,10 6 0 0,8 7 0 16,8 5 0-16,4 11 0 16,1 9 0-16,-1 8 0 0,-2 11 0 15,-5 11 0-15,-8 8 0 16,-8 5 0 0,-8 6 0-16,-9-3 0 0,-9 2 0 15,-5-6 0-15,-7-1 0 16,-1-9 0-16,-8-4 0 0,-3-7 0 15,-1-6 0-15,-2-7 0 16,0-1 0-16,4-6 0 16,-7-11-54-16,7-3-36 0,3-8-2 15,-3-7-4-15,7-4-8 16</inkml:trace>
  <inkml:trace contextRef="#ctx0" brushRef="#br0" timeOffset="16848.0115">19409 9510 36 0,'23'0'96'0,"4"-2"-1"16,-2-12-5-16,2-2-1 0,1-5-45 15,4 1-15-15,3 1-9 16,-1 3-8-16,2 4-12 15,-4 4 0-15,2 8 0 16,-4 3 0-16,-3 11 0 0,-5 8 0 16,-5 7 0-16,-4 6 0 15,-5 5 0-15,-5 0 0 16,-3 2 0-16,-3-2 0 16,-6-6 0-16,-3-4 0 0,3-6 0 15,-1-6 0-15,1-4 0 16,9-14 0-16,-12 9 0 15,12-9 0-15,-3-5 0 16,3-4 0-16,4-8 0 0,4-3 0 16,2-5 0-16,6-4 0 15,4-2 0-15,1-5 0 16,6 3 0-16,0-3 0 16,3 6 0-16,2 1 0 15,1 7 0-15,-1 4 0 0,-2 6 0 16,-1 6 0-16,-2 6 0 15,0 7 0-15,-3 8 0 0,0 5 0 16,-4 4 0-16,-1 2 0 16,-2 1 0-16,-1 1 0 15,-1-3 0-15,-3-3 0 16,-1-4 0-16,-2-5 0 0,3-6 0 16,1-4 0-16,0-3-3 15,2-9 1-15,4-5 1 16,5-5 0-16,1-3 1 0,6-4-1 15,0 1 1-15,3-2 0 16,0 3 1-16,2 1-1 16,-2 6 1-16,-1 4 0 0,-5 7 0 15,-1 6 0-15,-8 1-1 16,1 10 1-16,-3 7 1 16,1 2-2-16,2 2 0 15,-1-1 0-15,7-2 0 16,3-3 0-16,3-7 0 0,2-3 0 15,3-6 0-15,1-8 0 16,0-6 0-16,1-6 0 16,-2-4 0-16,4-3 0 15,-3-6 0-15,0-1 0 0,-3 1 0 16,-2-1 0-16,-9 5 0 16,-2 2 0-16,-14 3 0 0,-8 8 0 15,-10 8 0-15,-17 7 0 16,-7 2 0-1,-8 14 0-15,-3 6 0 0,0 7 0 16,6 6 0-16,5 4 0 16,12 3 0-16,12-1 0 0,14 0 0 15,21 0 0-15,15-6 0 16,17 0 0-16,16-3 0 16,5-11 0-16,12 3-81 15,13-8-11-15,7-5-4 0,4-8-7 16,1-7-4-16</inkml:trace>
  <inkml:trace contextRef="#ctx0" brushRef="#br0" timeOffset="17477.6136">22538 9839 76 0,'3'-25'95'0,"12"-15"-5"15,13-9-3-15,2-16-2 16,10-10-68-16,8-7 0 16,9-6-3-16,6-2-3 15,-3-2-5-15,-5 2-1 0,-5 5-1 16,-9 11 0-16,-12 9-4 15,-13 12 0-15,-16 11 0 0,-11 13 0 16,-19 14 0-16,-7 15 0 16,-7 7 0-1,-3 16 0-15,6 10 0 0,9 12 0 16,13 9 0-16,19 5 0 16,15 9 0-16,23 3 0 15,16 3 0-15,13 1 0 0,3-3 0 16,-1-5 0-16,-2-8 0 15,-13-8 0-15,-13-5 0 16,-10-11 0-16,-15-7 0 0,-17-10 0 16,-9-4 0-16,-10-7 0 15,-11-1 0-15,-3-5 0 16,-5-1 0-16,1-1 0 0,-1-8-4 16,16 1-20-16,1 3-61 15,16-12-5-15,11-7-4 16,20-2-6-16,16-6-1 0</inkml:trace>
  <inkml:trace contextRef="#ctx0" brushRef="#br0" timeOffset="19544.8608">23808 9351 68 0,'42'-13'97'16,"-12"0"-5"-16,-8 2-4 16,-17 2-2-16,-5 9-60 15,-6-1-6-15,-13 10-5 16,-6 9-6-16,-4 4-4 0,-1 6 0 15,0 4-5-15,7 4 0 16,8 1 0-16,12-3 0 16,13-2 0-16,16-6 0 15,16-5 0-15,12-10 0 16,9-8 0-16,6-6 0 0,3-13 0 16,1-10 0-16,-5-11 0 15,-2-11 0-15,-6-10 0 16,-5-7 0-16,-5-11 0 0,-7-9 0 15,-5-3 0-15,-7-1 0 16,-2 1 0-16,-9 5 0 16,-7 9 0-16,-5 12 0 0,-2 10 0 15,-3 16 0-15,0 13 0 16,-3 23 0-16,0 0 0 16,0 20 0-16,-5 16 0 15,0 16 0-15,1 12 0 0,-4 13 0 16,0 9 0-16,3 6 0 15,2-1 0-15,5-7 0 16,9-9 0-16,3-13 0 16,6-13 0-16,7-13 0 0,0-17 0 15,7-12 0-15,-2-7 0 16,-2-9 0-16,-2-4 0 16,0-2 0-16,1-2 0 0,-2-1 0 15,-4 3 0-15,0 3 0 16,-4 2 0-16,-2 7 0 15,-1 1 0-15,-3 4 0 16,-2 7 0-16,4 6 0 16,3 2 0-16,1 5 0 0,5 1 0 15,7 2 0-15,6-4 0 16,5-1 0-16,3-4 0 16,0-5 0-16,4-6 0 0,-5-5 0 15,1-2 0-15,-5-11 0 16,-6-5 0-16,-3-4 0 15,-4-6 0-15,-5-2 0 0,-6-1 0 16,-1-2 0-16,-10 3 0 16,-3 3 0-16,-3 3 0 15,-9 5 0-15,-9 7 0 16,-7 7 0-16,-1 5 0 16,-2 7 0-16,5 11 0 0,1 6 0 15,7 10 0-15,12 6 0 16,12 3 0-16,18-1 0 15,18 3 0-15,12-4 0 0,12-5 0 16,7-8-2-16,5-8-3 16,2-10 1-16,-4-8 1 15,-3-2 1-15,-6-11 2 0,-7-8-1 16,-5-4 2-16,-7-3 1 16,-6 0 0-16,-9-1 1 15,-5 0 0-15,-10 4 1 16,-5 4-2-16,-15 5-2 15,-6 4 0-15,-15 7 0 16,-8 3 0-16,-5 6 0 0,-5 9 0 16,-3 5 0-16,1 6 0 15,9 2 0-15,9 1 0 16,15-2 0-16,8-3 0 0,19-4 0 16,12-5 0-16,12-9 0 15,12-6 0-15,3-3 0 16,4-14 0-16,1-8 0 0,-1-11 0 15,1-7 0-15,-4-12 0 16,-2-9 0-16,-7-9 0 16,-4-9 0-16,-1-8 0 15,-10 0 0-15,-9-2 0 0,-8 3 0 16,-6 8 0-16,-7 7 0 16,-5 13 0-16,-2 13 0 0,-4 15 0 15,-3 18 0-15,0 15 0 16,2 14 0-16,-1 21 0 15,-1 20 0 1,-2 13 0-16,-1 16 0 0,-1 8 0 16,3 8 0-16,5 3 0 15,5-4 0-15,3-2 0 0,13-13 0 16,9-10 0-16,11-13 0 16,7-11 0-16,7-13 0 15,1-12 0-15,1-13-3 0,0-12 0 16,-3-8 0-16,2-14 0 15,-5-12 2-15,-5-5 0 16,-5-1 1-16,-7-6 2 16,-3 3 0-16,-7 3 2 0,-7 5-1 15,-5 8 0-15,-5 10-3 16,-2 7 0-16,0 10 0 16,0 0 0-16,-7 13 0 0,2 6 0 15,3 5 0 1,2 5 0-16,0 1 0 0,9 2 0 15,2-2 0-15,7-3 0 16,3-2 0-16,5-3 0 16,0-9 0-16,4-5 0 0,-1-5 0 15,0-3 0-15,-1-11 0 16,-3-4 0-16,-2-7 0 16,-1-2 0-16,-2-2 0 0,-7 2 0 15,3 2 0-15,-8 4 0 16,-2 4 0-16,-4 5 0 15,-2 9 0-15,0 0 0 0,-2 11 0 16,0 3 0-16,1 5 0 16,1 3 0-1,6 3 0-15,10-2 0 0,8-1 0 0,7-3 0 16,6-4 0-16,8-6 0 16,5-8 0-16,3-1 0 15,3-16 0-15,9-10 0 16,-3-10 0-16,4-11 0 15,6-10 0-15,-1-9 0 0,2-10 0 16,1-10 0-16,-7-4 0 16,-4 3 0-16,-7 5 0 15,-7 10 0-15,-14 8 0 16,-7 11 0-16,-13 17 0 0,-8 17 0 16,-7 19 0-16,-10 11 0 15,-8 25 0-15,-11 14 0 16,-4 20 0-16,-6 14 0 0,5 9 0 15,3 7 0-15,9 7 0 16,10-2 0-16,11-7 0 16,12-11 0-16,18-13 0 15,12-13 0-15,6-17 0 0,11-11 0 16,-3-19 0-16,3-13 0 16,2-8 0-16,1-18 0 15,-2-10 0-15,-5-10 0 16,-2-4 0-16,-12-2 0 0,-3 1 0 15,-6 0 0-15,-14 7 0 16,-9 4 0-16,-8 11 0 16,-3 10 0-16,-7 10 0 15,-2 8 0-15,-4 7 0 0,0 12 0 16,4 11 0-16,5 5 0 16,7 8 0-16,0 3 0 15,11 1 0-15,10 3 0 16,9-5 0-16,9-4 0 0,5-9 0 15,1-8 0-15,5-9 0 16,2-12 0-16,6-6-4 16,-3-19-40-16,5-4-46 0,0-10-2 15,-1-5-6-15,-3-2-5 16</inkml:trace>
  <inkml:trace contextRef="#ctx0" brushRef="#br0" timeOffset="20986.4642">8310 12423 10 0,'-13'12'90'16,"0"-4"2"-16,2-1-3 15,1-4-5-15,-2-3-38 0,12 0-16 16,-9-3-9-16,9 3-8 16,2-18-5-16,9 1-2 15,7-5-2-15,6-7-1 16,11-6 0-16,3-6-1 16,5-7 0-16,6-5 0 0,-1-6 0 15,-1-4 0-15,-4-1 0 16,-5 3-2-16,-5 3 0 15,-8 2 0-15,-5 9 0 0,-6 7 0 16,-5 10 0-16,-4 11 0 16,-5 19 0-16,0 0 0 15,4 8 0-15,-4 20 0 16,0 15 0-16,0 5 0 16,0 7 0-16,4 2 0 0,3-4 0 15,10-3 0-15,7-14 0 16,7-8 0-16,9-14 0 15,9-13 0-15,7-9 0 0,3-15 0 16,6-14 0-16,0-10 0 16,0-9 0-16,-2-9 0 15,-5-7 0-15,-6-3 0 0,-7-5 0 16,-8-4 0-16,-11 5 0 16,-9 0 0-16,-7 9 0 15,-9 9 0-15,-4 10 0 16,-12 11 0-16,-2 17 0 15,-12 18 0-15,2 17 0 0,-9 19 0 16,-1 23 0-16,-5 15 0 16,1 25 0-16,-4 19 0 15,3 18 0-15,4 13 0 0,9 2 0 16,9-2 0-16,10-3 0 16,11-14 0-16,15-18 0 15,16-21 0-15,9-26 0 16,12-24 0-16,3-22 0 0,9-17 0 15,-6-22 0-15,1-17 0 16,-1-15 0-16,-4-13 0 0,-6-9 0 16,-6-9 0-16,-9-3 0 15,-7 0 0-15,-9 2 0 16,-12 9 0-16,-6 7 0 16,-5 14 0-16,-13 13 0 15,-6 16 0-15,-3 17 0 0,-3 13 0 16,0 21 0-16,3 10 0 15,6 11 0-15,9 6 0 16,12 2 0-16,11 1 0 16,20-7 0-16,11-6 0 0,18-13 0 15,10-8 0-15,11-13 0 16,-2-6 0-16,3-11 0 16,-4-12 0-16,-9-7 0 15,-14-17-13-15,-13-5-77 0,-18-12-4 16,-14-10 0-16,-18-6-8 15,-25-11-2-15</inkml:trace>
  <inkml:trace contextRef="#ctx0" brushRef="#br0" timeOffset="21120.1686">9430 11123 16 0,'-121'-27'89'0,"20"5"-2"16,16 8-4-16,23 1-5 0,21 4-40 15,30 9-22-15,11 0-36 16,27 2-52-16,20 7-7 15,13 0-6-15,16 4-5 16</inkml:trace>
  <inkml:trace contextRef="#ctx0" brushRef="#br0" timeOffset="23589.6808">11465 12474 53 0,'0'-9'93'0,"0"-8"-5"0,8-5-5 15,-1-11-1-15,7-7-49 16,6-4-19-16,4-4-3 0,9-6-3 15,5-9-2-15,7-4-1 16,3-5 0-16,1 0-1 16,-4-4 0-16,-4 2 1 15,-7 3-2-15,-8 6 1 0,-5 5-1 16,-9 9 1-16,-7 9-1 16,-5 10-3-16,-6 7 0 15,-6 14 0-15,-4 10 0 16,-3 7 0-16,-3 18 0 0,-2 12 0 15,-5 9 0 1,7 15 0-16,-6 6 0 0,8 9 0 16,6 3 0-16,5-2 0 15,9 2 0-15,8-11 0 16,11-6 0-16,8-14 0 0,9-8 0 16,3-17 0-16,11-11 0 15,-2-11 0-15,2-16 0 16,2-9 0-16,-4-11 0 0,-4-9 0 15,-1-5 0-15,0-6 0 16,-9-2 0-16,-2 2 0 16,0 0 0-16,0 7 0 0,-6 8 0 15,1 7 0-15,-3 13 0 16,-2 9 0-16,2 9 0 16,-1 5 0-16,-5 13 0 15,2 11 0-15,0 5 0 16,-4 7 0-16,1 2 0 0,-3 1 0 15,-1-1 0-15,0-5 0 16,3-5 0-16,-2-8 0 16,7-8 0-16,2-8 0 15,11-6 0-15,5-2 0 0,7-9 0 16,13-2 0-16,3-3 0 16,14-1-2-16,2-1-3 15,6 0 1-15,5 0-1 16,2-2 2-16,0-1 0 0,0 0 2 15,-6-1-1-15,-6-3 2 16,-9 1 1-16,-12 0 1 0,-10 0 1 16,-16 0 1-1,-9 4 0-15,-18 1 0 0,-5 4 1 16,-16 3-3-16,-9 6-2 0,-9 5 0 16,-11 3 0-1,-1 12 0-15,-6 4 0 0,0 9 0 16,1 6 0-16,8 9 0 15,5 0 0-15,12 2 0 16,13-3 0-16,11-4 0 16,12-8 0-16,21-12 0 15,11-10 0-15,12-10 0 0,12-15 0 16,3-12 0-16,2-12 0 16,0-8 0-16,-3-10 0 15,-4-8 0-15,-5-9 0 0,-7-9 0 16,-8 1 0-16,-7-5 0 15,-7 4 0-15,-6 5 0 0,-7 11 0 16,-7 10 0-16,-6 13 0 16,-4 15 0-16,-8 15 0 15,-5 15 0-15,-3 14 0 16,-6 18 0-16,-2 13 0 0,1 19 0 16,1 13 0-16,3 13 0 15,4 6 0-15,14-1 0 16,2-7 0-16,17-4 0 0,11-13 0 15,7-13 0-15,10-19 0 16,5-15 0-16,4-15 0 16,0-7 0-16,-2-11 0 15,-5-11 0-15,-1-7 0 16,-8-6 0-16,-5-5 0 0,-7-3 0 16,-7 2 0-16,-8-1 0 15,-4 4 0-15,-3 6 0 16,-4 3 0-16,-1 8 0 15,0 6 0-15,0 15 0 0,-10-7 0 16,10 7 0-16,-8 19 0 16,1-1 0-16,0 7 0 15,3 5 0-15,-1 4 0 0,2 0 0 16,3 1 0-16,0 1 0 16,0-3 0-16,5 1 0 15,3-5 0-15,3-2 0 16,2-5 0-16,0-1 0 0,2-6 0 15,3-4 0-15,3-6 0 16,-2-5 0-16,5-2 0 16,1-8 0-16,1-4 0 15,3-4 0-15,0-6 0 0,2 1 0 16,3-3 0-16,0 1 0 16,1 3 0-16,-3 0 0 15,0 5 0-15,0 2 0 16,-4 7 0-16,-4 3 0 0,-4 5 0 15,-1 5 0-15,-4 5 0 16,-1 6 0-16,-5 1 0 0,2 5 0 16,-2 0 0-16,2 1 0 15,3-2 0-15,-1-1 0 16,6-4 0-16,4-3 0 16,-1-4 0-16,7-6 0 15,3-3 0-15,0-4 0 0,4-6 0 16,1-4 0-16,-1-3 0 15,-1-2 0-15,2-3 0 16,-5 1 0-16,-3 2 0 0,-2-1 0 16,-6 4 0-16,-6 2 0 15,-4 4 0-15,-11 10 0 16,11-11 0-16,-11 11 0 16,0 0 0-16,2 8 0 15,1 3 0-15,-1 3 0 0,4 3 0 16,6 2 0-16,1 1 0 15,11-1 0-15,9-3 0 0,8-1 0 16,9-7 0-16,8-2 0 16,9-6 0-16,-1-1 0 15,2-8 0-15,0-4 0 16,-7-5 0-16,-7-1 0 16,-9-2 0-16,-8 1 0 0,-13 0 0 15,-6 2 0-15,-10 3 0 16,-7 5 0-16,-1 10 0 15,-16-1 0-15,2 5 0 16,-3 8 0-16,2 3 0 0,0 6 0 16,8 0 0-16,6 1 0 15,4-5 0-15,20 1 0 16,12-7 0-16,7-2 0 16,7-8 0-16,7-1 0 0,1-8 0 15,4-7 0-15,-1-4 0 16,-6-11 0-16,-5-9 0 15,-4-9 0-15,-3-7 0 0,-7-10 0 16,-3-7 0-16,-7-2 0 16,-6-1 0-16,-6 7 0 15,-5 5 0-15,-5 12 0 0,-3 13 0 16,-1 11 0 0,-5 17 0-16,6 10 0 0,-12 11 0 15,9 16 0-15,2 9 0 16,1 16 0-16,-1 11 0 0,1 12 0 15,-1 7 0-15,1 7 0 16,1-3 0-16,4-7 0 16,-1-9 0-16,6-12 0 15,0-18 0-15,4-15 0 16,5-19 0-16,-1-12 0 16,0-14 0-16,-3-15 0 0,-1-7 0 15,-2-7 0-15,0-4-2 16,-3-3 4-16,1 1-2 0,-1 2 0 15,0 5 0-15,5 6 0 16,-1 5 0-16,6 6 0 16,5 8 0-16,0 5 0 15,9 3 0-15,8 6 0 0,4 2 0 16,12 8 0-16,-7 17-73 16,21-12-17-16,9 1-2 15,4 1-7-15,8-1-7 0</inkml:trace>
  <inkml:trace contextRef="#ctx0" brushRef="#br0" timeOffset="25142.5992">19127 11517 60 0,'-15'1'94'16,"5"-1"-3"-16,2-7-6 0,6-5-2 16,1-41-32-16,1 38-44 15,9 1-1-15,2-5-1 16,2-3 0-16,1 1-1 16,3-4 0-16,2-3 0 0,-1 0-1 15,0-3 0 1,-1-1 0-16,-2-1 0 0,-5 1-3 15,-3 1 0-15,-3 3 0 16,-6 2 0-16,-8 5 0 16,-5 5 0-16,-10 6 0 0,-8 8 0 15,-9 5 0 1,-5 13 0-16,-8 10 0 0,-1 11 0 16,-2 12 0-16,6 9 0 0,5 5 0 15,15 2 0-15,17 0 0 16,15 0 0-16,15-9 0 15,20-7 0-15,15-15 0 16,10-9 0-16,4-10 0 0,6-9 0 16,-3-7 0-16,-3-10 0 15,-3-6 0-15,-6-8 0 16,-8-5 0-16,-9-1 0 16,-7-2 0-16,-10-3 0 15,-7 5 0-15,-9 0 0 0,-5 7 0 16,-7 5 0-16,-8 10 0 15,-5 7 0-15,0 5 0 16,-3 11 0-16,4 5 0 16,2 6 0-16,8 3 0 0,7 5 0 15,4-5 0-15,15 3 0 16,6-5 0-16,11-5 0 16,4-4 0-16,6-6 0 0,1-6 0 15,-1-5 0-15,1 0 0 16,-4-9 0-16,0-5 0 15,-2-6 0-15,-1 1 0 0,-6-3 0 16,0 3 0-16,-1-1 0 16,-7 5 0-16,-1 3 0 15,-4 7 0-15,-6 5 0 16,-1 5 0-16,-6 8 0 16,0 4 0-16,1 2 0 0,0 3 0 15,5 1 0 1,4 0 0-16,7-3 0 0,8-4 0 0,7-3 0 15,3-8 0 1,4-5 0-16,4-1 0 0,3-14 0 16,-1-8 0-16,-3-5 0 15,-1-12 0-15,0-7 0 16,-3-8 0-16,-4-5 0 0,-2-3 0 16,-5 0 0-16,-9 7 0 15,0 6 0-15,-11 8 0 16,-3 10 0-16,-5 11 0 15,-5 21 0-15,0 0 0 0,0 8 0 16,-3 18 0-16,-2 7 0 16,-2 16 0-16,-2 9 0 15,-4 13 0-15,-2 8 0 0,2 4 0 16,-2 1 0-16,3-7 0 16,6-7 0-16,4-14-10 15,2-14-1-15,3-16 1 0,13-19 2 16,2-12 3-16,7-14 4 15,1-13 0-15,3-7 1 16,2-7 0-16,0 0 1 16,1-4 0-16,-1 3 0 15,1 4 0-15,0 4-1 16,5 7 1-16,4 5 0 0,5 7-1 16,10 2 0-16,10 4-2 15,7 3 0-15,14-1-1 16,7 2 1-16,5-4-1 0,5-3 1 15,1-3-1-15,-5-3 2 16,-5-1 3-16,-8 0 2 0,-12-1 3 16,-12 3 1-16,-16 2 1 15,-11 5 0-15,-10 6 0 16,-16 7 1-16,-10 2-10 16,0 18 0-16,-5 5 0 15,-7 9 0-15,0 10 0 0,-6 9 0 16,2 6 0-16,1 5 0 15,9-4 0-15,2-2 0 16,4-8 0-16,9-5 0 16,8-16 0-16,5-9 0 0,11-13 0 15,4-7 0-15,2-14 0 16,5-8 0-16,4-8 0 16,5-7 0-16,1-5 0 0,4-3 0 15,0 1 0-15,6 1 0 16,0 6 0-16,2 8 0 15,-1 10 0-15,-2 10 0 16,-6 9 0-16,-4 6 0 0,0 16 0 16,-13 8 0-16,-6 5 0 15,-2 9 0 1,-10 4 0-16,-6 5 0 0,-9-2 0 16,1 2 0-16,-6-10 0 0,-2-5 0 15,-1-6 0-15,-10-12 0 16,2-7 0-16,-6-11-36 15,-6-10-53-15,-3-13-3 0,-2-9-3 16,-9-14-6 0,-3-17 3-16</inkml:trace>
  <inkml:trace contextRef="#ctx0" brushRef="#br0" timeOffset="25273.1768">22751 10696 31 0,'-20'-68'83'0,"8"4"0"16,8 8-5-16,4 10-5 15,11 9-59-15,13 4-17 0,-2 10-63 16,18 8-6-16,10 3-9 16,6 5-4-16</inkml:trace>
  <inkml:trace contextRef="#ctx0" brushRef="#br0" timeOffset="26670.5421">25442 11121 5 0,'-8'-22'88'15,"-5"-2"5"-15,6-3-4 16,1-4-4-16,6-4-34 16,8 2-21-16,9 2-7 15,13 7-8-15,7 4-4 0,11 10-3 16,2 8-3-16,3 8-2 15,1 14-1-15,-6 8-1 16,-2 8 1-16,-15 10-2 0,-9 5 0 16,-16 8 0-16,-7 2 0 15,-18 1 0-15,-14-2 0 16,-3-2 0-16,-8-6 0 16,1-7 0-16,3-6 0 0,7-14 0 15,11-7 0-15,15-9 0 16,13-5 0-16,23-5 0 15,19-9 0-15,18-5 0 16,11-8 0-16,16-3 0 16,12-9 0-16,4 1 0 15,-2-2 0-15,-12 3 0 0,-12 2 0 16,-15 6 0-16,-13 3 0 0,-14 7 0 16,-20 8 0-1,-21 7 0-15,-9 6 0 0,-15 7 0 16,-10 5 0-16,-4 8 0 15,-5 8 0-15,1 5 0 0,7 7 0 16,12-2 0-16,10 3 0 16,13-4 0-16,14-3 0 15,13-8 0-15,13-7 0 16,3-13 0-16,1-8 0 0,-1-6 0 16,-4-12 0-1,-5-8 0-15,-9-10 0 0,-6-6 0 16,-8-7 0-16,-9-6 0 0,-4-8 0 15,-14-1 0-15,-4-7 0 16,-9 2 0-16,-3-2 0 16,-3 3 0-16,1-2 0 15,11 10-10-15,4 0-24 16,19 5-17-16,18 6-9 0,21 5 3 16,16 4-2-16,16 6 5 15,7 5 14-15,5-2 22 16,6 11 27-16,-7-1 29 0,-9 7 14 15,-10 0 2-15,-11 4-2 16,-13 4-1-16,-6 2-9 16,-12 13-11-16,-5 6-8 0,-7 13-9 15,-8 11-3-15,-1 10-5 16,-6 14-6-16,-2 14 0 16,-8 9 0-16,-6 15 0 0,-4 5 0 15,-4 6 0-15,-2-3 0 16,-2-1 0-16,2-9 0 15,7-6 0-15,4-14 0 16,9-14 0-16,3-17-11 16,9-13-79-16,14-15-3 15,13-12-3-15,7-12-6 0,8-18-3 16</inkml:trace>
  <inkml:trace contextRef="#ctx0" brushRef="#br0" timeOffset="27951.4677">27943 11343 29 0,'74'-67'98'16,"-14"5"-1"-16,-11 6-8 0,-16 2-1 16,-14 41-26-16,-15-24-39 15,-11 4-9-15,-17 8-6 16,-16 8-5-16,-10 7-3 16,-12 9 0-16,-6 7 0 0,-10 24 0 15,3 15 0 1,5 9 0-16,13 12 0 15,14 3 0-15,21 1 0 0,13-4 0 16,20-3 0-16,25-20 0 16,14-11 0-16,11-18 0 15,4-9 0-15,6-14 0 16,2-16 0-16,2-15 0 16,-1-12 0-16,-1-12 0 15,2-9 0-15,-5-11 0 0,2-7 0 16,-5-6 0-16,-5-3 0 15,-3 1 0-15,-10 3 0 16,-3 2 0-16,-14 8 0 0,-7 9 0 16,-8 11 0-16,-7 11 0 15,-5 12 0-15,-3 12 0 16,-2 15 0-16,0 16 0 0,-16 10 0 16,6 20 0-16,-1 15 0 15,-6 17 0-15,-6 19 0 16,-5 16 0-16,-3 13 0 15,3 5 0-15,8-2 0 16,5-3 0-16,12-8 0 0,6-14 0 16,17-17 0-16,12-21 0 15,11-21 0-15,9-14 0 0,3-15 0 16,0-8 0 0,4-14 0-16,-5-8 0 0,-2-7 0 15,-1-1 0-15,-11 1 0 16,-7 0 0-16,-9 5 0 15,-9 1 0-15,-13 9 0 0,-4 6 0 16,-15 9 0-16,-9 7 0 16,-5 7 0-16,-5 11 0 0,0 7 0 15,-2 10 0-15,2 1 0 16,8 7 0-16,9-2 0 16,7-1 0-16,9-1 0 15,5-9 0-15,12-6 0 16,8-9 0-16,7-7 0 0,4-7 0 15,3-6 0-15,3-11 0 16,-1-8 0-16,1-2 0 16,-2-5 0-16,-2-3 0 15,-5 1 0-15,-4-1 0 16,-4 4 0-16,-1 6 0 0,-8 4 0 16,-2 5 0-16,-6 6 0 15,-5 9 0-15,0 0 0 0,-6 16 0 16,1 5 0-16,-2 2 0 15,1 9 0-15,4 4 0 16,2 2 0-16,10-2 0 16,9-1 0-16,11-4 0 0,4-5 0 15,4-5 0-15,6-8 0 16,1-10 0-16,3-3 0 16,-7-10 0-16,-2-6 0 15,-5-6 0-15,-8-5 0 16,-2 0 0-16,-5-3 0 0,-8 2 0 15,-4 2 0-15,-2 7 0 16,-5 5 0-16,0 14 0 16,-8-10 0-16,-1 10 0 0,-2 8 0 15,4 7 0-15,5 2 0 16,2 3 0-16,2 0 0 16,14 2 0-16,9-1 0 15,11-3 0-15,2-2 0 0,7-8 0 16,2-4 0-16,3-4 0 15,1-5 0-15,-4-8 0 16,-3-6 0-16,-9-2 0 16,-3-1 0-16,-5 1 0 0,-10 3 0 15,-4 4 0-15,-5 6 0 16,-8 8 0-16,0 0 0 16,-14 23 0-16,-3 8 0 0,-8 14 0 15,-13 13 0-15,-12 14 0 16,-12 8 0-16,-13 19 0 15,-9 6 0-15,-7 4 0 16,-4 0 0-16,-4-5 0 0,8-8 0 16,5-4 0-16,4-9 0 15,13-10 0-15,6-19-7 16,8-3-85-16,16-10-2 16,12-8-3-16,8-9-7 0,12-9-2 15</inkml:trace>
  <inkml:trace contextRef="#ctx0" brushRef="#br0" timeOffset="95890.0567">6653 11149 25 0,'25'-6'43'16,"-4"-4"-7"-16,5 5-4 15,3-2-3-15,0 1-5 0,1-1-2 16,-1 4-3-16,4-1-3 16,0 1-1-16,5 1-2 15,4 0-1-15,-1 1-3 0,7 0 0 16,0-1-2-16,7-1-1 16,0 0 0-16,5 0-1 15,-2 1-1-15,3-2 0 16,6 0 0-16,2 0-1 15,1 1 0-15,6-1-1 0,1-2 1 16,8-2-1-16,0 0-1 16,5 1 1-16,3-1-1 15,6-1 0-15,2-1 1 0,3-1-2 16,3 3 0-16,4-1 1 16,-1 1-1-16,6-2 0 15,2 1 0-15,-5 0 1 16,10 0-2-16,0 2 2 15,1-3 0-15,3 3 1 0,4-3-2 16,4 2 2-16,1-1 0 16,4 0-1-16,2 0 1 15,-4-1 0-15,5 1 0 0,3 1-1 16,-2-1 1-16,0 2 0 16,1 0 1-16,0-1-1 15,0 3 0-15,1-1-1 16,0 0 1-16,-1-1-1 0,-1 2 1 15,3-2-1-15,-1 0 0 16,0 0 0-16,0-1 1 16,0-1 0-16,0 1 0 15,0 0 0-15,-4-1 0 0,1 2 0 16,-1-2 0-16,-2 1 0 16,-2 0 0-16,3 1-1 15,-2-1 0-15,0 0 0 16,3-1 0-16,-5 0 0 0,3 0 0 15,0 2-1-15,-4-2 1 16,4 0-1-16,-7 1 1 16,2 1 0-16,-3-1 0 0,0 0 0 15,-1 2 0-15,-2-2 0 16,-1 1 0-16,0 0 0 16,5 0-1-16,-1 0 1 0,0 0 0 15,0 1 0-15,6-2-1 16,-3 2 1-16,0-2 0 15,2 3 0-15,-1-2-1 16,2 2 2-16,-3 0-2 16,0 1 0-16,-1-1 1 0,-1 2 0 15,1-2 0-15,-2 3 0 16,-1-1 0-16,0 0 0 16,4-1 0-16,-4 1-1 0,2-1 1 15,1 1-1-15,-1-2 1 16,2 2-1-16,1-2 1 15,-1 0-1-15,1-1 1 16,-1 2-1-16,1-1-1 0,1 2 1 16,-1-1 0-16,-2 0 0 15,3 1 0-15,-2-1 0 16,0 3 0-16,0-2 1 16,-1 3 1-16,-1-1-1 0,3 1 1 15,-1 1-1-15,2-1 1 16,-2 1 0-16,3 0-1 15,1 2 0-15,0 0 0 0,1-2 0 16,2 1-1-16,3 0 1 16,2-2-1-16,-3 2 0 15,3-2 1-15,-1 0-1 16,-1 1 1-16,-3-2 1 16,-3-3-1-16,-3 2 0 0,0-2 1 15,-3 1-1-15,-1-2 1 16,1 2-1-16,0-1 0 15,2 1 0-15,-4 0-1 0,6 0 1 16,-4 1-1-16,1-2 1 16,1 2-1-16,-5-2 1 15,1 1-1-15,0-1 1 0,-4 0-1 16,0 0 1-16,-1-1-1 16,1 1 1-16,-1 0 0 15,-1 0-1-15,2 0 1 0,-1-2 0 16,4 5 0-1,0-3-1-15,-1 2 2 0,0 0-1 16,2 0 0-16,0-1 0 0,1 3 0 16,-3-1 0-16,-2 1 0 15,-3 1 0-15,-1-1 0 16,-2 2-1-16,-7-2 0 16,-5 1 1-16,-6 1-1 15,-5 1 0-15,-8-2 1 0,-5 1-1 16,-10-1 1-16,-7-1-1 15,-3 0 1-15,-11 1-1 16,-8-1 1-16,-5 0-1 0,-7-2 1 16,-7 2-1-16,-4-2 1 15,-9 0-1-15,-2 1 1 16,-12 1-1-16,11-1 1 16,-11 1-1-16,0 0 0 0,0 0-1 15,0 0-1-15,0 0-2 16,0 0-3-16,-5 3-6 15,0 9-17-15,8 0-58 16,-11 1-2-16,-1 1-5 0,-1-5-6 16</inkml:trace>
  <inkml:trace contextRef="#ctx0" brushRef="#br0" timeOffset="98326.5633">7283 12978 34 0,'7'7'63'0,"-7"-7"0"16,30 0-25-16,-30 0-16 16,16 0-6-16,-3 0-1 15,-2 0-5-15,4 0-2 16,1 6-1-16,3-1 2 0,0 0-1 16,4 3 1-16,1 1 0 15,3-1 0-15,2-1 1 16,5 0 1-16,6 0-1 15,3-2-1-15,11-2 1 0,4 0-2 16,9-3 0-16,6 0-2 16,8 0-2-16,6-3 0 15,6-2 0-15,7-2-1 0,4-1 0 16,7 1 0-16,3-3 1 16,5-1 0-16,8 1 1 15,3-3 0-15,6 0-1 0,0-1 0 16,8 0 0-16,-1-1-1 15,7-1 1-15,2-1-2 16,-1 1 0-16,1-2-1 16,4 2 0-16,-2-1 1 15,3 0-1-15,-1 0 0 0,3 0 0 16,6 0 0 0,-1-1 0-16,5 2 1 0,1-1-2 0,0 1 1 15,1-2 0-15,2 4 0 16,-3 1 0-16,-1 1 0 15,3 1 0-15,-4 3 0 16,1 2 0-16,1 1 0 16,-1 1-1-16,0 2 1 0,-2-1 0 15,7 0 0-15,-5 2 0 16,8-1 0-16,-5 0 0 16,7-2-1-16,3 1 1 0,0 0-1 15,-1-3 0-15,-2 0 1 16,-2 1 0-16,-2-1 0 15,-2-2 1-15,1 0 0 0,-8 0 0 16,0-1 0 0,2 1 1-16,-3 2-1 15,-2-2-1-15,1 3 1 0,-4-1-1 16,1 2-1-16,0 0 1 16,1 1-1-16,-5 1 0 0,2-1 1 15,-1 2-1-15,-3 0 0 16,0 0 0-16,-2 1 0 15,-2-3 1-15,-2 2-1 0,-3 0 0 16,-3 0 1-16,2 0 0 16,-1-1-1-16,-4 1 1 15,0 0 0-15,-3 1 0 0,1-1-1 16,-2 1 2-16,0-1-2 16,-4 1 0-16,-2-1 0 15,-1 2 0-15,-2-3 0 16,-3 2 0-16,-4-2 0 15,2 1 0-15,-2-1 0 0,-1 2 0 16,-2-1 0-16,2 1 0 16,-3 0 0-16,4 0 0 15,-4 0 0-15,1 1 0 16,-2-1 0-16,-1 1 0 16,4-1 0-16,-3 1 0 0,-1-1 0 15,-3 1 0-15,0-1 0 16,-1-1 0-16,-1 0 0 0,-3-1 0 15,1 2 0-15,-9-2 0 16,4 0 0-16,-4 0 0 16,2 1 0-16,-4-1 0 15,-1 0 0-15,-2 0 0 0,1 1 0 16,-3 0 0-16,0-1 0 16,-2 2 0-16,0-1 0 0,-4 1 0 15,-3 0 0-15,2 0 0 16,-7-2 0-16,3 2 0 15,-2-1 0-15,-3 1 0 16,0 0 0-16,3 0 0 16,-1 0 0-16,-1-1 0 15,1 1 0-15,-1 0 0 0,-2-1 0 16,1 1 0-16,-1-2 0 16,-4 0 0-16,2 1 0 15,-2-1 0-15,-4-1 0 16,-1 2 0-16,0-1 0 0,-3 0 0 15,2 1 0-15,1 0 0 16,3-1 0-16,-1 3 0 16,1-1 0-16,5 0 0 15,2 0 0-15,4 1 0 0,0-1 0 16,1 2 0-16,2 1 0 16,1-1 0-16,1 1 0 15,-2-1 0-15,0-1 0 0,-2 3 0 16,-1-2 0-16,1 1 0 15,-3-2 0-15,1 1 0 16,-2-2 0-16,0 1 0 0,-2-1 0 16,-2 0 0-1,1 1 0-15,-5-2 0 0,-2 0 0 16,1-1 0-16,1 1 0 16,-6 1 0-16,1-2 0 0,-2 1 0 15,0 2 0-15,-3-2 0 16,-1 1 0-16,-4 0 0 15,-1 1 0-15,-3-1 0 16,-5 0 0-16,0 0 0 0,-5-1 0 16,-7 1 0-16,-7 0 0 15,-1 0 0-15,-3-1 0 16,-9 1 0-16,0-1 0 0,-12 1 0 16,10 0 0-16,-10 0 0 15,0 0 0-15,0 0 0 16,0 0 0-16,9-2 0 15,-9 2 0-15,0 0 0 16,0 0 0-16,0 0 0 0,0 0 0 16,0 0 0-16,0 0 0 15,0 0 0-15,0 0 0 16,0 0 0-16,0 0 0 0,0 0 0 16,0 0 0-16,0 0 0 15,0 0 0-15,0 0 0 16,0 0 0-16,0 0 0 15,0 0 0-15,0 0 0 0,0 0 0 16,0 0 0-16,0 0 0 16,1-10 0-16,-1 10 0 15,0 0 0-15,14-3-22 16,-8 8-43-16,9 1-25 0,0-1-2 16,6-4-7-16,-3 2-3 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4:42:34.49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92D050"/>
    </inkml:brush>
  </inkml:definitions>
  <inkml:trace contextRef="#ctx0" brushRef="#br0">1607 1089 50 0,'-4'-13'81'16,"4"13"-6"-16,-1-14-8 15,1 3-12-15,2 2-10 16,1 1-9-16,-3 8-10 0,5-16-5 15,-5 16-5-15,9-8-2 16,-9 8-3-16,10-2-2 16,-10 2-4-16,7 5-5 15,-4 8 0-15,-3 7 0 0,2 5 0 16,-1 1 0 0,4 51 0-16,2 9 0 0,-11 5 0 15,4 4 0-15,-3 0 0 16,-2 2 0-16,4-16 0 0,1-31 0 15,-1-5 0-15,0-5 0 16,2-2 0-16,-6-7 0 16,-1-2 0-1,5-9 0-15,-2-4 0 16,1-2 0-16,-5-6 0 0,7-8 0 16,-15 5 0-16,15-5 0 15,-4-14 0-15,-10 1-85 0,10-7-6 16,-3-8-3-16,7-7-7 15,1-10-3-15</inkml:trace>
  <inkml:trace contextRef="#ctx0" brushRef="#br0" timeOffset="781.9681">1653 1106 41 0,'5'-52'84'0,"-4"6"2"16,1 0-5-16,0 3-2 16,-2 3-52-16,-3 1 0 15,3 39-5-15,-5-35-8 16,-3 1-4-16,2 3-3 16,-1-1-3-16,-3 6 0 15,-2-1-1-15,2 7 1 16,-4 0-4-16,-5 8 0 15,-1 3 3-15,-2 9-1 0,-3 0 1 16,-35 18-1-16,27-3 0 16,0 7-3-16,0 5 3 15,-2 4 0-15,-2 6-2 0,0 11-1 16,-6 4 3-16,-12 43 0 16,-17 35-2-16,15-1 0 15,33-60 0-15,3 11 0 16,-5 67 0-16,10-2 0 0,10-12 0 15,5-72 0-15,11 5 0 16,14 40 0-16,4-8-3 16,7-5 4-16,-5-18 1 15,6-9-2 1,5-5 0-16,9-8 0 0,-3-10 0 16,3-7 0-16,11-6 0 15,2-7 0-15,10-7 0 0,1-7 0 16,1-7 0-16,-2-6 0 15,0-13 0-15,1-6 0 16,-2-8 0-16,-1-6 0 0,-9-10 0 16,4-4 0-16,-1-9 0 15,-5-9 0-15,-5-8 0 16,1-8 0-16,-3-11 0 0,-14-4 0 16,-15 47 0-1,3-6 0-15,-10-1 0 0,1-5 0 16,-4-1 0-16,-3-4 0 15,2 4 0-15,-5-5 0 16,-4 1 0-16,-3 0 0 0,-7-2 0 16,0 0 0-16,-10 5 0 15,-7-4 0-15,-3 3 0 16,-5 3 0-16,-13 3 0 16,-4 9 0-16,-6 1 0 15,-6 13 0-15,-11 3 0 16,-5 8 0-16,-1 4 0 15,-14 11-53-15,8 12-36 0,2-1-4 16,1 5-4-16,-3 4-6 16</inkml:trace>
  <inkml:trace contextRef="#ctx0" brushRef="#br0" timeOffset="4836.7685">2884 4164 63 0,'0'0'62'15,"3"-8"-6"-15,-3 8-1 16,0-10-16-16,0 10-8 0,-4-9-6 16,4 9-5-16,-9-8-5 15,9 8-3-15,0 0-3 16,-12-13-2-16,12 13-3 0,-11-5 0 15,11 5-1-15,-12-5-1 16,12 5-1-16,-14-2 1 16,3 1-1-16,2 0 0 15,-2 1 1-15,-5 0-1 0,1 0 0 16,0 0 0-16,1 0-1 16,-5 0 1-16,2 3 2 15,-4 0-1-15,0 1 0 16,4 0 0-16,-3 1 0 15,-3-1 1-15,2 1-2 16,0 0 1-16,0 0-2 16,2 1-1-16,0 1 1 0,-1 0 0 15,0 0 0-15,2 1 0 0,-4 1 0 32,4-3-1-32,3 3 1 15,-6-3 0-15,7 3-1 0,-4 0 1 0,-4-1-1 16,3 0 1-16,4 5-1 15,-2-1 1-15,-2 1 0 16,0 1 0-16,-2 0-1 0,3 0 1 16,5 2 0-16,-4-2 0 15,0-1-1-15,2 0 1 16,-2-1-1-16,3 0 1 16,-4 0 2-16,7 1-3 0,-9-1 3 15,6 0 0-15,1 1-2 16,-2 1 2-16,1 2 2 15,-1 0-3-15,1 1-1 0,-1 0 2 16,-1 0-1-16,2 4-1 16,-4-2 4-16,1 1-4 15,1 2 1 1,1 1-1-16,-2 0 1 0,-1 5 0 16,1-3-1-16,1 0 0 0,-1 2 0 15,0 0-1-15,5 2 1 16,-4-2 0-16,2 1 0 15,1 0 0-15,2 2 0 0,0 1 0 16,-2-1 0-16,2-1 1 16,0 1-1-16,4-1 0 15,-5-1-1-15,8-1 0 16,-5 1 0-16,1-4 1 0,-4-1 0 16,5 1-1-16,1-3 1 15,3 1 0-15,-3 0 1 16,-4-2 0-16,2 3 0 0,8-2 0 15,-3 4 0 1,0-1 0-16,-6 1 0 0,3 1 0 16,6 3 0-16,-1-1 0 15,-1 0 0-15,1-1 0 0,1-1-1 16,-1 1 1-16,1-2 0 16,0 0 0-16,0-1 0 15,5-1 0 1,-1 1 1-16,-3 1-1 0,6 1 0 0,1 0 1 15,6 1-1-15,-8 0 0 16,4 3 0-16,-6-1 0 16,-2 3 1-16,8 2-1 15,-3-1 1-15,-4 0-1 0,5 2 1 16,-6 1 0-16,6-2 0 16,4 1 0-16,2-4 0 15,-9-2 0-15,3-1 0 0,5-2 0 16,-1-1 0-16,6 0 0 15,-1-3 1-15,-1 1 0 16,0 0 0-16,14 1 1 16,-3 0-4-16,7 0 0 0,0 2 0 15,3-3 0-15,0 1 0 16,6-2 0-16,-1-1 0 16,-4-2 0-16,5-2 0 15,-9-3 0-15,6-4 0 0,-6-1 0 16,6-3 0-16,-1-2 0 15,-2-3 0-15,7 0 0 16,-7-1 0-16,13-1 0 16,-3-4 0-16,5-1 0 0,-3-1 0 15,2 2 0-15,8-5 0 16,0 0 0-16,-3-2 0 16,7-1 0-16,-3-1 0 0,-2-1 0 15,-2-1 0-15,-1-2 0 16,-4 0 0-16,-6 1 0 15,2 0 0-15,-6-1 0 0,3 0 0 16,-7 0 0-16,1-2 0 16,2 1 0-16,-3-2 0 15,2-2 0-15,-2 0 0 16,-2-4 0-16,-2-1 0 0,6-1 0 31,-3 0 0-31,-2-3 0 0,-2 0 0 0,-1-4 0 16,-1-2 0-16,-1-1 0 15,-2-1 0-15,-4-2 0 0,1 0 0 16,-3 0 0-16,1-1 0 16,-7 0 0-1,1-2 0-15,-5 1 0 0,3 0 0 16,1-2 0-16,-4-1 0 0,0-3 0 16,-1 3 0-16,-1-3 0 15,2 4 0-15,-4-2 0 16,-2 1 0-16,0 2 0 15,-1-2 0-15,-4 1 0 0,0 2 0 16,0-2 0-16,-3 0 0 16,-4 0 0-16,0 0 0 15,0 0 0-15,-3 1 0 16,2 0 0-16,-3 1 0 16,-1 3 0-16,-1-1 0 0,-2 3 0 15,0 1 0-15,-4 3 0 16,1-1 0-16,-3 3 0 15,-1 0 0-15,1 2 0 16,-3 0 0-16,3-1 0 0,-5 1 0 16,-2 1 0-16,0 3 0 15,1-3 0-15,-5 5 0 16,-3-2 0-16,4 2 0 0,-4 3 0 16,4 1 0-16,-1 1 0 15,-3 4 0-15,2 0 0 16,-1 4 0-16,-7-1 0 15,2 5 0-15,-1 0 0 0,-5 2 0 16,-1 0 0 0,0 2 0-16,-3 2 0 0,4 0 0 15,0-1 0-15,-1 3 0 0,1 0 0 16,5 0 0-16,-6 3 0 16,11 2 0-16,-2 0 0 15,-4 1 0-15,8 3 0 16,-3 0 0-16,6 0 0 15,-2 2 0-15,1 0 0 0,-2 2 0 16,6 2 0-16,0 0 0 16,2-1 0-16,6 4 0 15,1 1 0-15,4 1 0 0,5 0-31 16,7-6-56-16,1 5-4 16,6-4-4-1,3-1-4-15,5-5 0 0</inkml:trace>
  <inkml:trace contextRef="#ctx0" brushRef="#br0" timeOffset="5478.7412">2686 4176 9 0,'3'-10'88'16,"6"1"3"-16,-6-2-4 15,-2 2-4-15,-1 9-43 0,1-12-14 16,-1 12-10-16,0 0-5 16,0 0-5-16,0 0-1 0,0 17-4 15,0 3 0-15,-6 9 2 16,-1 6 1-16,1 10-1 15,-6 8 0-15,1 7 0 16,-3 3-1-16,2 4 1 16,-2 4 1-16,2 0-3 0,-4 1 0 15,-1-4 1-15,5 0 1 16,4-5 0-16,3 0-3 16,-4-4 0-16,6-3 2 15,2-1-1-15,1-3 1 0,9 1 0 16,-7-1-1-16,-2 5 1 15,0 4 0-15,0 6-2 16,-1 5 0-16,0 3 0 16,-6 1 0-16,1 1 0 0,-4 0 0 15,1-6 0-15,-2-6 0 16,3-8 0-16,-2-7 0 16,2-6 0-16,0-5 0 0,5-6 0 15,-1-4 0-15,0-3 0 16,0-1 0-16,1-4 0 15,0 1 0-15,3-4 0 0,-5 0 0 16,-2-2 0-16,6-1 0 16,1-3 0-16,0-3 0 15,0-9 0-15,-4 13-2 16,4-13-8-16,0 0-20 16,-7-2-55-16,6-8-2 15,0-7-6-15,0-9-4 0,1-11-1 16</inkml:trace>
  <inkml:trace contextRef="#ctx0" brushRef="#br0" timeOffset="6060.7246">3235 4223 42 0,'4'-24'85'0,"-4"2"-3"0,4 2 1 16,-1 4-40-16,-2 2-2 15,3 4-13-15,-4 10-5 16,2-12-12-16,-2 12-5 15,0 0 2-15,5 5-6 16,-5 10 0-16,0 6-1 0,-2 12 2 16,-2 7 0-16,-1 12 2 15,-1 12 0-15,-6 9-1 16,-3 8 1-16,-2 8-2 0,-1 1 0 16,-1 5 0-16,1 0-1 15,-3 1 0-15,2 0 0 16,4-3 1-16,-1 2 1 0,5-1-1 15,-2 2 1-15,-6 0-4 16,6-2 0-16,0-1 0 16,-3 0 0-16,0-1 0 15,1-3 0-15,-2-3 0 16,1-7 0-16,5-4 0 16,-6-5 0-16,6-7 0 15,4-8 0-15,-2-8 0 0,3-8 0 16,-3-8 0-16,8-5 0 15,-3-8 0-15,3-2 0 0,-2-7 0 16,3-9 0-16,-7 10 0 16,7-10-16-16,0 0-70 15,-3-13-4-15,2-9-3 0,-5-13-7 16,2-9-2-16</inkml:trace>
  <inkml:trace contextRef="#ctx0" brushRef="#br0" timeOffset="6746.5352">1732 5368 48 0,'-16'0'85'15,"3"-2"1"-15,0-5-3 0,0 3-38 16,3 2-4-16,10 2-9 15,-9-6-11-15,9 6-6 16,0 0-3-16,-14-5-4 16,14 5-1-16,0 0-2 15,0 0-2-15,0 0-1 0,0 0-1 16,0 0 0-16,0 0-1 16,0 0 0-16,0 0 1 15,6 0 0-15,4 0 1 0,1 1 0 16,2-1 1-16,14 2 0 15,3-2 1-15,2 0-4 16,20-2 0-16,4-4 0 16,2-3 0-16,23-4 0 0,13-2 0 15,8-3 0-15,6-4 0 16,17-1 0-16,3-2 0 16,11 2 0-16,-1-4 0 0,0 2 0 15,-11-2 0-15,-7 3 0 16,-6 2 0-16,-14 1 0 15,-13 3 0-15,-13 1 0 0,-14 4 0 16,-9 2 0 0,-13 3 0-16,-9 2 0 15,-11 2 0-15,-8 1 0 0,-10 3 0 16,10-2 0-16,-10 2 0 16,0 0 0-1,0 0 0-15,-7-4-16 0,7 4-71 0,-21 0-5 16,-1-5-2-16,-7-2-7 15,-12-1-3-15</inkml:trace>
  <inkml:trace contextRef="#ctx0" brushRef="#br0" timeOffset="7443.6172">2151 4784 5 0,'-12'-2'86'0,"12"2"-1"16,-7-2-3-16,7 2-5 15,-11 0-45-15,11 0-5 0,-12 20-14 16,4 0-5-16,0 10-4 16,-8 5 1-16,4 7-2 0,-1 3 0 15,-3 3 2-15,1-5-1 16,-2-1-1-16,2-5 0 0,0-9 0 15,9-6-1-15,1-7 2 16,-1-4 3-16,6-11-2 16,0 0-1-16,0 0 4 15,0-11 0-15,1-7-1 16,3-7-1-16,-4-3-1 0,0-11-2 16,6-6-3-1,2-4 1-15,5-2-4 0,-2-1 3 16,7 2-2-16,2 5 0 15,0 3 1-15,0 7 0 16,-6 10 3-16,-5 7 0 0,2 5-1 16,-2 7-2-16,2 6 3 15,-11 0-1-15,16 18-1 16,-9 0 1-16,4 3-1 16,0 4 1-16,4 6 0 0,1 0 1 15,-9 1-2-15,7 1 0 16,2-1 0-16,2-2 0 15,-10 0 0-15,7-2-3 0,2-2-3 16,-1-3-6-16,2 1-12 16,-12 6-47-16,-3-18-18 15,-3-12-3 1,-6 10-4-16,-5-10-3 16</inkml:trace>
  <inkml:trace contextRef="#ctx0" brushRef="#br0" timeOffset="7767.6392">2026 5081 4 0,'-21'7'95'0,"8"-1"0"0,13-6-6 16,-18 6-1-16,15-31-13 0,3 25-53 16,0 0 0-16,0 0-12 15,20-11-4-15,1 4-3 16,2-3-1-16,10-5-2 15,10-1 0-15,5-3 0 0,0-1 0 16,-3 2 0-16,1 0 0 16,-8 1 0-16,-1 4 0 15,-7 2 0-15,-12 3 0 0,-5 2 0 16,2 2 0-16,-15 4 0 16,0 0 0-16,0 0 0 15,0 0 0-15,0 0 0 16,0 0 0-16,0 0 0 15,0 0-36-15,12 3-52 0,-12 7-5 16,0 4-3-16,-4 0-9 16</inkml:trace>
  <inkml:trace contextRef="#ctx0" brushRef="#br0" timeOffset="10086.8364">1744 5842 57 0,'-3'-11'77'0,"3"-4"1"16,-7 2-26-16,8 5-8 15,8-7-11-15,-2 5-7 16,-2-8-5-16,6 2-7 16,5-2-2-16,2 0-1 15,5 0-4-15,-4 3-1 0,-2 2-1 16,3 2-2-16,2 6-1 16,-2 2-1-16,-4 3 0 0,-3 4-1 15,0 6-2-15,0 6 0 16,-3 4 3-16,-8 6-1 15,-2 1 1-15,0 2-2 16,-1 3 2-16,-6 0 0 0,-4-4 0 16,-7-1 1-1,7-6-3-15,3-1 1 0,-5-5 1 16,6-4 3-16,-4-4-3 0,11-7 1 16,-12 10 3-16,12-10-3 15,0 0 2 1,0 0-3-16,0-9-2 0,0 9 1 15,14-18 0-15,-3 6 1 16,2-2-1-16,0 1 0 16,1 0 1-16,7 3-3 0,-4 1 2 15,4 5-1 1,2 3-2-16,-1 1 0 0,-5 6 0 16,1 7 1-16,2 3-1 15,-6 3 3-15,-4 6-1 0,-2 1 1 16,-4 2 1-16,-3 3 0 15,-1-2 0-15,-4 2 0 0,-12-4 1 16,1 0 0-16,-9-5 4 16,4-1-3-16,-5-5 1 15,6-3 0-15,-14-3 3 16,8-4-1-16,-4-4 0 0,6-2 0 16,0 1-3-16,2-1 1 15,-3-2-4-15,3-2 0 16,13 1 0-16,8 3 0 0,-15-9 0 15,15 9 0 1,-11-8 0-16,11 8 0 16,0 0 0-16,-6-10 0 0,6 10 0 15,0 0 0-15,0 0-10 16,0 0-47-16,0 11-31 0,0-11-2 16,9 9-7-16,-9-9-4 15</inkml:trace>
  <inkml:trace contextRef="#ctx0" brushRef="#br0" timeOffset="12207.5234">4291 4836 10 0,'-9'3'65'0,"9"-3"-2"16,0 0-12-16,0 0-7 0,0 0-8 15,0 0-7 1,0 0-4-16,0 0-4 0,0 0-3 16,0 0-2-16,0 0-3 15,0 0-4-15,0 0-1 16,0 0-2-16,0 0 0 0,0 0 0 16,5-3 0-16,-5 3 0 15,14-10-2-15,-6 4 1 16,3-4 1-16,7-5 0 15,5-3-1-15,3-5-2 16,5-1 0-16,4-1-1 16,3-5 1-16,2 1-1 0,6 0 0 15,-6 0 0-15,3-1-1 16,-3 3 2-16,-1-1 0 0,1-2 0 16,-2 1-1-16,3-1 1 15,-2-2 0-15,3 0-1 16,-1 1 1-16,-2 0-1 0,1 1 0 15,-3 0-1-15,0 1 1 16,-3 2-2-16,-1 1 0 16,-3-1 0-16,0 3 0 15,-2 1 0-15,0 0 0 0,1 1 0 16,-4 1 0-16,3 2 0 16,-3 0 0-16,0 4 0 15,0-3 0-15,-4 4 0 0,1-3 0 16,-2 2 0-16,4-2 0 15,-2 1 0-15,-2 0 0 16,3 0 0-16,-3 3 0 16,0-2 0-16,-5 6 0 15,5-3 0-15,-6 3 0 0,-1-2 0 16,-3 2 0-16,1 1 0 16,-2-1 0-16,-9 9 0 15,15-13 0-15,-15 13 0 0,10-11 0 16,-10 11 0-16,8-9 0 15,-8 9 0-15,0 0 0 16,0 0 0-16,0 0 0 16,0 0 0-16,0 0-9 0,-3-8-5 15,3 8-11-15,-10 1-37 16,10-1-27-16,-13-1-2 16,-1 1-6-16,0-1-2 15</inkml:trace>
  <inkml:trace contextRef="#ctx0" brushRef="#br0" timeOffset="12659.6767">5420 3598 7 0,'-19'-7'88'0,"1"-3"4"0,4 1-5 16,1-1-5-16,3 3-41 15,10 7-14-15,-11-9-11 0,11 9-7 16,0 0-4-16,0 0-3 15,10 0-1-15,3 3-1 0,7 3 0 16,1 1 1-16,9 3 0 16,6 0 0-16,6 0 0 15,-1 4 0-15,4 1 0 16,-1 1 0-16,-3-2-1 0,-2 5-1 16,-4 0 1-1,-6 1-1-15,-7-1 1 0,-3 2-1 16,-3-1 1-16,-5 3-1 15,-3-1 1-15,-4 0 0 16,-2 1 1-16,-2-2 0 16,0 3 0-16,-5-1 1 0,-3 0 0 15,-3 0 0-15,-2-1 1 16,0 1-1-16,-2-2 1 16,1-2-1-16,-1-2 0 0,1 1 0 15,4-4-1-15,-2-3 0 16,12-11-3-16,-12 13-3 15,12-13-4-15,0 0-17 0,0 0-58 16,1-13-2 0,13-9-7-16,5-11-6 0</inkml:trace>
  <inkml:trace contextRef="#ctx0" brushRef="#br0" timeOffset="14084.3076">7267 2267 30 0,'13'-23'69'0,"-1"-6"-16"0,-6 10-1 16,-5 4-4-16,0-1-10 15,-1 5-4-15,-2 1-6 16,2 10-6-16,-11-17-4 0,2 10-7 16,-2-3-2-16,0 7-3 15,-4 1-1-15,0 2-1 16,-6 0-2-16,-2 0 0 15,-6 5 0-15,1 5 1 0,-5 3 0 16,-3-1 0 0,-4 3 0-16,-1 1 0 0,-1-1 0 15,-1 6 1-15,-2 1 0 0,1 0-1 16,-6 5 1-16,5 0-1 16,-1 2 1-16,3 2-1 15,-1 0 0-15,3 0 1 16,5 0-2-16,0 4 1 0,6-3 0 15,2 4 0-15,-2 3-1 16,3-1-1-16,0 1 0 16,3 4 0-16,-2 1 0 0,2 4-1 15,0 1 0-15,0 5 0 16,-1 0 2-16,5 0-1 16,-1 1 0-16,3-3 0 15,2 0-1-15,-1-3 0 0,4-5 0 16,3-1 0-16,0-4-1 15,3 1 1-15,1 1 0 16,-1 2 0-16,3 1 0 16,0 3 0-16,2 1 0 0,1 1 0 15,1 2 0 1,4-3 0-16,3-1 0 0,1-1 1 16,3-3-1-16,4 0 1 15,6-4-1-15,3-1 1 0,2-3 0 16,4 0 0-16,2-3 1 15,4-1-2-15,7-4 0 16,-1-2 0-16,1-1 0 16,5-4 0-16,1 1 0 0,1-6 0 15,2 1 0 1,3-5 0-16,0 0 0 0,1-6 0 16,4 0 0-16,0-5 0 0,-1 0 0 15,0-5 0-15,-1-3 0 16,-1-5 0-16,-3-3 0 15,1 0 0-15,-2-4 0 16,-1 0 0-16,1-2 0 16,1-4 0-16,0 0 0 15,1-1 0-15,-2-2 0 16,0 0 0-16,-1-1 0 0,-2-3 0 16,1 1 0-16,-1-3 0 15,0-1 0-15,1-2 0 16,2-3 0-16,-5-3 0 0,5-4 0 15,-2-4 0-15,2-3 0 16,-2-1 0-16,-5-1 0 0,0-4 0 16,-7 0 0-16,0 0 0 15,-6-3 0-15,-3 2 0 16,-7-2 0-16,-3 1 0 16,-3-3 0-16,-4 6 0 15,-4-4 0-15,-3 5 0 16,0 4 0-16,-6 3 0 0,-2 2 0 15,-5 2 0-15,-1 2 0 0,-3 0 0 16,-3 0 0-16,1 2 0 16,-4 0 0-16,-1 2 0 15,-1 0 0 1,-5 3 0-16,3-1 0 0,-6 5 0 16,-2-1 0-16,-4-1 0 0,-3 8 0 15,-3-1 0-15,-2 2 0 16,0 1 0-16,-4 7 0 15,2-2 0-15,-4 4 0 0,1 8 0 16,0-2 0-16,0 4 0 16,-4 3 0-16,2 3 0 15,-1 2 0-15,-3 0 0 16,0 6 0-16,-3 2 0 0,2 3 0 16,-2 2 0-16,5 1 0 15,-3 0 0-15,2 4 0 16,3 1 0-16,-4 5 0 15,7 2 0 1,3-1 0-16,4 2 0 16,3 0 0-16,5 4 0 15,1-1-20-15,8 2-22 16,15-5-46-16,-6-5-1 0,4 1-6 16,3-7-4-16</inkml:trace>
  <inkml:trace contextRef="#ctx0" brushRef="#br0" timeOffset="14554.7175">7029 2163 50 0,'0'0'91'15,"1"-9"-2"-15,-1 9-6 16,0 0-3-16,-1-9-58 16,1 9-4-16,-1 8-7 15,-5 4-4-15,-2 13-3 16,-3 8 0-16,-4 11-1 0,-4 13 2 16,0 10 0-16,-5 11-2 15,-2 6-1-15,2 7 1 16,-2 7-1-16,2 3 0 15,4-2-1-15,1-1 0 0,1-5-1 16,5 1 2-16,2-5-1 16,1-3 0-16,2-6 0 15,0 0-1-15,2-5 0 0,-3-1 1 16,1-1 0-16,-4-1-1 16,1-1 1-16,-3-3-1 15,2-6 0-15,-1-5 0 0,2-9 0 16,1-10 0-16,1-7-1 15,1-10-1 1,4-12-3-16,4-9-2 0,-1-9-8 16,1-8-44-16,6-19-27 15,6-11-2-15,2-14-9 0,9-13-2 16</inkml:trace>
  <inkml:trace contextRef="#ctx0" brushRef="#br0" timeOffset="14996.369">7718 2099 79 0,'23'-42'88'0,"-7"6"-1"0,-5 3-3 16,-7 5-44-16,-2 7-3 15,-41 4-13-15,39 17-11 16,0 0-3-16,0 0-4 16,-4 15-2-16,3 11-2 15,-7 32 2 1,-2 20 1-16,-4 18 2 16,-6 19-1-16,-3 13-1 15,-5 16 0-15,-3 8 0 0,1 9-5 16,-1-22 0-16,1-6 0 15,1-7 0-15,4-12 0 16,2-5 0-16,4-14 0 16,1-10 0-16,1-12 0 0,3-8 0 15,4-12 0-15,-1-9 0 16,4-8 0-16,0-9 0 0,3-7-5 16,1-8-3-16,3-12-9 15,0 0-26-15,-12 1-47 16,6-9 0-16,-2-15-4 15,-6-5-7-15</inkml:trace>
  <inkml:trace contextRef="#ctx0" brushRef="#br0" timeOffset="15463.7207">6226 3301 70 0,'-41'0'87'16,"-1"0"-2"-16,5-1-4 0,2 1-44 16,9 2-2-1,6-2-7-15,3 3-9 0,7-3-6 16,10 0-3-16,-10 5-1 0,10-5-2 15,15 2-1-15,8-2 0 16,13-2-2 0,16-6 1-16,14-3 0 0,13-5-1 15,17-6-4-15,11-3 0 16,10-2 0-16,8-1 0 16,-3 0 0-16,-6 0 0 0,-4 0 0 15,-7 1 0-15,-13 5 0 16,-11-1 0-16,-15 4 0 15,-13 2 0-15,-12 3 0 16,-10 1 0-16,-6 4 0 0,-13 3 0 16,-12 6 0-16,10-7 0 15,-10 7 0-15,-16 0-11 16,1 6-20-16,-7 0-57 0,-12-1-1 16,-10 0-6-16,-10-2-4 15,-8 0 1-15</inkml:trace>
  <inkml:trace contextRef="#ctx0" brushRef="#br0" timeOffset="16312.6051">6487 2794 41 0,'-10'-3'89'0,"10"3"-4"16,-10-2-5-1,10 2-2-15,0 0-57 0,-11 5-4 16,3 7-7-16,3 6-4 16,-1 3-3-1,-3 5 0-15,1 2 2 0,1 4-3 0,0-2 0 16,2 2 1-16,-1-5-2 15,2-2 1-15,-1-3 0 16,4-3 0-16,-1-2 1 16,-2-4 0-16,2-2 0 15,-2-3 1-15,4-8 0 16,-9 8 1-16,9-8-1 16,-14-5 0-16,8-5-1 0,-3-5 0 15,0-4-1-15,0-7-1 16,1-3 0-16,2-5-1 0,4-3 0 15,2-4-1-15,2-4 1 16,9-2 0-16,7 1-1 16,3-1 1-16,7 0-1 0,0 3 1 15,4 3-1-15,-1 6 1 16,-2 8-2-16,-4 6 0 16,-6 6 0-16,-2 9 1 0,-3 6-1 15,-5 8 1 1,-6 8 0-16,-3 7 1 0,0 7 0 15,-1 4-1-15,-6 2 1 16,-3 0 0-16,-1 0 0 16,2-6-1-16,-2-3 0 15,4-8 0-15,0-4 0 16,5-6 2-16,2-9-1 16,-3 10 1-16,3-10 0 0,9 0-1 0,2-4 1 15,5-2 0 1,0 0 0-16,3-1-1 0,3 1 0 15,0 3-1-15,-2 2 0 16,-1 1 0-16,-4 6 0 16,-5 6 1-16,-2 5-1 0,-2 3 2 15,-5 4-1-15,-1 1 1 16,-4 2 1-16,-7 4 0 16,-7-2 0-16,-3-1 1 0,-3-1-1 15,-5-3 1-15,-2-1-1 16,-2-5 0-16,2-3 0 15,3-3 0-15,2-3 0 0,4-3-1 16,4-4-6 0,7 2-15-16,-3-1-62 15,14-3-5-15,0-6-4 16,0 6-6-16,19-15-5 0</inkml:trace>
  <inkml:trace contextRef="#ctx0" brushRef="#br0" timeOffset="18264.8508">6410 3603 74 0,'0'0'85'0,"-8"-8"-4"16,8 8-5-16,-26-2-37 15,16 3-15-15,-1 8-10 16,4 2-5-16,-4 3-2 16,2 1-2-16,0 2 1 15,3-2-2-15,1 3 0 0,4-2-1 16,1-3 0-16,3 1 1 16,6-2-3-1,6 0 2-15,2-1 0 0,3-1-1 16,4 0 0-16,-1-1 0 0,-1-1-1 15,-2 1 0-15,-2-2 0 16,-3 1-1-16,-5 0 1 0,-2 1-1 16,-4 1 1-16,-6-1 0 15,2 2 0-15,-8 2 1 16,-3-2-1-16,-6 2 0 16,-1 1-1-1,-7-3-2-15,-2 1-3 0,-4-2-6 0,3 0-20 16,-3-3-50-16,2-3-4 15,1-3-7-15,6-2-2 16</inkml:trace>
  <inkml:trace contextRef="#ctx0" brushRef="#br0" timeOffset="18525.9222">6250 3627 25 0,'15'-19'88'0,"7"-1"-2"16,1-1-4-16,2 0-6 0,32 2-55 16,-27 2-2-16,3 1-6 15,-4 4-7-15,-1 3-4 16,-3 3-1-16,-3 2-1 16,-5 2 0-16,-3 1 0 0,-3 1-3 15,-11 0-2-15,15 4-7 16,-15-4-27-16,5 13-37 15,-5-13-5-15,4 10-5 0,-4-10-3 16</inkml:trace>
  <inkml:trace contextRef="#ctx0" brushRef="#br0" timeOffset="19408.3623">4051 5871 10 0,'0'0'84'15,"0"-15"4"-15,0 6-4 16,2 0-5-16,-2 9-47 0,6-13-3 16,-6 13-8-16,15-3-7 15,-4 3-3-15,4-1-2 16,7 1-2-16,6-1-1 0,12-1 0 15,7-1-1-15,9-2-1 16,11-1-1 0,6-3 0-16,4-1-1 0,4-2-1 15,-1 0 0-15,-1-1 0 0,-4 1 0 16,-5-1-1 0,-8 3 0-16,-7 0 0 15,-10 2 0-15,-6 1-2 0,-9 1-1 16,-6-1-2-16,-4 5-4 15,-9-1-4-15,0 1-11 0,-11 2-29 16,8-9-32-16,-8 9-3 16,0-10-6-16,0 10 0 15</inkml:trace>
  <inkml:trace contextRef="#ctx0" brushRef="#br0" timeOffset="19626.4893">5122 5579 54 0,'-2'-11'83'0,"4"3"0"16,9 1-3-16,2 1-36 0,13 2-8 15,-1 4-8-15,3 1-8 16,-1 10-5-16,0 2-2 16,-3 8-4-16,-3 3-2 15,-5 6-2-15,-6 3-1 0,-5 0-1 16,-6 1-2-16,-1 1-2 16,-9-1-4-16,-1 0-8 15,-7-5-27-15,6-6-44 16,2-4-2-16,0-12-8 0,11-7-4 15</inkml:trace>
  <inkml:trace contextRef="#ctx0" brushRef="#br0" timeOffset="20941.9156">7277 4937 26 0,'9'-12'80'0,"0"3"0"15,-8-2-22-15,3 3-9 16,-3-4-10-16,0 2-11 16,-1 10-8-16,-2-17-4 0,2 17-4 15,-12-15-3-15,12 15-2 16,-21-14-1-16,9 8-1 0,-5 1-1 16,-1 1 0-1,-1 0-1-15,-6 3-1 16,-2 1 1-16,-4 0-1 0,2 0 0 15,-4 4-1-15,-1 1 1 16,-1 3-1-16,-2 1 1 0,-2 1-1 16,0 0 1-16,2 5-1 15,-4 0 0-15,1 2 0 16,0 2 0-16,2 0 0 16,0 2 0-16,-1 2-1 15,4 1 1-15,0 0-1 0,2 0 1 16,-1 1-1-16,5 4 1 15,-3-3-1-15,4 2 0 16,0 3 2-16,0-1 1 16,1 2-1-16,1-2 0 0,1 5 1 15,-4-1 0-15,3 5 0 16,-2-2 0-16,2 4-2 16,-1 4 0-16,0 0 1 0,1 2-1 15,2 2 0 1,1 0 0-16,3-3 0 0,2 0-1 15,-1-1 1-15,4-1 0 16,2-3 0-16,5 0 1 0,2-1-1 16,3-1 0-16,1 4 1 15,2 0-2-15,4 2 0 16,4 2 0-16,1 2 0 0,4 2 0 16,5-1 0-1,4 0 0-15,4 1 0 0,5-2 0 16,4 2 0-1,6-3 0-15,4-2 0 0,5-2 0 0,1-1 0 16,2-1 0-16,0-6 0 16,0-4 0-16,0-3 0 15,0-3 0-15,-2-4 0 16,4-2 0-16,-1-3 0 0,4-3 0 16,0-2 0-16,6-4 0 15,0-1 0-15,1-5 0 0,3-2 0 16,1-6 0-16,4-6 0 15,-1-5 0-15,2-3 0 16,4-5 0-16,-2-1 0 16,5-2 0-16,3-4 0 15,1 0 0-15,-1 0 0 0,3 1 0 16,1-2 0 0,-4 0 0-16,1-2 0 0,0-2 0 15,-7 0 0-15,-3 0 0 16,-1-5 0-16,-4-3 0 0,-8-5 0 15,1-5 0 1,-8-4 0-16,-3-2 0 0,-9-3 0 16,-5-4 0-16,-6 1 0 15,-7 0 0-15,-3 0 0 0,-10 0 0 16,-1 1 0-16,-9-1 0 16,-2 1 0-16,-3 0 0 0,-8-2 0 15,-5 0 0-15,-5 2 0 16,-4 1 0-16,-7 3 0 15,-4 3 0-15,-5 0 0 16,-5 3 0-16,0 5 0 0,-8 4 0 16,1 3 0-1,-8 6 0-15,0 4 0 16,-4 5 0-16,-3 4 0 0,-11 5 0 16,-3 2 0-16,-4 4 0 15,-6 4 0-15,-2 2 0 16,-8 4 0-16,-2 4 0 15,-1-1 0-15,2 7 0 0,2 4 0 16,7 2 0-16,5 6 0 16,5-3-22-16,19-12-55 0,15 18-15 15,15-6-2-15,16-1-7 16,19-14-2-16</inkml:trace>
  <inkml:trace contextRef="#ctx0" brushRef="#br0" timeOffset="21403.3174">7201 4895 64 0,'-6'-13'96'0,"0"1"-4"16,2 1-7 0,4 11-2-16,-7-10-64 15,7 10-5-15,-8 10-3 0,3 11-4 16,-2 8-3-16,0 11 0 16,-3 11 0-16,-2 15-1 0,-2 8 2 15,-4 13 1-15,0 11-1 16,-2 8-1-1,-3 6 1-15,-2 3-5 0,-2 4 0 0,-1-2 0 16,1 0 0-16,1-4 0 16,1-6 0-16,1-9 0 15,-1-4 0-15,2-5 0 16,4-10 0-16,3-6 0 16,1-8 0-16,3-8 0 0,1-5 0 15,0-9 0-15,4-7 0 16,2-8 0-16,3-3-6 15,-3-10-40-15,5-15-42 16,0 0-3-16,11-4-6 0,3-23-5 16</inkml:trace>
  <inkml:trace contextRef="#ctx0" brushRef="#br0" timeOffset="21789.6808">7948 4830 87 0,'20'-27'96'0,"-11"8"-6"16,0 8-5-16,-9 11 0 16,0 0-70-16,-1 12-3 15,-5 16-4 1,3 9-2-16,-1 15-2 0,-4 10 0 0,-1 15 2 15,0 11-1-15,-3 10 0 16,-4 11-2-16,-1 5-3 16,-3 7 0-16,-6 1 0 15,-2 7 0-15,-1 1 0 16,-1-1 0-16,1-3 0 0,2-8 0 16,2-4 0-16,3-10 0 15,8-8 0-15,2-11 0 16,6-13 0-16,3-10 0 15,-3-13 0-15,6-4-11 0,-12-12-75 16,7-12-4-16,-7-14-4 16,-5-11-6-16,-3-15-4 0</inkml:trace>
  <inkml:trace contextRef="#ctx0" brushRef="#br0" timeOffset="22250.6143">5845 5991 69 0,'-30'-2'93'0,"9"-1"-4"16,7-4-4-16,14 7-1 15,0-11-64-15,14 6-1 16,12 1-4-16,13 0-4 16,11 2-3-16,13-2 0 15,12 1-2-15,17-1-2 16,11 0-4-16,14-2 0 16,15-2 0-16,12 0 0 0,10-4 0 15,9 0 0-15,7-5 0 16,0 1 0-16,1-7 0 0,-3 0 0 15,-6-4 0-15,-11-2 0 16,-14-1 0-16,-13-3 0 16,-16 4 0-16,-16 2 0 15,-18 2 0-15,-16 4 0 0,-14 6 0 16,-13 3 0-16,-12 6 0 16,-19 6 0-16,0 0-9 15,-14 4-37-15,-13 1-43 0,-14 4 0 16,-11-4-8-16,-11 3-4 15</inkml:trace>
  <inkml:trace contextRef="#ctx0" brushRef="#br0" timeOffset="22700.6994">6604 5332 84 0,'4'-14'90'16,"0"0"-1"-16,-4 2-6 16,0 2-40-16,0 10-10 15,0-15-12-15,0 15-6 16,-12 0-5-16,1 4-3 0,-7 9-1 16,0 6-2-16,-4 6 0 15,-5 7 1-15,1 2 0 16,1 4-1-16,3 2 1 15,3-1-2-15,7-2-3 16,7-4 0-16,5-4 0 0,12-4 0 16,12-7 0-16,13-3 0 15,6-12-39-15,15-1-47 16,9-4-3-16,5-12-6 0,5-5-8 16,-1-9 4-16</inkml:trace>
  <inkml:trace contextRef="#ctx0" brushRef="#br0" timeOffset="25037.4134">6167 6192 62 0,'0'-17'85'16,"1"-2"0"-16,3-3-4 15,2 0-37-15,5-1-8 0,3 1-12 16,5-2-7-16,4 3-4 16,5 2-4-16,1 5-1 0,1 4-3 15,2 6-2-15,-3 5-1 16,0 4-1-16,-5 10 0 15,-5 9-2-15,-7 5 1 0,-8 6 1 16,-5 3-1 0,-2 0 1-16,-9 1 0 15,-4-4 0-15,-2-3 0 0,-2-6 0 16,5-6 0-16,1-7 0 0,4-4 0 16,10-9 0-16,0 0 0 15,0 0 0-15,0 0-1 16,22-9 1-16,-3 0-1 15,6 1 0-15,0 2-1 16,5 3 1-16,-3 3 0 16,-1 1 0-16,-4 9 0 0,-3 5 0 15,-7 2 0-15,-6 5 1 16,-4 2 0-16,-4-2 1 16,-7 2 0-16,-5-4 1 0,-6 3-1 15,-4-7 1-15,-1-1 0 16,-1-3 0-16,0-4-1 15,4 0-4-15,-1-8-13 16,-16 0-69-16,28 0-2 0,-1-8-5 16,9-3-8-16,2-7-4 15</inkml:trace>
  <inkml:trace contextRef="#ctx0" brushRef="#br0" timeOffset="28101.6826">7380 7590 5 0,'0'-11'73'0,"0"-1"-7"16,0 2-5-16,0-1-3 16,0 1-16-16,-1-2-8 15,-1 2-7 1,-3 0-4-16,1 0-7 0,4 10-3 0,-11-16-3 15,11 16-2-15,-13-14-3 16,13 14-1-16,-19-8-1 16,6 5 0-16,-1 1-1 15,-3 2 0-15,-2-2-1 0,-2 2 1 16,-2 0 0-16,-2 0 0 16,-1 2 1-16,-4 0-1 15,0 1 0-15,-4-1 0 16,-1 1 1-16,-3-1-1 0,1 0-1 15,-1 3 1-15,-3 0-1 16,2 1 0-16,0-1 0 0,1 4 0 16,-3-1 0-16,3 0 0 15,0 1 0-15,0 1 0 16,2 1 0-16,-2 1 0 16,2 3 0-16,-2 2-1 15,4 2 1-15,-3 4-1 0,1 1 1 16,-1 2-1-1,2 5 1-15,-7 10 0 16,3 0 0 0,4 3 0-16,0 1 0 0,6 2 1 15,1 1 0-15,4-2 0 16,1 3 1-16,10-9-1 16,0 2 1-16,0 1-3 15,2-1 0-15,1 3 0 0,1-2 0 16,3 3 0-16,1 2 0 15,2 1 0-15,3-1 0 0,1 1 0 16,7-2 0-16,2 0 0 16,6-1 0-16,1-2 0 15,5-2 0-15,3-4 0 16,4-1 0-16,6-3 0 0,4-1 0 16,5-4 0-16,7 3 0 15,5-4 0-15,4-1 0 16,4 1 0-16,4-1 0 15,4-3 0-15,5-1 0 0,2 1 0 16,3-5 0-16,-1 1 0 16,2-4 0-16,0-1 0 15,0-3 0-15,0-4 0 16,0-1 0-16,3-6 0 0,-4 1 0 16,9-2 0-16,0-2 0 15,6-3 0-15,1-4 0 16,-2-5 0-16,5-4 0 15,-3-3 0-15,0-7 0 0,-3-4 0 16,-1-5 0-16,-6-7 0 16,-4-4 0-16,-3-8 0 15,-11-6 0-15,-2-4 0 0,-6-6 0 16,-6-8 0-16,-11-5 0 16,-6-3 0-16,-9-3 0 15,-10 0 0-15,-5 1 0 0,-11 1 0 16,-3 6 0-1,-13 2 0-15,-11 6 0 16,-6 4 0-16,-10 7 0 0,-9 5 0 16,-8 4 0-16,-4 6 0 0,-7 3 0 15,-4 7 0-15,-6 1 0 16,-5 10 0-16,-5 2 0 16,-1 5 0-16,-2 5 0 15,-5 3 0-15,0 2 0 16,0 3 0-16,1 3 0 15,-1 1 0-15,2 4 0 0,4 0 0 16,2 0 0-16,3 6 0 16,6 2 0-16,4 4 0 0,6 1 0 15,9 5 0-15,9 0 0 16,8 9-7-16,5-1-82 16,15-2-3-16,11-4-4 15,8-3-6-15,7-3-1 0</inkml:trace>
  <inkml:trace contextRef="#ctx0" brushRef="#br0" timeOffset="28541.5778">7123 7580 12 0,'-2'-11'87'0,"2"0"4"0,3 0-3 16,-3 11-6-16,10-13-43 16,-10 13-7-1,12 7-9-15,-7 8-7 0,-3 7-4 16,-2 10-2-16,0 9-3 15,-7 37 1 1,-7 14-4-16,-6 14-4 16,-4 10 0-1,-3 8 0-15,-4 13 0 0,0 3 0 0,-1 4 0 16,4-24 0 0,0-9 0-16,3-8 0 0,2-8 0 15,2-11 0-15,4-9 0 16,0-12 0-16,8-8 0 15,-4-16 0-15,9-2 0 0,-1-14-5 16,5-23-74-16,6 0-11 16,3-12-3-16,5-16-7 15,4-18-3-15</inkml:trace>
  <inkml:trace contextRef="#ctx0" brushRef="#br0" timeOffset="28882.2789">7822 7575 30 0,'39'-42'96'15,"-6"10"1"1,-13 5-6-16,-3 6-3 0,-11-25-38 16,-6 46-27-16,7 8-6 15,-6 13-6-15,3 13-3 0,-4 10-8 16,1 13 0-16,-8 47 0 31,-4 17 0-31,-8 15 0 16,-9 7 0-16,-2 9 0 15,-7 8 0-15,-2 2 0 0,-5-3 0 16,8-40 0-16,1-11 0 16,5-16 0-16,6-9 0 0,4-18 0 15,7-9-7-15,11-22-82 16,-4-17-3-1,6-17-4-15,-15-4-6 0,6-21-3 16</inkml:trace>
  <inkml:trace contextRef="#ctx0" brushRef="#br0" timeOffset="29370.4643">6047 8345 18 0,'-44'-3'86'16,"6"-1"0"-16,8-1-1 15,6-1-2-15,24 6-51 16,0 0 0-16,-15-6-7 0,15 6-6 15,0 0-6 1,13-4-2-16,7 2-3 0,8 1-1 16,14 1-1-16,10 0-6 15,18 1 0-15,10-1 0 16,13 0 0-16,16 2 0 16,14-2 0-16,13 0 0 15,11-6 0-15,13-4 0 0,8-3 0 16,6-4 0-16,5-3 0 15,-4-1 0-15,-1-2 0 0,-15-1 0 16,-10-1 0-16,-16 3 0 16,-18 1 0-16,-14 3 0 0,-21 0 0 15,-16 7 0-15,-18 0 0 16,-11 5 0-16,-15 2 0 16,-10 3-7-1,-10 1-10-15,-15-10-51 0,-13 10-21 16,-8 0-4-16,-14-1-4 15,-8-6-5-15</inkml:trace>
  <inkml:trace contextRef="#ctx0" brushRef="#br0" timeOffset="29753.3867">6667 7706 36 0,'-8'-9'92'15,"0"1"-1"-15,8 8-6 16,-17-14-2-16,7 14-52 0,10 0-7 15,-15 15-9-15,9 1-6 16,-2 14-2 0,0 6-1-16,-1 7-2 15,-1 3 1 1,1 4-2-16,-1 3-1 0,-3-4-2 16,3 3-2-16,-1-16-4 15,3-2-7-15,1-11-9 0,3-7-35 16,0-6-29-16,4-10-4 15,0 0-4-15,-6-17-3 16</inkml:trace>
  <inkml:trace contextRef="#ctx0" brushRef="#br0" timeOffset="30117.9323">6477 7817 19 0,'11'-24'86'0,"-1"3"-1"16,5 1-1-16,3-4-34 15,2 10-7-15,3 6-11 0,3 8-13 16,4 1-7-16,0 12-3 16,12 16-3-1,-2 7-1 1,-2 7-1-16,-3 3-1 0,-4 5 0 16,-4 1 0-16,-8 1-1 15,-8-1 1-15,-15-14 0 16,-10-1-2-16,-9-5 1 15,-7-3 1-15,-7-5-1 0,-6-4 0 16,0-4 1-16,-4-2-1 16,6-8-1-1,1-2 1-15,4-2 0 0,4-2-1 16,9 0-2-16,4 0-4 0,7-1-5 16,3-4-13-16,6-8-55 15,3 13-8-15,0 7-5 16,0-7-6-16,1 15 1 15</inkml:trace>
  <inkml:trace contextRef="#ctx0" brushRef="#br0" timeOffset="30424.6194">6394 8612 91 0,'6'-12'98'0,"-3"0"-4"0,0 0-5 16,-3 2-2-16,1 1-66 15,-1 9-2-15,0 0-7 0,2 15-12 16,-2 2 0-16,4 9 0 16,-4 3 0-16,1 7 0 15,-2 4 0-15,1 4 0 0,0 0 0 16,-2 2 0-16,-3 0 0 15,3-2 0 1,-3-9-27-16,1-6-60 0,6-6-4 16,5-12-4-16,-7-11-6 15,20-3-2-15</inkml:trace>
  <inkml:trace contextRef="#ctx0" brushRef="#br0" timeOffset="30770.9389">6611 8699 88 0,'5'-21'96'0,"-1"6"-4"16,-3-1-7-16,0 32-11 0,-1-16-44 16,0 0-11-16,1 15-8 15,-1 2-5-15,1 8-2 16,-2 3-1-16,3 3 0 16,1 0-3-16,3-3 0 15,-1-3 0-15,0-9 0 16,5-3 0-16,0-9 0 0,5-4 0 15,1-4 0-15,2-9 0 16,-3-4 0-16,2-3 0 0,-1-7 0 16,-3-1 0-1,-2-5 0-15,-2 0 0 0,-3-2 0 16,-6 0 0-16,0 4 0 16,-6-1 0-16,-5 5 0 0,-7 5 0 15,-3 5 0-15,-9 5 0 16,-1 9-2-16,-6 2-38 15,2 1-48-15,2 1-1 0,2-1-7 16,10-4-7-16</inkml:trace>
  <inkml:trace contextRef="#ctx0" brushRef="#br0" timeOffset="31977.4714">3808 6385 0 0,'3'-18'74'16,"1"-4"6"-16,-4 12-13 16,0-9-12-16,1 5-6 15,-1 1-12-15,0 3-5 16,0 10-10-16,0-12-7 15,0 12-3-15,0 0-3 0,0 15-2 16,3 2-1 0,3 9-1-16,1 7-1 0,3 5 1 15,0 5-1-15,6 4 1 0,1 5 0 16,4 1-1-16,4 5 0 16,6 0 0-1,3 2 0-15,5 1-2 0,5 2-2 16,5 0 0-16,4 1 0 0,0 4 0 15,6-2 0-15,-3 4 0 16,0 0 0-16,2 2 0 0,-4 0 0 16,-4-2 0-16,-1 0 0 15,-3-5 0-15,2 7 0 16,-2-6 0 0,-3 0 0-16,-1-1 0 15,0-1 0-15,-1 2 0 16,-2 0 0-16,-1 0 0 0,-3-5 0 15,-1-5 0-15,-3 0 0 16,-3-5 0-16,-1-2 0 0,-3-5 0 16,-2-3 0-1,0-7 0-15,-5-3 0 0,-1-5 0 16,-2-4 0-16,-1-5 0 16,-3-5 0-16,-3-3 0 15,-7-9 0-15,0 0 0 0,8 2 0 16,-8-9 0-16,-2-11 0 15,-12-3 0-15,-1-6 0 16,-3-4 0-16,-6-2 0 0,0-3 0 16,-7 2 0-16,2 9 0 15,1 0 0-15,3 10 0 16,3 1 0-16,5 9 0 0,5 3 0 16,2 5 0-16,8 7 0 15,2 1 0-15,7 4 0 16,6 0 0-16,6 2 0 0,5-4 0 15,7-2 0 1,4-6 0-16,4-2 0 0,4-3 0 16,4-11 0-16,3-4 0 15,1-7 0-15,0-5 0 16,3-1 0-16,-7-9-64 16,2-9-29-16,-2-5-3 0,-6-5-8 15,-5 1-7-15</inkml:trace>
  <inkml:trace contextRef="#ctx0" brushRef="#br0" timeOffset="36718.5806">8688 2971 48 0,'-9'-5'71'15,"9"5"-11"-15,-13-9-6 16,13 9-9-16,0 0-8 15,-11-9-7-15,11 9-4 0,0 0-5 16,0 0-6-16,0 0-2 16,0 0-4-16,0 0 0 15,0 0-4-15,0 0 0 16,0 0-1-16,12-3 0 0,5 3 0 16,3 0-1-16,5 0 0 15,5 0 1 1,6 1-1-16,3-1 0 0,2 0 0 15,4 0-1-15,3-1 0 0,3-1 1 16,4-2-1-16,1 0 1 16,8 1-1-16,-2-2 0 15,6-1 0-15,4 1-1 16,-2 1 1-16,4-2 0 0,0-1-1 16,3 4-1-16,5-3 1 15,0 2 0-15,5-1 0 16,-4-1 0-16,3 2 0 15,2-1-1-15,-2-1 1 16,-6 0-1-16,-3-2 2 0,-5 1-2 16,-4 0 0-16,-11-1 0 15,-1 0 0-15,-6-2 0 0,-10 4 0 16,-5 0 0-16,-2 0 0 16,-9 0 0-16,-4 1 0 15,-2 0 0-15,-3 0 0 0,-2 4 0 16,-3-1 0-16,2 1 0 15,-5 0 0-15,-7 1 0 16,15-2 0-16,-15 2 0 16,12 0 0-16,-12 0-2 0,0 0-3 15,10-1-4 1,-10 1-3-16,0 0-9 16,0 0-26-16,0 0-38 0,11-11-1 15,-11 2-4-15,0 9-3 16</inkml:trace>
  <inkml:trace contextRef="#ctx0" brushRef="#br0" timeOffset="36953.5812">10942 2607 50 0,'-12'-11'88'15,"5"0"-2"-15,7 11-6 16,-13-12-25-16,13 12-14 0,0 0-14 16,0 5-10-16,2 6-7 15,11 5-4-15,-3 2-3 16,2 7 0-16,5 2 0 0,-3 2-1 15,-2 0 0 1,-1 2-1-16,-8 0 0 0,-1 1 1 16,-4-2-2-16,-8-1-1 15,-7-3-6-15,-3 3-33 16,-8-3-41-16,-5-6-2 0,2-6-7 16,0-4-6-16</inkml:trace>
  <inkml:trace contextRef="#ctx0" brushRef="#br0" timeOffset="38606.6996">12709 2225 70 0,'-3'-12'80'0,"-2"0"-1"0,-3-5-22 16,2 7-14-16,3-2-12 0,3-1-7 16,-2 2-8-16,-1 0-5 15,-6 2-3-15,3 0-2 16,-4 1-3-16,1-2 0 16,-7 3 0-16,0 3-1 0,-1-1 0 15,-2-1 0-15,0 2 0 16,-2-1 0-1,1 2 0-15,-4 3-1 16,1-2 1-16,-1 2-1 0,-1 0 1 0,-3 0-1 16,1 2 0-16,-3 3 0 15,-1 0 0-15,1 3 1 16,-4 0 0-16,-7 10 1 31,1 0 1-31,-2 4 0 16,4 2 0-16,0 4 0 15,1 2 0-15,1 2 0 0,-3 2-1 16,8-4 0-16,-1 3-1 16,4 2 1-16,-5 0 0 15,2 0-1-15,2 2 1 16,-1-1-1-16,1 1 1 16,4-3-3-16,3 0 0 15,-1-3 0-15,2 1 0 0,2-2 0 16,1 0 0-16,4 3 0 15,-2 0 0-15,1 5 0 0,0-1 0 16,1 7 0-16,3 1 0 16,-4 5 0-16,3 1 0 15,2 3 0-15,0 3 0 16,3-4 0-16,1-1 0 0,4-2 0 16,2-2 0-16,0 0 0 15,2-3 0-15,6 2 0 16,4-2 0-16,1 1 0 0,3 1 0 15,5 1 0-15,5 2 0 16,3-2 0-16,3 2 0 16,6 0 0-16,3-4 0 15,10 1 0-15,4-3 0 0,4 1 0 16,6-4 0-16,3-1 0 16,1-5 0-16,6-2 0 15,-2-2 0-15,2-4 0 16,0-4 0-16,1-5 0 0,2-3 0 15,2-5 0-15,-1-3 0 16,-4-3 0-16,4-2 0 16,-1-2 0-16,-3-2 0 0,-2-5 0 15,-2 0 0-15,0-4 0 16,-3-2 0-16,0-3 0 16,3-5 0-16,-3-2 0 15,0-6 0-15,2-6 0 16,3-7 0-16,1-9 0 15,2-2 0-15,-1-10 0 0,-3-4 0 16,-5-4 0-16,-4-3 0 0,-8-2 0 16,-7 2 0-16,-9-1 0 15,-6 2 0-15,-6-1 0 16,-4 2 0-16,-8-1 0 16,-5-1 0-16,-4 0 0 0,-6 2 0 15,-1 2 0-15,-9-1 0 16,-4 2 0-16,-5 4 0 15,-3 3 0-15,-7 3 0 16,-2 1 0-16,-4 1 0 16,-6 1 0-16,-3 3 0 0,-3 5 0 15,-2 0 0-15,-5 3 0 16,-2 1 0-16,-4 6 0 16,-4 1 0-16,1 2 0 0,-6 7 0 15,-2-3 0-15,-3 7 0 16,-2 0 0-16,-5 3 0 15,2 6 0-15,-4 2 0 16,1 5 0-16,-3 2 0 16,6 3 0-16,1 3 0 0,9 9 0 15,1 1 0-15,11 11-20 16,4 2-24-16,21 5-45 31,11-6 0-31,14-1-6 16,7-3-4-16</inkml:trace>
  <inkml:trace contextRef="#ctx0" brushRef="#br0" timeOffset="39044.6748">12635 2080 45 0,'-2'-13'89'16,"2"13"-2"-16,0-10-6 0,0 10-3 16,0 0-51-16,0 8-9 15,0 26-2 1,-2 15-5-16,-3 13-2 16,-6 17 2-16,-1 14-2 15,-4 14 0-15,-4 11-2 16,-3 13-1-16,1-9-3 0,-2 0 0 15,-2 0-1-15,2-3-2 16,1-1 0-16,1-4 0 16,3-6 0-16,-1-7 0 15,3-1 0-15,0-8 0 16,2-6 0-16,-1-6 0 0,2-6 0 16,3-6 0-16,-4-6 0 15,3-8 0-15,3-11 0 0,0-7 0 16,3-10 0-16,0-7 0 15,6-19-7-15,0 0-9 16,2-5-33-16,10-26-39 16,8-17-2-16,5-16-5 0,6-18-5 15</inkml:trace>
  <inkml:trace contextRef="#ctx0" brushRef="#br0" timeOffset="39434.3856">13158 2386 1 0,'29'-47'88'15,"-6"6"6"-15,-4 5-4 16,-10 4-5-16,1 6-1 16,-7 6-67-16,5 7-2 15,-8 13-3-15,8 0-4 16,-4 14-3-16,3 11-2 0,-1 16-1 15,-3 14 1-15,6 17 1 16,-4 16-4-16,-6 13 0 16,0 14 0-16,-11 9 0 0,-2 9 0 15,-6 0 0-15,-1-2 0 16,-3 1 0-16,-5-3 0 16,4-5 0-16,-5-6 0 0,3-10 0 15,0-8 0-15,3-2 0 16,-1-8 0-16,2-12 0 15,5-9 0-15,7-7 0 16,-2-14-9-16,9-5-9 0,-6-6-34 16,5-17-37-16,0-12-2 15,-5-11-7 1,1-14-3-16</inkml:trace>
  <inkml:trace contextRef="#ctx0" brushRef="#br0" timeOffset="39880.6794">11721 3086 73 0,'-68'-4'91'15,"7"-2"-4"-15,16-4-3 16,10 1-1-16,11 1-63 0,3 2-2 16,10 3-2-16,11 3-4 15,0 0-3-15,14-6-1 16,12 6-3-16,16 1 0 0,20-1-5 16,16 0 0-16,21 1 0 15,20-6 0 1,16-1 0-16,17 1 0 15,5-3 0-15,4-1 0 0,-3-1 0 16,-7 0 0-16,-13 0 0 16,-10 0 0-16,-21 0 0 0,-19-1 0 15,-17-1 0-15,-16 2 0 16,-14 0 0-16,-12 1 0 16,-11 3 0-16,-18 6 0 0,5-12 0 15,-10 6 0-15,-15 6-26 16,-8-2-62-16,-16 0-2 15,-14-4-4-15,-11 1-6 0,-9-3-1 16</inkml:trace>
  <inkml:trace contextRef="#ctx0" brushRef="#br0" timeOffset="40288.9875">12055 2510 38 0,'0'0'83'0,"-12"-16"-4"15,2 9-4-15,1 1-4 16,9 6-47-16,-20 13-7 15,7 5-5-15,0 7-4 0,-1 5-1 16,-1 8 0-16,1 1 1 16,2 2-2-16,5 2 0 15,4-4 0-15,3 2-2 16,3-6 0-16,7-5 0 0,6-4 1 16,6-6 0-16,3-4 0 15,7-6-1 1,1-4-3-16,-1-6-1 0,4 0-5 0,-2-9-6 15,0-5-19 1,-1-4-52-16,-11-6-2 0,-5-5-4 16,-11-3-5-16,-4 1 7 15</inkml:trace>
  <inkml:trace contextRef="#ctx0" brushRef="#br0" timeOffset="40489.7137">12044 2560 19 0,'-26'-14'79'0,"4"2"3"0,5 1-4 15,7-7-27-15,8 8-10 16,2-4-12-16,5 4-8 16,10-2-12-16,4-2-3 15,3 2-4-15,9-1-1 16,-1 5-4-16,2 1-9 0,1 5-13 16,0 2-21-16,-13 0-30 15,2 6-4-15,-5 1-5 0,-6 2 0 16</inkml:trace>
  <inkml:trace contextRef="#ctx0" brushRef="#br0" timeOffset="40696.4458">11968 2626 10 0,'-32'20'71'16,"12"-4"7"-16,1-5 0 15,12 2-28-15,1-4-5 16,7 3-12-16,10-6-6 0,8 0-6 15,7-6-4 1,8 0-7-16,12 0-12 0,5 0-46 16,8-7-29-16,5-5-2 15,3-6-7-15,-3 2-5 16</inkml:trace>
  <inkml:trace contextRef="#ctx0" brushRef="#br0" timeOffset="42725.1916">12012 3278 18 0,'2'-12'80'0,"3"-2"4"15,3-2-7-15,-8 3-20 0,0 13-8 16,5-16-13 0,-5 16-12-16,0 0-7 15,0 0-5-15,0 0-4 0,1 9-1 16,-4 11-3-16,-7 5-1 15,-3 9-1-15,-3 6 1 0,-4 9 0 16,1 5 0-16,2 2-1 16,1-1-1-16,8-2 0 15,6-4 1-15,2-5 0 16,11-8 0-16,8-9 0 0,5-7 1 16,2-11 0-16,4-6 0 15,-4-3 0-15,2-9-3 16,-6-6 0-16,-5-6 0 0,-5-1 0 15,-3-1 0-15,-7 0 0 16,-2 0 0-16,-1 3 0 16,-12 4 0-16,-6 5 0 0,-2 6 0 15,-2 5 0-15,-6 0 0 16,5 16-9-16,2 5-77 16,-3 3-3-16,15 0-4 15,4-2-7-15,11 1-5 16</inkml:trace>
  <inkml:trace contextRef="#ctx0" brushRef="#br0" timeOffset="45637.121">13068 5349 1 0,'-3'-12'69'0,"-6"-1"5"0,4 2-18 16,-1-3-11-16,-2-1-10 15,2 1-11-15,-1-1-6 16,-2 4-5-16,0-1-4 16,-3 2-2-16,0 1 0 0,-2 0 0 15,-1 3 0-15,-4-3-2 16,-2 2 2-16,-1-1-2 15,-2 2 0-15,0-1-1 16,-4 2 1-16,2-1-1 16,-4 3-1-16,1-1 0 0,-3 1 0 15,-1-1-1-15,0 3 1 0,0 0-1 16,1 1 0-16,-2 0 1 16,1-2-1-16,0 5 0 15,-1 1 0-15,2 0 0 16,-1 2 0-16,0 0 0 15,-2 2 0-15,3 0 0 0,0 2 0 16,-1 0 0-16,1 1 0 16,-2 2 0-16,2 0-1 15,-1 6 2-15,0 1 1 16,1 0 0-16,-2 3 0 16,3 3 0-16,0 1 0 15,0 4 0-15,-1 1 1 16,7-1-3-16,-3 4-1 0,1 2 1 15,0 2 0 1,1 2-1-16,5-4 0 0,-2 2 0 16,2-3 1-16,0 2-1 15,4-5 1-15,5 1-2 16,-3-2 1-16,3-1-1 16,5 1 1-16,-3 1 0 0,4 2-1 15,1-1 0-15,-1 6 0 16,2-3 1-16,1 6 0 0,3 0-1 15,0 0 1-15,0 0 0 16,4 0 0-16,5-1-1 16,-1-1 1-16,6-1 1 0,-1-5-2 15,3 3 0-15,1-2 0 16,1-2 0-16,3 2 0 16,-1 0 0-16,1 1 0 15,0 0 0-15,3 3 0 16,5 1 0-16,-1-1 0 15,8 1 0-15,1-3 0 16,10-1 0-16,1-4 0 0,3-2 0 16,5-3 0-16,4-3 0 15,1-4 0-15,3 2 0 0,2-5 0 16,0-2 0-16,2 0 0 16,3-2 0-16,-1-1 0 0,0-4 0 15,3 0 0-15,-2-3 0 16,-1-2 0-16,1-1 0 15,-1-3 0-15,-1-1 0 16,0-7 0-16,3 0 0 0,-1-5 0 16,-2-4 0-1,-2-1 0-15,1-4 0 0,-1-4 0 16,-3-4 0-16,0-1 0 16,-2-7 0-16,0-5 0 15,-4-3 0-15,-1-3 0 0,-5-3 0 16,0-4 0-16,-5-1 0 0,-1-1 0 15,-6 2 0 1,-5-1 0-16,-2-1 0 16,-8-1 0-16,-3 0 0 0,-6-1 0 15,-5-1 0-15,-5 2 0 16,-4-2 0-16,-1 3 0 16,-5 3 0-16,-2 1 0 0,-2 2 0 15,-4 1 0-15,-1 1 0 16,-4 1 0-16,-1 1 0 15,-2 0 0-15,-2-1 0 0,-5 4 0 16,-6 1 0-16,-2 1 0 16,-2 2 0-16,-5 3 0 15,-3 3 0-15,-5 0 0 0,-2 2 0 16,-2-1 0 0,-1 3 0-16,4 0 0 15,-4 3 0-15,6 0 0 0,-2 1 0 16,2 4 0-16,1 2 0 15,1 3 0-15,-1 4 0 0,2 3 0 16,-4 6 0-16,-1 3 0 16,-2 1 0-16,-3 4 0 15,-1 7 0-15,0 3 0 16,-1 4 0-16,0 2 0 0,4 4 0 16,5 1-7-16,4 2-6 15,10 4-12-15,2-6-28 16,19 1-33-1,14-4-4-15,4-6-4 16,15-4-4-16</inkml:trace>
  <inkml:trace contextRef="#ctx0" brushRef="#br0" timeOffset="46144.4127">12899 5200 4 0,'0'0'74'0,"-7"-16"3"16,7 16 0-16,-9-11-33 0,9 11-9 15,-12-2-8-15,12 2-7 16,-14 3-2-16,14-3-3 16,-13 18-3-16,4-2 0 0,3 5-2 15,-7 14 3 1,-2 11 0-16,-2 9-2 16,-7 11 0-1,0 9-2-15,-10 9-1 0,-1 8-1 16,-4 5 0-16,2-3-5 0,0 3-1 15,-2-1 0 1,6-4 0-16,-1 0-1 16,7-4 2-16,-2-2-2 0,9-4 0 0,-1-3 0 15,3-4 0 1,2-5 0-16,0-1 0 0,4-7 0 16,3-5 0-16,-1-7 0 0,3-4 0 15,2-8-2-15,-1-9-3 16,1-7-4-16,3-7-5 15,2-15-29-15,0 0-45 16,4-15-1-16,9-17-4 0,5-14-6 16</inkml:trace>
  <inkml:trace contextRef="#ctx0" brushRef="#br0" timeOffset="46577.4778">13508 5276 22 0,'31'-32'83'0,"-10"3"0"16,-5 3-1-16,-7 1-4 0,-3 6-54 15,-5 6-3-15,-1 13-4 16,0-8-5-16,0 8-4 0,-5 19-3 15,-3 6-2 1,-4 22 4-16,-5 11-1 16,-7 19 3-16,-2 14 0 15,-7 13-1-15,-4 7 0 0,-2 12-1 16,-3 7 0-16,0-6-3 16,3 0 0-16,0-3-2 15,-2-2 0-15,3-2-2 16,-2 0 0-16,0-5 0 15,1-1 0-15,1-7 0 0,-2-8 0 16,4-6 0-16,2-10 0 16,4-13 0-16,6-13 0 15,4-13-7-15,2-16-10 16,18-25-63-16,-13 4-9 0,10-16-2 16,3-16-6-16,-1-16-4 15</inkml:trace>
  <inkml:trace contextRef="#ctx0" brushRef="#br0" timeOffset="47041.9448">11843 6072 26 0,'-59'-6'87'0,"7"-1"-1"16,4-4-2-16,9 1-5 15,11 0-48-15,4 4-5 16,9 2-7-16,6 0-8 0,9 4-2 16,0 0-2-16,0 0-1 15,19-2-2-15,11 2 0 0,11-1 0 16,13-1 0-16,19-2 0 15,17-3-1-15,18 0-1 16,20-5 0-16,19 3 0 0,11-4-1 16,14 3 1-16,5-3 0 15,-1 1 0-15,2 0-1 16,-11 4 2 0,-10-3-3-16,-21 2 0 0,-16-1 0 15,-22 4 0-15,-23-1 0 0,-17 1 0 16,-16 3 0-16,-21 0-3 15,-21 3-4-15,0 0-6 16,-19-1-15-16,-14 1-56 16,-15 0-2-16,-9 0-6 0,-16-8-5 15,-8-1 2-15</inkml:trace>
  <inkml:trace contextRef="#ctx0" brushRef="#br0" timeOffset="47420.217">12220 5452 61 0,'8'-14'87'0,"4"2"0"15,-7 1-7-15,-5 11-30 16,0 0-18-16,0 0-11 0,10-4-8 16,-10 10-6-16,-2 9-5 15,-3 7-1-15,0 6 0 16,-5 7 1-16,2 3 0 16,-5 3 1-16,-2 2-1 0,2-1 0 15,-5-2 1 1,2-1-1-16,-1-4 0 0,0-7-3 15,3 1-6-15,3-9-5 0,3-2-13 16,5 2-44-16,3-20-11 16,0 0-7-16,0 0-6 15,6-11 7-15</inkml:trace>
  <inkml:trace contextRef="#ctx0" brushRef="#br0" timeOffset="47654.6748">12171 5518 69 0,'6'-19'83'0,"5"-2"-2"16,-3 0-5-16,4 2-38 15,6 1-9-15,1 3-11 16,3 2-8-16,6 3-5 16,-2 3-2-16,7 3-2 0,-2 3 0 15,1 1-4-15,-3 3-5 16,2 5-10-16,-10 2-22 15,-3-1-34-15,-2 4-6 0,-10-3-4 16,-4-1-3-16</inkml:trace>
  <inkml:trace contextRef="#ctx0" brushRef="#br0" timeOffset="47853.9729">12202 5611 51 0,'-13'9'79'15,"13"-9"0"-15,-14 5-17 16,14-5-15-16,0 0-10 0,7 4-9 16,2-3-9-1,7 0-5-15,7-1-4 0,7-3-7 16,9 3-12-16,5 0-36 16,12-3-31-16,9 1-4 15,2-5-7-15,0 1-3 16</inkml:trace>
  <inkml:trace contextRef="#ctx0" brushRef="#br0" timeOffset="49838.7305">11918 6289 6 0,'-16'-8'81'16,"1"3"4"-16,2-3-3 16,1 7-20-16,2-5-18 15,10 6-11-15,-10-7-13 16,10 7-6-16,0 0-5 0,0 0-3 15,0 0-2-15,15 0-1 16,2 3 0-16,6 1-1 16,4 1 1-16,6-1-1 0,3 3 0 15,4-2-1-15,-4 1 1 16,-4-1-2-16,-2 1 0 16,-6 2 0-16,-6 2 1 0,-4 2-1 15,-10 3 1 1,-1 3-1-16,-3 3 1 0,-1 3 1 15,-6 5-1-15,-6 0 1 0,0 5-1 16,-2 0 0-16,-6 1 0 16,0 0 0-1,-1 2-1-15,1-4-2 0,1 2-3 16,-2-5-7-16,6-1-14 16,-2 6-51-16,7-16-6 0,7-6-7 15,4-13-5-15</inkml:trace>
  <inkml:trace contextRef="#ctx0" brushRef="#br0" timeOffset="50031.4196">12019 6577 17 0,'0'0'81'16,"-7"-14"1"-16,7 5-4 15,12-2-5-15,5-3-43 16,9 5-14-16,12-5-15 15,12 4-31-15,10 4-39 16,6-2-7-16,2-1-4 0,-5-2-3 16</inkml:trace>
  <inkml:trace contextRef="#ctx0" brushRef="#br0" timeOffset="51393.324">9230 5986 56 0,'-11'-1'69'0,"2"-5"-5"16,9 6-8-16,-12-6-9 0,12 6-8 15,0 0-11-15,0 0-6 16,0 0-6-16,0-8-6 16,0 8-3-16,12 0-1 15,-5 0 1-15,6 0-1 0,1 1 0 16,4 0 0-16,4 2 0 15,4 0 0-15,7 2-1 16,5 0-2-16,8 1 0 16,2 1 0-16,6 0-1 0,9 2 0 15,2-1 0-15,6 0-1 16,5-1 1-16,7 1 0 16,1-3-1-16,1 1 0 0,3-2 1 15,2-1-1-15,-3-1 1 16,-3 1-1-16,0-2 0 15,-3 0 1-15,-4 1-1 16,-6 0 1-16,-2 0-1 0,-3 0 0 16,-6 1 0-16,-2-1 0 15,-3-1 0-15,-5 2 0 16,0-3-1-16,-5 0 1 0,0 0-1 16,-2 1 0-16,-4-1 1 15,0 0-1-15,-2-2 1 16,-3 0 0-16,-2 0-1 15,-1 1 1-15,-7-1-1 16,-3 1 1-16,-4 0-2 16,-2 0 1-16,-7 1-1 0,-8 0-2 15,11 0-1-15,-11 0-2 16,0 0-2-16,-12 0-2 0,2 0-1 16,-8 0-3-16,-2 0-2 15,-8-4-1-15,1-1 2 16,-5-3 1-16,0-4 1 0,1 0 3 15,2-4 2 1,-1-1 4-16,4 2 5 0,2-2 4 16,-2 2 5-16,7 0 1 15,1 1 3-15,1 3 1 0,4 2-1 16,4 1-1-16,9 8-1 16,-15-8-2-16,15 8-3 15,7 0-2 1,6 5-2-16,6 4-1 0,4 4-1 15,5 2 1-15,5 2-1 0,2 6 0 16,-4-2 0-16,-1 2 0 16,-7 1 0-16,-3 2 1 0,-9-1 0 15,-11 3 0-15,-2 0 0 16,-14 2 1-16,-13 0-1 16,-5 1 0-16,-7 0 0 15,-3-1-4-15,-5 2-5 16,4-8-11-16,4 1-63 0,8-3-5 15,10-9-4-15,12-6-7 16,11-7-4-16</inkml:trace>
  <inkml:trace contextRef="#ctx0" brushRef="#br0" timeOffset="54069.9589">18588 5250 44 0,'5'-13'84'0,"-3"-2"0"0,-2 15-7 15,0-22-33-15,0 13-11 16,-1-3-8 0,-3 3-10-16,2-1-4 0,2 10-3 15,-12-13-2-15,12 13-1 0,-15-12-2 16,3 8 0-16,0 1-1 15,-5 0 0-15,-3 1-1 16,-4 2 1-16,-4 0 0 16,-2 0 0-16,-3 0 0 15,-3 1 1-15,-3 2-1 0,-5 2 0 0,2 2 0 16,-3 1 0 0,-1 0 0-16,0 3 0 0,3 0-1 15,-2 1 0-15,3 2 0 16,3 1 0-16,-3 1 0 15,3 2 0-15,1-2 0 16,2 3-1-16,-2 1 4 0,1 0 0 16,0 2-1-16,-1 3 1 15,1 1 0-15,-2 0 0 16,4 4-1-16,-3 3 2 0,3 2-4 16,0 2 1-16,2 4-2 15,3 0 0-15,1 0 0 16,2 0 0-16,2 1 0 0,3 0 0 15,3-1 0-15,0-1 0 16,3 2 0-16,2-1 0 16,2 3 0-16,1-1 0 0,2 4 0 15,3 2 0-15,1 2 0 16,5 2 0 0,0-2 0-16,2 1 0 15,4 0 0-15,5 1 0 0,6-3 0 16,0 0 0-16,3 0 0 0,2-1 0 15,7 1 0 1,-2 1 0-16,5 4 0 0,1 2 0 16,25 8-9-1,1 0-5-15,9 0-3 16,6-5 1-16,3-4 1 16,10 0 0-16,2-11-4 15,6-4 20-15,-22 0-1 0,16-15-5 16,1-24-43 31,42-83 30-47,15 100-14 0,33-61 84 31,4 12 10-15</inkml:trace>
  <inkml:trace contextRef="#ctx0" brushRef="#br0" timeOffset="54402.5282">20227 5829 511 0,'-17'-47'0'0,"-9"-6"0"0,-6-6 0 0,-9-11 0 15,-65 5 0-15,46 1 0 16,-14 6 0-16,-2 4 0 16,-11 5 0-1,-3 5 0-15,-6 3 0 16,-7 11 0-16,-3 6 0 0,-3 6 0 16,-4 10 0-16,-1 6 0 15,3 7 0-15,0 10 0 0,6 9 0 16,8 10-7-16,6 2-18 15,22 7-61-15,10 0-4 16,18-2-4-16,18-5-3 0,16-9-4 16</inkml:trace>
  <inkml:trace contextRef="#ctx0" brushRef="#br0" timeOffset="55774.1895">19373 5420 14 0,'3'-16'78'0,"-1"-1"4"16,-1 2-2-16,0-1-36 15,2 1-6-15,0 3-14 16,3 0-6-16,-6 12-6 0,10-14-6 16,2 10-1-16,2 2-4 15,1 2 4-15,7 3-2 16,2 6 4-16,12 7 0 16,1 4 1-1,5 5 1-15,1 2-1 16,1 3 0-16,3 2-1 0,-3 4 2 15,3 0-4-15,-10-1-2 16,1 1 1-16,-3 0-1 0,-4 2-1 16,-2 0 0-16,-2 0 0 15,-3 2-1-15,-4 0 0 16,-4-4 0-16,-1 0-1 16,-2 2 0-16,1-1 0 15,-3-2-1-15,-3-1 1 16,-1-1 0-16,-1-1 0 0,-4 0 1 15,-1 1 1-15,-2 0-1 16,-3 0 0-16,-8 1 0 0,1-1 0 16,-2 2 0-16,0 2-1 15,-4-2 1-15,1 3 0 16,0-4-1-16,1-1 0 16,0-2 1-16,2 1 0 0,-3-4-1 15,0-1 1-15,1-1 1 16,-1-2-2-16,0 2 0 15,-4-3 0-15,-2 4 0 0,-3 1 0 16,-2-1 0-16,-1 3 0 16,-4 1 0-16,-3-2 0 15,-2 1 0-15,-9 6 0 32,-5-1-2-32,1-2-2 0,2-2 0 15,-2 0 1-15,0-4-1 16,2-3 1-16,2-2 0 15,10-7 6-15,1-2 0 16,-2-1-1-16,1-3 1 0,-5 0-1 16,-1-2 0-16,-2 1 0 15,-4-1-1-15,-4 0 0 16,-4-1 0-16,-4-2 0 0,-3 1-1 16,-5 1 2-16,0-1-2 15,-4-2 0-15,2 1-2 16,-1-3-5-16,1-2-78 15,11-12-2 1,10-16-3-16,17-9-9 16</inkml:trace>
  <inkml:trace contextRef="#ctx0" brushRef="#br0" timeOffset="56401.989">18298 5107 3 0,'4'-13'85'0,"0"3"4"16,0-3-3-16,-2 5-6 15,-2 8-47-15,0 0-7 16,0 0-7-16,0 18-6 16,-8 6-5-16,-4 8-1 15,-4 12-2-15,-3 9 3 0,-6 8 0 16,-2 7-1-16,-2 9 0 16,0 4-1-16,0 5 0 15,-1 1 0-15,4 7 0 0,3-1-3 16,1 4-3-16,2 1 0 15,2 1 0-15,-1 5 0 16,1-2 0-16,0 1 0 0,-2-1 0 16,1 0 0-1,-2-6 0-15,2-5 0 0,0-9 0 16,2-9 0-16,2-7 0 16,3-9 0-16,1-11 0 0,4-10 0 15,2-6 0-15,0-9-7 16,5-3-5-16,0-18-13 15,0 0-61-15,12-3-3 16,5-21-4-16,5-13-7 16,6-17 4-16</inkml:trace>
  <inkml:trace contextRef="#ctx0" brushRef="#br0" timeOffset="56795.7737">19273 5414 32 0,'56'-44'85'15,"-11"8"0"-15,-10 5-2 0,-10 8-6 16,-7 7-53-16,-8 10-3 16,-10 6-1-16,4 10-7 15,-9 22 0 1,-10 11-2-16,-4 14-2 0,-8 17 1 15,-4 16 0-15,-8 13-2 16,-4 12-2-16,-3 14-2 16,-1-1-4-16,-1 3 0 15,2-6 0-15,2-4 0 16,2-7 0-16,5-8 0 0,1-4 0 16,3-12 0-16,1-7 0 15,4-6 0-15,-2-2 0 16,5-7 0-16,1-7-3 0,4-4-9 15,0-11-11-15,9-14-53 16,-2-2-13-16,3-13-4 16,-1-13-5-16,-5-8-2 15</inkml:trace>
  <inkml:trace contextRef="#ctx0" brushRef="#br0" timeOffset="57275.4206">17047 6178 38 0,'-47'0'86'15,"12"0"-1"-15,7-6-2 16,9 1-6-16,19 5-52 16,-1-9-8-16,16 6-1 0,10 1-5 15,14 2-4-15,10 1-3 16,12-1 0-16,11 0-1 16,9 5 0-16,11-3 0 15,11-1-2-15,11-1 1 16,10 0 0-16,14-5-1 15,12-2 1-15,9 2-2 0,8-2 2 16,6-1-2-16,-2-2 1 0,-4 2-1 16,-7 0 1-16,-13-2-1 15,-18 1 1-15,-16-2-1 16,-21 0 1-16,-18 1 0 16,-18 0 1-16,-16 1-1 0,-15 0-1 15,-16-1-2-15,-9 10-4 16,-11-16-8-16,-10 12-29 15,-12 0-40-15,-12-1-3 0,-12-4-6 16,-10-2-2-16</inkml:trace>
  <inkml:trace contextRef="#ctx0" brushRef="#br0" timeOffset="57905.3729">17835 5470 37 0,'5'-15'75'0,"1"1"1"0,-17-1-28 16,12 3 0-16,3-2-9 15,-2 5-10-15,-2 9-1 16,0-13-8-16,0 13-5 15,-18 0-1-15,1 9-3 16,-4 4-2-16,-8 10-1 0,0 2 1 16,-4 8-2-16,-3 3-1 15,1 6 0-15,3-1-2 16,5 1 0-16,5-2-2 16,7-2 1-16,6-4-1 0,8-6 0 15,4-4-1-15,10-7 1 16,7-5 0-16,2-5-1 15,5-4 2-15,0-3-3 0,7-9 0 16,-6-2 0-16,-1-4 0 16,-1 1 0-16,-4 0 0 15,-3 2 0-15,-8 1 0 16,-1 2 0-16,-10 9 0 0,0 0 0 16,0 0 0-16,2 5 0 0,-2 10 0 15,-7 3 0 1,-1 6 0-16,0 5 0 0,-2 5 0 15,5 7 0-15,-7 20-66 16,10-18-22-16,2-3-2 16,2-9-9-16,6-5-6 15</inkml:trace>
  <inkml:trace contextRef="#ctx0" brushRef="#br0" timeOffset="59884.7633">17675 6465 51 0,'-6'-11'90'0,"1"3"-2"0,-3-3-5 15,-2 2-3-15,1 6-55 16,9 3-7-16,-20 3-5 16,9 6-5-16,-4 3-1 15,4 5-3-15,0 4 0 0,2 1 0 16,3 2 0-16,6 2-1 16,0-1 1-16,7 0-1 0,7 1 0 15,3-2-1-15,4-2 0 16,4-1 0-16,-2-1 0 15,0-2-1-15,-2-3-1 16,-1-1 1-16,-7-1-1 16,-2-3 1-16,-6-1-1 15,-5 0 1-15,0 0 0 0,-11-1-1 16,-4-2 1-16,-9 1-1 16,-1-1-1-16,-7-2-2 15,0 1-3-15,-4-4-4 0,5 1-14 16,-1 12-53-16,2-17-10 15,7-8-5-15,4-7-4 16,5-2-2-16</inkml:trace>
  <inkml:trace contextRef="#ctx0" brushRef="#br0" timeOffset="60060.7032">17502 6434 59 0,'14'-16'87'16,"2"5"-2"-16,5-5-6 15,4 32-18-15,6-24-34 0,6-1-8 16,5 2-13-16,1-2-22 16,-3 6-58-16,7 3-4 15,-2-3-6-15,-1 3-5 16</inkml:trace>
  <inkml:trace contextRef="#ctx0" brushRef="#br0" timeOffset="61618.9449">9082 8625 55 0,'0'0'77'16,"0"0"-2"-16,0 0-2 16,5-6-48-16,-5 6-1 0,11-11-4 15,-11 11-4-15,14-11-2 16,-4 6-3-16,3 1-2 15,-1-2-1-15,4 3-1 0,0-2-1 16,3 0-1-16,1 1-2 16,1-1-1-16,2 1 0 15,-2 0-1-15,1 1 0 16,1 0 0-16,3-1-1 16,-3 0 1-16,3-1 1 15,1-1-2-15,-3 1 0 16,5 0 1-16,-2-1-1 0,3-1 1 15,0 2 0-15,4-2 0 16,3-1 1-16,9 2 1 16,4-1 0-16,9 0-1 0,3-3 1 15,11 3 0-15,10-2-1 16,5-2-1-16,7 1 1 16,4-3-2-16,9 1 0 0,4-1 0 15,7-2 0-15,2-2 0 16,7 0-1-16,6 1 1 15,0-3 0-15,6-1 0 0,3 1 1 16,3-1 1-16,3-2 0 16,-1 2 0-1,-1-3 0-15,2 2 0 0,2-1 1 16,3 1-1-16,-3-1-1 16,4 0 0-16,-1-1-1 0,4 2 1 15,-4 2-1-15,5-3 0 16,-4 3 1-16,2 0-1 15,-3 0 1-15,0 1 0 16,-1 1 0-16,-3 0-1 0,2-2 2 16,-3 1-1-16,-2 1 0 0,-1-1 1 15,-5 0 0 1,-1 1 0-16,-2-3-1 0,-3 2 1 16,-2 0-1-16,-5-4 1 15,0 2-1-15,-3 1 0 0,-1-1 0 16,-3-1 0-16,-4 3-1 15,-2-1 1 1,0 3-1-16,-6-1 1 0,-2 3 0 16,-8 0-1-16,-7-1 1 15,-4 2-1-15,-9 3 2 16,-6 0-2-16,-8-1 0 0,-9 2 0 16,-6-1 0-16,-5 0 0 15,-6 2 0-15,-6 1 0 16,-3-1 0-16,-4 1 0 0,-7 2 0 15,-2 1 0-15,-4 0 0 16,-1 3 0-16,-12 1 0 16,13-4 0-16,-13 4 0 0,0 0 0 15,9-3 0-15,-9 3 0 16,0 0 0-16,0 0 0 16,0 0-6-16,0 0-6 15,0 0-10-15,0 0-31 16,0 0-34-16,-7-9-4 15,7 9-5-15,-14-13-3 0</inkml:trace>
  <inkml:trace contextRef="#ctx0" brushRef="#br0" timeOffset="61851.1408">17460 7202 73 0,'-10'-2'79'0,"10"2"1"0,0 0-2 16,0 4-44-16,8 8-5 15,6 6-8-15,8 1-8 16,1 7-1-16,3 2-3 0,-3 3-1 16,0 2-3-16,-6-1-2 15,-6 3-1-15,-8-5-3 16,-3 2-3-16,-16-6-5 16,-6 0-13-16,-11 3-56 0,-11-14-5 15,-5-4-5-15,-10-11-4 16</inkml:trace>
  <inkml:trace contextRef="#ctx0" brushRef="#br0" timeOffset="62964.4925">14586 6277 32 0,'-16'0'43'0,"4"0"2"16,-2 1 0-16,4-1-3 15,10 0-4-15,-17 0-3 16,17 0-7-16,-13 0-4 0,13 0-5 15,-11-1-1 1,11 1-3-16,-10-2-2 0,10 2-3 16,0 0 0-16,0 0-2 15,-9 0-1-15,9 0-1 0,0 0-1 16,0 0 0-16,0 0 0 16,11 0-1-16,2 1 0 15,8-1 0-15,9 1 0 16,9 2 0-16,11 1-1 0,10 1 0 15,12-1 0-15,11 2-1 16,8 1 0-16,6 2 0 16,8-1-1-16,6 2 1 15,5-1-1-15,8 2 0 16,-1 0 0-16,0-2-1 0,-2-1 1 16,1 0-1-16,-5-2 1 15,-9-1-1-15,-6-1 1 16,-14-2-1-16,-12-1 1 0,-9-1 0 15,-13 2 0-15,-12-2 0 16,-10 0 0-16,-8-3 1 16,-7 1-1-16,-7-2 0 15,-10 4-2-15,10-6-1 0,-10 6-3 16,0 0-2-16,0 0-4 16,0-11-4-16,0 11-3 15,0 0-3-15,-13-12-2 0,13 12 1 16,-19-14 2-16,10 7 4 15,-3-2 5-15,3 3 4 16,0-4 7-16,9 10 3 16,-8-16 4-16,8 16 1 0,1-13 2 15,7 8 0-15,5 0 1 16,4 5 0-16,4 0-1 16,2 3 0-16,4 7-1 15,1 3 0-15,0 4-1 0,-3 6-1 16,-1 2 0-16,-6 2-3 15,-1 5 0-15,-8-2-1 16,-6 2-1-16,-3-3 0 16,-1 1 0-16,-12-2-1 15,-3-3-3-15,-8-1-3 0,-3-4-10 16,-10 3-30-16,-2-12-37 16,-4-3-2-16,-2-8-8 15,-2-6-1-15</inkml:trace>
  <inkml:trace contextRef="#ctx0" brushRef="#br0" timeOffset="64243.5668">14373 3769 43 0,'-12'-14'78'16,"7"1"1"-16,-4-1-26 16,7 4-7-16,0 1-8 15,2 9-10-15,0-13-7 16,0 13-6-16,4 0-5 16,-4 0-3-16,21 24-2 0,-4-5-1 15,8 5 0-15,3 6 0 16,9 6 1-16,7 5-1 15,4 6 0-15,6 3 0 16,7 6 0-16,4 1 0 16,3 4 0-16,5 1 0 0,2 2 0 15,3 0-1-15,3-3 1 16,1 1-1-16,0-5 0 16,2-1 1-16,2-5 0 0,0-3 0 15,3-3-1-15,-6-2-1 16,5-1 1-16,-2-2-1 15,-2 1 0-15,-2 0-2 0,0 4 0 16,-4 0 0-16,-4 0 2 16,-6 0-2-16,-5-2 0 15,-5 0 0-15,-6-2 0 16,-5-5 0-16,-2 3 0 16,-5-3 0-16,-5 0 0 15,-1-5 0-15,-5 1 0 16,1-2 0-16,-1-3 0 0,-2-1 0 15,-4-8 0-15,-1-1 0 16,4-4 0-16,-4-2 0 16,3-2 0-16,-2-3 0 15,-2-1 0-15,-2 0 0 16,-1-3 0-16,-2 1 0 0,-6-3 0 16,1 0 0-16,-11 0 0 15,0 0 0-15,7-5 0 0,-7 5-10 16,-8-18-9-16,1 7-6 15,-6-3-2-15,-2-4-1 16,-3-2 2-16,2-4 3 16,0 1 7-16,-1-4 6 15,3 3 9-15,-2-1 10 0,5 2 4 16,-2 1 4-16,5 4 1 16,1 3 1-16,1 4-1 0,6 11-4 15,-5-12-2-15,5 12-4 16,6 2 1-16,5 8 0 15,5 3-1-15,1 7 0 16,5 1-1-16,-2 6-1 16,0 0 0-16,-2 6-2 0,-4-3-4 15,-12 3 0-15,-5-2 0 16,-14 2 0-16,-14-6 0 16,-9 3 0-16,-15 6-32 15,-10-15-52-15,-10-6-5 0,-4-11-5 16,0-4-7-16,4-12-4 15</inkml:trace>
  <inkml:trace contextRef="#ctx0" brushRef="#br0" timeOffset="72803.6513">3339 12114 28 0,'-1'-17'36'16,"1"9"7"-16,0 8-2 15,1-17 2-15,-1 17-3 16,6-16-3-16,-6 16-3 15,2-15-3-15,-2 15-5 0,4-15-1 16,-4 15-5-16,4-14-4 16,-4 14-1-16,2-11-4 15,-2 11-1-15,0 0-3 0,0-11-1 16,0 11-1-16,0 0 0 16,0 0-1-16,0 0 0 15,0 0-1-15,-8-11 0 16,8 11 0-16,-11-4 0 15,11 4-1-15,-12-6 0 16,12 6 0-16,-16-7 0 0,8 2 0 16,-2 2 0-16,1-2-2 15,-4 0 0-15,1 2 0 16,-1 1 0-16,-2 2 0 0,-4-2 0 16,3 2 0-16,-2 0 0 15,0 0 0-15,1 2 0 16,-2-1 0-16,-2 2 0 0,0-2 0 15,6 1 0 1,-2 1 0-16,0 1 0 0,0 0 0 16,-5 3 0-16,3 0 0 15,0 0 0-15,-6 0 0 0,-5 2 0 16,-1 1 0-16,2 0 0 16,-3 0 0-16,1 0 0 15,3-1 0-15,-3 1 0 16,7 1 0-16,-4 2 0 0,1-3 0 15,4 3 0-15,-2-1 0 16,2 1 0-16,1-2 0 0,-5 2 0 16,2 0 0-16,6-1 0 15,0 1 0-15,1-2 0 16,3 2 0-16,-1 1 0 16,-1 0 0-16,-1-2 0 15,4 3 0-15,-6-1 0 16,3 0 0-16,-1 4 0 0,-4 0 0 15,1 3 0-15,4 0 0 16,-2 4 0-16,-5 1 0 0,3 5 0 16,-2 0 0-16,1 3 0 15,5 2 0-15,-3 2 0 16,-3 1 0-16,7 1 0 16,-2 0 0-16,3 0 0 0,-1-1 0 15,-1-1 0-15,0 0 0 16,2-1 0-16,-3 2 0 15,5-2 0-15,2 2 0 0,3 1 0 16,-4 1 0-16,6 2 0 16,-5-2 0-16,9 3 0 15,0-1 0-15,1 4 0 0,-3-3 0 16,3 1 0 0,-3 1 0-16,3 2 0 0,7 2 0 15,-5 0 0-15,2 2 0 16,0 2 0-16,0 2 0 15,6 3 0-15,4 1 0 0,-1-1 0 16,1-2 0-16,0 3 0 16,5-5 0-16,6 0 0 15,1-1 0-15,-1-1 0 0,8-2 0 16,-1-2 0-16,-9 0 0 16,15 2 0-16,3-3 0 15,-1-1 0 1,8-4 0-16,-2-4 0 0,1 0 0 15,5-4 0-15,8-3 0 0,-7-3 0 16,4-2 0-16,4-5 0 16,-3-2 0-16,9-4 0 15,1-2 0-15,7-5 0 16,3-2 0-16,1-4 0 0,-1-1 0 16,3-2 0-16,0-3 0 15,0-4 0-15,-4-2 0 16,-4-2 0-16,-2-1 0 15,-9-2 0-15,-1-3 0 16,-2 2 0-16,-4-7 0 0,-4-2 0 16,4-4 0-16,0-2 0 15,2-8 0-15,6-2 0 16,1-7 0-16,1-6 0 0,5-1 0 16,1-5 0-16,-3 1 0 15,1-2 0-15,-2 1 0 16,0-2 0-16,-3 2 0 0,2-2 0 15,-5 1 0-15,0-2 0 16,-3-2 0-16,-5 0 0 16,-1 0 0-16,-4 1 0 0,-5 1 0 15,-7 4 0-15,-2-1 0 16,-7 2 0-16,-3 0 0 16,-6 1 0-16,-4-4 0 15,-8-1 0-15,-2-1 0 16,-3-4 0-16,-7-1 0 0,-7 1 0 15,-2-3 0-15,-8 0 0 16,-5 2 0-16,-2 1 0 16,-7 4 0-16,-5 1 0 0,-5 4 0 15,-3 2 0-15,-1 4 0 16,-5 4 0-16,0 1 0 16,-4 3 0-16,4 1 0 0,-3 3 0 15,1 2 0-15,-4 4 0 16,0 2 0-16,-5 2 0 15,-1 7 0-15,-6 2 0 16,-2 6 0-16,-7 1 0 0,-1 6 0 16,-5 0 0-16,-3 2 0 15,1 3 0-15,1 0 0 16,2 1 0-16,3 0 0 0,6 1 0 16,0 1 0-16,12 4 0 15,3 4 0 1,3 4 0-16,2 6 0 0,8 2 0 15,7 5 0-15,5 3 0 16,12 4-2-16,5 9-61 0,7-9-29 16,14-3-1-16,5-8-6 15,12-6-3-15</inkml:trace>
  <inkml:trace contextRef="#ctx0" brushRef="#br0" timeOffset="73272.0694">3178 12016 53 0,'-10'-18'91'0,"6"7"-1"16,2-1-6-16,-1 2-2 15,-12 6-48-15,15 4-15 16,0 0-6-16,0 8-3 0,0 10-3 16,4 6-3-16,-3 8 1 15,1 10-1-15,-3 8 0 16,1 9-1-16,-4 12 0 16,-3 7-1-16,0 12-1 15,-4 6 1-15,-1 7-2 0,1 4 0 16,-1 2 0-16,-2 0 0 0,1-4 0 15,4-2 0-15,-1-6 0 16,-4-1 0-16,4-3 0 16,5-5 0-16,-2-3 0 15,3 0 0-15,1-1 0 16,-3-1 0-16,3-4 0 16,-3-2 0-16,2-8 0 0,-6-1 0 15,4-4 0-15,-1-6-6 16,4-5-6-16,-1-11-7 15,-1-8-45-15,4-1-22 16,1-13-4-16,0-20-6 0,0 0-1 16</inkml:trace>
  <inkml:trace contextRef="#ctx0" brushRef="#br0" timeOffset="73712.5708">3886 12267 50 0,'57'-60'90'0,"-5"5"-1"16,-13 6-4-16,-6 8-1 16,-22 9-60-16,5 12-2 15,-1 7-3-15,-4 9-6 16,-11 4-3-16,5 22-3 15,-5 7-2-15,-2 13 0 0,-1 9-2 16,-4 13 2-16,-2 15-5 16,-3 12 0-16,-4 9 0 15,2 8 0-15,-2 7 0 16,-1 5 0-16,-3 5 0 0,2 3 0 16,-3 2 0-16,-1-1 0 15,3 3 0-15,-2-1 0 16,-1-5 0-16,4-4 0 0,-1-8 0 15,2-6 0-15,2-8 0 16,2-11 0-16,2-11 0 16,1-9 0-16,2-7 0 0,-5-11 0 15,8-8-5 1,-6-14-37-16,2-8-46 0,9-21-2 16,-18 0-6-16,4-26-5 15</inkml:trace>
  <inkml:trace contextRef="#ctx0" brushRef="#br0" timeOffset="74203.2773">1839 13360 16 0,'-28'11'95'0,"10"-2"-3"16,2-3-7-16,8-3-4 16,8-3 0-16,0 0-66 0,0 0-4 15,25 0-5-15,2-2-2 16,6 1-1-16,14-2 1 15,12-3 0-15,9 0 0 16,8-3 0-16,16-1-1 0,10-2 0 31,11-3-3-31,11-3 0 0,12-1 0 0,8-4 0 16,11 1 0-16,2-3 0 16,4-2 0-16,-3-2 0 15,-4 0 0-15,2 0 0 0,-15 0 0 16,-10 0 0-16,-15 1 0 15,-8 1 0-15,-16 3 0 16,-14 4 0-16,-16 2 0 0,-17 4 0 16,-10 2 0-16,-14 0 0 15,-8 7-19-15,-13 5-67 16,-14-11-5-16,-12 4-1 16,-18-2-8-16,-7-2-3 0</inkml:trace>
  <inkml:trace contextRef="#ctx0" brushRef="#br0" timeOffset="74808.4604">2381 12639 61 0,'0'0'93'0,"9"-10"-3"16,-9 10-8-16,0 0-2 15,0 0-41-15,1 7-26 16,0 11-6-16,3 7-3 15,-4 7-4-15,-5 5 1 0,-2 5 2 16,0 1-2-16,-5-1 0 16,0-3 1-16,-2-3 0 15,3-8 0-15,3-6 1 16,5-7 0-16,3-15 1 0,-6 9-1 16,6-9 1-16,0-15 0 15,1-4-1-15,-1-9 0 16,3-6 0-16,-1-5-3 15,5-6 0 1,4-3 0-16,7-1 0 0,-4 2 0 16,7 2 0-16,-2 5 0 0,0 7 0 15,0 8 0-15,1 5 0 16,-4 8 0-16,2 7 0 0,2 5 0 16,0 7 0-16,5 6 0 15,1 8 0-15,-1 4 0 16,5 8 0-16,2 6 0 0,-3 0 0 15,1 3 0 1,-6 1-7-16,7 0-5 0,-11-4-8 16,3 0-20-16,0-5-47 15,-14-7-1-15,-6-6-5 16,-3-6-3-16</inkml:trace>
  <inkml:trace contextRef="#ctx0" brushRef="#br0" timeOffset="75161.072">2463 12912 51 0,'-20'-4'96'0,"0"-2"-4"15,4 4-5-15,2-6-2 16,0 13-39-16,14-5-23 16,-8-6-8-16,8 6-6 15,0 0-5-15,5-4-1 0,11 3-3 16,6-2 0-16,13 0 0 15,2 0 0-15,11-3 0 16,7-4 0-16,1 0 0 16,2-2 0-16,0-1 0 15,-5-1 0-15,-6 2 0 0,-7-1 0 16,-10 3 0-16,-5 0 0 16,-7 5 0-16,-10 1 0 15,-8 4 0-15,0 0 0 0,0 0 0 16,0 0 0-16,0 0 0 15,0 0-13-15,0 0-46 16,0 0-29-16,14-7-2 0,0-2-6 16,3-4-6-1</inkml:trace>
  <inkml:trace contextRef="#ctx0" brushRef="#br0" timeOffset="76028.4623">5444 12944 48 0,'0'0'71'15,"-7"-11"-3"-15,7 11-14 16,0 0-11-16,1-11-10 15,-1 11-6-15,4-11-2 16,-4 11-2-16,2-10-4 0,-2 10-3 16,0 0-4-16,2-12-2 0,-2 12-2 15,8-12-3-15,-8 12 0 16,18-22-1-16,0 7 1 16,7-8 0-16,11-3 1 15,9-5-1-15,7-6 0 16,10-4 0-16,11-4 0 0,4-2-1 15,6 0-4-15,-1 1 0 16,-1-1 0-16,-1 3 0 16,-6 0 0-16,-2 5 0 15,-9 3 0-15,-9 3 0 16,-7 2 0-16,-8 2 0 0,-6 4 0 16,-10 3 0-16,-6 4 0 15,-6 3 0-15,-7-1 0 16,-4 16 0-16,-1-15-13 0,-8 14-13 15,-7-3-18-15,-3 1-40 16,0 2-5-16,-3 1-6 16,1 2-2-16</inkml:trace>
  <inkml:trace contextRef="#ctx0" brushRef="#br0" timeOffset="76230.3593">6368 12055 14 0,'-17'-9'84'0,"6"-1"4"15,5-2-5-15,6 12-17 0,4-17-14 16,13 12-16-16,5 2-11 15,7 3-7-15,5 5-5 16,3 7-2-16,5 9-2 16,-1 6-3-16,-2 7-3 0,-7 7 0 15,-6 5-3-15,-11 1 0 16,-10 0-2 0,-5-1-4-16,-14 0-6 0,-7-8-24 15,-5-7-50-15,1-9-2 16,1-13-6-16,8-9-6 0</inkml:trace>
  <inkml:trace contextRef="#ctx0" brushRef="#br0" timeOffset="77527.868">8827 10828 49 0,'-1'-18'75'0,"-9"2"-12"16,-3 1-10-16,2 4-12 15,-7-2-9-15,2 5-6 16,-6 0-5-16,-1 1-4 16,-2 0-4-16,-1 3-3 0,-3 0-2 15,-2 2-1-15,0 1-1 16,-4 0-1-16,-3 5 0 0,-2 2 0 15,-7 2-1 1,4 3 0-16,-10 2 1 0,-2 4-1 16,-1 1 1-16,-3 0-1 15,1 3 1-15,1 0-1 0,1 2 1 16,0 0-3-16,2 3 3 16,2 1 0-1,0 3-1-15,3 1 0 0,-1 5 1 16,-3 1-1-16,-1 3 0 15,3 2-2-15,-2 5-2 16,4 1 0-16,1 0 0 16,2 1 0-16,3-3 0 0,6 2 0 15,4-5 0-15,3 0 0 16,6-2 0-16,0-3 0 16,5 3 0-16,3-1 0 0,1 3 0 15,4 0 0-15,2 4 0 16,2 5 0-16,-1 1 0 15,6 3 0-15,0 0 0 0,2 1 0 16,1-1 0-16,4-2 0 16,5-3 0-16,-1-2 0 15,5-3 0-15,2-4 0 16,5 0 0-16,3 2 0 0,3 0 0 16,7-3 0-16,4 2 0 15,2 2 0-15,6 0 0 16,8-1 0-16,0-3 0 15,7-2 0-15,-2-2 0 16,4-2 0-16,0-2 0 0,2-6 0 16,-1 1 0-16,0-6 0 15,2 1 0-15,-3-5 0 0,4-2 0 16,-1-3 0-16,1-4 0 16,0-4 0-16,1-1 0 15,2-4 0-15,1-5 0 16,4-4 0-16,3-2 0 0,3-6 0 15,-1-2 0-15,4-5 0 16,-3-3 0-16,5-2 0 16,-3-7 0-16,1-2 0 0,-2-6 0 15,0-3 0-15,0-3 0 16,0-3 0-16,-2-3 0 16,3-4 0-16,-4-1 0 15,2 0 0-15,-5-2 0 0,-2 0 0 16,-4-3 0-16,-5 1 0 15,-3-4 0-15,-7-1 0 16,-5 0 0-16,-5 0 0 16,-8 1 0-16,-4-1 0 0,-5-1 0 15,-6 3 0-15,-7 1 0 16,-2 0 0-16,-8 1 0 16,-3 3 0-16,-2 3 0 15,-6-2 0-15,-10 6 0 0,-6 0 0 16,1 4 0-16,-13 4 0 15,-5 2 0-15,-11 2 0 16,-7 3 0-16,-6 4 0 16,-10 0 0-16,-7 3 0 0,-9 4 0 15,-7-1 0-15,-7 6 0 16,-2 0 0-16,-2 5 0 0,-5 2 0 16,-1 5 0-1,3 5 0-15,-1 5 0 0,3 3 0 16,4 12 0-16,3 4 0 15,12 13-27-15,8 5-61 16,7 2-3-16,10 3-5 16,13-3-5-16,14 0 0 0</inkml:trace>
  <inkml:trace contextRef="#ctx0" brushRef="#br0" timeOffset="77915.0291">8490 10773 55 0,'8'-16'93'0,"-3"2"-4"0,-3 2-4 16,-2 12-4-16,0 0-55 0,0 0-7 16,4 26-8-16,-4 9-4 15,0 11 0 1,0 14 0-16,-4 15 0 0,-2 10 1 15,-3 11-2-15,-3 5 0 0,-3 5-2 16,-5 2-4-16,-4 5 0 16,-2-1 0-16,-7-1 0 15,2-2 0-15,-6-3 0 0,1-3 0 16,-2 6 0-16,0-3 0 16,-2-4 0-16,4-2 0 15,4-6 0-15,1-6 0 16,5-7 0-16,5-8 0 0,8-12-4 15,3-13-5-15,10-11-5 16,3-19-21-16,10-12-52 16,11-9-1-16,8-24-5 0,7-15-4 15</inkml:trace>
  <inkml:trace contextRef="#ctx0" brushRef="#br0" timeOffset="78315.6306">9230 10985 9 0,'42'-60'82'16,"4"3"3"-16,-7 6-1 16,-5 4-3-16,23 7-47 15,-57 10-2-15,16 8-9 16,1 10-6-16,-4 9-3 0,-3 11-4 15,-7 17-1-15,-4 11-3 16,1 15-2-16,-2 12 2 16,-10 16 1-16,-4 17-1 0,-8 12-4 15,-8 13-2-15,-6 7 0 16,-4 12 0-16,-7-1 0 16,0 3 0-16,-2-2 0 15,0-9 0-15,1-4 0 16,6-8 0-16,-1-5 0 0,3-11 0 15,6-6 0-15,3-7 0 16,5-9 0-16,4-10 0 16,6-15-12-16,11-9-36 15,2-15-40-15,3-17-1 0,2-15-6 16,-8-17-6-16</inkml:trace>
  <inkml:trace contextRef="#ctx0" brushRef="#br0" timeOffset="78726.3833">7146 11898 47 0,'-36'8'91'0,"6"-7"-3"15,9 1-4-15,7-2-2 16,42-5-53-16,-28 5-5 0,20-5-7 16,14 3-6-1,13-4-2-15,17-1-2 16,18-2 0-16,19-5-2 0,17-4-1 16,15-3-1-16,18-3 0 0,8-1-3 15,10-2 0-15,1-2 0 16,1 2 0-16,-1-1 0 15,-11 1 0-15,-10 1 0 0,-17 2 0 16,-20 0 0-16,-17 5 0 16,-21 0 0-16,-21 4 0 15,-17 3 0-15,-22 1-12 16,-14 11-12-16,-18 3-47 0,-18 0-17 16,-13-1-3-16,-13-1-6 15,-12 2-1 1</inkml:trace>
  <inkml:trace contextRef="#ctx0" brushRef="#br0" timeOffset="79482.7364">7604 11301 73 0,'-10'-5'89'16,"10"5"-3"-16,0 0-5 15,-13 1-2-15,10 13-56 16,-3 10-7-16,-2 3-7 16,-2 8-3-16,0 7 1 0,-1 2-3 15,-1 1 0-15,4-1-1 16,1-2-1-16,-2-7-1 15,2-4 0-15,0-6-1 0,3-6 0 16,0-7 2 0,4-12 0-16,-11 7 0 0,11-7-1 15,-8-6 1-15,2-7 0 16,1-4-1-16,2-4 1 0,-4-5-1 16,3-5 0-16,2-5 0 15,2-4 0-15,3-3-1 16,10-5 0-16,1-3 0 15,7-1-1-15,5 0 0 0,8 1 0 16,3 5 0-16,2 3 0 16,3 7 0-16,-3 9 1 0,-1 8 0 15,-5 9 0-15,-3 10 0 16,-6 10 1-16,-6 11 0 16,-12 12-1-16,-3 8 1 15,-6 5 1-15,-7 4-1 0,-4 0 1 16,-5-4-1-16,-3-1 0 15,1-9 0-15,3-7 0 16,5-8-1-16,2-6 1 16,11-15-1-16,-1 11 0 0,6-11 0 15,12-1 0-15,7-4 2 16,4 0-2-16,4-1 0 16,2 2 0-16,-1 3 0 15,1 2 0-15,-3 2 0 0,-4 5 0 16,-4 4 0-16,-4 4 0 15,-6-2 0-15,-5 5 0 16,-8-2-2-16,-5 2 2 16,-11 0 0-16,-8 1 0 0,-7 0 0 15,-6 1 2-15,-8 3-6 16,-2-2-4-16,-2 7-21 16,11-3-54-16,-10-5-4 15,8-1-6-15,6-7-6 16,11-3-3-16</inkml:trace>
  <inkml:trace contextRef="#ctx0" brushRef="#br0" timeOffset="81038.9098">8955 13668 56 0,'4'-18'78'0,"-3"-2"1"0,-1 6-21 16,-3-2-13-16,1 3-10 16,-3 1-9-16,-2 2-6 15,7 10-4-15,-13-18-3 16,13 18-1-16,-15-13-4 15,4 8-1-15,-1 0-1 16,-1-1-2-16,-3 2 0 0,-4-1-1 16,-5 0-1-16,1 1 0 15,-5-1 0-15,-3 1 1 16,-4 3-1-16,0 0-1 0,-7 1 1 16,0 0 0-16,-3-1-1 15,-2 4 0-15,-3 1 1 16,-2 1-1-16,0-1 0 0,-1 1 1 15,-11 2 0 1,0 2 0 0,2-1 0-16,0 4-1 0,4 0 1 15,-1 2 0-15,-4 0 0 16,4 3-1-16,12 0 0 16,-1 2 1-1,1 0-2-15,-5 1 0 0,1 3 0 16,1 2 0-16,1 2 0 15,-2 0 0-15,1 1 0 16,4 2 0-16,2 1 0 0,2 1 0 16,2-2 0-16,2 4 0 15,6-2 0-15,0 4 0 16,7-2 0-16,-2 1 0 0,5 3 0 16,0 0 0-16,5 3 0 15,1-1 0-15,2 5 0 0,3 0 0 16,1 5 0-16,4 2 0 15,1 0 0-15,5 2 0 16,0-2 0-16,9 1 0 16,2-5 0-16,5 2 0 0,6-3 0 15,3-1 0-15,3-1 0 16,5-1 0-16,1-2 0 0,4 0 0 16,2 1 0-16,4-4 0 15,0 0 0-15,6-1 0 16,3 0 0-16,2-2 0 15,7-1 0-15,1-5 0 16,3-1 0-16,6-3 0 16,5-3 0-16,6-4 0 0,6-2 0 15,4-2 0 1,3-3 0-16,4 0 0 0,5-4 0 16,4 1 0-16,0-4 0 15,1-2 0-15,-3-3 0 0,3-6 0 16,-4-5 0-16,5-3 0 15,-1-4 0-15,-1-5 0 16,-4-4 0-16,2-2 0 0,-6-2 0 16,0-4 0-16,-4-1 0 15,-5-5 0-15,1-1 0 16,-5-2 0-16,-6 0 0 16,0-2 0-16,-4-2 0 0,-4-1 0 15,-1 0 0 1,-3-2 0-16,-6-2 0 0,-1-6 0 15,0 0 0-15,-8-6 0 0,-6 0 0 16,-2-4 0-16,-11-2 0 16,-2 2 0-16,-12-1 0 15,-3 1 0-15,-12 5 0 16,-4 0 0-16,-1 4 0 16,-14 5 0-16,-6 3 0 15,-13 3 0-15,-7 3 0 16,-12 3 0-16,-8 2 0 0,-9 3 0 15,-6 2 0-15,-10 0 0 16,-5 5 0-16,-4 0 0 0,-5 2 0 16,1 1 0-16,-7 6 0 15,0 0 0-15,-3 7 0 16,-3 2 0-16,-5 5 0 16,1 5 0-16,-5 3 0 0,-1 6 0 15,-2 6 0-15,2 6 0 16,1 2 0-16,6 4 0 0,8 1 0 15,12 10 0-15,3 17-77 16,24-20-15-16,12-4-2 16,13-2-7-16,18-7-4 15</inkml:trace>
  <inkml:trace contextRef="#ctx0" brushRef="#br0" timeOffset="81417.5901">8575 13627 47 0,'0'-16'93'0,"-2"0"-1"16,-2-1-5-16,-7 1-1 16,5 2-47-16,-7 7-16 15,2 7-7-15,-3 17-4 16,-3 17-2-1,0 12-4-15,-1 12-6 0,-5 17 0 16,-3 13 0-16,-3 13 0 16,-3 12 0-16,-3 0 0 15,-3 3 0-15,-10 4 0 16,-1-2 0-16,-5-2 0 0,-2 2 0 16,-2-1 0-16,-1-7 0 15,4-4 0-15,1-9 0 16,6-11 0-16,6-6 0 0,7-12 0 15,8-10 0-15,4-18-4 16,17-19-61-16,6-6-26 16,0-15-1-16,22-11-6 15,2-24-6-15</inkml:trace>
  <inkml:trace contextRef="#ctx0" brushRef="#br0" timeOffset="81761.8644">9351 13557 53 0,'96'-45'93'16,"-14"7"0"-16,-9 7-6 0,-17 4-1 16,-10 25-46-16,-13-3-22 15,-8 12 0-15,-11 15-4 0,-13 12-5 16,-7 26-9-1,-7 15 0-15,-13 14 0 16,-2 13 0-16,-8 13 0 0,-6 6 0 16,-2 13 0-1,-4 1 0-15,-1-6 0 0,-4-5 0 16,0-4 0-16,-3 0 0 16,2-5 0-16,-1-10 0 15,2-10 0-15,9-8 0 16,-4-16-2-16,0-7-89 15,18-16-2-15,-1-21-3 0,3-16-8 16,0-17-1-16</inkml:trace>
  <inkml:trace contextRef="#ctx0" brushRef="#br0" timeOffset="82245.5261">7228 14515 68 0,'-38'0'92'0,"12"1"-4"16,3-3-4-16,9-6-2 15,14 8-62-15,-5-16-1 16,15 9-2-16,10 0-5 15,12-1-3-15,9 0-2 16,9-1 0-16,13 1-1 16,11-2-6-16,12-1 0 0,12-3 0 15,14-4 0-15,14-2 0 16,12-3 0-16,15-3 0 0,13 0 0 16,12-1 0-16,9 2 0 15,9 0 0 1,2 3 0-16,-1 1 0 0,-4 3 0 15,-13 0 0-15,-11 3 0 16,-17 0 0-16,-22 3 0 0,-21-1 0 16,-21 0 0-16,-21 4 0 15,-20 0 0-15,-12 2 0 16,-16 0 0-16,-19 7 0 16,0-10 0-16,-19 10 0 0,-16-4-23 15,-13 2-67-15,-11 5-2 16,-15-2-3-16,-12 4-8 15,-12-5 1-15</inkml:trace>
  <inkml:trace contextRef="#ctx0" brushRef="#br0" timeOffset="82691.0425">7848 13882 32 0,'1'-12'89'16,"-1"3"1"-16,-2-2-4 16,2 11-5-16,-19-10-44 15,6 10-9-15,-4 3-8 16,-7 8-6-16,3 8-2 0,-8 5-3 16,-1 5-1-16,0 6-3 15,2 2-5-15,4 1 0 16,5-2 0-16,9-3 0 0,6-2 0 15,10-7 0-15,16-4 0 16,13-5 0-16,20-7 0 16,9-8-11-16,16 0-76 15,16-8-1-15,8-10-4 0,7-5-7 16,2-8-4-16</inkml:trace>
  <inkml:trace contextRef="#ctx0" brushRef="#br0" timeOffset="84125.0834">8596 16213 40 0,'5'-9'73'0,"-4"-1"3"0,-1 10-18 16,0-11-21-16,0-2-4 16,0 2-6-16,-1 1-6 15,-3-1-1-15,1 0-4 16,-2 3-2-16,-2-1-3 15,7 9-3-15,-16-16-1 0,5 9-2 16,-5 1-1-16,1-1-1 0,-5 1 0 16,-4-1 0-16,-3 0-1 15,-1 2 0 1,-7 0 1-16,0-1 0 0,-3 0-1 16,-4 2 1-16,-2 1-1 15,-3 1 1-15,-2 1 0 0,-3 1-1 16,-2 0 0-16,-1 1 1 15,-1 4 0-15,1 0-1 16,-3 1 1-16,3 0 0 16,0 1-1-16,-2-1 1 0,-1 1 0 15,3 1 0-15,1 0-3 16,-4 2 0-16,1 1 0 16,2 3 0-16,-1 1 0 15,0 4 0-15,3 1 0 0,0 3 0 16,0 2 0-16,3 2 0 15,1 3 0-15,-1 2 0 16,4 3 0-16,0 1 0 0,3 0 0 16,3 1 0-16,0 2 0 15,8-3 0-15,-1 3 0 16,5-2 0-16,5 5 0 16,2 0 0-16,3 2 0 15,5 2 0-15,3 7 0 16,1 5 0-16,5 1 0 15,4 6 0-15,-1-1 0 0,4-30 0 16,2 2 0-16,4 3 0 16,0 4 0-16,3-1 0 0,1 3 0 15,3-4 0-15,4 4 0 16,1-3 0-16,4 4 0 16,3-7 0-16,3 7 0 0,4-6 0 15,3 1 0-15,1-4 0 16,6 1 0-1,3-6 0-15,3-3 0 0,5-3 0 16,2-2 0-16,4-4 0 16,6-3 0-16,4 2 0 15,3-6 0-15,4 2 0 0,7-4 0 16,2 5 0 0,4-11 0-16,5 5 0 15,1-4 0-15,4 1 0 0,4-4 0 16,-3 5 0-16,1-8 0 15,4 1 0-15,-3-1 0 0,1 0 0 16,-3-7 0-16,2-4 0 16,-2-2 0-16,-4-6 0 15,0-3 0-15,3-3 0 16,-3-2 0-16,-2-3 0 0,0-3 0 16,-2-5 0-16,-1 1 0 15,45-22 0-15,37-26 0 16,-8-5 0-1,-16 0 0-15,-21 7 0 16,-25 1 0-16,-21 4 0 16,-22 9 0-16,-19 1 0 15,-11-1 0-15,-23 6 0 16,-6 1 0-16,-3-4 0 0,-8 0 0 16,-9 4 0-16,-6-1 0 15,-25-9 0 1,-12 0 0-16,-6 1 0 15,-11 2 0-15</inkml:trace>
  <inkml:trace contextRef="#ctx0" brushRef="#br0" timeOffset="84855.6884">8302 16087 73 0,'-5'-15'82'0,"5"2"2"16,0 3-3-16,10 0-46 0,-10 10-2 15,0 0-9-15,0 0-3 16,0 0-3-16,6 21-3 0,-9 3-2 16,-5 11-3-16,-4 11-1 15,-4 12 0-15,-2 10-5 16,-7 8-4-16,3 9 0 16,-11 7 0-16,-1 6 0 0,-2 9 0 15,-2 0 0-15,18-48 0 16,-1 6 0-16,-2 3 0 15,-5 3 0-15,4 0 0 16,-1 4 0-16,-1-4 0 16,2 1 0-16,1-3 0 0,-2 0 0 15,6-4 0-15,-2 0 0 16,4-10 0-16,0-1 0 16,6-9-61-16,2-5-29 15,5-12 1-15,3-10-7 16,1-18-5-16</inkml:trace>
  <inkml:trace contextRef="#ctx0" brushRef="#br0" timeOffset="85309.7707">9452 16115 84 0,'0'0'91'0,"5"-14"-1"15,-5 14-6-15,0 0 1 16,7 14-70-16,-7 11-1 0,2 7-1 16,-2 13-2-16,0 11-1 15,-9 12-2-15,1 11-2 16,-11 10-6-16,1 8 0 16,-7 9 0-16,-5 2 0 0,-2 3 0 15,13-55 0-15,-3 7 0 16,3-1 0-16,-7 1 0 15,0-2 0-15,-3 2 0 16,3-8 0-16,3 3 0 16,-5-11-79-16,4-2-12 15,5-11-2-15,-1-6-8 0,2-14-4 16</inkml:trace>
  <inkml:trace contextRef="#ctx0" brushRef="#br0" timeOffset="85725.7847">8503 16214 13 0,'-9'0'81'0,"9"0"1"16,5-16-1-16,16-5-3 15,14 21-38-15,11-22-26 16,16-3 1-16,14-1-1 0,11 3 0 16,9 5-1-16,9 6-2 15,7 2-1-15,3 7-1 0,6 3-1 16,1 5-1-1,-1 8-1-15,3 7-1 0,-6 6 0 16,-2 5-2-16,-12 6-1 16,-3 4-2-16,-10 3 0 0,-11 1 0 15,-12-2 0-15,-14-6-7 16,-3 2-22-16,-3-10-58 16,-20-8-2-16,-11-8-6 0,-17-13-8 15,0 0 2-15</inkml:trace>
  <inkml:trace contextRef="#ctx0" brushRef="#br0" timeOffset="86514.5304">6769 16955 10 0,'-16'0'77'0,"7"1"1"0,-1-1-4 16,10 0-4-16,0 0-49 15,-1-12-5 1,6 8-5-16,6-3-3 0,7 0-1 15,-1 1 1-15,6 2 0 16,5 0 0-16,7 1 0 0,5 2-1 16,6 1-1-16,8 0-1 15,3 0 0 1,10 6 1-16,6-2 0 0,9 1-1 16,4 1 1-16,8-3 0 15,9 1-1-15,6-3 0 0,10-1 0 16,6 1-2-16,10-4 0 15,2-6-1-15,10 0 0 16,6-3-1-16,-1-3 1 16,5-2-1-16,-4 0-1 0,1 1 0 15,-4-1 1-15,-9 1-2 16,-5 3 1-16,-10 1 0 0,-13 2-1 16,-11 1 1-16,-14 1-1 15,-15 1-1-15,-10 2-4 16,-18-1-6-16,-10 2-26 15,-3 1-46-15,-32 3-2 16,-4-7-7-16,-26 1-5 0</inkml:trace>
  <inkml:trace contextRef="#ctx0" brushRef="#br0" timeOffset="86958.0117">7439 16456 55 0,'9'-12'92'16,"-3"4"-2"-16,-6 8-4 15,4-11-2-15,-4 11-61 16,0 0-2-16,0 0-5 16,8 11-2-16,-7 5-4 0,-1 4-3 15,2 7 0-15,-2 3-1 16,-2 6-6-16,-5 1 0 0,-1 2 0 15,1 0 0-15,-3-4 0 16,1-1 0-16,0-4 0 16,1-2 0-16,-3-5-3 15,6-4-12-15,-2-6-13 16,-18-11-51-16,25-2-12 16,-9 0-2-16,4-5-9 0,-2-11 3 15</inkml:trace>
  <inkml:trace contextRef="#ctx0" brushRef="#br0" timeOffset="87311.6827">7273 16469 11 0,'1'-17'87'0,"6"1"3"16,8 2-3-16,1 1-3 16,9 13-34-16,4-5-29 15,9 0-1-15,5 3-5 16,5 2-4-16,1 5-3 15,0 6-3-15,0 7-1 0,-2 2-2 16,-3 2 0-16,-7 3-2 16,-4-1 1-16,-9 1-1 0,-5-2 1 15,-6 1-2 1,-8 0 2-16,-5-2 0 0,-7 3 0 16,-14-3 0-16,-5 1 0 0,-9 0 0 15,-4-2 1-15,-8-2 0 16,-3 0 1-16,-3-5-3 15,0-2 0-15,2-7 0 16,9 0-8-16,3-7-24 16,11-9-53-16,16-5-4 15,9-10-4-15,14-2-10 0,15-12 2 16</inkml:trace>
  <inkml:trace contextRef="#ctx0" brushRef="#br0" timeOffset="88191.8303">4670 14305 85 0,'-10'-4'94'16,"10"4"-5"-16,-10-6-5 15,10 6-1-15,-16-1-67 0,16 1-1 16,-1 17-4-16,1 4-1 15,6 6-3-15,6 7 0 16,8 6 1-16,2 8-6 0,11 4-2 16,9 7 0-16,6-1 0 15,12 6 0-15,6 4 0 16,6 5 0-16,5 5 0 16,9 2 0-16,2 4 0 15,6 3 0-15,-1 0 0 0,-2 1 0 16,1-1 0-16,1-2 0 15,-5-1 0-15,-3 0 0 0,-7-3 0 16,-4 0 0-16,-6 1 0 16,-3-1 0-1,-6 0 0-15,-2-2 0 0,-3 0 0 16,-3-8 0-16,1-1 0 0,-3-2 0 16,-2-10 0-1,0-4 0-15,-5-7 0 0,-1-6 0 16,-9-8 0-1,-4-5 0-15,-5-6 0 0,-6-8 0 0,-3-3 0 16,-14-11 0-16,17 6 0 16,-16-11-16-16,6-9-75 15,0-10-5-15,-3-15-4 16,-2-17-4-16,-3-20 0 0</inkml:trace>
  <inkml:trace contextRef="#ctx0" brushRef="#br0" timeOffset="88646.2344">5393 13890 1 0,'-34'7'93'16,"7"2"2"-16,6-4-5 0,4-1-7 16,1-1 2-16,-1 1-70 15,16 7 0-15,4 4-3 16,13 2-3-16,11 5 0 0,11 3-5 15,15 4-4-15,17 3 0 16,10 3 0-16,14 4 0 16,14 3 0-1,13 5 0-15,8 3 0 0,7 1 0 16,5 4 0-16,-4 3 0 0,4-2 0 16,-6 2 0-16,-10-2 0 15,-7-3 0-15,-16-7 0 16,-7 0 0-16,-19-6-70 15,-5-12-23-15,-11-14-2 0,-11-14-7 16,-2-18-5-16</inkml:trace>
  <inkml:trace contextRef="#ctx0" brushRef="#br0" timeOffset="89890.3519">10594 11715 18 0,'-17'1'87'0,"1"-1"-2"15,0-1-2-15,2-32-17 16,14 33-27-16,-12-9-12 0,12 9-10 16,9-5-7-16,8 4-2 15,9 1-1-15,12 0-1 16,11-2 0-16,10 1 1 0,8-1 1 15,13 0-2 1,9-2 0-16,5 1-1 0,7-4-1 16,-1 2 0-16,3-3-1 15,1 4-1-15,-5-4 0 0,-3 2 0 16,-9 0-1-16,-4 1 1 16,-10 1-2-16,-11 0-4 15,-7 1-2-15,-11 1-3 0,-11 2-10 16,-11-11-29-16,-10 6-37 15,-12 5-2-15,0-18-7 16,-8 8-3-16</inkml:trace>
  <inkml:trace contextRef="#ctx0" brushRef="#br0" timeOffset="90079.4869">11897 11475 62 0,'-10'-3'79'0,"10"3"1"15,0 0-3-15,29 6-35 0,-10 3-10 16,2 5-13-1,9 6-5-15,-1 1-2 0,2 5-4 16,-1 3-2-16,-7 2-2 16,-6 1-3-16,-5 1-4 0,-7-4-9 15,-5-4-44 1,-5 4-21-16,-6-6-4 0,4-8-7 16,7-15-3-1</inkml:trace>
  <inkml:trace contextRef="#ctx0" brushRef="#br0" timeOffset="91219.6238">14726 10433 9 0,'-23'-29'70'0,"-3"1"4"16,2-1-1-16,-2 3-32 0,1 1-9 15,1 2-12-15,-3 5-3 16,2 3-4-16,-7 4-2 16,3 3-1-16,-2 5-1 0,-6 3 1 15,1-1-2-15,-2 8 1 16,-2 4-2-16,-4 4 0 15,2 4 0-15,-5 2-1 0,3 3 0 16,-4 4 0-16,3 3-1 16,-5 1 0-16,1 6-1 15,-2 0 1-15,-1 5-1 16,0 0-1-16,-2 3 0 16,0 2-1-16,-1 2 1 0,-1 2-1 15,3 3 0 1,-1 1 2-16,1 1-1 0,0 3 1 15,6 2 0-15,-3 2 0 16,2 1 0-16,8 4-1 0,0-2-1 16,5 1-2-16,4 1 0 15,8-2 0-15,4 0 0 16,7 0 0-16,5-2 0 0,6 0 0 16,2 0 0-16,12 1 0 15,5-1 0-15,5 0 0 16,7-1 0-16,3-2 0 15,8 1 0-15,4-2 0 0,5-1 0 16,4 0 0-16,3 0 0 16,4-2 0-1,6 0 0-15,6-3 0 0,4 0 0 16,7-8 0-16,5-3 0 16,7-5 0-16,2-6 0 0,9-6 0 15,3-5 0-15,3-5 0 16,2-10 0-16,1-3 0 15,4-5 0-15,-1-6 0 16,5-5 0-16,-2-7 0 0,-2-2 0 16,3-8 0-16,2-3 0 15,-4-6 0-15,2-7 0 16,-2-5 0-16,-4-10 0 0,-1-2 0 16,0-11 0-16,-4-4 0 15,-5-10 0-15,-4-6 0 16,-5-5 0-16,-6-1 0 0,-5-2 0 15,-11-4 0-15,-8 3 0 16,-13-1 0-16,-8 3 0 16,-17 2 0-16,-12 5 0 15,-17-2 0-15,-11 3 0 16,-16-1 0-16,-14 1 0 0,-11 5 0 16,-14 1 0-16,-8 5 0 15,-14 5 0-15,-10 4 0 16,-11 8 0-16,-9 7 0 0,-10 10 0 15,-13 4 0-15,-7 12 0 16,-7 8 0-16,-7 10 0 16,-1 7 0-16,0 6 0 15,11 7 0-15,3 8-15 0,19 11-13 16,10 7-57 0,22-6-5-16,21-3-4 0,20-5-5 15,22-3 0-15</inkml:trace>
  <inkml:trace contextRef="#ctx0" brushRef="#br0" timeOffset="91583.9544">14739 10296 73 0,'-11'-4'94'0,"1"-1"-5"0,0 1-4 15,-6-1-2-15,-4 6-66 16,1 12 0-16,-2 8-5 16,-5 12-4-16,0 11-1 0,-7 15-1 15,-1 14-1-15,-4 12 1 16,1 16-2-16,-5 12 1 16,-5 9-5-16,5 11 0 0,-8 9 0 15,8 1 0-15,-4 3 0 16,5-2 0-16,1-3 0 15,6-7 0-15,7-7 0 0,0-13 0 16,5-15 0-16,3-10 0 16,3-16 0-16,6-15 0 15,2-19-8-15,9-18-42 16,-1-21-38-16,26-9-3 0,-1-27-4 16,9-26-5-16</inkml:trace>
  <inkml:trace contextRef="#ctx0" brushRef="#br0" timeOffset="91918.8356">15509 10591 50 0,'97'-58'88'16,"-11"6"0"-16,-11 13-5 15,-15 4 0-15,-12 14-65 16,-9 15 1-16,-12 10 0 0,-16 20-4 15,-8 18-3-15,-7 14-3 16,-12 16 0-16,-6 18-3 16,-8 13 2-16,-7 23-4 15,-7 10-4-15,-9 15 0 16,-4 7 0-16,-9 8 0 16,0 0 0-16,-1-3 0 0,-3-6 0 15,4-12 0-15,5-11 0 0,4-14 0 16,7-15 0-1,10-14 0-15,6-21-4 16,11-25-70-16,9-2-16 0,6-21-4 16,8-22-4-16,-3-15-6 15</inkml:trace>
  <inkml:trace contextRef="#ctx0" brushRef="#br0" timeOffset="92377.7135">13388 11317 62 0,'-33'0'79'0,"5"0"0"0,8-6-7 15,12 4-38-15,-4 2-6 16,12 0-7-16,-9 0-7 16,9 0-4-16,0 0 0 0,0 9-1 15,0-9 1-15,0 0 1 16,7 12-1-16,7-9 0 16,4-2 0-16,12-1-2 15,17-4 0-15,19-4-1 16,24-6-1-16,22-2-1 0,26-6-1 15,25-1 0-15,27-3-4 16,16 2 0-16,15 2 0 0,10 2 0 16,0 4 0-16,4 3 0 15,-15 3 0-15,-13 4 0 16,-22 3 0-16,-24 0 0 16,-25 3 0-16,-33-1-9 15,-24 2-6-15,-36 3-40 16,-20-1-32-16,-23-3-2 0,-23 0-7 15,-22-5-3-15</inkml:trace>
  <inkml:trace contextRef="#ctx0" brushRef="#br0" timeOffset="92859.7204">13642 10786 30 0,'10'-6'80'0,"0"-1"1"0,-1 8-12 16,-9-1-20-16,5-7-10 16,-5 7-11-16,0 0-7 15,2 5-5-15,-7 6-3 16,-6 7-3-16,-6 7-2 16,-5 3 0-16,-1 9-2 0,-1 2 1 15,-5 3 0-15,5 1-2 16,1-1 0-16,8-3-1 15,1-4 0-15,12-4-1 0,2-7 1 16,13-6-2-16,8-8-1 16,9-3 0-16,9-7 0 15,5-1-3-15,8-8-2 16,3-4-4 0,-2-5-4-16,3-1-12 0,-7-1-30 15,-6-7-31-15,-8-2-5 0,-10-5-5 16,-9 1 1-1</inkml:trace>
  <inkml:trace contextRef="#ctx0" brushRef="#br0" timeOffset="93053.3496">13679 10749 68 0,'-11'-7'78'0,"9"-3"-2"15,6 2-5-15,16-3-45 16,11 3-7-16,9 0-10 0,3 0-4 15,12 1-1-15,3 1-2 16,0 5-6-16,-3 0-14 16,-6 1-44-16,-2 0-12 15,-9 4-3-15,-5 1-4 16</inkml:trace>
  <inkml:trace contextRef="#ctx0" brushRef="#br0" timeOffset="93271.3509">13652 10911 69 0,'-27'14'81'15,"5"-3"-4"-15,8-4-2 16,14-7-42-16,-10 10-11 16,10-10-8-16,22 4-5 15,7-4-2-15,12 0-2 0,11-3-3 16,17 0-7-16,9-5-22 15,8 2-46-15,15 2-4 16,6-3-5-16,5 2-5 16</inkml:trace>
  <inkml:trace contextRef="#ctx0" brushRef="#br0" timeOffset="95086.5815">15304 13496 1 0,'6'-19'48'0,"-1"3"0"15,3-1 1-15,-5 0-6 16,0 6-1-16,-2-3-3 0,1 5-5 16,-2-2-6-16,0 0-5 15,-3-1-2-15,-5 3-3 16,-2-2-4-16,-5-1-1 15,-4 3-3-15,-4-2-2 16,-7 2-1-16,-1 3-1 0,-6 0 0 16,-5 2-1-1,-4 2-1-15,0 1 1 0,-6 1-2 16,-1 0 1-16,1 0 0 0,-6 1 0 16,0 2-1-16,0 1 1 15,-3 0-1-15,-2 1 0 16,0 0 0-16,-3 4 0 15,1 1-1-15,-1 2 1 16,0 3-3-16,3 0 0 16,3 6 0-16,4 1 0 0,3 3 0 15,3 6 0-15,-5 8 0 32,1 2 0-32,3 4 0 15,8 1 0-15,-6 5 0 0,5 0 0 16,-1 2 0-16,3 0 0 15,10-7 0-15,3 0 0 0,0 1 0 16,2 0 0-16,1-2 0 16,6 0 0-16,-2 0 0 15,6 0 0-15,-1 0 0 16,3-1 0-16,4 3 0 0,3-1 0 16,2 3 0-16,5 0 0 15,2-3 0-15,6 4 0 16,4-1 0-16,4 2 0 0,7-5 0 15,3 1 0-15,4-1 0 16,2 2 0-16,6-2 0 16,6 0 0-16,1 1 0 0,6-1 0 15,2 0 0-15,7-1 0 16,4-2 0-16,3-1 0 16,9-6 0-16,5-1 0 15,7-7 0-15,5-1 0 16,3-8 0-16,0-2 0 0,7-5 0 15,3-2 0 1,0-1 0-16,2-3 0 0,-3-1 0 16,2-2 0-16,-1-3 0 15,4 0 0-15,-2 0 0 0,2 0 0 16,-4-6 0-16,-4-3 0 16,4-4 0-16,0-1 0 15,-2-2 0-15,-4-6 0 16,1-2 0-16,-6-4 0 0,0-6 0 15,-2-6 0-15,-4-4 0 16,1-7 0-16,-7-5 0 16,0-8 0-16,-7-4 0 0,-2-4 0 15,-5-2 0 1,-4-5 0-16,-8-1 0 0,-8 2 0 16,-4 0 0-16,-13 4 0 15,-3 0 0-15,-7 4 0 0,-11-1 0 16,-5 7 0-16,-6-2 0 15,-10 0 0-15,-9 2 0 16,-4 1 0-16,-9 1 0 16,-6 1 0-16,-9 4 0 15,-5 3 0-15,-9 4 0 0,-8 4 0 16,-9 2 0-16,-13 4 0 16,-10 1 0-16,-11 6 0 0,-14 1 0 15,-7 3 0-15,-9 5 0 16,-9 5 0-16,-8 5 0 15,-3 5 0-15,2 6 0 16,1 3 0-16,6 6 0 0,4 6 0 16,17 3 0-16,9-2 0 15,21 8-16-15,20-2-74 0,15-4-2 16,18-3-2 0,15-7-8-16,18-2-2 15</inkml:trace>
  <inkml:trace contextRef="#ctx0" brushRef="#br0" timeOffset="95449.898">14874 13366 4 0,'-8'-4'95'0,"-4"-2"1"15,12 6-6-15,-15-8-4 0,15 8-3 16,-15 14-66-16,9 13-4 16,2 9-5-16,-11 41 1 15,-3 15-2 1,-5 14-4-16,-4 9-3 16,-3 9 0-1,-5 9 0-15,-3 6 0 0,-6 7 0 16,4-23 0-16,-1-1 0 0,-4-4 0 15,4-1 0 1,2-7 0-16,2-9 0 0,3-10 0 16,8-14 0-16,1-16 0 15,16-9-11-15,-4-19-42 0,13-15-37 16,12-18-1-16,8-15-7 16,10-24-4-16</inkml:trace>
  <inkml:trace contextRef="#ctx0" brushRef="#br0" timeOffset="95770.4299">15795 13490 5 0,'80'-46'94'0,"-8"11"3"0,-13 9-6 0,-8 8-2 15,-13 5-2 1,-14 13-72-16,-1 19 0 15,-9 15-3-15,-9 16-6 0,-16 35-6 16,-10 20 0 0,-13 16 0-16,-11 18 0 15,-5 12 0-15,-7 9 0 16,-7 7 0-16,-5 2 0 0,6-17 0 16,-1-8 0-16,5-11 0 15,6-13 0-15,4-13 0 16,1-18 0-16,12-11 0 0,3-12-58 15,13-28-35-15,7-20 0 16,5-20-8-16,1-23-5 0</inkml:trace>
  <inkml:trace contextRef="#ctx0" brushRef="#br0" timeOffset="96184.1634">13519 14311 48 0,'-52'1'92'0,"17"1"-2"0,11-2-7 15,12-3 0-15,10-8-50 16,2 11-18-16,23-3-1 0,9 4-5 15,15 6-3-15,14 3 1 16,17 1-1-16,18-1-1 16,19-3 0-16,17-2 0 0,16-5-1 15,18 0-1 1,17-8 0-16,11-2-3 0,13-5 0 16,8 0 0-16,5 1 0 15,0-1 0-15,-5-1 0 0,-9 3 0 16,-17-3 0-1,-18 4 0-15,-28-4 0 0,-26 4 0 16,-27-1 0-16,-29-1-3 16,-25 7-24-16,-23 2-57 0,-31-1-6 15,-25-2-5-15,-24-1-5 16,-17 0-2-16</inkml:trace>
  <inkml:trace contextRef="#ctx0" brushRef="#br0" timeOffset="96539.5993">13994 13722 60 0,'-1'-8'95'0,"1"8"-3"16,0-14-6-16,0 14-3 0,0 0-55 15,0 0-8-15,0 0-7 16,-5 18-4-16,-2 8-3 16,1 5-1-16,-7 7 0 15,1 7 0-15,-3 2-1 0,1 0-4 16,-3 2 0-16,-2-2 0 15,3-1 0-15,-1-6-8 16,2-1-10-16,-1-9-16 0,6-10-47 16,1-1-8-16,9-19-8 15,0 0-2-15</inkml:trace>
  <inkml:trace contextRef="#ctx0" brushRef="#br0" timeOffset="96750.4416">13838 13805 30 0,'24'-25'77'16,"2"3"-1"-16,6 0-3 15,13 5-29-15,-5 0-17 16,6 2-12-16,-2 5-7 0,3 1-3 16,-5 1-2-16,-2 5-1 15,-1 3-7-15,-10 0-19 16,-11 1-46-16,3 5-3 15,-6 2-5-15,-15-8-3 0</inkml:trace>
  <inkml:trace contextRef="#ctx0" brushRef="#br0" timeOffset="96943.3827">13904 13966 5 0,'-27'23'80'0,"9"-4"2"16,9-4-2-16,9-6-4 15,-22-5-41-15,36-1-15 16,15-2-8-16,14-1-3 0,5 0-5 16,9-4-7-16,8 0-26 15,7-2-43-15,-9 0-5 16,-5-1-6-16,-10-3-3 0</inkml:trace>
  <inkml:trace contextRef="#ctx0" brushRef="#br0" timeOffset="97671.9342">11156 14323 18 0,'-22'-2'75'0,"4"1"7"16,0-3-14-16,11-2-16 16,-6-2-8-16,13 8-9 15,-10-16-7-15,11 6-5 16,-1 10-6-16,7-13-5 15,0 8-1-15,3 2-3 0,3 3-2 16,2 0-1-16,4 3 0 16,7 3 0-16,1 3-1 15,10-2 0 1,10 4 0-16,10-2 1 0,13-2-5 0,11 2 0 16,14-2 0-16,12-1 0 15,12-2 0-15,10 2 0 0,6-4 0 16,10 2 0-16,-2-1 0 15,2-3 0-15,-2 2 0 16,-9-2 0-16,-8 1 0 16,-6-1 0-16,-19-3 0 0,-15-1 0 15,-14 0 0-15,-17 0 0 16,-15 0 0-16,-12-2 0 16,-11 0 0-16,-17 6 0 0,5-10 0 15,-5 10 0-15,-14-8 0 16,2 4 0-1,-2 3 0-15,-1-1 0 0,0 2 0 16,-1 0-5-16,16 0-68 16,0 0-17-16,0 0-2 0,16-4-8 15,7-11-4-15</inkml:trace>
  <inkml:trace contextRef="#ctx0" brushRef="#br0" timeOffset="99436.8827">22376 13337 51 0,'3'-30'74'15,"-3"-4"-11"-15,-3 3-8 16,-8-2-10-16,-2 2-7 0,-5 0-10 16,-1-1-3-16,-6 0-5 15,-3 1-5-15,-4 2-2 16,-4 1-2-16,-6 0-2 0,-5 3-2 15,-8-1 0-15,-8 3-1 16,-6 1-2-16,-7 1 1 16,-6 0 0-16,-5 3-1 15,-11 1 1-15,-3 3-1 0,-5 3 1 16,-5 4-2-16,-2 6 1 16,-5 0-1-16,0 8-1 15,-3 9-2-15,4 6 0 16,-4 6 0-16,5 7 0 0,3 6 0 15,2 9 0-15,6 6 0 16,0 8 0-16,9 4 0 16,3 5 0-16,8 4 0 15,7 3 0-15,-12 27 0 16,6 2 0 0,8 1 0-16,2 2 0 15,6-2 0-15,6 4 0 16,2-1 0-16,9 4 0 0,22-21 0 15,8-4 0-15,5 7 0 16,11-3 0-16,5 3 0 16,12 0 0-16,10 2 0 0,9-1 0 15,8 3 0-15,10-2 0 16,10-1 0-16,7 4 0 16,15-4 0-16,2-3 0 15,10-3 0-15,9-11 0 0,11-9 0 16,3-12 0-16,11-12 0 15,5-15 0-15,2-12 0 0,11-14 0 16,3-9 0 0,5-7 0-16,4-13 0 0,4-3 0 15,3-8 0-15,3-5 0 16,0-9 0-16,2-4 0 16,0-7 0-16,2-9 0 15,2-5 0-15,-1-10 0 0,-3-8 0 16,-1-6 0-16,-6-5 0 15,-6-6 0-15,-9 0 0 16,-15-3 0-16,-16-2 0 16,-14 2 0-16,-20-3 0 0,-15 3 0 15,-22 3 0-15,-16-4 0 16,-16-1 0-16,-13-1 0 16,-20 3 0-16,-13-1 0 0,-16 6 0 15,-13-2 0-15,-14-1 0 16,-15 9 0-16,-14 4 0 15,-18 10 0-15,-12 5 0 16,-13 11 0-16,-12 10 0 16,-5 18 0-16,-8 9-3 0,9 12-71 15,5 18-18 1,9 1-2-16,18 14-7 0,17 4-3 16</inkml:trace>
  <inkml:trace contextRef="#ctx0" brushRef="#br0" timeOffset="99866.6095">21382 13041 7 0,'-17'-32'86'0,"1"3"4"16,4 3-5-16,1 6-6 16,7 7-37-16,-7 13-16 15,-2 11-6-15,-5 18-5 16,-5 19-4-16,-8 20-3 16,-6 15 0-16,-7 19 0 0,-10 13 0 15,-6 17-1-15,-6 11 0 16,-6 10-3-16,-5 5-4 15,-8 0 0-15,-2 4 0 0,-3 2 0 16,4-1 0-16,-5-3 0 16,1 2 0-16,0-5 0 0,3-3 0 15,3-5 0 1,4-10 0-16,7-8 0 0,6-17-4 16,14-16-9-16,7-20-12 15,17-34-48-15,17-3-17 16,12-26-3-16,15-17-7 0,18-35 0 15</inkml:trace>
  <inkml:trace contextRef="#ctx0" brushRef="#br0" timeOffset="100512.7777">19445 14318 60 0,'-31'-5'68'16,"9"1"-1"-16,3 3-4 15,9 0-50-15,10 1-5 0,-1 7-23 16,11 2-47-16,2-2-4 15,10 0-3-15,5-5 2 16</inkml:trace>
  <inkml:trace contextRef="#ctx0" brushRef="#br0" timeOffset="101348.7851">22615 13373 36 0,'20'-22'85'0,"0"1"2"0,-4 2-3 15,-1-31-22-15,3 32-26 16,-5 7-8-16,-2 0-7 16,-11 11-5-16,11-5-3 0,-11 5-3 15,0 19-1-15,-4 5-2 16,-8 12-1-16,-6 8-1 15,-7 15 1-15,-10 11-6 16,-17 28 0 0,-5 13 0-16,-9 13 0 15,-5 8 0-15,-7 14 0 0,-2 7 0 16,-9 4 0-16,5 2 0 0,6-11 0 16,-1-3 0-16,-5-2 0 15,3-1 0-15,-2-11 0 16,8-4 0-16,1-6 0 15,4-7 0-15,6-14 0 0,9-13 0 16,6-12 0-16,10-17 0 16,8-13 0-16,7-11 0 15,8-13 0-15,3-9 0 16,13-12-14-16,0 0-76 16,10-17-4-16,-3-12-3 15,4-10-6-15,-1-14-3 0</inkml:trace>
  <inkml:trace contextRef="#ctx0" brushRef="#br0" timeOffset="101954.637">19585 14400 4 0,'-23'1'77'0,"4"-1"3"0,-1-3 0 16,2-4-5-16,4-2-52 15,-2 2-1-15,8-2 1 16,-4 5-7-16,3-2-3 16,9 6-2-16,-13-9-1 15,13 9-2-15,-9-5 0 16,9 5-2-16,0 0-1 0,0 0-2 16,0 0 0-16,0 0 0 15,0 0 0-15,11-2 0 16,7 1 1-16,11-2 1 15,8-3 0-15,18-3 0 0,17-2 1 16,20-4 0-16,24-3-2 16,23-1-4-16,18 1 0 15,22-1 0-15,21 1 0 16,17 2 0-16,13 0 0 0,12 3 0 16,7 2 0-16,0-2 0 15,4 0 0-15,-14 3 0 16,-7-5 0-16,-23 3 0 0,-20-1 0 15,-30 1 0-15,-29-1 0 16,-28 0 0-16,-28-1 0 16,-24 0 0-16,-30-1 0 0,-20 5 0 15,-25 10-38-15,-18-10-52 16,-18-5-3 0,-21-4-6-16,-14-2-5 0</inkml:trace>
  <inkml:trace contextRef="#ctx0" brushRef="#br0" timeOffset="102533.4387">20479 13324 89 0,'0'-19'97'16,"-3"-1"-7"-1,-3-3-3-15,-11 1 0 0,-4 62-70 16,-49-28 2 15,-5 12-2-31,-11 11-9 16,-4 11-8-16,5 10 0 0,3 10 0 16,9 6 0-1,13-63 0-15,60 43 0 0,14-4 0 16,27-8 0-16,18-9 0 15,13-11 0-15,8-8 0 0,7-7 0 16,0-4 0-16,-8-9 0 16,-2-4 0-16,-12 0 0 15,-13 1 0 1,-12 3 0-16,-12 2 0 0,-11 5 0 16,-17 1 0-16,2 20 0 0,-11 2 0 15,-12 7 0-15,-7 8 0 16,-3 10 0-16,-11 0 0 15,1 10 0-15,-2 1-65 0,-1-7-20 16,2-7-1-16,4-12-7 16,6-13-5-16</inkml:trace>
  <inkml:trace contextRef="#ctx0" brushRef="#br0" timeOffset="103653.7106">17210 11946 16 0,'-16'-18'68'0,"2"-4"-9"16,4 3-5-16,-1 1-8 15,5 3-7-15,1 0-8 16,1 1-6-16,1 1-6 16,-2 3-3-16,3 1-3 0,2 9-3 15,-14-14-2-15,4 8-3 16,-2 5 0-16,-3-1-2 0,-1 1 0 16,0 1 0-16,-2 0 0 15,1 0 1-15,0 1 0 16,4 1 1-16,-1 1-1 0,6 0 1 15,8-3 0-15,-13 8 0 16,13-8 0 0,-3 14 0-16,3-4 0 0,4 1 1 15,5 5 0-15,3 1 0 16,7 4-1-16,8 2 1 0,4 5-1 16,8 2-1-16,9 3-4 15,10 2 0-15,13 2 0 16,9 3 0-16,13 2 0 15,10 1 0-15,14 3 0 16,13 1 0-16,8 6 0 0,7-1 0 16,6 4 0-16,2 2 0 15,0-3 0-15,-5 4 0 16,-1-5 0-16,-8 0 0 0,-8-5 0 16,-6-3 0-16,-10-8 0 15,-11-5 0-15,-10-5 0 0,-11-7 0 16,-14-5 0-16,-11-6 0 15,-12-3 0-15,-12-4 0 16,-9-1 0-16,-9-2 0 16,-8-2 0-1,-8 2 0-15,0-16 0 0,-11 2-24 0,-6 0-8 16,-5-9-8-16,-5-1-5 16,-8-3 1-16,-5-3 7 15,-3 1 14-15,1-5 14 0,3 6 16 16,3-4 12-1,6 10 13-15,7 1 5 16,8 7 2-16,9 5-4 0,6 9-8 16,15 3-9-16,6 11-4 15,7 11-5-15,4 7-2 0,5 4-1 16,1 11-2-16,0 3-4 16,-7 4 0-16,-5 5 0 0,-14-1 0 15,-9 7 0-15,-12-3-4 16,-16 8-24-16,-28 1-59 15,-3-4-3-15,-8-5-5 16,-39-7-6 0,-6-7-1-16</inkml:trace>
  <inkml:trace contextRef="#ctx0" brushRef="#br0" timeOffset="104280.6459">17488 14145 18 0,'-43'16'79'0,"6"0"3"16,0-6-2-16,4-2-1 15,-14-1-55-15,21 4 3 16,7-5-1-16,3-3-3 0,7 1-7 16,9-4 0-16,0 0-3 15,0 0-3-15,20 8-1 16,12-6-2-16,15-2-5 16,15-2-2-1,17-2 0-15,14 0 0 0,17 0 0 0,14 1 0 16,10 0 0-16,10 2 0 15,1 2 0-15,6-2 0 16,-2 2 0-16,-3-1 0 16,-8 0 0-16,-13 0 0 0,-13 2 0 15,-14-6 0-15,-14-2 0 16,-21-4 0-16,-14 1-5 0,-18-7-20 16,-14-1-11-16,-16-7-4 15,-10 1-3-15,-17-3 4 16,-14-1 2-16,-7 0 10 0,-10-4 16 15,-1 11 18-15,-2-4 14 16,5 8 10-16,8 2 1 16,10 8 1-16,10 6 0 15,13 3-5-15,11 12-6 16,12 6-7-16,11 6-2 0,8 10-3 16,4 5-2-1,8 6-1-15,2 7-4 16,-4 0-3-16,-1 4 0 0,-13 1 0 15,-6 5-7-15,-17-7-21 16,-8 2-56-16,-23-6-4 0,-20-6-5 16,-14-4-6-16,-23-7-3 15</inkml:trace>
  <inkml:trace contextRef="#ctx0" brushRef="#br0" timeOffset="105369.5861">11076 16866 67 0,'-28'17'85'0,"4"-4"-4"16,5-3-4-16,5-3-3 0,29-2-67 15,-15-5 1-15,1 12 0 16,12-7 0-16,1 1 1 15,5-2 1-15,4-1 0 0,10-2 1 16,4-1-1-16,6-3-2 16,10-6-1-16,6-4-2 15,10-1-2-15,11-3 0 16,8-1-1-16,10-1 0 16,7-1 1-16,9 1-1 0,6-1 0 15,11 2 0-15,9 2 1 16,4 0-2-16,3 2-1 15,5-1 1-15,6 1-1 16,3-2 2-16,2 0-2 0,3-4 0 16,3-3 0-16,4 1 0 0,3-5 0 15,8-1 0-15,-1-2 0 16,11-2 0 0,6-6 0-16,0 4 0 0,2-3 0 15,5 1 0-15,5 0 0 16,0 0 0-16,7 0 0 15,-4 1 0-15,0 3 0 0,1 2 0 16,1 2 0-16,-4-1 0 16,0 4 0-16,-3 1 0 15,-10 7 0-15,0-1 0 0,-10 2 0 16,-7 3 0-16,-6 3 0 16,-12 1 0-16,-15 3 0 15,-8-1 0-15,-13 3 0 0,-18 0 0 16,-8 0 0-16,-21 2 0 15,-10 0 0 1,-16 0 0-16,-10-2 0 0,-16 1 0 16,-13-2 0-16,-17 5 0 15,0-11-4-15,-19 5-21 16,-13-3-10-16,-8 0-4 0,-11 0-2 16,-8-4 8-16,-6 2 9 15,-1-7 14-15,8 5 11 16,2-6 12-16,13 5 13 0,10-4 7 15,14 1 3-15,14 2-4 16,17 2-6-16,13 6-7 16,10 3-5-16,11 4-3 0,2 12-11 15,2 7 0-15,-5 7 0 16,-4 7 0-16,-17 9 0 16,-9 5 0-16,-15 3 0 0,-21 6 0 15,-25-9-58 1,-15 0-34-16,-17-10 0 0,-23-22-9 15,-16-16-6-15</inkml:trace>
  <inkml:trace contextRef="#ctx0" brushRef="#br0" timeOffset="109313.467">21855 7116 22 0,'5'-10'92'16,"-4"1"-2"-16,-1 9-5 16,0-15-3-16,0 15-49 15,-8 8-6-15,-1 10-11 0,3 7-4 16,-3 7-4-16,2 12-1 16,-5 7-1-16,2 10-1 15,-4 7-1-15,3 6-2 16,0 4-1-16,-4 2 0 15,-3 6-1-15,1-5-3 16,2-9-1-16,-1-11-6 16,5-10-10-16,0-14-64 15,7-20-2-15,4-17-8 0,3-19-5 16,9-14 6-16</inkml:trace>
  <inkml:trace contextRef="#ctx0" brushRef="#br0" timeOffset="109701.4894">21783 7271 45 0,'7'-25'89'0,"0"8"0"16,2 12-5-16,4 5-3 15,-2 16-54-15,5 11-9 16,2 9-8-16,6 6-2 16,2 4-2-16,2 2-2 15,5-1-2-15,3-6 0 0,5-7 0 16,0-6-1-16,1-13 2 15,-2-8-1-15,-1-6 0 16,-1-16 1-16,-5-8-1 16,-2-6 0-16,-10-5 0 0,0-3 1 15,-3 1-2-15,-4-3 2 16,2 5 0-16,-8 5-1 16,0 7 1-16,-3 7-1 0,-5 15 0 15,0 0-1-15,12 5 1 16,-9 18-2-16,-3 9 1 15,0 11-1-15,-1 11 0 0,-10 9-1 16,1 8-1-16,-3 8-4 16,-5 1-2-16,0 0-7 15,4-6-15-15,8-19-48 0,4 0-9 16,6-16-6-16,13-17-6 16</inkml:trace>
  <inkml:trace contextRef="#ctx0" brushRef="#br0" timeOffset="109946.7519">22869 7625 4 0,'26'-50'93'0,"-5"8"1"0,-11 6-4 15,-4 9-6 1,-6 9-36-16,-12 11-20 16,-6 7-10-16,-3 16-7 0,-8 9-4 15,0 9-3-15,-2 8 0 16,3 6-1-16,4 5 0 15,7-1-2-15,12-1 1 0,19-3-2 32,13-8-3-32,14-5-5 15,10-12-7-15,11-6-23 0,14-11-48 16,-10-6-3-16,-1-8-7 16,-19-10-4-16</inkml:trace>
  <inkml:trace contextRef="#ctx0" brushRef="#br0" timeOffset="110161.6735">23248 7656 76 0,'-5'-18'88'16,"1"2"-5"-16,4 1-3 15,11-1-41-15,13 6-9 16,10-1-15-16,9 0-7 16,7 2-3-16,6 0-1 15,6 1-1-15,-1 0-2 16,-1 3-2-16,-7-4-5 0,-5 6-7 15,-12-1-13-15,-6-2-34 16,-10 4-20-16,-13 1-6 16,-7 1-4-16,0 0 23 0</inkml:trace>
  <inkml:trace contextRef="#ctx0" brushRef="#br0" timeOffset="110331.0847">23750 7503 7 0,'-26'5'82'0,"5"1"4"16,-1 4-3-16,-1 0-19 15,9 8-16-15,-2 4-15 16,2 2-10-16,3 9-8 0,3 0-2 15,-2 5-4-15,2 2-1 16,1 6-2 0,-2 0-1-16,5 6-3 0,-6 0-5 15,3 6-9-15,0 0-42 16,1-4-29-16,5-9-5 16,1-12-6-16,9-7-6 15</inkml:trace>
  <inkml:trace contextRef="#ctx0" brushRef="#br0" timeOffset="110535.8791">24049 7761 54 0,'28'-26'96'0,"-3"6"-4"16,-10 4-6 0,-7 3-4-16,-8 13-53 0,12-6-19 15,-12 6-9-15,3 11-17 16,-3 17-59-16,-12-7-8 15,1 6-4 1,-12 2-8-16,-22 14 1 31</inkml:trace>
  <inkml:trace contextRef="#ctx0" brushRef="#br0" timeOffset="110816.4017">22850 8402 43 0,'-95'23'95'0,"9"-10"-2"0,12 0-5 0,14-10-1 16,12 4-42-16,14-7-20 15,16 3-6-15,18-3-6 16,26 0-10-16,19-3-3 16,22-2 0-16,18-3 0 15,12 0 0-15,14-1 0 0,15 0 0 16,-3 2 0-1,-9 1 0-15,-4 3 0 0,-23 0 0 16,-12 4 0-16,-19-1 0 16,-16 9-35-16,-20 3-52 15,-20-2-5-15,-9 3-5 0,-26-3-4 16,-11 4 2-16</inkml:trace>
  <inkml:trace contextRef="#ctx0" brushRef="#br0" timeOffset="111112.8708">22518 8700 55 0,'-66'24'93'0,"11"-6"0"16,15 0-5-16,16-9 0 15,12-2-55-15,17 0-6 16,22-6-7-16,24-2-6 0,17-8-14 16,21-3 0-1,17-6 0-15,18-1 0 16,14-4 0-16,0 0 0 15,-1 2 0-15,-13 1 0 0,-12 2 0 16,-14 2 0-16,-21 4 0 16,-16 2 0-16,-19 4 0 0,-12 1 0 15,-10 1 0-15,-11 2 0 16,-9 2 0-16,0 0 0 16,-2 5 0-16,-10 4 0 0,-8 2-78 15,-1-3-15-15,-4-5-2 16,-10-9-7-16,-5-13-4 15</inkml:trace>
  <inkml:trace contextRef="#ctx0" brushRef="#br0" timeOffset="112958.4572">2956 4491 14 0,'-8'-4'67'16,"8"4"-1"-16,-13-7-18 16,2 6-7-16,4 1-6 0,-4 0-6 15,11 0-6-15,-11 0-5 16,11 0-4-16,-11 5-4 0,11-5-1 16,-10 9-3-16,10-9 0 15,-9 21-2-15,2-7-1 16,1 3 1-16,0 5 0 15,2-1-1-15,-3 2 1 0,3 3-1 16,1-1-1-16,1 0 0 16,1 1 1-16,1-3-2 15,0-1 1-15,1-3 0 16,3 0-1-16,2-4 0 16,4-2 1-16,4-3 0 15,2-5 0-15,2-3 1 0,5-2-1 16,2-2 0-16,1-6 1 15,2-3-1-15,2-2 0 16,-6-2 0-16,2-2 1 16,-2-2-2-16,-5-2 1 0,-2 0 0 15,-3-1-1 1,-6-3-1-16,-3 2 1 0,-1-2 0 16,-4 2-1-16,1 1 0 15,-7 0 1-15,-4 4-1 0,-2 0 0 16,-4 5 0-16,-1 0-1 15,-3 4 1-15,0 3 0 16,-3 4-1-16,-6 2 0 0,0 0 1 16,-1 6-1-16,1 5-1 15,4-1-3-15,6 4-9 16,-5-3-27-16,8 6-40 16,8-1-2-16,5-2-8 0,3-2-4 15</inkml:trace>
  <inkml:trace contextRef="#ctx0" brushRef="#br0" timeOffset="116545.5271">3442 4537 45 0,'-12'-3'80'16,"0"-4"-1"-16,12 7-28 16,-6-11-9-16,6 11-7 15,-2-13-11-15,2 13-7 0,6-18-5 16,7 8-3-16,3 1-3 16,2 0-1-16,7 2-1 15,1 3-2-15,1 3 0 16,2 1-1-16,-3 7 0 15,-1 2 0-15,-2 6 0 0,-5 4-1 16,-6 0 1-16,-2 6 1 16,-8 0 1-16,-2 1-1 15,-8-2 1-15,-4 0-1 16,-6-3 1-16,0-3 0 0,-3-3-1 16,4-5-1-16,0-2 1 15,2-4-1-15,4-2 0 16,11-2 0-16,0 0 0 15,4-7-1-15,12 0 1 0,5 0-1 16,2 3 0-16,7-1 0 16,2 5 0-16,1 0 0 15,-2 9 1-15,-4 3-1 0,-3 6 1 16,-3 2-1-16,-7 3 1 16,-6 4 0-16,-5 2 0 15,-3 0 1-15,-12 0 0 16,-4-2 0-16,-8-2 1 15,-2-2-1-15,-4-3 0 0,0-5-2 16,3-1-9-16,-3 5-71 16,3-15-3-16,7-4-5 15,1-8-6-15,7-10-4 0</inkml:trace>
  <inkml:trace contextRef="#ctx0" brushRef="#br0" timeOffset="117638.3282">7135 2386 73 0,'7'-13'81'0,"-1"0"-3"16,2-10-15-16,0 7-25 15,4 2-11-15,1 2-9 16,3 3-4-16,2 3-6 16,-2 3-1-16,3 3-2 0,-4 3-2 15,2 9 0-15,-7 3 0 16,2 8-1-16,-6 5 0 15,-3 7 1-15,-3 0-1 16,-10 3 1-16,-3-1-1 0,-5 1 1 16,1-6-1-16,-2-3 1 15,4-6-2-15,1-7 0 16,6-5 0-16,5-1 0 0,3-10-1 16,6 6 1-16,11-6-1 15,1 0 0-15,7 0 0 16,3 1 0-16,4 1 1 15,0 4-1-15,0 0 0 16,-3 3-1-16,-4 4 0 16,-4 1 0-16,-5 1 1 0,-5 4 0 15,-5 0 0-15,-6 0 0 16,-4 0 1-16,-8-1 1 16,-4-1 0-16,-4-2 0 0,-1-4-1 15,0 1-2-15,-4-9-8 16,7-2-32-16,1-1-38 0,4-12-4 15,6-6-7-15,5-9-2 16</inkml:trace>
  <inkml:trace contextRef="#ctx0" brushRef="#br0" timeOffset="118159.8276">7907 2139 42 0,'6'-9'86'16,"-6"9"-1"0,-6 0-3-16,-3 0-4 0,9 0-56 0,-10 21-3 15,9-7-7-15,1 3-3 16,4 3-2-16,7 4 0 16,5 2-2-16,6-3 1 15,7 3-1-15,2 0-1 0,2 3-1 16,2 0-1-1,-2 3 0-15,-1-1 1 0,-6 8-1 16,-5 2 0-16,-9 2-1 16,-6-1 1-16,-6 0-1 15,-4-3 0-15,-11-2 0 16,-8-5 0-16,-4-6-1 0,-1-6 0 16,-5-6 1-16,-1-6-1 15,-1-8 0-15,4-1 0 0,2-16 1 16,6-8-1-16,9-12-1 15,5-7 0 1,7-12 0-16,9-6 0 0,9-4-1 16,5-3 1-16,3 3 0 15,6 2 0-15,-5 5 1 16,-3 8 0-16,-7 6 2 0,-3 8-1 16,-8 7 1-16,-2 6-1 15,-6 3-1-15,-14 6 1 16,-3 9-1-16,-8 5 0 0,-4 3-2 15,-9 10-1-15,-10 12-36 16,-1 6-45-16,5 5 0 16,2-4-6-16,9 1-7 15</inkml:trace>
  <inkml:trace contextRef="#ctx0" brushRef="#br0" timeOffset="119174.4159">7433 5177 61 0,'-4'-14'83'15,"1"-1"-2"-15,14 1-28 16,-8-4-11-16,5 4-10 16,1-4-9-16,1 5-8 15,4 0-6-15,-1 5-3 0,2 6-2 16,-1 2-1-16,-1 13-2 15,-1 5 0-15,-6 10 0 0,-2 4-2 16,-3 5 4-16,-2 2 1 16,-2 0-1-1,-5-2 1-15,-5-2 0 0,-1-7-1 0,3-7 0 16,0-1 2-16,2-8-4 16,9-12 0-16,-6 10 0 0,6-10 0 15,14 0 0-15,4-6 0 16,6 0 0-16,7 0 0 15,2 0 0-15,3 1-1 16,2 5 0-16,-3 1 0 0,-3 7 1 16,-2 4-1-16,-7 4 1 15,-6 3 0-15,-5 2-1 16,-6 0 2 0,-6 3 0-16,-1 0-1 15,-11-3 1-15,-4 1 0 0,-3-3 1 16,-3-2-2-16,-4-2 2 0,3-3-1 15,0-3-1-15,2-6-1 16,2-1-4-16,3-2-12 0,6-19-61 16,6 7-6-16,4-7-4 15,5-7-8-15,9-8-3 16</inkml:trace>
  <inkml:trace contextRef="#ctx0" brushRef="#br0" timeOffset="119601.1847">8382 4990 67 0,'18'-20'91'16,"-7"5"-4"-16,-9 1-5 16,-2 14-42-16,-4-9-5 15,-8 9-15-15,-4 15-7 0,-6 8-5 16,0 9-2-16,-7 11-1 15,0 10-1-15,-3 10 3 16,3 7-1-16,5 2 0 16,11-2-1-16,6-5 0 0,8-6 0 15,18-15-1-15,12-11 2 16,9-16-3-16,4-14-1 0,3-5 2 16,2-13-4-16,-6-8 0 15,-7 0 0-15,-8-4 0 16,-7 1 0-16,-15 0 0 15,-6 2 0-15,-6 4 0 16,-15 5 0-16,-7 6 0 0,-8 3 0 16,-1 6 0-16,-4 7 0 15,-9 8-7-15,9 14-24 16,17 5-55-16,-7 2-2 16,3 0-6-16,15-6-5 15,12-2-3-15</inkml:trace>
  <inkml:trace contextRef="#ctx0" brushRef="#br0" timeOffset="120767.2167">7427 7743 4 0,'0'0'76'0,"-15"-7"4"0,7-4-9 16,2 2-17-16,-1-4-13 16,4 1-10-16,1-7-5 0,3 3-9 15,5-5-3-15,6 1-4 16,6 1-3-16,4 2 0 16,4 4-4-16,1 6 1 15,1 6-2-15,-1 3 0 0,-4 12-1 16,-2 8 0-16,-7 6-1 15,-5 7 1 1,-9 14 0-16,-9 0 1 16,-4-2-1-16,-5 0 1 15,-2-8 0-15,2-4 0 16,0-7-1-16,5-7 0 0,13-21 0 16,0 0-1-16,10 0 1 15,8 0-2-15,1-6 1 16,7 0 0-16,-1 1 0 15,5 2 0-15,-4 3-1 16,0 0 1-16,0 8 0 0,-7 2 0 16,-2 3 1-16,-7 3-1 15,-3 2 1-15,-5-1 0 16,-3 1 0-16,-9 4 0 0,-3-3 0 16,-4-2 1-16,-3 2-3 15,-1-7-3-15,3 2-15 16,-2-4-62-16,10-10-2 15,10 0-5-15,0-21-8 0,6-4-1 16</inkml:trace>
  <inkml:trace contextRef="#ctx0" brushRef="#br0" timeOffset="121000.6659">8009 7589 68 0,'13'-25'99'16,"-1"6"-3"-16,-5 3-8 15,0 6-1-15,-7 10-54 0,15 0-15 16,-5 12-7-16,2 10-4 16,-1 11-3-16,-3 9-4 15,-3 26 0 1,-4 5 0-16,-1 3 0 16,0-2 0-16,-3 1 0 15,-3-9-12 1,4-7-42-16,-1-9-34 0,3-35-3 15,0-15-7-15,0 0-4 0</inkml:trace>
  <inkml:trace contextRef="#ctx0" brushRef="#br0" timeOffset="121439.8617">8197 7671 12 0,'9'-27'89'16,"4"-2"5"-1,3 3-7-15,4-2-6 0,4 8-39 16,-1 7-17-16,9 5-9 16,0 8-8-16,-2 4-3 0,-1 15-3 15,-5 9-1 1,-6 7 0-16,-5 8 0 0,-14 9 0 31,0-2 0-31,-10-4 0 16,-4-4 1-16,2-7-1 0,-1-8 1 15,4-11-1-15,10-16 1 16,0 0-2-16,17-2 1 0,1-9-1 16,6 0 0-16,5 1 0 15,1 1-1-15,-1 1 2 16,2 6-1-16,-4 2 1 16,-3 6 0-16,-5 8 1 15,-3 4-1-15,-9 6 2 0,-5 3-1 16,-2 3 1-16,-12 3-1 15,-7 2 1-15,-8-3-1 16,-3 3-1-16,-5-5-4 16,2 1-13-16,-3-4-67 0,0-9-3 15,3-11-4-15,4-7-9 16,11-18-2-16</inkml:trace>
  <inkml:trace contextRef="#ctx0" brushRef="#br0" timeOffset="123403.4382">7572 2985 22 0,'-17'-7'73'0,"17"7"4"15,-11-8-20-15,11 8-13 16,0 0-6-16,-8 0-10 15,8 0-6-15,0 0-5 0,-1 8-3 16,1-8-3-16,14 11 0 16,3-7 0-16,7-1-1 15,9-3-1-15,11 0-2 0,11-3 0 16,12-7-1 0,11 2-2-16,10-4 0 0,8-1-2 15,6 2 1-15,4-2-1 16,0 0-1-16,2 0 1 15,-8 1-1-15,-9 1 0 0,-11 0 0 16,-14 2 0-16,-12 2 1 16,-14 0 0-16,-10 1 2 15,-15 0-1-15,-6 2 1 0,-9 4-1 16,0-10 1 0,0 10-1-16,-6-11-3 15,6 11 0-15,-15-10 0 0,15 10 0 16,-17-5 0-16,17 5-5 15,-12 0-10-15,12 0-28 16,11 15-43-16,1-8-2 0,9-2-6 16,5-5-8-16</inkml:trace>
  <inkml:trace contextRef="#ctx0" brushRef="#br0" timeOffset="124518.9477">12957 2309 68 0,'-12'-8'80'16,"2"5"-1"-16,-22-2-22 16,14 5-11-16,4 0-11 0,-3 0-7 15,2 8-10-15,-4 1-4 16,2 8-1-16,-2-1-6 15,5 8 1-15,2-1-3 16,7 3 0-16,5 3-2 16,3 4 1-16,14-3-1 0,4 2-1 15,10-2 1-15,5-1-1 16,1 0 0-16,1-2 0 16,-3-2-2-16,-5-1-1 0,-3-3 1 15,-6 0-1-15,-6 0 0 16,-11-1 1-16,-3-1-1 15,-1-1 1-15,-8-3 2 0,-6 2 0 16,-6-4-1-16,-6-5 1 16,1-2 0-1,0-4 0-15,-3-2-1 0,3-8 1 16,-1-6-1-16,6-8 1 0,8-6 0 16,3-7-1-16,7-5 0 15,5-8-1-15,11-3 0 16,5-2 0-16,3-1 0 15,5 3-2-15,-3 6 1 16,-3 3 1-16,-4 8-1 0,-1 5 1 16,-11 5 0-16,-3 8 0 15,-2 3 1-15,-5 3-1 16,-6 6 0-16,-5 4 0 0,-9 1 0 16,-2 9 1-16,-5 2-3 15,2 5-2-15,0 3-7 16,8 6-23-16,9 0-49 0,1-3 0 15,11-2-8-15,6-4-6 16,13-1 3-16</inkml:trace>
  <inkml:trace contextRef="#ctx0" brushRef="#br0" timeOffset="124869.4596">13415 2405 20 0,'15'-15'86'15,"1"1"2"-15,-5 0-3 16,-1 2-4-16,-14-1-44 0,4 13-4 16,13-7-11-16,-13 7-5 15,12 2-6-15,-9 9-2 16,2 6-3-16,-1 5 0 0,-3 5 0 15,0 5-2 1,-1 5-4-16,0 2 0 0,-4 4 0 16,-4 5 0-16,2-2 0 15,-2-2 0-15,1-1 0 0,2-6 0 16,1 1 0 0,1-10-4-16,2 1-18 0,6 1-51 15,3-17-14-15,6-9-5 16,-4-5-5-16,4-8-4 0</inkml:trace>
  <inkml:trace contextRef="#ctx0" brushRef="#br0" timeOffset="125239.2408">13757 2514 51 0,'4'-20'95'0,"-2"4"-5"15,-2 6-3-15,0 10-3 0,-5-33-35 16,-1 37-25-16,-3 15-11 15,1 1-5-15,1 4-2 16,3 4-2-16,2 1-4 16,1-1 0-16,3-5 0 0,10-1 0 15,2-9 0-15,11-2 0 16,-1-8 0-16,2-2 0 16,0-4 0-16,-1-9 0 15,-1-5 0-15,-4-1 0 16,-4 1 0-16,-4-3 0 0,-2 3 0 15,-5 3 0-15,1 4 0 16,-6 10 0 0,0 0 0-16,0 0 0 0,0 0 0 0,3 21 0 15,-3 3 0-15,0 9 0 16,-3 6 0-16,-1 10 0 16,1 12 0-16,-8 3 0 0,10 9-79 15,0-1-11-15,0-6-4 16,1-9-6-16,3-13-6 15</inkml:trace>
  <inkml:trace contextRef="#ctx0" brushRef="#br0" timeOffset="126741.0264">13218 5372 40 0,'1'-12'84'15,"0"0"0"-15,-1 1-4 16,0 3-30-16,0 8-13 0,-4-12-12 16,4 12-9-16,-14 4-6 15,3 7-1-15,-8 7-2 16,-3 9-1-16,-5 7 0 0,-4 5 0 15,2 8 0 1,-2 1-1-16,6 4-1 16,3-2-1-16,6-2-1 0,9-5 0 15,7-8 0-15,11-8 0 16,9-7 0-16,9-9 0 0,4-7 0 16,4-4 0-16,3-6 0 15,-1-6-1-15,-5-3 0 16,-5-3 0-16,-4 0 0 0,-11 0-1 15,-4 0 1-15,-10 3-1 16,-3-1 0-16,-11 5 0 16,-6 4 0-16,-8 3-1 15,-2 3 0-15,-4 1-1 0,1 6-1 16,-2 3-5-16,10 5-7 16,0-3-15-16,12 0-53 15,11 3-1-15,7-7-7 0,15-2-4 16,8-5 7-16</inkml:trace>
  <inkml:trace contextRef="#ctx0" brushRef="#br0" timeOffset="127051.9781">13718 5442 7 0,'6'-14'90'16,"-4"0"2"-1,-2 0-3-15,0-1-6 0,0 15-30 16,0 0-20-16,-9-13-14 16,9 13-7-16,0 0-3 15,-7 15-3-15,3 3-1 0,2 8-1 16,-2 4 0-16,-2 8 1 16,-1 6-5-16,-1 3 0 15,1 2 0-15,-1 0 0 0,-1 1 0 16,3-4 0-16,-1-4 0 15,-1-3 0-15,6-8 0 0,2-3-18 16,-2-5-44-16,2-9-26 16,0-14-3-16,12 0-6 15,-3-8-2 1</inkml:trace>
  <inkml:trace contextRef="#ctx0" brushRef="#br0" timeOffset="127550.6227">13818 5471 19 0,'1'-12'86'16,"2"-1"-2"-16,2-4-2 16,2 1-5-16,6-2-44 15,5 4-6-15,6 3-12 0,3 0-6 16,2 6-3-16,4 3-2 15,0 3-1-15,-4 9 0 0,-1 5-2 16,-7 4 0-16,-4 5 1 16,-6 4 0-16,-5 2-1 15,-6 0 1-15,-2 2 0 16,-8-5 0-16,0-1-1 16,-4-4 1-16,0-6 0 0,5 1-1 15,-2-9-1-15,11-8 1 16,-9 13 1-16,9-13-1 15,0 0 0-15,10 5-1 0,7-4 2 16,1 1-1 0,5 1 1-16,3 2 0 0,0 3 0 15,0 1 0-15,-2 3 1 16,-5 3-1-16,-3 0 1 0,-6 0-1 16,-3 3 1-16,-7-3 0 15,-2 2 0-15,-10 0 0 16,-7-2-1-16,-3 1 2 15,-9-2-4-15,-3 0 0 0,-1 4-9 16,-8-4-25-16,4 3-49 16,0-3-5-16,2-4-6 15,9-4-5-15,9-3-5 16</inkml:trace>
  <inkml:trace contextRef="#ctx0" brushRef="#br0" timeOffset="131079.6981">18595 5484 62 0,'-3'-16'89'16,"2"5"-3"-16,-1 1-5 0,2 10-37 15,-1-13-4-15,1 13-16 16,0 0-8 0,0 8-4-16,0 6-4 0,0 5-1 15,0 6 0-15,0 3-1 0,-4 9 0 16,-2 2-1-16,2 4 0 15,-4 2-2-15,0 1 1 16,-2-2-2-16,1 2-1 0,2-6-1 16,3-3-4-16,2-4-4 15,2-4-7-15,0-7-27 16,8-4-44 0,5-8-1-16,4-10-7 0,3-4-4 0</inkml:trace>
  <inkml:trace contextRef="#ctx0" brushRef="#br0" timeOffset="131493.5629">18837 5484 61 0,'0'0'89'16,"0"0"-3"-16,0 0-2 15,1 15-2-15,-5 2-62 0,-3 10-3 16,-2 4-3-16,1 5-3 15,1 0-3-15,2 2-2 16,5-5-2-16,6-4 0 16,7-5-1-16,7-9 1 0,4-7-1 15,3-8 0-15,5-5 0 16,0-9-1 0,-4-6-1-16,-1-5 1 0,-6-4-1 15,-4 2-1-15,-3-3 1 0,-4 3-1 16,-4 2 0-16,-3 4 0 15,0 1 0-15,-3 11 0 16,0 9-1-16,0 0 1 0,0 0-1 16,0 11 1-16,-5 11 0 15,-1 8 0-15,0 11 0 16,-6 8 1-16,-1 9-4 16,1 6-6-16,-6 1-20 0,-12 1-54 15,24-3-4-15,4-10-6 16,2-12-6-16,6-14-5 15</inkml:trace>
  <inkml:trace contextRef="#ctx0" brushRef="#br0" timeOffset="132780.5078">19617 5596 1 0,'0'-15'78'0,"3"-1"4"0,0 3-2 16,2-1-23-16,3 4-14 15,-8 10-10-15,15-14-8 16,-15 14-6-16,0 0-5 15,8 7-3-15,-8 7-3 16,0 6 0-16,-1 3 0 0,-4 4-1 16,-1 4 1-16,0 1-2 15,0 3 0-15,-1-3-1 16,1 1-1-16,-2-4-1 16,1 0-1-16,1-2 1 15,2-2-3-15,1-3 0 16,0-4 0-16,-1 2-3 0,0-3-4 15,4 4-8-15,-4-6-15 0,0-1-56 16,4-3-2-16,0-11-6 16,0 0-5-16</inkml:trace>
  <inkml:trace contextRef="#ctx0" brushRef="#br0" timeOffset="133301.925">20037 5579 28 0,'5'-18'87'0,"-5"2"1"16,0-1-4-16,-4 2-2 16,8 0-49-16,-6 3-7 0,-3 0-9 15,5 12-7-15,-13-14-3 16,4 13-3-16,-2 1 0 0,-1 0-2 15,-3 7 0-15,-3 4-1 16,-4 5 1-16,1 4-1 16,0 3 1-16,1 4 0 15,5-1-1-15,5 1 1 16,5 0-1-16,5-5 2 0,11-5-1 16,4-2 0-16,5-6 0 15,4-5 1-15,2-3-1 0,1-3 0 16,1-7 0-16,-5-2-1 15,-2-1 0 1,-4-2 0-16,-1 0 0 0,-6 0 2 16,-1 1-3-16,-3 4 0 15,-2-1 0-15,-4 10 0 16,0 0 0-16,0 0 0 0,9-3 0 16,-8 10 0-16,-1 6 0 15,1 7 0-15,-1 5 0 0,-1 7 0 16,0 6 0-16,-3 4 0 15,-2 7 0-15,-2 3 0 16,-2 4 0-16,2 10-17 16,1-1-70-16,-5-4-4 0,6-4-4 15,-2-6-8-15,5-8-3 16</inkml:trace>
  <inkml:trace contextRef="#ctx0" brushRef="#br0" timeOffset="134277.6785">19506 6175 9 0,'-10'-4'67'16,"10"4"-5"-16,-16-7-3 15,16 7-9-15,-11-7-7 16,11 7-6-16,0 0-6 0,-7-9-5 15,7 9-6-15,0 0-6 16,0 0-4-16,0 0-2 16,0 0-2-16,6 0-1 15,3 5 0-15,8 1 1 16,6 1-1-16,8 2 1 0,8-1 0 16,9-2-1-16,6 0-1 15,9-2-1-15,5 0-1 0,2-2-1 16,2 0 0-16,-2-1-1 15,-3-1 1-15,-5-1-1 16,-7-1 1-16,-9 1-1 16,-8-1 1-16,-9 0 0 15,-9-1 1-15,-5 0 0 0,-15 3 1 16,13-6-1-16,-13 6 0 16,0 0 1-16,0-9-1 15,0 9-2-15,-12-2-3 16,12 2-5-16,-11 7-10 0,3 20-53 15,2-16-16-15,1 1-4 16,1-1-8-16,3 1-3 16</inkml:trace>
  <inkml:trace contextRef="#ctx0" brushRef="#br0" timeOffset="137335.5332">19489 6446 30 0,'-2'-16'85'16,"-1"-1"3"-16,2 2-4 15,-2 5-25-15,3 1-18 0,0 1-13 16,0 8-7-16,0 0-6 15,0 0-3-15,0 0-4 16,2 15-1-16,-2 1-1 0,0 6 1 16,-6 3 0-16,0 4-1 15,0 5-1-15,-4 3-3 16,-1 4-2-16,-1 4 0 16,-4-1 0-16,2 1 0 0,2 1 0 15,-1-4 0-15,4-2 0 16,2-4 0-16,1-6 0 15,3-5 0-15,3-4 0 16,0-6 0-16,1-3 0 0,-1-12 0 16,7 16 0-16,-7-16 0 15,9 6-5-15,-9-6-14 16,11-2-66-16,1-2-5 0,-4-6-3 16,4-3-7-16,0-5-1 15</inkml:trace>
  <inkml:trace contextRef="#ctx0" brushRef="#br0" timeOffset="137802.6735">19905 6494 10 0,'13'-21'85'0,"-6"1"4"16,-5 0-2-16,-2 0-6 15,-5 6-40-15,-8 0-12 16,-1 4-10-16,0 6-6 0,-6 3-5 16,-2-1-2-16,-2 11-2 15,0 5-1-15,-4 6-1 16,3 7 0-16,0 1 0 0,2 5-1 16,7-2 1-16,4 2-2 15,9-6 1 1,3-1 0-16,9-4 0 0,7-8 0 15,5-3 1-15,2-6-1 0,2-5 0 16,2 0 1-16,-4-4-1 16,0-4 1-16,-2-3-1 15,-3-2 0-15,-6 2 0 16,1-1 0-16,-5 2 0 0,-1 1 0 16,-7 9 0-1,0 0-1-15,0 0 1 0,0 0-1 16,2 10 1-16,-2 8 0 15,-3 5-1-15,-5 11 0 0,0 5 0 16,-6 12-4-16,-3 6-7 16,0 7-32-16,-7 3-45 15,1-3 0-15,4-2-6 16,2-8-6-16</inkml:trace>
  <inkml:trace contextRef="#ctx0" brushRef="#br0" timeOffset="139647.6054">18400 6491 10 0,'-8'-13'83'0,"-1"-2"5"15,2-1-3-15,-4-4-18 16,11 20-23-1,-6-14-10-15,6 14-11 0,0 0-6 16,5 2-5-16,-2 11-2 0,2 6-2 16,-3 7-1-16,0 4-1 15,-2 8 0-15,-7 6-2 16,-4 6 0-16,-5 3-1 16,-3 3-3-16,-2-3 0 15,0-1 0-15,-3-2-3 0,6-6-2 16,1-9-5-16,6-5-6 15,2-14-33-15,9-7-38 0,7-9-2 16,8-8-8-16,4-11-1 16</inkml:trace>
  <inkml:trace contextRef="#ctx0" brushRef="#br0" timeOffset="140033.295">18546 6499 59 0,'5'-14'94'0,"-2"5"-2"16,-3 9-5-16,0 0-2 0,6 7-50 16,-10 10-14-1,-10 4-8-15,7 6-4 0,0 0-3 16,4 2-2-16,3-2 0 0,7-4-2 16,10-4-2-16,8-4 0 15,4-5 0-15,5-8 0 16,1-2 0-16,4-5 0 15,-5-7 0 1,-2-4 0-16,-4-3 0 0,-6 0 0 16,-4-1 0-16,-6 1 0 0,-1 6 0 15,-7 2 0-15,-4 11 0 16,0 0 0-16,0 0 0 0,-7 13 0 16,-2 4 0-1,-1 9 0-15,-5 2 0 0,-1 11 0 16,-3 2 0-16,4 11 0 15,-4-3-5-15,-5 6-83 16,15-2-2-16,3-7-4 16,6-6-8-16,8-12-5 0</inkml:trace>
  <inkml:trace contextRef="#ctx0" brushRef="#br0" timeOffset="142891.4727">13470 3468 70 0,'0'0'76'0,"-2"-9"-13"16,2 9-13-16,0 0-10 0,-8-3-11 15,8 3-7-15,-5 10-7 16,3-1-4-16,0 4 0 16,0 3-1-16,1 4-1 0,-2 2-1 15,-1 5-2-15,-1 2-1 16,2 3-1-16,-1 1-2 16,-1 0 1-1,-2 3-1-15,3-3 0 0,-4-1-5 0,1-1-6 16,1-6-11-16,1-3-31 15,1-2-28-15,4-5-6 16,0-15-5-16,0 0 0 0</inkml:trace>
  <inkml:trace contextRef="#ctx0" brushRef="#br0" timeOffset="143277.586">13585 3545 48 0,'0'0'77'0,"0"0"0"0,0 0-4 16,0 0-36-16,-5 5-9 15,2 9-11-15,0 0-7 16,0 4-2-16,3 2 0 16,2-4-2-16,5 0-1 0,8-4 0 15,5-3 0-15,5-5-1 16,3-4 1-16,3-2-1 15,-2-6 0-15,2-2-1 16,-9-3 0-16,1 0 1 0,-3-2 0 16,-9 1 0-16,0 1 1 15,-7 4 0-15,-4 9-1 16,2-14 0-16,-2 14-1 16,0 0 0-16,-2 13-2 0,-2 7-1 15,-3 9 0 1,1 13 0-16,-1 8-2 0,-1 14-4 15,-2 5-16-15,-1 12-59 16,5 6-2-16,-5-1-7 16,6-2-5-16</inkml:trace>
  <inkml:trace contextRef="#ctx0" brushRef="#br0" timeOffset="143938.0139">13533 6349 69 0,'10'-29'88'0,"0"2"-2"0,-5 2-4 16,16 7-41-1,-17 7-3-15,-4 11-13 16,0 0-8-16,11 4-6 0,-7 16-4 16,-2 3-2-16,0 9 0 15,-2 6-1-15,0 6-1 16,-1 3-1-16,-6 4-1 0,-6 1-2 15,3 2-3-15,-3-6-4 16,-1 0-5-16,2-10-11 16,4-20-56-16,6 1-4 15,2-19-6-15,6 0-5 0,8-15 10 16</inkml:trace>
  <inkml:trace contextRef="#ctx0" brushRef="#br0" timeOffset="144266.9483">13814 6303 6 0,'11'-20'82'0,"-3"7"4"16,-8 13-1-16,0 0-4 15,1 10-36-15,-1 10-18 0,-3 9-10 16,-2 2-3-16,-1 2-4 16,3 1-2-16,0-5-5 15,3-4 0-15,0-8 0 0,5-5-1 16,6-8 1-16,3-4-1 15,1-11 1-15,5-7 0 16,-1-4-1 0,0-5 0-16,1 0-1 15,-2-1 0-15,-2 3 1 0,-5 3-1 0,1 6 0 16,-5 8 0-16,-7 8-1 16,13 7 1-16,-10 12 0 0,-3 12 0 15,0 12-4-15,-1 11-6 16,-1 21-34-1,-11 11-42-15,-2 6-1 0,-2 0-8 16,-4 0-5-16</inkml:trace>
  <inkml:trace contextRef="#ctx0" brushRef="#br0" timeOffset="144993.4171">8340 8507 6 0,'-2'-23'87'0,"2"3"1"16,-4 4-3-16,3 1-5 15,1 15-42-15,0 0-7 0,0 0-8 16,0 17-10-16,1 8-2 16,1 10-3-16,1 7 0 15,-3 6-1-15,0 10-2 16,-7 4 0-16,-3 0-3 16,1-1-3-16,-1-4-5 15,0-6-6-15,7-8-26 0,3-10-47 16,7-16-1-16,-7-17-7 0,20-2-5 15</inkml:trace>
  <inkml:trace contextRef="#ctx0" brushRef="#br0" timeOffset="145360.7259">8462 8495 0 0,'3'-23'85'15,"-3"9"2"-15,0 14-2 0,0 0-4 16,9 13-38-16,-9 10-10 15,-3 10-14-15,1 3-6 16,2 5-3-16,2 0-3 0,7-4-3 16,7-6 0-1,4-5-2-15,3-11 0 0,5-6 0 16,2-9-1-16,2-13 0 16,-3-10 0-16,-1-5-1 15,-4-5 1-15,0-3-1 16,-11 1-1-16,-2 1 1 15,-2 4 1-15,-4 6 0 0,-1 5 1 16,-4 7 0-16,0 12 0 16,0 0 1-16,-4 16 0 0,-2 7 1 15,-2 9-1-15,4 8-1 16,-5 11 0-16,2 6-3 16,3 9-6-16,-3-8-23 15,7 6-53-15,11-5-6 0,3-12-3 16,6-10-7-16,6-20-2 15</inkml:trace>
  <inkml:trace contextRef="#ctx0" brushRef="#br0" timeOffset="147930.7715">12823 3457 6 0,'-13'-8'68'0,"-5"2"-5"0,4 1-10 15,-1-1-9 1,2 6-8-16,2 0-8 16,-2 0-8-16,13 0-3 0,-14 14-5 15,10 1-4-15,2 1 0 16,2 5 0-16,8 0-2 0,-1 5 1 16,9-1-2-16,1 5 0 15,4-2-2-15,1 3 1 16,6-2-2-16,-4-1 1 0,4 1-1 15,-3-2 0-15,-3-3 0 16,-4 0-1-16,-2 0 1 16,-6-2 0-16,-7-1 0 0,-3-1 1 15,-8 2-1 1,-4-5 1-16,-7 0-1 16,-6-5 1-16,1-2-1 0,-2-5 2 15,-1-4-3-15,0-1 0 16,2-12 0-16,5-3-1 0,5-7 1 15,6-6-2-15,6-2 1 16,5-9 0-16,13-7-1 16,8-1 1-16,9-4 0 15,4 0-1-15,5 1 2 0,0 1 0 16,-3 5 2-16,-1 5 0 16,-5 5 1-16,-10 2 1 15,-6 8 0-15,-10 5-1 0,-6 2 0 16,-7 5-1-16,-13 7-2 15,-11 5 0-15,-9 3-2 16,-3 10-3-16,-9 3-4 16,3 7-18-16,-2 3-55 15,11 2-3-15,9-3-5 0,11-3-7 16</inkml:trace>
  <inkml:trace contextRef="#ctx0" brushRef="#br0" timeOffset="150689.4962">12701 6263 6 0,'-12'-7'36'16,"4"3"4"-16,-6-1 5 15,6 0-3-15,-4 1-3 0,3 2-4 16,9 2-6-16,-14 0-3 15,14 0-8-15,-14 0-2 0,14 0-4 16,0 0-4-16,-11 8-1 16,11-8-1-16,0 0-1 15,8 1-1-15,6-3 1 16,8-6 0-16,4 0-2 0,6-3 1 16,6 0-1-16,1-1-1 15,0 3 0-15,-1 3-1 16,-5 3 0-16,-6 3-1 15,-6 2 2-15,-5 6 0 16,-6 4 0-16,-3 4 1 0,-5 2 1 16,-3 4 0-16,-1 3 1 15,-7 3 1-15,-1 1-1 16,-3 2 0-16,-5 2-2 0,0-1 1 16,-3 3-1-16,1-2-1 15,-3 1-1-15,3-2 1 16,2 2-2-16,2-4 1 15,3 1-2-15,1-2-1 0,6-3-2 16,3 2-5-16,0-6-10 16,3-1-23-16,10-4-36 15,-3-5-7-15,5-5-4 16,-2-7-2-16</inkml:trace>
  <inkml:trace contextRef="#ctx0" brushRef="#br0" timeOffset="151043.5908">12771 6524 36 0,'-8'-9'78'0,"3"1"0"16,3-5-2-16,2 3-36 15,12 2-6-15,5-4-11 16,6 0-5-16,10-1-8 15,4-1-2-15,6-1-1 0,0 1-3 16,3 1-1-16,-6 1 0 16,-4 4-1-16,-4 1-1 15,-9 1 0-15,-4 4 0 0,-5-1 1 16,-7 2 0 0,-7 1 1-16,0 0-1 0,0 0 0 15,0 0 0-15,0 0 0 0,-6 0-1 16,6 0-2-16,-13 0-5 15,13 0-15 1,-6 18-46-16,6-18-11 0,-1 11-7 16,1-11-5-16,8 0-1 15</inkml:trace>
  <inkml:trace contextRef="#ctx0" brushRef="#br0" timeOffset="152939.8416">7922 3153 0 0,'-9'-20'70'15,"1"3"4"-15,-2-3-19 16,3 6-6-16,-1-1-8 16,0 4-7-16,1 3-11 0,7 8-7 15,-13-5-4-15,13 5-3 16,-17 12-4-16,8 4-3 0,-2 6-1 15,-1 5-1-15,1 4 1 16,4 2 1-16,0 2 0 16,1-3-2-1,6 1 1-15,2-3 1 0,10-1 0 0,0-3-1 16,7-1 2-16,5-3-1 16,1 0 0-16,4-3 2 15,0-1-2-15,2 0 0 16,0 0 1-16,-3-2-1 15,0 3-1-15,-7 1 0 0,-5 2 0 16,-6 0 1-16,-7 2 0 16,-3 1 0-16,-15 0 0 15,-2 0 0-15,-9-3 1 0,-3-2-2 16,-4-4 1-16,-1-4-1 16,0-7 0-1,3-2 0-15,4-6 0 0,3-8-1 16,2-8 1-16,8-7-1 0,7-6 0 15,5-7-1-15,3-5 1 16,10-3-1-16,9-7 1 0,4-3 0 16,7-2 1-1,5 1-1-15,1 2 1 16,0 2-1-16,0 2 2 16,-3 7 0-16,-7 5 0 0,-7 5 1 15,-5 9-1-15,-8 5 0 16,-7 5 0-16,-7 6-1 0,-9 9 0 15,-7 1 0-15,-2 5-1 16,-5 6-2-16,0 5-3 0,-2 1-7 16,5 5-19-16,8 5-48 15,4-5-4-15,7-2-5 16,8-5-7-16</inkml:trace>
  <inkml:trace contextRef="#ctx0" brushRef="#br0" timeOffset="154083.5009">6927 3441 43 0,'-3'-11'54'0,"2"0"-5"0,2-3-8 16,8-4-7-16,8-2-7 15,3-1-3-15,5 3-4 16,5-1-5-16,-1 4-2 15,0 2-2-15,-3 7-5 0,-2 6-2 16,-8 5-3-16,0 11-1 16,-10 9 0-16,-6 7 0 15,0 6 1-15,-9 5 0 16,-5-2 1-16,-7 6 0 16,-1-6 0-16,-4-4 0 0,4-6 0 15,-1-6-1-15,5-8 0 16,3-4 0-16,5-6 1 15,10-7-1-15,0 0 1 16,0 0-1-16,12-4 1 0,6-4-1 16,2 0 2-16,2-1-1 15,3 2 1-15,2 1-1 16,-3 3 0-16,-1 4 0 0,-6 1 1 16,-3 7-1-16,-2 4 0 15,-4 6 0-15,-3 1-1 16,-5 3 1-16,0 3 1 15,-10 0 0-15,-5 1 0 16,-6-1 0-16,-5-2 1 0,-9-1 0 16,0-2-1-16,-3-2 1 0,-1-2-6 15,-2-2-17-15,-1 0-56 16,14-3-5 0,6-9-5-16,13-3-6 0</inkml:trace>
  <inkml:trace contextRef="#ctx0" brushRef="#br0" timeOffset="155580.3337">8036 6022 44 0,'-14'-2'70'0,"-1"-5"-9"16,3 1-7-16,0-1-11 16,12 7-8-16,-12-8-8 15,12 8-7-15,0 0-4 0,-3-10-5 16,3 10-3-16,6-6-2 15,10 3-3-15,4 0-1 0,7-1 0 16,3-1 0-16,8 0 0 16,4 1 0-16,2 1 0 15,-2 3 0-15,-2-2 0 0,-4 2 0 16,-4 3 1-16,-4 3 0 16,-10 5 0-16,-4 1 1 15,-7 7 0-15,-5 3 1 16,-2 3-1-16,-5 4 0 0,-6 3-1 15,-3 4 0-15,-1 1-1 16,-2 1 0-16,2 1 0 16,-2-2 0-16,0 3-2 0,0-5-3 15,1 4-7-15,0-3-17 16,-5-1-52 0,12-3-3-16,0-8-6 0,3-4-7 15</inkml:trace>
  <inkml:trace contextRef="#ctx0" brushRef="#br0" timeOffset="156587.3665">7336 5959 36 0,'0'-16'81'0,"0"2"1"16,0 0-16-16,0 2-15 16,0 3-12-16,0 9-7 15,0 0-11-15,0 0-6 16,-10 10-5-16,3 11-4 16,-1 9-2-16,-3 8 0 0,-1 9 0 15,0 4-1-15,-1 0 0 16,5 0-1-16,-1-4 0 15,5-5 0-15,3-11 0 16,2-6-1-16,9-16 1 16,7-7 0-16,4-6 1 0,4-8-1 15,-1-9 0-15,5-5 0 16,-2-1-1-16,-1-5 0 0,-3 3 0 16,-7 3 0-1,-2 0 1-15,-5 7-1 0,-2 5 1 16,-3 4-1-16,-4 10 0 0,0 0 0 15,0 12 0-15,0 7 0 16,-5 8 0-16,-3 8 0 16,-2 10 0-16,-4 7 0 15,1 11-5-15,-3 1-7 16,9-2-51-16,5 15-23 0,3-8-4 16,12-7-6-1,12-14-7-15</inkml:trace>
  <inkml:trace contextRef="#ctx0" brushRef="#br0" timeOffset="159721.2067">7313 8471 1 0,'4'-12'77'0,"-2"-2"4"15,-2 0-11-15,3 2-14 16,-3 1-11-16,0 1-13 0,0 10-7 15,0 0-10-15,0 0-3 16,0 0-4-16,-3 16-2 16,1 4-2-16,-2 7 0 15,0 8 0-15,-2 2 0 16,-1 9 1-16,0-1-2 0,-2 1 1 16,2-2 0-16,0-5-2 15,4-3 0-15,3-6 0 16,2-10 0-16,8-9 0 15,7-7 0-15,4-2-1 0,6-13 1 16,4-6 0-16,2-5 0 16,3-6-1-16,-1-3 0 0,-2-2-1 15,-5-1 1 1,-2 1-1-16,-9 1 0 16,-4 4 0-16,-3 2 2 0,-7 5-1 15,-1 6 1-15,-2 3 0 16,0 12 0-16,0 0 0 15,-8-5 0-15,2 12 0 0,0 10 0 16,-2 5 0-16,-1 7-1 16,-3 7 1-16,2 8 1 15,-3 8-1-15,0 7-2 16,-3 5-5-16,5 8-10 0,-5 24-58 16,11-26-13-16,0-2-4 15,0-10-7-15,5-5-6 16</inkml:trace>
  <inkml:trace contextRef="#ctx0" brushRef="#br0" timeOffset="161898.7809">3215 5564 50 0,'-7'-20'75'0,"4"-4"-8"0,3 1-14 16,3-4-11-16,13 2-10 15,3 0-9 1,7-2-8-16,2 6-5 0,6-1-1 15,-1 9-2-15,2 3-3 16,-2 8-1-16,-1 2-1 0,-10 12 1 16,-3 11-1-16,-3 11 1 15,-9 4 0-15,-7 6 0 16,0 1 1-16,-7 1 0 16,-4-3-2-16,3-4 1 0,-6-6 0 15,4-10-1-15,-1-5-1 16,2-6 0-16,5-3 0 0,4-9 0 15,0 0 0-15,7 6 0 16,6-6 0-16,3 0 0 16,3-1-1-16,5 1 1 15,1 1-1-15,-5 2 0 16,-3 4 0-16,-2 5 0 16,-7 4 2-16,-8-1-1 0,-3 4 1 15,-5 2-1-15,-12 1 1 16,-3 1-2-16,-3-4-3 15,-3 6-16-15,-2 2-57 16,1-8-4-16,-1-5-6 0,-3-6-6 16</inkml:trace>
  <inkml:trace contextRef="#ctx0" brushRef="#br0" timeOffset="162534.6013">2672 5638 70 0,'5'-10'81'0,"-4"-2"-6"16,-1 12-22-16,0-9-16 15,0 9-11-15,-7 10-8 0,-1 4-8 16,5 7-4-16,-2 5-2 16,-1 5 1-16,1 5-1 15,3 0 0-15,-2 0 1 16,4-3-6-16,6-4 4 0,-1-6 1 15,7-5 0-15,2-11 1 16,5-3 2-16,3-5-2 16,4-9 0-1,2-7 3-15,-2-4-1 0,-2-2-1 0,-3-4 1 16,-9-1-2-16,-1-3 1 16,-10-1-2-16,-2-1 0 15,-12 1-1-15,-3-1-1 0,-2 6-1 16,-6 2-2-16,5 11-4 15,-7 5-9-15,5-2-56 16,-2 28-13-16,1 6-4 0,7 5-8 16,4-5-1-16</inkml:trace>
  <inkml:trace contextRef="#ctx0" brushRef="#br1" timeOffset="169130.6405">2960 3736 35 0,'-1'-13'65'16,"1"13"-10"-16,-2-10-6 15,2 10-7-15,0 0-6 16,0 0-7-16,1-8-4 16,-1 8-5-16,0 0-3 0,0 0-3 15,0 0-2-15,0 0-2 16,0 7-2-16,0-7-2 15,-2 16-1-15,3-5 0 16,2 0 0-16,3 1-3 0,-2 0 0 16,1-2 0-16,-5-10 2 15,6 10 0-15,-6-10 0 16,11-6 1-16,3-9 1 16,-3-9-1-16,12-7 1 0,-2-7 0 15,5-4-1-15,-1-5-3 16,2-2 2-16,-7 0 0 15,-1 4-1-15,-4 6 0 0,-9 3 0 16,2 9 0-16,-8 4-3 16,0 4 0-16,0 4 0 15,0 7 0-15,0 8 0 0,-3-10 0 16,3 10 0-16,0 0 0 16,-11 11 0-16,4 1 0 15,-1 5-11-15,-6 0-10 0,14-17-51 16,-19 34-17-16,13-12-3 15,-3-7-7-15,1-7-2 16</inkml:trace>
  <inkml:trace contextRef="#ctx0" brushRef="#br1" timeOffset="169717.6455">3113 2770 57 0,'-5'-20'86'0,"-3"-2"-3"0,1 4-1 16,1 0-39-16,-6 3-8 15,6 4-10-15,-6 4-6 16,2 4-9-16,-9 3-2 0,0 13-2 16,-4 5-3-1,-2 5-2-15,8 4 0 16,-4 6-1-16,3 5-1 0,3-1 1 16,8 0 0-16,7-2 1 15,2 0 0 1,14 0 0-16,2-3 0 0,5-3 1 15,6-3-1-15,-1-1 1 0,5-2 0 16,-2-2-1-16,-8-6 0 0,-3 0 1 16,-6-2-1-1,1-3 0-15,-9-1 0 0,-6-9 1 16,1 14 0-16,-1-14 0 0,-12 17 0 16,-8-8-1-1,1 1 1-15,-5-2-1 0,-1 1 0 16,-4 0 0-16,-4-2 0 15,7-2-1-15,-3-2 0 16,6-1 1-16,-2-1 0 16,3-1-1-16,1 0-3 0,2-1-1 15,9-1-6-15,-2-7-12 16,11-3-33-16,1 3-31 16,4-4-4-16,14-1-5 15,4-5-3-15</inkml:trace>
  <inkml:trace contextRef="#ctx0" brushRef="#br1" timeOffset="169967.586">3259 2928 4 0,'5'-15'87'0,"-5"1"3"0,1-2-5 16,-1 0-5-16,-10-1-38 15,15 0-16-15,5 3-12 16,4-3-6-16,3 3-3 15,-1 0-3-15,2 3-1 16,-2 3 1-16,0 1-2 0,3 3 1 16,1 3-3-16,-2 1-3 15,0 3-5-15,-4 7-8 16,2 6-21-16,0 6-42 16,-13 5-3-16,-3 7-6 15,-11 3-2-15</inkml:trace>
  <inkml:trace contextRef="#ctx0" brushRef="#br1" timeOffset="170446.8204">3232 3216 5 0,'-13'6'83'15,"13"-6"2"-15,-10 0-5 0,11-9-7 16,23-1-38-16,-5-6-16 16,7-2-10-16,8-5-6 15,5-2 0-15,3-3-2 16,8 1 0-16,-5-3 0 15,3 3 0-15,-4-1 0 16,-2 0-1-16,-4 3 1 16,-8 0 0-16,-1 2-1 15,-8 2 1-15,-3 1 4 0,-3 2 2 16,-6 3 2-16,-2 3 0 16,-7 3 1-16,0 9-1 15,0 0 0-15,0 0-3 0,-7 0-1 16,1 9-3-16,0 9-2 15,-1 2 0-15,5 4-1 16,-1 3 1-16,3-1 0 0,1 0 1 16,4-3 0-16,6-3 0 15,-2-5 1-15,5-5-1 16,0-4 2-16,1-4-1 0,-4-1 1 16,4-9 0-16,-1-3-2 15,-7-4 2-15,2-2-1 16,-6-3 0-16,-3-4 0 0,0 1-1 15,-5-4 0-15,-8-1-1 16,-6-1 0-16,-2 1-4 16,-7-1-4-16,2-4-7 15,-4 5-21-15,9-2-50 0,-5-1-1 16,1-2-7-16,6-2-5 16</inkml:trace>
  <inkml:trace contextRef="#ctx0" brushRef="#br1" timeOffset="170950.9789">3542 2055 67 0,'-34'-34'81'0,"-6"7"1"15,7 4-26-15,-21 9-9 16,-7 14-17-16,-6 0-7 16,-11 16-8-16,-18 32-3 15,-4 18-1 1,5 16-3-16,2 14-2 15,7 17-3-15,3 12 1 16,5 13-1-16,21 6-2 0,33-20-1 16,8-5 1-1,9-8-1-15,12-8 2 0,13-11-3 16,22-10 1-16,14-14 1 16,9-10 0-16,4-11 2 15,20-9-1-15,10-9 0 0,8-11-1 16,2-12 3-16,0-8 0 15,1-16-1-15,-2-11-1 16,-2-11 0-16,-11-10 0 16,-7-11 1-16,-7-12-1 0,-3-7-1 15,-11-12 1-15,-11-6-1 16,-9-7 0-16,-11-8 1 16,-8-3-2-16,-13-1 0 15,-10 1 0-15,-14 8 0 0,-11 6-2 16,-15 7 2-16,-12 17-2 15,-12 13 1-15,-14 14-1 0,-11 17 1 16,-8 15 1-16,-4 15-1 16,0 9-2-1,4 21-10-15,-2 9-17 0,12 12-54 16,13 9-1-16,12 2-6 16,25-4-8-16</inkml:trace>
  <inkml:trace contextRef="#ctx0" brushRef="#br1" timeOffset="171757.9829">7303 1152 67 0,'4'-20'86'0,"-1"3"0"16,-3 1-10-16,0 0-31 16,0 3-17-16,-6 0-8 15,0 4-9-15,-5 2-4 16,-2 5-3-16,-2 0-2 0,-3 6-1 15,-3 2 0-15,2 4 0 0,-2 6-1 16,-1 0-1-16,4 5 2 16,1 1-1-16,5 3-1 15,3 0 0-15,3 0 1 16,4 4-1-16,2-2 1 16,11 13 3-16,16 11 0 0,8-7-1 15,5-10 1-15,-1-8 0 16,-4-8-1-16,-11-5 1 15,-10-1 0-15,-14-12-2 16,1 16 1-16,-1-16 0 16,-14 17-1-16,-2-9 1 0,-5 2 0 15,-5 0 0-15,1-1-1 16,-1 0 1-16,0-2-1 16,2-2-1-16,2 0-2 15,6-2-3-15,7 0-10 0,-1-3-13 16,1 0-53-16,9 0-3 15,13-15-6-15,5 2-2 16</inkml:trace>
  <inkml:trace contextRef="#ctx0" brushRef="#br1" timeOffset="172014.6817">7587 1270 76 0,'16'-10'90'16,"-6"-1"-3"-16,0 1-6 16,-4 1-37-16,-6 9-14 15,13-17-14-15,-13 17-10 16,12-15-1-16,-12 15-4 0,15-15-1 16,-4 8 0-16,0 5-4 15,3-1-6-15,2 0-25 16,2 0-42-16,1 3-4 15,0 0-7-15,-3 2-3 16</inkml:trace>
  <inkml:trace contextRef="#ctx0" brushRef="#br1" timeOffset="172209.7833">7586 1480 41 0,'-26'16'86'0,"11"-7"-1"0,15-9-7 15,0 0-6-15,6-10-48 16,9 2-13-16,0 1-8 16,7-5-2-16,5 1-8 15,4-2-26-15,5 0-42 16,4-4-2-16,3 2-5 16,3-3-3-16</inkml:trace>
  <inkml:trace contextRef="#ctx0" brushRef="#br1" timeOffset="172818.5592">8492 995 64 0,'9'-5'83'0,"-9"5"-1"16,13-12-19-16,-13 12-14 15,7-13-11-15,-7 13-13 16,0-13-8-16,0 13-8 0,-12-5-1 16,3 5-4-16,-3 2-3 15,-4 4 0-15,1 4-2 16,-1 5 0-16,-3 4 0 15,4 2 0-15,-1 3-1 0,4-1 2 16,3 5 0 0,1 0 0-16,5 1 0 15,3-1 2-15,4-4 0 0,6-1 2 16,5-4-1-16,4-5 2 16,3-4-1-16,5-6 0 15,0-2 1-15,1-6-1 16,1-8 0-16,0-8 1 0,-4 1 0 15,-5-7-1-15,-3 1 0 0,-4-4-1 16,-9-3-1-16,-4 3-1 16,-4 2-4-16,-10 4-8 15,-5 8-30-15,-3 2-44 16,-5 3-2-16,1 3-6 0,1 6-6 16</inkml:trace>
  <inkml:trace contextRef="#ctx0" brushRef="#br1" timeOffset="173921.7279">15061 2730 66 0,'9'-24'89'15,"-6"-2"-1"-15,-3 4-4 16,-1-10-32-16,-2 13-16 15,-7 7-13-15,0 3-8 16,-8 8-7-16,-6 2-2 0,-1 12-3 16,-6 4-1-1,2 10-3-15,-6 3 0 0,3 1 0 16,2 4 1-16,8-1-1 0,5 1 0 16,11 0 0-16,6-1 0 15,5-4 2-15,13 2 1 16,3-1-1-16,7 0 0 15,-1 0 1-15,2-4-1 0,-5 0-1 16,-2-3 1-16,-5 0-1 16,-6-2 1-16,-4-3-1 15,-7 0 2-15,-7-4-1 16,-7 1 1-16,-8-3 0 0,-4-1 0 16,-8-3 0-16,-3-2 1 15,-5-1-1-15,3-5-1 16,0-1-1-16,3-1-2 0,7-3-6 15,0-7-18-15,2 2-57 16,25-7-2 0,11-4-5-16,11-2-8 0,15-4 2 15</inkml:trace>
  <inkml:trace contextRef="#ctx0" brushRef="#br1" timeOffset="174137.5653">15317 2939 63 0,'14'-11'94'16,"-5"-1"-4"-16,-2-3-5 16,3 2-4-16,-1 2-51 15,1 0-13-15,9 4-9 16,3-1-4-16,3 5-2 0,6 1-3 16,3 2-3-16,-1 5-5 15,0 8-9-15,-3 1-14 16,-7 6-22-16,0 3-27 0,-17 4-6 15,-8 3-7 1,-14 5 5-16</inkml:trace>
  <inkml:trace contextRef="#ctx0" brushRef="#br1" timeOffset="174539.7473">15315 3216 55 0,'0'0'68'0,"0"0"-5"0,13-11-18 15,21 0-12-15,10-2-21 16,9-1-10-16,14-9 0 15,2 3 6-15,3-5 7 16,-1 1 4-16,-7-2 2 16,-9 3 3-16,-12 2 4 15,-7 3-2-15,-13 6-2 0,-6 3-6 16,-17 9-6-16,0 0-4 16,0 8-3-16,-13 6-2 15,-2 8-3-15,-2 4-1 0,0 4 1 16,3 0 1-16,5 2 0 15,7-3 0-15,2-2 1 16,10-6-1-16,8-5 1 16,2-5 1-16,7-9 0 0,-6-2 0 15,2-6 1-15,-3-6-4 16,-4-8 0-16,-3-5 0 16,-5-6 0-16,-4-4 0 15,-4-2 0-15,-2-5 0 0,-8 3 0 16,-6-2 0-16,-2 7 0 15,-10 4 0-15,-1 14-20 16,-6 10-66-16,-6 6-3 16,2 7-4-16,3 7-7 0,11 4-4 15</inkml:trace>
  <inkml:trace contextRef="#ctx0" brushRef="#br1" timeOffset="175480.8793">19446 4452 19 0,'10'-21'85'0,"-6"3"-1"15,-4 0-4-15,-9 1-26 16,-8 8-18-16,-10 4-11 0,-7 5-12 15,-5 3-4-15,-8 8-3 16,2 7-1-16,-1 5-1 16,5 7-2-16,9 3 0 15,8 4-1-15,13 2 0 0,11 3 1 16,8 0-1-16,15 1 0 16,6-3 1-16,6-1-1 0,2 0 1 15,0-5 1-15,-3-1-3 16,-6-5 0-16,-6-2 1 15,-12-4 0-15,-4-5 0 16,-9-3 0-16,-11-2 0 16,-12-6 1-16,-5-4-1 0,-7-2 0 15,-3 0 1 1,-2-2-3-16,2-6-3 16,6 2-9-16,-3 6-35 0,19-11-34 15,13-6-4-15,7-2-6 0,16-2-3 16</inkml:trace>
  <inkml:trace contextRef="#ctx0" brushRef="#br1" timeOffset="175681.1148">19579 4649 12 0,'21'-14'88'0,"0"0"1"16,0 1-5-16,2-1-5 15,0 4-47-15,6 6-15 16,1 1-7-16,3 3-5 15,0 4-3-15,1 2-5 16,-2 9-8-16,-4 0-20 0,-7 6-47 16,0 5-3-16,-8 2-6 15,-10 1-4-15</inkml:trace>
  <inkml:trace contextRef="#ctx0" brushRef="#br1" timeOffset="176077.2927">19666 4889 32 0,'33'-13'72'0,"12"-6"1"16,18-1-27-16,8-1-5 15,11-2-7-15,-3-2-4 16,-3 2-4-16,-8 1 0 16,-10 2-3-16,-10 2-4 0,-13 3-3 15,-13 6-7-15,-8 5 0 16,-14 4-2-16,-5 7-3 0,-9 9-1 15,-4 2-2-15,-7 9-1 16,2 5 1-16,2 2 0 16,4 1 0-16,12 0 1 15,10-4-2-15,16-5 1 0,9-5 0 16,8-8 0-16,5-10 0 16,4-3 1-16,-5-13 0 15,-3-8 0 1,-7-5 0-16,-12-5 1 0,-4-2-1 15,-9-5 0-15,-7-1 0 0,-4-2-1 16,-12 1 0-16,-6 3-1 16,-9 5-1-16,-10 6-5 15,-9 6-5-15,-7 14-18 16,4 6-58-16,-28 5-2 0,-9 9-6 16,-10 0-7-16</inkml:trace>
  <inkml:trace contextRef="#ctx0" brushRef="#br1" timeOffset="177139.7193">4383 5286 55 0,'-18'7'78'0,"1"-8"-13"15,5 2-15-15,-2 1-6 16,14-2-8-16,-14 4-9 0,14-4-4 15,0 0-6-15,0 0-4 16,0 0-4-16,0 0-2 16,11-12 0-16,5 1-4 15,10-7 1-15,10-9-3 16,13-11 3-16,15-10-1 16,17-12 0-16,12-11-1 0,18-8-1 15,9-7 2-15,12-6 0 16,4-1 1-16,1 4 0 15,-7 6-1-15,-12 9 1 16,-12 8-1-16,-20 10 2 0,-18 14-1 16,-18 11 0-16,-16 7 0 15,-12 11 0-15,-9 4-1 16,-13 9 0-16,8-7-1 0,-8 7-1 16,0 0-3-16,0 0-3 15,0 0-4-15,11 14-10 16,-4 9-45-16,11-19-26 0,8-4-2 15,4-4-6-15,16-12-3 16</inkml:trace>
  <inkml:trace contextRef="#ctx0" brushRef="#br1" timeOffset="177878.404">8461 3493 35 0,'-13'-4'79'16,"-3"-1"1"-16,1 1-2 0,-3-1-35 16,-1 4-9-16,-2 1-7 15,1 0-7-15,-2 0-5 16,1 4-2-16,4 3-2 0,0 1-2 15,4 0-3-15,7 2 0 16,6 0 0-16,4 3-1 0,14-4 1 16,16-1-1-16,17 0 0 15,16-5 0-15,25-2 0 16,24-1 0-16,16-7-1 0,16-4 0 16,15-2-1-16,10-1-1 15,2 0-2 1,-3-1 0-16,-10 3 0 15,-16 1 0-15,-16 0 0 0,-21 2 0 16,-21 4 0-16,-20-1 0 16,-15 5 0-16,-20-2 0 0,-12 2 0 15,-11 1 0-15,-10 0 0 16,0 0 0-16,9 0 0 16,-9 0 0-16,0 0 0 0,0 0 0 15,0 0-31-15,17 5-55 16,-2-5-5-16,10 0-5 15,10-8-6-15,16-1-3 16</inkml:trace>
  <inkml:trace contextRef="#ctx0" brushRef="#br1" timeOffset="178927.8286">13855 3781 22 0,'-23'0'89'16,"5"0"-2"-16,1-8-2 15,8-3-3-15,-25-2-55 16,29 5-1-16,5 8-6 16,6-15-8-16,1 14-4 15,5 1-1-15,0 4-2 16,3 6-1-16,5 6-1 0,6 6 0 15,-1 2 1-15,7 7-1 0,2 4-1 16,1 6 0 0,0 4 1-16,2 2-2 15,1 5 1-15,2 2 0 0,1 3-1 16,0-1 0-16,6 0 0 0,2 0 1 16,1-1-1-1,8-1 0-15,3-2 0 0,3-1 1 16,6-1 0-16,6-1-2 0,5 1 0 15,-2-1 0-15,3 1 0 16,-3-2 0 0,-2 0 0-16,-4-1 0 0,-4-2 0 15,-5-1 0-15,-2-3 0 16,-6-3 0-16,0-4 0 0,-2 0 0 16,0-4 0-16,2 1 0 15,-2-5 0-15,5 1 0 16,-3 1 0-16,0 1 0 15,-1 1 0-15,0-1 0 0,-2 3 0 16,-5-1 0-16,-3 3 0 16,-4-3 0-16,-3 0 0 15,0 0 0-15,-6-5 0 0,-1-2 0 16,-1-2 0-16,1-2 0 16,-2 0 0-16,4-2 0 15,-3-2 0-15,-3 0 0 16,3-1 0-16,-5 3 0 0,3-3 0 15,-4 2 0-15,0-3 0 16,-7-2 0-16,1-2 0 16,-3 1 0-16,-2-4 0 15,-3-3 0-15,-10-4 0 16,15 6 0-16,-15-6 0 0,10 1 0 16,-10-1 0-16,0 0 0 15,8 0 0-15,-8 0 0 0,0 0 0 16,8-12 0-16,-8 12 0 15,1-17 0-15,-1 17 0 16,0-21 0-16,4-14-26 16,-4 26-67-16,-9-9-4 0,1-7-4 15,-6-11-7-15</inkml:trace>
  <inkml:trace contextRef="#ctx0" brushRef="#br1" timeOffset="180167.5148">8911 6459 54 0,'-10'-7'84'0,"-4"1"-2"0,-2 1-4 15,9 5-31-15,-12 0-17 16,7 8-11-16,-4 2-9 16,3 4-4-16,0 3-1 0,4 4-2 15,3-2 0-15,6 3 0 16,0-2 1-16,6 1-1 16,7-2-1-16,3 0 0 15,3-3 1-15,1 2-1 0,4 0 0 16,0-1 0-1,-3 0-1-15,-5-2 1 0,-5 3 0 16,-1-2 0-16,-7-1 0 16,-3 0 0-16,-13-2 1 15,-3-1 0-15,-8-4 0 0,-1 1 0 16,-5-4 0-16,-1-1 0 16,1-3-1-16,-2-1 0 0,1-2 0 15,3-2 0 1,4 0-1-16,3-3-3 0,4 1-3 15,5-3-7-15,12 9-17 16,1-17-53-16,13 4-2 0,10-3-8 16,10-4-4-16</inkml:trace>
  <inkml:trace contextRef="#ctx0" brushRef="#br1" timeOffset="180361.5402">9123 6565 29 0,'15'-15'89'0,"-12"7"-2"0,0-1-4 16,2-2-6-16,3 2-40 16,6 2-16-16,-1-1-10 15,11 4-5-15,-1 2-3 16,6 2-3-16,0 0-5 0,7 3-11 16,-7 2-29-16,1 7-33 15,-2 0-5-15,-9 2-5 16,-8 2-3-16</inkml:trace>
  <inkml:trace contextRef="#ctx0" brushRef="#br1" timeOffset="180663.2926">9226 6721 26 0,'-26'9'74'0,"9"-7"0"16,17-2-3-16,3-5-29 16,22-4-16-16,11-2-14 15,6-8-8-15,11-1-3 16,4-3-2-16,-1-1-1 15,-2-4 2-15,-7-2 3 0,-7 2 5 16,-13-1 5-16,0 1 6 16,-12 2 3-16,-7 2 1 15,-3 2 1-15,-1 6-1 0,-2 3-4 16,-2 3-4 0,0 10-5-16,0 0-5 0,0 0-5 15,-9 13 0-15,6 11 0 16,-1 12 0-16,0 14 0 0,-8 9-2 15,2 19-27-15,11 3-58 16,-15 0-3-16,-10 0-5 16,-4-4-6-16,-3-9-3 15</inkml:trace>
  <inkml:trace contextRef="#ctx0" brushRef="#br1" timeOffset="182695.3597">14142 6822 38 0,'0'-11'85'0,"0"11"-2"16,0-10-15-16,0 10-15 16,-11-9-14-16,11 9-10 0,-17 0-11 15,8 9-6-15,-4 4-4 16,1 4-2-16,0 5 0 16,-2 4-2-16,3 1 0 15,1 3-1-15,3-1-1 0,3 0 0 16,4-2 0-16,3-2 0 15,5-4-1-15,5-2 1 16,3 1-1-16,1-5 0 16,2-1 1-16,-3-2-1 0,1-1 0 15,-3-2 0 1,-1-2 0-16,-13-7-1 0,6 15 1 16,-6-15 1-16,-14 12 0 15,-1-6-1-15,-8 1 1 16,-2 0 0-16,-5-2 0 0,-2 1-1 15,1-2 1-15,-2 0-2 16,5-1 1-16,2-3-1 0,4 0-1 16,6 0-5-16,2 0-5 15,14 0-17-15,0 0-56 16,8-5-2-16,9-3-7 16,5-4-5-16</inkml:trace>
  <inkml:trace contextRef="#ctx0" brushRef="#br1" timeOffset="182927.1386">14262 7003 23 0,'5'-11'90'0,"0"0"0"16,-1-2-5-16,4 1-3 16,-1 1-46-16,8 4-10 0,3 1-12 15,3 0-7 1,4 3-2-16,4 1-3 0,5 2-2 15,-1 1-3-15,2 8-10 0,-5-4-21 16,-10 10-47-16,9-2-4 16,-10 1-5-16,-7 2-5 15</inkml:trace>
  <inkml:trace contextRef="#ctx0" brushRef="#br1" timeOffset="183235.6809">14355 7151 79 0,'-13'0'81'15,"13"0"-2"-15,1-9-6 16,21-1-39-16,10 0-15 16,9-5-9-16,7-1-7 15,2-1 0-15,-1-3 4 16,-1 0 0-16,-8 0 3 0,-8-1 1 16,-4 0 2-16,-10 1 1 15,-5 0 1-15,-3 2 0 16,-4 1-2-16,-4 5-3 0,0-1-1 15,-2 13-3-15,1-12-6 16,-1 12 0-16,0 0 0 16,0 14 0-16,0 5 0 15,0 6 0-15,-4 10 0 0,-3 9 0 16,-7 10 0 0,-1 9-25-16,9 1-62 0,-12-2-3 15,-2-3-4-15,-1-8-7 0,6-8-2 16</inkml:trace>
  <inkml:trace contextRef="#ctx0" brushRef="#br1" timeOffset="183825.4422">14776 6638 25 0,'-17'-38'82'16,"-1"5"-1"-16,-1 1-3 15,0 4-6-15,1 4-51 0,-1 5-6 16,-5 5-5-16,3 4-5 16,-7 4-1-16,-3 3-1 15,-6 2-1-15,-7 5 0 16,-4 7 1-16,-6 6 0 0,-6 6 0 15,-4 7 0-15,-6 9-1 16,-1 6 0 0,3 8 0-16,0 6-2 0,0 5 2 0,8 4-1 15,6 3 0 1,6 0 2-16,11-2 1 16,11-2 0-16,9-3 1 0,10-6 0 15,8-4 1-15,18-5 0 16,12-7 0-16,17-6-1 0,12-7-1 15,12-4 1-15,14-10-1 16,7-2 0-16,7-12-2 16,0 0 1-16,3-12-2 0,-5-7 1 15,-4-7-1-15,-7-8 1 16,-10-10-1 0,-5-8 0-16,-12-6 0 0,-9-9 0 15,-8-5 0-15,-12-6 1 16,-11-1-1-16,-8 0 0 0,-11 1 1 15,-5 6-1-15,-18 5 0 0,-10 9-1 16,-16 8 0-16,-8 10-2 16,-13 8-2-16,-9 11-5 15,-10 9-14-15,-9 10-59 16,-6 9-5-16,-3 4-5 16,0 5-6-16,0-1-2 15</inkml:trace>
  <inkml:trace contextRef="#ctx0" brushRef="#br1" timeOffset="184610.8553">9464 6138 36 0,'-14'-29'79'0,"-4"0"2"0,-2-1-5 15,-1 8-32-15,-9 2-12 16,1 7-8-16,-8 10-9 16,-8 3-4-16,-4 12-3 15,-7 11-1-15,-2 14-1 16,-6 14-1-16,-2 13 0 16,-5 17 0-16,1 11-1 0,5 12-2 15,6 7 0-15,12 6-1 16,11-5 0-16,17-4 1 15,19-12 1-15,20-13 0 0,23-19 1 16,25-16 1-16,18-19 0 16,14-17 0-16,14-12-1 15,10-18-1-15,3-14-1 16,1-10-1-16,-3-12 1 0,-8-9-1 16,-9-8 0-16,-11-7 0 15,-17-5 1-15,-11-3 0 16,-22-5-1-16,-13 1 1 15,-18 2 1-15,-16 2-2 0,-13 5 0 16,-20 6 0-16,-17 8 0 16,-17 8 0-16,-12 12-1 15,-19 13-1-15,-10 13 0 16,-13 10-3-16,0 15-5 0,-7 12-14 16,4 19-60-16,10 12-3 15,14 2-4-15,13 8-8 16,24 0-2-16</inkml:trace>
  <inkml:trace contextRef="#ctx0" brushRef="#br1" timeOffset="186218.5301">9349 9015 68 0,'-11'-14'85'16,"-4"2"-3"-16,-1 3-4 0,0 6-33 15,2 6-12-15,0 9-11 16,-3 6-8 0,3 5-3-16,-3 7-3 0,5 3 0 15,1 3-2-15,3 0-2 0,6 1 0 16,2-4-2-1,10-2 0-15,7 0 0 16,7-3 0-16,5-6 0 0,4 0 0 16,3-2-1-16,0 0 0 15,-1-3 0-15,-5 1 0 0,-7-4-1 16,-4 1 1-16,-8 1-1 16,-8-3 1-16,-3 1 0 15,-10-1 0-15,-7-2 0 0,-6 1 0 16,-3 0 0-16,-7-1 1 15,-2-2-1-15,-2-1 0 16,1-2 0-16,2-1 0 0,1-4-1 16,4 0 1-16,7-1-3 15,5-4-4 1,4-1-4-16,10-9-14 0,6 3-58 0,13-5-5 16,5-5-4-1,11-3-7-15,6-5 1 0</inkml:trace>
  <inkml:trace contextRef="#ctx0" brushRef="#br1" timeOffset="186434.3573">9792 9127 45 0,'4'-10'88'0,"-1"-3"-1"15,0-2-6-15,2 0-4 16,5 1-49-16,3-1-12 15,7 3-7-15,-2 3-5 0,7 2-1 16,3 2-6-16,0 5-9 16,-5 0-28-16,2 4-37 15,-4 7-4-15,-4 2-6 16,-7 2-4-16</inkml:trace>
  <inkml:trace contextRef="#ctx0" brushRef="#br1" timeOffset="186625.2906">9825 9333 53 0,'-23'7'93'16,"6"-3"-3"-16,7-4-6 15,10 0-1-15,0-16-52 0,10 3-11 16,19 1-9-16,6-4-10 16,12 3-11-16,3 10-53 15,17-14-19-15,0-2-3 16,4-2-7-16,2-4-5 15</inkml:trace>
  <inkml:trace contextRef="#ctx0" brushRef="#br1" timeOffset="186911.7847">10591 8761 69 0,'-17'-7'98'15,"4"2"-5"-15,-2-1-6 16,6 1 0-16,0 5-57 16,9 0-6-16,-12 12-10 0,9 3-5 15,2 8-9-15,1 8 0 16,-1 4 0-16,0 10 0 16,1 5 0-16,0 4 0 15,0 4 0-15,0-1 0 16,1 8 0-1,0-6 0-15,5 4-32 0,8-11-56 0,-11-7-3 16,2-12-4-16,-2-14-6 16,-3-19-2-16</inkml:trace>
  <inkml:trace contextRef="#ctx0" brushRef="#br1" timeOffset="187444.1243">10151 8319 22 0,'-62'-22'71'16,"-1"3"4"-1,-6 6 0-15,-1 9-38 16,-3 4-3-16,-2 11-4 0,-4 9-5 15,-1 10-5-15,3 10-3 16,-5 13-1-16,4 10-3 0,4 13-1 16,4 12-2-16,9 10-2 15,6 8-2-15,8 9 0 16,12 3-1-16,16 3-1 0,15-4 0 16,17-5-1-16,19-12-1 15,21-11 1-15,18-12 0 16,20-15 0-16,13-19-1 15,18-13 0-15,5-15 1 0,7-12-3 16,8-9 0-16,-4-14 0 16,1-14 0-16,-4-9 0 15,1-13 0 1,-10-12 0-16,-11-13 0 0,-9-8 0 16,-16-13 0-16,-14-7 0 0,-19-12 0 15,-18-8 0-15,-25-3 0 16,-16-1 0-16,-28 2 0 15,-23 4 0-15,-26 13 0 16,-29 15 0-16,-29 25 0 0,-37 23-3 16,-27 36-8-16,-43 37-69 15,-31 26-7-15,-29 22-4 16,-38 7-8-16,-19 14-3 0</inkml:trace>
  <inkml:trace contextRef="#ctx0" brushRef="#br1" timeOffset="190375.4635">4486 4550 28 0,'-18'-13'69'0,"2"-10"-6"0,-2 7-6 16,2-3-8-16,8 8-10 15,-3 0-11-15,11 11-6 16,0 0-4-16,0 0-4 0,0 0-3 15,2 13-2 1,11 10-3-16,3 9 0 0,3 4-2 0,5 6 0 16,3 2-1-1,1 1-1-15,1 0-1 16,-1-1 0-16,1-5 0 0,-1-4-1 16,-1-8 0-16,-5-2-4 0,2-5-4 15,-5-8-11 1,1-12-54-16,-1 0-9 0,-1-12-6 15,-5-11-5-15</inkml:trace>
  <inkml:trace contextRef="#ctx0" brushRef="#br1" timeOffset="190625.6078">4857 4155 20 0,'5'-21'88'0,"-5"3"1"15,0 5-4-15,-2 2-6 16,-4 1-56-16,6 10-4 16,0 0-4-16,-7 7-6 0,8 10-5 15,11 6-2-15,2 5-1 16,7 4 0-16,1 2 0 16,7 2-1-16,1-1-1 15,1-3-5-15,-2-6-5 16,3 0-17-16,2-6-52 0,-7-7-4 15,-3-8-6-15,-5-7-3 16</inkml:trace>
  <inkml:trace contextRef="#ctx0" brushRef="#br1" timeOffset="190848.4703">5252 3980 26 0,'3'-13'92'16,"1"4"-3"-16,-4 9-4 15,3-16-5-15,-3 16-54 0,0 7-8 16,7 6-7-16,-1 5-4 16,10 9-3-16,1 5-7 15,9 11-2-15,6 0-10 16,10-2-42-16,3 10-23 16,0-6-7-16,4-7-6 0,-1-13 0 15</inkml:trace>
  <inkml:trace contextRef="#ctx0" brushRef="#br1" timeOffset="191886.4463">9613 2971 64 0,'-10'-22'82'0,"1"4"-6"16,-3 5-23-16,-2 8-12 15,-3 5-12 1,0 17-9-16,-5 12-9 0,-1 13-4 16,0 13-4-16,-5 14 0 15,3 6-4-15,3 6-8 0,3-6-11 16,7-13-36-16,12-3-18 15,12-20-8-15,12-17-3 16</inkml:trace>
  <inkml:trace contextRef="#ctx0" brushRef="#br1" timeOffset="192139.3108">10493 2736 62 0,'10'-3'86'16,"-10"3"-1"-16,-14 13-8 16,-17 3 1-16,9 9-63 0,-14 15-1 15,-5 11-2 1,2 10-7-16,0 1-1 0,8 0-4 16,5-6-2-16,16-6-2 15,6-10-5-15,11-13-10 16,18-18-12-16,9-9-17 0,10-8-23 15,0-13-11-15,2-9-4 16,-1-10 3-16</inkml:trace>
  <inkml:trace contextRef="#ctx0" brushRef="#br1" timeOffset="192291.6579">10644 2851 69 0,'9'-21'83'0,"-6"7"-4"16,-3 14-10-16,0 0-18 15,0 8-17-15,-1 14-15 16,-7 19-9-16,-4 13-4 15,-5 16 1-15,-12 13-7 0,5 19-28 16,1 9-47-16,-3-5-5 16,11-6-5-1,7-18-7-15</inkml:trace>
  <inkml:trace contextRef="#ctx0" brushRef="#br1" timeOffset="192958.1406">14851 4500 64 0,'-56'6'87'0,"4"-3"-3"16,3-3-3-16,8-2-53 15,9 0 0-15,12-3-5 16,17-4-8-16,11-3-5 15,25-1-5-15,19-3-2 16,19-2-1-16,14 0-1 0,16-3 0 16,11 3-2-16,10 3-2 15,-1 0-7-15,1 4-19 16,-9 6-47-16,-8-1-5 0,-13 0-7 16,-22 5-5-1</inkml:trace>
  <inkml:trace contextRef="#ctx0" brushRef="#br1" timeOffset="193686.4672">15447 4614 3 0,'-59'43'76'0,"7"-1"3"15,14-6-2-15,13 2-36 16,13-9-5-16,12 1-7 16,13-10-12-16,20-10-4 15,14-4-4-15,19-4 1 0,9-6-4 16,12-7-2-1,6-1-4-15,0-4-6 0,2 2-7 16,-10 1-11 0,-12 8-6-16,-16 2-4 0,-14 3-1 15,-17 11 0-15,-22 6 2 16,-9 6 4-16,-22 4 9 0,-9 6 13 16,-9 4 13-16,-10 3 6 15,1 4 5-15,0-4 4 16,7 3 2-16,8-7 1 0,11 2-1 15,9-8 0-15,14-4-3 16,12-5-4-16,17-6-3 16,13-4-4-16,13-6-1 15,10-2-1-15,7-2-2 0,7-3-1 16,1-3-7-16,-1-3-10 16,-2 3-10-16,-13-1-9 15,-2 6-5-15,-9 1-4 16,-13 1-2-16,-12 10 2 0,-13 1 7 15,-10 8 15-15,-11-1 19 16,-9 8 12-16,-10-2 14 16,-5 7 3-16,-1-7 6 15,4 1-4-15,2-1-1 16,11-5-4-16,5-3-4 0,13-6-4 16,10-7-4-16,15-5-5 15,16-4-2-15,13-7-1 16,14-4 0-16,8-5-3 0,8 0 0 15,4-1-1-15,-2 4-2 16,-4 2 0-16,-10 5-2 0,-9 5-3 16,-16 5 0-16,-11 5 0 15,-17 11-1 1,-16 6 1-16,-8 8 0 16,-15 5 0-16,-11 5 5 0,-9 3 6 15,-5 1 3-15,0-2 2 16,0-4 1-16,8-6 2 0,4-6 0 15,11-4-1-15,12-9-2 16,11-13-2-16,20 8-7 16,15-9-7-16,32-7-27 15,26-3-43-15,13-9-3 0,14-8-6 16,13-11-6-16</inkml:trace>
  <inkml:trace contextRef="#ctx0" brushRef="#br1" timeOffset="194855.5063">24482 8176 45 0,'-11'-20'82'0,"3"0"-10"16,1 3-5-16,7 1-13 15,-2 1-9-15,2 3-6 0,0 2-11 16,1-2-8-1,-1 12-6-15,5-12-3 0,-5 12-4 16,15-12-1-16,2 9-3 16,6 1-1-16,10 1-1 0,6 1 0 15,10 0 0 1,7 0-2-16,3 6-2 16,5 0-5-16,-3 7-7 0,-5-1-27 15,-4 2-43-15,-1-1-4 0,-13-2-6 16,-12 3-4-16</inkml:trace>
  <inkml:trace contextRef="#ctx0" brushRef="#br1" timeOffset="195057.5752">24496 8412 24 0,'-27'16'87'0,"9"-2"-1"0,18-14-3 16,0 0-6-16,20 5-45 15,15-5-10-15,16 1-9 16,12-6-11-16,22 1-21 16,6-2-32-16,16 0-25 0,4 0-7 15,2-6-6 1,-5-4-3-16</inkml:trace>
  <inkml:trace contextRef="#ctx0" brushRef="#br1" timeOffset="195304.7228">25697 8079 20 0,'5'-32'93'0,"-5"4"1"0,-1 5-3 16,-5 2-4-16,19 5-42 16,-13 8-13-16,0 8-13 15,0 0-7-15,0 0-3 16,-5 20-3-16,3 5-3 16,2 11-3-16,-4 14 0 0,0 12 0 15,-5 11 0-15,2 8 0 16,-2 7 0-1,1 0 0-15,4 0 0 0,1-6 0 16,1-12 0-16,6-9-19 0,4-17-17 16,8-12-53-16,16-13 1 15,2-18-7-15,7-7-4 16</inkml:trace>
  <inkml:trace contextRef="#ctx0" brushRef="#br1" timeOffset="195672.6276">26304 8382 16 0,'28'-55'91'0,"-10"3"0"16,-12 4-4-16,-6 3-5 16,-15 7-35-16,-7 8-17 0,-13 8-11 15,-8 6-8 1,-8 10-3-16,-2 6-2 0,-1 6-1 16,5 10-2-16,4 5 1 15,9 5-2-15,14 4 0 16,15 1 0-16,11 1 0 0,18-5 1 15,14-2-3 1,7-5 0-16,8-4 0 16,3-9 0-16,-2-3 0 0,-4-3 0 15,-7-1 0-15,-10-2 0 0,-7 0 0 16,-4 2 0-16,-8 2 0 16,-5 10 0-16,-2 4 0 15,-2 8 0-15,1 4 0 16,-2 6 0-16,-2 8 0 15,-1 5 0-15,-6 3 0 16,0 3 0-16,4 7-11 0,-7-7-33 16,10 4-43-16,0-7-1 15,11-10-9-15,9-7-5 0</inkml:trace>
  <inkml:trace contextRef="#ctx0" brushRef="#br1" timeOffset="197364.3645">27483 8657 55 0,'0'-22'65'15,"-7"-3"3"-15,-1-8 3 0,-3 6-51 16,-1 1 1-16,-3 1 3 16,0 1 1-16,2 3 2 15,-2 6-1-15,-2 5-3 16,-3 7-6-16,-5 3-4 16,-3 8-3-16,-6 8-3 15,-4 8-2-15,-10 5-1 0,-3 7-1 16,1 6-1-16,1-1 0 15,6 3 0-15,6-3-2 0,10-3 2 16,14-4 0-16,15-12-1 16,22-8 1-16,13-12 0 15,16-6-1-15,6-15 0 16,12-8 0-16,6-11 0 16,6-10 1-16,-1-8-1 0,1-5-1 15,-5-8 1-15,-3-7-1 16,-2-4-1-16,-8-2 0 15,-11 0 0-15,-10 2-1 16,-6 5 0-16,-16 6 0 16,-8 10 0-16,-13 9 1 0,-1 12-1 15,-15 12 1-15,-4 15 1 16,-6 11-1-16,-5 12 0 16,-9 40 3-1,2 21 0-15,1 15 0 16,7 6 1-16,10 6 0 15,12 1-1-15,7-2 0 0,18-5 1 16,17-31-1-16,10-14-2 16,13-15 0-16,3-9 0 15,1-12 0-15,3-5 0 16,-3-8 0-16,0-1 0 16,-5-10 0-16,-7-5 0 15,-8-2 0-15,-8-1 0 0,-10 0 0 16,-10 0 0-16,-8 2 0 15,-11 4 0-15,-13 4 0 16,-12 5 0-16,-7 4 0 0,-5 4 0 16,-1 8 0-16,0 3 0 15,2 4 0-15,10 5 0 16,8-2 0-16,14 1 0 0,9 1 0 16,6-5 0-16,14-4 0 15,9-2 0-15,4-4 0 16,6-8 0-16,0-1 0 15,0-4 0-15,-1-6 0 0,-5-6 0 16,-3-2 0-16,-6-3 0 16,0-4 0-16,-8 1 0 15,-1 1 0-15,-5 3 0 0,-2 1 0 16,-3 5 0-16,1 4 0 16,-6 10 0-16,0 0 0 15,0 0 0-15,9 13 0 16,-5 2 0-16,3 6 0 15,5 3 0-15,1 1 0 0,6 3 0 16,2-4 0-16,4 1 0 16,3-4 0-16,0-6 0 15,1-2 0-15,1-7 0 0,-4-4 0 16,-3-2 0-16,0-6 0 16,-4-4 0-16,-4-4 0 15,1-3 0-15,-4 0 0 0,-5-3 0 16,4 4 0-16,-4 1 0 15,-1 4 0-15,-6 11 0 16,7-8 0-16,-7 8 0 0,6 11 0 16,-1 5 0-1,-2 4 0-15,4 3 0 0,3 2 0 16,0 0 0-16,6 0 0 16,0-3 0-16,2-5 0 0,-1-6 0 15,2-4 0-15,-3-5 0 16,3-2 0-16,-1-7 0 15,-2-6 0 1,2-2 0-16,1-2 0 0,1 2 0 16,-4 0 0-16,3 2 0 15,-6 5 0-15,1 3 0 0,-4 5 0 16,-10 0 0-16,10 19 0 16,-9 6 0-16,-1 7 0 15,-5 7 0-15,-6 9 0 0,-7 6 0 16,-6 8 0-16,-6 6 0 15,-4 0 0-15,0-2-10 0,4-8-1 16,7-6-2-16,10-13-3 16,13-13-1-16,21-15 2 15,15-12 3-15,16-19 4 16,6-14 1 0,8-12 2-16,5-12 2 0,2-9 3 0,-4-8 1 15,-6-4 2-15,-4-2 3 16,-8 3 1-16,-10 6 2 15,-9 7 2-15,-13 8 1 16,-8 9 0-16,-11 13 1 0,-12 8-1 16,-8 9-2-16,-3 9-3 15,-4 6-3-15,-3 4 0 16,4 15-3-16,3 8 1 16,9 10-1-16,6 9 1 0,7 11-2 15,1 4 0-15,10 5 0 16,6 4 0-16,1-2 0 0,2 1 0 15,-4-4 0-15,-2-5 0 16,-7-6 0-16,-4-6 0 16,-2-5 0-16,-10-6 0 15,-6-4 0-15,-11-6-5 16,-4-1-6-16,-11-5-9 16,-7-5-31-16,-14 1-37 0,-10-5-3 15,-12-2-7-15,-12-3-1 16</inkml:trace>
  <inkml:trace contextRef="#ctx0" brushRef="#br1" timeOffset="197907.4458">28169 9443 42 0,'-147'-5'96'0,"9"0"0"0,12-4-5 15,19 0-3-15,18-1-48 16,18 2-10-16,21 4-12 16,17 1-8-16,33 3-10 15,4 0 0-15,41 2 0 0,24 4 0 16,23 3 0-1,18 1 0-15,23 2 0 16,12 2 0-16,2 3 0 0,-2-2 0 16,-10 3 0-16,-16-1 0 0,-18 1 0 15,-19-1 0-15,-21-1 0 16,-23 1-3-16,-22 0-7 16,-16 1 0-16,-28-2 0 15,-21 2 2-15,-18 1 2 16,-17 1 1-16,-13 0 2 0,-13-1 0 15,-5-2 2-15,-8-2 0 16,1-1 3-16,7 0 1 16,7-4 2-16,14 1 1 15,16-4 0-15,15 0 2 0,16 2 0 16,21-1 2-16,23 1-2 16,20 1-4-16,35-3-4 15,22 3 0-15,30-2 0 0,25-2 0 16,25-1 0-16,15-2 0 15,14-2 0-15,7 0 0 16,-6-1 0-16,-5-1 0 16,-21-3 0-16,-15-1 0 15,-24 1 0-15,-20-1 0 0,-23 1 0 16,-21-1 0-16,-21 2 0 16,-12 0 0-16,-12 0 0 0,-10 3 0 15,0 0 0 1,-17 0 0-16,-3 2 0 0,-5 3 0 15,-1 4 0-15,-15 3-16 16,5-2-79-16,-1-6-2 16,1-9-6-16,8-11-5 15</inkml:trace>
  <inkml:trace contextRef="#ctx0" brushRef="#br0" timeOffset="232761.0621">2302 13657 53 0,'-10'0'62'0,"10"0"-1"16,-16 0-11-16,5-3-8 15,11 3-5-15,0 0-3 0,0 0-6 16,-17-8-4-16,17 8-7 15,-8-5-4-15,8 5-1 16,0 0-2-16,0 0-1 0,-15-8-1 16,15 8-1-16,0 0-1 15,0-12 1-15,11 5-2 16,-2-2 1-16,8-2-2 16,1-3 0-16,1 0 0 15,2 0 0-15,9 1 0 16,-4 1-4-16,-7 1 0 0,6 3 0 15,-1 5 0-15,-1 2 0 0,7 2 0 16,-5 6 0-16,-8 5 0 16,2 5 0-1,-2 6 0-15,-6 5 0 0,-5 6 0 16,-2 4 0-16,-2 3 0 16,-3 4 0-16,-4-1 0 15,-8 1 0-15,5-5 0 0,-8 0 0 16,0-6 0-16,-1 0 0 15,4-7 0-15,0-2 0 16,-2-5 0-16,4-3 0 0,3-4 0 16,6-1 0-16,2-12 0 15,-1 13 0 1,1-13 0-16,8 2 0 0,10-2 0 0,3-5 0 16,10-3 0-16,3-3 0 15,4-2 0-15,6-2 0 16,-4 2 0-1,2-2 0-15,-4 4 0 0,-9 1 0 16,-4 1 0-16,-7 3 0 16,1 2 0-16,-19 4 0 0,18-6 0 15,-18 6 0-15,0 0 0 16,0 0 0-16,8 0 0 0,-8 0 0 16,0 0 0-16,0 0 0 15,11 6 0-15,12-4-61 16,-23-2-34-16,19 0-2 15,-19 0-7-15,19-5-6 16</inkml:trace>
  <inkml:trace contextRef="#ctx0" brushRef="#br0" timeOffset="241008.5642">7451 12119 29 0,'-11'-5'78'0,"0"-3"1"15,-1-4-16-15,12 12-11 0,-8-15-12 16,8 6-8-16,4-2-8 16,7-1-6-16,4 1-5 15,4 0-2-15,5 2-3 0,5 2-1 16,1 2-2-16,2 3-2 15,0 2 0 1,-2 0-1-16,-2 6 0 0,-4 0-2 16,-4 3 1-1,-3 2 0-15,-5 2 0 0,-4 1 0 0,-1 3 0 16,-7 3 0 0,0 3 0-16,-8 4 0 0,-3 2 0 15,-4 4 0-15,-3 0 0 0,-1-1-1 16,-2 0 1-16,1-4-1 15,1-2 1-15,3-5-1 16,1-3 0-16,2-4 0 16,3-3 1-16,-1-4-1 0,11-7 1 15,-11 9-1-15,11-9 1 16,0 0 0-16,0 0 0 16,0 0 0-16,0 0 0 0,4-8-1 15,-4 8 2-15,20-10-1 16,-7 3 0-16,5 0 0 15,0 1 1-15,4 3-1 16,0-1 1-16,-2 1 0 0,4 3-1 16,1 0 0-16,-4 3 0 15,-2 4-1-15,-1 2 1 16,-1 6-1-16,-3-1 0 0,-4 6 0 16,-4 1 0-16,-6 4 1 15,0 0-1-15,-8 2 0 16,-7-1 1-16,-6 1-1 0,-3-2 0 15,-6-3 1-15,0-1-1 16,0-4 0-16,-3-4 1 16,2-2-1-16,2-4 2 15,3-2-2-15,4-4 0 16,2-1 0-16,4 0 0 16,4-2 0-16,12 2 0 0,-11-12 0 15,11 12 0-15,0-14-11 16,16 4-42-16,2 7-34 15,4-1-2-15,4 0-8 0,7 1-4 16</inkml:trace>
  <inkml:trace contextRef="#ctx0" brushRef="#br0" timeOffset="244868.1101">7410 14709 62 0,'-9'-13'86'0,"2"-2"-2"16,1-4-3-16,2 5-36 0,1-1-6 15,3 1-14-15,9-1-7 16,3 1-5-16,6 1-3 16,7 4-1-16,6 5-2 0,4-1-1 15,4 5-2-15,1 6-1 16,1 9 0-1,0 5-1-15,-6 7-1 0,-5 6-1 16,-6 5 0-16,-8 5 0 16,-8 3 0-16,-8 0 0 0,-7 0 0 15,-8-1-1 1,-4-7 1-16,1-3 2 0,-5-7 0 16,6-6 1-16,1-7 0 0,4-2 1 15,1-7-4-15,11-6 0 16,0 0 0-16,5-16 0 15,13-1 0-15,8-4 0 16,8-6 0-16,5-4 0 0,8-1 0 16,4 0 0-16,2 2 0 15,1 5 0-15,-6 4 0 16,-7 3 0-16,-4 7 0 0,-9 4 0 16,-3 7 0-16,-10 0-29 15,-26 8-59-15,15 5-2 16,0 4-6-16,-2 3-5 15,-2 4-1-15</inkml:trace>
  <inkml:trace contextRef="#ctx0" brushRef="#br0" timeOffset="245700.7814">7243 17164 44 0,'0'-21'83'15,"0"3"1"-15,0 2-3 0,0 16-21 16,0 0-25-16,-4-15-6 15,4 15-7-15,0-11-7 16,0 11-2-16,0 0-3 0,0 0-1 16,0 0-2-16,6 7-1 15,-5 9-1-15,3 3-1 0,1 5 0 16,-4-9-4-16,0 2 0 16,1 3 0-16,0 4 0 15,-2 3 0-15,0-1 0 16,0 1 0-16,0 2 0 0,-1 3 0 15,1 0 0-15,0-1 0 16,0-1 0-16,0 2 0 16,0-4-5-16,0 0-33 15,0-2-46-15,2-6-6 16,1-1-2-16,2-8-9 0,-5-11 1 16</inkml:trace>
  <inkml:trace contextRef="#ctx0" brushRef="#br0" timeOffset="246065.5233">7548 17231 1 0,'9'-7'91'0,"-9"7"1"0,0 5-3 16,-6 7-6-16,6-12-1 15,-8 21-66-15,5-8-4 16,1 3-3-16,1 4-4 15,1-2-1-15,0 3-1 0,1 1-2 16,5-1 1-16,1-2-1 16,0-2 0-16,4 0 0 15,0-5 0-15,2-3 0 16,2-1-1-16,0-4 1 0,0-4-1 16,-15 0 2-1,30-31-1-15,-10-9 1 0,-9-10-1 16,-11-6 1-16,-5 2-1 15,-18 7 0-15,-6 7 1 16,-5 21-2-16,-4 6-1 16,2 13-7-16,-5 5-28 0,6 9-48 15,7 2-3-15,8-3-3 16,11-5-8-16,9-13-3 16</inkml:trace>
  <inkml:trace contextRef="#ctx0" brushRef="#br0" timeOffset="252933.5079">13463 11668 28 0,'-12'-8'80'0,"5"-4"1"16,-4-1-1-1,11-2-32-15,0-2-8 0,0 0-10 16,8 0-10-16,6 2-5 16,10-4-4-16,3 2-1 15,8 2-3-15,3 3-1 0,2 4-1 16,3 5-1-16,-1 3 0 15,-8 11-2-15,-8 5 0 16,-5 8-1-16,-11 7-1 16,-8 5 1-16,-3 4 0 0,-14-2 0 15,-4 4 0-15,-3-1 0 16,-6-6 0-16,2-3 0 16,4-5 0-16,1-6-1 0,5-4 0 15,4-5 1 1,9-4-1-16,3-8 1 0,6 9-1 15,13-6 0-15,6 0 1 0,1 0 0 16,8 3 0 0,1 0 0-16,-3 5-1 0,0 1 1 15,-4 2 0 1,-7 2 0-16,-5 1 0 0,-7 1 0 16,-4-1 0-16,-5 1 1 15,-7-2 0-15,-7 2 0 0,-11-1 0 16,-4 0 0-16,-6 0 0 15,-7 1-1-15,-2 0 1 16,-3 0-4-16,5 3-7 0,3-2-26 16,9 3-49-16,10-5-3 15,17-3-6-15,10-5-7 16,23-4 1-16</inkml:trace>
  <inkml:trace contextRef="#ctx0" brushRef="#br0" timeOffset="253794.8095">13904 14444 82 0,'-4'-8'89'15,"4"8"-4"-15,-11-8-2 16,-2 12-38-16,8 14-8 16,-3 12-14-16,0 4-7 15,3 8-5-15,5 4-1 16,0 0-2-16,3-3-2 16,15-7-2-16,5-6-1 0,9-9-1 15,4-9 1-15,4-7-1 16,1-5 0-16,0-8-2 15,-1-9 0-15,-5-5 0 0,-3-7 0 16,-8 0 0-16,-5-1 0 16,-4 1 0-16,-8 2 0 15,-1 5 0-15,-4 5 0 0,-2 5 0 16,0 12 0-16,-12 0 0 16,1 11 0-16,2 9 0 15,-4 9 0-15,3 6 0 0,-2 11 0 16,4 5 0-16,2 4 0 15,6 9 0-15,0-2 0 16,17 7-70-16,7-2-23 16,8-6-4-16,11-11-7 15,6-8-5-15</inkml:trace>
  <inkml:trace contextRef="#ctx0" brushRef="#br0" timeOffset="254658.3009">19777 14523 3 0,'2'-18'85'0,"-2"0"6"0,-1 0-3 15,-3 1-5-15,-1 6-40 16,5 11-8-16,-14 0-9 0,3 13-6 16,-1 9-6-16,0 11-3 15,-1 6-3 1,-3 6-4-16,6 3-4 0,1 2 0 16,5-3 0-16,4-6 0 15,5-6 0-15,10-7 0 16,5-8 0-16,7-7 0 15,1-10 0-15,7-3 0 0,2-9 0 0,-2-6 0 16,-1-6 0-16,0-6 0 16,-5 2 0-16,-2-2 0 15,-6 4 0-15,-6 4 0 16,-5 2 0-16,-10 17 0 16,0 0 0-16,0 0 0 0,-13 17 0 15,-5 10 0-15,-3 8 0 16,-3 10 0-16,-4 9 0 15,4 17 0-15,-11 7-55 16,12 5-39-16,4 0-2 0,1-7-9 16,8-8-5-16</inkml:trace>
  <inkml:trace contextRef="#ctx0" brushRef="#br0" timeOffset="256235.4472">3546 12458 11 0,'-3'-12'86'16,"-5"-4"4"-16,-2 2-5 16,-1 5-17-16,1-2-17 0,-4 5-18 15,-2 1-11-15,5 5-9 16,-3 8-4-16,-2 10-4 15,3 7-2-15,2 6-1 16,1 6-1-16,5 2 0 16,4 3-1-16,1-2 1 0,5-4 0 15,9-6 0 1,2-7 1-16,5-8 0 16,1-9 0-16,4-6 1 0,1-6 1 0,-1-11-1 15,0-4 1-15,-5-4 0 16,-3-6 0-16,-5 0-4 15,-4-6 0-15,-7 2 0 0,-2-1 0 16,-5 2 0-16,-14 1 0 16,4 5 0-16,-7 5 0 15,0 5 0-15,-5 9 0 16,1 8 0-16,0 1 0 0,2 12-11 16,6 8-11-16,5-11-51 15,7 23-16-15,6-1-3 16,7-2-6-16,17-5-2 15</inkml:trace>
  <inkml:trace contextRef="#ctx0" brushRef="#br0" timeOffset="256773.4089">4188 12415 36 0,'-21'-4'92'16,"2"-6"0"-16,4-1-7 15,4-4-2-15,24 0-46 0,-12-2-13 16,8-1-8-16,9 5-7 16,7-2-2-16,7 6-3 15,2 3 0-15,6 7-1 16,2 1-1-16,-3 11-2 15,-4 7 0-15,-6 10 0 16,-8 5 0-16,-6 7 0 16,-8 4 0-16,-7 0 1 0,-10 2-1 15,-4-1 2-15,-6-4-1 16,-2-4 0-16,1-8 0 0,0-6 0 16,4-6-1-1,4-5 0-15,7-3 0 0,6-11 1 16,11 4-1-16,14-8 1 0,9-7-1 15,14-7 0-15,9-4 1 16,8-4 0-16,3-1 0 16,0-2 1-16,-5 2-1 0,-8 5 1 15,-8 1-2-15,-10 7 0 16,-11 3 0-16,-9 4 0 16,-7 3 0-16,-10 4 0 15,0 0 0-15,0 0 0 0,-1 10 0 16,-3 3 0-16,-3-4-24 15,1 7-62-15,2-2-3 16,2-3-4-16,2-1-8 16,0-10-4-16</inkml:trace>
  <inkml:trace contextRef="#ctx0" brushRef="#br0" timeOffset="257806.4346">8343 11074 36 0,'-8'-14'82'15,"0"0"0"-15,5-3-6 0,-6-5-24 16,12 2-18-16,8 2-12 16,7-2-11-16,5 7-4 15,3 1-3-15,4 4-2 16,0 4 1-16,-2 4 0 0,0 0 0 16,-1 9-1-16,-2 1 0 15,-2 5 2-15,-4 3-1 0,-3-3 0 16,-2 4 0-1,-1 1 1-15,-4 3-2 16,-4 1 1-16,-4 3 1 0,-1 3-2 16,-8 2 0-16,-3 0 0 15,-9 3 0-15,-3-2 0 16,-1 0 0-16,0-4 0 0,2-2-1 16,-1-6 0-16,7-4 1 15,5-4 0-15,8-4 0 16,3-9 1-16,10 4 1 15,11-6 0-15,10-6 0 16,9-5 0-16,8-3 0 0,5-1-1 16,6-3 0-16,-1 1-1 15,-1 3 0-15,-6 1-1 0,-4 3 0 16,-9 3 0-16,-9 2 0 16,-3 1-1-16,-12 3 1 15,-3 2-1-15,-11 1 1 0,11-2 0 16,-11 2 1-16,0 0-2 15,0 0-3-15,0 0-2 16,0 0-5-16,11 1-19 16,13-1-56-16,-6-1-2 0,4-6-6 15,5-3-6 1,9-2 0-16</inkml:trace>
  <inkml:trace contextRef="#ctx0" brushRef="#br0" timeOffset="258191.0536">10049 10892 86 0,'0'0'91'16,"-27"-16"-2"-16,2 15-7 16,-12 1-28-16,1 9-24 15,-4 3-12-15,-1 6-6 0,4 2-3 16,4 4-1-16,10 3-2 0,11 0 0 15,11 4-1 1,7-1-1-16,19-2 0 0,13 0 1 16,8 1-3-16,8-3-2 15,0-2 0-15,1 1 0 16,-5-3 0-16,-9-2 0 16,-7-1 0-16,-12 1 0 15,-8-4 0-15,-10 2 0 0,-5-1 0 16,-16 3 0-16,-6-2 0 15,-8 1 0-15,-5-2 0 16,-4 1 0-16,-5 0 0 16,-1-2 0-16,-1-2-13 0,2-1-49 15,3-7-26-15,8-4-3 16,3-4-6-16,11-11-4 0</inkml:trace>
  <inkml:trace contextRef="#ctx0" brushRef="#br0" timeOffset="258458.8985">9908 10972 49 0,'30'-18'92'0,"1"-2"-1"16,11 0-5-16,-2-4-2 16,9 2-52-16,2 3-10 15,2 1-8-15,0 4-6 16,-2 1-2-16,-9 5-2 0,-5-1-2 15,-5 7 0-15,-6 2-1 16,-6 0-1-16,-8 5 0 16,-4 4-1-16,-6 2-2 15,-2 5-5-15,-11-4-11 16,-2 8-65-16,0-2-2 0,-3 2-6 16,0-2-4-16,0-1-4 15</inkml:trace>
  <inkml:trace contextRef="#ctx0" brushRef="#br0" timeOffset="259355.9765">8653 13784 32 0,'-4'-23'87'0,"5"-4"-1"0,0-3-4 16,29 5-23-16,-15-4-14 15,9 4-19-15,4 8-9 16,4 5-6-16,2 10-3 16,-2 2-3-16,2 15 0 15,-9 8-2-15,0 8 0 16,-6 2 0-16,-6 8 0 0,-4 2 0 15,-8 4-1-15,-2 2 1 16,-11-2 0-16,-2 0-1 16,-6-5 1-16,-1-3-2 15,-1-10 1-15,2-1 0 0,0-10 0 16,5-4 0-16,5-7-1 16,10-7 2-16,0 0 0 15,15-6 1-15,10-7-4 0,6-1 0 16,11-5 0-16,7-3 0 15,4 0 0-15,3 0 0 16,0 0 0-16,-4 2 0 0,-6 5 0 16,-4 3 0-16,-9 4 0 15,-10 3 0-15,-3 5 0 16,-6 0-3-16,-3 3-10 16,-11-3-28-16,13 4-46 15,1-3 0-15,-2 1-7 16,7-11-6-16</inkml:trace>
  <inkml:trace contextRef="#ctx0" brushRef="#br0" timeOffset="259757.9953">10079 13595 61 0,'9'-15'97'0,"-8"7"-3"16,-1-2-6-16,0 10-1 15,-18-3-50-15,18 3-15 16,-13 17-9-16,7 5-4 16,4 3-6-16,1 6-3 0,0 4 0 15,6 1 0-15,9-3 0 16,7-2 0-16,2-9 0 16,6-6 0-16,-1-7 0 0,3-9 0 15,3-6 0 1,-8-9 0-16,2-7 0 0,-7-3 0 15,-3 0 0-15,-4-2 0 16,-5 4 0-16,0 1 0 16,-5 6 0-16,-2 5 0 0,-2 11 0 15,0 0 0-15,0 0 0 16,0 14 0-16,0 8 0 0,-2 6 0 16,-1 8 0-16,-2 5 0 15,3 11 0-15,-4 3 0 16,9-19-46-16,-3 32-45 15,0-6-1-15,1 0-8 16,-1-2-8-16</inkml:trace>
  <inkml:trace contextRef="#ctx0" brushRef="#br0" timeOffset="260621.4033">8670 16412 68 0,'-8'-12'92'16,"-1"-2"-4"-16,3-3-3 15,2-18-26-15,4 14-29 16,3 2-10-16,6 0-7 0,8 4-4 15,2 4-3-15,6 5-2 16,1 6-2-16,2 6 0 16,-1 8-1-16,-4 10-1 0,-1 7 1 15,-8 5-1-15,-4 5 0 16,-8 4 1-16,-2 1 0 16,-11 0-1-16,-7-1 0 15,-1-3 1-15,0-6 2 0,-1-4 0 16,3-8 0-16,2-5 0 15,4-5 0-15,9-4 1 16,2-10 1-16,5 0-3 16,11-2 0-16,6-7-2 0,8-3 0 15,6-3 0-15,3-3 0 16,8 0 0-16,1 0 0 16,6 5-8-16,-2-4-10 15,5 4-69-15,0 7-3 16,-2 0-3-16,-2 1-8 0,-4 2-2 15</inkml:trace>
  <inkml:trace contextRef="#ctx0" brushRef="#br0" timeOffset="260924.822">9923 16270 85 0,'0'0'96'0,"0"0"-4"0,-11-4-5 15,11 4 0-15,-6 7-67 16,6 6-6-16,4 6-3 16,2 6-4-16,1 4-1 15,-1 3-2-15,1 4-2 16,-2 0-2-16,-3 3 0 0,0-1 0 15,-3-3 0-15,1-3 0 16,0-1 0-16,0 1-15 16,-1-5-41-16,1-7-33 0,3-8-2 15,-3-12-7-15,13 4-5 16</inkml:trace>
  <inkml:trace contextRef="#ctx0" brushRef="#br0" timeOffset="261373.5989">10181 16372 37 0,'7'-17'99'0,"0"2"-4"16,-2 0-4-16,5 1-4 0,-2-15-37 16,1 20-31-16,7 5-7 15,-1 4-5 1,5 1-3-16,-2 9 0 0,2 8-2 15,-3 4-1-15,-4 7 0 16,1 3 1-16,-8 0-2 16,-4 3 0-16,-2 0 0 15,-3-1 0-15,-4-4 0 0,-4-4 0 16,3-6 0-16,-5-2 0 16,5-7 0-16,8-11 0 0,0 0 0 15,0 0 0-15,8-3 0 16,12-12 0-16,7-2 0 15,6-2 0-15,7-2 0 16,6-2 0-16,1 3 0 16,-1 2 0-16,-4 2 0 0,1 3 0 15,-15 5 0-15,0 1 0 16,-11 5 0-16,-6 2 0 16,-11 0 0-16,0 0 0 0,0 8-6 15,-12-4-12-15,-4 3-68 16,3-3-5-16,5-4-3 15,-3-6-7-15,7-11-2 16</inkml:trace>
  <inkml:trace contextRef="#ctx0" brushRef="#br0" timeOffset="262740.4605">15286 10592 44 0,'-20'-2'80'0,"-6"2"-1"16,-5 0-3-16,8 4-39 16,-6 7-8-16,0 3-9 0,6 6-6 15,7 1-2-15,1 4-3 16,10 1 0-16,5 3-1 16,4-1-1-16,11 1 0 15,4 0 0-15,2 0-3 16,4-3 0-16,2 0 0 0,-1-4-1 15,-2-2-2-15,-2 3 3 16,-5-2 0 0,-7-2 0-16,-4 0 0 15,-6-1-1-15,-9-2 1 16,-6 0-1-16,-6 0-2 16,-6-7-8-16,-2 2-9 0,-4 0-38 15,7-10-30-15,3-1-3 16,4-11-6-16,4-4-4 15</inkml:trace>
  <inkml:trace contextRef="#ctx0" brushRef="#br0" timeOffset="262911.7506">15236 10678 55 0,'38'-11'58'15,"9"0"-21"-15,9-2-75 16,21 1-7-16,2 1-9 16</inkml:trace>
  <inkml:trace contextRef="#ctx0" brushRef="#br0" timeOffset="263468.6902">16486 10490 42 0,'-27'8'81'16,"-3"2"-1"-16,-1-1-3 0,5 4-34 15,-1 4-10 1,9 3-10-16,2 2-7 0,4 3-3 16,8 3-2-16,4-1-1 0,5 4-1 15,12-2-3 1,5 3 1-16,4 0-2 0,4-1 0 15,4-1 0-15,1 1-2 16,-3 0-1-16,-1-3 1 16,-8 1 0-16,-4-3 0 15,-7-1 0-15,-6-2 0 0,-6-2 0 16,-13 0-1 0,-4-4 1-16,-9 0-2 0,-4-1 0 15,-5-4-1-15,-5-3 0 16,0-4-1-16,-1-3 0 0,-1-4 0 15,5-5 0-15,7-5 0 16,3-8-1-16,11-3 1 0,12-5-2 16,8-5 0-16,13-4 0 15,14-3 0 1,12-2 0-16,9-3 1 0,5 2 0 16,5-2 1-16,-3 2 2 0,-4 1 1 15,-4 6 0-15,-11 0 1 16,-7 4-1-16,-11 4 1 15,-12 5-1-15,-10 3 0 16,-6 3-1-16,-12 7 0 16,-9 4 0-16,-9 6-1 0,-7 0-2 15,-3 15-7-15,-4 3-26 16,4 9-50-16,9 2-1 16,6 2-6-16,13 1-7 0</inkml:trace>
  <inkml:trace contextRef="#ctx0" brushRef="#br0" timeOffset="265036.8844">15253 13533 76 0,'-1'-10'89'0,"-2"1"-3"0,3 9-5 15,-16-11-40-15,5 11-9 16,1 13-13-16,-1 10-5 16,-2 10-5-16,6 3-3 15,1 3 0-15,2 3-2 16,4-2 0-16,9-3-1 16,5-7 0-16,8-11-1 15,3-7 0-15,5-9-1 0,-1-3 0 16,3-7 1-1,-2-9-1-15,-5-3 0 0,-3-5 0 16,-1-1 0 0,-7-2 2-16,0 4 0 0,-4 2 2 15,-4 3-1-15,-1 3 0 16,-5 15 0-16,1-8-1 0,-1 8-3 16,0 16 0-16,0 4 0 15,-2 6 0-15,-1 7 0 0,2 10 0 16,-1 5 0-16,1 8 0 15,-1-3-9-15,-1 8-77 16,6-2-3-16,8-6-4 0,5-5-8 16,5-12-4-1</inkml:trace>
  <inkml:trace contextRef="#ctx0" brushRef="#br0" timeOffset="265636.5014">16601 13630 67 0,'2'-16'93'16,"-4"2"-2"-16,-7-1-5 15,-7 2 0-15,0-4-64 0,-1 12-3 16,0 3-4-16,2 2-4 15,2 12-3 1,4 7-1-16,8 4-1 16,1 9-6-16,8 2 0 15,9 6 0-15,3 4 0 16,7 4 0-16,1-8 0 16,-3 0 0-16,2 1 0 0,-5-4 0 15,-3 0 0-15,-6-6 0 16,-9 2 0-16,-4-4 0 15,-5-3 0-15,-7-3 0 16,-7-2 0-16,-2-3 0 0,-2-7 0 16,-5-3 0-16,7-7 0 15,-3-1 0-15,4-7 0 16,0-11 0-16,10-3 0 16,0-11 0-16,10-4 0 0,4-7 0 15,6-6 0-15,11-2 0 16,8-4 0-16,4 3 0 15,4 0 0-15,2 7 0 0,-2 1 0 16,-1 7 0-16,-3 5 0 16,-7 5 0-16,-5 7 0 15,-7 0 0-15,-7 5 0 16,-7 2 0-16,-6 7 0 16,-10 1 0-16,-10 5 0 0,-9 0 0 15,-6 5 0-15,-6 7 0 0,-4-3 0 16,-23 10-89-1,36-5-2-15,7-4-4 0,20-7-7 16,11-3-4-16</inkml:trace>
  <inkml:trace contextRef="#ctx0" brushRef="#br0" timeOffset="268250.4821">21385 13307 68 0,'-2'-9'97'16,"2"9"-4"-16,-6-16-6 15,6 16-1-15,26-11-58 16,-26 11-8-16,0 16-6 15,0 5-5-15,0 5-3 0,-1 8-3 16,0 4-3-16,-4 2 0 16,0 3 0-16,-3 7 0 15,-3 2 0-15,1 1 0 16,-6-1 0 0,0 2 0-16,-3-2 0 15,0-2 0-15,4 1-3 0,-3-14-40 16,9-7-46-16,1-7-2 15,6-13-6-15,2-10-5 0</inkml:trace>
  <inkml:trace contextRef="#ctx0" brushRef="#br0" timeOffset="268624.2752">21622 13383 68 0,'18'-15'90'0,"-1"3"-5"0,2 3-3 16,-2 5-3-16,-2 4-66 16,-2 7-2-16,4 11-3 15,-4 7-2-15,1 7-2 0,-10 7 0 16,-4 13 0 0,-9 1-1-16,-6-1 0 15,-8 0 1-15,0-6 1 16,-4-4 1-16,-3-5 1 15,1-9-1-15,7-13 1 0,5-4 0 16,2-4-1-16,6-6-3 16,9-1-3-16,0 0 0 15,6-9 0-15,16 1 0 16,8-1 0-16,7-2 0 0,11-2 0 16,8 1 0-16,4-1 0 15,9 3-17-15,-6-3-39 16,14-1-33-16,0-2-2 0,0-2-6 15,1-3-5-15</inkml:trace>
  <inkml:trace contextRef="#ctx0" brushRef="#br0" timeOffset="268904.6775">22977 13411 73 0,'3'-11'101'16,"-3"11"-6"-16,0-17-5 15,0 17 0-15,0 0-56 16,-7-10-15-16,7 10-10 0,-5 9-9 16,1 4 0-16,-3 4 0 15,4 7 0-15,-6 5 0 16,-1 8 0 0,-5 6 0-16,-1 3 0 15,-2 3 0-15,-2-2 0 16,1 3 0-16,-1-2 0 0,6-1 0 15,0-15-24-15,12-4-66 16,8-8-3-16,9-14-5 16,13-6-4-16,9-12-2 0</inkml:trace>
  <inkml:trace contextRef="#ctx0" brushRef="#br0" timeOffset="269235.851">23416 13504 7 0,'0'0'101'0,"-4"-7"-2"16,-14 7-5-16,-1 9-4 16,-14 3-2-16,-2 9-70 15,-4 15-4 1,-5 8-14-16,3 6 0 0,1 4 0 16,11 3 0-16,8-3 0 15,16-1 0 1,5-6 0-16,22-13 0 0,8-11 0 15,9-10 0-15,1-10 0 16,4-7 0-16,-8-12 0 16,-4-8 0-16,-6-7 0 0,-9-4 0 15,-10 2 0-15,-5-1 0 0,-4 5 0 16,-14 4 0-16,-8 13 0 16,-14-1-4-16,-15 14-84 15,11 12-2-15,-6 2-4 16,2 8-7-16,2 3-3 15</inkml:trace>
  <inkml:trace contextRef="#ctx0" brushRef="#br0" timeOffset="269731.7902">22500 14619 79 0,'17'-8'96'0,"-7"2"-3"15,2 3-5-15,-12 3 0 16,12-1-55-16,-11 10-15 0,-1 14-4 15,-4 6-12-15,-8 6-2 16,-2 7 0-16,-2 2 0 16,-6 6 0-16,-1 0 0 15,-1 4 0-15,-4-2 0 0,6 3 0 16,2-5 0-16,5 2 0 16,0-10-40-16,12-5-50 15,4-8-2-15,13-14-7 16,7-14-5-16</inkml:trace>
  <inkml:trace contextRef="#ctx0" brushRef="#br0" timeOffset="270067.4854">23084 14541 22 0,'22'-18'97'15,"-6"14"0"-15,-16 4-4 0,2 17-4 16,-9-8-3-16,-14 29-73 15,-5 10-1-15,-2 5-10 16,-2 7-2-16,3-3 0 0,2 0 0 16,6-7 0-16,12-4 0 15,7-9 0-15,6-7 0 16,15-10 0-16,6-9 0 16,3-8 0-16,2-6 0 15,2-10 0-15,-4-7 0 0,-7-8 0 16,-5-3 0-16,-11 1 0 15,-7-2 0-15,-4 5 0 16,-14 4 0-16,-12 8 0 16,-7 8 0-16,-14 1-10 0,-15 11-79 15,0 6-3-15,-9 7-3 16,-5-3-7-16,-9 3-4 16</inkml:trace>
  <inkml:trace contextRef="#ctx0" brushRef="#br0" timeOffset="271733.6908">20903 14764 16 0,'-1'-10'83'16,"-1"-2"2"-16,-1 1-2 15,0 0-5-15,3 11-49 16,-3-9-3-16,3 9-9 16,0 0-5-16,0 0-3 0,6 0-3 15,-6 0-2-15,0 0 1 16,8 8-1-16,-8-8 0 15,-2 12 0-15,2-12 1 0,-9 12-1 16,9-12 0-16,-12 8 0 16,12-8-1-16,-13 6 0 15,13-6 0-15,-14 1-1 16,14-1 0-16,0 0 0 0,-12 1 0 16,12-1-1-16,0 0 1 15,0 0-1-15,0 0 1 16,0 0-1-16,0 0 0 15,0 0 0-15,0 0 2 0,0 0-3 16,0 0 0-16,0 0 0 16,0 0 0-16,0 0 0 15,0 0 0-15,0 0 0 16,0 0 0-16,-8 0 0 16,8 0 0-16,0 9 0 0,0-9 0 15,-6 19 0-15,4-6 0 16,0 3 0-16,0 0 0 15,-1 6 0-15,0 1 0 0,-6 8 0 16,-1 4 0-16,-2 8 0 16,-3 2 0-16,-2 3 0 0,-4 3 0 15,1 1 0-15,0-3 0 16,1-5 0-16,3-4 0 16,4-9 0-16,2-4 0 15,3-6 0-15,0-6 0 0,5-2 0 16,2-13 0-16,-5 11 0 15,5-11 0-15,0 0 0 16,0 0 0-16,0 0 0 16,0 0 0-16,0 0 0 15,0 0 0-15,0 0 0 0,0 0 0 16,0 0 0-16,-1-5 0 16,1 5 0-16,0 0 0 15,0 0 0-15,0 0 0 0,-3-12 0 16,3 12 0-16,0 0 0 15,0 0 0-15,0 0 0 16,-5-9 0-16,5 9 0 16,0 0 0-16,0 0 0 0,0 0 0 15,0 0 0-15,0-9 0 16,0 9 0-16,0 0 0 0,0 0 0 16,0 0 0-1,0 0 0-15,0 0 0 0,0 0 0 16,0 0 0-16,0 0 0 15,0 0 0-15,0 0 0 16,0 0 0-16,0 0 0 16,0 0 0-16,0 0 0 0,0-9 0 15,0 9 0-15,0 0 0 16,0 0 0-16,0-10-7 16,0 10-24-16,10-4-56 0,-10 4-5 15,18-16-3-15,-7 6-7 16,3-3 5-16</inkml:trace>
  <inkml:trace contextRef="#ctx0" brushRef="#br0" timeOffset="272321.9842">21197 14731 64 0,'0'-22'93'16,"1"0"-3"-16,2-3-4 16,6-3-1-16,5-2-53 0,7 5-14 15,8 3-4-15,6 3-4 16,3 7-2-16,2 9-2 15,1 3-1-15,-2 14-5 16,-6 8 0-16,-5 11 0 0,-11 7 0 16,-10 5 0-16,-7 5 0 15,-13 1 0-15,-8 3 0 16,-7-5 0-16,-6 0 0 0,-6-5 0 16,1-7 0-16,3-6 0 15,5-7 0-15,4-4 0 16,7-9 0-16,12-8 0 0,8-3 0 15,8-2 0-15,18-7 0 16,5-1 0 0,15-3 0-16,4-1 0 15,6 1 0-15,1 1 0 0,-1 3 0 16,0 0 0-16,-11 2 0 16,-5 3 0-16,-13 2 0 15,-2 1 0-15,-10 1 0 0,-15 0 0 16,0 0 0-16,0 0 0 15,-6 6 0-15,-5-2 0 16,-2 0 0-16,-4 2 0 0,2-2 0 16,-2 4 0-16,1-3 0 15,8-5-86-15,-2 8-4 0,10-8-3 16,-8 1-9-16,4-9-3 16</inkml:trace>
  <inkml:trace contextRef="#ctx0" brushRef="#br0" timeOffset="273403.5798">15948 11653 68 0,'-6'-12'91'0,"0"0"-2"16,2-3-3-16,0 5-27 15,-1-1-19-15,5 11-12 16,-5-10-11-16,5 10-5 16,-1 9-3-16,1 5-3 0,0 9 0 15,-1 5-6-15,1 8 0 16,0 7 0-16,0 7 0 0,-3 3 0 16,1-1 0-16,-7 0 0 15,4-1 0 1,-2-1 0-16,0-7 0 0,1-8-11 15,4-5-12-15,0-10-31 0,1-4-34 16,4-7-2-16,-3-9-5 16,19-10-2-16</inkml:trace>
  <inkml:trace contextRef="#ctx0" brushRef="#br0" timeOffset="273774.3152">16067 11659 86 0,'7'-30'93'0,"-4"4"-5"16,5 3-5-16,3-17-23 16,2 24-25-16,9 10-15 15,1 5-7-15,3 5-4 0,1 12-3 16,1 11-2-16,-3 5-2 16,-1 13 0-16,-3 5-1 15,-5 7 1-15,-6 4-1 16,-8-3-1-16,-2-2 1 15,-6-4 0-15,-9-8 1 0,-3-8 0 16,-1-8-2 0,2-11 0-16,0-6 0 0,7-8 0 15,10-3 0-15,0-7 0 16,13-6 0-16,12-3 0 0,8-3 0 16,10 1 0-16,3-2 0 15,8 4 0-15,1 3-2 16,3 7-9-16,-6 2-23 0,-1 5-51 15,-3 10-2-15,-8 0-6 16,-7 6-7-16,-9 2 1 16</inkml:trace>
  <inkml:trace contextRef="#ctx0" brushRef="#br0" timeOffset="274366.7516">16363 14705 16 0,'-6'-22'90'0,"0"-1"1"15,0 2-2-15,-2 0-4 0,-27-6-34 16,29 15-21-1,6 12-11-15,0 0-6 0,0 0-3 16,-10 16-3-16,8 9-2 16,-3 9 0-16,0 3-5 0,-2 6 0 15,-1 3 0-15,-2 0 0 16,2-1 0 0,-2-3 0-16,4-1-3 0,-2-9-11 0,5 1-19 15,3-8-52-15,0-12-4 16,0-13-6-16,14-5-6 15</inkml:trace>
  <inkml:trace contextRef="#ctx0" brushRef="#br0" timeOffset="274777.4433">16509 14565 64 0,'22'-25'94'0,"-3"1"-3"15,2 4-5-15,-2 3-2 16,0 4-60-16,3 12-3 15,1 1-6-15,1 14-5 16,-6 9-3-16,-1 9-1 0,-7 7-1 16,-7 6-1-16,-3 6-4 15,-10-2 0-15,-6-1 0 16,-2-2 0-16,-1-10 0 0,-1-3 0 16,5-12 0-1,1-3 0-15,14-18 0 16,-8 5 0-16,14-8 0 0,13-11 0 15,13-1 0-15,13-7 0 0,6-1 0 16,12-2 0-16,11-1 0 16,-2 2 0-16,0 3 0 15,-6 5 0-15,-5-1 0 16,-13 9 0-16,-11 1 0 16,-8 5 0-16,-12 2 0 0,-17 0 0 15,6 7 0-15,-8 4 0 16,-13-5 0-16,7 7-89 15,-5 2-2-15,-2-9-3 16,1-5-7-16,-1-12-5 0</inkml:trace>
  <inkml:trace contextRef="#ctx0" brushRef="#br0" timeOffset="275710.8734">9803 17066 29 0,'-3'-19'95'0,"-1"-4"-2"0,3-2-2 15,-7 1-3-15,3 0-39 16,0 5-20-16,-1 6-10 16,6 13-6-16,0 0-8 0,-8 12-5 15,6 11 0-15,-1 9 0 16,-3 9 0-16,2 5 0 15,1-17 0-15,1 4 0 16,0 2 0-16,1 1 0 16,-1 2 0-16,1 1 0 0,-1-3 0 15,2 3-22-15,4-7-65 16,-2-3-4-16,1-6-3 16,3-6-8-16,1-7 0 15</inkml:trace>
  <inkml:trace contextRef="#ctx0" brushRef="#br0" timeOffset="276150.5148">9910 17031 79 0,'13'-33'97'0,"5"3"-4"16,-3 2-5-16,1 4-1 16,2 6-60-16,3 7-7 0,2 14-9 15,-3 9-2-15,2 15-9 16,-1 11 0-16,-7 12 0 15,-2 5 0-15,-10-26 0 16,-1 4 0-16,-1 0 0 0,-1 1 0 16,-4-2 0-16,-4 1 0 15,2-3 0 1,-2-1 0-16,3-4 0 0,-2-1 0 16,1-8 0-16,6-2 0 15,1-14 0-15,1 9 0 16,25-9 0-16,8-7 0 15,15-14 0-15,5-9 0 0,9-1 0 16,3 0 0-16,-11 5 0 16,-19 11 0-16,-11 7 0 15,-3 2 0-15,-15 4 0 0,-7 2 0 16,0 0 0-16,0 0 0 16,0 0 0-16,-3 5 0 0,-7 1 0 15,1-1 0 1,9-5 0-16,-17 10 0 15,17-10-26-15,0 0-64 0,0 0-3 16,0 0-5-16,-9-10-6 16,8-9 4-16</inkml:trace>
  <inkml:trace contextRef="#ctx0" brushRef="#br0" timeOffset="277417.8012">8434 17258 62 0,'-4'-12'90'0,"1"-3"-2"15,2 0-4-15,0-4-30 16,3 2-11-16,8-4-12 16,4 3-10-16,9 0-6 0,1 3-4 15,1 6-4-15,6 5-2 16,0 5-5-16,0 12 0 16,0 6 0-16,-4 8 0 0,-4 8 0 15,-13-15 0-15,0 3 0 16,-6 2 0-1,-1 3 0-15,-3 1 0 0,0 3 0 16,-6 0 0-16,-2 1 0 16,-3-2 0-16,-3 1 0 0,-1-1 0 15,1-1 0-15,1-3 0 16,-3-2 0-16,2 0 0 16,6-4 0-16,0-4 0 15,6-4 0-15,2-13 0 16,11 12 0-16,3-12 0 0,8-4 0 15,1-4 0-15,6-2 0 16,4-2 0-16,3-2 0 16,-1-2 0-16,3 2 0 0,-4-1 0 15,2 1 0-15,-2 0 0 16,-3 1 0-16,-4 4 0 16,-4 0 0-16,-4 2 0 0,-4 2 0 15,-4 3 0-15,-11 2 0 16,11 0 0-16,-11 0 0 15,0 0 0-15,4 10 0 16,11-3-86-16,-15-7-6 0,0 0-4 16,15 0-5-1,25-28-4-15</inkml:trace>
  <inkml:trace contextRef="#ctx0" brushRef="#br0" timeOffset="279296.4986">15197 14641 17 0,'0'-11'89'15,"-1"-3"1"-15,-1-1-3 0,1 4-4 16,-2-2-38-16,5 4-14 15,-2 9-10-15,0 0-6 0,0 0-3 32,0 0-3-32,-9 21-2 0,4-1-2 15,-1 7-5-15,1 5 0 0,2 4 0 16,3-1 0-16,2 1 0 16,9 0 0-1,5 0 0-15,5-1 0 0,5-2 0 16,3-1 0-16,4 1 0 15,-4-1 0-15,1 0 0 0,-3 1 0 16,-8-1 0-16,-3 0 0 16,-11-3 0-16,-5 1 0 15,-5-4 0-15,-12-2 0 0,-4-6 0 16,-5-4 0-16,-5-7 0 16,2-5 0-16,-1-4 0 0,3-11 0 15,2-9 0-15,9-8 0 16,2-7 0-16,11-8 0 15,3-6 0-15,11-4 0 16,10-4 0-16,4 0 0 16,7-2 0-16,2 0 0 0,2 4 0 15,-4 1 0-15,-2 4 0 16,-9 4 0-16,-4 5 0 16,-7 1 0-16,-10 9 0 15,-7 5 0-15,-12 5 0 16,-7 7 0-16,-7 7 0 0,-2 6 0 15,-10 3 0-15,-2 4 0 16,2 8 0-16,-4-3-26 0,13 2-63 16,10-3-2-16,6-8-6 15,13-12-5-15,9-14-4 16</inkml:trace>
  <inkml:trace contextRef="#ctx0" brushRef="#br0" timeOffset="284322.3735">14963 11711 6 0,'11'-12'42'0,"-1"0"3"16,0-3 3-16,-3 0 0 0,-1-1-3 16,3 0-3-16,-7-4-3 15,1 2-4-15,-2-3-6 16,-3-1-4-16,-7 2-6 15,-2 1-4-15,-4 1-3 16,-4 3-2 0,-1 1-2-16,-2 5-2 0,-4 6-1 0,0 3-1 15,-4 6-1-15,3 9 0 0,-2 5 0 16,3 8-1-16,-1 3-1 16,7 2 0-16,7 3 0 15,6-2 0-15,6-1-1 16,6-3 1-16,13-5-1 15,13-5 0-15,6-6 2 16,5-5-1-16,7-7 0 0,2-2 0 16,-5-4 0-16,2-7 0 15,-8-5 0-15,-3-1 0 16,-10-2 0-16,-6 1 1 0,-11-3-2 16,0 3 0-16,-7 1 0 15,-3-1 0-15,0 4 0 16,-3 2 0-16,-4 2 0 15,0 1 0-15,7 9 0 0,-16-12 0 16,16 12 0-16,-10-4 0 16,10 4 0-16,-11 0 0 0,11 0 0 15,0 0 0-15,0 0 0 16,-10 0 0-16,10 0 0 16,0 0 0-16,0 0 0 15,0 0 0-15,0 0 0 0,0 0 0 16,-2 9 0-1,2-9 0-15,0 0 0 0,0 15 0 16,-3-7 0-16,1 5 0 16,-2 1 0-16,1 2 0 15,-2 8 0-15,-3 5 0 16,-3 9 0-16,-1 7 0 0,-4 12 0 16,-2 10 0-16,-3 8 0 15,-6 8 0-15,2 2 0 16,-1 1 0-16,0-3 0 0,4-9 0 15,3-7 0-15,3-13 0 16,6-12 0-16,0-8 0 16,6-11 0-16,1-5 0 15,0-7 0-15,3-11 0 0,0 0 0 16,0 0 0-16,0 0 0 16,0 0 0-16,0 0 0 15,0-7 0-15,0 7 0 0,3-11 0 16,-3 11 0-16,0-14 0 15,0 14 0 1,0-13 0-16,0 13 0 0,0-8 0 0,0 8 0 16,0 0 0-16,7-23-47 15,-7 23-42-15,19 0-3 16,-8-2-5-16,0-6-7 16</inkml:trace>
  <inkml:trace contextRef="#ctx0" brushRef="#br0" timeOffset="286496.0745">9911 11901 38 0,'5'-17'74'0,"-5"0"-11"0,3 3-6 16,-3-1-8-16,0 0-8 16,-2 4-10-16,-3 0-5 15,-2 2-6-15,-4-1-4 0,1 6-5 16,-6 1-3 0,-4 3-2-16,-4 0-2 0,-2 10 0 15,-2 1-2-15,-1 7 0 16,-2 4 0-16,3 3 0 15,2 3-1-15,6 2 0 16,3 0 1-16,10-4-1 0,6-2 0 16,4-6 1-16,16-5-1 15,7-9 1 1,7-3 0-16,5-8 0 0,8-9 0 16,-4-2 0-16,2-4 0 0,-4 0 0 15,-9 1 1-15,-5 2 1 16,-7 3 0-16,-9 4 0 15,-10 12 0-15,11-14 0 0,-11 14-1 16,-1 8 0-16,-8 7 0 16,1 6-3-16,-2 8 0 0,-1 6 0 15,-3 10 0 1,2 6 0-16,0 5 0 0,0 6 0 16,0-1-2-16,8 7-14 15,-3 14-61-15,6-18-10 16,0-5-5-16,-4-8-7 15,1-7-4-15</inkml:trace>
  <inkml:trace contextRef="#ctx0" brushRef="#br0" timeOffset="287275.8524">8740 11922 55 0,'11'-19'75'0,"-6"-1"-7"16,3 2-9-16,-5 0-9 0,3 3-10 15,-5 0-9-15,1 4-6 16,-2 11-7-16,0-13-3 15,0 13-4-15,-19 6-2 16,5 12-2-16,-5 7-1 16,-2 11-2-16,-3 9 1 0,-5 12-1 15,1 9-1 1,0 4 0-16,5 2-2 0,5-2 0 16,3-3-1-16,7-6 1 15,8-10-1-15,4-9 0 0,10-11 0 16,7-11 1-16,4-10 0 15,6-9 0-15,2-1 0 0,1-14 0 16,1-4 0-16,-4-6 0 16,1-6 0-16,-9 1 0 15,-3-1 1-15,-7 0-1 0,-9 0 0 16,-4 6-1-16,-5 3 1 16,-10 8 0-16,-8 7-1 15,-7 6 1-15,-4 8-1 16,-1 16-3-1,-3 6-7-15,6 14-30 0,6 7-45 16,3 2-3-16,7 2-6 0,9-1-7 16</inkml:trace>
  <inkml:trace contextRef="#ctx0" brushRef="#br0" timeOffset="295339.5703">10015 14300 9 0,'2'-10'77'0,"-2"-1"4"16,0 11-2-16,-15-16-24 15,8 16-16 1,-9 0-10-16,-1 5-7 0,0 7-7 16,-2 5-2-16,1 4-2 0,0 0-1 15,2 5-1 1,3 0-1-16,3 1-2 0,5-1 0 16,2 1-1-16,3-2-1 15,7-1-1-15,7 0 0 16,6-2 0-16,4-2-1 0,6 1 0 15,3-3 0-15,2 0-1 16,4-2 0-16,-1 1 0 16,-6 1 0-16,-2-1-1 15,-6 0 1-15,-3 3-1 0,-11-2-1 16,-7 3 1-16,-5-2 0 16,-10 1-1-16,-6 1 1 15,-7 1-1-15,-5-4 0 0,-1 0 1 16,-5-7-1-16,2 0 1 15,1-6-1-15,3-5 0 16,3-8 0-16,8-11 0 16,4-8 2-16,11-8-1 15,4-7 0-15,6-8 0 0,12-6 1 16,4-6-1-16,7-1 1 16,1 1 0-16,-1 4 0 15,1 4-1-15,-6 4 1 16,-4 7 0-16,-4 8 0 0,-6 7 1 15,-8 7-2-15,-5 5 1 16,-13 9 0-16,-11 6-1 16,-8 3 0-16,-8 13-1 15,-12 3-3-15,0 13-7 0,-9-1-21 16,1 12-51-16,4 0-4 16,-1-1-5-16,4 1-6 15,5-4 5-15</inkml:trace>
  <inkml:trace contextRef="#ctx0" brushRef="#br0" timeOffset="295973.4493">8886 14405 24 0,'-4'-22'74'0,"4"3"0"16,-2-6-9-16,2 5-8 16,1 1-9-16,1 2-10 0,-2 4-7 15,0 13-7-15,0 0-6 16,-9-1-4-16,-3 16-3 15,-5 15-3-15,-3 12-2 16,-7 13-1-16,2 11-1 16,-2 9-1-16,4 5 0 0,7 0-2 15,6-5 0-15,6-6 1 16,7-12-2-16,11-12 0 16,9-16 0-16,7-15 0 0,3-11 0 15,1-9 0-15,0-9 0 16,-3-12 0-16,-3-3 0 15,-6-5 0-15,-5-1 0 16,-9 1 0-16,-8 2 0 0,-4 7 0 16,-9 6 0-16,-11 10 0 15,-5 10 0-15,-9 8 0 16,-3 17 0-16,-4 1-25 0,8 15-61 16,3 3-5-16,8-3-4 15,9-3-7-15,17-11-3 16</inkml:trace>
  <inkml:trace contextRef="#ctx0" brushRef="#br0" timeOffset="302318.4616">4290 13522 31 0,'0'-17'83'15,"1"-5"1"-15,7-4-3 0,1-1-29 16,7-2-18-16,6 1-9 16,0 5-9-16,5 3-6 0,1 8-4 15,0 5-2-15,1 7-1 16,-2 7-3 0,-2 12 1-16,0 6 0 0,-4 22 0 15,-8 2 1-15,-6 11 0 16,-6 1 0-16,-3 7 1 15,-10-5 0 1,-6-1 1-16,-1-4-2 16,-3-17 1-16,5-9-1 15,3-9 0-15,7-6 0 0,7-17 1 16,0 0-1-16,18-7 0 0,8-13 1 16,8-3-1-16,9-5 0 15,3-4 1-15,6-3-2 16,2 3 1-16,-5 3-2 0,-5 7 1 15,-7 3-1-15,-7 6-2 16,-11 6-2-16,-7 7-4 16,-12 0-7-16,-7 10-18 0,-10 5-50 15,-10 0-3-15,-9 2-5 16,-10-2-5-16</inkml:trace>
  <inkml:trace contextRef="#ctx0" brushRef="#br0" timeOffset="302811.8986">3545 13608 29 0,'-24'5'77'0,"2"0"1"16,-6-5-22-16,2 11-8 16,-2 4-11-16,8 4-11 0,4 5-6 15,2 4-5-15,7 4-5 16,6 0-3-16,5 2-1 15,13-4-2-15,4-1 1 16,13-6 0-16,2-9 0 0,6-5 1 16,5-8 0-1,0-2 0-15,-6-10 1 0,-2-9-1 16,-5-5-1-16,-7-7 0 16,-9 0 0-16,-3-2-1 15,-12-4-1-15,-3 1 0 0,-3 0-1 16,-10 4-1-16,-8 5 0 15,-8 6-1-15,-5 5-1 16,-3 8-1-16,-1 11-6 0,-6 7-19 16,-12 15-56-16,26 9-2 15,2-1-7-15,18 4-6 16,6-5 6-16</inkml:trace>
  <inkml:trace contextRef="#ctx0" brushRef="#br0" timeOffset="304687.7686">3578 10619 34 0,'-20'-25'85'0,"1"2"1"16,0-1-2-16,-2 5-30 16,2-1-11-1,1 8-14-15,2 3-10 0,-5 5-5 16,2 4-4-16,-1 10-4 0,-1 7-2 15,3 4-2-15,3 8 0 16,0 3-2-16,0 6 1 16,5 3-1-16,3-1 0 15,4 2 1-15,3-2-1 0,2-3 0 16,2-2 1-16,8-4-1 16,5-6 2-16,3-3 1 15,7-3-1-15,8-2 0 16,9-4 1-16,1 0 0 0,7-3 0 15,-2-1-1-15,-2 0 0 16,-2-1-1-16,-8-1 0 16,-8 0 0-16,-8-2 0 15,-8 0-1-15,-14-5 2 0,4 10-1 16,-9-6-1-16,-11 1 1 16,-2 1 0-16,-7 0 0 15,-7-1 0-15,-5 2-1 0,-4 1 0 16,2-1 0-1,1 0 0-15,4-1-1 0,-1 0-2 16,4-2-3-16,12 1-5 16,3-5-12-16,16 0-35 15,-8-8-28-15,16-4-3 0,6-3-8 16,12-8 0-16</inkml:trace>
  <inkml:trace contextRef="#ctx0" brushRef="#br0" timeOffset="305273.2212">3881 10832 0 0,'22'-17'82'0,"-6"1"5"0,-1 0-3 16,-4 1-5-16,3 4-38 15,2-2-16-15,4 2-11 16,5 2-5-16,3 2-3 16,3 2-3-16,2 4 0 0,3 1-1 15,1 0-1 1,-1 7 1-16,-2 1-4 0,-2 8-1 15,-2-1-1-15,-5 4-2 16,-6 2 0-16,-6 6-1 0,-9-1 0 16,-4 5 1-16,-9-1 2 15,-5 1 2-15,-4-3 1 16,-3-4 3-16,0-3 1 16,6-7 1-16,1-3 1 15,14-11-2-15,0 0 0 16,0-14 1-16,10-2-2 0,13-6-1 15,6-6-1-15,5-1 1 16,6-1 2-16,-3 0 0 0,0 2 1 16,-4 4 1-16,-4 6 2 15,-8 3 0-15,-3 9-1 16,-18 6 0-16,10 6-1 0,-10 9-1 16,-1 8-1-16,-2 3-1 15,0 4 1-15,3 1 1 16,0-1-1-16,3-5 0 15,8-5 0-15,4-7 0 16,3-6 0-16,3-6 0 0,2-4-1 16,-3-10-2-16,-3-3 0 15,-1-5 0-15,-4-3 1 16,-4-2-1-16,-8-2 0 16,0 0 1-16,-10-1-2 0,-2 2 3 15,-4 2-2-15,-7 7-3 16,-6 6-5-16,-2 12-14 15,0 7-62-15,-6 9-3 0,1 7-6 16,1 5-5-16,8 3-3 16</inkml:trace>
  <inkml:trace contextRef="#ctx0" brushRef="#br0" timeOffset="306290.4677">7193 10546 40 0,'-13'-14'84'0,"0"3"-2"16,-5-2-3-16,5 6-36 15,-10 5-6-15,-4 2-11 0,2 9-11 16,-4 6-4-16,1 4-4 16,-1 7-1-16,5 3-1 15,2 2-1-15,6-1 0 16,5 3-2-16,7-3 0 16,4-1-1-16,7 1 0 0,8-6 0 15,5 0 1-15,5-2-1 16,2-1 0-16,4-4 0 15,0-1 1-15,-1 0-1 16,-2-2 0-16,-3-2 1 0,-9 0 0 16,-5 1 1-1,-8-3 0-15,-5 0 0 16,-12 0-1-16,-8-3 1 0,-4 2 0 16,-3-2-2-1,-2-3 0-15,0 0 0 0,3-2-1 16,2-1-1-16,4-1-3 15,9 0-4-15,1-6-8 0,12 6-24 16,5-17-42-16,8 5-5 16,8-3-7-16,6-4-2 15</inkml:trace>
  <inkml:trace contextRef="#ctx0" brushRef="#br0" timeOffset="306518.6211">7477 10641 25 0,'20'-15'74'0,"-1"-1"2"0,9 3-19 16,-14 1-10-16,4 1-14 15,0 4-10-15,3-2-8 16,-2 6-5 0,2-1-3-16,-2 2-1 0,4 2-3 15,-3 1-1-15,-1 1-4 16,0 6-14-16,-3 5-30 0,-2 1-27 15,-8 0-6-15,-3 4-3 16,-3 2 2-16</inkml:trace>
  <inkml:trace contextRef="#ctx0" brushRef="#br0" timeOffset="307034.2065">7517 10835 12 0,'-23'8'72'15,"4"-5"2"-15,5-2-18 16,14-1-5-16,0 0-16 15,0 0-11-15,20-12-8 0,1 3-4 16,10-5-3-16,4-1 0 16,5-3-5-16,3-3-1 15,5 0-1-15,2-1 0 16,-4-2 0-16,3-2-1 16,-8 0 0-16,-2-2-1 15,-5-1 1-15,-4 0 0 0,-7-1 0 16,-3 3 4-16,-6 1 2 15,-3 5 1-15,-5 2 1 16,-4 4 0-16,-2 7 1 0,0 8-1 16,-5 0-1-16,-5 5-2 15,4 9-3-15,3 2-1 16,3 3-1-16,1 1 0 16,13-1 1-16,7-3-1 0,6-4 0 15,8-5 0-15,6-6 0 16,-2 0 0-16,2-10 1 15,-7-4-1-15,-4-4 0 16,-3-1 0-16,-7 0 1 0,-9-1 1 16,-2 1 1-1,-2 1 0-15,-2 5 1 0,-1 0 0 16,-4 12-1-16,1-11 0 0,-1 11-2 16,0 0-2-16,4 13 0 15,-2 5 0-15,0 6 0 16,0 6 0-16,5 12-2 15,-5 4-12-15,8 11-72 16,0 3-3-16,6 0-2 0,2 0-10 16,4-7-2-16</inkml:trace>
  <inkml:trace contextRef="#ctx0" brushRef="#br0" timeOffset="307800.7732">15187 9683 76 0,'0'-18'83'16,"-3"3"-2"-16,-10 5-6 0,-6 4-38 15,-1 6-10-15,-7 6-9 16,-4 9-5-16,-2 6-4 16,2 7-2-16,2 4-1 15,8 3-2-15,6 0-1 16,11 1-1-16,6 0-1 0,13-3 0 15,7 0 0-15,8-5 0 16,5-3-1-16,5 0 1 16,0-4 0-16,-1-2 0 0,-6-2 0 15,-5-2-1-15,-3-2 1 16,-9-2 0-16,-8-1 1 16,-8-10-1-16,-3 15 0 15,-12-8 1-15,-5 0-1 0,-8-1 1 16,-4 1-1-1,-2-1 0-15,-5-3-1 0,1 0-2 16,4 0-4-16,2-3-6 0,9 0-31 16,8-3-39-16,11-5-3 15,7-4-7-15,17-3-3 16</inkml:trace>
  <inkml:trace contextRef="#ctx0" brushRef="#br0" timeOffset="308022.1452">15681 9886 82 0,'19'-11'89'0,"-6"-3"-5"15,1 2-6-15,-5-1-38 0,7 2-11 16,3 5-14-16,1 1-8 16,6 6-3-16,-1-1-2 15,6 4-4-15,-3 3-11 16,5-5-52-16,-1 12-13 15,-6 0-5-15,-2 3-6 0,-7 0-1 16</inkml:trace>
  <inkml:trace contextRef="#ctx0" brushRef="#br0" timeOffset="308200.7048">15572 10153 75 0,'-17'0'80'0,"17"0"-4"0,6-9-4 16,16 4-43-16,12-3-12 16,6-2-15-16,17 0-24 15,11 2-46-15,4-5-5 16,3-1-5-16,1-1-3 0</inkml:trace>
  <inkml:trace contextRef="#ctx0" brushRef="#br0" timeOffset="308578.6418">16663 9690 57 0,'-13'-11'93'0,"-1"3"-2"16,0 2-5-16,-1 6-3 16,2 3-51-16,0 12-12 0,5 5-8 15,1 5-5 1,5 7-1-16,2 2-3 0,9 1 0 15,11-1-1-15,8 1-1 16,8-7 0-16,3-4-1 16,6-7 1-16,0-6 0 15,1-9-1-15,-8-2 1 16,-3-10 0-16,-4-4-1 0,-6-2 1 16,-5-3 1-16,-5 0 0 15,-6 1 1-15,-1 2-1 0,-2 4-2 16,-3 0 0-16,-3 12 0 15,0 0 0-15,0 0 0 16,-8 8 0-16,3 12 0 0,-2 5 0 16,1 13 0-16,-7 1-22 15,3 16-65-15,-2 6-4 16,4 4-3-16,7 8-6 16,5 4-6-16</inkml:trace>
  <inkml:trace contextRef="#ctx0" brushRef="#br0" timeOffset="309847.4905">22437 12239 41 0,'13'-34'83'16,"-2"-2"0"-16,3 1-2 16,-10-5-30-16,7 10-11 15,-1-4-10 1,-3 3-8-16,0 4-3 0,-7 4-4 0,-5 6-2 16,-9 6-3-16,-10 10-3 15,-6 4-1-15,-7 13-3 16,-9 9 0-16,-1 9-1 0,2 7 0 15,4 3-2 1,6 5 0-16,14-2 0 16,12 1 0-16,9-3 0 0,10-2 0 15,13-4 0-15,6-4 0 0,3-2 0 16,1-4 0-16,-1-5 0 16,-6 1 0-16,-3-6 0 15,-6 1 0-15,-10-6 0 16,-6-1 0-16,-2-2 0 15,-12-3 0-15,-7-1 0 0,-4-2 0 16,-5-1 0-16,-5-4 0 16,-3 0 0-16,-1 0 0 15,-2-1 0-15,5-5 0 0,7 3 0 16,-1-6-9-16,14 2-39 16,10-3-41-16,6-5-1 15,13-5-5-15,11-3-7 0</inkml:trace>
  <inkml:trace contextRef="#ctx0" brushRef="#br0" timeOffset="310436.6636">22827 12266 30 0,'55'-8'90'16,"0"-2"-1"-16,0-2-1 0,2-1-5 15,-5 1-44-15,4 6-10 16,-1 0-11-16,-3 4-6 15,-6 2-3-15,-3 6-3 16,-11 5-1-16,-5 4-3 16,-6 6 0-16,-9 2 0 0,-10 9-1 15,-10 4-1-15,-15 7-1 16,-8 2 0-16,-4 0-1 16,-6-3 1-16,-3 1-1 0,5-9 0 15,6-4 0-15,4-9 1 16,19-11 0-16,10-10 1 15,11 1 0-15,17-6 0 16,11-11 1-16,13-4 0 16,5-8 0-16,10-1 0 0,1-2 1 15,1-1 1-15,-1 0 0 16,-7 2 1-16,-10 6-1 16,-2 5-3-16,-13 6 0 15,-10 8 0-15,-7 5 0 16,-7 11 0-16,-10 7 0 0,-2 9 0 15,0 6 0-15,-2 5 0 16,2 1 0-16,2 0 0 16,9-4 0-16,5-4 0 0,7-9 0 15,4-4 0-15,5-15 0 16,-2-3 0-16,-3-7 0 16,1-9 0-16,-5-6 0 0,-5-4 0 15,-4-3 0-15,-8-6 0 16,-3 0 0-16,-3-1 0 15,-8 0 0-15,-5 3 0 16,-12 5 0-16,-8 5 0 0,-12 8 0 16,-10 5-8-16,-12 10-79 15,-15 10-2-15,-14 5-6 0,-22 2-6 16,-18 0-4-16</inkml:trace>
  <inkml:trace contextRef="#ctx0" brushRef="#br0" timeOffset="311528.7686">16833 12854 10 0,'13'-22'79'16,"-2"-2"6"-16,-2 0-3 0,-3-2-21 15,0 7-13-15,-4-3-14 16,-2 8-8-16,0 0-6 15,-5 4-5-15,-8 7-3 16,-4 3-3-16,-4 6-3 0,0 9-1 16,-4 5-3-16,0 7 0 15,2 4-1-15,5 5 1 16,4 1-1-16,8 1 0 0,6 1 0 16,3 0 0-1,10-3-1-15,2-6 1 0,3 1 0 16,0-6-1-16,1-2 0 15,-2-3 0-15,-4-3 0 16,-4-4 0-16,-5-2 1 16,-3-1-1-16,-1-10 1 0,-12 13 0 15,-5-6 0-15,-4-2 1 0,-3 0-2 16,-4 0 0 0,-1-1 0-16,-1-1 0 0,1-2 0 15,6 1-5-15,5-1-6 16,1-1-16-16,1-4-58 15,16 4-4-15,6-17-3 16,11 5-9-16,7-3 1 0</inkml:trace>
  <inkml:trace contextRef="#ctx0" brushRef="#br0" timeOffset="311733.4766">17082 12989 62 0,'23'-14'89'0,"0"0"-3"0,2-2-3 15,-1-2-22-15,11 3-26 16,-4 5-15-16,-1 0-7 16,3 4-5-16,-4 4-3 15,-1 2-2-15,-4 3-2 0,-4 7-3 16,-6 5-3-16,-7 5-5 16,-7 5-11-16,-7 0-36 15,-12 11-26-15,-10 3-5 16,-8 4-4-16,-4 1 0 15</inkml:trace>
  <inkml:trace contextRef="#ctx0" brushRef="#br0" timeOffset="312177.1073">17029 13330 16 0,'0'0'70'0,"7"-8"4"0,15-7-12 16,18-1-11-16,5-10-18 16,16 0-6-16,-1-4-4 0,11-2-1 15,-7-1 0-15,-1-2-2 16,-5 3 0-16,-5 1-3 15,-11 2-1-15,-9 5-3 16,-8 6-2-16,-9 4-2 16,-16 14-4-16,7-10-5 15,-7 10 0-15,-17 10 0 16,2 6 0-16,-3 4 0 0,-1 5 0 16,4 0 0-16,7 4 0 15,7-3 0-15,3-1 0 16,13-7 0-16,8-6 0 0,6-5 0 15,4-7 0-15,1-4 0 16,1-6 0-16,0-8 0 16,-3-2 0-16,-4-1 0 0,-1-1 0 15,-4 0 0-15,-5 3 0 16,-3 3 0-16,-5 4 0 16,-10 12 0-16,12-12 0 0,-12 12 0 15,-2 13 0 1,-8 8 0-16,0 10 0 0,-4 8 0 15,-1 17 0-15,-12 21-45 16,-28 27-47 0,-9 18-2-16,-10 12-6 15,-9 6-7-15</inkml:trace>
  <inkml:trace contextRef="#ctx0" brushRef="#br0" timeOffset="313278.6013">11265 17320 57 0,'11'-7'91'16,"-11"7"-3"-16,5-14-4 15,-5 14-1-15,-5 0-48 16,-13 2-14-16,9 5-7 15,0 1-5-15,-3 3-2 16,1 3-2-16,-3 3 0 16,0 2-1-16,3 4-1 0,0 2-2 15,-2-1 3-15,6 4-4 16,-2-2 0-16,2 2 0 0,6-3 0 16,-2 4 0-16,3-2 0 15,0-2 0-15,3 1 0 16,3-2 0-16,4-2 0 0,-3-4 0 15,3 0 0-15,-2-2 0 16,1-4 0 0,-4 1 0-16,-1-2 0 0,-4-2 0 15,0 2 0-15,-3 3 0 0,-4-3 0 16,-5 0 0-16,-1 1 0 16,-2-3 0-1,-3 0 0-15,0-1 0 0,-1-2 0 16,1 1 0-16,0-2 0 15,5-3-9-15,0 0-77 16,5-2-4-16,8 0-5 0,-5-12-5 16,10-1-5-16</inkml:trace>
  <inkml:trace contextRef="#ctx0" brushRef="#br0" timeOffset="313980.7813">11454 17558 73 0,'24'-18'95'0,"-4"2"-3"16,-1 0-5-16,1 1-3 15,-4 2-55-15,0 0-9 16,9-6-5-16,2-4-5 0,-1 4-4 16,2 0-6-1,-10 11 0-15,0-1 0 0,23 0 0 16,-21 6 0-16,4 3 0 15,-2 0 0-15,-2 1 0 16,-1 9-8-16,-3 1-6 16,-4 5-11-16,0 4-6 15,-8 4 0-15,0-1 2 0,-5 2 1 16,1 3 5-16,-7-1 5 16,0 0 11-16,-5 0 14 15,-4-2 7-15,1 1 4 0,-1-4-1 16,3-2 1-16,-1-4 0 15,0-5-4-15,14-11-4 16,-7 6-4-16,7-6-2 16,7-14-2-16,9-1-1 15,3-3 0-15,7-4-2 0,4-2 1 16,4-1 1-16,2-3 1 16,1 1 4-16,20-15 3 15,18-10 2-15,-7 8 1 0,-16 9 1 16,-10 8 0-1,-18 14 1-15,-24 13-10 0,12-2-4 16,-12 2 0-16,3 9 0 16,-3 2 0-16,1 2 0 0,0-1 0 15,4 3 0-15,0 1 0 16,2-1 0-16,5 0 0 16,0-2 0-16,1-2 0 0,3-1 0 15,1-4 0-15,1-3 0 16,0-3 0-1,-18 0 0-15,37-15 0 0,-5-12 0 16,-13-10 0-16,-14-6 0 0,-8-3 0 16,-21 5 0-16,-10 6 0 15,-9 15 0-15,-2 5 0 16,-8 3 0-16,0 10 0 16,-4-2 0-16,1 5-78 15,5 4-15-15,0-5-2 0,7-2-7 16,5-22-6-16</inkml:trace>
  <inkml:trace contextRef="#ctx0" brushRef="#br0" timeOffset="315042.1461">4201 14422 54 0,'-12'-14'87'16,"-5"-3"-1"-16,4 4-3 16,-5 3-35-16,6 6-6 15,2 4-17-15,-3 4-7 16,6 9-5-16,2 3-2 15,4 7-1-15,1 7-1 0,4 7 1 16,9 5-2-16,6 11-1 16,6 8-7-16,3 14 0 15,4 11 0-15,5 12 0 16,5 8 0-16,4 9 0 16,-2 6 0-16,6 7 0 0,3 4 0 15,5-5 0-15,4-4 0 16,4-7 0-16,4-2 0 0,2-5 0 15,4-8 0-15,-3-9 0 16,-3-10 0-16,-5-5 0 16,-5-5 0-16,-3-8 0 15,-11-7 0-15,-7-8 0 16,-11-9 0-16,-8-6 0 0,-4-9 0 16,-4-6 0-16,-5-5 0 15,-7-14 0-15,3 10 0 16,-3-10 0-16,0 0 0 15,0 0 0-15,0 0 0 16,12 2 0-16,-12-2-76 0,21-7-19 16,0-6-2-16,7-12-5 15,15 0-5-15</inkml:trace>
  <inkml:trace contextRef="#ctx0" brushRef="#br0" timeOffset="316515.7137">10736 17338 32 0,'-9'2'75'16,"9"-2"2"-16,-19 5-2 16,5-3-26-16,7-4-26 15,7 2-4-15,-13-3-3 16,13 3-4-16,0 0 0 15,0 0-4-15,0 0 0 0,6-6-1 16,-6 6-2-16,14-2-2 16,2 2 0-16,1-2-1 15,4 0 0-15,5-1-1 16,4-1 1-16,4-1 0 0,4-1 1 16,3-1-1-16,4 0 0 15,1-1 0-15,3-1 0 0,6 0 0 16,0-1 1-16,7-3 0 15,4 1-1-15,4-1 1 16,3-1 0-16,3-2 0 16,6 1-1-16,1-3 1 15,7 2-1-15,-2 0-1 16,2-1 0-16,2-1 0 0,1 3-1 16,-3-1 1-16,3 0-1 15,-1 3 0-15,0-2 0 0,0 2 0 16,0 1 0-16,2 1 0 15,4-2 0-15,1 4 0 16,-3-3 0-16,5-1 0 16,-3 1 1-16,4-1-1 15,0 0 0-15,1 1 1 0,-3 0-1 16,2-2 0-16,3 2 0 16,-3 0 0-16,0-1 1 15,4 2-1-15,-7 0 1 16,6 0 0-16,0-3 0 0,-2 1 1 15,5 1-1-15,1-2 0 16,3 1 1-16,2-2-1 0,2 0 1 16,1-1-1-16,6 1 1 15,1 1 0-15,0-2 1 16,2 0-1-16,-2 0 1 16,2 1 0-16,2-2 0 0,-3 0 0 15,-2 1-3 1,2-1 0-16,1-1 0 0,0-1 0 15,-2 0 0-15,4 1 0 16,-4-3 0-16,1 2 0 16,3-2 0-16,-4 1 0 0,-2 1 0 15,-2 1 0-15,3 0 0 16,-4-1 0-16,-1-1 0 16,-2 2 0-16,-4 0 0 0,1 1 0 15,-1-1 0-15,-5 0 0 16,-5 2 0-16,0 1 0 15,-6 2 0-15,-3 1 0 0,-4 1 0 16,-9-1 0-16,-2 4 0 16,-9 0 0-16,-4 1 0 15,-13-2 0-15,-7 3 0 16,-7 0 0-16,-11 2 0 0,-6 1 0 16,-7-1 0-16,-6 4 0 15,-8 0 0-15,0 0 0 16,-9-2-25-16,-22 4-65 15,8 2-4-15,-10 1-5 16,-8 1-6-16,-14 0 7 16</inkml:trace>
  <inkml:trace contextRef="#ctx0" brushRef="#br0" timeOffset="316813.5259">18293 16090 48 0,'-2'-32'93'0,"5"-2"1"15,6-2-4-15,7 2-2 16,-6 4-57-16,6 8-5 0,-3 7-8 16,1 9-4-16,-6 9-5 15,-5 15-9-15,-3 13 0 16,0 8 0-16,-8 7 0 15,-4 6 0-15,-3 7 0 0,-4 2 0 16,-2 1 0 0,-6-3-13-16,3-3-36 0,-4-7-43 0,1-8 0 15,-2-11-8-15,-1-15-3 16</inkml:trace>
  <inkml:trace contextRef="#ctx0" brushRef="#br0" timeOffset="316996.8515">17767 16195 11 0,'-39'4'96'16,"-2"8"-3"-16,0 8-5 0,1 5-4 15,-3 19-4-15,1-10-73 16,1 6-4-16,-4 6-5 16,-2 0-10-16,1 1-33 15,-1 3-39-15,-5-9-2 16,-1-4-7-16,-3-13-3 15</inkml:trace>
  <inkml:trace contextRef="#ctx0" brushRef="#br0" timeOffset="317198.679">16131 16295 18 0,'-84'22'102'0,"6"12"-3"16,-2 5-8-16,8 5-3 15,0-1-4-15,8-24-67 16,4 29-21-16,12 1-2 16,5 0-2-16,3-4-5 15,4-2-21-15,12-3-52 0,-11-8-1 16,0-8-5-16,-1-10-3 16</inkml:trace>
  <inkml:trace contextRef="#ctx0" brushRef="#br0" timeOffset="317430.0616">14614 16486 16 0,'-67'-7'98'15,"6"7"-1"-15,-1 11-8 16,2 4-3-16,3 4-3 16,1 8-76-16,5 8-3 15,8 4 0-15,-1 4-1 0,6 2 0 16,2 3 0-16,8 0 0 15,-1-1-3-15,6-3-4 16,4 1-8-16,-7-6-18 0,9-9-33 16,1-4-23-16,-6-8-7 15,-2-11-3 1,-3-7-3-16</inkml:trace>
  <inkml:trace contextRef="#ctx0" brushRef="#br0" timeOffset="317616.1597">13430 16813 63 0,'-59'-31'95'15,"-4"9"-4"-15,5 7-4 16,0 10-3-16,2 8-53 0,5 13-15 16,-2 6-6-16,12 10-6 15,-4 3 0-15,11 10-3 16,-3-1-1-16,6 6-6 16,-2-2-9-16,7-2-35 15,-2 0-33-15,2-6-3 16,0-10-6-16,-1-12-5 0</inkml:trace>
  <inkml:trace contextRef="#ctx0" brushRef="#br0" timeOffset="317810.5695">12266 16741 32 0,'-49'-3'101'0,"-1"9"-2"15,-4 13-8-15,1 8-3 16,-9 1 0-16,3 6-82 15,2 12-2-15,2 5-4 16,5 8-5-16,-3-2-20 0,26-26-61 16,-2 4-1-16,3-5-6 15,-5-3-6 1,-29 14-2-16</inkml:trace>
  <inkml:trace contextRef="#ctx0" brushRef="#br0" timeOffset="318488.5754">5695 16959 29 0,'-26'23'62'0,"-2"-6"2"15,3 1-3-15,3-6-4 16,3-1-8-16,2-2-9 16,17-9-5-16,0 0-8 15,2-18-6-15,18-9-5 0,11-14-4 16,14-7-2-1,9-12-4-15,15-10-2 0,8-6-1 16,5-3-2-16,4 0 0 0,-1 4 0 16,-6 5-1-16,-6 4-1 15,-7 6 2-15,-9 8-3 16,-10 5-3-16,-7 10-4 16,-13 3-8-16,-5 10-17 0,-12 6-33 15,-9 5-20-15,-7 9-8 16,-18 0-3-16</inkml:trace>
  <inkml:trace contextRef="#ctx0" brushRef="#br0" timeOffset="318742.5266">5464 16273 22 0,'-75'13'92'0,"14"-9"-2"15,10-8-4-15,16-13-2 16,12-16-38-16,15-8-26 15,14-6-8-15,16-10-4 16,14-6-2-16,11-8-2 0,9-2 0 16,4-2-2-16,5 2-2 15,-3 3-3-15,-4 6-4 16,-8 3-5-16,-11 11-7 16,-11 3-9-16,-13 10-12 0,-15 4-12 15,-15 8-14-15,-13 5-4 16,-11 4-3-16,-13 7 4 0</inkml:trace>
  <inkml:trace contextRef="#ctx0" brushRef="#br0" timeOffset="318990.9465">5219 15312 1 0,'-95'9'60'0,"-1"3"9"15,5-1 1-15,6-4-1 0,8-1-11 16,10-6-13-16,16-1-12 16,13-17-10-16,12-4-6 15,17-11-5-15,9-12-4 0,15-7-2 16,12-5-2-1,14-7-2-15,7-4 1 16,7-2-2-16,7 1 1 0,0 1-1 16,3 6-3-16,-5 4-1 15,-1 3-3-15,-10 8-3 0,-6 5-4 16,-9 10-5-16,-11 6-11 16,-11 8-15-16,-12 18-10 15,-7-9-15-15,-17 11-3 16,-9 12-2-16,-11 4 5 15</inkml:trace>
  <inkml:trace contextRef="#ctx0" brushRef="#br0" timeOffset="319158.5353">4676 14634 50 0,'-86'23'68'15,"4"-4"-2"-15,8-6-3 0,5 0-8 16,8-11-12-16,10 2-8 16,10-4-10-16,12-7-8 15,10-8-4-15,12-7-3 0,10-6-3 16,16-10-7-16,24-2-14 15,13-2-59-15,18-13-8 16,8-5-6-16,8-5-4 16,1-1-4-1</inkml:trace>
  <inkml:trace contextRef="#ctx0" brushRef="#br2" timeOffset="334361.6766">25756 11868 80 0,'-14'-25'96'0,"4"3"-3"16,3-3-5-16,4 1-27 0,3 11-21 16,0 13-13-16,14-4-10 15,-2 11-8-15,0 16-9 16,0 9 0-16,0 12 0 15,1 12 0 1,-7 9 0-16,-2 8 0 0,-1 4 0 0,-2-2 0 16,-1 0 0-16,-3-6 0 15,-1-6 0-15,-3-11 0 16,1-9 0-16,2-17 0 0,4-4-16 16,0-22-17-1,0 0-28-15,10-6-29 0,-2-20-2 16,4-10-4-16,-3-9 2 0</inkml:trace>
  <inkml:trace contextRef="#ctx0" brushRef="#br2" timeOffset="334773.6478">25838 12119 29 0,'-8'-70'90'0,"2"8"0"0,-1 1-4 15,4 15-18-15,-3 7-16 16,7 9-17-16,0 13-11 16,6 8-9-16,1 9-5 15,4 15-3-15,2 13-2 16,4 10-5-16,4 12 0 0,1 9 0 15,5 7 0-15,0 4 0 16,3-4 0-16,-3-7 0 16,2-4 0-16,-7-10 0 15,1-12 0-15,-4-15 0 0,-1-12 0 16,-3-9 0-16,-3-14 0 16,0-9 0-16,0-14 0 15,-4-8 0-15,3-10 0 16,-2-4 0-16,0-3 0 15,0 0 0-15,2 3 0 16,5 4 0-16,3 10 0 0,2 7 0 16,1 14 0-16,2 7 0 15,3 14 0-15,0 7 0 16,1 15 0-16,-2 8 0 0,3 13 0 16,-4 10 0-16,2 9 0 15,-4 6 0-15,3 5 0 0,-2-2 0 16,5-1 0-16,-3-9-15 15,10-10-43-15,1-9-32 16,7-14-2-16,0-15-5 16,3-10-3-16</inkml:trace>
  <inkml:trace contextRef="#ctx0" brushRef="#br2" timeOffset="335255.9372">27167 11939 81 0,'0'-43'100'0,"0"8"-6"16,-8 6-6-16,3 12-1 15,5 17-55-15,-14-3-12 16,12 19-11-16,1 13-9 0,1 15 0 16,-2 12 0-16,1 11 0 15,-5 11 0-15,-2 4 0 16,1-4 0-16,-1-3 0 0,2-9 0 16,0-10 0-1,-2-11 0-15,3-14 0 16,3-19 0-16,2-12 0 0,0 0 0 15,-8-26 0-15,6-5 0 16,0-13 0-16,0-9 0 0,1-16 0 16,1-8 0-16,0-9 0 15,7-3 0 1,4-3 0-16,7 6 0 0,6 1 0 16,7 6 0-16,8 13 0 0,5 13 0 15,5 15 0 1,-1 13 0-16,2 13 0 0,-5 12 0 15,-3 18 0-15,-6 15 0 16,-8 18 0-16,-12 12 0 16,-11 15 0-16,-5 4 0 0,-14 1 0 15,-9 1 0-15,-11-7 0 16,-6-5 0-16,-2-16 0 16,-3-13 0-16,6-11 0 0,2-13 0 15,11-10-4-15,11-12-31 16,15-9-52-16,17-15-4 15,17-9-4-15,16-12-5 0,17-10 1 16</inkml:trace>
  <inkml:trace contextRef="#ctx0" brushRef="#br2" timeOffset="335532.7704">27961 11726 63 0,'54'-41'99'0,"-10"12"-4"16,-12 3-5-16,-9 7-3 15,-11 9-48-15,-12 10-15 0,0 8-10 16,-9 11-14-16,-11 8 0 15,-6 6 0-15,0 9 0 16,-4 4 0-16,-1 4 0 16,7 0 0-16,3 3 0 15,7-3 0-15,8-3 0 16,6 0 0-16,4-6 0 0,12-6 0 16,8-7 0-16,6-6 0 15,6-9 0-15,6-5 0 16,7-7 0-16,3-10-8 0,3-5-17 15,-9-12-20-15,-9-4-44 16,12-5-1-16,-9-4-5 16,-9 1-2-16</inkml:trace>
  <inkml:trace contextRef="#ctx0" brushRef="#br2" timeOffset="335970.2956">28455 11854 79 0,'-13'-14'92'0,"1"2"-4"0,2-1-4 15,10 13-28-15,6-17-16 16,18 8-15-16,8 3-9 15,10-1-5-15,14 0-4 0,7-1-1 16,9 1-1-16,3-1-3 16,0 2-2-16,-8-2 0 15,-2 0 0-15,-10 1 0 16,-10 0 0-16,-9 0 0 16,-11 0-5-16,-12-1-5 15,-13 8-4-15,1-9-7 0,-10 8-2 16,-11-4-5-16,-6 5 1 15,-7 0 1-15,0 3 4 16,-3 3 5-16,1-3 10 0,4 6 9 16,1-5 10-16,5 8 6 15,4-5 6-15,5 4 4 16,-1 4 0-16,8 4-1 16,0 5-4-16,1 5-3 0,-2 9-5 15,1 6-12-15,-3 8-3 16,-4 6 0-16,1 2 0 15,-6 3 0-15,-4-2 0 16,1-2 0-16,0-4 0 0,2-6 0 16,1-7 0-1,4-9 0-15,2-3 0 0,6-9 0 16,7 0 0-16,1-10-11 0,-8-1-77 16,23-5-4-16,7-7-3 15,4-13-7-15,6-7-3 16</inkml:trace>
  <inkml:trace contextRef="#ctx0" brushRef="#br2" timeOffset="336715.9915">29477 12153 38 0,'-18'-7'92'0,"7"3"-2"15,-1-3-3-15,4 0-1 16,-4 0-52-16,12 7-4 16,-15-10-8-16,15 10-6 15,-11-10-4-15,11 10-8 0,0-11-4 16,10 6 0-16,7-2 0 16,9 0 0-16,9 0 0 15,8-2 0-15,6 1 0 16,6 1 0-16,6 0 0 0,-3 0 0 15,-2 4 0-15,-5-1 0 16,-6 5 0 0,-8-1 0-16,-6 1 0 0,-6 4 0 0,-9 4 0 15,-5 0 0-15,-7 9-23 16,-6-2-30-16,-12 3-37 16,-8 3-1-16,-15-1-6 15,-11 3-4-15</inkml:trace>
  <inkml:trace contextRef="#ctx0" brushRef="#br2" timeOffset="336925.8446">29241 12372 36 0,'-43'18'91'0,"12"-5"1"15,15-2-3-15,16-11-2 16,0 0-46-16,27 6-13 16,12-6-7-16,12-1-5 0,11-4-6 15,12-2-10-15,5 0 0 16,6-2 0-16,1 2 0 15,1-2 0-15,-8-2 0 16,7 2-14-16,-10-9-27 0,4-1-48 16,2-3 0-16,-4-8-7 15,0-6-6-15</inkml:trace>
  <inkml:trace contextRef="#ctx0" brushRef="#br2" timeOffset="337207.986">30692 11826 59 0,'2'-30'98'15,"-2"5"-1"-15,-7 3-6 0,2 5 0 16,5 2-52-16,-4 7-10 16,4 8-22-16,0 0-7 15,-5 11 0-15,1 12 0 16,-4 7 0-16,-3 12 0 0,-4 8 0 16,4 11 0-16,-4 4 0 15,-1 3 0-15,5 1 0 16,1-7 0-16,-2-4 0 15,6-7 0-15,1-6 0 16,2-9 0-16,0-9 0 0,3-4 0 16,2-9 0-16,11 4-2 15,7-14-89-15,4-5-1 16,12-11-5-16,3-12-6 16,13-7-1-16</inkml:trace>
  <inkml:trace contextRef="#ctx0" brushRef="#br2" timeOffset="337549.6912">31208 11937 3 0,'38'-36'97'0,"-19"4"3"16,5 7-6-16,-14 3-4 15,1 7-3-15,-11 15-67 16,-8-6-3-16,-8 15-14 0,-11 13-3 16,-5 14 0-16,-10 13 0 15,-7 14 0-15,-1 11 0 16,4 2 0-16,2-1 0 15,19-3 0-15,10-8 0 16,5-9 0-16,10-16 0 0,11-14 0 16,11-18 0-16,3-7 0 15,5-5 0-15,-1-13 0 16,0-4 0-16,2-9 0 16,-2-3 0-16,-5 0 0 15,-4 0 0-15,-6 1 0 0,-6 3 0 16,-8 7 0-16,-10 5 0 15,-5 8 0-15,-14 8 0 0,-1 8 0 16,-4 8 0-16,2 5-68 16,-7 16-24-16,-3 4-3 15,2 7-8-15,-5 5-5 16</inkml:trace>
  <inkml:trace contextRef="#ctx0" brushRef="#br2" timeOffset="339083.7184">29223 13405 86 0,'8'-10'95'16,"-6"-3"-5"-16,-6-3-4 16,-12 0 0-16,-9 3-71 15,-7 5 0-15,-6 4-2 16,-7 4-4-16,-7 5-2 0,-7 11 0 16,-3 7-5-1,-4 8-2-15,0 4 0 0,2 8 0 16,3 3 0-16,5 1 0 15,8 2 0-15,8-1 0 0,11-4 0 16,13-5 0-16,10-3 0 0,7-10 0 16,14-5 0-16,14-12 0 15,17-9 0-15,6-16 0 16,13-13 0-16,9-14 0 0,5-16 0 16,5-16 0-16,2-13 0 15,-1-11 0-15,-6-8 0 16,-5-4 0-16,-5-2 0 15,-11 0 0-15,-7 7 0 16,-6 12 0-16,-14 12 0 0,-7 16 0 16,-10 13 0-1,-3 14 0-15,-11 13 0 16,-7 16 0-16,-8 11 0 0,-7 19 0 16,-5 16 0-16,-6 15 0 15,-5 16 0-15,-2 13 0 0,1 13 0 16,5 9 0-16,7 0 0 15,8 1 0-15,13-7 0 16,6-11 0-16,11-13 0 0,13-12 0 16,9-19 0-16,10-12 0 15,6-16 0-15,4-9 0 16,1-8 0-16,5-14 0 0,-3-6 0 16,-3-8 0-16,-6 0 0 15,-8-6 0 1,-5 3 0-16,-12-1 0 0,-4 4 0 15,-11 3 0-15,-5 6 0 0,-6 8 0 16,-11 7 0-16,-9 7 0 16,-5 6 0-16,-1 13 0 15,-4 4 0-15,2 7 0 16,0 5 0-16,5 5 0 16,5-3 0-16,11 3 0 0,6-7 0 15,5-3 0-15,9-7 0 16,7-5 0-16,6-12 0 15,4-5 0-15,2-4 0 16,0-13 0-16,2-6 0 0,-2-9 0 16,0-4 0-16,-5-3 0 15,-1 0 0-15,-6 0 0 16,-2 7 0-16,-3 2 0 0,-3 7 0 16,-3 4 0-16,-2 8 0 15,-3 11 0-15,0 0 0 16,0 0 0-16,3 7 0 0,-2 8 0 15,5 4 0-15,-1 8 0 16,4-1 0-16,4 5 0 16,2-5 0-16,3-1 0 15,5-5 0-15,4-6 0 0,-2-6 0 16,1-7 0-16,1-1 0 16,-1-11 0-16,-2-3 0 15,-2-7 0-15,-4 0 0 16,-5-4 0-16,-1 1 0 15,-6 0 0-15,-1 4 0 0,-5 1 0 16,0 7 0-16,0 12 0 16,-8-8 0-16,0 11 0 15,-2 8 0-15,2 8 0 0,-1 1 0 16,5 3 0-16,1 1 0 16,3-1 0-16,3-7 0 15,10 0 0-15,5-7 0 16,4-6 0-16,-1-3 0 0,5-10 0 15,1-5 0-15,-2-4 0 16,0-6 0-16,-5 1 0 16,-1 0 0-16,-5 0 0 15,1 5 0-15,-6 3 0 0,-3 6 0 16,-6 10 0-16,0 0 0 16,0 0 0-16,0 19 0 15,-9 5 0-15,-3 8 0 16,-3 10 0-16,-3 6 0 0,-2 9 0 15,-6 6 0-15,-6 4 0 16,-3 9 0-16,-1 2 0 16,-2-1 0-16,2-9 0 0,10-3 0 15,-1-23-17-15,8-7-73 16,22-18-3-16,16-20-3 16,14-21-6-16,10-22-1 0</inkml:trace>
  <inkml:trace contextRef="#ctx0" brushRef="#br2" timeOffset="339382.3878">30788 13159 80 0,'51'-74'100'16,"-10"16"-6"-16,-15 10-5 15,-12 15-1-15,-10 9-66 0,-4 12-3 16,-16 12-8-16,-11 6-3 16,0 13-8-16,-6 7 0 15,1 9 0-15,-1 6 0 16,8 10 0-16,6 3 0 15,11 4 0-15,8 1 0 16,8 1 0-16,13 0 0 16,6-7 0-16,6-5 0 0,-5-5 0 15,-1-10 0-15,-5-7 0 16,-1-6 0-16,-10-4 0 16,-6-7 0-16,-5-9 0 0,-15 10 0 15,-6-8 0-15,-6-1 0 16,-8-1 0-16,-2 0 0 0,-5-5 0 15,-8-2 0-15,4 3 0 16</inkml:trace>
  <inkml:trace contextRef="#ctx0" brushRef="#br2" timeOffset="341385.6673">32104 11839 25 0,'30'-11'81'0,"-11"-2"0"16,-6-4-3-1,-3-2-3-15,5-1-55 0,-7 0 3 16,-7-2-8-16,2 1 1 0,0-3-2 16,-1-1 0-16,-2 0-2 15,0-3-2-15,0 0-3 16,0-2-1-16,-9-1-2 0,-6-3-1 16,-4-1-2-1,-11-2-1-15,-3-1 1 16,-2 0-1-16,-11 1 0 0,-6-2 0 0,-4-1 0 15,-6 2 1-15,-1 2-3 16,2-1 1-16,-5 1-1 16,-12-1 0-16,0 0 1 15,-3 1-1-15,1 0 0 0,-5-2 1 16,-5 3 0 0,-2 0 1-16,0 1 0 0,-3 3 1 15,3 1-1-15,-3 2 0 16,3 3 0-16,1 0 1 15,1 3-1-15,2 2 1 16,1 2-1-16,4 0 1 0,-2 1 0 16,3 4-1-16,0-1 1 15,1 3 0-15,-1 0 0 16,-1 2-1-16,1-1 1 16,-1 2 0-16,3 0-1 15,-6 3 0-15,4 0 0 0,-1 1-1 16,-2 0 1-16,3 1-1 15,-1 1 1-15,2 1 0 0,-2 1-1 16,1-1 3-16,0 1-1 16,0 0 0-16,-5 0 1 15,-1 5-1-15,-3-2 0 16,1 3 1-16,-6-2-1 0,1 3 0 16,-3 0-1-16,0 2 1 15,3 1-1-15,2 0 1 16,-2 2 0-16,-2 2-1 15,3 3 1-15,-5 5 0 0,-4 1-1 16,-3 4 2-16,-2 3-1 16,-5 4 0-16,0 2 0 15,-1 5 0-15,1 0 0 0,4 2 0 16,2 2 0-16,2-1-1 16,7 3 3-16,0 2-1 15,7 3-2-15,5 3 0 16,4 3 0-16,6 6 0 15,4 6 0-15,6 5 0 0,6 7 0 16,4 4 0-16,3 0 0 16,5 7 0-16,3 3 0 0,0 0 0 15,6 1 0-15,6-1 0 16,-2-3 0-16,5 1 0 16,6 1 0-16,4-4 0 15,8 1 0-15,6 1 0 16,3-3 0-16,3 3 0 0,9 3 0 15,9 1 0-15,0 2 0 16,6-3 0-16,8-3 0 16,3-1 0-16,4 2 0 0,8-3 0 15,-1-1 0-15,8-2 0 16,3-4 0-16,8-1 0 16,1 0 0-16,7 1 0 0,4-4 0 15,4-1 0-15,5-1 0 16,3-6 0-1,3-1 0-15,5-5 0 16,1-1 0-16,3-11 0 0,-1-1 0 0,2-12 0 16,-3-6 0-16,3-6 0 15,0-9 0-15,-2-6 0 16,-3-10 0-16,4-3 0 16,-4-4 0-16,7-9 0 0,-1-2 0 15,1-4 0-15,0 0 0 16,1-4 0-16,-4 2 0 15,3-1 0-15,-1 2 0 16,-5-1 0-16,5 0 0 16,-8 0 0-16,4-1 0 0,-2 0 0 15,1-3 0-15,0 0 0 16,2-3 0 0,-3 4 0-16,-5-3 0 0,2 2 0 0,-5 1 0 15,-1-1 0-15,-2 3 0 16,-4 0 0-16,-1 1 0 15,-2-2 0-15,0-1 0 16,-3 1 0-16,-4-2 0 16,-2-2 0-16,-3 3 0 0,-1-2 0 15,-4 3 0-15,-3-2 0 16,1-1 0-16,-5 0 0 16,5 2 0-16,-4-1 0 0,-4 1 0 15,-1-2 0-15,2 2 0 16,-1 1 0-16,-3-2 0 15,4 1 0-15,-4-2 0 16,2 2 0-16,5-1 0 0,-1-4 0 16,-2 1 0-16,7-1 0 15,1 1 0-15,-1-1 0 16,2 0 0-16,-4 0 0 0,2 1 0 16,2-4 0-16,3-2 0 15,0-4 0-15,-6-5 0 16,8-4 0-16,-4-4 0 15,4-3 0-15,-1-5 0 16,-3-1 0-16,-6-1 0 16,-1 0 0-16,3 1 0 0,-7-2 0 0,-3 2 0 15,-6-2 0 1,6-2 0-16,-8 1 0 0,0 0 0 16,-2-1 0-16,-8-3 0 15,-9 5 0-15,-1-1 0 16,5 0 0-16,-25 0 0 15,9-3 0-15,-9 1 0 0,-4-1 0 16,-9-1 0-16,2 0 0 16,-7-1 0-16,-10 0 0 15,4 3 0-15,-14-2 0 16,-3 0 0-16,-3 0 0 0,-3-1 0 16,-10 3 0-16,-10 0 0 15,-10 7 0-15,-12-1 0 16,-16 14 0-1,-21 13-22-15,-16-2-70 0,-19 0-2 0,-22-6-9 16,-5 3-4-16</inkml:trace>
  <inkml:trace contextRef="#ctx0" brushRef="#br2" timeOffset="364745.7856">24902 9318 3 0,'-37'1'75'0,"2"-1"1"16,1-2 1-16,1-5-30 16,3 4-12-16,6 3-9 0,7 0-7 15,3 0-2-15,6 4-3 16,8-4-1-16,0 15 0 0,9-5-1 15,16-2 1-15,4 1-1 16,16 0 0-16,14-2-1 16,17-4-1-1,26 0-2-15,15-3-1 0,32-5-1 16,19-4-1-16,23-1-5 16,17-1 0-16,19 3 0 15,10 0 0-15,0 3 0 0,-3 1 0 16,-14 4 0-16,-12 1 0 15,-21 0 0-15,-19 4 0 16,-26 1 0-16,-21-1 0 0,-23 2 0 16,-13-3 0-16,-19 2 0 15,-17-1 0-15,-13 0 0 16,-11-4 0-16,-10 2 0 0,-15-3 0 16,0 0-7-16,-4 8-17 15,-18-5-39-15,-12 4-27 16,-10 1-3-16,-15 2-5 0,-11-3-3 15</inkml:trace>
  <inkml:trace contextRef="#ctx0" brushRef="#br2" timeOffset="365261.0845">25720 9740 0 0,'-136'20'93'0,"9"-10"3"15,21-2-5-15,14-8-6 16,22-8 1-16,17-1-72 16,16 4-1-16,14 2-4 15,9 3-2-15,14 0-2 16,0 0-1-16,25 7 1 0,6 0-2 16,17 1-3-16,21 1 0 15,23 1 0-15,26-1 0 16,25-2 0-16,30-4 0 0,29 1 0 15,21-2 0-15,16 1 0 16,12-1 0-16,8-1 0 16,-5 2 0-16,-2-2 0 15,-13 2 0-15,-17 1 0 16,-17-1 0-16,-20 1 0 0,-22-1 0 16,-24 1 0-16,-18-2 0 15,-27 1 0-15,-18-2 0 16,-25 0 0-16,-14 0 0 0,-15 1 0 15,-7-2 0 1,-15 0 0-16,0 0 0 0,0 0 0 16,0 0 0-16,-6-5 0 15,-5 1 0-15,-1-2 0 0,-2 1 0 16,0 1 0-16,-2 1 0 16,2 2 0-16,0 1 0 15,5 1 0-15,-2 5 0 16,7 7-39-16,-1 3-53 0,-7 0-2 15,2 0-5-15,-2-5-6 16</inkml:trace>
  <inkml:trace contextRef="#ctx0" brushRef="#br2" timeOffset="377001.1006">929 8446 53 0,'4'-15'91'0,"-6"6"1"15,2 9-2 1,-6-18-4-16,-4 10-59 15,10 8-5-15,-11-6-6 0,11 6-6 16,-6 5-5-16,6 8-1 16,1 3-2-16,1 6 0 0,11 4-1 15,-4 9 1-15,2 1-1 16,11 0 1-16,-3-5 1 16,10-6-1-1,7-10-2-15,2-15 0 0,11-8 0 0,13-19 0 16,12-11 0-16,-2-12 0 15,6-3 0-15,2-5 0 16,-1-2 0-16,-5 5 0 16,-7 4 0-16,-14 7 0 0,-18 8 0 15,3 6 0 1,-10 9 0-16,-16 8 0 0,-4 5 0 16,-5 13 0-16,-3 7 0 15,-7 15-26-15,6 5-63 16,-20 5-1-16,-4 6-4 0,-2 3-10 15,-13 5 2-15</inkml:trace>
  <inkml:trace contextRef="#ctx0" brushRef="#br2" timeOffset="377332.2807">931 8963 7 0,'-17'25'91'16,"9"-3"-1"-16,3-7-4 15,5 0-1-15,0-15 1 0,-8 23-76 16,20-8 1-16,12 6 1 16,5 0 0-16,10 2-1 15,7-5-1-15,9-8-10 16,11-10 0-16,7-6 0 0,6-19 0 16,7-7 0-1,0-12 0-15,7-10 0 16,-8 0 0-16,7-2 0 0,-9 1 0 15,-11 5 0-15,-4 9 0 16,-21 2 0-16,-7 12 0 0,-10 8 0 16,-5 8 0-16,-25 11-19 15,12 2-30-15,-10 13-41 16,-6 3 0-16,-1 6-7 16,0-3-3-16</inkml:trace>
  <inkml:trace contextRef="#ctx0" brushRef="#br2" timeOffset="407534.8856">21833 9163 18 0,'-9'-3'88'16,"-8"3"0"-16,0 0-3 0,-1-2-6 16,-1 2-43-16,1 3-11 15,0 5-8-15,5 4-7 16,1 1-3-16,3 3-2 15,4-4-2-15,3 1 0 16,2 1-1-16,0-2 0 16,4-2 0-16,-4-10 0 0,16 12 0 15,-6-11 0-15,2-1 1 16,1-5-1-16,1-5 1 0,-4-4-1 16,2-3 0-16,-5-4 0 15,1-2-1-15,-5-3 1 16,-2 1-2-16,-2-1 1 15,-9 2 0-15,-1 3 0 16,-7 2 1-16,-4 6-1 0,-4 5 0 16,-7 6 0-16,-4 3 1 15,-4 12-1-15,-8 12 1 16,-2 7 0-16,-7 9-1 0,-2 12 1 16,1 9-2-16,4 7 0 15,5 2 0-15,9 1 0 16,8-3 0-16,15-6 0 0,13-4 0 15,6-13 0-15,19-12 0 16,12-7 0-16,7-13 0 16,7-7 0-16,6-7 0 15,2-7 0-15,1-9 0 16,-3-6 0-16,-3-5 0 0,-6-3 0 16,-7-5 0-16,-3-1 0 15,-11 0 0-15,-4 1 0 16,-2 2 0-16,-10 4 0 0,-1 5 0 15,-5 8 0-15,0 16 0 16,-12-8 0-16,-6 13 0 16,-8 13 0-16,2 9 0 0,-4 7 0 15,-1 8 0-15,2 3 0 16,6 0 0-16,10-3 0 16,6-5 0-16,8-5 0 15,8-7 0-15,15-11 0 0,3-11 0 16,8-3 0-16,3-10 0 15,5-8 0-15,-1-4 0 16,2-6 0-16,-3-5 0 16,-1-3 0-16,-2 1 0 15,-5 1 0-15,-5-1 0 0,-5 7 0 16,-6 3 0-16,-6 9 0 16,-3 5 0-16,-10 11 0 15,0 0 0-15,0 20 0 0,-4 2 0 16,-4 8 0-16,2 4 0 15,2 6 0-15,3 0-2 16,4-3 0-16,11-3-1 16,8-5 0-16,3-11 0 0,8-8 0 15,3-9 0-15,3-12 1 16,2-13 1-16,1-11 1 16,-3-11-1-16,0-8 2 15,-2-5 0-15,0-4 2 16,-3 2 0-16,-6 6 1 0,-2 5 1 15,-6 11-1-15,-3 9-2 16,-9 10-2-16,1 12 0 16,-9 8 0-16,0 8 0 15,-8 15 0-15,-1 6 0 0,-7 12 0 16,-1 9 0-16,-4 12 0 16,-8 8 0-16,4 2 0 15,2 1 0-15,1-5 0 0,1-4 0 16,6-9 0-16,2-12-6 15,5-5-11-15,3-17-23 16,5-9-48-16,0-12-1 0,8-1-6 16,3-16-3-16</inkml:trace>
  <inkml:trace contextRef="#ctx0" brushRef="#br2" timeOffset="407863.4935">22450 9644 18 0,'0'-7'74'0,"0"7"-1"16,10-17-3-16,0 19-27 15,3-7-20-15,3-2-9 16,1 0-3-16,2 2-2 15,-1-3 1-15,0 3 2 0,0-2 2 16,1 1 0-16,-1-1 0 16,1-1 0-16,1 1-2 0,6-3-3 15,3 5-3 1,4-1-3-16,1 3-1 0,1-1-5 16,6 4-13-16,-1 0-62 15,1 3-1-15,-3-2-7 0,-4 1-5 16,-4-1-1-1</inkml:trace>
  <inkml:trace contextRef="#ctx0" brushRef="#br2" timeOffset="408079.5684">22858 9628 5 0,'-31'9'89'0,"7"-4"5"15,4-2-8-15,4-1-4 16,7 16-31-16,9-18-25 15,8 0-9-15,14 0-9 16,6 1-5-16,7 0-2 16,9-1-3-16,7 3-8 0,-1-3-12 15,1 1-40-15,2 4-19 16,-7 2-7-16,-6 2-4 16,-10-3-3-16</inkml:trace>
  <inkml:trace contextRef="#ctx0" brushRef="#br2" timeOffset="408299.4359">22754 9978 62 0,'-31'2'95'0,"10"-2"-6"16,6-1-3-16,11-8-3 0,4-3-60 15,17-1-4-15,10 6-7 16,8-3-7-16,12 1-3 15,4 1-2-15,8 5-8 16,3-2-6-16,10-3-48 0,-1 7-22 16,0-3-3-16,-1-3-7 15,-4-4-3-15</inkml:trace>
  <inkml:trace contextRef="#ctx0" brushRef="#br2" timeOffset="408763.3527">23663 9499 85 0,'-2'-21'98'0,"-3"3"-5"16,-1 5-7-16,3 1 0 15,3 12-59-15,-15 0-11 16,11 10-8-16,-6 6-3 0,4 11-3 16,-5 6-1-16,5 4 0 15,-3 8 0 1,5-1 1-16,4-2-2 0,7-3 0 15,6-3 0-15,10-7 0 16,2-9 0-16,7-7 0 0,3-9 0 16,-2-3 0-16,5-9 0 15,-1-12 0-15,-5-2 0 16,-1-5 0-16,1-5 0 0,-9-1 0 16,3 2 0-16,-4 1 0 15,-4 3 0-15,-8 7 0 16,1 1 0-16,-7 8 0 15,-4 11 0-15,0 0 0 16,0 0 0-16,-2 17 0 0,-8 7 0 16,1 5 0-16,-7 12 0 15,1 7 0-15,-3 2 0 16,3 4 0-16,1 1 0 16,3 1 0-16,4-3 0 15,2-2 0-15,3-12-19 0,5-24-43 16,8 9-28-16,1-9-2 15,3-11-5-15,1-8-5 16</inkml:trace>
  <inkml:trace contextRef="#ctx0" brushRef="#br2" timeOffset="409195.6968">24204 9545 49 0,'-10'-16'91'0,"-4"5"-1"15,4 0-7-15,1 4-2 16,9 7-56-16,-13-5-4 0,13 5-6 16,8 1-7-16,6 4-1 15,6-1-1 1,5 1 0-16,8 1-1 0,6-2 0 16,3 0-1-16,2-2-1 15,-1 3 1-15,-5-4 0 16,-3 2 0-16,-4-3-4 15,-6 2 0-15,-6 0 0 16,-3 3 0-16,-8 2 0 0,2 3 0 16,-7 3 0-16,0 3 0 15,-2 6 0-15,-1 3 0 0,0 4 0 16,-6 5 0-16,-2 1 0 16,-3-1 0-16,-4 3 0 0,-3-1 0 15,-1 0 0-15,-1-3 0 16,-4 0 0-16,-1-5 0 15,2-3 0-15,3-3 0 16,2-2 0-16,2-7 0 16,9-2-7-16,7-11-31 15,0 0-52-15,13-6-1 0,11-13-6 16,6-6-4-16</inkml:trace>
  <inkml:trace contextRef="#ctx0" brushRef="#br2" timeOffset="409518.0917">24843 9663 66 0,'11'-10'94'0,"-11"10"-3"16,0 0-6-16,0 0-1 15,-10 5-56-15,-1 16-10 16,-6 5-8-16,0 7-5 16,1 3-1-16,0 5-1 0,9 0 0 15,5-2-1-15,3-3 1 16,9-7 0-16,8-6 1 15,7-9 1-15,0-6-2 16,6-8-3-16,-1-6 0 16,-1-12 0-16,-4-7 0 15,-2-6 0-15,-3-6 0 0,-8-4 0 16,-3-3 0-16,-7-1 0 16,-3 2 0-16,-12 2 0 15,-8 3 0-15,-3 7 0 16,-11 7 0-16,0 14 0 0,-13 15-82 15,6 0-9-15,4 3-3 16,6 4-6-16,12 8-7 0</inkml:trace>
  <inkml:trace contextRef="#ctx0" brushRef="#br2" timeOffset="411222.2216">20243 10346 73 0,'-26'0'78'16,"6"0"-3"-16,20 0-29 15,-13-2-10-15,13 2-12 16,0 0-11-16,0 0-4 16,-1 6-5-16,1-6-1 15,12 7 1-15,-1-1 2 0,6-1 1 16,4 2 1-1,5-1 1-15,8 3 0 0,3-3 0 16,10-1-1-16,6 2 0 16,7-3-2-16,5 1 0 15,5 1-2-15,3-1 0 0,5-2-2 16,1 0 0-16,2-1 0 16,3 2 0-16,1 0-2 15,2-1 1-15,2 1-1 0,2 0 0 16,3-1 1-1,1 2-1-15,7-2 0 0,-5 1 1 16,5-1-1-16,-2 2 0 16,2-3 1-16,-3 4 0 0,2-3 0 15,-4 2-1 1,1-1 1-16,-1 1-1 0,-4-2 0 16,1-1 1-16,-3 1-1 15,1-1 1-15,-3-2 0 0,0 0-1 16,-5 2 1-16,1-2 1 15,-2 0-1-15,-2 1 0 16,-1-1 0-16,-1 1 0 16,0-5 1-16,-6 3-1 0,3-1 0 15,-2 0 1-15,-1-1-1 16,-3 1 0-16,0 0 0 16,-3 0 0-16,-4-1 0 0,1 1 0 15,-2 1 0-15,-4 0 0 16,2-2 0-16,-1 0 1 0,-2 2 0 31,0-1-1-31,1-1 1 0,-2 1 0 0,-2-2 0 16,4 1 0-16,0 1-1 15,0-1 1-15,0 1-1 0,1-1 0 16,-3 0-1 0,1 1 1-16,0-1-1 0,4 0 0 15,-3 0 0-15,1 2 1 16,-1-3-1-16,4 2 0 15,-1-1 2-15,1 0-4 0,1 3 2 16,-1-3 0-16,2 1-1 16,-2-1 1-16,1 2 0 15,-3-3-1-15,-1 3 1 16,-3-2 0-16,2 3 0 0,-4-3 0 16,1 1 1-1,-1 1-1-15,1 0 1 0,3 1-1 0,-1-2 2 16,4 1-2-16,-1-2 0 15,5 2 0-15,-1-1 0 16,4 1 0-16,2 0 0 0,0 1 0 16,-1 0 0-1,0 0 0-15,-1 1 0 16,0 0 0-16,-2 2 0 0,3 1 0 16,-2-1 0-16,3-2 0 15,-1 4 0-15,0-4 0 16,0 2 0-16,4-1 0 0,-3-1 0 15,-1 0 0-15,-2 0 0 16,-1-1 0-16,-2 0 0 16,0-1 0-16,-4-1 0 15,-3-3 0-15,-1 0 0 0,-4 2 0 16,-3-2 0-16,-3 1 0 16,-2 0 0-16,-4-1 0 0,-2-1 0 15,-5 1 0 1,-5 2 0-16,-4-2 0 15,-5 0 0-15,-5 2 0 0,-4 0 0 16,-10 3 0-16,12-4 0 16,-12 4 0-16,0 0 0 0,0 0 0 15,0 0 0-15,3 10 0 16,-3-10-18-16,-3 24-24 16,-6-9-47-16,-7 1-1 15,-2-5-7-15,-9-2-5 16</inkml:trace>
  <inkml:trace contextRef="#ctx0" brushRef="#br2" timeOffset="413301.4798">20178 10436 42 0,'-8'-15'82'16,"6"-6"2"-16,2-10-2 16,9 23-20-16,5-37-33 15,9-9-2-15,1-6-5 16,6-11-4-16,3-8-3 0,1-10-3 16,7-9-3-1,-1-12-1-15,2-8-1 0,5-6-2 16,-4-7-1-16,6-3-1 15,-8-3-3-15,4 0 0 0,-7 3 0 16,-2 4 0-16,-3 3 0 16,-1 5 0-16,-6 8 0 15,-2 9 0-15,-4 6 0 16,-5 8 0-16,-3 7-3 16,-2 5 2-16,-5 10 0 0,-4 5 1 15,1 8-1-15,-2 4 2 16,0 5 0-16,0 3-1 15,-1 7 0-15,1 2 1 16,0 6-1-16,-1 1 0 0,1 3 1 16,0 4-1-16,0 2 0 15,0 3 2-15,1 2-2 0,1 2 0 16,2 2-2-16,0 1 2 16,-4 9 0-16,17-14 0 15,-10 9 0-15,4 1 0 16,3 1-1-16,2 1 1 0,3 2 0 15,4 0-1 1,0 0 1-16,4 5 0 0,4 1 0 16,6 2 0-16,5 2-1 15,3 0 1-15,6 1 0 0,3 0-1 16,3 1 1-16,0-1-1 16,10 2 1-16,-3 0-1 15,7-1 1-15,3 3 0 16,6 0-1-16,3-2 1 15,2 4 0-15,7-1 0 0,2 0 0 16,6 2-1-16,1-2 1 16,7 2 0-16,1-1-1 0,1 2 1 15,4 0 0-15,6-1 0 16,0 1-1-16,4 1 1 16,0 0 0-16,-2-1 0 15,3-1 0-15,1 1 0 0,-2-2 0 16,0-2-1-16,-7 0 2 15,6 2-2-15,-5-5 2 0,2 4-2 16,-5-5 2-16,-2 3-2 16,2-2 2-16,-3 0-1 15,20 3 1 1,-1-2 0-16,-6 4 0 16,1-2 0-1,-1 1 0-15,-2 0 1 0,-5 1-1 16,3-2 0-16,-25-1-1 15,1 0 1-15,3 0-1 16,-2-2 2-16,0 1-2 0,1 1 0 16,1-3 0-16,2 2 0 15,-3 0 0-15,2-2 0 16,-3 1 0-16,4 1 0 0,-3-3 0 16,3 3 0-16,1-4 0 15,0 1 0-15,1-2 0 16,4-1 0-16,2 0 0 0,0 1 0 15,2-3 0-15,2 1 0 16,1 0 0-16,-2-2 0 16,-1 2 0-16,0 1 0 15,-1-2 0-15,-3 2 0 16,1 0 0-16,-5 2 0 0,-1-1 0 16,0 2 0-1,-5-1 0-15,1 3 0 0,-9-2 0 16,-2 2 0-16,-5-3 0 15,-8 2 0-15,-1-1 0 0,-6 1 0 16,-5-2 0-16,-8 0 0 16,-2-1 0-16,-3 2 0 15,-7-4 0-15,0 1 0 0,-6 0 0 16,-6-1 0-16,-5-1 0 16,-3-1 0-16,-2-1 0 15,-6 1 0-15,-2-1 0 0,-4 0 0 16,-9-3 0-16,13 10 0 15,-13-10 0-15,10 18 0 16,-9-5 0-16,0 4 0 16,-1 4 0-16,-4 4 0 15,-4 6 0-15,-1 5 0 16,-7 10 0-16,-4 3 0 0,-5 10 0 16,0 2 0-16,-6 7 0 15,2 3 0-15,-3 4 0 16,-7 2 0-16,2 3 0 0,-4 1 0 15,2-1 0-15,-1-1 0 16,1-3 0-16,1 1 0 16,2-9 0-16,-2-3 0 0,4-8 0 15,5-3 0-15,-2-3 0 16,3-3 0-16,-2-1 0 16,0-3 0-16,0 1 0 0,-1-1 0 15,1-5 0-15,-1 1 0 16,3-5 0-1,-2-2 0-15,3-4 0 0,2-3 0 16,4-5 0-16,1-2 0 0,3-4 0 16,3-4 0-16,2-2 0 15,1-3 0-15,11-6 0 16,-12 8 0-16,12-8 0 16,0 0 0-16,0 0 0 15,-8 2 0-15,8-2 0 0,0 0 0 16,0-5 0-16,0 5 0 15,0-10 0-15,0 10 0 0,5-8 0 16,-5-2-6-16,0 10-85 16,0 0-3-16,0 0-4 15,20 1-7-15,1-3-2 16</inkml:trace>
  <inkml:trace contextRef="#ctx0" brushRef="#br2" timeOffset="414530.8133">32099 10961 47 0,'10'-18'76'0,"-4"1"0"0,-1 1 0 16,3 4-52-16,-8 12-1 16,8-7-4-16,-8 7-2 15,4 12-1-15,-6 5-2 0,-6 6-3 16,-3 7 0-16,-1 3-1 16,3 0 1-16,5 2-1 15,4-3 0-15,-4-2-1 0,4-4 0 16,10-7 0-16,8-4-1 15,7-6-2-15,6-6 0 16,9-3-2-16,3-1-1 16,9-10 0-16,-1-4 0 15,11-2-3-15,-3-3 0 0,-1-1 0 16,-6 2 0-16,-10 0-2 16,-3 3 0-16,-7 2-1 15,-3 5-2-15,-15 2-4 0,-14 7-5 16,0 0-5-16,0 0-9 15,-7 0-30-15,-21 14-28 16,-5 3-5-16,-10 3-4 16,-13 2 3-16</inkml:trace>
  <inkml:trace contextRef="#ctx0" brushRef="#br2" timeOffset="414918.5866">31951 11384 56 0,'-15'9'80'15,"-6"-3"-1"-15,21-6-2 0,-16-6-25 16,16 6-29-16,0 16-1 16,0-3-5-16,0 7-2 15,-1 2-1-15,6 2-1 16,5 3-3-16,6 2 0 16,-2 1-3-16,13-3 0 0,8 1-3 15,11-3 1-15,12-5-1 16,2-3 0-16,12-7-1 15,4-1 0-15,7-9 0 16,7 0 0-16,6-11-3 16,-10-5 0-16,-1-3 0 0,-1-8 0 15,-15-3 0-15,0-2 0 16,-19-1 0-16,-1 1 0 16,-23 0 0-16,3 3 0 15,-18 4 0-15,-10 4 0 0,4 5 0 16,-7 5 0-16,2 2 0 0,-12 9 0 15,3 0 0-15,-2 17-33 16,-2 5-55-16,9 2-3 16,-8 4-6-16,4-3-6 15,-5 6 4-15</inkml:trace>
  <inkml:trace contextRef="#ctx0" brushRef="#br2" timeOffset="496555.1694">763 10967 26 0,'2'-10'82'0,"-2"10"5"16,1-14-4-16,-1 14-19 15,3-9-23-15,-3 9-16 16,0 0-5-16,-2-10-8 15,2 10-4-15,0 10 0 16,0-10-7-16,1 28 3 16,-1 1-2-16,-1-12 5 15,-1 6-4-15,-3 22 0 16,-2-13 4 0,2 4-4-16,0 0 2 0,-5 1 0 0,5 29-3 15,-4-32-1-15,7-3-2 16,-4 2 5-16,3-4-5 15,-4 0 4-15,0-1 1 16,4-6-1-16,-1-3-3 16,-4-6 0-16,8-13 0 15,0-16 0-15,0-24 0 0,-1 17 0 16,1-4 0-16,0-4 0 16,4-7 0-16,-1-4 0 15,17-2 0-15,7-48 0 16,8 2 0-16,-3 17 0 15,-2 17 0-15,2 10 0 0,11 5 0 16,-16 30 0-16,-2 13 0 16,-9 12 0-16,-3 11 0 15,-2 9 0-15,0 4 0 16,-1 4 0-16,-9 1 0 16,0 1 0-16,-14-6 0 15,7-2 0-15,-8-7 0 0,14-8 0 16,-13-2 0-16,5-5 0 15,4 0 0-15,3-4 0 16,5 2 0-16,5-1 0 0,7-2 0 16,-5 7 0-16,8-2 0 15,-1 1 0-15,1 3 0 16,-9 1 0-16,-1 3 0 0,-4-3 0 16,-4 10 0-16,-2-8 0 15,-3 7 0-15,-8-7 0 16,-12-1 0-16,-3-2 0 15,-3-5 0-15,10-5 0 16,3-8 0-16,-14-5-42 16,13 1-40-16,10-17-6 15,-13-19-5-15,14 15-3 0,8-16-5 16</inkml:trace>
  <inkml:trace contextRef="#ctx0" brushRef="#br2" timeOffset="497010.2333">1072 10591 73 0,'-15'-30'88'0,"-13"3"-3"0,1 9-4 16,-9 2-3-16,-5 2-58 15,14 14-3-15,-2 3-7 16,-4 10-2-16,-3 6-2 16,2 7-2-16,-10 13 0 15,-5 8-2-15,1 11 0 0,-5 11-3 16,6 8 0-16,4 10-1 15,5 7 1-15,7 0 1 16,6 5 0-16,11 1 3 16,3 3 0-16,11-3 2 15,6-6-1-15,13 32 1 16,49 16-1-16,44-49 1 0,29-51-1 16,-10-46 1-16,4-39-5 15,-18-28 0-15,-17-23 0 0,-22-13 0 16,-5-10 0-16,-12-8 0 15,-14-7 0-15,-9 3 0 16,-20 0 0-16,-16 2 0 16,-4 8 0-16,-20 13 0 15,-18 11 0-15,-19 17 0 0,-13 15 0 16,23 38 0-16,-4 8 0 16,-8 4 0-16,-3 6 0 15,-9 5 0-15,-10 11-19 16,-4 11-68-16,8 6-2 0,6 4-5 15,11 2-3-15,-32 16-9 16</inkml:trace>
  <inkml:trace contextRef="#ctx0" brushRef="#br2" timeOffset="507066.4597">22750 15768 22 0,'-16'-12'69'0,"16"12"4"16,-9-11-15-16,9 11-22 15,0-11-5-15,0 11-8 16,10-10-5-16,-10 10-1 15,12-9-1-15,-12 9 1 0,14-7-2 16,-14 7-3-16,14-3-1 16,-14 3-2-16,11 0 0 15,-11 0-2-15,12 4-1 16,-12-4-1-16,12 15 0 0,-7-5 0 16,3 3 0-16,-2 3 0 15,5 1 0-15,-2 5 0 16,5 1-1-16,0 2 1 15,0 3-2-15,5 1 1 0,2 3-2 16,0-2 1-16,1 5-2 16,2-2 1-16,3-2 1 0,-4 3-3 15,6-2 0-15,-5-1 0 16,3-1 0-16,-1 1 0 16,-3-5 0-1,-1 1 0-15,2-2 0 0,-3-3 0 0,-2-3 0 16,-2-1 0-1,-2-3 0-15,-2-3 0 0,-1-2 0 16,-4-1 0-16,-8-9 0 16,15 11 0-16,-15-11 0 15,0 0 0-15,12 9 0 0,-12-9 0 16,0 0 0-16,0 0 0 16,0 0 0-16,0 0 0 15,0 0 0-15,-9 5 0 0,9-5 0 16,-12 2 0-16,-1-2 0 15,4 0 0-15,-1 0-6 16,-1-3-7-16,0-6-6 16,11 9-11-16,-19-16-37 0,13-1-21 15,5 0-5-15,-1-3-5 16,2-3 2-16</inkml:trace>
  <inkml:trace contextRef="#ctx0" brushRef="#br2" timeOffset="507701.0568">23576 15828 49 0,'-6'-15'75'0,"1"7"-2"16,5 8-4-16,-7-13-43 16,7 13-9-16,0 0-2 15,-1-9-6-15,1 9-1 0,0 0 0 16,0 0 0-16,0 0 1 15,0 0 1-15,0 0 1 16,-10 4-2-16,10-4 0 16,-14 15 1-16,3-4 0 0,-7 4 0 15,-1 2-2-15,-3 0 0 16,-5 4-1 0,-1 2 0-16,-5 2-1 0,-2 3-1 15,0 1-1-15,-5 1 0 0,2 4 1 16,-5 1-1-16,-1 0 0 15,-1-1-1-15,-4 5 1 16,1 0-1-16,-3-1 1 16,4 2-4-16,-2-2 0 0,2 2 0 15,2-3 0-15,5-3 0 16,1-3 0-16,3-1 0 16,4-4 0-16,4-2 0 0,1-5 0 15,8-3 0-15,1-3 0 16,4-2 0-16,3-2 0 15,11-9 0-15,-14 12 0 16,14-12 0-16,0 0 0 16,0 0 0-16,0 0-2 0,13 3-28 15,11-6-58-15,-1-9-4 16,7-6-5-16,8-9-6 16,8-9 4-16</inkml:trace>
  <inkml:trace contextRef="#ctx0" brushRef="#br2" timeOffset="509065.114">24691 15879 82 0,'0'-11'87'15,"-1"-3"-1"-15,-1-2-6 16,-8-3-36-16,5 5-17 0,1 1-9 16,-4 1-4-16,2 1-3 15,6 11-2-15,-19-12-1 16,3 9-1-16,-4 3-1 16,-4 1 0-16,-8 8-1 0,-6 6 0 15,-9 4-1-15,-3 5-1 16,-8 6 1-16,-1 5-2 15,1 4 1-15,1 2-3 16,3 1 0-16,7-1 0 16,5 0 0-16,12 0 0 15,9 0 0-15,11-5 0 16,6 1 0-16,8-7 0 0,13 0 0 16,6-6 0-16,8-6 0 0,6-7 0 15,7-6 0-15,7-5 0 16,2-12 0-16,-1-6 0 15,-1-7 0-15,1-4 0 16,-6-4 0-16,-4 1 0 0,-10 0 0 16,-10 3 0-16,-8 4 0 0,-12 3 0 15,-7 6 0-15,-18 9 0 16,-6 3 0-16,-9 3 0 16,-8 9 0-16,1 4 0 15,-1 9 0-15,7 4 0 16,4 5 0-16,12 2 0 0,8 4 0 15,13-4 0 1,4 0 0-16,16-5 0 0,6-4 0 16,7-7 0-16,4-6 0 15,3-9 0-15,2-2 0 16,0-12 0-16,2-5 0 0,0-4 0 16,-6-2 0-16,-2-1 0 15,-5 0 0-15,-2 3 0 16,-6 5 0-16,-5 2 0 15,-7 7 0-15,-9 8 0 0,0 0 0 16,0 7 0-16,-6 10 0 16,3 2 0-16,-2 7 0 0,1 1 0 15,4 2 0-15,5 1 0 16,8-2 0 0,13-8 0-16,6-5-5 0,5-9 2 15,7-7 0-15,4-14 2 16,7-12 0-16,3-8 1 0,2-17 0 15,6-2 1 1,-2-8 1-16,0-1 0 0,-5 2 2 16,-3 4 0-16,-6 7-4 15,-11 10 0-15,-8 11 0 16,-11 9 0-16,-12 13 0 0,-8 7 0 16,-1 11 0-16,-13 11 0 15,-5 9 0-15,-3 10 0 16,-6 9 0-16,-6 8 0 0,-5 9 0 15,-5 7 0-15,2 0 0 16,-2-5 0-16,2-5-2 16,3-9-8-16,4-10 0 0,0-11 0 15,11-16 2-15,3-15 1 16,9-8 3-16,8-17 1 16,4-8 2-16,4-11 1 15,11-5 1-15,6-3 2 0,7-2 2 16,4 0 0-16,4 2 2 15,10 7 0-15,-2 1 1 16,10 12 0-16,11 4-1 16,5 7-3-16,10 7-4 15,9 8 0-15,2 3 0 16,3 2 0-16,0 8 0 0,-3 3 0 16,-10 0 0-16,-6-2 0 15,-15-2 0-15,-17-2 0 0,-8-3 0 16,-8-2 0-16,-14-2 0 15,-13 0 0-15,0 0 0 16,-11-9 0-16,-5 8 0 16,-12-1 0-16,4 7-29 0,-11 1-61 15,-2 2-4-15,-3 2-5 16,-3 0-5-16</inkml:trace>
  <inkml:trace contextRef="#ctx0" brushRef="#br2" timeOffset="511514.2305">17934 2922 44 0,'-7'-13'69'16,"2"4"-1"-16,3-3-20 0,-1 1-18 15,2 3-8-15,1-1-4 16,0 9-4-16,0-17 3 15,0 17-2-15,6-15 0 0,-6 15 1 16,4-12-1-16,-4 12-1 16,0 0-2-16,4-11-2 15,-4 11-3-15,0 0-1 16,0 0-2-16,0 0-1 0,3 9-1 16,-1 1 0-16,0 3 0 15,2 4 2-15,0 3-1 16,0 2-1-16,1 3 1 15,0-1-1-15,0 1 0 0,4-2 0 16,0-3-1-16,2-3 0 16,2-2 1-16,2-7 0 15,9-5 0-15,6-3 1 16,7-12 0-16,9-6 0 16,5-4-1-16,6-7 1 15,7-3-1-15,2-4 1 0,2 2-1 16,-6-1 0-16,-3 3 0 15,-5 4-1-15,-5 1 1 0,-4 4 0 16,-8 5 0 0,-6 2-2-16,-5 3 0 15,-5 2 0-15,-3 3 0 0,-5 2 0 16,-5 1 0-16,-8 5 0 0,12-5 0 16,-12 5-3-16,0 0-2 15,0 6-5-15,0 8-8 16,-14-5-19-16,-9 14-50 15,4 4-1-15,-7 3-7 0,-5 3-4 16</inkml:trace>
  <inkml:trace contextRef="#ctx0" brushRef="#br2" timeOffset="512131.9716">17782 3357 3 0,'11'-11'70'15,"-11"11"0"-15,8-10-1 16,-8 10-2-16,0 0-49 16,9-5-4-16,-9 5-1 15,14 6-1-15,-6 3 1 16,2 6 0-16,1 1 0 0,1 3 0 15,2 2-3-15,-2 1-2 16,2 1-1-16,2-3 0 16,3-2-1-16,3-2 1 15,6-9 0-15,6-5 0 0,12-4-1 16,7-10 1-16,11-10-1 16,7-5-1-16,5-9 0 15,5-2 0-15,4-4-1 16,-5 2-1-16,-4 0 1 0,-7 6-1 15,-8-2-1-15,-8 7 1 16,-8 5 0-16,-7 2 0 16,-10 3 0-16,-6 3-1 0,-6 4-2 15,-5 0 0-15,-11 12 0 16,13-16 0-16,-13 16 0 16,0 0 0-16,4-9 0 0,-4 9 0 15,0 0-15-15,-5 6-71 16,5-6-2-16,-3 12-5 15,3-12-9-15,-12-2-2 16</inkml:trace>
  <inkml:trace contextRef="#ctx0" brushRef="#br2" timeOffset="823271.7982">23474 10702 6 0,'0'0'64'16,"0"0"-6"-16,0 0-5 15,0 0-13-15,0 0-7 0,0 0-5 16,0 0-6-16,0 0-4 16,0 0-5-16,0 0-2 15,0 0-3-15,0 0 0 16,0 0-3-16,0 0 1 0,0 0-2 15,0 0-1-15,0 0 1 16,0 0 0-16,0 0-1 16,0 0 0-16,6 5 0 15,-6-5 0-15,0 0-1 0,0 0 0 16,0 0-1-16,0 0 0 16,0 0 0-16,0 0 0 15,0 0-1-15,0 0 0 0,0 0 1 16,-1 8-1-16,1-8 0 15,0 0 1-15,0 0-1 16,0 0 0-16,0 0 0 16,0 0 0-16,-8 10 1 0,8-10-1 15,0 0 1-15,0 0-1 16,0 0 0-16,0 0 1 16,0 0-1-16,0 0 1 15,0 0-1-15,0 0 0 0,0 0 1 16,0 0-1-16,0 0 0 15,0 0 0-15,0 0 0 16,0 0 0-16,0 0 0 16,0 0 1-16,0 0-1 0,0 0 0 15,0 0 0-15,0 0 0 16,0 0 0-16,0 0 0 16,0 0 0-16,-1 9 0 0,1-9 0 15,0 0 0-15,0 0 0 16,0 0 0-16,0 0 0 15,-2 10 0-15,2-10 0 16,0 0 0-16,0 0 1 0,0 0-2 16,-1 10 2-16,1-10-1 15,0 0 0-15,0 0 0 16,-1 9-1-16,1-9 1 16,0 0 0-16,0 0 0 0,0 0 0 15,0 0-1-15,-2 10 1 16,2-10 0-16,0 0 0 15,0 0 0-15,0 0 0 16,0 8 0-16,0-8 0 16,0 0 0-16,0 0 0 15,0 0 0-15,0 0 0 0,0 0 0 16,0 0 0-16,0 0 0 16,0 0 0-16,0 0 1 0,0 0-1 15,0 0 1-15,0 0-1 16,0 0 1-16,0 0-1 15,0 0 1-15,0 0-1 0,0 0 0 16,0 0 1-16,0 0-1 16,0 0 0-1,0 0 0-15,0 0 0 0,0 0 0 16,0 0 0-16,0 0 0 16,0 0-1-16,0 0 2 0,0 0-2 15,0 0 1-15,0 0-1 16,0 0 1-16,0 0-1 15,0 0 1-15,0 0-1 16,0 0 0-16,0 0 1 0,0 0-1 16,0 0 1-16,0 0-1 15,0 0 1-15,0 0-1 16,0 0 0-16,0 0 1 0,0 0-1 16,0 0 0-16,0 0-1 15,0 0 1-15,0 0 0 16,0 0 0-16,0 0-1 15,0 0 1-15,0 0 0 16,0 0 1-16,0 0-1 0,0 0 0 16,0 0 1-16,0 0-1 15,0 0 1-15,0 0-1 0,0 0 1 16,0 0 0-16,0 0-1 16,0 0 1-16,0 0 0 15,0 0 0-15,0 0-1 16,0 0 1-16,0 0 0 15,0 11 0-15,0-11 0 16,0 0 0-16,0 0 0 0,0 0 0 16,0 0 0-16,0 0 0 15,0 0 0-15,0 0 1 0,0 0-1 16,0 0 1-16,0 0-1 16,0 0 1-16,0 0-1 15,0 0 1 1,0 0-1-16,0 0 0 0,0 0 1 0,0 0-1 15,0 0 0-15,0 0-1 16,0 0 1-16,0 0 0 16,0 0 0-16,0 0 0 0,0 0-1 15,0 0 1-15,0 0 0 16,0 0 0 0,0 0 0-16,0 0 0 0,0 0 0 15,0 0 0-15,0 0 1 16,0 0-1-16,0 0 0 0,0 0 0 15,0 0 0-15,0 0 0 16,0 0 0-16,0 0 0 16,0 0 0-16,0 0 0 0,0 0-1 15,0 0 1 1,0 0 0-16,0 0-1 0,0 0 1 16,0 0-1-16,0 0 1 0,0 0-1 15,0 0 1-15,0 0-1 16,0 0 0-16,0 0 0 15,0 0 1-15,6-3-1 16,-6 3 0-16,0 0 1 16,0 0-1-16,0 0 1 0,0 0-1 15,0 0 0-15,0 0-1 16,0 0-2-16,0 0 1 16,0 0 0-16,0 0-1 15,0 0-1-15,0 0-1 0,10-8-1 16,-10 8-2-16,0 0-4 15,0 0-8-15,0 0-10 16,10 0-27-16,-10 0-16 0,0 0-4 16</inkml:trace>
  <inkml:trace contextRef="#ctx0" brushRef="#br0">27746 866 502 0,'-11'-2'1'0,"-44"-10"-1"16,-14 1 0-16,25 3 0 0,-5 2 1 15,-7 0-1-15,-4 3 1 16,-4 0 0-16,-6 1 0 15,-1 2 0-15,-4 2 0 16</inkml:trace>
  <inkml:trace contextRef="#ctx0" brushRef="#br0" timeOffset="1.69867E6">23858 14855 29 0,'-11'4'81'16,"11"-4"0"-16,-11 0 0 16,7-19-22-16,4 19-27 0,0 0-5 15,0 0-7-15,0 0-6 16,0 0 0-1,0 0-5-15,0 0 1 0,0 6-2 16,0-6-1-16,18 10 1 16,-2-5 0-16,3-3-1 0,2-1 1 15,11-1 0 1,3 0-8-16,10-5 0 0,9 0 0 16,13-7 0-16,9-1 0 0,16-3 0 15,13-3 0-15,11-3 0 16,22-5 0-16,11 2 0 15,8-4 0-15,11 2 0 0,3-3 0 16,0 4 0 0,-1-1 0-16,-10 4 0 0,-5 1 0 15,-15 5 0-15,-13 2 0 16,-21 2 0-16,-17 4 0 16,-18 3 0-16,-16 1 0 15,-15 5 0-15,-15-1 0 16,-12 1 0-16,-13 0 0 0,-1 6 0 15,-13 0 0-15,-7 2 0 16,-5 0 0-16,-8 3 0 0,-7-1 0 16,-9-2 0-16,-3-3 0 15,-4-5 0-15,-1 0-4 16,-2-7-4-16,0-4 1 16,2-6 1-16,4 1 1 0,2-6 3 15,9 2 0-15,4-1 3 16,10 3 2-16,8-1 0 15,14 2 3-15,7 1 1 0,18 2 0 16,14 6 0-16,15 2-7 16,13 5 0-16,10 1 0 15,11 10 0-15,0 6 0 16,2 9 0-16,-14 7 0 16,-3 7 0-16,-15 9 0 15,-17 4 0-15,-24 11 0 0,-11 4 0 16,-22 4 0-16,-21 3 0 15,-14 2 0-15,-9-2 0 0,-14-14 0 16,2 2-80-16,4-16-13 16,3-15-4-16,11-17-7 15,13-18-4-15</inkml:trace>
  <inkml:trace contextRef="#ctx0" brushRef="#br0" timeOffset="1.70882E6">29276 14643 13 0,'7'-16'84'0,"-4"-1"2"15,1 1 0-15,-2 6-20 0,2-3-22 16,-3 4-12-16,-1 9-10 16,0 0-5-16,0 0-4 15,9 6-2-15,-8 15-2 16,0 5-1-16,0 13-1 0,3 5 1 16,1 9-3-16,1 7-5 15,2 5 0-15,0 6 0 16,0 2 0-16,3 4 0 15,0-1 0-15,2 2 0 16,-1-4 0 0,0 0 0-16,-2-1 0 0,4-4 0 15,-2-2 0-15,0-2 0 16,2-4 0-16,-6-4 0 0,2-3 0 0,-3-8 0 16,0-3 0-1,-3-8 0-15,-2-8 0 16,-2-5 0-16,1-6 0 0,-1-5 0 15,0-11 0-15,-1 9 0 16,1-9 0-16,0-11 0 16,-4-13-28-16,4-6-60 15,0-9-5-15,4-12-3 0,1-11-5 16,1-10-3-16</inkml:trace>
  <inkml:trace contextRef="#ctx0" brushRef="#br0" timeOffset="1.70924E6">29610 14615 51 0,'25'-37'89'16,"4"1"0"-16,-3 0-4 16,0 3 0-16,-6 8-59 15,0 2-4-15,-6 9-4 16,1 5-4-16,-5 9-2 15,-10 0-2-15,12 23 0 0,-7 4-10 16,0 12 0-16,3 10 0 16,5 9 0-16,-2 12 0 15,7 5 0 1,0 5 0-16,5 2 0 0,-2 4 0 16,5 0 0-16,-2-1 0 0,0-3 0 15,2-3 0-15,-4-2 0 16,2-5 0-16,-3-7 0 15,3-5 0 1,-2-2 0-16,0-5 0 0,-1-2 0 0,3-6 0 16,-4-1 0-16,1-3 0 15,-4-3 0 1,-5-5 0 0,1-5 0-16,-7-7 0 0,-2-1-20 15,-4-20-21-15,-20 15-51 0,6-14 1 16,-6-5-7-16,-3-7-4 15</inkml:trace>
  <inkml:trace contextRef="#ctx0" brushRef="#br0" timeOffset="1.70957E6">28731 15925 3 0,'-72'15'92'0,"15"-1"1"15,10-5-5-15,14 1-2 16,11-4 0-16,42 1-75 16,-11 5 1-16,20 3-1 15,16 5-1 1,18 3 0-16,18 2-1 0,17 1-9 0,16 1 0 16,12-2 0-16,12 2 0 15,1-2 0-15,3 1 0 16,-5-5 0-16,-3 2 0 15,-7-4 0-15,-9-1 0 16,-10-7 0-16,-7 0 0 0,-8-8-6 16,-9-2-27-1,-11-2-55-15,-12-14-4 0,-7-7-5 16,-10-11-7-16</inkml:trace>
  <inkml:trace contextRef="#ctx0" brushRef="#br0" timeOffset="1.70997E6">31176 15261 84 0,'36'-36'93'16,"1"1"0"-16,-14 1-7 15,2 2 1-15,-13 14-62 0,-2-4-15 16,-7 8 0-16,-11 9 0 15,-6 6-2-15,-6 16-3 16,-4 11-5-16,-12 12 0 16,-5 14 0-16,-9 15 0 15,-9 11 0-15,-1 15 0 0,-11 8 0 16,-2 8 0-16,-5 1 0 16,-2 0 0-16,-5 0 0 15,2-6 0-15,-1-4 0 0,5-7 0 16,3-9 0-16,1-8 0 15,9-10 0-15,4-6 0 16,2-9 0-16,11-9 0 16,5-7 0-1,4-10 0-15,10-3 0 0,4-9 0 16,9-2-2-16,-1-10-35 16,18-3-51-16,-4-7-6 0,4-16-4 15,8-4-6-15</inkml:trace>
  <inkml:trace contextRef="#ctx0" brushRef="#br0" timeOffset="1.71056E6">28444 16096 47 0,'-70'-3'84'0,"3"-6"-2"15,7-2-2-15,1-4-1 16,10-2-63 0,8 5-2-16,8 5 0 0,8 0 0 15,7 3-1-15,5-2-1 31,13 6 0-31,-6-9-2 0,6 9-2 0,17-17-1 0,8 4 0 16,8-6-1-16,11-5 0 16,14-5-6-16,12-6 0 15,17-2 0-15,20-8 0 0,19-4 0 16,17-4 0 0,22-4 0-1,19-4 0-15,13-3 0 0,15-4 0 16,15 1 0-16,1 0 0 0,-1 5 0 0,-7 3 0 15,-6 8 0-15,-14 5 0 0,-16 9 0 32,-18 6 0-32,-22 7 0 0,-16 3 0 0,-25 4 0 15,-14 1 0-15,-25 3 0 16,-11 3 0 0,-10 1 0-16,-12 3 0 15,-16 1 0-15,-15 5 0 0,0 0 0 16,12-6 0-16,-12 6 0 0,-10 0 0 15,-10 0 0-15,2 3 0 16,4 5 0-16,-5 1 0 0,-4 9 0 16,-18 2-30-16,4 8-62 15,-4 2-3-15,-7 1-3 16,-9 3-6-16</inkml:trace>
  <inkml:trace contextRef="#ctx0" brushRef="#br0" timeOffset="1.71093E6">24668 16110 48 0,'-88'-17'40'0,"0"3"-22"16,12 12-13-16,3-9-73 15</inkml:trace>
  <inkml:trace contextRef="#ctx0" brushRef="#br0" timeOffset="1.71702E6">21098 4936 60 0,'-7'-36'65'0,"7"0"-7"0,0 0-14 15,30-5-69-15,-15 11-12 16,10-2-8-1,1 5-15-15,6 5 0 0</inkml:trace>
  <inkml:trace contextRef="#ctx0" brushRef="#br0" timeOffset="1.71757E6">21496 4484 45 0,'0'0'91'0,"-5"0"-2"0,-7-2-5 16,4-5-1-16,-15-2-64 16,13 3-1-16,1 0-4 15,9 6-5-15,-9-7-1 16,9 7-3-16,0 0 0 15,-12 9-2-15,8 2 1 0,2 6-1 16,2 2-1-16,-2 7 2 16,1 2-1-16,1 2 0 15,0 2 1-15,3-1 0 16,3 1 0-16,6-4 0 0,3-3-1 16,6-5-3-16,5-5 0 15,11-12 0-15,14-5 0 0,18-10 0 16,13-15 0-16,18-8 0 15,12-12 0-15,14-8 0 16,9-6 0-16,6-7 0 0,1-2 0 16,-9 3 0-16,-7 4 0 15,-7 3 0 1,-11 4 0-16,-15 8 0 16,-13 10 0-16,-20 8 0 0,-9 7 0 15,-14 4 0-15,-12 6 0 16,-8 2 0-16,-5 9 0 0,-12 2 0 15,0 0 0-15,0 8 0 16,-12 9 0-16,-6 1 0 16,0 15-17-16,-13 5-31 15,-12 6-44-15,-5 8-2 0,-9 0-5 16,-4 4-3-16</inkml:trace>
  <inkml:trace contextRef="#ctx0" brushRef="#br0" timeOffset="1.71828E6">21057 5399 0 0,'0'11'97'0,"0"-1"-3"16,0-10-3-16,0 0-6 0,-14 0 0 15,41 0-73-15,-27 0 1 16,0 0-5-16,0 0-1 16,0 0-2-16,12 0-1 0,3 8 0 15,5 6-1-15,3 4 0 16,6 4-3-16,5 2 0 15,5 2 0-15,7 1 0 0,0-4 0 16,8-5 0-16,7-2 0 16,9-11 0-16,7-4 0 15,14-13 0-15,10-12 0 16,14-12 0-16,15-12 0 16,9-9 0-16,20-13 0 15,4-13 0-15,12-6 0 0,2-5 0 16,0-3 0-16,-6 1 0 15,-8 3 0-15,-11 6 0 16,-21 8 0-16,-12 11 0 0,-24 10 0 16,-14 9 0-16,-19 8 0 15,-13 9 0-15,-17 5 0 16,-8 6 0-16,-8 6 0 16,-8 5 0-16,-8 10 0 0,7-13 0 15,-7 13 0-15,0 0 0 16,0 0 0-16,0 0 0 15,0 0 0-15,0 0 0 0,0 0 0 16,0 0 0-16,0 0 0 16,0 0 0-16,0 0 0 15,0 0 0-15,-6-3 0 16,6 3 0-16,0 0 0 0,0 0 0 16,0 0 0-16,0 0 0 15,0 0 0-15,0 0 0 16,0 0-18-16,30 6-73 15,-30-6-3-15,0 0-5 0,4-10-5 16,-3-6-1-16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5:36:44.9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22644 2390 25 0,'-15'-5'72'16,"1"-4"-2"-16,3 0-15 16,-4 2-8-16,4 0-9 0,0 2-7 15,-1 0-7-15,4 1-6 16,8 4-2-16,-12-2-5 0,12 2-2 16,-12 0-1-16,12 0-1 15,0 11 0-15,0-11-1 16,18 11 2-16,1-7-2 15,10 2 0-15,9-4 0 16,11 0-1-16,7 1-1 0,7-3-1 16,6-3-1-16,4 0-1 15,1-3 1-15,1 1-1 16,-4-3 0-16,-3 0-1 0,-4-2 1 16,-8 4-1-16,-7-3 0 15,-7 4 1-15,-11-4-1 16,-4 6 1-16,-10-2 0 0,-3 4-1 15,-14 1-1-15,12-1-2 16,-12 1-3-16,0 0-7 16,-10 7-14-16,2 1-58 15,-8 8 0-15,-6-4-6 16,-5 3-5-16</inkml:trace>
  <inkml:trace contextRef="#ctx0" brushRef="#br0" timeOffset="276.1032">23045 2460 38 0,'0'0'90'0,"0"0"2"0,0-9-7 16,0 9-1-16,0 0-51 16,0 0-7-16,0 0-9 15,0 17-5-15,0 3-3 0,0 8-4 16,-1 6 1-16,-3 3-3 15,-1 4 2-15,0 4-3 16,3 1-1-16,-1-5-1 16,2-3-1-16,1-1-3 15,3-5-5-15,8-1-6 0,-1-5-23 16,1-2-49-16,13-8-1 16,0-5-6-16,7-5-4 15</inkml:trace>
  <inkml:trace contextRef="#ctx0" brushRef="#br0" timeOffset="1549.7889">23631 2719 64 0,'12'-19'93'16,"-7"3"-4"-16,-5 3-4 16,-2 1-3-16,2 12-54 15,-19 3-6-15,-1 10-7 0,-2 3-7 16,-2 6-2-16,2 5-1 15,0-1-3-15,-1 3 1 16,8 0-2-16,6-5 0 16,8-3-1-16,3 1-1 0,12-6 1 15,3-4 1 1,3-3 0-16,4-2 0 0,2-3 0 16,0-4 0-16,1 0 0 15,-3-7 1-15,-6-4-2 0,2-4 0 16,-2-1 0-16,-3-4 0 15,-4 1 0-15,-3-2 0 16,-4 0 0-16,-4 1 0 16,1 3 0-16,-1 2 0 0,-3 6 0 15,-2 0 0-15,5 9 0 16,-14-5 0-16,14 5 0 16,-9 9 0-16,6 4 0 0,2 1-3 15,1 4 1-15,8 0 1 16,2-3-2-16,6-1 3 15,8-6-2-15,5-3 2 16,5-5 2-16,5-5 0 0,2-8 0 16,5-8-1-1,2-6 1-15,4-9 0 0,1-5-2 16,-1-11 0-16,0-5 0 0,-4-6 0 16,-2-4 0-1,-5 2-3-15,-5-1 1 0,-5 9 1 16,-12 6-2-16,-2 9 1 15,-10 10-1-15,0 9 1 0,-7 13-1 16,-10 10 3 0,-5 18-1-16,-13 26 2 15,-5 15 0-15,-5 10 2 16,1 8 0-16,3 6 0 0,3-2 1 16,8-4-2-16,13-7-1 15,12-19-1-15,11-15 0 16,11-8 0-16,4-10 0 0,5-8-1 15,1-5 2-15,4-5 1 16,-5-5-2-16,0-6 0 16,-4-9 0-16,1 1 0 15,-8-5 0-15,-4 3 0 16,-5-2 0-16,-3 1 0 16,-3 3 0-16,-4 4 0 0,-3 6 0 15,0 9 0-15,-8-9 0 16,-1 9 0-16,0 7 0 15,1 5 0-15,-1 3 0 16,2 5 0-16,6-1 0 0,1 5 0 16,4 0 0-16,11-1 0 15,4-3 0-15,1-5 0 0,6-2 0 16,0-5 0-16,3-4 0 16,-1-4 0-16,2-5 0 15,-5-6 0-15,-2-5 0 16,2-2 0-16,-2-3 0 15,-6-2 0-15,-2-2 0 0,-4 1 0 16,-1 2 0-16,-5 1 0 16,-2 5 0-16,-3 4-2 15,0 4-1-15,0 8 0 16,0 0 1-16,-8 4-1 0,5 9 1 16,2-1 0-16,1 1 1 15,7-1 1-15,9 1 1 16,4-4 0-16,5-3 0 0,5-6 1 15,5-3-2-15,2-9 2 16,1-8-1-16,8-4 0 16,-3-13-1-16,1-5 0 15,-2-8-1-15,0-7 1 0,-6-5-2 16,0-1 1-16,-9 3 1 16,-4 4 1-16,-8 10 0 15,-6 4 0-15,-4 12 0 0,-4 9 0 16,-1 11 1-16,0 10-1 15,-16 21 0-15,0 24 3 16,-1 13-4 0,0 11 0-16,-2 6 0 15,2 7 0 1,0 7 0-16,2-1 0 0,2 2 0 16,4-23-22-16,-4-1-65 15,0-3-3-15,7-6-5 0,0-7-7 16,6-8-2-16</inkml:trace>
  <inkml:trace contextRef="#ctx0" brushRef="#br0" timeOffset="3102.9764">26271 2268 51 0,'-9'-4'74'15,"-1"2"-1"-15,10 2-1 16,-13 0-43-16,13 0-5 15,-13 11-5-15,7-1-5 0,1 2 0 16,1 2-1-16,3 3-2 16,0-3-2-1,1 2-2-15,0-2 0 0,7-1-2 16,0-1 0-16,1-2 0 16,-8-10 1-16,16 4-3 0,-5-4 1 15,-4-2 1-15,4-6-3 16,-5-4 2-16,2-5-2 15,-4-3 0-15,-2 1-1 0,0-2 0 16,-2 5-1-16,0-1-2 16,-2 4 1-16,2 13-1 15,-15-5 1-15,2 10 0 16,-6 11 1-16,-3 7 0 0,-5 7 1 16,-4 13 2-16,-3 6-1 15,2 6 2-15,1-1-1 16,3 5-1-16,9-2-1 15,9-4-1-15,7-3 1 0,4-10 0 16,12-10 0-16,8-8-1 16,8-7 2-16,3-12 0 15,1-3 1-15,7-9 0 0,-3-11 0 16,1-4-2-16,-3-4 1 16,-6-5-1-16,1-3 0 15,-9 1-1-15,-1 1 0 16,-6 6-1-16,-3 1 1 15,-4 9-1-15,-4 3 0 0,-1 7-1 16,-2 8 0-16,0 0-1 16,0 11 2-16,0 5-1 15,-1 5-1-15,-3 11 2 0,-3 4 1 16,-4 9-1-16,2-2 0 16,0-1 0-16,2-6-1 15,-3-2 1-15,5-5 0 0,3-9 0 16,4-7 0-16,9-12 1 15,7-5 1-15,7-10 0 16,4-8 2-16,5-10-2 16,6-3 0-16,2-10-1 0,0-5 0 15,-2-2 0-15,1-3-1 16,-1 7 0-16,-7 1-1 16,-1 8 1-16,-6 6 0 15,-3 10 1-15,-8 12 0 0,-6 11 1 16,-7 11-1-1,-2 12 0-15,-1 7 2 0,-7 15-1 16,-3 6 1-16,1 4-3 16,-1 3-1-16,4-3 0 15,3-6 0-15,3-8 1 0,2-10-1 16,11-12 1-16,7-14-1 16,3-11 5-16,7-14 0 0,2-10 0 15,2-11 0-15,7-13-1 16,-1-4 1-16,-2-3-1 15,0 1 1-15,-4 4 0 16,-4 6 0-16,-3 8 1 0,-6 11-1 16,-7 13 1-16,-3 7-2 15,-10 11 1-15,4 10 0 16,-4 13-2-16,-2 12-1 16,-4 12 1-16,-5 12 1 15,-2 13-6-15,-6 7 0 16,-2 4-3-16,-2 1-2 0,-1-6-1 15,0-13 0-15,5-13 1 16,1-10-1-16,8-20 4 16,5-13 2-16,5-9 2 0,8-20 2 15,4-8 2-15,2-6-2 16,3-3 0-16,4-10 1 16,2 1 0-16,-3 1 2 0,1 2 1 15,1 1 0-15,0 6 1 16,6 7 2-16,2 1 1 15,3 5-1-15,9 6 1 16,1 1-1-16,4 5 0 0,-2 3-1 16,0 2-1-16,-1 2-5 15,-6-1 0-15,-3 5 0 16,-8 0 0-16,-3 0 0 16,-9 0 0-16,-1 0 0 0,-3 0 0 15,-11 0 0-15,7 2 0 16,-7-2 0-16,0 0 0 15,-1 12-14-15,1 3-17 0,-8 1-56 16,-2 1-2-16,-6 4-3 16,-4-1-7-16,-6 6 4 15</inkml:trace>
  <inkml:trace contextRef="#ctx0" brushRef="#br0" timeOffset="3435.467">25785 3813 30 0,'0'0'76'15,"-8"-6"0"-15,8 6-6 16,0 0-41-16,0 0-7 0,0 0-8 16,0 0-7-16,0 0-19 15,1 5-40-15,-1-5-19 16,16 6-3-16,-7-4-3 15</inkml:trace>
  <inkml:trace contextRef="#ctx0" brushRef="#br0" timeOffset="47042.8876">24803 3760 61 0,'-10'-3'75'15,"-2"-4"-14"-15,1 2-9 16,2 1-9-16,-1 0-6 15,10 4-8-15,-9-5-6 16,9 5-4-16,0 0-5 0,0 0-2 16,-10-3-2-16,10 3-2 15,6 2-1-15,3-1-2 16,5 3 1-16,7-1-1 16,9 0 0-16,6 0-1 15,6-3 0-15,8 0-2 0,3 1 0 16,-1-1 0-16,2 0-2 15,-2-1 1-15,-4 1 0 0,-7-3-1 16,-5 2 1-16,-7-1-1 16,-8 1 0-16,-3-1-3 15,-9 0-1-15,-9 2-3 0,12 0-3 16,-12 0-13-16,-1 11-33 16,-12-3-30-16,-3 1-5 15,-8 2-1-15,-7 3-5 0</inkml:trace>
  <inkml:trace contextRef="#ctx0" brushRef="#br0" timeOffset="47396.2626">24595 4072 34 0,'-11'15'83'15,"11"-15"2"-15,0 11-3 16,13-7-41-16,9-3-1 15,9 1-7-15,10 1-11 0,10-3-8 16,6-2-3-16,3-5-3 16,8-1-3-16,2 2-1 15,-3-1-2-15,-2-2 0 16,-5 1-1-16,-8 2 0 0,-3 0-1 16,-11 3 1-16,-4-1 0 15,-12 0 0-15,-4 1 1 0,-7 2-2 16,-11 1 3-1,11-5-2-15,-11 5 0 0,0 0 0 16,0 0 0-16,0 0-1 16,0 0-2-16,0 0-2 0,-5-11-4 15,5 11-10-15,-11 0-31 16,11 0-36-16,-11 6-4 16,0-6-5-16,11 0-3 15</inkml:trace>
  <inkml:trace contextRef="#ctx0" brushRef="#br0" timeOffset="48642.0852">26025 3669 9 0,'8'-18'78'0,"-3"10"7"0,-2-11-8 15,0 9-22-15,-3 0-14 16,0 10-10-16,4-10-9 15,-4 10-8-15,0 0-4 0,0 0-3 16,0 0-2-16,0 10 0 16,0 3-1-16,-1 0-1 15,-1 3 0-15,1 1 1 0,0 5 0 16,-1-2-2-16,-2 0 0 16,1-2-1-16,-1 3 0 15,2-4 0-15,0-2 0 16,1 1-2-16,-1-5 2 15,1 1-1-15,0-2 0 16,1-10 1-16,-1 14-1 0,1-14 1 16,-2 10-1-16,2-10 1 15,0 0 0-15,0 10 0 16,0-10-1-16,0 0 1 16,0 0 0-16,0 0 0 0,0 0 1 15,0 0-2-15,0 0 2 16,0 0 0-16,0 0-1 15,0 0 0-15,0 0 1 0,0 0-1 16,0 0 0-16,0 0 0 16,0 0-1-16,0 0 2 15,0 0-2-15,0 0 1 16,0-6-1-16,0 6 0 16,0 0 1-16,0 0-2 0,0-9 2 15,0 9-2-15,0 0 1 16,0 0-1-16,0-8-1 15,0 8-1-15,0 0-1 0,0 0 0 16,0 0-2-16,1-10-1 16,-1 10-3-16,0 0-4 15,0 0-7-15,0 0-15 16,0 0-44-16,10-5-6 16,-10 5-3-16,15-15-2 0</inkml:trace>
  <inkml:trace contextRef="#ctx0" brushRef="#br0" timeOffset="49206.963">26088 3627 36 0,'-5'-13'76'0,"5"13"-6"15,-1-9-8-15,1 9-12 0,0 0-9 16,0 0-7-16,0 0-9 16,0 0-6-16,3 14-6 15,0 1-1-15,2 6-4 16,-2 8 0-16,1 5 0 0,0 7-4 15,-2 6 0-15,-2 2-2 16,-4 4 0 0,-1 1-1-16,-1-3 0 0,-2-3 0 15,2-6-1-15,-4-8 2 16,5-4-1-16,1-5 0 16,1-8-1-16,0-3-1 0,0-5-2 15,3-9-2-15,-2 12-4 16,2-12-9-16,0 0-24 15,10-14-44-15,-8-3-2 0,1-3-5 16,-3-10-2-16</inkml:trace>
  <inkml:trace contextRef="#ctx0" brushRef="#br0" timeOffset="49625.0425">25982 3646 34 0,'2'-16'76'0,"7"3"1"16,4-1-4-16,22 6-40 16,-14 4-7-16,6 4-12 15,1 4-3-15,3 8-3 16,1 6-3-16,-2 6-4 0,1 2 1 16,-5 4-1-16,2 3 0 15,-6-2 0-15,-1 4 1 0,-1-4-2 16,-5 1 1-16,-1-1 2 15,-5 0-1-15,-1-4 1 16,-8 1 0-16,0-3 0 16,-5 0 2-16,-7 0-2 0,-4-2 1 15,-4-1-1-15,-3-1 0 16,-6 0 0-16,-2-4-1 16,1-1 1-16,-3-4 0 15,1-4 0-15,4-1-2 0,0-1 2 16,4-6-1-16,5 0 0 15,1 0 0-15,4-1-3 16,5-3-3-16,0-1-10 0,9 5-28 16,1-15-36-16,4 5-6 15,6-1-4-15,4-5-4 16</inkml:trace>
  <inkml:trace contextRef="#ctx0" brushRef="#br0" timeOffset="49958.9503">26793 3836 54 0,'19'-13'89'0,"-8"-1"-5"0,-6 1-3 16,-5 2-37-16,0 11-15 15,-12-3-11-15,-3 5-9 16,-3 12-4-16,-8 5-3 15,-1 8-1-15,-6 5-1 0,0 6 1 16,-2 4 0-16,3 0-1 16,6-1 0-16,4-3 0 15,3-5 1-15,8-2-1 16,7-5 2-16,4-7 1 16,10-3 0-16,6-5 1 0,8-3-1 15,3-1-3-15,10-3-6 16,2-4-15-16,4 0-57 15,1-4-6-15,0-7-4 16,-1-3-7-16</inkml:trace>
  <inkml:trace contextRef="#ctx0" brushRef="#br0" timeOffset="50192.9827">27037 4023 14 0,'0'0'91'0,"-9"-6"-1"15,9 6-4-15,0 0-6 0,0 0-47 16,0-10-8-16,16 9-13 16,6 1-5-16,7-3-4 15,2 0-2-15,9-1 0 16,5 2-1-16,4 0 0 16,-4 0-3-16,-2-2-2 0,-5-1-4 15,-1 3-10-15,-9-6-29 16,-2 3-32-16,-9-4-5 0,-7-4-8 15,-8 1 4-15</inkml:trace>
  <inkml:trace contextRef="#ctx0" brushRef="#br0" timeOffset="50399.681">27306 3803 43 0,'-18'-2'80'0,"8"2"1"15,-3 4-3-15,6 5-44 16,0 7-6-16,3 5-5 0,1 7-4 15,0 2-6-15,-1 9-4 16,-1 3-3-16,3 4-3 16,-1 3-6-16,2 0-8 0,0-3-16 15,1-9-44 1,2-1-11-16,9-9-7 0,7-11-2 16</inkml:trace>
  <inkml:trace contextRef="#ctx0" brushRef="#br0" timeOffset="50838.2969">27774 3795 73 0,'15'-31'96'0,"-4"9"-2"16,-3 4-9-16,-5 6 0 16,-3 12-66-16,0 0-7 15,5 14-5-15,-5 8-4 0,2 10-2 16,-1 8-2-16,-1 9-1 15,0 7-3-15,0 7-4 16,-6-2-3-16,2-1-2 16,-6-5-1-16,2-7 0 15,-3-8 0-15,3-8 1 16,-4-9 6-16,1-12 3 0,1-3 5 16,-4-7 5-16,4-1 1 0,-5-2 2 15,3-4 3 1,0 0-1-16,0-2 0 0,2 1 1 15,10 7 0-15,-10-11-2 16,10 11 0-16,0 0-3 16,0-12-2-16,0 12-1 15,19-6-1-15,-1 4-1 0,5-1 0 16,1-2-1-16,9 1 0 16,-1 1 1-16,4-3 0 0,0 2-2 15,0-3-3-15,1 0-2 16,-7-3-6-16,3 1-10 15,-4 7-50-15,-1-13-13 0,-5-5-6 16,-6-3-5-16</inkml:trace>
  <inkml:trace contextRef="#ctx0" brushRef="#br0" timeOffset="51073.4576">27775 3801 18 0,'-36'-9'89'15,"10"4"2"-15,3-1-4 16,14 2-5-16,-2 1-52 0,11 3-6 16,0 0-7-16,15-6-6 15,1 4-3-15,8-1-6 16,6 0 0-16,2 2-2 16,10 2-1-16,0-1-4 15,7 4-9-15,-6 1-22 16,-5 5-47-16,9-2-3 0,-2 0-6 15,2-2-5-15</inkml:trace>
  <inkml:trace contextRef="#ctx0" brushRef="#br0" timeOffset="51493.2368">28713 3759 22 0,'16'-7'90'16,"-4"0"3"-16,-3-1-5 15,-9 8-4-15,9-12-50 16,-9 12-11-16,3-9-7 0,-3 9-5 16,0 0-6-16,0 0-3 15,-8 9-2-15,-5 4 0 16,-5 7-2-16,-5 6 1 16,-6 9 0-16,-4 8 1 0,-2 0-1 15,0 5 0-15,2-1 0 16,3 1 0-16,6-5 1 15,7-3-1-15,8-5 2 0,9-5 0 16,8-4 1-16,14-7 1 16,11-5 0-16,8-2 0 15,10-8 0-15,4-2 0 16,2-1 0-16,-1-6 0 16,-2-3-1-16,-4-1 0 0,-11-2 0 15,-8 2 0-15,-6 0 0 16,-7 0-1-16,-6 3 0 15,-12 6-2-15,12-9-3 0,-12 9-4 16,0 0-12-16,-6 3-41 16,-3-2-28-16,-8 1-3 15,-1 0-8-15,-4 2-2 16</inkml:trace>
  <inkml:trace contextRef="#ctx0" brushRef="#br0" timeOffset="52077.343">24911 5002 66 0,'-14'1'88'16,"14"-1"0"-16,-9 7-14 15,9-7-32-15,0 0-5 0,0 0-14 16,4-5-9-16,-4 5-4 16,20-6-3-16,-3 2-2 15,5-1-2-15,7 0 0 0,4 2-1 16,5 3 1 0,3 0-2-16,2 0 1 0,1 0-2 15,-4 3-4-15,-1 3-3 16,-4 2-8-16,-1-2-21 0,4 3-48 15,-18 2-4-15,-5-4-6 16,-8 0-4-16</inkml:trace>
  <inkml:trace contextRef="#ctx0" brushRef="#br0" timeOffset="52355.7095">24903 5257 22 0,'-19'10'90'0,"8"0"1"16,11-10-2-16,-10 5-4 16,10-5-56-16,7 0-5 0,8 0-4 15,4-1-5-15,10-3-6 16,7 0-3-16,11-2-3 16,7 0-1-16,4-1 0 15,0 2-2-15,6-1 0 0,-4 1-2 16,-3 2-1-1,-6-3-2-15,-5 4-4 16,-9-4-5-16,-2 6-17 0,-6-3-55 16,-10 1-2-16,-4-2-6 15,-15 4-2-15</inkml:trace>
  <inkml:trace contextRef="#ctx0" brushRef="#br0" timeOffset="55117.0552">25852 4916 11 0,'6'-16'86'16,"0"-2"5"-16,3 4-5 15,-5-24-13-15,3 28-35 0,-7 10-17 16,10 0-3-1,-9 9-6-15,-1 11-3 0,0 8-6 16,-2 8 0-16,-1 3 0 16,3 2-1-16,0 1 0 0,4-2-1 15,5-5 1-15,5-6 0 16,5-9 0-16,5-4 0 16,2-9 1-16,3-4-1 15,0-4 1-15,2-11-1 16,-3-4 0-16,-1-4 0 0,-4-3 0 15,0-5-1-15,-2-2 1 16,-6 1 0-16,-1 1 0 16,-4 1 0-16,-3 6 2 0,-3 3-1 15,1 4-1-15,-3 1-1 16,-2 13 0-16,0 0 0 0,0 0 0 16,5 19-2-16,-5 1 0 15,0 7 0-15,0 9 1 16,-3 9 0-16,-2-1-1 15,0 3-1-15,1-1-4 0,-1-3-1 16,4 3-7-16,-3-9-20 16,-10-3-53-16,16-10-1 15,5-6-7-15,3-6-4 16</inkml:trace>
  <inkml:trace contextRef="#ctx0" brushRef="#br0" timeOffset="55488.487">26334 4932 79 0,'-11'-16'95'0,"2"4"-4"16,1 1-8-16,2 22-17 0,6-11-49 16,8-5-4-16,11 4-6 15,6 0-3-15,10-2-3 16,4 3 0-16,7 0 1 15,3 3-1-15,2 2 0 0,-4 3 0 16,-6 3-1-16,-7 3 0 16,-6 5 1-16,-4 0-1 15,-7 4 0-15,-6 2 1 16,0 3 0-16,-6 4 1 16,-3 0 0-16,-2 5 0 0,-3-2 0 15,-5 5-1-15,-3-4 4 16,-4 3-1-1,0-5 0-15,3-3-3 16,-2-4-4-16,3 1-7 0,5-8-16 16,2-6-56-16,4-14-5 15,10 7-7-15,10-12-7 16</inkml:trace>
  <inkml:trace contextRef="#ctx0" brushRef="#br0" timeOffset="55821.0469">27100 5093 37 0,'12'-16'89'16,"-6"7"0"-16,-6 9-4 16,0 0-4-16,-4 7-52 15,-6 14-14-15,1 3-6 0,-8 8-2 16,1 3 0-16,0 1-2 16,2 2-1-16,8-4 1 15,5-3 0-15,2-8-1 16,8-5 1-16,10-6 1 0,4-7-1 15,0-5 1-15,1 0-2 16,-1-13-3-16,-5-4 0 16,-4-5-2-16,-3-5 1 15,-7-1-2-15,-4-4 1 16,0 0-1-16,-5-3 2 0,-8 4-1 16,-1 0 0-16,-6 4-3 15,-1 4-4-15,1 9-9 16,-4 3-23-16,3 9-46 0,6 2-4 15,15 0-8-15,-6 20-1 16</inkml:trace>
  <inkml:trace contextRef="#ctx0" brushRef="#br0" timeOffset="56025.9743">27365 5130 11 0,'10'-4'84'16,"2"-2"2"-16,4-1-2 15,2-2-6-15,19 1-55 16,-6-1-6-16,7 0-6 16,9 2-2-16,6 2-4 0,1-1-1 15,2 4-4-15,-1 0-8 16,-2-1-22-16,-16 2-47 16,6-3-6-16,-9 0-5 15,-11-3-3-15</inkml:trace>
  <inkml:trace contextRef="#ctx0" brushRef="#br0" timeOffset="56277.4135">27713 4878 73 0,'-16'-6'93'0,"5"1"-5"16,11 5-5-16,-12-36-16 15,12 36-45-15,0 17-9 0,3 1-4 16,1 7-3-16,-1 8-1 15,-1 10 1-15,0 7-1 16,-2 4-1-16,0 4-2 0,-1 2-1 16,-3-4 0-16,-1-1-2 15,-3-8-5-15,6-1-12 16,-2-1-64-16,4-16-3 16,4-10-6-16,4-7-5 0,2-8-2 15</inkml:trace>
  <inkml:trace contextRef="#ctx0" brushRef="#br0" timeOffset="56522.8732">28118 4937 70 0,'19'-23'98'0,"-10"3"-3"0,-1 8-8 15,-4 3-1-15,-4 9-66 16,0 0-9-16,7 13-5 15,-3 10-2-15,-2 5-1 16,-2 8-2-16,1 8 0 0,-1 9-3 16,-1 0-3-16,-7 3-7 15,3-7-6-15,-1-2-34 16,-1-4-33-16,2-11-4 0,3-7-7 16,2-11-1-16</inkml:trace>
  <inkml:trace contextRef="#ctx0" brushRef="#br0" timeOffset="56941.5201">28501 5054 47 0,'19'-29'94'0,"-9"3"-2"16,-4 5-6 0,-6 6-3-16,-8 2-62 15,-8 3-8-15,-6 10-5 0,-4 0-4 16,-8 10-3-16,1 4 0 15,-1 6-1-15,3 3 0 0,3 4 1 16,7 0-1-16,8-2 1 16,11-1 0-16,5-7 1 15,14-1 0-15,2-9 1 16,8-3-1-16,2-4 0 0,2-5 0 16,2-7 0-16,-6-2-1 15,0-4 0-15,-7 0 0 16,1 1 0-16,-4-1 1 15,-7 2 0-15,0 3-1 0,-3 1 0 16,-7 12 1-16,11-11-1 16,-11 11-1-16,5 6 0 15,-3 8 0-15,2 2-1 0,-1 6 0 16,-1 7-3-16,-2 4-9 16,0 6-14-1,0 0-34-15,1 0-24 16,7-3-6-16,3-6-6 15,6-7 0-15</inkml:trace>
  <inkml:trace contextRef="#ctx0" brushRef="#br0" timeOffset="57192.8349">28797 5034 51 0,'4'-16'95'0,"2"4"-5"15,-6 12-3-15,18-19-5 16,-5 25-63-16,5 13-8 16,2 6-1-16,-1 8-4 15,5 4-2-15,-1 5-3 16,-2 6-1-16,2 0 0 0,1-2-1 16,-2-1-2-16,-3-3-2 15,3 0-10-15,-5-3-36 16,0-10-30-16,0-7-3 15,-3-9-8-15,-1-8-2 0</inkml:trace>
  <inkml:trace contextRef="#ctx0" brushRef="#br0" timeOffset="57457.1952">29158 5050 60 0,'3'-15'98'0,"-2"3"-4"15,-1 12-8-15,0-14-3 16,13 11-65-16,-13 3-7 0,-2 12-4 16,-4 9-5-16,-4 7-1 15,-5 7 0-15,-3 9-1 16,-10 5 2-16,-4 6 2 16,-3 4-2-16,-2-4-1 15,3-6-3-15,-1-6-6 16,6 0-11-16,1-10-29 0,10-6-35 15,5-9-6-15,13-18-6 16,-4 12-1-16</inkml:trace>
  <inkml:trace contextRef="#ctx0" brushRef="#br0" timeOffset="57957.1149">29301 5082 59 0,'17'-18'93'0,"-6"-2"0"16,2 4-4-16,-5-2-4 15,3 1-66-15,5 9-8 0,-1 3-2 16,2 5-1-16,2 5-3 16,2 10-4-16,1 8 0 0,-1 7-1 15,-2 9 0 1,-4 4 1-16,-9 7 0 0,-6-1-1 15,-2-2 3-15,-8-1 1 16,-3-5 0-16,-4-4-1 0,-2-7 1 16,0-5-1-16,2-8 0 15,5-5 1-15,5-2-3 16,7-10-1-16,-14 11 1 16,14-11 0-16,0 0 0 0,13 1 0 15,9-1 2-15,7 0-3 16,5-1 0-16,9 0 0 15,3-2 0-15,6 1 0 0,-4 0 0 16,-6 0 0-16,-6 1 0 16,-5-1 0-16,-11 0 0 15,-3-1 0-15,-7 2 0 0,-10 1 0 16,9-2 0-16,-9 2 0 16,0 0 0-16,0 0 0 15,0 0 0-15,0 0 0 16,-6 0 0-16,-6 0-82 15,-7 3-10-15,-8-2-4 16,-2-1-7-16,-2-1-5 0</inkml:trace>
  <inkml:trace contextRef="#ctx0" brushRef="#br0" timeOffset="61154.2778">29829 5181 57 0,'6'-13'76'0,"-6"13"-4"16,0 0-33-16,-3-11-10 15,3 11-3-15,0 0-5 16,1-10-2-16,-1 10-4 0,0 0-3 15,0 0-1-15,0 0-4 16,0 0-3-16,0 0-2 16,-5-2-2-16,5 2-1 15,-10 2-2-15,10-2 1 0,-11 6-1 16,2 1 2-16,-1 0-1 16,2 1 0-16,-1 2 0 15,0 0 2-15,0 2 0 16,0 3 1-16,-1-2 0 15,2 1-1-15,1-2 1 0,2 3 1 16,2-1 2 0,3-1-2-16,0 0 1 0,3-4 0 15,5 0 0-15,3-4 0 16,5 1 1-16,2-3-1 0,0-3 1 16,2 0-1-16,-1-6 2 15,0-1-1-15,0-1 3 0,-5-3-1 16,0-2 1-16,-6-3 0 15,-2 0 0-15,-3-1 0 16,-2-2-1-16,-1 0-2 0,-4 1-1 16,-2 1-2-16,-1 2-1 15,-1 5-3-15,-7 2-7 16,-3 8-29-16,-8 5-47 16,-3 5-4-16,3 5-5 15,-3 2-4-15</inkml:trace>
  <inkml:trace contextRef="#ctx0" brushRef="#br0" timeOffset="62289.6985">25233 6074 17 0,'-17'-1'78'0,"0"1"6"16,2-3-4-16,4 1-30 16,3 1-10-16,8 1-10 15,0 0-9-15,0 0-5 16,0 0-2-16,0 0-3 0,8-9-3 15,10 5-1-15,8 0-3 16,6-1 0-16,8 0-1 16,7-1-2-16,4 3 1 15,3-3-2-15,4 4-1 0,-6 1-6 16,1 1-8-16,-11 3-24 16,-8 1-43-16,-3 3-4 15,-10 1-7-15,-10-2-4 0</inkml:trace>
  <inkml:trace contextRef="#ctx0" brushRef="#br0" timeOffset="62521.7695">25077 6322 43 0,'-16'12'93'0,"7"-8"-3"16,9-4-4-1,0-20-5-15,11 17-51 0,13-1-9 0,1-3-7 16,13 3-7-16,8-1-3 16,6 3-4-16,6 0-10 15,7 3-33-15,4-1-40 16,0-1-3-16,2-4-6 16,-3-5-6-16</inkml:trace>
  <inkml:trace contextRef="#ctx0" brushRef="#br0" timeOffset="63235.4206">26281 5884 49 0,'-8'-11'94'16,"3"3"-3"-16,0-2-7 15,5 10-1-15,-37-10-53 16,37 10-11-16,-16 16-7 0,8 7-6 15,-2 3-2-15,1 7-2 16,-2 9 0-16,3 2 1 16,-2 1-1-16,8-2 0 15,2-3 0-15,2-6 0 16,10-8 1-16,3-8 0 16,6-10-1-16,3-7 1 0,3-2-1 15,1-12 0-15,3-6 1 16,-2-4-2-16,-1-1 0 0,-2-5 0 15,-2 3 0-15,-2-1 1 16,-6 2-2-16,0 2 0 16,-7 6 0-16,1 4 0 0,-6 2 0 15,-4 11 0-15,9-4 0 16,-9 4 0-16,5 13 0 16,-4 3 0-16,-1 7 0 15,0 2 0-15,1 9 0 0,-1 2 0 16,-1 5 0-16,-2-1 0 15,-1 2-2-15,-2-5-7 16,5 8-17-16,1-7-60 16,0-7-3-16,0-6-5 15,0-10-6-15,5-6-2 0</inkml:trace>
  <inkml:trace contextRef="#ctx0" brushRef="#br0" timeOffset="63558.808">26738 5976 89 0,'0'-19'95'0,"0"1"-5"16,1 1-5-16,10 0-2 16,2 9-67-16,9 6-5 15,3 2-4-15,2 5-3 0,3 8 1 16,6 3-3-16,-4 4 0 15,-2 4 0-15,-4 3-1 16,-5 2 1-16,-3 1-1 16,-7 1 0-16,-7 3 0 0,-4 2 0 15,-10 2 1-15,-6 0-1 16,-7-1 0-16,0-2-1 16,-3-2-3-16,1-3-5 0,1-11-10 15,9-5-66-15,7-7-3 16,8-7-4-16,8-1-7 15,12-13-3-15</inkml:trace>
  <inkml:trace contextRef="#ctx0" brushRef="#br0" timeOffset="63865.1442">27321 6099 61 0,'0'0'90'0,"0"0"-1"15,-1 4-4-15,-14 11-2 16,-6 9-60-16,0 6-7 15,1 3-4-15,0 3-2 0,2 3-2 16,6-4-3-16,9-2-1 16,3-4-1-16,7-8 0 15,9-8 0-15,2-6 0 16,6-7-1-16,1-2 1 0,-2-11 0 16,-3-7-2-1,0-6 1-15,-4-4-2 0,-1-2 0 16,-6-4 0-16,-5 1-1 15,-4 2-1-15,-6 4-2 0,-4 6-3 16,-9 2-7-16,0 12-26 16,-8 3-47-16,0 3 0 0,4 3-7 15,5 3-6-15</inkml:trace>
  <inkml:trace contextRef="#ctx0" brushRef="#br0" timeOffset="64083.4038">27606 6230 10 0,'23'0'90'15,"1"0"4"-15,1-2-7 0,-3 1-5 16,1-38-20-16,9 36-46 16,4 3-6-16,5 1-2 15,4 1-5-15,-1-2-6 16,4 9-16-16,3-6-62 0,-7-1 0 15,-5-2-8-15,-5-2-5 16,-8-7-1-16</inkml:trace>
  <inkml:trace contextRef="#ctx0" brushRef="#br0" timeOffset="64309.7577">27898 6031 54 0,'-18'4'92'15,"6"5"-4"-15,3 1-3 16,3 4-1-16,-5 6-61 16,9 5-6-16,2 5-1 15,0 8-5-15,-1 3-4 0,1 7-2 16,0 7-6-16,-3-1-4 16,-1 3-8-16,-9-4-22 15,6-1-49-15,1-9-2 0,-1-10-6 16,7-11-6-16</inkml:trace>
  <inkml:trace contextRef="#ctx0" brushRef="#br0" timeOffset="64765.7271">28201 5999 82 0,'14'-17'95'0,"-1"0"-3"0,0 4-6 16,-1 1-2-16,1 4-66 16,5 8-6-16,1 2-5 15,-2 9-2-15,-4 3-3 16,-3 6-2-16,0 3 0 16,-7 3 0-16,-3 1 0 15,-2-1 0-15,-7-2 1 0,1-1 0 16,-2-1 0-16,0-4 0 15,1-2 0-15,4-4 0 16,2-1-1-16,3-1 1 0,0-2 0 16,7 1-1-16,7 0 1 15,3 1 0-15,3 3-2 16,0-2 1-16,2 4 0 0,1 3-1 16,-3 1 0-16,-5 0 1 15,-3 3-1-15,-3-1 1 16,-5 3 0-16,-4 0 1 15,-1-1 0-15,-13-2 0 16,-1-1 0-16,-6-2-1 16,0-4-2-16,-5-3-2 0,0-7-7 15,3-1-24-15,0-3-50 16,8-12-1-16,7-5-7 16,8-7-5-16</inkml:trace>
  <inkml:trace contextRef="#ctx0" brushRef="#br0" timeOffset="65298.1768">28799 6055 78 0,'22'-17'95'0,"-9"1"-4"15,-8 5-7-15,-5 11 0 0,-37-12-65 16,27 11-7-16,-1 1-5 16,-3 5-3-16,3 6-2 15,-2 2 0-15,5 4-2 16,-1 3 1-16,6 5 1 15,-1 2 0-15,4 3-1 0,1 2 1 16,4 4-1-16,1 0 0 16,3 3 1-16,-1 1-1 15,4-2 0-15,-2-1 0 16,-2-3 0-16,0 0-1 0,-3-7 0 16,-3-1 0-16,-2-5 0 15,0-4 0-15,-7-6-1 16,-2-2 1-16,-3-6-1 0,-5-3 0 15,4-4 1-15,-1-7-1 16,-2-6-1-16,4-7 0 16,3-2 0-16,5-7 0 15,5-3 0-15,13-5 0 0,8-1 0 16,8-4 2-16,8 3 1 16,7 1 1-16,0 4 2 15,3 1 0-15,-5 4 1 0,-4 3 0 16,-5 5 1-1,-7 5 0-15,-7 0-4 0,-10 2-2 16,-5 3 0-16,-5 3 0 0,-9 2 0 16,-6 6 0-16,-7 0 0 15,-2 3 0-15,-6 6-5 16,-4 1-10-16,3 11-30 16,-3 1-43-16,7 2-1 15,7-4-7-15,14 1-7 0</inkml:trace>
  <inkml:trace contextRef="#ctx0" brushRef="#br0" timeOffset="65619.8357">29200 6143 6 0,'17'9'81'0,"-10"3"3"16,-2 1-3-16,-5 1-3 15,2 5-56-15,-3 4 3 0,-5 4-1 16,-2 2-12-16,-2 3-2 15,4-3-1-15,3 4-1 16,3-6-1-16,3-2 2 16,10-4-1-16,3-5 0 0,6-5 0 15,3-6 0-15,1-5 0 16,0-3-1-16,-2-9-1 16,1-5-4-16,-7-6-2 15,-2-3 0-15,-6-1 0 0,-2-5 0 16,-4 1 0-16,-4-1 0 15,-4 1 0-15,-9 1 0 16,-2 6 0-16,-8 2 0 0,-5 9-16 16,-7 4-72-16,-10 3-3 15,-1 6-3-15,0 0-8 16,1 5-5-16</inkml:trace>
  <inkml:trace contextRef="#ctx0" brushRef="#br0" timeOffset="66838.946">25379 7077 51 0,'0'0'87'16,"-11"-7"-1"-16,11 7-4 0,0 0-37 15,-4-10-9-15,4 10-12 16,0 0-6-16,0 0-5 16,0 0-3-16,0 0-2 0,14-3-3 15,-1 2 0-15,9-1-2 16,3 0-1-16,10 0-1 15,5-1 0-15,10-1 0 16,4 0 0-16,3 1 0 16,2 0 0-16,0-2 0 0,-3 1-1 15,-6 1 0-15,-7-1 1 16,-8 4-1-16,-7 0 0 16,-9-2 0-16,-9 2 0 15,-10 0-1-15,9 2-1 0,-9-2-3 16,-1 13-3-16,-4-4-8 15,-7-1-30-15,-3 2-39 16,-1 1-3-16,-3-2-5 0,-1 0-5 16</inkml:trace>
  <inkml:trace contextRef="#ctx0" brushRef="#br0" timeOffset="67254.1827">25358 7315 43 0,'-24'9'87'0,"6"-4"-2"15,7-3-1-15,11-2-38 16,-11 2-5-16,11-2-14 0,9 0-9 16,6-4-3-16,10 2-5 15,4-3-3-15,12-2-2 16,6 1-1-16,10-2-1 15,8 0-1-15,-1 3 0 16,4-1-2-16,-1-1 0 0,-5 3 0 16,-8 1 0-16,-5 2 0 15,-9 0 0-15,-7 1 0 16,-9 0-1-16,-9 0 2 0,-2 0 0 16,-13 0 0-16,11 0 0 15,-11 0-1-15,0 0 1 16,0 0 0-16,0 0-1 0,0 0 1 15,0 0-1 1,-4 0-1-16,4 0-1 0,-13 0-3 16,13 0-7-16,-12 1-14 15,2 2-58-15,10-3-2 0,-13 7-7 16,13-7-3-16</inkml:trace>
  <inkml:trace contextRef="#ctx0" brushRef="#br0" timeOffset="70844.8024">27067 6970 73 0,'0'0'81'16,"0"0"-2"-16,-6 0-13 0,6 0-30 16,-23 11-14-16,7-1-6 15,1 8-6-15,-2 0-1 16,1 4-2-16,3 1 0 15,7 1 1-15,3 1-2 16,3-1 1-16,8 1 0 0,8-2 0 16,5-2-1-16,8 1 0 15,3-1-1-15,4 0-1 16,2-1-1-16,0 0 0 16,0 3-1-16,-1 0-1 0,-5 2 0 15,-6 0-1 1,-6 0 1-16,-7 3-1 0,-7-2 0 15,-6 1 1-15,-8-2-2 16,-10-5 2-16,-8-2-1 0,-1-5 0 16,-5-3 1-16,0-9-1 15,2-2 1-15,1-13-1 16,4-4 1-16,8-6 0 16,7-6 0-16,9-7 0 0,7-3-1 15,12-3 0-15,7-3 0 16,9-2 0-16,4 2 0 15,3-1 0-15,-2 4-1 16,-3 1 1-16,-3 4 0 16,-9 2 1-16,-6 4 0 0,-7 6-1 15,-8 1 1-15,-4 6-1 16,-7 3 0-16,-8 2 0 16,-4 6 0-16,-6 5 0 15,-3 3-1-15,0 5-2 16,-2 6-4-16,7 4-6 0,-1 0-12 15,11 0-34-15,11 6-26 16,6-3-5-16,15-4-5 0,11-5-2 16</inkml:trace>
  <inkml:trace contextRef="#ctx0" brushRef="#br0" timeOffset="71202.4703">27730 7009 18 0,'18'-7'88'0,"-8"2"-2"0,-10 5-3 15,1 9-13-15,-6-9-30 16,-5 3-16-16,-10 5-10 16,-3 3-4-16,-2 7-3 15,-3 2-1-15,3 5-1 0,0 5-1 16,5-2 0-16,9 2-1 16,6 1 0-16,5 0-1 15,12 0 1-15,8-2-1 16,4-3 1-16,7-1-1 15,3-1 0-15,-2-1-1 0,-4-2 0 16,-1-3-1-16,-6 0 1 16,-6-4-1-16,-7 0 1 15,-6-1 0-15,-4-2 0 0,-12 1-1 16,-4-3 1-16,-8 0 0 16,-5-2 0-16,-5-2-2 15,2-3-3-15,-4-2-6 0,12 0-20 16,8-8-55-16,5-7-1 15,9-6-6-15,9-4-7 16</inkml:trace>
  <inkml:trace contextRef="#ctx0" brushRef="#br0" timeOffset="71529.7219">28079 7196 25 0,'29'-10'90'0,"-8"2"-1"16,-4 4-4-16,-17 4-3 15,0 0-47-15,1 18-12 0,-7 3-8 16,-10 2-4-16,-2 7-2 16,-5 7-2-16,-1 3-2 0,0 1 0 15,6-1-2-15,1-5-1 16,12-3 0-16,5-3 0 16,11-13 1-16,10-8-1 0,9-8 0 15,2-8 0 1,3-11 0-16,1-6 0 15,-3-6 0-15,-4-6 1 0,-6-2-3 16,-6-2 1-16,-11-1 1 0,-4 1-2 16,-6 2-2-16,-15 7 1 15,-6 4-4 1,-12 6-8-16,-2 8-37 0,-9 13-38 16,-3 1-3-16,-4 9-5 15,4 4-7-15</inkml:trace>
  <inkml:trace contextRef="#ctx0" brushRef="#br0" timeOffset="121974.4841">22082 2327 57 0,'-5'-13'81'0,"-4"0"-2"16,2-6-24-16,7 19-13 15,-2-12-14-15,2 12-10 16,0 0-4-16,2 5-5 0,0 9-3 15,3 0-2-15,-2 9 0 16,1 4 1-16,-1 7 0 16,-2 7 1-16,0 9-1 0,-1 5-1 15,0 10-2-15,0 6 1 16,0 6-1-16,0 8 0 16,-2 5 0-16,2 3 0 0,0 5-2 15,-1-1 1-15,-1 4 2 16,-2 0-2-16,-2 1 1 15,2 2-2-15,-4 3 1 0,-1 0 0 16,3 4 0-16,-5 6 0 16,2 0-1-16,-2 3 1 15,0 2 1-15,1 2 0 16,-6 0-1-16,3 3 1 16,-4-2 1-16,0-1-2 0,-1 2 4 15,2-1-1-15,-4-1 0 16,4-3 1-16,5 65-6 31,0-33 1-31,2-10-1 16,-2-7 1-16,1-7-3 15</inkml:trace>
  <inkml:trace contextRef="#ctx0" brushRef="#br0" timeOffset="122087.1034">21801 6285 471 0,'-11'124'-4'0,"5"-11"1"0,-2-6-1 0,-5-78 6 0,0 24-1 16,-1-4 0-16,1-5 0 15,6-10-1-15,3-8 1 16,-7 114 1-16,3-140-23 15,0-9-61-15,8-25-1 16,5-26-5-16</inkml:trace>
  <inkml:trace contextRef="#ctx0" brushRef="#br0" timeOffset="125415.3555">21687 2091 17 0,'-10'-9'64'0,"5"-1"2"16,5 10-32-16,-10-9-10 16,10 9-6-16,0 0-6 0,0 0-2 15,0 0-6-15,14 0-2 16,-3 0-1-16,6 1-1 16,3 4 1-16,6-1 0 0,3 0 0 15,4 0 1-15,7 0 1 16,5-1 1-16,6 0-1 15,3-3 1-15,6 3 0 16,8-3 3-16,5 0-1 0,3 0 1 16,7 2 1-1,7-4-1-15,5 0 0 0,3 1 1 16,6 2-1-16,-3-2-2 16,4 1 0-16,0 1-3 15,-3-2 0-15,1 2-1 0,5-1 0 16,-6 0-1-16,1 0 1 15,5-1 0-15,0 1 0 0,2 1 0 16,2-1 1-16,4 0 0 16,-4 0 0-16,5 0-1 15,-1 2 1-15,1-2-1 16,-2 0 0-16,-4 0 1 0,-2 0-2 16,-1 0 1-16,2 2 0 15,-7 0 2-15,-3-1-1 16,1 2-1-16,-1-2 1 15,1 3-1-15,-2-1 1 0,1 0 0 16,-2 0-2-16,-1 0 1 16,-2-1-1-16,2 1 2 15,-3 3-2 1,-3-4 1-16,0 3-1 0,-2-3 1 0,3 4-1 16,-3 0 1-1,1 0 0-15,-3 2 0 0,40 7 1 31,-7-2 0-31,5 1 0 16,-5-1-1-16,0 2 1 16,-4-4 0-16,2 2-1 15,-9-2 1-15,-34-6-2 0,-1 3 0 16,-7-3 0-16,-5 5 1 16,-1-5 0-16,-2 4-1 15,-5-1 0-15,-1-1 1 16,-3 1-1-16,-2 0 1 0,-6-2 0 15,0 1-1-15,-3-1 1 16,-6-3-1-16,-1 5 0 16,-4-3 0-16,-3 1 0 15,0 0 0-15,2 0 0 16,-7 1 0-16,1 2-1 0,-4-1 2 16,2-1-2-16,-1 2 1 15,-2 0 0-15,-4 0 0 0,-3 3-1 16,1-2 0-16,-3 2 1 15,3-1-1-15,-2 0 1 16,-1 5-1-16,0-2 0 16,1 2 1-16,-1 5-1 0,-1 0 1 15,-1 3-1-15,-1 3 2 16,2 7-1-16,-2 2-1 16,-2 3 0-16,1 3 0 15,0 2 2-15,2 3-2 0,1 1 1 16,5 0-1-16,-1 0 0 15,4 0 2-15,5 1-1 16,-1 0 1-16,2 0-1 16,3-4 1-16,-2-1-1 15,3 0 0-15,-3-2 0 0,-1-4 0 16,-2 1-1 0,3-4 1-16,-3-1-1 0,-2 0 0 15,0-3 0-15,-1-1 1 16,-2 0-1-16,1 0 1 15,0-1 0-15,-1-3-1 0,-2 2 1 16,2-1 0-16,1-1 1 16,-1-4-1-16,-1-1 0 0,1-4 1 15,0-2-1-15,-3-1 1 16,2-3 0-16,-2-1-1 16,0 0 0-16,-1-3 1 0,2 1-1 15,-11-8 1-15,17 17-1 16,-7-8 0-16,0 1 0 15,0-2 0-15,2 2 1 16,0 1-2-16,-1 0 0 16,-1 0 1-16,2 4-1 0,-1 1 0 15,-1 0 1-15,0 3-1 16,0 1 1-16,-2 5 0 16,0 0 0-16,-1 3 0 0,1 1-1 15,1-1 1-15,-2 1 0 16,1 0 0-1,2-1 0-15,0-1 0 16,0-1 0-16,3 0 0 0,-1 1 0 0,2-1 0 16,-2-1 1-16,-1 0-1 15,0-1 0-15,-3-2-1 16,1 3 1-16,-3-1 1 16,-1 1 0-16,-1 0 0 0,1 5 0 15,-1-2 1-15,0 1-1 16,2 2 0-16,-1-4 0 15,0 4 0-15,-2-2 0 16,2-1-1-16,0-2 0 0,-2-1 0 16,0 1 1-16,-2 1-1 15,6-1 1-15,-4-1-1 16,2 0 0-16,-3 1 1 16,-1 1-1-16,0 6 0 15,1-2 2-15,-2 2-2 0,0 4 3 16,0-1 1-16,-2 2-1 15,2 0 1-15,-1-6-1 16,0 0 1-16,1-2-1 0,1-2 1 16,1-1-4-16,1-5 1 15,0 1 0-15,-1 2 0 16,1 1-1-16,3 1 0 16,-6 4 1-16,0 2 0 15,0 3 1-15,-4 5-1 0,-1 2 0 16,-5 2 0-16,1-1 1 0,-1 1-1 15,0-4 1 1,5 0-1-16,0-3 0 0,3-4 0 16,-1-3 0-16,3 1 0 15,0 1 0-15,-2 3 0 0,2 1 0 16,-2 4-1-16,0 2 2 16,-4 3-2-16,0 3 2 15,-2 2-2 1,-2-2 1-16,-1-1-1 0,2 2 1 15,-1 3-1-15,1 0 0 16,2-1 0-16,3 0 0 0,0 1 0 16,2 4 1-16,-2 0 1 15,3 1-1-15,0-3 1 16,-1 2 1-16,2 4-1 0,-2-1 0 16,1 1-1-16,0-4 1 15,-1-2-1-15,-2-1 0 16,-1 1-1-16,0-6 1 15,-5-3 0-15,1-8-1 0,-4 3 1 16,-1-7 0 0,-1-2 0-16,1-5 0 15,-3-6 0-15,1-2 0 16,1-5 0-16,-1-1 0 0,0-5-1 16,-3-4 1-16,0 0 0 15,-1-1 0-15,-5-2-1 16,-4-2 1-16,-2 1-1 15,-5 0 0-15,-4 0 1 16,-5-1-1-16,-6-1 0 0,-5 1 0 16,-2 0 0-16,-1 1 0 15,-6-1 0-15,-5 1 0 16,-2 0 0-16,-1-1 0 0,-1 1 1 16,-2-1-1-16,-2 2 0 15,-3-1 0-15,-2 0 0 16,3 0 0-16,-2 0 1 0,2 2-1 15,-4-1 0-15,2-1 1 16,-2 1-1-16,0 1 0 16,2-2 1-16,-1 1-1 0,3-2 0 15,-3 1 1-15,2-1-1 16,2-2 0-16,1-1-1 16,2-2 1-16,-1 1 0 15,-4-1 0-15,3 0-1 16,0 0 1-16,-1 0 0 15,-1-1 0-15,1 0 0 0,1 0 0 16,-1 0-1-16,3-2 1 16,-1 1 1-16,1-3-2 0,-1 0 1 15,-1 1 0 1,2-2-1-16,-1 1 1 0,-1 1 0 16,-1-1 0-16,0 1 0 15,1 1 1-15,-1 1-2 0,4 1 1 16,-2 2 0-16,3 0 0 15,-1 1 0-15,2 0 0 16,1 3 0-16,-1-1 0 0,3 0 0 16,-3-1 0-16,3 2 0 15,0-1 0-15,-2 2 0 16,5-3 0-16,-4 3-1 0,0-3 2 16,-1 1-2-1,2-1 2-15,1-1-1 0,1 0 0 16,-2 0 0-16,-2-1 0 15,1 1 0-15,2-1 0 16,-4 0 0-16,2-1 0 0,-1 0 0 16,-1 0 0-16,4-1 0 15,-3 2 1-15,2-1-1 16,-2-1 0-16,3 0 0 16,1-2 0-16,0 2 0 0,-2-2 0 15,1-1 1-15,2-2-1 16,1 1 0-16,-3-2 0 15,7 2 1-15,0-1-2 0,1-3 2 16,6 4-1-16,-3 0 0 16,3 2 0-16,3 2 0 15,-1-1 0-15,4 1 0 16,2 0 0-16,1 4 0 0,4-1 1 16,3 1-1-16,3-2 1 15,0 2-1-15,2 0 1 16,1-1-1-16,6 1 1 15,-2 0 2-15,4 1-3 16,0-2 0-16,4-1 0 0,1 1 0 16,3 1 0-16,1 1 0 15,3-2 0-15,-1 2 0 16,1-1 0-16,2 2 0 0,1 0 0 16,1 0 0-16,-1-1 0 15,0 0 0-15,10 2 0 16,-12-2 0-16,12 2 0 0,-12 0 0 15,12 0 0-15,0 0 0 16,0 0 0-16,0 0 0 16,-7-3 0-16,7 3 0 15,0 0 0-15,0 0 0 16,0 0 0-16,11 7-90 0,-1 5-1 16,-10-12-3-16,13-10-8 15,-8-25-3-15</inkml:trace>
  <inkml:trace contextRef="#ctx0" brushRef="#br0" timeOffset="198251.2305">3445 797 69 0,'6'-26'83'15,"-6"26"-2"-15,3-23-17 0,3 1-13 16,-6 22-7-16,0 0-17 16,0-11-5-16,-2 0-4 15,-2-1-4-15,-44 1-3 16,28 15-4-16,-2 13-1 16,4-1-3-16,3 10 0 0,-1-3-1 15,4 7-3-15,6-1 0 16,3 2 1-16,1 1-1 15,12-1 1-15,6 2 0 16,4-2 0-16,7 0 1 0,3-2 0 16,5-3 0-16,7-4 0 15,-3 2 0-15,1-3 0 16,0-1 0-16,-7-1 1 16,-3-1-2-16,-9 1 0 15,-5-1 0-15,-9 1 0 0,-13-6 0 16,-18 26 0-16,-17-2 0 15,-21-2 0-15,-7-5 0 16,-5-4-3-16,39-20-14 16,2-6-60-16,5-2-11 15,5-7-4-15,15-11-6 0,3-7-4 16</inkml:trace>
  <inkml:trace contextRef="#ctx0" brushRef="#br0" timeOffset="198454.0082">3506 919 85 0,'39'-50'94'16,"0"7"-3"-16,1 0-6 16,-40 43 0-16,37-30-61 15,0-2-2-15,27 6-8 16,-34 23-5-16,-4 6-7 16,-4 15-2-16,1 8 0 0,-3 6 0 15,14 9-9-15,-17 9-5 16,-2-2-8-16,2 4-14 15,8 17-37-15,-14-17-16 16,1-1-5-16,-5-5-4 16</inkml:trace>
  <inkml:trace contextRef="#ctx0" brushRef="#br0" timeOffset="199235.4863">3949 1280 6 0,'-14'-22'82'15,"0"-2"3"-15,3 2-1 0,5-1-4 16,4-4-47-16,3 3-4 16,5-1-8-16,6 1-5 15,5-2-4-15,5 4-2 16,2-1-3-16,7 0 0 0,-13 4-3 16,16 0 0-16,1 3 0 15,1 2-1-15,-3 0 0 16,-1 7 0-1,-3 2-1-15,-3 4-1 0,-6 2 1 16,-4 8-1-16,-2 0-1 16,-4 7 0-16,-2 1 1 0,1 0-1 15,-2 1 1-15,0 0 0 16,3-3 0-16,0 0 2 16,4-4-2-16,1-3 3 0,2-3-4 15,5-4 0-15,3-9 0 16,-25 8 0-16,28-18 0 15,1-1 0-15,2-12 0 0,29-40 0 16,-34 31 0 0,-2-5 0-16,-1 3 0 0,-2-3 0 15,-4 6 0-15,-4-3 0 16,-13 42 0-16,11-31 0 16,0-1 0-16,-11 32 0 15,18-26 0-15,-17 34 0 0,-1 16 0 16,-1 9 0-16,1 5 0 15,-1 9 0-15,-2-2 0 16,3 2 0-16,0 0 0 16,0 3 0-16,-1-3 0 15,1 1 0-15,0-12 0 0,0-3 0 16,0-11 0-16,3-5 0 16,-3-17 0-16,11-3 0 15,-1-15 0-15,-10 18 0 0,13-22 0 16,3 0 0-16,3-8 0 15,0 2 0-15,3-3 0 16,1-1 0-16,25-21 0 16,-23 28 0-16,-1 10 0 15,-1 4 0-15,-1 8 0 0,-4 3 0 16,-1 10 0-16,-7 4 0 16,-1 4 0-16,-8-1 0 15,-1 4 0-15,-6 5 0 0,-2-3 0 16,-4 2 0-16,-2-1 0 15,-2-1 0-15,-1-3-27 16,6-4-61-16,-7-4-2 16,4-10-4-16,-1-2-5 15,7-11-2-15</inkml:trace>
  <inkml:trace contextRef="#ctx0" brushRef="#br0" timeOffset="199771.5719">4992 796 82 0,'16'-39'94'0,"1"-3"-3"15,1 1-7-15,-5-1 0 16,-13 42-60-16,18-35-3 0,1 1-8 16,-1 6-6-16,1 1-3 15,-19 27-1-15,25-25-2 16,0 2 0-16,-25 23 1 16,20-1-2-16,-2-2 0 15,-18 3 0-15,0 0 0 0,0 0 0 16,12 0 0-1,-2 4 0-15,3 1 0 0,-1 1 0 16,-12-6 0-16,0 0 0 16,0 0 0-16,0 0 0 15,0 0 0-15,0 0 0 16,0 0 0-16,0 0 0 16,0 0 0-16,0 0 0 0,0 0 0 15,0 0 0-15,0 0 0 16,0 0 0-16,0 0 0 15,0 0 0-15,0 0 0 0,5 0 0 16,-1 1 0-16,1 0 0 16,37 48 0-1,-36-23 0-15,-2 3 0 0,1 7 0 16,-1 3 0-16,2 4 0 16,-1 2 0-16,2 7 0 0,0-4 0 15,0 9 0-15,1-3 0 16,-1 3 0-16,-1-5 0 15,-1 3 0-15,-2-8 0 0,2 3 0 16,-1-11 0 0,1-2 0-16,-1-7 0 0,1-4 0 15,1-3 0-15,-6-12-48 16,3 0-44-16,-3-11-3 16,0 0-6-16,13-1-6 15</inkml:trace>
  <inkml:trace contextRef="#ctx0" brushRef="#br0" timeOffset="200766.3923">10327 10567 31 0,'14'-21'77'16,"0"1"2"-16,-5 1-1 16,-5 4-44-1,-1 6-3-15,-3 9-4 0,0 0-1 16,-21 6-5-16,-4 11-3 16,-15 13-2-16,-20 12-2 0,-15 16 0 15,-23 16-2-15,-25 18 0 16,-23 30-2-16,-28 19-2 15,-23 27-5-15,-26 19-3 0,-13 19 0 16,-21 15 0-16,-12 11 0 16,-11 7 0-16,-9 0 0 15,-1 4 0-15,-11-4 0 0,2-4 0 16,-5 1 0-16,1 0 0 16,0 2 0-16,7-2 0 15,10 1 0-15,7-10 0 16,22-6 0-16,23-11 0 0,23-15 0 15,25-14 0-15,29-25 0 16,30-23 0-16,27-25 0 16,31-24 0-16,27-22 0 15,20-31-9-15,27-31-82 0,33-40-3 16,30-42-4-16,25-35-8 16,31-46 0-16</inkml:trace>
  <inkml:trace contextRef="#ctx0" brushRef="#br0" timeOffset="201196.1163">12616 11044 56 0,'306'-41'90'0,"-16"7"-2"15,-39 8-4-15,-81 0-1 16,-22 10-63-16,-37 15-1 16,-48 11-3-16,-59 19-1 15,-47 19-3-15,-55 26-2 0,-48 26-2 16,-41 31 0-16,-47 31-6 16,-37 32-2-16,-37 25 0 15,-21 28 0-15,-25 17 0 0,-10 17 0 16,-3 11 0-16,-3 8 0 15,0 7 0-15,12 1 0 16,17 3 0-16,15-8 0 0,27-11 0 16,22-18 0-16,26-15 0 15,32-30 0-15,33-25 0 16,31-33 0-16,28-33 0 16,41-26 0-16,27-35-22 0,44-32-69 15,31-39-2-15,43-38-6 16,36-51-6-16,39-51 4 15</inkml:trace>
  <inkml:trace contextRef="#ctx0" brushRef="#br0" timeOffset="201554.0523">16325 11204 55 0,'260'-68'89'0,"-35"13"2"0,-51 15-6 16,-55 7-1-16,-43 16-60 15,-62 17-2-15,-44 11-4 16,-60 28-3-16,-49 23-3 16,-49 26-5-16,-44 27-1 15,-41 37-3-15,-44 27-3 0,-26 35 0 16,-26 21 0-16,-9 16 0 15,-4 14 0-15,5 8 0 16,7 9 0-16,7-3 0 0,17 1 0 16,14-5 0-16,17 0 0 15,17-7 0-15,23-12 0 16,24-15 0-16,26-24 0 16,34-28-3-16,29-33-23 15,47-35-62-15,36-31-4 0,43-49-5 16,36-41-3-16,48-46-2 15</inkml:trace>
  <inkml:trace contextRef="#ctx0" brushRef="#br0" timeOffset="201901.6424">18089 12287 5 0,'460'-31'94'15,"-49"16"1"-15,-53 17-5 16,-63 10-5-16,-60 12-1 16,-54 12-71-16,-64 18 0 15,-72 14-5-15,-59 12-2 0,-71 15 0 16,-57 10-2-16,-55 24-1 16,-54 13 0-16,-47 20-1 15,-44 11-2-15,-24 14 0 16,-31 8 0-16,-11 12 0 15,-12 5 0-15,-1-6 0 0,16-3 0 16,17-10 0-16,28-11 0 16,33-20 0-1,43-19 0-15,41-23-3 0,53-26-19 0,54-31-46 16,43-20-22-16,54-33-4 16,47-30-6-16,51-43-3 15</inkml:trace>
  <inkml:trace contextRef="#ctx0" brushRef="#br0" timeOffset="202196.7587">21263 12868 11 0,'368'2'97'15,"-45"13"0"-15,-89 10-5 16,-34 5-5-16,-73 2-3 0,-60 15-71 15,-70 16-3-15,-71 12-4 16,-64 13-1-16,-113 39 0 16,-46 13-1-1,-45 19-4-15,-31 7 0 0,-24 15 0 16,-4 2 0-16,0 2 0 16,21-8 0-16,83-34 0 15,35-16-4-15,47-16-12 0,42-19-12 16,54-28-59-16,53-18-4 15,58-30-5-15,48-24-5 16</inkml:trace>
  <inkml:trace contextRef="#ctx0" brushRef="#br0" timeOffset="202444.0785">23425 13278 16 0,'275'-19'99'15,"-74"15"-2"-15,-32 8-5 16,-60 10-4-16,-54 9-2 0,-55 11-74 16,-58 19-2-16,-67 16-3 15,-103 44-3 1,-55 18-4-16,-42 26 0 16,-35 17 0-16,-15 19 0 0,-7 10 0 15,14 17-27-15,21-2-61 16,91-35-4-16,49-16-5 15,54-33-5-15,60-25-3 0</inkml:trace>
  <inkml:trace contextRef="#ctx0" brushRef="#br0" timeOffset="202845.1188">30124 12294 61 0,'94'-53'86'16,"-33"-6"1"-16,-28-1-4 15,-31-27-17-15,-21 34-41 0,-46 8-3 16,-42 13-3-16,-41 17-4 16,-51 16-2-16,-49 31-2 15,-52 24-3-15,-44 29-2 16,-47 20-2-16,-27 25-2 0,-21 15 1 16,0 14-3-16,15 2-2 15,25 0-2-15,43-8-3 16,41-13-2-16,56-15-5 15,65-20-6-15,55-17-36 0,70-31-32 16,66-31-3-16,62-32-4 16,68-38 0-16</inkml:trace>
  <inkml:trace contextRef="#ctx0" brushRef="#br0" timeOffset="204112.9115">29403 12198 76 0,'243'-33'93'15,"-17"10"-3"-15,-50 3-4 16,-45 28-4-16,-51-23-64 16,-49-1-1-16,-61 0-3 0,-62 0-3 15,-58 3-3 1,-68 3-3-16,-56 9 0 0,-70 11-1 16,-51 20-2-16,-47 17-2 15,-31 19 0-15,-16 18 0 16,-9 16 0-16,21 10 0 0,32 3 0 15,50-4-5-15,59-4-2 16,70-10-1-16,75-12-2 0,78-20-3 16,93-19-1-1,79-25-2-15,91-18-7 0,60-14 1 16,80-23 1-16,53-12 5 16,40-12 9-16,18 4 8 0,-4 0 7 15,-19 11 6-15,-41 9 8 16,-44 11 3-16,-72 6 0 15,-59 5-4-15,-73 3-6 16,-68-8-4-16,-70 1-4 16,-73-7-2-16,-68-4-1 15,-73-5-2-15,-67 0 0 0,-70 5-2 16,-62 7 0-16,-58 11 0 16,-47 7 0-16,-36 19 0 0,-18 13 0 15,3 10 0-15,5 4 0 16,30 5 0-16,30-1 0 15,54-6 0-15,47-8 0 0,63-13 0 16,55-12 0-16,59-9 0 16,59-10-2-16,55-9-2 15,57-9 0-15,53-6-2 16,55-7 1-16,57 1 0 16,50 2 1-16,39 6 0 0,36 6 3 15,23 11 1-15,9 10 2 16,-6 9 2-16,-20 13-1 15,-35 8 2-15,-54 7 1 16,-62 2 0-16,-68 1 0 0,-80-4-3 16,-86-1-3-16,-80-2 0 15,-74 0 0-15,-82 0 0 16,-65-1 0-16,-63 2 0 0,-46 0 0 16,-32 1 0-16,-12 1 0 15,-8 1 0-15,1-3 0 16,26-6 0-16,30-7 0 15,52-12 0-15,53-3 0 0,66-14 0 16,66-17 0-16,73-18 0 16,81-21 0-1,72-17 0-15,78-19 0 0,67-11 0 16,65-12-2-16,52-8-2 16,43 1 2-16,30 8 1 0,19 5 3 15,3 19 1-15,-20 14 1 16,-29 22-4-16,-39 16 0 0,-49 16 0 15,-70 18 0-15,-66 17 0 16,-88 17 0-16,-77 17 0 16,-71 18 0-16,-77 21 0 15,-66 23 0-15,-64 21 0 16,-37 24 0-16,-36 21 0 0,-9 19 0 16,-2 18 0-16,15 14 0 15,38 6 0-15,41-3 0 16,75-16 0-16,78-24 0 15,93-28 0-15,101-39 0 0,104-38 0 16,108-45 0-16,99-36 0 16,102-39 0-16,81-22 0 15,78-17 0-15,65-13 0 0,53 2 0 16,33 5 0-16,19 17 0 16,6 16 0-16,15 25 0 15,-57 22 0-15,-52 23 0 16,-63 28 0-16,-84 17 0 0,-83 18 0 15,-105 13 0-15,-95 13 0 16,-124 15 0-16,-72 10 0 16,-98 14 0-16,-81 12 0 15,-64 15 0-15,-56 6 0 0,-33 10 0 16,-22 1 0-16,10-7 0 16,20-9 0-16,47-21 0 15,65-23 0-15,67-24 0 0,76-20 0 16,79-28 0-16,75-26 0 15,71-21 0-15,56-34-16 16,57-14-72-16,36-20-4 16,32-27-3-16,25-19-7 15,16-30-3-15</inkml:trace>
  <inkml:trace contextRef="#ctx0" brushRef="#br0" timeOffset="205042.6197">17576 9128 73 0,'15'-24'94'0,"2"2"-1"15,-9-2-5-15,1 4-1 16,-9 3-61-16,2 4-7 15,-1 5-4-15,-1 8-5 16,0 0-4-16,0 0-6 0,11 17 0 16,-6 5 0-16,1 3 0 15,2 5 0-15,2 8 0 16,2 2 0-16,-2 6 0 16,4 0 0-16,0 3 0 0,2-1 0 15,0-1 0-15,1-1 0 16,4-6 0-16,0-3 0 15,11-8 0-15,4-11 0 0,14-11 0 16,18-10 0-16,23-17 0 16,24-14 0-16,26-12 0 15,31-12 0-15,20-6 0 0,24-4 0 16,7 0 0-16,2 4 0 16,-9 5 0-16,-16 8 0 15,-24 9 0-15,-34 10 0 0,-31 7 0 16,-30 3 0-16,-22 10 0 15,-27-2 0-15,-17 6 0 16,-15 8 0-16,-8-3 0 16,-16 3 0-16,-2 9 0 0,-6 5 0 15,-5 8 0-15,1 5 0 16,5 9 0-16,-2 18-45 16,16-15-51-16,11-3-3 15,13-4-6-15,18-4-7 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4:51:11.815"/>
    </inkml:context>
    <inkml:brush xml:id="br0">
      <inkml:brushProperty name="width" value="0.05292" units="cm"/>
      <inkml:brushProperty name="height" value="0.05292" units="cm"/>
      <inkml:brushProperty name="color" value="#92D05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1934 1670 73 0,'-12'-28'85'15,"6"2"-3"-15,5-1-20 16,1 5-14-16,0 4-10 15,0 3-13-15,1 7-6 16,-1 8-4-16,0 0-5 16,12 12-2-16,-10 14-4 0,-2 12-1 15,0 12 0-15,-1 13 0 16,-11 11 2-16,3 10-4 16,-7 0-1-1,9 4 0-15,-2-6 0 0,-2-5 0 16,-2-11 0-16,7-8 1 15,6-13-3-15,-3-11 1 0,3-5-2 16,-7-12-3-16,7-4-7 0,0-13-14 16,10-11-41-16,2-3-15 15,5-15-7-15,4-7-7 16,1-12 2-16</inkml:trace>
  <inkml:trace contextRef="#ctx0" brushRef="#br0" timeOffset="384.9629">1964 1863 22 0,'-15'-40'84'0,"3"9"-6"16,2 8-5-16,2-2-22 0,8 25-18 16,-2 8-15-1,5 11-8-15,8 12-6 0,5 5-4 16,3 9 4-16,20 10-2 16,16-8 0-1,5-5 0-15,1-9 1 16,2-10 1-16,-2-16-4 15,0-9 6 1,-6-19-3-16,-18-16 3 0,-19-11-1 16,-3-3 0-16,-3-5 0 0,-6-2 3 15,-3 3 4-15,6 5-2 16,-7 5 0-16,3 6 2 0,-3 12-2 16,-1 6 0-16,-1 12-1 15,0 9-4-15,2 14-2 16,-3 13-1-16,1 13-4 15,-2 14 1-15,-2 15 2 0,3 13-2 16,-6 13-4-16,-4 4-2 16,8-2-4-16,2-7-3 15,1-7-9-15,2-16-35 16,18-22-30-16,13-25-2 16,6-20-4-16,12-22 1 0</inkml:trace>
  <inkml:trace contextRef="#ctx0" brushRef="#br0" timeOffset="636.4778">3141 1710 1 0,'22'-47'97'0,"-8"9"0"15,-5 15-7-15,0 4-6 16,-8 9-2-16,-1 10-63 0,12 11-6 16,-11 10-6-16,4 13-4 15,-3 11-2-15,4 10 0 16,-4 16 3-1,-3 8-1-15,1-1 0 0,0 3-3 16,-3-7-2-16,-1-5 2 16,3-9-3-16,-3-10-4 0,3-18-2 15,1-7-5-15,-2-14-28 16,2-11-43-16,-9-7-1 16,8-18-9-16,1-9 0 15</inkml:trace>
  <inkml:trace contextRef="#ctx0" brushRef="#br0" timeOffset="988.8162">3022 1578 61 0,'-17'-16'93'16,"-6"3"-4"-16,10 5-4 0,2 0-2 16,4-2-56-16,7 10-4 15,0 0-7-15,0 0-5 16,16-10-3-16,9 6-1 0,7-2-2 15,9 0-2-15,-17 3-3 16,7-2 0-16,3 0 0 16,1 1 0-16,2 0 0 15,0-2 0-15,-1 2 0 0,1 0 0 16,-4 0 0 0,-2-1 0-16,-2 1 0 0,-2 0 0 15,-1 3 0 1,-2-3 0-16,-3 2 0 0,-2-1 0 15,-4 1 0-15,0 0-2 16,-15 2-16-16,17-1-28 0,-4 3-41 16,2 2-1-16,1 2-8 15,11-1-4-15</inkml:trace>
  <inkml:trace contextRef="#ctx0" brushRef="#br0" timeOffset="1209.6806">4048 1684 0 0,'0'14'97'16,"0"-14"3"-16,-9 11-7 0,9-11-3 15,-9-1-2 1,9 1-68-16,-1-9-4 16,1 9-9-16,7-9-7 0,6 4 0 15,4 1 0-15,6 0 0 16,9 1 0-16,7 4-3 0,3-1-12 15,9 2-24 1,4 6-49-16,-7 1 0 0,-1 5-9 16,-11-1-3-16</inkml:trace>
  <inkml:trace contextRef="#ctx0" brushRef="#br0" timeOffset="1403.4221">4106 2107 1 0,'-44'25'94'0,"8"-6"5"15,8-7-7-15,12-5-6 16,7-40-18-16,9 33-42 16,18-7-9-16,13-1-6 0,15-1-10 15,9-8-12-15,-39-3-67 16,93 7-9-16,-13-4-3 16,6 1-8-16,0-7-4 15</inkml:trace>
  <inkml:trace contextRef="#ctx0" brushRef="#br0" timeOffset="2107.8933">5443 720 16 0,'0'0'92'0,"13"-21"-1"15,4-1-6-15,-17 22-4 16,0 0 0-16,8-11-69 0,1 3-2 16,0-3-3-16,24 9-1 15,-29 12-2-15,0 6 1 16,-3 5-2-16,-1 2-1 16,-4 3 0-16,3 4 0 15,-1 2-1-15,-1 1-1 16,1 0 1-16,0 2-2 15,0 0-3-15,2 0-4 0,-2-2-10 16,1-5-64-16,2-1-5 16,3-6-5-16,4-5-5 0,0-6-3 15</inkml:trace>
  <inkml:trace contextRef="#ctx0" brushRef="#br0" timeOffset="2868.0309">6186 574 34 0,'-5'-28'79'0,"-2"4"0"15,1 1-3-15,6 23-6 16,-12-27-52-16,-2 0-2 16,14 27-7-16,0 0-4 15,-12-6-5-15,1 1 0 0,-1 0 0 16,0 0 0-1,6 15 0-15,-2 3 0 0,-6 74 2 16,15-58 0-16,6 5 0 16,3-2 0-16,-1 4 0 0,1-6 1 15,1 6 1-15,-1-4 1 16,-2-1 0-16,0-6 1 16,-1 0 0-16,-4-7-4 15,0-3-2-15,-1-7-2 16,-2-8-2-16,0 0-2 15,0 0-1-15,0 0-1 0,8-6 1 16,-1-4 3 0,24-40 6-16,-16 23 5 0,5-5 5 15,-2 0 4-15,4-1 1 16,1-2 2-16,0 2-1 16,2 0-3-16,-1 3-4 0,1 0-6 15,-3 8-5-15,0-1 0 16,-22 23 0-16,0 0 0 15,36 3-2-15,-33 20 0 16,-2 8-5-16,-1 7-5 0,0 2-6 16,-4 4-16-1,3 2-50-15,0 3-3 0,1-3-7 16,-2-1-4-16</inkml:trace>
  <inkml:trace contextRef="#ctx0" brushRef="#br0" timeOffset="3031.4911">6477 994 23 0,'10'-58'70'16,"-7"28"-1"-16,3-2-2 15,-1-2-4-15,9 2-55 16,0 0-21-16,11 4-31 16,1 0-22-16,13 4 0 15,47-20-2-15</inkml:trace>
  <inkml:trace contextRef="#ctx0" brushRef="#br0" timeOffset="3313.1903">7180 477 49 0,'57'-14'91'0,"-2"-7"-1"15,-8 8-6-15,-2-4-1 16,-45 17-41-16,31-15-21 0,1 1-10 16,-12 1-7-1,2 1-5-15,-22 12-2 0,0 0-2 16,0 0-1-16,0 0 3 15,8 12 2-15,13 68 1 16,-21-45 0-16,-2 2 0 16,-5 3 0-16,3-2 0 15,-1 6 0-15,-1-3-1 0,0 1-2 16,0 0-1-16,1-3-1 16,0-3-4-16,-2-4-5 0,0-5-12 15,-1-9-21-15,-1 0-28 16,-1-11-6-16,1-1-5 15,-1-5 0-15</inkml:trace>
  <inkml:trace contextRef="#ctx0" brushRef="#br0" timeOffset="3760.1286">7328 877 63 0,'0'0'81'16,"0"0"-2"-16,-8-11-14 15,1-2-21-15,0 1-15 16,-1 0-7-16,8 12-9 0,0-13-4 15,0 2-2-15,0-2-1 16,0 1 1-16,11 9 0 16,-1-1 0-16,1 0 0 15,28-11 0-15,-9 5 0 16,-6 5-1-16,-1-1-2 16,3 1-1-16,2 1 0 0,-3-1-1 15,3-1 1-15,-1 1-2 16,2-1-1-16,-2 0-1 15,0 2-1-15,-3-5-2 16,1 0 0-16,-25 9-1 16,24-14 0-16,3 3 2 15,-27 11 0-15,0 0 1 0,10-7 1 16,3 0-1-16,-3-1 0 16,3 0 2-16,-13 8-1 15,0 0 0-15,0 0 0 16,0 0 1-16,31 5 1 15,-31 15 2-15,0-4 1 0,0 8-2 16,0-1 2 0,0 3-1-16,0 0-3 0,1 2-6 15,0 0-12-15,1 2-29 0,0-4-33 16,-1-5-4-16,2-3-5 16,-1-5-5-16</inkml:trace>
  <inkml:trace contextRef="#ctx0" brushRef="#br0" timeOffset="3910.3313">7833 478 22 0,'-5'-42'53'0,"5"42"-16"0,-3-31-32 16,-1 0-7-16,4 31-63 15</inkml:trace>
  <inkml:trace contextRef="#ctx0" brushRef="#br0" timeOffset="4254.5627">8118 519 28 0,'34'14'82'0,"1"0"-1"0,-6-7 0 16,1 1-5-16,-30-8-36 15,19 2-17-15,1 4-7 16,-20-6-5-16,0 0-3 15,0 0-2-15,0 0-3 0,-49 50-1 16,35-30-1-16,2 9 0 16,1-4 1-16,4 7-1 15,3-3 1 1,0 7-1-16,4-3 0 0,4 1 0 0,4-1-1 31,4 2 0-31,0-3 1 0,1-2 0 0,1-1 0 16,-3-4 0-16,-4 0 1 15,0-5 0-15,-6-2-1 16,-1-4-2-16,-8-3-4 16,-5-4-11-16,-5 1-55 15,0-8-12-15,-2-4-4 0,-1-7-6 16,3-3-2-16</inkml:trace>
  <inkml:trace contextRef="#ctx0" brushRef="#br0" timeOffset="4825.3764">8186 902 67 0,'22'-28'90'0,"5"5"-4"0,2-1-4 16,31-6-3-16,-30 22-53 15,-4 3-8-15,1 5-8 16,-7 0-4-16,-1 7-2 0,-3 4-1 16,-4-3 0-1,1 3-1-15,0 3-1 0,-1 0 0 16,2 2 1-16,0-3-1 15,3-1 0-15,-2-3 0 16,2-3 0-16,-1-2 0 16,3-3 1-16,-3-1 0 15,0 0-1-15,2-6 1 16,-3 0 0-16,-15 6-1 0,29-21 1 16,-29 21-1-16,22-22 0 15,-13 11-3-15,-9 11 1 0,12-20-1 16,-12 20 0-16,13-8 0 15,-13 8 0-15,8-1 0 16,-8 1 0-16,10 7 2 0,-10-7 0 16,11 16 1-16,-11-16 0 15,13 15 0-15,-13-15 1 16,19 14-1-16,-9-9 2 16,3 0-1-16,-1 1-1 15,2-2 1-15,1-4 1 16,-3 0-2-16,2 0 0 0,1-3 1 15,1-4-1-15,-16 7 1 16,29-15 1-16,-29 15-3 16,28-16 0-16,-15 11 0 15,-1-2 0-15,0 1 0 0,0 2 0 16,-3 2 0-16,3 1 0 16,-4 1 0-16,3 0 0 15,-3 2-4-15,2 4-3 0,-2 0-3 16,4 0-12-16,-4 6-60 15,3-7-4-15,1 1-5 16,-3-4-3-16,3 2-2 0</inkml:trace>
  <inkml:trace contextRef="#ctx0" brushRef="#br0" timeOffset="4972.7599">9271 857 10 0,'0'0'69'0,"10"-11"-2"16,-10 11-1-16,0 0-34 15,8-7-51-15,-8 7-25 16,0 0-13-16,10 0-13 16</inkml:trace>
  <inkml:trace contextRef="#ctx0" brushRef="#br0" timeOffset="5329.7641">7661 1465 84 0,'-44'1'90'0,"14"-2"-4"15,-1 1-3-15,10 0-1 16,0-2-69-16,7 1 0 15,-1-2 1-15,15 3-3 16,-10-10-4-16,10 10-2 0,11-7-1 16,9 4-1-16,8-1 0 15,7 3-1-15,6-1-1 16,11 2 1-16,0 0-1 16,6-1-1-16,1 0 0 0,5 1-3 15,-3-2-3-15,2 1-5 16,-26 5-4-16,80-2-10 15,-66-1-38-15,-7 7-23 16,22 3-3-16,-37 4-5 0,-29 0 1 16</inkml:trace>
  <inkml:trace contextRef="#ctx0" brushRef="#br0" timeOffset="5731.9666">7408 1820 24 0,'-58'18'83'0,"15"-8"0"16,10-3-3-16,15-3-1 16,3-3-51-16,15-1-1 15,0 0-5-15,3 14-3 0,16-11-4 16,12 7-1-16,12-2-2 16,12 0-1-16,17-1-5 15,12-2-2-15,13-1 0 16,10-4-4-16,6 1 0 0,4-5 0 15,-3 1 0-15,-6-1 0 16,-9-1 0-16,-7 0 0 0,-13 1 0 16,-12-1 0-16,-14 1 0 15,-16 2 0-15,-6 1 0 16,-12-2 0-16,-7 0 0 16,-12 3 0-16,10-2 0 0,-10 2 0 15,0 0 0-15,0 0 0 16,0 0 0-16,-5-8 0 15,5 8 0-15,-10-7-5 16,10 7-21-16,0 0-61 16,-13-11-3-16,6 0-4 0,3-1-5 15,2-6-1-15</inkml:trace>
  <inkml:trace contextRef="#ctx0" brushRef="#br0" timeOffset="9682.9559">5359 1733 47 0,'2'-13'89'0,"-1"-4"-1"0,-1 4-3 16,-1 0-34-16,1 3-9 16,0 10-12-16,0-13-10 0,0 13-8 15,0 0-4-15,0 0-3 16,0 5-3-16,1 10-2 15,1 3 1-15,0 9-2 16,1 5 2-16,0 8 1 16,5 7 0-16,-4 5 0 15,8 26 1 1,-4 0 1 0,2 3 1-16,-1 1 0 0,-1-2-1 15,2 0 0 1,-2-7-4-16,-2-5 0 0,-3-27 0 15,0-5 0-15,0-7 0 16,-3-8 0-16,0-8 0 0,0-1 0 16,0-12 0-16,0 9 0 15,0-9 0-15,0 0 0 16,0 0 0-16,0 0 0 0,4-9 0 16,-4-7-21-16,-13 3-67 15,14-4-3-15,8-10-5 16,4 1-6-16,1-9-1 15</inkml:trace>
  <inkml:trace contextRef="#ctx0" brushRef="#br0" timeOffset="10425.015">6244 1969 45 0,'14'-23'89'0,"-6"0"-1"16,-4 1-4-16,-3 1-25 16,-1 1-24-16,0 1-10 15,-6 3-7-15,0-4-6 16,-3 4-4-16,-2-1-2 0,-3 4-2 16,-2 0-2-16,-4 3-1 15,-5 4-1-15,-3 2 0 16,-3 4-1-16,-2 4-1 15,-2 8 1-15,-2 5-1 16,-2 7 1-16,2 3-1 0,6 4 1 16,7 3 1-16,5 1 0 15,8 0 0-15,11-4 1 16,7-5 0-16,16-3 0 16,4-6 1-16,8-5 0 0,2-9 0 15,-1-3 0-15,3 0 1 16,-4-9-1-16,-4-4 1 15,-5-3 0-15,-5-3 1 0,-5-1 0 16,-2-1 1 0,-1-1-1-16,-8 1 2 0,1 4-6 15,-3 1 0-15,-2 4 0 16,0 3 0-16,-1 9 0 0,0 0 0 16,0 0 0-16,0 0 0 15,0 6 0-15,0 11 0 16,0 11 0-16,0 5 0 15,-1 23 0 1,1 11 0-16,-2 9 0 16,-1 2 0-16,2 3 0 15,-4 1 0-15,4-1 0 16,-3 0 0-16,0-23 0 0,3-4 0 16,-2-4 0-16,1-9 0 15,-1-4 0-15,3-6 0 16,0-7 0-16,0-7 0 0,0-4 0 15,0-3 0-15,0-10 0 16,0 0 0-16,0 0 0 16,0 0 0-16,0 0 0 0,0 0 0 15,0-8 0-15,1 0 0 16,-1-2 0-16,0 1 0 16,0-5 0-16,0 4-21 0,14 4-71 15,-14 6-2-15,-15-12-3 16,0 12-6-16,-4 0-1 15</inkml:trace>
  <inkml:trace contextRef="#ctx0" brushRef="#br0" timeOffset="10902.4789">5354 3051 78 0,'-36'8'88'0,"7"0"-1"16,2-6-4-16,8 4-38 16,2 0-10-16,5-2-10 0,12-4-5 15,-14 6-5-15,14-6-3 16,0 0-2-16,0 0-2 16,0 0-3-16,0 0-5 0,8 7 0 15,7-6 0-15,4-1 0 16,11 0 0-16,7 0 0 15,16-3 0-15,6-2 0 16,10 0 0 0,6-1 0-16,5-1 0 0,3 0 0 15,-3-3 0-15,-1 3 0 0,-2-2 0 16,-7-1 0-16,-10 0 0 16,-4 2 0-16,-12 0 0 15,-5 0 0-15,-12 3 0 0,-4 1 0 16,-12 2 0-16,-11 2 0 15,12-2 0-15,-12 2 0 16,0 0 0-16,0 0 0 16,0 0 0-16,0 0 0 0,0 10 0 15,0-10 0-15,-16 21 0 16,-1-5-25-16,-4 4-65 0,-8 2-4 16,-1 1-4-16,-9 3-7 15,-4-3 6-15</inkml:trace>
  <inkml:trace contextRef="#ctx0" brushRef="#br0" timeOffset="11314.6068">5431 3431 20 0,'-31'7'93'0,"9"1"-1"16,5-6-4-1,6 0-2-15,-4-2-46 0,15 0-11 16,0 0-6-16,0 0-7 15,0 0-4-15,0 0-3 0,0 0-6 16,0 0-3-16,9 5 0 16,4-4 0-16,9-1 0 15,10 0 0-15,11 1 0 16,12-2 0-16,11-3 0 0,11-2 0 16,8-2 0-16,6-2 0 15,4 3 0-15,1-3 0 16,-5-2 0-16,-9 2 0 15,-9-1 0-15,-7 2 0 0,-15 0 0 16,-11 3 0-16,-13-2 0 16,-8 5 0-16,-9-2 0 0,-10 5 0 15,13-3 0-15,-13 3 0 16,0 0 0-16,0 0 0 16,0 0 0-1,0 0 0-15,0 0 0 0,-17 28-39 16,5-17-56-16,-2 0-2 15,-6 0-8-15,-5-1-6 0</inkml:trace>
  <inkml:trace contextRef="#ctx0" brushRef="#br0" timeOffset="30180.8954">2152 4185 7 0,'-20'-4'87'0,"3"3"-2"16,4-1-6-16,1 2-5 0,-6-8-39 15,6 8-22-15,12 0-2 16,-18 17-2-16,16-4-9 16,-1 1 0-16,-3 2 0 0,3-1 1 15,3 1 1-15,0-3 2 16,2-2-1-16,-2-11 2 0,13 11 1 15,5-11 2 1,-1-4-1-16,4-9 1 0,0-6-3 16,1-3 0-1,-8-5 2-15,6-4-3 0,-7-3 1 0,-10 2-1 16,-3 0-1 0,-4 2 1-16,-8 5-3 15,-3 1 3-15,2 7-3 0,-13 8-2 16,-3 5 1-16,-7 6 1 15,-11 14-1-15,6 11 1 16,-7 11-1-16,-5 12-2 0,-4 12 2 16,4 7 1-16,13 10-2 15,3 3 1-15,8-1 0 16,3-2 0-16,16-8 0 0,10-8 1 16,8-13 0-1,9-10 1-15,9-12 1 0,7-12-1 16,12-13 1-16,4-7-2 15,0-14 3-15,8-7-3 0,-3-8-1 16,-1-4 0-16,-8-8-1 16,-2 1 0-1,-4 0 0-15,-13 2 2 0,4 7-3 16,-16 2 2-16,-7 7 1 16,3 4-1-16,-8 11-1 15,-2 11 0-15,-14-2 0 0,0 7-1 16,-4 11 0-16,1 4 0 15,-2 4 2-15,4 8-1 16,5 2 1-16,2 2-1 16,8-1 2-16,4-3-1 0,4-3 1 15,9-5 0-15,7-7-2 0,5-8 2 16,0-8 1-16,1-3 0 16,5-11-1-16,1-5 0 15,4-8 0-15,-6-1 0 16,-3-3-1-16,-5-1 0 0,-2 1 0 15,0 4 0-15,-6 2 0 16,-7 5-1-16,-4 4 0 0,-2 6-1 16,-5 9-1-16,0 0 0 15,9 5 0 1,-9 8 0-16,0 8 0 0,1 4 1 16,4 7 1-16,4-1-1 15,4 1-2-15,7-1 1 16,9-9-1-16,1-5 1 0,7-12 0 15,7-6-1-15,-1-15 0 16,5-8 3-16,0-11 1 16,0-11 1-16,-1-5 0 0,-3-6 2 15,-4-4 0-15,-4 1 3 16,-4 0 0-16,-5 5 1 16,-5 6 1-16,-3 8-1 15,-11 11 1-15,2 8-3 16,-7 10 0-1,-3 12-5-15,0 0 0 0,2 21 0 0,-3 11 0 16,-2 13 0-16,0 15 0 16,-6 14 0-16,-3 12 0 15,-3 6 0-15,0 3 0 16,4-2-2-16,0-5-3 0,-1-14-2 16,4-11-5-16,3-18-5 15,10-11-20-15,14-20-51 0,-6-14 2 16,5-11-9-16,4-18-3 15</inkml:trace>
  <inkml:trace contextRef="#ctx0" brushRef="#br0" timeOffset="30408.3289">3485 4385 66 0,'5'-10'95'0,"-3"-1"-3"16,4 2-7-16,-3-4-1 15,0 2-62-15,13 1-6 16,0 0-7-16,9-1-4 16,7 1-3-16,4 5-2 0,3-3-4 15,8 5-6-15,-4 0-16 16,0 1-56-16,6 2-3 16,-7 6-8-16,-5 3-4 15</inkml:trace>
  <inkml:trace contextRef="#ctx0" brushRef="#br0" timeOffset="30611.7436">3761 4537 86 0,'-26'12'93'0,"6"-2"-3"16,2-6-7-16,12 5-30 16,6-9-25-16,0 0-7 15,18 0-9-15,8-3-7 0,11 1-8 16,6-7-6-16,13 1-12 15,8-6-12-15,-5 1-52 16,14-1-2-16,-2-5-7 16,-1-2-3-16</inkml:trace>
  <inkml:trace contextRef="#ctx0" brushRef="#br0" timeOffset="30998.6258">4548 4139 86 0,'0'0'90'0,"-15"-12"-2"16,6 12-6-16,-6-2-28 0,0 12-29 16,3 12-9-16,-3 5-6 15,1 7-4-15,2 5-1 16,5 4-1-16,5 0-2 0,5-4 0 16,13-3-1-16,5-8 1 15,6-7 0-15,4-12 0 16,4-9 1-16,2-8-1 15,1-10 1-15,-4-7 0 16,-3-8-1-16,-3-4 1 16,-2-5 0-16,-5 2 0 0,-1-3 1 15,-4 5 0-15,-3 3 0 0,-4 5-4 16,-2 7 0-16,0 7 0 16,-5 5 0-1,-2 11 0-15,0 0 0 0,0 10 0 16,-5 9 0-16,-1 10 0 15,-1 11 0-15,-5 11 0 16,-1 9 0-16,-2 6 0 0,-1 0 0 16,6 0-12-16,1-5-6 15,5-3-22-15,4-13-49 0,8-14-3 16,11-12-4-16,4-14-5 16</inkml:trace>
  <inkml:trace contextRef="#ctx0" brushRef="#br0" timeOffset="31417.0168">5153 4087 50 0,'-18'-20'94'0,"-3"2"-1"16,3 5-5-16,2 1-3 15,1 2-60-15,15 10-5 16,0 0-6-16,0 0-5 0,12-8-4 15,13 9-2-15,6 3-2 16,8-1 0-16,12 2 0 16,2 2 0-16,6-2 0 15,-3 1 0-15,-3-1 1 16,-5-1 0-16,-2 2 0 0,-11 1 0 16,-7 1-1-16,-6 5 0 15,-5 2 0-15,-5 6-1 16,-5 3 1-16,-6 8 0 0,-1 5-1 15,-4 8 1-15,-10 6 0 16,-5 4 0-16,-5 6 0 0,-6-1 1 16,-2 1-2-16,1 0-2 15,-2-8-1 1,5-3-2-16,2-8-6 0,7-5-9 16,2-4-38-16,6-14-31 15,4-7-3-15,7-12-6 16,0 0-3-16</inkml:trace>
  <inkml:trace contextRef="#ctx0" brushRef="#br0" timeOffset="31864.0286">5281 4438 3 0,'4'-13'77'15,"8"1"3"-15,16-2 0 16,9-1-5-16,15 1-54 15,11-3-2-15,10 1 3 16,11 0-2-16,3 1-3 16,-2 0-1-1,-2 1-2-15,-8 3-1 16,-11 2-3-16,-13 4-2 0,-9 5-3 16,-14 2-1-16,-13 10-1 0,-11 9-2 15,-5 8 0-15,-14 7-1 16,-7 4 1-16,-1 4-1 0,0 4 1 15,0-7 1-15,5-2 0 16,12-3-1-16,6-6 2 16,14-7-1-16,12-6 1 15,8-6 1-15,5-6-1 0,3-5-3 16,4-4 0-16,-5-10 0 16,-2-5 0-16,-6-10 0 0,-5-3 0 15,-5-6 0-15,-9-2 0 16,-3-6 0-16,-8 0 0 15,-3 0 0-15,-4 3 0 16,-9 2 0-16,-6 5 0 16,-4 10-10-16,-10 13-47 0,1 0-33 15,2 4-3-15,6 3-7 16,12 5-5-16</inkml:trace>
  <inkml:trace contextRef="#ctx0" brushRef="#br0" timeOffset="32036.0458">6916 4177 14 0,'47'0'104'16,"-17"-3"-5"-16,-5-2-5 0,-14-3-4 15,-11 8-4-15,14-13-74 16,-14 13-8-16,0 0-13 0,-1 29-67 16,0-19-12-16,-1 3-5 15,-1-1-6-15,-1 2-4 16</inkml:trace>
  <inkml:trace contextRef="#ctx0" brushRef="#br0" timeOffset="32703.608">2525 5507 61 0,'-58'6'91'16,"-1"-6"-1"-16,9 0-6 15,6-32-17-15,12 27-35 16,0 4-6-16,9-3-5 0,9 4-5 16,14 0-3-16,9 0-3 15,17 0-10-15,17 2 0 0,13 0 0 16,24-2 0-16,29 1 0 16,26-4 0-1,26-5 0-15,22-4 0 0,29-5 0 16,16-2 0-16,22-5 0 15,11 1 0-15,3-4 0 0,-6 2 0 16,-6 4 0-16,-24-1 0 16,-21 6 0-16,-29-2 0 15,-31 6 0-15,-37 1 0 0,-29 6 0 16,-27 1 0 0,-26 4 0-16,-17 0 0 15,-15 6 0-15,-18 4 0 0,-10-1 0 16,-8 6 0-16,-10 0 0 15,-5-6-60-15,-13 10-30 0,-3-2-1 16,-4-4-7-16,-3-3-8 16</inkml:trace>
  <inkml:trace contextRef="#ctx0" brushRef="#br0" timeOffset="33204.9711">2952 5767 73 0,'-136'18'93'16,"16"-8"-2"-16,17-3-5 15,10-9 1-15,20-5-57 16,14 4-15 0,17 3 1-16,16 0-3 15,12 0-6-15,14 0-7 0,26 6 0 16,22-3 0-16,18 2 0 0,25 0 0 15,18 1 0-15,25-1 0 16,27-4 0-16,23 0 0 16,20-3 0-16,24-3 0 15,25-6 0-15,8-1 0 0,12-5 0 16,6 1 0-16,-5-5 0 16,-8 1 0-16,-18-3 0 15,-21 3 0-15,-30-1 0 0,-29 2 0 16,-29 0 0-16,-31 5 0 15,-26 1 0 1,-26 4 0-16,-20 3 0 0,-13 2 0 0,-13 1 0 16,-10 3 0-1,0 0 0-15,-14 1 0 0,4-1 0 16,-4 3 0-16,0-1 0 16,-1-1 0-16,1 0 0 15,-1 1 0-15,0-2 0 16,5 0 0-16,-2 0 0 0,7 13-23 15,-8-7-71-15,2-6-3 16,1-2-5-16,3-19-7 16</inkml:trace>
  <inkml:trace contextRef="#ctx0" brushRef="#br0" timeOffset="166215.6411">3375 7047 12 0,'2'-11'55'16,"0"2"3"-16,-1-1-4 0,1 1-14 15,-1-2-5-15,-1 2-6 16,0-2-5-16,0 11-4 16,-2-17-3-16,2 17-3 0,-6-15-1 15,6 15-4-15,-14-15 0 16,14 15-2-16,-12-12-1 16,2 8-1-16,-1-1 0 15,2 2-1-15,-4-2 0 0,1 3 0 16,-3-2 0-1,-1 2 0-15,0-1 0 0,0-1-1 16,-2 2 0-16,0-1 0 16,-3 1-1-16,2 1-1 15,-5 1 0-15,0 0-1 0,0 0 1 16,-1 0-1-16,2 0 0 16,-3 3 0-16,-1-1 0 15,1 1 0-15,5 2 0 0,-8 1 0 16,7-1 0-16,0 0 0 15,-7 3 0-15,7-1 1 16,2 0-1-16,-2 0 0 0,-3 2 0 16,5 2 0-16,-3-1 2 15,0 1 0-15,-2 0 0 16,-1 3 0-16,5 1 0 0,-6 1-1 16,1 2 1-16,-1-1 0 15,-1 1-2-15,-3 0 1 16,0 2-1-16,6 1 0 15,-13-1 0-15,7 1 0 16,0 2 0-16,1-1 0 0,5 0 0 16,3 2-1-16,1 1 1 15,-1 0 0-15,9 2 0 16,-5 0-1-16,1 3 1 16,-3 1 0-16,3 2 0 0,-2 0 0 15,0 2 0-15,-4 1 0 16,2 0 3-16,-1 1-1 15,-2 0 0-15,5 0 0 16,-2 3-1-16,-2-2 1 0,5 1 0 16,0 1 0-16,3-1-3 15,-1 0 1-15,5 2 0 16,-5 0 0-16,1-2 1 16,3 3 0-16,3 1 0 15,-6 2-1-15,-2 2 1 0,2 2-1 16,0-3 0-16,5 4 0 15,1 0 0-15,-1 2 0 0,-4 0 0 16,4 0-1-16,7-2 2 16,-4 0-1-16,1 2 1 15,-2-1 0-15,4-1 0 16,1 2-1-16,3-3 0 16,-2 1 1-16,2 2 0 0,3-1-1 15,3 0 2-15,6 2-1 16,-4 0 1-16,8-1 1 15,0 0-1-15,5-2 0 0,-1-2 1 16,5 0 0-16,2-7-3 16,2 0 2-16,-2-7 0 15,8-2-2-15,0 0 0 0,2-3 0 16,3-2 0-16,4-2 0 16,1 1 0-16,6-1 0 15,0-1 0-15,1-1 0 16,6-1 0-16,0-3 0 0,10-1 0 15,-4-2 0-15,3-2 0 16,3-3 0-16,5-4 0 0,1 0 0 16,-3-4 0-16,2-2 0 15,-2 0 0-15,0-6 0 16,-2-5 0-16,-3-3 0 16,-2-3 0-16,-2-3 0 15,-1-3 0-15,0-3 0 16,-3-4 0-16,2-1 0 0,0-2 0 15,6 0 0-15,-5-3 0 16,2-1 0-16,0-1 0 16,1-2 0-16,-1 0 0 0,0-2 0 15,-2 0 0-15,-2-4 0 16,-1 0 0-16,-1-5 0 16,-1-1 0-16,-3-4 0 0,0-1 0 15,-6-4 0-15,3-2 0 16,-10-2 0-16,3 1 0 15,-5-1 0-15,-6 0 0 16,-3 3 0-16,-3-1 0 0,-3 0 0 16,-8 1 0-16,0 2 0 15,-7-4 0-15,-4 1 0 16,1 0 0 0,-3-2 0-16,-4 1 0 0,1-1 0 15,-7 4 0-15,-1 0 0 0,0 5 0 16,-1 2 0-16,-4 3 0 15,-5 4 0-15,2 3 0 0,-4 2 0 16,-1-1 0 0,-3 2 0-16,2 0 0 0,-5-1 0 15,-1 3 0-15,0-3 0 16,-2 4 0-16,-1 1 0 0,-2 2 0 16,0 1 0-16,-2 2 0 15,0 2 0-15,-2 2 0 16,-1 1 0-16,-5 3 0 15,3 2 0-15,1 1 0 16,-5 4 0 0,7-2 0-16,-6 1 0 0,2 2 0 0,2 0 0 15,3 2 0-15,0-1 0 16,-1 4 0-16,3-3 0 0,-4 5 0 16,6 0 0-16,-4 0 0 15,2 4 0-15,-2-1 0 16,-2 0 0-16,3 0 0 15,-3 1 0-15,3 1 0 0,-2 1 0 16,5-1 0-16,-2 2 0 16,4-1 0-16,3 0 0 15,-4 2 0-15,6-2 0 0,-4 1 0 16,0 1 0-16,-2 0 0 16,-2 0 0-16,0 6 0 15,0-2 0-15,-5 3 0 16,1 1 0-16,-1 0 0 15,3 2 0-15,1-2 0 0,0 1 0 16,2-1 0-16,-2 0 0 16,5-1 0-16,5-1 0 15,0 1 0-15,-2 0 0 16,6 0 0-16,2 0 0 0,5 0 0 16,2 0 0-16,10-7 0 15,-21 15 0-15,21-15 0 16,-14 14-2-16,8-3-11 0,6-11-5 15,-10 19-14-15,10-10-54 16,1-1-2-16,-1-8-5 16,16 9-5-16</inkml:trace>
  <inkml:trace contextRef="#ctx0" brushRef="#br0" timeOffset="166948.112">3097 6961 11 0,'0'-14'77'0,"0"6"8"15,0 8-4-15,2-12-27 16,-2 12-10-16,0 0-10 16,6-9-11-16,-6 9-6 15,0 0-5-15,1 10-4 16,-1 2-3-16,-4 5-2 0,-2 7 0 15,-4 3 0-15,1 6 1 16,-6 8 0-16,0 2 1 0,-5 9-1 16,-5 3 0-1,2 6-1-15,-1 6 1 0,-1 2-1 16,-4 5 0-16,2 3-1 16,-1 1 0-16,4 6 0 15,-1 1 0-15,6 1 0 0,-1 2 1 16,0 3-2-16,3-1 2 15,3 2-3-15,4 1 0 16,-5-1 0-16,8 1 0 16,-9 0 0-16,7 0 0 0,0-4 0 15,-3 1 0-15,-6 17 0 16,5-4 0 0,-2-5 0-16,-4-4 0 15,6-7 0-15,-7-3 0 16,9-5 0-16,-5-5 0 15,8-25 0-15,-3-3 0 0,8-2 0 16,-1-3 0 0,-1-1 0-16,5-5 0 0,-2 0 0 15,-2-2 0-15,1-4 0 16,2-1 0-16,-5-5 0 0,1-1 0 16,0-8 0-1,-1-4 0-15,-6 5-16 0,17-39-72 31,10-24-2-31,-1-20-2 16,16-21-9-16</inkml:trace>
  <inkml:trace contextRef="#ctx0" brushRef="#br0" timeOffset="167588.2038">3970 7196 74 0,'0'-19'84'0,"-3"1"-2"0,0-7-4 16,-1 15-44-16,4 10-2 15,-6-14-10-15,6 14-6 16,0 0-5-16,0 0-1 0,-6 8-2 16,4 7-2-16,-3 4-1 15,0 8-1-15,-3 8 1 16,-3 8 2-16,0 11-1 0,-4 7-2 31,-1 7 0-31,-3 6-1 0,1 7 0 0,-5 5 1 16,-2 4-1-16,-1 3-1 15,-2 2 2-15,0 2-4 0,3-2 0 16,-6 1 0-16,4 1 0 16,2-3 0-16,1-1 0 15,1 5 0 1,0-2 0-16,2-2 0 16,-2 0 0-16,8-1 0 15,-8-1 0-15,4-1 0 0,-3-1 0 16,4-13 0-16,0-5 0 15,-1-4 0-15,4-4 0 16,1-10 0-16,0-3 0 0,6-6 0 16,-4-7 0-16,1-3 0 15,0-4 0-15,5-3 0 16,-8-4 0-16,8-4 0 16,-1-1 0-16,-1-6 0 0,5-3 0 15,3-10 0-15,-9 12 0 16,1-12-5-16,8-21-85 31,-3-17 1-31,3-12-6 16,-3-14-5-16</inkml:trace>
  <inkml:trace contextRef="#ctx0" brushRef="#br0" timeOffset="168355.724">1700 8450 20 0,'-8'-1'73'0,"-4"-2"6"16,-2-3-3-1,14 6-36-15,-10-11-1 0,10 11-6 16,-16-9-5-16,16 9-5 0,-14-7-4 16,14 7-5-16,-11-6-2 15,11 6-3-15,0 0-3 16,0 0-1-16,0 0-2 16,0 0-2-16,0 0 0 0,10-3 0 15,0 3 1-15,-2 0 0 16,8 0 1-16,2 0 1 15,17 0 0-15,2 0 2 16,5-4-3-16,14-1 0 16,9-1-1-16,8-2-2 0,5-2 0 15,10 2 0-15,0-2 0 16,12-1 0-16,7-1 0 16,0 1 0-16,6-4 0 15,4 0 0-15,1-2 0 0,-3 1 0 16,6-2 0-1,-11-1 0-15,-6 0 0 0,1 1 0 16,-9 0 0-16,-7 1 0 0,-9 3 0 16,-6 0 0-16,-7 1 0 15,-11 2 0 1,-8 1 0-16,-8 1 0 0,-6 2 0 16,-8 1 0-16,-2 0 0 0,-8 0 0 15,-4 1 0-15,0-1 0 16,-12 6 0-16,14-8 0 15,-14 8 0-15,0-10 0 0,0 10-14 16,-17-3-29-16,0 1-46 16,-9 1-1-16,-9-2-8 15,-12-3-4-15</inkml:trace>
  <inkml:trace contextRef="#ctx0" brushRef="#br0" timeOffset="169075.6863">2389 7628 56 0,'0'-12'84'15,"1"-2"0"-15,-1 1-4 16,-5 2-42-16,5 11-1 15,0 0-12-15,-11 0-10 16,3 8-5-16,-4 13-4 16,-10 6-2-16,1 9-2 0,-5 7 0 15,3 8 0-15,-7 4 0 16,5 0-1-16,-4 0 0 16,5-4 0-16,6-5 0 15,3-9 0-15,3-8 2 0,1-9 1 16,3-7 0-16,8-13 0 15,0 0 0-15,0-8-1 0,6-13 1 16,0-5-1-16,7-8-1 16,-5-6-1-16,12-8-1 15,1-4 1-15,2-2 0 0,1-3 0 16,5-1 0-16,-1 3 2 16,7 4 0-1,3 4 0-15,-7 7 1 0,-1 8-1 16,-4 8 0-16,-5 8 1 15,-3 10-4-15,-1 6 0 0,-5 8 0 16,-3 11 0-16,7 7 0 16,-6 9 0-16,-2 6 0 15,6 5 0-15,-6 5 0 16,5 0 0-16,-6 1 0 0,2-2 0 16,-8-3 0-16,3-4-3 15,2-1-2-15,-4-8-4 16,3-2-10-16,-7-6-18 0,1-4-50 15,-4-8-1-15,5-14-7 16,-20 8 0-16</inkml:trace>
  <inkml:trace contextRef="#ctx0" brushRef="#br0" timeOffset="169319.0498">2250 7921 47 0,'-14'4'92'0,"-16"-4"0"16,18 0-7-16,5-1-1 16,7 1-57-16,-11-5-5 0,11 5-7 15,5-9-6 1,9 3-4-16,9-1-1 0,-5-1-2 16,22-4 1-16,4 0-2 15,17 1-4-15,7-7-11 0,14 0-67 16,-2-1-4-1,13-5-5-15,-4-8-5 0,-11-4-6 16</inkml:trace>
  <inkml:trace contextRef="#ctx0" brushRef="#br0" timeOffset="170022.5253">1366 6768 6 0,'8'-15'83'16,"-2"2"2"-16,-3-3-3 15,5 3-2-15,1 2-50 16,-2 2 0-16,-7 9-6 0,16-6-8 16,-16 6-5-16,18 13-3 15,-6 3-2-15,-4 8-1 16,10 6 0-16,1 4 0 16,1 6-1-16,4 4-1 0,1 3 0 15,-1-2 1-15,5-3-1 16,-3-2 0-1,4-5-1-15,-7-4 1 0,3-7-1 16,-1-3 0-16,-6-6 0 0,-8-1-1 16,-1-4-3-16,1-2-2 15,-11-8-4-15,8 7-11 16,-8-7-63-16,10-7-3 0,-5-8-4 16,0-7-7-1,-4-11-1-15</inkml:trace>
  <inkml:trace contextRef="#ctx0" brushRef="#br0" timeOffset="170313.2603">1874 6589 80 0,'2'-19'95'0,"1"3"-2"16,-3 4-7-16,1 3-1 0,-1 9-61 15,0 0-2-15,0 0-10 16,-7 14-5-16,-9 13-5 15,-2 10-3-15,-2 14 0 0,-9 11 1 16,-5 11-1-16,0 3 1 16,-1 3 0-16,1-1 0 15,3-2 0-15,0-10 0 0,-1-6 0 16,5-9-2-16,4-6-1 16,-1-9-4-16,6-4-4 15,2-8-6-15,6-5-28 16,-3-7-40-16,6-12-4 0,2-5-4 15,1-15-1-15</inkml:trace>
  <inkml:trace contextRef="#ctx0" brushRef="#br0" timeOffset="170728.5096">1204 7076 84 0,'-16'-1'92'16,"3"1"-2"-16,5-1-7 0,8 1-1 16,-10-3-62-16,10 3-6 0,0 0-7 15,0 0-3-15,0 0-1 16,15 6-2-16,1-5-1 16,5-1 1-16,19-1 2 0,8-6 1 15,10-6 0-15,11-3 0 16,6-5 0-1,8-4 0-15,7 0-1 0,-6-4 1 16,3 5-4-16,-12 1 0 0,-5 1 0 16,-13 3 0-16,-4 4 0 15,-10 2 0-15,-14 3 0 16,-6 2 0 0,-23 8 0-16,14-8 0 0,-14 8 0 15,0 0 0-15,0 0 0 16,0 0 0-16,0 0 0 15,0 0 0-15,0 0 0 0,0 0-12 16,0 10-17-16,-2-1-57 16,2-9-5-16,-8 16-3 15,8-16-6-15,-5 9 1 0</inkml:trace>
  <inkml:trace contextRef="#ctx0" brushRef="#br0" timeOffset="185796.5142">1999 8752 26 0,'0'0'37'0,"0"0"0"0,-7-9 4 16,7 9-2-16,0 0-3 15,0 0-1 1,-12-8-2-16,12 8-1 0,0 0-9 16,0 0 1-16,0 0-7 15,0-13-1-15,0 13 1 16,-11-5-3-16,11 5-6 15,-7-13-3-15,7 13 3 0,-13-12-3 16,13 12 2-16,-7-15 0 16,12 5-4-16,0 0 2 15,6 1-1-15,-3 0 2 16,10-1-5-16,-3 2 0 16,0 4 0-16,-4 0-1 0,4 4 1 15,-15 0 0-15,15 5 0 16,-1 5-3-16,-5 5 2 0,5 3 0 15,-2 5 0-15,0 5 0 16,-1 3 0-16,5 5-2 16,-11 5 3-16,-5 1-1 15,0 0 0-15,-12-1 0 0,0-1 0 16,-1-4 0 0,-2-5-1-16,-3-1 4 0,8-8-4 15,-2-4 1-15,2-4 0 16,4-3 0-16,6-11 0 15,-15 16 3-15,15-16 0 0,0 0-5 16,-9 9 4-16,9-9-1 16,0 0 0-16,6 3 2 15,6-2-1-15,9-1 0 0,4-6-1 16,10 0 5-16,19-3-6 16,-1-1 0-16,6 0 0 15,7-3 0-15,-3 1 0 0,7-1 0 16,-5 0 0-16,-14 4 0 15,-12 0 0-15,-3 3 0 16,-9-1 0-16,-10 5 0 16,0-2 0-16,-17 4 0 15,10 0 0-15,-10 0 0 16,0 0 0-16,0 0 0 0,0 0 0 16,0 0 0-16,-8 9 0 15,-1-4-82-15,-1 2-11 16,10-7-2-16,-12 6-9 0,12-6-4 15</inkml:trace>
  <inkml:trace contextRef="#ctx0" brushRef="#br0" timeOffset="193014.8534">7851 5498 50 0,'7'-24'73'0,"0"3"-17"16,-2-3-5-16,-3 5-8 16,-2-5-2-16,0 5-10 15,-2-1-6-15,-4 0-3 16,2 2-5-16,-4 2-6 15,1-1-2-15,-4 4-2 16,2 2-1-16,-4-2-3 16,0 5 0-16,-2 4-2 0,-6 0 0 15,-1 1 1-15,-2 3 0 16,-5-2 0-16,-4 2-1 16,-2 5 1-16,-4 0 0 15,-3 2-2-15,1 1 3 0,-1 2 0 16,2 2 0-16,-3 1 0 15,5 3 0-15,-3 1 0 0,3 4 0 16,0 2 1-16,2 3-3 16,-5 4 0-16,2 4 1 15,-1 2 0-15,3 3-1 0,-2 1 1 16,1 4 0-16,-2 1 0 16,0 0 0-16,7 0-1 15,-1 0-1-15,2-1 1 0,3-1 0 16,3 2 0-1,1 0 0-15,0 9 0 16,2 3 0-16,0 3 2 16,-1 1-3-16,8 3 0 15,-4 1 0-15,7-1 0 16,1-1 0-16,8-9 0 16,4-1 0-16,2-3 0 0,5-2 0 15,6 0 0-15,5-1 0 16,6-1 0-16,2 2 0 0,5-1 0 15,5-1 0-15,5 1 0 16,4-2 0-16,4-2 0 16,8 1 0-16,1-3 0 15,7-5 0-15,4-1 0 0,6-3 0 16,1-5 0-16,3-4 0 16,7-1 0-16,-3-6 0 15,1-5 0-15,2-2 0 16,-1-6 0-16,1-2 0 15,-1-4 0-15,2-8 0 16,-1-2 0-16,3-4 0 0,1-6 0 16,2-3 0-16,-1-3 0 15,28-27 0 1,-3-6 0 0,-4-8 0-16,-1-6 0 15,-4-8 0-15,-4-7 0 0,-5-8 0 16,-5-2 0-16,-34 15 0 15,-5 0 0-15,-5-2 0 16,-10 3 0-16,-5 1 0 0,-10 3 0 16,-10 4 0-16,-14-12 0 31,-6 4 0-31,-13 3 0 0,-11 6 0 16</inkml:trace>
  <inkml:trace contextRef="#ctx0" brushRef="#br0" timeOffset="193583.8708">7953 5240 56 0,'0'0'94'15,"3"-16"-4"-15,-3 16-5 16,-1-17-3-16,1 17-64 0,-10-5 1 16,10 5-8-16,-14 21-2 15,2 2-3-15,-5 13-1 16,-4 13 0-16,-5 17 1 15,-6 12-1-15,-5 15 0 0,-5 12 1 16,-2 15-3-16,-1 10-1 16,-2 7-1-16,2 3 2 15,-2 1-3-15,0-3 0 0,1-3 0 16,0-6 0-16,3-15 0 16,1-15 0-16,6-15 0 15,1-15 0-15,9-16 0 16,3-17 0-16,9-10-6 0,6-21-11 15,8-5-35-15,15-22-36 16,7-13-2-16,7-13-6 16,10-22-4-16</inkml:trace>
  <inkml:trace contextRef="#ctx0" brushRef="#br0" timeOffset="193935.16">8418 5479 45 0,'47'-42'91'0,"-8"9"0"0,-8 4-4 15,-8 6-2-15,-7 8-61 16,-7 10 1-16,-9 5-4 16,0 10-7-16,-3 14-4 0,-11 9-3 15,1 15-2 1,-10 14 1-16,-6 17-6 0,-8 15 0 15,-5 15 0-15,-4 10 0 16,-2 9 0-16,-1 1 0 16,-1-3 0-16,2-6 0 15,3-5 0-15,5-9 0 0,3-13 0 16,-1-9 0-16,5-12 0 16,1-9 0-16,4-5 0 15,1-11 0-15,5-8-17 0,1 2-49 16,5-25-24-16,4-13-2 15,4-11-7-15,4-16-3 0</inkml:trace>
  <inkml:trace contextRef="#ctx0" brushRef="#br0" timeOffset="194515.013">7636 5418 68 0,'-13'-16'76'0,"3"0"0"0,-13 0-36 15,22-1 2-15,2 0-13 0,16 1-9 16,3 1-1-16,10-1-8 16,7 0 0-1,10 1-3-15,12 3-1 0,13 0-1 16,9 3-1-16,8 2 0 15,5 4-2-15,2 3 3 16,1 5 0-16,5 10 1 16,-7 7 1-16,-9 7 0 15,-8 6-1-15,-10 7-1 0,-7 6 0 16,-6 7-1-16,-7 6 1 16,-13-3-4-16,-1 2 0 15,-5-5 0-15,0 2-1 16,-2-9 0-16,-1-6 1 15,-5-8-1-15,1-8 0 0,-3-5 0 16,-3-7 0-16,-4-4-1 16,-3-7-3-16,-9-3-5 15,0 0-23-15,10 0-53 0,-10 0-3 16,-5-17-5-16,-6 4-7 16,-7-2 1-16</inkml:trace>
  <inkml:trace contextRef="#ctx0" brushRef="#br0" timeOffset="195051.8495">6584 6229 9 0,'-16'0'84'16,"5"0"4"-16,11 0-4 15,-9-9-3-15,7 0-46 16,2 9-3-16,10-16-11 15,4 7-7 1,7 2-3-16,7 0-3 0,7 2-1 16,7 2-1-16,9 1-2 0,9 2 0 15,8 0 0-15,9 1-1 16,9-1 0-16,10 1 0 16,9-3 0-16,11 0 0 15,10-4-1-15,8-1 0 0,11-1-2 16,7-3 0-16,3 0 0 15,5-1 0-15,0 0 0 0,-10-1 0 16,-6 1 0-16,-13-1 0 16,-18 5 0-16,-16-1 0 15,-17 5 0-15,-23-2 0 16,-15 3 0-16,-16 0-5 16,-19 3-4-16,-7 0-7 0,-20 1-31 15,-11 4-40-15,-14-5-1 16,-9-1-6-16,-15-4-4 0</inkml:trace>
  <inkml:trace contextRef="#ctx0" brushRef="#br0" timeOffset="195837.3529">7159 5643 5 0,'0'0'80'0,"-3"-15"3"15,3 15-5-15,-5-13-4 0,5 13-50 16,-14-2-2-16,14 2-3 16,-16 12-8-16,6 3-4 15,-1 6-1-15,-4 6-1 16,-1 5 1-16,-1 1 0 0,-1 2-2 16,2-2-1-16,-2-4 0 15,4 2-1-15,-2-9 0 16,6-5 0-16,2-5 3 15,5-3 0-15,3-9 0 0,0 0 1 16,0 0 0-16,-3-15 0 16,3-1 0-16,6-3-1 15,2-6-2-15,2-3-2 0,3-7 0 16,3 0-1-16,5-3 0 16,2 0 0-16,7-1-1 15,-2 2-1-15,7 2 1 16,-1 4 1-16,2 6-2 15,-7 6 1-15,-1 8 0 0,-2 7 0 16,-8 4 0-16,-4 12 1 16,-7 8 0-16,-5 7 0 15,-2 5 1-15,-8 7-1 16,-2-2 2-16,-4 3-1 0,-4-3 0 16,2-5 0-16,1-3 1 15,4-8-1-15,1-4-1 16,8-4 1-16,2-3-1 15,6-3 1-15,7-3 0 0,4-1-1 16,3 1 1-16,2-1-1 16,2 3-1-16,-3-2 1 15,-3 1 0-15,0 1 0 0,-7 2 0 16,-1 2 0-16,-7 1 1 16,-3 2-1-16,-7 0 2 15,-6 4 0-15,-6 1 0 0,-7-1-1 16,-2 5-2-16,-9-1-4 15,1 9-15-15,21-3-63 16,-25 1-3 0,2-5-6-16,1-3-5 0,7-3-6 15</inkml:trace>
  <inkml:trace contextRef="#ctx0" brushRef="#br0" timeOffset="197096.913">7804 7831 75 0,'15'-17'82'0,"-4"-1"-2"15,0-9-28-15,-9 11-10 16,0 2-12-16,-2-1-5 15,-1 4-9-15,-7 1-3 16,-1 2-4-16,-3 1-1 0,-3 1-2 16,-3 4-3-16,-5 2 1 15,-3 0-1-15,-5 2-1 16,-3 6 1-16,-4 1-1 16,-3 1 0-16,-3 2 1 15,-1 2-1-15,-5 2 0 0,-15 7 0 31,-1 3 0-31,-3 3 0 16,1 2 1-16,-1 4-1 0,-1 2 1 16,1 5 0-16,3 1 0 15,16-3 0-15,-1 4 0 16,5 1 0-16,0 3-1 16,5 3 0-16,2-3 0 0,1 2 0 15,4 2-1-15,3-1 1 16,0 2-1-16,6-1 0 0,-1 3 0 15,6-1 1-15,0 3 0 16,6 0-2-16,0 2 0 16,9 0 0-16,4-4 0 15,2 1 0-15,8-3 0 16,7-1 0-16,6 0 0 16,4-2 0-16,10-2 0 0,2 0 0 15,8-3 0-15,4-2 0 16,6-3 0-16,5-2 0 15,6-4 0-15,4-3 0 0,4-3 0 16,3-1 0-16,4-7 0 16,4-1 0-16,4-6 0 0,3-4 0 15,2-7 0-15,1-2 0 16,4-10 0 0,3-5 0-16,3-5 0 0,0-7 0 15,-2-3 0-15,-2-6 0 0,2-2 0 16,-4-5 0-1,-2-3 0-15,-2-2 0 0,-9-5 0 16,-5 1 0-16,-3-5 0 0,-4-2 0 16,-5-2 0-1,-5-4 0-15,-7-4 0 16,-5-3 0-16,-5-2 0 16,-5-3 0-16,-8-2 0 0,-9 1 0 15,-10 1 0-15,-6-2 0 16,-11 4 0-16,-13 3 0 0,-14 4 0 15,-8 2 0-15,-10 6 0 16,-11 0 0-16,-11 6 0 16,-11 5 0-16,-7 5 0 0,-9 5 0 15,-10 5 0-15,-5 3 0 16,-9 6 0-16,-1 9 0 16,-4 4 0-16,2 6 0 15,0 5 0-15,2 5 0 0,6 9 0 16,8 5 0-16,11 5-5 15,8 3-6-15,19 6-7 16,11-4-11-16,20 3-59 0,15-3-1 16,16-6-5-16,11-3-4 15</inkml:trace>
  <inkml:trace contextRef="#ctx0" brushRef="#br0" timeOffset="197433.6184">7777 7808 48 0,'9'-12'96'0,"-5"-2"-5"0,-2 6-3 15,-2-2-4-15,0 10-55 16,-18 22-5 0,-1 17-8-16,-5 17-5 15,-7 15-2-15,-5 19-2 16,-8 11-1-16,-6 20-4 15,-6 12-2-15,2 1 0 16,-1 5 0-16,-1 1 0 0,-3-1 0 16,-1-4 0-16,5-4 0 15,2-14 0-15,6-11 0 16,2-18 0-16,6-11 0 16,9-16 0-16,6-18-10 0,13-10-24 15,11-16-53-15,0-17-1 16,18-17-7-16,6-19-5 0,13-19 3 15</inkml:trace>
  <inkml:trace contextRef="#ctx0" brushRef="#br0" timeOffset="197731.4804">8304 8016 79 0,'68'-53'93'16,"-12"7"-4"-16,-11 12-4 15,-11-25-24-15,-8 43-33 16,-11 26-1 0,-10 14-8-1,-5 20-5-15,-5 16-3 16,-10 18-6-16,-7 16-5 0,-7 14 0 16,-7 10 0-16,-3-1 0 15,-4 4 0-15,-6-1 0 16,-6-3 0-16,-1-5 0 0,-3-10 0 15,6-4 0-15,-2-12 0 16,6-9-25-16,0-10-63 16,5-15-3-16,1-11-3 15,4-17-6-15,-2-9-1 0</inkml:trace>
  <inkml:trace contextRef="#ctx0" brushRef="#br0" timeOffset="198118.9609">6429 8800 54 0,'-40'-12'90'15,"10"-1"-3"-15,11-5-4 0,19 18-1 16,-3-19-59-16,21 5 0 15,19 0-6-15,14 3-5 16,18 1-2-16,14 0-2 0,21 2-1 16,11 0-2-16,17-1-2 15,10-3 0-15,15-1-1 16,6-3 0-16,7-1-2 16,3-2 0-16,-8 0 0 0,-4-2 0 15,-16-1 0-15,-12 4 0 16,-22-2 0-16,-16 2 0 0,-24 3 0 15,-18 2 0-15,-17 2 0 16,-18 3 0-16,-18 8-6 16,-5-8-9-16,-17 8-25 15,-13 2-47-15,-12 2-2 16,-9-1-5-16,-13-1-5 16</inkml:trace>
  <inkml:trace contextRef="#ctx0" brushRef="#br0" timeOffset="198470.5863">7338 8046 63 0,'-10'-13'85'0,"-9"4"0"0,-9 1-4 16,28 8-46-16,-44 3 2 15,-1 8-11-15,-5 10-8 16,-3 4-4-16,2 8-3 0,1 2-2 16,8 4-3-16,6 0 0 15,11 0-2-15,11-1 0 0,14-4-2 16,20-4-2-16,19-1-3 15,17-9-13-15,15 0-65 16,24-3-4 0,17-8-5-16,13-6-7 0,4-1-1 15</inkml:trace>
  <inkml:trace contextRef="#ctx0" brushRef="#br0" timeOffset="199469.0273">7703 10247 56 0,'15'-16'78'0,"-7"3"2"15,1 0-4-15,-7 1-42 16,-2 12-5-16,1-19-6 16,-1 8-5-16,-5 3-3 0,-6-1-2 15,-2 0-2-15,-6 0-1 16,-5 1-3-16,-4 2-1 16,-7 2-1-16,-8 1-1 15,-3 2 0-15,-7 1-1 16,-7-1 0-16,-4 3 0 0,-4 3 0 15,-4 3 1 1,-5 1-1-16,-1 1 1 0,-3 2-1 0,0 4 0 16,1 2-1-1,1 5 0-15,3 2 1 0,2 3-1 16,6 4 0-16,5 3 0 16,4 5-2-16,6 3 0 15,6 7 0-15,6 5 0 0,4 8 0 16,7 6 0-16,6 6 0 15,4 3 0-15,5 4 0 16,3 2 0-16,6 2 0 16,3-3 0-16,3-1 0 0,1-4 0 15,9-3 0 1,6-2 0-16,3-5 0 0,6-4 0 16,4-2 0-16,8-6 0 0,-1 1 0 15,30 0 0 1,6-5 0-16,13-7-2 15,9-3-2-15,12-4 2 0,9-6 1 16,8-8 0 0,15-10 11-16,-13-12-10 0,4-4 0 15,2-6 0-15,3-14 0 16,-2-6 0-16,1-7 0 16,-3-4 0-16,4-4-4 15,-4-5 3-15,-3-1 2 16,0-5 1-16,-6-1 0 0,-2-5-2 15,-7-8-2-15,14-26 4 16,-10-6-2 0,-13-5 0-16,-9-6 0 15</inkml:trace>
  <inkml:trace contextRef="#ctx0" brushRef="#br0" timeOffset="200060.2883">7898 10169 34 0,'-17'-32'94'0,"0"2"1"16,-1 4-6-16,1 3-2 0,1-27-41 16,3 41-26-1,2 9-3-15,-3 9-4 0,5 18-5 16,-8 11-3-16,-1 12-2 16,-7 13-3-16,-3 16 0 15,-5 12 0-15,-4 9 0 0,-2 11 0 16,-9 1 0-1,-2 6 0-15,-4 4 0 0,-6 0 0 16,1-5 0-16,-1-3 0 0,4-7 0 16,2-7 0-16,6-7 0 15,9-5 0-15,3-9 0 16,9-7 0-16,2-8 0 0,7-9 0 16,6-5 0-16,1-9 0 15,10-7-8-15,-2-13-79 16,8-14-4-16,10-10-4 15,5-18-7-15,5-17-1 0</inkml:trace>
  <inkml:trace contextRef="#ctx0" brushRef="#br0" timeOffset="200535.0072">8612 10199 47 0,'0'-24'81'15,"0"0"3"-15,0 2-3 16,0 0-42-16,6 5-1 15,3 2-5-15,-1 2-8 0,4 3-6 16,-4 4-2-16,2 6-4 16,-10 0-2-16,12 23-2 15,-12 9-2-15,-2 10 0 0,-10 9-7 16,-2 15 0-16,-8 9 0 16,-6 13 0-16,-7 11 0 15,-6 7 0-15,-7 6 0 16,-5 8 0-16,-4 5 0 0,-4 1 0 15,0 4 0-15,-1-10 0 16,3-9 0-16,4-7 0 16,6-13 0-16,9-11 0 15,5-15 0-15,7-9 0 0,6-15 0 16,8-6 0-16,-1-15-18 16,10-6-72-16,5-14-2 0,0 0-5 15,-4-29-6-15,4-9-1 16</inkml:trace>
  <inkml:trace contextRef="#ctx0" brushRef="#br0" timeOffset="201051.4513">7603 10254 20 0,'-27'-19'86'16,"8"2"0"-16,10-1-3 0,6 0-3 15,7-1-51-15,19 5-4 16,11-3-7-16,14-3-5 16,10 0-4-16,14-4 0 0,6 2-1 15,10 1-1-15,4 1-2 16,3 2 1-1,4 4-1-15,1 1 0 16,-2 3-1-16,1 5 0 0,-5 7-1 16,-4 1-1-16,-5 9 0 0,-5 7 0 15,-4 6-2-15,-7 8 0 16,-9 7 0-16,-4 7 0 16,-5 3 0-16,-8 7 0 15,-7 4 0-15,-6 8 0 0,-9 5 0 16,-5 6 0-16,-10 3 0 15,-6 4 0-15,-5 2 0 16,-12 4 0-16,-6 4 0 0,-9-6 0 16,-3-1 0-16,-3-7 0 15,-2-3 0-15,0-9 0 16,-1-6 0-16,0-9 0 16,3-9 0-16,1-6 0 0,3-5 0 15,-9-3-84-15,6-14-7 16,-1-7-2-16,-3-8-7 15,0-4-6-15</inkml:trace>
  <inkml:trace contextRef="#ctx0" brushRef="#br0" timeOffset="201746.6793">6039 11018 37 0,'0'0'89'0,"3"-17"1"16,4 8-5-16,2-3-3 15,26 2-54-15,-23 0-1 16,5 2-7-16,9 3-7 15,3 4-4-15,7 1-1 0,9 0 0 16,10 1-2-16,10 4 0 16,14 0-3-16,11-1-3 15,12 0 0-15,14-2 0 0,12-2 0 16,10-3 0-16,17-6 0 16,8 0 0-16,7-7 0 15,11 0 0-15,4-4 0 0,3-1 0 16,3-3 0-16,-4 0 0 15,-2 1 0-15,-7 0 0 16,-11 2 0-16,-10 3 0 16,-22 2 0-16,-14 0 0 15,-20 4 0-15,-16 1 0 0,-17 5 0 16,-18 1 0-16,-14 0 0 16,-12 4 0-16,-9 0 0 15,-7 1 0-15,-8 0 0 16,0 0 0-16,0 0 0 0,-11 4 0 15,2-1 0-15,-4-2 0 16,0 2 0-16,-5-2 0 16,5 0-24-16,-6 2-65 15,2-3-4-15,-2 0-5 0,0-9-5 16,1-2-1-16</inkml:trace>
  <inkml:trace contextRef="#ctx0" brushRef="#br0" timeOffset="203436.8443">6860 10181 91 0,'11'-23'97'0,"-3"5"-5"16,0 8-5-16,-8 10 0 15,0 0-66-15,3 20-6 16,-3 6-6-16,-2 8-2 16,0 5-2-16,-4 5-5 15,-1 6 0-15,-3 4 0 0,1 2 0 16,-4-1 0-16,-3 1 0 16,1-1 0-16,-2-3-2 15,2-5-12-15,-2-11-11 0,4-10-37 16,-1-5-27-1,3-11-3-15,11-10-5 0,-13-10-2 16</inkml:trace>
  <inkml:trace contextRef="#ctx0" brushRef="#br0" timeOffset="203684.9743">6761 10299 9 0,'19'-42'85'0,"3"3"3"15,7 10-2-15,5 3-3 16,29 14-43-16,-19 4-9 15,4 8-8-15,2 7-7 16,-4 11-5-16,-4 10-1 0,-4 4-3 16,-11 9-1-1,-13 5-1-15,-13 6-2 0,-6 0 0 16,-16 2-1-16,-13-1 1 16,-9-1-3-16,-6-1 0 15,-8-2-3-15,-2-8-7 0,8-21-72 16,0 10-5-16,6-13-5 15,10-9-5-15,13-10-6 16</inkml:trace>
  <inkml:trace contextRef="#ctx0" brushRef="#br0" timeOffset="209059.9178">6880 6465 20 0,'-8'-16'81'16,"8"16"1"-16,-13-11-5 0,0 11-13 15,5 1-32-15,-6 6-12 16,3 6-7-16,0 1-5 0,-1 3 0 16,5 1 0-16,2 4 0 15,4-2 0-15,6 3-1 16,8-1-1-16,5 1 0 16,7 1-1-16,3 2-2 15,4-3 0-15,3 3-1 16,2-3 0-16,-4 1-2 15,-2-2 1-15,-4-2-1 0,-5-3 0 16,-5 0 1-16,-7 0-1 16,-7-3 1-16,-3 0 0 0,-4-2 0 15,-10 0 0-15,-1 1 1 16,-4-2 0-16,-3-2-2 16,-2 1-2-16,-3-6-5 15,2 2-8-15,-5-6-25 16,6 0-42-16,2-6-4 0,2-7-7 15,1-3-2-15</inkml:trace>
  <inkml:trace contextRef="#ctx0" brushRef="#br0" timeOffset="209289.1277">6826 6568 18 0,'11'-14'88'0,"2"-2"1"16,5 2-3-16,4-2-5 15,4 1-41-15,2 3-13 16,1-1-10-16,2 4-5 16,-4 2-5-16,2 1-2 0,-6 1-2 15,1 5-2-15,-4-2-2 16,-1 2-5-16,-4 0-12 0,1 2-62 16,1 4-3-1,-1-1-5-15,3-4-6 0,0-1-4 16</inkml:trace>
  <inkml:trace contextRef="#ctx0" brushRef="#br0" timeOffset="210196.9333">6629 8888 70 0,'-5'-16'83'0,"4"-2"-1"0,1 0-9 15,6-3-30-15,7-2-10 16,5 2-11-16,4 3-7 16,1 0-3-16,4 7-4 15,-4 3-2 1,2 7-2-16,-6 6-2 0,0 8-1 15,-7 5 0-15,-4 7 0 0,-4 3 0 16,-4 4 0-16,0 1 0 16,-7-2 1-16,-4-2-1 15,-5-2 1-15,3-3-1 16,0-5-1-16,2-6 1 0,2-3 0 16,9-10 0-16,-11 11-1 15,11-11 1-15,11 0 0 0,2 2-1 16,6-2 1-16,3 0 0 15,4 0 0-15,3 0 0 16,1 4-1-16,-2 4 0 0,-2 1 1 16,-2 3-1-16,-8 1 1 15,-2 2 1 1,-7-1-1-16,-5 1 1 0,-4 0 0 16,-7 1 1-16,-9 0-1 0,-3 1 0 15,-3 4-1-15,-3-4-3 16,2 8-9-16,-4 1-34 15,5 2-40-15,2-1 0 16,4 0-10-16,4 0-4 16</inkml:trace>
  <inkml:trace contextRef="#ctx0" brushRef="#br0" timeOffset="210840.8579">6590 11339 73 0,'9'-29'93'15,"-1"-1"-2"-15,1 4-4 0,-6 3-2 16,-1 3-58-1,2 7-6-15,-3 3-7 0,-1 10-4 16,0 0-2-16,9 5-6 16,-6 10-2-16,0 5 0 15,-1 5 0-15,-2 5 0 0,0 4 0 16,-1 3 0-16,-3 2 0 16,-5-1 0-16,-1 0 0 15,-1 1 0-15,-3-5 0 16,4 0 0-16,-4-8-19 0,-5-2-69 15,14-6-4-15,4-9-3 16,1-9-7-16,6-5 1 16</inkml:trace>
  <inkml:trace contextRef="#ctx0" brushRef="#br0" timeOffset="211164.7654">6904 11246 88 0,'16'-10'96'15,"-7"5"-4"-15,-9 5-5 0,1 13 1 16,-3 5-64-16,-6 11-6 16,-1 2-5-16,-1 4-8 15,0 2-5-15,0 0 0 16,4-1 0-16,5-7 0 0,1-6 0 16,5-5 0-16,7-8 0 15,3-9 0-15,5-1 0 16,0-12 0-16,-3-7 0 15,0-7 0-15,-3-7 0 0,-1-6 0 16,-9-5 0-16,-3-1 0 16,-4-2 0-16,-9 4 0 0,-1 1 0 15,-6 11 0 1,-5 3 0-16,-4 15 0 0,-4 6-34 16,6 9-54-16,-3 8-3 0,7 2-4 15,5 3-9-15,11-5 5 16</inkml:trace>
  <inkml:trace contextRef="#ctx0" brushRef="#br0" timeOffset="214532.6325">9650 6167 10 0,'-16'0'77'15,"7"0"3"-15,-2-18-6 16,2 16-20-16,9 2-10 0,-13-5-12 16,13 5-7-16,0 0-6 15,0 0-3 1,0 0-3-16,18-7-2 0,0 5-2 15,5-1-1-15,10 1 0 16,6-1-2-16,4 1 0 16,12 0-1-16,7-1-1 0,5 2-1 15,8 1 0-15,7-1 1 16,6 2-4-16,7-1 0 0,3 1 0 16,5-1 0-16,0-1 0 15,-2-1 0 1,4-1 0-16,-7-3 0 0,-4 0 0 15,-5-1 0-15,-4-2 0 16,-12 0 0-16,-8 1 0 16,-5 0 0-16,-12-1 0 0,-6 3 0 15,-10 0 0-15,-4 2 0 16,-10-1-13-16,2 4-15 16,-9 1-57-16,-11 0-5 15,13-8-3-15,-13-2-5 0,0-1-1 16</inkml:trace>
  <inkml:trace contextRef="#ctx0" brushRef="#br0" timeOffset="214714.9413">11513 5888 28 0,'0'-10'86'0,"0"10"2"15,18-10-4-15,1 10-1 0,7 4-47 16,4 8-10-16,2 4-6 16,-2 7-5-16,-1 4-5 15,-3 8-3-15,-7 3-3 16,-8 9-3-16,-9 3-5 15,-3 7-7-15,-20-5-26 0,-8 4-47 16,-14 0-1 0,-13-6-7-16,-6-2-7 0</inkml:trace>
  <inkml:trace contextRef="#ctx0" brushRef="#br0" timeOffset="215562.015">4730 7840 24 0,'-8'4'89'0,"8"-4"1"0,-11-10-5 16,7-3-3-16,4-4-53 16,1 1-6-16,8-1-6 15,8 2-6-15,4 1-2 0,8 1-2 16,9 1 0-1,6-2-1-15,9 0-1 0,5-4-1 16,9-3 0-16,10-4 0 16,9-5-1-16,11-7 0 15,11-4 0-15,5-4-1 16,4 0 2-16,6-2-4 0,-1 1 0 16,-6 2 0-16,-8 6 0 15,-15 4 0-15,-13 6 0 16,-15 2 0-16,-13 2 0 0,-17 6-4 15,-14 2-4-15,-11 3-1 16,-11 4-2-16,-10 2-2 16,-11 2-1-16,-6 5 0 0,-4 0-2 15,-6 0 4-15,-2 3 2 16,0-1 3-16,5 0 2 16,2-2 4-16,9 0 4 15,7-5 2-15,17 5 2 0,-3-17 3 16,17 7 1-16,14-2 1 15,13 2 0-15,10 0-1 16,8 8 0-16,4 2-3 16,2 1 0-16,0 14-3 15,-6 7-1-15,-5 5-1 16,-16 7-1-16,-9 11-3 0,-16 5-2 16,-14 11-5-16,-10 5-9 15,-18-1-64-15,-13 14-7 0,-13 1-6 16,-24 4-5-1,-4-4 0-15</inkml:trace>
  <inkml:trace contextRef="#ctx0" brushRef="#br0" timeOffset="216091.8395">5028 8217 66 0,'-34'16'94'0,"7"-4"-2"16,2-4-7-16,5 0-1 15,6-3-62-15,14-5 0 16,1 12-6-16,21-7-5 0,14-3-2 16,13 1-1-16,15-3-6 15,17 0-2-15,15-3 0 16,15-1 0-16,7 0 0 15,4 2 0-15,7 1 0 16,3-1 0-16,-3 2 0 0,-8 2 0 16,-6-1 0-16,-14 2 0 15,-7 1 0-15,-17 1 0 16,-14-2-10-16,-14-1-3 0,-16 0-4 16,-12-2 0-16,-21 0 1 15,0-10-1-15,-13-2 3 16,-10-1 4-16,-5-4 3 15,-4 1 5-15,-2-3 5 0,5 2 3 16,6 1 2-16,7-1 2 16,10 6 1-16,8 1 2 15,12 5-1-15,9 2-2 16,8 3-2-16,8 6 0 16,1 10-1-16,1 4-2 0,-3 7 0 15,-4 6-1-15,-8 6-2 16,-10 3-1-16,-8 6-3 0,-12 5-4 15,-14 10-8-15,-15 5-36 16,-12 4-36-16,-12 1-2 16,-12-1-7-16,-5 0-4 15</inkml:trace>
  <inkml:trace contextRef="#ctx0" brushRef="#br0" timeOffset="216541.0476">5021 8968 88 0,'-34'-7'98'16,"8"2"-8"-16,1-3-4 15,5 2-2-15,-2 6-69 16,22 0 1-16,-7 15-4 0,10 7-4 15,12 6-3-15,7 9-1 16,7 9 1-16,7 7-5 16,4 5 0-16,3 4 0 0,5 3 0 15,1-3 0-15,8 5 0 16,0-2 0-16,-1 0 0 16,4-1 0-16,2 4 0 15,5 3 0-15,1 4 0 0,-1 2 0 16,0 2 0-16,-1 3 0 15,-3-2 0-15,-1 60 0 16,1-59 0-16,-9-5 0 16,-3-8 0-16,-8-8 0 15,-7-5 0-15,-4-11 0 16,-9-4-5-16,-7-63-2 16,-10 39 11-1,-6-1-1-15,-4-4-1 16,-9-7-1-16</inkml:trace>
  <inkml:trace contextRef="#ctx0" brushRef="#br0" timeOffset="219374.8459">13376 5225 9 0,'20'-23'28'0,"4"0"-1"15,-7 3 0 1,1 1 3-16,-3-4 2 0,1 8 2 0,-4-8 1 16,-2 6-1-16,-2-4-2 15,-2 5-3 1,-4-2-1-16,-2 4-2 0,0-2-5 16,-7 2-5-16,-4 4-4 0,-5-2-2 15,-3 5-2-15,-3 0-1 16,-7 1-2-16,-3 2 0 15,-9 1 0-15,-1 3-1 16,-7 0-1-16,0 3 1 0,-5 3-1 16,-2 2-1-16,-1 5 1 15,-1 0-1-15,4 4 0 0,-1 2 0 16,6 1 0-16,2 4 0 16,4 2 0-16,5 3 0 15,0 0 0-15,5 4 1 16,-1 4-2-16,2 0 3 0,2 8 0 15,-4 2 0-15,2 5-4 16,-6 3 0-16,3 7 0 16,-3 1 0-1,1 5 0-15,1 1 0 0,2-1 0 0,1-2 0 16,6-3 0-16,3-2 0 16,5-1 0-16,5-1 0 15,2-4 0-15,8-1 0 16,-1 2 0-16,5 2 0 0,0 1 0 15,9 2 0-15,4 0 0 16,3 0 0-16,6 3 0 16,4 1 0-16,7 1 0 15,4 0 0-15,11 1 0 0,2-1 0 16,6-5 0-16,8 3 0 16,3-11 0-16,1-3 0 15,4-5 0 1,3-8 0-16,4-5 0 0,-1-10 0 0,3 0 0 15,4-9 0-15,3-3 0 16,1-2 0-16,1-6 0 16,1-1 0-16,1-2 0 0,-1-5 0 15,-2-5 0-15,-7-2 0 16,3-5 0-16,-6-2 0 16,0-5 0-16,1-4 0 15,-4-5 0-15,0-4 0 16,-1-10 0-16,3-3 0 0,1-10 0 15,-1-3 0-15,-4-5 0 16,-1-7 0-16,-4-3 0 16,-5-5 0-16,-4-1 0 15,-8-5 0-15,-7 1 0 0,-7-2 0 16,-8 0 0-16,-8-1 0 16,-8 1 0-16,-9 1 0 0,-5 4 0 15,-3 3 0-15,-10 2 0 16,-7 3 0-16,-1 4 0 15,-10 4 0-15,1 5 0 16,-9 2 0-16,-1 5 0 16,-6 2 0-16,-4 6 0 15,-9 2 0-15,-6 2 0 0,-5 3 0 16,-6 4 0-16,-2 3 0 16,-9 7 0-16,-4 5 0 0,0 2 0 15,0 5 0 1,0 4 0-16,3 5 0 15,6 1 0-15,0 6 0 0,11-1 0 16,6 4 0 0,10 5 0-16,3 1-5 0,13 6-14 0,6-2-11 15,12-3-52-15,6 9-9 16,9-4-5 0,5-3-5-16</inkml:trace>
  <inkml:trace contextRef="#ctx0" brushRef="#br0" timeOffset="219826.6953">13478 4816 6 0,'-3'-16'91'0,"3"16"1"15,-4-12-3-15,4 12-8 0,-20-11-37 16,20 11-16-16,0 0-9 15,-2 13-6-15,0 7-5 16,-1 9-2-16,-3 12 0 16,0 11-1-16,-3 15 0 0,-7 18-1 15,-3 12 2-15,-6 13-1 16,0 10-2-16,-6 12-3 16,-2 1 0-16,1 1 0 0,-2-1 0 15,2-6 0-15,2-9 0 16,1-9 0-16,2-11 0 15,2-9 0-15,4-8 0 16,-1-7 0-16,1-2 0 16,0-2 0-16,2-4 0 0,-1 0 0 15,1-1 0-15,0-3 0 16,2-3 0-16,2-9 0 16,5-6 0-16,-1-9 0 0,7-7 0 15,1-13 0-15,3-15-8 16,6 1-18-16,12-22-61 15,5-12-3-15,7-17-4 16,5-16-4-16,5-19-1 0</inkml:trace>
  <inkml:trace contextRef="#ctx0" brushRef="#br0" timeOffset="220222.4634">14164 5113 66 0,'41'-58'87'0,"-7"9"1"16,-9 6-2-16,-19 11-41 0,3 9-7 15,-2 6-12 1,-7 17-8-16,0 0-5 16,0 0-4-16,-11 27-3 15,1 10-2-15,-3 13-1 0,-6 13-1 16,-2 16 3-16,-1 16 1 15,-5 10 0-15,0 11-3 16,-3 3-3-16,-3 6 0 0,4 0 0 16,-1 3 0-16,-2 0 0 15,2-8 0-15,1-6 0 0,-2-2 0 16,7-3 0-16,0-6 0 16,-2-4 0-16,3-6 0 15,2-5 0-15,3-8 0 0,-1-7 0 16,4-8 0-16,-2-9 0 15,6-9 0-15,-2-11-7 16,6-17-52-16,-1-3-31 16,-5-16-1-16,4-7-7 0,-4-18-5 15</inkml:trace>
  <inkml:trace contextRef="#ctx0" brushRef="#br0" timeOffset="220786.7071">12458 6007 19 0,'-20'-7'86'0,"3"2"-1"0,3-2-1 0,-6 5-13 16,9-5-29-16,11 7-14 15,-12-6-7-15,12 6-7 16,-10 0-4-16,10 0-3 16,0 0-1-16,-1 9-3 15,1-9 0-15,1 11 0 0,-1-11 0 16,19 14 1-16,0-9-1 15,10-2 1-15,9 0 0 16,8-3 0-16,15 0 0 16,13-6-1-16,10-2-3 0,16-1 0 15,11-3 0-15,10-1 0 16,14 0 0-16,13-1 0 16,9 1 0-16,7 0 0 0,2 0 0 15,1-3 0-15,-4 3 0 16,-10-1 0-16,-12 0 0 15,-18-1 0-15,-19 3 0 0,-19 1 0 16,-17-1 0-16,-20 5 0 16,-14-1 0-16,-12 4 0 15,-22 4 0-15,0 0-2 16,0 0-28-16,-32-3-56 16,3 3-3-16,-8-2-6 15,-14-4-4-15,-8-4-2 16</inkml:trace>
  <inkml:trace contextRef="#ctx0" brushRef="#br0" timeOffset="221292.7578">12791 5222 55 0,'0'0'88'0,"-5"-13"-4"15,5 13-3-15,0 0-34 16,0 0-22-16,0 0-3 0,-9 9-7 16,7 5-6-16,0 6 1 15,-8 4 0-15,2 11-1 16,-4 6 0-16,1 4 0 16,-2 3-1-16,0 0 0 0,4 0-1 15,0-7-3-15,6-3-1 16,2-6 0-16,4-5 0 15,8-8-1-15,3-1-2 0,7-9 0 16,3-4 0-16,10-3 0 16,5-2 0-16,4-4 0 0,1-6 0 15,2-2 0 1,1-5 0-16,-3 1-11 16,-6-7-5-16,-5 5-25 0,-2-5-45 15,-14-2-2-15,-11-1-6 16,-6 0-5-16</inkml:trace>
  <inkml:trace contextRef="#ctx0" brushRef="#br0" timeOffset="221529.7821">12842 5253 16 0,'0'-12'71'0,"2"-1"3"16,4 1-1-16,8 8-34 0,1-9-11 15,5 3-11 1,4-2-4-16,5 5-4 0,4-3-3 16,-3 4-2-16,4 1-2 15,-1 4-1-15,-1 1-6 16,-8 0-13-16,-5 0-41 0,-2 9-14 16,-12 4-5-16,-5 2-4 15</inkml:trace>
  <inkml:trace contextRef="#ctx0" brushRef="#br0" timeOffset="221707.1957">12791 5455 26 0,'-11'11'82'0,"11"-11"1"0,0 0-3 16,0 0-32-16,18-6-6 15,8-2-17-15,10-3-10 0,7 1-4 16,10-1-9-16,12 6-24 15,11-2-53-15,-3 1-2 16,1 1-6-16,-1-3-6 16</inkml:trace>
  <inkml:trace contextRef="#ctx0" brushRef="#br0" timeOffset="224242.4922">12663 6238 59 0,'9'-24'87'16,"1"1"-1"-16,-7-1-4 15,1 2-31-15,-4 11-16 16,0 11-11-16,0 0-8 0,-17 7-4 16,5 13-3-16,-4 8-2 15,-3 7-2-15,-3 9 0 16,-1 5-1-16,3 5 0 15,1 1-1-15,7-2-1 0,3-2 0 16,9-4-1 0,1-8 1-16,15-5 0 0,9-9 0 15,8-10 0-15,4-8 0 16,3-6 1-16,5-4-1 0,-6-11 0 16,-2-4-2-16,-7-6 0 15,-8-1 0-15,-13-1 0 16,-8-1 0-16,-5 4 0 15,-16 2 0-15,-7 4 0 0,-10 8 0 16,-8 7 0-16,1 6 0 16,-6 10-19-16,6-6-53 0,2 29-16 15,11 2-3-15,9 5-7 16,14 0-5-16</inkml:trace>
  <inkml:trace contextRef="#ctx0" brushRef="#br0" timeOffset="225373.1646">9494 8669 76 0,'-9'-8'84'0,"-1"3"-3"16,3-4-22-16,5-1-14 16,-1 1-10-16,3 0-9 0,0 9-8 15,0-15-4-15,0 15-3 16,-3-10-3-16,3 10-1 15,0 0-2-15,0 0-1 0,0 0-1 16,9-6 0-16,0 6 0 16,3 0 0-16,10 0 0 15,2 2 0-15,1 0 0 16,11-2 1-16,2 0-1 16,6 0 0-16,7 0 0 0,4-4-1 15,4 4 0-15,3 0-2 0,6-1 0 16,-2 1 0-1,2 1 0-15,4-1 0 0,-2 1 0 16,0 2 0-16,1-3 0 16,7 0 0-16,-2 1 0 15,5-1 0-15,3-4 0 0,-1 0 0 16,1-2 0-16,3 1 0 16,-5 0 0-16,-3 0 0 15,-5-1 0-15,-5 1 0 0,-2 1 0 16,-3 0 0-16,-3-1 0 15,-2 0 0-15,0-1 0 16,3-1 0-16,-5 2 0 16,4-2 0-16,0 0 0 0,-1 0 0 15,-2 1 0-15,-3 1 0 16,-3-1 0-16,-2 2 0 16,-9 1 0-16,-3 2 0 15,-3-1 0-15,-4 2 0 0,-8 1 0 16,-3-1 0-16,-3 1 0 15,-2 2 0-15,-6 0 0 16,-9-3 0-16,13 11 0 16,-13-11-10-16,0 12-16 0,0-12-60 15,0 13-4-15,0-13-3 16,-11 0-6-16,11 0 1 16</inkml:trace>
  <inkml:trace contextRef="#ctx0" brushRef="#br0" timeOffset="226819.8842">13700 8010 42 0,'0'-16'66'0,"-2"3"-2"16,-6-3-9-16,3 4-9 16,-6-1-10-16,2 2-8 15,-5 1-7-15,-2 1-5 16,-2 3-3-1,-1 1-4-15,-3 1-1 0,-3 2-1 0,-3 2-1 16,-4 0 1-16,-2 0 0 16,-2 4 0-16,-5 1-1 0,0-1 0 31,-2 3 0-31,-5 1 0 0,-1 2 0 0,0 1-1 16,-1 3-1-1,-1 2 1-15,3 5-1 0,2 5 0 16,-3 2 0-16,4 7-1 15,-2 2 0-15,7 3 0 0,-2 4 0 16,3 4 0-16,0-2-1 16,5 3-2-16,-1-2 0 15,5-1 0-15,0 2 0 0,4-2 0 16,2 2 0-16,0-4 0 16,7 3 0-16,4 3 0 15,1-1 0-15,6 1 0 0,2 0 0 16,4 1 0-1,3-1 0-15,4-1 0 16,4-1 0-16,2 0 0 0,5-1 0 16,6-1 0-16,2 2 0 15,6-1 0-15,3-1 0 0,3 2 0 16,3 1 0-16,7 0 0 16,2-2 0-16,6-1 0 15,5-3 0-15,3-4 0 16,8 0 0-16,9-5 0 0,-1-1 0 15,7-8 0-15,1 0 0 16,4-7 0-16,4 2 0 16,0-5 0-16,4-1 0 15,-1-5 0-15,6-2 0 0,4-6 0 16,0 0 0-16,5-2 0 16,-3-6 0-16,0-5 0 15,1-5 0-15,1-1 0 0,-4-4 0 16,-2-1 0-16,-3-5 0 15,-5 0 0-15,0-5 0 16,-3-5 0-16,0-4 0 0,-6-7 0 16,-2-2 0-1,-5-10 0-15,-4-3 0 0,-3-6 0 16,-5-4 0-16,-9-2 0 16,-7-6 0-16,-8 2 0 15,-8-3 0-15,-6 3 0 0,-10 0 0 16,-8 0 0-16,-8 5 0 15,-7 1 0-15,-13 4 0 16,-10 0 0-16,-9 4 0 16,-10 0 0-16,-10 4 0 0,-8 1 0 15,-8 2 0-15,-5 2 0 16,-8 7 0-16,-2 5 0 16,-4 2 0-16,-4 7 0 15,1 3 0-15,-6 7 0 0,0 5 0 16,-3 6 0-16,-2 5 0 15,-9 3 0-15,-2 7 0 0,-3-1 0 16,-3 8 0-16,-1 1 0 16,1 2 0-16,1-1 0 15,3-2 0-15,6 4 0 0,8-3 0 16,5 0 0 0,10 4 0-16,5 4 0 15,9 7 0-15,7 2 0 0,13 16-9 16,-1 0-32-16,21 11-47 15,9-1-2-15,15-4-5 0,9-4-6 16</inkml:trace>
  <inkml:trace contextRef="#ctx0" brushRef="#br0" timeOffset="227305.4407">13904 7893 62 0,'-3'-17'77'0,"3"-1"0"16,3 4-33-16,1 1-1 0,5 3-10 15,-9 10-7-15,11-10-1 16,-11 10-5-16,9 11-3 16,-12 16-1-1,-6 10-2-15,-4 13-1 0,-7 15 0 16,-5 13-1-16,-9 15-2 16,-6 10-1-16,-9 15-9 15,0 2 0-15,0 9 0 16,-6 3 0-16,4 2 0 0,-3 0 0 15,3-1 0-15,10-4 0 16,1-15 0-16,7-8 0 16,3-15 0-16,7-9 0 15,5-14 0-15,6-12 0 0,4-11 0 16,0-12 0 0,5-4 0-16,2-10 0 0,6-5-21 15,1-1-47-15,13-22-21 16,5-16-3-16,8-14-6 15,5-16-3-15</inkml:trace>
  <inkml:trace contextRef="#ctx0" brushRef="#br0" timeOffset="227686.5009">14947 7954 17 0,'65'-53'83'0,"-12"6"4"16,-9 11-3-16,-13 7-3 16,-10 11-53-16,-5 9 0 0,-16 9-5 15,6 13-6-15,-17 30-4 32,-9 13 0-32,-6 16-2 15,-9 16 0-15,-6 18-2 16,-11 13-3-16,-3 14-6 0,-10 10 0 15,4-11 0-15,-4 5 0 16,0-3 0-16,-1 0 0 16,3-5 0-16,0-8 0 0,6-10 0 15,3-9 0-15,11-12 0 16,-2-8 0-16,8-11 0 16,5-13 0-16,3-8 0 0,0-21-87 31,5-16-3-16,2-13-3-15,-1-18-7 0</inkml:trace>
  <inkml:trace contextRef="#ctx0" brushRef="#br0" timeOffset="228183.5966">12775 8845 32 0,'-30'-9'85'0,"5"0"0"16,3 1-5-1,5-1-3-15,-2 0-53 16,7 5-4-16,5 2-2 15,7 2-4-15,0 0-6 0,0 0-2 16,-4 6 0-16,4-6-1 16,18 14 1-16,6-7 0 15,12-1 1-15,13-2-1 16,19-4 1-16,20 0-1 0,21-6 0 16,22-5-1-16,21 0-3 15,17-3-2-15,12 0 0 16,11 0 0-16,4 1 0 15,5 2 0-15,-5-3 0 16,-11 3 0-16,-14 1 0 16,-14 0 0-16,-21 3 0 0,-20 0 0 15,-24 2 0-15,-22 0 0 16,-20 1 0-16,-16 2 0 16,-17 0 0-16,-17 2 0 0,-6-1 0 15,-47 1-84 1,-16 0-4-1,-11-4-4-15,-18-4-7 0</inkml:trace>
  <inkml:trace contextRef="#ctx0" brushRef="#br0" timeOffset="228542.3912">13313 8245 63 0,'-5'-12'78'16,"0"0"1"-16,-6 1-4 15,-1 4-45-15,2 7-7 0,-6 3 2 16,4 11-1-16,-6 12-7 15,2 10-3-15,-3 2-3 16,2 11-1-16,-1 2-3 16,3 3-1-16,-2-1-1 0,0 2-3 15,3-10 1 1,0-2-1-16,0-3-2 0,0-51-2 16,4 33-14-1,1-4-25 1,9-8-39-16,0-10-4 0</inkml:trace>
  <inkml:trace contextRef="#ctx0" brushRef="#br0" timeOffset="228810.0541">13163 8338 24 0,'12'-23'70'15,"4"0"4"-15,4 3-22 16,4 0-8-16,10 6-10 15,0-2-9-15,4 5-7 16,0 1-5-16,1 5-5 0,-4 2-3 16,-1 3-2-16,-7 1-1 15,-5 5-1-15,-4 0 0 16,-5 2 0-16,-1 2-7 16,-12-10-11-16,12 16-24 0,-5-5-30 15,-7 0-5 1,-5-1-6-16,-8 0 0 0</inkml:trace>
  <inkml:trace contextRef="#ctx0" brushRef="#br0" timeOffset="229154.9409">13109 8500 42 0,'0'0'73'15,"-10"13"2"-15,10-13-26 16,0 13-5-16,0-13-7 0,3 14-8 16,-3-14-5-16,19 12-4 15,-2-7-4-15,3-2-3 16,8-2-2-16,4-1-1 16,5-1-2-16,9-5-2 0,-4 1 0 15,5-1-2-15,-4-1-1 16,-6 1-1-1,-1 0 0-15,-8 2-1 0,-6 0 1 16,-6 1-1-16,-8 0 1 0,-8 3-1 16,0 0 0-16,0 0 0 15,0 0-2-15,0 0-2 16,0 0-7-16,-6 4-21 16,10 4-52-16,-4-8-1 0,-5 16-6 15,5-16-7-15</inkml:trace>
  <inkml:trace contextRef="#ctx0" brushRef="#br0" timeOffset="232244.1539">12852 9021 54 0,'-11'-4'85'0,"-1"0"2"0,-1-3-4 16,3 7-30-16,-2-5-11 15,12 5-12-15,-10-1-10 16,10 1-4-16,0 0-4 0,0 0-3 16,0 0-1-16,0 0-3 15,8 1 0-15,9 1-3 16,3 1-2-16,5 1 0 15,6-1 0-15,5 3 0 16,0 0 0-16,0 2 0 16,-2 3 0-16,-6 1 0 0,-1 3 0 15,-8 2 0-15,-6 5 0 16,-7 1 0-16,-4 5 0 16,-2 1 0-16,-4 5 0 0,-9 0 0 15,-1 5 0-15,1-3 0 16,-1 1 0-16,-1-3 0 15,1 0 0-15,3-3 0 0,2-1 0 16,2-7 0-16,4 2-25 16,-1 2-49-16,2-14-15 15,2-13-5-15,0 0-7 16,0 0 1-16</inkml:trace>
  <inkml:trace contextRef="#ctx0" brushRef="#br0" timeOffset="232437.0228">12939 9318 79 0,'0'0'95'0,"-6"-11"-3"16,6 11-5-16,6-14-1 15,9 6-58-15,7 2-9 16,10-2-6-16,9 4-6 0,4-2-5 16,12 5-7-16,1-3-13 15,2 5-66-15,12-1-4 0,1-5-3 16,4-2-8-1,5-9-4-15</inkml:trace>
  <inkml:trace contextRef="#ctx0" brushRef="#br0" timeOffset="234319.7309">20706 7738 1 0,'6'-17'78'16,"-4"-3"4"-16,-1-2-2 15,-1 0-29-15,0 4-12 16,-5-1-14-16,1 0-5 0,-6 1-7 16,1 0-4-16,-5 5-2 15,-1-1-1-15,-3 1-2 16,-1 2 1-16,-4 3-2 15,-5 0 0-15,0 2 0 16,-4 2 0-16,-3 0 0 16,-3 2 0-16,-3 1-2 0,-3 1 1 15,-1 0 0-15,1 0 0 16,-3 5-1-16,-2 0 1 16,2 2-1-16,0 2 0 0,-2 4 0 15,2-1-1-15,-2 3 1 16,-3 0 0-16,3 3-1 15,-2 0 1-15,-4 3 0 16,3 0-1-16,-4 0 1 0,-1 2 0 16,1-1-1-16,-1 3 1 15,5 0 0-15,-2 1 0 0,-9 10 1 32,4 0 0-32,1 3 1 15,3 0-1-15,0 4 1 0,4 2 0 16,-2 3 0-1,3 2 0-15,10-7-1 16,2 3 0-16,1 1 1 0,0 3-1 16,-1-1 0-16,3 2-1 0,2-3 0 15,3 1 1 1,2 2-1-16,2-1 0 0,3-1 0 16,3 0 1-16,3 5 0 15,5 2 0-15,4 5 0 16,4 1 0-16,4-1 0 0,1-1-2 15,10 1 0-15,3 1 0 16,6-4 0 0,3 0 0-16,0-5 0 0,5-2 0 0,0 0 0 15,6-4 0-15,0-2 0 16,5-2 0-16,1-5 0 16,8 1 0-16,3-6 0 15,4-1 0-15,5-1 0 0,4-5 0 16,3-1 0-16,5-1 0 15,6-3 0-15,6-4 0 16,3-2 0-16,2 0 0 16,4-4 0-16,1-2 0 15,2-2 0-15,2-2 0 16,-2-3 0-16,-4-1 0 0,1-1 0 16,-1-2 0-16,-1-5 0 15,2-1 0-15,-1-2 0 0,1-1 0 16,-1-2 0-16,0-1 0 15,0-5 0-15,1-1 0 16,-5-4 0-16,1-1 0 16,-2-4 0-16,-7-2 0 0,2-5 0 15,-4-5 0 1,-3-2 0-16,-2-2 0 0,-1-1 0 16,-4-7 0-16,-8 3 0 0,1-6 0 15,-6 2 0-15,-3 0 0 16,-5-4 0-16,-9-2 0 15,-2-4 0-15,-7-3 0 0,-2-2 0 16,-7-3 0-16,-3-1 0 16,-7 1 0-16,-2-2 0 15,-7 1 0-15,-1 2 0 16,-5 1 0-16,-11 0 0 16,-6 2 0-16,-7 1 0 15,-8 0 0-15,-5 4 0 0,-9 2 0 16,-1 2 0-16,-6 4 0 15,-7 4 0-15,-3 3 0 16,-4 6 0-16,-4 3 0 16,-4 4 0-16,-2 1 0 0,-5 8 0 15,-4 2 0-15,-2 8 0 16,-4-1 0-16,0 4 0 0,-1 4 0 16,-1 6-4-16,0 2-6 15,6 2-5-15,-1 7-12 16,8 3-30-16,9 10-32 15,9 0-3-15,13 1-4 16,16-1-1-16</inkml:trace>
  <inkml:trace contextRef="#ctx0" brushRef="#br0" timeOffset="234684.7352">20360 7665 41 0,'-9'-14'89'0,"9"14"-3"15,-5-13-3-15,5 13-4 0,0 0-58 16,-16 4-2 0,2 17-8-16,-5 11-2 0,-8 9-4 15,-30 45 2 1,-12 19 2-16,-15 17-2 15,-10 14 1-15,-6 11-1 16,-9 8-1-16,-5 7 0 0,-2 2 0 16,23-30-4-1,3-7 0-15,9-9-1 16,4-10 0-16,8-8-1 16,5-7 0-16,9-10-2 0,5-9-1 15,10-11-4-15,3-9-5 16,13-4-17-16,15-10-57 15,0-16 0-15,9-15-7 0,10-10-5 16</inkml:trace>
  <inkml:trace contextRef="#ctx0" brushRef="#br0" timeOffset="235122.6485">20268 9189 511 0,'-47'69'0'0,"-6"9"0"0,-6 10 0 15,-7 6 0-15,5-6 0 16,5-8-3-16,3-10-3 16,10-8-4-16,2-17-13 15,3-4-62-15,8-15-2 0,2-14-6 16,8-12-5-16,1-17-1 0</inkml:trace>
  <inkml:trace contextRef="#ctx0" brushRef="#br0" timeOffset="235365.4728">18716 8588 10 0,'-39'-5'56'16,"9"1"1"-16,8 1-3 16,7 2-51-16,6 1-37 15,9 7-17-15,5 3-4 0</inkml:trace>
  <inkml:trace contextRef="#ctx0" brushRef="#br0" timeOffset="236216.499">21493 7603 19 0,'-3'-14'73'16,"3"0"-3"-16,2-1-11 15,2-1-8-15,9 3-10 16,-7 2-7-16,7-1-5 0,-13 12-6 15,16-13-6 1,-16 13-3-16,0 0-2 0,0 19-3 16,-12 1-1-16,-6 10-2 0,-11 12-2 15,-9 10 1-15,-23 23 0 16,-8 12 0 0,-15 15 0-16,-6 14 0 15,-11 11 0-15,-4 8 1 16,-7 4 0-16,2 4-6 0,10-15 0 15,3-2 0-15,7-11 0 0,6-10 0 16,3-4 0-16,7-8 0 16,7-4 0-1,7-9 0-15,5-5 0 0,6-4 0 16,3-5 0 0,6-8 0-16,7-12 0 0,6-7 0 15,4-8 0-15,5-8 0 0,7-6 0 16,1-9 0-16,10-8 0 15,0 0 0-15,0 0-41 16,-5-10-46-16,5-10-4 16,0-6-5-16,1-14-6 0</inkml:trace>
  <inkml:trace contextRef="#ctx0" brushRef="#br0" timeOffset="236780.6288">18817 8631 37 0,'-22'-4'75'16,"0"-2"2"-16,2 0-2 16,1 1-46-16,6 2 2 15,-2 0-4-15,4 3-6 16,2 0-3-16,0 0-5 0,9 0-1 16,-11 6-2-16,11-6-2 15,-4 12 0-15,4-12 0 16,5 16 0-16,10-9-1 15,9 2 1-15,16-3 0 0,14-3-1 16,16-3 0-16,22 1-1 16,18-2 0-16,24-5-1 15,15 0-5-15,17 0 0 0,14 3 0 16,6-1 0-16,16 2 0 16,4 2 0-1,5 1 0-15,-7 0 0 0,-2 0 0 16,-10 0 0-16,-13-2 0 15,-18-2 0-15,-23-2 0 16,-27-1 0-16,-22-1 0 0,-25-3 0 16,-22-2 0-16,-16 1 0 15,-20-2 0-15,-10 1 0 16,-15 3 0-16,-13 0-13 0,-7 5-33 16,-15-1-41-16,-10 1-5 15,-13-1-2-15,-7-6-7 16</inkml:trace>
  <inkml:trace contextRef="#ctx0" brushRef="#br0" timeOffset="237414.1">19469 7872 36 0,'8'-15'79'16,"-2"1"2"-16,-5 0-3 15,-1 3-44-15,0 11-1 0,-13-11-5 16,1 12-6 0,-10 8-4-16,-2 7-3 0,-16 12-1 15,-3 4-2 1,0 4-2-16,2 3-1 15,2 0-2-15,6-1-1 16,8 0-1 0,8-2-2-16,16-9-1 0,14-4 0 0,9-4-1 15,6-3 1-15,6-4-1 16,6-4 1-16,1-6-1 16,2-2 0-16,-4-2 0 0,-5-7 0 15,-6 1 0-15,-4 0 0 16,-7-1 1-16,-5 3 1 15,-12 6-3-15,13-8 0 16,-13 8 0-16,0 0 0 16,-14 14 0-16,0 0 0 15,-3 7 0-15,-5 3 0 0,-1 8 0 16,-4 6 0-16,2 2 0 0,-3 3-2 16,13-14-63-1,-1 20-23-15,4-7-2 16,10-8-8-16,2-8-6 0</inkml:trace>
  <inkml:trace contextRef="#ctx0" brushRef="#br0" timeOffset="240202.6297">18749 8934 26 0,'16'-13'81'0,"0"-1"1"16,-2-3-16-1,1 6-8-15,-2 0-13 0,-1 3-11 16,-12 8-10-16,14-9-5 16,-14 9-4-16,0 7-2 0,-3 7-3 15,-7 4-2-15,-5 5-1 16,1 4 0-16,-5 2-1 16,0 2-1-16,2 1-2 15,2 0-1 1,6-3-2-16,5 0 0 0,4 0 0 0,10 0 0 15,7-3 0-15,6 0 0 16,1-2 0-16,5-1 0 0,-1-2 0 16,-1-3 0-1,-4-3 0-15,-4-2 0 16,-5-2 0-16,-7-2 0 16,-7-9 0-16,-3 12 0 0,-10-7 0 0,-10 0 0 15,-4 0 0-15,-11-1-8 16,-3 2-8-16,-8-5-20 15,-3-2-50-15,4 1-3 16,3-10-5-16,6-5-4 16</inkml:trace>
  <inkml:trace contextRef="#ctx0" brushRef="#br0" timeOffset="240367.4333">18702 8992 57 0,'33'-27'87'15,"2"4"-4"-15,6-2-4 0,1 2-5 16,36 6-60-16,-22 10-14 16,0 8-48-16,6-1-25 15,5 0-6-15,-3 1-5 16,5-1-4-16</inkml:trace>
  <inkml:trace contextRef="#ctx0" brushRef="#br0" timeOffset="241504.0622">15493 6443 24 0,'-18'-7'36'0,"3"1"-1"0,-2 1-3 15,4 1-2-15,1-1-3 16,-1 4 2-16,2-5-2 16,-1 4-2-16,0-2-3 15,4 3-2-15,-3-3 0 16,1 3-3-16,0-2-3 0,0 3 0 16,1-1-2-16,9 1-3 0,-15 0-1 15,15 0-1-15,-10 0-2 16,10 0 0-16,0 0 0 15,-5 13 1-15,7-4 0 16,9 3 0-16,5 4 2 16,9 2-1-16,11 4 1 15,12 5 0-15,13 3-1 16,14 2-1-16,15 5-1 16,12 0 0-16,14 6-2 0,12 2 1 15,13 2-2-15,6 0 1 0,8 0-1 16,6 1 0-16,2 0-2 15,5 1 0-15,-4-6 0 16,1 2 0-16,-8-5 0 16,-5-2 0-16,-11-3 0 0,-14-4 0 15,-10-4 0-15,-14-4 0 16,-16-3 0-16,-16-6 0 16,-13-1 0-16,-12-5 0 0,-11-4-4 15,-9-1-2-15,-9-3-2 16,-5 0-2-1,-4-4-1-15,-8 4-2 0,5-18 0 0,-5 7 1 16,-2-2 1-16,-3 1 1 16,-2-2 3-16,-1 1 2 15,5 2 3-15,2 0 2 16,1 11 3-16,4-8 1 0,10 8 2 16,5 4 1-1,5 9 1-15,4 6 0 16,-1 5 0-16,2 9-1 15,-2 4-1-15,-3 4-2 0,-6 4-1 16,-8 4-1-16,-7 6-2 16,-10 1-4-16,-16 3-4 0,-14-1-15 15,-20 6-58-15,-4-1-2 16,-12-3-6-16,-6 0-6 0</inkml:trace>
  <inkml:trace contextRef="#ctx0" brushRef="#br0" timeOffset="242142.7612">16254 9216 79 0,'-29'1'95'0,"2"-2"-4"0,3 1-6 16,7-3-1-16,5 0-64 15,12 3-2-15,0 0-5 16,0 0-4-16,23-7-3 0,15 5 0 15,16-2-1-15,16 0-5 16,18-1 0-16,15-3 0 16,18-1 0-16,14-2 0 15,5 0 0-15,5-1 0 16,1-3 0-16,-1 3 0 0,-8-6 0 16,-9 1 0-16,-11-4 0 15,-16 0 0-15,-13 0 0 16,-16-3-9-16,-15 3-7 15,-18-4-4-15,-14 5-3 0,-14 2-2 16,-11 2 2-16,-13 0 2 16,-12 5 4-16,-1 3 9 15,-10-1 10-15,6 5 5 16,4 1 7-16,4 3 4 0,9 0 2 16,13 0 0-16,3 10 0 15,14 3-4-15,13 3-4 16,4 4-1-16,6 3-1 0,2 3-3 15,-2 1-2-15,-4 4-5 16,-7 2 0-16,-7 0 0 16,-8 6 0-16,-12-2 0 0,-6 7-9 15,-19-5-27 1,-8 7-50-16,-12-4-2 0,-10-1-7 16,-11-2-7-16,-12-6 7 15</inkml:trace>
  <inkml:trace contextRef="#ctx0" brushRef="#br0" timeOffset="243357.6736">9685 11303 70 0,'-17'0'91'16,"1"0"-4"-16,6-4-5 16,2-4-3-16,8 8-61 0,-2-13-4 15,2 13-4-15,17-14-3 16,1 6-1-16,7 1 0 16,7 0-1-16,6 0 0 0,7 0-1 15,9-1-1-15,6 2-1 16,1-1 0-16,8-1-1 15,3 3 0-15,3-3-1 0,4 1 1 16,4 0-1-16,0 0 1 16,5 0 0-16,4-1 1 15,5 0 0-15,4-1 1 16,8 1 0-16,8-3-1 0,5 0 1 16,8 1-3-1,8-2 0-15,5 4 0 0,6-1 0 16,2-1 0-16,8 2 0 15,2-3 0-15,5 5 0 16,5-2 0-16,7-1 0 0,1 0 0 16,3-1 0-16,5-1 0 15,0 1 0-15,2-4 0 16,4-1 0-16,-1-2 0 0,-1 1 0 16,-1 0 0-16,2-3 0 15,-5 2 0-15,-2 0 0 16,2 0 0-16,2 1 0 0,-7 2 0 15,2 3 0-15,-1 1 0 16,0 2 0-16,-1 3 0 16,0 0 0-16,0 4 0 15,-9-2 0-15,5 2 0 0,-1 1 0 16,-7 0 0-16,-1 0 0 16,-1 0 0-1,-4-3 0-15,-7 3 0 0,-2-3 0 16,-6 1 0-16,-7-4 0 15,-4-1 0-15,-4-1 0 0,-10-2 0 16,-7-3 0-16,-9 0 0 16,-8-3 0-16,-10 2 0 15,-13 1 0-15,-11-1 0 0,-13 3 0 16,-14 2 0-16,-7 1 0 16,-10 2 0-16,-10 1 0 15,-12 5 0-15,0 0 0 16,-12-9 0-16,-10 8 0 0,-4 1 0 15,-6-1 0-15,-4 6-3 16,-7 1-22-16,1 2-26 16,7-1-39-16,-5-3 0 15,3-2-8-15,3-2 0 16</inkml:trace>
  <inkml:trace contextRef="#ctx0" brushRef="#br0" timeOffset="243574.4945">19054 10444 7 0,'4'-19'85'15,"6"4"3"-15,3-1-1 16,3 6-5-16,-11 1-43 0,19 7-5 16,4 2-7-16,-2 3-8 15,3 6-5-15,-6 6-3 16,-2 5-2-16,-3 4-3 16,-8 6-3-16,-8 2-3 15,-7 8 0-15,-17 0-3 0,-8 13-22 16,7-3-60-16,-26-1-4 15,-9-4-4-15,-3-6-6 16,0-6-5-16</inkml:trace>
  <inkml:trace contextRef="#ctx0" brushRef="#br0" timeOffset="244976.5523">3307 7379 24 0,'3'-14'89'16,"1"0"1"-16,-2-1-4 15,-19-6-20-15,14 10-20 0,3 11-15 16,-9-14-9-16,9 14-6 16,-22 5-5-16,3 11-2 15,-1 9-3-15,-8 11-1 16,0 10-2-16,-1 6-1 0,2 5 0 16,6-1-1-16,7-1 1 15,8-7-2-15,18-9 0 31,13-12 0-31,9-12 0 0,7-14 0 16,0-5 0-16,0-14 0 16,-1-7 0-16,-2-6 0 15,-19-5 0-15,-2 1 0 0,-7-4 0 16,-7 2 0 0,-2 1 0-16,-8 3 0 15,-8 4 0-15,-5 5 0 0,-7 4 0 16,-2 9 0-16,-5 5 0 0,1 5-6 15,0 4-14-15,9 7-43 16,2 10-25-16,10 2-4 16,12-1-6-16,10 1-4 0</inkml:trace>
  <inkml:trace contextRef="#ctx0" brushRef="#br0" timeOffset="245434.6503">3761 7456 32 0,'2'-14'94'0,"-2"0"-3"16,1-3-2-16,0-1-3 15,3 1-49-15,8-2-7 16,2 5-10-16,4-1-8 16,6 8-4-16,1 4-3 15,2 3-2-15,6 10-1 0,-3 8 0 16,-2 8-2-16,0 8-2 15,-8 8 4-15,-6 6-2 16,-7 3 0-16,-7 3-2 16,-13 6 4-1,-7-5-2-15,-2-4 0 16,-3-10 0-16,2-4 0 16,3-11 0-16,10-7 0 0,7-8 0 15,14-11 0 1,11-4 0-16,9-3 0 0,5-4 0 15,5-2 0-15,4-2 0 16,0 0 0-16,-5 0 0 0,-3 3 0 16,-4-1 0-16,-7 5 0 15,-5-1 0-15,-9 5 0 0,-2 0 0 16,-10 4 0 0,0 0 0-16,0 0 0 0,0 0-10 15,0 0-16-15,-21 4-61 16,21-4-3-16,-10 3-5 15,10-3-7-15,0-7 2 0</inkml:trace>
  <inkml:trace contextRef="#ctx0" brushRef="#br0" timeOffset="246400.4028">7977 5555 20 0,'-19'-7'80'0,"11"2"4"16,-5-4-2-16,13 9-32 0,-17-16-9 16,13 7-8-16,4 9-11 15,0-18-6-15,10 9-5 16,5 0-3-16,4 2-3 16,3 4-3-16,3 3 0 15,-1 0-1-15,-3 9 0 0,-3 8 0 16,-5 7 0-16,-5 4 0 15,-7 8 0 1,-4 2 1-16,-9 1 0 0,-5 2 0 16,-2-1 1-16,-7-3-1 0,4-4 0 15,0-3 0 1,0-5-1-16,5-4 1 0,4-2-1 16,4-4-1-16,3-3 1 0,6-1 0 15,0-11 1-15,4 12 0 16,6-8-1-16,5-1 1 15,2-1 0-15,3-2 1 0,1 0-2 16,5 0 1-16,0-2-1 16,1-2-1-16,1 1-1 15,-2-1-4-15,1 1-3 16,-6-2-12-16,7-7-39 16,2 9-27-16,3-3-2 0,3-2-7 15,2-5-1-15</inkml:trace>
  <inkml:trace contextRef="#ctx0" brushRef="#br0" timeOffset="246777.4738">8688 5649 78 0,'-8'-9'86'15,"0"-2"-3"-15,6-2-2 0,2-6-38 16,7 7-11-16,4 1-11 16,5 1-7-16,2 3-4 15,3 2-2-15,1 5-2 0,0 1-1 16,0 9-2 0,-3 4 1-16,-1 4-2 0,-2 5 0 15,-5 2 0-15,-1 5 0 0,-2 3 1 16,-4 0 0-1,-4 2-1-15,0 0 0 16,-9-2 0-16,0 0-1 16,-1-3 0-16,-4-3-3 0,0 0-3 0,1-5-6 15,0 1-15 1,-1 4-53-16,3-11-6 0,-1-5-6 16,1-6-7-16,1-4 3 15</inkml:trace>
  <inkml:trace contextRef="#ctx0" brushRef="#br0" timeOffset="247079.9597">8584 5845 45 0,'-15'-4'93'0,"4"1"-4"16,11 3-4-16,0 0-2 15,0-12-51-15,16 11-5 16,17-4-11-16,9 0-6 15,13-1-4-15,9 0-1 0,6 0 0 16,3 0-2-16,1 0-1 16,-7 0 0-16,-6 1 0 15,-10 1 0-15,-9 0 0 0,-11 1 0 16,-6 1-2-16,-12 1 0 16,-1 1 0-16,-12 0 0 15,0 0 0-15,0 0 0 16,0 0-5-16,0 0-19 0,-21 5-60 15,21-5-5-15,-7 13-4 16,7-13-5-16,-5 12-4 16</inkml:trace>
  <inkml:trace contextRef="#ctx0" brushRef="#br0" timeOffset="249444.8795">7912 7998 70 0,'-14'-8'78'15,"1"-3"-19"-15,4 2-1 0,-3-2-17 16,8 2-8-16,2-2-9 16,2-1-3-16,7 2-6 15,7-3-2-15,8 4-3 16,1 0-1-16,7 2-2 16,2 5-1-16,-2 2-1 0,0 5-1 15,-5 9-1-15,-3 5-1 16,-8 8 1-16,-8 3-1 15,-6 8 1-15,-9 5 0 16,-9 5 0-16,-7 0 0 0,-6 0 0 16,-4 0-1-16,-3-4 0 15,3-5 0-15,3-6-1 0,6-7 0 16,5-9 0-16,6-1-1 16,6-9 2-16,9-7 0 15,0 0 0-15,16 0 0 16,4-5 0-16,5-2 0 15,8-4 0-15,2 0 0 0,4 0-2 16,3-2 0-16,-6 3 1 16,0 1-1-16,-4 1 0 15,-4 1 0-15,-3 2 0 0,-8 1 0 16,-6 2 0-16,-1 0 0 16,-10 2-1-16,11 0-1 15,-11 0-2 1,0 0-3-16,14 2-7 0,-14-2-24 15,14 0-48-15,2 0-1 0,1-2-6 16,2-5-4-16</inkml:trace>
  <inkml:trace contextRef="#ctx0" brushRef="#br0" timeOffset="249992.2026">8883 7946 10 0,'0'-10'79'0,"0"10"6"16,-7-17-17-16,7 17-10 15,-8-13-12-15,8 13-9 16,-15-3-10-16,6 3-8 16,-7 8-5-16,0 5-3 0,-1 3-3 15,2 3-2-15,5 6 0 16,1-1-1-16,8 4-1 15,2-2 0-15,11 0 0 16,5 0-1-16,2-2 0 16,5-3 0-16,4 1 0 0,-3-3-1 15,0 0 0-15,0-2-1 16,-3-2 0-16,-4 1 1 0,-2-2-2 16,-7 1 0-1,0-3 0-15,-8 4 0 16,-1-3 0-16,-11 1 0 0,-5 0 0 15,-6 0 0-15,-4-1 0 16,-9-1-7-16,-1 3-6 16,-8-9-19-16,-14 1-54 0,17-4-2 15,4-3-5 1,5-6-5-16,7-8 4 0</inkml:trace>
  <inkml:trace contextRef="#ctx0" brushRef="#br0" timeOffset="250300.5493">8831 7954 51 0,'14'-19'95'15,"5"0"-5"-15,3 2-3 16,4-1-3-16,5-5-60 0,8 10-1 16,5 1-8-16,2 3-4 15,2 2-5-15,-1 1-1 16,-2 3-2-16,-3 2-1 15,-1 1-1-15,-7 0 0 16,-3 0-1-16,-7 2 0 16,-6 0 1-16,-4 2-2 0,-3-1 0 31,-11-3-2-31,7 6-2 16,-7-6-4-16,0 0-12 0,-2 15-64 15,2-15-2-15,-11 13-6 16,11-13-7-1,-13 5 6-15</inkml:trace>
  <inkml:trace contextRef="#ctx0" brushRef="#br0" timeOffset="251584.8341">7919 10388 17 0,'-15'-6'82'0,"5"2"2"15,10 4-3-15,-7-26-20 16,7 26-21-16,25-16-11 0,1 11-11 16,8 2-5-16,5 3-2 15,1 1-2-15,5 5-2 16,-7 7-2-16,-3 6-1 0,-7 3-1 16,-10 6-1-16,-8 4 0 15,-11 6 0-15,-7 1-2 16,-12 4 1-1,-6 0 0-15,-6-3-1 0,-5-1 1 0,-1-6 0 16,0-4-1-16,3-9 1 16,5-4-1-16,8-5 1 15,4-5 0 1,11-4 0-16,7-2 1 0,0 0-1 16,13-2 1-16,11-5-1 15,6-5 0-15,8 1 0 16,7-4-3-16,9 3-4 15,1-6-8-15,7-1-37 0,3 3-33 16,0-5-3-16,-1-1-8 0,-1-2-2 16</inkml:trace>
  <inkml:trace contextRef="#ctx0" brushRef="#br0" timeOffset="251843.9845">8898 10302 63 0,'-3'-12'97'15,"-2"2"-3"-15,-2 0-6 16,7 10-1-16,-11-10-55 16,11 10-11-16,0 0-9 15,-5 10-3-15,4 4-3 16,-1 2-4-16,1 7-2 0,-1 3 0 16,-3 4 0-16,0 4 0 15,2 3 0-15,-1-1 0 16,-4 3 0-16,1 0 0 0,-2 0 0 15,-2-1 0 1,0-1-11-16,-4-10-29 0,7 2-49 16,0-9-1-16,2-9-8 15,6-11-4-15</inkml:trace>
  <inkml:trace contextRef="#ctx0" brushRef="#br0" timeOffset="252317.2458">8997 10301 70 0,'2'-20'95'0,"1"5"-3"15,4 0-6-15,2 2 0 16,6 5-60-16,2 8-8 16,4 1-7-16,1 8-4 15,4 8-3-15,-2 5 0 16,0 4-1-16,-5 4-2 0,-4 8 1 15,-6 2-1-15,-9 5 0 16,-8-1-1-16,-7 1 1 16,-4-3-1-16,-7-3 0 15,0-4-1-15,-4-5 1 0,5-6 0 16,4-8 0-16,4-3 0 16,8-5 0-16,9-8 1 0,0 0-1 15,19 6 0-15,11-6 1 16,7-7-1-16,7-2 2 15,7-3-2-15,1 1 0 16,2-2 0-16,-6 1 0 16,-4-1 0-16,-9 2 0 0,-7 2 0 15,-8 2 0-15,-5 1 0 16,-15 6 0-16,13-4 0 16,-13 4 0-16,0 0 0 15,-14 1-5-15,0 3-5 0,4 6-18 16,9 1-57-16,-15-4-5 15,-2 0-3-15,2-2-7 16,1-2 0-16</inkml:trace>
  <inkml:trace contextRef="#ctx0" brushRef="#br0" timeOffset="253822.1509">13636 5242 11 0,'-4'-10'77'16,"-7"1"4"-16,3 3-14 0,0-2-15 15,8 8-12-15,-15-9-12 16,15 9-5-16,-13-2-6 0,13 2-4 15,-13 0-3-15,13 0 0 16,0 0-1-16,0 14-2 0,9-6 0 16,10 1-2-16,7 1 1 15,8 3-1-15,6-2-1 16,5 0-2-16,-2 2 2 16,4-2 0-16,-8 2-1 0,-4-1 0 15,-10 2 0-15,-6-1 0 16,-4 3 1-16,-10-3 0 15,-2 5-2-15,-3 0 0 16,-5-1 0-16,-3 1 1 16,-4 2-3-16,-2-2 0 15,1 1 0-15,-2 2 0 0,1-1 0 16,-4 0 0-16,4 3 0 16,-3 1 0-16,5 0-12 15,-5-4-14-15,5-13-53 0,1 15-9 16,1-7-4-16,-2-4-7 15,2-7 1-15</inkml:trace>
  <inkml:trace contextRef="#ctx0" brushRef="#br0" timeOffset="254007.516">13610 5604 34 0,'0'0'87'0,"-5"-13"1"15,5 13-4-15,2-14-3 16,4 5-49-16,6 0-6 15,8 3-10-15,5-2-6 16,9 4-3-16,3-2-3 0,10 3-5 16,3-1-4-16,9 4-11 15,1 1-33-15,1-1-33 16,6-1-2-16,-6-5-8 16,4-3-4-16</inkml:trace>
  <inkml:trace contextRef="#ctx0" brushRef="#br0" timeOffset="254293.0086">14617 5303 13 0,'-8'-9'88'16,"8"9"1"-16,-11-7-3 0,11 7-3 16,-13-9-42-1,13 9-19-15,0 0-5 0,-9 11-1 16,6 5-5-16,-4 7-2 15,3 3-2-15,-7 7 1 16,4 4-1-16,-4 5 0 16,3 5 0-16,-4-5-7 15,4 1 0-15,-3-3 0 16,2-5 0-16,1 0-9 16,1-11-9-16,5-7-40 0,2 0-28 15,0-8-3-15,0-9-8 16,15 0-3-16</inkml:trace>
  <inkml:trace contextRef="#ctx0" brushRef="#br0" timeOffset="254746.5044">14758 5345 17 0,'4'-10'81'0,"4"-3"3"15,3 1-2 1,1-2-6-16,7 0-44 0,3 6-10 16,-1 1-8-16,7 5-6 0,-3 2-1 15,0 3-4 1,-1 7 2-16,-9 11 0 16,-5 5-1-16,-8 4-1 15,-4 3 2-15,-9 0-1 16,-3 1 0-16,-4 0 2 0,-4-2-5 15,6-10 1-15,3-4-1 16,2-4-1-16,8-3 1 16,3-2 0-16,9-2-1 0,7 1 0 15,7-1 1-15,0 3 1 16,1 1-1-16,4-1 1 16,-3 4 0-16,-2 0 0 15,-7 1 0-15,0 2 0 0,-8-1 1 16,-5 1-1-16,-3 1 1 15,-5-2-1-15,-8 1 1 16,-6-2-1-16,-7 3-2 16,-7-4-5-16,0 5-14 0,-18-5-63 15,1 0-4-15,-1-4-5 0,-1-4-5 16,7-1-4 0</inkml:trace>
  <inkml:trace contextRef="#ctx0" brushRef="#br0" timeOffset="255866.5461">14321 8088 68 0,'0'-14'87'0,"-1"-1"-2"16,0-2-22-16,-4 6-15 15,5 11-12-15,-15-9-13 0,5 11-8 16,-6 6-4-16,3 9-3 16,0 5-2-1,-1 3-1-15,3 5 1 0,6 2-1 0,3 3 0 16,3-2 0-16,11 2-2 15,7-2 1-15,3-2-1 16,8 0-1 0,-1-2 1-16,3-3-1 0,-2-2-1 15,-3-1 0-15,-3-3-1 0,-5-3 1 16,-5-2-1-16,-6-1 1 16,-5-3-1-16,-3-3 2 15,-8 2-1-15,-2-3 0 16,-8-1 0-16,-4-1-1 15,-5-4-1-15,-3-1-4 0,-2 0-4 16,1 0-12-16,-3 0-41 16,8-6-25-16,-1-10-1 0,7-5-8 15,11-5-2-15</inkml:trace>
  <inkml:trace contextRef="#ctx0" brushRef="#br0" timeOffset="256064.5553">14265 8095 37 0,'1'-19'88'0,"0"2"-4"16,2-2-3-16,8-2-6 15,1 6-48-15,14 4-12 16,1 0-8-16,11 6-3 16,8-1-4-16,9 6-5 0,4 0-9 15,7 1-29-15,11 4-33 16,-12-2-6-16,5 0-5 15,-5-3-2-15</inkml:trace>
  <inkml:trace contextRef="#ctx0" brushRef="#br0" timeOffset="256471.5993">15457 8013 73 0,'0'0'91'0,"0"0"-3"16,9-11-4-16,-9 11-32 16,4-9-17-16,-4 9-13 0,0 0-7 15,0 0-4-15,0 0-4 16,2 9-2-16,-2 3-1 15,0 5-1-15,-3 3 0 0,-2 8 0 16,1 4 0-16,-1 6 1 16,-3 3-1-16,1 2 0 15,0 1-1-15,-3 1-2 16,-1 0 0-16,-2-4 0 0,0-2 0 16,-2-6 0-16,4-3 0 15,-2-5 0-15,1-4 0 16,5-1 0-16,-3-7 0 15,7 1-11-15,3-14-15 0,-7 16-59 16,7-16-4-16,0 0-5 16,10 0-6-16,1-15-1 15</inkml:trace>
  <inkml:trace contextRef="#ctx0" brushRef="#br0" timeOffset="257071.2161">15640 8176 44 0,'0'-9'86'0,"0"-4"-2"16,0 2-3-16,0-1-35 15,3 1-6-15,3 0-12 16,3 3-10-16,5 2-5 16,1 3-4-16,5 3-2 0,3 0-1 15,3 10-1-15,3 3-2 16,-3 5 1-16,2 6-2 16,-4 5 1-16,-3 3-1 15,-4 3 0-15,-5 4 0 16,-8 1 1-16,-7 4-2 15,-12-2 0-15,-7-2 0 0,-7-2 0 16,-3-5 0-16,-7-2 0 16,0-8-1-16,2-3 1 15,7-8 1-15,4-2-1 0,7-3 0 16,8-2 1-16,11-5 0 16,0 0-1-16,17 5 1 0,8-5-1 15,12 0 0-15,6 0 2 16,7 0-3-16,4-2 0 15,0-1 0-15,-1-1 0 16,-6 1 0-16,-4 0 0 0,-10 0 0 16,-7 0 0-16,-5 2 0 15,-8 0 0-15,-5-1 0 16,-8 2 0-16,0 0 0 0,0 0 0 16,0 0 0-16,-6-7-2 15,6 7-6-15,-14 0-8 16,4 2-23-16,10-2-48 15,-15 10-1-15,15-10-6 16,-14 8-5-16</inkml:trace>
  <inkml:trace contextRef="#ctx0" brushRef="#br0" timeOffset="260655.5879">20466 7890 79 0,'8'-10'90'15,"-2"0"-3"-15,-6 10-6 16,-1-10-41-16,1 10-7 16,-13 23-13-1,-1 5-6-15,-5 6-4 16,-4 9-2-16,-7 8 0 15,-4 3 0-15,-3 4-2 16,0 3-1-16,3-8-1 0,0-4-1 16,5-4-1-16,-1-4 0 15,7-6-2-15,6-3-4 16,0-7-5-16,8-1-15 16,3-5-60-16,6-8-2 15,0-11-7-15,14 3-6 0,5-9 2 16</inkml:trace>
  <inkml:trace contextRef="#ctx0" brushRef="#br0" timeOffset="261186.8366">20533 7980 24 0,'7'-22'83'0,"-4"0"0"0,4 2-2 15,4-33-16-15,-3 37-36 0,6 5-11 16,1 2-5-16,3 9-6 16,2 0-2-16,1 9-2 15,0 14-1 1,3 6 0-16,-5 4 0 16,-6 5 0-16,-3 4 0 15,-10 0 0-15,-3 0 1 16,-9-2-1-16,-5-12 0 0,-2-4 0 15,-2-4 0-15,4-5-1 16,3-3 0-16,7-4 1 16,7-8-2-16,-2 13 0 15,2-13 1-15,7 18-1 16,7-7 1-16,1 2 0 0,2 2 0 16,2 0 0-16,1 4 0 15,-1 2 2-15,0-1-1 16,-3 3 0-16,-3-1 0 15,-3 0 0-15,-3-2 0 16,-6-2 0-16,-1 0-1 0,-11-5 0 16,-6-1 0-16,-5-2 0 15,-7-3 1-15,-1-3-1 16,0-1 0-16,-6-3 0 0,3 0 0 16,3 0-4-16,3-3-8 15,8-3-35-15,5 3-35 0,9-7-3 16,5-1-7-16,12-5-5 15</inkml:trace>
  <inkml:trace contextRef="#ctx0" brushRef="#br0" timeOffset="261754.9563">21646 8062 26 0,'13'-15'61'0,"-13"15"0"15,15-14-4-15,-15 14-5 0,12-14-9 16,-12 14-5-1,12-13-7-15,-12 13-5 0,10-10-7 16,-10 10-4-16,0 0-3 16,0 0-3-16,0 8 0 15,-4 7-2-15,-4 2-1 16,-1 6-2-16,0 7 2 0,-4 5 0 16,2 6-1-16,-4 3 0 15,-3 1-1-15,-3 3 0 16,-2 0-1-16,-1-3-1 0,-3-2-2 15,-2-5 0-15,0-3 0 16,2-7 0-16,0-3 0 16,5-7 0-16,3-3-8 15,2-8-8-15,17-7-47 0,0 0-25 16,0 0-3-16,8-12-7 16,11-4-2-16</inkml:trace>
  <inkml:trace contextRef="#ctx0" brushRef="#br0" timeOffset="262321.2877">21949 8104 6 0,'0'-11'86'16,"0"-3"3"-16,-7 5-3 15,0 0-7-15,0 2-39 16,-3 6-15-16,1 1-9 0,-3 8-5 15,1 5-3-15,1 5-2 16,2 2-2-16,2 4 1 0,4 4-1 16,2 0 0-16,0 4-1 15,8-2 1-15,4 1-1 16,4 1 0-16,2 0-1 16,-1 0 0-16,4-1 0 0,-3-1-1 15,-1-1 0 1,-4 0 0-16,-5-2 0 0,-3 0 0 0,-5 0-1 15,-4-2 0 1,-9-3 1-16,-5 1-1 0,-6-7 0 16,-2-2 0-16,-5-5 0 15,-3-4 0-15,1-5 0 16,0-5-1-16,2-7 1 16,3-5-1-16,6-5 1 0,10-3-1 15,9-6 1-15,10-2-1 16,16-4 0-16,13-4 0 0,8 0-1 15,13-2 1-15,6 0 0 16,-3-1 1-16,-1 0-1 16,-7 4 1-16,-8 2 1 15,-13 3-1-15,-10 4 1 0,-12 3-1 16,-9 5 1-16,-12 7-1 16,-8 1 1-16,-7 8-1 15,-7 3-1-15,-5 4-2 16,-7 1-7-16,4 2-53 15,-3 13-22-15,0 0-3 0,8 5-8 16,5 0-2-16</inkml:trace>
  <inkml:trace contextRef="#ctx0" brushRef="#br0" timeOffset="263169.1649">21125 9015 22 0,'2'-25'86'16,"3"2"3"-16,1-1-1 0,20 7-20 16,-21 2-18-16,-5 15-18 15,17-11-9-15,-17 11-7 16,9 15-4-16,-9 7-3 15,0 5-2-15,-6 9-2 16,-4 2-1-16,-5 5-4 16,-5 4 0-16,-8 4 0 0,-4 2 0 15,-6 1 0 1,1 0 0-16,1-6 0 0,2 2-9 16,2-7-9-16,8-9-37 15,8-5-33-15,9-13-2 0,7-16-7 16,18 0-2-16</inkml:trace>
  <inkml:trace contextRef="#ctx0" brushRef="#br0" timeOffset="263687.5683">21547 8997 47 0,'7'-19'87'0,"-6"4"1"16,-5 1-4-16,-11 2-1 0,-7 4-60 15,1 7-1 1,-1 2-5-16,-1 8-5 0,10 7-3 16,1 5-2-16,9 8-2 15,3 4-2-15,9 4 0 16,11 4 0-16,6 4-1 0,3 2-1 16,3 1 0-16,0-2-1 15,-1-1 1-15,-7-1-1 16,-4-3 0-16,-7-2 0 15,-10-4 0-15,-4-3 0 0,-12-4-1 16,-7-6 1-16,-6-4 0 16,-5-5 0-16,-3-6 0 15,0-4 0-15,-2-6 0 0,3-11 0 16,6-7 1-16,5-6-1 16,8-7 1-16,8-11-1 15,8-5 1-15,10-6-1 16,16-3 0-16,7 0 1 0,10-1-1 15,4 3 0 1,6 2 0-16,-1 7 0 16,-3 5 0-16,-8 7 1 0,-10 4-1 0,-10 5 0 15,-12 6 0 1,-11 3 0-16,-16 8 0 0,-12 2 0 16,-13 8-1-16,-5-1-4 15,-9 14-10-15,-9 19-55 16,6-11-15-16,4 1-4 0,5 0-7 15,8 2-4-15</inkml:trace>
  <inkml:trace contextRef="#ctx0" brushRef="#br0" timeOffset="264266.5362">19835 8968 76 0,'5'-14'91'0,"-2"2"-1"0,1-3-6 0,-4 3-27 16,0 12-22-16,0 0-12 15,0 10-7-15,-5 7-5 16,-2 5-4-16,-3 7-2 15,-4 8-1-15,-2 5-1 16,-4 3-1-16,-8 7-1 0,-2 1-3 16,-1 3-4-16,-2-6-4 15,3 4-10 1,-2 1-47-16,5-14-20 0,8-12-4 16,7-11-5-16,12-18-2 15</inkml:trace>
  <inkml:trace contextRef="#ctx0" brushRef="#br0" timeOffset="264701.0581">19996 8989 36 0,'25'-29'88'16,"6"0"1"-16,1 2-4 15,0 2-3-15,-31 3-53 16,31 9-2-16,2 7-10 15,-1 6-6-15,-5 4-4 0,-4 10-3 16,-9 9 0-16,-9 6-2 16,-7 6 0-16,-9 3-1 15,-10 3 0-15,-6-1-1 16,-5-4 1-16,-1-4-1 16,-1-4 0-16,5-6-1 0,5-7 0 15,6-5 1-15,17-10-1 16,0 0 1-16,1 9 0 15,19-8-1-15,7 1 1 0,7 0 0 16,3 4 0-16,6 2 0 16,-2 5 1-16,-4 2-1 15,-5 3 1-15,-8 2 0 16,-5 2 0-16,-14 1 0 0,-5 0 0 16,-15 0 0-16,-12-2 0 15,-11-1-1-15,-9-1-2 0,-10-4-3 16,-5 2-10-16,-7 2-47 15,1-10-22-15,1-7-4 16,0-6-6-16,1-10-5 16</inkml:trace>
  <inkml:trace contextRef="#ctx0" brushRef="#br0" timeOffset="265584.1113">14364 6227 53 0,'-1'-11'87'16,"2"-1"-1"-16,-2 1-5 15,-8 2-34-15,9 9-7 16,0 0-16-16,-1 14-9 0,1 9-7 16,0 6-2-16,-6 7-2 15,-2 6 0-15,-5 4 0 16,-3 5 0-16,-2-3-1 16,-1 1-1-16,-2-4 0 15,-1-1-1-15,1-6-1 16,2-6-3-16,3-3-4 0,2-8-4 15,4-3-12-15,5-8-25 0,5-10-33 16,0 0-6 0,13-9-5-16,3-9 1 0</inkml:trace>
  <inkml:trace contextRef="#ctx0" brushRef="#br0" timeOffset="266025.0052">14434 6289 0 0,'14'-35'82'0,"-2"2"4"0,0 3-2 16,3 1-5-16,-4 1-37 16,6 6-13-16,-1 7-10 15,0 3-7-15,-1 8-4 16,-1 4-4-16,-2 8-2 0,1 8-2 16,0 10-1-16,-4 4 0 15,1 6 1-15,-5 3 1 0,-2 1-1 16,-3 0 1-1,-4 0-1-15,-5-5 1 16,-3-5 0-16,-4-5 0 0,2-4 0 16,1-3 0-16,3-7 0 15,10-11 0-15,-6 12 0 0,6-12-1 16,12 2 1-16,6-2-1 16,6 0 1-16,2 1 0 15,4 3-1-15,-1 2 1 16,1 4-1-16,-5 3 1 15,-3 4 0-15,-9 2 0 0,-4 1 1 16,-8 2-1-16,-4-1 1 16,-10 3-1-16,-9-3 1 0,-8 1-1 15,-7 1-2-15,-4 1-8 16,-4 0-36-16,0 4-37 16,-6-4-4-16,7-1-5 15,2-3-6-15</inkml:trace>
  <inkml:trace contextRef="#ctx0" brushRef="#br0" timeOffset="266640.4826">15230 8945 63 0,'-11'-14'96'0,"6"1"-3"16,-4-1-6-16,6 2-2 0,-2 2-57 16,5 10-4-1,0 0-10-15,-11 14-5 16,4 7-3-16,-5 6-2 0,1 4-2 15,-2 5-2-15,-2 4 0 16,-2 1 0-16,2 0 0 0,0-4 0 16,5 3-10-1,-2-10-9-15,10-13-51 0,0 6-17 16,3-9-4-16,9-7-7 16,5-7-3-16</inkml:trace>
  <inkml:trace contextRef="#ctx0" brushRef="#br0" timeOffset="267032.7967">15370 8889 6 0,'19'-36'89'15,"0"2"3"-15,0 2-5 0,-2 5-5 16,2 29-23-16,-1-12-35 16,-2 3-8-16,2 7-7 15,-4 5-3-15,-1 13-2 16,-8 8-1-16,-2 8-1 15,-3 5 0-15,-14 7 0 0,0 1 0 16,-10-3-1 0,0 1-1-16,-3-6 1 0,4-7-1 15,0-5 0-15,6-10 0 16,8-9 0-16,9-8 1 0,7 0 0 16,12 0 0-16,8-3 0 15,7 1 1-15,2 1 0 0,8 2 0 16,-2 3 0-1,-6 7 0-15,-2 6 0 0,-9 1 0 16,-7 4-1 0,-10 0 1-16,-11 3-1 0,-10 2 1 0,-12 0-2 15,-5-1 0-15,-12 1 0 16,-3-2-9-16,-4 2-30 16,-2-3-47-16,-1-7-2 15,4-8-6 1,5-10-8-16</inkml:trace>
  <inkml:trace contextRef="#ctx0" brushRef="#br0" timeOffset="267998.6784">8570 11225 32 0,'-10'-20'94'16,"10"4"0"-16,0-4-5 15,0-1-2-15,-7 2-43 16,6 1-14-16,1 8-12 16,0 10-6-16,0 0-4 15,-12 2-5-15,9 15-3 0,-2 6 0 16,-3 9 0-16,2 7 0 15,-2 11 0-15,1 5 0 16,-4 6 0-16,1 2 0 16,-1 4-3-16,1-7-17 0,1-4-34 15,3-6-34-15,2-11-3 16,1-15-7-16,3-15-2 16</inkml:trace>
  <inkml:trace contextRef="#ctx0" brushRef="#br0" timeOffset="268420.4329">8691 11149 68 0,'25'-42'93'16,"-5"6"-3"-16,0 7-7 0,-4 2-2 16,-3 9-58-16,2 12-8 15,-2 6-7-15,1 7-3 0,-7 13-2 16,1 6-1-16,-5 8 0 15,-3 8 0-15,0 3 2 0,-6 0-3 16,-4-2 0-16,-2-3 1 16,2-4-1-16,-3-7-1 15,2-8 1 1,6-7 0-16,4-6-1 0,1-8 1 0,14 3 0 16,7-3 0-16,7-3 1 15,6-1 0-15,10 3 1 16,-1-1 0-16,6 2 0 15,-7 5 1-15,-4 6 1 16,-4 1-5-16,-9 5 0 16,-10 4 0-16,-13 1 0 15,-9 5 0-15,-15 0 0 0,-11 2 0 16,-9-1 0-16,-6 5 0 0,-7-6 0 16,6 2-45-16,3-2-42 15,0-10-3-15,13-6-5 16,11-11-8-16</inkml:trace>
  <inkml:trace contextRef="#ctx0" brushRef="#br0" timeOffset="269810.7373">13291 6483 66 0,'-28'-1'82'0,"-3"0"1"0,-3-1-21 16,10 2-13-16,0 2-13 15,7 3-10-15,1-2-7 16,2 2-4-16,7 0-3 16,7-5-3-16,-5 10 0 15,5-10-2-15,17 12 0 0,2-6-1 16,9 1 0-16,6 4-2 16,7-2 0-1,0 2-1-15,4 5-2 0,-2-1 1 16,-1 4-2-16,-5 1 1 0,-5 3-1 15,-9-2 0-15,-4 4 0 16,-7 0 0-16,-6 2 2 16,-6 2-2-16,-3 3 0 15,-8 0 0-15,-9 2 0 0,-4 1 0 16,1 3 0-16,-7-2-4 16,5-1-3-16,-4-5-6 15,6 3-15-15,2-5-57 0,3-5-4 16,7-7-6-1,2-8-4-15</inkml:trace>
  <inkml:trace contextRef="#ctx0" brushRef="#br0" timeOffset="269997.7587">13249 6968 61 0,'-1'-12'97'15,"1"-2"-3"1,0-1-7-16,8-3-1 0,9 0-55 15,9 2-10-15,5 4-8 16,13-1-7-16,12 8-8 0,11-2-14 16,-6 8-66-16,38 3-5 15,11 1-5-15,13 3-6 16,8-6-4-16</inkml:trace>
  <inkml:trace contextRef="#ctx0" brushRef="#br0" timeOffset="271313.2176">14253 8937 14 0,'11'-13'81'0,"-5"-1"5"15,2 4-13-15,-8-4-13 16,0 14-12-16,1-16-10 0,-1 16-11 15,-11 4-6-15,-7 9-6 16,-3 10-3-16,-8 7-2 0,-6 10-3 16,-3 7 0-16,-3 7-2 15,2 4-1 1,3 2-1-16,6 2-3 0,6-4 0 16,11-5 0-16,10-7 0 15,7-4 0-15,13-13 0 0,6-8 0 16,7-10 0-16,5-10 0 15,0-3 0-15,-1-10 0 16,-3-6 0-16,-3-5 0 16,-7-4 0-16,-8 0 0 0,-9-1 0 15,-5 4 0-15,-14 3 0 16,-7 3 0-16,-13 9 0 16,-3 3 0-16,-10 6 0 0,4 11 0 15,0 11 0-15,0 5-40 16,13 9-47-16,14 4-3 15,11 1-5-15,16 1-7 16</inkml:trace>
  <inkml:trace contextRef="#ctx0" brushRef="#br0" timeOffset="275176.4366">7486 11241 41 0,'-1'-12'85'0,"-2"0"0"16,1-3-4-16,2-1-27 0,0-1-13 15,2 1-14-15,8-1-9 16,3-2-4-16,3 3-5 16,10 2 0-16,1 0-3 0,4 6 0 15,3 4-2-15,-5 5 0 16,1 4-1-16,-7 8-1 16,-3 8 0-16,-10 4 0 15,-8 6-1-15,-3 1 1 0,-13 2 0 16,-1 0-1-16,-7-2 0 15,1-2 1-15,-1-6-1 16,2-3 0-16,2-7-1 0,6-3 1 16,12-11-1-16,-8 10 1 15,8-10 0-15,14 0 0 16,6 0 0-16,6 0 1 16,8 0-2-16,2 1 0 0,4 2 0 15,1 3 0-15,-3 1 0 16,-5 3 0-16,-8 3 0 15,-9 4 0-15,-7-1 0 16,-9 3 0-16,-17 0 0 0,-10-1 0 16,-4 0 0-16,-13 0 0 15,-1-3 0-15,-3-3 0 0,0-2 0 16,5-3 0 0,6 1 0-16,3-6 0 0,14 5 0 15,1-7-88-15,19 0-1 16,15-6-3-16,9-8-9 15,15-4-3-15</inkml:trace>
  <inkml:trace contextRef="#ctx0" brushRef="#br0" timeOffset="277516.5335">8876 8599 50 0,'7'-17'70'0,"2"-3"-10"16,4 4-8-16,-5-3-8 15,6 5-6-15,-6 0-6 16,1 2-6-16,-9 12-5 15,8-11-5-15,-8 11-4 16,-20 5-3-16,0 8-3 16,-4 3-1-16,-7 7-1 0,-5 4 0 15,-4 3 0-15,0 5 0 16,2 4 0-16,0 4 0 16,4 3-1-16,4 1 0 0,5 0 0 15,8 1-1-15,7-1 0 16,5-4-1-16,5-3 1 15,14-5-1-15,10-5 1 0,9-3-1 16,7-8 1-16,7-4-1 16,2-6 1-16,-1-5-1 15,2-3 1-15,-5-6-1 16,-5-8 1-16,-9-2 0 0,-6-4-1 16,-11-2 1-16,-4-2-1 15,-7 0 0-15,-4-1 0 16,-11 3 0-16,-6 3 0 15,-7 2-1-15,-7 3 0 0,-4 6 0 16,-7 5 0 0,1 2 0-16,0 9-1 0,1 5-5 15,14 12-12-15,1 5-64 16,18 1-4-16,10-2-5 16,18 0-6-16,16-5-5 0</inkml:trace>
  <inkml:trace contextRef="#ctx0" brushRef="#br0" timeOffset="278957.2445">7469 8945 48 0,'6'-14'76'0,"-1"-5"-1"16,5 4-19-16,0-3-12 16,2 3-11-16,4-4-10 0,-1 4-4 15,2-2-4-15,3 3-4 16,4 0-2-16,-1 1-2 15,0 6-2-15,3 2-1 16,-2 5-1-16,-3 0-1 0,-4 10 0 16,-1 4-1-1,-8 8-1-15,-6 1 1 0,-2 5 1 16,-9 2 0-16,-10 1-1 16,-1-1 1-16,-5-1-1 0,-2-5 0 15,2-3 0-15,-1-1 0 16,5-6-1-16,5-3 0 15,6-4 0 1,10-7 0-16,0 0 0 0,0 0 0 16,10 4 1-16,10-4 0 0,4-3 0 15,5-1 0-15,3 1 0 16,3 3 0-16,-1 0 0 16,-2 0 0-16,-2 6 0 0,-2 3 0 15,-9 5 0-15,-2 3 1 16,-10 1-1-16,-4 3 0 15,-4 0 1-15,-10 4 1 16,-6-2-1-16,-7 1 1 0,-3-2-1 16,-7-2 1-16,1-1 0 15,-2-4-1-15,2 0 0 16,1-6 0-16,3 0 0 0,4-4 0 16,4-2-1-16,4-2 1 15,3-1-2 1,3 0-3-16,11 0-3 0,0 0-11 15,0-17-64-15,14 12-5 0,4-6-4 16,7-3-7 0,4-4-2-16</inkml:trace>
  <inkml:trace contextRef="#ctx0" brushRef="#br0" timeOffset="280517.849">8400 6364 48 0,'-11'-11'80'0,"0"-1"0"0,3 0-17 15,-6 5-15-15,0 1-12 16,1 2-10-16,1 2-7 0,0-1-5 16,4 3-3-16,8 0-3 15,-14 0-1-15,14 0-1 16,0 0 0-16,4 13 0 15,12-8-1-15,6 1 0 0,8 1-1 16,5 2 1-16,7 1-1 16,1 1 0-16,3 4-2 15,-3 2 1-15,-4 1-1 16,-5 5-1-16,-5 0 1 0,-9 2 0 16,-4 3-1-16,-8-1 0 15,-6 2 1-15,-3 0-1 16,-8 1 1-16,-7 0-1 15,0-1 0-15,-5 0 0 16,1 0 0-16,2-2 0 0,0-2-1 16,4-3-1-16,4 3-3 15,0-5-4-15,8 5-13 16,-2-1-63-16,3-6-4 16,0-5-6-16,1-13-4 15,-11 12-4-15</inkml:trace>
  <inkml:trace contextRef="#ctx0" brushRef="#br0" timeOffset="281121.8947">7590 6521 16 0,'-5'-12'76'16,"0"-2"5"-16,0 0-15 15,5 0-11-15,1-3-10 0,7 7-10 16,-2-5-7-16,4 6-8 16,0-1-4-16,1 3-6 15,2 4-2-15,-1 3-3 16,4 4-1-16,0 9-3 0,3 7 0 15,0 3 0 1,-1 5 0-16,-1 3-1 0,-6 8 1 16,-4 2-1-16,-6 2 1 15,-2-3 0-15,-10-1 0 16,-7-2 0-16,-1-3 0 0,-1-6 0 16,0-8-1-16,6-5 1 15,2-5 0-15,12-10 1 16,-11 7-1-16,11-7 1 0,18-4-1 15,3-3 1-15,16-4 0 16,7-1 0-16,16 3-3 0,7-4-7 16,17 3-33-16,1 3-43 15,-1 0-1 1,1 1-9-16,-12-3-4 0</inkml:trace>
  <inkml:trace contextRef="#ctx0" brushRef="#br0" timeOffset="282093.2714">3802 8681 84 0,'-13'-18'91'0,"2"-1"-2"16,2-4-6-16,9 23-30 16,3-21-24-16,15 6-7 15,6 5-9-15,8 4-4 0,4 6-4 16,2 3-1-16,2 12-2 16,-5 4 0-16,-5 11 0 15,-8 5-1-15,-6 6 1 16,-11 4-1-1,-5-1 1-15,-12 2-1 0,-6-1 1 16,-4-5-1-16,1-7 0 0,0-4 0 16,2-10 0-16,5-5 0 15,6-6 0-15,8-8 0 16,5 0 0-16,12-8 0 16,11-4 0-16,9-3 0 0,8-5 0 15,7-2-1-15,5-1-1 16,-3 0-2-16,-1 3-1 15,-10 0-4-15,-4 5-7 0,-17 0-16 16,-11 3-54-16,-11 12-2 16,-12-15-5-16,-13 10-5 15</inkml:trace>
  <inkml:trace contextRef="#ctx0" brushRef="#br0" timeOffset="282511.0886">3256 8656 30 0,'-26'-11'90'0,"1"4"-2"15,-3 4-3-15,1 3-4 16,-2 7-50-16,2 11-5 0,3 7-9 15,3 9-8-15,3 5-2 16,1 2-2-16,11-1 0 16,6-7-1-16,5-1 0 15,14-10-1-15,7-8 1 0,4-9-2 16,5-5 1-16,2-12-1 16,-1-6 0-16,-3-8 0 15,-9-3 0-15,-6-4-2 16,-4-2 1-16,-13-4 2 0,-1 0-1 15,-15 2-1-15,-4 2 1 16,-8 4-2-16,-7 5 0 16,-6 10-4-16,-8 7-4 0,5 9-15 15,-6 9-61-15,6 5-4 16,-1 2-5-16,17-3-6 16,9-3-2-16</inkml:trace>
  <inkml:trace contextRef="#ctx0" brushRef="#br0" timeOffset="283428.6375">4945 7954 69 0,'-11'0'81'15,"11"0"-4"-15,-26-9-32 16,26 9-4-16,0 0-12 0,-3-12-10 16,7 6-3-16,13-2-4 15,7-4-4-15,12-5-2 16,10-3 0-16,12-6 0 0,17-3-1 15,13-1 0-15,8-3-1 16,7-2-1 0,3 3 0-16,-1 1 0 0,-3 2-2 0,-4 2 0 15,-9 4 0-15,-9 2 0 16,-13 3 0-16,-9 2 0 16,-11 3-3-16,-9-1-6 15,-3 5-17 1,-3-1-54-16,-16-3-4 0,-4-3-4 0,-11-5-6 15</inkml:trace>
  <inkml:trace contextRef="#ctx0" brushRef="#br0" timeOffset="284176.4813">3754 6292 73 0,'-13'-11'84'0,"1"-2"-2"15,1-10-19-15,1 11-17 16,-6 0-9-16,8 7-13 0,-10 4-7 31,-3 1-4-31,-4 8-4 0,-1 7-2 0,-2 3-2 16,3 7-1-16,0 3-2 15,3 2 1-15,8 2-2 16,4 0 1-16,9-2-1 16,4 0 0-16,11-2 0 15,6-1 0-15,6-3 0 16,3-5 0-16,2 1 0 0,-2-5 0 16,1-2 0-16,-4 0 0 15,-5-4-1-15,-7-1 1 16,-2-2 0-16,-12-6-1 0,9 11 1 15,-9-11 0-15,-4 9 0 16,4-9 0-16,-20 10 0 0,5-4 0 16,-6-1 0-16,-2 1-1 15,-2-1 1-15,-3 0-1 16,2-1-2-16,0-1-1 0,3-1-2 16,4-2-5-16,7 0-10 15,12 0-20-15,-4-7-44 16,14-5-3-16,10-5-6 15,8-2-1-15</inkml:trace>
  <inkml:trace contextRef="#ctx0" brushRef="#br0" timeOffset="284811.8956">3910 6422 29 0,'7'-12'83'0,"-2"-1"0"16,3-3-2-16,-5-2-30 15,11 3-11-15,5-2-7 16,6-1-17-16,4 1-2 0,0 1-5 16,9 3-3-16,-2 3-2 15,0 6-1-15,-3 1-2 0,-2 7-2 16,-5 7-2-16,-8 8-4 16,-9 4-6-16,-8 11-10 15,-8-3-10-15,-10 13-15 16,-4 1-12-16,-10 0-2 15,0-2 3-15,-3-6 8 0,3-2 18 16,1-11 16-16,12-2 15 16,3-14 21-16,15-8 15 15,0-7 6-15,13-7-2 16,11-6-3-16,11-5-3 0,3-5-3 16,6-1 2-16,-1-2-1 15,2 0-3-15,-5 3 1 16,-3-1-3-16,-6 7-3 15,-8 4-4-15,-5 6-6 0,-5 4-3 16,-13 10-2-16,12-3-3 16,-12 9-1-16,0 8-2 0,-2 5 0 15,-2 7-1-15,1 0 1 16,3 4-1-16,0-2 0 16,5-2 1-16,6-5 0 15,2-4 0-15,8-10 0 16,1-7 0-16,3-4-1 0,-3-8 2 15,4-8 0-15,-4-3 0 16,-5-4 1 0,-3-4-1-16,-7-2 1 0,-3-1-1 0,-4 0 1 15,-10-1-3 1,-8 4 0-16,-6 4 0 0,-3 6 0 16,-10 4 0-16,-3 11 0 15,-5 5-7-15,2 8-9 16,-3 13-44-16,8 0-27 0,8 3-3 15,7-8-8-15,16-4-4 16</inkml:trace>
  <inkml:trace contextRef="#ctx0" brushRef="#br0" timeOffset="285497.7673">8131 4300 25 0,'-14'-13'89'15,"-7"5"-3"-15,-9 2-3 16,-6 4-4-16,-3 5-52 0,-1 7-10 16,2 8-5-16,3 3-6 15,5 5-1-15,10 1-1 16,13 2-1-16,7 1-1 15,14 1 0-15,14-2 0 16,10 0 0-16,4-1 1 0,5 0 0 16,0-5-1-16,-4 0 0 15,-4-3 0-15,-7 0-1 0,-12-2 1 16,-8-2 0-16,-8 0-1 16,-7-2 0-16,-10-2 0 15,-6 0 1 1,-5-2-1-16,-3-3 1 0,-4 1-1 15,2-6 0-15,-1 1-1 16,4-2-1-16,-3-1-4 0,10 0-4 16,1-3-11-16,8-6-44 15,7-1-21-15,3-3-5 16,13-3-7-16,6-4 2 16</inkml:trace>
  <inkml:trace contextRef="#ctx0" brushRef="#br0" timeOffset="286109.6146">8246 4523 43 0,'24'-18'88'0,"-3"-1"-2"16,3-1-2-16,-1 1-34 15,9 6-14-15,-3-2-14 16,4 5-9-16,1 1-5 0,-2 4-2 16,3 2-3-1,1 3-2-15,-4 1 0 0,0 5 0 16,1 5-2-16,-7 3-1 15,-2 2-2-15,-11 4-1 16,-3 4-1-16,-9-2 0 16,-4 6-2-16,-13-3 2 0,-2 3 0 15,-5-2 2-15,-4-4 1 16,2-2 2-16,3-4 1 16,4-5 2-16,3-2 0 15,15-9-1-15,0 0 1 0,0 0-1 16,17-13 0-16,7-3 0 15,7-1 0-15,6-4 1 0,2-3 1 16,3-1 2-16,-1-1 1 16,0 3 1-16,-5 0 2 0,-5 4 1 15,-6 3-1-15,-4 5-2 16,-6 7-1-16,-6 4-2 16,-9 0-1-16,7 18-1 0,-7 2-2 15,-2 5 0-15,-1 4 1 16,1 4 0-16,2-3 0 15,5 0 0-15,6-4 1 16,6-5 0-16,5-7 0 0,7-6 1 16,1-8-1-1,3-2 0-15,-3-11-1 16,-2-5 1-16,-3-7-1 16,-6-3 0-16,-5-4 1 0,-9-3-1 15,-2-1 0-15,-3-1-1 16,-6 0 1-16,-8 0 0 0,-5 7-1 15,-8 2-1-15,-3 10-5 16,-5 4-4-16,-1 14-19 16,3 2-57-16,-6 9-3 0,7 5-6 15,7-2-6-15</inkml:trace>
  <inkml:trace contextRef="#ctx0" brushRef="#br0" timeOffset="286725.2994">13144 3846 73 0,'9'-20'87'0,"-2"2"0"16,1-15-7-16,-4 24-42 15,-4 9-7-15,0 0-10 16,-16 0-9-16,0 11-5 16,-4 8-3-16,-2 8-3 15,2 5 0-15,1 5 1 0,5 2 1 16,8 4-1-16,8 0 0 15,15 1 1-15,9 0-1 16,6 0 0-16,4-2 0 16,3-2 0-16,0-2-2 0,-6-3 1 15,-9-3 0-15,-5-4-1 16,-9-4 1-16,-10-2 1 0,-6-7-1 16,-9-2 0-16,-10-5 1 15,-3-2 0-15,-6-4 0 16,-1-3 0-16,-2 0-2 0,2-6-2 15,4-1-5 1,5-8-8-16,8-10-54 0,7 7-16 16,11-4-6-16,8-3-4 15,11-5-2-15</inkml:trace>
  <inkml:trace contextRef="#ctx0" brushRef="#br0" timeOffset="287321.3264">13457 4061 73 0,'26'-15'84'0,"2"3"0"16,4-4-6-16,3 4-37 16,7 2-11-16,4 3-13 15,3 7-7-15,-1 0-4 16,1 7-2-16,-8 6-3 0,-1 4-3 16,-8 3-3-1,-11 3-4-15,-10 4-4 0,-9 2-7 16,-7 3-4-16,-14-2-2 0,-8 2 0 15,-5-5 1-15,-7 1 2 16,0-4 5-16,5-5 10 16,0-5 12-16,10-3 5 15,6-10 3-15,18-1 2 16,0 0 1-16,16-14 1 16,11 1-1-16,11-4-1 0,9-3-4 15,6-3 3-15,3 1 2 16,0-3 2-16,-1 3 0 0,-3 1 0 15,-8 1-1-15,-4 4-1 16,-12 2-4-16,-6 5-3 16,-7 7-2-16,-4 2-2 15,-11 0-2-15,0 22-1 0,-8-3-1 16,0 5-1-16,-3 5 0 16,5 0 1-16,0 4 0 15,6-2 0-15,6 0 1 16,12-5 0-16,8-7 1 0,7-5-1 15,4-5 1-15,6-8 0 16,-3-1 0-16,-1-11 0 16,-6-6 1-16,-6-4-1 15,-7-3 0-15,-5-5 0 16,-5 0 0-16,-10-5 0 16,-5 2 0-16,-8-2-1 0,-8 0-1 15,-8 3-1-15,-3 6-3 16,-8 3-7-16,3 8-25 15,-3 10-52-15,0 3 1 0,7 0-9 16,12 8-6-16</inkml:trace>
  <inkml:trace contextRef="#ctx0" brushRef="#br0" timeOffset="288041.4925">20328 5848 57 0,'32'-5'86'0,"-10"-2"-4"0,-12 6-3 15,-10 1-32-15,-13 0-7 16,-15 0-12-16,-7 7-11 0,-8 6-5 16,-7 3-2-1,-4 6-3-15,1 6 0 0,9 1-3 16,4 4-1-16,13 5-1 0,10 0 0 16,16 5-1-1,8 1-1-15,15-1 2 16,7 1-1-16,4-4 1 0,4-1-1 15,-2-4 0-15,-3-5 0 0,-7-4-1 16,-5-5 1 0,-11-4-1-16,-9-5 1 0,-4-2 0 15,-15-5 0-15,-3-1-1 16,-7-3-1-16,-4-1-3 16,-5-5-3-16,7 1-6 15,-2-7-16-15,1-1-55 0,14-2-2 16,7-4-5-16,11-3-6 15</inkml:trace>
  <inkml:trace contextRef="#ctx0" brushRef="#br0" timeOffset="288611.6631">20529 6158 47 0,'45'-15'92'0,"-2"2"-1"15,-3 0-6-15,0 0-3 16,-3 6-48-16,-2 6-14 15,3 2-9-15,-4 11-5 0,-3 7-3 16,-5 3-1 0,-5 12-3-16,-6 2 0 0,-9 7-2 15,-7 3-2-15,-12 4-4 16,-15-3 0-16,-1-3-1 16,-7-5 1-16,0-6 0 0,2-6 3 15,4-11 1-15,12-7 2 16,18-9 3-16,0 0 2 15,23-11 0-15,11-3 0 16,13-6 0-16,8-2 0 0,5-3 2 16,6-4 4-16,-5 0 1 0,0 2 2 15,-11 1 1-15,-3 2 1 16,-12 6-1-16,-9 1-1 16,-6 8-3-16,-8 5-3 15,-12 4 0-15,4 11-5 16,-4 6 0-16,-5 6 0 0,-1 6 0 15,2 5 0-15,3 0 0 16,2 3 0-16,9-7 0 16,9-3 0-16,5-5 0 0,9-4 0 15,4-11 0 1,1-7 0-16,-1-4 0 0,-3-12 0 16,-1-7 0-16,-8-8 0 0,-5-10 0 15,-8-6 0 1,-8-2 0-16,-4-6 0 0,-10 3 0 15,-11 2 0-15,-9 7 0 16,-18 5-3-16,-8 17-29 16,-13 7-55-16,-22 9-3 0,-14 3-5 15,-18 7-8-15,-18 8 2 16</inkml:trace>
  <inkml:trace contextRef="#ctx0" brushRef="#br0" timeOffset="289475.7914">9481 6821 50 0,'-39'-4'87'0,"2"-1"-1"15,3-3-2-15,6 2-38 16,-1 0-2-16,11 2-14 16,2 2-7-16,4 0-6 15,12 2-3-15,0 0-3 0,14 0-2 16,16 0-2-16,19 1-4 16,14-1-3-16,20 0 0 15,23 1 0-15,23-3 0 16,17 3 0-16,18-1 0 15,14 1 0-15,2-1 0 0,6-2 0 16,-4-1 0-16,-10-2 0 16,-15 0 0-16,-22-1 0 15,-24 0 0-15,-24-2 0 0,-18 2 0 16,-23 1 0-16,-14 3 0 16,-16-2 0-16,-8 2 0 15,-8 2 0-15,0 0 0 0,0 0 0 16,0 0 0-16,0 0 0 15,11 1 0 1,11 1-88-16,1-2-4 16,12-3-4-16,15-9-7 0,19 0-3 15</inkml:trace>
  <inkml:trace contextRef="#ctx0" brushRef="#br0" timeOffset="290325.9541">15178 7068 35 0,'-19'-11'75'0,"-2"-2"2"16,-5-1-28-16,5 5-2 15,2-1-10-15,4 5-9 16,-2-1-6-16,3 4-3 0,5 2-5 16,-2 0-2-16,11 0-2 15,-7 11-1 1,7 0 0-16,5 2-1 0,15 5 0 0,11 3 0 16,10 4-1-16,15 5 0 15,18 0 0-15,14 5-1 16,19 3-2-16,16 2 1 15,11 3-1-15,16 4 0 16,11 5-4-16,10 1 0 0,5 3 0 16,9 4 0-16,5-2 0 15,0 3 0-15,44 8 0 16,-5-4 0 0,-12-6 0-16,-6-4 0 15,-17-4 0-15,-16-8 0 0,-18-3 0 16,-17-9 0-16,-66-17 0 15,-14-2 0-15,-16-4 0 16,-13-1 0-16,-9-5 0 16,-10-1 0-16,-6-1 0 0,-9 0 0 15,0 0 0 1,6-7 0-16,-6 7 0 0,0-8 0 16,0 8 0-16,-1-11 0 15,1 11 0-15,0 0 0 16,0 0-9-16,2 5-83 0,-2-5-3 15,17 6-3-15,4-6-6 16,17-6-2-16</inkml:trace>
  <inkml:trace contextRef="#ctx0" brushRef="#br0" timeOffset="292072.7172">24582 7489 20 0,'0'0'92'15,"16"-14"-4"-15,-16 14-3 16,2-10-5-16,-2 10-39 0,-11 0-22 16,0 9-8-16,-3 9-3 15,-2 9-2-15,-1 7-1 16,-3 8 0-16,0 9 0 15,1 7-1-15,0 9 0 0,-1 6-1 16,-1 2 0-16,1 4 0 16,-2-3 0-16,9-7 0 15,-2-8 1-15,3-11-2 16,4-8 1-16,1-14-1 16,2-12 0-16,5-16 1 0,-1-7-2 15,1-15 1-15,0-10-2 16,2-11 1-16,5-8-1 15,-1-9-2-15,-1-3 0 16,7-7 1-16,-1-5-1 16,6 0 0-16,5 0 1 0,4-1 0 15,10 6 0-15,6 2 1 16,9 3 0-16,7 12 0 0,7 6 0 16,0 13 0-16,0 9 0 15,-5 13-1-15,-8 10 0 16,-9 7 0-16,-11 16-1 15,-11 12 2-15,-14 8-2 0,-12 11 2 16,-14 6-1-16,-8 3 0 16,-14 4 1-16,-7-5 0 15,-13 4 1 1,-5-7 1-16,6-9-1 16,4-7 0-16,4-8-1 15,12-7-3-15,8-6-4 16,14-4-9-16,18 3-31 15,18-19-39-15,15-4-4 0,8-13-6 16,17-2-4-16</inkml:trace>
  <inkml:trace contextRef="#ctx0" brushRef="#br0" timeOffset="292355.001">25404 7602 34 0,'31'-28'92'0,"-7"-2"2"0,-9 3-7 15,-3 3-2-15,-17 3-57 16,1 6-1-16,-5 10-9 16,-12 5-6-16,-4 9-4 0,-2 8-3 15,-6 8-1-15,-1 7-1 16,-2 7 0-16,2 6-1 16,3 3-1-16,6 2 0 15,13 8 1 1,10-2-1-16,7-2-3 15,11-7-4-15,15-4-5 16,6-11-15-16,12-8-58 16,8-9-5-16,-1-15-5 15,1-8-8-15,-1-10 9 0</inkml:trace>
  <inkml:trace contextRef="#ctx0" brushRef="#br0" timeOffset="292571.5199">25803 7720 56 0,'-7'-20'94'16,"3"1"-4"-16,4-1-3 0,15-1-4 16,14 3-59-16,11 2-6 15,13 5-8-15,8-1-3 16,11 7-3-16,4 1 0 16,4 4-4-16,-2 0-1 15,-8 5-5-15,-9 1-5 16,-8 4-14-16,-14 1-24 0,-18-1-35 15,-8 1-6-15,-13-3-6 16,-13 2 0-16</inkml:trace>
  <inkml:trace contextRef="#ctx0" brushRef="#br0" timeOffset="292770.1137">26321 7677 50 0,'-38'5'86'0,"8"1"0"0,4-4-5 16,7 12-25-16,5 3-18 15,5 5-15-15,1 5-5 0,2 5-4 16,-5 18-1-1,-2 6-2 1,-4 6-3-16,-4 2-3 16,0 3-2-16,-3-4-4 15,4-1-6-15,-1-10-7 16,15-21-40-16,2-4-32 16,8-17-3-16,13-10-6 0,8-10-3 15</inkml:trace>
  <inkml:trace contextRef="#ctx0" brushRef="#br0" timeOffset="293000.3365">26606 7882 67 0,'26'-25'95'0,"-2"2"-3"16,-3 4-5-16,0-3-1 16,36 6-62-16,-27 5-7 15,1 3-6-15,8 4-5 0,3 2-1 16,1 2-2-16,2 1-1 15,1 7-3-15,-2 0-2 16,0 2-4 0,-6-1-9-16,0 3-33 0,-9 2-37 15,-8 1-3-15,-9-1-8 16,-17 4-2 0</inkml:trace>
  <inkml:trace contextRef="#ctx0" brushRef="#br0" timeOffset="293329.6956">26670 8206 69 0,'-21'12'97'15,"12"-4"-4"1,9-8-4-16,0 0-2 0,13 0-62 0,11-2-5 16,10-5-5-16,8-2-4 15,11 1-6-15,5-3-5 16,5 3 0-16,-1-2 0 15,-3 0 0-15,-7 2 0 0,-2 1 0 16,-10 1 0 0,-8-1 0-16,-6 3 0 0,-7 0 0 15,-5 1 0-15,-3 2 0 16,-3 0 0-16,-8 1 0 0,0 0 0 16,0 0 0-16,0 0 0 15,0 0 0 1,0 0 0-16,0 0 0 0,0 0-8 15,11 0-37-15,-11 0-44 16,0 0-1-16,0 0-8 0,-6-5-4 16</inkml:trace>
  <inkml:trace contextRef="#ctx0" brushRef="#br0" timeOffset="294489.5115">28173 7795 64 0,'0'-12'87'0,"2"1"-2"16,-1-5-3-16,-1 16-40 15,7-14-8-15,-7 14-13 16,6-9-6-16,-6 9-4 16,0 0-3-16,0 6-2 0,0 7-2 15,-5 2-2-15,-1 6 0 16,-2 5 0-16,-7 14 2 15,-1 7 0 1,-4 3 0 0,0 2 1-16,0 2-1 15,-4 2 0-15,3 0 0 0,2-5-1 16,3-13-1-16,5-4 0 16,1-6 0-16,4-4-1 0,1-7 0 15,1-3 0-15,4-6 1 16,0-8-1-1,-1 12-2-15,1-12 0 0,0 0-4 16,0 0-5-16,9 4-12 0,-9-4-56 16,16 3-10-1,-4-8-4-15,3-7-6 0,4-4-2 16</inkml:trace>
  <inkml:trace contextRef="#ctx0" brushRef="#br0" timeOffset="295206.7604">28902 7762 14 0,'7'-13'79'0,"-7"-1"2"0,-4 1-2 16,-9 7-37-16,-4-2-4 0,-1 6-14 15,-4 2-7-15,1-2-4 16,-7 8-4-16,3 4 0 16,2 3-2-16,0 6 0 15,2-2 0-15,4 4-1 0,5 2 0 16,1 0-2-16,15 10 3 31,11 2 0-15,6 1-1-16,11 2 0 15,5 3-1-15,7-2 1 0,4 4-1 16,2-1 0-16,-11-10-3 16,-2 2-1-16,-4 2 1 15,-6-6-1-15,-8 3 0 0,-6-3 0 16,-6 1 0-16,-7-3 0 16,-8 0 0-16,-11-3-1 15,-3-3 0-15,-9-2 0 0,-2-5 0 16,-3-3 0-16,0-5 0 15,3-6-1-15,3-1 1 16,4-8 1-16,5-4-1 0,6-8 1 16,5-3-2-16,9-8 1 15,2-4-1 1,13-7 0-16,8-3-1 0,10-3 1 16,7-5-1-16,6 1 0 0,5-2 0 15,2 4 1 1,-3 3 0-16,-4 4 1 15,-7 1 0-15,-6 3 0 0,-12 3 1 16,-6 6-1-16,-10 2 1 16,-4 2 0-16,-14 3-1 0,-6 4 0 15,-4 4 1-15,-8 4-1 16,-4 2 0-16,-4 4 0 16,-3 2 0-16,-1 3 1 15,2 2-1-15,3 4-2 0,2 4-3 16,10 7-7-16,5-4-11 15,12 8-62-15,10 3 0 16,7-1-8-16,15-2-7 16</inkml:trace>
  <inkml:trace contextRef="#ctx0" brushRef="#br0" timeOffset="295416.5946">29523 7882 18 0,'29'0'94'15,"-10"-3"-2"-15,-4-2-4 16,-6-2-5-16,-9 7-44 16,9-10-17-16,-9 10-10 0,10 0-9 15,-10 0-8-15,2 15-14 16,-11 10-63 0,-5 9-2-1,-13 2-4-15,-6 6-6 16</inkml:trace>
  <inkml:trace contextRef="#ctx0" brushRef="#br0" timeOffset="295936.3803">27700 8903 10 0,'-26'0'84'16,"3"-1"4"-16,1-3-2 0,5-1-4 16,-2 1-45-16,10 3-4 15,9 1-10-15,-13-1-6 16,13 1-3-16,0 0-3 0,0 0-1 15,0 0-3-15,0 0 0 16,18 0-5-16,1 0-2 16,7 0 0-16,13 1 0 0,9-1 0 15,15 1 0 1,11-1 0-16,17 0 0 0,11-3 0 16,10-1 0-16,10-2 0 15,8-2 0-15,2 1 0 16,-6-1 0-16,-7-2 0 15,-16 0 0-15,-13 1 0 0,-15 2 0 16,-18 0 0-16,-15 3 0 16,-16-1 0-16,-8 2 0 15,-7 0 0-15,-11 3 0 0,0 0 0 16,0 0 0-16,0 0 0 16,0 9 0-16,-10-2 0 15,0 6 0-15,-8 0-22 16,-15 3-67-16,4 3-3 0,-8 1-3 15,-6 0-6-15,-12-3-2 16</inkml:trace>
  <inkml:trace contextRef="#ctx0" brushRef="#br0" timeOffset="296300.7726">27787 9243 73 0,'-32'8'96'15,"8"-2"-2"-15,8-6-7 16,16 0 1-16,0 0-64 0,11-2-2 16,11 2-7-16,5 0-3 15,11 0-12-15,11 0 0 16,15 0 0-16,9 1 0 16,18-1 0-16,5-1 0 15,10 0 0-15,4-2 0 0,3-1 0 16,-4-3 0-16,-7 2 0 15,-6-4 0-15,-16 1 0 16,-11 0 0-16,-13 0 0 0,-14 1 0 16,-11 1 0-16,-9 2 0 15,-6 1 0-15,-16 3 0 16,9-5 0-16,-9 5 0 0,0 0 0 16,0 10 0-16,0-10-76 15,-11 20-15-15,-7-3-4 16,-5-1-7-16,-10-3-4 15</inkml:trace>
  <inkml:trace contextRef="#ctx0" brushRef="#br0" timeOffset="301371.5437">24205 9663 7 0,'3'-13'98'15,"-3"13"-4"-15,-10-8-3 16,-2 5-5-16,-5-2-2 16,-3 5-74-16,0 0 0 15,8 0-4-15,-1 3-3 0,-2 0 0 16,8 0-1-16,7-3-1 15,0 0 0-15,0 0 0 16,0 0 0-16,7 0 1 16,7-3 0-16,1-8 0 0,0-5-1 15,0-4 1-15,0-2 0 16,0-6 0-16,-7 0-2 16,1 0 0-1,-7-1 0-15,-2 4 0 0,-4 5 0 16,-8 3 0-16,-1 9 0 0,-7 5 0 15,-3 6 0-15,2 9 0 16,-9 10 0-16,1 9 0 0,-4 5 0 16,-2 7 0-16,-2 4 0 15,1 6 0-15,1 1 0 16,1 0 0-16,7 3 0 16,-2 1 0-16,9-5 0 15,4-1 0-15,9 0 0 0,-2-7 0 16,8-1 0-16,2-5 0 15,9-6 0-15,1-5 0 16,7-8 0-16,9-7 0 16,0-8 0-16,11-5 0 0,3-7 0 15,2-8 0-15,6-6 0 16,-2-4 0-16,3-4 0 0,-5-3 0 16,0 0 0-16,-8-3 0 15,-2 2 0-15,-4 1 0 16,-5 1 0-16,-3 1 0 15,-5 3 0-15,-4 4 0 16,-4 1 0-16,-2 6 0 16,-4 2 0-16,-1 5 0 15,-3 9 0-15,0-11 0 0,0 11 0 16,-10 4 0-16,-4 7 0 0,1 2 0 16,-4 7 0-16,-1 5 0 15,-1 6 0-15,0 2 0 16,0 4 0-1,3 1 0-15,4 1 0 16,-1-4 0-16,7-3 0 0,1-2 0 0,3-8 0 16,2-4 0-16,2-5 0 15,7-8 0-15,5-4 0 16,2-2 0-16,3-8 0 0,4-5 0 16,0-6 0-16,8-6 0 15,-4-3 0-15,3-6 0 0,-5-1 0 16,3-3 0-16,-7-1 0 15,0 0 0 1,-4 5 0-16,-2 2 0 0,-7 5 0 16,0 8 0-16,-5 1 0 15,-2 9 0-15,-1 10 0 16,0 0 0-16,-2 6 0 16,-4 8 0-16,-2 9 0 0,3 3 0 15,0 11 0-15,-3 2 0 16,5 6 0-16,3-3 0 0,0 0 0 15,5-6 0-15,6-6 0 16,4-7 0-16,4-12 0 16,5-9 0-16,3-6 0 0,0-12 0 15,2-5 0-15,-2-7 0 16,3-7 0-16,-5 0 0 16,-1-7 0-16,-3-3 0 0,0 0 0 15,-4 0 0-15,0 1 0 16,-2 5 0-16,-2 4 0 15,0 6 0-15,-4 5 0 16,2 10 0-16,-4 6 0 16,4 7 0-16,-2 4 0 15,1 15 0-15,-3 6 0 0,4 7 0 16,-5 8 0-16,0 7 0 16,-4 9 0-16,-3 3 0 15,-6 3 0-15,1-5 0 16,-6-2 0-16,4-4 0 15,0-8 0-15,2-11 0 0,6-9 0 16,0-22-8-16,20 7-3 0,3-15 1 16,7-17-1-16,6-7 2 15,4-11 1-15,8-6 2 16,-3-8 3-16,4-2 3 16,-9 1 5-16,-2 3 3 15,-6 5 2-15,-7 10 1 0,-6 6 0 16,-6 9 0-16,-2 8-1 0,-11 17-10 15,0 0 0-15,7 2 0 16,-6 18 0-16,-1 8 0 16,0 12 0-16,-4 8 0 15,-5 11 0-15,-1 5 0 16,-4 4 0-16,-1-2 0 16,2-5 0-16,-1-4 0 15,0-10 0-15,4-8-9 0,1-14-3 16,1-10-5-16,8-15-7 15,-11 0-9-15,10-13-13 0,-5-7 2 16,8-7 11-16,-4-1 13 16,1-6 13-16,1 6 13 15,0-6 14-15,1 10 11 0,-1-3 17 16,2 5-1-16,-2 3-9 16,0 1-11-16,0 4-10 15,4 0-6-15,5 4-11 16,2 2 0-16,8 0 0 15,1 2 0-15,7 3 0 0,2 2 0 16,9-1 0-16,-1 0 0 16,10 3-12-16,-3-1-75 15,7 0-3-15,7-6-3 16,4-3-9-16,0-2-3 0</inkml:trace>
  <inkml:trace contextRef="#ctx0" brushRef="#br0" timeOffset="327872.9739">26251 10036 34 0,'-17'-5'90'0,"-4"-5"1"0,7 0-3 15,-9-2-25-15,11-1-18 16,0 1-14-16,4-2-8 16,4 1-8-16,4 3-3 15,7 1-3-15,6-1-2 0,10 3-4 16,6 1-3-16,10 2 0 16,7 1 0-16,8 2 0 15,2 2 0-15,1-1 0 16,1 3 0-16,1 3 0 0,-7-2 0 15,-6 2 0-15,-9 2 0 16,-3 1 0-16,-13-3-3 16,-2 7-11-16,-14-2-8 15,-5 4-15-15,-6 8-46 16,-16-7-6-16,-8 2-7 0,-10 0-3 16</inkml:trace>
  <inkml:trace contextRef="#ctx0" brushRef="#br0" timeOffset="328076.7233">26204 10179 40 0,'-30'7'85'0,"10"-1"3"16,12-2-3-16,8-4-34 15,8 6-10-15,7-5-13 0,6-1-7 16,6 0-4-16,2 0-5 16,7-3-4-16,4-1-2 15,3 0-3-15,2 2-3 16,1 0-3-16,2 2-9 15,-1-3-20-15,-2 3-54 16,2-4 0-16,2-2-8 0,-6-4-5 16</inkml:trace>
  <inkml:trace contextRef="#ctx0" brushRef="#br0" timeOffset="328572.759">27133 9805 89 0,'0'-16'99'0,"0"3"-6"16,-1 0-7-16,-1 5 1 0,2 8-67 15,-9-1-5-15,4 7-7 16,-1 7-3-16,2 4-2 16,4 5-1-16,0 5-1 0,12 2 0 15,6 1 1 1,6-2-2-16,10-1 0 0,4-4 0 15,8-6 0-15,-2-4 0 16,3-8 0-16,-6-5 0 0,0-6 0 16,-2-6 0-1,-5-7 0-15,-5-4 0 0,-7-3 0 16,-1 0 0-16,-5 0 0 16,-4-1 0-16,-6 2 0 15,-2 4 0-15,-4 0 0 0,0 5 0 16,0 5 0-16,0 11 0 15,-6-13 0-15,6 13 0 0,0 0 0 16,-12 14 0-16,7 2 0 16,-2 5 0-16,0 7 0 15,-2 3 0-15,-3 5 0 16,2 0 0-16,-1 3 0 0,0-2 0 16,3 3 0-1,1-1 0-15,0-2 0 0,-1-1 0 16,3-2-6-16,0-6-39 15,3-1-46-15,1-2-3 16,1-9-5-16,6-5-4 0</inkml:trace>
  <inkml:trace contextRef="#ctx0" brushRef="#br0" timeOffset="329033.8292">27744 9896 43 0,'-14'-15'91'0,"2"3"-1"16,1 1-5-16,4-2-3 15,7 1-59-15,0 12-2 0,17-12-6 16,5 9-5-16,6 1-4 16,4 3 0-1,6-1-2-15,5 3-1 0,0 2 0 16,2 3 0-16,-2-2 0 0,-7 1-1 31,-4 2 1-31,-5-2 0 0,-6-1 0 0,-5 0 0 16,-2-1 1-16,-14-5-1 15,15 17-1-15,-12-6-2 16,-2 2 0-16,0 3 0 0,0 4 0 16,-1 2 0-16,0 3 0 15,-4 3 0-15,-4 1 0 16,0 3 0-16,-3-1 0 0,-1 1 0 15,-3-2 0-15,-2 0 0 16,1-2 0-16,-1-3 0 16,2 0 0-16,3-3 0 0,-2-4 0 15,5 1 0-15,1-6 0 16,5 6-23-16,18-7-66 16,-15-12-3-16,10 8-4 0,4-8-7 15,6-6-1 1</inkml:trace>
  <inkml:trace contextRef="#ctx0" brushRef="#br0" timeOffset="329386.7678">28492 10060 0 0,'13'-18'99'0,"-2"5"-1"0,-6 3-5 16,-5 10-5-1,0 0-3-15,0 0-68 0,-5 16-7 16,-4 7-5-16,-2 4-3 15,0 7-1-15,0 2 0 16,3 1 0-16,3-1-1 16,4-4 1-16,1-6 0 0,8-5 0 15,9-7 0-15,0-7 0 16,4-6 0-16,1-1 1 16,0-7 1-1,1-7-3-15,-1-4 0 0,-4-5 0 0,-5-4 0 16,-1-3 0-16,-4-4 0 15,-8-2 0-15,-4 2 0 16,-8-1 0-16,-5 3 0 0,-5 3 0 16,-3 8 0-16,-3 4-7 15,3 9-13-15,2 22-55 0,8-10-15 16,15-4-4-16,-3 18-6 16,11-3-3-16</inkml:trace>
  <inkml:trace contextRef="#ctx0" brushRef="#br0" timeOffset="329625.1956">28912 10069 50 0,'19'-6'96'0,"0"-2"-3"16,9-1-5-16,3-4-2 16,8-1-58-16,9 7-5 15,12 0-7 1,8 2-6-16,9 4-3 0,4 1-3 0,1 2 0 15,-3 5-2 1,-1 0 0-16,-12 0-3 0,-11-1-1 16,-14-1-6-16,-13-3-8 15,-11-1-28-15,-17-1-44 0,0 0-2 16,-22-11-8-16,-5-1-3 16</inkml:trace>
  <inkml:trace contextRef="#ctx0" brushRef="#br0" timeOffset="329884.7694">29503 9872 35 0,'0'0'101'0,"0"0"-3"0,-9-9-6 16,9 9-4-16,-2-19-35 16,2 19-29-16,0 19-10 15,0 1-8-15,-1 11-6 0,-3 8 0 16,-4 7 0-1,-3 7 0-15,-5 3 0 0,1 2 0 16,-3-3 0-16,-1-2 0 16,2-5 0-16,-4-9 0 15,11 4-32-15,0-13-56 0,-1-6-3 16,8-6-5-16,3-8-8 16,0-10 4-16</inkml:trace>
  <inkml:trace contextRef="#ctx0" brushRef="#br0" timeOffset="330470.7221">30506 9967 0 0,'6'-9'92'0,"-6"9"3"16,6-18-6-16,-5 10-4 15,-5-4-32-15,-10 3-24 16,-4 5-8-16,-8 2-7 16,-3 2-4-16,-4 3-4 15,-5 8 0-15,-5 4-2 0,3 4-1 16,3 6-1-16,4 0 0 16,7 5-2-16,7 4 0 0,8 2 0 15,11 1 0 1,15 1-4-16,16-1-1 0,12-3-6 15,18 1-12-15,6-11-28 16,17 0-38-16,8-6-3 0,5-10-5 16,1-6-4-16</inkml:trace>
  <inkml:trace contextRef="#ctx0" brushRef="#br0" timeOffset="330705.2441">31287 10114 75 0,'2'-34'99'16,"-5"1"-4"-16,-16 4-6 0,-7 3 0 15,-10 1-63-15,2 11-7 16,-11 1-7-16,-3 11-5 16,-1 3-7-1,-4 10 0-15,5 7 0 0,2 7 0 16,9 3 0-16,9 4 0 16,14 4 0-16,14 3 0 0,13 1 0 15,22 0 0-15,12 1 0 16,17 0 0-16,5-7-10 15,13-1-78-15,5-3-2 0,5-9-6 16,-1-6-6-16,-9-10-5 16</inkml:trace>
  <inkml:trace contextRef="#ctx0" brushRef="#br0" timeOffset="331452.0118">26638 10818 78 0,'-34'-4'87'0,"1"-4"-1"0,0 1-4 16,9 2-46-16,-5 0-3 0,7-1-9 16,5 3-6-1,6-1-5-15,11 4-3 0,0 0-2 16,6-2-2-16,15 2-2 16,12 1-2-16,8 0-1 15,10 3 0-15,10 1-3 0,9 3-2 16,-1-1-6-16,3 7-12 15,-10-3-63-15,-4-1 0 16,-6-3-8-16,-16 0-6 0</inkml:trace>
  <inkml:trace contextRef="#ctx0" brushRef="#br0" timeOffset="331676.3998">26374 10930 70 0,'-37'1'90'0,"12"4"-2"16,9-4-4 0,16-1-2-16,0 0-68 0,14 4-1 15,12 1-4-15,7 0-2 16,8 2-1-16,8 2-2 0,7-1-2 16,3-2-4-16,12 5-9 15,-1-9-33-15,6 6-39 16,0-5-3-16,4-3-6 15,-2-1-6-15</inkml:trace>
  <inkml:trace contextRef="#ctx0" brushRef="#br0" timeOffset="332111.0606">27680 10754 1 0,'2'-10'97'16,"-2"10"1"-16,-1-13-6 0,1 13-4 15,-18-1-2 1,6-5-69-16,2 14-7 0,0 10-1 16,6 7-5-16,2 3-1 15,2 2-1-15,8 2 0 16,8-1 0-16,5-6-2 0,8-3 0 16,0-7 0-16,8-4 0 15,-3-7 0-15,2-3 0 16,0-10 0-16,-3-6 0 0,-2-6 0 15,-4-4 0-15,-1-3 0 16,-5 1 0-16,-2-1 0 16,-4 3 0-16,-6 1 0 0,-3 6 0 15,-2 5 0-15,-4 13 0 16,0-9 0 0,0 9 0-16,-7 12 0 0,0 6 0 0,-1 6 0 15,0 6 0-15,2 5 0 16,-2 5 0-16,2 3 0 15,1-1 0 1,3-3 0-16,3 3 0 0,2 9-59 16,8-18-32-16,5-10-1 15,3-8-6-15,9-8-6 0</inkml:trace>
  <inkml:trace contextRef="#ctx0" brushRef="#br0" timeOffset="332453.5971">28426 10829 89 0,'-21'-12'100'0,"0"-2"-8"15,3 4-6-15,7-2 1 16,11 12-70 0,6-9-3-16,15 8-6 0,13 1-3 15,6 3-3-15,8 3 1 16,5 4-1-16,0-1 0 0,-5 0-1 15,-6 4 0-15,-6-3 1 16,-9 1-2-16,-8 2 0 16,-8 1 0-16,-8 2 0 0,-3 2 0 15,-5 2 0-15,-3 3 0 16,-4 3 0-16,0 0 0 16,-4 0 0-16,1 3 0 0,-2-3 0 15,1 3 0-15,1-4 0 16,2 0 0-16,-3-5 0 15,14-9-86-15,1 5-4 16,3-7-4-16,14-5-8 0,9-4-3 16</inkml:trace>
  <inkml:trace contextRef="#ctx0" brushRef="#br0" timeOffset="332783.496">29142 11002 12 0,'19'-15'101'16,"-11"3"-2"-16,-8 12-5 0,0-11-4 15,0 11-1-15,-18 3-74 16,0 9-4-16,2 6-11 16,2 0 0-16,-3 4 0 15,6 1 0-15,4 2 0 16,4-5 0-16,3-2 0 0,4-2 0 16,4-5 0-16,2-4 0 15,3-4 0-15,-2-3 0 16,2-4 0-16,-4-6 0 0,0-3 0 15,-1-4 0-15,-3-3 0 16,-2-1 0-16,-3-1 0 16,-1-3 0-1,-9 3 0-15,-1 1 0 0,-4 2 0 0,-3 3 0 16,1 7-5-16,-2-3-32 16,5 11-54-16,14 1-1 15,-2 5-6-15,6 3-5 16</inkml:trace>
  <inkml:trace contextRef="#ctx0" brushRef="#br0" timeOffset="333015.4426">29405 10980 89 0,'15'-10'100'0,"3"1"-5"16,3-3-5-16,7 0-2 15,-26 3-68-15,41 3-4 16,11 4-6-16,8 3-7 0,7 1-3 15,2 5 0-15,-2 4 0 16,1-1 0 0,-7 3 0-16,-13-5 0 0,-7 0-12 0,-16-6-9 15,-13 2-19 1,-14-4-51-16,0 0-1 0,-21-7-6 16,-7-2-3-16</inkml:trace>
  <inkml:trace contextRef="#ctx0" brushRef="#br0" timeOffset="333215.5193">29818 10886 9 0,'-23'-12'90'16,"9"2"5"-16,3 0-5 0,11 10-3 16,-11-13-46-16,11 13-8 15,0 0-9-15,7 3-7 16,-1 10-6 0,0 4-3-16,-1 6-2 0,0 4-6 15,-3 4 0-15,0 3 0 16,-2 5 0-16,-6 1 0 0,-2 4-6 15,-10-7-29-15,4 0-50 16,1-5-5-16,0-4-2 0,5-8-12 16,4-6 5-16</inkml:trace>
  <inkml:trace contextRef="#ctx0" brushRef="#br0" timeOffset="333797.4743">30151 10907 85 0,'41'-36'97'0,"2"3"-3"0,-2 9-5 16,2-10-1-1,3 23-64-15,-1 10-9 0,1 3-5 16,-3 13-4-16,-4 7-3 16,-3 6-3-16,-8 8 0 0,-11 4 0 15,-12 3 0 1,-7 3 0-16,-15-2 0 0,-5-5 0 15,-5-3 0-15,-1-5 0 16,-2-9 0-16,9-2 0 0,3-8 0 16,18-12 0-16,0 0 0 15,11 1 0-15,13-3 0 16,11-7 0-16,10-3 0 0,1-3 0 16,11-2 0-16,3-2 0 15,0 5 0-15,-3-3 0 16,-5 6 0-16,-7-2 0 15,-12 6 0-15,-4 2 0 0,-12 5 0 16,-17 0 0 0,0 0 0-16,-11 15 0 0,-4-3 0 15,-7 3 0-15,5 0 0 16,-2 5 0-16,4-6 0 16,8 2 0-16,5-3 0 0,2-3 0 15,0-10 0-15,24 11 0 16,-10-11 0-16,11 0 0 15,3-8 0-15,-2-7 0 0,-7-3 0 16,1-7 0-16,-3 1 0 16,-3-4 0-16,-5-4 0 0,-9 1 0 15,-5 1 0-15,-3 5 0 16,-12 5 0 0,-7 8 0-16,-15 1 0 0,-23 13-87 15,6 10-6-15,-13 5-5 0,-7 9-7 16,-9 12-1-1</inkml:trace>
  <inkml:trace contextRef="#ctx0" brushRef="#br0" timeOffset="334283.089">27217 11844 87 0,'-32'-11'99'16,"1"-1"-6"-16,-1-4-3 15,6-1-1-15,0 1-65 16,7-3-4-16,12 5-11 0,8 0-9 15,17 1 0-15,15 4 0 16,12 0 0-16,15 7 0 16,8 2 0-16,11 0 0 15,2 6 0-15,-1 1 0 16,-2 10 0-16,-16-7-19 0,-7 5-71 16,-16-3-3-16,-21 1-3 0,-17-3-7 15,-15 0-3-15</inkml:trace>
  <inkml:trace contextRef="#ctx0" brushRef="#br0" timeOffset="334812.0656">27098 11889 3 0,'-14'2'92'16,"14"-2"3"-16,15 0-5 16,8 0-7-16,10-7 2 15,2-3-72-15,20 3 0 0,10 0-5 16,11-2-3-16,10 1-1 15,11-3-2-15,6-3 0 16,6-1-2-16,4-2 2 16,-4-4 1-16,-3 0 0 0,-12-6 1 15,-9 0 0-15,-15-2-4 16,-15 0 0-16,-17-2 0 16,-13 1 0-16,-11 2 0 0,-14 2 0 15,-11 5 0-15,-13 4 0 16,-11 6 0-1,-9 7 0-15,-4 4 0 0,-6 9 0 16,3 10 0-16,3 7 0 16,12 3 0-16,6 6 0 0,21-2 0 15,13-1 0-15,19-3 0 16,13-6 0-16,12-4 0 16,9-11 0-16,-1-2 0 15,-1-6 0-15,-3-4 0 0,-8-1 0 16,-6-3 0-16,-7 2 0 15,-9-2 0-15,-9 5 0 16,-2 2 0-16,-11 1 0 0,10 4 0 16,-10 5 0-16,0 7 0 15,-6 5 0-15,1 8 0 16,-4 5 0-16,1 7 0 16,-3 4 0-16,2 3 0 0,0-1 0 15,6 5 0-15,-7-1-76 16,10-12-17-16,13-8-3 15,7-12-7-15,11-8-4 16</inkml:trace>
  <inkml:trace contextRef="#ctx0" brushRef="#br0" timeOffset="335152.7122">29160 11914 32 0,'31'-38'105'0,"-12"9"-5"15,-9 3-6-15,-8 10-3 0,-4-18-5 16,-10 30-83-16,1 9-3 15,-8 8 0-15,6 10 0 16,2 4 0-16,3 6 0 16,6 2 0-16,3-2 0 15,15 0 0-15,7-8 0 16,10-5 0-16,2-11 0 0,3-8 0 16,0-4 0-16,0-11 0 15,-5-7 0-15,-6-6 0 16,-7-7 0-16,-8-2 0 15,-10-5 0-15,-8 2 0 0,-10 0 0 16,-10 1 0-16,-10 3 0 16,-11 6 0-16,-6 8 0 0,-7 9 0 15,-5 10 0 1,-4 5 0-16,2 22 0 16,-2 21-69-16,9 0-24 0,4 9-2 0,7 6-8 15,5 9-5 1</inkml:trace>
  <inkml:trace contextRef="#ctx0" brushRef="#br0" timeOffset="335503.6756">28085 12637 9 0,'-61'1'105'16,"6"1"0"-16,6-2-8 15,12-1-2-15,6-6-3 16,18-13-84-16,13 20-8 16,10-12 0-16,27 9 0 15,12-2 0-15,17 0 0 0,17 1 0 16,11 0 0-16,6 0 0 16,7 1 0-16,2-2 0 15,-4 0 0-15,-9 2 0 0,-9-5 0 16,-14 3 0-16,-11-4 0 15,-12 1 0-15,-15 1 0 16,-8 1 0-16,-9 2 0 16,-18 4 0-16,0 0 0 0,0 0 0 15,-38 10-77-15,11 5-19 16,-10 4-2-16,-11 4-8 0,-14 4-2 16</inkml:trace>
  <inkml:trace contextRef="#ctx0" brushRef="#br0" timeOffset="335852.4616">27862 12928 25 0,'-72'12'105'0,"19"0"-3"0,7-6-6 15,18-2-3 1,9-4-3-16,19 0-90 16,6-1 0-16,22-2 0 0,13-1 0 15,14 0 0-15,17-2 0 16,17-1 0-16,16 2 0 15,12-2 0-15,10 1 0 16,6-1 0-16,1 2 0 0,1-2 0 16,-13-2 0-16,-11 0 0 15,-16-1 0-15,-16-1 0 0,-15 1 0 16,-20 0 0-16,-11 2 0 16,-15 1 0-16,-3 3 0 15,-15 4 0-15,11-5 0 0,-11 5 0 16,0 0 0-16,0 0 0 15,-3 18 0-15,3-3-54 16,-16 0-45-16,-3 3-1 16,-7-1-8-16,-3 6-5 15</inkml:trace>
  <inkml:trace contextRef="#ctx0" brushRef="#br1" timeOffset="356294.5087">4916 8019 1 0,'-22'3'77'16,"-5"-3"-1"-16,8 0-7 15,-4-3-11-15,5-3-5 16,4 0-13-16,0-1-5 16,5 2-10-16,-1-2-5 0,10 7-5 15,-10-9-3-15,10 9-3 16,0 0-3-16,0 0 0 16,0 0-2-16,0 0-1 15,15 5-1-15,-2-3-2 0,8 1 0 16,5-3 0-16,13-4 0 15,5-9 0-15,18-5 0 16,9-7 0-16,11-7 0 16,13-5 0-16,10-2 0 0,9-7 0 15,2 0 0-15,9-3 0 16,0-2 0-16,5 1 0 16,-3 1 0-16,-6 2 0 0,-10 0 0 15,-6 7 0-15,-10 2 0 16,-16 7 0-16,-10 5 0 0,-15 3 0 15,-14 5 0-15,-9 5 0 16,-10 4 0 0,-7 2 0-16,-4 2 0 0,-10 5 0 15,0 0 0-15,0 0 0 16,0 0 0-16,-5 3 0 0,-8 2 0 16,1 7 0-1,-7 1-90-15,-2 0-4 0,-6 0-2 16,-6-3-8-16,-5 1-1 0</inkml:trace>
  <inkml:trace contextRef="#ctx0" brushRef="#br1" timeOffset="356706.939">5273 7615 50 0,'-60'10'96'15,"8"-2"-3"-15,3-6-4 16,11-3-2-16,-32 1-57 16,48-2-2-16,9-2-10 15,13 4-5-15,0-19-6 16,13 5-7-16,21-3 0 0,12-8 0 16,19-4 0-16,21-7 0 15,19-6 0-15,18-4 0 16,16-6 0-16,11-1 0 15,7 1 0-15,-2 0 0 16,-6 3 0-16,-12 6 0 0,-16 5 0 16,-19 8 0-16,-19 6 0 0,-26 5 0 15,-15 6 0-15,-17 4 0 16,-11 3 0-16,-14 6 0 16,0 0 0-16,0 0 0 15,-4-2 0-15,4 2 0 0,-6 5 0 16,20-1-90-16,-3-4-2 15,6-3-3-15,9-12-8 16,16-5-4-16</inkml:trace>
  <inkml:trace contextRef="#ctx0" brushRef="#br1" timeOffset="357424.5901">9256 6783 31 0,'-23'0'92'0,"1"-4"0"0,2-7-4 16,3 2-2-16,-2-3-53 15,4-1-2-15,5 2-10 16,3-1-5-16,7 12-6 15,5-15-1-15,12 12-7 16,12 3-2-16,12 0 0 0,13 3 0 16,17 4 0-16,15 1 0 15,13-1 0 1,19 2 0-16,19-3 0 0,11-4 0 16,20-1 0-16,15 1 0 0,6-8 0 15,10-1 0-15,4-1 0 16,-5-2 0-16,-8-3 0 15,-11 3 0-15,-18-3 0 16,-20 2 0-16,-20 1 0 0,-28 0 0 16,-19 4 0-16,-19 0 0 15,-16 1 0-15,-17 3 0 16,-10-1 0-16,-12 3 0 0,0 0 0 16,-7-6 0-16,-9 5-2 15,-17 10-83-15,-4-12-6 16,-14-8-3-16,-8-7-7 0,-13-5-3 15</inkml:trace>
  <inkml:trace contextRef="#ctx0" brushRef="#br1" timeOffset="357795.5786">10371 6115 78 0,'-51'-19'95'15,"11"-2"-2"-15,8 1-5 0,9-2-1 16,14 2-65-16,-3 5-1 0,12 5-7 16,10 1-4-1,15 7-7-15,16 2-3 0,25 0 0 16,24 6 0-16,25 0 0 16,27 0 0-16,25 2 0 15,19-1 0 1,16-1 0-16,11 0 0 0,-5 0 0 0,-11-3 0 15,-12 2 0-15,-17 1 0 16,-32 0 0-16,-20-1 0 16,-31 1 0-16,-26 0 0 0,-18 0 0 15,-20 2 0 1,-16 1 0-16,-7 0 0 16,-8 4 0-16,-8 0-33 0,7 3-54 15,3-2-4-15,8-14-6 16,8 6-7-16,18-11 5 0</inkml:trace>
  <inkml:trace contextRef="#ctx0" brushRef="#br1" timeOffset="358612.5463">14785 6996 37 0,'-21'-12'86'0,"6"-2"-2"15,6-2-2-15,25 1-39 16,-12 0-1-1,5 2-11-15,8 3-11 0,9 4-4 0,6 6-5 16,10 4-3-16,9 14-1 16,10 10-2-16,8 8-1 0,11 8-1 15,13 8 1 1,14 6 0-16,14 1 0 16,14 4 0-16,16 1 0 0,19 1-1 15,14 3 1-15,17-2-1 16,10 2-1-16,10 0-2 0,5-3 0 15,46 10 0 1,-11-2 0 0,-16-6 0-16,-14 0 0 15,-20-8 0-15,-23-3 0 0,-22-7 0 16,-24-2 0-16,-64-19 0 16,-15-3 0-16,-11-5 0 15,-12-7 0-15,-11-4 0 16,-8-4 0-16,-6-2 0 0,-2-3 0 15,-13 0 0 1,10-14 0-16,-10-4 0 0,3 5-27 16,0-9-62-16,-5-7-4 15,-7-6-5-15,-9-8-7 16,-3-5 6-16</inkml:trace>
  <inkml:trace contextRef="#ctx0" brushRef="#br1" timeOffset="359210.9566">16097 6635 28 0,'-25'-7'72'0,"0"-3"5"0,6 2-28 15,5 1-1-15,2 0-6 16,12 7-6-16,-16-8-7 15,16 8-7-15,0 0-5 16,0 0-5-16,0 5-3 16,12 4-3-16,10 6 0 0,6 6-2 15,19 3 1-15,9 7-1 16,22 4 1-16,21 5-1 16,19 7 1-16,24-1-2 0,19 5 0 15,18 1 0-15,17-2 0 16,11 3 0-16,4-2 0 15,4-4-2-15,-3 1 0 0,-11-5 1 16,-12-3-2 0,-13-3 1-16,-24-3-1 0,-20-8 0 15,-23-1 0-15,-24-5 0 16,-23-6 1-16,-15-3-1 16,-19-4 1-16,-13-2-1 0,-15-5 1 15,10 3-2-15,-10-3-1 16,-8 0-3-16,8 0-6 15,-21 0-12-15,5 0-63 16,-7-1-3-16,-6-8-4 0,-5-6-8 16,-13-9 6-16</inkml:trace>
  <inkml:trace contextRef="#ctx0" brushRef="#br1" timeOffset="367396.9686">7635 17788 0 0,'0'-11'6'0,"0"11"-2"16,0 0-1-16,0 0 1 15,0-9-2-15,0 9 1 16,0 0-2-16,0 0 0 15,0 0 0-15,0-9 2 0,0 9-2 16,0 0-1-16,0 0 1 16,0 0 0-16,0 0 0 15,0 0 1-15,0-9-2 16,0 9 1-16,0 0-1 0,0 0 0 16,0 0-1-16,0 0-9 15,0 0-10-15</inkml:trace>
  <inkml:trace contextRef="#ctx0" brushRef="#br1" timeOffset="372088.9482">1317 6683 38 0,'-2'-13'79'0,"5"2"3"0,5-8-22 15,-1 8-9-15,3-1-9 16,-1 4-7-16,-9 8-14 15,9-9-5-15,2 9-1 16,-11 0-5-16,13 15-2 0,-2 1-2 16,0 3 0-1,6 9-1-15,3 2 2 0,10 2 0 16,-4 6 0-16,6 2 0 16,2 2-1-16,2 0-3 15,0-2-3-15,-1 1 0 0,-1-3 0 16,-4-2 0-16,3-4 0 15,-5-3 0-15,-7 0 0 16,-5-5 0-16,-2-2 0 0,-5-4 0 16,0 0 0-16,0-4 0 15,-5-3 0-15,-4-11 0 16,3 14 0-16,-3-14 0 0,0 0 0 16,0 0 0-16,0 0 0 15,0 0 0-15,0 0 0 16,0 0 0-16,0 0 0 0,0-12-27 15,0 1-61 1,-1-4-3-16,-1-4-3 0,1 0-7 16,1-5 0-16</inkml:trace>
  <inkml:trace contextRef="#ctx0" brushRef="#br1" timeOffset="372468.5376">2025 6429 40 0,'4'-25'90'0,"-4"6"-1"16,0 2-4-16,0 2-3 0,-1 4-55 16,1 11-4-16,-9-4-7 15,9 4-8-15,-14 16-2 16,1 5 0-16,-3 8-1 15,-5 10 0-15,0 10-1 0,-9 12 1 16,1 9-3-16,-11 9 2 16,0 4-3-1,0 2 1-15,-5-2-2 0,-2-1 0 16,2-6 0-16,-2-4-1 0,6-8 1 16,1-5 0-16,6-9 1 15,3-5 1-15,4-5-3 16,7-6 2-16,2-3-3 15,1-10-6-15,4-3-6 0,4-9-15 16,-1 0-57-16,10-9-1 16,0 0-5-16,-15-10-8 15</inkml:trace>
  <inkml:trace contextRef="#ctx0" brushRef="#br1" timeOffset="372886.5195">975 7147 56 0,'-25'-9'91'0,"13"3"-1"0,-1-2-4 16,3 2-3 0,10 6-58-16,-3-15-2 0,7 11-7 15,10-2-4-15,10-1-2 16,4 2-2-16,17-2 0 15,12-4-5-15,10 1-3 0,12-3 0 16,7 0 0-16,13-1 0 16,4-2 0-16,7 0 0 15,-5 0 0-15,1-1 0 16,-8 2 0-16,-5-1 0 16,-10 2 0-16,-18 4 0 0,-12 0 0 15,-7-1 0-15,-13 3 0 16,-13 0 0-16,-2 0 0 0,-18 8 0 15,0-15 0-15,0 15 0 16,0-15 0-16,0 15 0 16,-6-11 0-16,6 11 0 15,0 0 0-15,-8-9 0 0,12-3-46 16,-4 17-47 0,-8 6-1-16,-2 1-8 0,0-3-5 15</inkml:trace>
  <inkml:trace contextRef="#ctx0" brushRef="#br1" timeOffset="438634.7496">1055 12010 63 0,'6'-28'92'15,"1"-3"-3"-15,-9 5-4 16,-18-6-23-16,14 8-20 0,-8 6-17 16,1 2-9-16,4 13-4 15,9 3-7-15,-25-14-1 16,12 15 1-16,0 5-2 15,3 7-3-15,-10 13 0 0,9 7 0 16,5 6-3-16,5 7 4 16,8 4 0-1,11 3-2-15,2-8 0 16,4 0 2-16,2-5 1 0,-3-3-1 0,-6-6 0 16,-4-2 0-16,-12-5 0 15,-1-1 0-15,-4-3 0 16,-9 1 1-16,-6-4-2 15,-7-2 0 1,15-7 0-16,-2 2 0 0,-18 6 0 16,5-4-5-16,-5 0-10 0,6 10-53 15,11-22-16 1,14 0-6-16,-10-11-6 0,10-4-4 16</inkml:trace>
  <inkml:trace contextRef="#ctx0" brushRef="#br1" timeOffset="438850.1964">1264 11891 69 0,'17'-15'99'15,"-11"3"-4"-15,-6-1-11 16,0 4 1-16,0 9-47 16,0 0-22-16,9 0-8 15,1 13-3-15,-5 8-4 16,-1 7-1-16,0 8-4 15,3 11-3-15,1 1-7 0,-9 8-29 16,6 2-43-16,0-3 0 16,0 1-3-16,-4-8-9 15</inkml:trace>
  <inkml:trace contextRef="#ctx0" brushRef="#br1" timeOffset="439542.0016">1226 12304 66 0,'4'-19'84'0,"11"-1"-1"15,11-1-2-15,-12-23-28 0,18 19-22 16,-2 1-13-16,-2-5-6 16,12 5 1-16,-11 2-5 15,-5-1 1-15,5 3-2 16,-8 4 3-16,-1 4-1 0,-5 3-1 15,-3 3-3-15,-12 6-1 16,7 0-1-16,1 11-2 0,-8 2-1 16,-4 5-1-1,4 1 0-15,1 1 0 16,6 3 2-16,-4-2 0 0,0-4 1 16,13-5 0-16,5-5 1 0,8-7-3 15,-4-3 0-15,2-9 0 16,2-8 0-16,2-5 0 15,-1-5 0-15,-7-7 0 16,-6-4 0-16,-1-1 0 16,-6 2 0-16,-5 3 0 15,1 5 0-15,1 3 0 0,-7 6 0 16,0 10 0-16,0 13 0 0,0 0 0 16,0 13 0-16,-2 15 0 15,-5 8 0-15,-5 10 0 16,6 4 0-16,-4 1 0 15,2-1 0-15,-1-5 0 0,5-6 0 16,1-11 0-16,3-10 0 16,0-18 0-16,9 0 0 15,2-7 0-15,4-8 0 16,2-6 0-16,8-5 0 16,0-2 0-16,6-2 0 15,-3 3 0-15,6 2 0 0,4 5 0 16,-9 6 0-16,-1 4 0 15,-10 8 0-15,6 3 0 0,-13 11 0 16,-1 5 0-16,-10 6 0 16,-7 4 0-16,-2 3 0 15,-2 1 0-15,-6-1 0 16,-8 1 0-16,3-7-15 0,-4 1-11 16,-2-5-28-16,6-11-32 15,6-7-5-15,6-5-5 16,5-12-3-16</inkml:trace>
  <inkml:trace contextRef="#ctx0" brushRef="#br1" timeOffset="439903.9442">2167 11732 64 0,'30'-60'97'0,"1"7"-3"16,-1 5-5-16,-1 6-2 16,3 11-48-16,4 8-15 15,-10 5-10-15,5 13-11 16,-12 6-3-16,-1 15 0 15,0 9 0-15,-12 10 0 0,-1 2 0 16,-3 5 0-16,0-1 0 16,-1 0 0-16,1-7 0 15,0-3 0-15,0-4 0 16,9-9 0-16,8-3 0 0,1-4 0 16,5-2 0-16,6-1 0 15,6 0 0-15,-1-2 0 0,2-1 0 16,1 4 0-16,-11 2 0 15,-1 1 0-15,-5 3 0 16,-14-1 0 0,-7 6 0-16,-1 3 0 0,-7 2 0 15,-18 3 0-15,-1 1 0 0,-9 5 0 16,-4-2-6 0,0-5-52-16,-9 10-30 0,-6-3-2 15,-5 0-7-15,1-4-6 16</inkml:trace>
  <inkml:trace contextRef="#ctx0" brushRef="#br1" timeOffset="440138.0365">1360 12782 22 0,'-47'29'101'15,"10"-5"0"-15,13-11-6 0,12-5-2 16,12-8-4-16,2-11-79 15,17-2-10-15,13-5 0 16,8-2 0-16,13-2 0 16,9 1 0-16,2 0 0 0,7 8 0 15,0-1 0-15,7 8-75 16,-15 5-16-16,-5 2-2 16,-13 5-11-16,-20 8-1 15</inkml:trace>
  <inkml:trace contextRef="#ctx0" brushRef="#br1" timeOffset="440319.3791">1354 13185 40 0,'-44'33'103'0,"10"-13"-3"16,17-6-4-16,17-14-3 16,1-7-14-16,36-12-79 15,14-11 0-15,17 2 0 0,11-16 0 16,20 2-72-16,19-8-19 15,7-4-4-15,9-5-6 16,-1-9-8-16</inkml:trace>
  <inkml:trace contextRef="#ctx0" brushRef="#br1" timeOffset="441476.4696">821 866 28 0,'-20'-15'69'15,"0"3"5"-15,5 0-2 16,-4 4-13-16,-5 4-29 16,7 4-6-16,3 5-7 15,-4 1-6-15,1 6 0 16,-1 3-4-16,1 5-1 0,3-4-1 16,1 11 0-16,4-1-3 15,3 5 2-15,4-1 1 0,2 1-1 16,3 2 1-1,14 2-3-15,5-2 0 16,6-1-1-16,2-4 3 0,3 1-3 16,2-3-2-16,3-3 1 15,0 0-2-15,0-4 4 0,-19-1 0 16,52 18 1 0,-6-2 0-16,-23-1-1 0,-41-18 4 15,-1 4 0-15,-13 12-4 16,-6-13 0-16,-3 1-5 15,-20 14-12-15,13-18-31 16,1-4-31-16,-2 0-8 16,-2-6-3-16,8-4-2 0</inkml:trace>
  <inkml:trace contextRef="#ctx0" brushRef="#br1" timeOffset="441713.3795">876 1018 14 0,'28'-51'90'0,"-1"1"-6"16,-7 9-2-1,-20 41-5-15,45-66-1 0,-25 50-65 16,2 8-2-16,0 7-5 16,-6 2-3-16,4 10-1 15,-6 4 1-15,-2 7-5 16,-1 3-3-16,2 8-10 0,-3 1-12 15,2 7-30-15,-1 1-19 16,-5 2-6-16,3-2-6 16,-3 0 9-16</inkml:trace>
  <inkml:trace contextRef="#ctx0" brushRef="#br1" timeOffset="442435.0558">1057 1260 43 0,'-4'-20'72'0,"4"3"2"16,2-3-3-1,4-1-39-15,10-2-4 0,2 5-9 0,1-3-6 16,6 0-4 0,4-1 1-16,-3 1-5 0,2 2-1 15,-8 0-3-15,9 6-1 16,-2-2 0-16,3 5 2 15,-7 6-1-15,-1 2-1 16,-6 2 0-16,-1 0 0 16,-7 6 2-16,2 2 0 0,-4 0 2 15,3 4 2-15,-1-3 0 16,-2 1-1-16,4 0 3 16,8-3 0-16,0-4 1 0,1-1 0 15,0-2-1-15,3-7-1 16,0-2-2-16,-22 9 1 15,21-18-2-15,1 0 0 16,-2-9 1-16,2 1 0 16,-3-6 0-16,0-1 1 15,-3 0-2-15,-1 0-2 16,-6 6 0-16,2-2 0 0,-9-5-2 16,-2 24-2-16,0 10-2 15,-4 8 1-15,-3 10 0 0,-3 5 1 16,3 4 1-1,-1 5-1-15,4 1 2 0,-4 3 2 16,0-3-1-16,4 1 2 16,4-4 0-16,-2-1 0 15,1-4-1-15,1-7 2 0,5-8-2 16,-5-10-2-16,15-2 0 16,3-11 0-16,-3-7 0 15,-15 20 0-15,41-49 0 0,-41 49 0 16,39-54 0-1,-39 54 0-15,23-25 0 0,24-21 0 16,-27 32 0-16,2 2 0 0,0 8 0 16,-4 4-3-16,-3 5 2 15,-6 5-1-15,0 8-2 16,-5-4 3-16,-2 6 3 16,0 2-5-1,-4 0-1-15,-2 2-7 0,0-4-35 16,-4 2-39-16,-3-5 3 0,0-3-9 15,-1-8-5-15</inkml:trace>
  <inkml:trace contextRef="#ctx0" brushRef="#br1" timeOffset="442746.3212">1931 735 34 0,'11'-44'90'15,"2"-2"-3"-15,9 1-5 0,-4 5-3 16,-18 40-2-16,21-31-67 15,-1 1-6-15,1 19-1 16,0 0-2 0,15 28-3-16,-21-2 1 15,-1 9 0-15,-1-3 1 0,-4 11 2 16,1 3 1-16,2-3 3 16,-6 2-1-16,6-1 3 15,-4 0-1-15,9-6 2 16,7 0-1-16,-24-27-8 15,48 32 0-15,-48-32 0 0,29 1 0 16,-1 0 0-16,3-9-31 16,25-10-46-16,-31 10-12 0,-25 8 0 15,36-11-6 1,-36 11-6-16</inkml:trace>
  <inkml:trace contextRef="#ctx0" brushRef="#br1" timeOffset="442979.5099">1020 1799 30 0,'-69'50'93'0,"45"-30"4"16,5-9-8-16,-10 7-1 16,21-22-2-16,13-19-72 15,23-20 0-15,50-5-14 16,-26-7 0-16,-16 26 0 15,0-3 0-15,3 4 0 16,4-1 0-16,1-1 0 0,3 3-48 16,-2 7-41-16,0-1-2 15,23-7-5-15,-6 13-4 16</inkml:trace>
  <inkml:trace contextRef="#ctx0" brushRef="#br1" timeOffset="443261.8596">968 2099 12 0,'-44'31'92'0,"3"-9"-2"0,3-1-4 15,15-9 3-15,5-2-17 16,9-7-52-16,35-26-1 16,28-19-5-16,25-53-6 0,28 24 1 15,31-10-9-15,7 0 0 16,-10 6 0-1,-23 15 0-15,-13 11 0 0,-6 9 0 16,-19 9 0-16,-45 18 0 16,3 4 0-16,-12-2-21 0,-20 11-64 15,27-22-4-15,-27 22-3 16,5-15-2-16,-12 3-8 16</inkml:trace>
  <inkml:trace contextRef="#ctx0" brushRef="#br1" timeOffset="445814.4936">4564 12953 0 0,'-11'-3'47'15,"0"-4"-1"-15,1 0-3 16,3-1-10-16,0-1-4 0,3 1-8 16,4 8-8-16,-5-18-5 15,5 5-4-15,0 3-2 16,5-4-3-16,3 4-5 16,0-4-7-16,2 4-8 0,0-4-5 15,1 4-1-15,-3 3 0 16,3-2 0-16,-3 2 3 15,-8 7 9-15,13-15 10 0,-8 6 19 16,-5 9 12-16,4-19 8 16,-4 19 4-16,0-21 5 15,0 13 2-15,0-8-1 16,0 7-6-16,-2-5-5 0,-3 3-6 16,1-4-5-1,-3 2-5-15,0 2-4 0,-4-2-3 16,-2 3-3-16,-4 1-2 15,-3 3-1-15,-4 0 0 16,-6 2-1-16,-1 2 0 16,-6 0 0-16,-4 2 0 0,-6 0 0 15,3 0-1-15,-8 5 0 16,-2 1-1-16,0 0 1 0,-1 4 0 16,-1-1 0-16,4 4 0 15,-3 1-1-15,3 1 1 16,0 3 0-16,3 1-2 15,1 1 0-15,1 2 0 0,3 2 0 16,-3 2 0-16,3-1 0 16,1 2 0-1,1 0 0-15,-1 5 0 0,0-1 0 0,4 3 0 16,-1 1 0-16,1 3 0 16,-2 3 0-16,3 2 0 15,-2 1 0-15,5 0 0 16,-2-2 0-16,0 3 0 15,2-4 0-15,1 0 0 16,4 3 0-16,1 0 0 16,1-1 0-16,1-1 0 15,3 4 0-15,-1 2 0 0,2 3 0 16,1 1 0-16,3-1 0 16,1 3 0-16,0 2 0 15,-1 1 0-15,1-2 0 16,4 2 0-16,2 0 0 0,-1 4 0 15,4 0 0-15,-4 1 0 16,9 1 0-16,2 0 0 16,2 1 0-16,0-1 0 15,0-5 0-15,3-3 0 0,9 0 0 16,2-3 0-16,2-2 0 16,-2-2 0-16,10 1 0 15,0 1 0-15,0 1 0 16,10 2 0-16,-3-1 0 15,6-2 0-15,0 5 0 16,3-5 0-16,5-2 0 0,4-3 0 16,3-3 0-16,1-3 0 15,1-5 0-15,-3-5 0 16,5-4 0-16,4-2 0 0,0-5 0 16,4-2 0-16,3-2 0 0,6-5 0 15,3-3 0-15,4-3 0 16,5-3 0-16,0-3 0 15,5-6 0-15,1-1 0 0,5-3 0 16,-1-4 0-16,57-29 0 47,-1-4 0-31,-2-3 0-16,-1-8 0 15,-8-5 0-15,-1-6 0 16,-5-222 0-16,127 162 0 15,-196 126 0-15,39-10-12 0,-41-46 8 16,-4-4-1-16,0 0-2 16,-7-4 0-16,-4 214-5 15,-129-163 9-15,120-106 1 0,-39 3 54 16,24 48-52-16,-2-3 0 16,-7-1 0-16,-8-2 0 15,-7 0 0-15,-4-1 0 16,-9 0 0-16,-4 2 0 0,-8 2 0 15,-4 1 0-15,-6 2 0 16,-6 4 0-16,-1 1 0 16,-9 4 0-16,-3 2 0 15,-4 1 0-15,-5 4 0 0,-2 7 0 16,-5 1 0-16,-3 7 0 16,-4 6 0-16,2 1 0 15,-5 7 0-15,0 1 0 16,-3 4 0-16,3 3 0 15,-2 1 0-15,2 2 0 16,-3-1 0-16,3 6 0 0,-1-1 0 16,3 5 0-16,4 0 0 15,0 6 0-15,1 1 0 16,5 2 0-16,5 5 0 0,7 4 0 16,6 3 0-16,6 5 0 15,3-1 0-15,15 8-7 0,2-8-47 16,13 8-37-16,11-1-1 15,3-5-8 1,14 0-3-16</inkml:trace>
  <inkml:trace contextRef="#ctx0" brushRef="#br1" timeOffset="446247.3264">4185 12840 41 0,'3'-12'92'15,"-2"-5"1"-15,-7 3-5 16,-1-4 0-16,2 4-54 0,-3 0-5 16,1 4-9-1,7 10-7-15,-9-6-4 0,9 6-5 16,-9 19-4-16,1 7 0 16,-2 11 0-16,-5 17 0 0,-3 15 0 15,-4 15 0 1,-6 13 0-16,-3 11 0 0,-4 22 0 15,-3 8 0 1,-4 5 0-16,4-3 0 0,-1-1 0 16,1-3 0-16,1-2 0 15,1-2 0-15,6-19 0 16,2-4 0-16,0-5 0 16,1-6 0-16,1-6 0 0,4-7 0 15,2-9 0-15,2-8 0 16,4-11 0-16,2-10 0 15,2-8 0-15,3-10 0 16,0-8 0-16,5-9 0 0,-3-2 0 16,5-10-25-16,-4-10-65 15,8-7-3-15,3-11-3 16,6-12-5-16,5-17 0 16</inkml:trace>
  <inkml:trace contextRef="#ctx0" brushRef="#br1" timeOffset="446702.4524">4689 13206 26 0,'66'-61'91'0,"-5"0"0"0,-6 7-4 15,-7 4-2 1,-8 4-51-16,-10 12-8 0,-3 9-2 15,-7 8-5-15,-6 5-6 16,-14 12-3-16,10-2-5 0,-10 8-5 16,-3 12 0-16,-4 14 0 15,-5 8 0-15,-5 21 0 16,-6 15 0-16,-8 16 0 16,-4 12 0-16,-2 16 0 0,-6 10 0 15,-3 6 0-15,-1 6 0 16,0 2 0-16,0 0 0 15,4 1 0-15,1 2 0 0,1-9 0 16,5 33 0 0,-7-25 0-16,6-7 0 15,6-13 0-15,1-9 0 0,6-12 0 16,-1-12 0-16,11-12 0 16,-1-49 0-16,9 8 0 15,3-12 0-15,2-16 0 16,4-38-47-1,4-31-47 1,-3-15-3-16,-3-17-7 16</inkml:trace>
  <inkml:trace contextRef="#ctx0" brushRef="#br1" timeOffset="447417.8262">2645 14162 61 0,'-19'-3'82'0,"-2"0"1"16,-5-2-1-1,4 1-43-15,0 2-2 0,0 1-9 16,3-2-5-16,-1 3-4 16,1 0-2-16,-2 0-3 0,21 0-3 15,-15 0-2 1,15 0-3-16,-13 0-6 0,13 0 0 15,0 0 0-15,0 0 0 16,16 6 0-16,-8-2 0 0,17 1 0 16,3 0 0-1,11-2 0-15,10-1 0 16,9 0 0-16,11-4 0 0,12-6 0 16,17-5 0-16,11 0 0 15,12-5 0-15,9-2 0 0,13-3 0 16,2 0 0-1,11 0 0-15,-4-1 0 0,8 1 0 16,-7-2 0-16,-4 2 0 16,3 0 0-16,-8 2 0 0,2-3 0 15,-12 5 0-15,-9-2 0 16,-13 4 0-16,-10 2 0 16,-12 1 0-16,-15 2 0 0,-15 0 0 15,-14 3 0-15,-9 3 0 16,-8 1 0-16,-10-1 0 0,-5 2 0 15,-14 4 0-15,0 0 0 32,8-6 0-32,-8 6 0 0,-8-2 0 0,-2 1 0 15,0 1 0-15,-5 0 0 16,1 2 0-16,-5 1 0 16,5 11 0-16,-14-3-79 0,8-1-15 15,-4 2-3 1,-5-6-7-16,-2 1-3 0</inkml:trace>
  <inkml:trace contextRef="#ctx0" brushRef="#br1" timeOffset="449923.8673">3048 13392 70 0,'9'-15'97'0,"-3"3"-6"15,-4-2-5-15,-2 14-3 16,0-10-61-16,0 10-3 0,-3 17-7 15,-4 2-5-15,3 10-3 16,0 4-2-16,-6 11 1 16,0 5 0-16,0 1-1 15,2-2 0-15,-8-1 0 0,10-5 0 16,-5-6-1-16,2-7 2 16,7-12-3-16,2-17 0 15,-10 0 0-15,10-10 0 0,6-15 0 16,3-7 0-1,10-6 0-15,-1-10 0 0,1-4 0 16,6-5 0 0,7 1 0-16,-3 0 0 0,1 0 0 15,1 5 0-15,-5 8 0 16,2 2 0-16,0 9 0 16,-6 7 0-16,1 8 0 0,-5 10 0 15,-3 7 0-15,1 10 0 16,-3 9 0-16,1 9 0 15,-1 7 0-15,-2 8 0 0,2 1 0 16,-1 4 0-16,1 0 0 16,-6-1 0-16,2-1 0 15,-1-3 0-15,-1-4 0 16,-1-3 0-16,2 0 0 16,-5-7 0-16,0-2 0 0,-1-5-41 15,-8-5-50-15,6-5-1 16,0-12-5-16,-15 1-6 0</inkml:trace>
  <inkml:trace contextRef="#ctx0" brushRef="#br1" timeOffset="450391.1564">3051 13641 1 0,'-14'0'75'16,"3"2"7"-16,-4-2-17 0,2-2-5 16,13 2-12-16,0 0-8 15,0 0-6-15,0 0-6 16,-11-3-7-16,11 3-5 16,0 0-3-16,0 0-3 0,0 0-3 15,9-8 0 1,-9 8-3-16,18-3-4 0,-3-1 0 15,9 0 0-15,2-1 0 16,5-1 0-16,7 0 0 16,1-3 0-16,5-2 0 15,2 1 0-15,3-3 0 16,-1 0 0-16,-3 0 0 0,-2 2 0 16,-6-1 0-16,0 2 0 15,-9 1 0-15,-3 3 0 0,-8 1 0 16,-5 3 0-16,-12 2 0 15,16-5 0-15,-16 5 0 16,0 0 0-16,0 0 0 16,0 0 0-16,7 5 0 15,-7-5 0-15,1 19-8 0,3-8-81 16,-3 3-2-16,-1 0-5 16,-2 2-6-16,1 0-3 15</inkml:trace>
  <inkml:trace contextRef="#ctx0" brushRef="#br1" timeOffset="451181.7176">2841 14589 54 0,'-9'-11'93'0,"2"-3"0"15,4-4-5-15,3-5-2 16,2 1-53-16,3-2-5 15,5 0-9-15,10 3-6 16,3 3-9-16,-3 2-4 16,8 7 0-16,2 9 0 0,-2 3 0 15,2 12 0-15,-1 8 0 16,-11 6 0-16,0 7 0 16,-3 9 0-16,-11 7 0 15,-4-1 0-15,-11 0 0 16,-10-2 0-16,3-3 0 0,-6-2 0 15,3-9 0-15,1-5 0 16,-1-9 0-16,8-3 0 16,4-5 0-16,7-4 0 0,2-9 0 15,0 0 0-15,18 6 0 16,3-8 0-16,18-7 0 0,-2-4 0 16,15-2 0-16,7-3 0 15,-1-1 0-15,-6-1 0 16,-1 5 0-16,-3 0 0 15,-13 2 0-15,-1 3 0 0,-18 4 0 16,-1 2 0-16,-6 2 0 16,2-1 0-16,-11 3 0 15,0 0 0-15,0 0 0 0,0 0 0 16,0 0 0-16,0 0 0 16,0 0 0-16,-7 0 0 15,7 0 0-15,0 0-78 16,4-11-15-16,6 2-2 15,5-4-7-15,6-8-4 16</inkml:trace>
  <inkml:trace contextRef="#ctx0" brushRef="#br1" timeOffset="452695.6327">6028 13946 32 0,'-14'2'80'0,"14"-2"0"16,-10 0-1-16,10 0-34 0,0 0-6 15,0 0-13-15,0 0-8 16,0 0-4-16,0 0-3 16,0 0 0-16,0 0-1 15,0 0-1-15,8-2-1 16,2-1 0-16,3-3 0 0,3-2-1 15,8-2-1-15,4-2 0 16,4-4-1-16,9-3 1 16,5-2-3-16,5-3-3 0,4-2 0 15,8-3 0-15,4-1 0 16,2-1 0-16,6-3 0 16,3 2 0-16,3-2 0 15,0 1 0-15,4-2 0 16,-4 2 0-16,-4 0 0 0,-3 0 0 15,-4 3 0-15,-5-1 0 16,-6 1 0-16,-4 1 0 16,-10 2 0-16,-1 1 0 0,-5 5 0 15,-4-1 0-15,-9 3 0 16,-3 3 0-16,-4 2 0 16,-9 1 0-16,3 4 0 0,-13 9 0 15,10-13 0-15,-10 13 0 16,0 0 0-16,0 0 0 15,0 0-3-15,0 0-18 16,-7 0-7-16,-1 0-10 16,-5 1-5-16,-4 1-2 0,-3-2 2 15,-6 0 5-15,0-9 9 16,0 1 15-16,-3-4 17 16,5 0 16-16,0-1 10 0,11 0 5 15,-2-1 4-15,11 3-1 16,4 2-2-16,0 9-8 15,17-12-6-15,4 12-4 0,5 1-4 16,4 10-1-16,1 9-4 16,0 3-1-16,-2 9-5 15,-5 8-2-15,-6 5 0 0,-6 2 0 16,-8 1 0-16,-4 1 0 16,-9-6 0-16,-6-4-4 15,-1-7-9-15,-4-11-24 16,7-9-51-1,13-12-2-15,-2-10-6 16,11-15-5-16</inkml:trace>
  <inkml:trace contextRef="#ctx0" brushRef="#br1" timeOffset="453912.6944">9184 12417 44 0,'13'-27'73'0,"10"-1"-17"16,-13 3 1-16,-4 0-11 15,-3 3-6-15,2 1-9 16,-5 2-3-16,-2 2-4 15,-3 0-5-15,-4 4-3 0,-5 3-3 16,-6 2-3-16,-5 5-2 16,-6 0-2-16,-3 3-1 15,-7 1 0-15,-7 6-1 16,-2 2 0-16,-4 4-1 0,-1 1 1 16,-1 4-1-16,-2 2 0 15,-1 4 0-15,1 3 0 16,-1 4 0-16,0 1-3 0,1 1 0 15,4 6 0-15,1 0 0 16,1 4 0-16,4 0 0 16,2 3 0-16,4 3 0 0,2 4 0 15,5 2 0-15,0-1 0 16,4 1 0-16,6 2 0 16,4 2 0-16,0-1 0 15,7 2 0-15,0 1 0 16,4-2 0-16,3 3 0 15,2-5 0-15,5 5 0 16,-1-3 0-16,7-2 0 16,3-1 0-16,4-2 0 0,7 1 0 15,5-5 0-15,3 4 0 16,5-7 0-16,5 0 0 16,5-1 0-16,6-3 0 0,3-3 0 15,2-3 0-15,4-4 0 16,1-5 0-16,3-3 0 15,3-5 0-15,0-3 0 16,5-6 0-16,-4-2 0 16,2-4 0-16,2-4 0 0,4-1 0 15,1-4 0-15,3-3 0 16,2-3 0-16,1 1 0 16,3-5 0-16,-3-1 0 0,4-5 0 15,-1 0 0-15,-2-5 0 16,0-2 0-16,0-6 0 15,-3-3 0-15,3-5 0 0,-5-4 0 16,4-3 0 0,-4-4 0-16,-1 0 0 0,-3 0 0 15,-1-1 0-15,-10-1 0 16,2 0 0-16,-6 3 0 16,-11-3 0-16,-1 0 0 0,-8-1 0 15,-4-2 0-15,-9 0 0 16,-3-2 0-16,-2 4 0 15,-7-2 0-15,0 5 0 16,-6 2 0-16,-3 0 0 0,-4 4 0 16,0-3 0-16,-10 0 0 15,-5 2 0-15,-3-3 0 0,-5 3 0 16,-1 0 0-16,-7 3 0 16,-6 0 0-16,1 5 0 15,-2 1 0-15,-3 4 0 16,-7 2 0-16,3 1 0 0,-3 3 0 15,-4 3 0-15,1 2 0 16,-5 2 0-16,-1 2 0 16,-5 1 0-16,-5-1 0 15,-2 5 0-15,-4-2 0 16,-3 4 0-16,-3 0 0 16,-3 4 0-16,0-1 0 0,-2 3 0 15,1 1 0-15,-1 3 0 16,2 0 0-16,2 2 0 15,5 0 0-15,3 0 0 0,3 4 0 16,7 1 0-16,8 3 0 16,3 2 0-16,9 2 0 0,4 4 0 15,5 2 0-15,9 3 0 16,2-1-9-16,12 8-26 16,0 0-53-16,6-2-3 0,4-2-3 15,10-5-7-15,5-1 8 16</inkml:trace>
  <inkml:trace contextRef="#ctx0" brushRef="#br1" timeOffset="454291.4943">8950 12294 4 0,'0'0'88'0,"9"-15"2"15,-4 5-2 1,-5 10-5-16,8-17-36 0,-8 17-14 15,8-9-11-15,-8 9-6 16,0 0-6-16,6 10-1 0,-7 9-3 16,-1 8-1-16,-3 12-2 15,-8 13 1-15,-4 12-1 16,-3 11-3 0,-8 11 0-16,-4 8 0 0,-4 8 0 15,-4 6 0-15,-5 0 0 16,3 0 0-16,-1-6 0 0,-1-5 0 15,4-4 0-15,1-8 0 0,6-7 0 16,2-8 0-16,7-11 0 16,3-10 0-1,5-7 0-15,4-7 0 0,7-10 0 16,3-8 0-16,2-6 0 16,0-11-6-16,23 2-81 15,1-8-3-15,0-13-4 0,8-8-7 16,4-12-2-16</inkml:trace>
  <inkml:trace contextRef="#ctx0" brushRef="#br1" timeOffset="454773.2384">9864 12411 66 0,'32'-37'86'0,"-3"2"-1"16,-6 1-2-16,-6 5-41 15,-1 4-2-15,-1 4-12 16,-7 3-7-16,0 5-5 0,-8 13-4 16,0 0-3-16,7-2-1 15,-7 10-2-15,0 12-2 16,-5 5-1-16,-5 10-1 0,1 8-2 15,-8 9 0 1,-1 9 0-16,-2 8 0 0,-3 6 0 16,-3 6 0-16,2 4 0 15,-7 2 0-15,1 2 0 0,-1 0 0 16,-3 0 0-16,-2-1 0 16,0-3 0-16,1-9 0 15,1-1 0-15,7-7 0 16,-2-7 0-16,7-8 0 0,4-7 0 15,3-10 0-15,4-2 0 16,2-6 0-16,0-6 0 16,1-4 0-16,5 0 0 15,-6-10 0-15,9 1-22 0,0-9-67 16,0 0-3-16,0 0-4 16,-7-15-5-16,1-4-3 15</inkml:trace>
  <inkml:trace contextRef="#ctx0" brushRef="#br1" timeOffset="455221.1293">8027 13164 28 0,'-45'-4'90'0,"6"1"1"15,6-3-2 1,7 1-3-16,6 0-48 0,4 1-8 16,16 4-9-16,-12-7-7 15,12 7-3-15,15-7-3 0,7 5-3 16,11-4-5-1,13-1 0-15,14-4 0 0,17-2 0 16,14-1 0-16,15-2 0 16,15-3 0-16,8 1 0 0,8 1 0 15,3-1 0-15,2 3 0 16,-9 3 0-16,-3 0 0 16,-16 3 0-16,-16 3 0 0,-20 1 0 15,-16 1 0-15,-19 1 0 16,-18-1 0-16,-15 4 0 15,-18 0-2-15,-13 4-24 16,-15-1-61-16,-6 0-4 0,-8 0-2 16,-8-5-8-16,-3 2-1 15</inkml:trace>
  <inkml:trace contextRef="#ctx0" brushRef="#br1" timeOffset="455977.4137">8231 12705 11 0,'-9'-1'93'0,"-1"0"0"15,10 1-4-15,0 0-4 16,0 0-35-16,0 0-23 15,0 0-9-15,0 0-7 16,-2 9-4-16,1 7-3 0,0 3-1 16,-2 3-2-16,-1 5 1 15,0-1 0-15,-1 0 0 16,0-1 0-16,-2-3-1 16,0-3 1-16,1-5-1 0,-1-3 2 15,7-11-1-15,-9 11 0 16,9-11-2-16,0 0 0 15,-12-12 0-15,11-3 0 16,1-2 0-16,0-6 0 0,0-3 0 16,3-5 0-16,4-3 0 15,1-4 0-15,4-6 0 16,1 0 0-16,7 0 0 0,5 1 0 16,5-1 0-16,3 7 0 15,4 3 0-15,1 5 0 16,-1 8 0-16,-3 7 0 15,-4 7 0-15,-4 7 0 0,-8 5 0 16,-6 11 0-16,-6 8 0 16,-6 7 0-16,-6 4 0 15,-9 2 0-15,-2 2 0 16,-6-1 0-16,1-1 0 0,3-5 0 16,-3-5 0-16,8-8 0 15,6-1 0-15,8-7 0 16,0-11 0-16,20 11 0 0,1-7 0 15,6-2 0-15,4 1 0 16,0 1 0-16,1 1 0 16,-3 2 0-16,-5 3 0 0,-5 2 0 15,-5 2 0-15,-10 2 0 16,-4 1 0-16,-7-1 0 16,-10 1 0-16,-8 0 0 15,-4-2 0-15,-5 3 0 16,-4-6 0-16,0 5 0 0,0-5 0 15,1 1 0-15,4-2 0 16,9 6-36-16,8-6-52 0,3 0-2 16,13-11-7-16,-5 15-5 15,5-15 4 1</inkml:trace>
  <inkml:trace contextRef="#ctx0" brushRef="#br1" timeOffset="457052.9271">8234 13510 37 0,'-6'-9'83'0,"0"-1"0"16,-1-6-17-16,7 16-13 0,-9-17-15 15,9 17-9-15,0 0-8 16,-9-10-6-16,9 10-2 15,-11 0-5-15,11 0 0 16,-15 9-3-16,8 2-1 0,2 0 0 16,5 7 1-1,3 3 1 1,7-3-1-16,6 4 0 16,0-2 1-16,6 2-2 15,0-2 1-15,1 0-1 0,-5-5-2 16,-4-1 0-16,-2 0-2 15,-7-1 0-15,-2 1 0 0,-6-2 0 16,-7 0 0-16,-4-1 0 16,-7-1 0-1,-3 0 0-15,-3 0 0 16,-5-2 0-16,-3-1 0 0,1-3 0 16,2 2 0-16,-1-6-18 15,4-16-58-15,5 11-12 16,4-3-5-16,5-6-6 0,7-7-3 15</inkml:trace>
  <inkml:trace contextRef="#ctx0" brushRef="#br1" timeOffset="457341.6553">8120 13425 74 0,'13'-17'98'15,"5"-1"-4"-15,0-2-6 16,9 12-3-1,5-11-57-15,4 1-10 0,5 3-6 16,0 2-5-16,1 4-2 0,-4 1-3 16,-2 5-2-16,-9 0 0 15,-5 3 0-15,-3 0 0 16,-9 0 0-16,-10 0 0 16,11 0 0-16,-11 0 0 15,-8 1 0-15,0-1 0 0,8 0 0 16,-18 0-14-16,18 0-72 15,0 0-3-15,0 0-4 16,4-3-8-16,14-12-2 0</inkml:trace>
  <inkml:trace contextRef="#ctx0" brushRef="#br1" timeOffset="458889.4787">10926 12817 17 0,'-16'0'77'15,"16"0"5"1,-16-6-19-16,16 6-8 0,-12-2-2 16,12 2-19-16,-8 0-6 15,8 0-5-15,0 0-6 16,0 0-4-16,0 0-4 0,0 0-2 15,8-5-2-15,3 5-1 16,0 0-1-16,2 0 0 0,7 0 1 16,4 1 0-1,4-1 0-15,5 2-1 0,5-1 0 16,10-1-3-16,0 0 0 16,9 0 0-16,4 0 0 0,1 1 0 15,6-2 0-15,2 0 0 16,3-1 0-16,1 1 0 15,-1-1 0-15,1 0 0 16,-4 0 0-16,5 0 0 0,-11 0 0 16,3-1 0-16,-10 1 0 15,-2 0 0-15,-4 2 0 16,-2-2 0-16,-6 0 0 16,-5 1 0-16,-2 1 0 0,-3 0 0 15,-5-2 0 1,-1 4 0-16,-7-4 0 0,-1 2 0 15,-5 0 0-15,-3 0 0 16,-11 0 0-16,14-1 0 0,-14 1 0 16,0 0-3-16,0 0-26 15,0 0-54-15,0 0-8 16,-14-1-3-16,0-5-6 0,-2-1-1 16</inkml:trace>
  <inkml:trace contextRef="#ctx0" brushRef="#br1" timeOffset="459175.5016">12295 12612 60 0,'-1'-12'86'0,"1"-3"1"0,5 3-4 15,7 1-33-15,6 0-10 16,5 4-14-16,1 2-6 16,5 6-5-16,-2-1-4 15,5 6-4-15,-2 4-1 16,-4 7-2-16,-3 2 0 15,-1 4-1-15,-7 3-1 0,-3 3 0 16,-5 4 0-16,-7-1-1 16,-3 5 1-16,-8-4-2 15,-6 1 0-15,-7-2 0 16,0-3 0-16,-1-1-2 0,-5-6-7 16,10 2-14-16,8-4-61 15,-9-5-4-15,6-5-4 0,6-4-7 16,9-6-2-16</inkml:trace>
  <inkml:trace contextRef="#ctx0" brushRef="#br1" timeOffset="460361.6316">14202 11920 36 0,'1'-33'74'0,"-3"1"2"0,2 2-25 16,-1-1-2-16,1 4-10 15,-5 3-9 1,-3 1-2-16,-1 4-6 0,-6 1-3 16,-4 6-4-16,-2 2-3 0,-9 4-2 15,-1 5-3-15,-9 2-1 16,-2 8 0-16,-5 3-3 15,-3 8 0-15,-4 3 0 16,-4 5 0-16,2 5 0 16,-5 5 0-16,3 4 0 15,-1 2-1-15,0 4 1 0,-1 4-1 16,2 0 1-16,1 6-3 16,-1-1 0-16,1 1 0 0,2 1 0 15,2 4 0-15,1 3 0 16,0 1 0-1,6 2 0-15,0-4 0 0,9 2 0 16,1 0 0-16,5-1 0 0,6-2 0 16,3-2 0-16,6-2 0 15,1 0 0-15,9-1 0 16,-3 2 0-16,8 3 0 16,1-4 0-16,3 3 0 15,7-5 0-15,-1 2 0 0,7-6 0 16,4 1 0-16,8-2 0 15,-1-3 0-15,9 1 0 16,7-5 0-16,3 4 0 0,6-2 0 16,7-1 0-16,9-1 0 15,4-5 0-15,3 0 0 16,8-5 0-16,3-6 0 0,5-5 0 16,8-7 0-16,0-7 0 15,3-6 0-15,2-5 0 16,1-4 0-16,4-8 0 15,-1-4 0-15,-2-7 0 0,-6 0 0 16,1-8 0-16,-2-3 0 16,1-4 0-1,-3-8 0-15,-3-2 0 0,-2-5 0 16,0-6 0-16,-2-2 0 16,0-4 0-16,-5-3 0 0,-4-2 0 15,-3-6 0-15,-7-2 0 16,-2-2 0-16,-6 1 0 15,-7-2 0-15,-9 3 0 0,-3 1 0 16,-10 2 0-16,-8 2 0 16,-7 0 0-16,-10 3 0 15,-6 1 0-15,-6-1 0 16,-13 1 0-16,-11 1 0 0,-3 1 0 16,-10 1 0-16,-7 2 0 15,-9 3 0-15,-7 0 0 16,-1 2 0-16,-7 5 0 0,-2 1 0 15,-1 3 0-15,-7 5 0 16,1 5 0-16,-1 3 0 16,-2 5 0-16,-4 6 0 15,1 0 0-15,1 7 0 16,-6 2 0-16,-2 6 0 0,-1 0 0 16,1 7 0-16,-2 1 0 15,3 2 0-15,2 4 0 16,8 4 0-16,4 4 0 15,8 4 0-15,10 5 0 0,8 0 0 16,13 11-4-16,8-6-28 16,4 4-56-16,22 0-2 0,8-5-5 15,17-3-6-15,9-8 3 16</inkml:trace>
  <inkml:trace contextRef="#ctx0" brushRef="#br1" timeOffset="460800.8201">14315 11748 49 0,'0'0'94'0,"-5"-18"-3"16,4 7-2-16,-1-1-4 15,2-1-51-15,0 13-8 0,0 0-9 16,0 0-5-16,-3 4-4 15,2 18-2-15,-4 8-6 16,-2 13 0-16,-3 12 0 16,-4 11 0-16,-4 10 0 0,-5 11 0 15,-5 7 0-15,-6 11 0 16,-5 6 0-16,-4-1 0 16,-2 7 0-16,-3-2 0 0,1 1 0 15,-5 0 0-15,7 0 0 16,-2-9 0-16,6-2 0 15,-2-5 0-15,3-9 0 16,5-2 0-16,2-12 0 0,4-8 0 16,-3-9 0-16,7-3 0 15,0-9 0-15,2-9 0 16,5-7 0-16,5-8 0 16,2-8 0-16,9-4-7 15,2-12-44-15,5-8-40 0,16-16 0 16,6-15-7-16,7-13-6 15</inkml:trace>
  <inkml:trace contextRef="#ctx0" brushRef="#br1" timeOffset="461211.2186">14868 12101 68 0,'52'-48'93'0,"-6"0"0"16,-5 7-6-16,-7 0-1 16,-4 9-63-16,-11 10-1 15,-5 7-4-15,-5 12-4 16,-9 3-7-16,2 19-7 16,-3 8 0-16,-5 9 0 0,-6 13 0 15,-1 12 0-15,-8 11 0 16,-4 12 0-16,-6 11 0 15,-4 8 0-15,-6 10 0 16,-9 5 0-16,-6 4 0 0,-2 5 0 16,0 0 0-16,-1-4 0 15,2-5 0-15,3-11 0 16,4-7 0-16,8-11 0 0,5-8 0 16,6-10 0-16,2-13 0 15,10-8 0-15,3-8 0 16,8-9 0-16,-4-7 0 0,10-13-45 15,0 0-46-15,2-13-2 16,0-6-6-16,0-18-6 16</inkml:trace>
  <inkml:trace contextRef="#ctx0" brushRef="#br1" timeOffset="461670.8746">12851 12883 34 0,'-40'-1'93'0,"10"-1"0"15,8-1-5-15,15-3-3 16,7-4-40-16,5 8-24 15,18 0-3-15,8 2-8 0,11 0-2 16,9 0-2-16,11 0 0 16,11 1-2-16,8 1-4 0,10-2 0 15,13 1 0 1,13-6 0-16,12-3 0 0,11-1 0 16,9-2 0-16,8-2 0 15,3 2 0-15,1-2 0 16,-5 2 0-16,-8 0 0 15,-12 2 0-15,-12 1 0 16,-20 0 0-16,-20 3 0 0,-17 0 0 16,-17 1 0-16,-14 3 0 15,-15 0 0-15,-12 1 0 0,-9 0 0 16,0 0 0-16,-18 5 0 16,0 2-10-16,-8 4-74 15,-4-4-6-15,0-3-3 0,-8-1-7 16,0-2-3-1</inkml:trace>
  <inkml:trace contextRef="#ctx0" brushRef="#br1" timeOffset="462362.7266">13547 12266 5 0,'12'-15'90'0,"-7"4"3"15,6 4-3-15,-7-3-6 16,0 19-26-16,-4-9-28 0,0 0-9 15,0 0-7-15,-5 9-3 16,-9 7-4-16,-3 2-2 16,-3 6-2-16,-1 4-3 15,0 5 0-15,-2-2 0 0,6 4 0 16,3-5 0-16,7 2 0 16,6-4 0-16,2-3 0 15,11-4 0-15,8-4 0 16,7-4 0-16,4-5 0 15,3-4 0-15,8-3 0 0,0-2 0 16,1-5-7-16,-2-7-15 16,0-13-48-16,-4 8-18 15,-9-2-4-15,-3-3-4 16,-13-4-4-16</inkml:trace>
  <inkml:trace contextRef="#ctx0" brushRef="#br1" timeOffset="462573.5716">13649 12259 17 0,'-34'-13'87'0,"6"-1"-2"16,6 3-2-16,10 1-5 16,5 0-38-16,7 10-12 0,14-13-8 15,9 5-8-15,12 0-3 16,8 1-3-16,3 0 0 16,9 2-1-16,1 1-3 15,1 2-2-15,-3 2-6 16,-3 0-7-16,-5 0-29 15,-6 7-40-15,-12-2-2 0,-10 1-8 16,-18-6-4-16</inkml:trace>
  <inkml:trace contextRef="#ctx0" brushRef="#br1" timeOffset="462782.7447">13679 12347 37 0,'-41'15'88'0,"13"-2"0"16,5-4-3-16,13-3-3 15,-13-3-47-15,23-3-10 16,23 0-8-16,5 1-5 16,6-2-4-16,11-2-2 15,8 0-5-15,2-1-5 16,6 4-13-16,-4 15-54 0,2-13-13 16,-8 0-3-16,-5 2-8 15,-13 0-3-15</inkml:trace>
  <inkml:trace contextRef="#ctx0" brushRef="#br1" timeOffset="463261.6761">13186 13178 3 0,'24'-17'90'0,"-5"0"4"16,-6 3-6-16,-7 2-5 15,-4 29-18-15,-2-17-43 0,0 0-3 16,-5 11-7-16,-4 0-5 15,1 8-2-15,-1 5 0 16,4 1-1-16,4 3-1 16,1 2-1-16,6 1 0 0,7 1-1 15,5-1 0-15,4-2 0 16,1 0 0-16,3-5 0 16,-4 1 1-16,1-4-2 0,-1-1 0 15,-10-3 0 1,-4-2 0-16,-7-3 0 15,-5-3 0-15,-11 0 0 0,-11-2 0 16,-3-1 0-16,-9-1-4 16,-7-3-8-16,3 0-17 15,-3-2-57-15,1-4-4 16,3-5-5-16,2-8-6 16,7-3 7-16</inkml:trace>
  <inkml:trace contextRef="#ctx0" brushRef="#br1" timeOffset="463511.9913">13229 13153 67 0,'32'-19'94'0,"0"0"-3"16,2 1-5-16,1 9-4 16,1-4-57-16,7 0-5 15,-1 4-9-15,-3 1-3 16,-2 3-3-16,-1 0-2 0,-1 3-1 15,-4 1 0-15,-4 1-1 16,-3 0-1-16,-1 1-2 16,-4-1-3-16,-2 4-9 15,-9 2-40-15,5-3-31 16,-5-2-3-16,-8-1-6 0,17 0-5 16</inkml:trace>
  <inkml:trace contextRef="#ctx0" brushRef="#br1" timeOffset="466110.3285">8883 14807 53 0,'15'-16'85'16,"-15"16"1"-16,6-17-3 0,16 7-37 16,-22 0-5-16,-1 1-12 15,-4 0-7-15,5 9-5 16,-15-13-5-16,8 6-2 16,-5 0-3-16,2 2-2 0,-2-2-2 15,-1 1 0-15,-1 1-1 16,-2-2 0-16,-1 3 0 15,-4-1 1-15,-1 0-3 0,-3 1 0 16,-4-1 0-16,-2 3 0 16,0-2 0-16,-7 2 0 15,2 1 0-15,-5 0 0 16,2 0 0-16,-2 1 0 16,3 0 0-16,-2 2 0 15,2 1 0-15,0 2 0 0,0 2 0 16,3 0 0-16,-4 1 0 15,3 2 0-15,-3 1 0 16,3 4 0-16,-1 0 0 16,-1 4 0-16,-1-1 0 0,0 3 0 15,1 4 0-15,-1 0 0 16,-1 4 0-16,3 1 0 0,-3 9 0 16,3-3 0-16,0 6 0 15,5 1 0-15,-3 2 0 16,4 0 0-16,5 1 0 0,-1-1 0 15,6-2 0-15,-1 1 0 16,7-2 0-16,-3 0 0 16,6 0 0-16,2 1 0 15,1 1 0-15,3 2 0 16,2 1 0-16,4-1 0 0,-1 2 0 16,3 2 0-16,4-4 0 15,4 0 0-15,4-2 0 0,3-2 0 16,3-1 0-16,3-3 0 15,2 0 0 1,6-1 0-16,2 0 0 0,0-1 0 16,4 3 0-16,4-1 0 0,4 1 0 15,3 0 0 1,6-2 0-16,1 1 0 0,7-3 0 16,7-2 0-16,4-4 0 15,3-4 0-15,3-5 0 0,4 0 0 16,5-4 0-16,1-6 0 15,0-1 0-15,-1-5 0 16,4-4 0-16,0 1 0 16,1-9 0-16,2-4 0 15,-2-4 0-15,1-6 0 0,-2 0 0 16,2-6 0-16,2-5 0 16,0-3 0-16,0-2 0 15,-3-3 0-15,-1-4 0 16,-4 0 0-16,-4-5 0 0,-4 1 0 15,-6-5 0-15,-6-3 0 16,-7-7 0-16,-6-3 0 16,-4-2 0-16,-6-2 0 0,-7-1 0 15,-2-2 0 1,-7 3 0-16,-7 2 0 0,-7 3 0 16,0 1 0-16,-11 3 0 15,-4-1 0-15,-4 1 0 0,-13 3 0 16,-2 0 0-16,-11-1 0 15,-4 3 0-15,-11 4 0 16,-7 2 0-16,-8 2 0 0,-11 5 0 16,-7 1 0-16,-8 5 0 15,-11 2 0-15,-6 4 0 16,-6 3 0-16,-5 6 0 16,-4 3 0-16,1 8 0 15,-6 3 0-15,8 6 0 0,-1 3 0 16,4 7 0-16,5 5 0 15,7 7 0-15,7 4 0 16,8 4 0-16,8 1 0 16,13 11-29-16,9-2-62 0,7 0-3 15,12-4-5-15,5-4-5 16</inkml:trace>
  <inkml:trace contextRef="#ctx0" brushRef="#br1" timeOffset="466453.6946">8591 14839 19 0,'9'-2'99'0,"-9"2"-2"0,18-11-5 15,-18 11-3 1,9-13-3-16,-9 13-74 0,-1 16 1 15,-3 7-9-15,-5 11-4 16,-2 14 0-16,-4 10 0 16,-6 13 0-16,-4 11 0 15,-2 9 0-15,-4 9 0 0,-4 7 0 16,-4 7 0-16,-2 1 0 16,-2-1 0-16,2 0 0 15,1-1 0-15,1-1 0 0,2-9 0 16,3-9 0-16,5-11 0 15,13-9-66-15,3-15-25 0,8-22-3 16,6-19-6-16,14-21-4 16</inkml:trace>
  <inkml:trace contextRef="#ctx0" brushRef="#br1" timeOffset="466776.6956">9372 14947 25 0,'64'-39'102'16,"-4"10"-2"-16,-12 6-7 15,-8 6-1-15,-10 4-4 16,-10 13-77-16,-4 11-11 16,-13 11 0-16,-2 17 0 0,-4 10 0 15,-10 14 0-15,-6 15 0 16,-6 13 0-16,-8 13 0 15,-4 12 0-15,-3 10 0 16,-8 3 0-16,0 5 0 0,-2 0 0 16,-2-5 0-16,4-8 0 15,1-11 0-15,6-15 0 16,1-20-2-16,11-10-66 0,-1-20-25 16,2-20-1-16,3-18-8 15,0-14-3-15</inkml:trace>
  <inkml:trace contextRef="#ctx0" brushRef="#br1" timeOffset="467247.1098">7290 15615 78 0,'-15'0'95'16,"15"0"-3"-16,-7-10-5 15,7 10 1-15,8-16-69 16,11 14 0-16,5 2-5 16,8 0-3-16,7 2-3 0,12 3-8 15,8 1 0-15,13-1 0 16,15 0 0-16,12-3 0 0,16-1 0 15,13-1 0 1,13-5 0-16,14-2 0 0,9-1 0 16,5-2 0-16,5-3 0 15,1 2 0-15,-5 1 0 16,-7-2 0-16,-9 2 0 0,-18 1 0 16,-14 2 0-16,-14 1 0 15,-24 2 0-15,-18 1 0 16,-13 0 0-16,-16 2 0 15,-16 1 0-15,-8 0 0 0,-13 0 0 16,0 0 0-16,-10 15 0 16,-10-12 0-16,-3 1-76 0,-3 2-18 15,-5-6-3 1,-7-3-8-16,-5-10-3 0</inkml:trace>
  <inkml:trace contextRef="#ctx0" brushRef="#br1" timeOffset="467850.7943">8270 14991 9 0,'0'0'89'16,"-2"-16"4"-16,2 16-2 0,-9-19-4 15,9 19-40-15,-12-12-13 16,-2 9-10-16,-3 3-7 16,-7 9-5-16,-9 7-4 0,-6 6-8 15,-4 9 0 1,-6 8 0-16,-3 4 0 0,2 5 0 16,7 1 0-16,6 0 0 15,13-5 0-15,11-1 0 0,13-9 0 16,12-5 0-16,17-4 0 15,16-10 0-15,11 0 0 16,0-7-33-16,8-2-56 16,2-6-5-16,-8 0-4 15,-6-1-7-15</inkml:trace>
  <inkml:trace contextRef="#ctx0" brushRef="#br1" timeOffset="468367.1679">7722 15920 64 0,'0'0'96'0,"-9"0"-3"16,9 0-5-16,0-12-2 15,11-3-61-15,2 4-6 16,5-1-6-16,7 1-5 16,4 2-1-16,2 3-3 0,0 3-1 15,0 3-1-15,-1 5-1 16,-7 4-1-16,-2 8 2 16,-6-1-4-16,-5 6 2 0,-6-1 0 15,-4 3 0-15,-1-3 0 16,-6-4 0-16,0-1 2 15,0-2-2-15,2-5 0 0,5-9 0 16,0 13 0-16,8-8 0 16,6-3 0-16,5 1 0 15,3 1 0-15,4 0 0 16,2 3 0-16,-3 2 0 16,-5 2 0-16,0 1 0 0,-10 6 0 15,-6-4 0-15,-4 7 0 16,-9-3 0-16,-8 1 0 0,-11-1 0 15,-4 1 0 1,-9-3 0-16,2 3 0 0,-12 3-42 16,8-8-50-1,1-2-2-15,1-7-7 0,7-3-6 16</inkml:trace>
  <inkml:trace contextRef="#ctx0" brushRef="#br1" timeOffset="470058.0204">9030 17336 10 0,'12'-10'71'0,"0"-4"8"15,0-1 0-15,-4-2-37 16,-2 3-4-16,-3-4-4 16,-1 3-8-16,-2 2-2 15,0-2-5-15,0 3-3 0,-2 0-4 16,-3 1-3-16,1-1-2 15,-2 3-2-15,0 0-1 16,-2-1 0-16,0 0-1 16,-6 2 0-16,0-2-1 0,-3 3 1 15,-1-1-2-15,-6 2 1 16,-1 0-1-16,-5 1-1 16,-1 1 1-16,-2-1-1 15,-3 3 0-15,-4-1 0 0,-3 2 0 16,1-2 1-16,-5 3 0 15,0-1 0-15,0 1 0 16,-4 0 0-16,1 0 0 16,1 1 0-16,-2 3 0 15,0 1 0-15,-1-1 0 0,2 0 1 16,-3 2-1-16,0 2 2 16,1-3-3-16,-5 5 0 15,1 0 0-15,-3 1 0 16,1 1 0-16,-1 2 0 0,2 2 0 15,-3 1 0-15,-1 0 0 0,3 4 0 16,1 1 0 0,30-9 0-16,-4-1 0 0,2 3 0 15,0 3 0-15,-4 0 0 16,0 3 0-16,3 3 0 16,-1 2 0-16,1-1 0 0,-1 3 0 15,5 2 0-15,-2 5 0 16,4-2 0-16,2 4 0 15,2 1 0-15,20-38 0 16,-16 40 0-16,-14 45 0 16,25-40 0-16,2 5 0 0,3-7 0 15,-1 3 0-15,6 0 0 16,6-3 0-16,2 0 0 16,4 0 0-16,2-3 0 15,5 1 0-15,-24-41 0 16,21 37 0-16,0-1 0 0,5-1 0 15,0 0 0 1,4-5 0-16,0 1 0 16,5-7 0-16,42 26 0 0,-33-28 0 15,0 1 0-15,2-3 0 16,4-1 0-16,1 1 0 16,3-6 0-16,4-1 0 15,6-1 0-15,0 3 0 0,1-7 0 16,2 3 0-16,1-4 0 15,2-1 0-15,2-1 0 16,2 1 0-16,0-5 0 16,3-1 0-16,2 0 0 15,-3 0 0-15,4-5 0 0,4 2 0 16,-2 0 0-16,3 0 0 16,2-4 0-1,-1-2 0-15,4 5 0 0,1-8 0 16,3 5 0-1,0-8 0-15,-1 1 0 0,0-2 0 16,-5-4 0-16,3 1 0 16,-4-5 0-16,0-2 0 15,-1-3 0-15,-5-1 0 16,-2-4 0-16,-4 0 0 0,-8-2 0 16,-2 1 0-16,-2-3 0 15,-4-1 0-15,-11-1 0 0,-3-3 0 16,-6 2 0-16,-3-2 0 15,-8 0 0-15,-3 2 0 16,-3 2 0-16,-9-1 0 16,-4 3 0-16,-6-4 0 15,-2 6 0-15,-5-5 0 16,-6 5 0-16,-4-3 0 0,-6 2 0 16,-5 1 0-16,-10-14 0 15,-21-7 0-15,-3 11 0 0,-4 5 0 16,-4 7 0-1,9 8 0-15,4 5 0 0,2 2 0 16,8 4 0-16,-6 2 0 16,-1-3 0-16,1 2 0 15,-4 2 0-15,-1-3 0 0,-2 5 0 16,0 1 0-16,-2-2 0 16,3 4 0-16,-5 0 0 15,0 1 0-15,5 2 0 16,-1-3 0-16,-1 0 0 0,2 1 0 15,-4-2 0-15,0 1 0 16,3 0 0-16,0-1 0 16,-2 1 0-16,-2 1 0 0,4 1 0 15,-1 1 0-15,2 2 0 16,2 1 0-16,4 1 0 16,3 7 0-16,0-4 0 15,17 9-70-15,-7-3-23 0,5-2-2 16,4-2-7-16,5-4-4 15</inkml:trace>
  <inkml:trace contextRef="#ctx0" brushRef="#br1" timeOffset="470666.4266">8480 17101 16 0,'4'-18'81'16,"-1"0"4"-16,4 4-2 15,-7 1-4-15,4 3-51 16,-4 10 0-16,4-11-5 0,-4 11-4 15,1 16-3 1,-1 3-3-16,0 8-1 0,-2 6-2 16,-1 7-1-16,1-18-3 15,-1 4-3-15,-2 3-3 0,0 5 0 16,2 1 0-16,-3 5 0 16,0 2 0-16,1 4 0 15,-1 3 0-15,-1 0 0 16,0 2 0-16,-1 3 0 15,1 1 0-15,-3 1 0 0,1 2 0 16,0 3 0-16,-3 2 0 16,1-4 0-1,2-2 0-15,-2-2 0 0,5-6 0 16,-3-3 0-16,6-2-37 16,3-44-50-16,0 31-2 15,0 1-5-15,0-12-6 16,3 0-1-16</inkml:trace>
  <inkml:trace contextRef="#ctx0" brushRef="#br1" timeOffset="471058.7625">9629 17148 41 0,'0'0'84'16,"9"-5"-1"-16,-9 5-1 0,0 0-1 15,-6-3-38-15,-4 12-29 16,2 10 1-16,-2 10 1 16,4-12-1-16,2 5 0 0,-4 5-4 15,1 5 0-15,-1 4-11 16,2 6 0-16,-3 1 0 0,0 8 0 15,3 2 0 1,-1 4 0-16,-4 4 0 0,2 6 0 16,0 2 0-16,-4 4 0 15,3 2 0-15,-5 0 0 0,1 2 0 16,-1-3 0-16,3-1 0 16,-4-4 0-16,3-4-6 15,-1-2-41 1,5-9-40-16,-2-7-1 0,2-7-7 15,9-40-6-15</inkml:trace>
  <inkml:trace contextRef="#ctx0" brushRef="#br1" timeOffset="471885.6047">7018 17947 37 0,'-19'2'86'16,"3"0"-4"-16,1-2-5 16,5 0 0-16,10 0-52 0,-14 0-5 15,14 0-3-15,0 0-5 16,2-8-2-16,-2 8 0 16,18-3 0-16,-4 1-2 15,7-8-2-15,3 8 1 0,5-5-2 16,5 4 0-16,5 0-1 15,7 3 0-15,3-2-2 16,5 2 0-16,6 0 0 16,3 2-1-16,3-2 1 15,7 0-2-15,4 3 0 0,5-3 0 16,4 0 0-16,3 0 0 16,4 0 0-16,4 1 0 0,4-1 0 15,0 0 0-15,3 2 0 16,1-2 0-16,0 0 0 15,5 0 0-15,1 0 0 16,-1 0 0-16,2-2 0 0,1-2 0 16,-1 2 0-1,-2 2 0-15,-3 0 0 0,0-5 0 16,-5 5 0-16,-3 0 0 16,-2-1 0-16,-4-4 0 0,-4 5 0 15,-9-2 0-15,-3-2 0 16,-6 1 0-16,-10-1 0 15,-2 3 0-15,-11 1 0 16,-3 0 0-16,-9-1 0 16,-6-1 0-16,-4-1 0 0,-7 2-16 15,1-2-70-15,-20 3-4 16,9-17-3-16,-14 7-7 16,-8-4-2-16</inkml:trace>
  <inkml:trace contextRef="#ctx0" brushRef="#br1" timeOffset="473764.0565">7861 17220 88 0,'-9'-12'96'0,"9"12"-5"15,-9-11-5-15,9 11 0 16,0 0-66-16,0 0-1 16,-2 11-6-16,2 6-4 0,0-4-6 15,3 1-3-15,-1 6 0 16,0 1 0-16,1 4 0 15,0 2 0-15,0 3 0 0,-1 3 0 16,1-1 0-16,-1-2 0 16,-1 5 0-16,-1-2 0 15,1 1-15-15,-2-2-28 0,1-4-44 16,-1-2 0-16,-1-3-8 16,-2-8-4-16</inkml:trace>
  <inkml:trace contextRef="#ctx0" brushRef="#br1" timeOffset="474149.4226">7736 17267 84 0,'0'-9'93'0,"0"0"-3"15,0 9-6-15,4-16 3 16,-4 16-67-16,21-6-2 15,3 6-5-15,7 2-3 0,4 6-3 16,-15-2-2-16,3 3-5 16,0 2 0-16,3 0 0 15,0 5 0-15,0 0 0 0,0 3 0 16,-2 0 0-16,-4 4 0 16,0 1 0-16,-6 4 0 15,-1-2 0-15,-7 2 0 16,-4 2 0-16,-2-2 0 15,-7 4 0-15,-8-2 0 0,-4-5 0 16,-2 2 0-16,-8-4 0 16,-2-1 0-16,-2-1 0 15,1-2 0 1,-5-1 0-16,6-1-22 0,6-4-64 16,-5-3-3-16,6 1-3 15,0-1-6-15,4 4-4 0</inkml:trace>
  <inkml:trace contextRef="#ctx0" brushRef="#br1" timeOffset="474668.5114">7693 18265 34 0,'0'0'80'15,"0"0"3"-15,0 0-2 16,0 0-4-16,0 0-49 0,0 0-5 16,0 0-4-1,0 0-5-15,0 0-2 0,0 0 0 16,0 0-3 0,0 0 0-16,0 0-1 0,4-6-2 15,-1 2 1-15,1-2-1 16,0 2-3-16,0-1-3 15,11-1 0-15,-15 12 0 16,0 3 0-16,3 30 0 0,-3-8 0 16,0-10 0-1,-1 0 0-15,1 2 0 16,-3 2 0-16,2-3 0 0,-1 1 0 16,1-1 0-1,-1-1-52-15,1-1-34 0,0 1-3 16,1-21-7-16,0 0-4 0</inkml:trace>
  <inkml:trace contextRef="#ctx0" brushRef="#br1" timeOffset="475083.5841">7904 18303 76 0,'28'-20'95'0,"0"-2"-6"15,-28 22-3-15,23-12-2 16,1 0-59-16,-24 12-7 0,0 0-4 16,0 0-7-1,9 0-1-15,3 0-2 16,-3 0 0-16,2 1-1 16,-11 12-3-16,0-2 0 0,0 3 0 15,-2 24 0-15,0-14 0 16,2-24 0-16,0 29 0 15,1-1 0-15,-1-28 0 16,11 21 0-16,-1 0 0 16,-10-21 0-16,20 8 0 0,-1 0 0 15,-19-8 0-15,24-11 0 16,0-3 0-16,-24 14 0 16,17-28 0-16,3-1 0 15,-15 1 0-15,3-1 0 16,-8 6 0-16,0-3-15 15,-9 4-71-15,1 0-4 16,-11-1-1-16,0 1-8 0,-38-31-2 16</inkml:trace>
  <inkml:trace contextRef="#ctx0" brushRef="#br1" timeOffset="475855.8424">5811 14821 7 0,'-34'-5'85'0,"3"-2"3"16,2-1-3-16,2-4-4 15,1 3-41-15,4 1-6 16,6 2-12-16,4 3-5 16,12 3-2-16,-11 1-4 0,11-1-1 15,13 20-3-15,10-7-1 16,12 6-3-16,8-2-3 15,15 6 0-15,14-3 0 16,15-1 0-16,14 0 0 16,10-1 0-16,1-3 0 0,12 1 0 15,4-2 0-15,-2 1 0 16,-1 1 0-16,-5-1 0 0,-9 1 0 16,-7 3 0-16,-12-1 0 15,-13 0 0-15,-13-1 0 16,-16-1 0-16,-18-5 0 15,-8 0-20-15,-24-11-16 16,0 0-46-16,-7-2-8 0,-17-5-5 16,-4-3-4-16,-8-2 34 15</inkml:trace>
  <inkml:trace contextRef="#ctx0" brushRef="#br1" timeOffset="476035.224">7182 15055 57 0,'-32'-17'90'16,"7"0"-2"-16,11 4-3 15,10-2-27-15,11 8-14 0,14 3-16 16,10 3-9-16,10 3-7 15,3 9-1-15,8 11-4 16,1 4-1-16,-4 8-3 16,-7 6 0-16,-9 6-3 0,-12 3-2 15,-13 2-1-15,-10-1-3 16,-20 0-6 0,-17-5-16-16,-18 0-58 15,-4-9-3-15,-12-8-6 0,-10-10-4 0</inkml:trace>
  <inkml:trace contextRef="#ctx0" brushRef="#br1" timeOffset="476716.3007">5275 15144 73 0,'-21'-17'95'16,"2"-1"0"-16,7-2-8 0,2 2 1 16,24-1-63-16,-14 10-3 15,0 9-7-15,17 1-6 0,1 16-7 16,6 10-2-16,8 9 0 16,13 6 0-16,3 11 0 15,11 5 0-15,5 7 0 16,6 6 0-16,5 4 0 15,8 9 0-15,3 1 0 16,1 3 0-16,9 3 0 0,-1 3 0 16,1 0 0-16,2 1 0 0,5-1 0 15,-3-3 0 1,0-2 0-16,-1 0 0 0,-8-1 0 16,0-3 0-16,-7-3 0 15,-7-4 0-15,-11-6 0 16,-8-7 0-16,-10-9 0 0,-14-12 0 15,-7-6 0-15,-12-12 0 16,-8-13 0-16,-7-13 0 16,-9 0 0-16,-12-13 0 0,-7-10 0 15,-9-4 0-15,-9-3 0 16,-9-2-7-16,-3 1 1 16,-7 4 1-16,0 4 3 15,-3 9 1-15,4 5 3 0,2 9 1 16,12 2 1-16,7 14 2 15,12 6 0-15,10 6-6 16,16 3 0-16,9 6 0 16,21-1 0-16,13 1 0 15,13-3 0-15,7-4 0 16,11-6 0-16,9-8 0 0,-1-5 0 16,6-8 0-16,-5-3 0 15,0-10 0-15,-5-9 0 16,0-2 0-16,-6-11 0 0,-2-1 0 15,-7 7-63-15,1-23-33 16,-4-5-1-16,1-9-7 16,1-8-5-16</inkml:trace>
  <inkml:trace contextRef="#ctx0" brushRef="#br1" timeOffset="479102.0144">10638 15577 3 0,'-2'9'83'0,"2"-9"4"16,-9 2-2-16,9-2-4 16,0 0-45-16,0 0-6 0,0 0-7 15,0 0-6-15,0 0-2 16,0 0-4-16,0 0-2 16,0 0-2-16,0 0-2 15,0 0-1-15,0 0-1 16,0 0 0-16,7 7 0 15,-7-7-1-15,0 0 2 0,0 0-4 16,8 5 0-16,-8-5 0 16,0 0 0-16,0 0 0 15,13 5 0-15,-13-5 0 0,19 3 0 16,-2-1 0-16,1 0 0 16,4 1 0-1,5-2 0-15,0 3 0 0,7-2 0 16,0 1 0-16,6 1 0 0,3-2 0 15,6-1 0-15,3-1 0 16,2 0 0-16,5 1 0 16,4-1 0-16,1 0 0 15,4 0 0-15,0 0 0 0,1 0 0 16,0-1 0 0,4 0 0-16,3 0 0 0,-1 0 0 15,4-1 0-15,-1 2 0 0,2-1 0 16,4 1 0-16,2-3 0 15,1 3 0-15,6 0 0 16,0-1 0-16,3-1 0 16,0 2 0-16,0-2 0 0,2 0 0 15,-1 2 0-15,2-2 0 16,0 1 0 0,0 0 0-16,4 0 0 0,-2 0 0 0,4 2 0 15,0-2 0-15,-2 1 0 16,-2 1 0-16,2-3 0 15,-3 1 0-15,5 0 0 16,-6-1 0-16,-1-1 0 0,-3 1 0 16,-2-1 0-1,-1-1 0-15,-3-2 0 0,-4 3 0 16,-4 0 0-16,-5 0 0 16,-3 0 0-16,-4 0 0 0,-5 0 0 15,-8 0 0-15,-6 1 0 16,-5-1 0-16,-8 0 0 15,-4-1 0-15,-7 1 0 16,-6 2 0-16,-3-1 0 16,-5-1 0-16,-12 3 0 15,10 0 0-15,-10 0 0 0,0 0 0 16,0 0 0-16,-10-4 0 16,0 2 0-16,0 2 0 0,-3-1 0 15,0 0 0 1,1 1 0-16,1 0 0 0,0-1 0 15,11 1 0-15,-16 5-13 16,16-5-77-16,0 0-3 0,0 0-2 16,9 1-8-16,6-9-1 15</inkml:trace>
  <inkml:trace contextRef="#ctx0" brushRef="#br1" timeOffset="480148.807">17113 14702 32 0,'10'-29'76'0,"-6"-1"3"15,-6 1-2-15,11 8-42 0,-20-6-2 16,-9 7-6 0,-1-1-5-16,-4 3-2 0,-4 2-5 15,-2 2-2-15,2 5-1 16,-2 2-2-16,-3 6-1 0,-2 0-1 16,-2 5-1-16,-1 4-1 15,0 4-1-15,-1 3 0 16,-3 3-1-1,0 2 1-15,1 2-2 0,-2 4 1 16,1-1 0-16,-6 6-4 0,2 2 0 16,-5 5 0-16,-1 2 0 15,-1 2 0-15,0 2 0 16,-2 6 0-16,0 4 0 16,-1 2 0-16,2 4 0 0,3-1 0 15,1 4 0-15,2-1 0 16,5-1 0-16,3-4 0 15,4-2 0-15,4-4 0 0,5-3 0 16,5-2 0-16,4 1 0 16,5-3 0-16,5 4 0 15,1 1 0-15,6 2 0 16,2 2 0-16,5 0 0 0,4 3 0 16,5-4 0-16,6-3 0 15,1 0 0-15,9-3 0 16,1 0 0-16,11-3 0 15,-1 0 0-15,4-5 0 16,8 1 0-16,2-2 0 0,7-2 0 16,2-3 0-16,6-3 0 15,3-1 0-15,4-6 0 16,4 0 0-16,2-6 0 0,3-4 0 16,2-4 0-16,-1-3 0 15,1-5 0-15,1-5 0 16,-1-7 0-16,0-3 0 0,-4-5 0 15,4-6 0-15,-1-5 0 16,2-8 0-16,2-4 0 16,-6-8 0-16,8-6 0 0,0-6 0 15,3-7 0-15,-1-4 0 16,0-5 0-16,-4-2 0 16,-3 1 0-16,-5-1 0 15,-6-1 0-15,-7 5 0 16,-9-1 0-16,-7 3 0 15,-11 1 0-15,-6 2 0 0,-10 0 0 16,-7 4 0-16,-11 0 0 16,-9-2 0-16,-5 5 0 0,-14 3 0 15,-9 3 0-15,-13 2 0 16,-9 3 0-16,-11 3 0 16,-12 1 0-16,-7 5 0 15,-11 3 0-15,-9 2 0 0,-4 6 0 16,-7 3 0-16,-1 9 0 15,-7 2 0-15,4 9 0 16,-3 4 0-16,6 7 0 16,3 7 0-16,6 10 0 15,5 8 0-15,8 8 0 16,6 6 0-16,15 12-25 0,13 2-65 16,9-3-5-16,17-4-4 15,12-11-6-15,12-5 8 0</inkml:trace>
  <inkml:trace contextRef="#ctx0" brushRef="#br1" timeOffset="480517.4456">16978 14566 3 0,'-5'-10'96'16,"5"10"2"-16,-7-17-7 15,7 17-3-15,0 0-2 16,-9 0-67-16,5 20-3 0,0 7-4 16,-3 13-10-16,-5 15-2 15,-6 12 0-15,-8 11 0 16,-4 15 0-16,-11 9 0 16,-1 11 0-16,-11 4 0 15,-4 10 0-15,-2-1 0 0,-5-3 0 16,2 1 0-16,1-10 0 15,2-7 0-15,6-9 0 16,7-6 0-16,6-14 0 16,2-12 0-16,13-8 0 0,4-15 0 15,14-9-3-15,3-5-62 16,11-23-27-16,10-12-2 16,10-23-6-16,9-13-4 0</inkml:trace>
  <inkml:trace contextRef="#ctx0" brushRef="#br1" timeOffset="480872.5756">17509 14837 79 0,'84'-57'96'16,"0"10"-2"-16,-11 2-6 15,-5 11 1-15,-13 10-66 16,-6 5-6-16,-11 12-1 15,-12 7-7-15,-8 12-9 0,-12 16 0 16,-6 14 0-16,-11 11 0 16,-9 18 0-16,-9 16 0 15,-11 14 0-15,-10 17 0 16,-12 10 0-16,-8 11 0 16,-12 5 0-16,-6 7 0 0,0-6 0 15,1-5 0-15,3-9 0 16,8-14 0-16,7-13 0 0,12-15 0 15,12-17 0-15,7-16 0 16,13-11 0-16,3-23-25 16,-10-9-67-16,32-13-2 15,-3-15-4-15,3-21-6 0,3-19 6 16</inkml:trace>
  <inkml:trace contextRef="#ctx0" brushRef="#br1" timeOffset="481245.7134">16116 15383 64 0,'-65'-6'94'0,"4"1"-3"16,13 2-5-16,6-1-1 15,11 1-65-15,8 3-2 16,10 4-2-16,13-4-3 15,-4 17-3-15,14-6-2 0,10 2-2 16,14-4-6-16,10 0 0 16,21-4 0-16,15-2 0 15,18-3 0-15,14-4 0 16,14-3 0-16,12-5 0 16,6 1 0-16,3-2 0 0,-3 0 0 15,-6 1 0-15,-11 0 0 16,-8 1 0-16,-19 2 0 15,-18-4 0-15,-15 5 0 0,-18-1 0 16,-14 0 0 0,-21 1 0-16,-14 8-9 0,-15-9-48 15,-15 2-35-15,-14 2-1 0,-12-2-7 16,-12-3-4-16</inkml:trace>
  <inkml:trace contextRef="#ctx0" brushRef="#br1" timeOffset="481582.1908">16327 14914 63 0,'12'-9'97'0,"-1"-1"-2"0,1 1-6 16,-1 0-1-16,11 3-62 15,-22 6-1-15,16 4-8 16,-14 9-6-16,-2 7-11 16,-1 9 0-16,-7 5 0 15,-7 10 0-15,-4 6 0 0,-3 5 0 16,-5 2 0-16,1 0 0 16,-3 2 0-1,3-8 0-15,-3-4 0 0,7-6 0 16,1-8 0-16,7-7-14 15,-1-8-26-15,-4-8-51 0,19-10 0 0,0 0-5 16,-2-15-7-16</inkml:trace>
  <inkml:trace contextRef="#ctx0" brushRef="#br1" timeOffset="481795.105">16208 15015 63 0,'15'-20'94'15,"2"1"-4"-15,2 2-5 16,2-1-3-16,35 2-64 0,-28 5-2 16,1-1-6-1,6 5-5-15,0 1-2 0,0 4-4 16,-1 2-3-16,0 0-11 16,-9 8-31-16,-3-3-37 0,-4 0-2 15,-8-2-8-15,-10-3-3 16</inkml:trace>
  <inkml:trace contextRef="#ctx0" brushRef="#br1" timeOffset="482028.7913">16224 15138 57 0,'-8'19'95'15,"2"-7"-3"-15,6-12-4 16,6 8-3-16,5-6-61 0,10-2-3 15,6 0-5 1,11 0-7-16,5-2-2 0,9 1-4 16,6-2-3-16,9 2-2 15,2-2-7-15,9 4-19 16,6-1-57-16,-2-1-2 16,4-6-7-16,0-6-5 15</inkml:trace>
  <inkml:trace contextRef="#ctx0" brushRef="#br1" timeOffset="483744.8426">23645 13794 54 0,'9'-16'84'0,"1"1"0"0,-7-6-4 16,-3 1-29-16,0-1-20 15,-6 0-11-15,-4 2-6 0,-1 1-3 16,-4 0-2-16,-5 2-5 16,-3 3 2-16,-1-1-2 15,-6 3 0-15,-4 0 0 16,-6 1 0-16,-5 0 0 0,-6 3-1 15,-3 1 1-15,-6 3 0 16,-8 3-1-16,-4-1 0 16,-2 7 0-16,-2 4 0 0,-23 13 1 31,2 7-1-31,0 7 1 16,-3 7 0-16,-1 6 1 15,-2 7-5-15,4 6 0 0,-2 6 0 16,23-6 0-16,1 1 0 15,0 1 0-15,8-1 0 16,0 1 0-16,5 0 0 16,2 2 0-16,4-1 0 15,5-1 0-15,1 1 0 0,7 1 0 16,0-1 0-16,8 0 0 16,3-1 0-16,8 2 0 0,5 3 0 15,2 4 0 1,6 0 0-16,7 3 0 0,3 1 0 15,7 0 0-15,9 0 0 16,10-1 0-16,5-2 0 0,15-5 0 16,4-1 0-16,8-5 0 15,12-4 0-15,4-3 0 16,11-7 0 0,8-3 0-16,8-9 0 0,3-6 0 15,10-6 0-15,6-6 0 16,2-4 0-16,8-6 0 0,0-3 0 15,-1-7 0-15,3 0 0 16,6-11 0-16,1-4 0 16,-4-8 0-16,8-8 0 0,-7-9 0 15,8-10 0-15,-6-10 0 16,3-6 0-16,-7-6 0 16,-5-5 0-16,-3-3 0 0,-10-4 0 15,-12-2 0-15,-9 0 0 16,-9-4 0-16,-13 0 0 15,-12-1 0-15,-15-2 0 0,-12-2 0 16,-14-3 0-16,-12 3 0 16,-10-1 0-16,-17 3 0 0,-14 0 0 15,-11 1 0-15,-11 4 0 16,-8 1 0-16,-4 4 0 16,-5 4 0-16,-5 5 0 15,-9 0 0-15,1 10 0 16,-7 3 0-16,2 9 0 15,-9 9 0-15,0 8 0 16,-3 11 0-16,2 11 0 0,5 11-8 16,7 23-42-16,2-1-41 15,12 8 0-15,8 1-6 16,19 2-4-16</inkml:trace>
  <inkml:trace contextRef="#ctx0" brushRef="#br1" timeOffset="484144.5137">23458 13643 44 0,'0'0'93'0,"-15"-19"-4"16,4 10-2-16,-4-1-3 15,5 1-47-15,-5 9-17 16,-6 4-4-16,-3 10-4 15,-3 11-2-15,-8 13-1 0,-2 14 1 16,-7 12-10-16,-10 13 0 16,-5 10 0-16,-7 12 0 15,-6 10 0-15,-5 6 0 16,-8 3 0-16,-1 3 0 0,4-1 0 16,-1-5 0-16,4 0 0 15,4-1 0-15,4-9 0 16,2-2 0-16,8-7 0 0,5-10 0 15,2-1 0-15,3-5 0 16,6-8 0-16,3-6 0 16,11-5 0-16,3-11 0 0,11-5 0 15,8-15-10-15,15-29-56 16,12 3-27-16,12-20-2 16,16-22-5-16,6-24-3 0</inkml:trace>
  <inkml:trace contextRef="#ctx0" brushRef="#br1" timeOffset="484513.976">23906 13943 61 0,'88'-42'91'15,"-12"6"0"-15,-9 4-3 0,-9 4-3 16,-28 5-57-16,10 9-6 15,-19 11-3-15,-21 3-5 16,0 15-4-16,-16 13-8 0,-10 14-2 16,-10 11 0-16,-9 13 0 15,-10 13 0-15,-8 18 0 16,-13 10 0-16,-4 9 0 16,-8 6 0-16,-7 4 0 15,0 3 0 1,-6 1 0-16,3-1 0 0,5-12 0 15,5-5 0-15,11-9 0 0,6-10 0 16,6-4 0-16,12-10 0 16,6-10 0-16,11-9 0 0,10-6 0 15,4-15 0 1,15-28-73-16,6 9-20 0,1-20-3 16,5-4-6-16,6-26-3 15</inkml:trace>
  <inkml:trace contextRef="#ctx0" brushRef="#br1" timeOffset="484944.4903">21647 14684 78 0,'-78'-11'91'0,"13"2"-2"15,8 1-5-15,15-1-1 16,4 2-67-16,14 7 0 0,7 0-2 16,7 4-3-16,10-4-1 15,4 17-1-15,22-8-1 16,14 0-6-16,20-1-2 16,26-1 0-16,24 0 0 0,22-3 0 15,26-2 0 1,22-2 0-16,12-2 0 0,13-7 0 15,8-5 0-15,-2-2 0 16,-7-2 0-16,-10-3 0 0,-20-1 0 16,-18-1 0-16,-25 3 0 15,-29-1 0-15,-24 3 0 16,-23 2 0-16,-24 2 0 0,-19 0 0 16,-12 4 0-16,-20 0 0 15,-13 6 0 1,-12-4-14-16,-24 6-75 0,2 0-3 15,-10-5-2-15,-8-3-8 16,-10-5-1-16</inkml:trace>
  <inkml:trace contextRef="#ctx0" brushRef="#br1" timeOffset="485496.5726">22481 13933 61 0,'12'-11'92'0,"0"4"-1"15,-4-6-5-15,-5-1-2 0,-4 2-58 16,-10 2-4-1,-8 4-7-15,-5 3-3 16,-10 3-4-16,-6 8-1 0,-10 6-2 16,-2 7-3-16,-5 8-2 15,-2 7 0-15,2 3 0 16,4 5 0-16,10 3 0 0,14-2 0 16,12 1 0-16,15-2 0 15,12-3 0-15,24-5 0 16,11-7 0-16,11-6 0 15,6-5 0-15,5-8 0 0,1-8 0 16,-3-2 0-16,-6-10 0 16,-8-5 0-16,-5-3 0 15,-13-1 0-15,-10 0 0 16,-7 1 0-16,-10 2 0 0,-6 5 0 16,0 11 0-16,-18-10 0 15,-1 10 0-15,-4 8 0 16,-5 8 0-16,-1 7 0 15,-4 7 0-15,-1 9 0 16,1 8 0-16,-1 7 0 0,5 8 0 16,-3-3 0-16,-4 7-79 15,17-3-15-15,5-9-3 16,10-10-8-16,4-18-6 0</inkml:trace>
  <inkml:trace contextRef="#ctx0" brushRef="#br1" timeOffset="487769.2056">15766 15839 1 0,'-12'7'90'0,"3"-4"2"0,9-3-5 16,-13 3-4-16,13-3-33 15,0 0-25-15,0 0-6 0,13-5-5 16,5 2-4-16,4-1-2 15,6-2 0-15,11 2-1 0,2-1 0 16,7 0-2-16,1 4 0 16,1 1-5-16,-3 0 0 15,-3 1 0 1,-5 6 0-16,-6 3 0 0,-8 4 0 16,-10 0 0-16,-4 5 0 15,-9 3 0-15,-3 3 0 0,-11 3 0 16,-4 3 0-16,-2-1 0 15,-3 1 0-15,0 2 0 0,-5 0 0 16,3 1 0-16,2-1 0 16,1 6 0-16,1-8-4 15,5-1-84-15,1 5-5 16,2-9-3-16,2-6-8 16,3-10-2-16</inkml:trace>
  <inkml:trace contextRef="#ctx0" brushRef="#br1" timeOffset="487967.5707">15950 16100 88 0,'12'-14'98'16,"0"5"-6"-16,4-2-5 16,5 1 0-16,9-2-69 15,6-1-2-15,11 4-6 0,7-4-4 16,11 5-4-1,4-4-6-15,11 7-14 0,2-4-67 16,6-1-5-16,1-4-3 16,2-6-7-16,0-5-3 15</inkml:trace>
  <inkml:trace contextRef="#ctx0" brushRef="#br1" timeOffset="489106.4434">13128 11393 54 0,'-3'-9'78'16,"3"9"2"-16,-3-17-12 15,3 17-25-15,0-16-11 0,0 16-4 16,15-14-7-16,-15 14-3 15,15-12-4-15,-15 12-2 16,18-3-2-16,-18 3-1 16,15 6-1-16,-10 4-2 0,-2 6-1 15,-1 0-1-15,-1 5-1 16,3-1 1-16,-3 2-1 16,5-1 0-16,0-3 1 15,4-3 0-15,5-3-4 16,8-3 0-16,3-6 0 0,11-3 0 15,8-6 0-15,6-6 0 0,11-6 0 16,3-4 0-16,6-5 0 16,1-2 0-16,-1-1 0 15,-7 1 0-15,-6 1 0 16,-12 1 0-16,-6 5 0 16,-13 5 0-16,-7 4 0 0,-10 3 0 15,-10 10 0-15,0 0 0 16,0 0 0-16,-12 8-2 15,-2 7-14-15,-8 2-10 0,-2 5-28 16,0 5-33-16,-9 1-4 16,-3 2-4-16,-7-2-1 15</inkml:trace>
  <inkml:trace contextRef="#ctx0" brushRef="#br1" timeOffset="489560.7903">13195 11697 3 0,'-14'4'89'16,"14"-4"2"0,-9 0-3-16,9 0-4 0,-11-8-31 15,11 8-20-15,0 0-12 16,0 0-8-16,0 0-4 15,0 0-4-15,-5 5-1 0,5 7-1 16,1 3 0-16,3 3-1 0,6 1 0 16,-4 1 0-16,7 1 1 15,3-3 0-15,6-3-3 16,4-7 0-16,12-4 0 16,7-4 0-16,9-11 0 15,8-8 0 1,10-6 0-16,11-7 0 0,1-4 0 15,4-5 0-15,0-2 0 16,-6-1 0-16,-5 2 0 0,-11 4 0 16,-12 3 0-16,-10 6 0 15,-16 4 0-15,-8 7 0 16,-7 5 0-16,-13 13 0 0,1-10 0 16,-1 10 0-16,-7 2 0 15,1 8 0-15,0 1-25 0,5 5-63 16,1 1-4-16,10-1-3 15,13 0-8-15,6-9 0 16</inkml:trace>
  <inkml:trace contextRef="#ctx0" brushRef="#br1" timeOffset="491803.5921">21858 15037 10 0,'-1'-15'88'0,"1"15"4"15,-1-16-2-15,1 16-8 16,-3-10-38-16,3 10-12 15,0 0-10-15,0 0-6 0,0 0-4 16,-8 14-2-16,5 1-4 16,1 7 1-16,1 2-7 15,1 6 0-15,0 2 0 16,3 3 0-16,10 1 0 0,-1 1 0 16,6-1 0-16,0 2 0 15,-1-4 0-15,-2-2 0 0,0-3 0 16,-7-1 0-1,-6-6 0-15,-2-5 0 0,-8 0 0 16,-10-6 0-16,-2-3 0 16,-8-3 0-16,-1-1 0 15,-6-4 0-15,0 0 0 0,-2-2 0 16,4 0 0-16,2-5 0 16,6 2-19-16,5-5-70 15,2-4-4-15,7-4-3 16,5-7-6-16,6-1-1 0</inkml:trace>
  <inkml:trace contextRef="#ctx0" brushRef="#br1" timeOffset="491942.916">21716 15062 45 0,'26'-12'87'0,"7"-2"-2"0,7 3-4 15,7-1-7-15,14 6-70 16,-1 8-60-16,1-2-12 15,2-5-11-15,-5-2-8 16,-9-1 1-16</inkml:trace>
  <inkml:trace contextRef="#ctx0" brushRef="#br1" timeOffset="493038.8906">16141 13286 9 0,'-27'0'83'16,"1"0"4"-16,3-2-3 15,1-5-4-15,7 2-46 0,2 1-2 16,4 2-11 0,9 2-5-16,0 0-2 0,6 2-3 15,10 3-2-15,10 2-2 16,5 4-1-16,10-1 0 0,7 3-1 15,8-2-2-15,9 1 1 16,8 1-4-16,9 2 0 16,11-3 0-16,9 4 0 15,12-1 0-15,11 2 0 16,14 0 0-16,10 3 0 0,12 2 0 16,9-1 0-16,14 7 0 15,9-2 0-15,3 4 0 16,4 0 0-16,4 2 0 0,2 0 0 15,0 3 0 1,7-1 0-16,-4 2 0 16,-1-2 0-16,1 1 0 0,-6-2 0 15,-1 0 0-15,-5-1 0 16,-7-3 0-16,-19-2 0 16,-8-5 0-16,-15 0 0 0,-19-6 0 15,-15-4 0-15,-22-5 0 16,-22-2 0-16,-16-2 0 15,-18-3 0-15,-15 0 0 0,-19-9 0 16,-8 2-14-16,-20-6-9 16,-9 1-3-16,-12-5 0 15,-7 0 3-15,-2-2 2 0,-5-1 6 16,7 2 9-16,2 0 9 16,14 3 7-16,9 3 5 15,13 4 2-15,16 8 3 0,13-1-1 16,18 4 0-16,11 11-4 15,13 7-2 1,10 5-2-16,0 5-1 16,1 7-8-16,-4 1-2 0,-8 4 0 15,-11 3 0-15,-21 6 0 0,-18 7 0 16,-16 1 0-16,-20 9-18 16,-21-1-69-16,-17 2-2 15,-12-3-4-15,-12-4-8 16,-3-8-4-16</inkml:trace>
  <inkml:trace contextRef="#ctx0" brushRef="#br1" timeOffset="493457.6552">18861 15527 12 0,'-7'11'99'0,"7"-11"-2"16,7 0-4-16,9-6-3 16,12-8-3-16,-23-3-75 15,42 3 0-15,10 0-3 0,16 3-9 16,13 1 0-16,15 5 0 15,13 1 0-15,11-1 0 16,14 5 0-16,13 0 0 16,4-1 0-16,7 1 0 15,4-3 0-15,-4 0 0 0,-1 0 0 16,-11-2 0-16,-7 0 0 16,-18-2 0-16,-16 0 0 0,-18 0 0 15,-19 2 0-15,-24-6 0 16,-17 5-25-16,-22-7-21 15,-19 5-44-15,-15-3-2 16,-12 0-6-16,-12-1-5 0</inkml:trace>
  <inkml:trace contextRef="#ctx0" brushRef="#br1" timeOffset="493622.9501">20948 15223 49 0,'-35'-14'91'16,"16"3"-1"-16,19 11-4 0,0 0-13 15,19 0-35-15,15 3-16 16,8 7-7-16,6 2-2 15,3 9-5-15,-5 4-1 0,1 3-4 16,-9 4-4-16,-10 5-7 16,-16-2-23-16,-12 4-54 15,-7 3-3-15,-26-5-6 16,-19 1-7-16</inkml:trace>
  <inkml:trace contextRef="#ctx0" brushRef="#br1" timeOffset="494804.7061">11257 17940 38 0,'0'0'79'15,"-27"11"1"-15,0-1-1 16,27-10-3-16,-21 8-53 16,-12 2 1-16,33-10-1 15,0 0-4-15,0 0-2 0,0 0-3 16,9-3-1-16,9-3-3 16,8-2-3-16,5 4-4 15,4-9 0-15,9 4 0 16,7-5-3-16,7 5 0 15,6-4 0-15,7 0 0 0,10-2 0 16,6 1 0-16,9-3 0 16,5 0 0-16,11 1 0 15,8 0 0-15,6-2 0 0,5 0 0 16,10-3 0-16,5 0 0 16,5-1 0-16,9 0 0 15,6 0 0-15,2-2 0 0,11 0 0 16,4-2 0-16,103-8 0 15,80-15 0-15,-10 1 0 16,-18 3 0-16,-15 3 0 16,-15 2 0-16,-20 4 0 15,-20 4 0-15,-29 4 0 0,2 3 0 16,-5-1 0-16,2 0 0 16,-2 2 0-16,2 1 0 15,-5-1 0-15,-2 4 0 16,-3 1 0-16,-5-2 0 0,-2 2 0 15,-3 3 0-15,-5-2 0 16,0 1 0-16,-2 1 0 16,-5-1 0-16,-7 1 0 15,0-2 0-15,-7-2 0 0,-6 2 0 16,-4-1 0-16,-10-1 0 16,-13-1 0-16,-2 0 0 0,-11-1 0 15,-11 0 0 1,-9 1 0-16,-5 2 0 15,-16-1 0-15,-7 1 0 0,-16 2 0 16,-7 1 0-16,-13 2 0 16,-15 2 0-16,-12 0 0 15,-8 2 0-15,-12 3 0 0,-15 7 0 16,3-8 0-16,-12 7 0 16,-10 1 0-1,-3 0-4-15,-8 2-22 0,0-2-42 16,-6 9-23-16,-4-4-5 15,2 2-5-15,-6-3-2 0</inkml:trace>
  <inkml:trace contextRef="#ctx0" brushRef="#br1" timeOffset="495025.1376">21870 16450 18 0,'8'-23'95'16,"9"2"0"-16,5 3-5 15,8-1-3-15,2 25-31 16,0-6-36-16,4 0-5 15,-2 16-3-15,-2 7-3 16,-7 8-2-16,-5 7 0 0,-5 7-7 16,-10 4 0-1,-5 6 0-15,-11 1 0 16,-10 3 0-16,-13-4-2 0,-20-3-83 16,0-2-4-16,-12-9-3 15,-6-14-5-15,-11-18-8 0</inkml:trace>
  <inkml:trace contextRef="#ctx0" brushRef="#br1" timeOffset="496228.5276">4460 13250 69 0,'2'-15'88'0,"-2"1"-2"0,-3 3-5 16,-7-2-40-16,5 3-5 15,5 10-12-15,-9-13-8 16,9 13-4-16,-15 4-3 16,4 8-1-16,-1 8-2 0,-5 6-2 15,0 9 0 1,-1 4-1-16,-1 4 1 0,6 6-2 16,1-1 1-1,3-3-2-15,6-7 2 16,7-3-1-16,10-13 0 15,10-5 2-15,6-10-3 0,1-7 1 16,4-13-2-16,4-5 0 0,-1-7 0 16,-5-1 0-16,-2-6 0 15,-6-2 0-15,-5-3 0 16,-7 0 0-16,-7 3 0 16,-6 0 0-16,-5 5 0 0,-9 2 0 15,-8 9 0-15,-6 2 0 16,-4 11 0-16,-3 5 0 15,-2 7-3-15,-1 7-12 0,4 9-24 16,13 5-49-16,0 0 0 16,7 0-9-16,7-2-4 15</inkml:trace>
  <inkml:trace contextRef="#ctx0" brushRef="#br1" timeOffset="496841.4739">5006 13307 68 0,'7'-9'91'0,"-3"-3"-3"15,0-2-2-15,-1-2-30 16,5 5-22-16,-3-1-10 16,5 0-7-16,-1 3-5 15,7 1-4-15,1 4-2 16,4 4-2-16,3 0-1 16,0 9-1-16,1 4-1 0,2 5 0 15,-2 7-1-15,-5 8 0 16,-5 3 1-16,-8 9 0 15,-7 9 0 1,-10 4 1-16,-7-1-1 0,-7-2 1 16,-5-1 0-16,0-8-2 15,-1-5 0-15,3-11 0 0,11-13 0 16,1-5 0-16,15-12 0 16,0 0 0-16,0 0 0 15,23-8 0-15,5-7 0 0,7 0 0 16,7-4 0-1,12-1 0-15,1 0 0 0,0 1 0 16,4 1 0-16,-4 2 0 0,-6 4 0 16,-8 0 0-16,-4 4 0 15,-12 2 0 1,-6 2 0-16,-6 1 0 0,-13 3 0 16,10 0 0-16,-10 0 0 15,0 0 0-15,0 0 0 16,-5 10 0-16,5-10 0 0,-6 14 0 15,-5-5-88 1,11-9-2-16,-6 13-4 0,6-13-7 16,0 0-6-16</inkml:trace>
  <inkml:trace contextRef="#ctx0" brushRef="#br1" timeOffset="497906.6906">9206 12471 7 0,'8'-12'86'0,"-2"-3"2"16,4 0-4-16,0-4-4 16,0 0-40-16,6 1-12 0,4-1-11 15,3 4-4-15,4 3-4 16,-2 6-2-16,4 2-2 0,-3 4-1 16,-1 10-1-16,-5 7-1 15,-4 5-1-15,-7 8 0 16,-9 7 0-16,-4 7-1 15,-14-1 1-15,-10 4-1 16,-7 0 0-16,-3-2 1 16,-5-4-1-16,-4-5 0 15,5-6 0-15,3-5 0 0,6-5 1 0,9-7 0 16,6-2 0-16,18-11 1 16,0 11 0-16,15-11 1 15,14-1-1-15,12-6 1 16,9-2 0-16,6-1-1 15,9-2 0-15,-5 1 0 0,-3 0-1 16,-6 3 0-16,-8 0 0 16,-10 1 0-16,-7 4-1 15,-7 0-2-15,-19 3-2 0,16 0-4 16,-16 0-6-16,0 0-15 16,11 4-50-16,-11-4-9 15,11 0-5-15,-4-4-5 16,9-5 7-16</inkml:trace>
  <inkml:trace contextRef="#ctx0" brushRef="#br1" timeOffset="498274.103">10042 12421 64 0,'-5'-15'95'15,"3"-1"-3"1,2-1-4-16,1-10-4 0,12 8-51 16,4 4-12-16,8-1-6 15,7 5-5-15,0 5-1 0,8 3-9 16,-3 4 0-16,3 5 0 16,-4 9 0-16,-3 8 0 15,-12 3 0-15,-2 9 0 16,-11 5 0-16,-7 6 0 0,-3 3 0 15,-9 1 0-15,-7-1 0 16,-1-1 0-16,-4-2 0 16,1-8 0-16,3-3 0 0,2-6 0 15,4-4 0 1,3-1-3-16,1-6-40 0,4-2-45 16,1-8-4-16,4-8-4 15,0 0-7-15</inkml:trace>
  <inkml:trace contextRef="#ctx0" brushRef="#br1" timeOffset="498572.3136">10021 12721 82 0,'-10'-13'99'16,"1"2"-6"-16,5-2-5 0,4 0 0 15,5 1-59-15,15-3-10 16,8 5-6-16,8-2-13 15,8 1 0-15,8 0 0 16,10 2 0-16,2 0 0 0,3 2 0 16,-6 1 0-16,-2 1 0 31,-6 2 0-31,-8 2 0 0,-12 0 0 0,-7 1 0 16,-10 0 0-16,-16 0 0 0,8 11 0 15,-8-11 0-15,-12 15 0 16,2-2-9-16,-11-6-42 15,3 4-39-15,-8 1-1 16,1-2-7-16,-3 2-5 16</inkml:trace>
  <inkml:trace contextRef="#ctx0" brushRef="#br1" timeOffset="499018.9974">9643 12968 67 0,'-12'3'97'0,"0"1"-4"16,5-4-5-1,7 0-1-15,-13 0-56 16,13 0-7-16,0 0-9 0,0 0-6 15,7 0-9-15,6 2 0 16,9-1 0-16,7 1 0 0,9-2 0 16,13 0 0-16,9 0 0 15,14-5 0-15,7-3 0 16,1 0 0-16,4-1 0 16,-6-1 0-16,-3 2 0 0,-9 1 0 15,-9 1 0-15,-16 2 0 16,-11 1 0-16,-6 2 0 0,-14 2 0 15,-12-1 0-15,0 0 0 16,1 7 0-16,-7-1 0 16,-4 1 0-16,-4 0 0 15,3-1 0-15,4 4 0 0,-7 0-33 16,14-10-57-16,-8 17-4 16,8-17-4-16,-8 9-9 15</inkml:trace>
  <inkml:trace contextRef="#ctx0" brushRef="#br1" timeOffset="499918.9676">8918 15047 55 0,'-5'-21'95'15,"5"7"-4"-15,0-4-4 16,6 1-2-16,3 0-56 16,6 1-7-16,7 6-7 15,2 4-5-15,1 6-3 0,3 3-2 16,-2 13-1-16,-1 2-1 16,-1 9-2-16,-6 6 1 15,-7 4-2-15,-4 3 0 16,-7 3 0-16,-6 2 0 0,-11-1 0 15,-4-1 0-15,-5-4 0 16,-4-5 0-16,2-4 0 16,0-6 0-16,6-6 0 0,5-6 0 15,3-3 0 1,14-9 0-16,0 0 0 0,8 4 0 16,11-4 0-16,5-4 0 0,9-3 0 15,7-1 0-15,8-4 0 16,0 0 0-16,1 1 0 15,2-2 0-15,-5 2 0 16,-1 1 0-16,-9 1 0 16,-8 2 0-16,-5 3 0 15,-6 1 0-15,-5 4 0 0,-1-1 0 16,-11 0 0-16,0 0 0 16,7 10 0-16,-7-10-89 15,0 0-2-15,14 4-5 0,-2-7-6 16,3-9-3-16</inkml:trace>
  <inkml:trace contextRef="#ctx0" brushRef="#br1" timeOffset="500340.6126">10169 14950 69 0,'3'-12'98'16,"-3"-1"-5"-16,-4 4-5 16,-4 1-2-16,-5-5-56 15,0 13-11-15,1 3-6 16,-3 10-5-16,-1 3-3 0,1 5-3 16,2 4-2-1,3 4 0-15,7 0 0 0,2 3 0 16,2-2 0-16,7 0 0 15,6-1 0-15,3-4 0 16,2 0 0-16,0-3 0 0,0-1 0 16,1-1 0-16,-3-1 0 15,0 1 0-15,-1-1 0 16,-2-2 0-16,-8 1 0 0,0-3 0 16,-4 0 0-1,-3-2 0-15,-1 0 0 0,-7-2 0 16,-6-4 0-16,-3 1 0 0,-4-4 0 15,-2 4-10 1,-7-8-79-16,0 0-4 16,-2-6-2-16,1-6-8 0,3-6-2 15</inkml:trace>
  <inkml:trace contextRef="#ctx0" brushRef="#br1" timeOffset="500643.553">10123 14993 1 0,'22'-17'100'0,"8"2"1"16,-4-2-5-16,7 1-5 15,2-4-2-15,2 3-64 16,3 2-17-16,0 0-8 0,4 5 0 16,-7 0 0-16,-3 3 0 15,-5 2 0-15,-6 2 0 16,-7 2 0-16,-3-1 0 0,-13 2 0 15,8 0 0-15,-8 0 0 16,0 0 0-16,0 0 0 16,-8 10 0-16,8-10 0 15,-17 13 0-15,1 12-50 16,7-15-42-16,-3-3-3 0,-3 0-6 16,3 3-8-16</inkml:trace>
  <inkml:trace contextRef="#ctx0" brushRef="#br1" timeOffset="501519.5991">8780 17463 43 0,'0'0'90'0,"-6"-15"-1"16,6 15-2-16,-6-31-3 15,5 9-54-15,1-3-4 0,5 0-8 16,5 2-4-16,12 6-4 16,4 3-2-16,2 11-4 15,4 5 0-15,-2 1 0 16,-16 3-4-16,0 1-2 16,-3 3 2-16,1 3 0 0,-5 1 0 15,0 3 0-15,-3 3 2 16,-3 0-2-1,-1 2 0-15,-4-1 0 0,-4 2 0 16,0-1 0-16,-3 0 0 0,1-1 0 16,-1-2 0-16,1 1 0 15,0-2 0-15,-1-3 0 16,4-3 0-16,2-3 0 16,5-9 0-16,0 0 0 0,0 0 0 15,14 5 0-15,4-5 0 16,-2-6 0-16,6-1 0 15,3 0 0-15,-1 0 0 0,2-2 0 16,0 3 0-16,1-2 0 16,1 1 0-16,-2 1 0 15,4 1 0-15,-4-1 0 0,4 4-24 16,-7-3-65-16,8 0-3 16,1-1-3-16,-2 0-8 15,1 0 0-15</inkml:trace>
  <inkml:trace contextRef="#ctx0" brushRef="#br1" timeOffset="501853.8624">10036 17314 23 0,'0'0'98'16,"2"9"-2"-16,-2-9-4 15,0 0-3-15,0 0 0 16,0 0-74-16,11 9-6 0,-11-9-9 16,9 12 0-16,-4-2 0 15,0 2 0-15,-1 1 0 16,1 3 0-16,1 1 0 0,-1 2 0 16,-2 2 0-1,-2 1 0-15,0-1 0 0,-1 2 0 16,1-1 0-1,-1 3 0-15,0-3 0 16,0 0 0-16,-3-3-9 0,3-2-81 0,-1-4-3 16,1-2-3-16,0-11-8 15,0 0-2-15</inkml:trace>
  <inkml:trace contextRef="#ctx0" brushRef="#br1" timeOffset="502320.6132">10237 17442 14 0,'32'-30'99'16,"-7"-1"0"-16,2 8-6 15,-6 3-3-15,-2 7-1 16,2 5-72-16,-6 6-7 16,0 2-10-16,-15 0 0 15,14 4 0-15,-14-4 0 0,12 17 0 16,-7-4 0-1,0 2 0-15,-2 4 0 0,-1 1 0 16,-2 2 0-16,-1 2 0 0,-6-3 0 16,1 6 0-16,2-6 0 15,-4 2 0-15,-1 0 0 16,3 0 0-16,0-4 0 16,2 0 0-16,3-4 0 15,1-4 0-15,0-11 0 16,13 11 0-16,-3-8 0 0,5-3 0 15,3-2 0-15,5-3 0 16,3 1 0-16,-3-5 0 0,4 2 0 16,-1 0 0-16,-2 0 0 15,2 0 0-15,-3 2 0 0,-3-1 0 16,-3 1 0-16,-1 2 0 16,-4 0 0-1,-3 1 0-15,-9 2 0 0,15-3 0 16,-8 0-85-16,-7 3-8 15,5-14-4-15,-1 0-6 16,11-16-2-16</inkml:trace>
  <inkml:trace contextRef="#ctx0" brushRef="#br1" timeOffset="505564.947">14348 12122 23 0,'-9'-5'75'16,"-2"0"2"-16,-10 2-6 16,21 3-25-16,-17-7-5 0,17 7-11 15,-13-3-4-15,13 3-8 16,-9-2-3-16,9 2-2 0,0 0-3 16,0 0-2-16,19 0-2 15,2 0-1-15,8 0-1 16,7 2 1-16,7 0-1 15,5 0 0 1,2 1-1-16,1 0 0 16,-4 0 0-16,-5 1 0 0,-6 1-1 15,-6-1 0-15,-8 3 0 0,-7 0 1 16,-4 5-1-16,-4-1 0 16,-6 4 0-16,-1 2 1 0,0 6-3 15,-6 3 0-15,-2 3 0 16,-2 1 0-16,0 3 0 15,-6 1 0-15,2 0 0 16,-4 0 0-16,2-3 0 0,-4 1 0 16,2-3 0-16,2-1 0 15,0-3 0-15,1-2 0 16,0-1 0-16,3-5 0 0,2 3 0 16,1-4 0-16,6 0-6 15,-1-7-14-15,4-9-47 16,10 2-22-16,5-2-3 0,3-6-6 15,3-11-1-15</inkml:trace>
  <inkml:trace contextRef="#ctx0" brushRef="#br1" timeOffset="505906.3961">15224 12266 10 0,'17'-5'94'0,"-2"0"-1"16,-2-1-4-16,-5 0-3 16,-4-27-26-16,-4 33-31 15,0 0-8-15,11 0-7 16,-8 9-4-16,-1 4-5 0,-1 4-5 16,-1 2 0-16,0 3 0 15,0 3 0-15,-1 3 0 16,-4 0 0-16,-3 2 0 15,-2-2 0-15,-2 3 0 16,1-3 0-16,-1 2 0 16,-1-2 0-16,1 2 0 0,2-4 0 15,-2-1 0-15,3 0 0 16,5-2 0-16,-5-5-20 0,9-18-63 16,0 17-8-16,0-17-3 15,12 3-5-15,-4-9-2 16</inkml:trace>
  <inkml:trace contextRef="#ctx0" brushRef="#br1" timeOffset="506429.7527">15434 12307 50 0,'5'-13'88'0,"2"2"-2"15,2-3-3-15,0 0-23 16,5 2-21-16,3 1-13 16,7 5-6-16,4 4-6 0,2 2-4 15,2 5-3 1,2 6-2-16,-1 4-1 0,-2 9-2 16,-5 2-1-16,-8 7 0 15,-5 5 0-15,-11 5 0 16,-5 2 0-16,-14-2 0 0,-5 3 0 15,-8-5 0-15,-5-3-1 16,0-4 1-16,0-6 0 0,2-7-1 16,7-6 1-16,7-3-1 15,6-4 1-15,13-8 0 16,0 0 1-16,25 3 0 16,7-3-2-16,14-1 0 15,7-1 0-15,5-4 0 0,7 1 0 16,-1-1 0-16,-1 0 0 15,-10 0 0-15,-3 1 0 16,-13 0 0-16,-9 1 0 16,-6 1 0-16,-10 0 0 0,-12 3 0 15,0 0 0-15,0 0 0 16,0 0 0-16,-10-1 0 16,-3 1 0-16,4 7 0 15,-7-2-24-15,5 5-64 0,4-2-3 16,7-8-5-16,0 0-6 15,0 0-3-15</inkml:trace>
  <inkml:trace contextRef="#ctx0" brushRef="#br1" timeOffset="509349.3678">17337 14857 0 0,'0'-13'85'15,"0"1"2"-15,0 0-1 16,-2 4-5-16,-5 0-39 0,7 8-11 16,-12-9-11-16,12 9-5 15,-12 7-3 1,6 4-4-16,0 5-1 0,0 3-2 16,0 5-1-16,2 4-1 15,2 0 0-15,1 3-1 16,1-1 1-16,4 0-2 0,2-1 1 15,5-1 0-15,-1 0-1 16,1-3 1-16,0 0-1 16,-2-3 1-16,-3 1 0 15,-3-2 0-15,-3 2 0 0,0-3-2 16,-7-1 0-16,-4 0 0 16,-4-4 0-16,0 1 0 15,-5-5 0-15,-1 0 0 16,0-3 0-16,-3-2 0 0,3-1 0 15,-1-6 0-15,6 3-14 16,-4-6-21-16,-5-1-52 16,17-6-3-16,3-7-6 0,3-3-6 15</inkml:trace>
  <inkml:trace contextRef="#ctx0" brushRef="#br1" timeOffset="509599.1178">17249 14857 89 0,'0'0'97'15,"11"-17"-7"-15,0 9-6 16,2-18-2-16,4 17-65 16,6 3-5-16,1-1-5 15,6 2-4-15,0-1-1 16,4 1-1-16,-1 0-4 0,6 1-7 15,-8-5-19-15,-2 6-53 16,10-1-3-16,-6 0-6 0,0 1-5 16</inkml:trace>
  <inkml:trace contextRef="#ctx0" brushRef="#br1" timeOffset="509914.7436">17942 14789 10 0,'13'7'97'16,"-5"-1"1"-16,3 0-5 16,-11-6-3-16,13 15-4 0,-9-2-68 15,-3 3-3-15,1 4-11 16,-1 1-4-16,-1 2 0 15,0 5 0-15,-4 1 0 16,-2-4 0-16,-2 2 0 0,-3 0 0 16,2-1 0-1,-2 0 0-15,1-1 0 0,0 0 0 16,4-3 0 0,0-1 0-16,6 3-10 0,-2-4-79 15,2-4-4-15,3-5-2 0,-3-11-8 16,16 6-2-16</inkml:trace>
  <inkml:trace contextRef="#ctx0" brushRef="#br1" timeOffset="510331.5656">18108 14933 85 0,'9'-8'97'0,"0"-1"-5"15,3 1-6-15,2-2 0 0,2 6-65 16,4 3-6-16,-1 1-4 16,1 2-5-16,-1 8-1 15,-2 7-2-15,-1 2 1 16,-6 5-4-16,-1 3 0 16,-6 4 0-16,-3 3 0 0,-3-2 0 15,-8 0 0-15,-4-2 0 16,-3-4 0-16,0-2 0 15,-2-7 0-15,5-4 0 16,1-3 0-16,3-4 0 0,11-6 0 16,0 0 0-16,18 0 0 15,4-3 0 1,12-2 0-16,2 0 0 0,6 0 0 0,-1-1 0 16,-1 1 0-16,-3 2 0 15,-10 0 0-15,-3 2 0 16,-13-1-7-16,0 4-21 0,10 0-58 15,-21-2-5-15,-12 8-4 16,-2-3-8-16,-1 2 2 16</inkml:trace>
  <inkml:trace contextRef="#ctx0" brushRef="#br1" timeOffset="510821.4925">17623 15407 53 0,'-14'2'95'16,"4"-2"-1"-16,10 0-6 0,-8 0-2 15,8 0-58-15,0 0-4 16,8-1-6-16,4 1-7 16,3 0-2-16,6 5-4 0,5 1-5 15,4 3 0-15,9 0 0 16,6 0 0-16,8-1 0 16,8 0 0-16,9-4 0 15,4-4 0-15,4 2 0 16,6-2 0-16,3-5 0 0,-3 0 0 15,-1 1 0-15,-5-1 0 16,-11 2 0-16,-8 0 0 16,-13 1 0-16,-8 0 0 15,-11 1 0 1,-11 1 0-16,-16 0 0 0,0 0 0 0,0 0 0 16,0 0 0-16,-13 6 0 15,0-4 0-15,4 6 0 0,-7 1-48 16,16-9-44-16,-10 2-3 15,10-2-6 1,7-5-6-16</inkml:trace>
  <inkml:trace contextRef="#ctx0" brushRef="#br1" timeOffset="512946.8835">18347 15377 6 0,'8'-5'51'15,"-8"5"2"-15,0 0-30 16,-14-11-16-16,14 11-17 15,0 0-36-15,0 0-3 16</inkml:trace>
  <inkml:trace contextRef="#ctx0" brushRef="#br1" timeOffset="515102.6272">23371 14005 29 0,'0'0'66'0,"-5"-12"1"16,5 12-7-16,0 0-7 0,0 0-6 15,0-10-11-15,0 10-5 16,0 0-8 0,0 0-5-16,0 0-4 0,0 0-2 15,0 0-3-15,0 0-2 0,5 7 0 16,-5 3-2-16,-1 3 1 16,-3 4 0-16,-1 4 0 15,0 1-1-15,-3 5-1 16,-1-1-4-16,0 4 0 15,-4-2 0-15,-1 4 0 16,-4-3 0-16,2 2 0 0,-3-2 0 16,0 0 0-16,0 1 0 15,0-2 0-15,0-1 0 16,1-2 0-16,3 0 0 16,2-4 0-16,2-3 0 0,0-3 0 15,6-4 0-15,5-11 0 16,-10 14 0-16,10-14 0 0,0 0 0 15,0 0 0-15,0 0 0 16,0 0-31-16,7 0-56 16,-7 0-4-16,8-16-4 15,2-2-6-15,1-5-1 0</inkml:trace>
  <inkml:trace contextRef="#ctx0" brushRef="#br1" timeOffset="515755.2164">23518 14086 3 0,'4'-15'79'0,"-4"6"6"0,3-1-4 15,-2-3-2-15,-1 13-44 16,9-19-5-16,-9 19-9 16,11-17-6-16,-11 17-2 0,16-14-3 15,-16 14-1-15,21-12-1 16,-8 8-1-16,4 1 0 16,-2 2-1-16,1 2-1 15,1-1 0-15,1 5-1 16,-3 2-2-16,0 2 1 15,-3 5-1-15,-6 4 0 0,-2 1-2 16,-4 4 0 0,-7 1 0-16,-7 1 0 0,-5 2 0 0,-5 0 0 15,-5 0 0-15,-1-4 0 16,-2-3 0-16,-3-1 0 16,6-3 0-16,3-1 0 15,4-5 0-15,4 1 0 0,3-2 0 16,8-3 0-16,7-6 0 15,0 12 0-15,0-12 0 16,18 10 0-16,5-5 0 16,3-1 0-16,9 0 0 0,6 0 0 15,5-1 0-15,-1 0 0 16,3-2 0-16,-4 0 0 0,-2 0 0 16,-8 0 0-1,-7-1 0-15,-7 0 0 0,-3 0 0 16,-17 0 0-16,12-2 0 15,-12 2 0-15,0 0 0 16,-11-5 0-16,1 4 0 16,-1 1 0-16,1 0 0 0,10 0 0 15,-19 14-85-15,19-14-5 16,0 13-4-16,0-13-8 16,16 9-3-16</inkml:trace>
  <inkml:trace contextRef="#ctx0" brushRef="#br1" timeOffset="517784.2519">23870 14616 25 0,'0'0'64'16,"0"0"-7"-16,-6-9-6 0,6 9-9 16,0 0-10-16,0 0-6 15,0 0-5-15,-5-9-4 16,5 9-3-16,0 0-2 0,0 0-2 15,0 0-1-15,0 0 0 16,0 0-2-16,0 0 1 16,0 0 1-16,0 0 0 15,0 0 0-15,9 0 1 0,-2 0 0 16,5 0-1-16,4 0-1 16,0 2-1-16,4-1-2 15,3 2-2-15,4 0 1 16,-1 3-2-16,3-3 0 15,-2 2 0-15,5 0 0 0,-2-1 0 16,2 0 1-16,0-1-1 16,0 0 1-16,0-3 0 0,3 1 0 15,5 1-3 1,1-1 0-16,2 1 0 0,8-1 0 16,1 2 0-16,3 1 0 15,2-1 0-15,0 0 0 16,3 0 0-16,-1 0 0 0,-2-1 0 15,-2 0 0-15,-5-2 0 16,-2 0 0-16,-5 1 0 16,-4 1 0-16,-10-2 0 0,1 0 0 15,-12 0 0-15,-5 0 0 16,-4 0 0-16,-9 0 0 16,10 0 0-16,-10 0 0 15,0 0 0-15,0 0 0 16,0 0 0-16,0 0 0 0,0 0 0 15,0 0 0-15,-8-3 0 16,8 3 0-16,0 0 0 16,0 0 0-16,-7-4 0 0,7 4 0 15,0 0 0 1,-12 0-19-16,12 0-46 0,0 0-24 16,-10 0-3-16,10 0-6 0,-13 4-3 15</inkml:trace>
  <inkml:trace contextRef="#ctx0" brushRef="#br1" timeOffset="519584.0586">24580 14007 67 0,'9'-9'87'0,"1"0"1"0,0-2-4 16,-4 1-33-16,7 5-11 16,-13 5-13-16,12-12-6 15,-12 12-6-15,0 0-4 16,0 0-2-16,4 12-2 0,-5 0-3 16,-6 4-4-1,1 4 0-15,-6 5 0 0,-2 3 0 16,-3 3 0-16,3 1 0 15,-7 0 0-15,2 2 0 0,-3-2 0 16,1 4 0 0,3-4 0-16,-3-2 0 0,2-2 0 15,0 0 0-15,3-2 0 16,0-1 0-16,2-2 0 0,5-2 0 16,-5-1 0-16,8-3 0 15,-2-3 0-15,3 0 0 16,-1-3 0-16,3 0 0 15,3-11-25-15,-19 7-64 0,19-7-3 16,2-9-5-16,5-6-4 16,-2-8-1-16</inkml:trace>
  <inkml:trace contextRef="#ctx0" brushRef="#br1" timeOffset="519982.7308">24804 14077 76 0,'0'0'95'0,"11"-18"-3"15,-8 7-6 1,-2-3 0-16,-1 5-61 0,3-1-3 16,5 0-7-16,5 2-6 0,3 0-4 15,9 5-5 1,2 0 0-16,6 3 0 0,2 0 0 15,2 4 0-15,2 5 0 16,-5 3 0-16,-4 3 0 0,-4 4 0 16,-7 3 0-16,-8 2 0 15,-8 6 0-15,-3 2 0 16,-13-2 0-16,-2 6 0 16,-7 0 0-16,-3 5 0 15,-5-4 0-15,0 5 0 16,2-3 0-16,-4 2 0 0,6-2 0 15,5 2 0-15,-2-10-19 16,-4-3-69-16,15-6-4 16,1-9-4-16,11-13-6 15,0 0-1-15</inkml:trace>
  <inkml:trace contextRef="#ctx0" brushRef="#br1" timeOffset="520196.6596">24840 14301 74 0,'0'0'95'0,"12"-6"-4"16,8 5-4-16,4-3-1 15,11 2-62-15,12 2-6 16,6 3-7-16,8 4-3 0,1 2-4 16,5 5-3-1,-3-2-6-15,-1 8-11 0,-9-2-32 16,-7-2-38-16,-7-2-1 15,-13-4-9 1,-11-1-3-16</inkml:trace>
  <inkml:trace contextRef="#ctx0" brushRef="#br1" timeOffset="520694.2204">24018 15019 79 0,'24'-4'98'0,"-2"-1"-2"16,-2 3-6-16,-2-2 0 0,-6-3-54 15,-2 8-18 1,-7 10-14-16,-3 7-4 0,-3 3 0 15,-8 7 0-15,-9 3 0 0,-1 5 0 16,-1 4 0-16,-9 2 0 16,1 3 0-1,-3-3 0-15,0 4 0 0,-3-3 0 16,3-3 0-16,0 2 0 0,2-3 0 16,3-4 0-16,2-6 0 15,9-1-10-15,10-10-81 0,0-6-4 16,7-12-1-16,0 0-8 15,4-19 0 1</inkml:trace>
  <inkml:trace contextRef="#ctx0" brushRef="#br1" timeOffset="521124.5842">24273 15048 87 0,'0'0'99'0,"4"-17"-5"16,-4 17-7-16,-4-18 1 15,4 18-65-15,-8-9-6 16,8 9-4-16,0 0-10 16,0 0-3-16,0 0 0 15,18 8 0-15,3-1 0 0,7 2 0 0,8 2 0 16,12 1 0-1,-3-1 0-15,9-1 0 16,-5 0 0-16,-2 1 0 0,-6-2 0 16,-6 2 0-16,-13 2 0 15,-6 0 0-15,-13 3 0 16,-4 4 0-16,-12 2 0 0,-3 2 0 16,-9 5 0-16,-5 1 0 15,-2 0 0-15,-5 3 0 16,-3 0 0-16,-1 0 0 0,3 1 0 15,-1-2 0-15,3 0 0 16,-2-1 0-16,6 1 0 16,3-7-3-16,7-1-71 15,2-2-19-15,5-6-3 0,6-5-6 16,9-11-3-16</inkml:trace>
  <inkml:trace contextRef="#ctx0" brushRef="#br1" timeOffset="521462.5926">24327 15395 74 0,'0'0'101'16,"4"-11"-5"-16,-4 11-6 16,2-10 1-16,-2 10-54 0,14-9-17 15,1 3-18-15,9 3-2 16,8-1 0-16,8 1 0 15,11 0 0-15,5 2 0 16,7 0 0-16,3 2 0 16,3-1 0-16,-3 1 0 0,-5 0 0 15,-5 1 0-15,-13 0 0 16,-2-2 0-16,-12 0 0 16,-10 0 0-16,-3 0 0 15,-16 0 0-15,9-4 0 0,-9 4 0 16,0 0 0-16,-9-1 0 15,0-1 0-15,9 2-50 16,-16 10-41-16,5-7-3 16,1 1-6-16,-1 0-3 0</inkml:trace>
  <inkml:trace contextRef="#ctx0" brushRef="#br1" timeOffset="526130.4706">22704 15063 51 0,'-2'-12'95'16,"2"-2"-4"-16,0-3-1 15,4 4-4-15,4 1-58 16,2 5-2-16,-10 7-7 16,18 1-5-16,-7 12-3 0,-9 7-11 15,0 9 0 1,-2 6 0-16,-1 6 0 0,-5 3 0 16,-8 3 0-16,-3 3 0 15,-3 0 0-15,-6 0 0 16,-1-4 0-16,-3-3 0 15,0 0 0-15,-4-4 0 0,0 0 0 16,1-4 0-16,2-1 0 16,1-6 0-16,2 2 0 15,2-7 0-15,9 0-40 0,0-8-51 16,5-7-3-16,12-8-4 16,-4-8-8-16</inkml:trace>
  <inkml:trace contextRef="#ctx0" brushRef="#br1" timeOffset="526630.0814">22882 15123 81 0,'20'-19'98'15,"1"3"-5"-15,-3 0-5 16,2 3 0-16,-17 0-68 15,14 4-1-15,4 8-5 16,-1 1-4-16,-1 6-10 0,-3 10 0 16,-1 12 0-16,-2 5 0 15,-5 7 0-15,-6 6 0 16,-5 6 0-16,-15 6 0 16,-10-3 0-16,-10-1 0 0,-9-5 0 15,-3-7 0-15,-7-6 0 16,1-7 0-16,1-5 0 15,11-10 0-15,8-5 0 16,10-3 0-16,15-5 0 0,11-1 0 16,14 0 0-16,16 0 0 15,17-1 0 1,9-2 0-16,15-1 0 0,4 3 0 16,4-1 0-16,-1 1 0 15,-6-1 0-15,-7 1 0 16,-9 1 0-16,-11-1 0 0,-13-1 0 15,-7 2 0-15,-12-1 0 16,-13 1 0-16,0 0 0 0,0 0 0 16,-12 1 0-16,-8-1-22 15,-2 2-65-15,-1 0-4 16,0-2-5-16,0 0-5 0,-4-10-3 16</inkml:trace>
  <inkml:trace contextRef="#ctx0" brushRef="#br1" timeOffset="527404.7048">15004 13083 61 0,'4'-11'96'16,"4"-3"-2"-16,-3 2-6 16,-2-5-2-16,2 4-53 15,-5 13-9-15,7-12-9 0,-7 12-4 16,0 8-8 0,0 12-3-16,0 4 0 0,-1 9 0 15,-5 10 0-15,0 5 0 16,0 8 0-16,-4 0 0 15,2 2 0-15,-1-5 0 16,0-3 0-16,-3-2 0 16,2-8 0-16,-2-5 0 15,3-6 0-15,-2-7-16 0,6-3-28 16,-2-6-45-16,7-13-2 16,0 0-7-16,-2-8-5 15</inkml:trace>
  <inkml:trace contextRef="#ctx0" brushRef="#br1" timeOffset="527856.5925">15015 13229 63 0,'7'-29'97'16,"7"-1"-3"-16,5 1-5 16,6 2-2-16,-26 1-59 15,30 4-4-15,6 9-10 16,-5 6-5-16,1 8-3 0,-5 6-6 15,-2 12 0-15,-7 8 0 16,-4 8 0-16,-8 7 0 16,-1 4 0-16,-4 4 0 0,-3 1 0 15,-9 0 0-15,-5-5 0 16,-6-3 0 0,-1-7 0-1,2-6 0-15,1-8 0 0,7-5 0 16,6-6 0-16,8-11 0 15,15 7 0-15,13-8 0 16,16-6 0-16,2 0 0 0,14-3 0 16,3 0 0-1,2-1 0-15,-5 3 0 16,-3-2 0-16,-5 5 0 0,-14-2 0 16,-7 2 0-16,-9 1 0 15,-10 2 0-15,-12 2 0 0,0 0 0 16,0 0 0-16,0 0 0 15,-4 11 0-15,-5-6 0 16,9-5-54-16,0 14-37 16,7-2-1-1,17 1-7-15,8-2-6 16</inkml:trace>
  <inkml:trace contextRef="#ctx0" brushRef="#br1" timeOffset="528719.2782">17873 15683 29 0,'0'0'96'0,"11"-4"-2"15,-11 4-5-15,0 0-1 0,8-11-39 16,-8 11-24-1,3 15-8-15,-1 2-6 16,2 7-3-16,-4 4-3 0,1 6-5 16,-1 2 0-16,-3 1 0 15,-6 3 0-15,-1-3 0 0,-6 3 0 16,-2-7 0-16,1-1 0 16,-2-1 0-1,1-6 0-15,0 0 0 0,4-5 0 16,-1 0 0-16,4-9 0 0,5 6-17 15,6-17-71-15,-8 10-5 16,8-10-3-16,5-12-6 16,4-7-2-16</inkml:trace>
  <inkml:trace contextRef="#ctx0" brushRef="#br1" timeOffset="529157.2569">17975 15722 63 0,'6'-15'98'0,"3"2"-3"16,-2-4-6-16,3 3-1 15,0 8-59-15,4-3-9 16,8 4-7-16,0 4-5 16,4 3-2-16,-4 10-4 15,2 8-2-15,-3 6 0 0,-6 6 0 16,-4 7 0-1,-8 3 0-15,-3 4 0 0,-10 0 0 16,-9-1 0-16,-2-4 0 0,-3-5 0 16,3-8 0-1,0-4 0-15,6-9 0 0,2-6 0 16,13-9 0-16,0 0 0 16,21-1 0-16,9-8 0 15,7 0 0-15,11-2 0 16,4 0 0-16,6 1 0 0,1-1 0 15,-5 2 0-15,-4 4 0 16,-8 0 0-16,-7 3 0 16,-11 0 0-16,-6 2 0 0,-5 0 0 15,-13 0 0-15,0 0 0 16,0 13 0-16,-10-8-20 16,2 4-67-16,-3 1-5 0,-4-1-3 15,0 1-7-15,-5-3-2 16</inkml:trace>
  <inkml:trace contextRef="#ctx0" brushRef="#br1" timeOffset="529958.2949">17078 15877 75 0,'-14'-3'87'0,"-2"2"-3"16,-5 1-2-16,6 1-45 15,-7 6-7-15,4 3-7 16,-4 5-6-16,4 4-3 0,0 0-2 16,5 3-2-1,7 2-2-15,6 1-1 16,4-1-1-16,11-1-1 0,6 1-1 15,5-3-1-15,2 1 0 0,2-4-1 16,-5 0 0 0,-3-1-2-16,-4 1 0 0,-7-3 0 15,-7 1 0-15,-4 2 0 16,-6-3 0-16,-12 0 0 16,-5 1 0-16,-3 0 0 0,-5-2 0 15,-3-3 0-15,0 0 0 16,-2-4-8-16,8 0-9 15,-2-1-34-15,11-6-37 0,3-5-3 16,6-9-6-16,7-6-5 16</inkml:trace>
  <inkml:trace contextRef="#ctx0" brushRef="#br1" timeOffset="530209.8699">17011 15875 36 0,'21'-18'91'16,"3"-2"2"-16,3 5-7 16,4-3-1-16,5 0-56 0,3 4-7 15,10 1-6 1,-2 5-5-16,3 1-5 16,-1 4-2-16,-5 0-1 0,-2 1-2 15,-7 0-1-15,-4 2-1 16,-8 0-2-16,-4 0-4 0,-9 0-6 15,-10 0-11-15,4 16-51 16,-4-16-10-16,-8 1-7 16,-4-2-4-16</inkml:trace>
  <inkml:trace contextRef="#ctx0" brushRef="#br1" timeOffset="531106.4139">13908 13269 22 0,'-17'0'89'0,"6"0"2"16,-2 0-5-16,0-3-2 15,5-1-44-15,8 4-11 0,0 0-8 16,0 0-6-16,0 0-4 16,0 0-2-16,5-9-2 0,13 7-2 15,4 1-3-15,9-2-2 16,6 4 0-1,2-1 0-15,4 0 0 0,0 5 0 16,-3 4 0 0,-6 4 0-16,-6 3 0 0,-6 3 0 15,-10 3 0-15,-8 5 0 0,-4 0 0 16,-10 5 0-16,-9-2 0 16,-4 2 0-16,-10 6 0 15,-2-4 0 1,1 3 0-16,-1-4 0 15,2 2 0-15,3-5 0 0,3 2 0 16,5 0 0-16,3-11-23 16,9 2-64-16,5-4-4 15,3-7-4-15,2-12-7 0,0 0 0 16</inkml:trace>
  <inkml:trace contextRef="#ctx0" brushRef="#br1" timeOffset="531421.6291">13831 13601 55 0,'-11'-1'97'0,"11"1"-3"15,-10-3-5-15,10 3-2 16,7-13-54-16,11 9-8 0,13 0-10 16,5 1-6-16,7-1-2 15,12 1-7-15,5-1 0 16,4 0 0-16,-2 3 0 15,0-2 0-15,-6 1 0 0,-6 0 0 16,-7 2 0 0,-9-2 0-16,-10 2 0 0,-7 2 0 15,-5-2 0-15,-12 0 0 16,0 0 0-16,0 0 0 0,0 0 0 16,0 8-5-16,-10-11-54 15,6 8-31-15,4-5-1 16,-7 15-8-16,7-15-5 0</inkml:trace>
  <inkml:trace contextRef="#ctx0" brushRef="#br1" timeOffset="532806.9888">9900 15855 44 0,'0'0'95'0,"0"-18"-3"0,0 18-5 15,-12-18 0-15,1 12-60 16,-4 3-5-16,0 0-5 16,-3 3-5-16,-1 4-4 15,1 4-2-15,1 2-2 0,2 5 0 16,3 2-2-16,5 1 0 16,7 2 0-16,1 0-2 15,10 1 0-15,7 0 0 16,6-2 0-16,2 1 0 15,8-2 0-15,0 0 0 16,0-3 0-16,0 3 0 16,-4-4 0-16,-5 0 0 0,-5-1 0 15,-11 0 0-15,-7-2 0 16,-4 6 0-16,-12-3 0 0,-8 3 0 16,-8 1 0-16,-3 1-4 15,-12-4-18-15,5-5-62 16,-3 4-7-16,-1-5-4 15,3-6-6-15,4-4-2 16</inkml:trace>
  <inkml:trace contextRef="#ctx0" brushRef="#br1" timeOffset="533052.4842">9846 15774 67 0,'38'-15'98'15,"1"0"-6"-15,4 2-4 16,2-4-2-16,23 5-63 16,-17 3-5-16,-1 0-7 0,-3 3-5 15,-1 1-3-15,-8 4-1 16,-5-2-2 0,-7 3-3-16,-8 0-3 0,-2 0-11 15,-16 0-35-15,9 10-34 16,-9-10-3-16,-12 7-6 15,-3-2-7-15</inkml:trace>
  <inkml:trace contextRef="#ctx0" brushRef="#br1" timeOffset="533737.6414">8658 16015 35 0,'0'-11'92'16,"0"1"1"-16,2-2-5 0,2-1-2 16,7 3-57-16,2 0-4 15,5 1-7-15,4 3-7 16,3 5-4-16,0 1-2 16,3 8-2-16,-2 7-1 15,-1 6-1-15,-3 4 1 16,-6 3-2-16,-4 4 1 0,-7 2-1 15,-5 2 0-15,-4-3 1 16,-11 2-1-16,-4-4 0 16,-6 1-1-16,2-5 2 0,-4-5-1 15,4-4 0 1,5-3 0-16,2-5 1 0,9-4 0 16,7-6 0-16,0 0 0 0,16-10-1 15,9 0 1-15,3-5 0 16,11-2 0-16,7-2-1 15,9 1 1-15,1-2-2 0,7 5-4 16,-4 0-8-16,5-3-67 16,-4 7-9-16,-5 0-1 15,-6-1-9-15,-8-2-5 16</inkml:trace>
  <inkml:trace contextRef="#ctx0" brushRef="#br1" timeOffset="534766.9775">9721 13445 64 0,'-14'-3'91'0,"5"-1"-2"16,0-2-4-16,9 6-31 15,-10-5-20-15,10 5-10 0,0 0-8 16,6-15-5-1,9 9-3-15,6 0-2 0,9-1 0 16,6 1-1-16,9 2-1 16,3 0 0-16,2 2-1 15,1 2-1-15,-2 0 0 16,-9 2 1-16,-5 8-3 0,-8 1 0 16,-10 4 0-1,-5 4 0-15,-10 0 0 0,-2 6 0 16,-5 0 0-16,-11 5 0 15,-1 3 0-15,-4-1 0 16,-4 0 0 0,2 2 0-16,-1 2 0 0,-1-3 0 0,2 0-3 15,9-1-23 1,-4-3-60-16,5-4-4 0,0-4-3 16,1-8-7-16,12-13-2 15</inkml:trace>
  <inkml:trace contextRef="#ctx0" brushRef="#br1" timeOffset="535004.5335">9813 13715 62 0,'0'0'95'16,"0"-12"-5"-16,4 5-3 16,13-7-2-16,9-3-56 0,10 2-8 15,10-5-9 1,9 3-4-16,6 0-3 0,6-1-2 15,-2 5-2-15,-1 1-1 16,-3 4-2 0,-9 2-4-16,-12 2-5 0,-9 4-11 15,-14 23-49-15,-7-19-16 0,-10-4-5 16,-19 10-4-16,-7-5-3 16</inkml:trace>
  <inkml:trace contextRef="#ctx0" brushRef="#br1" timeOffset="535702.1608">8790 13385 32 0,'0'-8'93'0,"0"-1"-2"15,5-2-3-15,2 1-3 16,2 0-49-16,7 2-10 0,0 2-8 16,3 2-6-16,1 4-4 15,2 1-2-15,2 9-3 16,3 3 0-16,0 5-2 15,1 4 0-15,-5 4 0 0,0 2 0 16,-11 13 1 0,-6 0-1-1,-6 2 2 1,-10-3-3-16,-7 2 0 0,-7-6 0 16,-3-1 0-16,2-5 0 15,6-11 0-15,4-6 0 16,4-2 0-16,11-11 0 0,0 0 0 15,27 3 0-15,3-6 0 16,15-8 0-16,8-3 0 16,7-2 0-16,4-2 0 0,4 0 0 15,0 3 0-15,-7 1 0 16,-8 4 0-16,-9 3 0 16,-12 3 0-16,-5 4 0 0,-8 0 0 15,-19 0 0-15,10 19 0 16,-10-6 0-16,0-13-77 0,7 22-14 15,-4-8-1 1,9-4-9-16,8-10-4 0</inkml:trace>
  <inkml:trace contextRef="#ctx0" brushRef="#br1" timeOffset="537791.3273">9834 18236 36 0,'0'0'82'0,"0"0"3"16,0 0-3-16,0 0-31 15,0-2-8-15,-4 0-8 16,-2 0-6-16,1 1-7 16,1-2-4-16,0 1-5 15,-3 1-4-15,0-7-3 0,7 8-6 16,-1-5 0-16,-1-1 0 15,0 1 0-15,-1 0 0 16,1 1 0-16,0-2 0 0,0 2 0 16,4 3 0-16,9 5 0 15,-3 3 0-15,14 34 0 16,-13-10 0-16,-5-5-15 16,1 2-29-1,2 0-43-15,-3 0-2 0,-1-3-4 16,0 0-6-16</inkml:trace>
  <inkml:trace contextRef="#ctx0" brushRef="#br1" timeOffset="538138.4017">9889 18409 38 0,'6'-22'86'16,"1"-5"1"-16,-1 0-5 0,5-2-3 15,-1-2-50-15,4 7-5 16,0-2-6-16,-14 26-6 15,24-22-2 1,2 1-4-16,-26 21-1 0,29-7-1 16,0 0 0-16,-29 7-1 15,24 3 0-15,1 4-1 16,-25-7 1-16,20 17 0 16,1 1 0-16,-21-18-1 0,14 24 1 15,1 1-1 1,-15-25 1-16,0 0-3 0,12 9 0 15,-3 0 0-15,38 12 0 16,-29-21 0 0,8-1 0-16,2-6-6 0,2-3-13 0,1 0-48 15,1 4-19 1,-3 0-5-16,-1-7-7 16,4 0-4-16</inkml:trace>
  <inkml:trace contextRef="#ctx0" brushRef="#br1" timeOffset="538937.9274">8727 18200 67 0,'-4'5'90'0,"1"0"-3"16,-4 7-5-16,7-12-1 16,0 0-61-16,0 0-2 15,0 0-5-15,0 0-4 16,2 0-2-16,2 0-2 0,0 0-1 16,1 0-1-16,25 4-1 15,-17-4 0-15,-4 0 0 16,28 0 0-16,-11 3 0 15,-26-3 1-15,19 25-2 16,-1-2 1-16,-10-2-1 0,2-1 1 16,-5 2-1-16,1-1 1 15,-2 1-1-15,2 0 1 16,-6-22-2-16,7 22 0 16,3 0 0-16,-10-22 0 15,0 0 0-15,13 2 0 16,0 1 0-16,43-3 0 15,-29-12 0-15,2 0 0 16,1-2 0-16,-1 0 0 16,-2-2 0-16,2 1 0 15,-2 0 0-15,-2 0 0 0,0 1 0 16,-25 14 0-16,26-15 0 16,2 1 0-16,-28 14 0 15,0 0 0-15,0 0-75 0,0 0-15 16,0 0-1-16,1-11-7 15,1 0-6-15</inkml:trace>
  <inkml:trace contextRef="#ctx0" brushRef="#br1" timeOffset="540000.8502">5057 14209 11 0,'-10'0'88'16,"-1"0"2"-16,0-6-3 0,11 6-5 15,-12-23-37-15,13 12-19 16,10 3-6-16,7 1-8 16,7 4-4-16,6 2-3 15,3 4-2-15,4 6-1 0,-1 6 0 16,-3 8-1-16,-5 6 0 16,-8 6 0-16,-7 5 0 0,-9 4 0 15,-5 2 1-15,-7 0-2 16,-9-3 2-16,-3-1-1 15,-2-8 0-15,0-5 0 16,1-8 0-16,4-6 0 0,3-8 1 16,13-7 0-16,0 0 1 15,8-13 0-15,16-7 0 16,7-3 0-16,9-4-3 16,8-2 0-16,5 0 0 15,-1-1 0-15,-1 6 0 16,-3-1 0-16,-11 7 0 0,-4 4 0 15,-11 4 0-15,-7 5 0 16,-15 5 0-16,0 0 0 16,0 0 0-16,-9 11-23 0,-11 0-63 15,-3 1-4-15,-7-2-2 16,-4 0-8-16,-8-8-2 16</inkml:trace>
  <inkml:trace contextRef="#ctx0" brushRef="#br1" timeOffset="540597.2882">4149 14309 76 0,'-19'-4'89'0,"1"2"-3"15,-2-3-4-15,3 1-43 16,-1 3-3-16,1 1-12 0,4 0-6 16,-3 8-6-16,3 7-3 15,2 2-2-15,5 10-2 16,-2 4 0-16,0 7-2 0,3 3 1 16,3 0-2-16,2 0 0 15,-2-1-1-15,7-4 1 16,5-10-1-16,4-4 1 15,7-11 0-15,5-6 0 16,5-6 0-16,7-9-2 0,4-7 0 16,1-7 0-16,2-5 0 15,0-4 0-15,-4-4 0 16,-4-2 0-16,-9 0 0 0,-6 1 0 16,-11 1 0-16,-8 4 0 15,-4 5 0-15,-15 6 0 16,-9 11 0-16,-7 7 0 0,-3 9 0 15,-10 8-44-15,2 12-43 16,0 4-3 0,5-5-5-16,7 1-8 0</inkml:trace>
  <inkml:trace contextRef="#ctx0" brushRef="#br1" timeOffset="542632.2854">3386 16048 61 0,'7'-36'78'0,"0"3"2"16,-6-36-18-16,-1 37-26 0,-6 2-1 16,-7 10-4-16,-4 2-6 15,-4 9-3-15,-5 9-3 16,-6 5-3-16,-6 14-3 16,2 10-3-16,-1 6-2 0,-1 7-1 15,1 6-2-15,7 2-2 16,9 1-3-1,14-2 0-15,8-3 0 0,14-3 0 16,10-2 0-16,11-4 0 0,9-3 0 16,6-6 0-16,-1-2 0 15,-2-3 0-15,-7-3 0 0,-6-1 0 16,-7-3 0-16,-8 0 0 16,-10 0 0-16,-10 1 0 15,-10-3 0-15,-12 2 0 16,-3-1 0-16,-11 1 0 0,-4-4 0 15,-5-1 0-15,4-4 0 16,0 0 0-16,0-4 0 16,10-3 0-16,4 0-10 15,5-14-34-15,14 2-46 16,9-8-1-16,6-5-4 0,10-4-7 16</inkml:trace>
  <inkml:trace contextRef="#ctx0" brushRef="#br1" timeOffset="543218.5348">3545 16168 80 0,'21'-21'99'0,"8"-4"-5"15,-4-8-4-15,9-2 0 16,-35-4-63-16,39 1-6 16,7 6-11-16,2 3-10 15,2 7 0-15,-3 8 0 0,-3 10 0 16,-9 7 0-16,-6 13 0 15,-9 11 0-15,-7 5 0 16,-8 7 0-16,-6 7 0 16,-6 5 0-16,-5 1 0 15,-2-2 0-15,1-4 0 16,3-7 0-16,1-4 0 16,8-13 0-16,5-12 0 15,13-10 0-15,5-8 0 0,10-11 0 16,8-8 0-16,5-6 0 15,2-2 0-15,0-1 0 0,-3 2 0 16,-3 7 0-16,-6 1 0 16,-5 8 0-16,-14 6 0 0,-1 7 0 15,-14 5 0-15,11 1 0 16,-11 10 0-16,-1 2 0 16,-2 7 0-16,0 0 0 15,3 2 0-15,0-5 0 0,7-1 0 16,2-5 0-16,5-6 0 15,5-5 0-15,2-7 0 16,-1-11 0-16,-2-2 0 16,0-6 0-16,2-3 0 0,-9-3 0 15,-1-4 0 1,-7 1 0-16,-3-3 0 0,-5 2 0 16,-5 1 0-16,-6 5 0 15,-8 4 0-15,-5 5 0 0,-3 9 0 16,-7 7 0-16,-1 5 0 15,0 10 0-15,4 8 0 16,-4 7-89-16,13-3-5 16,16-3-3-16,11-7-7 0,22-11-3 15</inkml:trace>
  <inkml:trace contextRef="#ctx0" brushRef="#br1" timeOffset="544001.9488">10855 13858 30 0,'0'-18'82'0,"0"0"3"16,0-4-22-16,-5 1 2 15,-5 3-18-15,2 2-11 16,-7 3-8-16,-3 3-8 0,-7 10-3 16,-3 0-5-16,-2 10-3 15,4 5-3-15,-3 6-1 16,5 5-1-16,8 3-2 15,6 4-2-15,8 0 0 0,10 0 0 16,11-1 0 0,6 1 0-16,6-2 0 0,4-3 0 15,-3-3 0-15,-2-3 0 16,-1-1 0-16,-9-5 0 16,-7 1 0-16,-9-5 0 15,-5 2 0-15,-14-4 0 16,-6 0 0-16,-6 0 0 0,-4-2 0 15,-3-1 0-15,-1-3 0 16,-1 0 0-16,2-2 0 0,8-2 0 16,9-1-3-16,2-4-23 15,-9-3-61-15,28-4-1 16,14-7-5-16,9 0-7 0,7-5-1 16</inkml:trace>
  <inkml:trace contextRef="#ctx0" brushRef="#br1" timeOffset="544591.5419">11076 13894 28 0,'22'-17'91'16,"-1"0"1"-16,0 0-4 0,-3-2-3 15,8 4-42-15,-3 2-14 16,6 0-10-16,-1 4-7 16,4 4-4-16,1 4-2 15,-5 2-3-15,1 10 0 16,-7 7-2-16,-1 5-1 15,-6 7-2-15,-4 8-4 0,-10 2-3 16,-2 4-2 0,-14-1-2-16,-1 0 0 0,-5-1 0 15,-7-6 1-15,3-5 2 16,2-9 4-16,4-4 4 0,6-10 2 16,13-8 2-16,0 0 2 15,15-3 1-15,8-12 2 16,12 0 2-16,2-8 0 0,7 0 1 15,1-3 1-15,-3 1 1 16,-4-2-1-16,-5 4-1 16,-7 3 0-16,-5 2-10 15,-6 10 0-15,-15 8 0 16,0 0 0-16,5 6 0 0,-10 10 0 16,-5 8 0-16,-2 3 0 15,6 2 0-15,2 1 0 16,4-1 0-16,5-3 0 0,6-5 0 15,9-5 0-15,2-9 0 16,4-3 0-16,1-4 0 16,-4-9 0-16,0-4 0 15,0-4 0-15,-3-4 0 0,-6-5 0 16,-3-2 0-16,-6-5 0 16,-1 1 0-16,-4-3 0 15,-8-2 0-15,-7 5 0 16,-9 1 0-16,-6 7 0 0,-7 2 0 15,-1 14-6-15,-4 2-82 16,-3 3-3-16,2 1-3 16,10-1-7-16,15-1-4 0</inkml:trace>
  <inkml:trace contextRef="#ctx0" brushRef="#br1" timeOffset="545400.9619">16879 11914 66 0,'0'-32'89'16,"-6"-2"0"-16,-3 3-6 15,-5 0-20-15,-3 9-29 16,-9 4-12-16,-8 9-7 16,-8 8-4-16,-6 2-3 15,-6 11-2-15,-5 8 0 16,0 5-1-16,2 6-1 0,8 5-1 15,8 2 0-15,12 3 1 16,14 1-4-16,10 1 0 0,11-3 0 16,21 2 0-16,10-3 0 15,7 0 0-15,8-3 0 16,3-3 0-16,0-2 0 16,-7-5 0-16,-6-4 0 0,-8-4 0 15,-15 0 0-15,-12-7 0 16,-8-1 0-16,-20-2 0 0,-11-1 0 15,-5 0 0-15,-9-2 0 16,-4 1 0 0,-1-3 0-16,5-1 0 0,5-1 0 15,6-1-10-15,14 0-15 16,7-6-27-16,17-5-35 0,16-1-3 16,17-9-5-1,12-3-3-15</inkml:trace>
  <inkml:trace contextRef="#ctx0" brushRef="#br1" timeOffset="545947.6864">16955 12092 38 0,'44'-30'88'16,"-7"1"0"-16,-6-1-2 0,16 5-28 15,-18 2-10-15,6 4-16 16,-1 4-9-16,1 5-8 16,0 10-5-16,-2 6-4 0,0 13-2 15,-6 6-1-15,-3 8-2 16,-9 10 0-16,-7 7-1 15,-8 5 0-15,-14 0-1 16,-4-3 0-16,-9-4 0 16,-4-6-1-1,-2-8 1-15,1-10 0 0,4-7 0 0,9-11 0 16,9-6 2-16,10-8-1 16,9-4 1-16,16-8-1 15,9-3 1-15,10-4 1 16,9-4-1-16,4 1 2 0,3-2 0 15,-1 5 1-15,-5 1-1 16,-10 6-3-16,-7 5 0 16,-10 4 0-16,-12 11 0 15,-15 0 0-15,3 21 0 0,-9 2 0 16,-8 5 0-16,3 5 0 16,1 3 0-16,6 0 0 15,4-3 0-15,10-3 0 0,7-8 0 16,6-6 0-16,7-9 0 15,3-5 0-15,0-5 0 16,0-11 0-16,0-7 0 16,-2-5 0-16,-5-5 0 0,-3-5 0 15,-7-4 0-15,-4-3 0 16,-8-3 0-16,-5 3 0 16,-15 0 0-16,-9 4 0 15,-8 9 0-15,-11 6 0 0,-5 20 0 16,-9 14-52-16,2 6-38 15,4 5-1-15,6 10-8 16,18 8-7-16</inkml:trace>
  <inkml:trace contextRef="#ctx0" brushRef="#br1" timeOffset="547027.845">19209 15954 26 0,'1'-11'95'16,"-1"-2"0"-16,-7-2-5 0,-6 4-3 15,-18 1-47-15,11 4-15 16,2 4-9-16,-4 2-4 15,4 3-4-15,-3 9-3 16,5 5-1-16,4 1 0 16,6 6-2-16,1 0 0 15,5 4-2-15,5 1 0 0,6-1 0 16,5-2 0-16,2 1 0 16,4-4 0-16,-1 0 0 15,-2-4 0-15,-2 0 0 16,-5-5 0-16,-2-1 0 0,-9-2 0 15,-1-11 0-15,-11 15 0 16,-2-11 0-16,-6-1 0 16,-4-2 0-16,0-1 0 0,-4 0 0 15,3 0 0-15,5-3 0 16,0-5-11-16,11-3-56 16,4 3-24-16,4-5-2 0,12-4-6 15,7 0-7-15</inkml:trace>
  <inkml:trace contextRef="#ctx0" brushRef="#br1" timeOffset="547598.5598">19409 16043 50 0,'24'-9'100'0,"0"0"-5"16,-3-1-4-16,5 1-2 16,0 2-58-16,4 3-8 15,2 3-8-15,1 1-7 0,1 1-3 16,-4 8-1-1,1 2-4-15,-7 6 0 16,-4 2 0-16,-6 3 0 0,-8 4-2 16,-6 1-3-16,-8 1-1 15,-9-2 0-15,-7-1 0 16,-6-4 0-16,-2-3 0 0,5-2 2 16,-1-6 2-16,8-5 1 15,7-4 1-15,13-1 2 16,3-6-1-16,17-5 1 0,7-2-1 15,9-2 1-15,3-1 2 16,8-1 0-16,-1-2 1 16,-1 5 0-16,-3-1 1 15,-6 5 0-15,-5 0 0 16,-8 6-6-16,-9 4 0 0,-14 0 0 16,6 12 0-16,-7 1 0 15,-9 5 0-15,-2 1 0 16,0 3 0-16,5-1 0 15,3-1 0-15,4-1 0 0,5-6 0 16,9-3 0-16,3-4 0 16,7-5 0-16,1-1 0 15,-1-7 0-15,1-6 0 0,-3-1 0 16,-3-5 0-16,-3-1 0 16,-3-5 0-16,-9 3 0 15,-4-6 0-15,-2 2 0 16,-10-1 0-16,-6 3 0 0,-5 0 0 15,-7 2 0-15,2 8 0 16,-8-4-67-16,5 7-26 0,7 4-2 16,6 0-8-16,18 7-5 15</inkml:trace>
  <inkml:trace contextRef="#ctx0" brushRef="#br1" timeOffset="548397.7604">24122 16018 45 0,'0'0'95'0,"15"-9"-1"16,-13 0-5-16,-2 0-3 0,-4-1-57 15,-7 5-6 1,-1 1-6-16,-5 1-4 0,-3 3-5 15,-3 7-1-15,-6 4-2 16,2 6-5-16,0 5 0 16,2 6 0-16,7 5 0 0,5 0 0 15,7 8 0 1,6-1 0-16,12 4 0 0,6-2 0 16,5 1 0-16,2-3 0 15,3-4 0-15,-8-4 0 0,-1-7 0 16,-4-4 0-16,-9-4 0 15,-6-6 0 1,-7-6 0-16,-8-4 0 0,-8-1 0 16,-6-1 0-16,-4-4 0 15,-4-2 0-15,-2-3 0 0,-1-4 0 16,5 7-32-16,17-6-58 0,-4-3-4 16,5-2-3-1,9-3-7-15</inkml:trace>
  <inkml:trace contextRef="#ctx0" brushRef="#br1" timeOffset="548990.78">24197 16146 75 0,'45'-14'98'0,"4"-1"-3"16,4 3-7-16,1-24-9 16,5 30-49-16,2 6-10 15,-3 3-7-15,0 7-5 16,-7 3-3-16,-7 7-5 15,-9 2 0-15,-9 4 0 0,-15 3 0 16,-10 2 0-16,-5-2 0 16,-19 2-6-16,-6 1-1 15,-9-4 0-15,-5-3 0 16,-2-3 1-16,6-4 1 16,3-4 1-16,7-6 2 15,17-5 1-15,12-3 1 0,5-2 1 16,23-5-1-16,10-4 1 15,6-2 0-15,11-3 2 16,6-1 0-16,0 1 2 16,-3-1 1-16,-6 1 0 0,-10 4 2 15,-7 2-1-15,-6 3-3 16,-10 7-4-16,-11 0 0 0,-8 11 0 16,-2 4 0-16,-14 7 0 15,0 6 0-15,-3 4 0 16,2 1 0-16,5 0 0 0,3 0 0 15,8-4 0-15,4-4 0 16,13-6 0-16,6-8 0 16,8-8 0-1,3-3 0-15,-3-7 0 0,5-9 0 16,-3-7 0-16,-1-6 0 0,-9-6 0 16,0-2 0-1,-6-3 0-15,-4-2 0 16,-8 1 0-16,-4 4 0 0,-11 5 0 15,-9 8 0-15,-5 8 0 16,-19 5 0-16,13 8-69 0,-27 7-26 16,-8 3-3-16,-10 7-5 15,-12 0-8-15</inkml:trace>
  <inkml:trace contextRef="#ctx0" brushRef="#br1" timeOffset="549850.695">11600 18298 40 0,'9'0'92'0,"3"-3"-1"16,-1 0-5-16,2-1 0 0,-13 4-41 16,0 0-24-1,0 0-4-15,0 0-5 16,0 0-4-16,0 0-1 16,0 0-1-16,1 0-6 15,0 5 0-15,0 0 0 0,-2 43 0 16,-2-24 0-16,3-24 0 15,0 25 0-15,4 2 0 16,-4-27 0-16,12 23 0 16,-3 2 0-16,-9-25 0 15,0 0 0-15,11 8 0 0,3-1 0 16,-3 2 0-16,3 0 0 16,-14-9 0-16,0 0 0 0,0 0 0 15,0 0 0 1,0 0 0-16,0 5 0 0,0 0 0 15,-3-1 0-15,-34 30-24 16,18-27-65-16,19-7-2 16,0 0-5-16,0 0-7 15,0 0 0-15</inkml:trace>
  <inkml:trace contextRef="#ctx0" brushRef="#br1" timeOffset="550400.5091">11766 18437 93 0,'36'-24'98'16,"2"-1"-4"-16,43-29-5 15,-40 26-1-15,-41 28-61 16,36-23-8-16,2-2-16 0,-1 8-3 16,2-1 0-16,-4 6 0 15,2 0 0-15,-8 5 0 16,49-9 0-16,-78 16 0 16,22 0 0-16,1 4-2 15,-23-4-15-15,18 21-6 16,4 2-3-16,-21 1 3 15,2 1 4-15,-4 1 5 16,-4 2 6-16,-1-7 7 0,-4 3 8 16,10-24 5-1,-12 25 5-15,-4 1-1 0,16-26-1 16,0 0-2-16,0 0-1 16,0 0-1-16,0 0-2 15,8-4 1-15,7-4-2 16,41-27-5-16,-25 17-3 15,1 0 0-15,1-1 0 16,-2 9 0-16,0 0 0 16,-6 6 0-16,3-1 0 0,-9 5 0 15,2 1 0-15,-21-1 0 16,20 13 0-16,0 4 0 16,-20-17 0-16,0 0 0 0,11 11 0 15,-2-1 0-15,1 2 0 16,21-1 0-16,-7-9 0 15,-4-10 0-15,1-3 0 16,-1-9 0-16,1-1 0 16,-4-3 0-16,2-1 0 15,-9-1 0-15,-1 0 0 0,-9-2 0 16,0 2-90 0,-31-27 0-16,5 24-4 15,-8-5-6-15,1-3-6 0</inkml:trace>
  <inkml:trace contextRef="#ctx0" brushRef="#br1" timeOffset="551396.702">6039 14470 9 0,'-27'10'88'0,"-2"-6"3"15,1-1-3-15,3-3-3 16,25 0-35-16,-18 0-19 16,-2-1-9-16,6-1-7 15,1 1-3-15,13 1-3 16,0 0-2-16,6-15-3 0,15 1-4 15,12-4 0-15,17-9 0 16,15-4 0-16,18-8 0 16,18-6 0-16,18-5 0 15,15-7 0-15,12-1 0 16,5-6 0-16,7 0 0 0,-7 0 0 16,0 4 0-16,-15 4 0 15,-14 4 0-15,-18 10 0 0,-19 4 0 16,-11 10 0-16,-24 5 0 15,-11 7 0-15,-17 2 0 16,-6 8 0-16,-16 6 0 16,0 0 0-16,-8 0 0 0,-14 13 0 15,-7 0-30-15,-15 4-60 16,0 1-1-16,-11 1-5 16,-5-3-7-16,-9-3 2 15</inkml:trace>
  <inkml:trace contextRef="#ctx0" brushRef="#br1" timeOffset="551646.5004">6570 13774 88 0,'-14'-19'98'0,"14"8"-6"15,-1-3-5-15,1 3-2 16,0 11-63-16,0 0-7 15,3 13-7-15,-2 13-3 0,1 10-2 16,0 10-1-16,1 8 0 16,1 5-3-1,7 0-2-15,1-6-3 0,8-4-8 16,1-12-18-16,0-8-54 16,13-14-1-16,0-15-7 15,1-12-3-15</inkml:trace>
  <inkml:trace contextRef="#ctx0" brushRef="#br1" timeOffset="552031.3842">7079 13600 38 0,'13'-29'96'0,"-1"8"-4"16,-3 6-4-16,0 10-4 16,-9 5-41-16,0 0-22 15,5 24-7 1,-5 10-7-16,0 12-5 15,-2 5-2-15,-1 3 0 0,0 0-2 16,3-4-3-16,0-10-4 16,6-9-3-16,6-15-7 15,2-10-5-15,4-13 0 0,1-10-1 16,1-13 1-16,1-6 2 16,0-12 6-16,2-3 8 15,-4-3 14 1,-5 2 9-16,-2 3 7 0,0 7 2 15,-7 4 5-15,-1 11-3 0,-2 8-2 16,0 10-5-16,-2 9-4 16,0 0-5-16,15 28-4 15,-2 8-6 1,6 8-5-16,7 14-11 16,0 14-65-16,16-3-3 0,10-1-6 15,14-9-6-15,12-12-3 16</inkml:trace>
  <inkml:trace contextRef="#ctx0" brushRef="#br1" timeOffset="552738.4278">10665 13250 34 0,'-26'-5'70'15,"5"0"5"-15,2-3-22 0,3 5-10 16,0-3-9-16,8 4-6 16,-4-1-5-16,12 3 1 15,0 0-4-15,0 0-5 0,0 0-2 16,18 9-4-16,11-2-1 15,11 4-1-15,14-3 0 0,11 3-1 16,21-3-1 0,17-2-2-16,13-2 1 0,15-3-2 15,11-1 1-15,10-1-2 16,6-4 1-16,2-3 0 16,-3 1-1-16,0-2 0 0,-12 3 0 15,-15-1 0-15,-14 3-1 16,-20 0 0-16,-21 0-2 15,-19-1-1-15,-20 3-4 16,-24-1-5-16,-12 3-8 16,-12-6-15-16,-26 3-50 15,-4-3-2-15,-9-4-5 0,-11 0-4 16</inkml:trace>
  <inkml:trace contextRef="#ctx0" brushRef="#br1" timeOffset="552983.7016">11571 12839 78 0,'-19'-6'87'0,"7"3"-3"0,4 2-2 16,3 31-28-16,3-17-27 16,0 8-8-16,2 8-9 15,2 7-2 1,-2 10-2-16,0 1-1 0,0 3-4 15,1-3-3-15,3 1-5 16,-1-9-5-16,12-5-10 0,2-5-29 16,5-16-30-16,9-9-7 15,4-5-3-15,7-12 0 16</inkml:trace>
  <inkml:trace contextRef="#ctx0" brushRef="#br1" timeOffset="553324.8269">11996 13014 59 0,'11'-20'87'15,"-8"5"-2"-15,-3 15-5 16,-10-10-24-16,-2 15-22 16,-12 12-18-16,-1 6-8 0,-2 9-6 15,-5 4-2-15,8 4-3 16,1 0-2-16,13-4-2 16,9-5-2-16,5-7-2 15,15-6-1-15,12-11 2 0,4-7-1 16,5-10 5-1,3-6 1-15,2-8 1 16,-3-4 3-16,-5-3 3 0,2 1 4 16,-10 0 4-16,-7 3 4 15,-3 2 0-15,-10 7 0 16,-7 6 1-16,-2 12-1 0,-14-1-2 16,-7 14-3-16,-4 10-4 15,0 9-5-15,1 11-8 16,-4 3-20-16,13 13-52 0,9 3-3 15,41 4-7 1,25-7-4 0</inkml:trace>
  <inkml:trace contextRef="#ctx0" brushRef="#br1" timeOffset="554241.6826">15113 13680 14 0,'-27'-12'54'15,"2"-1"4"-15,7 5-4 16,1-2-8 0,9 3-6-16,-3 2-9 0,11 5-10 15,0 0-4-15,-7-5-4 0,7 5-4 16,4 0-1-16,10 5 1 0,-1 0-3 16,11 6 3-16,5-2-1 15,9 1-1-15,11 3 1 16,12 0-2-1,10 1 0-15,10-1-2 0,13 3 0 16,11-1 0-16,9 0-1 0,12 4-1 16,6 1 0-16,14 1 0 15,7 1 0-15,12 5-1 16,4-2 1-16,10 3-1 0,7 1 1 16,8-1-1-16,3 1 1 15,3 1-1-15,3 1 0 16,-1-2-1-16,0 0 1 15,1-1-1-15,-4 1 1 0,-3 1 1 16,-3-2 1-16,-3-1 0 16,-2-1 0-16,-4-1 2 15,-1 1 0-15,-3-2-1 0,-5-1 1 16,2-1-2-16,-8 0 0 16,-6-5-2-16,-7 0 1 15,-12-1 0-15,-14-8-2 0,-18 0 1 16,-15-5-1-1,-20-2 0-15,-16-1-1 0,-20-4-3 16,-14-4-3-16,-14 3-7 16,-13-5-17-16,-26 2-54 15,0 0-2-15,-6-5-5 16,-12-3-7-16</inkml:trace>
  <inkml:trace contextRef="#ctx0" brushRef="#br1" timeOffset="554476.5054">20548 14137 48 0,'0'0'90'0,"0"0"-3"0,0 0-4 16,0 0-1-16,0 0-43 16,-3 14-22-16,-6 3-6 15,-2 8-4-15,-8 7-2 0,-6 8 0 16,-9 9-3-16,0 7-7 15,-10-1-6-15,5 3-10 16,-2 1-42-16,3-13-21 16,7-8-4-16,7-16-8 15,9-10 1-15</inkml:trace>
  <inkml:trace contextRef="#ctx0" brushRef="#br1" timeOffset="554684.3035">20475 14215 89 0,'3'-10'94'16,"-3"10"-6"-16,-16-3-6 15,-5 7-1-15,-42 11-70 0,26 6-3 16,-8 8-4-16,-3 6-2 16,-5 12-6-16,-8 1-4 0,4 6-8 15,-1-5-17 1,1-1-47-16,4-3-3 0,3-12-6 15,2-11-7 1</inkml:trace>
  <inkml:trace contextRef="#ctx0" brushRef="#br1" timeOffset="554947.3138">18369 13807 14 0,'-128'8'96'0,"7"9"-4"16,7 2-5-16,10 6-4 15,9 1-2-15,5 2-77 16,19 12-4-16,7-1-3 0,9 0-2 16,3-4-1-16,6-4-3 15,6-8-3 1,3-4-6-16,4-6-6 0,2-7-9 15,1-4-22-15,-3-4-23 16,-1-8-5-16,-1-11-1 0</inkml:trace>
  <inkml:trace contextRef="#ctx0" brushRef="#br1" timeOffset="555197.5805">16674 13603 67 0,'-51'-31'94'16,"-2"9"-3"-16,1 5-6 15,1 11-2-15,1 6-62 0,-1 6-6 16,4 11-6-16,0 4-6 16,4 9-2-16,-5 6-2 15,3 7-2-15,-2 2-1 16,5 2-2-16,5-4-1 0,8-4-3 16,2-4-5-16,4-8-3 15,10-9-11-15,5-13-14 16,8-5-24-16,0-16-16 15,1-9-2 1,2-8 7-16</inkml:trace>
  <inkml:trace contextRef="#ctx0" brushRef="#br1" timeOffset="555334.1669">15946 13608 45 0,'0'-48'89'0,"-3"8"0"0,-10 4-9 16,-5 13-17-16,-12 12-19 16,-8 7-18-16,-4 9-12 15,-11 12-5-15,-2 12-4 0,-7 7-6 16,3 20-16-16,-3 6-63 15,-2 9-1-15,-1 8-7 16,4 2-5-16,2 5-5 16</inkml:trace>
  <inkml:trace contextRef="#ctx0" brushRef="#br1" timeOffset="556403.5385">10250 16255 66 0,'-16'-8'82'15,"8"-2"-1"-15,3 1-5 16,-10-10-24-16,11 9-38 0,4 1-2 16,0 9-4-16,1-14 0 15,-1 14-1-15,17-7-1 16,-2 6 0-16,4 1-2 0,8 0 0 15,6 0-1-15,8 2 1 16,11 1-1-16,6 0-1 16,11 0 1-16,11 0-2 15,7-1 1-15,12-2-1 0,7 2 0 16,8-1-1-16,11-1 1 16,6 3-1-1,7-3 0-15,10 0 1 0,4 1-1 16,8 1 0-16,4 0 0 0,4-2 1 15,3 3 0 1,7-3 0-16,1 1 1 0,-3 0 0 16,6-1 1-16,-1-2 0 0,1-1 0 15,-2 0 1 1,2-2-1-16,-3 1 0 0,-6-1-1 16,1 0 1-16,-9 0-1 15,-5-1-1-15,-10 0 1 16,-4-2-1-16,-14 0 0 0,-7-2 0 15,-11 0 0-15,-8 2-2 16,-14-2 1-16,-9 3 0 16,-16-1-1-16,-10 2 0 0,-12 1-3 15,-12-1-5-15,-10 5-10 16,-12-5-23-16,-11 6-43 16,0 0-4-16,-19-1-7 15,-6-3-3-15</inkml:trace>
  <inkml:trace contextRef="#ctx0" brushRef="#br1" timeOffset="556641.5092">14940 15844 30 0,'-26'1'100'0,"7"0"-4"15,4-1-7-15,15 0-3 16,-11 2-3-16,11-2-84 15,-2 15 1-15,2 10-1 16,-5 5 1-16,-3 6 0 0,-3 5 0 16,-7 1-4-1,-3 5-8-15,-7-2-13 0,-2-9-47 16,-4 8-13-16,0-4-5 16,-2-9-10-16,3-10 6 15</inkml:trace>
  <inkml:trace contextRef="#ctx0" brushRef="#br1" timeOffset="556852.7326">14191 15758 11 0,'-47'-14'95'0,"-1"13"-2"0,1 8-5 16,-6 9-6-16,5 10-1 15,1 7-78-15,0 6-2 16,2 8-1-16,-3 3-4 15,2 4-7-15,-2-2-8 16,0 0-23-16,12-6-39 16,-5-7-5-16,1-9-6 15,1-15-2-15</inkml:trace>
  <inkml:trace contextRef="#ctx0" brushRef="#br1" timeOffset="557054.5454">12818 15734 6 0,'-79'-15'95'16,"1"12"0"-16,-7 7-7 16,5 13-6-16,-5 3 0 15,6 7-76-15,6 8-2 0,3 5-5 16,-1 7-5 0,7 1-4-16,1 0-6 15,7-3-5-15,3-4-13 16,8 0-41-16,2-13-11 0,6-9-3 15,2-13 0-15</inkml:trace>
  <inkml:trace contextRef="#ctx0" brushRef="#br1" timeOffset="557231.6384">11331 15616 92 0,'-50'-25'96'15,"-3"16"-6"-15,-5 10-7 0,0 13-1 16,0 7-71-16,2 11-4 15,4 5-6-15,5 9-7 16,2 1-8-16,9 4-14 16,-2 4-42-16,8-8-14 15,8-5-5-15,4-11-7 0</inkml:trace>
  <inkml:trace contextRef="#ctx0" brushRef="#br1" timeOffset="557389.2271">10635 15698 32 0,'-30'-51'93'0,"-7"9"-3"16,-9 12-5-16,-14 13-5 16,-2 14-51-16,-12 14-13 0,-4 16-14 15,0 12-22-15,8 5-57 16,6 7-6-16,11 2-6 16,22-6-5-16</inkml:trace>
  <inkml:trace contextRef="#ctx0" brushRef="#br1" timeOffset="558606.6112">18413 15911 35 0,'-20'-5'65'0,"7"-2"2"0,-4 2-36 16,7-1-4-16,-4 5-6 16,14 1-1-16,-17-5-5 15,17 5-4-15,0 0-3 16,0 0-2-16,0 0-1 0,0 0-3 15,0 0 0-15,0 0-2 16,11 6 2-16,0-3 0 0,8 0 1 16,1-3 0-16,10 0-1 15,3 0 1-15,9 0 1 16,7-5 0-16,8 0 0 16,3 1-1-16,8-1 1 15,7 2-1-15,6-1 0 0,8 1-1 16,6 1 0-16,5 1 0 15,8 0-1-15,6 1 2 16,11 0-3-16,8 0 2 16,5-2 1-16,12 1 0 0,7 0-1 15,6-1 1-15,-2 1-1 16,3-1 2-16,-5-1-3 16,-6 0 1-16,-9-1 0 15,-14 1-1-15,-14-2 0 16,-18-1 1-16,-10 0-2 0,-22 0 2 15,-14-1-2-15,-18 0-3 16,-11-2-9-16,-15-1-25 0,-8 10-37 16,-5-17-6-16,-13 6-4 15,-7-3-3-15</inkml:trace>
  <inkml:trace contextRef="#ctx0" brushRef="#br1" timeOffset="558892.6542">21063 15431 4 0,'0'0'93'0,"1"13"2"16,0-3-4-16,-1 1-7 15,-5 3 1-15,-33 4-75 16,26 12-1-16,2 7-3 0,-7 8-2 16,-1 9-3-16,-4 1-6 15,2 6-10-15,-6-8-27 16,5 1-43-16,3-6-4 16,1-10-6-16,3-12-6 15</inkml:trace>
  <inkml:trace contextRef="#ctx0" brushRef="#br1" timeOffset="559143.8096">20692 15494 0 0,'-10'-2'91'0,"-1"2"2"16,2 3-4-16,0 6-6 15,-5 5-1-15,2 5-74 16,-2 9 0-16,-2 9-4 0,-4 7-5 16,-4 8-7-16,-9 0-31 15,1 4-44-15,-3-4-2 16,-1-4-7-16,0-7-5 0</inkml:trace>
  <inkml:trace contextRef="#ctx0" brushRef="#br1" timeOffset="559368.546">19403 15547 86 0,'-58'5'91'0,"0"4"-4"0,0-1-7 15,3 2-1-15,17 4-77 16,-9 9-6-16,0 6-30 16,14 9-44-16,8 4-5 15,10-1-6-15,9 0-5 0</inkml:trace>
  <inkml:trace contextRef="#ctx0" brushRef="#br1" timeOffset="561554.3259">10589 17797 66 0,'0'0'74'0,"-3"-14"0"16,3 14-4-1,0-15-48-15,0 15-1 16,2-14-5-16,-2 14-3 0,12-16-4 15,-4 7-1-15,3 0-2 16,5-2 1-16,2 1-3 0,2 1 0 16,1-1-2-16,7 0 1 15,3 1 1-15,2-1 2 16,7-3 0-16,4 2-1 16,2-1 0-16,6-1 1 0,7-1-1 15,4-1 0-15,2 0-2 16,7-3-2-16,5 2 0 15,5 0-1-15,2-1 1 16,7 0 0-16,3 1-1 0,3 1 0 16,48-6 3-16,55-1-2 15,-9 3 1-15,-9 5 0 16,-11 1-1-16,-14 3 0 16,-14 2 1-16,-18 1 0 15,-13 0-2-15,-5 0 0 0,-3 0 0 16,-4-2 0-16,0 3 0 15,-2 0 0-15,-5-1 0 16,0 0 0-16,-5 1-1 16,-1 0 1-16,-7 1 0 0,0-1 0 15,-3 0-1-15,-4 0 1 16,-4 1 0-16,-3-1 0 16,1-1 0-16,-6 1 0 0,1 0 0 15,-4-1 0-15,0 1 0 16,-3 1 0-16,2-2 0 15,0 1-1 1,-1-1 1-16,4 2 0 0,-3-1 0 16,4 2 0-16,0-2-1 15,4 2 1-15,-3-1 0 0,6 0 0 16,1 1 0-16,0 1 0 16,3 0-1-16,-4 0 1 15,4 1 0-15,2-1 0 0,-4 2 0 16,0-2 0-16,1 1-1 15,-4-3 1-15,-1 1-1 16,3-1 0-16,-3-2 0 16,-2-3 1-16,4-1-2 0,-2-2 2 15,3-3-1-15,-2-2 0 16,2 0 0-16,-5-3 0 16,5 0 0-16,-5 2 1 0,1 1-1 15,-3-1 0-15,1 3 1 16,-2-1 0-16,0 2-1 15,-3 0 1-15,1 1 0 0,-3 2 0 16,1-1-1-16,1 1 1 16,1 1 0-1,-2 3 1-15,2-2-3 0,0 3 3 16,0 0-2-16,0 1 1 16,3 0 0-16,-1 3 0 15,2-1-1-15,1 1 0 0,2 0 2 16,0 1-2-16,2 2 1 15,0-2 0-15,3 1 0 16,-1 1 0-16,2 0 0 0,2 1-1 16,-2-1 1-16,0 0 0 15,3 0 0-15,1 3-2 16,-2-2 2-16,1 2 0 0,1-3 0 16,-3 0 0-16,1 0 0 15,1 0 0-15,-2 0 0 16,-1 0 2-16,0-3-4 0,-1 1 2 15,3-1 0-15,0-1 2 16,0-1-4-16,2 2 2 16,0-2 0-16,0 0-1 15,-1 2 1-15,2-3 0 16,0 2 0-16,-2 0 0 0,1 0 0 16,-1 0 0-16,-3 0 0 15,-1 1 0-15,-1-1 0 16,-2 2 0-16,-2 1-1 15,-3 0 1-15,0 0 0 0,-7 1 0 16,-1 1-1-16,-1-1 1 16,0 0 0-16,-4 0 0 15,-1-1 1-15,1 0-1 16,-5-2 0-16,0-1 0 0,-3 0 0 16,-4 0 0-16,-1-1 0 15,-6-1 0-15,-4 2 0 0,-3 1 0 16,-4-1 0-16,-1 1 0 15,-4 1 0 1,0-1-1-16,-1 0 1 0,-1 3 0 16,3 0 1-16,-2-1-1 0,-2 1 0 15,1-1 0 1,2 1 0-16,-6 0 0 0,2-1-2 16,0 1-4-1,-11 0-8-15,18 0-20 16,2 2-45-16,-20-2-5 0,16 5-6 15,-16-5-3-15</inkml:trace>
  <inkml:trace contextRef="#ctx0" brushRef="#br1" timeOffset="562064.9322">20078 16704 66 0,'0'-14'81'0,"0"14"1"0,0 0-30 16,0 0-4-16,0 14-14 15,-3 5-6-15,1 8-8 16,-4 5-5-16,-2 9-1 16,2 4-4-16,-4 4-4 15,3 1-7-15,-8-4-11 16,7-15-55-16,-7 12-14 0,-1-11-6 15,1-9-4-15,-2-13-6 16</inkml:trace>
  <inkml:trace contextRef="#ctx0" brushRef="#br1" timeOffset="562296.8146">19561 16755 17 0,'-30'15'94'0,"-1"1"-2"0,4 4-6 16,4 0-2-16,3 2-3 16,3 3-80-16,4 2-1 15,4 5 1-15,-2 3-1 16,5-3-3-16,-2 2-5 16,5 1-17-16,-2 2-44 15,-2-8-12-15,2-7-7 0,1-4-5 16,4-18 4-16</inkml:trace>
  <inkml:trace contextRef="#ctx0" brushRef="#br1" timeOffset="562514.0362">18974 16920 26 0,'-40'15'97'0,"1"1"-3"16,1 3-6-16,5 2-4 15,3-1-3-15,4 0-81 0,7 4 1 16,4 6-2-16,3-3-4 16,3 6-7-16,-2-4-18 15,-3-2-51-15,9 2-2 16,-5-7-5-16,1-2-7 16</inkml:trace>
  <inkml:trace contextRef="#ctx0" brushRef="#br1" timeOffset="562741.1199">18031 16952 67 0,'-42'10'94'0,"2"2"-4"16,5 8-6-16,4-1-2 15,4 18-37-15,4-10-43 16,3 5-1-16,6 4 0 15,3 4 0-15,2-1-2 0,4-22-7 16,2 4-16-16,-1 3-45 16,-2-4-14-16,-1-1-5 15,1-3-7-15,-1-3 0 16</inkml:trace>
  <inkml:trace contextRef="#ctx0" brushRef="#br1" timeOffset="562971.0268">17058 17058 32 0,'-52'17'98'16,"2"5"-6"-16,8 3-5 0,3-4-4 16,7 3-3-16,9 0-80 15,2 5-1-15,5 3 0 16,8-18-5-16,0 5-3 15,-1-3-10-15,1 1-28 16,0 1-36-16,-2-3-3 0,-3-1-7 16,-2-2-2-16</inkml:trace>
  <inkml:trace contextRef="#ctx0" brushRef="#br1" timeOffset="563187.9584">16046 17109 29 0,'-62'-7'96'0,"1"7"-1"16,3 7-8-16,8 11-2 16,1 3-3-16,13 0-78 15,3 7 0-15,7 5-3 16,16-16-5-16,0 2-4 16,3 2-11-16,1 3-23 15,-9-3-41-15,10-1-4 0,-4 2-7 16,1-5-3-16</inkml:trace>
  <inkml:trace contextRef="#ctx0" brushRef="#br1" timeOffset="563393.5228">14830 17174 38 0,'-57'14'96'15,"6"0"-3"-15,5 4-7 16,5-2-3-16,6-2-5 0,-26 1-84 16,50-6-7-16,-3 2-6 15,7 3-11-15,-5 2-22 16,1-1-31-16,2 2-6 16,1-3-4-16,-5-1 4 15</inkml:trace>
  <inkml:trace contextRef="#ctx0" brushRef="#br1" timeOffset="563610.4804">13792 17375 30 0,'-30'17'93'0,"-1"2"-4"0,5-1-4 16,-4 2-6-1,7 1-5-15,-2 1-81 0,4-1-4 16,-3 1-8-16,5-3-15 16,0 2-20-16,-2-3-28 0,5-2-3 15,1-6-3-15</inkml:trace>
  <inkml:trace contextRef="#ctx0" brushRef="#br1" timeOffset="563854.8034">13018 17583 9 0,'-39'-2'86'16,"3"2"2"-16,1 0-4 16,4 4-6-16,0 1-2 15,1 3-71-15,5 3-1 16,6 3-3-16,0 0-3 15,3 3-5-15,0-1-9 0,7-1-25 16,2-2-35-16,4 1-4 16,-1-3-5-16,-3-1-3 15</inkml:trace>
  <inkml:trace contextRef="#ctx0" brushRef="#br1" timeOffset="564055.1877">12379 17595 19 0,'-33'-5'92'0,"-3"3"-5"15,1 2-3-15,-2 3-6 16,4 7-3-16,-1 4-77 16,3 2-11-16,2 2-7 15,2 3-11-15,3 0-21 0,-4-1-26 16,9-4-8-16,-1-3 0 15</inkml:trace>
  <inkml:trace contextRef="#ctx0" brushRef="#br1" timeOffset="564259.4253">11790 17690 47 0,'-22'-7'91'0,"-1"3"-4"15,1 3-5-15,-1 1-3 16,1 5-30-16,3 5-42 0,-1 5-4 16,0 3-5-16,1-1-13 15,1 1-57-15,18-18-6 16,-14 22-8-16,-18 31-1 16,18-36-4-16</inkml:trace>
  <inkml:trace contextRef="#ctx0" brushRef="#br1" timeOffset="565221.1051">5133 15326 36 0,'-19'-13'50'0,"6"0"3"0,-1 4-2 16,4-1-4-16,10 10-8 16,-12-11-5-16,12 11-4 15,0 0-5-15,7 1-2 16,1 11-5-16,6 4-4 0,4 8-3 15,5 9 0-15,3 6 0 16,3 10-2-16,5 12-3 0,2 8-1 16,4 9-1-1,4 7 0-15,0 3 0 0,7 5 0 16,2 4-1-16,6 2 0 0,2-7 0 16,4 0 1-1,6-7-2-15,0 0-2 16,2-6 2-16,-1-3-1 15,0-4 1-15,-5-2 0 0,-1-4-2 16,-6-7 0-16,-4-1 0 16,-7-9 0-16,-4-8 0 0,-4-5 0 15,-7-8 0 1,-8-8 0-16,-4-4 0 0,-3-5 0 16,-6-5 0-16,-4-2 0 0,-9-4 0 15,0 0 0-15,0 0 0 16,0 0-5-16,7 9-9 15,-7-9-12-15,-7-13-44 16,7 13-19-16,-15-7-2 0,4-3-6 16,-8-9 0-16</inkml:trace>
  <inkml:trace contextRef="#ctx0" brushRef="#br1" timeOffset="565509.5532">6150 16956 19 0,'15'21'94'0,"5"-3"0"16,2-8-3-16,9-6-5 0,-5-37-28 16,12 19-39-16,4-5-2 15,9-7-6-15,4-4-5 16,4-3-3-16,3-2-2 15,1-1 2 1,-2 4-3-16,-4 3-2 0,-3 4-2 0,-10 4-6 16,-3 10-9-16,-12-2-19 15,-16 10-48 1,2 3-6-16,-15 0-5 0,0 14-2 16</inkml:trace>
  <inkml:trace contextRef="#ctx0" brushRef="#br1" timeOffset="565702.895">6303 17004 3 0,'-21'7'86'0,"10"-9"1"16,8-10-4-16,3-16-6 16,11-8-1-16,16-9-74 15,1-3 1-15,3-2-6 16,2-9-10-16,2 1-23 15,0-4-41-15,-7-6-4 0,-8-6-6 16,-11-2-2-16</inkml:trace>
  <inkml:trace contextRef="#ctx0" brushRef="#br1" timeOffset="565956.5999">5676 15704 4 0,'-68'-2'87'0,"12"2"2"16,8-3-4-16,12-3-6 16,7-38-25-16,16 28-37 15,12-4-1-15,8-6-6 16,16-2-3-16,10-2-1 0,8-3-2 16,7 1 0-1,5 2-4-15,-2 1-4 0,0 8-5 16,-3 0-8-1,-6 10-13-15,-8 1-29 0,-11 4-23 0,-8 3-7 16,-15 3-3 0</inkml:trace>
  <inkml:trace contextRef="#ctx0" brushRef="#br1" timeOffset="566135.3098">5401 15394 32 0,'-43'0'83'0,"7"-7"0"15,10-7-3-15,11-9-5 16,-25-7-55-16,41-1-2 16,18-4-7-16,7-1-6 15,12 0-26-15,9-1-52 0,8-3-4 16,10-1-7-16,1-10-5 16</inkml:trace>
  <inkml:trace contextRef="#ctx0" brushRef="#br1" timeOffset="575373.4228">26862 13980 31 0,'0'0'94'0,"0"-16"0"16,0 16-5-16,0-16-3 0,0 16-48 15,0 0-7-15,0 0-10 16,-1 20-6-16,1-1-5 16,0 12-8-16,0 6-2 15,0 10 0-15,0 10 0 0,0 9 0 16,-2 9 0-16,-5 0 0 16,-2 3 0-1,-2 0 0-15,0-9 0 0,-4-8 0 16,-2-9 0-16,0-15 0 0,2-11 0 15,-1-15 0 1,6-11 0-16,-1-7 0 0,4-16 0 0,3-8 0 16,4-14 0-1,1-12 0-15,3-11 0 0,2-7 0 16,4-6 0 0,-1-5 0-16,4-3 0 0,2 0 0 15,7 4 0-15,7 6 0 0,10 5 0 16,8 13 0-16,8 9 0 15,8 12 0-15,0 14 0 16,2 13 0-16,-8 13 0 16,-5 15 0-16,-13 12 0 0,-9 13 0 15,-16 8 0-15,-9 5 0 16,-9 6 0-16,-9 0 0 16,-12 3 0-16,-10-5 0 15,-1-3 0-15,-8-6 0 16,-2-5 0-16,1-3 0 0,3-7 0 15,-1-4 0-15,11-8 0 0,5-2 0 16,6-12 0-16,21-7-5 16,0 0-84-16,14-7-3 15,10-14-4-15,7-9-7 16,10-3 0-16</inkml:trace>
  <inkml:trace contextRef="#ctx0" brushRef="#br1" timeOffset="575653.968">27549 13996 68 0,'26'-18'98'0,"-4"-1"-3"16,-3 5-4-16,-5-1-2 15,-1 3-56-15,-13 12-7 0,0 0-15 16,0 0-11-16,-10 22 0 16,-12 3 0-16,-7 8 0 15,-3 10 0-15,-9 4 0 16,1 6 0-16,-1 3 0 15,2 4 0-15,7-3 0 16,8 1 0-16,4-5 0 16,7-3 0-16,12-6 0 15,7-10 0-15,12-6 0 0,13-8 0 0,6-8 0 16,11-9 0 0,0-1-30-16,9-15-62 15,8-11-3-15,-5-9-4 0,-1-4-8 16</inkml:trace>
  <inkml:trace contextRef="#ctx0" brushRef="#br1" timeOffset="575898.4823">27977 14124 74 0,'-16'-13'99'0,"-5"0"-3"0,6 4-6 16,-3-3 0-16,6 0-52 15,3 2-14-15,9 0-24 16,8-1 0-16,8 2 0 0,12 2 0 15,4-3 0-15,10 3 0 16,6 2 0-16,6 0 0 16,2 3 0-1,2 0 0-15,-4-1 0 0,-1 2 0 16,-6-4 0-16,-2-5-87 0,-12 6-5 16,-8-2-4-16,-9 1-6 15,-16 5-2-15</inkml:trace>
  <inkml:trace contextRef="#ctx0" brushRef="#br1" timeOffset="576133.4677">28131 14034 95 0,'-26'14'100'16,"4"-3"-5"-16,4 1-4 16,6-1 0-16,4 4-64 15,1 4-15-15,5 6-12 0,2 4 0 16,-2 3 0-16,1 10 0 15,-4 4 0-15,-1 8 0 16,-4 0 0-16,-3 3 0 16,0-3 0-16,-1 0 0 15,-2-8 0-15,9-4-33 0,2-10-59 16,5-13-4 0,8-10-4-16,8-11-5 0</inkml:trace>
  <inkml:trace contextRef="#ctx0" brushRef="#br1" timeOffset="576363.2693">28508 14274 26 0,'5'-10'104'0,"-3"1"-3"0,-2 9-6 16,0-15-3-16,0 15-3 15,0-15-85-15,0 15-4 0,14-9 0 16,3 9 0-16,4 0 0 15,9 2 0-15,3 0 0 16,1 1 0 0,6 6 0-16,-5 3-31 0,-1-4-59 15,-5-2-2-15,-5 2-8 16,-12-2-5-16</inkml:trace>
  <inkml:trace contextRef="#ctx0" brushRef="#br1" timeOffset="576582.0716">28365 14516 12 0,'-45'18'101'0,"5"-2"-2"16,8-5-4-16,14-3-3 15,18-8-3-15,0 0-66 16,17 0-23-16,16-3 0 16,11-2 0-16,5-4 0 0,9 2 0 15,4-2 0-15,4 4 0 16,-7-10 0-16,4 5-91 15,-6-3-1-15,0-3-5 16,-3-2-8-16,-2-7-3 16</inkml:trace>
  <inkml:trace contextRef="#ctx0" brushRef="#br1" timeOffset="576852.0668">29328 14021 18 0,'2'-23'103'0,"-2"5"-1"15,0 2-7-15,-3 3 0 0,1 3-4 16,2 10-84-16,0 0-7 16,0 0 0-16,-6 5 0 15,5 12 0-15,-2 6 0 16,-1 6 0-16,-2 8 0 16,0 4 0-16,-5 3 0 0,2 2 0 15,0-1 0 1,-1 3 0-16,0-3 0 0,-3 3 0 15,0-9 0-15,1 4 0 16,-3-7 0-16,8-10-46 0,-4 0-49 16,3-7-4-16,5-9-5 15,3-10-6-15</inkml:trace>
  <inkml:trace contextRef="#ctx0" brushRef="#br1" timeOffset="577400.4681">29523 13921 79 0,'-14'-20'97'0,"-1"1"-3"16,0 5-5-16,0-2 0 16,2 3-62-16,3 7-6 15,10 6-6-15,-9-6-15 16,9 6 0-16,0 0 0 0,15-1 0 15,5 1 0-15,7 0 0 16,9 0 0-16,5 1 0 16,8-2 0-16,1 0 0 15,4 0 0-15,-1-1 0 16,-1 0 0-16,-6 1 0 0,-6 0 0 16,-2 1 0-16,-5 0 0 15,-4 0 0-15,-8 2 0 16,-6 5 0-16,-1 3 0 15,-4 3 0-15,-6 5 0 0,-2 2 0 16,-1 6 0-16,-3 5 0 16,1 4 0-16,-8 6 0 15,-6 3 0-15,-4 4 0 0,-1 2 0 16,-8 5 0-16,-2 0 0 16,-1 1 0-16,-5-1 0 15,4-1 0-15,-3-3 0 16,8-4 0-16,1-6 0 0,2-3 0 15,5-8 0-15,8-4 0 16,2-7 0 0,-1-4 0-16,7-5 0 0,3-10 0 15,-6 10 0-15,6-10 0 16,9-23-14-16,1 12-80 16,1-5-2-16,6-11-4 15,-3-3-6-15,6-8 5 0</inkml:trace>
  <inkml:trace contextRef="#ctx0" brushRef="#br1" timeOffset="577732.0714">29771 14326 73 0,'-15'-6'99'15,"6"4"-2"-15,-2-1-5 16,11 3 0-16,-12 0-60 16,12 0-6-16,0 0-26 0,15-5 0 15,6 4 0-15,8-3 0 16,11 0 0-16,7-2 0 15,10 1 0-15,6-2 0 16,1 0 0-16,7 0 0 16,-8 2 0-16,-7 0 0 15,-5 1 0-15,-10 0 0 16,-11 1 0-16,-6 1 0 0,-7 0 0 16,-17 2 0-16,11-1 0 15,-11 1 0-15,0 0 0 16,-4 0 0-16,4 0 0 0,-16 10 0 15,6 1 0-15,-1-2 0 16,-4 12 0-16,-7-6-62 16,7 0-36-16,5-2-2 15,-3-2-8-15,-1 3-4 0</inkml:trace>
  <inkml:trace contextRef="#ctx0" brushRef="#br1" timeOffset="578271.4168">29092 15052 81 0,'-33'3'100'0,"2"-3"-6"15,6 0-4-15,2-5 0 16,7 0-64-16,6 5-5 16,10 0-12-16,-12-3-9 15,12 3 0-15,0 0 0 16,0 0 0-16,0 0 0 0,0 0 0 15,16 1 0-15,7 1 0 16,9-2 0-16,6 0 0 16,17 0 0-1,5-2 0-15,12-1 0 0,5-1 0 16,3-1 0-16,0 1 0 0,-6 0 0 16,-2 0 0-16,-8 1 0 15,-4 0 0-15,-10-1 0 16,-9 1 0-16,-5 1 0 15,-11-2 0-15,-2 2 0 0,-10 0 0 16,-3 1 0-16,-10 1 0 16,0 0 0-16,0 0 0 0,0 7 0 15,-10-3 0-15,1 6 0 16,-5 11-66-16,-9-10-30 16,-4-1-1-16,-12 1-8 0,-1 2-1 15</inkml:trace>
  <inkml:trace contextRef="#ctx0" brushRef="#br1" timeOffset="578714.9116">29187 15291 34 0,'-43'14'100'15,"13"-1"-1"-15,7-6-5 16,8 0-3-16,2-20-28 16,13 13-37-16,0 0-22 0,0 0-4 15,21-6 0-15,0 2 0 16,7-1 0-16,8-2 0 15,12 1 0-15,1-1 0 16,8 3 0-16,5-2 0 16,5 1 0-16,6-1 0 15,3 3 0 1,2 0 0-16,-1-2 0 0,3 2 0 0,-4-2 0 16,-3 2 0-16,-8-2 0 0,-8 1 0 15,-13 0 0-15,-5-1 0 16,-10 1 0-16,-6 1 0 15,-10 0 0-15,-13 3 0 0,11-1 0 16,-11 1 0-16,0 0 0 31,0 0 0-31,0 0 0 0,0 0 0 16,0 0 0 0,-6 0 0-16,6 0 0 0,-11 3 0 0,11-3 0 0,-14 7 0 15,14-7 0 1,-20 14 0-16,11-5 0 15,-5 3 0 1,5 2 0-16,-2 2-86 0,-6-3-12 0,0 0-5 16,-4-3-6-16,-1 1-1 15</inkml:trace>
  <inkml:trace contextRef="#ctx0" brushRef="#br1" timeOffset="580778.0579">26447 15899 0 0,'2'-17'92'15,"0"2"5"-15,-2 3-4 16,0 12-5-16,-5-11-41 0,5 11-9 16,-5 7-12-16,0 3-8 15,0 7-6-15,2 2-12 16,2-1 0-16,0 3 0 16,1-3 0-16,5-3 0 0,6-5 0 15,4-2 0-15,2-5 0 16,3-3 0-16,2-6 0 15,0-6 0-15,-1-6 0 16,1-6 0-16,-1-4 0 16,-6-5 0-16,1-3 0 0,-7-1 0 15,-3 0 0-15,-3 1 0 16,-3 5 0-16,0 4 0 16,-4 5 0-16,-2 6 0 0,-5 4 0 15,0 7 0-15,-2 4 0 16,-3 3 0-16,0 7 0 15,-2 5 0-15,0 7 0 16,-1 3 0-16,0 6 0 0,2 4 0 16,-2 3 0-16,2 2 0 15,-3 3 0-15,3 4 0 16,-2-2 0-16,3 2 0 16,3-2 0-16,0-2 0 15,1 0 0-15,5-5 0 0,-1 1 0 16,5-5 0-16,2-2 0 15,1-4 0-15,3-3 0 16,5-3 0-16,-1-5 0 0,8-1 0 16,-1-5 0-16,5-3 0 15,1-3 0-15,3-2 0 16,3-2 0-16,3-4 0 16,2-3 0-16,-3-4 0 0,7-2 0 15,-4 0 0-15,3-4 0 16,-6 1 0-16,3-1 0 15,-5 0 0-15,1 0 0 0,-3 0 0 16,-1 1 0 0,-2-1 0-16,-4 0 0 0,0 1 0 15,-5 0 0-15,2 3 0 16,-5-2 0-16,-2 2 0 0,-1 0 0 16,-3 2 0-1,-3 1 0-15,0 0 0 0,0 10 0 16,-3-17 0-16,3 17 0 15,-6-9 0-15,6 9 0 16,0 0 0-16,-14 0 0 16,14 0 0-16,-17 12 0 15,8 2 0-15,-3 1 0 0,-3 3 0 16,1 2 0-16,0 3 0 0,1 0 0 16,-1 1 0-16,6 1 0 15,0-3 0-15,5 3 0 16,1-3 0-16,1-1 0 15,4-5 0-15,4-1 0 0,4-6 0 16,4 0 0-16,0-7 0 16,5-2 0-16,1-7 0 15,2-4 0-15,6-6 0 16,-4-4 0-16,3-3 0 16,-2-7 0-16,0 4 0 15,-6-7 0-15,-1 2 0 0,-9-2 0 16,1 5 0-16,-7 2 0 15,-3 6 0-15,-1 3 0 16,-5 8 0-16,-7 8 0 0,-1 2 0 16,-4 11 0-16,-2 5 0 15,-3 4 0-15,0 2 0 16,5 6 0-16,2-2 0 0,9 1 0 16,5-1 0-16,5-5 0 15,14-5 0-15,10-3 0 0,4-6 0 16,2-7 0-16,9-2 0 15,-4-13 0 1,3-6 0-16,-5-4 0 16,-1-4 0-16,-2-4 0 15,-5-3 0-15,-1 0 0 0,-7 1 0 16,1 0 0 0,-7 7 0-16,1 3 0 0,-5 5 0 0,-5 6 0 15,-6 14 0-15,0 0 0 16,10 2 0-16,-7 16 0 0,-2 6 0 15,-1 7 0 1,0 6 0-16,0 5 0 0,0 2 0 16,-5 6 0-16,-3 0 0 15,0 7 0-15,-5-2 0 16,0 5 0 0,2-13 0-16,-4-13-72 0,14 2-24 0,2-15-3 15,13-15-6-15,7-15-3 16</inkml:trace>
  <inkml:trace contextRef="#ctx0" brushRef="#br1" timeOffset="581049.4862">27589 16233 73 0,'39'-72'98'0,"-2"6"-2"16,-5 4-5-16,-4 27-19 15,-7-9-33-15,3 10-9 0,-13 11-18 16,-2 10-12-16,-9 13 0 16,0 0 0-16,-3 21 0 15,-8 4 0-15,-2 7 0 0,-4 7 0 16,-2 8 0-16,-3 5 0 15,-2 7 0-15,-5 0 0 16,5 2 0-16,0-6 0 0,5-1 0 16,1-8 0-1,6-6 0-15,6-9 0 16,6-11 0-16,4-11-5 0,6-7-26 16,1-7-33-1,4-9-29-15,-1-9-1 0,0-4-5 16,-12-4 24-16,8-3 31 0</inkml:trace>
  <inkml:trace contextRef="#ctx0" brushRef="#br1" timeOffset="581315.1119">27634 16343 0 0,'0'-25'56'0,"-7"0"41"0,-2 7-2 0,-2 1-4 16,10 6-22-16,-11 1-22 15,7 1-15-15,5 9-8 16,0-13-24-16,4 8 0 16,15-3 0-16,7 1 0 0,14 2 0 15,5-4 0-15,7 4 0 16,8-3 0-16,0 2 0 15,1-4 0-15,-3 4 0 16,-6-2 0-16,-9 2 0 0,-7 0 0 16,-7-1 0-16,-10 3 0 15,-4 0 0-15,-15 4 0 16,8-4 0-16,-8 4 0 16,0 0 0-16,-7 3 0 15,7-3 0-15,-8 19 0 0,3-11-77 16,5-8-21-1,-2 10-4-15,2-10-7 0,13-1-4 0</inkml:trace>
  <inkml:trace contextRef="#ctx0" brushRef="#br1" timeOffset="587110.7143">29700 8069 63 0,'0'0'83'16,"-9"-13"-2"-16,9 13-3 15,-10-10-44-15,10 10-10 16,0 0-6-16,0 0-4 0,-9 5-4 15,8 6 0-15,1 3-1 16,0 5 0-16,0 3 0 16,0 3 0-16,5 5-2 15,0 1 0-15,2 1-1 0,0-1 0 16,1-2-1 0,2-3-1-16,2-4 1 15,1-5 0-15,3-7-1 0,5-8 0 16,7-2 0-16,9-8-1 15,3-9-3-15,9-6 0 0,7-6 0 16,7-7 0-16,3 1 0 16,3-6 0-16,2 2 0 15,-2-1 0-15,-6 7 0 16,-4 0 0-16,-6 8 0 0,-7 4 0 16,-6 3 0-16,-8 5 0 15,-9 4 0-15,-9 2 0 16,0 4 0-16,-4 3 0 0,-10 0-2 15,5 7-3-15,-7 7-3 16,-7 1-7-16,0 11-18 16,0 3-54-16,-18 5-2 15,-11 3-6-15,-8 4-3 16</inkml:trace>
  <inkml:trace contextRef="#ctx0" brushRef="#br1" timeOffset="587561.8513">29686 8556 70 0,'8'7'91'15,"-8"-7"-3"-15,0 0-4 16,7 9-1-16,-7-9-66 15,10 18-2-15,-6-1-5 0,1 1-1 16,1 2 0-16,4 4-2 16,4-3-1-16,3-3-1 15,4-1 0-15,8-7-1 16,7-5 0-16,13-5 0 16,9-2-4-16,9-11 0 15,11-8 0-15,4-2 0 0,10-7 0 16,1 0 0-16,-1-3 0 15,1 2 0-15,-7 0 0 16,-6 4 0-16,-12 2 0 16,-7 4 0-16,-11 5 0 15,-9 1 0-15,-10 6 0 0,-12 0 0 16,-3 6 0-16,-16 3 0 16,12 0 0-16,-12 0 0 15,-9 25-30-15,-1-1-59 0,-8 7-4 16,-5 10-4-16,-8 13-7 15,-6 12 6-15</inkml:trace>
  <inkml:trace contextRef="#ctx0" brushRef="#br1" timeOffset="591011.184">27774 11478 6 0,'-2'-16'72'0,"-2"1"4"16,-1-4-8-16,5 5-9 0,-1-6-10 15,2 8-9-15,-1-3-7 16,7 3-6-16,-6 3-6 0,2-1-3 16,-3 10-5-16,0 0-3 15,0 0-2-15,3 13-2 16,-3 6-1 0,-1 7-5-16,-3 6 0 0,-1 7 0 15,-6 5 0-15,-1 6 0 0,-1-1 0 16,1-1 0-16,-2 0 0 15,3-2 0-15,2-2 0 16,4-6 0-16,5-3 0 16,2-8 0-16,6-2 0 0,9-7 0 15,2-5 0 1,7-5 0-16,2-8 0 0,3-1 0 16,1-12 0-16,-4-1 0 0,2-6 0 15,-7-1 0-15,-3-2 0 16,-6 3 0-16,-2-1 0 15,-6 3 0-15,-1 3 0 16,-4 3 0-16,-1 12 0 0,0-13 0 16,0 13 0-16,0 0 0 15,0 0 0-15,-2 12 0 16,0 2 0-16,0 5 0 0,0 6 0 16,2 5 0-1,-2 4 0-15,0 4 0 16,-1 3 0-16,-1 2 0 0,0 0 0 15,1 2 0-15,-2-4 0 16,-2 1 0-16,1-3 0 0,-1-3 0 16,1-2 0-16,1-2 0 0,5 5 0 15,-5-3-60 1,5-7-35-16,1-5-2 16,4-9-8-16,5-7-5 0</inkml:trace>
  <inkml:trace contextRef="#ctx0" brushRef="#br1" timeOffset="592155.3962">28279 16210 81 0,'0'0'96'0,"6"-10"-2"31,-6 10-6-31,0 0-19 0,0-14-38 16,0 14-9-16,6-10-6 0,-6 10-5 16,12-11-8-16,-5 8-3 15,8-2 0-15,2 0 0 16,3 4 0-16,3-2 0 0,1 2 0 15,3 0 0-15,2 1 0 16,-1 0 0-16,1 1 0 16,-3 2 0-16,0-2 0 0,-2 5 0 15,-7-1-19-15,2 1-70 16,-19-6-4-16,10 16-3 16,-15-3-6-16,-14-2-3 0</inkml:trace>
  <inkml:trace contextRef="#ctx0" brushRef="#br1" timeOffset="592374.7724">28131 16488 67 0,'-13'17'98'0,"4"-8"-4"0,9-9-4 16,0 0-1-16,6 3-64 16,10-3-6-16,4-2-4 15,8 0-5-15,4-3-6 16,4 2-4-16,3 0 0 15,3-1 0-15,-2 0 0 0,0 3 0 16,-3-8-7-16,2 9-22 16,6-9-58-16,-8-6-4 15,-5-5-6-15,1-6-6 16,-2-7 6-16</inkml:trace>
  <inkml:trace contextRef="#ctx0" brushRef="#br1" timeOffset="592822.1759">28901 15954 62 0,'0'-20'100'16,"0"5"-3"-16,-3 0-6 15,3 15-2-15,-11-7-60 16,11 7-5-16,-12 17-11 0,3 2-7 16,1 9-6-16,0 7 0 15,-2 3 0-15,7 2 0 16,2 2 0-16,1-3 0 0,12-4 0 15,3-3 0-15,5-7 0 16,4-8 0 0,0-6 0-16,4-6 0 15,0-4 0-15,-1-6 0 0,-1-9 0 16,-3-4 0-16,-1-2 0 0,-3 0 0 16,1-6 0-16,-6 4 0 15,-1-1 0-15,-3 5 0 16,-2 2 0-16,0 6 0 0,-3 1 0 31,-5 9 0-15,0 0 0-16,0 0 0 15,2 11 0-15,-2 4 0 0,-1 5 0 0,-4 6 0 0,0 3 0 0,-1 5 0 16,-1 6 0-16,-3 2 0 16,-3 5 0-1,0 0 0 1,0-1 0-16,-2-1 0 0,5-1 0 0,-6-7-64 15,12-9-31-15,4-9-2 0,0-19-6 16,18 7-5-16</inkml:trace>
  <inkml:trace contextRef="#ctx0" brushRef="#br1" timeOffset="593314.1319">29493 16202 69 0,'23'-34'100'16,"0"8"-3"-16,-9 2-7 15,-5 5 0-15,-9 1-63 16,0 7-6-16,-9 5-7 16,-6 4-11-16,-7 2-3 0,-5 8 0 15,-7 6 0-15,-2 1 0 16,0 6 0-16,4 1 0 16,5 4 0-16,4-2 0 15,10-1 0-15,11-2 0 16,4-3 0-16,12-5 0 0,8-5 0 15,5-6 0-15,6-2 0 16,4-8 0-16,1-5 0 16,1-3 0-16,-4-4 0 15,-1 1 0-15,-4 1 0 0,-4 3 0 16,-8-1 0-16,-1 6 0 16,-5 1 0-16,-12 9 0 15,0 0 0-15,11-2 0 0,-11 2 0 16,0 13 0-16,0 4 0 15,-5 0 0-15,-1 6 0 16,2 3 0-16,-2 3 0 16,-4 1 0-16,0 3 0 15,-2 5 0-15,0 2 0 16,-5-1 0-16,2-2 0 0,-1 1 0 16,4-2 0-1,-2-4 0-15,3-4 0 0,-4-8 0 16,17-2-88-16,-2-8-7 15,0-10-6 1,16 0-5-16,-1-10-2 0</inkml:trace>
  <inkml:trace contextRef="#ctx0" brushRef="#br1" timeOffset="593692.8058">29911 16249 87 0,'0'-12'102'16,"0"12"-5"-16,-12-15-5 15,-1 13-2-15,-3 2-66 16,-2 7-5-16,4 6-19 0,-2 4 0 16,2 5 0-16,3 6 0 15,1 5 0-15,4 2 0 16,6 0 0-16,0-4 0 16,9-2 0-16,5-3 0 15,4-5 0-15,7-8 0 0,-2-6 0 16,2-6 0-16,-2-1 0 15,0-8 0-15,-2-5 0 16,-4-5 0-16,-2-2 0 31,-7-3 0-31,-1-3 0 0,0-2 0 0,-5 0 0 0,-2-2 0 16,-1 3 0-16,-8 0 0 16,-3 4 0-16,-4 1 0 15,-2 7 0-15,-4 2 0 0,4 6 0 16,-11 7-84-16,13 0-10 15,7 3-4-15,9-3-7 0,-1 15-3 16</inkml:trace>
  <inkml:trace contextRef="#ctx0" brushRef="#br1" timeOffset="594086.2384">30278 16276 94 0,'0'0'101'0,"0"11"-6"16,0-11-5-16,0 0-1 15,10 6-68-15,-10-6-6 16,17 4-9-16,-7-2-6 16,3 1 0-16,-5 0 0 0,5-1 0 15,0 0 0 1,4 0 0-1,0-2 0-15,3 0 0 0,1-2 0 0,3-1 0 16,2-1 0-16,3-2 0 0,0 0 0 16,-1 0 0-16,0 1 0 15,-4-1 0 1,-3 3 0-16,-2-1 0 0,-2 2 0 16,-6 1 0-16,-11 1 0 0,10-2 0 15,-10 2 0 1,0 0 0-16,-5 0 0 15,5 0 0-15,-22 4 0 0,8-4-72 32,1 1-24-32,-4-1-2 0,-4-1-7 0,2-7-4 0</inkml:trace>
  <inkml:trace contextRef="#ctx0" brushRef="#br1" timeOffset="594374.082">30439 16107 81 0,'0'0'102'0,"0"0"-4"16,-10-5-6-16,10 5-1 16,2 5-64-16,1 8-7 15,0 0-20-15,5 2 0 0,-5 6 0 16,1 2 0-16,1 5 0 16,-5 2 0-16,1 6 0 15,-1 0 0-15,0 5 0 16,-4 1 0-1,-2-1 0-15,-2 1 0 0,1-1 0 0,0-1 0 16,-1-5 0 0,-4-4 0-16,5 3 0 0,-3-9-69 15,-1-8-27-15,2-6-3 16,0-11-7-16,9 0-4 16</inkml:trace>
  <inkml:trace contextRef="#ctx0" brushRef="#br1" timeOffset="610913.3796">31184 16110 22 0,'2'-13'96'0,"-2"13"0"16,3-13-3-16,-1 2-3 15,14 10-51-15,-16 1-10 0,0 0-8 16,0 0-7-16,0 0-3 16,0 0-11-16,-9 0 0 15,9 0 0 1,-11 19 0-16,5-6 0 0,-6 3 0 16,4 4 0-16,-3 2 0 0,1 3 0 15,-2 1 0 1,-3 4 0-16,0-3 0 0,11 4 0 15,4 0 0-15,0 1 0 16,6 1 0-16,6-5 0 0,8 2 0 16,1-4 0-16,2-1 0 15,-1-2 0-15,-10-2 0 16,4-5 0-16,-6-2 0 0,0-1 0 16,-10-1 0-16,0-2 0 15,-3-2 0-15,-8-1 0 16,2 1 0-16,-5-2 0 15,-1-1 0 1,-7-2 0-16,-1 0 0 0,2-4 0 0,-3 1 0 16,5 0 0-16,-1-6 0 15,0 0 0 1,4-4 0-16,4 2 0 0,1-7-53 16,11-3-40-16,3-7-4 15,9 0-6-15,10-4-6 0</inkml:trace>
  <inkml:trace contextRef="#ctx0" brushRef="#br1" timeOffset="611249.7813">31461 16309 23 0,'39'-8'103'0,"-12"0"-2"15,-7 3-5-15,-8 0-4 16,24 5-28-16,-36 0-36 16,0 11-24-16,-7 2-4 15,-10 6 0-15,2 9 0 0,-2 1 0 16,2 6 0-16,-3 1 0 15,6 2 0-15,9-3 0 16,3-1 0-16,12-7 0 16,12-6 0-16,2-6 0 0,2-6 0 15,6-7 0-15,5-5 0 16,-10-10 0 0,2-7 0-16,-11-6 0 15,-8-6 0-15,-6-4 0 16,3-3 0-16,-9-2 0 0,-10 2 0 15,-8 0 0-15,-4 3 0 0,2 4 0 16,-5 8 0-16,-4 6 0 16,-5 12 0-16,-10-1-17 15,9 8-78-15,2 10-4 0,-5 2-5 16,2 5-8-16</inkml:trace>
  <inkml:trace contextRef="#ctx0" brushRef="#br1" timeOffset="612142.556">27719 17400 79 0,'-19'4'96'0,"0"-3"-3"0,2 2-5 0,1-3-15 16,16 0-42-16,-13 0-7 0,13 0-7 15,-7 0-7 1,7 0-10-16,0 0 0 16,5 2 0-16,-5-2 0 0,27 1 0 15,0-1 0-15,8 0 0 16,4-3 0-16,13-3 0 16,6-4 0-16,7 3 0 0,-2-4 0 15,1 2 0-15,-3 0 0 16,-3 0 0-16,-8 3 0 15,-8 3 0-15,-8 0 0 0,-7 1 0 16,-9 2 0-16,-9 0 0 16,-9 0 0-16,0 0 0 15,7 8 0-15,-14-5 0 0,7-3-48 16,-15 8-45-16,2-4-2 16,-15 7-5-16,8-8-7 15</inkml:trace>
  <inkml:trace contextRef="#ctx0" brushRef="#br1" timeOffset="612562.3869">27787 17565 79 0,'-29'20'100'0,"7"0"-5"0,0-2-4 15,6 1-2-15,3-1-61 16,5-2-7-16,1-2-13 15,7-1-8-15,2-2 0 16,9-2 0-16,6-5 0 0,4-2 0 16,6-2 0-16,5 0 0 15,4 0 0-15,8-5 0 16,0 1 0 0,7 1 0-16,1-1 0 0,1-1 0 31,3-3 0-31,-1 2 0 0,-2-1 0 0,-3 1 0 0,-1 1 0 15,-7-1 0-15,-2 2 0 16,-7-1 0-16,-4 2 0 16,-3 0 0-16,-6 1 0 0,-4 0 0 15,-2 2 0-15,-14 0 0 16,14 0 0-16,-14 0 0 16,0 0 0-16,3 4-16 0,-3-4-76 15,0 0-4-15,10-6-3 16,-3-2-5-16,1-6 0 15</inkml:trace>
  <inkml:trace contextRef="#ctx0" brushRef="#br1" timeOffset="614993.5434">29470 17267 0 0,'0'0'89'0,"12"-7"4"16,-12 7-4-1,0-13-4-15,26 7-29 0,-26 6-32 16,-11-8-4-16,-3 8-5 15,-1 0-5-15,-2 3-2 16,0 5-2-16,-2 3 0 0,2 3-1 16,0 2 0-16,4 4-5 15,5 0 0 1,5-8 0-16,0-1 0 0,3 2 0 0,0 3 0 16,1-2 0-16,5 3 0 15,3-1 0-15,2 1 0 16,6 0 0-16,-2 2 0 0,4-1 0 15,-1 1 0-15,1-2 0 16,-1 1 0-16,3 2 0 16,-3-2 0-16,2 0 0 15,-3 0 0-15,-1-1 0 16,-4-1 0-16,-4-2 0 0,-3 0 0 16,-5-3 0-1,-1 3 0-15,-8-3 0 16,-5-1 0-16,-1-2 0 0,-4 1 0 0,-3-1 0 15,2-2 0 1,-5-4 0-16,7 0-80 0,-5-2-13 16,3-4-3-16,2-5-7 15,4-7-5-15</inkml:trace>
  <inkml:trace contextRef="#ctx0" brushRef="#br1" timeOffset="615512.581">29544 17298 3 0,'0'0'97'16,"0"0"3"-16,0 0-6 15,0-8-3-15,0 8-4 0,18-17-67 16,0 11-5-16,7 2-11 16,4-1-4-16,8 1 0 15,6 1 0-15,2 2 0 16,5-1 0-16,6 2 0 0,0 0 0 15,5 0-16-15,-7 1-11 16,4-1-14-16,-10-2-9 16,11 0-2-16,-6-2 3 15,-6 0 9-15,-4 2 13 16,-11-4 21-16,5 4 19 0,-15-2 19 16,4 3 13-16,-15-1 3 15,-11 2-1-15,14 0-6 16,-14 0-9-1,6 9-6-15,-6-1-7 0,0 5-14 0,4 3-5 16,-4 8 0 0,0 1 0-16,0-9 0 0,0 2 0 15,0 3 0-15,0 3 0 0,0 2 0 16,0 6 0-16,0-2 0 16,-2 4 0-16,0-1 0 15,0 3 0 1,0-2 0-16,-3 1 0 15,5-1 0-15,-1 0 0 0,0-4 0 0,1 1 0 16,-1-3 0 0,-2-8 0-16,3-8-18 15,0 0-76-15,0-12-3 0,0 0-5 16,8-2-6-16</inkml:trace>
  <inkml:trace contextRef="#ctx0" brushRef="#br1" timeOffset="615964.6182">30451 17270 80 0,'-4'-14'100'15,"2"0"-2"-15,2 2-7 0,0 0-1 16,0 12-62-16,0 0-6 16,0 0-20-16,0 0-2 15,0 17 0-15,-1 3 0 16,-10 5 0-16,5-8 0 15,-3 0 0-15,-5 4 0 0,0 2 0 16,-4-1 0-16,-1 3 0 16,-3 0 0-16,1 0 0 15,1-1 0-15,-1 0 0 16,-1-3 0-16,1 2 0 16,5-4 0-16,2 0 0 0,5-2 0 15,4-1 0-15,5-3 0 16,2-4 0-1,13-4 0-15,3-1 0 0,8-2 0 0,2-2 0 16,7 0 0-16,-1-3 0 16,4-3 0-16,1 1 0 15,-1-2 0-15,-1 1 0 0,0 0 0 16,-4 0 0-16,-3 0 0 16,-4 1 0-1,-3 0 0-15,-3 0 0 16,-5 2 0-16,0 0 0 0,-3-1 0 15,0 0 0-15,1 2-9 0,-2 0-86 16,-1-2-2 0,7 0-4-1,1-1-4-15,1-1 1 0</inkml:trace>
  <inkml:trace contextRef="#ctx0" brushRef="#br1" timeOffset="616320.36">30956 17515 60 0,'31'-9'99'0,"5"-2"-1"15,22-6-7-15,-17 1-24 16,-9 6-20-16,-22 5-15 15,2 1-15-15,-12 4-17 0,0 0 0 16,3 6 0-16,-3 3 0 16,-7 2 0-16,-2 5 0 15,-1 3 0-15,1 1 0 0,-1 0 0 16,3 3 0-16,5 2 0 16,2-1 0-16,7-2 0 15,5 1 0-15,1-3 0 16,-1-1 0-1,5-3 0-15,3-6 0 0,3-6 0 16,1-3 0 0,-1-2 0-16,1-7 0 0,-4-5 0 15,1-5 0-15,-4-3 0 16,-6 0 0-16,-4-16 0 0,-10-8 0 16,-15 24 0-16,-5 0 0 15,-8 5 0-15,-3 0 0 0,-4 11 0 16,-5 5-49-16,-2-1-50 15,-2 1 0 1,0 4-7-16,-4 4-4 0</inkml:trace>
  <inkml:trace contextRef="#ctx0" brushRef="#br1" timeOffset="616782.2467">29614 18192 88 0,'-49'17'101'0,"9"-3"-5"15,0-5-4-15,40-9-2 16,-31 10-68-16,0 0-3 0,8-6-16 15,1 1-3 1,22-5 0-16,0 0 0 16,0 0 0-1,0 0 0-15,5 0 0 0,65-15 0 0,-18 12 0 16,5-3 0-16,11 0 0 16,9-2 0-16,3 2 0 15,4-1 0 1,4-2 0-16,0 2 0 0,-3-3 0 15,-1 3 0-15,-5 0 0 16,-8-2 0-16,-4 2 0 16,-9 2 0-16,-6 3 0 0,-11-2 0 15,-41 4 0-15,23-2 0 16,2-1 0-16,-25 3-14 16,0 0-82-16,-7 0-3 15,-3 2-4-15,-43 8-7 16</inkml:trace>
  <inkml:trace contextRef="#ctx0" brushRef="#br1" timeOffset="617287.0054">29755 18334 66 0,'-46'20'98'0,"3"2"-1"15,43-22-5-15,-34 21-2 16,0 1-59-16,7-4-7 15,-1-1-11-15,10-1-13 0,-3 1 0 16,21-17 0-16,0 0 0 16,0 0 0-16,0 0 0 15,0 0 0 1,0 0 0-16,0 0 0 0,0 0 0 16,4 1 0-16,100 17 0 15,-55-16 0-15,7-2 0 0,8-2 0 16,8 1 0-16,2-3 0 15,7 1 0-15,4 0 0 16,-1 2 0-16,2-2 0 16,-3 0 0-16,-2-2 0 15,-2 1 0-15,-10-1 0 16,-4-2 0-16,-4 4 0 16,-14 0 0-16,-3-2 0 0,-44 5 0 15,31-1 0-15,1 0 0 16,-32 1 0-16,25-3 0 15,1 0 0-15,-26 3 0 16,0 0 0-16,0 0 0 16,0 0 0-16,0 0 0 15,0 0 0-15,0 0 0 0,0 0 0 16,0 0-51-16,0 0-49 16,0-6-2-16,0 2-8 15,-36-89-1-15</inkml:trace>
  <inkml:trace contextRef="#ctx0" brushRef="#br1" timeOffset="633471.0514">3740 11998 51 0,'-28'4'95'16,"1"-4"-5"-16,2-3-2 15,0-7-19-15,13 4-28 16,1 1-13-16,11 5-8 0,-10-12-7 16,10 12-3-1,8 0-4-15,8 1-6 0,8 10 0 16,7 2 0-16,8 6 0 0,3 5 0 15,10 6 0 1,2 6 0 0,2 4 0-16,3 3 0 0,1 3 0 0,-4 3 0 0,-2-2 0 15,-4-2 0-15,-3-1 0 16,-3-6 0-16,-1-3 0 16,-7-5 0-16,-5-6 0 0,-3-3 0 15,-4-6 0-15,-4-5 0 16,0-3 0-16,-2-7 0 15,0-1-7-15,9-12-82 16,-11-11-3-16,-4-9-4 0,-1-12-6 16,2-11-3-16</inkml:trace>
  <inkml:trace contextRef="#ctx0" brushRef="#br1" timeOffset="633752.2062">4536 11676 87 0,'-22'-47'103'0,"1"11"-6"15,0 5-5-15,3 9-2 0,-1 6-57 16,0 14-24-16,5 9-9 16,-6 15 0-16,4 17 0 15,-7 13 0-15,1 18 0 0,-5 11 0 16,3 13 0-16,-3 5 0 16,-1 4 0-16,-1-2 0 15,4-2 0-15,2-8 0 16,1-9 0-16,3-9 0 15,2-8 0-15,2-7 0 0,5-10 0 16,2-7 0-16,4-6 0 16,-1-13 0-16,5-22-84 15,-6 11-10-15,4-15-4 16,-3-19-4-16,-6-11-2 0</inkml:trace>
  <inkml:trace contextRef="#ctx0" brushRef="#br1" timeOffset="634174.9018">3643 12368 10 0,'-47'-8'102'16,"2"5"-1"-16,3-1-5 15,3-1-3-15,5-29-6 0,10 29-65 16,5 4-22-16,4-2 0 16,15 3 0-16,-10 2 0 15,10-2 0-15,7 12 0 16,6-4 0-16,11-2 0 0,17-2 0 15,17-2 0-15,14-2 0 16,20-10 0-16,15-7 0 16,16-4 0-16,10-8 0 0,7-3 0 15,1-4 0-15,-4-1 0 16,-3-1 0-16,-10 2 0 16,-10 3 0-16,-18 3 0 15,-14 6 0-15,-16 3 0 0,-17 8 0 16,-17 2 0-1,-7 4 0-15,-15 3 0 0,-10 4 0 16,0 0 0-16,0 0 0 16,-12 0 0-16,-7 0 0 0,0 1 0 15,-7 2 0-15,1 2 0 16,-3 2 0-16,3 1 0 16,5 6 0-16,-7-14 0 15,18 10-73-15,4 5-26 0,5-15-4 16,24 4-6-16,15-21-2 15</inkml:trace>
  <inkml:trace contextRef="#ctx0" brushRef="#br1" timeOffset="639132.654">9613 13148 19 0,'-10'-15'44'0,"2"-6"-34"16,0 3-3-16,2 8-5 16,6 10-3-16,0 0-7 15,0 0-20-15,-8 14-14 16</inkml:trace>
  <inkml:trace contextRef="#ctx0" brushRef="#br1" timeOffset="639653.6269">8984 15382 47 0,'-6'-14'50'0,"0"-5"-4"16,-4 2-57-16,5 3 3 16,5 14-8-16,0 0-13 0,0 0-18 15</inkml:trace>
  <inkml:trace contextRef="#ctx0" brushRef="#br1" timeOffset="640117.5666">8729 17803 14 0,'5'50'46'0,"-5"-50"-18"15,5 35-23-15,0 3-4 0,2-6-69 16</inkml:trace>
  <inkml:trace contextRef="#ctx0" brushRef="#br1" timeOffset="641120.6989">16728 15851 29 0,'-18'29'44'16,"-5"-14"-38"-16,10-2-5 15,3-28-2-15,10 15-78 16</inkml:trace>
  <inkml:trace contextRef="#ctx0" brushRef="#br1" timeOffset="724111.6104">8924 13680 22 0,'-3'-11'12'0,"3"11"-2"0,-8-12-4 15,8 12-1-15,0 0-4 16,0 0-1-16,4 6-3 16,-4-6-3-1,10 14-5-15,0-2-11 0</inkml:trace>
  <inkml:trace contextRef="#ctx0" brushRef="#br1" timeOffset="724612.9539">13912 13278 37 0,'0'0'73'15,"0"0"-4"-15,-4-3-11 16,-5-13-14-16,5 7-91 0,4 18-19 16,5 10-7-16,11 3 1 15</inkml:trace>
  <inkml:trace contextRef="#ctx0" brushRef="#br1" timeOffset="725572.8621">23056 14777 35 0,'9'-3'41'0,"0"-2"-31"0,1 1-1 16,-10 4 0-16,13-4-2 16,-13 4 0-16,8-2 0 0,-8 2 1 15,0 0-1-15,12-1 1 16,-12 1-2-16,0 0-2 0,0 0-1 15,0 0 1 1,0 0 0-16,0 0 4 0,0 0 4 16,0 0 2-16,0 0 2 15,0 0 0-15,0 0 1 16,0 0-2-16,5 6-1 0,-5-6-3 16,0 0-2-1,0 0-3-15,0 0-1 0,0 0 0 16,0 0 0-16,0 0-2 0,0 0 0 15,0 0-1-15,0 0 0 16,0 0-1-16,0 0 0 16,0 0 0-16,0 0-1 15,0 0 0-15,0 0 0 16,0 0 0-16,0 0 0 16,10 1 0-16,-10-1 0 0,0 0-3 15,0 0-3-15,0 0-16 0,0 0-18 16,0 0-28-16,-9 1-5 15,-3-1-2-15</inkml:trace>
  <inkml:trace contextRef="#ctx0" brushRef="#br1" timeOffset="726304.4842">9504 15969 22 0,'0'0'66'0,"-7"6"-3"16,-2-6-18-16,9 0-21 15,-12-2-86-15,12 2-10 0,18 22 0 16</inkml:trace>
  <inkml:trace contextRef="#ctx0" brushRef="#br1" timeOffset="726761.577">17256 15780 1 0,'7'21'86'0,"-4"-3"-5"16,-3-18-8-16,0 0-11 0,0 0-12 15,9-4-94-15,0 7-22 16,16 11-16-16,3 4-4 16</inkml:trace>
  <inkml:trace contextRef="#ctx0" brushRef="#br1" timeOffset="727547.9658">22517 14990 34 0,'0'0'64'0,"-16"-15"2"16,13 3-5-16,-3-4-43 0,1 3-13 15,5 13 1-15,-8-11-2 16,8 11-1-16,0 0 1 15,-17-8-1-15,17 8 0 16,-13-2-1-16,13 2 1 0,-16-2 1 16,16 2-1-16,-13-2 2 15,13 2 0-15,-12-1 1 16,12 1 0-16,0 0 1 16,-11-3-2-16,11 3 2 0,0 0-2 15,0 0-1-15,0 0-2 16,0 0 1-16,0 0-1 15,0 0-1-15,0 0 0 0,0 0 0 16,0 0 0-16,11-3 0 16,-11 3 0-16,15 0-1 15,-7 0 1-15,5 2-1 0,-4-1 0 16,0 1 1 0,-9-2-1-16,17 2 1 0,-17-2-1 15,11 2 0 1,-11-2 0-16,0 0 0 0,10 2 1 15,-10-2-2-15,0 0 1 0,0 0-2 16,0 0 0-16,0 0 0 16,0 0-2-16,0 0 0 15,0 0-1-15,0 0-2 0,0 0-3 16,-2 11 0-16,2-11-5 16,-12 6-7-16,12-6-14 15,-15 4-17-15,15-4-16 16,-19 4-1-16</inkml:trace>
  <inkml:trace contextRef="#ctx0" brushRef="#br1" timeOffset="728422.4015">10554 17748 28 0,'0'0'77'0,"0"13"-2"16,0-13-1-16,0 8-4 15,0-8-56-15,0 0-2 0,0 0-4 16,0 0-3-16,-7 0-2 16,7 0-2-16,-4-7-1 0,4 7 0 15,-4-15-2-15,4 15-2 16,0 0-4-16,0 0-4 16,5-9-12-16,-5 9-18 15,14 0-25-15,-4 0-7 16,5 0-3-16</inkml:trace>
  <inkml:trace contextRef="#ctx0" brushRef="#br1" timeOffset="738343.6174">8640 13287 22 0,'0'0'62'15,"-5"10"0"-15,5-10-6 16,-1 10-49-16,1-10-27 0,11 7-23 16,-2 0-21-16,7 2 1 15</inkml:trace>
  <inkml:trace contextRef="#ctx0" brushRef="#br1" timeOffset="738957.6909">14014 12955 19 0,'5'10'60'16,"-5"-10"0"-16,0 0-3 15,10-6-47-15,-10 6-3 16,0 0-4-16,0 0-4 15,7 0-10 1,-7 0-16-16,7 15-22 0,-7-15-10 0,10 16 1 16</inkml:trace>
  <inkml:trace contextRef="#ctx0" brushRef="#br1" timeOffset="741834.0161">8650 15711 22 0,'4'11'64'0,"-4"-11"2"15,0 0-4-15,0-22-46 0,0 22-10 16,-1-9-3-16,1 9-5 16,0 0-1-16,0 0-1 15,7 8-4-15,-7-8 0 16,5 15-7-16,-3-5-13 0,1-1-19 15,4 2-14 1,-3 1 2-16</inkml:trace>
  <inkml:trace contextRef="#ctx0" brushRef="#br1" timeOffset="745257.9258">8728 18192 0 0,'0'0'54'15,"2"10"2"-15,2-1-27 16,-2 3-7-16,2 0-7 16,-4-12-5-16,0 0-6 15,0 0-2-15,0 0-2 0,0 0-1 16,0 0-1-16,0 0-1 15,0 0-1-15,0 0-2 16,0 0 1-16,0 0-5 16,0 5-1-16,0 0-5 15,0-1-7-15,0 2-9 16,0-2-10-16</inkml:trace>
  <inkml:trace contextRef="#ctx0" brushRef="#br1" timeOffset="753031.5489">8966 15963 43 0,'-11'0'49'0,"-2"-12"-3"0,1 7-57 16,12 5-8-16,-11 6-20 15,11 10-12-15</inkml:trace>
  <inkml:trace contextRef="#ctx0" brushRef="#br1" timeOffset="753632.945">17435 16129 29 0,'-3'11'75'16,"3"-11"-3"-16,-13 3-3 15,2-6-6-15,2-17-67 16,0 18 2-16,9 2-5 0,-13 4-3 16,13-4-5-16,-12 12-9 15,7 3-18 1,-2-3-25-16,6 0-3 0,1-1 3 16</inkml:trace>
  <inkml:trace contextRef="#ctx0" brushRef="#br1" timeOffset="753984.6154">22469 15055 38 0,'14'4'61'16,"-14"-4"-9"-16,11-1-20 16,-12-9-17-16,-12 10-90 0,1 15 1 15</inkml:trace>
  <inkml:trace contextRef="#ctx0" brushRef="#br1" timeOffset="760424.4706">9458 13377 1 0,'-10'-4'6'0,"10"4"-3"15,0 0-4-15,-12 0-3 16,12 0-1-16</inkml:trace>
  <inkml:trace contextRef="#ctx0" brushRef="#br1" timeOffset="760853.7619">13881 13091 44 0,'19'-18'49'16,"-10"-5"-29"-16,2 10-9 0,0 6-3 15,-11 7-4-15,16 0-8 16,-16 0-11 0,9 18-11-16,-9-7-9 0,6 3-11 15</inkml:trace>
  <inkml:trace contextRef="#ctx0" brushRef="#br1" timeOffset="784893.39">9007 15930 20 0,'-16'-1'60'0,"16"1"-16"0,-18-12-14 16,18 12-2-16,-15-6-7 0,15 6-3 15,-10-4-4-15,10 4-2 16,-9-3 0-16,9 3 0 15,0 0 0-15,-12-2-3 0,12 2 1 16,0 0-2-16,-8-2-2 16,8 2 1-16,0 0-3 15,0 0-1-15,0 0-1 16,0 0 1-16,-11-3-2 16,11 3 1-16,0 0 0 0,0 0-1 15,0 0 1-15,0 0-1 16,0 0 0-16,0 0 0 15,-8-6 0-15,8 6-1 16,0 0 1-16,0 0-1 0,0 0 0 16,0 0 1-16,0 0-1 15,0 0-3-15,0 0-6 16,0 0-20-16,-12-3-38 16,12 3-8-16,0 0-4 0,12 0-1 15</inkml:trace>
  <inkml:trace contextRef="#ctx0" brushRef="#br1" timeOffset="786439.8148">13467 13340 16 0,'-11'3'57'0,"11"-3"0"16,-15-8-4-16,26 3-47 16,-11 5-5-16,-5 0-12 15,5 0-16-15,-5 17-17 16,2-7-11-16,3 3 2 15</inkml:trace>
  <inkml:trace contextRef="#ctx0" brushRef="#br1" timeOffset="807670.5454">25611 2407 28 0,'22'-9'64'0,"-3"-8"2"0,2 3-3 16,-3-4-3-16,-1 1-11 15,-5-2-10-15,2 1-6 0,-5-1-7 16,-2 2-5-16,-2-1-4 16,-4 3-4-1,-1 3-3-15,-2 0-4 0,-6 6-1 16,-8 6 0-16,-16 11 1 15,-8 8-6 1,-4 7 0-16,-7 5 0 16,-5 12 0-16,-1 7 0 15,-3 11 0-15,5 5 0 0,14 1 0 16,5 7 0-16,4-2 0 16,7 1 0-16,7-2 0 15,6-3 0-15,10-6 0 16,3-9 0-16,14-7 0 15,15-7 0-15,6-6 0 16,8-8 0-16,13-8 0 16,8-11 0-16,5-6 0 0,4-13 0 15,0-10 0-15,-1-7 0 16,-1-9 0-16,-7-9 0 16,-4-5 0-16,-7-7 0 0,-8-10 0 15,-9-4 0-15,-7-5 0 0,-13-2 0 16,-12 2 0-1,-4-1 0-15,-16 3 0 0,-8 8 0 16,-15 9 0-16,-10 9 0 16,-10 10 0-16,-4 13 0 0,-5 7 0 15,-4 14 0-15,3 13 0 16,-13 27-80 15,14 12-12-31,9 4-3 0,17 7-6 16,9 2-6-16</inkml:trace>
  <inkml:trace contextRef="#ctx0" brushRef="#br1" timeOffset="808472.648">25200 2585 48 0,'0'-12'84'15,"0"2"1"-15,-2-2-1 0,2 2-40 16,-2-3-3-16,2 2-11 15,-3 0-6-15,-4 0-5 0,-6 4-6 16,-6 0-4-16,-7-2-3 16,-10 1-1-16,-11 2 1 15,-8 2-2-15,-9-2 0 16,-15 3 1-16,-11-3-5 16,-12-1 0-16,-8 2 0 15,-11-3 0-15,-13-2 0 16,-8 3 0-16,-9-1 0 0,-6-2 0 15,-1-1 0-15,-6 3 0 16,0-2 0-16,2 1 0 0,8-3 0 16,11 1 0-1,17 0 0-15,11-2 0 0,18 3 0 16,19-4 0-16,15 3 0 0,17 0 0 16,15 4 0-16,9-1 0 15,10 1 0-15,12 7 0 16,0 0 0-16,21-3 0 0,8 3-5 15,6 4-22-15,10-10-51 16,9 10-13-16,4-2-4 16,3-2-5-16,-4 0 1 15</inkml:trace>
  <inkml:trace contextRef="#ctx0" brushRef="#br1" timeOffset="808849.8503">22955 2148 9 0,'-8'-7'86'16,"-13"-2"7"-16,-13 0-5 15,-6 5-2-15,-15-2-41 16,-6 9-17-16,-4 11-1 0,-26 29-8 31,4 14-3-31,3 8-6 16,10 9-6-16,10 2-4 16,18 6 0-16,14 1 0 15,16-8 0-15,35-26 0 0,16-17 0 16,14-13 0-16,9-10 0 15,11-9 0-15,1-16 0 16,2-14 0-16,-5-12 0 0,-3-7 0 16,-9-9 0-16,-14-6 0 31,-13-1 0-31,-13-7 0 0,-15-1 0 0,-16 4 0 16,-19 8 0-16,-15 4 0 0,-18 10 0 15,-9 8 0 1,-8 12 0-16,-11 12 0 15,-3 18-4-15,-10 11-49 0,-31 22-36 32,-1 7-2-32,-5 9-7 15,-5 4-5-15</inkml:trace>
  <inkml:trace contextRef="#ctx0" brushRef="#br1" timeOffset="809519.8233">22078 2386 74 0,'9'-19'87'0,"0"6"0"0,-5 2-3 16,-4 11-37-16,0-11-18 15,0 11-6 1,-16 0-5-16,-3 1-4 0,-7 9-3 15,-13 2-5-15,-9 3 2 16,-11 1 0-16,-13 4-1 0,-15-1 1 16,-10-1-8-16,-16 5 0 15,-9-5 0-15,-11 4 0 16,-12 2 0-16,-5-3 0 0,-5 0 0 16,1 0 0-1,2-2 0-15,8-3 0 0,11-1 0 16,11-3 0-16,19-7 0 0,13 1 0 15,20-4 0-15,12-1 0 16,18-1 0-16,12 0 0 16,11 0 0-16,8 0 0 0,9 0 0 15,0 0 0-15,7-2-65 16,7 6-26-16,-1 0-1 16,0-2-9-16,2 1-1 15</inkml:trace>
  <inkml:trace contextRef="#ctx0" brushRef="#br1" timeOffset="809883.996">19808 2610 9 0,'-22'-4'91'0,"-7"3"3"15,-7 1-3-15,-10 2-4 16,-7 10 0-16,-10 10-67 16,-4 8-6-16,-4 8 0 15,-2 8-10-15,4 11-4 0,4 6 0 16,9 10 0-16,16-5 0 15,17-1 0-15,15-7 0 16,19-7 0-16,22-11 0 16,20-17 0-16,14-15 0 0,11-12 0 15,6-18 0 1,-2-10 0-16,-1-13 0 0,-10-5 0 16,-10-9 0-16,-16-5 0 0,-15-3 0 15,-14-1 0 1,-17 2 0-16,-17 3 0 15,-16 6 0-15,-15 7 0 0,-16 12 0 16,-11 13 0-16,-13 13 0 16,-2 10 0-16,-3 19 0 15,7 20 0-15,-2 24-50 16,19 0-41-16,16 11-4 0,16 5-5 16,24 6-8-16</inkml:trace>
  <inkml:trace contextRef="#ctx0" brushRef="#br1" timeOffset="810566.7269">19762 3689 62 0,'-5'-11'84'0,"-3"-3"1"15,8 14-6-15,-5-13-37 16,5 2-6-16,-1 1-10 16,0-1-5-16,1 11-6 0,0-11-4 15,0 11-3-15,0 0-1 16,8 0-2-16,4 4-2 15,6 5-1-15,12 4 0 16,7-1 1-16,14 8 1 16,14-2 0-16,13 4-2 15,14 1 1-15,11 3 0 0,17-1 1 16,13 0-4-16,12 1 0 16,5-1 0-16,10-2 0 0,2-2 0 15,-1-2 0-15,-4 0 0 16,-10-5 0-16,-6-2 0 15,-16-5 0-15,-12 1 0 16,-20-6 0-16,-18-2 0 0,-8 0 0 16,-17 1 0-16,-11-2 0 15,-14-3 0-15,-7 0 0 16,-8-3 0-16,-10 7 0 16,7-14 0-16,-7 14 0 15,-4-22 0-15,4 22-22 0,-15-19-68 16,1 6-2-16,3-1-6 15,-1-6-4-15,5 6-5 16</inkml:trace>
  <inkml:trace contextRef="#ctx0" brushRef="#br1" timeOffset="810984.0736">22452 3769 1 0,'9'-7'98'16,"-9"7"2"-16,0-12-7 0,0 12-5 15,-18-11-1-15,18 11-72 16,-13 4-1-16,-2 10-5 16,-5 8-3-16,-3 6-6 15,1 6 0-15,-5 11 0 16,2 7 0-16,4 0 0 0,4 3 0 16,4-1 0-1,11-3 0-15,6-5 0 16,15-6 0-16,11-9 0 0,7-12 0 15,10-6 0-15,4-9 0 16,2-7 0-16,3-13 0 0,-5-6 0 16,-3-9 0-16,-9-7 0 15,0 0 0-15,-13-10 0 16,-4 2 0-16,-10-6 0 16,-5 2 0-16,-7 0 0 0,-9 3 0 15,-9 2 0-15,-6 3 0 16,-8 9 0-16,-7 5 0 15,-2 12 0-15,-11 3 0 0,6 16-14 16,-2 7-76-16,0 8-5 16,9 4-2-16,9 1-8 15,11 4-4-15</inkml:trace>
  <inkml:trace contextRef="#ctx0" brushRef="#br1" timeOffset="811940.7419">23155 4091 48 0,'-20'0'85'16,"1"0"2"-1,1-4-6-15,3-1-40 16,0 4-3-16,7-2-10 0,-3 0-7 16,11 3-6-16,-7 0-2 15,7 0-4-15,0 0 0 16,0 0-3-16,0 0 0 15,0 0-1-15,0 0-1 0,0 0 0 16,4 4-1-16,-4-4 1 16,15 0-2-16,-5-4 0 0,5 3-2 15,3-4 0-15,9-2 0 16,0 2 0 0,8-3 0-16,1-3 0 0,5-1 0 15,6-3 0-15,6-3 0 16,1 2 0-16,3-4 0 0,4 0 0 15,9-3 0-15,-1-2 0 16,4 0 0-16,5 0 0 16,0 0 0-16,4-4 0 15,0 2 0-15,2-2 0 16,-1 0 0-16,2 3 0 16,-1 0 0-16,-5-1 0 0,-3 2 0 15,0 1 0-15,-3 0 0 16,-2 1 0-16,-4 3 0 0,-7-4 0 15,1 4 0-15,-2 0 0 16,-3 0 0-16,-5 1 0 0,-1 3 0 16,1-1 0-16,-9-2 0 15,-1 7 0-15,-6-2 0 16,-4-1 0-16,-1 2 0 16,-7 2 0-16,-4 1 0 0,-3 1 0 15,2-1 0-15,-4 2 0 16,0-1 0-16,-4-2 0 15,4 2 0-15,-4 2 0 16,0-2 0-16,2 2 0 16,-4 2 0-16,-8 5 0 0,14-9 0 15,-14 9 0-15,0 0 0 16,10-4 0-16,-10 4 0 16,0 0 0-16,0 0 0 0,0 0 0 15,0 6 0-15,5 13 0 16,-5 3-71-16,-10-1-24 15,-4 7-3-15,-12 5-10 16,-11 9-3-16</inkml:trace>
  <inkml:trace contextRef="#ctx0" brushRef="#br1" timeOffset="814382.1467">21003 3638 82 0,'-6'-17'91'15,"-7"3"-6"-15,0 3-3 16,-4 0-37-16,0 1-19 16,-6 6-8-16,-4 3-5 15,-7 4-5-15,-5 9-1 16,-6 7-2-16,-3 8-1 0,-5 11 0 16,-4 7 0-16,5 5-1 15,1 5 0-15,5-1-2 16,10 5 1-16,10-2-1 15,12-7 1-15,13-4 0 0,12-7 1 16,16-9-1-16,20-6 1 16,12-9 1-16,14-9-1 15,10-6 1-15,6-10 0 0,1-13-4 16,-2-4 0-16,-3-10 0 16,-8-6 0-16,-15-9 0 15,-15-6 0-15,-12-5 0 16,-16-5 0-16,-18 2 0 15,-7 0 0-15,-26 5 0 16,-20 7 0-16,-14 13 0 0,-20 14 0 16,-12 20 0-16,-18 7-10 0,-5 26-80 15,-8 16-4 1,-12 5-3-16,1 11-10 16,-7 2-2-16</inkml:trace>
  <inkml:trace contextRef="#ctx0" brushRef="#br1" timeOffset="820149.8898">20018 2974 60 0,'-13'0'80'16,"2"0"2"-16,2 0-30 16,9 0-3-16,-9 0-12 0,9 0-5 15,0 0-9-15,12 1-3 16,13-1-5-16,10 0-3 15,15-1-1-15,15-7-1 0,15-6-2 16,18-3-2-16,13-2-2 16,10-5 1-16,3-2 0 15,4 1-5-15,0-3 0 16,-4 3 0-16,-2 6 0 16,-14 1 0-16,-13 1 0 0,-15 8 0 15,-11-2 0-15,-15 6 0 16,-15 2 0-16,-9 0 0 15,-16 3 0-15,-4-2 0 0,-10 2 0 16,0 0 0-16,0 0 0 16,0 0 0-16,0 0 0 15,0 0-2-15,2 5-30 16,12 1-53-16,-4-2-4 16,12 1-6-16,11-3-3 0,18 0-3 15</inkml:trace>
  <inkml:trace contextRef="#ctx0" brushRef="#br1" timeOffset="820680.9464">23361 2698 31 0,'-25'3'87'0,"6"-3"-2"16,5 0-4-16,14 0-28 15,-8 0-10-15,8 0-11 0,0 0-11 16,9 9-4-16,5-5-4 16,9 4-2-16,11-2 0 15,10 0 1-15,22-4-1 0,10-1-8 16,16-1-3-16,14-4 0 16,6-8 0-16,1 0 0 15,7-2 0-15,-9 2 0 16,-4 0 0-16,-12 0 0 0,-10 1 0 15,-11 1 0-15,-15 4 0 16,-12 0 0-16,-12 2 0 16,-11 1 0-16,-8 1 0 15,-16 2 0-15,10 0 0 16,-10 0 0-16,0 0 0 0,-6 2 0 16,-3 7 0-16,-5-2-6 0,0 9-82 15,-5 4-3 1,-9 2-4-16,-2 2-4 0,-15 3-7 15</inkml:trace>
  <inkml:trace contextRef="#ctx0" brushRef="#br1" timeOffset="821245.7229">19506 3989 57 0,'14'-5'98'0,"-4"3"-2"15,-10 2-9-15,9-5-2 0,-9 5-51 16,0 0-18-16,6 10-6 15,6 2-5-15,6 3-1 16,6 5 0-16,15 4-1 0,10 0 1 16,14 4-1-16,18-3 2 15,10-1-5-15,9-8 0 16,9 1 0 0,10-6 0-16,0-2 0 0,4-2 0 15,-1-2 0-15,-11-1 0 16,-8 0 0-16,-7 1 0 0,-11-1 0 15,-12 0 0-15,-15-1 0 16,-10 1 0-16,-7 0 0 0,-10 0-7 16,0 5-30-16,-8-4-52 15,-3-2-4-15,1-3-4 16,4 2-6-16</inkml:trace>
  <inkml:trace contextRef="#ctx0" brushRef="#br1" timeOffset="821848.7644">23042 4432 66 0,'-13'4'86'0,"13"-4"-3"15,-14 1-3-15,21-1-42 16,-7 0-5-16,10 7-7 16,4-4-7-16,5-1-3 15,11-2-2-15,8 1-1 16,11-9-2-16,15-5-2 16,10-11-2-16,18-8 0 0,14-6-4 15,8-7-3-15,17-6 0 16,7-1 0-16,9-5 0 15,3-2 0-15,0 1 0 16,-1 3 0-16,-4 0 0 0,-7 5 0 16,-13 3 0-16,-12 4 0 15,-17 7 0-15,-15 7 0 16,-18 6 0-16,-14 7 0 0,-16 1 0 16,-10 8 0-16,-10 1 0 15,-13 6 0-15,0 0 0 16,0 0 0-16,0 0 0 0,0 0 0 15,-8 20 0-15,-8-1 0 16,4 14-86-16,-15 9-8 16,-7 5-4-16,-6 7-7 15,-11 4-1-15</inkml:trace>
  <inkml:trace contextRef="#ctx0" brushRef="#br1" timeOffset="828511.3386">23057 1687 3 0,'-10'0'40'0,"10"0"3"16,0 0-2-16,0 0-2 16,0 0 1-16,-7-6-2 15,7 6-6-15,0 0-5 0,0 0-6 16,0 0-2-16,-11-5-2 16,11 5 0-16,0 0-1 15,0 0-2-15,0 0 0 0,-7-6-2 16,7 6 0-16,0 0-2 15,0 0-2-15,0 0 0 16,0 0-2-16,0 0-1 16,0 0-1-16,0 0 0 0,10-10 0 15,4 10-2-15,5-3 1 16,0 4-1-16,0-1-1 16,5 0 1-16,0 2-1 15,-4 8-2-15,-2 3 2 16,-5 2-2-16,-3 4 1 15,-3 8 0-15,-6 4-1 0,-1 4 1 16,-9-1 0-16,-4 6 1 16,-4-2-1-16,-3-1 1 15,-1-5 0-15,1-5-1 0,1-9 0 16,6-3 1-16,3-6-1 16,10-9 1-16,-12 11 2 15,12-11-3-15,0 0 0 16,0 0 0-16,5-2 0 0,5-3 0 15,1-2 0-15,5 0 0 16,5-3 0-16,5-3 0 16,1 1 0-16,2-3-3 0,4 0-16 15,-7-5-23-15,0 1-46 16,11-1-2-16,-3-1-6 16,-1-1-4-16</inkml:trace>
  <inkml:trace contextRef="#ctx0" brushRef="#br1" timeOffset="828827.8769">23567 1759 1 0,'0'0'90'16,"10"-17"1"-16,-10 17-3 0,0 0-6 16,-5 0-35-16,5 0-16 15,-20 13-10-15,7 1-9 16,-2 3-4-16,2 2-3 0,3 4-1 16,1 5 0-16,5-4-1 15,4 3 0-15,3-2 0 16,9-5 0-16,5-1 1 15,1-8-1-15,2-1 1 0,2-10 0 32,-2-1-4-32,0-8 0 0,-4-2 0 0,-2-8 0 15,-4-1 0-15,-4-2 0 16,-5-5 0-16,-1 2 0 16,-3-2 0-16,-6 4 0 0,-1 0 0 15,-4 2 0 1,-3 5 0-16,0 4 0 0,-3 2-5 15,-8 10-84-15,1 4-2 0,-5 7-5 16,4 10-7-16,-5 4-2 16</inkml:trace>
  <inkml:trace contextRef="#ctx0" brushRef="#br1" timeOffset="829719.72">22582 4595 57 0,'0'-11'83'15,"0"11"-1"-15,0 0-20 0,-9-9-17 16,9 9-12-16,0 0-6 15,-9-4-6-15,9 4-5 16,-13 0-3-16,2 3-1 0,1 7-2 16,-4 5-3-16,-2 5-1 15,-4 5-1-15,-2 3 0 16,3 6-2-16,-3 1 1 16,4 4-1-16,6-5-1 15,1 0 1-15,6-7-2 0,5 0-1 16,9-8-3-16,10-4-2 15,7-9-7-15,10-3-15 16,4-3-56-16,9-13-5 16,3-7-6-16,-1-8-6 0</inkml:trace>
  <inkml:trace contextRef="#ctx0" brushRef="#br1" timeOffset="830032.6184">22927 4559 85 0,'-1'-14'91'0,"-7"3"-1"15,-1 1-7-15,-10 4-36 16,5 5-16-16,-2 1-12 0,0 3-5 16,-1 8-6-16,1 0-2 15,1 7-2-15,6 1-1 16,-3 1-1-16,9 1 0 16,3 3 0-16,4-4-1 0,8 0 1 15,0-2 0 1,5-2 0-16,-1-3-1 0,3 1 1 15,-2-3-1-15,-4-1-1 16,-3-2 0-16,-1 2 0 16,-6-1 0-16,0 0 0 0,-3-1-1 15,-2 2-1-15,2-10-2 16,-14 14-4-16,4-7-8 16,10-7-41-16,-17 0-30 15,7 1-3-15,10-1-6 16,-12-3-3-16</inkml:trace>
  <inkml:trace contextRef="#ctx0" brushRef="#br1" timeOffset="830775.5056">23129 4577 55 0,'0'0'93'0,"6"-16"-1"16,-6 16-6-16,3-9-28 0,-3 9-21 15,12-11-11-15,-12 11-8 16,16-11-6-16,-1 9-4 15,-1 1-2-15,5 1-3 0,-1 7-1 16,2 4 0-16,-2 6-2 16,-3 5 1-16,1 5 0 15,-10 4 1-15,-4 0-1 16,-2 2 1-16,-6-2-1 0,-4-1 1 16,1-2 1-1,-4-6-3-15,3-7 0 0,-2-1 0 16,12-14 0-16,-3 12 0 15,6-12 0-15,13-9 0 16,4-4 0-16,9-3-5 0,1-2 1 16,4-5 1-16,2-2-1 15,0-1 1-15,-4 1 1 16,-5 4 1-16,-5 3 1 16,-5 4 3-16,-5 3 0 0,-12 11-1 15,14-9 1-15,-14 9 0 16,0 8-1-16,-1 4 0 15,-8 2-1-15,3 6 0 0,0-2 1 16,0 5-2-16,3-1 0 16,3-2 0-16,4-3 0 15,8-2 0-15,6-4 0 0,2-4 0 16,5-3 0-16,0-4 0 16,-2-5 0-16,-2-4 0 15,0-6 0-15,-2-3 0 16,-7-2 0-16,-2-7 0 0,-6 0 0 15,-2-2 0 1,-2 2 0-16,0 0 0 0,-4-2 0 16,-8 5 0-16,-1 1 0 15,-2 9 0-15,-9 1 0 16,0 13-19-16,-5 3-70 0,-7 5-4 16,-2 4-3-16,-1 4-8 15,4 2-2-15</inkml:trace>
  <inkml:trace contextRef="#ctx0" brushRef="#br1" timeOffset="831712.3723">20702 4562 16 0,'-3'-9'90'0,"-5"-1"2"0,-5 4-4 16,-2 4-4-16,15 2-49 0,-29 15-8 16,-3 4-8-16,-4 8-4 15,-2 4-4-15,0 10-3 16,1 3-2-16,2 5-2 16,6-1 0-16,10 0-2 15,9-5 0-15,10-3-2 0,4-4-2 16,19-9-2-16,9-10-6 15,18-8-11 1,1 3-48-16,15-19-19 0,7-14-4 0,0-10-6 16,1-4-2-16</inkml:trace>
  <inkml:trace contextRef="#ctx0" brushRef="#br1" timeOffset="832022.8796">21112 4595 60 0,'0'-20'93'0,"-12"7"-2"16,-8 8-4-16,-3 25-15 15,-7-13-42-15,0 7-9 0,-1-1-7 16,3 5-5-16,5 2-3 16,8 1-1-16,8-2-1 15,7 1-1-15,13 1 0 0,4-3-1 16,7 4-1-16,3-2 1 16,2 1 0-1,-1-2-2-15,-3 3 1 16,-8-1-1-16,-4-1 1 0,-5 1-1 0,-7-3 1 15,-1 0 0-15,-7 0-1 16,-6-2 2-16,-2-3-2 16,-1-4 0-16,1 1 0 15,0-5-2 1,1 1-4-16,0-6-8 0,11-16-60 16,0 5-15-16,3-4-4 0,0-4-6 15,5-8-3-15</inkml:trace>
  <inkml:trace contextRef="#ctx0" brushRef="#br1" timeOffset="832643.6092">21282 4650 69 0,'11'-4'88'15,"-1"0"-5"-15,0-1-5 16,3 0-43-16,0 5-13 0,1-1-4 15,2-1-9-15,2 2-5 16,0 0-2 0,0 0-3-16,-2 2-2 0,-4 4-3 15,-12-6-4-15,13 19-3 16,-13-9 0-16,0 6 0 0,-7 5-1 16,-8-1 3-16,0-2 0 15,-1-1 6-15,3 0 4 16,-2-4 4-16,5 2 2 15,2-9 2-15,8-6 0 0,0 0 0 16,4-2 2-16,11-7 0 16,5-5 0-16,4-2 1 15,6 0 2-15,1-2 0 0,-1 2 1 16,-1-2 2-16,-3 4-1 16,-6 4-1-16,-1 3-2 15,-7 4-1-15,-1 3-2 16,-11 0-2-16,3 16 0 0,-3 1-3 15,-1 4 0-15,-6 0 0 16,2 2-1-16,1 3 0 16,1-5 0-16,2 0-1 15,1-5 1-15,5-5-2 0,5-6 0 16,3-3 0 0,2-4 0-16,4-6 0 0,1-3 0 15,-4-5 0-15,1-3 0 16,-4-5 0-16,-4 2 0 0,-1-3 0 15,-5 0 0-15,-3 0 0 16,-5 0 0-16,-6 3 0 16,-3 3 0-16,-4 0 0 0,-4 4 0 15,0 7 0-15,-9-1-5 16,7 10-26-16,-6 4-57 16,0-1-2-16,3 4-7 15,3 0-6-15</inkml:trace>
  <inkml:trace contextRef="#ctx0" brushRef="#br1" timeOffset="833896.447">18312 3435 19 0,'-21'-3'91'0,"-2"-1"-1"0,-2 4-3 16,-4-2-5-16,2 4-42 15,-3 8-13-15,-2 4-9 16,3 11-7-16,-3 5-2 16,1 11-3-16,4 3-2 15,4 7-1-15,4 2 0 0,7-4-2 16,7 0 1-16,7-7-2 15,14-9 0-15,13-11-2 16,15-14-2-16,10-8 0 16,7-12-2-16,8-13 0 0,1-11-1 15,0-6 0-15,-4-6 1 16,-8-6 1-16,-8 2 3 16,-14-3 1-16,-8 4 2 0,-12 7 2 15,-7 5 3-15,-9 9 0 16,-7 7 0-16,-11 9 1 15,-6 9 0-15,-5 6-1 0,0 10-1 16,-4 7-2 0,5 2-2-16,2 7 0 0,9 2-1 15,6 3 0-15,7 1 0 16,3 1-1-16,14 1 1 16,3 0 0-16,3 1 1 0,1 0-1 15,-1-3 1-15,-2-1-1 16,-4-2 0-16,-5-5 1 15,-3-2-1-15,-5-5 1 0,0-3-1 16,-5-2-1 0,-3-4 0-16,-3-1-2 0,-2-5-1 15,2 2-4-15,-4-5-5 0,2 0-19 16,13 0-53-16,-19-12-2 16,12-6-5-16,1-1-5 15</inkml:trace>
  <inkml:trace contextRef="#ctx0" brushRef="#br1" timeOffset="834098.0496">18673 3543 51 0,'16'-8'77'0,"-2"1"-3"16,1 2-4-16,-3 0-45 15,2 3-7-15,1 2-6 0,2 0-8 16,2 1-8-16,-1 7-31 15,-2-2-32-15,5 1-6 16,-3 1-3-16,-4 1 0 16</inkml:trace>
  <inkml:trace contextRef="#ctx0" brushRef="#br1" timeOffset="834270.8003">18744 3712 28 0,'-26'15'82'0,"4"-1"0"16,5-7-1-16,5 1-31 15,12-8-12-15,0 0-7 16,0 0-12-16,6-4-6 16,11-6-3-16,5-3-2 0,7-2-5 15,4-3-5-15,6 0-9 16,-2-3-16-16,-1 1-51 16,6 1-5-16,-3 0-6 15,-5 0-4-15</inkml:trace>
  <inkml:trace contextRef="#ctx0" brushRef="#br1" timeOffset="834723.3557">19103 3443 34 0,'0'0'87'15,"0"0"-1"-15,-12-9-4 16,12 9-25-16,0 0-19 16,0 0-16-16,0 0-9 15,-1 5-5-15,1-5-4 0,1 15-2 16,3-3 1-16,0 2-1 15,1 1 0-15,0 2 0 16,3 2 0-16,-5 0 0 0,1 0-1 16,-1-1 1-16,-1-2-1 15,1-1 0-15,-2-2 1 16,-1-2-1-16,0-11 0 16,4 17 0-16,-4-17 1 15,0 0-1-15,11 9 1 0,-2-9 0 16,2 1-1-16,5-1 1 15,-2 1-1-15,4-1 0 16,0 3-1-16,0 2 1 16,0 3 0-16,-5 2 1 0,-4 0 0 15,-1 3 1-15,-4 0 0 16,-3 3 0-16,-1 0 1 0,-8 0-1 16,-4-2 0-1,-3 4 0-15,-4-4-1 0,-2 2 0 16,0-2 0-16,-6-2-3 15,5 0-4-15,-2-8-9 16,9-11-66-16,0 6-7 0,15 1-4 16,-7-23-7-16,8 2-4 15</inkml:trace>
  <inkml:trace contextRef="#ctx0" brushRef="#br1" timeOffset="835039.0901">19433 3513 63 0,'12'3'94'0,"-6"5"-3"16,-5 7-5-16,-1 4-2 16,-5 4-64-16,3 1-2 15,2 3-4-15,0-2-5 0,5-2-3 16,5-5-2-16,4-3-1 16,4-4-1-16,3-7 1 15,-1-4 0-15,5-3 0 16,-4-6-1-16,-4-6 0 15,-2 0 0-15,-8-5 0 16,-4-3-2-16,-3-2 0 0,-3-1 0 16,-7 1 0-16,-6-1 0 15,-2 1 0 1,-8 2 0-16,-3 4 0 0,-3 7-2 16,-6 3-16-16,-10 9-68 0,8 2-3 15,3 7-4-15,6 2-6 16,8 4-7-16</inkml:trace>
  <inkml:trace contextRef="#ctx0" brushRef="#br1" timeOffset="835991.8282">26843 2455 69 0,'5'-13'95'0,"-2"2"-5"15,-3 11-5-15,-8-14-1 16,-14 14-61-16,0 1-3 16,-7 9-6-16,-3 10-7 15,-4 9-1 1,-4 8-2-16,-1 5 0 0,5 7-1 0,4 1-3 16,9 0 1-16,10-4-2 15,13-3 0-15,12-12-2 16,17-5-1-16,17-13-1 0,11-11 2 15,6-2 1-15,6-13 0 16,1-7 1-16,-3-7 0 16,-6-4 1-16,-7-6 2 15,-9-1 0-15,-11 0 0 0,-7 2 1 16,-13 2 2-16,-7 1-2 16,-7 6 1-16,-3 5-1 15,-8 7 0-15,-7 4-1 16,0 11-2-16,-1 0 0 0,-1 7 0 15,3 6 0 1,3 3 0-16,7 12 0 0,4 0 0 16,3 4 0-16,6 3 0 15,8 3 0-15,2 3 0 0,4-3 0 16,-4 0 0-16,-1-4 0 16,-4-3 0-16,-2-1 0 15,-5-6 0-15,-4-4 0 0,-2-7 0 16,-10 1 0-16,2-5 0 15,-4-2 0-15,-2-5 0 16,-2-2-3-16,5-2-10 16,-5-10-28-16,12-4-47 15,4-8 1-15,2-8-5 0,12-4-8 16</inkml:trace>
  <inkml:trace contextRef="#ctx0" brushRef="#br1" timeOffset="836184.3868">27347 2533 56 0,'25'-16'92'0,"-8"3"0"16,0 3-8-16,-6-1-1 16,5 2-57-16,-3 6-5 0,0-4-8 15,4 3-6-15,-2 2-4 16,5 2-2-16,1 0-2 16,2 8-6-16,-7-2-12 15,3 3-61-15,5 4-3 0,-4 1-5 16,1 4-5-16,-4-3-3 15</inkml:trace>
  <inkml:trace contextRef="#ctx0" brushRef="#br1" timeOffset="836358.8125">27446 2719 26 0,'-27'9'91'16,"5"1"0"-16,8-6-6 15,14-4-2-15,-15 0-48 16,24-1-6-16,14-7-10 15,5 0-8-15,9-4-7 0,4-3-9 16,12 2-10-16,-6-6-27 16,5-1-39-16,3 0-5 15,-5-5-5-15,-1-3-4 16</inkml:trace>
  <inkml:trace contextRef="#ctx0" brushRef="#br1" timeOffset="836838.2758">28015 2328 45 0,'0'-11'95'0,"0"0"-2"0,0 11-6 16,-4-11-2-16,4 11-50 16,0 0-11-16,0 0-9 15,0 0-6-15,5 6-4 16,1 5-2-16,-3 3-1 0,3 3 0 16,0 3 0-16,2 4 0 15,-5 1-1-15,-1 7 0 16,-2-4 0-16,0-1 1 15,-3 1 0-15,-7-4-2 16,0 0 0-16,0-7 0 0,5-4 0 16,-4-2 0-16,2-4 0 15,7-7 0-15,-5 9 0 16,5-9 0-16,0 0 0 0,0 0 0 16,8 6 0-16,5-3 0 15,0 1 0-15,0 3 0 16,4 0 0-16,1 3 0 15,-2-1 0-15,0 3 0 0,-3 3 0 16,-4-1 0-16,-2 3 0 16,-4-2 0-16,-1 3 0 15,-2 1 0-15,-1-1 0 16,-10 0 0-16,-2-3 0 0,-9 3 0 16,3-5 0-1,-6 0 0-15,-5-2 0 0,0-4 0 16,1-3 0-16,3-2 0 15,1-2-17-15,3-2-70 16,12-7-3-16,8-5-2 16,10-5-7-16,12-5-3 0</inkml:trace>
  <inkml:trace contextRef="#ctx0" brushRef="#br1" timeOffset="837163.7142">28373 2513 4 0,'36'-15'88'0,"-7"5"3"0,-5 9 0 15,-8 1-6-15,-16 0-1 16,8 21-68-16,-8-3-6 16,-2 4 0-16,0 1 1 0,-4 5-4 15,5 4-3-15,1-4-1 16,1 4 2-16,8-7-3 16,3-1-2-16,7-6 0 0,0-3 0 15,4-8 0 1,-3-5 0-16,2-2 0 15,-5-5 0-15,-2-10 0 16,-2-5 0-16,-3-6 0 0,0-5 0 16,-3-6 0-16,-2-2 0 15,-2-4 0-15,-2 0 0 16,-1 7 0-16,-11 0 0 0,-1 20 0 16,-10 2-91-16,-7 9-1 15,-1 6-4-15,-2 17-6 0,4 13-4 16</inkml:trace>
  <inkml:trace contextRef="#ctx0" brushRef="#br1" timeOffset="844986.6404">19330 2244 53 0,'0'-21'86'15,"-1"0"1"-15,8 2-21 0,-7 5-8 16,0 2-22-16,0 12-13 15,-6 8-5 1,-3 21-7-16,-4 8-4 16,1 8-3-16,-3 5-1 15,-3 2 1-15,1 8 3 16,-1-7-2-16,7-14-2 16,3-10 0-16,0-7 2 0,3-10-1 15,5-12 0-15,0 0 0 16,2-17-2-16,7-8 1 15,1-9-1-15,3-3 0 0,2-6-3 16,0-4 1 0,6-3-2-16,-4 5 0 0,-1 6 0 15,1 6 0-15,-1 4 1 16,0 9 0-16,0 6 0 16,2 12 2-16,0 7 1 15,0 14 1-15,-1 6 0 16,-1 9-1-16,2 6 0 15,-2 6-3-15,0 5-1 0,-4-1-6 16,4 0-9-16,-11-8-20 16,2 4-47-16,0-6-2 15,-3-11-6-15,3-5-4 0</inkml:trace>
  <inkml:trace contextRef="#ctx0" brushRef="#br1" timeOffset="845172.5855">19399 2504 69 0,'-21'-17'92'0,"4"1"-2"16,3-4-8-16,10 5-2 0,-9-3-55 15,25-2-9-15,19 5-9 16,7-3-5-16,19 4-2 16,12 0-5-16,15 3-20 0,22 0-55 15,2 0-2-15,14 2-7 16,1-1-4-16,12 0 4 15</inkml:trace>
  <inkml:trace contextRef="#ctx0" brushRef="#br1" timeOffset="845998.8597">22297 2778 5 0,'13'-8'84'0,"-13"8"4"16,0 0-5-16,0 0-1 15,7 7-3-15,-7 4-64 0,0 7-6 16,0 3-3-16,0 3 2 15,0 7-1-15,-3 1-2 16,0 2-2-16,-1-5 1 0,0-5-2 16,0 0 1-1,1-7 0-15,-1-2 1 0,0-5 0 16,4-10-1-16,0 0 2 16,-10 1-2-16,10-1 1 15,-10-17-2-15,7 2-2 0,0-5 0 16,1-6 0-16,2-2 0 15,0-1 0-15,4 1 0 16,9-2 0-16,4 6 0 0,4 3 0 16,-1 3 0-16,7 6 0 15,0 7 0-15,-2 5 0 16,-2 3 0-16,-2 9 0 16,-3 5 0-16,-9 6-2 0,-1 4 0 15,-7 2 0-15,-1 0 1 16,-6-1 1-16,-2-3 1 15,-3 1-1-15,0-4 1 16,0-7-1-16,4-3 0 0,7-12 0 16,0 10 0-16,6-10 0 15,11 0 0-15,7-6 0 16,6 0 0-16,2-2 0 16,-1 1 1-16,-1 4 0 0,-1 2 2 15,-7 1-3-15,-5 4 0 16,-8 6 0-16,-5 2 0 15,-4 6 0-15,-3 4 0 16,-6 3 0-16,-8 0 0 0,-1 10-25 16,-9 0-60-16,-1-2-4 15,-3 0-4-15,-4-6-6 16,4 0-7-16</inkml:trace>
  <inkml:trace contextRef="#ctx0" brushRef="#br1" timeOffset="847085.6138">21091 3325 34 0,'3'-11'85'16,"-3"-1"2"-16,0 12-13 16,0-13-13-16,0 13-12 15,-2-11-18-15,2 11-9 16,-14-3-7-16,2 2-4 0,-1 7-3 15,-11 8-2-15,-2 3-2 16,-2 6 0-16,-5 5 0 16,0 2-2-16,-1 1 1 0,6 0 0 15,4 0-1 1,11-3 0-16,7-3-1 0,6-4 2 16,14-2-3-16,11-5 0 15,11-2 0-15,8 0 0 16,7-7 0-16,5-1 0 0,9 2-15 15,1-3-70 1,3-3-3-16,-1-4-6 0,-1-8-7 16,-3-2-3-16</inkml:trace>
  <inkml:trace contextRef="#ctx0" brushRef="#br1" timeOffset="847618.8261">23023 3424 43 0,'0'-12'94'0,"2"1"0"16,-2 11-7-16,0 0-11 15,0 0-38-15,0 0-13 16,-8 4-9-16,1 5-7 16,2 7-4-16,-6 3-4 15,0 6 0-15,-2 6 0 16,-3 7 0-16,-1 6 0 0,-6 3-2 15,1 0-2-15,6-1-3 16,-5-4-2-16,7 3-6 16,-3-13-13-16,3-8-47 15,2-3-13-15,12-21-3 0,-11 11-6 16,11-11 10-16</inkml:trace>
  <inkml:trace contextRef="#ctx0" brushRef="#br1" timeOffset="847869.5976">22899 3473 24 0,'33'-24'88'16,"-2"5"-1"-16,4 5-2 15,1 3-6-15,0 6-47 16,1 5-9-16,-4 7-9 0,-1 10-6 16,-10 5-4-16,0 9-1 15,-8 4-2-15,-7 2 0 16,-7 2 2-16,-6 4-3 15,-9 1 4-15,-8-5-3 0,-2-4 1 16,-8-3-3 0,-4-4-2-16,-1-3-7 15,-4-10-15-15,-2-3-54 0,12-7-5 16,6-5-6-16,7-2-4 16</inkml:trace>
  <inkml:trace contextRef="#ctx0" brushRef="#br1" timeOffset="848497.6138">26230 1592 59 0,'0'0'91'16,"11"-5"-5"-16,-11 5-5 0,0 0-3 15,0 0-56 1,0 0-7-16,-14-4-6 16,-4 7-3-16,-4 8-4 0,-8 8 0 15,5 4 1-15,-4 5 0 0,3 4 0 16,8-5-2-16,6 4 1 16,8-5-1-16,4-1 1 15,8-5 0-15,6-2 0 16,9-4 1-16,3-3-1 15,8-2 0-15,-1-9-2 16,2 0-1-16,3-9-1 0,0-5-5 16,0-2-5-16,-6-8-22 15,-1-4-48-15,1-3-3 16,-4-2-4-16,-18 14-7 0</inkml:trace>
  <inkml:trace contextRef="#ctx0" brushRef="#br1" timeOffset="848684.8357">26443 1483 50 0,'-12'-14'70'0,"4"2"-1"0,-1 0-29 15,2 1-6-15,7 11-13 16,-2-17-13-16,2 17-7 16,7-7 1-16,6 6 0 15,4-1-10-15,0 2-34 16,6 1-24-16,-1 3-3 15,0 4-3-15</inkml:trace>
  <inkml:trace contextRef="#ctx0" brushRef="#br1" timeOffset="848852.388">26107 1741 35 0,'-11'5'73'16,"11"-5"1"-16,17 0-2 0,15 0-31 15,13-4-29-15,10-2-65 16,22 0-9-16,11-4-6 16,7 0-7-16</inkml:trace>
  <inkml:trace contextRef="#ctx0" brushRef="#br1" timeOffset="853275.6282">22663 2713 0 0,'0'0'4'0,"0"0"1"0,0 0-3 16,0 0-1-16,0 0-1 16,0 0 0-16,0 0 0 0,0 0-2 15,0 0 2-15,0 0-3 16,0 0 2-16,0 0-2 16,0 0 0-16,0 0 3 15</inkml:trace>
  <inkml:trace contextRef="#ctx0" brushRef="#br1" timeOffset="854748.5324">22685 2643 13 0,'0'0'42'0,"-5"-15"-5"0,5 15-4 16,-3-12-10-16,3 12-3 15,0 0-7 1,-1-10-6-16,1 10-3 16,0 0-4-16,0 0 2 0,0 0-4 15,0 0 6-15,0 0-1 0,0 0 5 16,0 0 2-16,0 0 2 15,0 0 3-15,0 0 0 16,0 0 1-16,0 0-3 0,0 0 0 16,0 0-3-16,0 0-2 15,0 0-1-15,0 0-4 16,0 0 0-16,0 0-2 0,0 0 2 16,0 0-2-16,0 0 0 15,0 0 0-15,0 0 0 16,0 0 0-16,0-8-1 15,0 8 1-15,0 0-2 0,0 0 1 16,0 0 1-16,0 0-1 16,2-9 0-16,-2 9-1 15,0 0 2-15,0 0-1 0,0 0 0 16,0 0 1 0,0 0-1-16,0 0 1 15,0 0-1-15,0 0 1 0,0 0-1 16,0 0 1-16,0 0-1 15,0 0 1-15,0 0-1 0,0 0 0 16,0 0 0-16,0 0 1 16,0 0-1-16,0 0 0 15,0 0 0-15,0 0 1 16,0 0 0-16,0 0-1 0,0 0 1 16,0 0-1-16,0 0 0 15,0 0 1-15,0 0-2 16,0 0 2-16,0 0-2 15,0 0 1-15,0 0 0 0,0 0 0 16,0 0 0-16,0-11 0 16,0 11 0-16,0 0-1 15,0 0 2-15,0 0-1 16,0 0 1-16,0 0-1 0,0 0 1 16,0 0-1-16,0 0 0 15,0 0 0-15,0 0 0 16,0 0 0-16,0 0 0 15,0 0 0-15,0 0-1 0,0 0 0 16,2 9-5-16,-2-9-9 16,6 14-20-16,-6-14-29 15,14 22-8-15,0-10-5 16,-2 4 1-16</inkml:trace>
  <inkml:trace contextRef="#ctx0" brushRef="#br1" timeOffset="856000.7006">21131 4176 3 0,'0'0'19'0,"0"0"-4"16,0 0-4-16,0 0-5 0,0 0-3 15,0 0 1-15,0 0-2 16,0 0-1-16,0 0 1 15,0 0-2-15,0 0 1 0,0 0 0 16,0 0 0-16,0 0 0 16,0 0 2-16,0 0-2 15,0 0 1-15,0 0 0 16,0 0-1-16,0 0 0 0,0 0 0 16,0 0 0-16,0 0 1 15,0 0-2-15,0 0 0 16,0 0 1-16,0 0-1 15,0 0 0-15,0 0 0 16,0 0 1-16,0 0-1 0,0 0 2 16,0 0-1-16,0 0 1 15,0 0 0-15,0 0-1 16,0 0 2-16,0 0-2 16,0 0 0-16,0 0 0 0,0 0 0 15,0 0 2-15,0 0-2 16,0 0 0-16,0 0-1 15,0 0 1-15,0 0-1 0,0 0 1 16,0 0-1-16,0 0 0 16,0 0 0-16,0 0 0 15,0 0 2-15,0 0-1 0,0 0 1 16,0 0-1-16,0 0 2 16,0 0-1-16,0 0 2 15,0 0-1-15,0 0-1 16,-4-7 3-16,4 7-2 0,0 0-1 15,0 0-1-15,0 0 0 16,0 0 0-16,0 0-1 16,0 0 0-16,0 0-2 15,0 0 0-15,0 0-11 16,0 0-18-16,4 0-18 0,-4 0 5 16</inkml:trace>
  <inkml:trace contextRef="#ctx0" brushRef="#br1" timeOffset="859049.5274">23433 2145 1 0,'0'0'6'0</inkml:trace>
  <inkml:trace contextRef="#ctx0" brushRef="#br1" timeOffset="865748.7698">18405 2626 48 0,'-18'-3'84'0,"5"-2"-4"16,2 1-3-16,4-18-29 16,7 22-20-16,-3 7-3 15,3 8-6-15,3 6-6 16,0 10-4-16,0 1 1 16,3 9-2-16,0 2 0 15,1 3-2-15,3 0 0 0,2-3-3 16,4-4 1-1,8-10 2-15,5-6-1 0,12-14 0 16,8-12 0-16,12-13-1 16,6-16 1-16,12-9 0 15,5-10-5-15,4-7 0 0,1-8 0 16,-1 1 0-16,-6 3 0 16,-5 8 0-16,-11 5 0 0,-12 10 0 15,-11 9 0-15,-10 6 0 16,-6 9 0-16,-14 9 0 15,-13 6 0-15,0 0 0 0,10-3 0 16,-10 3-6 0,0 0-18-16,-1 13-56 0,1-13-10 15,0 0-4-15,11 2-6 16,3-2-1-16</inkml:trace>
  <inkml:trace contextRef="#ctx0" brushRef="#br1" timeOffset="870069.9671">27103 1622 51 0,'-2'-9'57'0,"2"9"-18"16,-2-11-10-16,2 11 0 16,3-10-1-16,-3 10-1 15,3-8 0-15,-3 8-2 16,0 0-1-16,10-11-3 16,-10 11-4-16,0 0-1 0,8-8-4 15,-8 8-3-15,0 0 0 16,0 0-3-16,0 0 1 15,11-6-2-15,-11 6 1 0,0 0-1 16,0 0 0-16,0 0-1 16,0 0 0-16,0 0-1 15,0 0 0-15,0 0 0 0,0 0-1 16,0 0 1-16,0 0 0 16,0 0 0-16,7 3 0 15,-7-3 0-15,0 0 2 16,0 0-2-16,0 0 0 15,0 0-1-15,0 0 2 16,0 0-1-16,0 0-2 0,0 0 1 16,0 0-2-16,0 0 0 15,0 0 0-15,0 0 0 16,0 0 0-16,0 0 0 16,0 0 0-16,0 0 0 15,0 0 0-15,0 0 0 0,0 0 0 16,0 0 0-16,0 0 0 15,0 0 0-15,0 0 0 16,0 0 0-16,0 0 0 16,0 0 0-16,0 0 0 0,0 0 0 15,0 0 0 1,0 0 0-16,0 0 0 0,0 0 0 16,0 0 0-16,0 0 0 15,0 0 0-15,0 0 0 16,3 9 0-16,-3-9 0 15,0 0 0-15,13 10 0 0,-13-10 0 16,12 7 0-16,-12-7 0 16,15 7 0-16,-15-7 0 15,12 8 0-15,-12-8 0 16,10 6 0-16,-10-6 0 16,0 0 0-16,0 0 0 0,10 8 0 15,-10-8 0-15,0 0 0 16,0 0 0-16,0 0 0 15,11 3 0-15,-11-3 0 16,0 0 0-16,0 0 0 0,0 0 0 16,0 0 0-16,0 0 0 15,10 8 0-15,-10-8 0 16,0 0 0-16,8 9 0 16,-8-9 0-16,6 10 0 15,-6-10 0-15,9 13 0 0,-5-2 0 16,0-2 0-16,2 1 0 15,-1 2 0-15,-1 0 0 16,0 0 0-16,2 1 0 0,0 1 0 16,0-1 0-16,1 1 0 15,-1 1 0-15,0-2 0 16,4 1 0-16,-2 2 0 0,4-2 0 16,3-2 0-16,4-1 0 15,4-2 0-15,11-7 0 16,11-5 0-16,15-9 0 15,13-9 0-15,11-7 0 0,13-9 0 16,-46 15 0-16,10-2 0 16,1-5 0-16,7 0 0 15,-3-3 0-15,5 0 0 16,-6 1 0-16,2 0 0 0,-7 1 0 16,1 0 0-16,-8 2 0 15,-1 1 0-15,-5 1 0 16,-1 2 0-16,-7 4 0 15,-1-2 0-15,-7 5 0 0,-7 3 0 16,-7 4 0-16,-3 0 0 16,-14 10 0-16,14-7 0 15,-14 7 0-15,0 0 0 16,0 0 0-16,0 0 0 16,0 0 0-16,0 0 0 0,0 0 0 15,0 0 0-15,0 0 0 16,0 0 0-16,0 0 0 15,0 0 0-15,0 0 0 0,0 0 0 16,0 0 0-16,0 0 0 16,0 0 0-16,0 0 0 15,0 0 0-15,0 0 0 0,0-9 0 16,0 9 0-16,0 0 0 16,0 0 0-1,0 0 0-15,0 0 0 0,0 0 0 16,0 0 0-16,0 0 0 0,0 0 0 15,0 0 0 1,0 0 0-16,0 0 0 16,0 0 0-16,0 0 0 0,-9-9 0 15,9 9 0-15,0 0 0 16,0 0 0-16,0 0 0 0,-3-10 0 16,3 10 0-16,0 0 0 15,0 0 0-15,0 0 0 16,-4-9 0-16,4 9 0 0,0 0 0 15,0 0 0-15,0 0 0 16,0 0 0-16,0-11 0 16,0 11 0-16,0 0 0 15,0 0 0-15,0 0 0 0,0 0 0 16,0 0 0-16,0 0 0 16,0 0 0-16,0 0 0 15,-9-6 0-15,9 6 0 0,0 0 0 16,0 0 0-16,0 0 0 15,0 0 0-15,-9-5 0 16,9 5 0-16,0 0 0 0,0 0 0 16,0 0 0-16,0 0 0 15,0 0 0 1,-7-10 0-16,7 10 0 0,0 0 0 16,0 0 0-16,0 0 0 0,0 0 0 15,0 0 0-15,0 0 0 16,0 0 0-16,0 0 0 15,0 0 0-15,0 0 0 16,0 0 0-16,0 0 0 16,0 0 0-16,0 0 0 0,0 0 0 15,0 0 0-15,0 0 0 16,0 0 0-16,0 0 0 16,0 0 0-16,0 0 0 15,0 0 0-15,0 0 0 0,0 0 0 16,0 0 0-16,0 0 0 15,0 0 0-15,0 0 0 16,0 0 0-16,0 0 0 16,0 0 0-16,0 0 0 0,0 0 0 15,0 0 0-15,0 0 0 16,0 0 0-16,0 0 0 0,0 0 0 16,0 0 0-16,0 0 0 15,0 0 0-15,0 0 0 16,0 0 0-16,0 0 0 15,0 0 0-15,0 0 0 16,0 0 0-16,0 0 0 0,0 0 0 16,0 0 0-16,0 0 0 15,0 0 0-15,0 0 0 0,0 0 0 16,0 0 0-16,0 0 0 16,0 0 0-16,0 0 0 15,0 0 0-15,0 0 0 16,0 0 0-16,0 0 0 0,0 0 0 15,0 0 0 1,0 0 0-16,0 0 0 0,0 0 0 16,0 0 0-16,0 0 0 15,0 0 0-15,0 0 0 16,0 0 0-16,0 0 0 16,0 0 0-16,0 0 0 0,0 0 0 15,0 0 0-15,0 0 0 16,0 0 0-16,0 0 0 0,0 0 0 15,0 0 0-15,0 0 0 16,0 0 0-16,0 0 0 16,0 0 0-16,0 0 0 0,0 0 0 15,0 0 0-15,0 0 0 16,0 0 0-16,0 0 0 16,0 0 0-16,0 0 0 15,0 0 0-15,0 0 0 16,0 0 0-16,0 0 0 0,0 0 0 15,0 0 0-15,0 0 0 16,0 0 0-16,0 0 0 16,0 0 0-16,0 0 0 15,0 0 0-15,0 0 0 0,0 0 0 16,0 0 0-16,0 0 0 16,0 0 0-16,0 0 0 15,0 0 0-15,0 0 0 16,0 0 0-16,0 0 0 0,0 0 0 15,0 0 0-15,0 0 0 16,0 0 0-16,0 0 0 0,0 0 0 16,0 0 0-16,0 0 0 15,0 0 0-15,0 0 0 16,0 0 0-16,0 0 0 16,0 0 0-16,0 0 0 0,0 0 0 15,0 0 0-15,0 0 0 16,0 0 0-16,0 0 0 15,0 0 0-15,0 0 0 16,0 0 0-16,0 0 0 0,0 0 0 16,0 0 0-16,0 0 0 15,0 0 0 1,0 0 0-16,0 0 0 0,0 0 0 16,0 0 0-16,0 0 0 15,0 0 0-15,0 0 0 16,0 0 0-16,0 0 0 0,0 0 0 15,0 0 0-15,0 0 0 16,0 0 0-16,0 0 0 16,0 0 0-16,0 0 0 0,0 0 0 15,0 0 0-15,0 0 0 16,0 0 0-16,0 0 0 16,0 0 0-16,0 0 0 15,0 0 0-15,0 0 0 0,0 0 0 16,0 0 0-16,0 0 0 15,0 0 0-15,0 0 0 16,0 0 0-16,0 0 0 0,0 0 0 16,0 0 0-16,0 0 0 15,0 0 0-15,0 0 0 16,0 0 0-16,0 0 0 16,0 0 0-16,0 0 0 15,0 0 0-15,0 0 0 0,0 0 0 16,0 0 0-16,0 0 0 15,0 0 0-15,0 0 0 16,0 0 0-16,0 0 0 0,0 0 0 16,0 0 0-16,0 0 0 15,0 0 0-15,0 0 0 16,0 0 0-16,0 0 0 16,0 0 0-16,0 0 0 0,0 0 0 15,0 0 0-15,0 0 0 16,0 0 0-16,0 0 0 15,0 0 0-15,0 0 0 0,0 0 0 16,0 0 0-16,0 0 0 16,0 0 0-16,0 0 0 15,0 0 0-15,0 0 0 16,0 0 0-16,0 0 0 0,0 0 0 16,0 0 0-16,0 0-5 15,0 0-9-15,0 6-7 16,0-6-19-16,2 9-47 15,-2-9-2-15,14 4-5 0,-3-4-4 16</inkml:trace>
  <inkml:trace contextRef="#ctx0" brushRef="#br1" timeOffset="877964.5982">22000 12990 85 0,'4'-13'97'16,"-4"-6"-5"-16,0 0-4 15,-9-3 0-15,-3 5-68 16,2 0 1-16,4 5-7 0,-1 2-8 15,7 10-6-15,-7-13 0 16,7 13 0-16,0 0 0 16,0 0 0-16,1 5 0 15,3 4 0-15,3 4 0 0,-1 2 0 16,5 6 0-16,-1-2 0 16,1 6 0-16,0-1 0 15,-1 2 0-15,4-1 0 16,-4 1 0-16,3-3 0 0,1 0 0 15,-2-3 0-15,3 0 0 16,3-7 0-16,3 0 0 0,3-6 0 16,5-3 0-16,6-4 0 15,14-8 0-15,5-9 0 16,11-7 0-16,14-5 0 16,6-7 0-16,8-3 0 0,7-7 0 15,-2-1 0-15,2-2 0 16,-5 3 0-16,-5-2 0 15,-10 4 0-15,-9 2 0 16,-7 3 0-16,-11 6 0 16,-10 3 0-16,-6 7 0 0,-12 3 0 15,-2 4 0-15,-10 7 0 16,-1 4 0-16,-3 2 0 16,-9 3 0-16,10 4 0 0,-8 7 0 15,-2 4 0-15,0 6 0 16,-7 3 0-16,-4 7 0 15,-7 2 0-15,0 6-26 16,-9 1-68-16,-8-2-2 0,-6 0-3 16,-10-5-6-16</inkml:trace>
  <inkml:trace contextRef="#ctx0" brushRef="#br1" timeOffset="878681.8744">21894 13361 56 0,'-15'0'94'15,"6"0"-3"-15,0-3-4 16,9 3-1-16,-20-8-62 15,20 8-2-15,0 0-5 0,0 0-4 16,0 0-4-16,-5 7-2 16,5 4-2-16,0-2-5 0,3 4 0 15,-1 2 0-15,4 3 0 16,5 0 0-16,-2 0 0 16,3 2 0-16,4-2 0 15,3 1 0 1,0-5 0-16,7-1 0 0,3-3 0 15,8-6 0-15,9-4 0 0,3-4 0 16,11-10 0 0,10-5 0-16,11-5 0 0,6-10 0 15,11-3 0-15,0-4 0 16,9 0 0-16,3-5 0 0,-1 2 0 16,-2 2 0-16,-2 1 0 15,-11 1 0-15,-6 7 0 16,-10 0 0-16,-5 3 0 0,-12 7 0 15,-8 0 0-15,-8 2 0 16,-10 4 0-16,-7 5 0 0,-5 2 0 16,-6 1 0-16,-5 2 0 15,-12 7 0-15,13-7 0 16,-13 7 0-16,0 0 0 16,0 0 0-16,0 0 0 0,0 0 0 15,0 0 0-15,0 0 0 16,0 0 0-1,0 0 0-15,0 0 0 0,0 0 0 16,-8 4 0 0,8-4 0-16,-12 7 0 0,12-7 0 0,-13 3 0 15,13-3 0-15,-15 3 0 16,15-3 0-16,-11 3 0 16,11-3 0-16,-8 9 0 15,0 0-3-15,2 3-91 0,1-2-2 16,-4 0-2-16,-2 0-8 15,-4-4 1-15</inkml:trace>
  <inkml:trace contextRef="#ctx0" brushRef="#br1" timeOffset="1.04715E6">18361 9584 61 0,'0'0'78'0,"-12"-6"-3"15,12 6-25-15,-12-2-9 16,12 2-12-16,0 0-7 16,0 0-6-16,4 8-3 0,-4-8-3 15,12 14 0-15,-6-5 1 16,6 3-1-16,-3 2-2 15,1 0 0-15,-1 2-2 16,3 0-1-16,-3-1 0 0,0 1 0 16,1-7 0-16,2-2 0 15,4-5 0-15,5-2 0 16,7-9-1-16,6-6 0 16,7-3-1-16,3-6-1 15,7-2 0-15,0-2-1 16,-2 3 0-16,0-1 0 15,-9 2-1-15,-4 4 1 0,-7 2 0 16,-7 2 0-16,-7 3 0 16,-4 3 0-16,-11 10 0 0,9-16-3 15,-9 16-1-15,0 0-4 16,0 0-5-16,-4 2-9 16,-2 10-15-16,-7 6-39 15,1 2-12-15,-6 3-5 0,-5 2-5 16</inkml:trace>
  <inkml:trace contextRef="#ctx0" brushRef="#br1" timeOffset="1.04796E6">18305 9879 30 0,'-8'-6'77'0,"5"-4"3"0,1-2-3 15,0-2-36-15,5 5-5 16,4-3-10-16,0 3-5 16,-7 9-6-16,16-12-2 15,-16 12-3-15,16 2-2 0,-5 4-1 16,-1 5-1-16,1 4-1 16,1 4-1-16,-1 1 0 15,4 1 0-15,-2 0 0 16,2-3 1-16,0-4-1 15,4-6 0-15,2-5 1 0,7-3 0 16,4-6-1-16,4-7-1 16,4-4 1-16,5-4-2 0,4-1 0 15,1-4 0-15,-4 3-1 16,1 3 1 0,-7 0-2-16,-4 4 0 15,-6 3 0-15,-7 4 0 0,-9 1 0 16,-1 4 0-16,-13 4 0 0,11-6 0 15,-11 6 0-15,0 0 0 16,0 0 0-16,0 0 0 16,0 0 0-16,0 0 0 15,0 0 0-15,0 0 0 16,0 0 0-16,0 0 0 0,0 0 0 16,0 0 0-16,0 0 0 15,0 0 0-15,0 0 0 0,0 0 0 16,-5-5 0-16,5 5 0 15,0 0 0-15,0 0 0 16,0 0 0-16,0 0 0 16,0 0 0-16,0 0 0 15,0 0 0-15,0 0 0 0,0 0 0 16,0 0 0-16,0 0 0 16,0 0 0-16,0 0 0 15,0 0 0-15,0 0 0 16,0 0 0-16,0 0 0 0,0 0 0 15,0 0 0-15,0 0 0 16,0 0 0-16,0 0 0 0,0 0 0 16,0 0 0-16,0 0 0 15,0 0 0 1,0 0 0-16,0 0 0 0,-11 5 0 16,11-5 0-16,0 0 0 0,-11 11 0 15,11-11-4-15,0 0-5 16,-7 14-3-16,7-14-7 15,-2 11-16-15,3-2-51 0,0 0-1 16,-1 0-5-16,0 0-5 16</inkml:trace>
  <inkml:trace contextRef="#ctx0" brushRef="#br1" timeOffset="1.06408E6">24161 14407 42 0,'-28'4'46'0,"0"1"-15"16,1-5-72-16,9 2-8 0</inkml:trace>
  <inkml:trace contextRef="#ctx0" brushRef="#br1" timeOffset="1.06694E6">28280 18416 28 0,'0'0'79'16,"-23"18"0"-16,0 1-18 15,23-19-24 1,0 0-7-16,0 0-3 0,0 0-7 0,0 0-6 16,-10 3-4-1,0 3-2-15,1-1 1 16,-2 4-1-16,11-9 1 0,0 0 0 16,0 0-1-16,7-7 0 15,4-2 0-15,0 0 0 16,31-6 0-16,-14 7-2 15,2 2 1-15,1-1-3 16,7 1 2-16,51-4-2 0,-35 8-2 16,7 0 1-16,8-1-1 15,6-1-1-15,7 4 1 16,8 0 0-16,5 0-1 16,4 0 0-1,8 0-1-15,1-1 2 16,5-1-2-16,5 1 0 0,2-1 0 0,7-3 0 15,1 1 0 1,0 0 0-16,2-4 0 16,-3 2 0-16,5 0 0 0,-7-1 0 15,-1-4 0 1,-6 6 0-16,-1-4 0 0,-6 0 0 16,-5 4 0-16,-5 0 0 15,-10 2 0-15,-10 0 0 16,-7-1 0-16,-9 4 0 0,-11 0 0 15,-6 2 0 1,-48-2 0-16,29 2 0 0,1 3 0 16,-30-5 0-16,0 0 0 0,0 0 0 15,0 0 0-15,-15 7 0 16,-91 15 0-16,50-22 0 16,-10 0 0-16,-5-2 0 15,-12 0 0-15,-6-2 0 16,-12-1 0-16,-5-2 0 15,-7 0 0-15,-6-1 0 16,-7-1 0-16,-4-1 0 16,-5-3 0-16,-4 2 0 15,-6 1 0-15,0 5 0 16,-3 1 0-16,-1 1 0 0,1 1 0 16,2 1 0-16,5 4 0 15,5 0 0-15,6 1 0 16,5 1 0-16,13 0 0 15,7 1 0-15,12-1 0 0,7 2 0 16,14 3 0 0,11 2 0-16,13-4 0 0,48-8 0 15,-26 6 0 1,-2 0 0-16,28-6 0 0,17 3 0 0,50 1 0 16,-5-4 0-1,19 1 0-15,13-1 0 0,14-1 0 16,15-3 0-1,12 2 0-15,12-1 0 16,12-1 0-16,6-1 0 16,1 1 0-16,6 3 0 0,-3-1 0 15,-3 4 0-15,-8-2 0 16,-9 1 0-16,-14-1 0 16,-15 0 0-16,-17 2 0 0,-15 1 0 15,-21 2 0-15,-20 0 0 16,-47-5 0-16,0 0 0 15,0 0 0-15,0 0 0 16,-15 1 0-16,-103 11 0 0,41-10 0 16,-10 1 0-16,-6 4 0 15,-4-1 0-15,-1 4 0 16,3-4 0 0,3 4-2-16,5 0-3 0,11 0-4 15,8 7-14-15,13-5-65 0,55-12-2 16,0 0-4-16,0 0-6 15,0 0 1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5:40:42.8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23174 5495 43 0,'-12'0'85'0,"12"0"-1"16,-14 0-3-16,14 0-30 0,0 0-15 16,-13 0-10-16,13 0-8 15,-12 2-3-15,12-2-3 16,0 0-1-16,-6 8 0 0,6-8-2 15,0 0 0 1,15 3-1-16,8-3-1 0,8-1-2 16,8-4-5-16,15-2 0 15,6 0 0-15,13-3 0 16,3 0 0-16,6-1 0 0,-2 3 0 16,2 0 0-16,-2-1 0 15,-6 5 0-15,-9 0 0 16,-5 1 0-16,-11 2 0 15,-8 1 0-15,-11 0 0 0,-8 0 0 16,-8 0 0-16,-14 0 0 16,0 0 0-16,2 5 0 15,-2-5 0-15,-18 11 0 0,5 1-17 16,-13-1-35-16,4 2-37 16,-2 0-3-16,-9-3-5 15,-3-2-6-15</inkml:trace>
  <inkml:trace contextRef="#ctx0" brushRef="#br0" timeOffset="263.8967">23599 5542 31 0,'-9'3'94'0,"9"-3"0"16,-12 3-5-16,12-3-3 16,0 0-50-16,0 0-7 15,-6 10-8-15,6 3-7 0,0 4-5 16,0 6-1-16,0 6-8 15,0 9 0-15,-5 5 0 16,3 6 0-16,-1 4 0 16,-1 2 0-16,1-1 0 15,2 3 0-15,0-4 0 0,1-1 0 16,5-8-4-16,8-1-36 16,6-17-48-16,4-6-4 0,8-9-5 15,5-13-6-15</inkml:trace>
  <inkml:trace contextRef="#ctx0" brushRef="#br0" timeOffset="1546.9057">24190 5868 81 0,'8'-18'96'0,"-6"3"-2"16,-2 1-7-1,-6 2 0-15,-11 7-64 0,-4 4-4 16,0 4-5-16,-5 7-6 15,-1 6-6-15,-3 5-2 0,-2 4 0 16,4 6 0-16,3-1 0 16,11-2 0-16,3 1 0 15,11-4 0-15,5-4 0 16,13-2 0-16,8-6 0 16,3-4 0-16,3-4 0 15,2-5 0-15,0-4 0 0,-4-6 0 16,-1-4 0-16,-7-3 0 15,-3-5 0-15,-2 1 0 0,-3-1 0 16,-5 1 0-16,-4 0 0 16,-5 5 0-16,0 0 0 15,-6 6 0-15,6 10 0 16,-17-10 0-16,8 10 0 16,-3 5 0-16,5 8 0 0,2 2 0 15,1 3 0-15,4 1 0 16,7 3 0-16,5-3 0 15,6-2 0-15,7-6 0 0,1-5 0 16,8-6 0-16,2-7 0 16,5-8 0-16,2-10 0 15,2-8 0-15,4-13 0 16,-2-9 0-16,4-11 0 0,2-6 0 16,-4-7 0-16,-3-5 0 15,0 0 0-15,-7 2 0 16,-7 10 0-16,-8 7 0 15,-6 13 0-15,-8 9 0 0,-3 17 0 16,-7 10 0-16,-9 16 0 16,-5 13 0-16,-11 16 0 15,-1 15 0-15,-7 17 0 0,-3 9 0 16,-1 8 0-16,1 5 0 16,6-2 0-16,8-4 0 15,10-10 0-15,12-11 0 16,4-12 0-16,8-11 0 0,15-10 0 15,0-12 0-15,5-10 0 16,2-2 0-16,1-12 0 16,-4-4 0-16,0-5 0 15,0-3 0-15,-9 2 0 0,-4-4 0 16,-3 4 0-16,-8 4 0 16,-1 5 0-16,-5 2 0 15,-1 12 0-15,0 0 0 0,-10 2 0 16,4 12 0-16,-4 6 0 15,3 3 0-15,6 2 0 16,-3 5 0-16,4-1 0 0,3 0 0 16,5-6 0-1,9-1 0-15,2-8 0 0,4-6 0 16,1-5 0-16,0-2 0 16,4-10 0-16,-3-8 0 15,-5-1 0-15,1-8 0 16,-3-1 0-16,-1-4 0 0,-5 0 0 15,-3-3 0-15,-3 5 0 16,-3 2 0-16,-1 4 0 0,-1 4 0 16,-1 5 0-16,0 14 0 15,0 0 0-15,0 0 0 16,-2 14 0-16,2 8 0 16,0 6 0-16,4 4 0 0,8 2 0 15,1 2 0-15,7-7 0 16,2-6 0-16,2-7 0 15,6-10 0-15,1-6 0 16,-2-11 0-16,4-10 0 0,1-11 0 16,-5-10 0-16,2-7 0 15,0-7 0-15,-2-7 0 0,1-3 0 16,-4-1 0-16,-3 3 0 16,-5 2 0-1,0 8 0-15,-8 6 0 0,-3 12 0 16,-2 8 0-16,-3 10 0 15,-2 18 0-15,0 0 0 16,-4 11 0-16,-6 19 0 0,-5 24 0 16,-4 17 0-1,-6 13 0-15,-1 9 0 0,-4 5 0 16,7 0 0-16,-1-5 0 16,6-4 0-16,14-23 0 15,4-15-13-15,15-12-14 16,15-18-60-16,-2-12-5 0,5-9-1 15,3-17-6-15,5-12 2 16</inkml:trace>
  <inkml:trace contextRef="#ctx0" brushRef="#br0" timeOffset="2799.0833">26154 5377 0 0,'0'0'78'0,"4"-12"4"0,-4 12 0 15,0 0-5-15,0 13-39 16,2-2-21-16,2 4-1 16,0 2-1-16,0 0-2 15,6 0-2-15,-2-1-2 0,7-1-2 16,1-2 0-16,4-6-1 16,2-2 0-16,2-4 0 15,2-1-2-15,1-9 0 0,2-2-1 16,0-5 0-16,-1-7-1 15,-1-1 1-15,-5-1-3 16,-2-2-1-16,-3-2 1 16,-8 3 0-16,-1 2-1 15,-4 2 0-15,-4 7 0 16,-5 4-2-16,-6 8 3 0,-6 3 1 16,-3 8-2-16,-4 8 0 15,-5 8 3-15,-3 7 0 16,1 9 0-16,-1 5 2 0,0 3-1 15,7 2 0-15,2 0 1 16,7-2 0-16,3-5-2 16,9-4-1-16,4-7 2 15,0-5-3-15,9-8 0 0,4-7 0 16,6-2 0-16,2-10 0 16,9 0 0-16,0-10 0 15,6-6 0-15,1-7 0 16,2-5 0-16,-6 1 0 0,-4-3 0 15,-4 5 0-15,-3-1 0 16,-6 6 0-16,-5 4 0 0,-4 6 0 16,-7 10 0-16,6-11 0 15,-6 11 0-15,0 0 0 16,1 12 0-16,-1 3 0 16,0 5 0-16,0 8 0 15,-2 3 0-15,1 2 0 0,1-1 0 16,0-2 0-16,4-3 0 15,5-7 0-15,4-9 0 16,3-8 0-16,4-7 0 0,3-8 0 16,6-7 0-16,-2-9 0 15,6-4 0-15,-2-5 0 16,3-4 0-16,0 1 0 16,-3-1 0-16,-2 6 0 0,-4 1 0 15,-1 7 0-15,-5 7 0 16,-5 6 0-16,-3 9 0 15,-11 5 0-15,8 9 0 0,-8 9 0 16,0 8 0-16,-3 12 0 16,-5 8-2-16,-4 7 0 15,1 2-2-15,0-4 0 16,6-4 1-16,0-8 0 16,5-10 0-16,4-17 0 0,8-12 1 15,8-11 3-15,3-12 1 16,2-13 0-16,4-9-1 15,0-6 1-15,2-3 0 16,-3-1 0-16,3 4 2 0,-3 2-2 16,-3 8-1-16,-4 8 1 15,-6 9-1-15,-1 8 0 16,-6 10-1-16,-8 6-2 0,9 8 2 16,-9 11 2-16,0 8 1 15,-5 13-3-15,-2 9 0 16,-5 13 0-16,-3 1 0 0,-2 3 0 15,0-2 0-15,3-5-3 16,0-7-3-16,3-13 1 16,3-9 0-16,5-17 2 15,3-13 1-15,5 2 1 0,3-8 0 16,-1-12 1 0,4-5 1-16,0-3-1 0,2-3 0 15,1-1 0-15,-2 0 0 16,4-1 1-16,1 3 0 15,3 1 1-15,4 4 0 0,3 2 0 16,6 3 1-16,1 3-1 16,1 3 1-16,2 4-2 15,2 0 1-15,-4 5-1 0,-5-1 0 16,-4 1-1-16,-6 2-2 16,-6 1-1-16,-5 0-5 15,-9 0-10-15,0 20-66 0,0-20-4 16,-4 13-4-16,4-13-7 15,-3 13-1-15</inkml:trace>
  <inkml:trace contextRef="#ctx0" brushRef="#br0" timeOffset="3019.0585">27750 5582 0 0,'0'0'99'0,"0"0"2"0,0 0-7 16,0-11-2-16,3 3-4 15,21-2-67-15,-12 1-5 16,3 0-16-16,4 1 0 0,2 1 0 16,3 3 0-16,0 3 0 15,5 1 0-15,-5 0 0 16,5 8 0-16,-4-2 0 0,3 7-24 16,-6-1-63-1,-3 1-5-15,-1-3-3 16,-5-1-6-16,-3 1-1 0</inkml:trace>
  <inkml:trace contextRef="#ctx0" brushRef="#br0" timeOffset="3296.0339">27738 5749 30 0,'-21'14'96'15,"2"-4"1"-15,8-2-6 0,11-8-2 16,-2 31-29-16,13-28-41 15,15 2-1-15,8-2-7 16,7 0-11-16,8 0 0 0,7 2 0 16,5-4 0-16,2 2 0 15,-4-3 0-15,-8 0 0 16,-5 0 0 0,-10 0 0-16,-8-2 0 0,-8-2 0 0,-6 4-8 15,-14 0-79-15,0 0-3 16,-7 0-4-16,-8 0-8 0,1 3-3 15</inkml:trace>
  <inkml:trace contextRef="#ctx0" brushRef="#br0" timeOffset="3921.5763">23688 6420 62 0,'-17'-10'93'15,"4"-1"-1"-15,5 0-4 16,13 3-33-16,-5 8-15 0,-4-12-14 15,4 12-10 1,1 7-5-16,5 8-4 0,1 5-2 16,-1 6-3-16,-1 8 0 15,2 5 1-15,-4 9-2 16,-1 4 1-16,-2 1-2 16,-2 2-1-16,-4-2-2 0,-1-1-3 15,-2-4-3-15,0-7-7 16,0-13-15-16,-4-4-52 0,10-10-5 15,3-14-5-15,0 0-6 16</inkml:trace>
  <inkml:trace contextRef="#ctx0" brushRef="#br0" timeOffset="4231.2172">23595 6502 30 0,'12'-11'84'0,"2"5"0"15,6 2-3-15,6 2-5 0,8 4-55 16,0 10-4-16,8 6-3 16,-5 4-6-16,3 5-2 15,-4 3-1-15,-2 3-2 16,-9 1-2-16,-3-2 1 0,-8-1 0 16,-4-1-1-1,-7-3 2-15,-3 0-1 0,-3-3 1 16,-11-2 0-16,-3-1 0 15,-6 2 0-15,-7-3 0 16,0-4 0-16,-3-1-1 0,-1-6 0 16,1-2-4-16,6-1-4 15,-3-6-13-15,7-6-62 16,13-8-2-16,9-3-7 16,8-7-5-16</inkml:trace>
  <inkml:trace contextRef="#ctx0" brushRef="#br0" timeOffset="4480.9782">24400 6609 57 0,'16'0'94'16,"-16"0"-2"-16,0 4-5 16,-14 4-2-16,-4 4-60 0,-1 4-4 15,1 2-8-15,-2 3-4 16,4 2-3-16,9 0-3 15,3 0-1-15,4 2-1 0,6-1-1 16,9-5-1-16,6 1-2 16,5-5-3-16,8-2-7 15,-1-10-26-15,9 0-48 16,2-3-1-16,1-9-6 0,2-4-6 16</inkml:trace>
  <inkml:trace contextRef="#ctx0" brushRef="#br0" timeOffset="4730.2551">24819 6681 0 0,'0'0'69'0,"-5"-10"1"15,5 10-2-15,12-18-5 0,-12 18-52 16,18-14-6-1,12 7-4-15,6-4 0 0,3 3 0 16,5-3-1-16,1 4-5 16,-4-5-16-16,5 0-38 15,-2 4-8-15,0-1-4 0,-7 3 5 16</inkml:trace>
  <inkml:trace contextRef="#ctx0" brushRef="#br0" timeOffset="5107.0253">25003 6452 61 0,'0'0'79'0,"-7"-11"3"0,7 11-22 16,0 0-12-16,0 0-15 16,0 0-6-16,0 0-7 15,0 0-3-15,0 8-3 16,1 9-4-16,-1 5-1 15,3 3-2-15,-3 6-2 0,0 5 0 16,0 2-3-16,0 5-4 16,0-2-7-16,0 2-13 15,12-7-62-15,-12-5 0 16,4-8-8-16,4-11-7 0</inkml:trace>
  <inkml:trace contextRef="#ctx0" brushRef="#br0" timeOffset="5330.5397">25456 6472 76 0,'8'-12'96'0,"0"4"-5"16,-8 8-7-16,9-9 0 16,-1 15-65-16,-2 6-5 0,5 8-6 15,0 5-3-15,2 7-5 16,-3 3-4-16,2 10-8 15,-3-1-11-15,-2 2-24 16,-2-1-17-16,-5-6-5 16,-3-3-6-16,-8-5 0 0,-5-5 10 15,-3-9 25-15</inkml:trace>
  <inkml:trace contextRef="#ctx0" brushRef="#br0" timeOffset="5480.2062">25475 6923 10 0,'-25'4'50'0,"-3"-3"13"16,9-1 3-16,1-1-3 15,6-2-8-15,12 3-13 16,-7-14-11-16,7 14-8 15,18-16-9-15,4 7-7 16,9-2-3-16,2 2-1 0,6 0-1 16,4 1-1-16,2-2-7 15,2 3-19-15,4-3-53 16,-10-1-3-16,-5-1-5 0,-5-3-6 16</inkml:trace>
  <inkml:trace contextRef="#ctx0" brushRef="#br0" timeOffset="5663.0474">25650 6547 18 0,'-32'-14'89'0,"4"-1"-1"0,6 3-5 15,9-1-5 1,11-3-39-16,2 16-21 0,19-15-9 16,5 9-5-16,8 2-8 15,3-1-13-15,8 7-58 16,12-2-4-16,2 0-6 0,2 1-5 15</inkml:trace>
  <inkml:trace contextRef="#ctx0" brushRef="#br0" timeOffset="5876.0689">26287 6468 32 0,'0'10'89'0,"-10"-3"2"15,-8 5-5-15,-10 1-3 0,2 5-52 16,-7 6-5-16,2 1-9 15,6 2-5-15,0 2-3 16,9 2-4-16,4-2-3 16,12 2-2-16,14-3-2 15,13-1-7-15,8-5-9 0,12-10-62 16,8 2-5-16,2-6-5 16,3-5-8-16,1-5 2 0</inkml:trace>
  <inkml:trace contextRef="#ctx0" brushRef="#br0" timeOffset="6085.6417">26687 6629 18 0,'-6'-11'93'0,"-2"0"0"15,8 11-5-15,-15-17-3 16,15 17-42-16,1-10-14 16,9 9-9-16,13-1-8 0,3 2-5 15,6 0-2-15,3 0-2 16,5 4-4-16,-2 3-7 15,2 5-22-15,-3-2-53 16,-11 3-5-16,-9-1-3 0,-9 1-10 16,-4 2 7-16</inkml:trace>
  <inkml:trace contextRef="#ctx0" brushRef="#br0" timeOffset="6246.8786">26625 6823 84 0,'-13'2'95'0,"13"-2"-6"16,15 0-6-16,15-3 0 0,19 3-73 16,3-2-16-16,5 2-70 15,20 0-3-15,9 2-8 16,9 1-9-16,8-3 1 16</inkml:trace>
  <inkml:trace contextRef="#ctx0" brushRef="#br0" timeOffset="9691.6002">27375 6403 16 0,'9'-23'85'0,"-1"3"5"16,-3-1-2-16,6 7-19 15,-8-4-23-15,-1 7-16 0,-2 11-10 16,0 0-5-16,0 0-6 16,-9 22-3-16,-2 9-3 15,-2 5-2-15,0 9 0 16,-2 6 1-16,2-2-1 15,3 1 0-15,2-5 0 16,5-6 0-16,3-5 1 0,5-9 0 16,8-8 0-16,3-6 0 15,5-9 0-15,1-2 1 16,3-10-1-16,0-4 0 16,1-4 0-16,2-4-1 0,-5-2 1 15,-2-1-1-15,-2 1 0 16,0 1-1-16,-4 3 2 15,-2 3-2-15,-3 2 0 0,-1 2 0 16,-9 13 0-16,15-10 0 16,-15 10 0-16,9 4 0 15,-8 9 0-15,-1 5 0 0,-1 7 0 16,1 3 0 0,-6 8 0-16,-7 5 0 0,1 2 0 15,-3 1 0-15,1 3 0 16,-1-4-10-16,7 0-4 15,-2-7-15-15,1-3-58 0,13-9-3 16,10-9-5-16,9-11-6 16</inkml:trace>
  <inkml:trace contextRef="#ctx0" brushRef="#br0" timeOffset="10108.1368">28054 6580 29 0,'13'-27'95'15,"-9"2"-2"-15,-2 5-4 16,-4 0-4-16,-8 20-38 0,-6-4-25 16,-6 4-7-16,-2 1-8 15,-7 11-3-15,1 6-1 16,0 7-2-16,4 3 0 16,4 0-1-16,5-1 0 15,8-2 1-15,8-3 0 16,5-6 1-16,11-6-1 15,4-6 1-15,6-4 0 0,-1-1-1 16,0-9 1-16,1-2 0 16,-3-2 0-16,-4-1-1 15,-3 2 0-15,-3 1 1 16,-2 1-2-16,-10 11 0 0,9-9 0 16,-9 9 0-16,0 0 0 15,7 11 0-15,-7 3 0 16,0 4 0-16,-3 6 0 0,-3 2 0 15,-4 7 0-15,-3 3-2 16,-2 5 1-16,-1-3-3 0,4 3-4 16,-3-6-9-16,8-10-65 15,3 2-7-15,4-7-4 16,10-8-7-16,9-10-1 16</inkml:trace>
  <inkml:trace contextRef="#ctx0" brushRef="#br0" timeOffset="10475.9724">28388 6700 76 0,'6'-16'99'15,"-2"3"-5"-15,-1 2-7 16,-3 1-1-16,-5 6-62 16,5 4-6-16,-12 3-9 15,-1 9-4-15,0 8-3 0,-3 3-1 16,-2 7 0-16,-1 3 0 15,3 1 0-15,1-1 0 16,8-2 0-16,2-3 0 0,3-6 1 16,2-5 0-16,7-8-2 15,3-2 0-15,3-7 0 16,1-2 0-16,1-8 0 16,-1-4 0-16,-2-2 0 15,2-6 0-15,-3-2 0 0,-4-2 0 16,-1 1 0-16,-5-1 0 15,-1 2 0-15,-7 0 0 0,-2 3 0 16,-6 2 0-16,3 8-22 16,-8 11-58-16,7 0-11 15,3 0-2-15,10 0-7 16,-2 8-3-16</inkml:trace>
  <inkml:trace contextRef="#ctx0" brushRef="#br0" timeOffset="10821.8734">28653 6783 69 0,'-13'1'98'16,"1"-1"-6"-16,2-2-4 15,10 2-2-15,12-11-62 16,-12 11-6-16,12-6-6 15,4 7-6-15,1-2-3 16,8 1-1-16,3 0 0 0,5 0-1 16,3 0 0-16,3 0 0 15,2 2-1-15,-4-2 1 0,2 0 0 16,-6 0 0-16,-3 0 0 16,-5-1-1-16,-6-1 0 15,-3 1-2-15,-6-2-3 16,0 3-7-16,-10 0-14 0,0 0-59 15,-5-9-3-15,5 9-5 16,-14-11-6-16,5 2 2 16</inkml:trace>
  <inkml:trace contextRef="#ctx0" brushRef="#br0" timeOffset="11124.6015">28858 6570 59 0,'-8'-7'94'0,"-2"1"-2"16,10 6-5-16,-7-8-2 0,7 8-58 16,0 0-6-1,0 0-7-15,7 14-5 0,-1-1-3 16,-1 6-2-16,0 2-1 16,-2 8 0-16,0 1-2 15,-3 6 0-15,0 4 0 0,-6 4 0 16,-3 2-1-1,-5-1 1-15,0 3 1 0,-1-5-2 16,3-3 0-16,-3-6 0 0,4-5 0 16,1-7 0-16,1-6 0 15,6-1-8-15,3-15-8 16,-4 11-70-16,4-11-3 16,0 0-4-16,12-4-8 15,1-8-3-15</inkml:trace>
  <inkml:trace contextRef="#ctx0" brushRef="#br0" timeOffset="16321.956">29232 6665 73 0,'14'-16'80'16,"-14"16"-3"-16,4-16-23 15,1 4-12-15,3 0-9 0,0 0-7 16,0 1-7-16,4 0-5 16,3 1-3-16,2 1-2 15,0 1-2-15,4 1-1 16,-1 4-2-16,1 1 0 0,0 2-2 16,-2 5-1-16,-2 7-1 15,-6 5 0-15,-5 3 0 16,-6 7-1-16,-5 4 2 15,-6 0-1-15,-8 3 0 16,-4-3 0-16,0-3 1 0,-2-1 0 16,2-4-1-16,3-6 1 15,6-4-1-15,1-2 0 16,7-3 1-16,6-8-1 16,0 15 0-16,0-15 1 0,17 16-1 15,-4-7 0-15,6 2 0 16,0 2 0-16,2 0 1 0,1 2-1 15,-6 0-1 1,0 1 1-16,-3-1 0 16,-3 0-1-16,-5 1 1 0,-2-3-1 15,-3-1 1 1,-4 0 0-16,-5-1 0 0,-3-3 1 16,0 2 0-16,-5-4 0 0,-4 0 1 15,1-2 0-15,-5-2-1 16,5-1-1-16,1-1-5 15,5-1-10-15,-2-1-52 0,12-7-18 16,5-7-4-16,10-4-6 16,8-3-4-16</inkml:trace>
  <inkml:trace contextRef="#ctx0" brushRef="#br0" timeOffset="16758.8238">29736 6670 10 0,'16'-12'85'16,"1"2"6"-16,-6 1-4 16,-4-1-6-16,-15 4-46 15,8 6-10-15,0 0-9 16,0 0-5-16,-7 11-5 0,-4 2-4 16,-2 10-2-16,-4 2-1 15,-1 6 2-15,-1 5 0 16,0 3-1-16,-1 1 1 0,5 0-1 15,1-3 1-15,5-3 0 16,2-2 0-16,2-8 1 16,4-5 0-16,1-5 0 15,2-1 1-15,-2-13 0 0,18 10 0 16,-7-10 0-16,4 0 1 16,1-3-2-16,-1-5 1 15,-1-2-1-15,0-3 0 16,-2 0 0-16,-6-4-1 0,0 2 0 15,-3-2 0-15,-3 1 0 16,-2 0-1-16,-6 5 0 16,-1 0 0-16,0 3-2 15,-4 3-3-15,4 3-6 16,-6 2-7-16,15 0-23 0,-9 7-44 16,9-7-4-16,2 12-5 15,8-6-5-15</inkml:trace>
  <inkml:trace contextRef="#ctx0" brushRef="#br0" timeOffset="17167.0804">29952 6857 53 0,'7'-9'88'0,"-7"9"0"16,6-15-5-16,-6 15-34 15,0-12-14-15,0 12-14 0,-4-5-8 16,4 5-5-16,-16 1-6 15,8 7-2-15,-2 2 0 16,-2 5 0-16,0 2 0 16,0 5 0-16,1-1 1 15,3 1 0-15,0-1 0 0,1-1 0 16,7-3 1-16,0-1 1 16,7-5 0-16,3-1 0 15,6-4 0-15,0-4 0 0,3-2 0 16,-1 0 0-16,1-5 0 15,-3-4-1-15,0-2 1 16,-4-4-1-16,-3-3 1 0,-5-2 0 16,-3-2 0-16,-1-2 0 15,0 1-1-15,-5-1 0 16,-6 1 0-16,-1 4-1 0,0 3-1 16,-1 2-1-16,-1 11-7 15,-4 0-15-15,-14 6-62 16,16 11-2-16,1 3-5 15,3 6-8-15,-1 4 0 16</inkml:trace>
  <inkml:trace contextRef="#ctx0" brushRef="#br0" timeOffset="48191.2148">30222 13062 57 0,'-16'0'67'0,"-1"0"-2"15,6 2-3-15,-3-2-9 16,14 0-12-16,-15 2-9 16,15-2-6-16,0 0-4 0,0 0-4 15,0 0-3-15,11 0-3 16,11 0-1-16,9-2-1 15,8-2-1-15,9-2-1 0,9 2-5 16,3-3-3-16,5 1 0 16,0-1 0-16,-3 2 0 15,-2-1 0-15,-8 1 0 0,-4-1 0 16,-12 2 0-16,-4 1 0 16,-8-1 0-16,-7 2 0 15,-7 2 0-15,-10 0 0 0,0 0 0 16,0 0-17-16,-10 3-49 15,-6 6-24-15,-7-1-2 16,-4-1-7-16,-5-3-4 16</inkml:trace>
  <inkml:trace contextRef="#ctx0" brushRef="#br0" timeOffset="48457.364">30432 13059 53 0,'-3'8'98'0,"3"-8"-3"15,-1 13-4-15,1-13-2 16,0 0-43-16,0 16-23 16,0-6-9-16,3 5-12 0,1 6-2 15,-1 6 0-15,1 4 0 16,1 7 0-16,-3 6 0 16,0 1 0-16,0 5 0 15,0-2 0-15,-1 1 0 16,-1-4 0-16,4-5 0 15,0-1 0-15,1-7 0 0,8-2 0 16,-3-11-31-16,5-2-58 16,7-11-4-16,3-6-6 0,3-7-5 15</inkml:trace>
  <inkml:trace contextRef="#ctx0" brushRef="#br0" timeOffset="49644.1312">31415 13121 7 0,'4'-12'87'0,"0"3"3"16,-4-5-3-16,-6 3-5 15,-6-3-33-15,0 3-24 0,3 1-7 16,-2 3-5-16,1 2-2 15,-3 3-3-15,1 2-2 16,-4 0-1-16,2 6-2 16,-2 2-1-16,-4 3 0 0,-2 3 0 15,-1 3 0-15,-3 1-1 16,-1 3 0-16,6 2 1 16,-4 3-1-16,1 1 0 15,3 4-1-15,6 0 1 0,1 1 0 16,8 1-1-16,-1-3 1 15,7 1-1-15,3-5 1 0,9-1-1 16,4-6 2-16,3-6-2 16,4-3 0-16,4-5 0 15,4-5 0-15,1 0 0 16,4-9 0-16,-1-4 0 0,-1-2 0 16,1-4 0-16,-6-2 0 15,-1-1 0-15,-6 2 0 16,-7 1 0-16,-6 1 0 15,-6 2 0-15,-2 5 0 0,-4 1 0 16,-5 5 0-16,-6 3 0 16,-3 2 0-16,3 0 0 15,-4 8 0-15,-3 2 0 16,-1 4 0-16,4 1 0 16,3 5 0-16,5-1 0 0,10 1 0 15,2-3 0-15,9-1 0 16,11-3 0-16,2-5 0 15,7-3 0-15,-2-3 0 0,6-2 0 16,-2-6 0-16,0-4 0 16,-3-2 0-16,-2-2 0 15,2-2 0-15,-6 0 0 16,-5 1 0-16,-5 1 0 0,-3 1 0 16,-6 5 0-16,-5 8 0 15,0 0 0-15,0 0 0 16,-2 8 0-16,-4 5 0 0,0 5 0 15,2 1 0-15,-1 2 0 16,-1 1 0-16,6-1 0 16,0-5 0-16,2 0 0 15,8-6-2-15,4-5 2 16,3-5-1-16,6-4 0 0,1-9 1 16,1-6 0-16,6-4 0 15,0-8 1-15,-3-2-1 16,0-6 0-16,1-1 1 15,-2-3-1-15,-3-1 2 0,-7 6-2 16,0 0 0-16,-3 6 0 16,-1 5 0-16,0 7 0 0,-8 6 0 15,-5 14 0-15,7-8 0 16,-7 8 0-16,4 11 0 16,-3 6 0-16,-1 8 0 15,-8 5 0-15,7 9 0 16,-5 7 0-16,-2 4 0 0,5 3 0 15,-7-2 0-15,3-1 0 16,5-4-8-16,2-8 0 16,-5-5 0-16,5-12 0 15,0-10-1-15,0-11 1 0,10 0 1 16,3-17 2-16,-2-6 1 16,1-9 1-16,7-2 1 15,-2-5 1-15,2 2 2 16,0-1 2-16,-3 4 2 0,1 3 1 15,-7 5 0-15,8 5 2 16,-3 3-1-16,7 2 0 0,2 6 0 16,-1 0-3-16,8 4-2 15,-3 2 1-15,6 3-2 16,2 1-2-16,0 0-4 16,-9 2-7-16,4-6-50 0,-6 8-24 15,-8 5-4-15,-5 1-7 16,-7 0-5-16</inkml:trace>
  <inkml:trace contextRef="#ctx0" brushRef="#br0" timeOffset="50034.5815">31100 14100 36 0,'-24'1'91'0,"-1"-1"1"0,8 0-4 16,-2-7-2-1,8 3-52-15,-1 0-6 0,12 4-7 0,-4-10-6 16,4 10-5 0,19-13-3-16,-4 5-4 0,14 1-3 15,1-1 0-15,5 1 0 16,8 1 0-16,0 4 0 16,-2-2-8-16,2 4-10 15,-2 2-32-15,-6 4-38 0,-9 1-2 16,-7 0-7-16,-14 3-4 15</inkml:trace>
  <inkml:trace contextRef="#ctx0" brushRef="#br0" timeOffset="50265.3021">30781 14361 69 0,'-22'17'95'16,"8"-4"-3"-16,14-13-5 15,0 0-1-15,0 0-61 0,21 3-8 16,8-5-4-16,6-3-3 16,10-1-4-16,4-3-2 15,-1 0-3-15,3 1-4 16,5-3-6-16,-1 6-17 0,4-4-60 16,-10 0-2-16,-2-1-6 15,-10-3-7-15,6 1 3 16</inkml:trace>
  <inkml:trace contextRef="#ctx0" brushRef="#br0" timeOffset="50671.7031">32047 14041 3 0,'0'0'95'0,"-9"-16"3"0,2 5-6 16,-9 0-4-16,-12-1 0 16,-5 5-70-16,5 6-5 15,-1 1-4-15,-6 7-2 16,8 7-7-16,1 5 0 16,6 5 0-16,8 2 0 0,3 5 0 15,4 1 0-15,5 0 0 16,12 1 0-16,1 0 0 15,2-1 0-15,1 0 0 0,-4-1 0 16,-1-4 0-16,2-1 0 16,-6-1 0-16,-4-4 0 15,2-2 0-15,-10-2 0 0,-10-2 0 16,5-1 0-16,8-4 0 16,-15 1 0-16,-1-6 0 15,1 3 0-15,-9-6-43 16,15-2-46-16,2-9-3 0,-3-9-7 15,-1-7-5-15</inkml:trace>
  <inkml:trace contextRef="#ctx0" brushRef="#br0" timeOffset="51075.5085">31903 14082 73 0,'25'-5'86'0,"-3"-1"-3"15,1 1-5-15,3-2-23 0,0 6-36 16,3-1-7-16,2 1-4 16,-2-1-3-16,5 0-1 15,-4-1-3-15,0 0 1 0,0-3-1 16,-7-1 0-16,-3 1 0 16,-2-2 3-16,-6 0 2 15,-12 8 2-15,20-13 1 0,-20 13 0 16,0 0 2-1,8-7 1-15,-8 7 0 0,6 8-1 16,3 5-11-16,-2 5 0 16,-7 5 0-16,7 4 0 15,-8 8 0-15,1 2 0 16,-4 2 0-16,-5 5 0 0,-6 0 0 16,2-2 0-16,0-2 0 15,-2-2 0-15,5-4 0 16,-3-2 0-16,4-9 0 0,5-3-6 15,-4-8-85-15,8-12-1 16,0 0-5-16,-15-9-7 16,11-12 0-16</inkml:trace>
  <inkml:trace contextRef="#ctx0" brushRef="#br0" timeOffset="51712.891">32327 13990 43 0,'17'-20'97'15,"-2"5"-3"-15,0 7-6 16,-15 8-3 0,15-8-41-16,-15 8-25 0,0 12-8 15,-4 7-3-15,-14 7-4 0,0 4 1 16,-14 6-1-16,-5 2-1 16,0 1-2-16,-1-3 0 15,4-2 0-15,2-6-1 0,9-1 0 16,1-9-1-16,18-3 2 15,4-4-1-15,0-11 1 16,18 15 1-16,4-12-2 16,-1-2 0-16,9-1 0 0,15-3 0 15,-4-3 0-15,0-4 0 16,10-1 0-16,-8-3-7 16,5-1-2-16,2-1-3 0,3 0 0 15,-18-1 0 1,1-1 0-16,10 1 3 0,-16 3 0 15,4-2 3-15,-12 3 5 16,-1 2 5-16,-6-1 5 16,1 5-1-16,-1-1 3 15,-15 8 0-15,0 0 1 0,0 0 0 16,0 0 0-16,0 16-4 16,-14-1-6-16,-1 8-2 0,-3 3 0 15,0 0 0-15,4 4 0 16,2-1 0-16,7-3 0 15,5-2 0-15,4-6 0 16,6-3 0-16,4-4 0 0,4-7 0 16,4-4 0-16,3-3 0 15,-3-8 0-15,7-5 0 16,-3-5 0-16,0-1 0 0,-4-5 0 16,-8-1 0-16,-2 0 0 15,-10 1 0-15,-5 2 0 16,-19 4 0-16,-1 6 0 15,-11 4 0-15,-1 11 0 0,1 0 0 16,-6 14-5 0,9 8-85-16,-13 6-4 0,0 10-4 15,-6 7-7-15,-5 9-2 16</inkml:trace>
  <inkml:trace contextRef="#ctx0" brushRef="#br0" timeOffset="52140.813">30969 15366 32 0,'-20'-14'87'0,"5"-1"0"16,0-2-1-16,6 1-3 16,-1 1-58-16,10 3-2 15,-1 0-3-15,1 1-2 0,5-2-3 16,8 2-4-16,5 2-2 15,11-1-3 1,9 3-1-16,6 0-1 0,10 1-4 0,2 1 0 16,4 2 0-16,7-1 0 15,-4 1 0-15,-4-3-4 16,0 4-7-16,-15-9-14 0,-11-1-62 16,2-1-3-16,-10-5-5 15,-19-2-6-15,-6-5 3 16</inkml:trace>
  <inkml:trace contextRef="#ctx0" brushRef="#br0" timeOffset="52374.0919">31241 14913 79 0,'-32'-5'98'0,"10"5"-2"0,0 0-6 16,10 0 1-16,12 0-64 16,-8 14-6-16,8 5-12 15,3 1-9-15,4 6 0 16,5 6 0-16,7 6 0 15,-3 0 0-15,0 6 0 0,0 0 0 16,-2 2 0-16,-2 0 0 16,3-1 0-16,-11-6 0 15,2-5-45-15,3-1-47 16,-3-10-3-16,8-11-7 0,-1-12-5 16</inkml:trace>
  <inkml:trace contextRef="#ctx0" brushRef="#br0" timeOffset="52921.7009">31806 14986 69 0,'-12'0'86'0,"12"0"0"0,-15-10-35 16,8 0-5-16,7 2-4 15,-1-3-10-15,4 0-6 0,6-2-8 16,3 1-3-16,11-1-3 16,5 6-3-16,1 0-2 15,8 6-1-15,-6 1-2 16,-3 6-2-16,-1 9-2 0,0 1 0 15,-12 8 0-15,-9 3 0 16,-6 6 0 0,-13-1 0-16,0 1 0 0,-1-2 0 15,-7-2 0-15,-3-4 0 0,3-6 0 16,0-2 0-16,17-6 0 16,4-3 0-1,0-8 0-15,0 11 0 16,17-5 0-16,7-1 0 0,-1 2 0 15,4 2 0-15,-4-1 0 16,-2 3 0-16,9 3 0 0,-12 1 0 16,-7-1 0-16,0 3 0 15,-9-1 0-15,-2 1 0 0,-9-1 0 16,-6 2 0-16,-10-2 0 16,-10-1 0-16,1 0 0 15,-13-2 0-15,9 1 0 16,-7 6-75-16,4-17-18 0,9-3-1 15,13-8-8-15,13-11-4 16</inkml:trace>
  <inkml:trace contextRef="#ctx0" brushRef="#br0" timeOffset="53333.9801">32338 15010 5 0,'47'-18'101'15,"-14"6"-3"1,0 5-4-16,-13 2-3 0,-1 5-2 15,-19 0-72-15,-5 12-4 16,-3 3-10-16,-6 5-3 16,4 2 0-16,-4 4 0 15,3 4 0-15,2-4 0 16,7-1 0-16,2-3 0 0,6-6 0 16,11-5 0-16,4-9 0 15,7-5 0-15,1-14 0 16,4-6 0-16,3-3 0 0,-1-6 0 15,-7 2 0-15,0 2 0 16,-5 2 0-16,-8 6 0 16,-3 5 0-16,-7 5 0 0,-5 10 0 15,0 0 0-15,0 0 0 16,-2 11 0-16,-12 7 0 16,10 7 0-16,-7 7 0 15,-10 5 0-15,3 5 0 0,-3 3 0 16,1-1 0-16,1-4 0 15,2 0 0 1,-6-12 0-16,17-1-82 0,7-12-14 16,-1-15-2-16,16 1-7 0,-3-9-3 15</inkml:trace>
  <inkml:trace contextRef="#ctx0" brushRef="#br0" timeOffset="53766.8271">33078 15005 51 0,'0'0'95'0,"13"-13"-1"15,-3 7-5-15,-8-4-2 16,5 0-60-16,-7 10-2 16,6-14-7-16,-6 14-4 15,2-8-5-15,-2 8-7 0,0 0-2 16,0 0 0-16,-8 0 0 15,0 8 0-15,0 5 0 16,-6 4 0-16,-4 5 0 16,2 5 0-16,-5 0 0 0,2 4 0 15,7 0 0-15,4-2 0 16,0-3 0-16,8-4 0 16,9-6 0-16,7-6 0 0,4-7 0 15,3-3 0-15,4-8 0 16,2-9 0-16,3-5 0 15,-5-6 0-15,2-2 0 0,-20 13 0 16,8-4 0-16,8-17 0 16,-9 0 0-1,-9 4 0-15,-2 5 0 0,-6 3 0 16,-10 6 0-16,-10 11 0 16,-18 11-72-16,1 4-21 15,-4 5-4-15,-4-1-6 0,-2 3-7 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5:05:59.2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1703 2599 492 0,'49'24'3'0,"6"2"0"15,0 2-2-15,1 2 2 16,-12-6 0 0,-14 0-2-16,-12-1 0 0,-16 0 3 0,-2 3-4 15,-10 1 0 1,-17 6 0-16,-10 7-2 0,-8 2-1 16,-13-2 1-1,0-3-2-15,-6-2-3 0,-14-6-7 16,5-8-5-16,-4-6-47 15,22-23-21-15,9-14-1 16,8-19-11-16,7-17 1 0</inkml:trace>
  <inkml:trace contextRef="#ctx0" brushRef="#br0" timeOffset="491.157">1985 1710 74 0,'39'-35'98'0,"-4"11"-9"15,-17 7-4-15,-9 10-3 16,-9 7-43-16,4 4-27 16,-2 6-1-16,4 6-7 15,-1 10-2-15,8 4 0 0,-2 7 0 16,-1 1 0-16,5 1-2 16,-4-2 1-16,-4 1 1 15,6-7 0-15,-2-7 0 0,-2-8 0 16,-6-4-2-1,1-3 0-15,-4-9-2 0,4 11 2 16,6-9-2-16,-10-2 0 16,0 0-1-16,0 0 1 15,0-9 1-15,0 9 0 0,-3-10-1 16,3 10-1-16,0 0 1 16,0 0 1-16,0 0 0 0,-12 4 0 15,12 11 2-15,0 5-2 16,2 8 2-1,1 8 1-15,5 5 1 0,8 18 1 16,-5 6 1-16,16 9-1 0,-18 5-3 16,12 6 2-1,4 1-3-15,-2 3 0 0,-5-5 0 16,-11-5 0-16,15-9 0 16,-16-5 0-16,9-12 0 15,-10-10-8-15,-5-8-9 16,0-6-27-16,-2-8-45 0,-13-11 0 15,-5-8-7-15,5-6-5 16</inkml:trace>
  <inkml:trace contextRef="#ctx0" brushRef="#br0" timeOffset="1324.301">2225 2582 73 0,'19'-29'93'15,"12"3"-4"-15,1-7-5 0,12-1-1 16,-1 0-67-16,12 0-4 16,-1-2-3-16,1-1-4 15,-9 4-2-15,0 4-1 16,-10 6 1-16,-9 4-1 16,-6 3 0-16,-11 7 3 15,-10 9-2-15,0 0 0 0,0 14 0 16,-10 5 1-16,-3 9-1 15,-3 6 0-15,-3 5-1 16,5 1-3-16,-2 5 3 16,3-3 2-16,9-4 0 0,8-4-4 15,12-8 0-15,11-8 0 16,11-10 0-16,11-7 0 16,13-10 0-16,6-14 0 0,5-9 0 15,-4-12 0-15,-7-7 0 16,-4-6 0-16,-7-2 0 0,-7-5 0 15,-18-2 0-15,-5 2 0 16,-7 3 0-16,-11 3 0 16,-3 10 0-16,-1 3 0 15,-7 7 0-15,-7 9 0 16,1 9 0-16,-3 7 0 0,4 10 0 16,4 3 0-1,2 18 0-15,3 13 0 0,3 17 0 16,0 12 0-16,2 24 0 15,6 13 0-15,-2 10 0 16,-1 10 0-16,3-1 0 0,-7-8 0 16,7-6 0-16,-3-15 0 15,3-20 0-15,-2-14 0 0,-1-16 0 16,-1-17 0-16,-3-20 0 16,0 0 0-16,1-13 0 15,-1-19 0 1,0-12 0-16,0-16 0 0,-2-13 0 0,2-11 0 15,1-6 0-15,9-1 0 16,0 3 0-16,6 2 0 16,5 10 0-16,4 13 0 15,1 13 0-15,4 13 0 16,0 13 0-16,-1 12 0 16,-1 6 0-16,-1 18 0 0,-2 11 0 15,-7 8 0-15,0 12 0 16,-9 8 0-16,-7 6 0 15,-3 3 0-15,-10 0 0 0,-5-5 0 16,-6-6 0-16,-3-4 0 16,-3-10 0-16,2-9 0 15,1-7 0-15,-3-17-16 0,2-2-71 16,11-14-6-16,8-16-2 16,7-14-10-16,11-15 0 15</inkml:trace>
  <inkml:trace contextRef="#ctx0" brushRef="#br0" timeOffset="1670.2632">3940 1592 23 0,'33'-36'102'0,"-9"11"-4"15,-10 11-5-15,-11 5-3 16,-3 9-3-16,-3 6-73 16,-9 8-10-1,2 7-4-15,-1 6 0 0,2 5 0 16,2 6 0-16,5 6 0 0,2 2 0 15,7 0 0-15,10 3 0 16,7-3 0-16,2 2 0 16,4-3 0-16,1-1 0 15,4 2 0-15,-1-1 0 16,-3-5 0-16,-5-4 0 16,-2-2 0-16,-8-3 0 0,-4-4 0 15,-11-2 0 1,-7-11 0-16,-11 2 0 15,-3-4 0-15,-4-3 0 0,-8-4 0 16,-3-3 0-16,-8-4-3 16,7-21-82-16,-7 9-7 0,2-12-4 15,1-6-7-15,-5-10-5 16</inkml:trace>
  <inkml:trace contextRef="#ctx0" brushRef="#br0" timeOffset="1907.4071">3879 1606 11 0,'22'-21'99'0,"6"-2"-1"16,4 2-4-16,7-1-5 0,0-2-1 15,10-1-70-15,0-1-4 16,4-1-14-16,0-1 0 16,2 1 0-16,-1 0 0 15,4 1 0-15,-4 4 0 0,-3-1 0 16,-3 3 0-16,0-3 0 15,-3 6 0-15,-8 1 0 0,0 8-27 16,-15 1-62 0,-5 5-4-16,-17 2-4 0,0 0-8 15,0 11 5-15</inkml:trace>
  <inkml:trace contextRef="#ctx0" brushRef="#br0" timeOffset="2432.0275">1489 4325 0 0,'-47'-1'88'15,"10"1"5"-15,1 0-1 16,14 0-5-16,-7-1-3 0,9 1-69 31,10 0 0-31,-1 2-3 0,11-2 1 0,0 0-1 16,0 0-12-16,14 4 0 15,26-15 0-15,15-11 0 16,23-11 0-16,29-11 0 31,33-13 0-31,26-14 0 0,22-14 0 0,27-9 0 16,9-2 0-16,11-4 0 0,3 2 0 16,-4 2 0-16,-21 6 0 15,-19 6 0-15,-16 13 0 0,-31 7 0 16,-31 15 0-16,-23 9 0 15,-30 11 0-15,-26 9 0 16,-14 11 0-16,-23 9 0 0,0 0 0 16,-26 12 0-16,-7 11 0 15,-18 14-72-15,-2-5-21 16,-7 1-2-16,-3-2-9 16,-1 3-3-16</inkml:trace>
  <inkml:trace contextRef="#ctx0" brushRef="#br0" timeOffset="5952.9134">4035 1441 88 0,'1'-15'96'0,"0"-3"-4"16,-1 2-5-16,0 2 0 15,0 3-69-15,-1 1-5 16,1 10-4-16,-29 8 0 16,12 19-3-16,-8 28-2 15,26 23-2-15,-25 25-2 0,4 11 0 16,3 8 0-16,9 2 0 15,14-24 0-15,10-17 0 16,21-24 0-16,9-21 0 16,10-21 0-16,9-14 0 0,3-11 0 15,-2-16 0-15,1-17 0 16,-1-6 0-16,-14-12 0 16,-4-4 0-16,-7-1 0 0,-12 4 0 15,-4 6 0-15,-8 6 0 16,-3 11 0-16,-8 11 0 0,-1 10 0 15,-5 16 0-15,0 0 0 16,0 15 0-16,-4 16 0 16,-2 15 0-16,1 12 0 0,-2 14 0 15,-1 27 0-15,-2 2 0 16,10 22-84-16,0-6-10 16,4-3-4-16,5-8-7 15,4-10-7 1</inkml:trace>
  <inkml:trace contextRef="#ctx0" brushRef="#br0" timeOffset="7057.4395">1758 1759 61 0,'11'-11'87'0,"3"-4"-8"15,-10 5-8-15,-4 10-12 16,1-16-12-16,-1 16-13 15,-15-1-12-15,-3 5-8 0,-2 14-5 16,-11 12-3-16,-5 7-2 16,-2 12 1-16,0 8-5 15,-1 8 3-15,14 5-2 0,5 1 1 16,3-4-2 0,3-9-2-16,10-3 0 15,7-9-1-15,11-3 4 16,10-7-1-16,-3-3 0 0,0 0 0 15,8-4 1-15,-7 5 2 0,2 0-1 16,0 1-1-16,-4 0-1 16,-12-3-2-16,5 7-9 15,-12-2-31-15,-11 5-45 16,-3 2-2-16,-14 0-8 0,-15-5-1 16</inkml:trace>
  <inkml:trace contextRef="#ctx0" brushRef="#br0" timeOffset="8552.8797">2003 5218 13 0,'-1'-16'85'0,"0"-1"-1"0,1-4-5 15,1 5-25-15,-3 2-4 16,2 14-16-16,-13-20-10 16,3 11-9-16,3 1-6 0,-4 2 1 15,-3 3-3 1,1-1-5-16,-7 4-2 0,-2 0 1 16,-1 2-1-16,-6 5 1 15,-4 3-1-15,-3 3 1 16,3 2 0-16,-4 6-1 15,-3 2 0-15,2 0 0 0,-2 0-1 16,2 0 1-16,7 6 1 16,-2-2 0-16,-2 0 0 15,4-1 2-15,5 2-1 16,0 6 1-16,-6 1-1 0,3 6 0 16,3 0-2-16,-7 1 0 15,1 4 0-15,1 4 0 16,-1-2 0-16,2 4-1 0,11-2 0 15,-4 1 1-15,-1 3-1 16,8 0 1-16,-3 2 0 16,4 0-1-16,1 0 1 15,2-3 0-15,-1 0 1 0,4-2-1 16,4 1 1-16,2-4 0 16,2 0 0-16,1 0 0 15,0 4 1-15,3 2 0 0,1 4-1 16,2-1 1-16,5 3-1 15,-1 2 1 1,4-1 0-16,4 3 0 0,0 1 1 16,8-5-1-16,4 3 1 15,2-3 1-15,3 0-4 16,0-1 0-16,2-1 0 0,0-5 0 16,11-4 0-16,-5-3 0 15,5-7 0-15,-2-4 0 0,2-8 0 16,8-6 0-16,-1-7 0 15,5-5 0-15,-2-5 0 0,11-4 0 16,-4-2 0-16,8-8 0 16,2-4 0-16,7-6 0 15,6-2 0-15,4-5 0 16,2-4 0-16,3-5 0 16,2 0 0-16,4-5 0 15,1 0 0-15,-6-5 0 0,-2 0 0 16,-3-2 0-16,-4-1 0 15,-4-1 0-15,-4-4 0 16,-2-4 0-16,-3-5 0 16,0-4 0-16,-2-5 0 0,-4-5 0 15,-5-6 0-15,-5-4 0 16,-8-5 0-16,-5-3 0 16,-9-5 0-16,-9 1 0 0,-10-3 0 15,-11 0 0-15,-7-1 0 16,-3 1 0-16,-14 4 0 15,-5 3 0-15,-15 5 0 16,-7 5 0-16,-13 3 0 0,-9 4 0 16,-4 8 0-16,-14 3 0 15,-5 7 0-15,-15 5 0 16,-7 9 0-16,-5 6 0 16,-4 5 0-1,-5 10 0-15,-7 10 0 0,2 8 0 16,-1 7 0-16,1 5 0 0,5 12 0 15,6 8 0-15,-1 4 0 0,14 8 0 16,7 5 0-16,11 4-3 16,15 9-18-16,8 1-18 15,12 3-52-15,23-1 0 16,18-5-7-16,9-7-3 16</inkml:trace>
  <inkml:trace contextRef="#ctx0" brushRef="#br0" timeOffset="8933.6129">2350 5092 0 0,'8'-17'91'0,"-8"2"4"15,0 4-7-15,-5 3-5 16,-11 4-1-16,-1 4-72 15,0 12 1-15,-2 13-3 16,-2 17-4-16,4 19 0 16,-7 17 0-16,-4 22 0 0,11 15-1 15,-4 19 0-15,0 11 0 16,2 13 2-16,-1 5-1 0,0 0 0 16,8-6 1-16,-1-4-5 15,5-5 0-15,-8-11 0 16,2-9 0-16,8-10 0 15,-2-11 0-15,1-7 0 0,-3-11 0 16,2-14 0-16,-3-9-5 16,8-8-17-16,-2-18-11 0,-6-15-55 15,11-25 0-15,0 0-3 16,6-33-9-16</inkml:trace>
  <inkml:trace contextRef="#ctx0" brushRef="#br0" timeOffset="9237.2031">2876 5220 80 0,'48'-70'97'0,"-12"19"-4"16,-11 15-7-16,-13 8-3 15,-9 20-68-15,-3 8 0 16,6 23-3-16,-4 16-7 0,-2 17 0 15,-10 21-1-15,5 18 1 16,-4 25 0-16,-2 13-1 16,-2 15-2-1,-5 8-2-15,-5 8 0 16,-1-2 0-16,-2-1 0 0,-3-9 0 16,0-11 0-16,4-13 0 0,-6-13-11 0,-3-17-9 15,11-14-28-15,-7-12-40 16,-3-20 0-16,3-15-7 15,-9-17-2-15</inkml:trace>
  <inkml:trace contextRef="#ctx0" brushRef="#br0" timeOffset="9631.4248">1388 6443 49 0,'-57'0'91'0,"21"0"1"0,2 0-5 15,10 2-1-15,-5-2-65 16,20 1 0-16,9-1-2 16,0 0-4-16,6 0-4 15,13 0-5-15,11-8 0 16,13-6 1-16,18-3-7 15,14-7 0-15,14-5 0 0,20-7 0 16,15 0 0-16,8-6 0 16,6 2 0-16,-5 2 0 0,-3 1 0 15,-6 4 0-15,-14 5 0 16,-19 3 0-16,-18 7 0 16,-16 1 0-16,-20 5 0 15,-13-1 0-15,-12 7-8 16,-15-2-20-16,-26 2-58 0,-5-3-3 15,-13-1-6-15,-13-4-4 16,-16-5-1-16</inkml:trace>
  <inkml:trace contextRef="#ctx0" brushRef="#br0" timeOffset="10100.2903">1599 5602 78 0,'0'0'87'16,"0"0"-3"0,0 0-3-16,2 5-2 0,-2 12-71 15,0 8 0-15,-6 11-1 16,0 8 1-16,-2 9-2 0,-4 3-2 16,2-2-1-16,-4-4 0 15,3-6 0-15,2-8 0 16,-1-10 1-16,7-9 1 15,3-17 1-15,0 0-1 16,-13 0 1-16,13-15 1 0,0-6-2 16,0-8 0-16,0-9-2 15,2-6-2-15,4-8 1 16,-1-4-2-16,16-1 0 0,-9 1 0 16,6 2 0-16,0 5 0 15,0 8 0-15,-9 6 0 16,7 12 0-16,-2 3 0 15,-12 10 0-15,-2 10 0 16,17-2 0-16,-14 9 0 0,12 9 0 16,0 8 0-16,9 5 0 15,-4 7 0-15,4 6 0 16,3 1 0-16,-3 2-3 16,6-5-8-16,-9 4-9 0,-2-5-26 15,1-4-44-15,-8-6 2 16,-5-7-6-16,-7-6-3 0</inkml:trace>
  <inkml:trace contextRef="#ctx0" brushRef="#br0" timeOffset="10306.5582">1624 5904 76 0,'-21'-1'95'16,"2"1"-5"-16,6 1-4 15,13-1-1-15,-2-5-65 16,2 5-1-16,16-15-6 15,5 3-5-15,8 1-2 16,9-3-1-16,7 1-5 0,5 1-4 16,-1-1-11-16,9-5-60 15,0 15-12-15,-10 1-3 16,-9 2-9-16,-8 5-3 16</inkml:trace>
  <inkml:trace contextRef="#ctx0" brushRef="#br0" timeOffset="10691.3472">1371 6903 87 0,'0'0'92'0,"0"0"0"16,2-15-5-1,15-9 0-15,0 2-71 0,14-2 1 16,7 3-1-16,-11 9-7 16,4 4-1-16,-2 8-8 15,2 8 0-15,-7 13 0 0,-7 12 0 16,-9 11 0-16,-2 4 0 16,-1 2 0-16,-2-1 0 15,-1-3 0-15,-5-5 0 0,0-4 0 16,3-10 0-16,-4-10 0 15,-2-6 0-15,6-11 0 16,14 4 0-16,8-8 0 0,12-11 0 16,14-5 0-1,7-15 0-15,18-5-81 0,22-12-10 16,9-14-3-16,3-8-8 16,7-5-9-16</inkml:trace>
  <inkml:trace contextRef="#ctx0" brushRef="#br0" timeOffset="14616.4894">4127 5730 41 0,'-10'9'93'16,"-2"-4"-1"-16,12-5-5 15,-15 1-2-15,15-1-56 16,0 0-5-16,0 0-6 16,0-14-7-16,10-1-3 0,12-10-1 15,8-8-2-15,13-10-1 16,13-11 0-16,18-10-1 16,13-8-3-16,10-8 0 15,16-6 0 1,8-6 0-16,3 2 0 0,1 0 0 0,-3 5 0 15,-5 4 0-15,-12 8 0 16,-14 10 0-16,-12 9 0 16,-19 10 0-16,-11 9 0 0,-14 9 0 15,-12 6 0 1,-10 6 0-16,-7 1 0 0,-6 13 0 16,1-13-2-16,-1 13-9 15,-4-9-7-15,4 9-10 16,-12-11-21-16,4 2-40 0,-1 0-3 15,-1-5-4-15,-3-1 12 16</inkml:trace>
  <inkml:trace contextRef="#ctx0" brushRef="#br0" timeOffset="14826.2075">5552 4287 19 0,'-16'-23'82'0,"1"-3"5"16,8 5-16-16,3-3-12 16,6 3-14-16,12 5-13 15,7-1-11-15,7 10-5 16,6 6-4-16,5 6-4 0,4 13-3 15,-3 12-1-15,-3 14-2 16,-3 13-1-16,-8 11 1 16,-7 2-1-16,-9 2-1 15,-8-5-1-15,-4-5-2 16,-6-5-5-16,-8-16-11 0,-17-15-64 16,22-16-3-16,11-10-6 15,-8-27-5-15</inkml:trace>
  <inkml:trace contextRef="#ctx0" brushRef="#br0" timeOffset="15846.1768">7566 2587 64 0,'19'-41'84'0,"-7"2"-3"0,-6 1-4 15,-5 5-47-15,-2 3-4 16,-4 6 1-16,-8 5-7 16,-1-1-7-16,-7 12-6 0,-6 4-3 15,-2 4-1 1,-5 6-1-16,-5 9-1 0,-3 6 0 15,-6 9 1-15,-3 5-1 16,-2 5 1-16,-4 5 1 0,-3 7-2 16,0 4 1-16,-5 3 0 15,0 0 1-15,-1 6-1 0,-1-1 1 16,2 4-1 0,3 0 0-16,4 0 2 0,2 1-2 15,3 0 0-15,3 2 0 16,5 4-1-16,2 0-1 0,5 4 1 15,2 2-1 1,4-1-1-16,4 2 2 0,2 0-1 16,7-2 1-16,2-3-1 15,6 0 0-15,0-3 0 16,8-1 1-16,3 0-1 16,0 0 1-16,9-1 0 0,5 0 0 15,2 0 0 1,5 0-1-16,5 3 2 0,4 1-1 15,3 1 0-15,5-1 0 0,5-2-2 16,1-2 4-16,7-3-1 16,-1-5 1-16,5-7 0 15,0-9 0-15,4-8 0 0,0-7 0 16,5-4 1-16,1-8-4 31,5-6 0-31,5-8 0 0,3-5 0 16,5-2 0-16,6-10 0 0,5-7 0 0,4-7 0 15,3-5 0-15,7-8 0 16,0-2 0-16,5-5 0 16,5-5 0-16,-2-5 0 0,-3-4 0 15,9-6 0 1,-2-4 0-16,2-7 0 0,-3-4 0 16,-1-11 0-16,-3-8 0 15,3-7 0-15,-5-6 0 16,-7-6 0-16,-9-3 0 0,-8-7 0 15,-6-4 0-15,-10 1 0 16,-14 3 0-16,-12 1 0 16,-14-2 0-16,-10 3 0 15,-10 2 0-15,-12 6 0 0,-6 8 0 16,-17 1 0-16,-8 1 0 16,-7 7 0-16,-9 4 0 15,-14 10 0-15,-7 5 0 0,-13 5 0 16,-14 7 0-1,-12 9 0-15,-10 11 0 0,-9 8 0 16,-12 13 0-16,-3 10 0 16,-11 11 0-16,-4 9 0 15,-32 34 0 1,6 15 0-16,2 12-6 16,14 21-22-16,14 6-60 15,13 3-2-15,26-6-5 16,24-8-8-16,60-22 3 0</inkml:trace>
  <inkml:trace contextRef="#ctx0" brushRef="#br0" timeOffset="16241.1675">7991 2294 84 0,'-6'-17'93'16,"-6"2"-2"0,2 4-8-16,-4-3-1 0,-1 5-66 15,4 9-2-15,-2 9-5 16,-1 16-3-16,-4 14-2 16,-3 23 0-16,-8 17-2 15,-3 27 2-15,-7 21-1 0,-2 22-1 16,-6 16-1-1,2 15 1-15,0 8-2 0,2 1 1 16,1 0 0-16,2-7-1 0,6-4 0 16,0-11 1-16,1-8 0 15,0-11 0-15,0-8 0 16,2-10 0-16,-1-9-3 0,3-10 2 16,-1-14-3-16,4-8-4 15,0-16-7-15,8-12-27 16,2-15-46-16,3-20-1 15,13-26-8-15,-6-15-4 16</inkml:trace>
  <inkml:trace contextRef="#ctx0" brushRef="#br0" timeOffset="16584.1742">8662 2601 28 0,'80'-97'91'0,"-12"18"3"16,-14 14-4-16,-13 12-4 0,-12 42-37 15,-8-14-32-15,-9 16 1 16,-12 9-6-16,0 23-4 0,-5 16-4 16,-4 15 0-16,-9 27-3 15,-9 23 2-15,-6 24 1 16,-10 20-2-16,-5 18-2 15,-7 17 0-15,-3 6 0 0,-3 1 0 16,-5-3 0-16,3-4 0 16,1-11 0-16,5-13 0 0,0-13-2 15,3-11-3 1,3-7-6-16,3-16-7 0,9-9-24 16,5-17-46-16,4-17-3 15,7-16-6-15,1-24-4 16</inkml:trace>
  <inkml:trace contextRef="#ctx0" brushRef="#br0" timeOffset="16960.3928">6275 3826 85 0,'-57'4'92'16,"9"-2"-4"-16,15 1-5 0,12-3 1 15,21 0-73-15,7-9-1 16,31 2 0 0,21-5-1-16,23-8-2 0,25-7 1 15,27-7-2-15,23-4-2 16,18-7-1-16,13-2-1 15,6-1 0-15,-1 1 1 0,-8 2-1 16,-16 3 0-16,-20 4-2 16,-25 5-2-16,-29 3-2 15,-23 6-6-15,-32 1-12 0,-25 0-56 16,-25 14-10-16,-28 1-4 16,-23 4-5-16,-17-2-3 15</inkml:trace>
  <inkml:trace contextRef="#ctx0" brushRef="#br0" timeOffset="17597.0361">6631 3106 91 0,'11'-5'93'0,"-11"5"-7"0,17-3-5 15,-17 3 0-15,-6 11-71 16,2 11-1-16,-3 7-4 16,-1 7-3-16,-2 10-1 0,-2 3 1 15,-1-2-1-15,2-3 0 16,0-5-1-16,1-6 2 16,2-9 0-16,1-8 2 15,2-6 0-15,5-10 0 0,-14-4 0 16,9-8 0-16,0-8 0 15,1-7 0 1,2-3-2-16,1-12 0 0,2-4-1 16,8-6 0-16,8-3-1 15,6-3 0-15,6 2-1 0,7 0 1 16,4 5-2-16,0 8 1 16,0 7-1-16,-4 11 0 15,-3 8 0-15,-7 13 0 16,-2 7 1-16,-13 19 0 0,-6 11 0 15,-6 14 1-15,-10 10 0 16,-4 3 1-16,-6 2-1 16,-1-2 0-16,-4-5 0 0,5-8 0 15,3-10 0-15,9-13-1 16,6-7 1-16,3-17 0 16,15 8 0-16,8-8 1 0,11-3 0 15,4-4 0-15,7 1 0 16,-1 1-1-1,0 2 1-15,-4 3-1 0,-8 3 1 16,-7 10 0-16,-11 2 0 0,-10 6 0 16,-7 4 0-16,-12 4 0 15,-8 3 1-15,-8 7-2 16,-10 1 0-16,-5 4-5 16,-11-1-10-16,3 6-70 15,-4 1-3-15,-3-8-4 0,3-3-8 16,4-6-3-16</inkml:trace>
  <inkml:trace contextRef="#ctx0" brushRef="#br0" timeOffset="18616.9188">7812 6009 25 0,'13'-26'87'15,"-5"0"1"-15,-7-1-3 16,-1-3-24-16,-7 8-18 16,-6 2-14-16,-6 3-9 0,-7 4-7 15,-7 5-4 1,-4 1-3-16,-8 6-1 0,-9 2-1 16,-3 8-1-16,-7 5-1 15,-7 6 0-15,-8 5 0 16,-5 4-1-16,-4 7 1 15,-5 7-2-15,-2 6 1 16,-4 7 0-16,-2 5 0 16,1 5 1-16,2 6 0 0,3 3 0 0,3 4 0 15,5 4 0-15,9 1 0 16,7 1-1-16,6-1 0 16,10 3 0-16,6 0 0 15,9 2 0-15,9 4 0 16,6 0-1-16,7 2 1 0,11 2 1 15,6 0-2-15,10 1 0 16,11 2 0-16,13 1 0 0,11-4 0 16,12-3 0-16,11-2 0 15,11-3 0-15,9-9 0 16,11-6 0-16,13-10 0 16,10-11 0-16,9-13 0 15,6-10 0-15,7-16 0 16,4-12 0-16,6-15 0 0,0-19 0 15,0-14 0-15,2-14 0 16,-4-14 0-16,1-14 0 16,-1-10 0-16,-6-8 0 0,-4-10 0 15,-6-8 0-15,-8-7 0 16,-11-6 0-16,-10-5 0 16,-17-7 0-16,-13-1 0 0,-16-1 0 15,-19 3 0-15,-16 0 0 16,-19 6 0-16,-12 7 0 15,-23 5 0-15,-13 11 0 16,-17 11 0-16,-15 9 0 0,-15 12 0 16,-15 15 0-16,-13 13 0 15,-15 17 0-15,-16 19 0 16,-6 16 0-16,-14 11 0 16,-5 26 0-16,-1 12 0 15,9 18 0-15,4 9-16 0,21 15-31 16,21 9-43-16,19 0 0 15,31-2-7-15,27-10-6 16</inkml:trace>
  <inkml:trace contextRef="#ctx0" brushRef="#br0" timeOffset="18946.9373">7814 5913 10 0,'2'-38'94'0,"-6"8"1"0,-12 7-5 16,-9 8-3-16,-5 10-3 16,-46 5-73-16,38 21 0 15,-2 16-1-15,-3 12-2 16,-1 23-3-16,0 17-1 0,-4 22-2 16,-2 11-2-16,2 18 0 15,-1 16 0-15,-5 13 0 16,0 15 0-16,-3 2 0 15,2 0 0-15,-2 1 0 16,1-4 0-16,1-8 0 0,2-16 0 16,9-13 0-16,1-23 0 15,14-14-6-15,3-22-14 16,13-38-56-16,9-9-14 16,4-29-3-16,17-19-6 0,9-34-2 15</inkml:trace>
  <inkml:trace contextRef="#ctx0" brushRef="#br0" timeOffset="19238.1754">7941 6409 3 0,'102'-132'94'0,"-8"25"1"0,-16 22-2 16,-13 20-4-1,-19 15-3-15,-12 21-71 0,-6 20 0 16,-10 15-2-16,-9 23-5 15,-8 19-8-15,-1 19 0 0,-9 19 0 16,-7 20 0-16,-9 18 0 16,-7 18 0-16,-5 15 0 15,-13 9 0-15,-8 7 0 0,-6 2 0 16,-3-3 0-16,-5-3 0 16,-1-15 0-16,2-8 0 15,-3-24-21-15,9-17-66 0,5-20-5 16,1-25-2-16,6-23-6 15,-1-26-1-15</inkml:trace>
  <inkml:trace contextRef="#ctx0" brushRef="#br0" timeOffset="19591.1364">6247 7349 86 0,'-63'-1'96'0,"11"1"-4"16,6 0-5-16,9-1 1 0,12-6-73 15,19-4 2-15,20-4-2 16,28-7-3-16,24-5-9 0,26-5-3 16,25-7 0-16,29-4 0 15,17-4 0-15,15 0 0 16,11 1 0-16,4-1 0 15,-3 1 0-15,-6 2 0 0,-14 5 0 16,-15 3 0-16,-24 5 0 16,-20 3 0-16,-24 5 0 15,-24 5 0-15,-22 4 0 16,-29 1 0-16,-12 13-19 16,-38-8-31-16,-8 5-40 0,-18 0-1 15,-15-2-5-15,-14-1-5 16</inkml:trace>
  <inkml:trace contextRef="#ctx0" brushRef="#br0" timeOffset="19894.8571">6823 6391 70 0,'15'-18'94'15,"-2"2"-5"-15,-7 4-5 16,-6 12 0-16,-14 0-65 16,-5 21 0-16,-11 9-5 15,-9 12-4-15,-2 9-4 16,-8 10 1-16,6 4-3 0,2-2 0 16,10-2-1-16,8-7-1 15,12-5 0-15,11-8-2 16,22-15 0-16,21-12-6 0,20-6-12 15,15-9-66 1,17-15-4-16,14-9-3 0,11-13-8 16,7-6-4-16</inkml:trace>
  <inkml:trace contextRef="#ctx0" brushRef="#br0" timeOffset="21091.715">7384 9329 48 0,'3'-16'90'0,"-2"-2"-2"0,-3 2-4 16,-10-2-3-16,-25 3-59 15,18 4-2-15,-6 1-6 16,-5 3-4-16,-4 5-3 16,-8 2-1-16,-4 2 0 0,-7 7-1 15,-7 7-1-15,-5 5 0 16,-7 9-1 0,-8 5 0-16,-3 8 0 0,-4 6-1 15,-3 6 0-15,-2 4-1 0,1 7 1 16,2 3-1-1,4 4 0-15,7 6 0 0,3 3 0 16,9 3 1-16,7 2-2 0,11 5 0 16,7 2 0-16,12 2 0 15,8 0 0-15,9 1 0 16,9-1 0-16,3-1 0 0,15-2 0 16,6 0 0-16,11-2 0 15,4-2 0-15,13-3 0 16,6-4 0-16,12-4 0 15,10-6 0-15,10-5 0 0,9-6 0 16,15-11 0-16,13-8 0 16,4-10 0-16,11-12 0 15,6-9 0-15,6-11 0 16,5-13 0-16,4-12 0 0,0-16 0 16,0-11 0-16,2-11 0 15,-5-9 0-15,-2-7 0 16,-5-5 0-16,-7-3 0 15,-11-8 0-15,-8-1 0 0,-14-6 0 16,-12-2 0-16,-11-7 0 16,-13-7 0-16,-13-5 0 15,-13-7 0-15,-15-5 0 16,-16 0 0-16,-13-1 0 0,-13-1 0 16,-19 6 0-16,-18 5 0 15,-18 8 0-15,-18 12 0 16,-14 15 0-16,-18 9 0 0,-16 17 0 15,-17 16 0-15,-11 14 0 16,-10 15 0-16,-8 15 0 16,-4 10 0-16,-4 16 0 15,6 13 0-15,7 6 0 16,17 17 0-16,12 3-16 0,29-2-51 16,18 16-23-16,31-6-3 15,28-10-6-15,26-10-4 0</inkml:trace>
  <inkml:trace contextRef="#ctx0" brushRef="#br0" timeOffset="21376.4577">7518 9192 91 0,'11'-23'98'0,"-11"4"-5"15,-5 7-5-15,-10 5-1 0,-9 7-67 16,-5 20-1-16,-2 18-7 15,-4 16-9-15,-3 19-3 16,-5 18 0-16,-4 18 0 16,-1 22 0-16,0 12 0 15,-2 12 0-15,-1 10 0 16,0 3 0-16,2 4 0 0,-1-6 0 16,0-6 0-16,6-10 0 15,-1-16 0-15,9-15 0 0,0-11-56 16,13-31-33-16,7-27-1 15,11-28-6-15,5-22-8 16</inkml:trace>
  <inkml:trace contextRef="#ctx0" brushRef="#br0" timeOffset="21660.8261">7923 9435 18 0,'83'-102'101'0,"-12"22"-1"15,-16 17-7-15,-13 20-2 0,-15 15-3 16,-13 20-74-16,-4 19-8 16,-7 23-6-16,-3 21 0 15,-3 17 0-15,-10 21 0 16,-5 20 0-16,-6 20 0 16,-9 20 0-16,-3 10 0 15,-7 11 0-15,-7 7 0 0,-3 4 0 16,-5-8 0-16,-5-6 0 15,2-18 0-15,4-20 0 16,-1-16-2-16,-7-21-69 0,8-31-20 16,-1-30 0-16,2-24-8 15,4-18-3-15</inkml:trace>
  <inkml:trace contextRef="#ctx0" brushRef="#br0" timeOffset="21978.5936">6200 10437 86 0,'-81'-3'96'15,"2"-1"-4"-15,11 2-3 16,10-3-1-16,46-1-70 16,-19 3 1-16,20-4-3 15,25-4-9-15,28-7-7 16,35-5 0-16,24-8 0 0,34-8 0 15,30-7 0-15,24-7 0 16,15 1 0-16,12-1 0 16,2 0 0-16,-7 4 0 15,-8 4 0-15,-24 7 0 0,-28 5 0 16,-25 9 0-16,-31 3 0 16,-32 9-12-16,-37 19-55 15,-26-7-25-15,-28-8-1 0,-31 0-6 16,-23 1-2-16</inkml:trace>
  <inkml:trace contextRef="#ctx0" brushRef="#br0" timeOffset="22258.4328">6303 9589 1 0,'0'0'97'0,"2"-11"0"0,-2 11-6 16,19-2-5-16,-8 4 0 0,2 18-71 16,-2 7-1-16,2 10-5 15,-4 11-4-15,-5 9-1 16,-3 11-2-16,-1 5-1 16,-1 5-2-16,-6-3-4 15,-2-3-2-15,-5-6-6 0,5-8-14 16,-3-14-58-16,2-17-3 15,1-18-6 1,-2-11-5-16,1-16 10 0</inkml:trace>
  <inkml:trace contextRef="#ctx0" brushRef="#br0" timeOffset="22506.9197">6274 9734 61 0,'19'-37'96'0,"8"3"-4"16,7 4-4-16,6 2-3 0,5-2-54 15,3 17-12-15,8 9-4 16,0 8-7-16,-1 15-2 16,-5 11-2-16,-3 10-1 15,-11 10 0-15,-10 6-3 16,-13 4 0-16,-14 1 0 0,-11-2 0 16,-19-2 0-16,-15-2 0 15,-12-7 0-15,-10-8-5 16,-10-14-18-16,-4-4-63 15,2-11-4-15,0-14-3 0,6-17-8 16,7-21-2-16</inkml:trace>
  <inkml:trace contextRef="#ctx0" brushRef="#br0" timeOffset="23316.0814">4246 7035 68 0,'-31'-11'84'0,"-1"1"-1"15,-2 0-4-15,-1 33-24 0,4-26-33 16,0 1-1-16,5 0-4 16,1 2-2-16,6-2-3 15,3 2-2-15,8 0-1 0,8 0-2 16,6 9-2-16,22-3 0 15,18-1-2-15,23-2-1 16,23 1 1-16,23-4-1 0,24-4 1 16,23-7-2-1,11-5 1-15,18-4-1 0,2-2 1 16,0-4-2-16,-7 0 0 16,-11 0 0-16,-18 3 0 15,-25 1-3-15,-23 4-3 0,-31-1-2 16,-26 5-3-16,-27 2-3 15,-24 3-3-15,-19 2-2 16,-21 0 1-16,-17 3 2 16,-9 1 2-16,-7 0 4 15,-6 2 7-15,6-2 6 0,5 1 6 16,12 1 1-16,11 0 2 16,17 1 2-16,17 2 0 15,10-2-1-15,26 23-3 0,6-4-2 16,12 9-3-16,2 6 0 15,4 8-1-15,-1 7-1 16,-6 7-2-16,-11 3-1 0,-12 5-2 16,-15 0-4-16,-13 5-6 15,-25-5-9-15,-15-6-58 16,-17-2-6-16,-21-6-6 16,-12-8-7-16,-18-14 9 15</inkml:trace>
  <inkml:trace contextRef="#ctx0" brushRef="#br0" timeOffset="23924.9972">3322 7214 1 0,'-33'10'91'0,"12"-1"1"16,13 5-4-16,4 1-4 0,8 5-2 15,-30 6-72-15,44 14-3 16,14 13 0-16,6 11-1 0,9 15-1 16,11 8-1-16,9 9 0 15,11 9 2 1,9 6 0-16,11 5 0 0,8 2 1 16,7 2-2-16,6 2-5 15,4 2 0-15,3-4 0 0,0 1 0 16,2-1 0-16,-1 2 0 15,-4 2 0-15,-7-2 0 16,-5-1 0-16,-5-4 0 16,-7-5 0-16,-8-3 0 0,-12-12 0 15,-9-14 0-15,-16-14 0 0,-9-14 0 16,-15-14 0-16,-14-11 0 16,-15-16 0-16,-12-10 0 15,-17-7 0-15,-16-13 0 16,-3-7 0-16,-11-7 0 0,-5-4 0 15,-6-2 0-15,-1-1 0 16,2 3 0-16,4 7 0 16,2 6 0-16,4 9 0 15,9 7 0-15,3 6 0 16,11 13 0-16,8 6 0 16,10 4 0-16,16 2 0 0,10-1 0 15,20-6 0-15,18-8 0 16,14-11 0-16,15-12 0 0,13-15 0 15,10-10 0 1,2-11 0-16,4-8 0 0,-5-7 0 16,-12-14 0-16,-6 0-73 15,-9-4-23-15,-18-6-2 0,-9 1-7 16,-14-2-5-16</inkml:trace>
  <inkml:trace contextRef="#ctx0" brushRef="#br0" timeOffset="27621.3091">6775 4039 79 0,'-3'-15'90'16,"-8"11"-1"-16,-11 2-4 16,-3 2-41-16,-2 5-10 15,1 6-11-15,5 5-7 16,-1 7-5-16,6 6-3 0,7 3-2 16,9 2-2-16,5 4-2 15,14 2 1-15,6 4-1 0,9-2-1 16,4 0 1-16,4-3-1 15,4 0-1 1,-5-5 1-16,-3-2 0 0,-3-2 0 16,-7-4 0-16,-9-3 0 0,-3-2 0 15,-13-1 0-15,-3-5 1 16,-9 3 0-16,-8-5-2 16,-7 0 0-16,-9-4 0 15,-2 1-7-15,-12-5-7 0,3 1-27 16,-10-5-48-16,0-2-2 15,-1-12-6-15,0-4-7 16</inkml:trace>
  <inkml:trace contextRef="#ctx0" brushRef="#br0" timeOffset="27793.0853">6448 4209 0 0,'40'-25'93'0,"2"-2"4"16,5 1-6-16,1-3-7 15,6 25-21-15,4-23-44 16,4-1-4-16,3 9-10 0,-4 1-14 16,4 7-72-16,-7 6-3 15,-3 1-5-15,-7 3-7 16,-4 0-2-16</inkml:trace>
  <inkml:trace contextRef="#ctx0" brushRef="#br0" timeOffset="28616.5859">6325 7497 31 0,'-15'5'90'0,"-1"-1"1"16,2-4-5-16,2 0-3 15,12 0-55-15,-9-16-2 16,9 4-6-16,11-3-7 0,6-3-3 16,9-2-4-16,7 2-1 15,3 1-1-15,5 4-1 0,-1 6-1 16,1 7-1-1,-7 6 0-15,-4 11-1 0,-10 8 0 16,-6 5 0-16,-11 6 0 16,-3 4 0-16,-9-2 1 15,-7 1-1-15,-3-4 0 16,-2-7 1-16,3-6 0 0,2-5 0 16,6-7 0-16,10-10 1 15,0 0-1-15,16-6 2 0,6-4-3 16,5 2 0-16,3-2 0 15,3 3 0-15,0 4 0 16,-5 3 0-16,-4 5 0 16,-5 7 0-16,-9 9 0 0,-4 3 0 15,-13 7 0 1,-9 5 0-16,-6 4 0 16,-6 3 0-16,-5 2 0 0,-3 0 0 15,2 3-7 1,-2 1-79-16,11-8-3 0,7 0-4 15,1-6-7-15,6-3-5 16</inkml:trace>
  <inkml:trace contextRef="#ctx0" brushRef="#br0" timeOffset="29226.0054">6458 10904 17 0,'-4'-11'103'0,"4"11"0"16,-7-15-7-16,7 15-2 16,-7-17-1-1,2 2-88 1,5 15-5-16,0 0 0 0,-9 12 0 15,8 4 0-15,1 8 0 16,0 2 0-16,0 7 0 16,0 2 0-16,1 4 0 15,0-3 0-15,1 4 0 16,-1-5 0-16,3 1 0 0,-2-12 0 16,-3-3-79-16,5-7-7 15,-4-14-1-15,18 0-5 16,-9-17-2-16</inkml:trace>
  <inkml:trace contextRef="#ctx0" brushRef="#br0" timeOffset="31673.7498">6836 10666 49 0,'0'0'88'15,"-6"-12"-2"-15,6 12-2 0,0 0-30 16,-10-8-16-16,10 8-9 16,0 0-7-16,0-10-6 0,0 10-3 15,0 0-2-15,0 0-2 16,0 0-1-16,0 0-4 16,0 0-4-16,-3 10 0 15,-1 0 0-15,-3 5 0 0,2 3 0 16,-2 4 0-16,-1 5 0 15,2 1 0 1,-4 2 0-16,4-2 0 0,0 0 0 16,5 0 0-16,1-3 0 15,0 1 0-15,2-3 0 0,7-1 0 16,-1-4 0-16,3 2 0 16,3-9 0-16,1-1 0 15,4-3 0-15,2-7 0 16,1-2 0-16,3-10 0 15,3-4 0-15,-1-7 0 0,-1-2 0 16,-2-8 0-16,-2 3 0 16,-3-6 0-16,-6 0 0 0,0-2 0 15,-9-3 0-15,-4 3 0 16,0 1 0-16,-6 4 0 16,-5-1 0-16,-5 6 0 15,0 3 0-15,-5 6 0 0,-1 5 0 16,-5 4 0-16,2 4 0 15,-2 6 0-15,-3 0 0 16,8 7 0-16,-4 4 0 0,11 18-26 16,3-11-67-16,5 0-2 15,3-1-6-15,2-1-7 16</inkml:trace>
  <inkml:trace contextRef="#ctx0" brushRef="#br0" timeOffset="31992.0118">6509 10628 37 0,'-13'-3'91'16,"5"2"1"-16,-2-2-6 16,10 3-2-16,-8 0-52 15,8 0-7-15,-2 21-7 16,2 0-6-16,0 14-5 0,1 7-2 16,3 9-3-16,-1 5-4 15,6 15-21-15,-2-4-60 16,0-4-3-16,1-4-5 15,2-8-5-15,1-11-4 0</inkml:trace>
  <inkml:trace contextRef="#ctx0" brushRef="#br0" timeOffset="32970.0573">9804 3723 81 0,'0'0'88'16,"-11"-7"-2"-16,3 16-7 0,8-9-37 15,-11 0-9-15,11 0-11 16,0 0-7-16,0 0-3 15,0 0-3-15,0 0-1 16,17 4-3-16,6-4 0 16,10 0 0-16,9-5-1 0,14-2 0 15,14-3-2-15,9-1 1 16,12-4-1-16,13-2-1 16,5 2 0-16,3-3 1 0,6 1 0 15,-2-1-2-15,-1 2 0 16,-3-1 0-16,-5 2 0 15,-6 1 0-15,-13-1 0 16,-10 3 0-16,-12 1 0 0,-10 1 0 16,-10 2-2-16,-15 1-3 15,-6 2-5-15,-13-2-7 16,-5 2-10-16,-7 5-23 16,-5-11-37-16,-8 0-2 0,-7 0-4 15,-2-1-2 1</inkml:trace>
  <inkml:trace contextRef="#ctx0" brushRef="#br0" timeOffset="33171.3216">11304 3307 67 0,'-28'-13'85'0,"6"0"-4"16,10 5-3-16,12 8-24 15,0 0-18-15,17 2-12 16,3 7-6-16,8 9-4 0,2 3-2 16,7 7 1-16,0 11-3 15,-3 8-4-15,-2 11-1 16,-13 9-2-1,-2 8-2-15,-16 0-2 0,-5 3-3 16,-17-2-3-16,-9 3-10 16,-15 12-55-16,-2-31-16 15,-7-10-4-15,-1-12-7 0,0-11 0 16</inkml:trace>
  <inkml:trace contextRef="#ctx0" brushRef="#br0" timeOffset="37013.8335">13897 2623 61 0,'-5'-22'77'16,"0"-6"-11"-16,1 6-11 0,-6-2-5 16,6 3-11-1,-6-2-10-15,3 4-6 0,-7 0-6 16,2 2-4-16,-6 6-4 15,-2-1-2-15,-6 6-2 16,-1 1-1-16,-4 4 0 16,-5 0-1-16,-5 5 0 0,-3 5 1 15,-1 2-1-15,-7 3 1 16,-1 4 0-16,0 2-1 0,-1 5 1 16,-3 2-1-16,0 6 0 15,-1 3 1-15,-1 3-3 16,-3 6 0-16,3 2 0 0,0 3 0 15,-2 5-1-15,6 4 1 16,-1 2-1 0,2 5 0-16,4 1 2 0,-1 3-2 0,2 2 1 15,6 1-1-15,0-2 0 16,5 0 0-16,4-1 0 16,6 0 0-16,3 0-1 15,7-1 1-15,2 1 1 16,5 2-1-16,8 0 1 0,0 0-1 15,3 1 0-15,6 2 0 16,10 2 0-16,3 0 0 16,6 0 0-16,9 1 0 0,5-3 1 15,11-2 1-15,5-1 0 16,8-4-2-16,4 0 0 16,9-4 0-16,6-3 0 15,5-3 0-15,5-2 0 0,4-4 0 16,2-6 0-16,4-3 0 15,4-11 0-15,0-5 0 16,6-8 0-16,-3-8 0 16,6-11 0-1,-3-2 0-15,4-15 0 16,3-11 0-16,2-5 0 0,-1-10 0 0,-2-6 0 16,0-9 0-16,-5-1 0 15,1-4 0-15,-8-4 0 0,-4 1 0 16,-6-7 0-16,-4-5 0 15,-1-5 0-15,-4-5 0 16,-6-5 0-16,-2-5 0 16,-6-9 0-16,-3-7 0 15,-9 0 0-15,-7-1 0 0,-10-3 0 16,-11 5 0-16,-7-2 0 16,-14 3 0-16,-11 5 0 0,-7 5 0 15,-17 6 0-15,-11 6 0 16,-14 2 0-16,-9 5 0 15,-15 4 0-15,-10 4 0 0,-14 4 0 16,-6 3 0-16,-14 6 0 16,-7 6 0-16,-7 5 0 15,-5 4 0-15,-4 10 0 16,-2 5 0-16,1 9 0 16,4 3 0-16,6 8 0 15,5 6 0-15,6 6 0 16,8 5 0-16,17 13-14 0,7 5-21 15,10 9-53-15,20 5-1 16,10 0-5-16,23-2-4 16,10-4 5-16</inkml:trace>
  <inkml:trace contextRef="#ctx0" brushRef="#br0" timeOffset="37401.6149">14009 2286 3 0,'0'0'89'0,"1"-15"2"15,-1 15-5 1,0-9-5-16,0 9-1 0,-16 0-68 16,0 14 0-16,-3 20-1 0,-5 13-3 15,-4 18-2-15,-9 18-1 16,-4 20 1-16,-5 16 0 15,1 17-2-15,-1 13 0 16,6 9-2-16,2 7 0 0,3 3 1 16,2-2-3-16,6 2 0 15,0 1 0-15,2-5 0 16,3-4 0-16,-4-10 0 16,2-3 0-16,0-7 0 0,2-8 0 15,-1-13 0-15,2-13 0 16,1-12 0-16,0-13 0 15,1-12-2-15,1-17-15 0,5-13-34 16,3-14-36-16,10-25-3 16,-11 0-7-16,11-34-4 15</inkml:trace>
  <inkml:trace contextRef="#ctx0" brushRef="#br0" timeOffset="37750.0538">14611 2638 81 0,'69'-78'93'16,"-6"14"-2"-16,-20 13-6 0,-7 15-2 16,-16 13-68-16,-5 13 2 15,-6 18-1-15,-8 17-4 16,-1 14-3-16,-9 19-4 0,-2 14-1 15,-4 20-4-15,-7 19 0 16,-5 17 0-16,-3 12 0 16,-4 7 0-16,1 11 0 15,0 1 0-15,-2 1 0 16,2-4 0-16,3-5 0 0,0-7 0 16,-2-9 0-1,6-10-5-15,-2-10-6 0,-2-15-10 0,3-7-65 16,0-12-4-16,-1-19-4 15,2-16-6 1,-4-19-1-16</inkml:trace>
  <inkml:trace contextRef="#ctx0" brushRef="#br0" timeOffset="38182.8041">12647 3682 76 0,'-44'-1'93'16,"6"-2"-5"-16,9 1-4 15,4-7-2-15,9 5-69 16,3 3-1-16,13 1 0 15,0 0-4-15,0 0 0 0,13 1-2 16,10 0 0-16,18-1 0 16,17-4-1-16,25-5 0 15,24-4 2-15,26-7-7 0,29 0 0 16,27-9 0-16,17 2 0 16,14-2 0-16,10 0 0 15,0-1 0-15,-8 4 0 0,-16-1 0 16,-17 3 0-16,-27 1 0 15,-27 3 0-15,-26 0 0 0,-31 5 0 16,-22 3 0-16,-21-2 0 16,-20 7-11-16,-23-4-33 15,-21 6-43-15,-16 0-3 16,-19-3-7-16,-18-3-4 16</inkml:trace>
  <inkml:trace contextRef="#ctx0" brushRef="#br0" timeOffset="38599.9225">12880 2892 35 0,'0'-18'90'0,"3"-2"-1"0,9 3-3 16,-3-1-2-16,4 1-48 16,-3 9-15-16,1 3-2 15,-1 7-6-15,-3 10-4 16,-5 15-4-16,-3 7-1 0,-6 14-1 16,-6 7-1-1,-2 8 0-15,-3 3 1 0,-2 1-2 16,2-4-1-16,1-4 0 15,5-7 1-15,6-8-1 16,5-9 1-16,2-10 0 16,11-8 0-16,8-7 0 0,3-3 1 15,9-7 0-15,7-4-2 16,2-12-2-16,7-4-1 16,2-4-5-16,-5-10-8 0,2-1-31 15,-8-3-39-15,-6-5-2 16,-13-2-5-16,-13 0-6 15</inkml:trace>
  <inkml:trace contextRef="#ctx0" brushRef="#br0" timeOffset="38810.9893">12986 2860 75 0,'-29'-15'87'0,"10"-3"-4"0,4 1-4 0,6-2-40 15,13 1-2-15,16 1-15 16,8-1-8-16,14 3-6 15,4 1-3-15,9 3-1 16,4 1-3-16,3 10-10 0,-6-2-10 16,-1 2-35-16,-4 14-26 15,-13 2-6-15,-12 2-3 16,-12 1-5-16</inkml:trace>
  <inkml:trace contextRef="#ctx0" brushRef="#br0" timeOffset="38987.9449">12976 3068 1 0,'-33'18'84'16,"10"-4"5"-16,6-5-2 15,17-9-3-15,0 19-29 0,13-23-28 16,13-4-3-16,15-6-8 16,9-2-5-16,15 1-6 15,8-6-13-15,12-3-46 16,6 10-28-16,9-2-4 15,-4 0-7-15,-2-1-5 16</inkml:trace>
  <inkml:trace contextRef="#ctx0" brushRef="#br0" timeOffset="41600.4153">12826 4059 61 0,'-2'-11'94'16,"-2"-1"-3"-16,0 1-5 15,-1 2-3-15,5 9-60 16,-11-2-7-16,11 2-4 15,-11 16-5-15,2 0-3 16,4 5-1-16,3 1-1 0,0 6 1 16,2-1-1-16,3 0 0 15,8 0 0-15,5 0-1 16,8 0 0-16,5-2 1 16,5 3-1-16,4-2 0 15,4 2-1-15,-2-3 1 0,0 0 0 16,-6 0-1-16,-6-4 0 15,-5-1 0-15,-7-2 0 16,-8 0 1-16,-7 0 0 0,-3-4-1 16,-11 1 1-16,-6-4 0 15,-3 1-1-15,-8-1-2 16,-3-3-1-16,-5-1-3 16,-5-5-4-16,3 2-9 0,-6-6-31 15,4-3-37-15,4-6-4 16,2-7-5-16,7-7-1 15</inkml:trace>
  <inkml:trace contextRef="#ctx0" brushRef="#br0" timeOffset="41847.9847">12785 4136 35 0,'21'-22'92'0,"2"4"2"0,0-4-6 15,6 1-1 1,-3-1-56-16,6 2-1 15,5 1-10-15,-3 1-7 0,4 3-5 16,-1 0-3-16,-2 5-1 16,-1 1-3-16,-3 3 0 15,-3 0-1-15,-4 4-2 0,-2-2-2 16,-4 4-5-16,-5-1-11 16,2 1-64-16,1 1-5 15,-3-1-4-15,-1 0-5 16,2-5-3-16</inkml:trace>
  <inkml:trace contextRef="#ctx0" brushRef="#br0" timeOffset="44783.6712">9282 6894 6 0,'-16'2'73'0,"3"-2"2"0,13 0-15 16,-13 4-16-16,13-4-8 15,0 0-17-15,0 0-7 0,0 0-4 16,0 0-3-1,10 10-1-15,5-5 0 0,6 0 0 16,3-2 3-16,10-1-1 16,7-1 2-16,9-1-2 15,5 1 1 1,5-4-2-16,6-3 0 0,6 2-1 16,2-3 0-16,5 0 0 0,3-2 0 0,5 2 0 15,1-2-1-15,8 1 0 16,1-1 0-16,9 0-1 15,0 0 0-15,5 3 0 16,3-3-1-16,5 2-1 0,3 2 1 16,6-1 0-16,2 0 0 15,1 1-1-15,4 1 1 16,1 1 0-16,3-1 2 0,-1-1-3 16,1 2 2-16,3-1-1 15,-3 1 0-15,5 0 1 16,-1-1-1-16,0 1 0 15,1 0 0-15,-3-1 0 0,-1 2 0 16,0-2 0 0,-1-2 0-16,-4 3 0 0,1-2 0 15,0-2 0-15,-1 1 0 16,3-1 0-16,-3 0 0 16,1-1 0-16,-3 0 0 15,1 1 0-15,0-1 0 0,-5 3 0 16,-4-2 1-16,-5 1-1 15,-3-1 1-15,-3 2-1 0,-7-1 1 16,-8 2-1-16,-4-2 1 16,-6 0-1-16,-6 1 0 15,-8 0 0-15,-6-1 1 0,-8 1-1 16,-9-1 0-16,-6 3 0 16,-8-1 0-16,-7 1 0 15,-7-1 0 1,-7 2-1-16,-4-1-1 0,-13 3-3 15,12-5-5-15,-12 5-13 16,0 0-47-16,-6-4-15 0,6 4-5 16,-8-20-5-16,4 5-1 15</inkml:trace>
  <inkml:trace contextRef="#ctx0" brushRef="#br0" timeOffset="45015.163">16252 6347 42 0,'-9'-9'85'15,"9"9"-1"-15,-14-10-7 0,14 10-3 16,0 0-52-16,0 0-6 16,2 16-4-16,6 2-5 15,1 6-2-15,0 8-1 0,-3 7 1 16,0 6 0-16,-4 3-2 16,-2 5 0-16,-9 1-1 15,-6 0 1-15,-10 1-2 16,-6-3-2-16,-6-3-4 0,-4-9-7 15,4-11-44 1,-2 1-25-16,6-12-3 0,5-13-8 16,13-13-1-16</inkml:trace>
  <inkml:trace contextRef="#ctx0" brushRef="#br0" timeOffset="46007.2709">18260 5598 43 0,'5'-30'70'0,"-5"5"3"15,-6-1-26-15,1 4-9 16,-5-1-7-16,0 1-7 16,-1 7-5-16,-3 1-4 0,-5 3-2 15,-4 3-2-15,-5 4-4 16,-4 3 0-16,-5 1-2 16,-5 8-1-16,-3 4 1 15,-9 3 0-15,-1 3-1 16,-2 5 1-16,-6 6 0 0,0 3-1 15,-3 4 0-15,-2 3 0 16,0 7 0-16,1 2 0 0,1 6-1 16,-1 0-1-16,4 5 0 15,2 0 1-15,1 5-1 16,0 4 0-16,4 1 0 0,1 5-1 16,-2 1 1-1,2 5-1-15,3-1 0 16,3 0 0-16,7 0 0 0,2 0-1 15,6 0 0-15,4 0 0 16,10-3 0-16,5 1 1 16,7 1 2-16,4 1-1 0,4-1 0 15,7-2 0-15,8-1-1 16,10 0 1-16,5-2 0 16,7-4-1-16,11-4-1 15,9 1 1-15,22-1 1 16,11-5 0-16,8-6 0 15,9-6 1-15,7-5 0 16,4-7 0-16,7-8-1 16,2-6 1-16,-12-10-3 0,4-8 0 15,0-3 0-15,4-4 0 16,-1-8 0-16,2-6 0 0,-1-3 0 16,1-7 0-16,-1-4 0 15,-5-4 0-15,-1-6 0 16,-2-7 0-16,-2-4 0 15,1-5 0-15,-2-10 0 0,0-6 0 16,-4-5 0-16,0-8 0 16,-2-7 0-16,-8-5 0 15,-2-4 0-15,-13-1 0 16,-8-3 0-16,-13 0 0 16,-9 2 0-16,-14 1 0 0,-13 1 0 15,-14 7 0-15,-12 2 0 16,-11 4 0-16,-14 4 0 15,-12 3 0-15,-12 4 0 0,-12 0 0 16,-14 3 0-16,-12 5 0 16,-10 3 0-16,-12 4 0 15,-15 5 0-15,-7 8 0 0,-14 5 0 16,-8 10 0-16,-3 9 0 16,-4 9 0-16,-3 10 0 15,3 7-3-15,5 10-12 16,11 16-16-16,18 3-55 0,10 10-2 15,20 0-4-15,24-4-6 16,22-3 1-16</inkml:trace>
  <inkml:trace contextRef="#ctx0" brushRef="#br0" timeOffset="46387.3593">18311 5445 76 0,'-11'-5'91'15,"1"0"-6"-15,10 5-6 16,-15-10-2-16,15 10-65 16,-10 11-1-16,4 7-3 15,-4 16-2-15,-4 10-1 0,-5 16 1 16,-6 15-1-16,-7 18 0 15,-6 14 0-15,-4 17-1 16,-9 11-1-16,0 11 0 16,-4 9 0-16,-3 6-1 0,1 4 0 15,-2-2 0-15,2-2 0 16,1-7-1-16,5-6 0 16,0-8-1-16,3-13 1 15,3-10-1-15,0-13-3 0,6-6-1 16,1-14-5-16,8-11-10 15,3-13-35-15,10-17-30 16,8-20-5-16,9-23-6 0,14-16-3 16</inkml:trace>
  <inkml:trace contextRef="#ctx0" brushRef="#br0" timeOffset="46755.2599">19032 5841 20 0,'86'-62'86'0,"-13"7"2"0,-8 9-4 16,-16 6-2-16,-12 6-43 16,-6 12-16-16,-12 7-4 0,-7 12-4 15,-5 7-5 1,-7 21-2-16,-2 12-3 0,-6 19-2 15,-4 15-1-15,-4 22 2 0,-9 17-1 16,-2 13 0 0,-8 8-1-16,1 5 0 0,-3 4-2 15,-2-1 1-15,-2 0-1 16,-1-8 1-16,4-6-1 16,-3-6 0-16,4-2 0 0,-5-3-2 15,-1-9-4-15,-1-1-4 16,-4-8-7-16,6-7-29 15,-4-5-41-15,0-12-2 16,4-17-7-16,-1-14-3 16</inkml:trace>
  <inkml:trace contextRef="#ctx0" brushRef="#br0" timeOffset="47187.818">16818 6728 45 0,'-85'6'87'16,"14"3"-3"-16,13-5-2 15,12 3-5-15,17-2-59 16,5 4 0-16,15 3-2 15,9-2-3-15,13 2-3 16,13-1-1-16,13-2 1 0,21-3-2 16,19 0-1-16,21-5-1 15,22-1-2-15,22-7 0 16,23-3-1-16,18-5-1 16,22 1 0-16,8-2 1 15,13-1-2-15,1 1 1 0,-1 3-2 16,-10 0 0-16,-15-1 0 15,-17 4 0-15,-26-1 0 0,-25 0 0 16,-30 0 0-16,-30-1-7 16,-22-1-4-16,-28-4-10 15,-22-3-32-15,-21 6-33 0,-23-1-4 16,-16-2-7-16,-16-4-2 16</inkml:trace>
  <inkml:trace contextRef="#ctx0" brushRef="#br0" timeOffset="47544.902">17363 6034 68 0,'-7'-12'86'16,"7"12"0"-16,0-11-8 16,0-2-37-16,0 13-12 0,0 0-8 15,0 0-7-15,0 18-6 16,0 1-3-16,-4 9-3 16,-2 6 1-16,-3 11 0 0,-3 4-1 15,0 2 0-15,-2 2 0 16,-3-1 0-16,-1-1-3 15,-1-3-1-15,0-6-4 16,2-3-5-16,-3-10-6 16,3-4-18-16,12 0-42 0,-9-14-6 15,2-7-5 1,2-5-1-16</inkml:trace>
  <inkml:trace contextRef="#ctx0" brushRef="#br0" timeOffset="47774.9314">17225 6132 38 0,'17'-17'79'15,"2"-1"-1"-15,2 1-5 16,6 8-32-16,1-5-17 16,3 0-8-16,5 5-7 0,-1 2-4 15,2 3-3-15,-4 2-2 16,2 2-6-16,-7 1-10 15,-7 5-26-15,4 5-29 16,-10 0-5-16,-5 2-3 16,-8-1 4-16</inkml:trace>
  <inkml:trace contextRef="#ctx0" brushRef="#br0" timeOffset="47953.7926">17289 6288 28 0,'-9'11'79'15,"9"-11"3"-15,-1 11-2 0,1-11-38 16,13 3-4-16,5-2-8 16,5-1-8-16,9 0-9 15,7-1-6-15,11 1-13 16,-2 3-53-16,19-3-16 0,2 0-7 16,4-1-4-16,2-5-5 15</inkml:trace>
  <inkml:trace contextRef="#ctx0" brushRef="#br0" timeOffset="50636.7659">16996 7093 26 0,'-12'-4'48'16,"-1"-2"2"-16,5 1-1 15,-3-1 0-15,11 6-4 16,-18-11-7-16,18 11-4 16,-16-7-6-16,16 7-2 15,-16-4-7-15,16 4-3 0,-16 0-4 16,16 0-1-16,-10 2-3 16,10-2-2-16,-1 14 0 15,4-3-1-15,10 2-1 0,9 1-1 16,4 2 1-16,8 3-1 15,3 0-1-15,5 3 1 16,-2 2-1-16,-3-1-1 0,-5 3 0 16,-7 4 0-16,-8 2 0 15,-11 3 0-15,-6 4 1 16,-6 0-2-16,-11 3 1 16,-4-1 0-16,-2-1-1 15,-2-3-1-15,0-3-2 0,1-4-3 16,6-2-6-1,-1-8-9-15,8-3-27 0,7-3-39 16,4-14-5-16,-9 9-4 16,9-9-2-16</inkml:trace>
  <inkml:trace contextRef="#ctx0" brushRef="#br0" timeOffset="50810.4663">16939 7521 40 0,'-5'-17'91'16,"4"-1"-1"-16,1 4-6 15,6-4-2-15,11 3-54 0,8 4-10 16,12-3-7-16,8 3-8 16,9 1-10-16,11 3-33 15,10 5-41-15,7 2-3 16,4 0-5-16,-4 2-6 16</inkml:trace>
  <inkml:trace contextRef="#ctx0" brushRef="#br0" timeOffset="52761.341">9393 10702 10 0,'0'0'65'0,"0"0"1"0,-8-9-18 16,8 9-11-16,0 0-7 15,0 0-5-15,0 0-5 16,0 0-4-16,0 0-1 0,0 0-4 16,0 0-2-16,0 0-2 15,0 0-1-15,0 0-4 16,0 0 2-16,0 0-2 16,0 0-1-16,0 0-1 0,0 0 1 15,0 0-1-15,0 0 1 16,0 0 1-16,0 0 0 15,0 0 2-15,0 0 0 16,8-2 1-16,-8 2-1 0,8 0 1 16,-8 0 0-16,15 0-1 15,-3 0-1-15,0 0 0 16,2 0-1-16,1 0 0 0,5 1-1 16,4 1 1-16,3 0 0 15,6 0 1-15,5-1 0 16,3 0 0-16,11-1 0 15,3 0 0-15,8 1 0 16,5-1 0-16,9-2-1 16,4-1-1-16,6-2 1 15,5 0-1-15,7-3 0 0,7 1 0 16,2-3 0-16,5 0 0 16,4-2 0-16,7-1 1 0,5-1-1 15,4-1 1-15,6-1 0 16,3-1-1-16,6-1 1 15,2 1 0-15,6-1-1 16,2-1 1-16,5 1-1 16,4-1 1-16,6 1-2 0,1-1 1 15,5 1 0-15,3 0-1 16,6-2 1-16,4 4 0 16,1-4 1-16,4 1-1 0,3-1 1 15,5 1 1-15,2-2-1 16,4 0 1-16,4 1-1 15,3-1 0-15,3 1-1 16,1-2 1-16,7 1-1 0,-2 0 1 16,9 0-1-16,0 2 0 15,6-2 1-15,2 0-1 16,2 1 0-16,5 0 1 0,1 1-2 16,6-2 0-16,-1 1 0 15,4 1 0-15,-1-2 0 0,1 2 0 16,4-1 0-16,0 0 0 15,-6 1 0-15,3 2 0 16,-7-2 0-16,-7 3 0 16,-1 1 0-16,-9 2 0 15,-7-2 0-15,-6 3 0 16,-8 0 0-16,-14 0 0 0,-11 2 0 16,-7-1 0-16,-15-1 0 15,-14 1 0-15,-14 0 0 16,-16 0 0-16,-12 1 0 0,-10 1 0 15,-15-1 0-15,-18 2 0 16,-10 1 0-16,-10-3 0 16,-13 3 0-16,-11 1 0 15,-6 1 0-15,-9-1 0 0,-12 6 0 16,13-10 0-16,-13 10 0 16,0-10 0-16,0 10 0 15,-2-10 0-15,2 10 0 0,-7-8-5 16,7 8-3-16,-5-10-1 15,5 10-2-15,-3-9 0 16,3 9 1-16,-1-9 0 0,1 9 2 16,0-9 1-16,0 9 2 15,0-11 2-15,0 11 2 16,0-12 2-16,0 12 0 16,0-15 0-16,0 15 1 15,-4-11 0-15,4 11 0 16,-8-12 1-16,8 12 0 0,0 0 2 15,-7-8 0-15,7 8 0 16,0 0 1-16,0 0 0 0,0 0-1 16,0 0 0-16,0 0-1 15,0 0-1-15,0 0-1 16,0 0-1-16,0 0-1 16,0 0 0-16,0 0 0 0,0 0 0 15,-1 6-2-15,1-6-2 16,-4 16-4-16,4-16-13 15,-13 18-62-15,9-6-1 16,-1-2-7-16,0-1-6 16,5-9 2-16</inkml:trace>
  <inkml:trace contextRef="#ctx0" brushRef="#br0" timeOffset="53413.7015">23178 9619 9 0,'0'0'77'0,"-9"-11"5"15,9 11 1-15,0 0-30 16,-11-9-12-16,11 9-9 0,0 0-8 15,0 0-5-15,6-9-4 16,7 6-2-16,6-2-4 16,11 1-1-16,7-5-1 15,12 2 0-15,12-2-1 0,11 0 0 16,14 2-1 0,14-4-1-16,10 2 0 0,8-1 0 15,10 2-1-15,9-1-3 0,6 1 0 16,3 0 0-16,-3 0 0 15,-4 2 0-15,-1 1 0 16,-6-1 0-16,-10-1 0 16,-12 1 0-16,-15-2 0 15,-10 1 0-15,-16-3 0 0,-14 0 0 16,-11-1 0-16,-16 0 0 16,-6 1 0-16,-12-2 0 15,-6 0 0-15,-4 0 0 0,-6 4 0 16,-6-4 0-1,1 6 0-15,-6-4-2 0,1 7-14 16,-4-2-7-16,1 2-19 16,5 2-46-16,-5-3-1 0,2 1-5 15,-3-3-4-15</inkml:trace>
  <inkml:trace contextRef="#ctx0" brushRef="#br0" timeOffset="53672.8518">25258 9156 64 0,'-22'-16'93'0,"0"2"-3"15,5 2-4-15,-14 2-30 16,31 10-16-16,0 0-13 0,0 0-9 16,17 4-6-16,9 9-5 15,7 6-2-15,4 4-1 16,7 6-1-16,1 3-1 16,0 4 0-16,-6-2-2 15,-5 7 2-15,-15 0-2 16,-10-2 0-16,-9 0 0 0,-8-3 0 15,-17-4-2-15,-9 0-4 16,-8-7-4-16,-1-3-16 16,-4-4-60-16,-4-7-3 0,6-7-4 15,6-6-7-15,8-10 1 16</inkml:trace>
  <inkml:trace contextRef="#ctx0" brushRef="#br0" timeOffset="54794.7572">27516 7174 44 0,'0'-16'74'0,"3"-1"-15"16,-3 1-6-16,0 3-10 16,-7-4-9-16,1 3-8 15,-3-3-3-15,-5 4-4 16,0 0-3-16,-5 2-3 16,-5 1-2-16,-6 4-2 0,-6 5-2 15,-4 0 1-15,-5 7-2 16,-5 6-1-16,-6 2 0 15,-3 5-1-15,-2 5 0 16,1 5-1-16,-6 3 0 0,4 3 0 16,-3 5 0-16,2 3-1 15,-3 7 0-15,5 1 0 16,2 6 0-16,1 1 0 0,0 3-2 16,10 1 2-16,-1 3-1 15,-11 17 3 1,2 3 0-16,-3 5 0 15,1 0 0-15,2 5 1 16,0 0-3-16,-6 5-2 16,7-1 0-16,13-13 0 15,4 1 0-15,8-2 0 0,4 0 0 16,4-2 0-16,5 0 0 16,6-1 0-16,9-2 0 15,4-4 0-15,3-1 0 16,13 1 0-16,4-5 0 0,11 0 0 15,9-4 0-15,4 1 0 16,10-7 0-16,8-2 0 16,4-5 0-16,9-3 0 15,9-7 0-15,4-3 0 0,3-3 0 16,6-4 0-16,3-5 0 16,6-2 0-16,1-6 0 15,5-1 0-15,-5-6 0 0,-2-3 0 16,-3-6 0-1,-3-4 0-15,-2-7 0 0,0-8 0 16,-4-7 0-16,-8-8 0 0,6-7 0 16,-1-6 0-16,0-8 0 15,3-3 0-15,-4-11 0 16,5-8 0-16,-7-8 0 16,1-8 0-16,-6-5 0 15,1-7 0-15,-7-11 0 16,-6-7 0-16,-7 0 0 15,-12-5 0-15,-6-1 0 0,-13-1 0 16,-11-2 0-16,-13 2 0 16,-9 3 0-16,-18 6 0 0,-9 1 0 15,-13 5 0-15,-11 4 0 16,-10 5 0-16,-10 8 0 16,-6 4 0-16,-7 10 0 15,-7 5 0-15,-8 9 0 0,-1 7 0 16,-5 11 0-16,-1 9 0 15,-2 7 0-15,-3 8 0 0,1 11 0 16,-3 7-6-16,3 13-22 16,7 9-61-16,6 6-4 15,14 1-4-15,18-4-6 0,24-1 8 16</inkml:trace>
  <inkml:trace contextRef="#ctx0" brushRef="#br0" timeOffset="55213.0141">27574 7011 63 0,'-13'-1'89'0,"3"1"-4"15,-3 1-3-15,5 5 0 16,-4 5-68-16,-3 11 0 0,0 5-2 15,-4 12-1-15,-3 8-2 16,-6 11-1-16,-2 14-2 16,-7 10-1-16,-3 10-2 0,-4 10 1 15,0 8-1 1,-5 8 1-16,2 10 1 0,-4 1-1 16,0 5 0-1,2-2 0-15,3 1-4 0,-1 1 0 16,5-6 0-16,-4-1 0 0,3-8 0 15,0-5 0-15,-1-3 0 16,3-3 0-16,-4-3 0 16,0-2 0-16,3-4 0 15,0-4 0-15,5-1 0 16,4-3 0-16,3-6 0 0,-1-11-15 16,11-7-18-16,16-19-56 15,-10-16-2-15,7-19-4 0,2-21-6 16</inkml:trace>
  <inkml:trace contextRef="#ctx0" brushRef="#br0" timeOffset="55616.5812">27380 9350 511 0,'-23'68'0'16,"-3"13"0"-16,-7 8 0 16,-2 12 0-16,-1-6 0 0,5-10-5 31,2-10-10-31,4-6-19 15,9-14-56-15,-3-17 1 0,8-13-7 0,-4-21-5 16</inkml:trace>
  <inkml:trace contextRef="#ctx0" brushRef="#br0" timeOffset="56098.1613">25821 8615 53 0,'-44'-2'85'0,"9"0"-2"0,9 1-5 16,11 1-2-16,15 0-59 15,0 0-3-15,14 0-1 16,16 0-2-16,9-2-1 15,11 1 2-15,14-3-1 16,12-1-2-16,16-3-1 0,15 0-1 16,12-2-1-16,11 0 0 15,12-1-2-15,13 0 0 16,7 1 0-16,11 2-4 0,5-3 0 16,4 4 0-16,7-2 0 15,1 1 0-15,-5-4 0 16,-6 1 0-16,-4-2 0 0,-16-4 0 15,-18 2 0-15,-17-2 0 16,-24 3 0-16,-25-2 0 16,-14 4 0-16,-19 2 0 15,-14 3 0-15,-14 1 0 16,-14 6 0-16,0 0 0 16,0 0-9-16,-20-1-11 0,2 9-28 15,-9-5-42-15,-6-3-1 0,-2 0-5 16,-8-11-4-1</inkml:trace>
  <inkml:trace contextRef="#ctx0" brushRef="#br0" timeOffset="56615.0312">28050 7475 38 0,'16'-16'83'16,"5"2"3"-16,-2-3-4 16,0 4-38-16,-2 4-5 0,-2-1-10 15,-1 5-8 1,-14 5-4-16,11 2-5 0,-11 9-2 15,-4 9-3-15,-6 7-2 16,-10 10 0-16,-3 10-1 16,-5 9 0-16,-6 10-2 0,-1 8 2 15,-11 20-1 1,-1 8 1-16,-5 3 0 16,2 5-2-16,-4 2 1 15,0 4 0-15,1 6-3 0,2 0 0 16,6-14 0-16,1 3 0 15,2-7 0-15,4-1 0 16,6-3 0-16,0-3 0 16,2-9 0-16,3-8 0 0,1-9 0 15,3-7 0-15,0-5 0 16,-1-8 0-16,4-9 0 16,-1-9-4-16,1-4-8 15,1-14-16-15,-14-3-60 0,20-10-2 16,-2-7-4-16,1-16-7 15,1-12 7-15</inkml:trace>
  <inkml:trace contextRef="#ctx0" brushRef="#br0" timeOffset="57227.5262">26699 7686 6 0,'3'-12'76'0,"-1"-3"4"16,2 3-1-16,-4-3-34 15,0 5-5-15,-3-3-14 16,-2 2-4-16,-1 2-3 0,-8 3-3 16,-2 4-1-16,-6 2-1 15,-7 7-4-15,-2 7 0 16,-9 8-1-16,-3 6-2 15,-1 6-1-15,-3 8-1 16,7 12 0 0,2-1-1-16,12 0 0 0,11-2-1 15,13-4 0-15,10-5-1 16,14-7 1-16,14-9-1 16,7-16-2-16,7-8 0 15,1-2 0-15,-1-9 0 16,-5-2 0-16,-4-4 0 15,-7 1 0-15,-7 2 0 16,-7 2 0-16,-8 4 0 0,-12 6 0 16,0 0 0-16,-11 9 0 15,-7 7 0-15,-5 9 0 0,-3 5 0 16,-1 8 0-16,-4 4 0 16,5 7 0-16,-3 1-4 15,8 0-61-15,0 3-25 0,4-8-3 16,1-7-6-16,2-12-6 15</inkml:trace>
  <inkml:trace contextRef="#ctx0" brushRef="#br0" timeOffset="58248.419">20780 6659 61 0,'-18'2'77'16,"0"-2"-3"-16,-2 0-3 0,3-1-49 15,-1-1 0-15,1 1-6 16,-1 1-3-16,1 0 0 16,0 0-2-16,0 0 1 0,4 4-1 15,2 0-2-15,1 1 0 16,10-5-1-16,-15 13 1 15,12-5-3-15,3 5 0 16,4 0 0-16,8 1 0 16,7 2 0-16,13 5-1 15,7 0-1-15,14 2 0 0,9 1-1 16,15 1-1-16,9 0 1 16,14 3-2-16,11-1 2 0,11 0-2 15,10 1 1-15,9 0 1 16,16-1-1-16,9 0 1 0,13 3-1 15,6 0 1-15,11 0-1 16,5 2-2-16,7-1 0 16,3 2 0-1,2 1 0-15,3 1 0 0,-1 0 0 16,0 3 0-16,-1-5 0 16,-6 3 0-16,-8 0 0 0,-9-3 0 15,-17-3 0-15,-15-5 0 16,-21-2 0-16,-19-9 0 0,-29 0 0 15,-18-10 0-15,-23-2 0 16,-17-4 0-16,-16-7 0 16,-16-5-3-16,-12-2-5 0,-12-2 0 15,-9-5-1-15,-6 0 1 16,-8-3 1-16,2 0 2 16,-1 2 0-16,8 1 3 15,9 3 0-15,9 3 1 16,12 5 1-16,8 12 2 15,24-12 0-15,4 12 2 16,10 6 0-16,8 10 1 16,3 7 1-16,1 6-1 0,-2 8 0 15,-5 7-1-15,-8 5 0 16,-9 3-1-16,-12 4 0 0,-28 11-3 31,-26-3-3-31,-11-2-4 16,-19-8-13-16,-20-4-64 0,-10-8-4 15,-8-15-5-15,-7-11-8 16,14-26 1-16</inkml:trace>
  <inkml:trace contextRef="#ctx0" brushRef="#br0" timeOffset="59641.3642">16423 3271 59 0,'-18'-8'80'16,"-1"-2"-2"-16,3-4-2 15,1 3-46-15,6 4-2 16,-3-1-2-16,12 8-3 0,-12-10-9 16,12 10-4-16,0 0-2 15,-8-3-2-15,8 3-2 16,5 11-1-16,7 0-1 16,8 6 1-16,12 2 0 0,9 4 1 15,15 1 0-15,9 3-1 16,14 3 0-16,13 0 0 15,13 3-2-15,10 1 0 0,10 3-1 16,9 5 1-16,13 4 0 16,10 1 0-16,9 6 0 15,9 2 0-15,9 1 0 16,8 8-1-16,10 1 1 0,3 3 0 16,9 2 0-16,7 6 0 15,5 5-1-15,4 3 1 16,3-1 0-16,6 6 0 15,2 0 1-15,6 0-1 0,0 2 1 16,2 1-1-16,1-1 0 16,4 0 1-16,-4-2-3 15,1-1 3-15,1 1 1 16,-1-3 0-16,-2-3 0 0,-4-2 1 16,-2-2-1-16,-4-1-3 15,-4-2 0-15,-4-4 0 16,-10-2 0-16,-5-3 0 15,-9-2 0-15,-4-3 0 0,-7-5 0 16,-10-1 0-16,-9-4 0 16,-7-2 0-16,-10-3 0 15,-10-2 0-15,-10-6 0 0,-9 0 0 16,-10-7 0 0,-10 0 0-16,-10-4 0 0,-12-2 0 15,-8-4 0-15,-12-2 0 16,-9-3 0-16,-12-3 0 0,-11-2 0 15,-10-5 0 1,-7-1 0-16,-10-2-4 0,-10-4-4 16,0 0-1-16,-4 0-1 15,-12-1-1-15,-2-6 0 16,-2-2-1-16,-3-3 2 0,-3-4 1 16,0-1 2-16,4-4 1 15,0-1 2-15,6-1 3 0,0-3 2 16,4 2 3-16,5 0 1 15,4 2 2-15,3 1 0 16,0 4 1-16,8 4 1 16,6 4-1-16,4 6-1 0,1 4-2 15,7 13 1-15,4 4-3 16,-1 10 1-16,-1 5-2 16,-1 6 1-16,-7 3-1 15,-7 2-1-15,-6 0 1 0,-11 0-2 16,-20-5-2-1,-7 5-6-15,-20-6-34 0,-11-1-44 16,-5-6-1-16,-6-13-7 0,0-6-7 16</inkml:trace>
  <inkml:trace contextRef="#ctx0" brushRef="#br0" timeOffset="64474.6808">26149 8750 62 0,'0'0'69'15,"6"-17"-2"-15,-1 8-2 16,0-5-15-16,0 3-5 15,0 0-8-15,0 1-8 16,-5 10-7-16,9-13-3 0,-9 13-5 16,0 0-2-16,0 0-4 15,-3 18-2-15,-9 3 0 16,-5 8-6-16,-3 6 0 16,-4 7 0-16,-4 2 0 15,3 3 0-15,2-3 0 0,4 0 0 16,4-6 0-16,8-4 0 15,5-7 0-15,6-4 0 16,9-7 0-16,6-5 0 0,8-5 0 16,0-3 0-16,4-3 0 15,2-7 0-15,1-6 0 16,0-4 0-16,-2-4 0 0,0 1 0 16,-5-3 0-16,-2 2 0 15,-6 2 0-15,-3 5 0 16,-7 1 0-16,-9 13 0 15,11-8 0-15,-11 8 0 16,0 11 0-16,-10 4 0 0,1 8 0 16,-4 6 0-16,-5 6 0 15,-1 7 0-15,-3 7 0 16,-3 4 0-16,3 13 0 16,-5 16-36-16,8-15-55 15,0-5-5-15,3-7-4 0,4-7-9 16</inkml:trace>
  <inkml:trace contextRef="#ctx0" brushRef="#br0" timeOffset="66050.1779">1010 4562 40 0,'-24'-1'85'0,"4"1"-3"16,4 0-3-16,3 0-2 16,5 5-53-16,8 4-7 15,1 9-7-15,12 3-1 16,-4 8-1-16,14 7 0 0,1 5 0 16,3 6-2-16,5 4 0 15,8 2 0-15,5 0 1 16,0-3-3-16,7-1 0 15,-4-10-3 1,-1-5-2-16,0-7-4 0,-4-8-3 0,-7-6-4 16,-5-11-13-16,-7-3-57 0,2-9-5 15,-9-10-2-15,-9-7-4 16</inkml:trace>
  <inkml:trace contextRef="#ctx0" brushRef="#br0" timeOffset="66289.1157">1443 4527 69 0,'-15'-28'93'0,"5"3"0"0,-1 10-7 16,7 3-1-16,4 12-57 15,-9 14-8-15,7 7-6 16,-4 11-7-16,2 9-2 16,-3 18 0-16,-1 13 1 15,-2 13-6-15,-4 10 0 16,-2 9 0-16,3 0 0 15,-3 0-5-15,2-7 0 0,6-9-3 16,-4-13-3-16,7-14-6 16,1-19-12-16,-8-15-57 15,5-14-1-15,-6-14-5 0,-1-15-4 16</inkml:trace>
  <inkml:trace contextRef="#ctx0" brushRef="#br0" timeOffset="66657.5867">823 5142 9 0,'-15'-5'95'0,"2"0"0"16,2 3-5-16,0-1-3 15,1 3-4-15,10 0-71 16,-12-7-2-16,12 7-1 16,18-4-3-16,12-5-1 15,20-5 0-15,15-2 0 0,20-6-5 16,11-4 0-1,10-6 0-15,8-6 0 0,5-3 0 16,6-4 0-16,0 3 0 16,-1 0 0-16,-4 2 0 0,-11 4 0 15,-7 4 0-15,-5 7 0 16,-16 0 0-16,-15 8 0 16,-10 0 0-16,-10 6 0 0,-25 4 0 15,3 3 0-15,-15 1 0 16,2 2 0-16,-11 1 0 15,0 0 0-15,0 0 0 16,0 0-10-16,0-10-78 0,0 10-6 16,14-19-2-16,5-1-8 15,11-9-2 1</inkml:trace>
  <inkml:trace contextRef="#ctx0" brushRef="#br0" timeOffset="67520.3796">15595 2145 0 0,'17'-15'93'16,"-6"3"1"-16,1 4-7 0,-12 8-6 16,7-12 0-16,2 12-70 15,-8 9 0-15,1 10-5 16,0 9-1-1,1 11 0-15,2 6 0 0,2 6 2 16,-1 5 0-16,4 2 0 16,0-2 0-16,3-3-3 15,1-12-4-15,4-5 0 16,3-9 0-16,6-6 0 0,4-12 0 16,7-7 0-16,14-5 0 15,8-14 0-15,12-2 0 16,10-14 0-16,9-5 0 0,5-6 0 15,5 1 0-15,3-2 0 16,-7 1 0-16,-6 4 0 16,-10 5 0-16,-13 7 0 15,-13 6 0-15,-12 5 0 0,-13 7 0 16,-11 2 0 0,-10 5 0-16,-9 3 0 0,0 0 0 15,10-3 0-15,-10 3 0 16,0 0 0-16,0 0 0 15,0 0 0-15,1 6 0 16,-1 9-52-16,6-6-41 0,9 2-1 16,12-5-5-16,10 0-5 15</inkml:trace>
  <inkml:trace contextRef="#ctx0" brushRef="#br0" timeOffset="68351.0604">27031 5649 74 0,'27'-10'87'16,"-5"-6"-1"-16,0 0-2 0,-4-9-41 15,2 10-10-15,1 2-7 16,3 0-6-16,-4 6-4 16,1 1-4-16,-2 3-3 15,-3 3-1-15,0 13-3 0,-5 2-1 16,2 9 0-16,-2 8-4 15,-4 6 0-15,-2 6 0 16,0 8 0-16,-4 4 0 0,-2 2 0 16,1-2 0-1,0-3 0-15,0-4 0 0,7-4 0 16,2-8 0-16,12-7 0 16,12-12 0-16,17-8 0 15,20-8 0-15,13-4 0 16,15-14 0-16,24-10 0 0,13-8 0 15,9-11 0-15,1-4 0 16,-3-1 0-16,-12 0 0 16,-16 4 0-16,-15 6 0 0,-27 8 0 15,-17 5 0-15,-18 12 0 16,-15 5 0-16,-14 7 0 16,-12 0 0-16,-27 4-75 0,8 7-19 15,-8-4-4-15,-3 3-7 16,-9-4-4-16</inkml:trace>
  <inkml:trace contextRef="#ctx0" brushRef="#br0" timeOffset="70122.7291">2377 5502 3 0,'5'-18'91'0,"-5"18"4"16,12-17-5-16,-12 17-7 15,0-11-30-15,0 11-23 0,0 0-12 16,-4 14-8 0,-2 5-3-16,-3 6-4 0,4 4 0 15,5 8 1-15,-4 3 1 0,4 3-1 16,-1-7 0-16,4-3 0 16,6-6 0-16,8-9-4 15,-2-10 0-15,15-8 0 16,-2-12 0-16,4-7 0 15,-7-6 0-15,5-5 0 16,-11 1 0-16,-3-5 0 0,-9 2 0 16,-7 2 0-16,-2 3 0 15,-12 0 0-15,-7 2 0 0,-19 6 0 16,9 6 0-16,-16 3 0 16,0 10 0-16,-4 2 0 15,8 15-9-15,-7 0-24 16,5 8-56-16,24 2-1 15,3-2-6-15,25-7-5 0,21-7 8 16</inkml:trace>
  <inkml:trace contextRef="#ctx0" brushRef="#br0" timeOffset="70554.2951">3006 5266 50 0,'19'-14'97'16,"-2"5"-3"-16,-17 9-7 15,12-9-3-15,-12 9-49 16,15 0-14-16,-4 6-11 16,3 6-3-16,11 6-3 0,0 6-1 15,5 7 0-15,0 5 0 16,-5 11-1-16,-4 8 0 16,0 0 0-16,-7 1-1 15,-9-4 1-15,-3-1 2 16,-2-7-4-16,0-6 0 15,-6-12 0-15,6-8 0 0,-4-6 0 16,4-12 0-16,0 0 0 0,13 0 0 16,8-15 0-1,5-6 0-15,8-3 0 16,4-6 0-16,11-1 0 0,5-2 0 0,1 3 0 16,-2 1 0-1,-9 5 0-15,-4 4 0 0,-1 5 0 16,-12 4 0-16,-9 6 0 15,-7 3 0-15,-11 2 0 16,0 0 0-16,8 11 0 0,-8-11-8 16,-16 14-81-16,16-14-1 15,0 0-4-15,0 0-8 16,-1-18-2-16</inkml:trace>
  <inkml:trace contextRef="#ctx0" brushRef="#br0" timeOffset="71487.2957">7749 2799 36 0,'-3'-10'79'0,"3"2"1"15,-12-6-15-15,13 3-14 16,0-1-10-16,5 1-6 16,1-1-9-16,-3 1-5 15,0 2-5-15,2-1-3 0,-6 10-6 16,15-10-2-16,-4 7-2 16,-1 3-2-16,4 3-1 15,3 9-1-15,1 5 0 16,0 4 0-16,0 8 0 15,-1 6 1-15,-5 8 0 0,-4 1 1 16,-5 2 0-16,-3 3 1 16,-3-6-1-16,-4 0 1 15,-5-7-1-15,3-4 0 16,-2-8-1-16,6-6 1 0,-2-4 0 16,2-5 1-16,5-9 1 15,0 0 0-15,15 4 1 16,3-8 0-1,7-8-1-15,7-5 0 0,4-2 0 0,10-2-3 16,-1-3 0-16,1 3 0 0,-4 1 0 16,-4 3 0-16,-5 3 0 15,-7 2 0-15,-5 3 0 16,-4 0 0 0,-4 6 0-16,-13 3-9 0,18-5-10 0,-12 12-50 15,7-7-18-15,2-7-5 16,3-6-5-16,3-1-4 15</inkml:trace>
  <inkml:trace contextRef="#ctx0" brushRef="#br0" timeOffset="71850.5201">8864 2567 76 0,'-7'-14'96'0,"1"4"-4"16,2-3-6-16,2-3-2 16,0 5-56-16,3 1-9 15,5-2-8-15,8 8-4 0,2 3-4 16,4 1-1 0,5 8-1-16,5 8-1 0,1 4 1 15,3 8 0-15,3 2 1 0,-1 5-2 16,1 1 0-16,-4 3 0 15,-4 1 0 1,-5 2 2-16,-6 1-2 0,-7-1 0 16,-10 2 0-16,-2-4 0 15,-9 1 0-15,-3-5 0 0,-4-4-3 16,-4-6-8-16,6-2-25 16,-4-6-50-16,-1-12-3 0,4-3-5 15,-2-4-6-15,4-9 8 16</inkml:trace>
  <inkml:trace contextRef="#ctx0" brushRef="#br0" timeOffset="72134.0051">8941 2878 64 0,'0'0'96'16,"0"0"-3"-16,14-14-5 0,-2 9-2 15,8 1-56-15,8-7-8 16,7 0-7-16,6-2-3 15,9 1-7-15,1-2-5 16,4 1 0-16,0 1 0 0,-6 1 0 16,-3 1 0-16,-6 1 0 15,-6 4 0-15,-11 1 0 16,-2 2 0-16,-11 2 0 16,-10 0 0-16,13 2 0 0,-13-2 0 15,0 15 0-15,0-15-15 16,-15 7-65-16,0 8-9 15,-5 1-5-15,-9-1-5 16,-7 3-1-16</inkml:trace>
  <inkml:trace contextRef="#ctx0" brushRef="#br0" timeOffset="72600.3965">8282 3319 18 0,'-22'6'82'16,"1"-1"2"-16,5-1-3 0,1-1-4 16,0 0-54-16,15-3 1 15,-14 13-3-15,14-13-3 16,-5 14-6-16,5-5-2 15,0-9-1-15,9 19 1 0,3-9-2 16,11 1 0 0,9-3 0-16,15-2-1 0,12-4 0 15,15 0-3-15,15-2-4 0,11-6 0 16,8-4 0-16,2-2 0 16,-1-1 0-16,-4 1 0 15,-10 0 0-15,-11 2 0 16,-13-3 0-16,-15 5 0 15,-16 2 0-15,-7 2 0 16,-13 0 0-16,-4 3 0 0,-16 1 0 16,9-2 0-16,-9 2 0 15,0 0 0-15,0 0 0 16,0 0 0-16,0 0 0 0,0 0 0 16,0 0 0-16,-7 0-77 15,7 0-15-15,0 0-3 16,0 0-6-16,-2-12-8 0</inkml:trace>
  <inkml:trace contextRef="#ctx0" brushRef="#br0" timeOffset="74853.9497">7493 6413 53 0,'-12'-9'84'0,"2"-1"-1"15,1-1-5-15,5-4-33 16,4 6-13-16,4-3-9 0,6 3-9 15,5 0-3-15,5 3-4 16,4 5-1-16,2 1-1 16,4 7-1-16,-3 9 0 15,0 7-2-15,-5 9 1 16,-7 7-1-16,-6 5 0 16,-8 1 0-16,-1 2 0 0,-12 0-1 15,-3-2 0-15,-6-8 1 16,1-3-2-16,2-9 1 0,1-5 0 15,4-7 1-15,1-3 0 16,12-10 1-16,0 0 0 16,9 0 0-16,12-11 0 15,9-1 1-15,5-4-2 16,9-4 1-16,6 0-2 0,4 0-1 16,1-2-3-16,5 4-7 15,-7-2-33-15,5 1-41 16,-4-3-2-16,0-5-7 0,-2 1-6 15</inkml:trace>
  <inkml:trace contextRef="#ctx0" brushRef="#br0" timeOffset="75227.5092">8694 6090 45 0,'-13'0'92'0,"-7"2"-2"0,-4 3-5 16,1 4-1-16,0-2-53 16,3 10-11-16,5 0-5 15,6 7-5-15,4 2-2 0,4 2-3 16,13 3 0-16,6-3-1 16,7 3 0-16,5 1-1 0,2 1 1 15,2 0-2-15,0 0 0 16,-2 0 0-16,-2 1-2 15,-9-2 0-15,-3-2 0 16,-10 1 0-16,-5-5 0 0,-6-1 0 16,-11-4 0-1,-5-4 0-15,-7-1 0 0,-4-4 0 16,-4-4 0-16,2-3-11 0,-8-6-18 16,6-7-56-16,3-8-4 15,4-7-4-15,4-9-7 16,4-9-1-16</inkml:trace>
  <inkml:trace contextRef="#ctx0" brushRef="#br0" timeOffset="75454.9257">8582 6110 73 0,'25'-15'94'0,"8"-2"-3"15,3-2-4-15,11 5-3 16,7-4-58-16,5-2-7 0,8 4-6 15,-5 1-5-15,0 4-3 16,-6 3-2 0,-7 4-1-16,-8 3 0 15,-8 2-3-15,-8 1-1 0,-6 8-2 0,-7-2-8 16,-5 10-25 0,-6 0-49-16,-2 1 0 0,-8 2-9 15,-6 0-4-15</inkml:trace>
  <inkml:trace contextRef="#ctx0" brushRef="#br0" timeOffset="76151.5681">7590 9476 68 0,'-6'-22'90'0,"1"-6"-2"0,6-1-3 16,-1-1-37-16,15 2-9 15,0 3-15-15,6 4-8 16,2 8-5-16,-1 7-4 16,2 6-3-16,-2 15-1 15,-3 10-2-15,-4 10 1 16,-4 8-1-16,-7 7 1 15,-4 3-1-15,-3 4 0 16,-9-2 1-16,-2-2-1 0,-3-7 1 16,-1-7 0-16,1-6 0 0,4-8 0 15,1-9 0 1,5-4 1-16,7-12 1 0,0 0-4 16,5 2 0-16,12-6 0 0,6-10 0 15,6-2 0-15,10-5 0 16,4-2 0-16,9-3 0 15,4-1 0-15,4 1-11 16,-1-6-28-16,3 5-49 0,3 0-1 16,-6-3-7-16,-1-2-6 15</inkml:trace>
  <inkml:trace contextRef="#ctx0" brushRef="#br0" timeOffset="76417.0041">8672 9242 85 0,'1'-9'101'16,"-1"9"-6"-16,-2-12-5 0,2 12-1 16,-11-5-57-16,11 5-13 15,-11 6-19-15,8 4 0 16,2 7 0-16,-6 5 0 16,3 4 0-16,0 8 0 0,0 6 0 15,-1 4 0-15,0 5 0 16,1 1 0-16,-1-2 0 15,3-2 0-15,0-1 0 0,0-11 0 16,2-2-27-16,6-13-63 16,-6-19-3-16,12 5-4 15,-4-12-7-15,2-12 4 16</inkml:trace>
  <inkml:trace contextRef="#ctx0" brushRef="#br0" timeOffset="76765.1649">8776 9210 82 0,'3'-18'98'16,"1"3"-6"-16,4 3-5 0,0 3 0 15,5 3-63 1,4 6-7-16,4 8-6 0,3 9-4 16,0 4-4-16,0 9 0 15,-6 8-3 1,1 5 0-16,-6 5 0 0,-6 3 0 0,-6 0 0 15,-2-2 0-15,-6 0 0 16,-6-7 0 0,2-6 0-16,-2-7 0 0,1-8 0 0,0-6 0 15,7-6 0-15,5-9 0 16,9 0 0-16,11-7 0 16,7-7 0-16,13-3 0 15,6-2 0-15,8-3-3 0,0 1-9 16,0 4-9-1,-11 2-28-15,-4 8-38 0,-9 4-4 16,-17 3-3-16,-13 0-4 16</inkml:trace>
  <inkml:trace contextRef="#ctx0" brushRef="#br0" timeOffset="77168.4566">8152 9978 22 0,'-61'11'89'0,"7"-6"2"15,11-2-3-15,8-3-2 16,14-1-51-16,11-5-2 16,10 6-8-16,15-11-8 15,14 4-4-15,17 0-4 0,14 2-6 16,14-4-3-16,13-2 0 15,12 2 0-15,11-4 0 16,3 1 0-16,7-4 0 16,-5-1 0-16,-6-3 0 0,-4 0 0 15,-10 1 0-15,-15 2 0 16,-15 2 0-16,-14 2 0 16,-13 4 0-16,-16 2 0 15,-7 3 0-15,-15 4 0 0,0 0 0 16,-5 0 0-16,-8 0 0 15,-2 4 0-15,-2-1 0 0,0 3 0 16,-3-4-18-16,6 2-70 16,3-3-4-16,-1-3-4 15,8-9-7-15,3-13-2 16</inkml:trace>
  <inkml:trace contextRef="#ctx0" brushRef="#br0" timeOffset="78368.2526">13968 2869 24 0,'-25'1'86'0,"2"-2"-1"16,2 1-5-16,-7-3-21 16,16 3-16-16,12 0-12 0,0 0-11 15,10 7-5-15,11-3-3 16,9 3-3-16,6 0 0 16,7 1-2-16,6 2-1 15,4-2-2-15,-4 3-2 16,1 2 0-16,-7 1-1 15,-7 4 0-15,-5 2-1 16,-12 4 1-16,-4 2 1 16,-12 3-1-16,-3 2 0 0,-9 1 1 0,-9 6 0 15,-6-4 1 1,-1 4-2-16,-5-5 1 0,4 1-2 16,-2-3-3-16,3-4-2 15,5-1-6-15,2-8-12 16,4-7-43-16,8-1-22 0,6-10-3 15,0 0-6-15,0 0-1 16</inkml:trace>
  <inkml:trace contextRef="#ctx0" brushRef="#br0" timeOffset="78796.3659">13976 3250 35 0,'-13'-2'84'16,"13"2"0"-16,0 0-3 0,0-9-6 15,23 4-48-15,5-3-8 16,13-2-7-16,13-1-5 0,12-4-3 16,12-2-5-16,8-4-6 15,9 0-6-15,1-4-5 16,4-1-4-16,-6-4 1 16,-7 0 1-16,-11-3 0 15,-7-2 7-15,-13 3 13 0,-13-2 11 16,-10 5 8-16,-12-1 7 15,-7 4 3-15,-8 3 2 0,-2 7 0 16,-4 3-4-16,0 1-7 16,0 12-6-16,-10-4-4 15,10 4-10-15,-13 13 0 0,2 7 0 16,4 1 0 0,0 8 0-16,-1 4 0 0,1 6 0 15,-2 5 0-15,3 6 0 16,-1 5 0-16,0-1 0 15,1 0 0-15,0-3 0 0,-1-1 0 16,3-5 0-16,-2-9-13 16,6-6-27-1,4-9-48-15,-2-9-2 0,-2-12-7 16,0 0-4-16</inkml:trace>
  <inkml:trace contextRef="#ctx0" brushRef="#br0" timeOffset="79268.0874">15226 2798 66 0,'17'-16'92'0,"-1"4"-2"0,0 4-6 16,-3 1-2-16,-1 8-58 16,3 7-10-16,4 6-5 15,1 6-4-15,1 9-2 16,2 7-3-16,-2 10 1 15,-1 5-1-15,-1 3 2 0,-4-1-1 16,-5 0 1-16,-2-3-1 16,-7-7 1-16,-2-1 0 15,-5-12 0-15,-4-3-1 16,1-8 1-16,1-4 0 16,1-5 0-16,7-10 1 0,-7 8 0 15,14-8-1-15,10-4 1 16,11-6 0-16,10-2 0 0,12-1 0 15,8-1-1-15,7-1-2 16,0 0 0-16,4 2 0 16,-6 1 0-16,-6 2 0 15,-9 3 0-15,-11 2 0 0,-7 1 0 16,-8 2 0-16,-6 2 0 16,-16 0 0-16,15 0 0 15,-15 0 0-15,0 0 0 16,-4 10 0-16,4-10 0 15,-16 11-10-15,-8 1-76 16,13-4-3-16,-5-2-5 16,4-1-7-16,5-5-5 0</inkml:trace>
  <inkml:trace contextRef="#ctx0" brushRef="#br0" timeOffset="80829.7142">18502 6106 11 0,'-11'-12'87'0,"1"0"-1"15,-6 0-1-15,-3 6-5 16,1 3-42-16,-5 3-10 15,0 10-9-15,2 5-7 16,2 5-3-16,3 7-2 0,10 6-1 16,6 6-1-16,4 6-1 15,14 1 0-15,7 1-1 16,3 3 0-16,6-2 0 16,1 1-2-16,-1-6 1 15,-4-3-1-15,-7-6 0 0,-6-3 0 0,-8-4 0 16,-6-4 1-16,-4-2-1 15,-10-6 0-15,-9-1 0 16,-5-3 1-16,-2-3-1 16,-3-1 0-16,-5-3-2 15,1-4-3-15,1 0-4 16,0-2-11-16,7-12-64 16,5 1-4-16,0-6-5 15,6-7-6-15,1-6 0 0</inkml:trace>
  <inkml:trace contextRef="#ctx0" brushRef="#br0" timeOffset="81253.838">18291 6097 19 0,'38'-15'50'0,"11"0"1"0,14 1-34 15,9 7-10-15,14 2-1 16,5 2-1-1,8-1 0-15,11-3-1 0,-10 0-2 16,-2-5 1-16,-5-1 9 0,-9-6 7 16,-12-1 10-1,-3 2 3-15,-19-3 5 16,-9 3 0-16,-10 0 3 0,-8 3-1 16,-12 2-7-16,-2 5-8 15,-9 8-8-15,0 0-5 16,0 0-4-16,0 0-2 0,-13 20-3 15,5 4-2-15,-2 8 0 16,-2 6 0-16,0 8 0 16,1 10 0-16,0 3 0 0,0 4 0 15,2 1 0-15,-4 0 0 16,7-2 0-16,-3 3 0 16,3-11 0-16,-4-3 0 0,4-4 0 15,-4-8-5-15,6 0-15 16,-5-7-32-16,4-9-37 15,3-11-2 1,2-12-6-16,0 0-4 16</inkml:trace>
  <inkml:trace contextRef="#ctx0" brushRef="#br0" timeOffset="81734.3099">19753 6058 69 0,'4'-27'97'16,"-1"5"-3"-16,-1 2-6 0,1 6-2 16,1-1-61-16,-4 15-5 15,22-10-6-15,-6 10-6 0,8 6-5 16,0 6-1-16,7 8-2 16,4 3 0-16,-3 7 0 15,-3 4-1-15,0 8 1 16,-10 5 0-16,-8 5 0 15,-8 0 0-15,-6 1 1 16,-9-4 0-16,-9-1-1 16,-6-1 1-16,-3-9 0 0,-3-3-1 15,3-10 0-15,3-6 2 16,4-2-2-16,6-4 0 16,6-5 0-16,11-8 0 0,14 5 0 15,16-5 0-15,12-7 0 16,11 2 0-16,10-5 0 15,7 0 0-15,1-1 0 0,-1-1 0 16,-6 2 0-16,-10 0 0 16,-12 2 0-16,-8 0 0 15,-11 3 0-15,-9 1 0 0,-6 4 0 16,-8 0 0-16,0 0 0 16,0 0-3-16,-8 13-20 15,8-13-63-15,-16 15-3 16,2-11-4-16,3-4-7 0,11 0-4 15</inkml:trace>
  <inkml:trace contextRef="#ctx0" brushRef="#br0" timeOffset="82758.4864">27409 7571 12 0,'8'-17'83'0,"6"3"5"16,-7-2-3-16,-5 3-29 15,4 3-10-15,-6 10-14 16,13-10-9-16,-13 10-6 16,6 11-3-16,-6 6-4 15,1 8-2-15,-1 8-1 16,0 4 0-16,-2 8-2 0,-4 5 0 15,-16 16 0 1,1 1 0 0,-4-5-2-16,-4-1-3 0,3-2 0 15,-4-7 0-15,2-8 0 16,0-3 0-16,16-19 0 16,2-6 0-16,3-6 0 0,4 0 0 15,3-10-8-15,0-5-25 16,25 2-56-16,-15-8-2 15,1-3-5-15,4-7-6 16</inkml:trace>
  <inkml:trace contextRef="#ctx0" brushRef="#br0" timeOffset="83227.2734">27544 7640 24 0,'3'-26'91'15,"2"1"0"-15,-2 2-4 0,-1 4-3 16,1 4-52-16,5 4-6 16,4 10-8-16,4 1-7 15,4 11-4-15,0 8-2 16,2 6-3-16,0 7 0 0,-3 6-1 16,-5 8 0-16,-8 2 0 15,-17 11 1 1,-10-1 0-16,-7-3 0 15,-5-2 1-15,-4-8-1 16,-2-3 1-16,1-10 0 16,5-4 0-16,16-18-1 15,4-2 0-15,13-8 2 16,0 0-4-16,13 6 0 16,13-5 0-16,10-2 0 0,9-3 0 15,12 0 0-15,1-1 0 16,1 2 0-16,-3-2 0 0,-6 0 0 15,-9 2 0 1,-6 0 0-16,-11 1 0 0,-11 0 0 16,-3 0 0-16,-10 2 0 15,0 0 0-15,0 0 0 0,0 0 0 16,0 0-2-16,0 0-20 16,-12 0-65-16,12 0-4 0,4 0-4 15,6-2-6-15,8-1-2 16</inkml:trace>
  <inkml:trace contextRef="#ctx0" brushRef="#br0" timeOffset="83668.9541">28383 7890 60 0,'-1'-14'93'0,"-2"1"-1"15,0 0-5-15,3 3-40 16,0 10-4-16,0 0-14 0,0 0-10 16,-3 11-5-16,-1 20-3 15,-4 3-2 1,0 9-2 0,-7 5-7-16,-2 7 0 0,-10 3 0 15,-2 1 0 1,-6 0 0-16,2-13 0 0,-4-1 0 15,2-8 0-15,1-4 0 0,8-7 0 16,3-9 0-16,13-2-14 16,21-9-75-16,-11-6-4 15,25-9-2-15,5-7-7 0,10-9-2 16</inkml:trace>
  <inkml:trace contextRef="#ctx0" brushRef="#br0" timeOffset="84044.8007">28737 7939 70 0,'11'-14'98'0,"-6"3"-5"15,-5 11-5-15,-22 0 2 16,-9 18-63 0,-2 13-8-16,-13 7-6 0,-1 13-4 15,-5 6-5 1,0 8-4-16,5 0 0 0,20-10 0 15,13-2 0-15,7-5 0 16,15-8 0-16,14-12 0 16,9-8 0-16,11-9 0 0,2-9 0 15,2-3 0-15,-2-12 0 16,-2-5 0-16,-9-7 0 16,-5-3 0-1,-9-6 0-15,-12 4 0 16,-7-3 0-16,-10 6 0 0,-14 3 0 0,-9 8 0 15,-12 5 0 1,-5 11 0-16,-11 15-73 0,3 6-19 16,-1 8 0-16,4 5-9 15,3 8-4-15</inkml:trace>
  <inkml:trace contextRef="#ctx0" brushRef="#br0" timeOffset="84498.7887">27945 8918 51 0,'11'-18'92'0,"0"3"-1"15,-4-5-3-15,12 13-29 16,-16-7-18-16,-3 14-13 0,0 0-6 15,0 0-5-15,3 13-6 16,-4 9-2-16,-7 11-7 16,-4 6-2-16,-3 7 0 0,-4 2 0 15,-5 6 0-15,-6 3 0 16,0 2 0 0,-2 1 0-16,-1 2 0 0,0-6 0 0,7-1 0 15,-1-9 0-15,14-3-18 16,0-22-33-16,14-4-39 0,14-11-2 15,7-12-6 1,11-12-2-16</inkml:trace>
  <inkml:trace contextRef="#ctx0" brushRef="#br0" timeOffset="84829.8381">28394 9027 43 0,'32'-35'98'0,"-10"3"-3"16,-10 6-6-16,-12 7-2 15,-6 19-44-15,-18 0-17 16,-7 9-11-16,-6 12-6 0,-5 9-3 16,-5 6-6-16,2 6 0 15,6 5 0-15,8 0 0 16,13-2 0-16,13-4 0 16,8 0 0-16,15-11 0 15,9-6 0-15,9-9 0 0,3-6 0 16,2-8 0-16,-7-3 0 15,-3-9 0-15,-10-9 0 0,-8-1 0 16,-13-4 0-16,-5-2 0 16,-19 2 0-16,-11 2 0 15,-9 6 0-15,-14 1 0 16,0 3-36-16,-15 11-53 16,-1 7-4-16,-4 3-3 15,0 5-8-15</inkml:trace>
  <inkml:trace contextRef="#ctx0" brushRef="#br0" timeOffset="85195.4628">26997 8902 11 0,'15'-13'99'16,"-1"0"-2"-16,0 3-5 0,-5 0-5 16,-1 36-16-1,-8-26-47-15,0 11-9 0,-6 9-7 16,-3 4-3-16,-6 4-3 0,-5 8-2 15,-1 5 0-15,-6 4 0 16,6 3 0-16,-5 2 0 16,-1 5 0-16,-1 0 0 15,4 5-9-15,3-8-10 0,9-22-46 16,3 14-24-16,6-14-4 16,3-12-5-16,7-18-4 15</inkml:trace>
  <inkml:trace contextRef="#ctx0" brushRef="#br0" timeOffset="85528.4625">27048 9027 51 0,'32'-33'93'0,"4"3"-3"16,1 8-6-16,-2 5-1 16,-1 7-57-16,-5 10-4 15,1 13-8-15,-6 13-6 16,-10 8-2-16,-10 8-2 0,-4 5 0 15,-6 6-1-15,-10 4-1 16,-4-2-1-16,-4-2 0 16,-3-5 0-16,3-8 0 15,1-8 0-15,6-5 1 0,4-12 1 16,13-15-1-16,0 0 0 16,20-1 0-16,17-11 0 0,12-3 1 15,15-1-3-15,19-3 0 16,13 3 0-16,5 3-2 15,8 5-5-15,-5 1-8 16,-3 1-67-16,-12 6-7 0,-17 0-3 16,-24-1-7-16,-21-9-3 15</inkml:trace>
  <inkml:trace contextRef="#ctx0" brushRef="#br0" timeOffset="86311.6327">15122 4172 62 0,'0'-19'84'0,"0"1"-15"15,-8 0-9-15,4 3-9 0,-5 0-15 16,4 5-8-16,5 10-10 16,-12-8-5-16,12 8-4 0,-14 9-3 15,7 7-1-15,-1 8-3 16,-2 10-1-16,-2 5 0 15,-3 11 1-15,-3 8 0 0,-3 4-2 16,1 4 0 0,-1-2-2-16,-1-5-2 0,7-3-7 15,0-10-12-15,4-12-57 16,8-11-4-16,3-12-4 16,0-11-7-16</inkml:trace>
  <inkml:trace contextRef="#ctx0" brushRef="#br0" timeOffset="86697.0451">15151 4061 30 0,'19'-16'88'16,"-2"3"-2"-16,1 0-5 15,-2 6-5-15,5 8-51 16,-4 9-10-16,3 13-7 15,0 9-4 1,-4 11-3-16,0 11 0 0,-4 7 0 16,-6 5 0-16,-2-1 0 0,-4-1 0 15,-2-6 0 1,-4-6 0-16,-2-12 0 0,0-10 0 16,2-10 0-16,-1-6 2 15,7-14 1-15,0 0 0 16,14 0 0-16,14-9 0 0,12-8 0 15,16-4-1-15,12-2 0 16,17-3-1-16,7 0-1 16,1 5 0-16,2 0-2 0,-8 7-3 15,-10 3-5-15,-9 10-27 16,-13 1-46-16,-17 2-3 0,-3 7-8 16,-10-2-3-16</inkml:trace>
  <inkml:trace contextRef="#ctx0" brushRef="#br0" timeOffset="87343.1093">19433 6953 47 0,'-8'-17'94'0,"6"-1"-1"16,-1 1-5-16,-1 1-3 15,-21 1-59-15,20 6-2 0,5 9-9 16,-7 9-6-16,1 11-3 15,-3 8-4-15,-1 12-1 16,-5 10-1-16,-5 10 1 16,1 7 0-16,-4 2 0 15,-1 3-1-15,1 1-1 16,2-7-3 0,0-3-3-16,1-12-5 15,11-3-15-15,0-7-59 0,6-18-1 0,3-11-7 16,0-12-3-16</inkml:trace>
  <inkml:trace contextRef="#ctx0" brushRef="#br0" timeOffset="87689.1392">19491 6972 56 0,'22'-40'94'0,"-1"4"-3"15,1 1-6-15,-3 5-4 16,2 11-58-16,-1 11-6 15,1 10-7-15,-1 10-5 16,-2 14-3-16,-1 14-2 0,-3 12 0 16,-7 10 0-16,-4 6 1 15,-3 2-1 1,-8-2 1-16,-3-5 0 0,-3-9 0 16,-3-11 1-16,2-10-1 0,1-12 1 15,6-7 0 1,8-14 0-16,6 0 0 0,12-6 1 15,12-7-1-15,12-4 1 16,10-2-3-16,10 0-2 16,5 0-3-16,3 2-4 0,-15 1-9 15,-2-4-55-15,-15 11-12 16,-23 0-5-16,-15 9-5 16,-26-14-2-16</inkml:trace>
  <inkml:trace contextRef="#ctx0" brushRef="#br0" timeOffset="88083.398">18655 7080 3 0,'-24'0'77'16,"-1"0"5"-16,-3 2-2 0,1 4-4 16,1 5-50-16,3 4-3 15,4 5-4-15,3 3-5 16,6 1-2-16,4 4-3 0,6 3 0 16,6 1-3-16,9 0 1 15,2 3-3-15,6-3 1 16,2 1-2-16,-1-1-2 0,-3-1 1 15,-3-3-1-15,-6-1 0 16,-4 0 1-16,-8-4 0 16,-5 0 0-16,-7-5-1 15,-8 0-1-15,-4-3-3 0,-2 0-6 16,-7-6-17-16,-13-2-57 16,14-6-2-16,-2-4-7 15,3-11-4 1</inkml:trace>
  <inkml:trace contextRef="#ctx0" brushRef="#br0" timeOffset="88260.0341">18509 7053 56 0,'47'-31'90'16,"0"2"-6"-16,4-3-4 15,1 1-3-15,0 4-65 0,3-1-5 16,7 5-12-16,1 7-50 15,3-2-20 1,0-3-6-16,1 2-5 0,0-2-5 0</inkml:trace>
  <inkml:trace contextRef="#ctx0" brushRef="#br0" timeOffset="89062.9844">13728 4335 73 0,'-20'-14'86'0,"3"3"-1"15,-1-5-20 1,9 3-18-16,-3 5-11 0,6-1-11 15,6 9-7-15,-7-11-5 16,7 11-4-16,10-7-1 16,9 7-3-16,6-1-2 15,10 1-1-15,4 7-1 0,8 4-1 16,0 5 0-16,1 5 0 16,-4 10-1-16,-8 4 0 15,-10 7 1-15,-8 4 0 0,-14 5 0 16,-5-2 2-16,-13 2 0 15,-8-3 1-15,-3-3-1 0,-7-4-1 16,1-3-2-16,3-5-2 16,-3-6-7-1,11-12-21-15,-2 6-54 0,8-9-2 16,2-5-6-16,4-7-6 16</inkml:trace>
  <inkml:trace contextRef="#ctx0" brushRef="#br0" timeOffset="89235.0907">13688 4646 35 0,'5'-17'91'0,"9"-1"-1"15,7 1-2-15,10-4-5 16,6 5-55-16,13-2-8 16,6 3-9-16,13 5-12 15,3-1-22-15,7 8-58 0,6 3-3 16,3 0-6-16,0 0-7 15</inkml:trace>
  <inkml:trace contextRef="#ctx0" brushRef="#br0" timeOffset="91428.7739">8692 7179 45 0,'-11'-5'85'15,"-9"5"-1"-15,-8 3-3 16,0 11-25-16,-6 4-22 0,0 9-10 15,0 2-5-15,1 5-5 16,6 1-3-16,2 2-2 16,12 0-3-16,4-2-2 15,8 0 0-15,9-5-1 16,9-2 0-16,9-4 0 0,3-1-2 16,4-4 1-1,2 1-1-15,3-3 1 0,-4 2-1 16,-3-2-1-16,-10 4 1 0,-5 0-1 15,-13 2-1 1,-13 4-1-16,-16 1-2 16,-11 1-3-16,-7-4-5 15,-7 1-16-15,-1-5-58 0,-3-9-1 16,2-6-6-16,12-10-5 16</inkml:trace>
  <inkml:trace contextRef="#ctx0" brushRef="#br0" timeOffset="91611.5825">8525 7158 73 0,'51'-34'80'16,"3"3"-1"-16,4 1-6 16,-1 3-46-16,6 11-20 15,-6 13-61-15,0-5-16 16,-11 5-6-16,-10 3-6 15</inkml:trace>
  <inkml:trace contextRef="#ctx0" brushRef="#br0" timeOffset="92041.1454">7298 7376 64 0,'14'-12'94'16,"8"-4"-5"-16,9-3-4 15,1-33-21-15,5 34-35 16,7 8-8-16,-2 4-8 15,4 6-6-15,-5 11-3 0,-5 12-2 16,-7 9-1-16,-7 13-1 16,-12 8 1-16,-9 8-1 15,-6 3 1-15,-15 1-1 16,-11 2 1-16,-1-7-1 16,1-9 1-16,3-11 0 15,6-13 1-15,14-15-1 16,8-12 1-16,22 2 0 15,18-22 0-15,16-2 1 0,17-7-3 16,16-4-2-16,17 0-9 16,6 4-46-16,9-7-28 0,4 2-3 15,-1-3-7 1,1 5-6-16</inkml:trace>
  <inkml:trace contextRef="#ctx0" brushRef="#br0" timeOffset="92739.9707">8625 10271 67 0,'-5'-16'85'16,"-6"0"-2"-16,-6 5-19 15,1 8-20-15,1 3-10 16,2 3-9 0,3 9-8-16,1 5-3 0,3 7-4 0,2 8-3 15,1 7 0-15,-4 9-2 16,-1 8 0 0,-3 11-2-16,-6 7-3 0,-3 2-4 15,-3 4-7-15,-1-4-8 16,-5-12-55-16,4 0-8 0,-3-14-8 15,7-17-5-15,2-19 3 0</inkml:trace>
  <inkml:trace contextRef="#ctx0" brushRef="#br0" timeOffset="93092.8175">8632 10294 76 0,'34'-31'90'15,"-3"4"-3"-15,-4 4-6 16,-2-27-23 0,-2 45-36-16,3 5-9 15,-2 14-5-15,1 8-4 0,-1 8-1 16,-2 8-1-16,-2 8 0 0,-2 3 0 16,-4-1-1-16,-1 0 0 15,-4-5 0-15,-3-7 0 16,-3-7 0-16,-1-9-1 0,1-10 1 15,-3-10 0-15,13-3 0 16,2-11 0-16,4-6 0 16,11-6 0-16,7-6-2 15,13-7-2-15,6-3-1 16,6 2-4-16,-2-3-7 0,2 7-19 16,2 2-48-16,-22 5-3 15,-9 8-3-15,-17 5-4 16</inkml:trace>
  <inkml:trace contextRef="#ctx0" brushRef="#br0" timeOffset="93654.0086">7401 10415 34 0,'-7'-12'84'0,"1"-5"2"16,2-1-4-16,1-10-26 15,3 8-14-15,8-1-17 16,4 2-8 0,6 4-5-16,2 6-5 0,2 6-2 15,6 4-1-15,0 13-1 0,0 11 0 16,-2 10-2-16,-5 8 1 15,-3 12-1-15,-4 4 0 16,-8 3 0-16,-6-1 1 0,-5 0-2 16,-10-2 0-16,-5-7 1 15,0-8 0 1,-2-10 0-16,2-8 1 0,3-7 2 16,6-10-1-16,11-9 1 0,6-8 0 15,23-13-1-15,13-7 1 16,17-8-1-16,11-8-3 15,18-2-6-15,6-8-15 16,12 5-62-16,4-2-4 0,-2-3-6 16,0 1-5-16,-10-3-5 15</inkml:trace>
  <inkml:trace contextRef="#ctx0" brushRef="#br0" timeOffset="95337.8919">8569 4029 62 0,'-2'-20'90'0,"7"-2"-2"16,8-2-4-16,11-7-28 16,9 10-25-16,5 3-10 15,3 11-6-15,9 7-4 0,-4 3-3 16,4 16-3-16,-5 8-2 15,-2 9-1-15,-8 9 0 0,-9 8-1 16,-6 10 0 0,-7 7 0-1,-10 3-2-15,-4 0-1 0,-6-3-1 0,-10-2-4 16,-3-5-6-16,-6-12-12 0,3-13-59 16,2-8-3-16,-3-13-4 15,3-10-4-15</inkml:trace>
  <inkml:trace contextRef="#ctx0" brushRef="#br0" timeOffset="95508.442">8798 4343 19 0,'17'-32'92'16,"11"2"-1"0,2 1-4-16,10 1-4 0,6 3-52 15,9 2-7-15,3 7-9 16,3-1-9-16,2 9-10 0,-11 0-17 15,-8 6-58 1,-1 2-4-16,-14 0-5 16,-12 0-7-16</inkml:trace>
  <inkml:trace contextRef="#ctx0" brushRef="#br0" timeOffset="95925.1821">7705 4149 45 0,'7'-18'94'16,"8"5"-3"-16,8-1-6 15,6-1-2-15,2 8-62 0,3 3-4 16,4 5-6-16,-3 11-6 16,-2 11-2-16,-6 9-3 15,-6 13 0-15,-10 6 0 16,-10 5 0-16,-1 1 1 0,-12-1 0 16,-6-4 0-16,-3-6 0 15,-1-6 1-15,3-14 0 16,3-6 0-16,4-9 1 15,12-11 0-15,6 0 0 16,18-6-2-16,19-7-2 0,15-6-3 16,20-1-8-16,13-7-28 0,21-1-44 15,11-4-4 1,1-2-6-16,-1-1-4 0</inkml:trace>
  <inkml:trace contextRef="#ctx0" brushRef="#br0" timeOffset="96642.6943">3233 6225 56 0,'-6'-10'92'0,"2"-6"-4"15,0-2-1-15,4-3-24 16,5 0-30-16,7 0-7 16,-1 5-9-16,5-1-6 15,-1 4-3-15,2 4-3 0,2 4-2 16,0 4 0-16,2 4-1 16,1 10-1-16,0 8-1 0,-1 8 1 15,1 8 0-15,-7 8 0 16,-2 9 0-16,-7 3 0 15,-6 1 0-15,-3 0 0 16,-9-5 0-16,-2-4 1 0,-2-7-1 16,2-9-1-16,-2-9 1 15,8-10 0-15,-1-4 0 16,9-10 1-16,0 0-2 16,16-5 0-16,10-12 0 0,10-4 0 15,12-5 0-15,8-2 0 16,10-1 0-16,1-3 0 15,-1 6-18-15,-10 9-51 0,-4-4-20 16,-16 4-3-16,-15 1-7 16,-15 2-3-1</inkml:trace>
  <inkml:trace contextRef="#ctx0" brushRef="#br0" timeOffset="97090.0184">2560 6409 66 0,'-11'4'87'0,"-6"7"-1"16,3 4-3-16,-4 6-2 16,-9 4-61-16,13 11-3 0,1 0-2 15,1 6-5-15,5-1-2 16,5-2-1-16,1-7-2 16,4-5 0-16,10-11 0 0,12-8-1 15,9-7-1-15,5-10 1 0,1-9-1 16,4-7-1-16,1-2-2 15,-8-5 0-15,-7-2 0 16,-12 6 0-16,-12-2 0 16,-6 5 0-16,-13 1 0 0,-10 5 0 15,-9 5 0-15,-10 4 0 16,-3 9-9-16,-10-4-19 16,-8 11-57-16,11 4-3 15,1 0-5-15,15-4-7 0,18-6-2 16</inkml:trace>
  <inkml:trace contextRef="#ctx0" brushRef="#br0" timeOffset="97722.8254">4391 6058 22 0,'-18'12'86'0,"2"1"1"16,0-5-2-16,-1-2-5 0,0-1-50 16,17-5-2-1,-15 8-6-15,15-8-4 0,-8 3-4 16,8-3-1-16,0 0-2 15,0 0-2-15,0 0-3 16,3-16-6-16,15-4 0 0,14-10 0 16,13-12 0-16,15-10 0 15,23-15 0-15,20-12 0 16,20-11 0 0,19-9 0-16,12-6 0 0,7-3 0 0,6 1 0 15,-5 0 0-15,-8 11 0 16,-18 9 0-16,-18 15 0 15,-23 11 0-15,-23 15 0 16,-20 12 0-16,-22 9 0 16,-14 11 0-16,-16 14 0 0,0 0 0 15,-20-2 0-15,-2 9 0 16,1 9 0-16,-7 5-8 16,1 10-15-16,-7 13-54 15,3-7-15-15,-1 2-4 0,0-4-6 16,-1-2-1-16</inkml:trace>
  <inkml:trace contextRef="#ctx0" brushRef="#br0" timeOffset="97919.9614">5714 5143 31 0,'-9'-6'96'0,"9"-3"-2"0,7-3-4 16,10-1-3-16,2 0-56 15,8 7-7-15,2 4-8 16,6 2-7-16,1 13-3 0,1 8-2 15,0 10-5-15,-5 7 0 16,-1 9-4-16,-6 1-9 16,1 3-35-16,-3-1-35 15,-3-6-5-15,3-12-5 16,1-13-4-16</inkml:trace>
  <inkml:trace contextRef="#ctx0" brushRef="#br0" timeOffset="98589.8611">9390 4558 22 0,'-47'-1'90'16,"15"0"0"-16,9-1-4 15,9 0-2-15,14 2-51 0,0 0-6 16,21-4-8-16,14 3-5 16,21-4-3-16,19-1-2 15,29-3-1-15,26-4-2 16,23 1-1-16,19-4-2 0,18-3 1 16,10-1-4-16,6 0 0 15,-2-1 0-15,-10 1 0 16,-19 1 0-16,-14 4 0 15,-28 0 0-15,-24 5-5 16,-24 0-2-16,-28 4-3 0,-24 0-2 0,-25 1-3 16,-15 1-1-16,-28 0 1 15,-19 0 2 1,-9-3 1-16,-13 3 3 0,-5-2 5 16,3 2 5-16,3 0 2 15,12 2 2-15,14 0 3 16,15 2 1-16,17 8 2 0,14 4 0 15,13 5-2-15,18 6-1 16,7 6-1-16,10 5 0 0,6 3-2 16,2 5-2-1,-2 3 1-15,-2 1-3 0,-6 4-1 16,-16 0-3 0,-9 5-6-16,-18-2-16 0,-6 1-60 15,-6-5 0-15,-5-9-9 16,3-7-5-16</inkml:trace>
  <inkml:trace contextRef="#ctx0" brushRef="#br0" timeOffset="99572.962">16815 4150 59 0,'-27'-11'77'15,"6"2"-2"-15,5 0-29 16,7 4-15-16,9 5-9 16,0 0-4-16,0 0-4 15,8 13-3-15,8 0-2 0,10 4 0 16,12 4 1-16,12 4 0 15,18 5-1-15,12 4-4 16,19 4 0-16,9 3-1 16,21 2 0-16,12 3 0 15,12 2 0-15,17 2 1 0,7 0 0 16,15 2 0-16,14 2 0 16,15 0 0-16,7 4-1 15,12 2-1-15,10 6 1 0,6 1-2 16,13 4 0-1,4 4-2-15,4 0 4 0,2 2-1 16,6 2 0-16,-3 0 1 0,3 1 0 16,-6-3-1-16,-2-1 1 15,-6-2 0-15,-11-2-3 16,-8-3 1-16,-13-4-1 16,-8-3-1-16,-18-7 0 0,-13-3 0 15,-15-5 0-15,-16-7 1 16,-17-5 0-16,-12-5-2 0,-18-6 1 15,-21-6-2-15,-10-5 0 16,-15-6-1 0,-16-5 0-16,-12-2 0 0,-12 0 0 15,-8-4 0-15,-9-1 1 16,-7 0 1-16,-12 5 0 16,12-5-1-16,-12 5 2 15,0 0-1-15,14 11 1 0,-6 7 0 16,6 5 1-16,4 10-1 15,4 5 1-15,6 7 1 0,1 4 0 16,2 2-1-16,-1 0 0 16,-6-1-2-16,-9 3-3 15,-15-8-7-15,-10-5-36 16,-26 5-38-16,-21-7-3 0,-20-5-6 16,-19-8-5-16</inkml:trace>
  <inkml:trace contextRef="#ctx0" brushRef="#br0" timeOffset="100525.0597">9394 7376 48 0,'0'0'75'0,"-13"14"0"16,13-14-16-16,0 0-21 16,0 12-6-16,9-6-6 0,6 1-4 15,12 2-1 1,10-1-3-16,15-1-2 0,15 1-2 15,19-1-3-15,22-2-1 16,18 0-2 0,18-5-1-16,22 1 0 0,17-7-2 0,19-1 0 15,18-4-1 1,16-1 0-16,14-3-1 16,11 1 0-16,14 0-3 0,4 2 0 15,8 1 0-15,-5 5 0 0,-2 2 0 16,-5 3 0-16,-16 2 0 15,-17 2 0-15,-19 4 0 16,-27 0 0-16,-24-1-4 16,-28-2-4-16,-30-2 0 0,-28-1-1 15,-26-8-2-15,-23-6 2 16,-21-7 1-16,-16-5 1 0,-13-4 3 16,-9 1 2-16,-3-1 2 15,0 6 1-15,2 0 2 16,8 9 1-16,11 6 0 15,4 8 1-15,21 4 1 16,8 11-2-16,8 6-1 0,6 7 1 16,5 7-1-16,1 2-1 15,-2 7 0-15,-4 1-1 16,-10 3 0-16,-11 0-1 16,-11 1 0-16,-11-1-1 15,-17-1-1-15,-15-1-4 0,-1 1-13 16,-3-11-65-1,12-10-1 1,17-13-6-16,20-12-7 16,36-11 1-16</inkml:trace>
  <inkml:trace contextRef="#ctx0" brushRef="#br0" timeOffset="101210.1431">20409 7711 62 0,'-18'-8'88'0,"18"8"-5"0,-6-17-3 16,13 11-2-16,8 1-70 15,16 5 1 1,8 3 0-16,12 8 0 0,14 3-2 0,13 5-1 15,16 5 0-15,20 2-1 16,46 6 0-16,22 3 0 16,20-2 0-1,22 1-1-15,18-1 1 0,19 0 0 16,9 1 0-16,13-4-1 16,-31-1 0-16,3-2-1 15,-15 1 0-15,-9-4-2 16,-23-3-1-16,-24-5-2 0,-24-5-2 15,-32-6-2 1,-24-5-1-16,-27-9-4 0,-28-9 0 0,-25-8-1 16,-22-7 2-16,-15-4 1 15,-14-5 1-15,-9-2 3 16,-4 4 2-16,-2 4 4 16,8 7 2-16,7 5 2 0,11 12 0 15,16 12 2-15,0 0 1 16,20 29 1-1,12 6 1-15,5 10-1 16,3 8-1-16,4 9 0 0,-4 3-1 16,-6 5-1-16,-12-4-1 15,-17-7-5-15,-11-5-5 16,-27-12-15-16,-25-2-64 16,-11-14-4-16,-22-13-3 15,-17-13-8-15,-19-13-3 0</inkml:trace>
  <inkml:trace contextRef="#ctx0" brushRef="#br0" timeOffset="102110.2262">3162 7914 49 0,'-18'-13'97'0,"7"2"-3"16,-1 3-7-16,12 8-2 15,-8-8-50-15,8 8-16 16,11 16-9-16,1 8-2 16,0 13-2-16,10 12-1 15,3 15 0-15,6 16-1 0,6 18-1 16,9 14 1-16,10 17-4 15,12 12 0 1,9 7 0-16,8 6 0 0,4-1 0 16,1-1 0-16,-2-11 0 0,-3-6 0 15,-2-8 0 1,-8-8 0-16,-2-11 0 0,-11-7 0 16,0-7 0-16,-7-13 0 0,4-1 0 15,0-14-83-15,7-19-8 16,9-19-4-16,7-21-9 15,15-17-4-15</inkml:trace>
  <inkml:trace contextRef="#ctx0" brushRef="#br0" timeOffset="103269.3083">10417 11469 26 0,'-73'10'79'0,"1"-6"0"16,4 0 1-16,8 8-24 0,1-12-26 16,6 3-1-16,3-3-4 15,10 0-4-15,6-3-4 16,9 1-1-1,4-3-3-15,9 2-3 0,12 3-2 16,0 0-1-16,10-8-2 0,17 7-2 16,12 1-1-1,17 1-1-15,15-2 0 0,19 1 0 16,19 0 1-16,17-2-2 16,16-3 0-16,18-2 0 15,19-5 0-15,14-3 0 0,14-1 0 16,18-6 0-16,14 0 0 15,19-2 0-15,11-3 0 0,17 1 0 16,9 0 0-16,53 1 0 16,-29-1 0-16,11-1 0 15,10 1 0-15,3 0 0 0,18-2 0 16,0 0 0-16,10-1 0 16,-34-1 0-16,43-2 0 15,45 2 0-15,-46-2 0 16,3-1 0-16,-5-2 0 0,-1-1 0 15,-2 0 0-15,-1-1 0 16,-5 1 0-16,-41-2 0 16,32 5 0-16,-4 2 0 15,-10 5 0-15,-11 4 0 0,-11 3 0 16,-17 6 0-16,-8 2 0 16,-23 5 0-1,-10 3 0-15,-21 2 0 0,-20 2 0 16,-15 0 0-16,-19 1 0 15,-17 1 0-15,-22 0 0 0,-17 0 0 16,-24-2 0-16,-12-1 0 16,-19-2 0-16,-19-3 0 0,-17-2 0 15,-15-6 0-15,-13-2 0 16,-13 0-3-16,-9-5-4 16,-12 2 1-16,-6-4 1 0,-1 1 2 15,-7 0 0-15,1 3 2 16,3 2 2-16,5 3 1 15,6 0 1-15,5 4 0 16,13 9 2-16,0 0-1 0,17-4 0 16,12 9 2-1,8 10-6-15,11 4 0 0,4 6 0 16,8 4 0-16,-3 4 0 0,-4 2 0 16,-12 4 0-1,-6 0 0-15,-19 3 0 0,-16-3 0 16,-25 6 0-16,-18-5 0 15,-7-1-73-15,-21-3-19 16,-10-15-1-16,-4-17-8 16,-1-21-4-16</inkml:trace>
  <inkml:trace contextRef="#ctx0" brushRef="#br0" timeOffset="104349.6162">19252 12080 10 0,'-34'-7'97'0,"7"3"-2"16,4-1-8-1,9 1-3-15,2 3-2 0,6 6-71 16,7 17-2-16,12 15-3 15,4 15-2-15,6 13-1 0,1 17 1 16,2 13-1-16,0 9 0 16,-5 0-1-16,-2 0 0 15,-8-7-1-15,-8-7 0 16,-4-9 1-16,-12-17-1 0,-9-14 0 16,-7-17 2-16,-6-12-3 15,-8-13 0-15,1-13 0 0,-5-17 0 16,5-18 0-16,1-15 0 15,8-16 0-15,4-17 0 16,10-10 0-16,14-14 0 16,8-6 0-1,20-9 0-15,13 0 0 0,21 2 0 0,12 8 0 16,14 16 0-16,3 16 0 16,0 18 0-16,-3 19 0 15,-6 24 0-15,-13 20 0 16,-13 18 0-16,-17 25 0 0,-17 17 0 15,-17 19 0-15,-16 16 0 16,-19 9 0-16,-13 6 0 16,-12 3 0-16,-9-1 0 15,0-8 0-15,0-9 0 0,13-16-2 16,19-13-17-16,18-12-66 16,21-24-5-16,29-21-2 15,24-19-8-15,23-24-3 0</inkml:trace>
  <inkml:trace contextRef="#ctx0" brushRef="#br0" timeOffset="104573.0407">20523 12069 18 0,'60'-39'100'0,"-17"11"-3"16,-19 11-5-16,-24 17-3 0,-14 0-1 16,-31 19-72-16,-8 17-5 15,-14 13-11-15,-13 10 0 16,-8 9 0-16,-2 8 0 15,2 4 0-15,12 1 0 16,12-2 0-16,18-2 0 16,21-8 0-16,24-6 0 0,19-12 0 15,30-11 0-15,16-19-7 16,21-6-81-16,11-14-3 0,9-11-4 16,8-16-8-1,-2-14-1-15</inkml:trace>
  <inkml:trace contextRef="#ctx0" brushRef="#br0" timeOffset="104987.9081">21095 12291 11 0,'-11'-18'101'15,"-7"2"-2"-15,1 5-6 16,4-5-3-16,12-2-2 0,11 0-70 16,21 1-7-1,21 1-11-15,15-4 0 0,17 2 0 16,13 1 0-16,9 3 0 15,5 2 0-15,-2 5 0 0,-7 1 0 16,-11 4 0 0,-18 1 0-16,-12 1-9 0,-19 0-13 15,-18 4-8-15,-24-4-7 16,-15 7 0-16,-19-3 1 0,-18 0 7 16,-9 2 10-16,-12-2 11 15,-5 4 14-15,-8-2 14 16,9 6 9-16,-5 1 4 0,13 6 1 15,8 1-2-15,9 7-6 16,13 7-5-16,14 0-6 16,8 11-4-16,10 3-11 15,7 7 0-15,7 6 0 0,1 7 0 16,5 4 0-16,2 7 0 16,-4 2 0-16,4 2 0 15,-2-5-28-15,4-5-60 16,5-10-3-16,11-17-6 15,3-18-4-15,8-19-4 16</inkml:trace>
  <inkml:trace contextRef="#ctx0" brushRef="#br0" timeOffset="105198.4571">22261 12529 24 0,'35'-49'102'0,"-1"5"-1"0,3 8-8 16,-1 0-2-16,4 4-3 15,4 5-76-15,6 7-12 16,5 8 0-16,-1 6 0 16,0 6 0-16,0 2 0 15,-4 12 0-15,-8 2-4 0,1 0-78 16,-14 13-8-16,-11 3-2 16,-14 1-8-16,-7 0-6 15</inkml:trace>
  <inkml:trace contextRef="#ctx0" brushRef="#br0" timeOffset="105378.0363">22250 12833 43 0,'-56'21'97'15,"16"-2"-1"-15,18-9-5 16,22-10-4-16,20-30-36 16,29 18-31-16,25 1-10 0,21-4-3 15,27 1-8-15,19-7-10 16,30-15-48-16,7 21-27 15,11-8-3-15,-1-6-8 0,1-9-3 16</inkml:trace>
  <inkml:trace contextRef="#ctx0" brushRef="#br0" timeOffset="105656.5635">24801 11861 40 0,'-13'-21'103'15,"-5"9"-4"-15,-2 1-7 0,4 2-3 16,1-5-1-16,5 14-88 16,10 8 0-16,0 11 0 0,0 8 0 15,4 10 0-15,2 11 0 16,-2 12 0-16,0 9 0 0,-4 10 0 16,0 12 0-16,-5 9 0 15,-9 6 0-15,-2 9 0 16,-5-1 0-16,-7-1 0 0,3-3 0 15,5-9 0-15,3-8 0 16,3-16-28-16,16-22-64 16,14-25-5-16,17-24-2 15,14-17-8-15</inkml:trace>
  <inkml:trace contextRef="#ctx0" brushRef="#br0" timeOffset="106019.5541">25705 12015 22 0,'44'-65'102'0,"-18"9"-3"16,-13 15-5-16,-15 9-3 15,-19 12-2-15,-10 13-75 0,-24 18-14 16,-13 22 0-16,-10 15 0 16,-4 17 0-16,-2 17 0 15,10 10 0-15,13 11 0 16,22 4 0-16,26-2 0 15,22-5 0-15,28-8 0 0,25-18 0 16,17-14 0-16,11-18 0 16,7-16 0-16,-6-19 0 0,-8-7 0 15,-17-20 0-15,-15-11 0 16,-18-7 0-16,-16-7 0 16,-19 0 0-1,-27 1 0-15,-18 8 0 0,-19 4 0 0,-15 14 0 16,-23 7 0-16,-6 19-3 15,-14 11-87-15,-9 12-4 16,-9 8-4-16,-4 9-7 16,-1 10-2-16</inkml:trace>
  <inkml:trace contextRef="#ctx0" brushRef="#br0" timeOffset="106499.1919">19782 13948 92 0,'-165'21'100'0,"26"-6"-5"0,23-12-6 16,27-3-1-16,25-23-45 15,24 10-39-15,32 3-4 16,20-2 0-16,32 1 0 16,28-1 0-16,28 0 0 0,27 0 0 15,31 3 0-15,28 0 0 16,28-1 0-16,28 2 0 16,23-4 0-16,16 0 0 0,27 0 0 15,14-1 0-15,12-1 0 16,7-1 0-16,-3 5 0 15,-5-2 0-15,-12 4 0 16,-18 3 0-16,-27-1 0 16,-24 5 0-16,-41 1 0 15,-30 0 0-15,-36 0 0 0,-32 0 0 16,-33 0 0-16,-31 0 0 16,-25 8 0-16,-31 0 0 15,-20 5 0-15,-24 0 0 16,-13-1-63-16,-22 12-32 0,-21-2-1 15,-19 0-7-15,-19-1-3 16</inkml:trace>
  <inkml:trace contextRef="#ctx0" brushRef="#br0" timeOffset="106904.5584">20391 14483 34 0,'-196'31'100'0,"19"-7"-3"16,24-14-6-16,22-6-4 16,27-9 1-16,-1-6-80 15,49-2-2-15,20 2-6 16,23-3 0-16,18-1 0 0,26 2 0 16,21 0 0-16,29 0 0 15,23-1 0-15,35 2 0 16,23-1 0-16,28 0 0 15,23 0 0-15,25-1 0 16,19-3 0-16,15 2 0 16,10 1 0-16,5 1 0 0,5 2 0 15,-12 5 0-15,-5 3 0 16,-23 4 0-16,-21 0 0 0,-31 8 0 16,-31 1 0-16,-32 2 0 15,-36 1 0-15,-27 1 0 16,-29 2 0-16,-30 3 0 0,-22-3 0 15,-27 5 0-15,-27-7 0 16,-26 6-69-16,-20-2-26 16,-21-9-4-16,-22-6-5 15,-16-5-6-15</inkml:trace>
  <inkml:trace contextRef="#ctx0" brushRef="#br0" timeOffset="108571.1395">15398 14571 17 0,'-64'29'95'0,"11"5"-3"0,6 2-4 15,7 3-6 1,6-3 0-16,-11 6-76 0,26 7 0 16,13-1 0-16,5-3 0 15,3-5-1-15,11-9 0 0,11-11 0 16,5-8-1-16,7-11 0 15,5-6-1-15,-2-14-1 16,3-8 1-16,-6-11-3 16,-2-4 0-1,-15-3 0-15,-7-6 0 0,-12-1 0 0,-12 2 0 16,-13 5 0-16,-15 7 0 16,-11 10 0-16,-16 15 0 15,-8 12 0-15,-13 16 0 0,-7 23 0 16,-9 13 0-16,2 18 0 15,-2 19 0 1,1 13 0-16,13 13 0 0,11 7 0 16,19 8 0-16,20-1 0 0,24-3 0 15,20-8 0 1,33-16 0-16,19-20 0 0,28-20 0 16,15-22 0-16,14-23 0 15,13-19 0-15,-1-21 0 16,-2-17 0-16,-9-12 0 15,-6-10 0-15,-18-4 0 0,-18-3 0 16,-19-1 0-16,-22 2 0 16,-16 6 0-16,-15 9 0 15,-21 9 0-15,-14 13 0 16,-13 13 0-16,-8 11 0 0,-6 13 0 16,-5 19 0-16,2 10 0 15,2 7 0-15,8 9 0 0,9 6 0 16,12 6 0-16,10 1 0 15,17 0 0-15,7-3 0 0,21-5 0 16,12-5 0 0,7-13 0-16,11-6 0 0,3-17 0 15,4-11 0-15,3-9 0 16,-3-15 0-16,-4-11 0 16,-5-9 0-16,-3-6 0 0,-5-7 0 15,-7-2 0-15,-3-3 0 16,-8 5 0-16,-3 4 0 15,-6 7 0-15,-3 10 0 16,-5 6 0-16,-2 13 0 0,-4 14 0 16,0 0 0-16,3 21 0 15,-3 3 0-15,2 8 0 16,3 7 0-16,0 6 0 16,6 3 0-16,2-2 0 0,7-4 0 15,8-7 0-15,4-10 0 16,8-12 0-16,6-13 0 15,7-15 0-15,3-16 0 0,5-12 0 16,-1-9 0 0,-2-10 0-16,1-1 0 0,-5 0 0 15,-3 3 0-15,-6 6 0 16,-6 7 0-16,-8 12 0 16,0 12 0-16,-8 17 0 15,-6 8 0-15,-5 19 0 16,-9 15 0-16,-3 12 0 15,0 8 0-15,-10 10 0 0,-2 7 0 0,-2 2 0 16,3-4 0-16,3-8 0 16,7-12 0-16,3-12 0 15,11-18 0-15,11-21 0 16,7-20 0-16,10-21 0 16,1-18 0-16,9-16 0 0,0-13 0 15,2-8 0-15,3-3 0 16,-4 3 0-16,-1 11 0 15,-10 8 0-15,-2 14 0 16,-8 16 0-16,-7 19 0 16,-6 22 0-16,-6 12 0 0,-7 22 0 15,-3 15 0-15,-2 11 0 16,1 13 0-16,-1 11 0 0,0 11 0 16,-3 9 0-16,-7 7 0 15,2 3 0 1,-7 0 0-16,1-6 0 0,-3-12 0 0,0-9 0 15,-4-20 0 1,9-20-18-16,-4-24-2 0,4-19 1 16,3-21 3-16,-2-15 1 15,2-10 6-15,-2-8 6 16,2 0 6-16,-1-2 7 0,3 7 5 16,-2 5 4-16,5 6-1 15,1 6 2-15,4 6-5 16,11 4-15-16,13-2 0 15,10 4 0-15,12-3 0 0,17 3 0 16,10 3 0-16,9-4 0 16,8 5 0-16,1-1 0 15,0 4 0-15,-7 3 0 0,-9 3 0 16,-12 1 0-16,-14 2 0 16,-10 2 0-16,-16 1 0 15,-5 3 0-15,-19 0 0 16,0 0 0-16,0 0 0 15,-5 6 0-15,-7 1 0 0,-1-1 0 16,-4 2 0-16,0-2 0 16,1 0 0-16,2 0 0 15,-4-6 0-15,-3 0-63 0,10-6-35 16,3-8-1 0,7-8-8-16,1-9-3 0</inkml:trace>
  <inkml:trace contextRef="#ctx0" brushRef="#br0" timeOffset="115376.5253">18794 15361 19 0,'-36'11'94'0,"-3"-6"1"16,4-1-4-16,-3-4-2 16,7 3-38-16,1-3-21 0,6 0-8 15,6 0-8-15,6-1-8 16,12 1-6-16,0 0 0 15,20 1 0-15,14-1 0 16,18-1 0-16,13-4 0 16,10 0 0-16,9-3 0 15,8 1 0-15,6 0 0 0,-5 1 0 16,-2 1 0-16,-9 4 0 16,-11 2 0-16,-8 1 0 15,-13 4 0-15,-11 7 0 16,-15-2 0-16,-9 11-40 15,-15-1-52-15,-18 2-2 0,-13 3-5 16,-14-1-6-16</inkml:trace>
  <inkml:trace contextRef="#ctx0" brushRef="#br0" timeOffset="115584.9347">18700 15799 74 0,'-44'24'99'15,"13"-7"-4"-15,15-5-5 16,16-12 1-16,7-4-62 15,21 0-8 1,13-6-9-16,10 1-12 0,11-3 0 0,8 1 0 16,5-1 0-16,10 5 0 15,0-1 0 1,6 5 0-16,3-1 0 0,5 4 0 16,-4 19-73-16,13-19-20 15,6-4-3-15,-1-9-5 0,5-6-4 16</inkml:trace>
  <inkml:trace contextRef="#ctx0" brushRef="#br0" timeOffset="115979.76">21005 15232 49 0,'-15'-24'90'0,"-5"2"0"16,-5-1-4-16,-3 14-1 15,-5-5-62 1,0 8 1-16,-4 6-4 0,-6 9-3 16,1 9-4-16,2 7-2 0,4 7-8 15,-1 5-3-15,11 4 0 16,7 2 0-16,13 1 0 0,9-2 0 16,16-1 0-16,15 0 0 15,13-3 0-15,8-1 0 16,8-3 0-16,4-3 0 15,-1-2 0-15,-1-3 0 16,-9-2 0-16,-10 0 0 0,-10-4 0 16,-11-1 0-16,-15-1 0 15,-10 0 0-15,-12 1 0 0,-19-1 0 16,-7 1 0-16,-11-3 0 16,-9 2 0-1,-6-6 0-15,-2-6-87 0,-5-1-7 0,0-6-3 16,4-16-6-1,2-12-4-15</inkml:trace>
  <inkml:trace contextRef="#ctx0" brushRef="#br0" timeOffset="116424.8556">20608 15342 75 0,'62'-9'91'16,"1"1"-5"-16,6 1-5 15,4-3-3-15,21 4-69 16,-16 3-2-16,5-2-2 0,-2 4-4 16,1 1-2-16,-2-3 0 15,2 0-1-15,-8-1 0 16,-4-3-1-16,-9-3 2 0,-3 1 3 16,-7-4 3-16,-5 2 4 15,-8-2 2-15,-6 2 3 0,-8 2 0 16,-2 2 2-16,-5 2-1 15,-2 5-13-15,-2 3-2 16,0 8 0-16,1 10 0 16,-2 6 0-16,-1 6 0 15,4 10 0-15,-3 7 0 16,-1 7 0-16,-1 8 0 16,-6 9 0-16,-4 5 0 0,-4 3 0 15,-5-2 0-15,-3-2 0 16,0-9 0-16,-6-5 0 15,5-10 0-15,-2-13 0 0,7-10 0 16,-3-16 0-16,-12-8-85 16,23-7-10-16,-6-22-5 0,-1-9-6 15,2-16-2-15</inkml:trace>
  <inkml:trace contextRef="#ctx0" brushRef="#br0" timeOffset="116809.3058">21914 15266 0 0,'-8'-50'98'0,"1"9"2"16,3 11-6-16,0 10-3 0,0 10-3 16,-1 15-67-1,-1 11-4-15,0 11-15 0,-6 12-2 16,-7 10 0-16,-7 13 0 16,-6 5 0-16,-10 4 0 15,-1 0 0-15,-2-2 0 0,1-1 0 16,6-9 0-16,3-5 0 15,10-13 0-15,10-7 0 16,15-11 0-16,13-7 0 16,17-9 0-16,19-7 0 15,14-9 0-15,17-6 0 16,14-5 0-16,7-4 0 16,0-1 0-16,3 2 0 0,-8 0 0 15,-13 1 0-15,-10 6 0 0,-17 4 0 16,-15 3 0-16,-13 2 0 15,-12 3 0-15,-16 4 0 16,0 0 0-16,0 0 0 16,-18 5 0-16,9 1 0 15,-5-3-79-15,3-3-15 16,6-9-3-16,5-7-8 0,16-2-3 16</inkml:trace>
  <inkml:trace contextRef="#ctx0" brushRef="#br0" timeOffset="117168.8901">22843 15473 42 0,'43'-17'102'0,"-5"5"-3"16,-8 1-5-16,-10 2-2 16,-3-8-39-16,-17 17-24 15,7 5-29-15,-11 14 0 16,-8 6 0-16,-4 5 0 16,-3 11 0-16,1 5 0 0,-4 7 0 15,6 2 0-15,7 2 0 31,9-6 0-31,9-4 0 0,15-3 0 0,11-11 0 0,8-10 0 16,10-10 0-16,2-13 0 16,2-6 0-16,4-12 0 15,-9-10 0-15,-5-8 0 16,-10-5 0-16,-12-5 0 16,-10-2 0-16,-9-2 0 15,-10 1 0-15,-17 6 0 0,-9 6 0 16,-13 6 0-16,-12 7 0 15,-9 11 0-15,-2 7 0 16,-12 6 0-16,8 11 0 0,18 4-70 16,-10 1-27-16,17-4-3 15,14 0-7-15,22-2-4 16</inkml:trace>
  <inkml:trace contextRef="#ctx0" brushRef="#br0" timeOffset="119132.7814">24106 15693 40 0,'0'0'51'15,"0"0"4"-15,-4-11-2 0,4 11 3 16,0 0-11-16,0 0-4 15,-11-9-5-15,11 9-6 16,0 0-5-16,-11-4-3 16,11 4-5-1,-15 0-2-15,5 0-4 0,10 0-1 0,-19 10-6 16,19-10-4-16,-16 13 0 16,16-13 0-16,-9 13 0 15,9-13 0-15,-7 11 0 16,7-11 0-16,0 14 0 0,0-14 0 15,10 9 0 1,-10-9 0-16,17 8 0 0,-4-5 0 16,3-3 0-16,4 0 0 15,6 0 0-15,4-3 0 0,10-3 0 16,4-2 0-16,10 0 0 16,8-2 0-1,5-1 0-15,7-2 0 0,7 1 0 0,-1-1 0 16,7 1 0-16,-8 2 0 15,4-1 0-15,-6 1 0 16,-9 2 0-16,-6 0 0 16,-9 1 0-16,-9 1 0 15,-12 2 0-15,-7 1 0 0,-12 0 0 16,0 1 0-16,-13 2 0 16,0 0 0-16,0 0 0 15,-7-1 0-15,-6 1 0 0,-7 0 0 16,-1 1 0-16,-12-1-43 15,-8 2-50-15,1-3-1 16,-1 0-5-16,-1-4-4 16</inkml:trace>
  <inkml:trace contextRef="#ctx0" brushRef="#br0" timeOffset="119349.8689">24726 15452 76 0,'-20'-20'100'0,"10"4"-4"15,4 1-5-15,4 2 1 16,-3 4-60-16,5 9-8 15,12 2-24-15,1 12 0 16,5 4 0-16,-6 6 0 0,4 11 0 16,-1 2 0-16,-1 8 0 15,-1 7 0-15,-6 5 0 16,-4 2 0-16,-3 5 0 16,0-1 0-16,-3 3 0 15,8-6-65-15,-5-11-30 16,-2-15-3-16,2-20-8 0,9-16-4 15</inkml:trace>
  <inkml:trace contextRef="#ctx0" brushRef="#br0" timeOffset="124362.8564">25491 14939 64 0,'0'0'79'0,"-4"-13"-5"16,4 13-22-16,-10-13-8 15,10 13-9-15,-7-12-8 0,7 12-4 16,-6-10-5 0,6 10-3-16,0 0-2 0,-8-8-3 15,8 8-1-15,-11-1-1 16,11 1-1-16,-10 0-1 16,10 0 1-16,-14 1-2 15,14-1 1-15,-9 3-1 16,9-3-1-16,0 0-4 0,-10 3 0 15,10-3 0-15,0 0 0 16,0 0 0-16,0 0 0 16,0 0 0-16,0 0 0 15,4 12 0-15,-4-12 0 0,16 10 0 16,0-6 0-16,5 3 0 16,7-1 0-16,5 0 0 15,13 1 0-15,5-1 0 0,9-3 0 16,4 1 0-16,4-2 0 15,2 2 0-15,0-3 0 16,-4 0 0-16,-8 1 0 16,-6-2 0-16,-11 1 0 0,-6 0 0 15,-9-1 0 1,-8 3 0-16,-4-1 0 16,-14-2 0-16,7 18 0 0,-8-3 0 0,-3 2 0 15,-4 8 0-15,-2 5 0 16,-5 6 0-1,-2 8 0-15,-3 2 0 0,-1 10 0 16,-2 6 0-16,-8 4 0 16,-2 7 0-16,-3 4 0 15,0 2 0-15,0-2 0 0,3-3 0 16,3-6 0-16,0-3 0 16,8-8 0-16,1-8 0 15,7-6 0-15,0-10 0 0,4-5 0 16,0-4 0-16,3-5 0 15,2-1 0-15,-1-7 0 0,3-1 0 16,3-10 0-16,-4 9 0 16,4-9 0-16,0 0 0 15,0 0 0-15,0 0 0 0,0 0 0 32,0 0 0-32,-3-9 0 0,3 9 0 15,-3-17 0-15,-2 5-72 0,9-3-26 16,6-9-1-16,5-5-9 0,7-9-2 15</inkml:trace>
  <inkml:trace contextRef="#ctx0" brushRef="#br0" timeOffset="124972.9094">26836 15357 79 0,'30'-20'97'0,"-2"1"-2"0,-9-2-5 32,-7-1-1-32,-4 11-57 0,-6-9-15 0,-2 3-5 15,0 1-12-15,-2 5 0 16,-7 1 0-16,1 6 0 0,-3 2 0 16,-2 1 0-1,-4 11 0-15,-2 4 0 0,-5 3 0 16,2 6 0-16,-5 5 0 15,-1 1 0-15,1 5 0 16,-2 1 0-16,5 3 0 0,-2 2 0 16,5 2 0-16,1 2 0 15,4 0 0-15,4 1 0 16,6-1 0-16,2 0 0 0,4-2 0 16,0-5 0-16,7-2 0 15,7-5 0-15,6-4 0 16,7-6 0-16,1-5 0 15,8-7 0-15,7-2 0 0,3-6 0 16,6-3 0-16,2-8 0 16,1-6 0-1,-1-3 0-15,-1-8 0 0,-7-4 0 16,0-4 0-16,-7-5 0 0,-6-3 0 16,-7-5 0-16,-8 1 0 15,-5-2 0 1,-8 0 0-16,-5 1 0 0,-7 1 0 15,-14 4 0-15,-6 4 0 16,-10 5 0-16,-9 4 0 0,-7 7 0 16,-10 6 0-16,-3 5 0 15,-3 8 0-15,-2 4 0 16,1 10 0-16,9 12 0 16,-1 0 0-16,7 8-73 0,20 3-24 15,12-3-2 1,15-1-7-16,8-9-5 0</inkml:trace>
  <inkml:trace contextRef="#ctx0" brushRef="#br0" timeOffset="125454.8944">28047 15483 43 0,'-3'-13'94'0,"-4"-3"-2"0,4 3-4 15,-2-2 0-15,1 4-55 16,4 11-5-16,-7-13-8 0,7 13-4 15,0 0-7-15,12-5-9 16,5 5 0-16,3 0 0 16,8 4 0-16,6-1 0 0,11 3 0 15,4 0 0-15,7 3 0 16,3-1 0-16,1-2 0 16,2 4 0-16,-1-4 0 0,-3 0 0 15,-5 1 0-15,-3-3 0 16,-5 0 0-1,-8 1 0-15,-4-2 0 16,-8 3 0 0,-8-3 0-16,-4 4 0 0,-13-7 0 0,-1 13 0 15,-21 6-52-15,-9-7-41 16,-13-1 0-16,-11 3-6 0,-12 3-5 16</inkml:trace>
  <inkml:trace contextRef="#ctx0" brushRef="#br0" timeOffset="125770.6177">27926 15845 70 0,'-28'22'99'16,"14"-2"-2"-16,10-7-7 0,7-4 2 15,16-1-64-15,10 0-3 16,13-3-15-16,9-2-10 16,10-2 0-16,14-1 0 0,11 2 0 15,5-5 0-15,6-1 0 16,2 1 0-1,0-1 0-15,0-1 0 0,-8 2 0 16,-11 1 0-16,-10-1 0 16,-12 0 0-16,-12 1 0 15,-10 0 0-15,-10 0 0 16,-13 2 0-16,-13 0 0 0,11-3 0 16,-11 3 0-16,-5-2 0 15,-6 2 0-15,-4-1 0 0,-2 1 0 16,2 0 0-16,-1 6 0 15,16-6-83-15,-16 2-13 16,3-2-3-16,3-8-8 0,8-5-2 16</inkml:trace>
  <inkml:trace contextRef="#ctx0" brushRef="#br0" timeOffset="128202.7834">30631 14905 11 0,'19'-29'94'0,"-4"0"1"16,-6 5-2-16,-6-2-3 16,26 13-41-16,-33-1-15 15,-8 10-10-15,-10 4-8 16,-8 10-11-16,-8 8-5 15,-6 8 0-15,-4 10 0 0,-7 8 0 16,-1 12 0-16,-4 11 0 16,0 10 0-16,2 12 0 15,4 6 0-15,7 7 0 16,3 1 0-16,9 1 0 16,13-8 0-16,8-5 0 15,11-10 0-15,13-12 0 0,11-12 0 16,12-10 0-1,5-9 0-15,10-14 0 0,4-10 0 0,1-8 0 16,2-8 0-16,-4-12 0 16,-4-8 0-16,-5-11 0 0,-5-3 0 15,-12-8 0 1,-7-3 0-16,-8-3 0 0,-10 4 0 16,-6 0 0-16,-11 8 0 15,-13 5 0-15,-9 9 0 16,-8 9 0-16,-6 10 0 15,1 6 0-15,-5 10 0 0,0 11 0 16,2 9 0-16,13 7 0 16,9 9 0-16,3 3 0 0,17 6 0 15,7-7-2 1,11 0-90-16,21-8-2 16,9-14-6-16,13-16-6 0,8-11-1 15</inkml:trace>
  <inkml:trace contextRef="#ctx0" brushRef="#br0" timeOffset="128509.6371">31088 15234 7 0,'40'-63'105'16,"-9"10"-1"-16,-14 5-6 16,-4 11-3-16,-8 5-3 0,-13 8-82 15,8 13-10-15,0 11 0 16,-10 0 0-16,-4 20 0 15,7 10 0 1,1 12 0-16,2 9 0 0,0 15 0 0,0 4 0 16,-1 6 0-16,1 4 0 15,4 3 0 1,0-3 0-16,0-2 0 16,-1-6 0-16,-1-6 0 0,0-6 0 15,2-6 0-15,0-5 0 16,0-8 0-16,2-7 0 15,1-8 0-15,8-6-29 0,-2-7-66 16,3-11-4-16,5-8-3 16,4-13-8-16</inkml:trace>
  <inkml:trace contextRef="#ctx0" brushRef="#br0" timeOffset="128906.6717">31799 15451 5 0,'41'-27'103'0,"-10"4"0"16,1 3-7 0,-12 4-4-16,-9 3-2 0,-11 13-74 15,-19 3-10-15,-7 15-6 16,-1 10 0-16,-7 11 0 16,-11 13 0-16,-1 11 0 0,6 7 0 15,7 0 0-15,18 1 0 16,11-4 0-16,11-6 0 15,17-10 0-15,19-13 0 0,2-16 0 16,14-10 0-16,3-12 0 16,1-10 0-16,-2-13 0 0,-6-11 0 15,-2-10 0-15,-17-7 0 16,2-7 0-16,-17-1 0 0,-13-1 0 16,-13-2 0-16,-10 4 0 15,-13 6 0 1,-12 6 0-16,-13 9 0 0,-16 9 0 15,-8 14 0 1,-13 5 0 0,6 17 0-16,2 13-90 0,-12 9-5 0,-4 9-5 0,5 6-7 15,0 13-2-15</inkml:trace>
  <inkml:trace contextRef="#ctx0" brushRef="#br0" timeOffset="129358.8604">29653 16701 45 0,'-95'26'105'0,"6"-8"-8"16,6-12-4-16,11-6-1 15,13-8-13-15,-28-2-79 31,55 1 0-31,12 3 0 0,20 6 0 0,-2-14 0 16,21 7 0-16,21 1 0 16,21-1 0-16,23-2 0 0,22-1 0 15,15-1 0 1,24 0 0-16,10 0 0 0,10 1 0 0,8-3 0 16,3 2 0-1,-9-4 0-15,-3 0 0 0,-15-1 0 16,-7-3 0-16,-20-3 0 15,-16 2 0-15,-17-1 0 16,-19 2 0-16,-21 1 0 0,-15 4 0 16,-15 0 0-16,-19 14 0 15,0-11 0-15,-10 11 0 16,-14 0 0-16,-22 13 0 0,-5 4 0 31,-11 7 0-31,-19 2-29 16,-16 11-64-16,-8 3-4 0,-10 3-3 15,-14 5-6-15</inkml:trace>
  <inkml:trace contextRef="#ctx0" brushRef="#br0" timeOffset="129759.9145">29477 17148 4 0,'-116'44'97'0,"10"-6"5"16,17-9-6-16,17-12-4 0,17-5-2 15,28-8-71-15,5-1-8 16,22-3-11-16,8 0 0 15,28-5 0-15,16-4 0 0,23-2 0 16,20-1 0 0,22-4 0-16,11-1 0 15,23 2 0-15,20-4 0 0,12 1 0 0,12-1 0 32,1 1 0-32,11-1 0 0,-9 0 0 0,15 0 0 15,-10 1 0-15,-16 0 0 0,-6 4 0 16,-13-1 0-16,-18 0 0 15,-28 4 0-15,-9-1 0 16,-36 3 0 0,-15 0 0-16,-6 1 0 15,-15 1 0-15,-30 1 0 0,-11 6 0 0,12-12 0 16,-12 12 0 0,0 0 0-16,-11-6 0 0,-10 5 0 15,-6 1 0-15,12 4 0 16,4 6 0-16,-15 0-90 15,-5-5-11-15,0-5-2 0,1-9-4 16,-8-9-3-16</inkml:trace>
  <inkml:trace contextRef="#ctx0" brushRef="#br0" timeOffset="136701.2058">1480 13207 81 0,'-10'-16'100'16,"-3"-5"-3"-16,3 4-8 16,1-3 0-16,-5 6-59 15,14 14-8-15,0 0-19 16,0 0-3-16,0 25 0 0,0 6 0 16,4 12 0-16,9 7 0 15,-10 23 0 1,2 11 0-16,4 11 0 15,-1 5 0-15,-8-1 0 0,-1 3 0 16,1-8 0-16,-4-6 0 16,7-20 0-16,-2-12 0 15,-2-15 0-15,1-14-3 16,14-27-65-16,-14 0-24 16,15-6-1-16,-4-18-7 15,-11-18-2-15</inkml:trace>
  <inkml:trace contextRef="#ctx0" brushRef="#br0" timeOffset="137321.2462">1386 13392 89 0,'-13'-45'98'15,"-2"6"-1"-15,9 4-3 16,3 4-6-16,-7 18-67 16,0 2-8-16,10 11-2 15,6 0-11-15,9 11 0 0,1 13 0 16,4 9 0-16,4 9 0 15,10 7 0-15,2 7 0 16,0 7 0-16,1-3 0 16,-8-3 0-16,7-7 0 15,-5-8 0-15,-5-13 0 0,0-12 0 16,-5-16 0 0,-8-13 0-16,8-15 0 15,-3-13 0-15,-4-8 0 0,-4-11 0 16,3-9 0-16,-8-3 0 0,6-2 0 15,3 3 0-15,-9 5 0 16,7 8 0-16,-1 10 0 16,-1 14 0-16,6 13 0 15,3 18 0-15,2 9 0 0,8 19 0 16,-1 10 0-16,5 12 0 16,1 8 0-16,8 4 0 0,-6-1 0 15,11-5 0 1,1-7-3-16,1-9 0 0,-1-11 0 15,-2-18 0-15,4-9 1 0,-6-15-2 16,1-10 4 0,-12-11-1-16,-7-7 2 0,-8-6 3 15,1 0 0-15,-8 0 2 16,-5 3-2-16,-5 3-4 16,1 8 0-16,-1 10 0 15,0 4 0-15,-1 21 0 0,0 0 0 16,12 4 0-16,-1 19 0 15,2 13 0-15,3 11 0 16,0 8 0-16,2 8 0 16,3 4 0-16,-3-2 0 0,-2 2 0 15,-3-12 0-15,5-1-17 16,-13-18-72-16,6-15-4 16,-1-15-3-16,-5-13-6 0,5-17-2 15</inkml:trace>
  <inkml:trace contextRef="#ctx0" brushRef="#br0" timeOffset="137519.5705">2424 12700 25 0,'-43'-42'98'0,"1"1"-4"16,16 6-6-16,0 6-6 0,8 33-5 15,10-8-68-15,8 4-6 16,0 18-8-16,12 11-13 15,13 8-55-15,-6 23-9 16,9 10-4-16,1 9-6 16,1 2-4-16</inkml:trace>
  <inkml:trace contextRef="#ctx0" brushRef="#br0" timeOffset="137923.3996">2887 13279 47 0,'25'-14'96'0,"0"1"-3"0,-4 0-5 15,0 3-2-15,-7 8-45 16,8 3-18-16,6 6-10 16,-1 11-4-1,4 7-4-15,-4 5-3 0,4 5 0 16,0 5-1 0,-5-1-1-16,0-6 1 15,-5-3 1-15,-6-10 0 16,1-7-2-16,-5-12 0 15,5-5 0-15,-11-17 0 0,5-9 0 16,-1-6 0-16,2-6 0 16,0-1 0-16,1-3 0 15,2 2 0-15,-2 6 0 0,0 5 0 16,3 8 0-16,7 9 0 16,-1 10 0-16,5 8 0 15,0 11 0-15,3 8 0 16,2 6 0-16,6 7 0 0,0-1 0 15,0 2 0-15,4-1 0 16,1-10-26-16,-10 1-61 16,22-8-4-16,1-11-4 15,1-6-6-15,2-11-3 0</inkml:trace>
  <inkml:trace contextRef="#ctx0" brushRef="#br0" timeOffset="138325.2312">4379 13030 17 0,'4'-26'101'15,"-2"9"-4"-15,-2 8-5 0,0 9-2 16,0 0-4-16,-10 18-68 16,8 9-8-16,1 7-10 15,0 13 0-15,-2 10 0 16,0 11 0-16,-2 7 0 16,1 11 0-1,-3-1 0-15,4-7 0 16,-5-10 0-16,3-10 0 0,-4-15 0 15,5-17 0-15,-3-17 0 16,4-20 0-16,-1-20 0 0,-2-13 0 31,-3-14 0-31,1-16 0 0,2-13 0 0,4-7 0 16,1-5 0 0,2-1 0-16,6 6 0 0,6 6 0 0,14 11 0 15,1 12 0-15,5 22 0 16,4 15 0-1,0 17 0-15,0 13 0 0,0 18 0 16,-5 14 0-16,-5 19 0 16,-11 13 0-16,-6 18 0 0,-11 8 0 15,-8 4-12-15,-10-6-7 16,-3 2-16-16,1-10-54 0,-5-19-1 16,6-17-5-16,9-23-3 15</inkml:trace>
  <inkml:trace contextRef="#ctx0" brushRef="#br0" timeOffset="138592.7271">4934 13057 37 0,'63'-64'100'15,"-10"9"-3"-15,-8 15-5 0,-13 9-4 16,-12 14-41-16,-20 17-17 16,0 0-12-16,-7 18-16 15,-20 14-2-15,-6 11 0 16,-4 8 0-16,-3 8 0 15,3 7 0-15,9 4 0 0,6 2 0 16,12-6 0-16,9-7 0 16,12-6 0-1,9-9 0-15,10-11 0 0,8-16 0 16,6-8-10-16,0-12-28 16,-4-14-53-16,5-8-1 0,-4-14-5 15,-3-7-5 1</inkml:trace>
  <inkml:trace contextRef="#ctx0" brushRef="#br0" timeOffset="138931.1435">5354 13157 29 0,'9'-42'94'16,"-1"6"-2"-16,5 7-3 16,3 5-3-16,32 2-42 0,-12 9-15 15,9-1-11-15,8 2-7 16,5 4-2-16,7 1-4 16,-2-2 0-16,-1 2-5 15,-7 1 0-15,-8 0-2 16,-12 0-3-16,-4-2-2 15,-10-2-4-15,-7 1-1 0,-8 0-2 16,-6-1 2-16,-3 1 2 16,-8-1 3-16,-1 6 4 15,-5 0 5-15,0 4 4 0,-4 1 3 16,4 10 3-16,0 3 1 16,2 7 1-16,-1 5-2 15,3 8-2-15,2 5-5 0,-2 5-5 16,2 10 0-1,-4 7 0-15,0 9 0 0,-5 6 0 16,-2 2 0-16,-2 0 0 16,4-1 0-16,-1-8-12 0,5-7-75 15,14-15-3-15,5-17-5 16,16-17-6-16,14-13-2 16</inkml:trace>
  <inkml:trace contextRef="#ctx0" brushRef="#br0" timeOffset="139158.0289">6378 13148 16 0,'21'-26'101'0,"-10"4"-1"15,-2 4-6-15,-6-4-3 16,1 3-3-16,5 4-71 16,4 0-13-16,10 5-4 15,7 2 0-15,8 4 0 0,10 2 0 16,6 3 0-16,1 4 0 15,4 6 0-15,-8-1-26 0,-3 6-62 16,-8 1-3 0,-12-2-6-16,-11 1-6 0,-14-4 0 15</inkml:trace>
  <inkml:trace contextRef="#ctx0" brushRef="#br0" timeOffset="139371.0896">6413 13350 68 0,'-45'29'100'15,"12"-8"-3"-15,20-9-7 0,13-12 1 16,20 0-51-16,21-11-19 16,14-7-17-16,16-1-4 15,10-6 0-15,12-3 0 16,1-5 0-16,5 0 0 16,-3-4 0-16,1 1 0 15,-14-6 0-15,-4 4-12 0,-18-4-48 16,-13-7-31-1,-9-1-2-15,-16-3-7 0,-10 5-2 16</inkml:trace>
  <inkml:trace contextRef="#ctx0" brushRef="#br0" timeOffset="139569.4215">7398 12665 73 0,'-8'-15'94'0,"2"3"-2"0,6 12-3 16,-17-13-19-16,17 13-27 16,13 7-17-16,-4 4-7 15,3 7-14-15,-3 3-5 16,5 8 0-16,-4 6 0 15,1 6 0-15,-6 4 0 0,-2 6 0 16,-4 9 0-16,-9 8 0 16,-10 6 0-16,-4 1 0 15,-2 0 0-15,2-5 0 16,2-4 0-16,6-14 0 16,12-11 0-16,8-21 0 15</inkml:trace>
  <inkml:trace contextRef="#ctx0" brushRef="#br0" timeOffset="139984.7499">7829 13296 511 0,'0'0'0'0,"0"0"0"16,0 0 0-16,0 0 0 15,0 0 0-15,0 0 0 16,291 173 0-16,-202-208 0 0,-1-17 0 31,-22-6 0-31,-10-2 0 0,-12 1 0 0,-20 4 0 16,-17 8 0-1,-18 10 0-15,-26 14 0 0,-21 15 0 16,-22 16 0-16,-17 20 0 0,-10 22 0 16,-8 13-55-16,2 4-40 0</inkml:trace>
  <inkml:trace contextRef="#ctx0" brushRef="#br0" timeOffset="141091.9329">8395 12423 78 0,'7'-16'87'0,"-1"-4"-1"15,-2 9-17-15,-4-10-19 16,0 4-11-16,1 3-12 16,-1 1-7-16,0 13-5 15,-18-12-2-15,-2 11-3 0,-8 12-2 16,-6 8-2-16,-9 7-3 16,-3 13-3-16,-9 12 0 15,-2 10 0-15,-1 11 0 16,1 8 0-16,0 7 0 0,6 9 0 15,7 1 0-15,5-2 0 16,12-3 0-16,9-6 0 0,12-8 0 16,8-12 0-16,18-11 0 15,15-14 0-15,11-11 0 16,10-15 0-16,9-10 0 16,6-10 0-16,4-16 0 15,-1-9 0-15,-1-9 0 16,-7-4 0-16,-10-7 0 0,-9 0 0 15,-14-2 0-15,-11 2 0 16,-15 2 0-16,-9 3 0 0,-19 8 0 16,-14 5 0-1,-13 11 0-15,-10 9 0 0,-8 11 0 16,-1 9 0-16,-2 10 0 16,-8 15-66-16,27 6-29 15,8 0-2-15,14 4-9 0,16-5-4 16</inkml:trace>
  <inkml:trace contextRef="#ctx0" brushRef="#br0" timeOffset="144634.5658">1468 15756 48 0,'-4'-34'86'15,"-2"-2"2"-15,-9 2-5 0,-5-2-27 16,4 11-13-16,-3 8-9 16,-2 8-10-16,-13 12-4 15,1 16-4-15,-4 17-3 16,-2 14-13-16,-5 15 0 15,-8 19 0-15,2 13 0 0,6 16 0 16,5 3 0 0,8 4 0-16,8-7 0 0,10-4 0 15,10-8 0-15,9-15 0 16,27-17 0-16,9-25 0 0,25-19 0 16,12-25 0-16,11-11 0 15,21-25 0-15,15-18 0 16,3-20 0-16,-4-14 0 0,-3-8-11 15,-15-5-1-15,-13 1 5 16,-18 2-2 0,-26 9 6-16,-20 8 6 0,-16 13 3 15,-19 14 1-15,-22 14 0 0,-10 12 2 16,-18 14 1-16,0 11-10 16,0 7 0-16,-5 13 0 15,0 9 0 1,10 6 0-16,4 9 0 0,12 3 0 0,13 3 0 15,8 0 0-15,9-2 0 16,12-5 0-16,13-6 0 16,1-7 0-16,18-10 0 15,2-13 0-15,5-5 0 16,9-13 0-16,-7-8 0 0,0-6 0 16,-2 0 0-16,4-4 0 15,-11 3 0-15,2 1 0 16,1 7 0-16,-4 7 0 0,6 7 0 15,-5 5 0 1,4 4 0-16,-6 13 0 0,1 4 0 16,-5 10 0-16,-6 0 0 15,-7 5 0-15,-7-1 0 0,-4 1 0 16,-10-4 0-16,-5-4 0 16,-9-6 0-16,6-7 0 15,-3-8 0-15,-6-5 0 16,8-16 0-16,-3-7 0 0,7-11 0 15,5-9 0-15,5-2 0 16,10-8 0-16,7-1 0 16,11-2 0-16,7 3 0 15,7 3 0-15,4 7 0 0,4 8 0 16,4 5 0-16,-3 10 0 16,0 8 0-16,-2 9 0 15,-8 5 0-15,1 9 0 0,-3 11 0 16,-5 7 0-16,-6 6 0 15,-3 6 0-15,-7 7 0 16,-6 0 0-16,-4 2 0 0,-7 0 0 16,-5-3 0-16,-4-5 0 15,-2-8 0-15,-4-5 0 16,0-13 0-16,0-7 0 16,9-9 0-16,-13-7 0 15,11-14 0-15,4-10 0 16,0-7 0-16,7-11 0 0,6-7 0 15,4-7 0-15,6 0 0 16,7-1 0-16,2 5 0 16,2 4 0-16,5 9 0 15,-3 10 0-15,-1 10 0 0,-5 12 0 16,-3 9 0-16,-6 7 0 16,0 15 0-16,-8 6 0 15,-8 11 0-15,1 0 0 0,-7 5 0 16,-1 0 0-16,0-1 0 15,-1-5 0-15,-6-5 0 16,5-9 0-16,2-2 0 0,0-17 0 16,10 10 0-16,2-12 0 15,-1-10 0-15,5-6 0 16,2-6 0-16,4-5 0 16,-3-6 0-16,2-4 0 15,-3-2 0-15,1 2 0 0,-2-1 0 16,-2 2 0-16,0 5 0 15,-5 5 0-15,-3 7 0 16,2 4 0-16,-2 6 0 16,-7 11 0-16,13 0 0 0,-4 8 0 15,1 7 0-15,1 5 0 16,4 4 0-16,3 4 0 16,1 0 0-16,2-1 0 0,0-4 0 15,-2-5 0-15,1-7 0 16,4-6 0-16,-2-8 0 15,1-12 0-15,1-9 0 0,-2-7 0 16,1-5 0-16,3-8 0 16,-2-3 0-16,-6-5 0 15,-2 1 0-15,-5-1 0 0,-3 4 0 16,-2 4 0-16,-6 8 0 16,-1 7 0-16,-7 8 0 15,0 12 0-15,-4 9 0 16,3 7 0-16,5 16 0 15,4 5 0-15,4 9 0 16,5 6 0-16,6 6 0 0,-1 9 0 16,2 2 0-16,3 4 0 15,-10 4 0-15,0 1 0 16,-3-2 0-16,-6-3 0 16,0 0 0-16,-6-10 0 0,-1-9 0 15,-3-13 0-15,4-11 0 16,6-21 0-16,-14 0 0 15,14-19 0-15,1-24 0 0,13-13 0 16,2-15 0-16,5-9 0 16,2-6 0-16,2-3 0 15,2 4 0-15,-1 5 0 0,-2 12 0 16,0 11 0-16,-3 14 0 16,3 15 0-16,-2 13 0 15,-2 15 0-15,2 10 0 16,-1 17 0-16,1 12 0 15,-1 8 0-15,1 6 0 0,0 2 0 16,-1-2 0-16,0-4 0 16,0-7 0-16,-4-9 0 15,2-11 0-15,-5-8 0 16,2-13 0-16,-2-5 0 0,1-11 0 16,-1-9 0-16,0-6 0 15,3-6 0-15,2 0 0 16,0-5 0-16,2 4 0 0,2 1 0 15,-1 2 0-15,2 9 0 16,0 4 0-16,2 6 0 16,-3 6 0-16,1 6 0 0,-4 3 0 15,6 7 0-15,-1 5 0 16,4 2 0-16,0 0 0 16,6 1 0-16,7-2 0 15,8-3 0-15,7-6-9 0,6-4-4 16,7-12-3-16,7-7-2 15,5-13 1-15,3-14-2 16,0-9 5-16,-4-12 6 16,0-6 8-16,-9-8 6 15,-4 3 7-15,-16-3 7 16,-6 9 2-16,-16 6 2 16,-9 8-2-16,-14 13-15 0,-12 11-7 15,-15 12 0 1,-11 13 0-16,-13 11 0 0,-8 17 0 15,-8 16 0-15,-6 16 0 0,-4 13 0 16,0 13 0-16,5 11 0 0,5 5 0 16,11 5 0-16,13-1 0 15,16-6 0-15,14-11 0 16,15-9 0-16,21-11 0 16,14-18 0-16,16-14 0 15,9-17 0-15,11-11 0 16,0-14 0-16,2-10 0 0,-3-11 0 15,-3-10 0 1,-9-7 0-16,-12-2 0 0,-8-3 0 16,-15 4 0-16,-8 6 0 0,-5 4 0 15,-12 10 0-15,-4 11 0 16,-3 22 0-16,-5-1 0 16,1 15 0-16,0 16 0 15,-1 9 0-15,1 10 0 0,4 4 0 16,0 4 0-16,8-6 0 15,5-5 0-15,4-7 0 16,4-10 0-16,3-11 0 0,5-12 0 16,3-9 0-16,2-15 0 15,-1-8 0-15,1-7 0 16,-1-9 0-16,-2-5 0 16,0-3 0-16,-4 1 0 15,-3 2 0-15,-2 4 0 0,-2 8 0 16,-5 8 0-16,-1 10 0 15,-3 12 0-15,-3 8 0 16,1 12 0-16,-2 8 0 0,2 6 0 16,4 1 0-16,3 3 0 15,4-3 0-15,8-4 0 16,7-7 0-16,7-9 0 16,3-10 0-16,1-5 0 15,-1-16 0-15,2-15 0 0,-2-7 0 16,-7-12 0-16,-5-7 0 15,-8-6 0-15,-4-6 0 0,-3 1 0 16,-4 3 0-16,-5 9 0 16,-3 8 0-16,-3 10 0 15,-1 13 0-15,-2 13 0 16,0 17 0-16,0 6 0 0,0 20 0 16,1 11 0-16,3 11 0 15,-2 12 0 1,-2 12 0-16,0 13 0 0,0 3 0 15,-5 1 0-15,3-4 0 16,-3-10 0-16,0-10 0 16,0-12 0-16,1-20 0 15,2-17 0-15,2-16 0 0,-2-14-11 16,0-13 3-16,1-9 1 16,-3-7 2-16,1-4 1 0,-1-3 3 15,3 0 1-15,0 1 1 16,0 2 1-16,-1 8 1 15,2 4 0-15,0 8-1 16,0 3 1-16,5 7-1 0,1 3-2 16,6 4-2-16,2 1-4 15,5 2-3-15,4-1-2 0,7-3-1 16,-1-2 1-16,6-5 0 16,-1-3 1-16,1-3 5 15,-3-4 6 1,-6-3 8-16,-1-1 3 0,-4 0 2 0,-7 2 2 15,-1-2 0-15,-2 3 0 16,2-1-3-16,-1 4-13 16,4 1 0-16,4 1 0 15,8 3 0-15,6-2 0 16,7 6 0-16,7 3 0 0,6 5 0 16,7 2 0-16,4 5 0 15,2 2 0-15,2 9 0 16,-10 5 0-16,1-13-23 15,-7 58-67-15,-18-26-3 0,-10 3-5 16,-16-1-4-16,-9 3-2 16</inkml:trace>
  <inkml:trace contextRef="#ctx0" brushRef="#br0" timeOffset="144810.2614">8448 14751 23 0,'-71'28'100'0,"5"-6"-1"15,11-3-6-15,12-8-2 16,19-6-3-16,24-5-71 0,4-5-17 15,32-8 0-15,17-7 0 16,20 0 0-16,19-10 0 16,20 0 0-16,10-9-27 15,11-9-61-15,8-5-4 16,-3-7-5-16,2-8-6 0,-10-6 0 16</inkml:trace>
  <inkml:trace contextRef="#ctx0" brushRef="#br0" timeOffset="145285.3022">9903 13823 38 0,'12'-66'93'0,"-12"9"-2"16,-9 8-4-16,-12 12-1 16,-6-1-40-16,3 15-17 0,6 7-12 15,-2 9-5-15,4 4-2 16,1 3-8-16,6 12-2 16,1 5 0-1,2 7 0-15,5 7 0 16,0 8 0-16,1 4 0 15,0 8 0-15,0 6 0 0,0 7 0 16,-2 5 0-16,-5 7 0 16,-2 10 0-16,-8 7 0 15,1 9 0-15,4 1 0 16,5-2 0-16,7-7 0 0,13-8 0 16,8-10 0-16,15-18 0 15,10-17 0-15,9-19 0 16,7-16 0-16,-5-8 0 0,-3-15 0 15,-2-15 0-15,-9-9 0 16,-6-11 0-16,-7-6 0 16,-13-4 0-16,-11 0 0 15,-6 3 0-15,-14 2 0 0,-12 12 0 16,-15 9 0-16,-8 14 0 16,-12 10 0-16,-1 12 0 15,-1 9 0-15,5 15 0 16,7 8 0-16,15 5 0 15,13 1 0-15,23-1 0 16,23-8 0-16,20-6-83 0,19-9-12 0,10-14-3 16,14-19-4-16,15-17 22 15,-9-12 27-15</inkml:trace>
  <inkml:trace contextRef="#ctx0" brushRef="#br0" timeOffset="145532.5953">10426 14253 55 0,'58'-78'97'0,"-14"-2"-1"0,-8 3-4 15,-22 4-21-15,3 8-15 16,-11 11-18-16,-4 7-32 15,-2 16-6-15,-1 5 0 0,-1 14 0 16,2 12 0 0,-6 9 0-16,3 17 0 0,3 14 0 15,1 18 0-15,4 14 0 16,-4 14 0-16,-1 17 0 0,0 9 0 16,-1 5 0-16,-4-2 0 15,1-4 0-15,-1-9 0 16,4-12 0-16,-3-15 0 15,6-18 0 1,2-26 0-16,2-11-84 0,11-20-12 0,2-15-2 16,6-20-7-16,-2-20 0 15</inkml:trace>
  <inkml:trace contextRef="#ctx0" brushRef="#br0" timeOffset="145872.8603">10923 14145 88 0,'16'-63'104'16,"-2"13"-6"-16,-3 14-4 15,-9 11-3-15,-2 25-55 0,0 5-36 16,-7 17 0-16,-2 16 0 16,-2 12 0-16,2 14 0 15,3 11 0-15,6 5 0 16,6-1 0-16,11-6 0 16,14-9 0-16,6-11 0 0,5-13 0 15,8-18 0 1,-1-19 0-16,-2-12 0 0,-4-20 0 15,-6-15 0-15,-8-13 0 16,-8-9 0-16,-8-7 0 16,-13-8 0-16,-3 1 0 15,-14-1 0-15,-15 8 0 0,-5 11 0 16,-17 12 0-16,-3 14 0 16,-15 15 0-16,-2 21 0 15,-3 15 0-15,0 23 0 0,6 11 0 16,10 17-66-16,7 11-29 15,13 10-1-15,22 6-8 0,16 3-4 16</inkml:trace>
  <inkml:trace contextRef="#ctx0" brushRef="#br0" timeOffset="147226.0095">12438 15261 51 0,'45'20'103'16,"-5"-7"-4"-16,-21-8-9 16,-6-7-2-16,-17-14-8 15,-15-5-80-15,-12 9 0 0,-8 0 0 16,-14 1 0-16,-16 2 0 16,-8 5 0-16,-12 4 0 15,-4 3 0-15,-3 10 0 0,-9 4 0 16,-7 8 0-16,-10 5 0 15,1 7 0-15,-12 4 0 16,-5 6 0-16,-13 7 0 16,-9 6 0-16,-12 7 0 15,-11 5 0-15,-14 8 0 16,-18 4 0-16,-17 5 0 16,-14 11 0-16,-15 0 0 0,-13 5 0 15,-18-3 0-15,-12 2 0 16,-13 1 0-16,-7 0 0 15,-10 3 0-15,-7-8 0 16,-2-1 0-16,168-52 0 0,-21 6 0 16,3 0 0-16,-22 4 0 15,0-2 0-15,-14 1 0 16,5-2 0-16,-13-1 0 0,9-4 0 16,-9 2 0-16,10-9 0 15,-4-1 0-15,17-8 0 16,-9-2 0-16,19-7 0 15,-11-3 0-15,22-5 0 0,16-8 0 16,23-7 0-16,14-2 0 16,21-12 0-16,14-3 0 15,10-7 0-15,10-5 0 16,-12-20 0-16,-16-29 0 0,9-5 0 16,5-8 0-16,17-9 0 15,1-6 0-15,6-12 0 16,12-5 0-16,0-7 0 15,-11-6 0-15,-3-10 0 16,20-3 0-16,-12-5 0 0,-3-5 0 16,-1 0 0-16,33 78 0 15,2-21 0-15,-36-83 0 16,10 1 0-16,8 0 0 16,25 93 0-16,-2-8 0 0,1 1 0 15,2-8 0-15,4 6 0 16,1 1 0-16,-4-8 0 15,3-6 0-15,3 16 0 16,-13-9 0-16,14 11 0 0,0-5 0 16,3 4 0-16,3-3 0 15,1 9 0 1,-2-4 0-16,6 5 0 0,3-3 0 16,4 18 0-16,2 0 0 15,2 17 0-15,0 0 0 0,7 7 0 16,4 6 0-16,34-7 0 0,8-8 0 15,15 18 0 1,16 6 0-16,14 10 0 16,20 1 0-16,14 1 0 15,13-3 0-15,3-5 0 0,15-3 0 16,17-4 0-16,19-2 0 16,7-4 0-16,18-5 0 15,16-3 0-15,15-3 0 0,17-3 0 16,27-4 0-16,4-1 0 15,17-6 0-15,16-4 0 16,12 2 0-16,11-2 0 0,35 2 0 16,-18-2 0-16,9 1 0 15,40 5 0-15,-33 0 0 16,1 4 0-16,1 2 0 16,0 5 0-16,3 3 0 15,-20 5 0-15,-11 7 0 16,-44 4 0-16,19 8 0 0,-19 8 0 15,-19 7 0-15,-27 10 0 0,-56 6 0 16,8 15 0-16,-26 11 0 16,-33 12 0-16,-22 12 0 15,-28 14 0-15,-18 14 0 16,-22 18 0-16,-17 18 0 16,-19 16 0-16,-9 15 0 0,-10 13 0 15,-3 10 0-15,-4 2 0 16,1 10 0-16,1 1 0 15,3-8 0-15,4-2 0 0,0-1 0 16,3-1 0-16,-9-1 0 16,2 1 0-16,-13-1 0 15,-7-5 0-15,-11 2 0 0,-16-3 0 16,-12-1 0-16,-18 0 0 16,-12 8 0-16,-16-6-41 15,-22-10-57-15,-20-14-2 16,-19-28-7-16,-8-21-7 15</inkml:trace>
  <inkml:trace contextRef="#ctx0" brushRef="#br0" timeOffset="191879.3923">18606 17100 24 0,'14'9'61'16,"-3"-6"2"-16,5-3 2 15,-2-3-42 1,13 0-5-16,14-1 0 0,8 2 2 16,16-3 2-16,11 0 1 0,17-2-2 15,13-1-1 1,13 2-2-16,13-4-4 0,11 2-3 15,14-3-1-15,7 0 0 16,15-3-1-16,9-3 0 16,19 0-1-16,14-3 1 0,21-5-1 15,14-2-1-15,14-1 0 16,14-2 0-16,13-1-1 0,3 2-6 16,3 0 0-1,-1 1 0-15,-2 2 0 0,-3 4 0 16,-1 3 0-16,-7 1 0 15,-7 6 0-15,-9 2 0 0,-11 6 0 16,-12 5 0-16,-16 0 0 16,-21 5 0-16,-24 4 0 15,-25 4 0-15,-23-1 0 16,-29 2 0-16,-23-4 0 0,-27 1 0 16,-24 1 0-16,-20-2 0 15,-23-1-4-15,-26 2-24 16,-24 2-62-16,-20-3-4 15,-20-2-3-15,-25-8-3 0,-13-2 2 16</inkml:trace>
  <inkml:trace contextRef="#ctx0" brushRef="#br0" timeOffset="192559.9993">18615 17425 73 0,'-63'24'89'16,"1"0"-4"0,9-5-5-16,0 1-4 0,12-1-66 15,4 1-4 1,12-4-2-16,4 4-2 0,15-3 1 0,5-5 1 16,16-3 2-16,11-4 1 15,10-4 1-15,13 5 0 16,12-1 0-16,11 4 0 0,12-2 0 15,13 0-2 1,13 1 0-16,14-1-1 16,14-1-1-16,11-4 1 0,13-2-5 15,13-1 0-15,14-7 0 0,15-5 0 16,12-2 0-16,-64 1 0 16,343-27 0-16,11-10 0 15,3 1 0-15,-10-2 0 16,-17-5 0-16,-20 7 0 15,-24 12 0-15,-85 14 0 16,-3 6 0-16,-9 3 0 0,-10 7 0 16,-16 4 0-16,-12 5 0 15,-19-1 0-15,-23 8 0 16,-21 2 0-16,-24 2 0 0,-28-2 0 16,-31 0 0-16,-26 0 0 15,-29-3 0-15,-28-5 0 16,-23-2 0-16,-21-3 0 15,-15-9 0 1,-14-3 0-16,-8-6 0 16,-13 0 0-16,-9-2 0 0,-8 4 0 15,-19-4 0-15,-27 12-67 0,-5-5-29 16,-12-19-3-16,-9-14-7 16,-21-26-1-16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5:41:54.7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28035 11394 511 0,'0'0'0'16,"0"0"0"-16,0 0 0 15,0 0 0-15,0 0 0 16,0 0 0-16,-136 304 0 0,108-295 0 16,3-6 0-16,-7-3 0 15,-1-1 0-15,0-10 0 16,-1 3 0-16,-1-4 0 0,4 2 0 16,4-1 0-16,3 3 0 15,5 2 0-15,7 0 0 16,12 6 0-16,-2-9 0 0,11 4 0 15,16 1 0-15,10-1 0 16,9-2 0-16,7 2 0 16,11-3 0-1,7 3 0-15,4-1 0 0,3 1 0 16,-5 2 0-16,-5 0 0 0,-4 0 0 16,-8 1 0-16,-8 0 0 15,-10 2 0-15,-7-3 0 16,-10 1 0-16,-8-3 0 15,-11 5-10-15,5-12-23 16,-18 6-55-16,3-3 0 0,-4-2-7 16,-3-4-5-16,-6-5 3 15</inkml:trace>
  <inkml:trace contextRef="#ctx0" brushRef="#br0" timeOffset="918.625">27638 10929 35 0,'-16'-3'82'0,"2"6"-5"16,0-3-10-16,14 0-11 16,-16 6-11-16,16-6-10 15,-5 12-7-15,5-3-3 0,0-9-5 16,3 15-3-16,10-7-4 15,6 0-2-15,7-2-11 16,17-1 0-16,6-1 0 0,14-2 0 16,10-1 0-1,3 0 0-15,8-1 0 0,-1-2 0 16,-5 0 0-16,-7-1 0 16,-5 1 0-16,-14-1 0 0,-11 2 0 15,-10 0 0-15,-10 0 0 16,-8 1 0-16,-5 0 0 15,-8 0 0-15,0 0 0 16,-7 0 0-16,-7 5 0 0,-2-2 0 16,-5 6-10-16,-10 18-70 15,-5-15-11 1,-4-4-4-16,3 1-6 16,1-4-2-16</inkml:trace>
  <inkml:trace contextRef="#ctx0" brushRef="#br0" timeOffset="1185.6879">27984 11060 54 0,'0'0'100'16,"-10"10"-2"-16,10-10-8 16,-9 17 0-16,6-3-44 0,-2 10-23 15,-1 4-13-15,-2 13-10 16,-1 8 0-16,-2 13 0 0,-5 11 0 15,-1 8 0-15,-2 7 0 16,-2 6 0-16,3 1 0 16,-1-1 0-16,4-4 0 15,-1-9 0-15,8-7 0 0,4-12 0 16,4-12 0-16,8-21-31 16,6-2-61-16,6-19-3 15,7-8-6-15,5-18-6 16</inkml:trace>
  <inkml:trace contextRef="#ctx0" brushRef="#br0" timeOffset="2136.0495">28555 11590 24 0,'30'-28'103'0,"-11"5"-4"16,-9 6-5-16,-10 6-3 15,-15 8-1-15,-7 5-80 0,-19 13-10 16,-7 11 0-16,-7 6 0 15,-3 8 0-15,0 2 0 16,8 4 0-16,6-3 0 0,17 0 0 16,13-6 0-16,14-2 0 15,20-10 0-15,15-5 0 16,14-11 0-16,7-3 0 16,3-6 0-16,4-13 0 15,-5-6 0-15,1-7 0 16,-6-6 0-16,-6-3 0 0,-9-2 0 15,-9 2 0-15,-5 0 0 16,-10 2 0-16,-5 7 0 16,-8 4 0-16,-7 9 0 0,-8 7 0 15,-5 6 0-15,-1 5 0 16,2 9 0-16,1 5 0 16,5 6 0-16,6 1 0 0,6 2 0 15,11-2 0-15,16-5 0 16,5-4 0-16,11-10 0 15,13-5 0-15,4-4 0 0,6-17 0 16,7-10 0-16,4-10 0 16,0-10 0-16,5-13 0 15,0-8 0-15,-1-10 0 16,-6-2 0-16,-6-3 0 16,-7 0 0-16,-11 6 0 15,-14 5 0-15,-11 14 0 0,-16 7 0 16,-10 14 0-16,-4 11 0 15,-14 14 0-15,-7 13 0 16,-7 11 0-16,-1 19 0 0,-6 15 0 16,-2 15 0-16,-5 22 0 15,3 10 0-15,11 2 0 16,6 1 0-16,17-2 0 0,8-11 0 16,10-10 0-16,17-17 0 15,9-22 0-15,14-12 0 16,-2-14 0-16,2-6 0 15,-5-9 0-15,-1-8 0 0,2-5 0 16,-10 2 0-16,-5-4 0 16,-8 2 0-16,-3 6 0 15,-5 0 0-15,-4 6 0 0,-10 10 0 16,0 0 0-16,-1 9 0 16,-5 8 0-1,-2 3 0-15,1 6 0 0,3 0 0 16,1 3 0-16,3-2 0 15,4-2 0-15,10-6 0 0,5-5 0 16,8-5 0-16,1-7 0 16,2-2 0-16,5-4 0 15,3-7 0-15,-3 0 0 16,1 0 0-16,-9 1 0 0,-4 3 0 16,-4-1 0-16,-1 7 0 15,-9 1 0-15,-9 0 0 16,12 7 0-16,-11 2 0 0,1 7 0 15,2 1 0-15,3 9 0 16,-6 7-55-16,15-11-38 16,2-2-2-16,8-4-8 15,7-7-6-15</inkml:trace>
  <inkml:trace contextRef="#ctx0" brushRef="#br0" timeOffset="2999.1113">31089 11172 75 0,'27'-43'93'0,"-2"4"-3"15,-3 4-4-15,-4 1-1 0,-6 6-63 16,-1 7-4-16,-4 2-5 16,-1 7-5-16,-6 12 0 15,-5-10-3-15,-8 10-1 0,-13 15 0 16,-7 8-4-16,-10 9 0 15,-8 11 0-15,-10 10 0 16,-2 12 0 0,-1 7 0-16,2 1 0 0,10 1 0 0,7-3 0 15,16-5 0-15,6-8 0 16,20-11 0-16,8-11 0 16,14-13 0-16,12-8 0 15,6-11 0-15,8-4 0 16,4-14 0-16,11-5 0 0,-7-10 0 15,0-3 0-15,-5-1 0 16,-10 1 0-16,-6-1 0 16,-5 3 0-16,-13 8 0 0,-14 4 0 15,0 18 0-15,-12-6 0 16,-5 10 0-16,0 12 0 16,-1 7 0-16,-5 8 0 0,6 1 0 15,7 4 0-15,-1-2 0 16,11-4 0-16,1-5 0 15,10-5 0-15,3-7 0 16,9-9 0-16,1-4 0 0,2-3 0 16,4-8 0-1,1-4 0-15,1-4 0 0,-1-2 0 16,3-2 0-16,-3 1 0 16,-1 2 0-16,5 1 0 15,-10 7 0-15,-4 4 0 0,-2 6 0 16,-4 5 0-16,-4 10 0 15,-3 6 0-15,1 4 0 16,-8 8 0-16,-1 2 0 16,-1 3 0-16,-7 3 0 0,0-3 0 15,-2-1 0-15,3-3 0 16,0-5 0-16,0-9 0 16,4-7 0-16,8-8 0 0,6-5 0 15,6-11 0-15,5-9 0 16,5-5 0-16,5-8 0 15,5-4 0-15,3-4 0 16,-7-1 0-16,12 0 0 0,-4 2 0 16,2 5 0-16,4 5 0 15,-3 8 0-15,0 7 0 16,1 5 0-16,0 6 0 16,-12 6 0-16,8 0 0 15,-8 7 0-15,-6 4 0 0,-6 0 0 16,-4 8 0-16,0 2 0 15,-4-4 0-15,-13 8-68 16,0-3-26-16,0-4-1 0,-5 2-11 16,-3-8-2-16</inkml:trace>
  <inkml:trace contextRef="#ctx0" brushRef="#br0" timeOffset="3635.708">27125 12880 50 0,'-3'-12'93'0,"1"-3"-2"0,0 2-2 15,-2-22-22-15,4 23-27 16,0 2-9-16,0 2-9 16,-1-1-6-16,1 9-4 15,0-14-12-15,9 5 0 0,7 5 0 16,7-1 0-16,11 4 0 16,6 0 0-16,12 1 0 15,4 0 0-15,9 3 0 16,-4 5 0-16,5 0 0 0,-7 1 0 15,-2 2 0-15,-12-7-16 16,-9 6-74-16,-8-1-3 16,-14-1-4-16,-13 1-7 0,-11-2-2 15</inkml:trace>
  <inkml:trace contextRef="#ctx0" brushRef="#br0" timeOffset="3907.9693">27115 13037 20 0,'-25'19'105'16,"9"-5"-4"-16,11-4-7 16,5-10-1-16,6 2-3 0,9-2-82 15,6-4-8-15,4 1 0 16,3-1 0-16,6-1 0 16,7 1 0-16,7 4 0 0,5-2 0 15,9 0 0-15,1 0 0 16,6 1 0-16,4 1 0 15,-1-1 0-15,-6 1 0 16,-3-1 0-16,-6 0 0 0,-5 1 0 16,-12 14-53-16,0-14-40 15,-7-6-2-15,-2-8-7 16,0 0-5-16</inkml:trace>
  <inkml:trace contextRef="#ctx0" brushRef="#br0" timeOffset="5180.3996">29415 12437 16 0,'-15'-12'91'0,"3"-1"4"0,3-1-5 16,0 1-4-16,-20 2-49 15,15 5-2-15,0 6-12 16,-8 6-6-16,-2 11-5 16,-9 9-3-16,-6 12-9 15,-9 11 0-15,-4 11 0 16,-4 12 0-16,1 4 0 0,7 9 0 15,4-2 0-15,11 1 0 16,18-8 0-16,10-4 0 0,13-11 0 16,16-14 0-16,11-11 0 15,6-12 0-15,6-12 0 16,-1-11 0-16,-1-6 0 16,-3-14 0-16,-6-7 0 0,-6-6 0 15,-8-3 0-15,-10-1 0 16,-9-1 0-16,-6 1 0 15,-15 6 0-15,-13 5 0 0,-6 8 0 16,-9 5 0-16,-2 6 0 16,-2 6 0-16,3 2 0 15,5 8 0-15,10 6-24 16,14-2-65-16,13-3-3 16,11-4-6-16,18-4-4 0,15-3-1 15</inkml:trace>
  <inkml:trace contextRef="#ctx0" brushRef="#br0" timeOffset="5465.3852">29569 12715 80 0,'27'-31'101'0,"-4"6"-4"16,-7-1-6-16,-1 4-1 16,-8 5-60-16,2 2-8 15,-9 15-22-15,0 0 0 0,0 0 0 16,0 15 0-16,-4 10 0 15,-5 7 0-15,-3 8 0 16,-1 10 0-16,-3 6 0 16,-5 5 0-16,-5 6 0 15,-2 5 0-15,0 1 0 0,-4 0 0 16,7-4 0-16,-3-4 0 16,14-5 0-16,-3-18 0 15,17-5-93-15,8-17-3 16,8-17-3-16,12-10-7 15,3-20-1-15</inkml:trace>
  <inkml:trace contextRef="#ctx0" brushRef="#br0" timeOffset="5792.8503">29897 12884 14 0,'13'-4'103'15,"-13"4"-4"-15,12 0-5 0,-14 9-3 16,-10 7-2-16,12 7-74 15,-23 4-9-15,0 9-6 16,-3 3 0-16,5 4 0 0,3-2 0 16,8-1 0-1,9-7 0-15,7-5 0 0,11-9 0 16,12-5 0-16,5-12 0 16,0-4 0-16,2-13 0 15,-3-6 0-15,-5-7 0 16,-5-5 0-16,-5-3 0 0,-12-3 0 15,-5 0 0-15,-4-1 0 16,-14 5 0-16,-7 2 0 16,-6 7 0-16,-3 6 0 0,-7 5 0 15,7 13-36-15,1 2-53 16,6 3-5-16,10 6-4 16,9 3-7-16</inkml:trace>
  <inkml:trace contextRef="#ctx0" brushRef="#br0" timeOffset="6081.8657">30476 13027 4 0,'17'1'101'0,"0"0"-1"16,-17-1-5-16,15-1-5 15,-15 1-2-15,7-10-66 16,5 9-11-16,2-1-11 0,11 2 0 15,6 0 0-15,7 0 0 16,6 0 0-16,6 1 0 16,5 1 0-16,1-2 0 0,1 0 0 15,-5-2 0-15,-3-3 0 16,-4 1 0-16,-5-3 0 16,-5 0 0-16,-12-9-12 15,-23 6-79-15,4-2-2 0,-6-4-5 16,-12-2-5-16,-9-5-2 15</inkml:trace>
  <inkml:trace contextRef="#ctx0" brushRef="#br0" timeOffset="6346.6552">30583 12725 0 0,'-18'5'100'0,"18"-5"2"15,-7 9-6-15,7-9-4 16,9 13-2-16,3-1-69 15,2 4-11-15,2 8-10 16,-4 7 0-16,1 7 0 0,-5 4 0 16,-3 8 0-16,-4 8 0 15,-3 5 0-15,-12 2 0 16,-2 5 0-16,-2-3 0 16,1 4 0-16,-2-7 0 0,7-17-26 15,2 8-66-15,14-27-6 16,17-13-3-1,6-17-9-15</inkml:trace>
  <inkml:trace contextRef="#ctx0" brushRef="#br0" timeOffset="12713.7365">31844 12677 38 0,'11'-26'96'0,"-10"-3"0"16,0 4-6-16,7-2 0 15,-8 4-53-15,2 9-9 16,6 4-9-16,-8 10-6 16,0 0-9-16,-1 21-4 15,1 5 0-15,-10 8 0 0,4 8 0 16,-13 6 0-16,-4 8 0 15,-5 1 0-15,8 2 0 16,-1 2 0-16,-8 0 0 16,4 1 0-16,-7 0 0 0,9-3 0 15,4-2 0-15,0-5 0 16,5 0 0-16,-1-7 0 16,3-7 0-16,6-6 0 15,6-15 0-15,-8-2-90 0,20-12-3 16,6-8-4-16,8-17-6 15,4-14-2-15</inkml:trace>
  <inkml:trace contextRef="#ctx0" brushRef="#br0" timeOffset="13076.3561">32166 12730 0 0,'25'-13'94'0,"-4"12"4"16,-7 2-4-16,-2 12-6 15,-12 5-2-15,-8 7-72 16,-11 13 0-16,-3 5-2 0,-8 9-3 16,-3 6-7-16,-5 6-2 15,3 1 0-15,3-3 0 16,2-3 0-16,10-7 0 16,5-3 0-16,12-10 0 0,6-10 0 15,16-12 0-15,-1-10 0 16,2-7 0-16,0-7 0 15,1-10 0-15,2-6 0 0,-10-3 0 16,-5-4 0 0,-8-1 0-16,0-1 0 0,0 2 0 15,-8 2 0-15,-6 3 0 16,-5 5 0-16,-5 5 0 16,-2 4 0-16,5 11-26 0,4 0-63 15,-2 3-3-15,19-3-5 16,-3 12-5-16,3-12-2 0</inkml:trace>
  <inkml:trace contextRef="#ctx0" brushRef="#br0" timeOffset="13434.1764">32360 13062 29 0,'0'-10'92'0,"0"10"0"16,1-9-4-16,-1 9-3 15,29-10-49-15,-29 10-8 16,18-1-8-16,-4 1-8 0,-3 1-4 16,7 5-1-16,9 0-3 15,-7-1 0-15,1 1-2 16,10-1 2-16,-6 0-4 0,11 0 0 15,0-3 0-15,3 1 0 16,-6-2 0-16,5 0 0 16,-1 0 0-16,-6-1 0 15,-5 0-2-15,-10 0-7 0,0 0-7 16,-6 0-20-16,1 0-51 16,-11 0-3-16,-4-2-6 15,-6-5-3-15</inkml:trace>
  <inkml:trace contextRef="#ctx0" brushRef="#br0" timeOffset="13930.7026">32525 12916 6 0,'0'0'91'0,"0"-11"3"0,0 11-3 16,0-10-4-16,7 10-46 15,-7 0-6-15,0 0-11 16,19 8-7-16,-10 6-4 16,1 6-3-16,-1 4-8 15,5 6-2-15,4 6 0 0,-4 4 0 16,9 2 0-16,-7 3 0 15,1-2 0-15,3 1 0 16,-3-2 0-16,-1-4 0 16,-8-3 0-16,5-4 0 0,-9-7-5 15,6-5-14-15,-10-8-29 16,0-11-42-16,0 0-3 16,6-1-4-16,-2-17-2 0</inkml:trace>
  <inkml:trace contextRef="#ctx0" brushRef="#br0" timeOffset="14149.2074">32865 12991 67 0,'6'-32'99'0,"-3"10"-5"15,0 4-4-15,-3 10-2 16,0 8-58-16,-12 5-5 16,-4 11-10-16,-7 6-12 15,-4 8-3-15,-1 5 0 16,-6 10 0-16,-7 6 0 0,-9 7 0 15,-5 2 0-15,0 8 0 16,0 0 0-16,5-1-18 16,0 2-45-16,16-21-29 15,7-15-3-15,19-17-7 16,13-16-2-16</inkml:trace>
  <inkml:trace contextRef="#ctx0" brushRef="#br0" timeOffset="14661.9254">32891 13128 56 0,'46'-21'97'0,"-3"7"-5"16,-8 7-3-16,-3 7-2 15,-15 3-58-15,-2 10-6 16,-6 12-8-16,0 2-6 0,-9 10-3 16,-6 2-2-16,-5 4 0 15,-5 3-4-15,0-4 0 16,-1-1 0-16,3-8 0 0,0-2 0 15,5-8 0 1,8-6 0-16,6-5 0 0,11-9 0 16,2-3 0-16,5-1 0 15,2-8 0-15,3-5 0 0,4 1 0 16,0-3 0-16,-5 1 0 16,-9 3 0-16,-1 1 0 15,0 6 0-15,-5 2 0 16,-12 3 0-16,0 0 0 15,-2 19 0-15,-6-1 0 16,3 6 0-16,-2-3 0 16,3 7 0-16,-3-6 0 15,4 0 0-15,3-8 0 16,5-4 0-16,-5-10 0 0,19 0 0 16,-19 0 0-16,15-13 0 15,-9 2 0-15,3-3 0 0,1-14 0 16,8-9 0-16,-6 1 0 15,0-3 0-15,-9 4 0 16,-2 0 0-16,-2 12 0 16,-14 3 0-16,-4 20 0 0,-12 13-65 15,4 2-27-15,1 4-3 16,-1 5-5-16,-6 11-5 16</inkml:trace>
  <inkml:trace contextRef="#ctx0" brushRef="#br0" timeOffset="15434.8816">28291 13882 29 0,'-19'-6'88'0,"2"3"0"16,1-4-1-16,5 0-4 16,-27 0-52-16,28 1-2 0,10 6-7 15,0 0-5-15,-1-10-4 16,8 7-3-16,14 0-2 15,7 0-2-15,9 3-6 0,7-1 0 16,10 1 0-16,2 0 0 16,4 0 0-16,2 4 0 15,1 2 0-15,-7-2-5 16,1 6-16-16,-14 11-63 16,-2-13-6-16,-9 1-4 0,-14-1-5 15,-8-1-3-15</inkml:trace>
  <inkml:trace contextRef="#ctx0" brushRef="#br0" timeOffset="15677.8924">28122 14150 7 0,'-24'12'94'0,"12"-3"3"0,12-9-6 15,0 0-5-15,23-2 0 16,5-1-70-16,10-3-3 0,7 0-2 15,8 0-5-15,4 1-2 16,6 1-4-16,1-1 0 16,6 3 0-16,0-5-10 15,5 7-15-15,-3-4-60 0,6 1-3 16,-1-2-6-16,-1-4-4 16,-6 1-4-16</inkml:trace>
  <inkml:trace contextRef="#ctx0" brushRef="#br0" timeOffset="16705.435">29982 13801 22 0,'5'-13'84'16,"-1"3"2"-16,-1-15-11 15,-3 14-14-15,0-4-13 16,-10 2-15-16,-4 2-9 0,-8 1-5 15,-3 6-5-15,-7 0-2 16,-6 4-3-16,-3 8-1 16,-5 6-2-16,3 4-1 0,1 4-2 15,4 2-1-15,8 3-2 16,7-1 0-16,9-2 0 16,11 0 0-16,9-7 0 15,15-3 0-15,10-6 0 0,9-6 0 16,5-1 0-16,5-10 0 15,0-5 0-15,2-5 0 16,-3-1 0-16,-5-2 0 0,-4-1 0 16,-7 1 0-1,-5 2 0-15,-9 3 0 0,-4 2 0 16,-3 4 0-16,-12 11 0 16,7-12 0-16,-7 12 0 15,0 0 0-15,-8 6 0 0,0 10 0 16,-4 2 0-16,-3 7 0 15,-1 5 0-15,-4 8 0 16,2 1 0-16,-3 5 0 16,4-2 0-16,-1 2 0 15,1-1 0-15,3 0 0 0,1-7 0 16,4-1 0-16,2-2 0 16,-2-8 0-16,9-25-53 15,0 25-40-15,5-13-2 0,5-11-6 16,2-2-5-16</inkml:trace>
  <inkml:trace contextRef="#ctx0" brushRef="#br0" timeOffset="17188.9629">30482 13748 89 0,'9'-21'99'0,"1"5"-6"15,-1-4-5-15,2 3-1 16,-31 0-68-16,31 6-2 0,7 4-7 16,3 3-3-16,3 4-5 15,-3 6-2-15,-2 11 0 16,-7 2 0-16,0 9 0 16,-11 3 0-16,-1 4 0 0,-13-1 0 15,-4 1 0-15,-7-2 0 16,-2-3 0-16,-1-4 0 15,3-5 0-15,2-5 0 16,3-3 0-16,9-3 0 0,10-10 0 16,-5 13 0-16,13-8 0 15,11 0 0-15,1 2 0 16,3 3 0-16,9 0 0 16,0-1 0-16,1 6 0 0,-5-1 0 15,-7 2 0-15,-4 0 0 16,-9 1 0-16,-1 1 0 15,-11-1 0-15,-9-1 0 16,-7 2 0-16,-5-3 0 0,-2 2 0 16,-3-3 0-16,1 0 0 15,-2-6 0-15,8 0 0 16,1-8-42-16,9-3-48 0,13-10-1 16,6-9-6-16,14-3-6 15</inkml:trace>
  <inkml:trace contextRef="#ctx0" brushRef="#br0" timeOffset="17489.0928">30792 13969 23 0,'42'-21'91'0,"-8"9"2"16,-2 6-1-16,-7 8-4 15,10 8-42-15,-23 8-14 0,0 6-10 16,-5 6-6-16,-7 3-8 16,-5-1-8-16,-1 0 0 15,-1-6 0-15,3-3 0 16,1-7 0-16,0-6 0 15,3-10 0-15,12 1 0 0,5-5 0 16,-1-10 0-16,2-7 0 16,3-6 0-16,-10-5 0 15,1-7 0-15,-5-3 0 16,-7-3 0-16,-6 0 0 0,-8 2 0 16,-7 2 0-16,-11 8 0 15,-4 7 0-15,-8 8 0 16,-5 16 0-16,4 4-85 0,-8 12-7 15,-2 3-3 1,1 4-8-16,-2 7-4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5:38:04.2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1459 2700 55 0,'0'0'72'15,"0"0"-8"-15,0 0-18 16,0 0-9-16,0 0-8 16,-2 6-7-16,2-6-5 0,0 0-6 15,0 15 1-15,0-5 0 16,-1 2-2-16,1 4-2 15,0 5 3-15,2 5-3 16,-2 9-2-16,-1 2-1 16,-2 8 0-16,2 3-2 0,-3 8 0 15,0 2-1-15,2 3-2 16,-1 2 1-16,3-3 1 16,0 1 0-16,-1-4-1 0,3-3 0 15,0-6 0-15,0-3-1 16,-3-7 2-16,2-4-1 0,-1-6 1 15,3-5-1-15,-3-5 0 16,1-6 2-16,-1-1-6 16,0-11-2-16,5 11-5 15,-5-11-24-15,0 0-47 0,0-8-5 16,0-11 0-16,-7 0-12 16</inkml:trace>
  <inkml:trace contextRef="#ctx0" brushRef="#br0" timeOffset="576.863">1423 2746 61 0,'-1'-30'78'0,"-1"2"0"15,3 6-21-15,0-7-19 16,0-1-12-16,13 6-6 16,-9-3-8-16,-1 1-8 0,15 4 3 15,-5 1-2-15,0 3-3 16,6 5 1-16,0 2-1 16,0 7-3-16,6 4 3 15,-6 4 0-15,5 9-1 16,-4 7 1-16,6 4 0 15,-3 6 0-15,-1 2-1 0,-4 5 0 16,2 3 0 0,2-1 1-16,-6-2-2 0,0-1 1 15,-9 2 0-15,-5-2 1 16,-2 0 0-16,-3 0 1 0,-12 0 0 16,0-2 0-16,-12 0 0 15,3-5 0-15,-3-2-1 16,3-4-1-16,0-4 1 0,-7-4-1 15,8-3 0-15,1-5 1 16,-2-1-2-16,0-2 1 16,0-1 0-16,4-2 0 0,2-1 3 15,5 0-3-15,2-3 0 16,-5-2 0-16,15 5-1 16,-8-7 1-16,8 7-1 0,0 0 0 15,0 0-3-15,0 0 3 16,0-10 0-16,0 10-4 15,0 0-5-15,0 0-17 16,7 7-48-16,-7-7-8 16,10 0-5-16,-10 0-4 0</inkml:trace>
  <inkml:trace contextRef="#ctx0" brushRef="#br0" timeOffset="1559.8732">2407 2654 40 0,'0'0'70'0,"-12"-21"-5"16,-2 13-16-16,14 8-7 16,-17-9-14-16,17 9-8 15,0 0-6-15,-15 0-6 0,15 0-1 16,-11 7-1-16,1 5 0 15,-8 4-1-15,7 3 1 16,-8 6 1-16,-10 1 1 0,4 11 0 16,-10 0 2-1,3 7-1-15,7 1-4 16,3-2 2-16,-7 1-1 0,6 2 1 0,6-4-2 16,7-2 0-16,5-2-2 15,6-4-1-15,-1-5 6 16,11-1-5-16,6-1 2 15,6-7-1-15,6-2 1 16,10-6 1-16,1-3-1 16,1-4 1-16,8-5-2 0,-7 2 1 15,7-2-2-15,-7-4 1 16,-6 0-2-16,-10 1 1 0,-3 0-3 16,-10 1 0-16,2-1 0 15,-15 3 0-15,12-2 0 16,-12 2 0-16,0 0 0 15,0 0 0-15,0 0 0 0,0 0 0 16,0-9 0-16,0 9 0 16,0 0 0-16,0 0 0 15,0 0 0-15,0 0 0 0,-4-10 0 16,4 10 0-16,0 0 0 16,0 0 0-16,0-10 0 15,0 10 0 1,0 0-7-16,-10-12-45 0,10 12-35 15,0 0-4-15,-9-15-4 0,9 6-8 16</inkml:trace>
  <inkml:trace contextRef="#ctx0" brushRef="#br0" timeOffset="1924.2432">2828 2862 4 0,'-11'-11'88'16,"0"4"3"-16,11 7-2 0,-12-14-6 15,12 14-37-15,-6-10-20 16,6 10-9-16,0 0-5 16,0-11-4-16,4 8-2 15,12-2-2-15,0-1-1 16,12-1-1-16,7-1 2 15,8-2-1-15,1 0-1 0,6 0 1 16,-2 0-1-16,2-2 0 16,2 3-2-16,-12 0 1 15,-7 0 0-15,3 3 0 16,-12 0 0-16,-5 1-1 16,-7 2-1-16,-12 3-2 0,16-1-4 15,-16 1-4-15,4 5-10 16,-5 4-36-16,1-9-31 0,-19 16-2 15,1-6-5-15,-1 1-1 16</inkml:trace>
  <inkml:trace contextRef="#ctx0" brushRef="#br0" timeOffset="2375.0301">3102 2794 66 0,'0'0'86'0,"0"0"-4"16,-9 0-4-16,9 0-34 15,0 0-11-15,0 0-15 16,9 16-5-16,-4-3-2 16,6 3-1-16,-5 5-1 0,3 7 2 15,0 8-1-15,0 6-1 16,1 3 0-16,-3 5-2 16,-1 5-1-16,-2 2-1 15,-1 2-1-15,3 0-4 16,0-6 0-16,-1-2 0 0,1-3 0 15,0-6 0-15,-1-6 0 16,3-4 0-16,-3-4 0 16,0-4 0-16,-2-5 0 0,0-1 0 15,0-5 0-15,0-4 0 16,-3-9 0-16,0 11 0 16,0-11 0-16,0 0 0 15,0 0 0-15,0 0 0 0,0 0 0 16,0 0 0-16,0 0 0 15,0 0 0-15,0 0 0 16,8-8 0-16,-8 8 0 16,0-16 0-16,0 5 0 0,0 2 0 15,0-4 0-15,0 13-36 16,6-16-54-16,-3 6-3 16,2 2-9-16,1-5-4 15</inkml:trace>
  <inkml:trace contextRef="#ctx0" brushRef="#br0" timeOffset="3486.0853">6372 2740 28 0,'0'0'77'16,"-16"0"1"-16,8 6-12 0,8-6-22 16,-8 9-7-16,8-9-8 15,0 0-7-15,0 0-3 16,0 11-2-16,0-11-2 0,14 6-2 15,2-6-2-15,5 0-1 16,10 0-2-16,7-2-1 16,11-2-2-16,8-2-3 15,8 1 2-15,6-4-1 16,4 3 0-16,-1-1-1 0,-3 2 1 16,-9-1-2-16,-6 4 1 15,-13-1 0-15,-8 2-2 16,-7-1 0-16,-15 1 0 15,-1 1-1-15,-12 0 1 0,0 0-4 16,0 0-1-16,0 6-5 16,-6-3-8-16,-4 5-26 15,-4 1-43-15,-6 0 0 0,-4-2-8 16,-2-3-3 0</inkml:trace>
  <inkml:trace contextRef="#ctx0" brushRef="#br0" timeOffset="3738.6611">6846 2778 60 0,'-13'2'86'0,"13"-2"-5"15,0 0 0-15,-20 3-36 16,20-3-9-16,-1 18-10 0,4-5-6 16,1 5-6-16,1 7-2 15,-1 5-1-15,3 7-3 16,-2 5-2-16,-1 6-2 15,0 4 0-15,2 0-1 0,-2 3-2 16,-1-2 0-16,4 1-5 16,-2-6-5-16,6 0-17 15,-2-8-59-15,6-10-3 16,5-10-5-16,6-12-8 16</inkml:trace>
  <inkml:trace contextRef="#ctx0" brushRef="#br0" timeOffset="5106.862">7669 3035 67 0,'-14'-15'92'16,"-1"11"-4"-16,1 2-4 15,-9 2-3-15,-5 2-61 16,2 10-5-16,0 6-5 0,-1 5-3 15,-3 6-3-15,5 0 0 16,3 1-1-16,5 0-1 16,6-3-1-16,10 2 1 0,5-6 0 15,11-1 0-15,8-8-1 16,6-2 1-16,4-2-1 16,2-9-1-16,3-1 0 0,-1-4 0 15,-5-7-1-15,-4-4 1 16,-3-2-1-16,-7-4 1 15,-3-1-1-15,-4-1 1 16,-7 0 1-16,-1-2 0 16,-3 4-1-16,0 3 1 0,-1 0 0 15,-2 6 0 1,-1 3-1-16,4 9 0 0,-10-3-1 16,10 3 0-16,-8 15 1 15,5 1-1-15,-1 4 0 0,4 4 0 16,0 2 2-16,6-3-1 15,6-2 1-15,4-4 0 16,5-7 1-16,7-4-1 0,3-6 1 16,3-10-1-16,6-7 0 15,1-11 0-15,3-7 0 16,2-11 0-16,2-7-1 0,0-9 0 16,4-10 1-1,-7-6 0-15,0-1 0 0,-6-4-1 16,-4 2 0-16,-7 6 0 15,-7 7 0-15,-6 10 0 16,-9 9-1-16,-3 14 0 16,-3 9 0-16,-5 15 0 0,-12 11 1 15,-2 15 0-15,-5 18 0 16,-4 14 1-16,-6 16-2 16,-1 11 2-16,0 9 0 0,4 5 0 15,6 3 0-15,9-5 0 16,7-6 0-16,9-11-1 15,7-10 2-15,12-12-1 16,13-10 0-16,3-12 0 16,4-8 0-16,6-10 1 0,-2-6-2 15,1-5 0-15,-2-8 0 16,-3-4 0-16,-8-5 0 0,-5-3 0 16,-5-2 0-16,-4 1 0 15,-6-2 0-15,-6 4 0 16,-3 1 0-16,-2 5 0 15,-2 4 0-15,2 13 0 16,-20-12 0-16,7 14-3 16,-1 8 2-16,2 4 0 0,-1 5 0 15,2 3 0-15,5 2 1 16,5-1 1-16,2 1-1 16,7-5 1-16,5-2 0 15,3-3 0-15,4-6 0 0,1-5 1 16,2-3-2-16,2-1 0 15,-2-8 0-15,1-5 0 16,1-3 0-16,-4-3 0 0,0-4 0 16,-3-2 0-16,0-1 0 15,-4 0 0-15,-3-1 0 0,-2 5 0 16,-3 3 0-16,0 3 0 16,-1 6 0-1,-5 11 0-15,0 0 0 0,7 2 0 16,-2 12 0-16,1 5 0 0,1 2 0 15,7 1 0-15,1 0 0 16,4-4 0-16,5-4 0 16,7-8 0-16,6-6 0 15,5-11 0-15,6-9 0 16,2-10 0-16,5-8 0 0,0-10 0 16,2-4 0-16,-8-9 0 15,-3-7 0-15,-7-4 0 16,-4-5 0-16,-10 0 0 15,-6 4 0-15,-8 5 0 0,-6 4 0 16,-4 10 0-16,-2 13 0 16,-4 12 0-16,-8 20 0 15,2 11 0-15,-3 20 0 16,-2 12 0-16,1 20 0 16,1 18 0-16,-3 11 0 15,-2 11 0-15,6-2 0 16,-1 4 0-16,5-3 0 0,3-4 0 15,3-7 0-15,3-11 0 16,5-9 0-16,7-10 0 16,10-5-30-16,14-7-57 15,-3-15-4-15,5-13-4 16,2-12-6-16,9-9-2 0</inkml:trace>
  <inkml:trace contextRef="#ctx0" brushRef="#br0" timeOffset="6372.1276">10381 2621 67 0,'-11'2'80'0,"11"-2"-2"16,0 0-2-16,0 0-4 0,0 0-61 15,-6 9-3-15,6-9 1 16,1 9 1-16,-1-9 0 16,16 5-2-16,-1-5 1 0,4-5-4 15,1-5 2 1,0-4-1-16,3-4-2 0,3-3-1 15,-5-4-1-15,-5-1-1 16,-7-1 1-16,-5 0-1 16,-2-1 0-16,-3 4-1 15,-8 4-1-15,-7 4 1 0,-4 9-1 16,-5 7 1-16,-5 15 1 16,-4 10 0-16,-2 10 0 15,-3 12 1-15,1 9-1 0,3 8 0 16,7 6 0-16,6 4 0 15,14 0 0-15,8-5 0 16,10-3 0-16,18-8 0 0,9-9 1 16,8-10-1-16,6-12 0 15,6-7 0-15,-3-13-1 16,-2-7 1-16,-2-4-1 0,-10-11-1 16,-3-8 1-1,-6-3-1-15,-10-3 1 0,-3-4 0 16,-9-1 0-16,-1-2 0 15,-6 4-1-15,-2 0 1 0,0 7-1 16,-3 4 1 0,-3 6-2-16,2 6 0 0,4 9 0 15,-10 0 0-15,2 12 0 16,2 6 0-16,1 6 1 16,-3 4-1-16,4 6 2 0,2 1 1 15,1 0-1-15,3-3 1 16,7-3 1-16,7-7-1 15,2-3 1-15,8-9 0 0,-2-8-1 16,2-2 1-16,0-11-1 16,-2-5 0-16,4-4 0 15,-6-5-1-15,0-4 0 16,-1-2-1-16,-1-1 1 0,-1 0-1 16,0 3-1-16,-1 3 1 15,-1 5 0-15,-2 5-1 16,-1 8 0-16,0 4 0 0,-3 4 0 15,0 7 1-15,2 7-1 16,-5 6 2-16,4 3-1 16,-3 6 1-16,3 1-1 15,-4 1 0-15,3-1-2 16,1-7 0-16,1-3-1 0,2-6-1 16,6-11 0-16,6-5 0 15,-1-16 1-15,8-7 2 16,1-12 0-16,3-3 1 0,0-9 3 15,0-3 1-15,-3-5 1 16,-1 2 2-16,-7-1 2 16,-1 8 1-16,-5 3 1 15,-4 6-1-15,-3 11 0 0,-7 8-3 16,2 8-1-16,-9 12-1 16,8 4-2-1,-5 12-1-15,4 12 0 0,-2 6-2 0,-1 9 0 16,5 7 1-16,-4 8 1 15,-3 4-1-15,-2 3-1 16,0-3-1-16,0-1-1 16,-4-7-2-16,-4-5-4 15,1-8-5-15,3-7-20 16,4-9-51-16,-8-11 0 0,8-14-7 16,-15 7-3-16</inkml:trace>
  <inkml:trace contextRef="#ctx0" brushRef="#br0" timeOffset="6556.5976">11707 2941 66 0,'9'-23'93'0,"6"1"-4"15,-2 3-4-15,3 2-4 16,1 5-52-16,3-1-13 16,8 5-7-16,-1 1-7 0,11 4-10 15,-8 3-40 1,14-1-34-16,4-2-3 0,1-4-5 15,-1 0-6-15</inkml:trace>
  <inkml:trace contextRef="#ctx0" brushRef="#br0" timeOffset="7057.6163">12420 2530 36 0,'12'-17'88'16,"-3"2"-4"-16,-5 6-4 15,-4 9-3-15,-5 2-42 16,-7 15-10-16,-3 11-11 0,-5 9-7 16,0 9-2-16,-2 6 1 15,0 4-1-15,3 2 0 16,4 0-2-16,7-2 0 16,7-3-2-16,6-5 0 15,11-3-3-15,6-7-5 16,6-1-15-16,3-7-57 0,2-10-4 15,-3-9-7-15,-3-11-4 16,-6-4-1-16</inkml:trace>
  <inkml:trace contextRef="#ctx0" brushRef="#br0" timeOffset="7237.7369">12335 2932 91 0,'-14'-7'95'16,"6"-2"-5"-16,3-1-5 0,4-2 0 15,22-4-67-15,-11 4-3 0,9-3-7 16,14 5-7-16,3-3-10 16,19 5-25-16,18 1-50 15,0-1-1-15,7-2-7 16,4-3-4-16</inkml:trace>
  <inkml:trace contextRef="#ctx0" brushRef="#br0" timeOffset="7507.0306">13652 2478 10 0,'13'-4'89'16,"-13"4"3"-16,-5 3-4 0,-13 3-5 16,-4 9 2-1,5 7-68-15,-13 9-2 0,-2 14-5 16,-3 5-2-16,-2 9-2 15,3 3-1-15,7 8-2 0,11-2-3 16,6-4 0-16,8-6 0 16,16-7 0-16,9-7-2 15,13-10-4-15,11-13-6 16,12-6-28-16,5-11-46 0,5-7-1 16,6-12-8-16,3-14-4 15</inkml:trace>
  <inkml:trace contextRef="#ctx0" brushRef="#br0" timeOffset="7899.8058">15023 2488 5 0,'-27'-1'65'16,"3"1"4"-16,3 0-4 15,8 8-9-15,0 4-10 0,2 7-10 16,6 3-7-16,1 5-7 15,3 6-7-15,-6 4-2 16,5 5-4-16,-1 4-1 16,2 4-3-16,-5 2-2 15,0 3-3-15,2-2-3 0,-2-5-2 16,0-5-7 0,1-6-9-16,0 0-56 0,-5-23-5 15,3-14-5-15,-7-13-4 16</inkml:trace>
  <inkml:trace contextRef="#ctx0" brushRef="#br0" timeOffset="8208.1018">14654 2428 1 0,'31'-19'79'0,"9"2"5"15,3 6-5-15,6 3-4 16,2 6-47-16,6 9-1 15,-2 11-6-15,5 11-9 0,-4 4-5 16,-1 10-3-16,-4 5-1 16,-5 6-1-16,-5 2 0 15,-7-1-1-15,-9 0 0 16,-8-4 0-16,-10-2 0 0,-7-6 2 16,-6-2-1-16,-14-6 3 15,-2-4-3-15,-8-5 2 16,-5-4 0-16,0-4-1 15,-1-7-4-15,5-2-7 0,-3-7-23 16,-3-3-48-16,22-10-2 16,12-10-8-16,7-5-4 15</inkml:trace>
  <inkml:trace contextRef="#ctx0" brushRef="#br0" timeOffset="8473.4897">15788 2586 59 0,'33'-15'88'0,"-11"4"-2"16,-7 4-7-16,-15 7 0 16,0 0-50-16,-12 14-11 15,-6 8-5-15,-4 5-4 0,-4 5-4 16,-3 4 2-16,-4 7-1 16,2 0-1-16,3 1-1 15,7-3-2-15,5-1-1 16,11-3 0-16,5-1 2 0,7-3-1 15,12-4-2-15,7-4-3 16,6-2-3-16,8-7-9 16,7-9-67-16,4 0-4 15,4-6-5-15,1-10-7 0,-2-6 0 16</inkml:trace>
  <inkml:trace contextRef="#ctx0" brushRef="#br0" timeOffset="8706.3967">16329 2803 87 0,'0'0'93'0,"-10"-12"-3"15,10 12-7-15,1-13 0 16,10 9-64-16,12 2-6 16,7 0-7-16,5 2-2 15,6 2-1-15,11-1-3 0,0 0 0 16,3 3-5-16,-1-1-3 15,1 1-8-15,-6-1-29 0,2-3-36 16,-2-6-4 0,-9-6-6-16,-4 0-4 0</inkml:trace>
  <inkml:trace contextRef="#ctx0" brushRef="#br0" timeOffset="9011.108">16756 2416 56 0,'-33'-13'95'0,"9"1"-3"16,3-1-4-16,6 4-2 0,6 2-53 15,9 7-11-15,0 0-9 16,-10-7-4-16,10 7-4 16,0 15-2-16,4 5-1 0,-1 4-1 15,5 7 0-15,-2 8 0 16,2 4 1-16,-1 2 0 15,-1 3-2-15,2 3 0 16,-5 0 0-16,1 0 0 16,-2-1 0-16,-1-7 0 0,0 4-3 15,3-6-2-15,-2-2-4 16,-2-5-8-16,4-10-37 16,-2 5-33-16,1-8-3 0,2-3-5 15,0-9-5-15</inkml:trace>
  <inkml:trace contextRef="#ctx0" brushRef="#br0" timeOffset="9695.694">17876 2457 53 0,'3'-29'93'0,"-3"2"-3"16,0 2-2-16,-6 5-2 16,1 1-54-16,4 10-11 15,-2 0-6-15,3 9-6 16,0 0-3-16,-3 15-4 16,2 8-1-16,0 10 0 0,1 9 0 15,-2 7 1-15,1 12 0 16,-1 3-1-16,-2 1-3 15,-1 2-1-15,-1-7-1 0,1-3-3 16,-1-11-2-16,1-2-2 16,-4-12 0-16,1-5 1 15,-1-8-1-15,-1-5 0 0,-4-3 1 16,-3-6 1-16,-2 1 3 16,-4-6 1-16,0 0 1 15,0 0 2-15,1 0 3 16,0 0 5-16,6-4 1 15,0 2 2-15,8-1 1 0,8 3 3 16,-11-4 0-16,11 4-1 16,0 0-2-16,2-10-2 15,9 5-1-15,2-1-2 16,9 1-2-16,9-1-1 0,6 0-1 16,10-2-1-16,6 1 0 15,3-3 0-15,0 2-2 16,4-1-2-16,-3-4-4 0,-5-1-6 15,-8-5-27-15,-6-2-44 16,-8-5-1-16,-10-4-7 0,-8-3-2 16</inkml:trace>
  <inkml:trace contextRef="#ctx0" brushRef="#br0" timeOffset="9888.5155">17599 2378 22 0,'-20'-8'76'16,"14"-2"3"-16,10-2-3 16,18 3-4-16,18 1-54 15,10 5-6-15,12 1-4 0,11 2-9 16,6 2-35-16,9 9-33 16,2 2-7-16,2 0-4 15,-7 0-1-15</inkml:trace>
  <inkml:trace contextRef="#ctx0" brushRef="#br0" timeOffset="10148.0092">18797 2425 32 0,'0'0'86'0,"0"0"-1"16,0 0-4-16,1-9-7 16,-19 7-46-16,7 2-11 0,-5 8-7 15,-9 5-4-15,-5 10-2 16,-8 6-1-16,-4 11-1 15,-3 5 2-15,4 2-2 16,0 1-1-16,10-2 2 16,11-1-2-16,11-8 1 15,15-5-1-15,18-9-2 16,13-4-2-16,13-6-4 0,7-4-13 16,14-8-32-16,5 0-26 15,1-8-7-15,-1-8-4 0,-4-8-1 16</inkml:trace>
  <inkml:trace contextRef="#ctx0" brushRef="#br0" timeOffset="10405.1468">19274 2327 53 0,'-11'-29'91'0,"1"9"-1"16,3 4-8-16,6 7 1 0,1 9-55 15,7 0-9-15,13 9-7 16,5 11-5-16,7 13-3 15,3 9-1-15,3 10 1 16,5 5-2-16,-4 7 1 16,-1 2-2-16,-4 2 0 0,-7-4 0 15,-10-4-1-15,-5-2 0 16,-12-4-4-16,-14-4-5 16,-14-7-42-16,-22 3-31 15,-19-3-3-15,-19-6-8 0,-19-7-5 16</inkml:trace>
  <inkml:trace contextRef="#ctx0" brushRef="#br0" timeOffset="11393.2638">2094 4582 14 0,'0'-10'87'16,"0"10"1"-16,0-13-5 15,0 13-6-15,0-10-45 0,0 10-12 16,0 6-7-16,0 8-5 16,2 3-2-16,-1 7-1 15,1 7 1-15,3 9 0 16,-1 8 2-16,0 5-2 16,1 4-1-16,-2 2-1 0,0 0 0 15,6-2-1-15,-4-3 0 16,3-2-2-16,0-8 2 0,-5-2-1 15,5-7 1-15,-2-6-1 16,7-1 0-16,-6-6 1 16,-4-3-1-16,8-2 1 15,-7-2-3-15,0-2-3 0,2-3-5 16,-6-10-7-16,0 0-49 16,11 1-22-16,-11-1-4 15,11-16-7-15,-8-6-4 16</inkml:trace>
  <inkml:trace contextRef="#ctx0" brushRef="#br0" timeOffset="12100.925">2936 4738 44 0,'21'-33'89'0,"-8"1"-1"16,-8 1-5-16,-5 8-26 15,-1-4-23-15,-8-1-11 16,-1 7-8-16,-7 1-6 16,-3 3-3-16,0 2-2 15,-6 4-3-15,-1 4 0 16,2 5-1-16,-3 1 0 0,-5 10 0 16,-2 7 1-16,-2 5 0 15,1 6 0-15,-2 7 1 16,10 3-1-16,1 4 0 0,4-1 1 15,8 2 0-15,9-2-1 16,9-7-3-16,12-4 2 16,13-8 0-16,3-8 0 15,8-7 1-15,2-6 0 0,6-8 1 16,-6-7-1-16,-5-5 2 16,-3 0 0-16,-8-2-1 0,-7-2 0 15,-4 1 1-15,-8 3-1 16,-4-1 1-16,0 4 0 15,-2 3 0-15,-8 0 1 16,7 3-1-16,1 11 0 0,-8-11-1 16,8 11-1-16,0 0-1 15,-7 8 0-15,7 6 0 16,0 10-1-16,-1 7 0 16,1 11 1-16,4 9 0 0,-2 10 1 15,3 6-1-15,0 7 0 16,-1 5 1-16,2-3 0 15,-2 0 1-15,-1-5 0 16,1-3-2-16,6-8 0 0,-3-4 0 16,0-9 0-16,4-5 0 15,-9-3 0-15,5-8 0 16,-1-3 0-16,-3-8 0 16,-1-3 0-16,-2-8 0 0,0-9 0 15,-1 10 0-15,1-10 0 16,0 0 0-16,0 0 0 15,0 0 0-15,-1-13 0 16,1 13 0-16,-5-21-24 0,-5 7-65 16,2 0-5-16,1-3-4 15,-3 1-8-15,9-1 6 16</inkml:trace>
  <inkml:trace contextRef="#ctx0" brushRef="#br0" timeOffset="51964.0728">7970 4367 0 0,'2'-18'82'0,"-2"3"3"15,0 15-13-15,-19-20-18 16,6 10-11-16,-3 2-13 0,-3 4-8 16,-2 4-9-16,-3 8-5 15,-2 6-3-15,2 6-2 16,1 5-1-16,-2 4-1 0,6 4 0 15,7 2 0-15,1 2 0 16,10-2 2-16,2 1-1 16,13 2 2-16,7-5-1 15,10 2 1-15,7 1 0 0,8 0-1 16,3 2 0-16,5 0-1 16,0 1 0-16,-5 1-1 15,-5 1-1-15,-7 1 1 16,-10 0-1-16,-8-1 1 15,-12-2-1-15,-7-4 0 0,-12-2 0 16,-10-3 2-16,-6-5 1 16,-7-7 0-16,-7-3 0 15,-2-7 0-15,-4-7 2 16,3-1-4-16,1-14 2 0,4-8-3 16,11-10-1-16,6-11 0 15,16-10-1-15,8-9 1 16,19-8-2-16,14-6 3 0,10-2-1 15,11 0 1-15,5 3 0 16,-1 5 0-16,-3 6 1 16,-6 8-1-16,-9 7 0 15,-8 8 1-15,-12 7 0 0,-8 7 0 16,-10 3 0-16,-4 5-1 16,-13 7 0-16,-6 3 0 15,-8 7 0-15,-7 2 0 16,-5 5-3-16,-3 6-2 15,1 5-3-15,-2 2-8 16,10 4-16-16,5-1-16 0,11 0-36 16,18-4-7-16,15-5-4 15,15-5 2-15</inkml:trace>
  <inkml:trace contextRef="#ctx0" brushRef="#br0" timeOffset="52296.0442">8534 4340 20 0,'30'-4'80'0,"-9"2"3"15,-8 2-14-15,-13 0-14 16,9 21-13-16,-9-2-14 0,0 5-8 16,-1 6-5-16,0 5-3 15,1 4-2-15,-2 1-2 16,11 4-2-16,4 0-1 16,5 1-2-16,2-2 0 0,5 0 0 15,5-5-1 1,3-1-1-16,-2-2 0 0,-2-3 0 15,-2-4 0-15,-4-2 0 16,-5-5 0-16,-8 0 1 16,-6-4 0-16,-4-2-1 15,-11 1 1-15,-8-4 0 16,-11-3 1-16,-4 0-1 0,-7-2-2 16,-2-7-1-16,-6 0-5 15,3-2-7-15,-2-12-24 0,9-5-50 16,3-9-1-16,5-11-7 15,10-6-6-15</inkml:trace>
  <inkml:trace contextRef="#ctx0" brushRef="#br0" timeOffset="52650.9245">8673 4400 36 0,'55'-28'88'0,"6"1"0"15,2 5-5-15,2 2-32 16,-2 13-12-16,2 7-16 15,-8 10-8-15,-8 13-5 16,-5 11-4-16,-11 13-2 16,-14 10-1-16,-8 8-1 0,-9 2 0 15,-2 1 0-15,0-1 0 16,-6-7 0-16,5-6 1 16,1-11-1-16,10-13 0 0,8-12 0 15,4-11 1-15,3-7 0 16,7-14 1-16,0-10 0 15,4-9 0-15,-1-11 0 16,-3-6 0-16,-3-8 0 0,-6-6-1 16,-8-3 0-16,-8-1-1 15,-9 1 0-15,-19 5-2 16,-15 9 0-16,-17 7-5 0,-10 21-9 16,-22 12-72-16,-5 13-3 15,-1 10-5-15,7 7-6 16,5 12-5-16</inkml:trace>
  <inkml:trace contextRef="#ctx0" brushRef="#br0" timeOffset="185702.9799">2449 6593 60 0,'2'-18'92'0,"-4"0"-3"0,-2 3-4 15,-8 4-22-15,9 1-27 16,3 10-14-16,0 0-7 0,-10 0-5 15,4 14-4-15,6 8-2 16,0 10 0-16,0 8 0 16,7 10 1-16,-5 10-1 0,-2 7 0 15,3 5 0-15,-4 6 0 16,-5 1-4-16,-6-1 0 16,5-5 0-16,-2-3 0 15,4-8 0-15,3-9 0 16,1-6 0-16,4-11-13 15,14-7-21-15,5-13-52 0,4-16-2 16,4-10-5-16,3-20-9 16,1-11 7-16</inkml:trace>
  <inkml:trace contextRef="#ctx0" brushRef="#br0" timeOffset="186214.4988">2863 6590 61 0,'-2'-20'92'0,"-9"7"-4"16,-1 4-5-16,-2 5-4 16,19 4-58-16,-9 5-6 0,-7 9-4 15,11 5-4-15,0 5-2 16,11 5-1-16,11 7 0 0,10 6 0 16,12 2 0-16,9 5-1 15,6 3-1-15,4 3 0 16,1 0 1-1,-2 4-2-15,-14 0 1 16,-2 2-3-16,-19 1 0 0,-13-3 1 16,-10-3-1-16,-5-6 0 0,-16-4 0 15,-9-8 0-15,-5-7 2 16,-7-13-1-16,-1-11 2 16,1-8 0-16,1-17 0 0,2-12 0 15,4-11 0-15,13-15-2 16,8-9 1-16,10-14 0 15,10-10 0-15,15-8 0 0,15-3-2 16,5-2 1-16,7 6 0 16,-2 3 2-16,-5 11-1 15,-3 10 1-15,-12 14 0 16,-12 13-1-16,-16 12 1 0,-4 11 0 16,-18 10-2-16,-14 11 0 15,-7 2 0-15,-8 14 0 16,-7 6 0-16,0 6 0 15,-4 3-3-15,2 7-11 0,2 10-46 16,16-9-28-16,13-5-1 16,18-7-8-16,12-5-6 15</inkml:trace>
  <inkml:trace contextRef="#ctx0" brushRef="#br0" timeOffset="187149.626">7833 6097 51 0,'-7'-18'86'0,"-2"2"-1"15,-3 1-4-15,0 7-37 16,-3 6-6-16,-2 2-13 16,2 9-8-16,-5 5-4 15,3 10-4-15,3 8-2 0,2 7-2 16,8 5 0-16,5 5-1 16,13 2-1-16,11 5 1 0,13-2-1 15,9 1-1-15,7-2 0 16,6-3 0-16,0 0 0 15,0 2-1-15,-6-4 0 16,-11 2 0-16,-9-1-1 0,-15-1 1 16,-11-1 0-1,-8-2-1-15,-15-3 1 0,-13-7 0 16,-8-4-1-16,-11-6 1 16,-2-8 0-16,-3-7 0 0,-3-9 0 15,4-4 0 1,3-13 0-16,7-13 1 0,8-10-1 15,10-11 0-15,12-10 0 16,11-5 0-16,12-10 0 0,18-3-1 16,10-3 1-16,13 0-1 15,10 0 0-15,6 5 0 16,3 4 0-16,-4 5 0 16,-6 8 0-16,-8 8 0 15,-11 5 2-15,-13 10-2 0,-15 8 0 16,-13 10 0-16,-11 6 0 15,-16 9 0-15,-9 2 0 16,-12 3 0-16,-5 8 0 16,-5 3 0-16,0 2-2 0,4 3-1 15,4-1-4-15,14 0-5 16,11-3-5-16,20 4-11 0,13-1-43 16,23-10-16-16,19-1-5 15,16-6-3-15,14-2 3 16</inkml:trace>
  <inkml:trace contextRef="#ctx0" brushRef="#br0" timeOffset="187485.7">8835 6018 76 0,'28'-8'91'0,"-16"1"-4"16,-12 7-4-16,-7 0-26 16,-9 5-20-16,-9 10-14 0,-6 7-9 15,-4 9-5-15,2 4-1 16,4 8-1-16,6 2-3 15,11 6 0-15,11 1-2 0,11 0 0 16,16 1 0-16,12-2-1 16,6-1 1-16,5-4 0 15,-2-4-2-15,-1-2 0 0,-3-5 0 16,-8-2 0 0,-8-3 0-16,-8-2 0 0,-11-2 0 15,-6-3 0-15,-2 0 0 16,-12-3 0-16,-14-2 0 15,-4-1 0-15,-11-4 0 16,-5-8-5-16,-8-3-5 0,1-4-4 16,-6-14-9-16,6-10-29 15,3-8-35-15,7-11-2 16,9-8-5-16,10-9-1 0</inkml:trace>
  <inkml:trace contextRef="#ctx0" brushRef="#br0" timeOffset="187860.7124">8739 6155 42 0,'69'-48'88'0,"-3"8"1"16,8 8-6-16,-3 9-22 16,1 8-16-16,-6 11-19 15,-4 6-9-15,-7 20-6 0,-8 11-4 16,-9 16-2-16,-7 13-2 16,-9 16 0-16,-7 5 0 15,-5 5 0-15,3-1 0 0,-7-7-1 16,2-7 0-1,0-15 1-15,5-17-1 0,5-17 1 16,3-14-1-16,6-11 1 16,1-13 0-16,5-10-1 0,2-11-2 15,0-9 0-15,2-6 0 16,-8-8 0-16,-2-7 0 16,-8-4 0-16,-10-2 0 15,-9 0 0-15,-11 1 0 0,-20 8 0 16,-16 5 0-16,-15 12 0 15,-13 12 0-15,-12 15 0 16,-6 14 0-16,-1 21-4 16,13 17-82-16,-2 11-4 0,13 9-4 15,21 8-7-15,23 11-5 16</inkml:trace>
  <inkml:trace contextRef="#ctx0" brushRef="#br0" timeOffset="218649.6872">2631 8235 42 0,'17'-16'97'0,"-2"5"-3"16,-8 3-7-16,-7 8-1 15,0 0-49-15,2 4-13 0,-2 18-6 16,-4 10-9-16,3 13-5 15,-7 10 1-15,1 13-1 16,-2 13 0-16,-3 8-4 0,2 4 0 16,1 2 0-1,-2-4 0-15,0-2 0 0,2-11 0 16,7-6-13-16,0-16-8 16,3-11-65-16,9-16-3 15,-1-16-5-15,7-13-7 0,1-20 1 16</inkml:trace>
  <inkml:trace contextRef="#ctx0" brushRef="#br0" timeOffset="218936.6253">2907 8418 69 0,'16'-33'93'15,"-10"-1"-3"-15,7 5-5 0,5-1-1 16,12 3-64-16,4 7-2 15,15 4-7-15,8 7-3 16,-2 9-2-16,13 4-1 16,-4 15-1-16,-2 13-1 15,-3 13-1-15,-8 12 2 0,-13 12 0 16,-10 12-1-16,-9 4-1 0,-17 3-2 16,-2-1 0-16,-12-7 0 15,-7-4-4-15,-5-9-5 16,3-15-9-16,3-22-54 15,-3 0-17-15,6-12-3 16,-1-9-4-16,-2-9-4 16</inkml:trace>
  <inkml:trace contextRef="#ctx0" brushRef="#br0" timeOffset="219131.6076">3319 8814 61 0,'26'-19'96'0,"5"-2"-2"15,10-1-7-15,12-4-1 0,4-4-56 16,10 8-10-16,9-1-7 16,14 4-7-16,6-2-8 15,17 5-11-15,-3 6-43 16,14-10-29-16,11 0-5 0,4-6-4 16,11-5-6-16</inkml:trace>
  <inkml:trace contextRef="#ctx0" brushRef="#br0" timeOffset="219879.7638">7607 8034 0 0,'-28'-21'84'16,"2"2"4"-16,4 4-5 15,-1 1-3-15,15 8-48 0,-11 6 0 16,9 9-14-16,4 8-5 16,6 5-3-16,10 7-1 15,9 5-1-15,13 4 1 0,11 4-1 16,9 1 0-16,13 4-1 15,4 1-2-15,2 3-1 16,-2 0-1-16,-8 5 0 16,-9 1-1-16,-14 2 0 0,-13 0-1 15,-18-1 1 1,-13-5-2-16,-19-2 0 0,-10-8 0 16,-9-5 0-16,-8-12 0 15,-3-6 0-15,-2-13 0 0,6-7 0 16,1-10 0-16,11-12 0 15,7-14 0-15,15-10 0 16,15-10 0-16,13-8 0 16,25-9 0-16,16-4 0 15,20-6-3-15,8-2 2 0,11 2-1 16,1 5 1-16,-6 5-1 16,-8 8 0-16,-18 7 1 15,-17 8-1-15,-22 11 2 0,-17 6-1 16,-16 10 1-16,-19 7 0 15,-18 5 0-15,-8 6 0 16,-11 5 0-16,-5 1 0 0,-2 9-2 16,-3 0-3-16,10 7-6 15,7-3-10-15,19-8-55 16,17 9-11-16,19-3-5 16,18-4-5-16,25-5-3 0</inkml:trace>
  <inkml:trace contextRef="#ctx0" brushRef="#br0" timeOffset="220422.519">8900 7774 78 0,'20'-7'91'0,"-20"7"-3"16,0 0-5-16,-19-8-45 0,-5 17-3 15,9 26-10 1,2 11-8-1,13 9-6-15,16 12-1 16,14 8-2-16,15 4 0 16,13 8-2-16,13 2 1 15,-2-18-4-15,-5-1 0 0,-8-9-3 16,-10-3 0-16,-14-6 0 16,-17-5 0-1,-12-6 0-15,-15-4 0 0,-13-5 0 16,-16-7 0-16,-4-7 0 15,-8-9 0-15,-1-6 0 16,-2-6 0-16,7-12 0 0,1-13 0 16,8-9 0-16,11-12 0 15,11-9 0-15,17-10 0 16,10-6 0-16,20-10 0 16,10-4 0-16,16 2 0 0,10-2 0 15,1 5 0-15,2 5 0 16,-9 9 0-16,-6 6-3 0,-14 9 2 15,-13 10 0-15,-20 7 1 16,-12 6 0-16,-21 10 0 16,-13 4-1-16,-14 9 1 0,-13 7 1 15,-10 3-1-15,-2 11 1 16,-3 5-3 0,7 2-2-16,12 5-5 0,9-2-4 15,25 6-11-15,18 1-43 0,27-9-22 16,31-4-5-1,22-4-4-15,22-5 0 0</inkml:trace>
  <inkml:trace contextRef="#ctx0" brushRef="#br0" timeOffset="220762.5838">9892 7857 35 0,'76'-3'92'0,"-14"1"1"16,-21 3-6-16,-13 0-25 15,-19 8-16-15,-9 7-15 0,-13 9-9 16,-12 9-8-1,-9 13-4-15,-5 8-2 0,1 7-2 16,3 3-1-16,16-2-5 16,8-1 0-16,14-10 0 0,23-7 0 15,15-14 0-15,14-13 0 16,14-12 0-16,4-7 0 16,7-14 0-16,3-9 0 15,-6-8 0-15,-3-8 0 16,-8-9 0-16,-9-8 0 0,-16-2 0 15,-15-5 0-15,-19 1 0 16,-21 0 0-16,-22 4 0 16,-23 4 0-16,-19 11 0 0,-24 10 0 15,-11 14 0-15,-15 9 0 16,4 15-77-16</inkml:trace>
  <inkml:trace contextRef="#ctx0" brushRef="#br0" timeOffset="252705.8861">2996 10253 41 0,'1'-14'87'0,"2"3"1"0,-3-2-4 16,0 13-27-16,0-11-17 15,0 11-14-15,0 0-7 16,0 0-6-16,-7 3-3 0,3 5-3 15,4 5-2-15,-1 5 1 16,-6 0-1-16,5 3 1 16,-3 2-1-16,-4 0 0 15,1 2 0-15,1-3-3 16,-1 1-2-16,0-3 0 16,3-1 0-16,-2-1 0 0,4-1 0 15,-1-3 0-15,4-2 0 16,-2-3 0-16,2-9 0 15,-5 11 0-15,5-11 0 0,0 0 0 16,0 0 0-16,0 0 0 16,0 0 0-16,0 9 0 0,0-9 0 15,5 14 0-15,-5-4 0 16,0 3 0-16,6 2 0 16,-6 3 0-16,0 1 0 15,2 1 0-15,2-1 0 0,0-1 0 16,2 2 0-16,-1-3 0 15,-1 4 0-15,5-1 0 16,-1 4 0-16,1 3 0 0,-5 4 0 16,1 7 0-16,-5 4 0 15,-1 4 0-15,1 4 0 16,0-2 0-16,-1 2 0 16,-3-7 0-16,2-2 0 0,2-6 0 15,3-7 0-15,2-6 0 16,-4-5 0-16,3-1 0 15,-3-3 0-15,5 0 0 16,-2 1 0-16,-3-1 0 16,2 1 0-16,-3 1 0 0,5-2 0 15,1-1 0-15,-4-2 0 16,-1 0 0-16,-1-10 0 0,4 11 0 16,-4-11 0-16,0 0 0 15,0 0 0-15,0 0 0 16,0 0 0-16,0 0 0 15,0 0 0-15,0 0 0 0,-5 3 0 16,5-3 0-16,0 0 0 16,0 0 0-16,0 0 0 15,0 0 0-15,-14-4 0 16,14 4 0-16,0 0 0 0,0 0 0 16,-12-10 0-16,12 10 0 15,0 0 0-15,0 0 0 16,0 0 0-16,0 0 0 15,-9-9 0-15,9 9 0 0,0 0 0 16,0 0 0-16,0 0 0 16,0 0 0-16,0 0 0 15,0 0 0-15,0 0 0 16,0 0 0-16,0 0 0 0,-2 6 0 16,2-6 0-16,0 0 0 15,0 0 0-15,0 0 0 16,0 0 0-16,0 0 0 0,0 0 0 15,0 0 0-15,0 0 0 16,0 0 0 0,4 0 0-16,-4 0 0 0,0 0 0 15,0 0 0-15,-5 0 0 0,5 0 0 16,0 0 0-16,0 0 0 16,-13 1 0-16,13-1 0 15,0 0 0-15,-8 2 0 0,8-2 0 16,0 0 0-16,6 0 0 15,-6 0 0-15,0 0 0 16,0 0 0-16,0 0 0 16,12 0 0-16,-12 0 0 0,0 0 0 15,0 0 0-15,-8 2 0 16,8-2 0-16,0 0 0 16,0 0 0-16,4 14 0 15,-4-14 0-15,-1 20 0 16,1-4 0-16,-1 5 0 0,-4 4 0 15,2 5 0-15,3 5 0 16,-4 6 0-16,4 5 0 16,-10 1 0-16,6 2 0 15,3-1 0-15,-1-3 0 0,-4-2 0 16,-1-7 0-16,3-6 0 16,3-7 0-16,3-7 0 15,-2-6 0-15,0-10 0 16,3 8 0-16,-3-8 0 0,0 0 0 15,6-12-3-15,-10-8-86 16,5-6-2-16,6-14-4 0,2-9-6 16,-5-13-3-16</inkml:trace>
  <inkml:trace contextRef="#ctx0" brushRef="#br0" timeOffset="253149.6353">3850 10316 28 0,'24'-36'91'0,"-6"7"1"16,-9 4-6-16,-7 9-3 0,-8 6-52 16,-5 13-2-16,-8 12-7 15,-8 14-7-15,-4 16-6 16,-9 15-2-16,-3 19-1 15,-9 18 0-15,5 12-3 16,0 8 0-16,12 3-3 16,10-3 0-16,10-10 0 0,15-12 0 15,10-19 0-15,19-19 0 16,11-19 0-16,7-17 0 16,4-18 0-16,-1-8 0 0,5-14 0 15,-7-9 0-15,-7-6 0 16,-7-4 0-1,-5-4 0-15,-8 0 0 0,-12 1 0 16,-6 5 0-16,-8 1 0 16,-10 6 0-16,-8 7 0 0,-13 6 0 15,-4 9 0-15,-11 7 0 16,-4 9 0-16,-6 7 0 0,7 18-18 16,1 0-70-16,9-2-4 15,10-2-5-15,15-8-6 16,19-6-1-16</inkml:trace>
  <inkml:trace contextRef="#ctx0" brushRef="#br0" timeOffset="254080.4163">7963 10267 16 0,'24'-20'89'15,"-6"-3"2"-15,-8 2-4 16,-6-21-20-16,-4 23-22 16,-10 1-13-16,-8 5-11 0,-8 3-6 15,-7 5-5-15,-9 3-2 16,-6 9-2-16,-8 12-1 16,-3 10 0-16,-6 7 0 15,-2 10-1-15,5 8-1 16,4 1-1-16,9 4-2 0,14-2 0 15,14-1 0-15,15-7 0 16,13-7 0-16,23-9 0 16,15-9 0-16,14-12 0 15,8-9 0-15,6-6 0 0,4-15 0 16,1-8 0-16,-2-8 0 16,-9-5 0-16,-7-3 0 15,-12-1 0-15,-10 1 0 0,-8 0 0 16,-13 3 0-16,-8 5 0 15,-6 2 0-15,-1 9 0 16,-11 2 0-16,1 8 0 0,-1 4 0 16,-1 9 0-16,-1 3 0 15,3 15 0-15,-2 8 0 16,2 8 0-16,-2 14 0 16,4 11 0-16,-4 9 0 15,3 8 0-15,-1 6 0 16,0 3 0-16,-2 3 0 0,-2 0 0 15,1-3 0-15,-3-3 0 16,6-3 0-16,-6-7 0 16,5-4 0-16,0-8 0 0,3-4 0 15,4-6 0-15,-3-9 0 16,4-6 0-16,-3-11 0 0,4-4 0 16,-1-7 0-16,1-13 0 15,0 12 0-15,0-12 0 16,0 0 0-16,0-15 0 15,10 4 0-15,3-10-84 0,-2-8-10 16,5-7-5-16,1-6-5 16,6-5-4-16</inkml:trace>
  <inkml:trace contextRef="#ctx0" brushRef="#br0" timeOffset="255202.6908">8940 10389 29 0,'0'-29'90'0,"-3"-1"-1"15,-4-3-3-15,2-3-3 16,1 0-51-16,3-2-7 0,2 0-7 15,8-1-4-15,6 2-5 16,7-1-2-16,6 4-1 16,8 5-1-16,2 6-1 0,7 6-1 15,0 9 0-15,4 8-1 16,-6 8 0 0,-2 13-1-16,-9 12 0 0,-11 10 1 15,-8 7-2-15,-14 6 0 16,-4-4 0-16,-11 1 0 0,-12-3 0 15,0-5 0-15,-5-5 0 16,1-12 0-16,7-5 0 16,1-7 0-16,5-4 0 15,5-3 0-15,14-9 0 0,0 0 0 16,0 0 0-16,12-3 0 16,16-6 0-16,5 2 0 0,7 0 0 15,5 1 0-15,3 6 0 16,1 3 0-16,-2 10 0 15,-1 8 0-15,-9 8 0 16,-8 10 0-16,-6 10 0 0,-14 10 0 16,-9 7 0-16,-11 5 0 15,-17 6 0-15,-8-1 0 16,-14-2 0-16,-6-6 0 16,-3-7 0-16,-4-10 0 0,4-14 0 15,3-9 0-15,9-13 0 16,6-8 0-16,6-8 0 15,11-13 0-15,7-9 0 16,13-9 0-16,5-8 0 16,17-2 0-16,8-5 0 0,12 0 0 15,8 1 0-15,9 5 0 16,4 3 0-16,6 8 0 16,-1 8 0-16,4 7 0 0,2 8 0 15,0 6 0-15,-2 1 0 16,3 2 0-16,4 2 0 15,-1 2 0-15,3-6 0 16,-1 0 0-16,-3-9 0 0,-6-1 0 16,-3-8 0-16,-3-3 0 15,-7-2 0-15,-7-7 0 16,-9-2 0-16,-5-3 0 0,-11 1 0 16,-3-1 0-16,-10 1 0 15,-5 2 0-15,-4 6 0 16,-5 4 0-16,-5 7 0 15,-9 6 0-15,-4 9 0 16,-6 6 0-16,-2 11 0 0,-2 9 0 16,-1 11 0-16,-1 9 0 15,1 5 0-15,7 4 0 16,5-2 0-16,15 1 0 16,4-7 0-16,7-5 0 0,13-11 0 15,5-9 0-15,12-13 0 16,0-9 0-16,6-5 0 15,-4-13 0-15,1-7 0 0,-2-8 0 16,-6-6 0-16,-2-7 0 16,-9-1 0-16,-5-5 0 0,-10 1 0 15,-4 1 0-15,-13 1 0 16,-8 4 0-16,-10 4 0 16,-5 8 0-16,-6 5 0 15,-4 9 0-15,5 3 0 16,-2 7 0-16,10 7 0 0,7 1-3 15,27 1-81-15,6 4-9 16,16 1-4-16,17-3-5 16,18-2-2-16</inkml:trace>
  <inkml:trace contextRef="#ctx0" brushRef="#br0" timeOffset="255356.1583">11051 10306 84 0,'79'-12'99'15,"-11"-2"-3"-15,-12-1-8 16,-13-3 1-16,-9 5-64 15,-12 2-8-15,-8 0-10 16,-14 11-7-16,0 0-9 16,9 3-25-16,-9 11-53 0,-7 6-3 15,-1 4-5-15,-6 2-7 16</inkml:trace>
  <inkml:trace contextRef="#ctx0" brushRef="#br0" timeOffset="258294.8668">2218 12835 56 0,'-49'11'88'0,"12"-4"-2"15,7-6-5-15,14-1-1 16,1-1-49-16,5-1-23 0,10 2 0 16,-10-1 0-16,10 1-2 15,0 0 0-15,10 3 0 16,-2 1 1-16,5 1 1 16,4 2 0-16,12 2 0 0,4-1-1 15,11 3 0-15,10-1-5 16,6-1-2-16,12 0 0 15,11-2 0-15,10 0 0 16,9-3 0-16,20-2 0 0,0-2 0 16,17-1 0-16,14-5 0 15,12 0 0-15,15-4 0 16,13 2 0-16,8-1 0 16,7 1 0-16,15 0 0 0,4-1 0 15,13 1 0-15,6 1 0 16,6-2 0-16,9 3 0 15,0-3 0-15,13 0 0 0,-3 3 0 16,9 1 0-16,-1 2 0 16,0 3 0-16,2 1 0 15,-1 0 0-15,3 5 0 16,-6 2 0-16,4 2 0 0,-5 1 0 16,1 1 0-16,-5 3 0 15,-1-2 0-15,-2-2 0 16,-7 4 0-16,-4-4 0 15,-8 3 0-15,-9-3 0 16,-6 3 0-16,-5-5 0 0,-16 5 0 16,-7-1 0-16,-13 0 0 15,-13 0 0-15,-14-1 0 16,-12 0 0-16,-16-3 0 0,-16 3 0 16,-12-2 0-16,-10-1 0 15,-21-1 0-15,-8-2 0 16,-18-2 0-16,-7 0 0 0,-16-1 0 15,-8-1 0-15,-11-2 0 16,-12 0 0-16,10 1 0 16,-10-1 0-16,0 0 0 15,0 0 0-15,0-4 0 0,0 4 0 16,-8-10 0-16,8 10 0 16,-7-17 0-16,1 8 0 15,0-1 0-15,0-1 0 0,3-2 0 16,0-1 0-16,-1 0 0 15,3-2 0-15,0-4 0 16,1 2 0-16,0-4 0 16,1 0 0-16,0-6 0 15,3 2 0-15,-1-4 0 16,-1-2 0-16,1-2 0 0,2-5 0 16,2 1 0-16,-2-6 0 15,2-2 0-15,2-3 0 0,0-6 0 16,1-3 0-16,-2-5 0 15,5-6 0-15,0-8 0 16,-1-5 0-16,1-7 0 0,1-8 0 16,1-6 0-16,-3-6 0 15,3-5 0-15,-2-7 0 16,-1-4 0-16,-3-3 0 16,2-5 0-16,-5-4 0 0,1-4 0 15,3 1 0-15,-5-7 0 16,9-1 0-16,-1-4 0 15,5 1 0-15,2-7 0 16,7 1 0-16,5-5 0 0,4 1 0 16,3-3 0-16,5-1 0 15,-1 0 0-15,1-4 0 16,3 3 0-16,-4-1 0 16,2 1 0-16,-4 0 0 0,-1 1 0 15,-1 3 0-15,1 5 0 16,-2 2 0-16,-2 4 0 15,0 3 0-15,-5 6 0 0,1 4 0 16,-6 8 0-16,1 3 0 16,-9 5 0-16,1 6 0 15,-8 10 0-15,-2 5 0 16,-5 6 0-16,-4 9 0 16,1 4 0-16,-6 6 0 0,-6 7 0 15,-2 6 0-15,-4 3 0 16,-1 6 0-16,-7 3 0 0,-1 3 0 15,0 7 0-15,-4 2 0 16,-3 3 0-16,-2 4 0 16,-2 4 0-16,-6 2 0 15,-1 2 0-15,-5 0 0 16,-4 2 0-16,-4 1 0 0,-7-1 0 16,-1 1 0-16,-6-2 0 15,-2-2 0-15,-7 1 0 16,0-2 0-16,-5 1 0 0,-4-2 0 15,0 0 0-15,-7-1 0 16,1-2 0-16,-3 0 0 16,-6-1 0-16,-1-1 0 0,1 1 0 15,-6-2 0-15,-1-1 0 16,-3 4 0-16,0-1 0 16,-3 1 0-16,-3-3 0 15,-1 1 0-15,-6 2 0 0,0-1 0 16,-3-1 0-1,-2-2 0-15,-1-1 0 0,-3 0 0 16,1 2 0-16,-7-5 0 16,4 6 0-16,-6-4 0 15,-1 3 0-15,-1 1 0 0,0 0 0 16,-7 0 0-16,1 4 0 16,2-2 0-16,-3 2 0 15,-2 2 0-15,0 1 0 16,-2 0 0-16,-2 1 0 0,-3 3 0 15,1-2 0-15,-3 5 0 16,-2 0 0-16,0 1 0 16,-2 2 0-16,-3-1 0 0,0 4 0 15,3 0 0-15,0 0 0 16,-2 2 0-16,-3 1 0 16,5 0 0-16,-3 1 0 15,4 2 0-15,-1 0 0 16,0 1 0-16,4 0 0 0,-3 1 0 15,4 1 0-15,2-1 0 16,2 4 0-16,1-2 0 16,0 1 0-16,0 1 0 15,4 0 0-15,3 3 0 0,3 0 0 16,-1 3 0-16,-1-1 0 16,4 1 0-16,5 1 0 15,6 2 0-15,-4-2 0 0,8 1 0 16,1-1 0-16,6 1 0 15,10 1 0-15,5-1 0 16,1-2 0-16,6 5 0 0,14-3 0 16,-2 0 0-16,13 1 0 15,4 2 0-15,8-2 0 16,8 3 0-16,10-3 0 16,9 4 0-16,0-2 0 15,14 3 0-15,2 0 0 0,3-1 0 16,2 6 0-16,1-1 0 15,1 9 0-15,-1 1 0 16,7 9 0-16,-1 5 0 16,1 4 0-16,0 11 0 0,3 6 0 15,-1 7 0-15,0 1 0 16,5 8 0-16,-8 4 0 16,3 8 0-16,-8-1 0 0,8 7 0 15,-3 2 0-15,0 0 0 16,0 10 0-16,-3 2 0 15,1 3 0-15,-1 4 0 0,-1 5 0 16,-2 2 0-16,-2 6 0 16,5 4 0-16,-6-2 0 15,-3 5 0-15,12 3 0 16,-2 2 0-16,-3 2 0 0,3 3 0 16,0 2 0-16,-3 1 0 15,-2 6 0-15,13 0 0 16,-14 3 0-16,2-1 0 15,4 2 0-15,2 0 0 16,0 3 0-16,2-5 0 0,7-2 0 16,-13-1 0-16,6-3 0 15,1-3 0-15,1-2 0 16,-3-2 0-16,2-7 0 16,-3 3 0-16,1-3 0 0,3 1 0 15,1-9 0-15,0 1 0 16,5-1 0-16,-4-2 0 15,-1-5 0-15,3-4 0 16,-10-2 0-16,8-8 0 0,-5 2 0 16,5-5 0-16,-4-8 0 15,6-2 0-15,-11-10 0 16,8 0 0-16,4-10 0 0,-4-5 0 16,5-3 0-16,1-8 0 15,1-7 0-15,-2-9 0 16,12-1 0-16,-2-11 0 15,1-4 0-15,14-2 0 0,5-14 0 16,1-2 0-16,17-8 0 16,14-3 0-16,16-8 0 15,19-11 0-15,16-4 0 16,15-13 0-16,19 7 0 0,20-20-73 16,18-13-25-16,21-10-3 15,10-24-7-15</inkml:trace>
  <inkml:trace contextRef="#ctx0" brushRef="#br0" timeOffset="269758.8594">10738 6371 81 0,'-11'0'91'16,"11"0"-5"-16,-17 0-3 0,7-1-35 15,2-1-18-15,8 2-8 16,-9 0-6-16,9 0-5 16,-9 9-2-16,8-1-2 15,-4 4-1-15,2 1-1 0,1 1-1 16,0 3 0-16,2-2 0 15,0 2 0-15,0-1-4 16,0-2 0-16,2-2 0 16,7 0 0-16,-4-3 0 15,6-2 0-15,-2 0 0 16,6-3 0-16,2-1 0 0,6-3 0 16,6 2 0-16,0-2 0 15,7 0 0-15,7 0 0 16,5 0 0-16,11-2 0 15,5-1 0-15,8 2 0 0,11-2 0 16,2 1 0-16,9-3 0 16,9 0 0-16,7-2 0 15,5 1 0-15,1-1 0 0,2-2 0 16,7-1 0-16,6-1 0 16,5 1 0-16,-2-3 0 15,7 0 0-15,-1 1 0 16,11-3 0-16,1 0 0 15,1 0 0-15,6-1 0 0,3 0 0 16,2-2 0-16,2-2 0 16,8 1 0-16,-2-1 0 15,7-1 0-15,1-2 0 0,2 1 0 16,3 0 0-16,1 1 0 16,3 2 0-16,-3 0 0 15,4 4 0-15,0 0 0 0,0 2 0 16,-3 1 0-16,0 2 0 15,4 2 0-15,-5-1 0 16,4 2 0-16,-3-2 0 16,-6 1 0-16,2 2 0 15,-1-1 0-15,-4 0 0 0,-11-1 0 16,0 2 0-16,-9-1 0 16,-5 1 0-16,-7 1 0 15,-11-3 0-15,-10 1 0 16,-11-2 0-16,-8 2 0 0,-14-1 0 15,-11 1 0-15,-16-3 0 16,-8 2 0-16,-12-2 0 16,-10 1 0-16,-9 2 0 15,-5 0 0-15,-8 0 0 0,-3-2 0 16,-10 9 0-16,10-16 0 16,-10 16 0-16,3-17 0 0,-3 5 0 15,0-1 0-15,-1 2 0 16,-4-2 0-16,-1 0 0 15,0-1 0-15,-4-1 0 16,-1-2 0-16,-4 3 0 16,-2-5 0-16,-4 1 0 0,-4-3 0 15,-6-2 0-15,-3 0 0 0,-1-2 0 16,-3 0 0-16,0 0 0 16,-1 0 0-16,1 0 0 15,3 2 0-15,4 3 0 16,4 2 0-16,2 2 0 15,5 1 0-15,1 2 0 16,3 2 0-16,2 2 0 16,1 3 0-16,-2-2 0 0,3 4 0 15,-2-3 0-15,3 2 0 16,-3-1 0-16,0 3 0 16,-3-2 0-16,2 0 0 0,-3 2 0 15,0-1 0-15,1 3 0 16,0-1 0-16,1 2 0 0,3 0 0 15,2 0 0-15,2 0 0 16,9 0 0-16,-8 2 0 16,8-2 0-1,0 0 0-15,0 13 0 0,4-3 0 16,6 1 0-16,7 1 0 16,6 1 0-16,9 3 0 0,6 4 0 15,6-2 0-15,8 3 0 16,5-1 0-16,6 4 0 15,5 0 0-15,5 4 0 0,2 1 0 16,2 0 0-16,2 1 0 16,0 2 0-16,2 1 0 15,1-1 0-15,-4 0 0 0,-1-5 0 16,-1 1 0-16,-5-3 0 16,-7 1 0-16,-5-8 0 15,-9 1 0-15,-9-6 0 0,-10-1 0 16,-7-3 0-16,-9-3 0 15,-4-2 0-15,-11-4 0 16,0 0 0-16,0 0 0 16,6 11 0-16,-6-11 0 15,-5 8 0-15,-5 2 0 0,-6 0 0 16,-4 1 0 0,-8 6 0-16,-7 5 0 0,-12 3 0 0,-5 4 0 15,-8 5 0-15,-6 1 0 16,-2 9 0-1,-7 5 0-15,-6 2 0 0,-1 3 0 16,-6 2 0-16,-1 1 0 16,-5-1 0-16,-3-1 0 0,-3-4 0 15,8-4 0-15,2-4 0 16,12-7 0-16,9-5 0 16,13-6 0-16,9-6 0 0,16-7 0 15,10-3 0-15,7-3 0 16,14-6 0-16,-9 3 0 15,9-3 0-15,0 0 0 0,0 0 0 16,0 0 0-16,0 0 0 16,0 0 0-16,9-5 0 15,-9 5 0-15,13 0 0 16,-13 0-87-16,3 11-11 16,-13-1-3-16,-19-2-7 0,-16 4-3 15</inkml:trace>
  <inkml:trace contextRef="#ctx0" brushRef="#br0" timeOffset="279347.9599">1170 4885 70 0,'-13'-21'88'16,"4"2"-2"-16,-6-6-3 15,5 18-30-15,-2-14-17 16,4 3-11-16,0 4-7 16,-3 1-5-16,11 13-3 0,-5-13-2 15,5 13-4-15,0 0 0 16,0 0-2-16,-2 8-1 0,2 2-1 15,3 2 0-15,1 6 1 16,2 9-1-16,1-2 1 16,1 8 1-16,1 5-1 15,5 9 0-15,-1 0-2 16,-3 2 0-16,-1-6-2 0,1 2 2 16,1-5 0-16,2-6 0 15,-1-4 0-15,1-7 2 16,-2-9 1-16,3-2 2 15,9-4 0-15,-2-8-2 16,4-8-2-16,4-5 0 0,7-11 0 16,9-10 0-16,8-8 0 15,4-11 0-15,15-6 0 16,6-6 0-16,7-2 0 16,4-5 0-16,-2 3 0 0,2 3 0 15,-6 5 0-15,-2 7 0 16,-10 3 0-16,-13 9 0 0,-8 4 0 15,-10 8 0-15,-4 4 0 16,-6 1 0-16,-9 7 0 16,-5 2 0-16,-10 4 0 15,6 3 0-15,-12 9 0 16,14-14 0-16,-14 14 0 16,0 0 0-16,0 0 0 0,0 0 0 15,0 0 0-15,0 0 0 16,0 0 0-16,0 0 0 0,0 0 0 15,0 0 0-15,-5-6 0 16,5 6 0-16,0 0 0 16,0 0 0-16,6 0 0 0,-6 0 0 15,0 0 0-15,-5 0 0 16,5 0 0-16,0 0 0 16,0 0 0-16,0 0 0 15,0 0 0-15,-11-12 0 16,11 12 0-16,0 0 0 0,-11-8 0 15,11 8 0-15,0 0 0 16,-13-5-6-16,13 5-29 16,-18 13-56-16,7-1-1 15,-9 2-6-15,0-2-5 0</inkml:trace>
  <inkml:trace contextRef="#ctx0" brushRef="#br0" timeOffset="280859.8546">1099 14003 47 0,'-8'0'78'15,"8"0"1"-15,-13-7-4 16,4 4-36-16,9 3-7 0,0 0-7 16,-4-13-5-16,4 13-5 15,0 0-2-15,0 0-2 0,0 0-2 16,0 0-1-16,0 0-3 16,0 0-1-16,0 0-2 15,0 0 0-15,0 0 0 0,0 9-1 16,0 0 1-1,4 3 0-15,7 4 0 0,-2 3 0 16,1-1 0-16,4 1 1 16,4 1-1-16,-6 1 1 15,6 1 2-15,5-1 1 16,-3-3 0-16,4-5-3 16,4-4 1-16,8-4-2 0,3-5-2 15,6-13 0-15,9-9 0 16,3-9 0-16,7-13 0 15,13-4 0-15,5-9 0 0,0-7 0 16,4-3 0-16,9-4 0 16,-8-1 0-16,4 1 0 15,-5 7 0-15,-10 4 0 0,-1 7 0 16,-13 4 0-16,2 1 0 16,-22 6 0-16,-1 8 0 15,-10 5 0-15,-10 5 0 0,-4 4 0 16,-5 4 0-16,-6 7 0 15,-6 9 0-15,0 0 0 16,0 0 0-16,0 0 0 16,-5 23-20-16,-11-3-12 15,-1 12-55-15,-4 11-2 16,-10 4-5-16,-5 7-7 0</inkml:trace>
  <inkml:trace contextRef="#ctx0" brushRef="#br0" timeOffset="281383.0973">1407 14536 10 0,'-36'41'91'16,"14"-7"0"-16,2-13-8 15,11-6-1-15,0-14-4 0,9-1-74 16,-3 12 1-16,2-3 1 15,1-9-3-15,16 19-2 16,-3-1 4-16,3-1-3 0,14 8 3 16,-2-4-3-16,13 3 3 15,4-4 0-15,8-4 1 16,6-6 0-16,14-10 3 16,14-6-2-16,7-18-2 15,17-11-5-15,9-14 0 16,9-11 0-16,8-13 0 0,5-6 0 15,7-7 0-15,-6 1 0 16,-5 0 0-16,-4-2 0 16,-6 5 0-16,-6 4 0 0,-11 6 0 15,-4 2 0-15,-13 6 0 16,-11 6 0-16,-3 8 0 16,-15 5 0-16,-8 8 0 0,-9 7 0 15,-9 8 0-15,-11 6 0 16,-4 5 0-16,-11 6 0 15,-13 5 0-15,9 0 0 16,-9 0 0-16,0 15 0 0,-2 2-3 16,-4 0-7-16,-4 9-7 15,-1-1-21-15,-2 4-50 16,3 1-1-16,0-3-6 16,-2 0-3-16</inkml:trace>
  <inkml:trace contextRef="#ctx0" brushRef="#br0" timeOffset="288048.6305">17820 13377 47 0,'-19'10'86'0,"-1"-4"0"0,5-1-5 15,1-5-4-15,3 2-59 16,11-2-6-16,-12 2-1 15,12-2-2-15,0 0-4 16,0 0 1-16,16 0-3 0,3 0 1 16,5 4 1-16,7-2 1 0,10 2 1 15,10 3 0-15,9 1 0 16,9-1 1 0,11 1-1-16,11-2-1 15,9 1 0-15,9-1-1 0,12-2-3 16,8-3-2-16,8 1 0 15,8-5 0-15,6-3 0 0,7-2 0 16,6-3 0-16,6-4 0 16,5-1 0-16,7 2 0 0,7-2 0 15,5 1 0-15,3 1 0 16,10-1 0-16,9 0 0 16,5 2 0-16,7 0 0 15,7-3 0-15,9 0 0 0,9 0 0 16,8-2 0-16,9 1 0 15,1-1 0-15,11-2 0 16,1 1 0-16,10 2 0 16,3-1 0-16,9 2 0 15,-1 0 0-15,8 1 0 16,1 1 0-16,4 2 0 0,1 3 0 16,-3 0 0-16,-2 1 0 15,-5 2 0-15,-3 2 0 0,-11 1 0 16,-6 0 0-16,-12 0 0 15,-8 2 0-15,-19-2 0 16,-22 0 0-16,-17 0 0 16,-23 0 0-16,-29-2 0 15,-22-1 0-15,-28-3 0 0,-27 3 0 16,-18-3 0-16,-16-1 0 16,-18-3 0-16,-16-1 0 15,-9-1 0-15,-18 9-44 0,-12-21-51 16,-14-9-3-16,-21-8-7 15,-13-9-4-15</inkml:trace>
  <inkml:trace contextRef="#ctx0" brushRef="#br0" timeOffset="289830.931">18564 4534 40 0,'-6'-44'67'0,"-5"0"-8"15,2 3-6-15,-3-1-9 16,0 6-8-16,1 2-6 0,0 4-7 16,3 5-4-16,0 6-3 15,3 5-5-15,1 5-2 0,4 9-3 16,0 0-2 0,0 0-3-16,-3 15-1 0,3 6 0 15,0 7 0-15,0 11 1 16,-3 7 1-16,0 7 1 0,-1 10 1 15,-2 11 1-15,2 4 0 16,-2 6 0-16,-2 5 0 16,3 6 0-16,1 5-1 0,-1 0 3 15,5 4-1-15,1 5-1 16,5-3 2-16,4 5-1 16,2-2-1-16,2-6-1 15,-1-3 1-15,-2-1-3 16,-6 0 0-16,-3-5 0 0,-2 0-1 15,-14-4 1-15,-6 4-2 16,-7 1 0-16,-7 7 0 16,-3 2 0-16,-2 3 0 15,-4 2 0-15,1 1 0 16,2 3 0-16,0 1 0 0,4 3 0 16,1 2 0-16,4 0 0 15,1 1 0-15,3 7 0 0,3 6 0 16,0 3 0-16,1 2 0 15,4 1 0-15,0 3 0 16,2 3 0-16,4 1 0 0,0-2 0 16,0-1 0-16,4 0 0 15,-2-5 0-15,3-1 0 16,0 2 0-16,1 0 0 16,-2 3 0-16,0-5 0 15,3 1 0-15,-4-3 0 0,3 8 0 16,-2-6 0-16,4 0 0 15,-6-3 0-15,3-2 0 16,-3 0 0-16,-2-1 0 0,2-7 0 16,-4-6 0-1,-1 0 0-15,-4-5 0 0,2-5 0 16,-4-1 0-16,2-5 0 16,-2-8 0-16,-1-1 0 0,-1 0 0 15,1-3 0-15,0 2 0 16,-1-5 0-16,1-6 0 15,-2-2 0-15,4-1 0 16,-2 1 0-16,3-1 0 0,0-7 0 16,0-7 0-16,2-4 0 15,3 0 0-15,0-6 0 16,1-3 0-16,3-8 0 0,-2-7 0 16,5-6 0-16,0-3 0 15,-1-5 0-15,3-8 0 16,2 1 0-16,4-15 0 0,-5 15 0 15,5-15 0 1,0 0 0-16,-4 9 0 0,4-9 0 16,0 0 0-16,0 0 0 15,0 0 0-15,0 0 0 0,0 0 0 16,0 0 0-16,0 0 0 16,0 0 0-16,0 0 0 15,0 0 0-15,0 0 0 16,0 0 0-16,0 0 0 0,0 0 0 15,0 0-12-15,0 0-79 16,6 8-4-16,3-8-3 16,8-3-6-16,-2-8-2 15</inkml:trace>
  <inkml:trace contextRef="#ctx0" brushRef="#br0" timeOffset="290434.7716">16905 13671 79 0,'0'0'89'15,"9"5"-3"-15,-9-5-6 16,0 0-2-16,0 0-62 15,10-1-14-15,0-1-1 16,5 0 1-16,8 0 0 0,9 1 1 16,8-1-2-16,14-1 2 15,13 0 0-15,14-2 0 16,17 0 0-16,19-4-1 16,16-3 1-16,20-3-2 15,19-4 1-15,20-1-2 0,18-3-2 16,14-5-7-16,19 1-22 15,19 0-50-15,-2-3-2 16,8-2-6-16,1-5-6 16</inkml:trace>
  <inkml:trace contextRef="#ctx0" brushRef="#br0" timeOffset="292596.5135">21009 4443 6 0,'-2'-14'23'0,"2"14"-3"16,-2-12-7-16,2 12-5 15,0-10-2-15,0 10-1 0,0 0 0 16,13-7 3-16,-13 7 4 16,15-5 3-16,-7 3 2 15,3 1-1-15,-4 2 4 0,-7-1 0 16,16-1 1-16,-16 1 0 15,11 0 1-15,-11 0 1 16,0 0-2-16,0 0 0 16,0 0-2-16,0 0-2 15,0 0-3-15,0 0-2 0,0 0-5 16,0 0-1-16,0 0-2 16,0 0-2-16,0 0 1 15,0 0-2-15,0 0 1 0,0 0-2 16,0 0 0-16,0 0 0 15,0 0 1-15,0 0-1 16,0 0-1-16,0 0 1 0,0 0 0 16,0 0 0-16,0 0-1 15,0 0 1-15,0 0 0 16,0 0 0-16,0 0 1 16,5 8-1-16,-5-8 1 15,0 0-1-15,3 12 1 0,-3-12-1 16,1 11 0-16,-1-11 1 15,4 12-1-15,-4-12 1 16,2 14 0-16,-2-14 0 16,7 17 0-16,-5-7 0 0,1 1 0 15,-1 2-1-15,0 0 1 16,2 4 0-16,0 1-1 16,-2-2 1-16,0 4 0 0,0-2-1 15,1 0 1-15,0 3-1 16,3-2 1-16,-3-2 0 15,0 3 0-15,0-1 1 0,1 0-1 16,3 2 1-16,-3-2-1 16,-1 2 1-16,1 0-1 15,1 1-1-15,-2 1 2 0,1 0-2 16,-2 2 0-16,-1 1 0 16,1 1 0-1,1 1 0-15,1 1 0 0,-2-4 1 16,0 3-1-16,-1-5 0 15,3 1 0-15,1-5 1 16,-1-3 0-16,-1-1-1 16,-1-1 1-16,0-3-1 0,1-3 1 15,1 1-1-15,-4-9 1 16,4 12 0-16,-4-12 0 0,0 0 0 16,3 11 0-16,-3-11 1 15,0 0-1-15,0 0 0 16,0 0-2-16,0 0-3 0,0 0-5 15,0 17-15-15,0 2-47 16,-18-8-11 0,-6-2-7-1,3 3-4-15</inkml:trace>
  <inkml:trace contextRef="#ctx0" brushRef="#br0" timeOffset="299964.6775">17300 13572 35 0,'0'0'65'0,"-12"-3"-19"16,12 3-4-16,-7-9-4 0,7 9-7 15,-3-13-1-15,3 13-10 16,-2-12-1-16,2 12-3 16,0-8-3-16,0 8-2 0,0 0-1 15,0 0-2-15,0 0-2 16,0 0-2-16,0 0-1 15,0 0-1-15,0 0-1 0,0 0 1 16,0 0-1-16,0 0 0 16,0 0 1-16,0 0-1 15,0 0 2-15,0 0-1 16,4 0 0-16,-4 0 1 0,0 0-1 16,0 0 0-16,12 2 0 15,-12-2 0-15,0 0 0 16,0 0 0-16,0 0 0 0,0 0 0 15,9 1 0-15,-9-1 1 16,0 0-3-16,0 0 2 16,0 0 0-16,0 0 0 15,0 0 1-15,0 0-1 0,0 0 0 16,0 0 0-16,0 0-1 16,0 0 1-16,0 0-1 15,0 0 0-15,0 0-1 0,0 0 1 16,0 0-1-16,0 0 0 15,0 0 0-15,0 0 0 16,0 0 0-16,0 0 0 16,0 0 0-16,0 0 0 15,0 0 0-15,0 0 0 0,0 0 0 16,0 0 0-16,0 0 0 16,0 0 0-16,0 0 0 15,0 0 0-15,0 0 0 0,0 0 0 16,0 0 0-16,0 0 0 15,3 9 0-15,-3-9 0 16,0 0 1-16,0 0-1 16,0 0 0-16,0 0 0 0,0 0 0 15,0 0 0-15,0 0 0 16,0 0 0-16,0 0 0 16,0 0 0-16,0 0 1 0,0 0-1 15,0 0-1-15,0 0-2 16,0 0-3-16,0 0-2 15,0 0-9-15,0 0-18 16,25 12-47-16,-25-12-4 0,0 0-5 16,10 8-1-16</inkml:trace>
  <inkml:trace contextRef="#ctx0" brushRef="#br0" timeOffset="312651.8941">19478 5727 0 0,'0'-14'49'15,"2"1"8"-15,0 4-6 0,-2-1-8 16,0 10-3 0,1-11-10-16,-1 11-6 0,0 0-6 15,0 0-2-15,0 0-5 16,0 0-3-16,8 8-2 16,-8-8-1-16,7 20 2 0,-2-8 0 15,1 5 0-15,2 0 1 16,0 2-3-16,0 0 0 15,2 1-1-15,-2 0 0 0,2 3-1 16,-1 0 0-16,1 0-1 16,2 3 0-16,-3-1 0 15,1 3-1-15,0-1 1 16,1 4-1-16,0-4 1 0,0 4-1 16,1-1 2-16,-1 2-1 15,-1 3 1-15,1-1-1 16,-1 1 0-16,-1-1 1 0,-1 3-2 15,3 2 2-15,-2-4-2 16,1 2 0-16,-1 0 0 16,2-2 0-16,-1 3 1 15,3 0-1-15,0-2 0 16,-1 3 0-16,1 1 0 16,3 1 1-16,-1 1-1 0,3 0 0 15,-1 3-1-15,1 0 1 16,0 3-1-16,2 0 1 0,1-2-1 15,-1 2 1-15,3-1 1 16,1 0-1-16,0 0 0 16,0 0-1-16,4-1 1 0,-5 4 0 15,5 3-1-15,1 0 0 16,1 4-1-16,-2 0 1 16,1 1-1-16,1 3 1 15,2 2 0-15,1-2 0 16,2-2 1-16,0 2 0 0,3-1 1 15,3 0 0-15,3 2 0 16,-1 0 0-16,5-1 1 16,0 2-1-16,3 0 0 15,2 1 0-15,0-1 0 0,0 2 0 16,2 0-1 0,0 0 1-16,1 5-1 0,2-5 1 15,0 3-1-15,2-1 0 0,2-1 0 16,0 2 0-16,4-2 0 15,-2 0-1-15,2 0 1 16,3-1-1-16,3-1 0 16,-3 2 0-16,2-3 1 0,4 0-1 15,1 2 1-15,0-6-1 16,0 2 0-16,0-1 0 16,5 3-1-16,-2-3 1 0,-2 2-1 15,5 0 1-15,-4 0-1 16,2 0 2-16,2 0-1 15,-1-3 0-15,2-1 1 16,-4 1-1-16,7-3 0 16,-7 2 0-16,5 1 0 15,-4-3 0-15,2 2 0 0,-3-1-1 16,6-1 0-16,-3-3 1 16,4 1 2-16,-3-5-1 15,2 1 0-15,3-4 1 0,3 2 0 16,-1-1 0-16,1-1 1 15,3-3-3-15,-2 0 0 16,2 1 0-16,3-2 0 0,2-1 0 16,-2-2 0-16,6 2 0 15,-4-5 0-15,1 0 0 16,2-2 0-16,4-3 0 16,-2-1 0-16,3-3 0 0,-5-1 0 15,2-5 0-15,2 1 0 16,2-1 0-16,2-1 0 15,2-5 0-15,-1 0 0 16,-1-1 0-16,4-4 0 0,2-1 0 16,-1 0 0-16,-5-1 0 15,-2-1 0-15,-8 1 0 16,0-3 0-16,-5 0 0 16,-9-1 0-16,-5 0 0 0,-7-2 0 15,-5-1 0-15,-10-1 0 16,-7 0 0-16,-5 0 0 15,-12-1 0-15,-7-1 0 16,-7-1 0-16,-8 3 0 0,-5-2 0 16,-8 2 0-16,0 0 0 15,0 0 0-15,7-11 0 0,-7 11 0 16,0 0 0 0,-1-10 0-16,1 10 0 0,0 0 0 15,0 0 0-15,0 0 0 16,0 0 0-16,0 0 0 15,0 0 0-15,0 0 0 0,-7 8 0 16,7-8 0-16,-2 15 0 16,1-3 0-16,0-2 0 15,1 3 0-15,-3-1 0 16,3 1 0-16,-4-2-9 0,3 2-18 16,-5 12-58-16,6-25-5 15,-9 11-5-15,-1-11-4 0,1-2-2 16</inkml:trace>
  <inkml:trace contextRef="#ctx0" brushRef="#br0" timeOffset="314581.9348">17361 13533 20 0,'-9'0'67'15,"-3"0"-14"-15,12 0-4 16,-14 0-4-16,14 0-10 16,-10 0-6-16,10 0-7 0,0 0-5 15,0 0-5-15,0 0-4 16,0 0 0-16,0 0-3 15,0 0 0-15,0 0 1 16,0 0 2-16,8 0-1 0,-8 0-1 16,17-9 1-16,-5 3-1 15,5-5-2-15,1 1 0 16,3-7-1-16,5-1 0 16,3-2-1-16,4-3 0 0,3-4 0 15,2 0-1-15,3-4 1 16,1-2-1-16,4 0 1 15,-2-2-1-15,4 0 1 16,2-2 0-16,2 3 0 0,4-6 0 16,2 3 0-1,3-4 1-15,7-1-1 0,1 0 0 16,6-3 0-16,2-2 1 16,4-3-2-16,5 0 0 15,1-3 1-15,5 1 0 0,1-3-1 16,3 0 0-16,2 1-1 15,2-4 1-15,3-1 0 16,3-2 0-16,-1-2 0 16,1-5 1-16,4-1-1 0,3-2 0 15,4 0 1-15,-3-1 0 16,2-1 0-16,2 0-1 16,1 2 0-16,2 0-1 15,1-1 1-15,-2 2-1 0,0-2-1 16,3 4 0-16,-1 0 1 15,0 1-2-15,2 0 1 16,-3 1-1-16,3 0 2 0,-2 1-1 16,3-2 1-16,-7 2 0 15,3-1 0-15,-6 2 1 16,3-1 0-16,-4 2 0 16,-3-1 0-16,-1 0 0 0,-1-2 0 15,0 0 1-15,-4-2-1 16,-1-1 0-16,0 1 1 15,-3-2-1-15,0 0 1 16,2-1-1-16,-3 1 0 0,4-3 0 16,2 0 0-16,-3-2 0 15,5-1 0-15,0 2 1 16,1-3 0-16,3-2-1 0,0 2 0 16,3-4 2-16,0-4-3 15,7-1 0-15,4-3 0 16,5 2 0-16,3-6 0 15,8 0 0-15,3-2 0 16,3 1 0-16,2 4 0 16,-1 1 0-16,2 0 0 0,-2 1-2 15,-7 4 1-15,-6 2 0 16,-6 3 2-16,-2 5-1 16,-7 0 1-16,-7 3 1 0,-7 5-2 15,-8 2 0-15,-3 4 0 16,-5 5 0-16,-10 3 0 15,-5 4 0-15,-9 4 0 0,-6 5 0 16,-10 3 0 0,-4 4 0-16,-10 5 0 0,-8 1 0 15,-4 8 0-15,-7 4 0 0,-4 4 0 16,-4 2 0-16,-10 8 0 16,12-5 0-16,-12 5 0 15,9 4 0-15,-9-4 0 16,7 16 0-16,-1 0-2 0,-4-2-7 15,4 8-10-15,-6 11-65 16,0-11-6-16,0-1-5 16,-8-6-5-16,-3-5-2 0</inkml:trace>
  <inkml:trace contextRef="#ctx0" brushRef="#br0" timeOffset="315274.861">28004 6641 29 0,'15'-12'89'16,"4"1"0"-16,-4 2-4 0,-3-1-4 16,-12 10-55-16,13-6-4 15,-13 6-4-15,12 13-6 16,-5 4-3-16,-3 6-3 15,0 8 0-15,-2 6-1 16,-1 10-2-16,-1 5 0 0,-5 8-1 16,-6 5-1-16,2 3 0 15,-5 0 1-15,1 0-1 16,1-3 0-16,-2-4 0 0,3-4-1 16,3-7 0-16,-4-7-1 15,3-3 0-15,-3-8-1 16,-2-5 0-16,-1-4 1 15,-6-6-1-15,-3-2 1 16,-4-4 0-16,1-4 1 0,1-2-1 16,2-2 2-16,3-2-1 15,4 1 1 1,7-2 0-16,10 0 0 0,-6-11 0 16,6 11 1-16,20-18-1 15,1 6 0-15,7-3 1 0,6-2-1 16,8-2 1-16,2 0-1 15,6-1 0-15,2-1 0 16,0 1 0-16,-1 1 0 0,-6 2 0 16,0-1-1-16,-9 2 0 15,-5 1-2-15,-6 2-3 0,-10-3-5 16,-7 2-8-16,-8-8-19 16,-15 0-50-16,5 1-2 15,-9-8-6-15,-8-1-5 16</inkml:trace>
  <inkml:trace contextRef="#ctx0" brushRef="#br0" timeOffset="315484.5756">27631 6684 23 0,'-17'-21'84'0,"12"-2"0"15,9 0-3-15,14-1-4 16,14-4-55-16,10 4-2 0,8 3-9 15,6 1-4-15,7 5-2 16,4 2-2-16,1 4-3 16,-2 2-9-16,1 4-24 0,1 4-42 15,-10-1-5-15,0 4-7 16,-9-1-3-16</inkml:trace>
  <inkml:trace contextRef="#ctx0" brushRef="#br0" timeOffset="315804.2686">28671 6561 51 0,'2'13'89'16,"-2"-13"-2"-16,-1 15-3 16,1-15-2-16,5 23-60 15,-14-2-5-15,-10 5-6 0,-3 8-3 16,-3 6-1-16,-1 4-1 15,2 4-2-15,4-3 0 16,10 3-1-16,10-3 0 16,6-2-1-16,23-10 1 0,11-2-1 15,13-8 1-15,14-4-1 16,11-5-1-16,4-5 1 16,4-3-1-16,2-5-2 15,-6 0-3-15,-5-1-4 0,-8 0-15 16,-9 1-61-16,-20-1-4 15,-12-1-6 1,-18 1-6-16</inkml:trace>
  <inkml:trace contextRef="#ctx0" brushRef="#br0" timeOffset="316489.7836">28424 10917 43 0,'18'-30'93'16,"-6"-2"0"-16,0 5-6 15,-3 1-2-15,37 7-59 16,-37 10-4-16,6 9-8 0,-1 9-5 16,-2 11-2-16,-1 10-3 15,0 8 0-15,-3 6-1 16,-6 8 2-16,-2 5-2 15,-2 0 0-15,-7 5-1 0,-3-1-1 16,-1-1-3 0,-3-7-4-16,1 0-7 0,-6-12-23 15,-8-6-50-15,10-9-2 0,-4-18-6 16,2-12-5-16</inkml:trace>
  <inkml:trace contextRef="#ctx0" brushRef="#br0" timeOffset="316734.0541">28376 10789 56 0,'40'-42'92'0,"9"12"-3"15,7 5-6-15,2 11-2 16,5 11-66-16,7 7-1 16,-1 17-5-16,-2 10-3 15,-5 12-2-15,-6 9 0 0,-12 6 1 16,-12 7 2-16,-12 5-1 0,-15 4-1 15,-13 1 1-15,-18-2-1 16,-12 0-2-16,-10-12-3 16,-2 0-10-16,-2-17-26 15,6-6-48-15,10-15-3 0,14-20-5 16,21-12-8-16</inkml:trace>
  <inkml:trace contextRef="#ctx0" brushRef="#br0" timeOffset="316959.7253">29458 10912 64 0,'47'-19'90'16,"-12"9"1"-16,-13 10-5 0,-22 7-2 15,-13 17-70-15,-10 11 2 16,-5 7-1-16,-6 10-2 16,-4 5-4-16,4 5-2 15,5-2-2-15,17-2 0 16,13-6-1-16,26-8-4 0,18-8-3 15,26-13-5-15,13-15-18 16,-4-9-59-16,29-19-3 16,-1-23-6-16,2-18-6 15,-14-29 1-15</inkml:trace>
  <inkml:trace contextRef="#ctx0" brushRef="#br0" timeOffset="318488.1379">21858 6125 70 0,'-3'-18'81'0,"-3"2"-3"16,0 0-27-16,4 4-11 0,0 2-10 15,0 0-7-15,2 10-4 16,-4-9-5-16,4 9-2 16,0 0-3-16,0 13-1 15,0 1-2-15,-2 4 0 16,0 6 0-16,-1 7-1 16,0 3 0-16,1 8-1 15,-5 2 0-15,2 2-1 0,1 4 0 16,3 2-1-16,-1 2 0 15,2-2 1-15,0 0-1 16,1-2-1-16,2 2 1 0,4 3-1 16,2 1 0-16,-3 2-1 15,5 1 1-15,-1 3-1 16,4 0 1-16,1 1 0 0,2-1 0 16,2 1 1-16,-1-1-2 15,2-1 1-15,3-1 0 0,-2-4-1 16,4 0 0-16,-2-4 0 15,3 0 0-15,2-5 0 16,-1 0 1-16,3-4 0 16,5 1 0-16,1-4 0 15,3-1 0-15,4 2 0 0,5-3 1 16,5 0-1-16,4-5 2 16,7-1-3-16,1-1 0 15,4-7 0-15,3-1 0 16,2-8 0-16,-2-1 0 15,2-8 0-15,0-1 0 16,-2-5 0-16,0-2 0 0,2-4 0 16,-3-5 0-16,1-2 0 15,-1-4 0-15,0-2 0 0,4-3 0 16,0-6 0-16,1-2 0 16,2-2 0-16,3-4 0 15,-3-5 0-15,1 0 0 0,3-7 0 16,-3-4 0-16,5-5 0 15,-4-3 0-15,6-3 0 16,-3-3 0-16,3-4 0 0,-4 1 0 16,0-2 0-16,2-2 0 15,-6-2 0 1,-1 2 0-16,-5-2 0 0,-2 0 0 16,-8-1 0-16,2 1 0 15,-7-1 0-15,-6 0 0 16,-7-1 0-16,-4-4 0 0,-2 2 0 15,-3-1 0-15,-2-1 0 16,-2 0 0-16,-6-2 0 16,4 0 0-16,-8 0 0 0,5 3 0 15,-1-1 0-15,-3 1 0 16,-1 1 0-16,-1 0 0 16,5 4 0-16,-2 1 0 0,-3 3 0 15,0 0 0-15,1 4 0 16,-4 3 0-16,4 4 0 15,-3-1 0-15,-2 8 0 16,0 4 0-16,-4 5 0 0,-2 8 0 16,3 4 0-1,-6 8 0-15,1 1 0 0,-3 3 0 16,-1 6 0-16,0 3 0 16,0 2 0-16,-4 9 0 0,3-16 0 15,-3 16 0-15,1-8 0 16,-1 8 0-16,0 0 0 15,0 0 0-15,0 0 0 16,0 0 0-16,0 0 0 0,-6 11 0 16,-1 6-15-16,-4-2-20 15,-17 13-56-15,9 2-1 16,-7-3-6-16,-4 2-6 0</inkml:trace>
  <inkml:trace contextRef="#ctx0" brushRef="#br0" timeOffset="324835.3016">11747 17561 84 0,'-49'9'90'0,"9"-3"-4"16,1 3-5-16,7-4-2 15,6 1-69-15,6 0-1 0,7-2-2 16,13-4-2-16,0 0-2 15,0 11 1-15,12-6 1 16,11-4 1-16,8 1 0 0,14 3 0 16,8-2 0-1,10 0-1-15,13 1 1 16,14 1-2-16,14-2 0 0,12 2 1 16,18-3-5-16,11 2 0 15,17-2 0-15,12 1 0 16,21 0 0-16,10-2 0 15,17 0 0-15,16 0 0 0,13-1 0 16,10 0 0-16,13 2 0 16,10-1 0-16,9 2 0 15,6-2 0-15,8 2 0 16,2 0 0-16,4 1 0 0,-3 0 0 16,-3 1 0-16,-6 0 0 0,-8 0 0 15,-12 0 0-15,-16-2 0 16,-17-1 0-16,-20-1 0 15,-22-1 0-15,-26 0-53 16,-26-6-40-16,-28-6-1 0,-29-6-8 16,-8-14-4-1</inkml:trace>
  <inkml:trace contextRef="#ctx0" brushRef="#br0" timeOffset="325319.5362">12234 15126 57 0,'-1'-17'90'16,"1"5"-2"-16,0 12-4 0,0 0 1 15,0 0-64-15,0 19-1 16,-3 12-4-16,-5 13-2 15,-2 14-3-15,0 16 0 16,-5 21-3-16,-6 18-2 16,-5 15-6-16,2 20 0 15,-6 13 0-15,5 12 0 0,-11 8 0 16,4 4 0-16,-1-2 0 16,20-97 0-16,-6 10 0 15,3-5 0-15,-2 5 0 0,0-10 0 16,3 5 0-16,3-15-86 15,2-2-5-15,1-18-2 16,4-7-9-16,3-16-3 16</inkml:trace>
  <inkml:trace contextRef="#ctx0" brushRef="#br0" timeOffset="327130.9947">12532 16855 37 0,'-6'-3'82'16,"6"3"-1"-16,-5-12-2 15,5 12-40-15,-3-13-3 0,3 13-11 16,0-10-7-16,0 10-5 16,6-10-2-16,-6 10-2 15,11-5-1-15,-11 5-3 0,14-3 0 16,-14 3 0-16,14 0-1 15,-14 0-2-15,16 0 1 16,-5 5-1-16,-4-2 1 0,-7-3 0 16,18 8 1-16,-6-3 0 15,0-2-1-15,1 0 1 16,0-1 0-16,4-2-1 16,-1 1 0-16,2 0-1 15,-2 0 0-15,3 0 0 0,-2 0-1 16,-3 1 0-16,3-1 0 15,-2 1 0-15,1-2 0 16,-1 0 0-16,3 0 0 16,-3-2 0-16,3-3 1 0,0 0-2 15,0-1 0-15,3-1 0 16,-1 0 0-16,1 0 0 16,1-1 0-16,-2-1 0 0,4 0 0 15,0 1 0-15,-1-2 0 16,2-1 0-16,-1 3 0 15,0-5 0-15,2 3 0 16,-1-2 0-16,3 4 0 0,-5-3 0 16,0 1 0-16,1 0 0 15,0 0 0-15,-2 3 0 16,-1-2 0-16,7 2 0 16,-4 0 0-16,3 0 0 15,4-1 0-15,0 2 0 0,1-2 0 16,4 1 0-16,2-2 0 15,0 1 0-15,4-1 0 0,-3-1 0 16,9 1 0 0,-4-1 0-16,4-2 0 0,-1 2 0 15,3 0 0-15,1 1 0 16,1-3 0-16,0 2 0 16,-3-1 0-16,4 0 0 0,2-1 0 15,-3 2 0-15,4-3 0 16,-5 2 0-16,1-2 0 15,-5-1 0-15,2 2 0 0,-1-4 0 16,-1 3 0-16,0 0 0 16,-3-1 0-16,4-1 0 15,-1 1 0-15,0 0 0 0,4-2 0 16,-6 1 0-16,4-1 0 16,1 1 0-16,-4-3 0 15,4 1 0-15,-3-2 0 16,3-1 0-16,-2 3 0 0,3-4 0 15,3 1 0 1,-3-3 0-16,7 2 0 0,-4-1 0 16,4-1 0-16,-2-1 0 15,0-2 0-15,2-1 0 16,-3-3 0-16,3 2 0 16,-1-4 0-16,3 0 0 0,0-1 0 15,-1 2 0-15,4-1 0 16,-6 0 0-16,1 0 0 15,-3 0 0-15,0 1 0 0,1-1 0 16,-3 2 0-16,3-2 0 16,-3-2 0-16,2 0 0 15,2 0 0-15,-3-1 0 0,5-2 0 16,-6 2 0-16,2-6 0 16,-1 3 0-16,-1-1 0 15,0-3 0-15,-1 3 0 0,-2-3 0 16,-3-1 0-1,4-1 0-15,1-1 0 16,-4 0 0-16,3-2 0 0,-3 1 0 16,-1-1 0-16,1-3 0 15,-4 4 0-15,0 1 0 16,-6-1 0-16,-1 3 0 0,-1 2 0 16,-2 2 0-16,2 0 0 15,-3 5 0-15,1 1 0 16,-2 5 0-16,0 1 0 15,-3 0 0-15,-2 4 0 0,-2-2 0 16,0 5 0-16,-5 1 0 16,0 1 0-16,-2-2 0 15,0 0 0-15,-1 3 0 16,-3-1 0-16,2 1 0 0,-6 0 0 16,4 3 0-16,-7 1 0 15,1 0 0-15,-3 3 0 16,1 1 0-16,-6 9 0 15,7-10 0-15,-7 10 0 0,0 0 0 16,7-12 0-16,-7 12 0 16,0 0 0-16,0 0 0 15,0 0 0-15,4-10 0 0,-4 10 0 16,0 0 0-16,0 0 0 16,4-11 0-16,-4 11 0 15,0 0 0-15,0 0 0 0,0 0 0 16,0 0 0-16,0 0 0 15,0 0 0-15,0 0 0 16,0 0 0-16,1-9 0 0,-1 9 0 16,0 0 0-16,0 0 0 15,-2 14 0-15,-11 22 0 16,0-22-96-16,1 0-3 16,-13-7-3-16,-2 1-8 15</inkml:trace>
  <inkml:trace contextRef="#ctx0" brushRef="#br0" timeOffset="328687.6113">12661 16832 89 0,'0'0'97'0,"0"-12"-5"0,0 12-5 15,-40-11-17-15,40 11-42 16,0 0-9-16,-12 0-5 16,12 0-4-16,-7 10-5 0,3 1-5 15,2 1 0-15,1 0 0 16,1 2 0-16,3 2 0 16,5-5 0-16,2 0 0 15,2-2 0-15,4-4 0 0,-3-2 0 16,5-3 0-16,-3-1 0 15,0-8 0-15,-2-2 0 16,-5-1 0-16,0-3 0 0,-3 2 0 16,-5-2 0-1,0 1 0-15,-5 3 0 0,-5 2 0 16,0 3 0-16,-4 3 0 16,0 3 0-16,-3 0 0 15,7 5 0-15,-3 4 0 0,2 1 0 16,4 0 0-16,5 0 0 15,2 1 0-15,0 0 0 16,9-2 0-16,3-1 0 0,3-5 0 16,1 0 0-16,1-3 0 15,-4 0 0-15,2-5 0 16,-2-2 0-16,-8-1 0 16,-1-1 0-16,0-1 0 0,-4-2 0 15,-5 1 0-15,-3 2 0 16,-8 2 0-16,4 3 0 15,-3 2 0-15,1-1 0 16,-4 3 0-16,4 6 0 16,0 2 0-16,10 2 0 0,2 1 0 15,2-1 0-15,3 2 0 16,8-2 0-16,7-3 0 16,2-2 0-16,2-3 0 15,-2-2 0-15,2-1 0 0,-5-5 0 16,-1-4 0-16,-3 2 0 15,-9-3 0-15,-4 2 0 16,0-4 0-16,-5 2 0 0,-7 4 0 16,-1-2 0-16,0 4 0 15,-5 1 0-15,2 3 0 0,1 1 0 16,2 0 0-16,5 2 0 16,8-2 0-16,-15 12 0 15,15-12 0-15,-1 12 0 16,1-12 0-16,1 18-33 0,-13-12-57 15,12-6-5 1,11 7-3-16,-11-7-6 0</inkml:trace>
  <inkml:trace contextRef="#ctx0" brushRef="#br0" timeOffset="329280.5165">12687 16877 81 0,'0'0'99'0,"13"-4"-6"0,-13 4-4 16,0 0-22-16,7-9-30 16,-7 9-10-16,4-12-9 15,-4 12-18-15,0 0 0 0,4-9 0 16,-4 9 0-16,0 0 0 16,0 0 0-16,1 8 0 15,-1-8 0-15,3 19 0 16,-2-8 0-16,2 4 0 15,3 5 0-15,-2 1 0 16,2 5 0-16,-1 2 0 0,3 1 0 16,-4 3 0-16,1 7 0 15,0 2 0-15,-3-1 0 0,-2-17 0 16,1 2 0-16,-1 0 0 16,0 3 0-16,0 1 0 15,0 4 0-15,0-1 0 16,-2 0 0-16,-4 0 0 15,5 2 0-15,-1-1 0 0,0 3 0 16,0-3 0-16,-1 3 0 16,0-4 0-16,-2 3 0 0,3-5 0 15,0-1 0-15,0-2 0 16,-1-6 0-16,3 1 0 16,-1-1 0-16,-1-4 0 15,0-1 0-15,2-2 0 16,-3-4 0-16,3-10 0 15,-1 19 0-15,1-19 0 0,0 13 0 16,0-13 0-16,0 0 0 16,0 10 0-16,0-10 0 15,0 0 0-15,0 0 0 16,0 0 0-16,0 0 0 0,0-4 0 16,0 4 0-16,0 0-29 15,0 0-65-15,4-9-4 16,-4-1-5-16,0 10-8 15</inkml:trace>
  <inkml:trace contextRef="#ctx0" brushRef="#br0" timeOffset="330015.0791">12791 18260 70 0,'4'0'96'16,"2"-1"-5"-16,0 1-3 15,-2-1-2-15,5-2-54 16,-5-3-15-16,1 0-2 0,-3 1-2 16,2 1-10-16,1-1-3 15,-1 0 0-15,-1 0 0 16,0-4 0-16,-3 9 0 15,0 0 0-15,0 3 0 16,0 3 0-16,0 58 0 16,5-38 0-16,6 3 0 15,-1 0 0-15,-2 6 0 16,4-1 0-16,-5 2 0 16,2 0 0-16,-3 0 0 0,0 0 0 15,-2-7 0-15,1 0 0 16,-5-8 0-1,-1 0 0-15,1-21 0 0,0 0 0 16,0 0 0-16,0 0 0 16,-11 0 0-16,-1 0 0 15,-13-17 0-15,23-8 0 0,2-9 0 16,13-41 0-16,-4 33 0 16,3-1 0-16,2 0 0 15,2-3 0-15,0 6 0 16,0-2 0-16,-16 42 0 15,15-35 0-15,-3-1 0 0,-7 8 0 16,-1-2 0-16,-4 30 0 16,-4-21 0-16,-6 0 0 15,10 21 0 1,-26 0 0-16,-3 2-67 0,29-2-25 16,-25 9-2-16,-4 1-6 15,29-10-7-15</inkml:trace>
  <inkml:trace contextRef="#ctx0" brushRef="#br0" timeOffset="330347.851">12968 18183 38 0,'32'0'95'0,"7"0"-1"15,42-14-3-15,-81 14-2 16,36-3-47-16,1 0-11 16,-5 3-9-16,3 0-13 0,-11 10-9 15,-1 1 0-15,-23-11 0 16,23 24 0-16,2-1 0 15,-19-2 0-15,3 0 0 16,-3 4 0-16,2 3 0 16,1 0 0-16,-3 0 0 15,1 1 0 1,0 0 0-16,-1-1 0 0,2 1 0 16,-5-7 0-16,1 1 0 0,-4-23 0 15,0 24 0-15,0 2 0 16,0-26 0-16,0 0 0 15,0 0 0-15,-4 5 0 16,-7 0 0-16,2-1-48 16,-4 3-44-16,13-7-4 0,-8-8-6 15,-3-5-7-15</inkml:trace>
  <inkml:trace contextRef="#ctx0" brushRef="#br0" timeOffset="330666.3254">13507 18382 6 0,'36'-21'99'15,"0"0"-1"-15,0 4-3 16,1-1-4-16,-6 14-2 16,0 1-66-16,-7 3-13 15,-1 6-10-15,-23-6 0 0,22 23 0 16,1 1 0-16,-15-3 0 16,-2 0 0-16,2 1 0 15,-1 1 0-15,-7-23 0 16,11 28 0-16,-3 1 0 15,-8-29 0-15,0 0 0 16,11 6 0-16,-1-1 0 0,1 2 0 16,13-23 0-16,-8-9 0 15,-11-3 0-15,2-40 0 16,-7 68 0-16,-7-36 0 16,-1 0 0-16,-14 4 0 15,-3 1-87-15,-7 0-7 0,-41-37-4 16,35 34-6-16,-1-4-2 15</inkml:trace>
  <inkml:trace contextRef="#ctx0" brushRef="#br0" timeOffset="332313.5653">22083 4536 26 0,'-4'-36'80'0,"-1"-3"2"16,1 8-18-16,1-1-18 16,3 7-7-16,1 1-6 0,6 4-8 15,-4 7-6 1,2 2-2-16,-5 11-4 0,12-1-1 16,-11 8-3-16,1 12-2 15,-4 12-2-15,0 10 0 16,-6 11 0-16,0 12-1 15,-3 7 0-15,-4 7-2 0,2 7 0 16,-2 9-1-16,0-1 1 16,3 5-2-16,2 0 3 15,2-2-2-15,5 9 2 0,0 2-1 16,2-1-2-16,2-1 0 16,4 0 0-16,5-3 0 15,3 2 0-15,-2-4 0 16,0-9 0-16,-1-2 0 0,0-7 0 15,0-5 0-15,-2-8 0 16,-6-3 0-16,-3-10 0 16,1-4 0-16,-1-4 0 15,0-7 0-15,-1-7 0 16,-3-7 0-16,3-3 0 0,0-6 0 16,0-6 0-16,2-12 0 15,-1 13 0-15,1-13 0 16,-1-8-23-16,3-12-67 0,2-10-1 15,2-14-5-15,-1-11-7 16,6-12-1-16</inkml:trace>
  <inkml:trace contextRef="#ctx0" brushRef="#br0" timeOffset="332894.2603">23794 3001 57 0,'2'-53'87'0,"1"0"-2"15,-2 1-3-15,0 3-1 16,0 1-65-16,1 8-1 16,4 5 0-16,-2 12-3 15,-1 10 1-15,-3 13-2 0,12 6-2 16,-10 19-2-16,1 15-3 15,0 13 0-15,1 15 0 0,2 8 0 16,2 4-1-16,6 1-1 16,4-2-2-16,7-8 0 15,9-12 0-15,9-13 0 16,10-19 0-16,12-12 0 16,8-15 0-16,10-11 0 0,6-15 0 15,8-13 0-15,-1-4 0 16,3-9 0-16,-3-1 0 15,-4-1 0-15,-10 6 0 16,-9 4 0-16,-6 5 0 0,-15 6 0 16,-9 9 0-16,-12 3 0 15,-10 13-12-15,-21 8-14 16,9-3-61-16,-16 14-4 0,-15 11-5 16,-15 8-4-16,-9 4 1 15</inkml:trace>
  <inkml:trace contextRef="#ctx0" brushRef="#br0" timeOffset="333228.7627">24078 3617 4 0,'-15'26'90'0,"4"4"0"16,7 2-5-16,-2-3-6 15,6 3-1-15,17-2-77 16,-3 3 1-16,7 2 1 0,12 1 3 16,13-7 0-16,14-8 2 15,14-8 1-15,20-9 0 0,13-8 0 16,9-15-1 0,8-8 0-16,5-9-2 15,-1-5-1-15,-6-6-2 0,-12-1-1 16,-12-1-2-16,-14 4 0 0,-13 2 0 15,-13 6 0-15,-17 0-11 16,-2-9-55-16,-12 21-22 16,-12 1-3-16,-10 10-6 15,-7 0-7-15</inkml:trace>
  <inkml:trace contextRef="#ctx0" brushRef="#br0" timeOffset="334490.7883">23224 8181 61 0,'-12'0'92'15,"-5"1"-1"-15,0 6-5 16,-6 1-3 0,-5 5-61-16,2 8-5 0,-3-1-6 15,4 3-4-15,6 1-1 0,3-3-2 16,12-3 0-16,6-5-2 16,20-6 1-16,11-6-1 15,8-1 0-15,9-7 0 16,3-4-1-16,0-5 0 15,-6-5 0-15,-5-1 0 0,-12 0 0 16,-10 1 0-16,-10-2 0 16,-11 5 0-16,-15 2 1 0,-14 5-1 15,-9 6 0-15,-4 5 0 16,-10 4-1-16,0 7 1 16,-3 6 1-16,8 4-2 15,6 4 0-15,16 2 0 0,7 2 0 16,16-3 0-1,12 0 0-15,16-3 0 0,16-2 0 16,4-8 0-16,9-6 0 16,-1-5 0-16,-1-2 0 0,-8-11 0 15,-5-5 0-15,-12-4 0 16,-14-4 0-16,-10-1 0 16,-13-3 0-16,-12 6 0 0,-14 1 0 15,-9 7 0-15,-8 4 0 16,-2 6 0-16,3 4 0 15,2 7 0-15,5 6 0 16,15 2 0-16,10 4 0 16,15 0 0-16,11 3 0 0,16-5 0 15,11 2 0-15,6-7 0 16,3-2 0-16,4-2 0 16,-5-5 0-16,-5-3 0 0,-1-4 0 15,-15-6 0-15,-3-3 0 16,-13 0 0-16,-4-3 0 15,-8-1 0-15,-8-1 0 0,-6 2 0 16,-8 3 0-16,5 5-6 16,-7-1-10-1,6 9-23-15,26 0-49 0,-27 2-2 16,9 4-6-16,7 4-5 16</inkml:trace>
  <inkml:trace contextRef="#ctx0" brushRef="#br0" timeOffset="335585.688">23237 8324 0 0,'2'-16'88'0,"-2"5"3"0,-2 1-4 16,-6-5-5-16,-2 7-37 15,-4-2-13-15,1 3-12 16,-3 0-6-16,-4 2-5 0,0 2-2 15,-6 2-1-15,2 1-2 16,-1 0 0-16,-3 5-1 16,-3 1-1-16,-1 3-1 15,-1-1 1-15,-3 3 0 16,-1-2-1-16,0 1 1 0,-3 0-1 16,-5-2 0-16,2-1 0 15,-7 1 0-15,0-1-1 16,-4-2 1-16,-1-1 0 15,-2 0-1-15,-4-3 1 0,4 0 1 16,-4-1-2-16,-2 0 0 16,-3-1 0-16,0 0 0 15,-5-5 0-15,-1 3 0 0,-4 0 0 16,-7-2 0-16,2 1 0 16,-11 0 0-16,-1 0 0 15,-8-1 0-15,-5-1 0 16,-7-1 0-16,0-1 0 0,-5-2 0 15,-4 3 0-15,-1-4 0 16,0 2 0-16,-2-1 0 16,-2 1 0-16,5 0 0 15,-3 0 0-15,3-1 0 16,4 2 0-16,0-1 0 0,6 0 0 16,6 2 0-16,5 1 0 15,5-1 0-15,8 0 0 16,0 2 0-16,8 0 0 0,7 1 0 15,6-1 0-15,4 1 0 16,7 1 0-16,8 0 0 16,5 3 0-16,11-1 0 0,2 1 0 15,8 0 0-15,3 0 0 16,5-1 0-16,5 1 0 16,9 0 0-16,-11 1 0 0,11-1 0 15,0 0 0-15,0 0 0 16,0 0 0-16,0 0 0 15,0 0 0-15,0 0 0 16,0 0 0-16,0 0 0 0,0 0 0 16,-10 1 0-16,10-1 0 15,0 0 0-15,-12 0 0 16,12 0 0-16,-14 0 0 16,14 0 0-16,-16-3 0 0,4 0 0 15,2 3 0-15,-5 0 0 16,1 0 0-16,-6 2 0 15,-1 1 0-15,-4 2 0 16,-2 1 0-16,-4-1 0 0,1 2 0 16,-3-3 0-16,0 2 0 15,1-2 0-15,0 0 0 16,2-1 0-16,0-3 0 0,3 0 0 16,-2 0 0-16,5 0 0 15,2-3 0-15,-1-1 0 16,0-2 0-16,1 2 0 0,1-1 0 15,0-3 0-15,-1 3 0 16,4 0 0-16,-2 1 0 16,2-1 0-1,5 2 0-15,-1 0 0 0,4 0 0 16,0 1 0-16,10 2 0 0,-12-1 0 16,12 1 0-16,0 0 0 15,0 0 0-15,-10-2 0 16,10 2 0-16,0 0 0 15,0 0 0-15,8 8 0 0,1 1 0 16,17 0-57-16,7 2-34 16,11-11-3-16,14-6-6 15,3-24-6-15</inkml:trace>
  <inkml:trace contextRef="#ctx0" brushRef="#br0" timeOffset="337261.1904">16771 4166 30 0,'-21'-30'88'15,"0"1"2"-15,4 4-3 0,1-31-24 16,4 37-25-16,2 8-10 16,-2 8-7-16,0 5-4 15,-6 12-4-15,-1 5-4 16,-1 3-3-16,-5 8-1 0,-3-1 0 15,-3 4-2-15,4-2-1 16,3-1 0-16,6-5-2 16,2-4 1-16,7-2-1 15,5-7 1-15,4-12 1 0,6 9-2 16,5-9 0-16,5-12 0 16,4-4 0-16,0-6 0 15,-1-5 0-15,-1-5 0 0,0-2 0 16,-3 0 0-16,-7 2 0 15,-4-2 0-15,-4 8 0 16,-8 4 0-16,-2 4 0 16,-8 6 0-16,-7 8 0 0,-6 4 0 15,-6 3 0-15,-7 9 0 16,0 7 0-16,-8 4 0 16,1 5 0-16,-1 5 0 15,5 3 0-15,3 8 0 16,5 0 0-16,3 7 0 15,11-3 0-15,6 4 0 0,7 0 0 16,9-4 0-16,3 0 0 16,14-8 0-16,10-4 0 15,12-7 0-15,11-8 0 0,11-8 0 16,8-7 0-16,10-6 0 16,2-7 0-16,1-10 0 0,-1-5 0 15,-7-4 0-15,-9-4 0 16,-9 0 0-16,-12-2 0 15,-10 1 0-15,-9 3 0 16,-9 3 0-16,-6 3 0 0,-7 6 0 16,-4 2 0-16,-8 9 0 15,-9 3 0-15,-1 8 0 16,-3 9 0-16,-4 6 0 16,-3 5 0-16,2 6 0 15,3 6 0-15,4 0 0 0,5 2 0 16,7-4 0-16,9-2 0 15,2-6 0-15,10-3 0 16,7-9 0-16,8-7 0 16,3-6 0-16,4-4 0 0,2-10 0 15,1-5 0-15,-1-7 0 16,2-4 0-16,-6-3 0 16,0-3 0-16,-2-2 0 0,-2 1 0 15,-8 2 0-15,0 5 0 16,-5 7 0-16,-1 4 0 15,-12 16 0-15,14-7 0 0,-10 13 0 16,-1 11 0-16,-1 7 0 16,-1 7 0-16,-1 3 0 15,2 6 0-15,2-4-2 16,3-1 4-16,6-6-2 16,8-12-2-16,6-9 1 0,5-7 1 15,6-13-1-15,3-12 1 16,2-11 0-16,1-10 0 15,-1-9 0-15,-5-6 1 16,-1-4 2-16,-2-2-3 0,-6 0 0 16,-3 3 0-16,-4 7 0 15,-5 9 0-15,-3 11 0 16,-6 8 0-16,-2 11 0 0,-6 17 0 16,0 0 0-16,0 11 0 15,0 18 0-15,-6 10 0 16,-1 14 0-16,-4 12 0 0,-3 15 0 15,0 7 0-15,0 0 0 16,1-5 0-16,4 0 0 16,-2-8 0-16,7-13 0 15,2-14 0-15,2-12-12 16,0-18-10-16,0-17-45 0,12 8-24 16,-3-15-1-16,-2-12-7 15,-1-10-1-15</inkml:trace>
  <inkml:trace contextRef="#ctx0" brushRef="#br0" timeOffset="337518.749">17458 4493 80 0,'-8'-22'100'15,"2"3"-5"-15,6-2-5 0,13 0-1 16,17 2-65-16,8-3-7 16,14 2-5-16,11-2-8 15,9 1-4-15,8-1 0 16,0 2 0-16,0 2 0 15,-6 3 0-15,-9 0 0 0,-11 4 0 16,-8 1 0-16,-13 2 0 16,-8 3 0-16,-9 1 0 15,-6 1 0-15,-10 3 0 0,0 0 0 16,5 6 0-16,-13 26-67 16,3-20-25-16,0 0-4 15,-1 0-7-15,2 5-6 16</inkml:trace>
  <inkml:trace contextRef="#ctx0" brushRef="#br0" timeOffset="338361.1354">24637 13657 73 0,'-41'17'98'0,"-3"-1"-4"0,12-1-6 16,2-6 0-16,11-1-62 15,1 3-4-15,9-2-6 16,12 1-10-16,15-4-6 16,25-5 0-16,18-1 0 15,27 2 0-15,21-6 0 0,23-1 0 16,13 0 0-16,13-2 0 15,0 1 0-15,-6 2 0 16,-11 1 0-16,-21 2 0 16,-19-3 0-16,-20 0-45 0,-26 4-47 15,-28-2-2-15,-27 2-7 16,-18-5-5-16</inkml:trace>
  <inkml:trace contextRef="#ctx0" brushRef="#br0" timeOffset="338559.8506">25186 13801 45 0,'-76'15'101'0,"17"2"-3"16,13 0-5-16,20 1-2 16,12-38-29-16,8 38-41 15,11 7-21-15,4 5 0 0,8 4 0 16,2 9 0-16,3 4 0 16,-1 6 0-16,-1 10 0 15,2 3 0-15,0 9 0 16,-5-8 0-16,4 5-87 0,8-9-6 15,0-15-3-15,1-14-7 16,8-25-4-16</inkml:trace>
  <inkml:trace contextRef="#ctx0" brushRef="#br0" timeOffset="338794.0335">25865 14068 22 0,'47'-35'104'16,"-6"10"-1"-16,-8 7-9 15,-8 6-2-15,-9 2-2 0,-3-16-84 16,-9 32-6-16,-4 14 0 16,0 8 0-16,-2 12 0 15,-5 6 0-15,-3 8 0 0,1 2 0 16,-4 4 0-16,-1-2 0 16,1-2 0-1,4-1 0-15,-3-15 0 0,-4-8-67 16,11-9-26-16,-4-19-2 0,-1-9-8 15,-4-24-6-15</inkml:trace>
  <inkml:trace contextRef="#ctx0" brushRef="#br0" timeOffset="338988.3636">25644 13543 91 0,'-3'-31'96'16,"3"9"-5"-16,0 0-6 0,6 5-1 15,3-22-67-15,0 36-17 16,12 12-16-16,-2 13-48 16,13 18-20-1,4 7-4-15,1 5-7 16,1 6-2-16</inkml:trace>
  <inkml:trace contextRef="#ctx0" brushRef="#br0" timeOffset="339807.271">26272 14160 32 0,'12'4'101'0,"0"-5"-1"16,2-4-8-16,-2-5-1 15,2 3-2-15,15 0-83 0,-13 7-6 16,-1 9 0-16,3 4 0 15,-1 13 0-15,2 2 0 0,-3 9 0 16,2 4 0 0,-2 4 0-16,-1-1 0 0,-1 2 0 15,-5-3 0 1,0-6 0-16,-5-4 0 0,1-10 0 16,-5-5 0-16,2-8 0 0,-2-10 0 15,7-9 0 1,-3-10 0-16,0-8 0 0,3-9 0 15,2-5 0-15,4-5 0 16,0-2 0-16,3 2 0 16,0 3 0-16,2 7 0 15,-1 3 0-15,1 10 0 0,0 5 0 16,-2 7 0-16,-1 7 0 16,-1 5 0-16,2 10 0 0,-2 5 0 15,0 9 0-15,2 3 0 16,-4 8 0-16,1-2 0 15,2 5 0-15,-1-5 0 16,-3-3 0-16,3-3 0 0,-3-8 0 16,1-6 0-16,3-9 0 15,2-5 0-15,2-4 0 16,3-8 0-16,2-5 0 16,3-4 0-16,3 0 0 15,-4-1 0-15,4 1 0 0,-1 2 0 16,-1 3 0-16,0 3 0 15,0 7 0-15,0 3 0 16,0 3 0-16,-1 0 0 16,0 7 0-16,1 2 0 0,-1-1 0 15,2-2 0-15,-2-4 0 16,2-2 0-16,-1-3 0 16,1-7 0-16,-3-3 0 0,1-5 0 15,-6-3 0-15,-2-2 0 16,-4 1 0-16,-5 2 0 15,-4 0 0-15,-6 6 0 0,-1 4 0 16,-11 6 0-16,-2 4 0 16,-3 6 0-16,5 8 0 15,-2 4 0-15,5 10 0 0,7 2 0 16,6 9 0 0,15 3 0-16,12 5 0 0,12-4 0 15,7 6 0-15,11-8 0 0,-2-9-83 16,14 0-10-1,4-9-3-15,-1-10-7 0,2-13-3 16</inkml:trace>
  <inkml:trace contextRef="#ctx0" brushRef="#br0" timeOffset="340015.7725">28650 14362 86 0,'14'-28'101'0,"-4"4"-6"15,1 1-5-15,7 4-1 16,5 8-57-16,14-4-14 0,20 6-18 15,18 3 0-15,17 2 0 16,21 4 0-16,14 0 0 16,10 2 0-16,10-1 0 15,2 0 0-15,2-1 0 16,-8-2 0-16,4-4-43 0,-12 3-42 16,-19-12-8-16,-10-2-5 15,-14-5-5-15</inkml:trace>
  <inkml:trace contextRef="#ctx0" brushRef="#br0" timeOffset="340277.6941">30467 13895 60 0,'-16'-9'91'0,"16"9"0"16,7-18-6-16,15 26-7 15,7-15-48-15,4-6-10 0,8 3-5 16,2 3-3-16,5 5-2 15,2 4-2-15,-6 12-2 16,-2 6-1-16,-5 9-5 16,-7 8 0-16,-13 10 0 15,-12 9 0-15,-8 4 0 16,-18 6 0-16,-7 0 0 16,-5 0-2-16,-6 7-27 0,-6-8-58 0,-10-7-4 15,-4-10-5-15,-6-11-5 16,-2-10-1-1</inkml:trace>
  <inkml:trace contextRef="#ctx0" brushRef="#br0" timeOffset="342305.1437">16935 7696 62 0,'-21'-13'59'0,"-2"0"-7"16,6 1-8-16,-6 0-5 15,9 5-6-15,-6-1-5 0,4 4-4 16,-2 1-4-16,2 1-2 15,1 2-3-15,0 3-4 16,1 3-1-16,0 3-1 16,-2 3-2-16,2 3 0 0,-5 2-2 15,3 3 1-15,0 2-1 16,1 3 0-16,2-1-1 16,1 2 1-16,6 9 0 15,6 3 0 1,3-2 1-16,7 2-1 15,12 2 0-15,4 1 0 16,11 2 0-16,5 0-1 16,4-4-1-16,1 1-3 15,3-1 0-15,-2 3 0 0,-6-3 0 16,-7 3 0-16,-11-2 0 0,-5-1 0 16,-14 0 0-16,-5-3 0 15,-12-3 0-15,-7-4 0 16,-4-3 0-16,-8-9 0 15,2-5 0-15,-1-8 0 16,1-5 0-16,1-12 0 0,5-12 0 16,4-7 0-16,12-14 0 15,7-10 0-15,8-10 0 16,16-9 0-16,6-7 0 16,13-5 0-16,1-7 0 0,10 3 0 15,-5 2 0-15,-2 7 0 16,-5 7 0-16,-11 9 0 15,-6 8 0-15,-14 11 0 0,-6 10 0 16,-16 10 0-16,-8 8 0 16,-14 8 0-16,-7 8 0 15,-7 3 0-15,-9 10 0 16,-2 12 0-16,-1 6-7 16,2 7-3-16,6 7-6 0,7-1-10 15,17 3-22-15,26-2-42 0,5-6-2 16,22-4-5-1,16-11-2-15</inkml:trace>
  <inkml:trace contextRef="#ctx0" brushRef="#br0" timeOffset="342638.2815">17260 7782 45 0,'35'-14'91'16,"-14"-2"-1"-16,-5 4-12 16,-11-1-19-16,-5 13-15 15,0-11-19-15,-4 11-10 16,-7-1-6-16,-1 13-3 0,0 3-3 15,-4 7-1-15,4 7 0 16,5 11 1 0,2 6 1-16,5 4-1 0,8 1 1 15,7 2-1-15,5-1 1 16,4-2 0-16,1-2-1 16,-3-11-1-16,0-3 0 15,-7-6 0-15,-3-3 1 16,-6-5-1-16,-6-4 1 0,-7-6-3 15,-9-2 0-15,-9-3 0 16,-3-2 0-16,-7-2 0 16,-4-1 0-16,-3-5 0 0,0-4-3 15,4-1-6-15,1-9-6 16,12 0-16-16,-1 0-49 16,20-11-9-16,8-8-5 15,16-4-5-15</inkml:trace>
  <inkml:trace contextRef="#ctx0" brushRef="#br0" timeOffset="343011.7086">17840 7851 500 0,'0'0'0'16,"0"0"1"-16,0 0-1 15,0 0-1-15,0 0-1 0,-298-151-4 16,229 151-8-16,9 17-40 16,34 22-32 15,26 11-4-31,30 3-5 16,42 5-5-16</inkml:trace>
  <inkml:trace contextRef="#ctx0" brushRef="#br0" timeOffset="344112.7646">23101 8301 54 0,'0'-17'86'0,"0"0"0"16,0-3-2-16,0 6-34 15,0-3-10-15,0 5-14 16,0 1-8-16,0 11-4 16,0-10-4-16,0 10 0 15,0 0-3-15,2 13-1 16,4 5-2-16,4 6 1 0,-1 5 1 15,4 6-1-15,2 7-5 16,3 3 0-16,1 9 0 16,0 6 0-16,-2 7 0 15,-2 5 0-15,-5 6 0 0,1 3 0 16,-4 7 0-16,-3 0 0 16,-5 4 0-16,0 3 0 15,-4 4 0-15,-7 0 0 0,-3 2 0 16,-7-1 0-16,-1 5 0 15,-6 3 0-15,-2 1 0 16,-3 1 0-16,-3-1 0 0,2-1 0 16,1 4 0-16,2 1 0 15,0 3 0-15,1 3 0 16,6-5 0-16,0-1 0 0,4 3 0 16,8 0 0-16,1 0 0 15,0-2 0-15,7-3 0 16,-1-3 0-16,2 5 0 15,2-1 0-15,-2-3 0 16,2 0 0-16,-3-2 0 0,-2-4 0 16,2 4 0-16,-4 0 0 15,0-4 0-15,-4-2 0 16,2-5 0-16,-2-8 0 16,-1-2 0-16,-2-4 0 0,2-8 0 15,0-8 0-15,0-9 0 16,-1-7 0-16,3-5 0 15,0-1 0-15,1-7 0 16,4-6 0-16,-3-3 0 0,3-4 0 16,-1-3 0-16,1-1 0 15,3-4 0-15,0-2 0 0,-1-5 0 16,5-9 0-16,-6 11 0 16,6-11 0-16,0 0 0 15,0 0 0-15,0 0 0 0,0 0 0 16,0 0 0-1,0 0 0-15,-8-5 0 0,8 5 0 16,-11-15 0-16,3 4 0 16,8 11-5-16,-8-14-88 15,1 4-3-15,0-1-2 16,-1 1-8-16,-1 2-2 16</inkml:trace>
  <inkml:trace contextRef="#ctx0" brushRef="#br0" timeOffset="345023.8046">22516 13301 97 0,'9'-21'101'16,"0"3"-5"-16,-8-4-3 15,-1 2-4-15,-8 2-54 0,-4 5-35 16,-3 7 0-16,-4 3 0 15,-3 7 0-15,-7 8 0 16,5 8 0-16,-6 4 0 16,6 4 0-16,1 2 0 15,5-1 0-15,5-2 0 0,12-4 0 16,5-4 0-16,14-9 0 16,11-7 0-16,7-6 0 15,5-13 0-15,5-9 0 0,3-11 0 16,-1-10 0-16,-7-8 0 15,-5-2 0-15,-6-2 0 16,-14 4 0-16,-8 7 0 16,-8 5 0-16,-19 12 0 0,-9 10 0 15,-14 15 0-15,-6 7 0 16,-12 13 0-16,0 9 0 16,-4 5 0-16,3 7 0 15,10 3 0-15,10 3 0 16,11-5 0-16,17 0 0 0,13-4 0 15,19-8 0-15,14-8 0 0,16-9 0 16,8-7 0 0,10-8 0-16,4-11 0 0,-5-8 0 15,2-6 0-15,-13-4 0 16,-4-2 0-16,-17 0 0 16,-14 6 0-16,-11 4 0 15,-9 6 0-15,-14 10 0 16,-17 10 0-16,-5 5 0 0,-16 19 0 15,-3 11 0-15,-3 5 0 16,0 10 0-16,-2 3 0 0,14 4 0 16,10-1 0-16,17-4 0 15,13-7 0-15,15-10 0 16,23-6 0-16,9-13 0 16,12-10 0-16,6-6 0 0,7-15 0 15,-5-12 0-15,-1-9 0 16,-9-7 0-16,-7-4 0 15,-11 2 0-15,-11 1 0 16,-11 6 0-16,-11 8 0 0,-11 10 0 16,-16 15 0-16,-11 8 0 15,-14 17 0-15,-6 7 0 16,-1 9 0-16,-4 0 0 16,7 4 0-16,11-3 0 0,10-3 0 15,18-5 0-15,17-10 0 16,24-10 0-16,18-7 0 15,13-13 0-15,8-11 0 0,5-11 0 16,-4-10 0-16,-3-5 0 16,-14-5 0-16,-16 2 0 15,-19 6 0-15,-21 8 0 16,-28 13 0-16,-18 19 0 0,-30 4-14 16,-16 13-80-16,-20 10-2 15,-18 4-5-15,-3 2-8 16</inkml:trace>
  <inkml:trace contextRef="#ctx0" brushRef="#br0" timeOffset="526314.6048">9822 4224 14 0,'-6'-17'30'0,"3"8"1"16,-3-2-1-16,3 0-2 15,0 1 0-15,1-1-1 16,1 0-4-16,-2 1-4 0,0-1-3 16,-3 0-3-16,0 1-1 15,-4-3-2-15,-1 1-2 16,-5-2 0-16,1-3-2 16,-5 1 0-16,0-1 0 0,-7 0 2 15,-1 0-2-15,0 1 1 16,-1-1 0-16,-2 3-1 15,-2 3-1-15,3 1 0 16,-3-1 1-16,0 2-4 0,1 0 2 16,-1 2-2-16,0 0 1 15,-5 1-2-15,-2 0 1 16,1 0-1-16,-3 1 2 0,-1 0-2 16,-5-1 0-1,2 1 0-15,-2 1 0 0,1-1 0 0,-1 2 0 16,0 0 1-16,-2-1 0 15,6 2-1-15,-2 1 1 16,2 1 0-16,-1-1 0 16,1 2-1-16,3 1 1 15,-3 3-1-15,2 1 0 16,0 3 0-16,0-1 0 0,0 3 0 16,1 3-1-16,-1 0 1 15,-1 2-1-15,0 4 0 16,3 0 0-16,-2 1 0 0,0 1 0 15,4 2-1-15,0-1 1 16,-1 4 0-16,3-1-1 16,0 1 1-16,-1 1-1 15,0 3 1-15,-1 1-1 0,1 3 0 16,1 3 1-16,-1 3-1 16,0 1 0-16,-3 7 1 15,2-2 0-15,-1 5 0 16,0 3 0-16,-1 0 0 0,2 1 0 15,0 2 0-15,2 1 0 16,2 0 0-16,-1-1-1 16,8 0 1-16,-2-2-1 15,3 0 1-15,1-3-1 0,4 0 3 16,3-1-1-16,0 2 1 16,0 1 1-16,3 0-1 15,2 4 0-15,-1 1 1 16,1 2 0-16,0 0-2 0,3 0 0 15,0 3 0-15,1-1-1 16,0 4 1-16,2-3 0 16,4 1-1-16,2 0 0 0,1-2 0 15,0 1 0-15,8-2 1 16,3-5 0-16,5 0-1 16,3-2 1-16,2-2-1 15,2-3 0-15,3-2 0 16,2-1 0-16,0-2 0 0,3 1 0 15,2 2 0-15,2-2 0 16,0 1 1-16,3 1-1 16,5 1 1-16,2 0 0 15,2-2 1-15,2-1-2 0,6-2 1 16,0-1-1-16,4-5 0 16,4-1 1-16,-2-6-2 15,5-5 1-15,-1-2 0 0,6-6-1 16,2-6 1-16,-1-3 1 15,4-8-1-15,6 0 1 16,-2-4-1-16,5-6 1 16,4 1-1-16,-3-3 1 0,5-1-1 15,2 1 0-15,3-3 0 16,-1 0 0-16,6-4 1 0,1-5-1 16,6-3 1-16,2-5-1 15,2-7 0-15,3-5 2 16,4-8-2-16,0-8 2 15,-1-4 0-15,1-3-1 16,-6-1 1-16,-2-2 1 0,-6-2-1 16,-2-2 1-16,-7 1-1 15,-6 0 0-15,-7-4-1 16,-8-6 2-16,-3-5-1 0,-10-7 2 16,-6-7 0-16,-6-8 0 15,-11-9-1-15,-8-7 1 16,-7-7-4-16,-10-10 1 15,-11-5-1-15,-6-6-1 0,-16-2 0 16,-17 1 0 0,-12 1 1-16,-14 3-1 0,-25 7 3 15,-19 7-1-15,-25 10 0 16,-26 7 1-16,-38 11-3 0,-40 11-3 16,-43 23-12-16,-61 14-67 15,-58 18-3-15,-69 12-6 16,-74 6-7-16,-72 14-2 0</inkml:trace>
  <inkml:trace contextRef="#ctx0" brushRef="#br0" timeOffset="540828.1849">2057 7959 5 0,'-15'-6'79'0,"-2"-5"8"0,4-2-6 15,7-1-31-15,-8 3-4 16,11 2-15-16,3 9-7 0,-5-13-8 15,5 13-1 1,0 0-6-16,-3-8 0 0,3 8 2 16,0 0-4-16,-8 6-2 0,8-6 0 15,0 16-1 1,0-3 2-16,-2 2 1 16,2 0 0-16,3 4-6 15,1-2 0-15,-4 3 4 0,3 1-5 16,-2 1 0-16,9-1 0 15,9-3 0-15,-4 1 0 0,-2-6 0 16,13-1 0-16,10-7 0 16,-5-5 0-16,15-2 0 15,2-10 0-15,6-8 0 0,13-6 0 16,10-10 0-16,5-8 0 16,10-9 0-16,23-5 0 15,-1-9 0-15,9-6 0 0,5-4 0 16,3-2 0-16,2 1 0 15,-5 2 0-15,-6 7 0 16,-13 3 0-16,-4 6 0 16,-13 9 0-16,-15 6 0 15,-10 7 0-15,-15 5 0 0,-12 8 0 16,-9 5 0 0,-8 4 0-16,-10 6 0 0,-13 10 0 15,14-6 0-15,-14 6 0 0,0 10 0 16,-12 4 0-1,3 7 0-15,-11-1-21 0,-6 11-69 16,-8 4-3-16,-11 2-5 16,-9 3-4-16,-14 0-1 15</inkml:trace>
  <inkml:trace contextRef="#ctx0" brushRef="#br0" timeOffset="541453.157">1695 8183 87 0,'0'0'94'15,"0"0"-4"1,0 0-6-16,0 0-1 0,0 0-69 15,0 0-1-15,0 0-2 16,0 17-2-16,0-3-2 16,4 5-2-16,4 5 0 15,0 6-1-15,4 0 1 0,11 0-5 16,-3 0 0-16,10-3 0 16,9-7 0-16,3-6 0 15,11-9 0-15,4-5 0 0,8-9 0 16,10-8 0-16,9-13 0 15,13-8 0-15,6-9 0 16,22-12 0-16,10-7 0 0,18-7 0 16,4-10 0-16,17-3 0 15,3-6 0 1,7-4 0-16,1 3 0 0,-5 2 0 0,-7 6 0 16,-13 4 0-16,-5 8 0 15,-23 8 0-15,-16 10 0 16,-14 8 0-16,-21 8 0 15,-17 7 0-15,-16 5 0 0,-11 6 0 16,-10 3 0 0,-10 4 0-16,-7 2 0 0,-10 12 0 15,7-15 0-15,-7 15 0 16,0 0 0-16,-11-2 0 0,11 2 0 16,-20 6 0-16,7 1 0 15,2 4 0-15,-3 2 0 16,-3 1 0-16,6 5 0 15,-2-6-3-15,5 11-89 0,5-2-2 16,1-6-4 0,3-3-7-16,10-7-1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5:44:35.0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3084 963 17 0,'7'-17'71'0,"2"1"6"16,-2-1-18-16,-7 17-9 15,0 0-2-15,11-29-12 16,-2 0-5-16,-9 29-6 0,9-26-3 15,-2-2-3-15,-7 28-2 16,8-24-4-16,-1 0-3 16,-7 24-3-16,0 0-1 15,3-12-3-15,-1 4-3 16,2-2 0-16,-1-1 0 0,-3 11 0 16,0 0 0-16,6 11 0 15,-5 1 0-15,0 4 0 16,0 2 0-16,0-1 0 15,-1 5 0-15,2 3 0 16,-2 0 0-16,2 2 0 0,-2 5 0 16,2 2 0-16,-1 2 0 15,1 1 0-15,2 2 0 16,-4-10 0-16,2 62 0 16,8-1 0-16,-6 1 0 15,3-2 0-15,-7 6 0 0,7-4 0 16,-7-2 0-16,3-12 0 15,-4 6 0-15,-2 0 0 0,1 6 0 16,2 2 0-16,2 2 0 16,-2 3 0-16,4 5 0 15,-5-5 0-15,0 8 0 16,6 6 0-16,-6 1 0 16,1 2 0-16,-1-2 0 0,1-1 0 15,-1 4 0-15,0 2 0 16,1-3 0-1,-1-1 0-15,0 0 0 0,-2-3 0 16,0 5 0-16,3 2 0 0,-3-1 0 16,0 0 0-16,2 5 0 15,0-1 0-15,-1 5 0 16,0 5 0-16,-6-1 0 0,1-1 0 16,4 4 0-16,-3 6 0 15,-1-2 0-15,-2-1 0 16,0 4 0-16,1 0 0 0,2 4 0 15,0-1 0-15,-8 0 0 16,4 2 0-16,0 4 0 16,-3 0 0-16,3 3 0 15,1-1 0-15,0 3 0 16,0 7 0-16,7-5 0 0,-3 1 0 16,2 0 0-16,-2 1 0 15,4-3 0-15,0-1 0 16,-1-2 0-16,2 0 0 15,2-5 0-15,-4 1 0 0,2 0 0 16,3-4 0-16,-4 4 0 16,-1-5 0-16,2 0 0 15,0 0 0-15,0 4 0 16,0-5 0-16,0-3 0 0,3-1 0 16,0-2 0-16,-3-1 0 15,3-7 0-15,-2-5 0 16,2-5 0-16,0-2 0 0,-4-6 0 15,2-5 0-15,-1-6 0 16,0-12 0-16,-2-1 0 16,2-6 0-16,-1-6 0 15,0-4 0-15,1-7 0 16,-2-4 0-16,1-4 0 0,3-3 0 16,2-10 0-16,-3-1 0 15,-2-7 0-15,4-7 0 16,1-4 0-16,2-7 0 15,-1-1 0-15,-5-13-11 16,4 14-5-16,-4-14 0 0,10 5 2 16,-10-5 1-16,0 0 3 0,0 0 3 15,0 0 3-15,0 0 3 16,0 0 4-16,8 3 3 16,-8-3 1-16,0 0 1 15,0 0 1-15,0 0 1 0,0 0 0 16,0 0-1-16,0 0-2 15,11 4 0-15,-11-4-1 16,0 0-2-16,0 0 0 16,0 0-2-16,0 0-2 0,0 0 0 15,0 0 0-15,10 3 0 16,-10-3 0-16,15 0 0 16,-1 0 0-16,4 2 0 15,2-2 0-15,5 0 0 0,5 0 0 16,4 0 0-16,8-1 0 15,2-1 0-15,11 0 0 16,3-1 0-16,11-1 0 16,10 0 0-16,3 0 0 15,9-1 0-15,10 1 0 0,13-2 0 16,0 2 0-16,5-1 0 16,12-1 0-16,4-1 0 0,11 0 0 15,4-1 0-15,8 1 0 16,6 0 0-16,8-2 0 15,6 1 0-15,3 1 0 0,10-1 0 16,-1 1 0-16,8 1 0 16,2 0 0-1,0 0 0-15,8 3 0 0,3-1 0 16,1 3 0-16,-1 0 0 0,6 2 0 16,-1-1 0-1,4 1 0-15,6 0 0 0,1-1 0 16,2-1 0-16,3-1 0 15,6 0 0-15,6 1 0 16,0-2 0-16,5 0 0 0,-2 0 0 16,6 0 0-16,10 0 0 15,1 0 0-15,7-1 0 16,-2 1 0-16,9-1 0 0,1-1 0 16,6 3 0-16,2-4 0 15,0 0 0-15,5 0 0 16,2-1 0-16,6-2 0 0,-3 2 0 15,41 0 0-15,-36 0 0 16,1 1 0-16,-1 3 0 16,1-2 0-16,-3 1 0 0,2 2 0 15,-1 0 0-15,-38 1 0 16,39 1 0 0,-2 0 0-16,-2 0 0 0,-1 3 0 15,-1-3 0-15,1 1 0 16,-3 0 0-16,1 3 0 15,-3-4 0-15,1 1 0 0,2 3 0 16,-8-1 0-16,3 0 0 16,-9 0 0-16,2 0 0 15,-8 1 0-15,-1 2 0 0,-2-3 0 16,-13-1 0-16,-3 1 0 16,-12-3 0-16,-5 2 0 15,-10-1 0-15,-10 0 0 0,-18 0 0 16,-10-4 0-1,-10 0 0-15,-15-1 0 0,-12 1 0 16,-20-3 0-16,-13 2 0 16,-15 0 0-16,-14-2 0 0,-17 1 0 15,-16 0 0-15,-10 3 0 16,-11-1 0-16,-13 0 0 16,-6 2 0-16,-6 1 0 15,-13 0 0-15,0 0 0 0,0 0 0 16,0 0 0-16,0 0 0 15,-2 6 0-15,2-6 0 16,-16 11 0-16,16-11 0 16,-16 11 0-16,7-6 0 0,9-5 0 15,-12 9 0-15,12-9 0 16,0 0 0-16,0 0 0 16,0 0 0-16,0 0 0 15,0-9 0-15,11-4 0 0,4 0-65 16,-2-9-34-16,4-6-3 15,-6-11-5-15,-1 2-3 16</inkml:trace>
  <inkml:trace contextRef="#ctx0" brushRef="#br0" timeOffset="1050.9862">19994 13257 53 0,'-26'-7'93'15,"4"2"-2"-15,-2-6-3 16,5 2-3-16,4 0-57 16,0 1-5-16,15 8-7 15,-15-8-4-15,15 8-2 16,0 0-3-16,0 0-2 16,0 0-5-16,8 0 0 0,11 0 0 15,10 0 0-15,11 0 0 16,13-2 0-16,13 1 0 0,9 0 0 15,11-2 0 1,3 1 0-16,4 1 0 0,1 1 0 16,-1 0 0-16,-3 0 0 15,-11 0 0-15,-2 1 0 0,-11-1 0 16,-6 0 0-16,-12 0 0 16,-11-1 0-16,-11 1 0 15,-6-1 0-15,-8 2 0 16,-12-1 0-16,10 0 0 0,-10 0 0 15,-6 6 0-15,6-6 0 16,-21 14 0-16,11-1-13 16,-9 12-70-16,1-14-9 0,-2-1-5 15,-4-4-4-15,0-1-4 16</inkml:trace>
  <inkml:trace contextRef="#ctx0" brushRef="#br0" timeOffset="1338.6326">20775 13274 60 0,'-10'8'99'0,"10"-8"-4"16,0 0-5-16,14 0-2 15,-14 0-53-15,19 3-11 16,-8 6-9-16,0 4-10 16,-2 4-5-16,-1 7 0 0,-4 7 0 15,-1 4 0-15,-3 2 0 16,0 12 0-16,0 3 0 15,-5 3 0 1,2 1 0-16,-7 0 0 0,4-1 0 16,-2 0 0-16,2 0 0 15,2-9 0-15,0-2 0 16,3-3 0-16,-3 2-49 0,9-14-42 16,6-8-4-16,3-11-6 15,6-10-5-15</inkml:trace>
  <inkml:trace contextRef="#ctx0" brushRef="#br0" timeOffset="1607.0105">21240 13714 7 0,'15'-3'101'0,"-4"-1"-3"15,0 3-4-15,-11 1-4 16,13 0-2-16,-12 6-70 0,0 4-3 15,1 7-15-15,-2 7 0 16,0 4 0-16,0 6 0 16,0 4 0-16,-2 1 0 15,-1 0 0-15,-4 0 0 0,1-1 0 16,-2-5 0-16,3-4 0 16,-3-9 0-16,-13-2-88 15,17-7-3-15,4-11-5 16,0 0-6-16,-8-21-3 15</inkml:trace>
  <inkml:trace contextRef="#ctx0" brushRef="#br0" timeOffset="1780.3446">20984 13303 85 0,'-17'-30'90'0,"10"7"-4"16,3 1-5-16,4 1-3 0,26 7-73 15,-9 11-9-15,1 3-28 16,9 10-47-16,4 8-1 16,1 1-9-16,4 10-2 0</inkml:trace>
  <inkml:trace contextRef="#ctx0" brushRef="#br0" timeOffset="2995.9414">21802 13823 54 0,'-11'-14'93'0,"11"14"-1"16,0-14-6-16,0 14-2 0,12-10-50 16,-12 10-13-16,19 0-6 15,-12 0-3-15,5 11-3 16,-1 3 0-16,-1 5-7 16,3 4-2-16,-3 4 0 0,1 6 0 15,-2 0 0-15,2 4 0 16,-5 0 0-16,1 1 0 15,-5-3 0-15,-1-2 0 16,0-3 0-16,-1-2 0 16,0-6 0-16,2-2 0 15,-2-7 0-15,0-3 0 0,0-10 0 16,0 10 0-16,0-10 0 16,0 0 0-16,3-12 0 0,-2 2 0 15,1-7 0-15,3-2 0 16,-1-5 0-16,1-2 0 15,3 0 0-15,0-1 0 16,7-4 0-16,1 2 0 0,3 1 0 16,3-1 0-16,6 4 0 15,0 0 0-15,5 7 0 16,0 0 0-16,3 3 0 16,-5 5 0-16,5 4 0 0,-5 4 0 15,-3 3 0-15,-1 2 0 16,-4 7 0-16,-5 3 0 15,-2 7 0-15,-2 2 0 16,-11 3 0-16,2 3 0 0,-5 2 0 16,0 2 0-16,-7-1 0 15,-4 1 0-15,-1-3 0 16,-2-4 0-16,1-3 0 16,3-5 0-16,0-4 0 0,10-13 0 15,0 0 0-15,0-7 0 16,12-13 0-16,6-7 0 15,4-8 0-15,5-6 0 0,4-3 0 16,6 0 0-16,2 0 0 16,1 4 0-16,4 7 0 15,-2 7 0-15,-1 10 0 0,0 6 0 16,-4 10 0-16,-2 5 0 16,-2 11 0-16,0 11 0 15,-1 1 0-15,-1 7 0 16,-2 1 0-16,1 2 0 15,-2-3 0-15,0-4 0 16,3-6 0-16,-8-4 0 0,0-8 0 16,2-5 0-16,-1-8 0 15,-1-1 0-15,4-13 0 16,0-5 0-16,3-9 0 0,-4-7 0 16,4 0 0-16,-4-5 0 15,0 3 0-15,-7-2 0 16,-8 8 0-16,-5 2 0 0,-6 12 0 15,-11 8 0-15,-9 9 0 16,-7 5 0-16,-3 13 0 16,-6 8 0-16,0 9 0 15,2 6 0-15,11 6 0 16,6 6 0-16,16-1 0 16,11 1 0-16,22-3 0 0,21-2 0 15,16-5 0-15,15-7 0 16,15-6 0-16,12-9 0 15,3-4 0-15,6-11 0 16,-5-5 0-16,-2-4 0 0,-8-9 0 16,-14-1 0-16,-18-4 0 15,-16 3 0-15,-13 1 0 0,-15 0 0 16,-14 5 0-16,-15 8 0 16,-7-6 0-16,-13 6 0 15,2 1 0-15,-6 12-90 0,-6 3-4 16,-7 0-4-16,0 1-8 15,-1-1-3-15</inkml:trace>
  <inkml:trace contextRef="#ctx0" brushRef="#br0" timeOffset="5044.4569">24446 11723 29 0,'0'0'91'16,"0"-9"2"-16,0 9-4 16,0 0-20-16,7-15-19 0,-7 15-13 15,16 2-11-15,-16-2-7 16,14 10-11-16,-8 4-8 15,-1 7 0-15,2 5 0 16,-2 4 0-16,-2 5 0 0,0 4 0 16,-1 2 0-16,-1 0 0 15,2 0 0-15,-3-3 0 16,1-2 0-16,-1-3 0 16,0-2 0-16,-3-4 0 15,-1 0 0-15,1-4 0 0,0-1 0 16,-1-2 0-16,-2 2 0 15,2-4 0-15,2-3 0 16,1 3 0-16,-1-6 0 0,2 8 0 16,-4 1-72-16,4-7-22 15,-3-3-4-15,-1 1-5 0,-1 1-5 16</inkml:trace>
  <inkml:trace contextRef="#ctx0" brushRef="#br0" timeOffset="5300.9522">24315 12553 16 0,'0'17'103'0,"0"-17"-1"16,10 9-6-16,-10-9-3 15,16 6-2-15,-2-2-81 0,-7 3-10 16,5 6 0-16,-5 0 0 16,0 8 0-16,0 1 0 15,-3 7 0-15,-2 3 0 16,0 3 0-16,-1 4 0 0,0-2 0 15,-1 0 0-15,7 3 0 16,-3-6 0-16,10 3-6 16,10-7-86-16,-3-6-3 15,8-11-2-15,1-4-9 0,9-8 2 16</inkml:trace>
  <inkml:trace contextRef="#ctx0" brushRef="#br0" timeOffset="5644.5496">24879 12834 75 0,'28'-32'100'0,"-9"-4"-4"16,-3 3-6-16,-9 3 0 16,-7 6-58-16,-1 6-11 15,-13 4-14-15,-8 9-7 16,-7 5 0-16,-2 2 0 0,-7 12 0 16,5 3 0-16,2 5 0 15,8 4 0-15,6 1 0 16,16-2 0-16,4 1 0 0,14-6 0 15,10-1 0-15,1-8 0 16,7-3 0-16,0-6 0 16,-2-1 0-16,-5-3 0 15,-2-4 0-15,-8 2 0 0,-4-2 0 16,-4 3 0-16,-10 3 0 16,0 0 0-16,6 12 0 15,-6 4 0-15,-5 5 0 0,1 5 0 16,-7 3 0-1,2 10 0-15,-10-7-4 0,0 11-88 16,-6-2-1-16,-5-3-6 16,-7-2-6-16,-12-6-3 0</inkml:trace>
  <inkml:trace contextRef="#ctx0" brushRef="#br0" timeOffset="6368.6294">20442 11889 60 0,'5'-21'84'16,"2"2"1"-16,-3-1-3 15,7 3-38-15,-6 2-6 16,3 0-9-16,1 4-5 16,-1 0-5-16,-8 11-2 0,15-9-3 15,-15 9-3-15,15 5-7 16,-9 10-4-16,1 6 0 16,-4 5 0-16,-1 10 0 0,-2 7 0 15,0 4 0-15,-3 3 0 16,-5 3 0-16,1-1 0 15,0 3 0-15,-3-6 0 16,2-4 0-16,-2-4 0 0,3-5 0 16,-1-4 0-16,4-6 0 15,1-2 0-15,0-8 0 16,2-1 0-16,1-3 0 16,0-1 0-16,0-11 0 0,7 12 0 15,-7-12-26-15,10 4-65 16,-3-4-3-16,3 0-3 15,-1-3-8-15,0-2 7 0</inkml:trace>
  <inkml:trace contextRef="#ctx0" brushRef="#br0" timeOffset="7043.5806">20780 12336 75 0,'9'-15'97'0,"0"5"-4"16,-5-2-5-16,0 2 0 16,-4 10-61-16,3-13-7 15,-3 13-7-15,0 0-3 16,0 0-10-16,0 0 0 0,0 9 0 16,0 3 0-16,1 3 0 15,4 5 0-15,0 2 0 16,4 1 0-16,4 3 0 15,-1 1 0-15,5 1 0 16,-4 1 0-16,5 0 0 0,-1 2 0 16,2 0 0-16,-3-1 0 15,0 0 0-15,0-1 0 0,1 1 0 16,-4-1 0-16,-1-5 0 16,-2 1 0-16,-4-6 0 15,-1 2 0-15,-1-1 0 0,-4-4 0 16,-1-2 0-16,-9 1 0 15,-1-5 0-15,-3 0 0 16,-3-3 0-16,-2-2 0 16,-1-5 0-16,-3 0 0 0,1-2 0 15,3-8 0-15,-2-1 0 16,5-6 0-16,2-2 0 16,4-5 0-16,4-2 0 0,5-2 0 15,1-5 0-15,9 1 0 16,6-1 0-16,4-1 0 15,2 0 0-15,5 2 0 0,3-1 0 16,2 1 0-16,-1 3 0 16,0 2 0-16,-2 0 0 15,-2 2 0-15,-4 3 0 16,-4 0 0-16,-2 3 0 16,-8 5 0-16,-3-3 0 15,-5 3 0-15,-8 1 0 0,-6 5 0 16,-5-1 0-16,-7 4 0 15,-2 2 0-15,-3 3 0 16,-4 4 0-16,-3 1-5 0,3 1-73 16,0 10-13-16,0 2-3 15,3-2-8-15,-2 1-2 16</inkml:trace>
  <inkml:trace contextRef="#ctx0" brushRef="#br0" timeOffset="7341.9752">20556 12335 95 0,'0'-11'102'15,"0"-1"-6"-15,0 4-3 16,0-4-4-16,0 12-61 16,3-9-20-16,-3 9-8 15,3 7 0-15,-3 7 0 16,0 9 0-16,0 3 0 15,-6 11 0-15,-1 6 0 0,-1 11 0 16,-4 5 0-16,-1 1 0 16,2 4 0-16,-5-1 0 15,2-2 0-15,0-4 0 0,2-7 0 16,-1-6 0 0,-2-9 0-16,11-11-23 0,-4 4-70 15,1-10-2-15,7-7-7 0,0-11-7 16</inkml:trace>
  <inkml:trace contextRef="#ctx0" brushRef="#br0" timeOffset="8027.5124">17150 12047 69 0,'-18'-23'97'0,"0"-2"-4"16,4 1-3-16,1-2-1 15,35 0-62-15,-26 4 0 0,0 0-8 16,1 7-19-16,3 2 0 16,0 13 0-16,0 0 0 15,0 0 0-15,-6 16 0 16,2 11 0-16,3 11 0 16,-3 8 0-16,-3 12 0 15,0 9 0-15,-2 7 0 0,-3 11 0 16,-4 7 0-16,0 4 0 15,-7 1 0-15,4 4 0 16,-11-2-87-16,2-9-7 0,-2-6-3 16,-2-15-5-16,-2-9-4 15</inkml:trace>
  <inkml:trace contextRef="#ctx0" brushRef="#br0" timeOffset="8272.9117">16529 12964 89 0,'4'-10'101'0,"-4"10"-5"16,13-12-6-16,-13 12 0 15,12-6-53-15,-8 13-29 16,1 11-8-16,-4 6 0 16,0 10 0-16,-1 4 0 0,0 10 0 15,0 5 0-15,-2 10 0 16,-3 5 0-16,-1 4 0 15,-5-3-31-15,5 1-60 16,0-14-3-16,2-14-5 16,3-15-8-16</inkml:trace>
  <inkml:trace contextRef="#ctx0" brushRef="#br0" timeOffset="8525.7129">16749 13024 70 0,'39'-42'101'15,"0"6"-5"-15,7 9-7 16,-4 6 0-16,4 21-49 16,-3-1-20-16,-2 4-14 15,-2 16-6-15,-6 8 0 16,-4 12 0-16,-10 6 0 0,-2 7 0 16,-9 6 0-16,-4 5 0 15,-4 5 0-15,-6-5 0 16,-8 0 0-16,-1-5 0 15,-8-6-16-15,5-20-56 0,-3 2-20 16,-3-7-3-16,3-14-5 16,1-11-4-16</inkml:trace>
  <inkml:trace contextRef="#ctx0" brushRef="#br0" timeOffset="8692.6831">16958 13383 56 0,'20'-31'96'16,"12"3"-4"-16,10 1-5 15,12-2-2 1,11 0-56-16,10 8-10 0,11 0-6 16,3 6-8-16,-5-1-6 15,2 8-14-15,-12 19-54 16,-8-14-16-16,-13-5-4 16,-12-2-6-16,-16-3-4 0</inkml:trace>
  <inkml:trace contextRef="#ctx0" brushRef="#br0" timeOffset="9120.6748">14000 11844 10 0,'25'-16'100'0,"2"7"-2"16,-3 2-4-1,-1 7-3-15,-11 0-3 0,-2 9-67 16,-5 13-12-16,-5 6-9 15,-7 10 0-15,-7 9 0 16,-8 9 0-16,-5 11 0 0,-3 7 0 16,-3 5 0-16,-3 7 0 15,0 4 0 1,2 3 0-16,0-1 0 0,2-1 0 16,4-6 0-16,1 1 0 0,0-12-13 15,4-3-78-15,1-10-3 16,1-13-3-16,2-12-7 15,1-12-2-15</inkml:trace>
  <inkml:trace contextRef="#ctx0" brushRef="#br0" timeOffset="9377.3765">13532 12928 47 0,'11'-9'104'0,"-11"9"-3"15,15 0-6 1,-15 0-1-16,5 6-24 0,-5 8-70 16,-3 8 0-16,0 10 0 15,-4 5 0-15,-2 12 0 16,-5 2 0-16,4 12 0 0,-3 6 0 16,1 3 0-16,2 6 0 15,-2 8 0-15,2 2 0 16,4 9 0-16,0-7-63 15,3-9-32-15,3-14-2 16,4-17-7-16,9-13-6 0</inkml:trace>
  <inkml:trace contextRef="#ctx0" brushRef="#br0" timeOffset="9713.2972">13993 13326 30 0,'25'-22'103'15,"-7"15"-2"-15,-9 10-6 0,-9 15-4 16,-9 16 0-16,6 7-91 16,-18 9 0-16,-8 9 0 0,5 1 0 15,2 6 0-15,5-5 0 16,6-5 0 0,10-8 0-16,6-5 0 15,9-9 0-15,12-14 0 0,1-8 0 0,5-12 0 16,-5-12 0-16,3-12 0 15,-10-8 0-15,-4-5 0 16,-9-7 0 0,-6-2 0-16,-8 2 0 0,-12-4 0 0,-12 6 0 15,-7 8 0 1,-11 2 0-16,-7 13 0 0,-19 7-70 16,2 0-22-16,-4 0-3 15,-8-6-7-15,4-7-6 0</inkml:trace>
  <inkml:trace contextRef="#ctx0" brushRef="#br0" timeOffset="10036.4794">11313 12012 19 0,'-21'0'89'0,"3"-16"3"0,18-4-2 16,2-6-2-16,7 38-28 15,-4-27-39-15,-5 15 0 16,8-3-1-16,-4 15-9 16,0 16-11-16,-2 14 0 15,-2 14 0-15,-1 13 0 0,-5 20 0 16,-6 12 0-16,-5 14 0 15,-12 8 0-15,6 17-10 16,-12 0-80-16,-4-2-4 16,-4-10-3-16,2-18-10 0,2-17 0 15</inkml:trace>
  <inkml:trace contextRef="#ctx0" brushRef="#br0" timeOffset="10387.4624">11039 13177 36 0,'0'0'103'0,"14"23"-1"15,-14-2-8-15,-2 8-2 16,-9 3-8-16,-1 11-84 16,4 5 0-16,-3 2 0 0,8 6 0 15,3-2 0-15,10 0 0 16,6-1 0-16,9 0 0 15,9-4 0-15,3 3 0 16,4-1 0-16,-1-6 0 0,2 2 0 16,-11-6 0-16,-2 1 0 15,-13-4 0-15,-12-2 0 16,-4-2 0-16,-19-1 0 0,-9-1 0 16,-8 0 0-1,-7-2 0-15,-9-5 0 16,6 0 0-16,-13-14 0 0,7-6-92 15,3-7-4-15,7-22-2 0,7-10-7 16,3-18-2-16</inkml:trace>
  <inkml:trace contextRef="#ctx0" brushRef="#br0" timeOffset="10790.0895">10845 13287 50 0,'-22'-19'96'0,"6"3"-1"15,-2 5-6-15,6 8 0 0,-3 5-58 16,6 15-1-16,5 12-8 16,4 13-13-16,0 9-9 15,0 14 0-15,-1 16 0 16,-1 12 0-16,-5 15 0 0,-4 11 0 15,-2 13 0-15,-6 0 0 16,5 10 0-16,-11-1-32 16,11-17-61-16,4-19-4 15,-1-22-5-15,7-22-7 0</inkml:trace>
  <inkml:trace contextRef="#ctx0" brushRef="#br0" timeOffset="11222.9004">8159 12258 26 0,'0'-42'93'16,"9"3"0"-16,6 0-2 15,0 8-3-15,1 6-54 0,5 14 2 16,0 9-10-16,1 8-5 15,-4 13-18-15,-3 16-3 16,-3 10 0-16,-1 9 0 16,-5 12 0-16,-4 14 0 0,-1 8 0 15,-2 9 0-15,-2 5 0 16,-8 3 0-16,1 12 0 16,-5 1 0-1,3-1-39-15,0 2-53 0,-8-6-2 0,-3-8-8 16,-2-10-3-1</inkml:trace>
  <inkml:trace contextRef="#ctx0" brushRef="#br0" timeOffset="11505.6167">7392 14029 56 0,'-8'19'106'15,"1"-2"-4"-15,5 2-8 16,0 0-1-16,2 4-33 0,32 5-60 16,-57 9 0-16,25 14 0 15,4 7 0-15,0 6 0 16,-1 5 0-16,2 3 0 16,2 5 0-16,0-2 0 15,0-3 0-15,3-1 0 0,2-12 0 16,2-2-72-1,8-7-24-15,3-19-2 0,1-19-7 16,4-15-3-16</inkml:trace>
  <inkml:trace contextRef="#ctx0" brushRef="#br0" timeOffset="11824.6008">7951 14196 38 0,'26'-16'103'0,"0"16"-2"16,-11 20-7-16,-1 16-2 15,-12 6-9-15,15 7-83 16,-18 6 0-16,-5 4 0 16,-1-3 0-16,0-8 0 15,4-9 0-15,3-9 0 0,2-13 0 16,12-9 0-16,4-8 0 16,4-14 0-16,4-10 0 0,3-6 0 15,1-1 0-15,-2-1 0 16,-4 4 0-16,-1 6 0 15,-6 9 0-15,-7 12 0 16,0 9 0-16,-10 17 0 0,0 10 0 16,-6 10 0-16,-3 9 0 15,-9 3 0-15,-2 7-70 16,-1 1-24-16,-6-5-4 16,0-9-7-16,-7-14-4 0</inkml:trace>
  <inkml:trace contextRef="#ctx0" brushRef="#br0" timeOffset="12155.9701">6061 12256 1 0,'-45'-53'93'0,"16"8"3"0,9 1-3 16,7 8-6-16,4 5-1 15,-10 13-72-15,19 18 0 16,0 0 0-16,1 21-4 0,5 14-7 16,2 12-3-16,-1 12 0 15,5 21 0-15,-5 15 0 16,0 18 0-16,1 14 0 15,-4 18 0-15,-4 0-27 0,-2 21-62 16,-8 0-2-16,-8-5-6 16,-6-7-5-16,-8-13-3 15</inkml:trace>
  <inkml:trace contextRef="#ctx0" brushRef="#br0" timeOffset="12446.8348">5007 14263 42 0,'-9'0'104'0,"9"0"-6"0,-12-2-4 16,12 2-3-16,-8 0-9 15,-10 10-82-15,15 21 0 16,3 14 0-16,0 11 0 0,4 15 0 15,-2 7 0-15,4 13 0 16,1 4 0-16,0 4 0 16,2-2 0-16,0 0 0 15,1-12 0-15,7-19-37 16,1 3-56-16,-2-19-2 0,2-19-5 16,0-26-7-16</inkml:trace>
  <inkml:trace contextRef="#ctx0" brushRef="#br0" timeOffset="12828.4142">5372 14401 31 0,'32'-44'101'0,"-2"8"-2"16,-6 9-6 0,0 11-4-16,-6 6-1 0,25 11-78 15,-34 16-10-15,3 12 0 0,-4 13 0 16,-3 10 0-16,-4 9 0 15,-1 10 0-15,-2 1 0 16,-2-1 0-16,-2-4 0 16,1-8 0-16,-2-10 0 15,2-7 0-15,3-11 0 0,2-13 0 16,0-18 0-16,18 4 0 16,1-10 0-16,11-6 0 15,9-5 0-15,7 0 0 16,14 4 0-16,3 5 0 15,5 5 0-15,-3 6 0 0,-2 9 0 16,-10 8 0-16,-13 11 0 16,-15 7 0-16,-15 8 0 0,-20 8 0 15,-23 10 0-15,-26 2 0 16,-8-15-22-16,-27 30-73 16,-21-10-4-16,-14-7-5 0,-16-25-7 15</inkml:trace>
  <inkml:trace contextRef="#ctx0" brushRef="#br0" timeOffset="15280.7187">948 821 11 0,'14'-38'70'0,"-10"1"13"16,1 1-16-16,-4 5-6 0,1-1-8 15,-7 1-10-15,-3-2-9 16,-2 8-7-16,2 0-5 15,-5 5-4-15,-2-1-3 16,15 21-8-16,0 0-7 16,-9-3 0-16,-2 0 0 15,-27 19 0-15,38-16 0 0,-3 40 0 16,3-22 0-16,0-18 0 16,1 21 0-1,2 1 0-15,-3-22 0 0,9 21 0 16,0 1 0-16,-9-22 0 15,0 0 0-15,12 0 0 16,-2 0 0-16,26-22 0 0,-21 3 0 16,-2-9 0-1,-2 1 0-15,-11-5 0 0,0 0 0 16,0 5 0-16,-2-2 0 16,2 29 0-16,-22-21 0 15,1-1 0-15,-4 25 0 16,-27 24 0-16,20 3 0 0,-3 5 0 15,3 11 0-15,-2 7 0 16,5 5 0-16,-3-1 0 0,8 12 0 16,6 3 0-1,1 1 0-15,1-6 0 16,10 0 0-16,2 19 0 0,12-33 0 16,2-5 0-16,10-13 0 15,5-2 0-15,1-12 0 16,7-4 0-16,3-15 0 15,0-2 0-15,0-7 0 0,1-7 0 16,-3-9 0-16,-3-2 0 16,-4-3 0-16,2 0 0 15,-12-3 0-15,-3 1 0 0,0 0 0 16,-4 8 0-16,-10 2 0 16,-2 9 0-16,2 11 0 15,-24-7 0-15,17 11 0 0,-9 9 0 16,3 8 0-16,2 4 0 15,-2 6 0-15,17-17 0 16,-8 52 0-16,0-2 0 16,4-7 0-16,10-37 0 15,4 2 0-15,3-12 0 16,1-3 0-16,-3-7 0 16,3-1 0-16,2-12 0 0,0-3 0 15,-6-8 0 1,7-1 0-16,-5-1 0 0,-4 1 0 15,1 0 0-15,1 0 0 0,-3 1 0 16,0-1 0-16,-2 5 0 16,0 5 0-16,-4 7-3 15,-5 8-1-15,14-1 2 16,-8 6 0-16,1 10-2 0,-7-5-2 16,10 11 0-16,3-1 2 15,4-1-1-15,0-2 1 16,8-8 0-16,3-2 2 15,-3-5 2-15,6-2 3 0,-3-7 2 16,3-8-1-16,4-11 2 16,-35 26 1-1,35-36 1-15,31-42 1 0,-36 27-5 16,1-4-4-16,-12 5 0 16,3-3 0-16,-5 8 0 15,-2 5 0-15,-15 40 0 16,8-50 0-16,-4 41 0 0,-4 9 0 15,0 10 0-15,-6 17 0 16,1 11 0-16,4 7 0 16,-21 68 0-16,5 9 0 0,10 3 0 15,-3-4-13-15,4-14 1 16,-3-27-3-16,9-28-1 16,0-52-6-16,4-7-4 0,-2-4-10 15,-2-5-4-15,0-7 2 16,0-1 6-16,0-5 14 15,1-2 14-15,-1-5 12 16,-3 0 13-16,3 0 14 16,2-2 8-16,2 0 2 0,3-3-6 15,0 2-8-15,1-1-9 16,8 1-5-16,1-2-6 16,4 5-11-16,3 2 0 15,1 7 0-15,-2 1 0 16,3 7 0-16,5 1 0 0,-5 6 0 15,7 5-10-15,-4 1-35 16,-5 5-38-16,-3 1-6 16,-5 2-5-16,-7 10-4 0,2 0 6 15</inkml:trace>
  <inkml:trace contextRef="#ctx0" brushRef="#br0" timeOffset="15651.893">988 1963 34 0,'-36'25'100'0,"3"-1"-1"15,6-5-8-15,-6-1-4 16,6-3 3-16,10-6-80 16,-19 0-10-16,25-9 0 15,11 0 0-15,4-6 0 16,21-3 0-16,7-6 0 15,28-7 0-15,17-9 0 0,11-8 0 16,8 6 0-16,17-4 0 16,-13 0 0-16,-9 2 0 15,1 4 0-15,-8 4 0 16,-10 3 0-16,-2 2 0 0,-13 6 0 16,-19 2 0-16,-7 4 0 15,-11 3 0-15,-4 4 0 16,-9-1 0-16,-9 4 0 0,-10 0 0 15,-5 7-64-15,-8 7-31 16,-8 3-1-16,-6 5-8 16,-11 0-4-16</inkml:trace>
  <inkml:trace contextRef="#ctx0" brushRef="#br0" timeOffset="16022.3914">1075 2337 5 0,'-50'41'100'0,"3"0"-2"16,3-2-7-16,0-2 0 0,7 0-6 16,-1 0-71-16,-10 22-3 15,7-6 3-15,25-39-12 16,16 1-2-16,20 1 0 16,34-17 0-16,29-10 0 15,18-15 0-15,21-8 0 16,9-10 0-16,13-2 0 0,-11 2 0 15,8-2 0-15,-19 2 0 16,-3 1 0-16,-8 9 0 0,-10 3 0 16,-10 4 0-1,-20 5 0-15,-10 5 0 0,-18 5 0 16,-7 5 0 0,-14 2 0-16,-11 4 0 0,-11 1 0 15,0 0 0-15,0 0 0 0,-11 0 0 16,-2-1 0-16,13 1 0 15,-22-4 0-15,-5 4-75 16,27 0-20-16,-23-9-3 16,14-6-8-16,-3-10-7 15</inkml:trace>
  <inkml:trace contextRef="#ctx0" brushRef="#br0" timeOffset="24962.3868">3300 11956 6 0,'0'0'12'0,"0"0"-2"16,0 0-3-16,0 0-4 15,-1-10-4-15,1 10-12 16</inkml:trace>
  <inkml:trace contextRef="#ctx0" brushRef="#br0" timeOffset="27779.4874">4442 676 48 0,'4'-13'75'0,"-4"2"1"16,0 0-17-16,0 0-15 15,1 0 0-15,-1 11-15 0,0-9-5 16,0-1-5-16,0 0-3 16,4-3-4-16,-4 13-3 15,0 0-2-15,0 0-2 16,0 0-2-16,0 0-2 0,0 0 2 16,0 0-3-16,0 0 2 15,0 1 0-15,6 51 0 16,-4-33-1-16,1-2 0 15,-1 7 1-15,2 0-2 16,-2-5 1-16,2 7-1 16,-1 2 1-16,5-2-2 0,-3 0 1 15,1 0-2-15,1 3 1 16,-1 0 0-16,2-3 1 16,0 5-1-16,-1-2 0 15,5 2 1-15,-2-1-1 0,2 3 1 16,0-1 0-16,0 0-1 15,10 25 2-15,7 11 0 16,3-1 1-16,2 0-1 16,-3-6 0-16,3-2-1 0,-1-5 1 15,2-1 0-15,-5-3-2 16,4 0-1-16,-1 5 1 16,0 0 0-16,3 1 1 0,-3 1-2 15,1 2 2-15,2 0-1 16,-1-2 1-16,-2 1 0 15,2-2 0-15,1 5 0 16,1-1 0-16,0 2 1 16,0 0-1-16,1 3 0 0,2-2 0 15,-3 3 1-15,2 0-1 16,2 2 0-16,1 1 0 16,-2 1 0-16,0-1 1 15,3 2-1-15,-2 1 0 0,1 0 0 16,1 1 0-16,-1-1 0 15,3 2 0-15,0-3 1 16,3 5-1-16,0-3 1 0,3 1 0 16,-1-2-1-16,3 0 1 15,1-2-1-15,1 1 1 16,1 1-1-16,-1 0-1 16,3 2 1-16,1 1 0 15,2 0 0-15,0 1 0 0,1 1 0 16,2 0 0-16,1 0 0 15,-1-1 0-15,3 2 0 0,1 0 0 16,-1-1-1-16,3 0 2 16,3 1 1-16,-2-1 0 15,6-2 1-15,0 3 0 16,2 0-1-16,0-2 2 16,3 4 0-16,1-2-3 0,1 2 0 15,3-4 1-15,-3 1-1 16,2 0-1-16,2 2 2 15,3-3-2-15,-1 0 0 0,2 1 0 16,1-6 0-16,0 2 0 16,4 0 0-16,1-1 0 15,0-1 0-15,4 0 0 16,0 1 0-16,2 1 0 0,1 0 0 16,4-1 0-16,1 0 0 15,2-3 0-15,0 2 0 0,-1 1 0 16,2-3 0-16,2 0 0 15,0 0 0-15,1 0 0 16,-1-2-2 0,1 1 2-16,-1-3 0 0,3 0 0 15,0 0 0-15,2 0 2 16,-1-1-2-16,1 1 0 0,0-2 0 16,2 3 0-16,1-5 0 15,-4 0 0-15,1-1 0 16,0-1 0-16,0 0 0 15,1-3 0-15,-4-1 0 16,3 0 0-16,-3 0 0 0,5-2 0 16,-3-1 0-16,1-2 0 15,0-3 0-15,-1-2 0 0,3-2 0 16,-1-2 0-16,3-2 0 16,-6-1 0-16,4-1 0 15,3-1 0-15,-1 0 0 0,2 0 0 16,-4 0 0-16,3-2 0 15,0-1 0-15,2 0 0 16,-1-3 0-16,1 1 0 16,-1-2 0-16,-1 0 0 0,4-3 0 15,0 1 0-15,-2-3 0 16,-1-1 0-16,3-1 0 16,1-2 0-16,-1 0 0 15,0-4 0-15,-2 1 0 16,2-3 0-16,0 1 0 0,1 1 0 15,0-2 0-15,-1 1 0 16,1 3 0-16,0-5 0 16,-2 3 0-16,-1 0 0 0,1-3 0 15,1-1 0-15,-1-4 0 16,1 0 0 0,2-2 0-16,0-5 0 0,2 0 0 0,6-2 0 15,-2-6 0-15,2 0 0 16,0-2 0-16,6-2 0 15,-4 0 0-15,3-2 0 16,1 2 0-16,0-2 0 0,2 2 0 16,0-1 0-16,3 2 0 15,-4-1 0-15,1 3 0 16,-4-1 0-16,2 2 0 16,-4 0 0-16,1 2 0 15,-3 1 0-15,-4 0 0 0,-6 1 0 16,-3-1 0-16,0 2 0 15,-13 1 0-15,-5 0 0 16,-8 2 0-16,-9-1 0 0,-10 1 0 16,-13 2 0-16,-11 1 0 15,-14 0 0-15,-8-1 0 16,-12 0 0-16,-7 1 0 0,-6-2 0 16,-10-2 0-16,0 0 0 15,-5 11 0-15,-5-6 0 16,-7 2 0-16,0 0 0 15,-2 3 0-15,-5-9-12 0,7 3-78 16,1-4-3-16,3-7-3 16,10-10-10-16,5-10-1 15</inkml:trace>
  <inkml:trace contextRef="#ctx0" brushRef="#br0" timeOffset="28478.9982">24401 9401 48 0,'-10'-12'98'0,"3"2"-4"0,3 1-6 16,4 9-2-16,-38-9-52 0,38 9-9 15,0 15-10-15,0 7-7 16,2 9-3-16,0 7 0 0,1 9-2 15,-1 10-1-15,-3 4-2 16,1 6 0-16,0 2 0 16,-3 2 0-16,0-3 0 15,0-5 0-15,-2-4 0 0,-1-9 0 16,2-6-8-16,1-11-4 16,1-8-10-16,-4-5-64 15,6-20-5-15,-13 2-3 16,2-15-6-16,1-14 2 0</inkml:trace>
  <inkml:trace contextRef="#ctx0" brushRef="#br0" timeOffset="28852.0328">24062 9440 16 0,'-18'-41'85'15,"2"-2"5"-15,4 5-3 16,7 1-6-16,6 2-45 0,5 10-13 15,17 6-1-15,6 10-8 16,8 9-4-16,9 6-3 16,10 12-1-16,8 13-3 0,7 11 0 15,7 11-1-15,4 7-1 16,-4 6 0-16,-1 5 0 16,-7 1-1-16,-6-1 0 15,-14-6 0-15,-10-5 0 0,-16-5 0 16,-15-7 0-16,-10-3 1 15,-9-7-1-15,-17 0 1 16,-8-5-1-16,-9 0 1 16,-6-1 0-16,-5-5 0 15,-3-2 0-15,1-3 0 0,1-5 0 16,5-4-1-16,7-4-3 16,8-5-3-16,5-5-9 15,16-17-62-15,12 2-10 0,8-10-5 16,17-5-5-16,12-9-4 15</inkml:trace>
  <inkml:trace contextRef="#ctx0" brushRef="#br0" timeOffset="29080.1791">25134 9731 37 0,'18'0'93'15,"-4"1"-2"-15,-5 10-5 16,-3 4-1-16,-6-15-42 15,0 18-30-15,0 16-3 16,0 4-1-16,0 6-3 16,-2 2-3-16,2 1-1 0,-1-4-4 15,-1 2-6-15,-1-8-13 16,0-5-61-16,1-7-4 16,-1-14-5-16,3-11-8 0</inkml:trace>
  <inkml:trace contextRef="#ctx0" brushRef="#br0" timeOffset="30239.7501">25288 9801 20 0,'21'17'90'15,"0"1"-3"1,9 1-4-16,-3 1-5 0,27 1-50 15,-21 7-5-15,-3 3-11 16,-1 1-7-16,-3 2-2 16,-6-3-1-16,-7-3-1 15,-4-3 1-15,-5-4 0 0,-4-5 1 16,0-6 1-16,0-10 0 16,-10 8-1-16,1-8 1 15,1-7 0-15,-2-4-1 0,4-6 0 16,0-3-2-16,4-4 0 15,4-2-1-15,10 0 0 16,7-2 1-16,10 1-2 16,7 2 1-16,8 0 0 15,11 3 0-15,4 1 0 0,8 2 0 16,0 3 0-16,0 1 1 16,-1 3 0-16,-10 1 0 15,-8 3 1-15,-12 2 0 16,-9 4 0-16,-11 2 0 15,-16 0 1-15,2 7-1 0,-11 2 1 16,-9 5-1-16,-7 0 0 16,1 5 0-16,-5 0 0 0,6 0 0 15,2 1-1-15,7 0 0 16,11-3-1-16,5 0 1 16,16-3-1-16,11-2 0 0,9-6-1 15,6 0 0-15,8-6 1 16,4-2-1-16,3-6 0 15,-4-4 1-15,1-1-1 16,-7-2 1-16,-4-2 1 16,-7 2 0-16,-10 0 0 0,-5 2 0 15,-9 3 0-15,-1 3 0 16,-13 7 0-16,0 0 0 16,0 0-1-16,0 0 1 15,-14 5-1-15,-4 8 0 0,-2 2 1 16,-4 4-1-16,-1 4 0 15,1 2 0-15,8-3 0 16,8 0 0-16,8-2 0 0,8-5 1 16,22-4-1-16,13-5 1 15,14-6-1-15,13-5 1 16,12-10-1-16,3-8 1 16,5-9 0-16,1-7 0 0,-2-10-1 15,-5-10 2-15,-5-7-2 16,-8-10 0-16,-10-6 0 0,-4-6 0 15,-4 3 0-15,-16-2 0 16,-4 1 0-16,-12 4 0 16,-7 8 0-16,-10 9 0 15,-4 10 0 1,0 10 0-16,-7 9 0 0,-2 13 0 0,0 11 0 16,0 15 0-16,1 18 0 15,2 15 0-15,-2 14 0 16,1 11 0-16,-3 13 0 15,2 10 0-15,-3 7 0 0,3 0 0 16,-3 2 0-16,0-8 0 16,2-6 0-16,0-6 0 15,-1-7 0-15,3-8 0 16,-1-11 0-16,3-6 0 0,0-11 0 16,0-2 0-16,0-10-6 15,5-18-53-15,0 10-34 0,-4-15 0 16,0-14-7-16,-3-8-4 15</inkml:trace>
  <inkml:trace contextRef="#ctx0" brushRef="#br0" timeOffset="30398.5994">27480 9805 9 0,'-5'-34'89'0,"5"6"3"15,3 2-3-15,12 2-6 16,10 0-39-16,10 2-14 16,10 6-11-16,6-2-5 15,5 3-5-15,-2 0-3 16,3 3-5-16,-3-1-5 0,-5 10-17 15,-9-2-63-15,-16 2-2 16,-8 1-5-16,-16 2-8 16,0 0-1-16</inkml:trace>
  <inkml:trace contextRef="#ctx0" brushRef="#br0" timeOffset="34349.9196">28523 9489 56 0,'1'-11'96'0,"-1"-4"-3"0,-2 3-5 15,-7-1-3-15,12 1-62 16,-8 7-4-16,-4 2-7 0,9 3-5 16,-9 3-3-16,9-3-2 15,0 15 0-15,7-6-1 16,5-3 1-16,6 1-1 15,6-2 0-15,2-3 1 16,5-2-1-16,0-2 0 16,-2-6 0-16,1-5 0 0,-3-1 0 15,-2-6 1-15,-4-3-1 16,-5-2-1-16,-3-2 1 0,-3-1 0 16,-6 1 0-16,-2 0-1 15,-3 2 1-15,-11 4 0 16,-4 5 0-16,-8 7 0 15,-6 5 1-15,-7 4-2 16,-7 9 0-16,-8 8 0 16,-3 9 0-16,-3 10 0 0,-2 8 0 15,0 10 0-15,4 6 0 16,8 6 0-16,5 0 0 0,14-1 0 16,11-3 0-16,16-7 0 15,9-6 0-15,19-10 0 16,17-10 0-16,8-7 0 0,7-13 0 15,6-5 0-15,2-5 0 16,2-11 0-16,-7-3 0 16,-4-12 0-16,-7 0 0 15,-8-8 0-15,-8 3 0 16,-8-2 0-16,-9 1 0 0,-11 4 0 16,-6 1 0-16,-10 8 0 15,-9 6 0-15,-7 7 0 16,-8 7 0-16,1 2 0 15,-2 12 0-15,4 6 0 16,4 6 0-16,9 1 0 0,12 3 0 16,8 1 0-16,15-5 0 15,11-1 0-15,8-6 0 16,9-3 0-16,7-8 0 0,1-4 0 16,4-3-2-16,-4-4 1 15,-2-5 1-15,-5-4-1 16,-4-3 1-16,-4-3 0 0,-7 3 0 15,-5 0 0-15,-9 2 0 16,-1 1 0-16,-4 7 0 16,-12 5 0-16,8 5 0 15,-8 8-1-15,0 6 1 0,-1 4 0 16,-1 7-2-16,1 4-1 16,1-2-1-16,15 1 1 15,3-5-1-15,9-3 1 16,9-12-1-16,6-7 1 0,6-6 2 15,4-15 1-15,1-7 1 16,-1-9 0-16,-1-7 2 16,-3-8 0-16,-1-1 1 15,-3-3 0-15,0 0 2 0,-6 3-1 16,-4 4 0-16,-5 8-5 16,-4 7 0-16,-6 8 0 15,-9 11 0-15,-10 9 0 0,0 8 0 16,-6 16 0-16,-8 9 0 15,-5 10 0-15,-4 12 0 16,-4 10 0-16,-8 5 0 0,7 5 0 16,0-5 0-1,2-3-7-15,5-8-4 0,4-9-4 16,4-13 0-16,9-12-2 0,4-14-2 16,0-11-6-16,15 0-7 15,-2-17 0 1,5-5 3-16,2-8 6 0,4 1 9 15,-4-8 11-15,5 4 9 16,-4-4 13-16,6 5 11 16,-2 1 4-16,6 3 3 0,8 6-4 15,9 3-7-15,11 3-4 16,9 3-4-16,14 6-6 16,7 1-7-16,6 1-5 0,5 5 0 15,-4 0 0-15,-2 2 0 16,-13-2 0-16,-12 0 0 0,-17 3 0 15,-11-2 0-15,-14 1 0 16,-9-2 0-16,-18 0 0 16,0 0 0-16,0 0 0 15,-5 7 0-15,-5-5 0 0,10-2 0 16,-18 8 0-16,3-4 0 16,7 8-26-16,8-12-66 15,-14 15-1-15,14-15-5 16,-7 16-9-16</inkml:trace>
  <inkml:trace contextRef="#ctx0" brushRef="#br0" timeOffset="95696.5847">3319 12050 20 0,'-20'14'48'0,"10"-9"1"0,-1 2-2 16,2-1-3-16,-2-2-5 15,-2 3-3-15,2-4-6 16,1 1-3-16,0-1-7 16,2 1-2-16,8-4-4 0,-15 8-4 15,15-8-3-15,-12 8-2 16,12-8-1-16,-9 12-1 16,9-12 0-16,-8 11 1 15,8-11 0-15,-6 9 0 0,6-9-1 16,0 0 1-16,0 0 0 15,0 0 2-15,0 0-3 16,0 0 1-16,0 0-1 16,0 0 1-16,8 0-1 0,2 0 0 15,1-4-2-15,0-3 0 16,2 1 0-16,2-3 0 16,1-1 0-16,3 0-1 0,-1-1 0 15,2-2 2 1,4-1 0-16,-2-1-1 0,2 0 1 15,4-1-1-15,2 1 1 16,0-3-1-16,3-2 0 16,2-1 1-16,2-1-1 0,3-3 0 15,4-1 0-15,0-1-1 16,2-3 0-16,3-3 0 16,3 2 0-16,3-4 2 0,2-1-1 15,6-1 0-15,-1-3 0 16,6-3 1-16,1-2 1 15,5-3-2-15,0-1 0 16,3-4 0-16,2 0-1 16,1-3 0-16,5-1 0 0,2 0 0 15,2 0-1-15,2-3 0 16,2 0 1-16,2-1-1 16,6-5 0-16,1-2 1 15,4 0 0-15,0-1 0 0,5-2 0 16,2-1 1-16,1-1 0 15,5 0 0-15,-2-2 0 16,1 0-1-16,3 0 3 16,2-1-3-16,-2 1 0 0,6-2 0 15,-3 2 0-15,0-2 0 16,3 3 0-16,3-4 0 16,-1-2 0-16,0-1 0 0,3-1 0 15,-1 0 0-15,5-4 0 16,0-1 0-16,2-2 0 15,1 1 0-15,3 0 0 0,3 0 0 16,4-3 0-16,1-2 0 16,3 2 0-16,-3-4 0 15,8 0 0-15,-1 0 0 16,2-1 0-16,1 2 0 16,0-5 0-16,3-1 0 0,-1 0 0 15,2 2 0-15,-2-1 0 16,2 4 0-16,1-5 0 15,5 2 0-15,-1-2 0 16,2 3 0-16,-1 0 0 0,5 1 0 16,0 0 0-16,-3-3 0 15,6 3 0-15,-3-2 0 0,3 3 0 16,2 0 0-16,2-1 0 16,1 1 0-16,2-1 0 15,-2 1 0-15,1 0 0 16,7 2 0-16,-5 3 0 0,1 2 0 15,3 0 0-15,0-1 0 16,0 4 0-16,3 0 0 16,1 2 0-16,-4-1 0 15,4-2 0-15,-1 0 0 16,3 0 0-16,-6-3 0 0,9-2 0 16,-3-2 0-16,4-3 0 15,5-1 0-15,-4-5 0 16,4-2 0-16,4-3 0 0,0 1 0 15,0-2 0-15,3-2 0 16,-2 0 0-16,-2-3 0 16,2 3 0-16,-2 1 0 0,-5 2 0 15,-1 3 0-15,-1 0 0 16,-8-1 0-16,1 7 0 16,-6 3 0-16,-7 7 0 15,-12 5 0-15,-6 2 0 0,-5 7 0 16,-13 4 0-16,-14 11 0 15,-11 4 0-15,-16 7 0 16,-11 5 0-16,-16 4 0 16,-13 9 0-16,-11 7 0 0,-17 4 0 15,-9 10 0 1,-9 2 0-16,-7 3 0 0,-11 4 0 16,0 0 0-16,9 0 0 15,-9 0 0-15,0 0 0 16,0 0 0-16,0 0 0 15,0 0 0-15,0 0 0 0,0 0 0 16,0 0 0-16,0-9 0 16,9-10-43-16,-9 19-50 0,0 0-3 15,5-21-7-15,-8-6-4 16</inkml:trace>
  <inkml:trace contextRef="#ctx0" brushRef="#br0" timeOffset="96804.2357">23284 1763 69 0,'11'-28'86'0,"-6"-7"1"15,-3 19-6-15,-1-2-46 0,1-1-2 16,0-3-8-16,3 4-3 15,1-3-4-15,-3 4-4 16,2-1-3-16,2 1-1 0,-2 3-2 16,-3 3-1-16,-2 11-2 15,5-12-5-15,-5 12 0 16,7 16 0-16,-7 9 0 16,-6 17 0-16,-5 22 0 15,-4 12 0-15,0 9 0 16,0 4 0-16,8-11 0 0,-3-6 0 15,3-3 0-15,3-5 0 16,-1-16 0-16,1-11 0 16,-1-10 0-16,-1-6 0 15,-5-5 0-15,-2-5 0 16,-3-8 0-16,2 0 0 16,-4-3 0-16,-2-6 0 0,2 0 0 15,4 1 0-15,-3-2 0 16,6 3 0-16,2-2 0 15,9 6 0-15,-13-8 0 16,13 8 0-16,0 0 0 0,2-15 0 16,11 9 0-16,4-3 0 15,5 2 0-15,8-2 0 16,2 0 0-16,7-6 0 16,3 4 0-16,4-4 0 0,-1 0 0 15,-3 0 0-15,-2-3 0 16,1-1 0-16,-8 2 0 15,-3 1 0-15,-3-2 0 0,-4-3 0 16,-5 1 0-16,-4 1-7 16,-7-6-9-16,1-5-42 15,-7 4-31-15,-3-1-1 16,-10-2-8-16,-7-1-2 16</inkml:trace>
  <inkml:trace contextRef="#ctx0" brushRef="#br0" timeOffset="97018.6643">23097 1603 57 0,'-13'-8'89'15,"13"8"-3"-15,-16-18-6 16,14 10-1-16,2-2-63 16,5-2-2-16,8-1-6 0,4 1-1 15,6-2-3-15,8 1-1 16,2 1-1-16,5-1-3 15,5 1-5-15,7-1-21 16,6 1-51-16,4 2-4 16,6 1-5-16,3 1-8 15</inkml:trace>
  <inkml:trace contextRef="#ctx0" brushRef="#br0" timeOffset="97287.1227">24303 1381 45 0,'23'3'88'16,"-2"0"2"-16,-6 0-6 0,-4 5-1 16,-11-8-59-16,8 18-5 15,-10 6-2-15,-21 12-4 16,-10 3-1-16,-14 8-5 0,4 7-1 16,-8 7-1-16,11-2-1 15,4-1-1-15,19-11-1 16,17-4 0-16,18-7-1 15,30-7-2 1,22-11-5-16,31 0-22 0,19-8-56 0,19-9-5 16,13-5-5-16,4-13-5 15,8-9-4-15</inkml:trace>
  <inkml:trace contextRef="#ctx0" brushRef="#br0" timeOffset="100199.2844">6963 5248 29 0,'0'0'89'0,"0"0"-3"16,-11 0-15-16,11 0-16 15,0 0-6-15,0 0-13 16,0 0-15-16,6 0-5 16,-6 0-3-16,0 0 2 0,12 10-7 15,-3-1 1-15,2 5 0 16,0 2-4-16,3 7-5 0,1-2 0 15,3 4 0-15,-2-3 0 16,5 1 0-16,3-4 0 16,5-5 0-16,5-8 0 15,5-6 0-15,7-11 0 16,6-8 0-16,6-4 0 0,4-9 0 16,-1-4 0-1,0-2 0-15,-2-1 0 16,-5-1 0-16,-5 5 0 0,-7 1 0 15,-8 5 0-15,-7 4 0 16,-7 4 0-16,-5 5 0 16,-6 3 0-16,-9 13 0 0,10-11 0 15,-10 11 0-15,0 0 0 16,-20 1-89-16,12 11-7 0,-6-1-5 16,3 1-5-16,-3-2-3 15</inkml:trace>
  <inkml:trace contextRef="#ctx0" brushRef="#br0" timeOffset="101147.7484">14026 5857 3 0,'0'0'78'16,"0"0"7"-16,0 0-2 15,6-3-26-15,-6 3-8 0,0 0-9 16,4-12-13-16,-4 12-6 15,0 0-4-15,11-7-4 16,-11 7-2-16,8 0-2 0,-8 0-1 16,14 6-1-16,-10 3-4 15,4 5-3-15,-2 1 0 16,2 2 0-16,2 3 0 16,-4 2 0-1,6-1 0-15,-5-1 0 0,4 1 0 0,-3-1 0 16,4-2 0-16,-2-2 0 15,2-4 0-15,2-3 0 0,6-6 0 16,8-3 0 0,9-10 0-16,11-5 0 0,9-7 0 15,12-6 0-15,8-10 0 16,6-3 0-16,2-2 0 0,-1 0 0 16,-4 1 0-16,-12 3 0 15,-6 9 0-15,-12 2 0 16,-10 13 0-16,-12 7 0 15,-10 14 0-15,-17 9-65 16,-3 9-29-16,-13 9-2 0,-10 4-9 16,-10 13-4-16</inkml:trace>
  <inkml:trace contextRef="#ctx0" brushRef="#br0" timeOffset="106475.8293">7370 619 38 0,'8'-22'72'0,"-8"22"-16"15,10-23 0-15,-1 0-6 16,-9 23-11-16,8-22-9 15,0 1-6-15,-8 21-5 16,0 0-5-16,0 0-4 16,0 0-2-16,0 0-1 15,0 0-1-15,0 0-1 16,0 0 0-16,0 0-2 0,6 0 0 16,-2 1 0-16,0 3 0 15,46 72-1-15,-43-55 0 16,3 5 0-16,0-3-1 0,2 6 0 15,0-3 1-15,-1 4-1 16,3-1 0-16,-1 1-1 16,1 1 1-16,1-1-1 15,-1 3 0-15,1 1 1 16,0 1-2-16,-2 4 1 16,1 0 0-16,1-2 0 0,-2 3-1 15,9 24 3-15,3 18-1 16,1-4 0-16,-2 2 1 0,-1-7-1 15,-2 0 1 1,2-7 0-16,-4-5-1 0,0-6-1 16,3 2 0-16,-1 4 0 15,3 0 1-15,-1 2-1 16,3-4 0-16,2 0 0 0,-2 1 1 16,1-1 0-16,-1 1 0 15,0 0 1-15,1 2-1 16,-2-1 1-16,2 2-1 0,-2 0-1 15,1 0 0-15,1-2 1 16,-3 1-1-16,3 0 1 16,-1 1-1-16,2-2 0 0,0-1 1 15,-1 2 0-15,1 0 0 16,2 0-1-16,1-1 0 16,-1-3 0-16,1 0 1 15,2-1-1-15,2 2 0 16,-3-3 0-16,3 0 1 15,0-2-1-15,1 2 1 0,1-3 0 16,-1 1 0-16,0-4 0 16,0-2-1-16,2 1 1 15,-1-3 0-15,3 0-1 0,-2-2 0 16,2-1 0 0,0-1 0-16,2 1 0 0,3 0 0 15,-3-1 0-15,4 0 0 16,-1-4 0-16,2 2 0 0,-1-2 1 15,2-1-1-15,0-5 1 16,-1 1 0-16,5-3-1 16,0-2 1-16,2-1 0 15,0-1-1-15,3 0 1 0,1-2 0 16,-1-1-2-16,2 1 2 16,-1-3-1-16,4-1 0 15,-4-2 0-15,2 0 0 16,0-2 0-16,0-2 0 0,-1-2 0 15,3 1 1-15,-1-1-1 16,-4 0 0-16,3-2 0 16,-3 0 0-16,4-2 0 15,-5 1 0-15,3-2 0 16,-4 0 0-16,5-5 0 0,2 2 1 16,-3 0-1-16,4-3 0 15,0 0 0-15,-1 0 0 16,3-1 1-16,-3 0-1 0,5-1 0 15,-4-3 0-15,4-4 0 16,1 1 1-16,-1-1-1 16,1-3 0-16,0-2 0 0,-2 0 2 15,0-3-2-15,0-1 0 16,-4 0 0-16,0-2 0 0,2-4 0 16,-2 1 0-16,1-4 0 15,-2-2 0-15,1 0 0 16,0-2 0-1,-2-2 0-15,1-3 0 0,0-1 0 16,-4-1 0-16,4-3 0 0,1-1 0 16,-3-1 0-16,3-5 0 15,-1 4 0-15,-1-4 0 16,0-1 0-16,2 0 0 16,-2 0 0-16,1 1 0 15,3-2 0-15,-5 1 0 0,-1-3 0 16,6 0 0-16,-6-1 0 15,-6-3 0-15,2 5 0 16,-6-8 0-16,-1 5 0 16,0 0 0-16,-1-3 0 15,-1 2 0-15,0 0 0 0,4 0 0 16,-4-1 0-16,4-1 0 16,-4-4 0-16,8-1 0 0,-5 1 0 15,-2-3 0-15,2 2 0 16,-4-2 0-16,3 0 0 15,-5 0 0-15,1 0 0 16,-4 1 0-16,0-3 0 16,0 0 0-16,0 0 0 0,0 3 0 15,-4 3 0-15,1-2 0 16,-3 3 0-16,2 2 0 16,-5-1 0-16,0 5 0 0,-1-2 0 15,-6 4 0-15,2-1 0 16,-1 5 0-16,-1 0 0 15,-4 3 0-15,0 6 0 16,-3-1 0-16,1 4 0 0,-1 3 0 16,-2 0 0-16,-6 18 0 15,-3-3 0 1,4 4 0-16,-4-5 0 0,2 3 0 0,0 2 0 16,-1-1 0-16,-1 0 0 15,2 3 0-15,-1-3 0 16,-2 5 0-16,1-3 0 15,-5 11 0-15,7-17 0 16,-7 17 0-16,5-13 0 0,-5 13 0 16,5-9 0-16,-5 9 0 15,0 0 0-15,0 0 0 16,0 0 0-16,5-9 0 0,-5 9 0 16,0 0-58-16,0 0-35 15,0 0 0-15,-8 0-9 16,8 0-6-16</inkml:trace>
  <inkml:trace contextRef="#ctx0" brushRef="#br0" timeOffset="110173.4982">11203 5114 30 0,'0'0'94'0,"-6"-11"-3"16,6 11-3-16,-11-7-4 0,4 7-51 16,-3 3-10-16,1 5-8 15,0 5-6-15,1 1-3 16,-5 2-1-16,6 5-2 15,0-1 0-15,3-2-1 0,4 1-1 16,0-4 1-16,7-4 0 16,5-1 0-16,6-6-1 15,4-4 1-15,6-1 0 16,-4-9-1-16,5-4 1 0,-4-4-1 16,1-5 0-16,-4-2-1 15,-9 1 1-15,-3-4 0 16,-8 5-1-16,-2-2 0 15,-11 7 0-15,-9 3 0 16,-5 6 0-16,-11 8 1 0,-1 1-1 16,-6 9 1-16,-1 6-1 15,1 4 1-15,4 6-1 16,6 0 1-16,4 2 1 16,12 0-2-16,10-3 0 0,7-4 0 15,12-2 0-15,8-3 0 16,4-6 0-16,7-3 0 15,1-6 0-15,3 0 0 16,-2-9 0-16,0-3 0 16,-4-6 0-16,-5 0 0 0,-5-3 0 15,-4-2 0-15,-8 0 0 16,-6 1 0-16,-2 2 0 16,-9 2 0-16,-9 7 0 0,-4 4 0 15,-4 4 0-15,-7 3 0 16,-1 9 0-16,-1 7 0 15,4 4 0-15,5 4 0 16,2 1 0-16,7 0 0 0,10 1 0 16,8-4 0-16,10-3 0 15,8-3 0-15,7-7 0 0,10-6 0 16,3 1 0-16,-1-4 0 16,1-7 0-16,0-5 0 15,-5-2 0-15,-6-3 0 16,-3-2 0-16,-10 0 0 0,-6-3 0 15,-8 1 0-15,-5 3 0 16,-11 5 0-16,-9 3 0 16,-5 6 0-16,-8 4 0 15,-3 8 0-15,-3 6 0 16,3 7 0-16,-1 5 0 0,7 1 0 16,8 2 0-16,9 0 0 15,12-3 0-15,6-4 0 16,10-2 0-16,11-7 0 0,8-8 0 15,5-2 0-15,3-6 0 16,1-5 0-16,-1-6 0 16,-3-2 0-16,-6-5 0 15,-5-2 0-15,-7-1 0 0,-10-2 0 16,-6 3 0-16,-1 0 0 16,-15-1 0-16,-4 2 0 15,-6 5 0-15,-2 2 0 16,-5 5 0-16,-1 6 0 15,1 4 0-15,3 4 0 0,2 6 0 16,4 3 0-16,9 9-15 16,1 4-72-16,14-3-4 15,6-1-3-15,5-2-7 0,10-4-4 16</inkml:trace>
  <inkml:trace contextRef="#ctx0" brushRef="#br0" timeOffset="111810.8417">11276 5189 45 0,'0'-10'78'0,"0"10"-1"16,-11-12-25-16,11 12-11 15,-8-3-8-15,8 3-13 0,-14 0-5 16,14 0-2-16,-16 4-2 15,7-1-3-15,-3 2-1 16,3 0 0-16,-4-1-1 16,0 2 0-16,-3-2 0 0,3 3-2 15,-3-4 1-15,-1 2-1 16,-1-2-1-16,0 0 0 16,-3-1 0-16,-2 0 0 15,0-1 0-15,1-1 0 16,-2 1-1-16,-4-1 1 0,3 0-2 15,-4-1 2-15,2 1-2 0,-4 1 1 16,2-1-1-16,3 0 1 16,-4 1-1-16,2-1 0 15,-2 1 1-15,2 0-1 16,-2 1 0-16,-1-1 0 16,3-1 0-16,-5 3 0 0,-1-3 1 15,-1 1-1-15,-2 1 0 16,-2-1 1-16,0 0-1 15,-5 0 0-15,-1-1 1 16,-2 1-1-16,0-1 0 0,-5 0 0 16,1-1 1-16,-2 1-1 15,-2 0 1-15,-4-1-1 16,1-1 0-16,-6 2 0 16,1-3 0-16,-5 3-1 0,-1-2 1 15,-5 1-1-15,0 1 1 16,-5-1-1-16,1 1 1 15,-6-2-1-15,-2 2 0 0,0 0 0 16,-2 0 0 0,-3 3 0-16,-1 0-1 0,-4 0 1 15,-3 0 0-15,1 1-1 16,-3 0 2-16,0 0 1 16,-3-1-1-16,-1 0 1 0,-1 2 0 15,2-2-2-15,-5 1 0 16,-1-1 0-16,0 2 0 15,-6 0 0-15,-1-1 0 0,-4 2 0 16,1 0 0-16,-2 1 0 16,-4-1 0-16,1 1 0 15,-1 0 0-15,-1 1 0 16,0 0 0-16,0 1 0 0,-1 0 0 16,1 1 0-16,2-2 0 15,0 1 0-15,5-2 0 16,3 2 0-16,1-1 0 15,6 1 0-15,0-3 0 0,5 2 0 16,3-2 0-16,3 1 0 16,-3-1 0-16,6-2 0 15,1 2 0-15,2-1 0 16,6 0 0-16,0-1 0 16,1 0 0-16,5 0 0 0,2 0 0 15,4-1 0-15,-1 1 0 16,5 2 0-16,1-3 0 15,4 0 0-15,3 0 0 0,2 1 0 16,2-2 0-16,6 4 0 16,2-3 0-16,5 1 0 0,1 1 0 15,2 1 0-15,1-3 0 16,5 3 0-16,5-3 0 16,-2 2 0-16,4 1 0 15,2-3 0-15,3 0 0 0,5 0 0 16,5-2 0-16,3 2 0 15,0-3 0-15,12 0 0 16,-15 1 0-16,15-1 0 16,-8 2 0-16,8-2 0 15,-12 0 0-15,12 0 0 16,-12 0 0-16,12 0 0 0,0 0 0 16,-8 0 0-16,8 0 0 15,0 0 0-15,0 0 0 0,0 0 0 16,0 0 0-16,0 0 0 15,0 0 0-15,0 0 0 16,0 0 0-16,0 0 0 0,0 0 0 16,-14-3-5-16,14 3-24 15,0 0-58-15,0 0-4 16,14 3-5-16,11-6-7 16,-3-3 3-16</inkml:trace>
  <inkml:trace contextRef="#ctx0" brushRef="#br0" timeOffset="112518.2519">11296 5084 14 0,'0'0'35'0,"0"0"1"0,0 0 0 16,0 0-3-16,-8 0 0 16,8 0 0-16,0 0 0 15,0 0 0-15,0 0-2 0,0 0-3 16,0 0-4-16,0 0-2 16,0 0-4-16,5 3-4 15,-5-3-2-15,0 0-4 16,0 0-3-16,0 0-6 15,2 12-14-15,-2 2-52 0,0-4-14 16,0-1-6-16,-2 1-5 16,0 1-3-16</inkml:trace>
  <inkml:trace contextRef="#ctx0" brushRef="#br0" timeOffset="112746.7927">11274 5208 37 0,'0'0'89'0,"-13"-1"-2"16,13 1-5 0,-10-9-4-16,10 9-61 15,0 0-5-15,0 0-13 0,-11 0-46 16,11 0-28-16,0 8-8 15,0-8-5-15,5 12-2 0</inkml:trace>
  <inkml:trace contextRef="#ctx0" brushRef="#br0" timeOffset="112953.0399">11274 5208 56 0,'16'-9'92'0,"-16"9"-3"16,0 0-4-16,0 0-4 16,0 0-66-16,0 0-2 15,-16-45-12-15,16 45-35 16,0 0-45-16,7 8-5 0,1 2-5 16,-8-10-6-16</inkml:trace>
  <inkml:trace contextRef="#ctx0" brushRef="#br0" timeOffset="113144.5531">11331 5176 59 0,'0'0'92'16,"-9"-13"-4"-16,4 4-5 15,0-2-3-15,2 3-66 16,3 8-3-16,-8-9-7 0,8 9-15 15,0 0-47-15,-3 8-21 16,3-8-7-16,-1 9-5 16,1-9-2-16</inkml:trace>
  <inkml:trace contextRef="#ctx0" brushRef="#br0" timeOffset="114647.9048">1053 5489 29 0,'0'0'92'0,"-10"-8"-2"15,10 8-6-15,0 0-2 0,5-8-49 16,-5 8-8-16,3 9-9 16,4 8-6-16,-5 4-3 15,-1 6-1-15,3 5 1 0,-5 10-1 16,2 7-2-16,0 2-2 16,1 1 0-16,-2 3-2 15,-6-4-1-15,6-1-2 0,-3-9-4 16,3-5-5-16,1-11-4 15,8-17-46-15,-9-8-24 16,0 0-3-16,5-5-7 16,-4-20-1-16</inkml:trace>
  <inkml:trace contextRef="#ctx0" brushRef="#br0" timeOffset="115310.076">1062 5467 70 0,'-1'-29'95'15,"-3"5"-4"-15,8 5-7 16,-4 6-1-16,0 13-64 16,0 0-4-16,0 0-7 15,11 16-3-15,0 10-2 0,8 13-1 16,-4 5 2-16,3 4-4 16,-1 1 1-16,1 1 1 15,3-4 1-15,2-7-1 0,-9-10-1 16,-2-11-2-16,1-11 1 15,5-4 3-15,-1-6-2 16,-5-13-2-16,4-6-1 0,-2-3 0 16,-5-8 1-16,6-4 1 15,-3-3 0-15,-6-3-3 16,4 0 2 0,-2 4 3-16,6 0-2 0,-7 6 0 15,2 4 0-15,-1 8 0 16,1 8-1-16,0 8 1 0,4 5 0 15,3 10-2-15,-11 10 2 16,8 9 1-16,8 7 0 16,-2 5 0-16,1 3 1 0,-4-2 0 15,2-2 0-15,-5-4 1 16,7-7-1-16,2-7 0 0,-4-8 0 16,1-11 0-16,1-3-1 15,1-9 0-15,-2-8 0 16,6-6 0-16,-2-7 0 15,-9-7-1-15,1-3 1 0,-5-2-1 16,-3-2 1 0,3 4 1-16,-3 1 0 0,-7 7-2 15,4 5 0-15,-3 9 0 16,-1 4 0-16,0 14 0 16,0 0 0-16,11 0 0 15,-6 15 0-15,6 8 0 0,-9 8 0 16,9 8 0-16,-2 3 0 15,3 2 0-15,-2 1 0 16,0-4 0-16,-6-4 0 0,1-1-10 16,-4-13-16-16,-1-8-59 15,4-3-5-15,-4-12-2 0,0 0-8 16,-3-17 2-16</inkml:trace>
  <inkml:trace contextRef="#ctx0" brushRef="#br0" timeOffset="115470.8677">1777 4982 59 0,'-13'-10'77'0,"0"4"-4"16,1 4-6-16,5 2-19 15,1 13-98-15,5 5-18 0,4 1-7 16,2 3-2-16</inkml:trace>
  <inkml:trace contextRef="#ctx0" brushRef="#br0" timeOffset="115938.492">2031 5195 47 0,'14'7'84'0,"2"3"-3"15,-3 2-1-15,11 7-40 16,-7 1-1-16,0 7-10 0,1 1-10 15,-1 2-4-15,5 0-4 16,-8-1-2 0,-3-1-2-16,4-6-3 0,4-1 0 15,-12-4 0-15,-3-6-1 0,7-2 0 16,-11-9 0 0,16 5 0-16,-3-5 0 0,-13 0 1 15,0-15-1-15,3 5 0 16,5-3-1-16,-2 1 0 15,-5-1 0-15,3 1 0 0,-2 2-1 16,10 3 0-16,-12 7 2 16,15 0-3-16,-4 2 0 15,0 4 0-15,10 2 0 0,-2-2 0 16,12-4 0-16,-1-2 0 16,12-2 0-16,-5-11 0 15,7-4 0-15,-2-6 0 0,-8-1 0 16,10-1 0-16,-16-3 0 15,3 4 0-15,-10 1 0 16,-5 0 0-16,-8 5 0 16,-8-3 0-16,-11 8-77 0,-6 6-17 15,-3 0-6-15,-12 2-4 16,2 5-6-16</inkml:trace>
  <inkml:trace contextRef="#ctx0" brushRef="#br0" timeOffset="117318.9118">1422 6299 0 0,'0'-16'93'0,"-3"4"1"16,3 12-7-16,-2-12-4 16,2 12-1-16,-13 0-74 15,2 7 0-15,7 5-2 0,2 1-1 16,0 3-1-16,2-1 0 15,0 2-1-15,0-3-1 16,1-3 1-16,7-4 0 16,-8-7 0-16,14 4 1 15,-14-4 0-15,16-14-1 0,-7-2 1 16,-5-4-2-16,-2-3 0 16,0-3 2-1,-2-1-4-15,-8 5 0 0,-2-1-2 16,-6 8-1-16,-1 3 4 0,0 6 0 15,-4 6-1-15,-6 13-1 16,-3 11 1-16,-8 7 1 0,5 9 0 16,-2 4 1-16,0 10-2 15,12 3 0-15,3 2 0 16,8 1 0-16,12-7 0 16,14-5 0-16,10-9 0 0,9-8 0 15,7-9 0-15,6-15 0 16,5-9 0-16,-4-15 0 15,3-8 0-15,-6-9 0 16,-1-2 0-16,-12-6 0 0,4-1 0 16,-12 3 0-16,-10 5 0 15,3 2 0-15,-12 5 0 16,4 8 0-16,-8 6 0 16,0 14 0-16,-16-4 0 0,4 10 0 15,-2 10 0-15,-4 5 0 16,3 8 0-16,-1 2 0 15,2 3 0-15,6-1 0 16,8-2 0-16,4-5 0 0,9-6 0 16,1-4 0-16,4-9 0 15,1-7 0-15,4-3 0 16,-6-11 0-16,9-7 0 0,-7-3 0 16,1-3 0-16,-4-4 0 15,4 1 0-15,-2 2 0 16,-1 2 0-16,3 5 0 15,-12 6 0-15,0 4 0 16,-8 11 0-16,16-3 0 0,-16 3 0 16,13 17 0-16,-5 1 0 15,-4 3 0-15,11 0 0 16,1 3 0-16,3-3 0 0,-1-3 0 16,-2-5 0-16,5-9 0 15,0-4-2-15,6-12-1 16,-7-7 2-16,4-9 1 0,4-6 1 15,-1-8 0 1,-2-4-2-16,-1-1 3 0,-2 0 1 16,-10 3-3-16,8 4 0 15,-7 8 0-15,-7 6 0 0,0 8 0 16,5 11 0-16,-11 7 0 16,0 10 0-16,0 11 0 15,-2 8 0-15,-5 5 0 16,7 8 0-16,-1 7 0 15,-1 4 0-15,2-4 0 0,3-2 0 16,-2-6 0-16,5-6 0 16,-1-6 0-16,-2-8-9 15,-1-7 0-15,-2-14-1 0,0 0 0 16,0 0 0-16,-4-10 0 16,1-8 1-16,1-1 3 15,2-7-2-15,-1 0 2 16,-2 1 4-16,2 2 3 15,1 1 4-15,0 3 2 0,9 3 4 16,-1 1 1-16,2 2 2 16,6 1 0-16,7-2-1 0,7 0-1 15,-1 0-12-15,11-2 0 16,4 0 0-16,-1 3 0 16,-4-1 0-16,5 1 0 15,-9 1 0-15,-6 2 0 16,-2 2 0-16,-9 2 0 0,-8 0 0 15,-10 6 0-15,18-7 0 16,-18 7 0-16,11-3 0 16,-11 3 0-16,0 0 0 0,0 0 0 15,4 9-55-15,-4-9-36 16,0 0-3-16,5-6-6 0,7-5-7 16</inkml:trace>
  <inkml:trace contextRef="#ctx0" brushRef="#br0" timeOffset="118255.3893">11347 5398 11 0,'-16'-11'86'0,"16"11"4"16,-15-12-4-16,15 12-3 15</inkml:trace>
  <inkml:trace contextRef="#ctx0" brushRef="#br0" timeOffset="124170.6921">11282 5228 69 0,'-6'-15'78'0,"6"4"-16"15,-5-2-10-15,5 13-9 0,0-17-10 16,0 17-9-16,0-11-7 15,0 11-5-15,0 0-4 16,0 0-2-16,3 9-2 16,-2 3-1-16,-1 5-1 15,1 6 3-15,0 4 2 0,2 5 0 16,-2 3 0-16,2 6 0 16,3 4-1-16,-1 5 1 15,-2 2 0-15,2 5-3 16,2 3-1-16,-3 4 0 0,2 1-1 15,-1 2-1-15,-2 0 1 16,-2 1 0-16,-1 0-1 16,-1-2 0-16,0-2 0 0,-4 2 1 15,-1-3 0-15,2 0 0 16,-1 1 0-16,-1-6-1 16,0 0 0-16,4-1 0 15,-2-1 0-15,-1 3 0 16,2 0-1-16,1 0 0 0,0-1 0 15,1 2 1-15,1-2-1 16,0 1 1-16,-1 0 0 0,-2-3 1 16,-2 0-1-16,0 3 0 15,1 3 0-15,-5 2 0 16,0 5 0-16,0 3-1 16,-1 3 0-16,2 0 0 15,2 5 2-15,1 2-2 0,1 0 0 16,-2-1 0-16,5 4 0 15,1-1 0-15,0 0 0 16,0-2 0-16,3 3 0 0,3-2 0 16,-4 2 0-16,0-2 0 15,1 1 0-15,-2 0 0 16,2 0 0-16,1-1 0 16,-3-2 0-16,1 1 0 0,0-1 0 15,-1 1 0-15,-2-3 0 16,2-1 0-16,-1 2 0 15,0-1 0 1,0-1 0-16,0 0 0 0,-5-2 0 16,1 3 0-16,1-4 0 0,-3 1 0 15,2-2 0-15,-3 2 0 16,1-1 0-16,4-1 0 16,-3-1 0-16,-2-1 0 0,5 1 0 15,-1 2 0-15,-1-4 0 16,-2 1 0-16,1-1 0 15,1 4 0-15,-1 0 0 0,-2-2 0 16,0-12 0-16,-2 28 0 31,3 0 0-31,2-1 0 0,1 0 0 16,-3 1 0-16</inkml:trace>
  <inkml:trace contextRef="#ctx0" brushRef="#br0" timeOffset="124392.7204">11101 11662 511 0,'-3'88'0'0,"-1"-2"0"0,3 10 0 0,1-34 0 0,-2 3 0 0,0-5 0 16,2-7 0-1,0-2 0-15,0-2 0 0,-1-4 0 16,1-2 0-16,2-6 0 16,1-2 0-16,-3-6 0 15,0-6 0-15,0-6 0 16,0-7 0-16,0-10 0 16,0 12 0-16,0-12 0 0,0 0 0 15,0 0 0-15,0 0 0 16,-8-4 0-16,-14-10-76 15,20-9-7-15,-3-24-12 16,-6-19-8-16,3-14-4 16</inkml:trace>
  <inkml:trace contextRef="#ctx0" brushRef="#br0" timeOffset="125367.4354">11344 11928 34 0,'-28'-22'84'15,"-4"5"1"-15,-6 4-4 16,-7 36-13-16,-8-16-39 0,2 10-2 15,-3 12-6-15,-3 11-5 16,3 11-3-16,3 3-3 0,8 4-1 16,6-1-3-1,13-3-2-15,10-8-2 16,14-7-1-16,10-10 0 0,17-15-1 16,8-8 0-16,5-6 1 0,10-13-1 15,-3-10 1 1,2-7-1-16,-5-10 1 0,-1-3 0 15,-9-3 0-15,-7 3 0 16,-10 3 1-16,-5 5-1 16,-11 7 0-16,-8 10 1 0,-12 15-1 15,-9 8 0-15,-8 16 0 16,-9 8 0-16,4 8-1 16,1 0 1-16,4 5-1 15,6-4 0-15,13-5 0 0,12-6 0 16,11-10 0-1,17-9 0-15,9-8 0 0,11-7 0 16,2-11 0-16,5-7 0 0,4-8 0 16,-2-7 0-1,-8-8 1-15,-3 1-1 0,-10-2 0 16,-5 5 2-16,-12 5-2 0,-5 4 0 16,-9 10 0-16,-11 9 0 15,-8 13 0 1,-8 5 0-16,-5 12 0 0,-4 3 0 15,4 2 0-15,2 1 0 16,1-1 0-16,9-2 0 0,3-6 0 16,9-5 0-16,8-6 0 15,0 0 0-15,0 0 0 16,8-12 0-16,-1 0 0 0,-1-5 0 16,-1 3-6-16,-5 14-73 15,-11-9-9-15,-10-4-2 16,-19-2-7-16,-17 5-6 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5:47:10.6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2041 2041 3 0,'-10'-41'85'0,"-3"0"7"15,-6 7-4 1,3-6-29-16,2 7-6 0,-6 6-16 15,5 7-11-15,2 2-9 16,7 8-4-16,-4 8-2 0,3 7-3 16,0 17-2-16,1 14-2 15,0 17 1-15,-1 33-1 16,-5 13-4-16,-4 12 0 16,0 6 0-16,4-1 0 15,-3-5 0-15,3-7 0 16,0-11 0-16,-2-27 0 15,5-17 0-15,7-11-2 0,0-13-7 16,1-5-13-16,1-20-63 16,0 0-4-16,6-17-4 15,5-22-6-15,-5-10-1 16</inkml:trace>
  <inkml:trace contextRef="#ctx0" brushRef="#br0" timeOffset="617.8449">1792 2052 49 0,'1'-44'95'0,"4"5"-5"0,7 7-4 16,-8 5-2-16,19 12-61 15,-15 15 2-15,7 8-14 16,7 20-2-16,0 13-7 0,2 14 1 16,1 10-3-16,6 16 1 15,-5 2 1-15,7 0-1 16,-5-6 0-16,-7-13-1 15,1-12 2-15,5-17 0 0,-4-17 1 16,-3-18 0-16,10-18-2 16,-5-14-1-16,-1-10-1 15,0-12 0-15,9-7-2 16,-4-2-2-16,4-6 3 16,-2 1 1-16,-5 4 0 0,-6 7 1 15,-1 10 0-15,2 9-1 0,-9 11 0 16,-6 15 3-1,-6 12-3-15,9 16 2 0,-7 29-3 16,7 11 0 0,6 11 4-16,2 6 0 15,2 2 1-15,9-3-2 0,4-8 1 16,4-14-2-16,3-20 3 16,4-17 1-16,0-16-3 15,-6-16 0-15,2-11-1 16,-3-9 2-16,3-5-1 0,-1-8 0 15,-9 4-1-15,1-1 0 16,-7 4 3-16,-1 10-1 16,-3 6 1-16,-5 8-1 0,-11 7 1 15,-3 14-3-15,8 18 0 32,-9 18 0-32,4 14 0 0,0 8 0 15,5 8 0-15,1 2 0 16,-1 3 0-16,-3-4 0 15,3-18-2-15,-4-13-13 16,1-13-32-16,-2-10-41 16,-3-13-2-16,0-11-7 0,-3-18-2 15</inkml:trace>
  <inkml:trace contextRef="#ctx0" brushRef="#br0" timeOffset="790.1223">3068 1641 30 0,'-16'-39'87'0,"-1"10"-1"0,4 5-8 16,2 6-4-16,-2 2-43 15,3 16-28-15,6 16-32 16,4 18-43-16,-8 14-8 16,6 10-5-16,2 4-2 15</inkml:trace>
  <inkml:trace contextRef="#ctx0" brushRef="#br0" timeOffset="1262.3075">3378 2035 54 0,'29'-8'89'16,"-19"5"0"-16,-10 3-6 0,13-9-1 16,-13 9-62-16,15 13-2 15,-4 14-8 1,4 5-4-16,-1 5-1 15,4 2-1-15,-1 5-1 16,1-3 1-16,-4-3 0 16,3-5 0-16,-10-17 0 0,1-8 0 15,8-8 0-15,-7-3 0 16,0-11-1-16,9-6 0 16,1-6-1-16,-1-2 0 15,8-4-1-15,-2-4-3 16,-1 3 2-16,2 2-1 0,1 7 0 15,-5 8 0-15,-1 9 1 16,3 20 0 0,2 18 0-1,-5 12 2-15,2 9 0 0,-2 0 0 16,7 4 2-16,0-3 0 16,3-8-4-16,-4-18 0 15,8-13 0-15,-1-10 0 0,2-5 0 16,1-10 0-16,-3-10 0 15,-1-6 0-15,2-3 0 16,2-11 0-16,-6 2 0 16,1-12-88-16,-7-9-5 0,4-3-4 15,-3-6-6-15,0 1-5 16</inkml:trace>
  <inkml:trace contextRef="#ctx0" brushRef="#br0" timeOffset="2752.6803">5342 1915 40 0,'0'0'86'0,"-9"-5"-4"16,9 5-4-16,0 0-5 15,-8-7-59-15,8 7-2 16,5 1-5-16,9-2-3 15,4-3 0-15,3-3 0 16,3-5 2-16,6-3-1 0,2-6 1 16,-3-3-1-16,-1-4 1 15,-7-4 1-15,-3 0 0 16,-3-2 0-16,-9 0-1 16,-5 4 0-16,-3 3-1 0,-7 4-2 15,-7 5-1-15,-6 9-1 16,-7 9-1-16,-7 7 0 15,-7 19-1-15,-4 13 0 16,-5 16 0-16,-1 11 1 0,6 14 1 16,11 20 1-1,13 4 0-15,19-2 1 16,13-8 0 0,22-16 0-16,14-11 2 0,14-19-1 15,16-19-1-15,-4-26-1 16,2-21 0-16,-9-12-2 15,-2-9 0-15,-11-6 0 0,-5-6-1 16,-15 3-1-16,-10-4 1 16,-7 6 0-16,-8 4 0 15,-6 8-1-15,-6 7 1 16,-8 10 0-16,-3 9-1 0,-4 8 1 16,1 14 0-16,-8 23 0 31,2 8 1-31,6 6 1 0,8-1 0 15,6 2 0-15,6-4 2 16,2-6-1-16,14-8 1 16,8-23-2-16,4-11 1 0,-1-2-1 15,2-11 0-15,1-10 0 16,1-3-1-16,1-5 0 16,-4-3-1-16,0-1 1 15,-2 2-1-15,0 3 0 16,-3 3-1-16,-3 12 0 0,-4 13 1 31,1 7-1-31,-2 13 1 16,2 8 0-16,-4 9 1 15,3 6 1-15,0 4 0 16,3-1 0-16,0-10-1 0,3-4 0 16,4-9 0-16,-1-9-1 15,7-10 0-15,0-10 0 0,4-10 0 16,-1-11 0-16,0-9 0 15,-1-12 0-15,4-7 0 16,-1-5 0-16,-7 0-1 0,2 0 2 16,-3 2 0-16,-2 6 0 15,-5 8 1-15,-2 10 1 16,-7 11-2-16,-4 11 1 16,-9 14 0-16,9 0-1 15,-5 11 0-15,1 17-1 0,1 5 0 16,-3 12 0-16,3 9 2 15,-2 8 0-15,0 5 2 0,-1-1-1 16,0-5 0-16,-1-7 0 16,2-7 1-16,-2-16-1 15,4-13 0-15,5-18-1 16,5-9-1-16,0-19 0 0,2-8 0 16,2-11-1-16,4-16 1 15,0 0 0-15,3 0-1 16,-4 3 0-16,-1 2 0 15,-2 9 2-15,-1 9 0 0,-5 11 0 16,-3 15-1-16,-1 7 0 16,-10 7 0-16,13 18 0 15,-9 8 0-15,1 10-1 16,2 12 1-16,-3 35-1 16,-3 8-1-1,4 3-2-15,-4-5-3 16,3-6-1-16,-1-7-1 15,-2-13-1-15,1-17-3 0,-2-46-1 16,10-4 0-16,-5-24 2 16,-1-7 3-16,-3-10 3 15,1 1 3-15,0-3 5 16,2 2 5-16,-2 5 4 0,3 5 3 16,2 5 1-16,3 4 0 15,6 5-1-15,5-1-3 16,9 2-3-16,8 4-4 15,8 2-1-15,7 1-1 0,5 4-3 16,9 0-4-16,2 6-11 16,-4 3-67-16,6-3-5 15,2-5-3-15,-1-5-8 0,3-1-2 16</inkml:trace>
  <inkml:trace contextRef="#ctx0" brushRef="#br0" timeOffset="3352.7541">8218 2493 81 0,'-7'17'95'0,"7"-10"-4"16,0-7-6-16,7-18 1 0,5-9-66 15,16-6-1 1,2-8-7-16,10-12-6 0,10-9-2 15,8-8 0-15,2-2-2 16,1 0 0-16,3-6-2 16,-6 6 1-16,-11 5 0 0,-6 6 1 15,-13 8-2 1,-11 15 0-16,-10 7 0 0,-11 10 0 16,-17 12-2-16,-13 9 0 15,-5 14-1-15,-1 11 0 0,-4 9 0 16,4 7 1-16,7 8 0 15,10 6 1-15,14 3 0 16,17 12 2 0,16-4 0-16,6-3 1 15,5-3 0-15,-1-4 0 16,-1-4 0-16,-7-4 1 16,-3-5 0-16,-20-14-2 0,-4-4 1 15,-13-1-2-15,-6-1 0 16,-4-6-4-16,3-3-4 0,1-9-13 15,0-1-63 1,20-4-4-16,-2-14-4 0,19-12-7 16,15-10 0-16</inkml:trace>
  <inkml:trace contextRef="#ctx0" brushRef="#br0" timeOffset="4685.5828">9437 2548 511 0,'39'-54'0'0,"6"-12"0"0,5-5 0 15,7-16-3-15,-6 19 2 16,-1-7 0 0,-4-6 0-16,-5-1-1 15,-4 2 1-15,-3 6 1 0,-7 12 0 16,-6 8 0-16,-6 19 0 16,-5 12 1-16,-10 23-1 0,0 0 0 15,7 15 0-15,-7 17-1 16,-2 13 0-16,-3 12 0 0,0 15 2 15,5 20 1 1,-2 1 0 0,8-5 1-16,3-8 0 15,3-13-3-15,6-13 0 16,2-18 0-16,10-16 0 0,-6-29 0 16,4-6 0-16,1-9 0 15,0-2 0-15,-5-2 0 16,-3 2 0-16,-1 2 0 0,-6 6 0 15,0 2-2-15,-10 6 0 16,-4 10 0-16,11-2 1 16,-11 2-1-16,12 15 1 15,-1 1 0-15,4 2 1 16,2 6 0-16,4 0 1 16,4 0 1-16,4-3-1 0,-3-3 1 15,6-3-1-15,3-6 0 16,2-4 0-16,-4-2 1 0,2-3-2 15,-6-5 0-15,6-4 0 16,-2-4 0-16,-5-4 0 16,-1 0 0-16,-6-2 0 0,-2-4 0 15,0 1 0-15,-3-2 0 16,-5 5 0-16,-5 1 0 16,-2 3 0-16,-3 4-2 15,-1 11 1-15,-7-6 0 0,-10 8 1 16,-4 10-1-1,0 6 1-15,2 8 0 0,-2 5 0 16,8 6 1-16,5 5 0 16,16 0 0-16,17 3 1 15,19-4-2-15,13-6 0 0,10-9 0 16,12-7 0-16,3-10 0 16,6-9 0-16,-6-15 0 15,-5-9 0-15,-10-7 0 16,-5-4 0-16,-18-2 0 0,-3 1 0 15,-11 0 0-15,-12 6 0 16,-7 8 0-16,-11 5 0 16,-8 11 0-16,-12 6 0 0,0 3 0 15,-3 6 0-15,-2 9 0 16,5 3 0-16,0 3 0 16,14-1 0-16,6-4 0 15,18-3 0-15,8-8 0 0,15-5 0 16,5-4 0-16,7-12 0 15,4-11 0-15,1-4 0 0,-3-8 0 16,-2-8 0 0,-7-4 0-16,-9-2 0 15,-10-2 0-15,-3 2 0 0,-10 8 0 16,-8 4 0-16,-6 10 0 16,-13 11 0-16,-10 13 0 15,-7 8 0-15,-5 13 0 16,-2 16 0-16,3 19 0 15,9 6 0-15,11 6 0 16,13 0 0-16,18-1 0 16,19-3 0-16,16-1 0 15,11-7 0-15,8-18 0 16,5-2 0-16,-1-4 0 0,-1-1 0 16,-2-1 0-16,-5-1 0 15,-11-1 0-15,-4 1 0 16,-9-2 0-16,-4 0 0 15,-6 2 0-15,-4-1 0 0,-7 2 0 16,-4-2 0-16,0-1 0 16,-6-2 0-16,0 1 0 15,-2-3 0-15,-2-2 0 16,1-2 0-16,-3-3 0 0,-2-3-10 16,11-3-77-16,-15-6-2 15,15 0-5-15,-6-4-6 16,3-14-3-16</inkml:trace>
  <inkml:trace contextRef="#ctx0" brushRef="#br0" timeOffset="20046.1188">3972 4785 25 0,'1'-15'61'0,"0"-2"-1"0,-1 3-15 16,0 0-6-16,-4 3-6 15,0 0-6-15,0 1-5 16,1 2-3-16,-2-1-5 15,-1-1 0-15,6 10-2 0,-13-14-2 16,2 6 0-16,3 1-2 16,-4 0-1-16,-5 1-1 15,0 0-2-15,-2 4-1 16,-1-3 1-16,-2 3-2 16,-2-2 0-16,-1 3 0 0,1 0 0 15,-3 1-1-15,3 0 1 16,-2 0 0-16,0 3 0 15,-1 0-1-15,2 2 0 0,-1-1 0 16,-2 3 0-16,2 0 0 16,-3 1 0-16,1 1-1 15,-4 1 1-15,1 0 0 0,-4 1 2 16,3 1-1-16,-1 1 0 16,-2 3 0-16,0-1 1 15,1 3-2-15,0 1 1 16,0 1 0-16,3 1-2 15,3 4-1-15,-2-1 1 16,2 2 0-16,-3 5-1 0,3 1 1 16,-2 1 0-16,4 2 0 15,-4 6 0-15,-1 0-1 16,-1 5 4-16,-4 1-1 0,2 0 1 16,1 2-1-16,-3 2 2 15,4 0-1-15,-3 0 1 16,8 2 1-16,-3-3-3 15,6 3-1-15,2 0 1 0,-6 1 1 16,8-1-2-16,0-1 0 16,1 3 0-16,-1-1 0 15,3 1 0-15,-5 2 0 0,8-1-1 16,2 1 1-16,-6 2 0 16,11 1-1-16,-4-2 0 15,-1-1 1-15,7-1-1 16,9-1 0-16,0 0 1 0,5-1-1 15,6 0 1-15,-2-1 0 16,8-4-1-16,8-1 2 16,-2 1-1-16,2-1 1 15,4-2-2-15,6-3 0 16,4 0 0-16,-1-6 0 0,4 2 0 16,-2-2 0-16,5-3 0 15,-5-3 0-15,1-3 0 0,2-1 0 16,7-5 0-16,-3-1 0 15,2-5 0-15,0-5 0 16,5-2 0-16,0-6 0 16,1-2 0-16,3-2 0 0,-5-7 0 15,25-10 0 1,1-2 0 0,3-4 0-16,-3-3 0 0,5-4 0 15,2-1 0-15,-2-5 0 16,1-1 0-16,-21 3 0 15,0-3 0-15,-3 0 0 16,-4-4 0-16,-2 0 0 16,-8-4 0-16,1 1 0 15,-7-4 0-15,0-1 0 0,-3-3 0 16,9-16 0 0,1-4 0-1,-4-3 0-15,-1-1 0 0</inkml:trace>
  <inkml:trace contextRef="#ctx0" brushRef="#br0" timeOffset="20879.8662">3623 4664 37 0,'0'0'93'0,"-12"-16"-3"16,12 16-5-16,-13-17-3 0,29 9-57 15,-16 8-5-15,-7 0-7 16,0 4-6-16,1 13-3 16,-1 9-2-16,-4 12 0 15,-1 14 0-15,-6 12-1 0,-3 14 0 16,-1 10 1-16,-2 13 1 16,-4 6 0-16,-3 8 0 15,5 2 1-15,-6 3 1 16,7-4-1-16,1 0 1 0,-1 0 0 15,2-5-1-15,5-3 0 16,3-5 1-16,-5-5-5 16,6-1 0-16,-2-1 0 0,7 0 0 15,-3 1 0-15,-3-2 0 16,2-3 0-16,-3-2 0 16,5-4 0-16,-7-5 0 15,1-5 0-15,-2-8 0 0,0-9 0 16,4-7 0-16,-4-9 0 15,5-6 0-15,0-6 0 16,2-10 0-16,1-9-13 16,11-12-23-16,0-6-52 0,2-21-1 15,8-13-6-15,1-18-7 16</inkml:trace>
  <inkml:trace contextRef="#ctx0" brushRef="#br0" timeOffset="21344.0563">4078 4880 57 0,'0'-31'89'15,"-6"6"-2"-15,-1 4-5 16,-4 4-40-16,4 5-6 0,7 12-17 16,-11-7-5-16,11 7-5 15,-9 21-3-15,3 9-3 16,-2 12 0-16,-2 16-1 16,-2 20 0-16,-3 16 2 15,-5 14 2-15,3 14 0 16,1 8-1-16,4 2 1 0,-5 4 1 15,6 5 0-15,-1 2 2 16,-2-4-4-16,5-2 0 16,-7-2-5-16,-3 0 0 0,-5-2 0 15,4-6 0-15,-4-13 0 16,2-14 0-16,1-9 0 16,5-13 0-16,-1-15 0 15,8-16 0-15,4-10 0 0,-3-17 0 16,5-8-12-16,3-12-26 15,-8-17-49-15,8-15-2 16,0-17-7-16,0-16-6 0</inkml:trace>
  <inkml:trace contextRef="#ctx0" brushRef="#br0" timeOffset="21944.4369">3672 4770 22 0,'-7'-31'77'0,"3"2"1"15,4-3-1-15,5 0-44 0,7 3-1 16,7 1-8-16,8 3-7 16,2 2-3-16,9 4-4 15,2 4-2-15,4 8-1 0,2 5-2 16,3 3-1 0,-2 11 0-16,4 8-1 0,3 8 0 15,-1 7 0-15,-2 9 1 16,0 7 0-16,4 8-1 15,-2 6 1-15,1 7 0 0,-4 6-2 16,-1 6 3-16,-2 3 1 16,-4 7-2-16,-4 5 1 15,-8 3 0-15,-4 1-1 16,-6 0 0-16,-4 0 1 16,-7-6-4-16,-9 0 1 0,-1-4-1 15,-7-6 0-15,-4-7 0 16,-4-4 1-16,-4-3-1 15,-3-4 0-15,-2-4 0 0,0-4 0 16,-5-1 0-16,2-4 0 16,-3-1 0-16,-3-3 0 15,2-5 0-15,-5-5 0 0,0-5 0 16,-1-8-2-16,-1-5-1 16,1-8-6-16,-1-10-10 15,6-6-65-15,0-4-4 16,1-17-5-16,2-10-6 15,-2-10-2-15</inkml:trace>
  <inkml:trace contextRef="#ctx0" brushRef="#br0" timeOffset="22423.0371">2193 6266 45 0,'-37'0'87'16,"8"-5"0"-16,5-3-4 16,14-31-19-16,1 25-31 15,9 5-9-15,8-3-6 16,11 4-5-16,8 0-3 0,10 2-2 15,3-1-1-15,11 5 0 16,6-1-1-16,17-4-2 16,16-2 0-16,10-3 0 15,7-3-1-15,15-4-1 0,12-1 0 16,12-3-2-16,6-1 0 16,4-3 0-16,-2 0 0 15,-3 0 0-15,-4 1 0 0,-7-2 0 16,-8 1 0-16,-13 1 0 15,-17 0 0-15,-11 3 0 16,-11 1 0-16,-18 4 0 16,-10 1 0-16,-15 4 0 0,-12 1 0 15,-9 3 0-15,-13-1 0 16,-3 10-15-16,-23-8-29 16,-7 5-45-16,-14-3-2 15,-13-1-6-15,-12-2-5 0</inkml:trace>
  <inkml:trace contextRef="#ctx0" brushRef="#br0" timeOffset="22974.6694">2803 5403 35 0,'0'-15'90'0,"0"15"-2"15,3-14-7-15,-3 14-4 0,0 0-54 16,-7 4-5-16,4 16-7 16,-1 7-6-16,-8 11-2 15,2 6-1-15,-2 4 3 16,-4 1-3-16,8-4 1 15,-5-1 0-15,4-9-1 0,-1-8 0 16,5-8 2-16,-2-5 0 16,7-14 0-16,0 0 2 15,-15 0 0-15,16-16-3 16,-3-6 0-16,2-7-1 16,0-7-1-16,3-6-1 0,2-5-1 15,3-2-1-15,9 1 1 16,-2 2 2-16,1 7 0 15,0 3 1-15,4 8 0 0,-2 6 0 16,-1 6-1-16,-1 7 1 16,0 6-1-16,-2 5-1 15,3 8 1-15,1 6-1 0,-3 9 1 16,9 3 0-16,3 8 0 16,-4 2-1-16,-2 6-1 15,3-4-1-15,-3 3-4 16,-1-5-6-16,-2-3-12 0,-11 2-41 15,4-9-21 1,-7-7-5-16,-4-8-4 0,-6-4-1 16</inkml:trace>
  <inkml:trace contextRef="#ctx0" brushRef="#br0" timeOffset="23157.2294">2814 5731 55 0,'-15'3'93'0,"-3"-3"-1"15,10 0-5-15,4-9-3 0,4 1-56 16,11-6-7-16,14-4-8 16,8-1-5-16,10-5-6 15,12 0-9-15,3 5-44 0,18-10-34 16,8-3-3-16,4-4-7 16,1 0-6-1</inkml:trace>
  <inkml:trace contextRef="#ctx0" brushRef="#br0" timeOffset="24995.1044">2350 6561 16 0,'-12'-5'85'0,"-4"-4"5"15,5-4-6-15,10-3-4 0,8-2-37 16,-4 0-16-16,10-2-10 16,3 3-6-16,1-1-4 15,7 4-2-15,5 4-2 16,-3 6 0-16,5 3-2 0,7 6-3 15,-6 8 0-15,0 9 1 16,-1 5-1-16,-6 7 1 16,-9 3 1-16,-1 6-1 15,-11 1 1-15,-3 0 1 16,-2-3 2-16,-8-2-1 0,-2-4 0 16,0-6-2-16,0-4 0 15,0-7 3-15,7-4-2 16,4-14 1-16,-5 15 2 0,5-15-2 15,14 0 1-15,7-13 2 16,9-1-2-16,10-4 0 0,6-3 0 16,5-3 1-16,4-2-2 15,2-1 1-15,-4 4-1 16,-3 2-2-16,-6 3 0 16,-7 3 0-16,-8 2 0 0,-7 5 0 15,-4 2 0-15,-10 5 0 16,-8 1 0-16,13-1 0 15,-13 1 0-15,0 0-7 16,0 0-9-16,0 6-34 16,0-6-37-16,0 9-1 0,0-9-10 15,4-3-3-15</inkml:trace>
  <inkml:trace contextRef="#ctx0" brushRef="#br0" timeOffset="25825.425">4807 6063 64 0,'-14'3'88'0,"-3"-2"-4"16,3-1-2-16,0 0-41 0,5-1-5 15,9 1-11-15,-13-5-7 16,13 5-5-16,0 0-3 16,0 0-2-16,0 0-2 15,0 0-1-15,2-9-1 16,11 4-1-16,7-3 0 0,3-3 0 16,12-4 0-16,7-5 0 15,10-3 1-15,3-5-1 16,9-4 0-16,3-4-1 15,6-2-2-15,7-5 0 0,1-4 0 16,5-5 0-16,5 0 0 16,0-2 0-16,1-2 0 15,0-2 0-15,5 1 0 16,-1 1 0-16,-1 0 0 0,-1 1 0 16,-2-2 0-16,0 1 0 15,-1-4 0-15,0 1 0 16,-3 1 0-16,-4 1 0 0,-7 3 0 15,-4 4 0-15,-7 4 0 16,-7 4 0-16,-8 9 0 16,-9 3 0-16,-8 6 0 15,-7 2 0-15,-9 5 0 16,0 4 0-16,-8 2 0 16,-2 4-5-16,-8 7-6 0,0 0-7 15,5-9-15-15,-5 9-36 0,-11 0-22 16,-5 3-4-16,-10 1-6 15</inkml:trace>
  <inkml:trace contextRef="#ctx0" brushRef="#br0" timeOffset="26023.4432">6888 4526 51 0,'-20'-13'86'0,"12"0"-1"16,7 0-2-16,1 0-41 16,18 6-6-16,8-1-13 15,6 4-5-15,5 4-4 0,6 4-3 16,1 11-3-16,1 9-2 15,-1 9-1-15,-6 8-2 16,-5 6-1-16,-8 3-1 16,-6 5-2-16,-9-2-3 15,-9 2-6-15,-4-8-11 0,-12-2-65 16,2-9-1-16,-4-9-6 16,3-12-6-16</inkml:trace>
  <inkml:trace contextRef="#ctx0" brushRef="#br0" timeOffset="27026.056">8602 3511 6 0,'-8'-24'76'0,"6"1"6"16,-8 2-22-16,9 0-3 15,-1-1-12-15,-2 4-9 16,0 0-7-16,-6 3-9 16,2 3-7-16,-8 0-3 0,-1 4-4 15,-5 5-2-15,-5 3-1 16,-5 3-1-16,-5 7 0 16,-6 6 0-16,-6 4 1 15,-6 8 0-15,-3 4 1 0,-4 5 0 16,-3 4-1-16,0 7 1 15,-1 3 0-15,1 5-1 16,1 2 0-16,3 6 0 0,1 2-1 16,2 4-1-16,3 4 1 15,3 2-2-15,7 4 0 0,1 2 0 16,7 1 0 0,4-1 1-16,6-3 0 15,6 0 0-15,4-2 0 16,7-1 1-16,2-3 0 0,6 4 0 15,2-5 0-15,1 1-1 16,8 3-1-16,5-3 3 0,6 1 0 16,3-3-3-16,5 1 0 15,9-1 0-15,5 2 0 16,8-1 0-16,5-1 0 0,6 1 0 16,6-5 0-16,6-6 0 15,6-4 0-15,0-8 0 16,6-9 0-16,-5-8 0 15,8-10 0-15,0-7 0 16,-1-9 0-16,1-5 0 0,1-7 0 16,2-12 0-16,-1-8 0 15,2-4 0-15,2-9 0 16,0-5 0-16,0-10 0 16,4-2 0-16,-3-9 0 0,1-2 0 15,1-4 0-15,-2-8 0 16,-2-6 0-16,1-6 0 15,1-8 0-15,-3-8 0 0,-6-7 0 16,0-5 0-16,-8-12 0 16,-7-3 0-16,-8-3 0 15,-11 3 0-15,-15 0 0 0,-13 7 0 16,-17 1 0-16,-9 8 0 16,-23 12 0-16,-16 11 0 15,-16 9 0-15,-19 8 0 16,-15 10 0-16,-14 10 0 0,-13 12 0 15,-19 10 0-15,-8 9 0 16,-7 9 0-16,-7 12 0 16,1 5 0-16,1 10 0 15,4 8 0-15,18 15-26 16,15 1-66-16,10-1-2 0,13-1-6 16,13-8-5-16</inkml:trace>
  <inkml:trace contextRef="#ctx0" brushRef="#br0" timeOffset="27576.7397">1353 4027 35 0,'0'0'83'0,"8"-3"3"0,-1-7-2 15,0-1-22-15,0 2-24 16,-7 9-11-16,22-17-6 16,-9 14-8-16,9-1-1 15,0 4-1-15,10 3-5 0,-5 6-1 16,17 5 2-16,2 8 0 15,7 5-1-15,4 8-1 16,3 6-2-16,3 9-3 16,-6 7 0-16,3 4 0 15,-1 2 0-15,-14-2 0 0,5-3 0 16,-6-5-4-16,-7-8-3 16,-5-7-1-16,-3-11-3 15,-9-6-10-15,-14 2-58 16,12-23-9-16,-15-14-5 0,-3-10-2 15,-6-13-3-15</inkml:trace>
  <inkml:trace contextRef="#ctx0" brushRef="#br0" timeOffset="27800.3038">2270 4042 9 0,'-9'-60'90'0,"-4"10"2"16,-1 11-2-16,-6 9-6 15,5-8-32-15,2 27-24 0,-3 11-11 16,2 9-7-16,1 14-4 15,1 13 0-15,-4 13-4 0,2 11 0 16,0 17-1-16,-2 12 1 16,1 14-2-16,-3 3 0 15,1 2-3 1,-1-5-3-16,6-6-6 0,-6-11-14 16,3-14-57-16,4-15-2 0,-9-22-3 15,5-16-8-15,-5-19 4 16</inkml:trace>
  <inkml:trace contextRef="#ctx0" brushRef="#br0" timeOffset="28146.2158">1503 4477 80 0,'-20'-7'100'0,"1"3"-7"15,4 1-6-15,7-6 1 16,1-2-67-16,7 0-3 15,2-2-5-15,11-3-2 16,14-6-11-16,12-9 0 16,14-5 0-16,13-7 0 0,19-4 0 15,14-4 0-15,17-4 0 16,9 1 0 0,3 4 0-16,-2 0 0 0,-7 7 0 0,-12 4 0 15,-18 7 0-15,-16 7 0 16,-20 7 0-16,-13 4 0 15,-20 5 0-15,-8 4 0 16,-12 5 0-16,0 0 0 16,0 0 0-16,0 0 0 0,2-10 0 15,-2 10-82-15,0 0-11 16,0 6-3-16,0-6-8 0,0 0-6 16</inkml:trace>
  <inkml:trace contextRef="#ctx0" brushRef="#br0" timeOffset="29022.4961">8458 3458 7 0,'19'-27'91'0,"-2"3"1"16,-3 6-2-16,-3 3-9 16,-6 4-43-16,-5 11-12 15,0 0-9-15,10 1-6 16,-10 19-6-16,0 5-3 15,0 12 0-15,-7 15-1 0,0 13 2 16,-4 13 0-16,-2 13 0 16,-5 13-1-16,1 13 0 15,-6 12 0-15,-2 5-1 16,0 5 1-16,-1 3-1 0,3 3 0 16,-1-5 0-16,4 1 2 15,-3-9 1-15,3-5-1 0,1-6 1 16,3-4-1-16,-1-9 1 15,1-7-1-15,1-5 0 16,-2-6-6-16,1-8-2 16,-1-9-4-16,0-9-9 15,1-15-20-15,3-14-49 0,8-19-1 16,5-16-8-16,0-31-2 16</inkml:trace>
  <inkml:trace contextRef="#ctx0" brushRef="#br0" timeOffset="29424.2538">9481 3546 57 0,'39'-53'96'0,"-9"8"-4"0,-10 9-5 16,-9 10-3-16,-9 6-62 15,-2 20-6 1,0 0-3-16,0 5-4 0,0 24-4 16,0 9-2-16,-3 19-1 15,1 14 0-15,-1 13 0 16,-3 14 0-16,-2 13 0 0,-2 9-1 16,-3 9 0-16,-5 6 0 15,-6 1-1-15,-3 4 1 0,-4-2 0 16,-4 2 0-1,-2-7-2-15,0-4 4 16,1-4 0-16,0-6 0 0,7-5 0 16,0-10-3-16,8-9 0 15,2-12-4-15,8-6-5 0,1-18-19 16,-15-10-57-16,22-16-6 16,-2-18-1-16,5-15-10 0,-14-17 3 15</inkml:trace>
  <inkml:trace contextRef="#ctx0" brushRef="#br0" timeOffset="29977.7354">7312 4820 73 0,'-32'0'86'0,"8"-4"-1"16,5-5-4-16,6-1-53 0,13 10 2 15,-6-15-8-15,6 15-8 16,8-12-4-16,3 8-1 15,1 1-3-15,4 1 0 16,2 2-1-16,6 0 0 16,5 0 0-16,10 2 1 0,12-2 0 15,8-2-1-15,14-5 0 16,14-4 0-16,20-5 0 16,12-6-2-16,15-1-1 0,16-4 0 15,6-4 0-15,13-1-1 16,1 0 0-16,6-3-1 15,-8 1 0-15,-6 0 3 0,-13 0-3 16,-14 0 0-16,-16 4 0 16,-20 2 0-16,-14 4 0 15,-18 3 0-15,-19 4 0 0,-15 5 0 16,-5 1 0-16,-12 6 0 16,-6-1 0-16,-10 6 0 15,0 0 0-15,0 0 0 16,0 0 0-16,0 6-6 15,-5-1-19-15,-22 6-62 16,17 1-4-16,-6-2-5 0,0-2-6 16,-4-4-1-16</inkml:trace>
  <inkml:trace contextRef="#ctx0" brushRef="#br0" timeOffset="31395.3629">7898 4038 34 0,'-12'-15'93'0,"4"3"0"0,-2-3-6 16,4 3-2 0,2 1-54-16,4 11-10 0,0 0-9 15,-10-4-5-15,10 12-4 0,0 9-1 16,-1 9-2-16,0 4-1 15,-3 11 1-15,2 3 0 16,-4 1 0-16,1-2 0 16,0 0 0-16,-1-6 0 15,1-8 0-15,2-6 2 0,-1-7 0 16,1-7 1-16,3-9 0 16,0 0 0-16,-13-5 0 15,9-9 1-15,-2-7-1 0,0-6 0 16,2-6-1-16,2-6 0 15,2-3-1-15,0-4 1 16,9-5-2-16,4-1 0 16,6 2 0-16,2 2 0 15,7 0 0-15,0 6-1 0,2 6 1 16,-1 8-2-16,0 7 1 16,-4 10-1-16,-2 11 1 15,-2 5 0-15,-6 16-1 16,-7 11 1-16,-5 7-1 0,-1 5 1 15,-2 3 1-15,-5-1-1 16,-3-1 0-16,-7-5 1 16,4-7 0-16,1-8-1 0,1-6 1 15,3-4 0-15,4-5 1 16,2-10-1-16,6 9 1 16,12-9 0-16,-1 0 0 0,7 0-1 15,2 0 0-15,3 4 0 16,1 1 0-16,-2 4-1 15,-2 7 0-15,-6 2 1 16,-4 8-1-16,-6 0 1 0,-5 4 0 16,-5 1 1-16,-7 3-1 15,-9-2 2-15,-8-2-1 16,-7-1 1-16,-7-5 0 16,-3 0 1-16,-2-6-1 15,-3-4 0-15,3-5 1 0,0-3-1 16,9-3 0-16,1-3 0 15,7 0 1-15,7-3-3 16,6-3 0-16,1 0 0 16,12 6-5-16,-7-10-4 0,7 10-7 15,0 0-27-15,5-4-48 16,4 4-1-16,2 0-6 0,-1 5-5 16</inkml:trace>
  <inkml:trace contextRef="#ctx0" brushRef="#br0" timeOffset="33124.9222">7810 4964 24 0,'-17'-4'88'16,"3"1"-2"-16,2-1-4 16,2 6-22-16,10-2-29 0,-9 2-12 15,9-2-8-15,1 16-5 16,6-2-2-16,6 3-1 15,6 3 2-15,2 3-1 16,2 1 1-16,5 0-1 0,-2 4-1 16,0-2 0-16,-3 1-2 15,-4 0 2-15,-3-2 1 16,-7 1 0-16,-5-2 0 0,-4 0 1 16,-6-1 0-16,-7-3-1 15,-7-2 2-15,-5 0-3 16,-4-4 0-1,-3 0-1-15,-2-5 0 0,1 0-2 16,-1-4-4-16,7-1-5 16,-3-6-14-16,10-14-60 0,8 6-2 15,4-11-7-15,7-4-5 16</inkml:trace>
  <inkml:trace contextRef="#ctx0" brushRef="#br0" timeOffset="33286.961">7749 5027 82 0,'15'-25'90'0,"8"0"-4"16,2-2-4-16,9 4-50 16,2 0-5-16,8 3-12 15,8 6-12-15,-1 1-28 0,9 8-52 16,2 2-4-16,-4 1-7 16,-1 1-5-1</inkml:trace>
  <inkml:trace contextRef="#ctx0" brushRef="#br0" timeOffset="34279.2869">4688 6909 54 0,'-14'0'78'16,"0"-6"1"-16,6 3-29 15,8 3-4-15,-12-11-10 16,12 11-8-16,-4-12-6 16,4 12-5-16,5-10-4 0,5 7-1 15,2 3-3-15,7 0-1 16,4 0 0-16,5 0-1 16,11 3 0-16,5 1-1 15,14 1 0-15,8-1-1 16,12-1 0-16,16-3-1 0,12 0-1 15,18 0 0-15,8-4-1 16,13-3-1-16,5-1 1 16,7 0-2-16,3-1 0 0,-6 2 0 15,-6 1 0-15,-10 0 0 16,-13 0 0-16,-19 5 0 16,-14 0 0-16,-18 1 0 15,-20 0 0-15,-12 0-4 0,-18 2-4 16,-8 3-5-16,-16-5-6 15,0 0-14-15,-16 6-23 16,-7-8-30-16,-1-4-4 16,-3-2 7-16,-3-5 17 0,0-2 26 15,1 1 27-15,5-5 27 16,8 3 34-16,7 3 38 16,3 3-1-16,6-1-13 15,10 7-14-15,6 4-17 0,10 1-16 16,2 11-9-16,5 6-4 15,2 6-2-15,0 7-3 16,-5 4-2-16,-8 6-1 0,-7 5-1 16,-12 2-3-16,-5 0-3 15,-15-3-6-15,-1 1-25 16,-7-4-50-16,-3-7-1 16,3-10-7-16,3-11-7 0</inkml:trace>
  <inkml:trace contextRef="#ctx0" brushRef="#br0" timeOffset="34945.5223">8738 6615 37 0,'1'-9'73'16,"-1"-1"-1"-16,0 10-27 0,-9-15-7 15,2 4-5 1,-6 2-5-16,0-2-8 0,-9 5-3 16,-2-3-3-16,-3 4-2 15,-7 0-3-15,-4 2-1 0,-5 2-1 16,-2 1-1-16,-5 0 0 16,-4 2-1-16,0 2 0 15,-4 3-1-15,0 3 0 16,-4 0-1-16,-3 6 0 0,-1 2 0 15,-4 4-1-15,1 6 0 16,-1 2-1-16,-2 11 1 0,1 3-1 16,0 6 0-16,5 6 1 15,4 3 1-15,2 6 0 16,3 3 0-16,5 5 1 16,4 2-1-16,5 5 1 0,3 2-1 15,4 8 0-15,2-1-2 16,6 15 2-1,7 4 0-15,7 3 0 16,6-3 1-16,8 0-1 16,5-3 0-16,10-2-1 15,10-5-2-15,10-14 0 0,7-7 0 16,13-5 0-16,9-6 0 16,11-7 0-16,12-3 0 15,9-10 0-15</inkml:trace>
  <inkml:trace contextRef="#ctx0" brushRef="#br0" timeOffset="35303.822">10898 7315 41 0,'-66'-264'110'0,"5"148"-6"16,15-13-7-1,-155 37-93-15,120 18 92 16,-73 5-37-16,47 8-59 0,-16 10 0 15,-10 12 0-15,-9 7 0 0,-6 12 0 16,-4 8 0-16,-8 12 0 16,-5 5 0-16,2 15 0 0,-1 9 0 15,8 11 0 1,6 6 0-16,18 14-7 0,11 4-25 16,16 12-56-16,30 5-4 15,20-4-3-15,24-5-7 16,20-10 7-16</inkml:trace>
  <inkml:trace contextRef="#ctx0" brushRef="#br0" timeOffset="36370.9075">9010 6668 43 0,'-17'-18'72'16,"6"-3"3"-16,7-1-2 16,-1 1-50-16,10 0 2 0,12 1 0 15,8 2-4-15,7 1 0 16,7 1-3-16,8 4-2 15,9 1-2-15,8 3-1 16,8 4-2-16,8 4-2 16,0 0 0-16,9 8-2 15,5 4 0-15,6 4-1 16,2 4-2-16,-1 7 1 0,-5 4-1 16,4 5-1-16,-4 5 0 15,-6 6 1-15,-6 3-4 16,-7 6 0-16,-10 4 0 15,-8 3 0-15,-6 1 0 0,-10 0 0 16,-9 0 0-16,-7 1 0 16,-7-5 0-16,-5 1 0 0,-9-2 0 15,-2 2 0-15,-4-4 0 16,-7-2 0-16,1 4 0 16,-10-2 0-1,-1 0 0-15,-5 1 0 0,-6-1 0 16,-8 21 0-1,-4-1-17-15,-38 29 34 47,-5-6-17-47,3-3 0 16,-9 1 0-16,-3-7 0 16,-4-1 0-16,-1-24 0 0,-3 0 0 15,29-30 0-15,-8-2 0 16,-9 1 0-16,0-2 0 15,-2-4 0-15,9-1 0 0,-10-3 0 16,-9-6 0-16,6-1 0 16,1-4 0-16,0-3 0 15,-12-4 0-15,5-1 0 0,-16-6 0 16,6 0 0-16,0-4 0 16,-2-87 0-16,169 215-14 15,175 244-141-15,59 20 123 16,-273 6 1-16,-133-3-1 0,49 1 0 15,-38 1 0 1,8 85 131-16,-171-224-6 0,-158-239 30 16,-44-19-125-16,278-11-2 15,158 4-7-15,-38-14-9 16</inkml:trace>
  <inkml:trace contextRef="#ctx0" brushRef="#br0" timeOffset="36945.1346">8498 6582 14 0,'-7'-36'86'0,"5"2"3"15,1-1-4-15,1 5-3 16,4 3-49-16,3 7-3 16,1 4-8-16,2 5-6 0,-1 8-4 15,-9 3-3-15,15 8-2 16,-8 12-1-16,-2 9-2 15,-3 8 0-15,-3 12 0 0,1 12-1 16,-9 13 0-16,-2 10-1 16,-6 11-2-16,-6 6 0 0,-4 9 0 15,-3 8 0-15,-1 3 0 16,-2 8 0-16,-5-1 0 16,0 8 0-16,-1 1 0 15,0 4 0-15,1-4 0 0,1-5 0 16,3-5 0-16,1-13 0 15,6-12 0 1,6-12 0-16,2-16 0 0,6-13 0 16,2-11 0-16,4-9 0 15,3-10 0-15,1-9 0 0,2-6 0 16,0-3 0-16,1-13 0 16,0 0 0-16,4 0-17 15,10-19-72-15,2-10-4 16,2-15-2-16,2-15-7 0,9-16-1 15</inkml:trace>
  <inkml:trace contextRef="#ctx0" brushRef="#br0" timeOffset="37338.5169">9832 6723 56 0,'64'-42'92'16,"-17"4"0"-16,-11 8-4 0,-14 2-3 16,-7 6-63-16,-6 11-1 15,-9 11-3-15,0 0-4 16,8 13-4-16,-8 15-3 16,-3 14-1-16,-6 14-6 15,2 15 0-15,-7 17 0 0,-3 10 0 16,-4 14 0-16,-1 6 0 15,-6 5 0-15,-1 2 0 16,-4-1 0-16,-4-4 0 16,-1-2 0-16,0-2 0 0,-3-6 0 15,1-5 0-15,-2-9 0 16,3-7 0-16,1-5 0 16,1-8 0-16,1-8 0 0,2-10 0 15,2-6 0-15,0-11 0 16,6-3-28-16,9-9-61 15,-14-10-3-15,1-11-5 0,-2-8-4 16,-1-12-3 0</inkml:trace>
  <inkml:trace contextRef="#ctx0" brushRef="#br0" timeOffset="37836.8341">7330 7821 32 0,'-45'4'86'0,"3"-2"1"0,6-2-4 15,2 0-1-15,-2 0-63 0,15 0 1 16,7 1-1-16,3 1-3 16,11-2-3-16,0 0-1 15,25 5-2-15,20-5-2 16,21-2 0-16,24-4-1 0,22-6-1 16,33-2-3-1,25-5-3-15,25-2 0 0,21-1 0 16,15-2 0-16,9 2 0 0,3-2 0 15,1-1 0-15,-12 2 0 16,-10-3 0-16,-23 2 0 16,-21-3 0-16,-28 2 0 15,-28-2 0-15,-28 3 0 16,-19 2 0-16,-22 5 0 0,-19 2 0 16,-15 4 0-16,-19 11 0 15,-11-10 0-15,-16 7 0 16,-9 3-7-16,-17 14-59 15,-12-14-26-15,-10-1-1 0,-13-1-8 16,-7-6-3-16</inkml:trace>
  <inkml:trace contextRef="#ctx0" brushRef="#br0" timeOffset="38285.6552">7969 7070 56 0,'-10'-14'78'16,"2"-2"2"-16,-7 3-37 16,2 4 0-16,2-2-3 0,-4 6-7 15,0 2-6 1,-4 3-5-16,1 7-4 0,-5 8-4 16,-3 10-2-16,-2 5-2 15,-4 10-1-15,-1 5-1 0,-3 5-1 16,4 1-2-16,2-1 1 15,5-5-6-15,5-2 0 16,14-7 0-16,9-8 0 0,24-10 0 16,19-7 0-16,19-11 0 15,28 2-29-15,19-13-57 16,15-15-3-16,10-10-5 16,9-11-8-16,1-7-3 0</inkml:trace>
  <inkml:trace contextRef="#ctx0" brushRef="#br0" timeOffset="40474.9586">7349 8204 74 0,'-8'-22'84'16,"5"-4"-2"-16,3-6-6 15,3 1-41-15,13-1-6 0,7-1-11 16,7 6-7-16,7 0-3 16,6 9-1-16,3 4-2 15,2 10-1-15,-3 4-1 16,-3 10-1-16,-5 11 0 0,-7 9 0 15,-9 7 0-15,-8 4 1 16,-10 4 0-16,-4 3 0 16,-12-3 0-16,-11-1 0 15,-2-3 0-15,-7-9-1 0,5-4 0 16,3-7-1-16,0-5 0 16,10-7 0-16,15-9 0 15,0 0 0-15,18 3-1 16,13-4 1-16,10-3 0 0,9 1 0 15,7 2 1-15,3 1-1 16,-1 4 1-16,-5 6-1 16,-6 1 1-16,-10 6-1 15,-12 0 1-15,-12 3 0 16,-14 1 0-16,-10 4 0 0,-17 0 1 16,-10 2-1-16,-13 4 1 15,-3-1 0-15,-5 1-2 16,1 1-3-16,2-2-6 0,11 4-15 15,5-6-60-15,16-6-4 16,15-5-6-16,8-17-6 16,18 10-3-16</inkml:trace>
  <inkml:trace contextRef="#ctx0" brushRef="#br0" timeOffset="41756.7757">8982 9422 40 0,'-2'-11'75'16,"0"-5"0"-16,2 3-12 0,-3-2-14 15,3 1-8-15,0 1-7 16,0-3-7-16,-2 2-6 15,-1 3-4-15,-4 0-3 16,-2 1-3-16,-5 4-3 0,-3 2-1 16,-4 4-2-16,-7 0-1 15,-4 7-1-15,-6 2 0 16,-6 2-1-16,0 4 1 16,-8 0-1-16,-5 3 1 0,1 1-1 15,-8 1 0-15,-4 4-2 16,0 2 0-16,-5 2 0 15,-7 4 0-15,2 2 0 0,-6 5 0 16,-2 2 0-16,1 4 0 16,2 4 0-16,-2 5 0 15,2 5 0-15,4 3 0 16,0 3 0-16,4 6 0 16,4 2 0-16,0 1 0 0,6 1 0 15,8 0 0-15,3 0 0 16,5 3 0-16,3 1 0 15,5 1 0-15,4 1 0 16,4 3 0-16,4 4 0 0,0 3 0 16,3 2 0-16,4 5 0 15,10-3 0-15,4 3 0 0,8 1 0 16,2 2 0 0,14 2 0-16,13-2 0 0,9-2 0 15,14-1 0-15,6-3 0 0,11-3 0 16,12-3 0-1,9-5 0-15,7-6 0 0,9-6 0 16,9-8 0-16,4-5 0 16,7-8 0-16,4-7 0 15,-2-11 0-15,1-9 0 0,1-12 0 16,-3-11 0-16,-1-9 0 16,-3-19 0-16,-1-9 0 15,-1-13 0-15,0-11 0 16,4-9 0-16,-3-4 0 15,2-6 0-15,-4-5 0 0,1-3 0 16,-7-1 0-16,-2-3 0 16,-8-4 0-16,-9-5 0 15,-7-7 0-15,-5-9 0 0,-11-7 0 16,-7-7 0-16,-6-7 0 16,-10-5 0-16,-7-4 0 0,-8 0 0 15,-7 0 0-15,-11 6 0 16,-13 2 0-16,-9 6 0 15,-15 8 0-15,-12 8 0 16,-13 5 0-16,-13 8 0 16,-17 6 0-16,-12 10 0 15,-15 6 0-15,-11 10 0 0,-14 7 0 16,-6 8 0-16,-6 8 0 16,-4 10 0-16,-1 12 0 15,1 8 0-15,5 10 0 16,2 8 0-16,9 10 0 0,4 10 0 15,8 11 0-15,10 9 0 16,14 10 0-16,12 7 0 16,17 11-24-16,26 5-66 0,13-4-2 15,22-5-5-15,11-11-4 16,24-10-2-16</inkml:trace>
  <inkml:trace contextRef="#ctx0" brushRef="#br0" timeOffset="42228.7865">9163 9383 62 0,'1'-25'92'0,"-4"-1"0"0,-4 4-5 15,-9 2-3-15,-3 4-62 16,-2 13-3-16,-5 4-4 15,1 17-3-15,-4 11-3 0,-2 15-3 16,-1 14-1-16,-4 11-1 16,-3 19-2-16,-2 13-2 15,1 15 0-15,-1 9 0 16,4 8 0-16,1 6 0 0,0 4 0 16,0 2 0-16,2 3 0 15,0-6 0-15,5-4 0 16,-4 2 0-16,1-4 0 15,5 1 0-15,-3-3 0 0,4 1 0 16,-1-4 0-16,5-5 0 16,5-9 0-16,-1-7 0 15,5-13 0-15,0-13 0 16,1-10 0-16,0-16 0 16,5-15 0-16,-4-9 0 0,1-10 0 15,0-8 0-15,0-8 0 16,-2-1 0-16,-2-7-3 0,9-19-67 15,-6 5-23-15,3-7 0 16,0-8-7-16,0-9-3 16</inkml:trace>
  <inkml:trace contextRef="#ctx0" brushRef="#br0" timeOffset="43649.7805">9905 9637 55 0,'0'-25'84'16,"-2"3"-1"-16,-8-6-24 15,6 8-6-15,0 3-11 0,-2 6-9 16,6 11-11 0,-11-9-3-16,11 9-4 0,-13 12-3 15,5 8-2-15,-5 10-2 16,1 9-2-16,-3 8 0 0,-3 11-2 16,-6 13-4-16,0 13 0 15,-7 11 0 1,-2 11 0-16,-2 6 0 0,-7 14 0 15,0 8 0-15,-6 5 0 16,2 4 0-16,-6 3 0 0,-2 5 0 16,0 3 0-16,-1 2 0 15,-7 34 0 1,-2-4 0-16,7-5 0 16,3-11 0-16,6-15 0 15,7-17 0-15,7-15 0 16,6-18 0-16,11-54 0 0,6-14 0 15,8-12 0-15,-1-9 0 16,0-5 0-16,-1-19-72 31,0-16-21-31,-6-14-1 16,0-11-8-16</inkml:trace>
  <inkml:trace contextRef="#ctx0" brushRef="#br0" timeOffset="44182.1782">6689 11014 22 0,'-37'7'88'0,"5"-4"1"15,5-3-3-15,8 0-4 16,26-9-46-16,-7 9-10 16,-5-13-6-16,5 13-6 15,20-11-4-15,6 5-1 0,10 2-4 16,14-1 1-16,13 4-1 15,13-1-1-15,15 1 0 16,18-4 1-16,15 0-5 16,15-5 0-16,12-3 0 0,19-3 0 15,9-6 0-15,17-3 0 16,11-2 0-16,8-3 0 16,5-4 0-16,3 2 0 0,4-4 0 15,-4-1 0-15,-3 1 0 16,-13 3 0-16,-11 1 0 0,-13 4 0 15,-16 2 0 1,-17 6 0-16,-23 4 0 0,-20 3 0 16,-22 4 0-16,-19 3 0 15,-18 3 0-15,-16 3 0 16,-18 0 0-16,-14 0 0 16,-7 5-24-16,-30-1-66 0,8-1-3 15,-15-3-5-15,-7-2-4 16,-12-8-1-16</inkml:trace>
  <inkml:trace contextRef="#ctx0" brushRef="#br0" timeOffset="44614.1085">7878 9943 67 0,'0'-12'98'15,"0"2"-4"-15,0 1-6 16,0 9-1-16,-8-12-62 16,8 12-4-16,-11 8-7 0,1 8-5 15,2 10-4-15,-6 7-2 16,0 8-3-16,-3 9 0 16,-1 9 0-16,-3 5 0 15,0 6 0-15,5 0 0 0,-3 1 0 16,4-4 0-16,0-2-3 15,2-11-9-15,3 0-19 16,1-14-57-16,3-15-2 16,-1-9-5-16,7-16-5 15</inkml:trace>
  <inkml:trace contextRef="#ctx0" brushRef="#br0" timeOffset="44985.1025">7589 10106 41 0,'9'-48'93'0,"1"6"0"16,7 0-5-16,3 2-2 0,7 5-58 15,8 5-1-15,7 10-9 16,3 10-6-16,5 7-4 16,2 10-3-16,2 13-1 0,2 14-2 15,-2 11-1-15,-9 7-1 16,1 9 1-16,-11 2 0 15,-9 4 2-15,-13-3-3 16,-11 0 0-16,-11-4 0 0,-18-4 0 16,-12-4 0-16,-14-3 0 15,-9-1 0 1,-8-5 0-16,-4-4 0 0,-1-5 0 16,1-7 0-16,7-4 0 15,8-7 0-15,8-7 0 0,9-5 0 16,12-4 0-16,11 0 0 15,6-7 0-15,13 7 0 16,6-8-51-16,18 0-37 16,8-3-3-16,7-4-7 0,5-1-5 15</inkml:trace>
  <inkml:trace contextRef="#ctx0" brushRef="#br0" timeOffset="46666.8463">7341 11360 50 0,'18'-34'96'16,"4"4"-2"-16,-6 0-4 15,-1 5-3-15,-19 3-52 0,13 8-4 16,1 12-11-16,0 2-12 16,-2 18-8-16,-5 7 0 15,1 9 0-15,-3 7 0 16,2 7 0-16,-3 8 0 0,-5 5 0 15,-2 4 0-15,-4 5 0 16,-2 1 0-16,-3 3 0 16,-1-3 0-16,0 1 0 15,0-10 0-15,5-7 0 0,0 8-67 16,11-36-25 0,7-14-2-16,12-15-6 15,5-23-5-15</inkml:trace>
  <inkml:trace contextRef="#ctx0" brushRef="#br0" timeOffset="47015.1442">7849 11379 84 0,'15'-24'98'16,"-2"12"-5"-16,-13 12-3 0,0 0 0 16,-3 33-57-16,-12-3-12 15,1 10-19-15,-6 6-2 16,-1 6 0-16,2 6 0 0,-3 0 0 15,8-4 0-15,6-6 0 16,7-8 0-16,16-10 0 16,10-11 0-16,9-13 0 15,9-10 0-15,5-17 0 16,2-9 0-16,0-10 0 16,-5-5 0-16,-8-7 0 0,-10-3 0 15,-10-2 0-15,-13-2 0 16,-6 1 0-16,-17 4 0 15,-12 4 0-15,-9 4 0 0,-7 13 0 16,-11 6 0-16,-2 15 0 16,-7 3 0-16,10 9-70 15,0 7-22-15,5-4-3 0,10-4-8 16,10-6-4-16</inkml:trace>
  <inkml:trace contextRef="#ctx0" brushRef="#br0" timeOffset="47914.6529">4432 7196 50 0,'-17'-33'84'0,"0"2"-1"15,0 2-2-15,0 3-42 0,9 6-4 16,0 4-8-16,8 16-8 16,0 0-4-16,0 0-4 15,5 16-2-15,11 13-1 16,11 13-3-16,4 13 0 16,6 20 1-16,7 14 0 0,9 11-1 15,15 33 2 1,5 11 0-16,7 9-1 15,9 8-3-15,5 1-3 0,5-4 0 16,7-2 0 0,1-1 0-16,-3-25 0 0,-1-4 0 15,-2-1 0-15,3 0 0 16,-3-1 0-16,3-1 0 0,4 6 0 16,1 1 0-16,-2 0 0 15,2 2 0-15,11 8 0 16,-4-8 0-16,-5-8 0 15,-11-7 0-15,-8-13 0 16,-19-15 0-16,-7-12 0 16,-11-12 0-16,-30-30 0 15,-21-6 0 1,-13-16 0 0,-11-7 0-16,-12-7 0 15</inkml:trace>
  <inkml:trace contextRef="#ctx0" brushRef="#br0" timeOffset="50433.0875">10600 4514 60 0,'-17'-5'83'0,"17"5"-19"0,-13-11-6 16,3 9-9-16,-5-4-10 15,5 3-5-15,10 3-9 16,-13-6-5-16,13 6-5 16,-11-2-4-16,11 2-3 15,0 0-3-15,0 0 0 0,0 5-2 16,0-5-1-16,20 12 0 15,-1-6 0-15,9 1 0 16,9-2 0-16,7 2 1 16,10-4-1-16,11 1 0 0,10-3 0 15,9 0 0-15,15-1-1 16,10 1 1-16,6-1-1 16,11 1 1-16,10 1-1 15,11-2 0-15,8 0 0 0,3-3-1 16,10 0 2-16,0 0-2 15,13 0 0-15,0-2 0 16,2 1 0-16,-5 0 0 0,1 0 0 16,-4-1 0-16,-12 2 0 15,-5-1 0-15,-17 0 0 16,-12 0 0-16,-13 0 0 16,-17 2 0-16,-14-4 0 15,-16 2 0-15,-15 1 0 16,-13 0 0-16,-12-1 0 0,-5-1 0 15,-13 1 0-15,0 0 0 16,-11 4 0-16,0 0 0 16,6-12 0-16,-6 12 0 0,0 0 0 15,1-11 0-15,-1 11 0 16,0 0 0-16,0 0 0 0,0 0 0 16,0 0 0-16,0 0 0 15,0 0 0-15,0 0 0 16,0 0 0-16,0 0 0 15,0 0 0-15,0 0 0 0,0-9 0 16,0 9 0 0,0 0 0-16,0 0 0 0,0 0 0 15,0 0 0-15,4-9 0 16,-4 9 0-16,0 0 0 16,5-10 0-16,-5 10 0 15,0 0 0-15,5-10 0 0,-5 10 0 16,0 0 0-16,0 0 0 15,0 0 0-15,0 0 0 0,0 0 0 16,5-9 0-16,-5 9 0 16,0 0 0-16,0 0 0 15,0 0 0-15,0 0 0 0,0 0 0 16,0 0 0-16,0 0 0 16,0 0 0-16,0 0-2 15,0 0 0-15,0 0 1 16,0 0 0-16,0 0-1 0,0 0 1 15,0 0 0-15,0 0 0 16,0 0 0-16,0 0 0 16,0 0 0-16,0 0 1 15,0 0-1-15,0 0 1 16,0 0-1-16,0 0 1 16,0 0 0-16,0 0 0 0,0 0-1 15,0 0 1-15,0 0 0 16,0 0 0-16,0 0 0 15,0 0 0-15,0 0 0 0,0 0 0 16,0 0 0-16,0 0 1 16,0 0-1-16,0 0 0 0,0 0 0 15,0 0 0-15,0 0 0 16,0 0 0-16,0 0 0 16,0 0 0-16,0 0 0 15,0 0 0-15,0 0 0 0,0 0 0 16,0 0 0-16,0 0 0 15,0 0 0-15,0 0 0 16,0 0 0-16,0 0 0 0,0 0 0 16,0 0 1-16,0 0-1 15,0 0 0-15,0 0 0 16,0 0 0-16,0 0 0 16,0 0 0-16,0 0 0 15,0 0 0-15,0 0 0 0,0 0-1 16,0 0 1-16,0 0 0 15,0 0 1-15,0 0-1 16,0 0 0-16,0 0 0 0,0 0 0 16,0 0 0-16,0 0 0 15,0 0 0-15,0 0 0 16,0 0 0-16,0 0 0 16,0 0 0-16,0 0 0 0,0 0 0 15,0 0 0-15,0 0 0 16,0 0-1-16,0 0 1 15,0 0 0-15,0-9 0 0,0 9 0 16,0 0-1-16,0 0 0 16,0 0 0-16,0 0-2 15,0 0-2-15,0 0-2 16,0 0-4-16,0 0-5 0,-4 0-13 16,4 0-21-16,-11 10-36 15,11-10-4-15,0 0-5 16,-8 9 4-16</inkml:trace>
  <inkml:trace contextRef="#ctx0" brushRef="#br0" timeOffset="50862.9958">14691 4037 1 0,'-22'-23'85'0,"1"5"4"16,-4-1-1-16,4-1-5 15,0 4-48-15,5 6-4 0,1 2-9 16,7 3-5-16,8 5-6 16,0 0-3-16,0 0-3 15,7 17-2-15,18 6-1 16,3 5-1-16,13 5 1 15,6 9-2-15,8 4 1 16,3 4-1-16,-3 6-1 0,-2-1 0 16,-8 0 0-16,-7-2 1 15,-12-4-1-15,-10-1 1 16,-12-8 0-16,-6-4 1 0,-13-4 0 16,-8-5 0-16,-9-6 0 15,-6 0 1-15,-5-5 0 16,-5-2 0-16,-2-2 0 0,5-2-2 15,-1 0-4-15,4-2-6 16,7 3-23-16,11-4-54 16,4-3 0-16,20-4-8 15,0 0-6-15</inkml:trace>
  <inkml:trace contextRef="#ctx0" brushRef="#br0" timeOffset="51881.1765">17341 3558 73 0,'-11'-28'84'0,"-3"-1"0"16,-3-16-6-16,-3 19-43 16,-3-1-3-16,-4 2-10 15,2 7-6-15,-6 0-4 0,-2 4-3 16,-3 7-3-16,-4 7-1 16,-1 0-1-16,-7 13-1 15,-3 6-1-15,-5 9 0 0,-9 10-1 16,-6 9 1-16,-7 10-1 15,-7 8 0-15,-1 7 0 16,-3 0 0-16,4 7 1 0,0-1 1 16,4 1-1-16,7 1 1 15,3-5-1-15,6 2 0 16,7 3 0-16,3 2 0 16,2 5 0-16,7 0-1 0,5 8 0 15,8 8 1-15,9 9-1 16,7 1-1-16,6 3 3 15,6 9 1-15,4 2-2 16,16 2 1-16,8-3-3 16,11-10 0-16,5-10 0 15,11-1 0-15,8-8 0 0,14-12 0 16,12-8 0-16,7-12 0 16,10-10 0-16,7-8 0 15,7-10 0-15,9-12 0 0,9-13 0 16,4-12 0-16,3-10 0 15,6-15 0-15,3-8 0 16,3-11 0-16,3-10 0 0,0-5 0 16,1-7 0-16,-5-7 0 15,1-10 0-15,-9-8 0 16,-1-5 0-16,-7-6 0 16,-1-6 0-16,-12-8 0 0,-11-8 0 15,-7-2 0-15,-13-2 0 16,-6 2 0-16,-12-1 0 15,-15 4 0-15,-17 0 0 16,-11 6 0-16,-14 8 0 16,-16 2 0-16,-10 6 0 0,-21 1 0 15,-18 3 0-15,-12 7 0 16,-16 5 0-16,-14 8 0 16,-11 5 0-16,-17 10 0 0,-9 11 0 15,-13 13 0-15,-9 10 0 16,-7 12 0-16,-7 10 0 15,-2 7 0-15,2 14 0 0,7 15 0 16,7 6-21-16,19 16-16 16,14 7-51-16,24 0-4 15,26-3-5 1,27-6-3-16</inkml:trace>
  <inkml:trace contextRef="#ctx0" brushRef="#br0" timeOffset="52278.8983">17627 3475 19 0,'-9'-16'94'0,"2"3"0"16,-5-1-7-16,4 1-3 15,0-32-29-15,-1 45-42 16,-2 4-2-16,-1 16-4 15,-3 10-4-15,-3 10-2 0,-8 20 0 16,-4 15 1-16,-7 15-1 16,-5 11 0-16,-4 16 1 15,-3 9 1-15,-2 10-2 16,0 7 2-16,-1-2-1 0,6 7 0 16,1-3 0-16,7 4 0 15,1-6 2-15,4-3 1 16,3-4-1-16,1-4 1 15,1-5-2-15,1-11-3 16,-1-7 0-16,0-8 0 0,0-7 0 16,2-6 0-16,0-9 0 15,1-12-12-15,4-7-6 16,-1-15-18-16,-9-8-51 16,20-14-1-16,11-23-6 0,0-17-4 15</inkml:trace>
  <inkml:trace contextRef="#ctx0" brushRef="#br0" timeOffset="52643.218">18147 3992 26 0,'82'-87'88'15,"-12"16"1"-15,-11 11-4 0,-15 11-1 16,-10 15-58-1,-10 11-2-15,-4 10-6 0,-10 11-4 16,-3 9-4-16,-7 19-3 16,-6 14-2-16,-6 18-1 0,-7 17-1 15,-7 18 0-15,-11 19 0 16,-6 20-1-16,-9 12 0 16,-4 11 0-16,-5 14-1 15,-4 3-1-15,1 3 3 16,1 0 1-16,0-6 0 0,3-8 0 15,5-12-4-15,4-12 0 16,3-19 0-16,5-7-3 16,3-20-9-16,6-11-14 0,7-10-59 15,0-24-3-15,4-15-5 16,2-18-5-16,3-13-1 0</inkml:trace>
  <inkml:trace contextRef="#ctx0" brushRef="#br0" timeOffset="53103.8796">15961 4909 25 0,'-59'-1'86'0,"9"-5"0"0,4 1-3 16,9-3-2-16,8 1-59 15,6 1-2-15,11 4-3 16,3 0-2-16,9 2-3 16,0 0-2-16,19-4-2 0,15 0-3 15,14-2 1-15,19-2-1 16,22-3 0-1,24-2-1-15,22-3-1 0,21-1-1 16,19 1 0-16,12 0-1 0,11 2 0 16,6-2-1-16,-1 3 1 15,-7 1-1-15,-8 3 0 16,-17-2 0-16,-20 1-1 16,-21-3 1-16,-25 3 0 15,-26 1 0-15,-19-1-3 0,-23 2-4 16,-23-2-4-16,-14 10-10 15,-24-2-38-15,-13-4-30 0,-14-3-3 16,-17-6-6-16,-13-2-1 16</inkml:trace>
  <inkml:trace contextRef="#ctx0" brushRef="#br0" timeOffset="53496.2907">16585 4103 12 0,'5'-10'83'0,"0"1"4"15,-5 9-6-15,5-15-6 16,-5 15-52-16,-5 3-1 15,-3 10-8-15,-4 9-6 0,-5 8-2 16,-1 5-3-16,-2 7 1 16,-1 2 0-16,2 1 0 15,4 1 0-15,4-6-1 16,5-1 0-16,6-6 0 0,5-7 1 16,10-2 0-16,6-4-1 15,5-6 0-15,8-4 0 16,6-5 0-16,5-4-3 15,5-1-1-15,2-5-4 0,0-8-5 16,2 1-14-16,-11 2-57 16,-3-12-3-16,-8-7-8 15,-13-3-2-15</inkml:trace>
  <inkml:trace contextRef="#ctx0" brushRef="#br0" timeOffset="53730.4498">16650 4069 59 0,'-8'-10'75'15,"6"-1"0"-15,3-3-4 0,12 1-49 16,5-1-2-16,6 2-10 16,7-2-3-1,6 4-2-15,5 3-1 0,2 1-2 16,0 2-1-16,-1 3-4 0,-8-2-13 15,0 3-30-15,-2 4-26 16,-11 4-4-16,-8 0-5 16</inkml:trace>
  <inkml:trace contextRef="#ctx0" brushRef="#br0" timeOffset="53944.5845">16571 4264 38 0,'-13'13'73'16,"3"-6"3"-16,10-7 0 16,0 0-47-16,7 6-7 15,9-6 1-15,8 0-4 0,10 1-3 16,5-4-2-16,9 3-5 16,4-4-13-16,9-9-67 15,3 13-5-15,1-4-7 16,0-3-4-16</inkml:trace>
  <inkml:trace contextRef="#ctx0" brushRef="#br0" timeOffset="55778.8038">16324 5053 50 0,'11'-22'88'0,"1"-2"0"0,-4 4-3 15,-2 3-44-15,1 7-2 16,-7 10-15-16,0 0-6 16,-10 8-5-16,-7 17-5 15,-8 11-2-15,-6 10-2 16,-3 10-2-16,-6 11 5 15,1 10-1-15,3 3-1 0,10 1 0 16,6-4 1-16,13-6-1 16,7-8 0-16,16-11 1 15,12-10-6-15,8-15 0 0,7-10 0 16,4-14 0-16,2-5 0 16,-3-14 0-16,-2-9 0 15,-10-6 0-15,-5-5 0 16,-10-3 0-16,-8-1 0 15,-11 5 0-15,-4 2 0 0,-15 5 0 16,-14 7 0-16,-5 11 0 16,-9 5 0-16,-2 9 0 15,-5 11 0-15,11-9-67 16,-4 34-22-16,10 3 0 16,12 7-9-16,10-2-6 0</inkml:trace>
  <inkml:trace contextRef="#ctx0" brushRef="#br0" timeOffset="57762.6183">10932 7851 26 0,'-13'-5'35'16,"2"1"1"-16,-2-2 1 0,4 2 1 16,9 4-3-16,-15-8 0 15,15 8-6-15,-11-4-3 16,11 4-7-16,0 0-3 16,0 0-6-16,0 0-3 0,0 0 0 15,0 0-2 1,4 5 1-16,-4-5 1 15,19 8 0-15,-5-3 1 0,5 4 0 16,7-3-1 0,4-1 0-16,9 1-1 15,7 1 0-15,9-2 0 0,8 1-1 16,13-3-1-16,6 0 0 16,11-1 0-16,12-2-1 15,10 0 0-15,8 2-1 16,6-2 1-16,14 1-1 0,5-4 0 15,4 1 0-15,10-1 0 16,2 0 0-16,4-3 0 0,3 2 0 16,0-1 0-16,-1 1 0 15,0-1 0-15,-9 1-1 16,-6 0 0-16,-7-2 0 0,-10 4 0 16,-8-4 0-16,-14 4-1 15,-7-2 1-15,-16-1-1 16,-9 1 1-16,-13 2-1 15,-14-2 0-15,-14 2-2 16,-9 0-1-16,-12-2-4 0,-5 1-4 16,-17 3-5-16,9-7-16 15,-9 7-28-15,-6-12-25 16,6 12-6-16,-9-21-2 16</inkml:trace>
  <inkml:trace contextRef="#ctx0" brushRef="#br0" timeOffset="57993.3598">14848 7674 6 0,'-8'-15'82'0,"3"3"4"15,1 1-6 1,-5 3-22-16,9 8-19 0,0 0-13 16,14 0-10-16,-1 11-8 15,4 6-3-15,3 6-1 0,1 5-1 16,0 4 1-16,-5 12 0 31,-10 3 1-31,-3 0-1 16,-7 0 0-16,-12-6 0 15,-7-2-1-15,-8-7-4 0,3 0-12 16,-2-5-64 0,8-21-3-16,5-6-7 0,12-9-7 15,9-12 5-15</inkml:trace>
  <inkml:trace contextRef="#ctx0" brushRef="#br0" timeOffset="58976.307">16850 7168 3 0,'7'-21'75'0,"-7"3"2"15,-2-3 0 1,-20-1-28-16,10 7-14 0,-4-3-9 16,-4 3-8-16,-3-1-3 0,-3 3-3 15,-1 2-3-15,-4 2-2 16,-4 4-1-16,-1 0-2 16,-2 5 0-16,-2 0 0 15,-4 7 1-15,0 4-1 0,-5 2 1 16,1 4 0-1,-2 3-1-15,-2 1 1 0,3 7 0 16,-3 4-1-16,4 2-1 16,-5 6 0-16,3 5-1 15,-1 9-1-15,-1 5 0 0,-1 9-1 16,-1 4 0-16,2 5 0 16,-2 3 0-16,-2 16 3 15,0-2 0-15,5 1 1 16,6-4 1-16,4-3 1 15,7 1 0-15,4-4 0 16,5-3-1-16,15-10-2 16,4-2-1-16,6-1-2 0,5 0 0 15,4 1 0-15,10 2 0 16,9-2 0-16,6 3 0 16,8-5 0-16,11 0 0 15,4-2 0-15,13-5 0 0,6-5 0 16,13-4 0-16,6-5 0 15,12-5 0-15,7-5 0 16,8-6 0-16,6-7 0 0,7-6 0 16,4-8 0-16,2-7 0 15,1-4 0-15,-2-10 0 16,2-9 0-16,-2-4 0 16,-3-5 0-16,-6-5 0 15,0-4 0-15,-3-2 0 0,-3-6 0 16,-5-1 0-16,-6-8 0 0,-2-5 0 15,-3-6 0-15,1-6 0 16,-9-8 0-16,-2-7 0 16,-9-6 0-16,-5-7 0 15,-12-3 0-15,-13-3 0 16,-11 0 0-16,-16 2 0 16,-14 2 0-16,-19 5 0 0,-10 4 0 15,-18 3 0-15,-15 5 0 16,-13 3 0-16,-13 6 0 15,-16 1 0-15,-12 5 0 0,-12 4 0 16,-10 5 0-16,-12 1 0 16,-6 3 0-16,-10 7 0 15,-3 2 0-15,-3 6 0 0,0 3 0 16,2 2 0-16,7 10 0 16,5 4 0-16,10 6 0 15,8 7 0-15,14 9 0 16,8 2 0-16,16 16-8 15,7 5-14-15,14 8-37 0,9 12-31 16,10 1-2-16,14 2-7 16,14-6-1-16</inkml:trace>
  <inkml:trace contextRef="#ctx0" brushRef="#br0" timeOffset="59373.8418">16956 7064 51 0,'0'0'92'0,"1"-13"-5"16,-1 13-6-16,-5-8-1 16,5 8-60-16,-19 0-6 15,6 18-1-15,1 11-3 0,-3 10-4 16,-5 12 1-16,-4 12-2 15,-2 16 0-15,-5 14-1 16,1 11 0-16,-3 8 0 16,-3 11 1-16,-2 11 1 15,0 3 0-15,1 2 0 0,1 0-1 16,2-4-5-16,-2-1 0 16,2 4 0-16,-1-9 0 15,3-7 0-15,3-5 0 0,-1-6 0 16,7-8 0-16,-2-7 0 15,10-14 0-15,1-15 0 16,6-9 0-16,3-17-20 0,5-14-67 16,6-14-3-16,6-15-3 15,7-23-7-15,5-24-2 16</inkml:trace>
  <inkml:trace contextRef="#ctx0" brushRef="#br0" timeOffset="59744.9642">17739 7363 57 0,'50'-52'90'0,"-9"11"0"16,-10 6-4-1,-8 7-5-15,-11 6-65 0,-3 11-1 16,-9 11-1-16,11 14-3 15,-11 13-3-15,-2 12-2 16,-8 19-2-16,0 16 1 0,-8 18-1 16,-8 33 2-1,-5 18 0-15,-9 13-1 16,-1 7 2-16,-5 8-7 16,-2 0 0-16,-5 1 0 0,3-5 0 15,6-24 0-15,-1-10 0 16,4-5 0-16,3-10 0 0,4-5 0 15,4-16 0 1,2-4-16-16,1-14-22 0,1-13-50 16,8-15-2-16,1-19-6 15,2-15-3-15</inkml:trace>
  <inkml:trace contextRef="#ctx0" brushRef="#br0" timeOffset="60179.8266">15401 8317 23 0,'-60'-9'84'0,"11"3"3"15,9 0-5 1,9-3-2-16,11 3-48 0,4 1-13 16,16 5 0-16,0 0-5 0,10-1-2 15,14 1-3-15,13 0-2 16,18 1 0-16,19-1-1 16,21-4 0-16,22-2-1 15,22-7-2-15,19 0 0 16,19-5-1-16,13-1 0 0,14 0 0 15,4 0-1-15,1 1 0 16,0-1 0-16,-13 3 0 16,-12-1-1-16,-18 1 0 0,-25 0 0 15,-26 2-2-15,-25-3-2 16,-26 2-3-16,-28-1-6 16,-17 5-9-16,-23 2-34 15,-24-3-33-15,-14-1-2 0,-14-4-7 16,-17 3-2-16</inkml:trace>
  <inkml:trace contextRef="#ctx0" brushRef="#br0" timeOffset="60512.9682">16077 7397 73 0,'-14'-1'91'16,"14"1"-6"-16,-16 0-2 0,16 0-2 15,-5 10-66-15,3 4-5 16,0 8-1-16,-3 8-3 0,-3 7-2 16,0 7 0-16,-4 9-1 15,-3 2-1-15,-1 6 0 16,-2-1 0-16,1 1 0 0,-3-2 0 15,2-4-1-15,1-5-1 16,3-6-4-16,-1-9-5 16,6-1-12-1,-4-4-40-15,8-16-24 0,5-14-4 16,0 0-6-16,6-10-2 0</inkml:trace>
  <inkml:trace contextRef="#ctx0" brushRef="#br0" timeOffset="60745.2259">15925 7643 45 0,'0'-22'88'0,"0"0"-4"16,4 0-2-16,3 1-6 0,5 0-60 16,5 3-4-16,8 2-4 15,5 1-4-15,8 3 0 16,5 0-2-16,5 4 0 15,1 2-1-15,1 6-4 0,-3 0-6 16,-5 1-18-16,-9 15-46 16,-6-6-8-16,-9 1-4 15,-13 0-7-15</inkml:trace>
  <inkml:trace contextRef="#ctx0" brushRef="#br0" timeOffset="60976.3974">15886 7781 10 0,'-22'14'83'16,"11"-3"4"-16,11-11-1 15,-10 9-4-15,24-7-53 0,-5-2-2 16,12 0-6-16,3-6-6 16,6 1-4-16,5-3-3 15,9 0-4-15,7 3-6 0,4-5-8 16,10-5-49-16,3 9-25 15,1-1-3-15,1-1-7 16,-3-4-3-16</inkml:trace>
  <inkml:trace contextRef="#ctx0" brushRef="#br0" timeOffset="62905.0743">15545 8745 0 0,'-14'-7'81'15,"6"-4"4"-15,2-4-2 16,6-4-23-16,0 0-14 15,14-1-7-15,8 1-14 16,9-1-5-16,10 3-6 16,9 1-2-16,5 6-3 0,3 5-2 15,1 5-1-15,-4 9-2 16,-2 7-1-16,-8 7 0 16,-9 7-1-16,-12 4 0 15,-6 6 0-15,-8 4 0 0,-8 3 0 16,-3 3 0-16,-11 0 0 15,-6 1-2-15,-3-2 0 16,-7 1 0-16,0-6 0 16,-1-4-2-16,-1-1-4 0,1-9-4 15,8-3-11-15,-4-3-28 16,11-9-38-16,5-8-3 16,9-7-5-16,-5-7-3 15</inkml:trace>
  <inkml:trace contextRef="#ctx0" brushRef="#br0" timeOffset="63123.3879">15786 8958 73 0,'-12'-9'93'0,"12"9"-1"16,-3-20-5-16,9 9-1 16,10 0-61-16,13-1-3 15,8-1-9-15,5-1-4 0,12 0-3 16,3 2-3-16,8 0-1 15,3 1-6-15,6 3-4 16,-3 1-18-16,-9 2-58 16,22-2-4-16,-1-6-6 0,5-3-5 15,-1-7-3-15</inkml:trace>
  <inkml:trace contextRef="#ctx0" brushRef="#br0" timeOffset="64505.6422">24427 7451 0 0,'1'-27'73'0,"-1"-1"5"16,-1 2-3-16,-9 0-41 15,-4 3-2-15,-2-1-6 16,-9 6-7-16,-4-2-5 0,-4 6-4 16,-7 0-2-16,-5 3-1 15,-5 1 1-15,-4 4-2 0,-5 5 1 16,-1 0 0-16,-4 0-1 15,-2 4 0 1,-6 4-1-16,2 3 0 0,-3 3-1 16,-5 2 1-16,-1 4-1 15,-4 4 0-15,-4 6 0 0,-8 5 0 16,-7 8 1-16,-10 7-2 16,1 8 0-16,-11 8 0 0,-2 4 0 15,2 6 0-15,-1 2 1 16,6 4-1-16,4 1 1 15,12 1 1-15,5 2-1 0,9-1 2 16,5 2-2 0,9 0 0-16,9 3 0 0,8 1-2 15,6 6-2-15,11 1 0 16,9 2 0-16,8 2 0 16,15 0 0-16,4 7 0 15,8 1 0-15,12 0 0 0,6-3 0 16,10-3 0-16,7-1 0 15,10-3 0-15,6-2 0 16,12-5 0-16,8-3 0 0,11-5 0 16,11-6 0-16,10-3 0 15,8-6 0-15,14-6 0 16,9-8 0-16,5-7 0 16,7-11 0-16,5-7 0 0,7-8 0 15,4-9 0-15,4-7 0 16,0-6 0-16,3-9 0 0,-2-10 0 15,5-7 0-15,-2-9 0 16,-2-7 0-16,-2-11 0 16,1-9 0-16,-4-14 0 15,-3-8 0-15,-3-10 0 16,-4-9 0-16,-7-12 0 16,-7-8 0-16,-13-4 0 0,-10-5 0 15,-15 0 0-15,-10-4 0 16,-18-2 0-16,-19 2 0 15,-15 6 0-15,-16 5 0 0,-17 1 0 16,-13 3 0-16,-24 7 0 16,-13 3 0-16,-16 6 0 15,-16 2 0-15,-13 6 0 16,-16 4 0-16,-11 6 0 0,-14 8 0 16,-7 7 0-16,-13 9 0 15,-3 7 0-15,-12 7 0 0,1 9 0 16,-4 8 0-16,3 10 0 15,2 8 0-15,8 8-4 16,7 5-7-16,12 9-6 16,8 9-11-16,21-3-56 15,16 17-4-15,17-3-8 0,19-1-3 16</inkml:trace>
  <inkml:trace contextRef="#ctx0" brushRef="#br0" timeOffset="64877.1192">24121 7410 64 0,'-27'0'91'0,"3"6"-3"15,-6 0-5-15,1 7-1 0,-3 8-69 16,-8 13 0-16,-11 14-2 15,-5 11-1-15,-14 15-3 16,-6 13 0-16,-9 15-1 16,-4 12-1-16,-4 9 0 0,2 7 0 15,6 8 0-15,2 4 0 16,8 4 0-16,8-1-2 16,6 2 0-16,6 1-3 15,7 1 0-15,3-3 0 0,2-1 0 16,0-2 0-16,1-6 0 15,0-5-3-15,0-12-5 16,1-11-4-16,5-10-14 16,-2 4-58-16,2-33-4 0,6-20-5 15,5-25-5-15,12-22 0 16</inkml:trace>
  <inkml:trace contextRef="#ctx0" brushRef="#br0" timeOffset="65240.7726">24674 7986 75 0,'138'-93'87'0,"-15"8"-3"16,-8 16-3-1,-18 9 0-15,-19-4-71 0,-12 35-3 16,-15 14 1-16,-15 15 0 15,-14 14 0-15,-18 16 0 16,-8 16-2-16,-20 14-1 16,-9 15 0-16,-16 19 1 0,-10 20-1 15,-14 15 0-15,-15 17 0 16,-9 15-1-16,-6 11 0 0,-1 11-1 16,-1 8-1-16,0 2-1 15,1-1 0-15,9-1-1 16,4-6-1-16,7-12 0 15,5-9-2-15,3-9-3 16,-1-15-7-16,7-8-14 0,0-14-59 16,3-21-2-1,6-20-7-15,6-25-6 0</inkml:trace>
  <inkml:trace contextRef="#ctx0" brushRef="#br0" timeOffset="65698.6401">21787 8888 56 0,'-91'-22'85'0,"7"3"-1"15,12 2-3-15,12 0-2 16,9 11-65-16,10-6-3 16,15 10 0-16,7 2 0 0,9 0 0 15,10 0-2-15,13 15 0 16,22-4-1-16,19 0 0 16,25 1-1-16,28-3 0 15,29 0-1-15,31-6-2 16,27-2-2-16,23-1 0 0,18-6 0 15,12-1-1-15,6-1-1 16,5-3 3-16,-5 0-3 16,-2 3 0-16,-14-1 0 15,-17 0 0-15,-20 3 0 0,-27-1 0 16,-26 2 0-16,-33 3-8 16,-31-2-6-16,-28 0-36 15,-30 4-38-15,-25 0 0 0,-27-11-10 16,-17-1-4-16</inkml:trace>
  <inkml:trace contextRef="#ctx0" brushRef="#br0" timeOffset="66260.8944">22832 7792 14 0,'23'-21'87'16,"-6"4"1"-16,-9 1-3 16,-20-12-22-16,-5 18-16 15,-12 5-21-15,-16 5-9 0,-13 5-3 16,-12 8-4 0,-7 9-1-16,-12 8-1 0,-5 16-1 15,3 3-1 1,14 7-1-16,13-1-1 15,21 3 0-15,18-2-1 0,23-8 0 16,19-5 0 0,30-16-1-16,14-8 1 0,10-9 0 15,6-7-3-15,6-3 0 16,-6-9 0-16,-5-2 0 0,-5-1 0 16,-20 2 0-16,-3 0 0 15,-16 3 0-15,-14 5 0 16,-14 2 0-16,0 12 0 15,-11 8 0-15,-12 9 0 0,1 8 0 16,-10 11 0-16,-1 8 0 16,-9 5-7-16,-9 10-82 15,9 2-1-15,0-3-6 0,-1-4-7 16,2-8-4-16</inkml:trace>
  <inkml:trace contextRef="#ctx0" brushRef="#br0" timeOffset="68124.7918">22198 9214 62 0,'-8'-20'89'0,"-4"3"-3"0,-4 3-3 16,0 4-30-16,-9 2-18 15,0 7-12-15,-3 1-7 0,0 11-5 16,-4 6-2-16,3 6-2 15,5 6-1-15,6 5 0 16,11 5-1-16,7 6-1 16,12 3 0-16,14 2-1 0,7 0 0 15,8 0-1-15,-1-2 0 16,1-4 0-16,-2-6-2 16,-7-6 0-16,-7-5 0 15,-11-6 0-15,-6-4 0 16,-9-4 0-16,-14-3 0 0,-5-3 0 15,-13 1 0-15,-4-6 0 16,-11 4-5-16,-8-6-8 16,1 2-18-16,7-2-55 0,-7-9-3 15,1-5-7-15,9-10-3 16</inkml:trace>
  <inkml:trace contextRef="#ctx0" brushRef="#br0" timeOffset="68286.0267">22012 9205 59 0,'50'-33'91'0,"3"3"-4"16,1 1-6-16,0 1-1 15,1 6-63-15,3 10-18 16,-2 9-52-16,2-1-23 16,-2 4-6-16,-7 0-7 15,-4 0-2-15</inkml:trace>
  <inkml:trace contextRef="#ctx0" brushRef="#br0" timeOffset="68917.6266">19104 8545 64 0,'-15'4'95'0,"15"-4"-5"0,-15-3-3 15,15 3-2-15,-5-8-61 16,5 8-5-16,0 0-6 16,6-7-2-16,12 7-4 15,12 2-1-15,13 5-2 16,18 3 0-16,20 3-2 0,20 1-2 16,17 5 0-16,17 0 0 15,14 2 0-15,11 0 0 16,10-1 0-16,3 2 0 15,0-1 0-15,-3-2 0 16,-3-2 0-16,-8-2 0 0,-14-1 0 16,-18-4 0-16,-19-4 0 15,-27-1 0-15,-14-5-15 0,-24-5-16 16,-18-6-24-16,-17 2-30 16,-13-8-7-16,-18-4-5 15,-6-2 10-15</inkml:trace>
  <inkml:trace contextRef="#ctx0" brushRef="#br0" timeOffset="69091.4887">21292 8579 66 0,'-39'-19'88'16,"7"-1"-2"-16,9 4-13 16,23 16-16-16,-4-9-15 0,13 9-16 15,17 12-9-15,4 10-5 16,6 4-4-16,3 9 0 16,-1 8-2-16,-4 3-3 15,-4 7 0-15,-10 2-4 16,-15 3-4-16,-8-1-8 0,-16 1-31 15,-15-3-42-15,-14-8-1 16,-8-9-7-16,-8-11-5 16</inkml:trace>
  <inkml:trace contextRef="#ctx0" brushRef="#br0" timeOffset="70018.5874">18950 5510 36 0,'-26'-15'72'0,"7"-1"3"16,5 7-29-16,3 0-9 15,11 9-5-15,0 0-5 16,0 0-5-16,8 4-4 15,10 10-2-15,11 9-2 16,8 9-1-16,12 8-1 0,11 10 1 16,10 14-5-16,11 8 0 15,15 13-2 1,9 8 0-16,6 12 0 0,11 5-1 16,5 5 1-16,7 5-3 0,0-2 2 15,6 1-1-15,0-3-1 16,5-1 0-16,-2-15 0 15,-1-6-1-15,-3-8 0 16,-8-9 1-16,-8-9-1 0,-9-11-1 16,-17-11 1-16,-14-10-2 15,-20-7 0-15,-16-7 0 16,-13-9-2-16,-13-11 0 16,-6-2 0-16,-14-14-1 0,-1-7 0 15,-12-10 0-15,-2-6-1 16,-6-6 1-16,-5-5 0 15,1-3 2-15,-6 2 0 16,6 3 1-16,-1 7 1 0,6 6 0 16,5 6 1-16,5 9-1 15,9 18 0-15,0 0 1 16,-1 12 0-16,2 14-2 0,6 9 2 16,3 6-1-16,4 8 1 15,-2 5 0-15,1-1-1 16,4-2 0-16,-2-1-1 15,0-8 1-15,-2-1-1 0,-1-2 0 16,0-5-1-16,-4-4 0 16,4 1-4-16,-8-6-8 15,9-13-52-15,-6 11-23 0,0-9-3 16,0-4-8-16,-7-10-4 16</inkml:trace>
  <inkml:trace contextRef="#ctx0" brushRef="#br0" timeOffset="71364.7061">10270 12012 10 0,'-34'12'85'0,"11"-2"2"0,0-3-4 16,7-4-7-16,3-32-32 16,1 29-29-16,12 0-3 15,0 0-3-15,15 0-1 16,6 0-2-16,8 0 1 16,9 0 1-16,9 1 0 0,16-3 0 15,10-5-1-15,14-3 1 16,13-3-1-16,15-5-1 15,21 0-1-15,10-5 0 0,17-3-1 16,14-2-1-16,14 0-3 16,11 0 0-16,16 0 0 15,6 1 0-15,11 1 0 16,15-1 0-16,5 2 0 16,7-2 0-16,13-2 0 0,11-1 0 15,6-2 0-15,9-3 0 16,9-1 0-16,7-4 0 15,3-2 0-15,8-5 0 0,-2-1 0 16,41-4 0-16,-42 0 0 16,39 0 0-16,-43 0 0 15,37-1 0-15,-45 3 0 16,-7 0 0-16,-3 5 0 0,-50-1 0 16,31 3 0-16,-51 2 0 15,27 3 0-15,-61 0 0 16,31 6 0-16,-24 2 0 0,-18 3 0 15,-17 3 0-15,-28 2 0 16,-20 4 0-16,-23 3 0 16,-24 3 0-16,-21 0 0 15,-23 0 0-15,-19 1 0 16,-16 2 0-16,-19 2 0 0,-18-2 0 16,-11-4 0-16,-5 2 0 15,-9-3 0-15,0 1 0 16,-2-4-3-16,10 2 2 15,8-3 1-15,15 4 1 0,14 0 2 16,15 5-3-16,16 3 0 16,16 6 0-16,20 5 0 0,8 7 0 15,10 7 0-15,5 3 0 16,-1 8 0-16,-4 2 0 16,-5 6 0-16,-12-1 0 15,-15 3 0-15,-12-2 0 16,-20 5 0-16,-13 0 0 0,-24 2 0 15,-19-2 0-15,-17 1-3 16,-22-4-86-16,-22-11-2 16,-19-10-4-16,-17-17-7 15,-14-12-4-15</inkml:trace>
  <inkml:trace contextRef="#ctx0" brushRef="#br0" timeOffset="72547.6959">3709 5294 24 0,'-4'-9'82'0,"2"-1"3"16,-9 2-20-16,11 8-10 16,-14-10-10-16,14 10-10 0,-14-5-10 15,4 5-7-15,3 8-6 16,-2 5-2-16,2 8-5 15,-1 5 2-15,2 4-4 16,5 6-1-16,1 1 1 0,2-4-1 16,11-3-1-16,4-2 1 15,2-10 0-15,4-8 1 16,2-10-1-16,0-1 1 16,-1-17-1-16,0-5 0 0,-6-3 1 15,-4-6-1-15,-3-1-1 16,-3-3 1-16,-4 0-2 15,-4 5 0-15,-7 0 0 0,-4 6 0 16,-6 0-1-16,-8 7 0 16,3 3 0-16,-7 8-2 15,0 7-3-15,-2 0-4 16,9 15-15-16,-3 14-58 16,12-1-5-16,6-3-5 15,7 0-6-15,9-2 6 16</inkml:trace>
  <inkml:trace contextRef="#ctx0" brushRef="#br0" timeOffset="72991.3107">4123 5211 49 0,'11'-13'92'16,"4"0"-3"-16,-1 0-6 0,3 2-3 15,0 6-59-15,3 5-6 16,2 5-6-16,3 9-4 16,-2 9 0-16,-4 8-1 15,0 10 0-15,-3 2-1 0,-8 7 0 16,-4 1 0 0,-3 0 0-16,-2-4 1 0,-6-4-2 15,-1-5-1-15,-4-10 1 0,5-4-1 16,1-11 0-16,3-1 1 15,3-12 0-15,7 3-1 16,12-6 1-16,8-7 0 16,9-4-1-16,5-5-1 15,7-1 1-15,-1-1-1 16,1-1 0-16,-4 3 0 0,-8 3 0 16,-9 5 0-16,-4 2 1 0,-11 3 0 15,-12 6 1-15,14-4-1 16,-14 4-1-16,0 0-1 15,0 0-5-15,0 0-6 16,-2 4-33-16,2-4-41 0,0 0-2 16,0 0-7-16,8 0-6 15</inkml:trace>
  <inkml:trace contextRef="#ctx0" brushRef="#br0" timeOffset="73845.9957">8752 3946 50 0,'-15'-18'90'0,"7"6"-3"16,3-4-4-16,3 23-21 15,2-22-34-15,8 1-8 16,5-2-6-16,4 0-4 0,7 2-3 16,3 2-3-16,2 6-1 15,-1 6-1-15,2 3-1 16,-5 9 0-16,-4 9-1 16,-7 13 0-16,-12 5 0 15,-2 8 0-15,-11 7 0 0,-11 4 0 16,-5 0 0-16,-8 1 0 15,-1-6 0-15,-2-7 0 0,4-7 1 16,2-8-1-16,10-10 2 16,4-5-1-16,7-10 1 15,11-6 1-15,0 0-1 16,22-7 0-16,4-5 0 0,10-1 0 16,4-3 0-16,6-1-1 15,2 2-3-15,0 0-3 0,2 5-6 16,-9-1-23-1,0 2-51-15,-3 0-2 0,-3-1-6 16,-2-2-5-16</inkml:trace>
  <inkml:trace contextRef="#ctx0" brushRef="#br0" timeOffset="74191.2451">9598 3766 26 0,'-12'-23'88'15,"3"1"2"-15,1-3-5 16,5 2-3-16,3 1-51 0,3 3-9 16,12 3-5-16,8 4-4 15,4 7-5-15,4 6-2 16,4 5-2-16,-1 12-1 0,1 8-2 15,-3 8 0-15,-3 7 0 16,-6 6 0-16,-8 6-1 16,-6 3 1-16,-9 0-1 15,-3-2 1-15,-11-3 0 0,-2-4 0 16,-6-2-2-16,-2-8-2 16,3-1-5-16,-4-8-9 15,6-17-49-15,0 11-20 16,6-8-4-16,0-6-5 15,3-8-4-15</inkml:trace>
  <inkml:trace contextRef="#ctx0" brushRef="#br0" timeOffset="74480.631">9609 4023 60 0,'-9'-14'92'16,"9"14"-2"-16,16-16-4 15,9 5-3-15,11-2-63 16,11 1-3-16,4-1-3 16,5 0-4-16,1 1-4 0,-3 2-1 15,0 1-2-15,-8 1-1 16,-4 1 0-16,-11 3-1 16,-5 1 0-16,-7 2-1 15,-9 0 1-15,0 1-2 16,-10 0-2-16,0 0-6 0,4 8-13 15,-4-8-62-15,-5 14-2 16,5-14-6-16,-7 8-7 0,7-8 2 16</inkml:trace>
  <inkml:trace contextRef="#ctx0" brushRef="#br0" timeOffset="75806.0731">8850 7102 61 0,'-3'-13'85'16,"0"-4"-1"-16,2-5-20 15,3 2-13-15,4-7-12 0,14 1-12 16,4-4-7-1,6 1-5-15,5 6-3 0,3 2-4 16,4 10-1-16,1 7-2 16,-7 9-2-16,-5 14-1 15,-7 13-1-15,-9 11 0 0,-9 8 0 16,-6 6 0 0,-15 6 0-16,-8 4 0 0,-6 0-1 15,-5-3 1-15,-2-5 0 16,1-9 0-16,4-8-1 0,4-9 1 15,6-11 0-15,8-8 1 16,13-14 1-16,0 0-1 16,0 0 0-16,24-11 1 15,5-4-1-15,7-5 1 0,13-2-5 16,8-3 0-16,9 0-5 16,4-4-10-16,7 3-68 0,-1 1-3 15,-2 0-5 1,1-1-6-16,-7-2-3 0</inkml:trace>
  <inkml:trace contextRef="#ctx0" brushRef="#br0" timeOffset="76168.5503">10308 6935 73 0,'-23'-11'93'0,"-1"10"-2"15,-6 0-6-15,-3 1-1 16,-11 8-66-16,12 4-1 0,2 7-5 16,8 4-5-16,5 1-2 15,13 2-1-15,6 0 0 16,14 3 0-16,10-2-1 16,7 1 0-16,6-1-1 0,1-1 0 15,1 1 0-15,-7-4 0 16,-4 4-2-16,-12-4 0 15,-9 1 0-15,-9 1 0 0,-10-4 0 16,-8 1 0-16,-5-1 0 16,-10-3 0-16,-4-1 0 15,0-3 0-15,-6-1 0 16,2-4-8-16,0 1-7 0,0-1-41 16,3-9-32-1,4-7-2-15,4-9-7 16,8-9-5-16</inkml:trace>
  <inkml:trace contextRef="#ctx0" brushRef="#br0" timeOffset="76351.8497">10007 7041 56 0,'41'-24'96'0,"2"-1"-3"0,7 1-7 16,2 1-2-16,13 3-60 15,-7 4-5-15,7 0-7 16,-1 6-9-16,-1-1-11 15,3-15-54-15,-4 23-22 0,-7-2-3 16,-3 1-7-16,-8-8-4 16</inkml:trace>
  <inkml:trace contextRef="#ctx0" brushRef="#br0" timeOffset="77684.2945">9021 10061 63 0,'-2'-15'81'16,"3"-2"0"-16,6-4-23 16,4-1-13-16,5 1-14 15,4 0-6-15,4 3-8 16,-2 3-5-16,1 7-4 15,-2 5-2-15,-5 6-2 0,-2 14-1 16,-7 12-1-16,-6 9 0 16,-3 13-1-16,-8 9 2 15,-7 4-1-15,-5 5 0 0,-5-3 0 16,2-2-1-16,-5-8 0 16,6-9 1-16,1-14-1 15,4-7 0-15,7-12 0 0,3-5 1 16,9-9 1-16,0 0 0 15,13-12 0-15,7-3 0 16,10-2 0-16,2-2-1 16,9-3 0-16,5 0-1 15,5 0-1-15,3-1-2 16,4 4-3-16,-1-1-6 0,6 4-13 16,-4 7-48-16,1-6-12 15,-4-3-7-15,0-1-5 16,-3-2 4-16</inkml:trace>
  <inkml:trace contextRef="#ctx0" brushRef="#br0" timeOffset="77922.6561">10008 10008 31 0,'7'-13'94'0,"-6"1"-2"16,1 1-2-16,-2 1-4 0,0 10-52 15,0-9-5-15,0 9-11 16,0 0-7-16,-1 15-4 15,-1 4-2-15,-3 6-3 16,-1 7 0-16,1 8 0 16,-4 4-1-16,-1 7 0 0,-2 4-1 15,-3 1-3 1,2 1-2-16,-3-4-6 0,8-2-14 16,-3-8-60-16,2-9-3 15,4-14-6-15,3-11-6 16,2-9 6-16</inkml:trace>
  <inkml:trace contextRef="#ctx0" brushRef="#br0" timeOffset="78337.4741">10114 10101 63 0,'15'-23'95'15,"0"-1"-5"-15,3 5-4 16,-3 1-4-16,-2 8-63 15,3 10-3-15,2 6-6 16,2 16-4-16,-3 8-4 0,0 11 0 16,-3 6-1-16,0 6 0 15,-6 1 0-15,-2-2 0 16,-5-3 0-16,-1-7 0 16,-6-8 0-16,-1-8 1 15,-3-9-1-15,10-17 0 0,-6 10 1 16,6-10-1-16,17-10 0 15,8-4 0-15,5-2 0 16,12-4-1-16,7 1 0 0,5-2 1 16,2 2-1-16,-2 0 0 15,0 3 0-15,-11 4 0 16,-5 2 0-16,-9 2 1 0,-10 2-1 16,-5 3-1-16,-14 3-2 15,0 0-4-15,0 0-5 0,0 0-25 16,-2 8-49-16,2-8-1 15,-13 2-8-15,13-2-3 16</inkml:trace>
  <inkml:trace contextRef="#ctx0" brushRef="#br0" timeOffset="80055.5795">17559 4157 76 0,'-8'-15'85'0,"2"0"-3"15,6-4-30-15,-2 2-9 0,1 1-11 16,1-1-8 0,6 2-7-16,3 1-4 0,8 1-3 15,3 3-3-15,7 4 0 16,3 4-2-16,4 2 0 0,0 4-2 16,1 7 0-16,-2 6-1 15,-6 3-1-15,-3 9 0 16,-7 3 0-16,-7 3 0 15,-6 6-1-15,-5 2 0 16,-3 2 0-16,-10 1 0 0,-3-1 0 16,-3-1 0-16,-3-2 0 15,-1-7-2-15,0-3-1 16,1-6-3-16,2-3-4 0,0-7-9 16,7-7-34-16,-2 0-32 15,3-6-4-15,1-3-4 16,-1-8-3-16</inkml:trace>
  <inkml:trace contextRef="#ctx0" brushRef="#br0" timeOffset="80229.9207">17499 4350 48 0,'28'-9'67'0,"8"0"0"16,19-3-42-16,8 1-1 15,13-3-8-15,6-1-24 0,6-1-49 16,10-3-6 0,-2-3-5-16</inkml:trace>
  <inkml:trace contextRef="#ctx0" brushRef="#br0" timeOffset="80493.8211">18781 3911 17 0,'14'-18'91'0,"-2"4"0"0,-8 1-4 15,-2 2-6-15,-2 11-43 16,0 0-14 0,0 0-9-16,0 0-4 0,-6 18-5 15,-4 4-1-15,-1 11-1 0,-6 6 0 16,0 10 0-16,-5 8-1 16,-2 5-1-16,0 2 0 15,-1 3-1-15,1-1-1 16,1-3 0-16,2-6-1 15,2-6-2-15,1-9-3 0,5-5-5 16,0-14-15-16,1-3-60 16,5-5-1-16,7-15-7 15,0 0-4-15</inkml:trace>
  <inkml:trace contextRef="#ctx0" brushRef="#br0" timeOffset="80954.0785">18937 3989 19 0,'13'-21'85'16,"3"5"0"-16,-5-2-4 16,2 3-5-16,2 5-56 15,-1 3-2-15,2 3-7 16,-2 4-4-16,-1 2-3 15,-4 10-3-15,1 5 1 0,-6 8-1 16,-4 5 0-16,-8 4 1 16,-4 3-1-16,-3-1 1 15,-3 2-1-15,-2-5 0 0,2-3 0 16,1-6 0-16,5-5-1 16,7-4 1-16,5-4 0 15,3-3 0-15,11 0 0 0,9 0 0 16,6 0 0-16,4-1 0 15,4 4 0-15,1-1 0 16,-2 4-1-16,-4 3 1 0,-6-1 0 16,-7 2 0-16,-10 3 1 15,-5 1-1-15,-6 1 2 16,-9-1-1-16,-8 2 0 16,-9-2 0-16,-7 0-2 0,-4 3-8 15,-13-4-35 1,-4 1-39-16,-4-3-4 0,-3-7-5 15,1-3-5-15</inkml:trace>
  <inkml:trace contextRef="#ctx0" brushRef="#br0" timeOffset="81931.7274">17080 7428 84 0,'8'-32'91'16,"1"1"-3"-16,-5 2-5 15,4 8-45-15,-8 7-6 0,0 14-10 16,0 0-8-16,-7 0-5 16,0 14-3-16,0 9-2 15,4 6-2-15,3 6-1 0,0 3 0 16,6 3 0-16,7 0 0 16,4 1 0-16,5-4 0 15,0-1-1-15,2-4 1 16,-3-2-1-16,-3-5 1 0,-2-2 0 15,-6-5-1-15,-5-1 1 16,-5 0-1-16,-1-2 1 16,-8-4 1-16,-6 4-1 15,-6-2-1 1,-3-1-2-16,-4-2-4 0,0 0-5 16,-5-5-13-16,0-6-60 15,-1-1-3-15,3-3-7 16,2-8-5-16</inkml:trace>
  <inkml:trace contextRef="#ctx0" brushRef="#br0" timeOffset="82128.7795">17052 7327 25 0,'32'-15'83'0,"4"0"0"16,0-1-3-16,5 3-7 15,6-1-57-15,8 3 1 16,-1 3-5-16,5-1-11 0,5 8-24 16,3 0-47-1,-1 1-8-15,2 4-4 0,-3-1-5 16</inkml:trace>
  <inkml:trace contextRef="#ctx0" brushRef="#br0" timeOffset="82414.3037">18393 7267 92 0,'-11'3'95'16,"11"-3"-6"-16,-14 4-3 0,14-4-2 15,-12 16-69-15,6 1-3 16,0 4-4-16,0 7-2 15,-2 6-2-15,-1 3-1 0,1 8-2 16,-2 3 0-16,1 3 0 16,-3 0-2-16,-2 2-2 15,-2 0-4-15,2 1-8 16,-6-4-29-16,3-5-42 16,0-8-3-16,5-9-6 0,1-9-5 15</inkml:trace>
  <inkml:trace contextRef="#ctx0" brushRef="#br0" timeOffset="82852.8692">18473 7454 45 0,'30'-22'92'0,"0"6"-2"15,-6 4-4-15,-3 7-3 16,-4 5-61-16,-3 4-1 15,0 14-8-15,-6 4-4 0,0 9-4 16,-7 3-2-16,-1 7-2 16,-1 2 1-16,-7 1-2 15,-3 1 1-15,-2-5 0 16,2-5-1-16,0-5 1 0,2-7 0 16,2-5 0-16,4-5 1 15,3-13-1-15,8 6 0 16,9-6 1-16,5-4-1 15,10-3 1-15,8-1-1 16,4 1 0-16,5-2-1 0,1 1 1 16,1 1-1-16,-7 3 0 15,-3 0 0-15,-8 1 0 16,-8 1 0-16,-6 1 0 0,-7 1 0 16,-3 0 0-16,-9 0-1 15,0 0 1-15,0 0-2 16,0 0-4-16,0 0-7 0,0 0-42 15,-11-4-30-15,-2 4-5 16,4-4-6-16,-2-3-2 16</inkml:trace>
  <inkml:trace contextRef="#ctx0" brushRef="#br0" timeOffset="85606.0411">24048 8043 315 0,'3'-21'8'0,"-1"-4"2"16,8-3 3-16,1-3 2 16,3 3 2-16,1-32 0 15,0 41 0-15,4 9-1 16,1 4-6-16,0 9-3 0,-3 10-3 15,-8 16-1 1,-4 10-1-16,-5 5 1 16,-6 5-1-1,-9 4 0-15,-7-2 1 0,-3 0 0 16,-8-6 0-16,3-11-1 0,2-6-1 16,-1-7 0-16,7-6 1 15,8-3-2-15,14-12 1 0,-5 12 0 16,13-7 0-16,10-4-1 15,10 1 1-15,4 3-1 16,6 0 2-16,0 5-1 16,-1-1 0-16,-3 5 1 15,-7 1-1-15,-2 2 2 0,-12 3-2 16,-2 0 2-16,-11-1-2 16,-11 0 0-16,-9 0-1 15,-9-2 1-15,-6 1-3 16,-8-4-4-16,2 3-9 0,-5 10-46 15,7-18-24-15,7-3-4 16,5-6-7-16,13 0-5 16</inkml:trace>
  <inkml:trace contextRef="#ctx0" brushRef="#br0" timeOffset="86032.9896">23692 8054 28 0,'12'-25'91'16,"-5"0"2"-16,1 1-4 0,-5 3-3 16,0 4-51-16,-2 6-8 15,-1 11-9-15,0 0-5 16,-4 17-4-16,-6 9-3 15,-1 9-2-15,-5 10 0 16,-5 19 0-16,-8 7 0 0,-3 9-4 16,-4 2 0-16,0 7-9 15,-5-4-10-15,6 0-65 16,5-9-5-16,2-16-4 0,12-13-7 16,10-20-3-16</inkml:trace>
  <inkml:trace contextRef="#ctx0" brushRef="#br0" timeOffset="86463.8732">25111 8117 55 0,'16'-11'95'0,"-2"-2"-2"15,0 3-6-15,-5-3-1 16,25 5-61-16,-34 8-3 16,0 5-7-16,-7 13-4 15,-5 5-5-15,-7 9-1 0,-9 10-1 16,-1 12-1 0,-8 4-2-16,1 8-2 0,-6 0-4 15,8 0-5-15,3-7-12 16,5-4-62-16,10-10-5 15,11-14-5-15,6-14-5 16,14-15 0-16</inkml:trace>
  <inkml:trace contextRef="#ctx0" brushRef="#br0" timeOffset="86964.962">25657 8153 59 0,'3'-26'94'15,"-7"5"-4"-15,-21 3-4 16,-5 6-2-16,-2 3-59 0,-4 8-8 16,4 5-4-16,5 8-4 15,9 10-4-15,4 7 1 16,14 8-2-16,11 5 0 0,10 5-1 16,6 5 1-1,8 2-1-15,5 2-1 16,0-2 1-16,-2-2-3 0,-6-2 0 15,-6-3 0 1,-6-2 0-16,-13-4 0 0,-7-4 0 16,-6-5-2-16,-12-4 0 0,-7-6 0 15,-8-6-1-15,-3-5 1 16,-3-9 0-16,-2-3 1 16,0-13-1-16,4-5 1 15,6-8 1-15,6-8-1 0,15-8 2 16,10-6-1-16,13-6 0 15,17-6 0-15,13-1 0 0,17-5 0 16,2 1 0-16,6 1 1 16,-7 6-1-16,-5 1 1 15,-12 7 0-15,-13 7 0 16,-18 7 0-16,-13 7 0 0,-20 10 0 16,-17 6-1-16,-10 11-2 15,-14 3-4-15,-4 20-11 16,-14 7-66-16,3 10-5 0,-2 7-3 15,1 7-6 1,7 7-4-16</inkml:trace>
  <inkml:trace contextRef="#ctx0" brushRef="#br0" timeOffset="87372.1147">24559 9283 9 0,'34'-25'91'16,"-2"5"4"-16,1 4-6 15,-3 6-3-15,-7 17-31 16,-3-4-29-16,-2 10-6 16,-11 10-7-16,-7 7-4 0,-6 11-3 15,-11 8-2-15,-7 7-1 16,-5 7-2-16,-7 9-4 0,-5-1-4 15,1 2-4-15,-2-5-8 16,10-14-44-16,8-2-26 16,9-16-2-16,12-14-7 15,9-18 0-15</inkml:trace>
  <inkml:trace contextRef="#ctx0" brushRef="#br0" timeOffset="87845.0271">25259 9315 45 0,'32'-39'94'0,"-14"8"-3"0,-16 5-5 16,-7 4-1-1,-19 8-58-15,-1 7-3 0,-2 7-9 16,-3 9-6-16,3 9-3 16,8 10-1-16,7 9-2 15,10 8-1-15,4 9 0 0,14 5 0 16,7 5-1-16,4 2 0 15,4-1 0-15,1-3-1 16,-2-6 0-16,-5-5-1 16,-5-6 0-16,-9-6 0 0,-6-8-1 15,-13-6 0-15,-9-4-1 16,-8-6 0-16,-11-5 0 16,-7-6 1-16,-6-4 0 15,-5-7 0-15,1-9 1 16,7-6 1-16,2-10 0 0,9-5 0 15,11-12 0-15,13-6 0 16,11-9 1-16,16-4-1 0,16-2 1 16,12-2 1-1,8 5 0-15,8 3 0 0,0 8 1 16,-6 9 0-16,-4 7 0 16,-9 9 0-16,-13 8-1 0,-13 6 0 15,-14 4-1-15,-11 8-3 16,-20 5-3-16,-13 5-6 15,-10 15-21-15,-6 2-54 16,-31 8 0-16,-14 5-7 0,-16 0-7 16</inkml:trace>
  <inkml:trace contextRef="#ctx0" brushRef="#br0" timeOffset="88172.335">23512 9285 80 0,'0'0'95'0,"-7"-5"-4"0,-4 5-6 16,-7 7 0-16,23 6-68 15,-22 11-1-15,-7 7-6 16,0 7-4-16,2 7-2 0,-2 9-2 16,-1 4 0-16,1 5-2 15,2 5-1-15,-4 3-6 16,-2 0-8-16,-1 2-26 0,6-3-44 16,-5-8-3-1,2-12-6-15,6-14-6 16</inkml:trace>
  <inkml:trace contextRef="#ctx0" brushRef="#br0" timeOffset="88622.3611">23511 9408 60 0,'34'-39'91'0,"-2"2"-3"15,2 4-5-15,-4 5-3 16,-2 8-60-16,3 6-4 0,-5 14-7 16,2 1-2-16,-5 14-3 15,-4 10-1-15,-3 5 0 16,-10 11-1-16,-3 3 0 0,-3 3 0 16,-8 0-1-16,-8-3 1 15,0-6-1-15,-1-3 0 16,3-10 0-16,3-5-1 0,2-8 2 15,9-12-2 1,7 9 1-16,12-9 0 0,5 0 0 16,10 1-1-16,1 0 1 15,3 5 0-15,-1 2-1 16,-1 4 2-16,-10 6-1 0,-7 1 1 16,-10 6 0-16,-9-1 1 15,-16 2-1-15,-5 0 0 16,-15 0 0-16,-9-2-1 15,-6-2-1-15,-13-2-3 0,1 2-11 16,-9-5-70-16,-5-9-3 16,0-7-4-16,-3-12-6 15,7-14-5-15</inkml:trace>
  <inkml:trace contextRef="#ctx0" brushRef="#br0" timeOffset="89315.3046">18189 5036 73 0,'0'-9'87'15,"0"-1"-1"-15,-1-8-6 0,1 18-45 16,0-10-5-1,0 10-8-15,0 0-6 0,7 16-4 16,-5 6-4-16,-1 7-1 16,-1 6-2-16,-3 9 0 15,-2 7-2-15,-8 4 2 0,1 4-2 16,-5 0-1-16,-1 2-3 16,-4-6-4-16,5-1-6 15,-3-9-21-15,-9-6-48 16,15-9-6-16,5-12-6 0,4-8-6 15</inkml:trace>
  <inkml:trace contextRef="#ctx0" brushRef="#br0" timeOffset="89715.1748">18358 5110 32 0,'27'-28'89'15,"-1"1"-2"-15,1 1-3 16,-1 3-4-16,1 9-58 16,-2 7-5-16,-1 6-7 0,-5 7-5 15,-5 12-2-15,-10 9-1 16,-4 6-2-16,-1 3 1 16,-12 5 0-16,-5-4 0 15,-1 1 1-15,-2-5-2 0,4-4 4 31,7-5 0-31,7-5-1 16,3-5 0-16,12-3 1 0,8 1-1 16,3-2 1-16,1 0 0 15,-1 1-3-15,-1 1 1 16,-10 7-1-16,-10 1 2 16,-6 2-2-16,-16 3 2 15,-11 0-3-15,-9 2-2 16,-11-2-5-16,-7 3-24 0,3-2-50 15,-17-5-3-15,-3-8-6 0,-1-5-6 16</inkml:trace>
  <inkml:trace contextRef="#ctx0" brushRef="#br0" timeOffset="90124.8757">17244 5270 56 0,'0'-9'88'0,"4"-3"-2"16,3-3-3-16,6 9-39 15,2-9-9-15,4 4-13 16,7-4-5-16,2 5-5 0,4 3-3 16,0 1-2-16,0 6-3 15,-1 4 0-15,1 7-2 16,-5 8 0-16,-4 4-1 16,-5 4 0-16,-7 4 2 0,-6 2 1 15,-2 3 0-15,-6-2 0 16,-7 4-1-16,-7-2-1 15,-4 1-3-15,-8 1-4 16,2 2-12-16,-6-4-23 0,-2 0-45 16,3-4-2-16,1-5-6 15,3-6-4-15</inkml:trace>
  <inkml:trace contextRef="#ctx0" brushRef="#br0" timeOffset="90320.0634">17213 5579 42 0,'22'-11'88'0,"3"-2"-2"15,6 1-3-15,6-2-5 16,3 3-51-16,5 2-8 16,4-1-8-16,8 8-7 0,-1-2-9 15,9 6-24-15,10 1-49 16,-11-1-3-16,2 0-5 15,-4-2-6-15</inkml:trace>
  <inkml:trace contextRef="#ctx0" brushRef="#br0" timeOffset="91160.0047">9611 4700 43 0,'-23'0'94'0,"4"-1"-1"16,-3-6-6-16,5-1 0 16,3 0-57-16,5-4-8 15,6 4-8-15,4-2-4 16,10-1-3-16,11 1-2 0,4 2-2 16,8 2-2-16,8 4 2 15,3 2-2-15,-1 2 1 16,1 8-1-16,-3 10 0 15,-7 2-1-15,-6 8 1 0,-9 7-1 16,-10 3 0-16,-8 6-2 16,-2 2-1-16,-10 1-2 15,-9 2-5-15,-7-5-5 16,1 2-15-16,-3-4-58 0,-1-9 0 16,-3-5-8-16,1-6-2 15</inkml:trace>
  <inkml:trace contextRef="#ctx0" brushRef="#br0" timeOffset="91359.6027">9590 4946 48 0,'14'-30'92'16,"5"1"-2"0,8 2-6-16,6 3-3 15,9 1-57-15,8 3-10 0,8 4-7 16,1 3-6-16,7 7-6 15,-8 1-8-15,1 1-38 0,-6 3-29 16,-9 0-6-16,-13 1-5 16,-10-4-1-16</inkml:trace>
  <inkml:trace contextRef="#ctx0" brushRef="#br0" timeOffset="91898.6064">8692 4760 7 0,'0'0'86'0,"-4"-10"2"15,-3 5-3-15,7 5-6 0,-19-8-48 16,19 8-7-16,-13-5-8 16,13 5-6-16,0 0-3 15,13-8-1-15,6 7 0 16,7 1-2-16,6 0 0 0,5 7 0 15,2 4 0-15,2 6 0 16,-3 5-1 0,-4 7-1-16,-4 3-1 0,-8 9 1 0,-7 7-1 15,-9 4 0 1,-6 5 0-16,-4 3-1 16,-10-4 3-16,-2-2 0 0,-6-6 0 15,1-9 1-15,1-9 0 16,3-11 1-16,4-6 0 0,13-13 1 15,0 0-4-15,6-4-2 16,18-8 0-16,12-2 0 0,16-5 0 16,7-3 0-16,20 2-20 15,7-5-68-15,15-6-3 16,1-5-2-16,8-12-11 16,10-8 0-16</inkml:trace>
  <inkml:trace contextRef="#ctx0" brushRef="#br0" timeOffset="93441.9003">18095 8380 29 0,'13'-18'89'0,"8"3"-1"15,-5 0-2 1,1 15-20-16,-6-7-24 0,-1 4-11 15,-10 3-11-15,6 9-6 16,-6 10-4-16,-9 7-5 16,-2 6-1-16,-7 10 0 15,-1 9-1-15,-5 6 0 0,-1 4-2 16,-1-1-1 0,3 1-2-16,-3-6-4 0,4 1-6 0,0-12-16 15,-5-4-56-15,15-11-3 16,4-12-5-16,8-17-5 15</inkml:trace>
  <inkml:trace contextRef="#ctx0" brushRef="#br0" timeOffset="93846.1944">18367 8409 12 0,'25'-27'87'15,"0"-1"1"-15,6 2-4 16,-1 2-4-16,1 7-41 0,2 5-14 16,1 8-8-16,-1 4-7 15,-5 10-3-15,-6 10-2 16,-9 9-2-16,-9 6-1 0,-7 6-1 16,-12 1 1-16,-9 0-1 15,-4 0 1-15,-4-5-1 16,-2-3-1-16,0-7 1 15,8-6 0-15,5-3 0 16,10-5-1-16,8-2 1 0,7-1 0 16,15-1-1-16,10 3 1 15,6-1 0-15,3 2 0 16,4 2 0-16,-3 0-1 16,-4 5 1-16,-13 1 1 15,-8 0-1-15,-14 2-2 0,-11-1-4 16,-14 6-9-16,-18 10-52 0,-7-14-17 15,-13-2-4-15,-11-5-6 16,-6-4-6-16</inkml:trace>
  <inkml:trace contextRef="#ctx0" brushRef="#br0" timeOffset="94566.6754">17080 8508 73 0,'-19'-8'88'0,"-1"0"-4"15,2 2-3-15,2 5-37 0,-1 1-13 16,5 10-12-16,4 3-6 15,6 4-4-15,2 1-1 16,7 7-1-16,8 0-1 0,7 4 1 16,9 3 0-1,2 0-2-15,6 3-1 0,-1 1-1 16,0 2 0-16,-4 0-1 16,-4 1 0-16,-8-1 0 15,-10-4-1-15,-6 2 1 16,-7-4-1-16,-16-2-1 15,-10-5 1-15,-2-5-1 0,-9-2 0 16,-3-6 0-16,-3-4-1 16,3-5 1-16,0-3 0 15,6-8 0-15,7-4-1 0,9-7 1 16,9-8 0-16,10-6-1 16,13-6 1-16,16-4-1 0,12-4 1 15,10-6-1-15,6 0 1 16,3-2 0-16,0 4 0 15,-6 1 1-15,-8 6 0 16,-11 1 1-16,-15 7-1 0,-14 6 1 16,-11 6-1-16,-16 6 1 15,-13 6 1-15,-13 6-3 16,-7 6 0-16,-3 2-3 16,-3 13-8-16,-1-1-18 0,7 8-56 15,10 0-4 1,9 0-5-16,16 1-7 0,13-4 2 15</inkml:trace>
  <inkml:trace contextRef="#ctx0" brushRef="#br0" timeOffset="96041.7131">9632 11136 5 0,'-3'-19'90'0,"-3"-2"5"16,5 1-4-16,-2 1-6 16,1 1-30-16,0 5-23 0,1 5-12 15,1 8-7-15,0 0-4 16,0 6-3-16,0 13-1 15,0 6-2-15,0 10-1 16,-5 8-2-16,-6 9 0 0,-3 10 0 16,-3 6 0-1,-6 2 0-15,-1 1 0 0,-4 1 0 16,1-7-11 0,8-2-27-16,6-9-50 0,0-12-2 0,5-15-6 15,4-13-6-15</inkml:trace>
  <inkml:trace contextRef="#ctx0" brushRef="#br0" timeOffset="96493.7369">9749 11133 49 0,'11'-33'91'0,"3"4"1"16,-2 0-8-16,2 2 0 15,1 3-57-15,2 3-6 0,4 5-7 16,2 4-5-16,7 7-4 16,-3 5-2-16,0 6-2 15,-3 12 2-15,0 7-1 16,-5 8 0-16,-9 9 1 16,-4 3-2-16,-6 4 1 15,-7-2 0-15,-8-2 0 16,-2-3-1-16,-5-5-1 0,2-8 0 15,6-8 0-15,4-5 0 16,10-16 1-16,-3 13-1 0,3-13 1 16,21 4 0-16,1-4 0 15,3 1 0-15,4 1 0 16,-1 3 1-16,-1 4-1 0,-6 2 0 16,-2 6 2-16,-7 1-3 15,-12 6 0-15,-7 1 0 16,-13 2 0-16,-11 1 0 15,-11 3 0-15,-13 0-4 0,-3 4-13 16,-15-1-68-16,0-4-4 16,-4-3-3-16,0-6-6 15,6-6-5-15</inkml:trace>
  <inkml:trace contextRef="#ctx0" brushRef="#br0" timeOffset="100523.2216">8727 11346 12 0,'-9'-8'74'16,"-2"0"2"-16,-2 0-14 15,4 1-10-15,-3-3-10 0,3 2-8 16,-2-3-7-16,2 3-4 16,-2-2-6-16,3 0-2 15,1-1-3-15,3 0-2 0,2-1-1 16,2-1-1-16,0-2-2 16,8-3 0-16,4 0-1 15,6-3-1-15,2 1 0 16,6 0 0-16,-1 1-2 15,5 4 1-15,0 4-1 16,0 6 0-16,-5 5-2 0,1 2 0 16,-6 14 0-16,-2 3 0 15,-9 11 0-15,-5 9 0 16,-5 8 0-16,-10 5 0 0,-8 6 0 16,-6 2 0-1,-4-2 0-15,-4-3 0 0,-4-7 0 16,3-8 0-16,2-8 0 15,6-9 0-15,6-9 0 0,2-7 0 16,18-7 0-16,-9 0 0 16,14-8 0-16,13-4 0 15,6-5 0-15,14 1 0 16,2-2 0-16,8 2 0 0,-2 3 0 16,-1 7 0-16,-1 4 0 15,-6 3 0-15,-4 10 0 16,-7 4 0-16,-5 9 0 15,-8 3 0-15,-5 6 0 0,-6 3 0 16,-3 5 0-16,-11 1 0 16,-6 1 0-16,-7 0 0 15,-6-1 0-15,-3-2 0 16,-4-4 0-16,-3-3 0 0,-3-6 0 16,0-3 0-16,0-5 0 15,-1-4 0-15,5-4 0 16,-2-4 0-16,7-4 0 0,3-3 0 15,6-2 0-15,5-5 0 16,4 1 0-16,5-3 0 16,11 9 0-16,-5-19 0 15,11 15-86-15,11 1-8 0,7-5-4 16,4-1-8-16,6-6-2 16</inkml:trace>
  <inkml:trace contextRef="#ctx0" brushRef="#br0" timeOffset="113714.3815">17637 8270 34 0,'6'-18'52'15,"-1"5"-1"-15,-1-4-7 16,2 4-5-16,0-2-4 15,-1 2-2-15,-3 2-6 0,2 2-4 16,-4 9-5-16,3-14-3 16,-3 14-3-16,0 0-4 15,0 0-1-15,-5-1-3 16,5 1 0-16,-15 11-1 16,4-1 1-16,-1 4 1 0,-6 2 0 15,3 1 0-15,-4 4 1 16,-1-2 1-16,2 2-1 15,-2 1 0-15,-2 1-1 16,1 1 1-16,-2 1-1 0,-1 5 0 16,-3-1-2-16,1 4 1 15,-1 0-1-15,0 2 0 0,-1 1-1 16,2 3 0 0,1 0 0-16,0-2-1 0,3 2 2 15,0 2-1-15,3 0-1 16,2 1 1-16,3-2-1 15,4 1 0-15,3-4 0 16,4 3 0-16,3-2-1 0,-1-5 1 16,8 0-1-16,0-5 1 15,4-1-1-15,3-4 1 0,-1-1 1 16,4-6-2-16,1-2 0 16,5-4 0-16,2-5 0 15,4-3 0-15,0-2 0 16,5-6 0-16,2-5 0 0,1-3 0 15,0-4 0 1,1-3 0-16,-6-3 0 16,-3-2 0-16,-1-2 0 0,-7-1 0 15,-4-3 0-15,-5 0 0 0,-8 0 0 16,-4 0 0-16,-4 2 0 16,-10 1 0-16,-8 5 0 15,-8 3 0-15,-7 6 0 16,-7 4 0-16,-7 7 0 0,-5 4 0 15,-4 4 0-15,-2 4 0 16,2 4 0-16,-2 4 0 16,7 1 0-16,3 1 0 15,5 0 0-15,9-2 0 16,5-1 0-16,6-2 0 16,8-3 0-16,5-3 0 0,14-7 0 15,-15 7 0-15,15-7 0 0,0 0 0 16,0 0 0-16,0 0 0 15,7-4 0-15,-7 4 0 16,12-7 0-16,-12 7 0 0,18-9 0 16,-10 3 0-1,1 1 0-15,1-1 0 0,1 0 0 16,1 0 0-16,0 0 0 16,1-1 0-16,0 2 0 15,2-1 0-15,2 7 0 16,-5-3-23-16,2 6-64 0,2 5-3 15,-8-4-5-15,1 2-7 16,-9-7-1-16</inkml:trace>
  <inkml:trace contextRef="#ctx0" brushRef="#br0" timeOffset="115161.7541">10376 7611 61 0,'8'-12'60'0,"-2"-4"-4"0,2 7-6 16,-5-5-9-16,-2 5-8 16,1-1-7-16,-2 10-7 0,-2-11-4 15,2 11-1-15,-18 0-4 16,4 3-3-16,-3 8-2 15,-2 3 0-15,-4 5 0 16,1 2-1-16,-1 5 0 16,-4 3 1-16,4 2-1 0,-2 4-1 15,-4 16 2 1,-3 3 1-16,2 7-1 16,1 2 0-16,0 3 0 15,5-1 0-15,5 0 0 16,4-3 0-16,11-15-3 15,5-6 1-15,11-8-1 16,9-4 1-16,3-8-1 0,10-5 0 16,2-9 1-16,7-7-1 15,4-5-1-15,-2-10 0 16,1-9 0-16,-5-6 0 0,1-6-1 16,-10-3-1-16,-4-2 0 15,-14 0 1-15,-7 3-1 16,-6 3 1-16,-11 7 0 15,-15 6 0-15,-6 8 0 0,-11 7 0 16,-6 7 1-16,0 10 0 16,-5 9 0-16,1 8-1 15,10 7-5-15,4 2-9 16,13 10-66-16,17 3-5 16,8-5-5-16,17-4-4 15,12-5-7-15</inkml:trace>
  <inkml:trace contextRef="#ctx0" brushRef="#br0" timeOffset="116253.5727">8708 7974 41 0,'-10'-9'72'0,"1"0"-12"16,2-3-11-16,6-3-10 15,1 0-7-15,9-3-6 16,8-1-6-16,5-1-5 16,7-1-3-16,8 3 0 0,1 1-2 15,3 4-3-15,-2 7-2 16,2 3-1-16,-8 3-1 16,-5 25 1-1,-8 10 0-15,-8 8 0 16,-11 7 0-16,-2 4 0 15,-17 3 1-15,-1 1 1 16,-8-5-2-16,3-14-1 16,2-10-1-16,4-9 1 0,2-5-1 15,16-15 0-15,0 0-1 16,0 0 1-16,20-17-1 0,9 1 0 16,2-8 0-16,9 1 0 15,4-3 0-15,3 4 0 16,-2 6 1-16,-1 4-1 0,-7 6 1 15,-5 6-1-15,-3 9 1 16,-8 9 0-16,-5 7-1 16,-6 2 1-16,-8 5 0 15,-3 1 0-15,-9 2 0 0,-8-1 1 16,-9-2 0 0,-8-2-1-16,-6-2 0 0,-5-2 1 15,-7-4-2-15,-1-3 1 16,-2-1-1-16,-1-4 0 15,2-1-1-15,4-6-1 0,11 1-6 16,2-4-13-16,8 0-63 16,15-4-5-16,13-6-4 15,8-8-5-15,20-9-4 16</inkml:trace>
  <inkml:trace contextRef="#ctx0" brushRef="#br0" timeOffset="117502.1735">4014 6158 32 0,'-3'-19'81'0,"-1"-4"3"16,-1-1-18-16,5-1-13 15,5 4-10-15,2-3-8 16,4 1-10-16,2 3-6 0,5 6-5 16,5 2-4-16,1 5-3 15,2 7-2-15,4 4-2 16,5 12-1-16,-3 10-1 0,-3 10 0 16,-4 13 0-16,-10 6 0 15,-4 5 1-15,-11 4-1 16,-2 0 0-16,-15-1 1 0,-4-6-1 15,-4-8 0-15,-1-9 1 16,3-9-2-16,2-8 1 16,6-7 0-16,4-8 0 15,11-8 0-15,0 0 0 16,16-12 0-16,13-4 0 16,3-7 1-16,14-2-2 0,2-4 2 15,4-2-2-15,3 1 0 16,-4 2 0-16,-7 5-1 15,-8 1 1-15,-8 7-3 0,-8 3-1 16,-4 9-6-16,-16 3-4 16,0 0-22-16,5 10-50 15,-17 2-3-15,-12 0-4 0,-3-1-5 16</inkml:trace>
  <inkml:trace contextRef="#ctx0" brushRef="#br0" timeOffset="117951.5599">3479 6293 29 0,'-21'-15'88'0,"10"10"-1"15,-3 4-4-15,-1 1-5 16,-7 11-48-16,2 8-9 16,-1 8-8-16,-2 6-4 15,5 5-3-15,-1 2-1 0,8-1-2 16,5-3 0-16,5-5-1 16,11-7 1-16,9-9 0 15,10-7-1-15,0-8 1 0,7-7 1 16,-1-9-1-16,0-4-1 15,-4-3 1-15,-8-4-1 16,-6-1 0-16,-8-1-1 16,-8-1 0-16,-6 3 0 15,-8 1-1-15,-12 1 1 0,-5 7-2 16,-4 3 1-16,-5 6-1 16,-7 8 0-16,4 2-5 0,1 9-11 15,7-4-58 1,8 21-10-16,8 0-3 0,17 0-8 15,3-4-4-15</inkml:trace>
  <inkml:trace contextRef="#ctx0" brushRef="#br0" timeOffset="118765.4796">5227 6498 1 0,'-29'4'73'16,"0"-2"6"-16,-1 4-15 16,-1-5-10-1,1 3-12-15,-1-1-11 0,2 6-4 16,0-6-4-16,6 0-4 15,2-1-3-15,2-1-2 0,3-2-2 16,6 1-1-16,10 0-3 16,-10-4 0-16,10 4-3 15,7-10 0-15,5 2-1 16,9-2-1-16,4-5 0 0,9-5 0 16,15-7-1-16,11-8 2 15,18-12-4-15,19-9 0 16,16-7 0-16,17-7 0 0,17-5 0 15,12-3 0-15,5-1 0 16,9-2 0-16,-6 4 0 16,-3 3 0-16,-10 6 0 15,-12 1 0-15,-15 9 0 0,-17 4 0 16,-18 10 0-16,-20 7 0 16,-16 8 0-16,-19 9 0 15,-11 4 0-15,-11 5 0 16,-15 11 0-16,4-12 0 15,-4 12 0-15,-10-3 0 0,10 3 0 16,-17 0 0-16,17 0 0 16,-15 9 0-16,17 4-30 15,23-1-58-15,1-4-4 16,13-5-5-16,15-6-8 0,17-9 6 16</inkml:trace>
  <inkml:trace contextRef="#ctx0" brushRef="#br0" timeOffset="119487.5141">10399 5045 10 0,'-28'0'75'0,"5"4"-5"15,0-5-10-15,4 1-8 16,-2 0-15-16,0 1-7 16,3 2-6-16,3 1-4 0,1 0-5 15,1 3-3-15,7 1-1 16,4 1-3-16,2 0 1 15,8 2-1-15,14-1 0 16,9 0 0-16,17-2-1 16,14 1 0-16,16-1-1 15,18-2-1-15,17 1 0 0,17 1-2 16,27-1 0-16,14 1-1 0,27 0 0 16,13 2 0-1,24 2 0-15,18 0-1 0,18-1 0 16,3 3 0-16,-3-5 0 15,-4 0 0-15,-16-3 1 0,-13 0-1 16,-25-6 1-16,-26 2-2 16,-27-2 0-16,-22-5 0 15,-24 1 0-15,-22 0 0 16,-22 1 0-16,-19 1 0 0,-14 0 0 16,-12-1 0-1,-8 3 0-15,-17 0 0 0,8-1 0 16,-8 1 0-16,0 0 0 15,0 0 0-15,0 0-3 0,0 0-26 16,-21-6-60-16,21 6-3 16,10-16-6-16,12 2-5 15</inkml:trace>
  <inkml:trace contextRef="#ctx0" brushRef="#br0" timeOffset="120378.8061">18143 5945 22 0,'-31'-13'86'0,"4"1"1"16,8-5-4-16,4-2-4 16,10 0-46-16,4 2-7 15,1 5-12-15,7 3-3 16,7 4-3-16,4 5-2 0,6 3 0 15,4 8-1-15,5 8-2 16,5 7 0-16,8 6 1 16,3 2 0-16,8 5 0 15,1 3 0-15,4 1 0 0,4 3 0 16,5 2 2-16,3 1-1 16,2 0-1-16,6 1-4 15,2 5 0-15,5-1 0 0,7 2 0 16,2 0 0-16,5 1 0 15,0 8 0-15,2 0 0 16,1 9 0-16,3 2 0 16,0 5 0-16,0 3 0 15,1 4 0-15,-3 2 0 0,2 2 0 16,1-2 0-16,-3-4 0 16,2-1 0-16,-5-5 0 15,-4-2 0-15,-2-4 0 0,-1-4 0 16,-3-6 0-1,-3-5 0-15,-4-2 0 0,-3-5 0 16,-5-2 0-16,-3-4 0 16,-8-5 0-16,-4-4 0 0,-9-6 0 15,-12-3 0-15,-3-6 0 16,-9-2 0-16,-10-7 0 16,-2-2 0-16,-5-4 0 15,-14-7 0-15,10 8 0 0,-10-8 0 16,0 0 0-16,0 0 0 15,0 0 0-15,0 0 0 16,1-6 0-16,-1-4 0 0,0-6-57 16,-3 3-38-1,-6-10-1-15,-3-7-8 0,-7-15-5 16</inkml:trace>
  <inkml:trace contextRef="#ctx0" brushRef="#br0" timeOffset="121872.7391">1364 2956 11 0,'-16'15'67'16,"16"-15"3"-16,-18 7-19 0,11 8-7 15,10-5-1-15,0 4-10 16,1 0-9-16,-1 1-2 0,13-2-6 16,3 1-1-16,12-4-3 15,7 2-1-15,0 0-5 16,16-3 2-16,4-1-1 0,12-2 1 15,5-3-1-15,17 1-4 16,8-3 2-16,11 0 0 16,12-2-2-16,14-4 0 15,5 0 0-15,13-3 1 0,10-1-2 16,-1-1 1-16,16 1-1 16,0-2-1-16,4 0 1 15,3 0 1-15,8 1-3 16,1 0 0-16,3-1 1 15,8 2-1-15,-4 1 0 0,6-2 0 16,2 3 0-16,7 0 0 16,-1-3 1-16,4 1-1 15,-1 1 0-15,5 1 2 16,3-1-1-16,-3 1 1 16,2 0 0-16,-2 2-1 0,4 3 1 15,-3 2-1-15,2 1 0 16,-4 1 0-16,1-1 1 0,1 3-2 15,-1 3 0-15,-2 0 0 16,-3 0 0-16,-1 1 0 16,1 0 0-16,-2-2 0 15,-6 2 0-15,-4-1 0 16,-3-1 0-16,0 1 0 0,-7-2 0 16,-3-1 0-16,-8-2 0 15,-5 1 0-15,-6 0 0 16,-11-2 0-16,-6 1 0 0,-14-4 0 15,-13 1 0-15,-16-2 0 16,-11 2 0-16,-14-4 0 16,-13 1 0-16,-11 0 0 15,-12 1 0-15,-13 1 0 16,-7-1 0-16,-5 1 0 0,-8-1 0 16,-6 2 0-16,-7 0 0 15,-9 1 0-15,12-1 0 0,-12 1 0 16,0 0 0-16,0 0 0 15,0 0 0-15,0 0 0 16,-19 2-76-16,-2-2-17 0,-4-8-2 16,-3-11-6-16,0-6-8 15</inkml:trace>
  <inkml:trace contextRef="#ctx0" brushRef="#br0" timeOffset="125033.9303">22315 13159 73 0,'0'-11'89'16,"0"3"-2"-16,0 8-5 15,0-13-3-15,0 13-67 16,-11 12-1-16,7 3-6 16,3 4-2-16,1 1-1 0,0 2 0 15,6-2 0-15,6-2-1 16,5 0 0-16,5-7 1 16,6-4-1-16,0-6 1 15,3 0 0-15,1-14 0 16,-5-6-1-16,-3-8 1 15,1-9 0-15,-7-6 2 0,-3-7-1 16,-7-5 1-16,-2 0 1 16,-6 1 0-16,-5 1 2 0,-9 7-1 15,-7 6 0 1,-5 10-1-16,-13 10-2 16,-8 11-3-16,-10 8 0 0,-6 17 0 15,-9 14 0-15,-4 13 0 0,-6 15 0 16,0 17 0-16,3 15 0 15,7 8 0 1,10 10 0-16,10 2 0 16,13 1 0-16,16 1 0 0,15-5 0 0,12-12 0 15,16-12 0-15,13-12 0 16,13-13 0 0,9-14 0-16,6-12 0 0,11-20 0 15,5-13 0-15,7-11 0 0,-2-16 0 16,3-13 0-16,-1-11 0 15,-7-7 0-15,-6-4 0 16,-15-2 0-16,-7 0 0 0,-14 6 0 16,-9 4 0-16,-18 10 0 15,-8 8 0-15,-9 8 0 16,-17 13 0-16,-3 9 0 16,-14 9 0-16,-1 10 0 0,-8 6 0 15,5 12 0 1,0 5 0-16,10 10 0 0,7 2 0 15,14 2 0-15,12-2 0 0,10-2 0 16,19-4 0-16,11-8 0 16,9-8 0-16,7-13 0 15,7-8 0-15,0-7 0 16,0-14 0-16,-4-5 0 16,-8-8 0-16,-3-5 0 15,-8-1 0-15,-7-4 0 0,-6 1 0 16,-5 5 0-16,-7 3 0 15,-2 5 0-15,-5 6 0 16,-4 8 0-16,0 11 0 0,-14 0 0 16,6 16 0-16,-5 9 0 15,0 11 0-15,5 11 0 16,-1 5 0-16,8 4 0 16,3-1 0-16,12-7 0 0,10-8 0 15,6-10 0-15,10-13 0 16,6-17 0-16,3-10 0 15,0-16 0-15,3-11 0 16,-2-10 0-16,1-9 0 16,-4-6 0-16,1-5 0 0,-5-7 0 15,2-1 0-15,-4 3 0 16,-5 1 0-16,2 7 0 16,-4 3 0-16,1 12 0 0,-5 10 0 15,0 12 0-15,-5 14 0 16,-5 13 0-16,-2 17 0 15,-4 16 0-15,-8 16 0 0,-6 12 0 16,-8 12 0-16,-1 14 0 16,-8 5 0-16,4-1 0 15,0-5 0-15,7-10 0 16,6-14 0-16,2-13 0 0,14-18 0 16,3-23 0-16,15-13 0 15,0-21 0-15,5-16 0 16,0-10 0-16,6-10 0 0,-1-6 0 15,2-2 0-15,-1 0 0 16,-6 5 0-16,-1 7 0 16,-8 10 0-16,-6 14 0 15,-6 8 0-15,-8 15 0 16,-10 11 0-16,2 14 0 16,-6 13 0-16,-3 9 0 0,-3 22 0 15,-4 11 0 1,-2 13 0-16,-4 10 0 0,-5 5 0 15,1 2 0-15,2-4 0 16,-7-7-10-16,7-21-11 16,2-17 0-16,3-19 1 15,10-22 2-15,7-16 6 0,2-21 4 16,9-20 9-16,12-5 5 16,-1-11 3-16,9-2 3 15,6-3 2-15,5 3 0 0,0 2 0 16,15 5 1-16,8 10-3 15,10 6-3-15,11 7-5 16,7 8-4-16,8 5 0 16,6 6 0-16,3 8 0 15,-3 2 0-15,-5 7 0 0,-21-6-15 16,-14 6-73-16,-9 1-3 16,-19-1-3-16,-20 0-8 15,-19 0-2-15</inkml:trace>
  <inkml:trace contextRef="#ctx0" brushRef="#br0" timeOffset="125579.005">14235 13977 86 0,'-92'-23'93'16,"19"-1"-5"-16,12-4-4 0,14-1 1 16,15 2-70-16,11 6 0 15,11 3-3-15,10 4-2 16,8 6-1-16,14 3 0 0,17 5-4 16,14 0-5-16,22 5 0 15,18 0 0-15,17 2 0 16,15-6 0-16,21 1 0 15,14-4 0-15,8-7 0 16,10-3 0-16,2-3 0 0,1-4 0 16,-4-1 0-16,-6 4 0 15,-12-1 0-15,-12 4 0 16,-17 4 0-16,-22 0 0 0,-22 7 0 16,-21 0 0-16,-20 5 0 15,-27 3-14-15,-18 7-25 16,-11 3-53-16,-35 0 1 0,-15 1-7 15,-19 0-3-15</inkml:trace>
  <inkml:trace contextRef="#ctx0" brushRef="#br0" timeOffset="125790.7301">15620 13875 43 0,'-73'14'97'16,"17"3"-1"-16,12-4-4 16,18 2-2-16,11-7-40 15,10 11-23-15,8 7-11 0,6 7-16 16,5 6 0-16,0 10 0 15,2 13 0-15,-4 11 0 16,-2 11 0-16,-3 9 0 16,-1 7 0-16,3-2 0 15,7-1 0-15,5-12 0 16,12-6-18-16,12-22-74 16,6-22-4-16,10-19-3 0,9-17-6 15,6-20 4-15</inkml:trace>
  <inkml:trace contextRef="#ctx0" brushRef="#br0" timeOffset="126976.471">16656 14427 26 0,'30'-38'102'0,"-16"9"-1"0,-14 5-7 16,-14 11-4-16,-22 4 0 16,-18 9-82-16,-9 7-8 15,-8 14 0-15,-2 8 0 0,0 5 0 16,5 5 0-16,13 4 0 15,12-1 0 1,18-2 0-16,19-4 0 0,19-7 0 16,21-6 0-16,14-9 0 0,13-4 0 15,5-10 0 1,8-6 0-16,2-11 0 0,-4-4 0 16,-7-9 0-16,-7-1 0 15,-11-2 0-15,-10 0 0 16,-9 0 0-16,-12 6 0 0,-9 5 0 15,-7 7 0-15,-8 7 0 16,-9 8 0-16,-1 4 0 16,-2 13 0-16,-2 7 0 0,5 5 0 15,3 4 0-15,10 0 0 16,5-1 0-16,17-4 0 16,12-5 0-16,8-11 0 0,17-8 0 15,6-7 0-15,8-17 0 16,5-11 0-16,3-13 0 15,1-12 0-15,-1-12 0 0,-1-11 0 16,-4-9 0-16,-6-11 0 16,-1-4 0-16,-10 0 0 15,-10 3 0-15,-8 5 0 16,-13 11 0-16,-7 13 0 16,-12 12 0-16,-5 18 0 15,-8 18 0-15,-9 15 0 0,-4 14 0 16,-9 34 0-1,0 20 0-15,1 23 0 0,-2 14 0 16,7 13 0-16,7 5 0 16,12 2 0-16,4-4 0 15,20-19 0-15,7-15 0 0,10-17 0 16,4-17 0-16,3-12 0 16,-1-15 0-16,-4-14 0 15,0-6 0-15,-3-16 0 16,-4-9 0-16,-8-6 0 0,-4-1 0 15,-8-2 0 1,-6 3 0-16,-5 5 0 0,-5 7 0 16,-9 5 0-16,-5 10 0 15,0 6 0-15,0 4 0 16,3 8 0-16,3 7 0 16,10 3 0-16,3 3 0 0,12 2 0 15,12-4 0-15,7-2 0 16,7-2 0-16,6-8 0 0,2-6 0 15,3-5 0-15,-4-9 0 16,-1-8 0-16,-8-3 0 16,-2-8 0-16,-7-2 0 15,-7-1 0-15,-7 1 0 0,-7 0 0 16,-4 4 0-16,-2 5 0 16,-7 6 0-16,-4 7 0 15,-2 6 0-15,-1 3 0 0,4 9 0 16,4 7 0-16,6 4 0 15,7 0 0-15,12 0 0 16,6 0 0-16,11-4 0 16,6-5 0-16,6-6 0 0,-1-6 0 15,1-9 0-15,-2-8 0 16,-4-8 0-16,-1-7 0 16,-5-12 0-16,1-9 0 15,-5-10 0-15,-1-5 0 16,-6-6 0-16,-3 1 0 0,-7 1 0 15,-1 2 0-15,-9 14 0 16,-4 13 0-16,-1 9 0 16,0 15 0-16,0 19 0 15,0 0 0-15,-7 11 0 0,3 19 0 16,1 17 0-16,1 6 0 16,-6 19 0-16,1 13 0 15,-2 8 0-15,-2 10 0 16,5 4 0-16,3 0 0 15,8-4 0-15,6-5-86 0,11-10-11 16,14-16-4-16,16-20-5 0,22-16-3 16</inkml:trace>
  <inkml:trace contextRef="#ctx0" brushRef="#br0" timeOffset="127442.1276">26171 13944 19 0,'-8'-14'100'0,"-3"-1"-2"16,5 1-5-16,-2-5-3 15,7-1-3-15,5 1-74 16,7 2-2-16,10 6-11 0,10 1 0 16,9 7 0-16,10 2 0 15,7 2 0-15,4 6 0 16,5 8 0-16,0 0-4 16,0 8-24-16,1 2-59 15,-21-1-3-15,-13 2-6 0,-17-2-4 16,-16 2-1-16</inkml:trace>
  <inkml:trace contextRef="#ctx0" brushRef="#br0" timeOffset="127608.9107">26293 14145 10 0,'-63'14'97'0,"15"-3"-1"16,12-4-5-16,16-2-5 16,20-5-1-16,6 0-69 15,29-2-2-15,14-2-7 0,21-3-4 16,15-3-4-16,22 5-10 15,6-9-13-15,15 1-60 16,13-3-3-16,5-6-6 16,4-5-7-16,-1-9-1 0</inkml:trace>
  <inkml:trace contextRef="#ctx0" brushRef="#br0" timeOffset="128088.4464">28043 13721 26 0,'68'-57'93'0,"-18"2"0"15,-17 7-3-15,-18-9-4 16,-15 17-42-16,-15 6-14 0,-11 5-10 15,-6 8-6-15,-11 9-4 16,4 10-5-16,-1 4-5 16,8 14 0-16,8 9 0 15,15 10 0-15,21 17 0 16,20 8 0 0,17 10 0-16,9 8 0 15,8 6 0-15,4 4 0 0,0-1 0 16,-8 2 0-16,-19-16 0 15,-16-5 0-15,-10-11 0 0,-18-10 0 16,-15-11 0-16,-9-11 0 16,-14-8 0-16,-7-11 0 15,-4-6 0-15,-4-6 0 0,4-14 0 16,5-5 0-16,8-10 0 16,12-5 0-16,14-12 0 15,13-4 0-15,19-8 0 0,20-6 0 16,14-4 0-16,12 0 0 15,12 0 0 1,1 4 0-16,6 2 0 0,-6 8 0 16,-8 4 0-16,-12 7 0 15,-15 8 0-15,-15 2 0 0,-18 7 0 16,-13 2 0-16,-21 8 0 16,-14 5 0-16,-9 8 0 15,-5 5 0-15,2 7 0 16,6 4-24-16,15 12-65 15,18 1-5-15,15 3-4 0,28-2-7 16,18-1 4-16</inkml:trace>
  <inkml:trace contextRef="#ctx0" brushRef="#br0" timeOffset="128391.7122">29267 13506 0 0,'56'6'98'0,"-17"0"2"0,-13 1-6 15,-26-7-3 1,0 9-3-16,0-9-70 0,-33 20-1 15,-4 8-12 1,3 8-5-16,4 9 0 16,12 7 0-16,14 11 0 15,7 6 0-15,16 7 0 16,6 2 0-16,10-8 0 16,-5-7 0-16,-4-4 0 15,-10-7 0-15,-10-8 0 0,-10-9 0 16,-10-7 0-16,-9-10 0 15,-10-4 0-15,-8-7 0 16,-8-5 0-16,-3-5 0 0,0-9 0 16,-5-9 0-16,-5-10-87 15,12-4-7-15,6-10-4 16,10-8-6-16,9-10-2 16</inkml:trace>
  <inkml:trace contextRef="#ctx0" brushRef="#br0" timeOffset="128775.4443">29678 14203 511 0,'12'0'0'16,"10"4"0"-16,5-4 0 0,6-1 0 15,7 1 0-15,5-8 0 16,-1-13 0-16,0-16 0 16,0-11 0-16,-7-12 0 15,-6-8 0-15,-11-3 0 16,-9-4 0-16,-12 2 0 0,-14 3 0 15,-19 8 0-15,-13 9 0 0,-16 15 0 16,-13 13 0-16,-4 17 0 16,-11 7-11-16,4 23-79 15,6 33-2 1,13 17-3 0,8 17-8-16,19 17-1 0</inkml:trace>
  <inkml:trace contextRef="#ctx0" brushRef="#br0" timeOffset="130495.6276">31089 15433 29 0,'13'-2'90'0,"2"1"-1"0,-4-1-2 16,1-1-4-16,-12 3-55 0,0 0-5 15,9-3-6-15,-15 0-3 16,-7 0-3-16,-11 3-2 16,-5-1-2-16,-7 1-1 15,-3 0-1-15,-6 0-1 0,-9 5 0 16,0 2-1-16,-7 2-1 16,-4 0-2-16,-2 2 0 0,-9 2 0 15,-3 0 0-15,-7-3 0 16,-12 2 0-1,-6-1 0-15,-12-1 0 0,-7 1 0 0,-17 0 0 16,-10-1 0-16,-13 5 0 16,-8-4 0-16,-7 3 0 15,-8 0 0 1,0-2 0-16,-5-2 0 0,0-1 0 16,-5-1 0-16,-1-2 0 0,-10-3 0 15,-3 1 0 1,-8-2 0-16,-8-1 0 15,-11-1 0-15,-11 3 0 0,-9-2 0 16,-14 4 0-16,-3 1 0 0,-13 2 0 16,-8 3 0-16,-3 1 0 15,-7 4 0-15,-2 0 0 0,-5 0 0 16,-2 0 0-16,-6 0 0 16,1 2 0-16,-9-2 0 15,-2 1 0-15,-2-1 0 16,-8 1 0-16,-2 1 0 15,0 1 0-15,3-1 0 0,-6 0 0 16,7 0 0-16,-4-3 0 16,6 0 0-16,3-5 0 15,8-4 0-15,5-4 0 0,4-4 0 16,11-2 0-16,7-5 0 16,11-5 0-16,7 0 0 15,9-3 0-15,10-1 0 16,12 3 0-16,7-3 0 15,15 2 0-15,14-5 0 0,12 1 0 16,16-5 0-16,17-7 0 16,12-4 0-16,19-11 0 15,13-8 0-15,13-13 0 0,7-9 0 16,14-14 0-16,11-9 0 16,3-14 0-16,5-8 0 15,5-11 0-15,8-9 0 16,7-6 0-16,6-6 0 15,2-2 0-15,4-2 0 0,8 5 0 16,0 1 0-16,5 8 0 16,-1 9 0-16,7 9 0 15,-2 9 0-15,6 14 0 16,-1 12 0-16,4 9 0 16,7 10 0-16,3 11 0 0,4 9 0 15,3 7 0-15,11 8 0 16,5 7 0-16,10 5 0 15,13 5 0-15,11 5 0 0,9 3 0 16,14 4 0-16,14 5 0 16,10 1 0-16,18 3 0 0,17-1 0 15,7 3 0-15,15 1 0 16,15 0 0-16,14 1 0 16,16-2 0-16,15 0 0 0,16-2 0 15,15 0 0-15,13 0 0 16,12-3 0-16,13-1 0 15,11-1 0-15,9 0 0 16,11-1 0-16,8 3 0 16,0-1 0-16,14 1 0 15,1 0 0-15,7 0 0 16,-1 1 0-16,6-1 0 0,6 1 0 16,-4-2 0-16,9 0 0 0,-2 1 0 15,8 0 0-15,-2 0 0 16,40 1 0-16,-44 1 0 15,-4 3 0-15,7-3 0 16,-9 4 0-16,9 2 0 0,-6 2 0 16,34 4 0-16,-74 0 0 15,42 3 0-15,2 5 0 16,-6 0 0-16,3 3 0 0,-13 2 0 16,2 4 0-16,-40-1 0 15,29 0 0-15,-15 2 0 16,-12 0 0-16,-14-2 0 15,-20 0 0-15,-14-1 0 0,-26-5 0 16,-20 1 0-16,-24-1 0 16,-22-2 0-16,-18-3 0 15,-25-3 0-15,-19-2 0 16,-23-1 0-16,-19 0 0 16,-11-3 0-16,-17 1 0 15,-8-3 0-15,-13 4 0 0,-4 1 0 16,-8 4 0-16,2 2 0 15,-10 6 0-15,1 6 0 0,-1 8 0 16,-6 8 0-16,0 8 0 16,-6 7 0-16,-7 25 0 15,-10 13 0-15,-4 7 0 16,-9 8 0-16,-2 2 0 16,0 7 0-16,-8-2 0 15,-1-2 0-15,-2-20 0 16,0-9 0-16,0-10 0 0,-1-5 0 15,-8-9 0-15,-2-8 0 16,-6 1 0 0,-1-5-45-16,-10-19-52 0,53-15-3 15,-38-13-8-15,7-10-4 16</inkml:trace>
  <inkml:trace contextRef="#ctx0" brushRef="#br0" timeOffset="131878.1055">29341 13669 14 0,'-14'-14'71'0,"14"14"-8"0,-3-14-3 16,3 14-9-16,-3-13-10 16,3 13-9-16,-1-10-9 0,1 10-1 15,0-10-3-15,0 10-3 16,0-8-3-16,0 8 0 15,7-10-4-15,3 6-1 0,3-3 0 16,3 1-2 0,5 1-2-16,5-1 0 0,4-1-1 15,9 0 0 1,2 1-1-16,1-1 1 0,2 1-1 16,1-2 0-16,-5 1-1 15,-3-1 1-15,-6 2-1 0,-8 0 0 16,-4 1 0-16,-6 0 0 15,-13 5-1-15,11-8 1 16,-11 8-1-16,0 0 0 16,-9-4-1-16,0 3 0 0,-3 1 0 15,-4 0-1-15,-2 0-1 16,1 2 1-16,-3 0 0 16,1 0 0-16,-1-1 0 0,0 1 0 15,1 0 1-15,0 1 0 16,2 0 0-16,-2 3 1 15,1 0 0-15,2 4 1 16,-3 3 1-16,1 4 1 0,-13 20 2 31,-3 7 0-31,-3 10 1 0,-6 8 0 16,-4 9-2-16,-2 7-4 16,-3 4 0-16,-2-2 0 15,8-10 0-15,1-5 0 16,1-9 0-16,8-9 0 15,0-7 0-15,8-11 0 0,1-6 0 16,7-6 0-16,7-7 0 16,3-4 0-16,10-6 0 15,0 0 0-15,0 0 0 16,13-13 0-16,7 1 0 16,7-2 0-16,10-1 0 0,9 0 0 15,9 3 0-15,1 2 0 16,7 8 0-16,2 2 0 0,1 3 0 15,-5 12 0-15,-5 4 0 16,-7 7 0 0,-6 7 0-16,-5 4 0 0,-10 3 0 15,-10 3 0-15,-13 1 0 16,-5-2 0-16,-15-3 0 0,-10 0 0 16,-13-11 0-16,-12-2 0 15,-10-7 0-15,-12-4 0 16,-4-8 0-16,-7-3 0 15,-2-4 0-15,1-4 0 0,5-2 0 16,10-3 0-16,13 5 0 16,25-6-24-16,5-2-69 15,21-4-4-15,15-5-6 0,21-3-7 16</inkml:trace>
  <inkml:trace contextRef="#ctx0" brushRef="#br0" timeOffset="132546.6522">29541 13550 59 0,'0'-17'87'16,"0"8"-1"-16,0 9-17 15,0 0-21-15,0 0-7 0,0 0-10 16,4-10-6-16,-4 10-5 15,0 0-4-15,0-9-4 16,0 9-2-16,0 0-3 16,-7-3-7-16,7 3 0 0,0 0 0 15,0 0 0-15,-9-2 0 16,9 2 0-16,14-3 0 16,9 2 0-16,13 0 0 15,14-1 0-15,11 0 0 16,16 4 0-16,15-2 0 0,12 0 0 15,2 1 0-15,3-4 0 16,-3 3 0-16,-5-6 0 16,-11 1 0-16,-11-2 0 0,-18-1 0 15,-12 1 0-15,-11-4 0 16,-13 4 0-16,-9-3 0 16,-16 10 0-16,5-11 0 0,-5 11 0 15,-7-3 0-15,-8 3 0 16,-3 0 0-16,-1 3 0 15,-1 5 0-15,-4 1 0 16,-5 5 0-16,1 4 0 16,0 2 0-16,0 4 0 15,-5-1 0-15,-1-3-64 0,-3 11-33 16,-22-9 0 0,-10-12-9-1,-4-4 0-15</inkml:trace>
  <inkml:trace contextRef="#ctx0" brushRef="#br0" timeOffset="169999.0521">2938 11978 32 0,'2'-12'52'15,"0"-4"1"-15,-2 2-6 16,-2-3-2-16,-1 2-5 15,3 1-7-15,-2-2-4 0,0 3-7 16,1 0 0-16,-2 5-4 16,3 8-4-16,0-14-3 15,0 14-3-15,0 0-2 0,0 0-2 16,8-5 0-16,-8 5-2 16,9 4 0-16,-9-4 0 15,15 15 0-15,-8-7 1 0,0 3 1 16,2 1 0-16,1 0-1 15,4 2 1-15,-2 3 0 16,-1 2-1-16,5 6 0 16,2 4 0-16,2 7-1 15,-2 7 0-15,0 3 0 0,2 2-2 16,-1-1 1-16,2-1-1 16,1-3 1-16,1-6 0 15,-1-8 1-15,8-9 0 16,2-13 0-16,11-7 3 0,13-12-2 15,9-15 2-15,19-13-1 16,13-12-4-16,9-9 0 16,15-9 0-16,6-6 0 15,3 0 0-15,-2 4 0 16,-12 4 0-16,-10 8 0 0,-10 7 0 16,-16 9 0-16,-16 13 0 15,-18 7 0-15,-11 8 0 0,-13 3 0 16,-7 8 0-16,-15 5 0 15,0 0 0-15,0 4-2 16,-8 6-14-16,-3 9-16 16,-10 3-54-16,-3 8-4 15,-8 3-4-15,-9 1-6 0</inkml:trace>
  <inkml:trace contextRef="#ctx0" brushRef="#br0" timeOffset="170879.0609">2584 12648 51 0,'-7'-15'74'16,"0"-2"-1"-16,1-1-2 0,-2 5-51 15,6 0 3-15,2 3-5 16,0 10-4-16,0-12-2 16,0 12-3-16,0 0 0 15,7-2 0-15,-7 2-1 0,10 13-3 16,-4-1 0-16,2 7 1 15,-1 4-3-15,4 6 3 16,-1 6-1-16,1 3 0 16,1 2 0-16,2 0-1 15,2 3 0-15,2-1 1 0,2-1-1 16,-1 0 0-16,6-2 0 16,5-2 0-16,2-4 0 15,9-1-1-15,9-5 1 0,5-5-2 16,12-8 1-16,13-11 1 15,14-6-1-15,12-18 1 16,18-10-1-16,5-10 0 0,14-10 0 16,10-12 2-16,7-5-2 15,2-3 0-15,-5 1 1 16,-2 0-4-16,-5-1 0 16,-7 3 0-16,-8 4 0 15,-13 8 0-15,-6 3 0 16,-10 6 0-16,-7 7 0 0,-17 8 0 15,-11 5 0-15,-14 6 0 16,-11 6 0-16,-13 4 0 0,-13 5 0 16,-7 2 0-1,-13 4 0-15,0 0 0 0,0 0 0 16,0 0 0-16,-8 4 0 0,-3 0 0 16,-2 1 0-16,0 2 0 15,-3-1 0-15,0 0 0 16,0 0 0-16,3 0 0 0,0-1 0 15,1 0 0-15,3-2 0 16,9-3 0-16,-14 5 0 16,14-5 0-16,0 0 0 15,-9 3 0-15,9-3 0 0,0 0 0 16,0 0 0 0,0 0-2-16,-6 12-1 0,6-12-1 15,-11 11 0-15,11-11-1 16,-11 11 0-16,11-11-1 15,-8 10-1-15,8-10-3 0,0 0-5 16,-1 9-11-16,1 4-40 16,0-13-17-16,14 0-4 15,-3-1-6-15,-2-6 2 0</inkml:trace>
  <inkml:trace contextRef="#ctx0" brushRef="#br0" timeOffset="199990.3603">1116 1059 0 0,'-17'8'60'0,"4"1"4"15,2-2-1-15,-2 0-1 16,9 4-50-16,-2 0 1 15,6 3 2-15,-25-3 1 16,25 3-3-16,0-3 1 0,7 0-2 16,-1 0-1-16,6 0-3 15,0 1 0-15,5 2-1 16,5-1-4-16,4 0 1 16,1 0-1-16,5 0 1 0,8-1 0 15,1 0 0-15,6 0 1 16,5 0-2-16,5-1 2 0,5-1-2 15,4 1 0-15,8-2 0 16,9 0-1-16,-3-4-1 16,9 3-1-16,5-2 0 15,6-2 2-15,3 1 0 16,5 0-1-16,6-2 0 0,4 0-1 16,5 0 0-16,1 0 1 15,75 4 1-15,51-3-1 16,-8-1 2-16,-10 3-3 15,-14-2 2-15,-120-2-2 16,24 0 1-16,83 1 1 0,-13 3-2 16,-22 0 0-16,4 0 0 15,-5 0 0-15,5 1 0 16,0 0 1-16,-19 2 0 16,1-4-1-16,-2 3 1 0,2-1-1 15,2-1 0-15,-1 2 0 16,2-2 0-16,2 1 0 15,-2-1-1-15,2 3 2 16,3-3-2-16,3 1 1 0,-3 0 0 16,4 0 0-16,1 1 0 15,1-2 0-15,-1 2 0 16,5-1 0-16,-5-1 0 16,6 1 0-16,-3 2 1 15,3-1-2-15,-2 1 1 0,0 0 0 16,2 0 0-16,-1 2-1 15,3 0 1-15,-4 3 0 16,5-2 0-16,-4 4 0 16,0 2 0-16,3 0 0 0,-6 0 0 15,5 3 0-15,-5 1 0 16,2 0 0-16,-1 1 0 0,-3 1 0 16,5-1 0-16,-7 1 0 15,0-1 0-15,0 2 0 16,2-4 0-16,0 4 0 15,-2-2 1-15,-1 2 0 0,21 3 0 16,4 1 0 0,-2 0 0-16,3 2 1 15,-2-1-1-15,1 2 1 16,2-1-1-16,3 2 0 0,-23-4-1 16,4 1 0-16,-3 0 1 15,4-2-1-15,-1 1 0 16,2-1 0-16,-3-1 0 15,3 1 0-15,-1-5 0 16,5 4 0-16,-1-4 0 0,-2 2 0 16,6-3 1-16,0 1-1 15,5 1-1-15,-2-2 0 0,4 1 0 16,0-1 0-16,0 0-1 16,2-1 1-16,-5 2 0 15,-1-3 0-15,0-2 1 0,2 1 0 16,2-1 0-16,-2 1 1 15,7 1-1-15,-3-3 0 16,6 3 0-16,2-3 0 16,-2 4 1-16,2-4-1 0,2 3 0 15,-2-1 0-15,2 0 0 16,1 0 0-16,2-1 0 16,1 1 2-16,-2-3-3 15,2 1 2-15,-2-2-1 0,0 2 1 16,-1 1 0-16,0-1-1 15,-4 1 2-15,2 1-2 16,-3 1 2-16,-1 2-1 0,2 1 0 16,-7 0-1-16,1-1 0 15,-1 2 0-15,-2-1-1 16,-7 2 1-16,-3-2-1 16,-8-2 0-16,-2 2 0 0,-7 2 2 15,-8-2-1-15,-7 0 1 16,-8 2 1-16,-7-1 0 15,-9 2 1-15,-8 1 0 16,-12 0 0-16,-9-2-1 16,-11 1 2-16,-7-2-1 0,-8 3-2 15,-10 0 0-15,-4 0-1 16,-8 3 0-16,-3 2 1 16,-6 2-2-16,-3 1 1 15,-7 5-2-15,-2 3 0 16,-4 5 1-16,-5 0-1 0,-3 8 1 15,-2 2 0-15,-5 7 0 16,-1 3-1-16,-5 1 3 16,0 4-1-16,-4 5 1 15,0 3 0-15,0 0 1 0,-1 5 0 16,-4 2-1-16,0 6 4 16,-2 6-1-16,2 8 1 0,-2 5-1 15,0 8 1 1,0 5-1-16,-3 8 1 0,5 7-5 15,-1 5 0-15,-1 2 0 16,1 3 0-16,2 6 0 0,-3-1 0 16,5 5 0-16,2 2 0 15,-1 1 0-15,1 8 0 16,0-1 0-16,1 3 0 16,6 1 0-16,-1 1 0 15,-1 8 0-15,2-1 0 0,-2 0 0 16,4 0 0-16,2 4 0 15,-4-4 0-15,3-3 0 16,-4-2 0-16,2-4 0 16,0-5 0-16,1-7 0 0,-3-4 0 15,-1-6 0-15,1-4 0 16,-1-9 0-16,1-8 0 0,1-11 0 16,-1-9 0-16,-1-8 0 15,2-10 0-15,-1-13 0 16,1-10 0-16,-1-11 0 0,-1-10 0 15,-1-10 0-15,-2-17 0 16,5-4-62-16,-7-18-32 16,-10-5-2-16,-5-25-8 15,-9-23-4-15</inkml:trace>
  <inkml:trace contextRef="#ctx0" brushRef="#br0" timeOffset="202398.7969">948 1434 35 0,'13'46'65'0,"-14"2"2"16,1 4-7-16,-7-2-41 16,3 5 1-16,4 13-2 15,0 7-9-15,1 10-3 16,7 5-2-16,1 9 0 15,-4 3-1-15,-2 8 0 16,5 11-1-16,-4 3-2 0,2 2 4 16,1 14 1-16,-1 8-2 15,-5 7-1-15,6 8 0 16,4 9 1-16,-3 8 0 0,-3 11 0 16,0 4 3-16,4 11 2 15,-4 2-2-15,0 9 0 16,6 9 3-16,-8 1-1 15,3 7-2-15,6 3 0 0,-11 4-2 16,2 4-2-16,1 3 3 16,-1 5-1-16,0 3-1 15,-5 7 1-15,2 3-1 0,-3 6 0 16,12 3-1-16,-2 1 0 16,6 2 0-1,3-3 0-15,-6 5-2 0,10-4-2 16,0-3 4-16,4-2 0 15,-8 3-3-15,1-1 0 16,-5 1 0-16,2 4 0 0,2-7 3 16,-7-1 0-16,1 0-3 15,1-7 0-15,4-7 4 16,0-5-2-16,1-8 2 0,3-9-3 16,6-5 1-16,6-12 0 15,-3-5 0-15,-1-11 0 16,2-7 0-16,2-16 0 0,-3-6-1 15,9-16 1-15,-2-8 0 16,-1-15-1-16,6-12-2 16,5-16 2-16,-1-11-4 0,9-11 2 15,3-11-2-15,1-10 0 16,5-13 1-16,8-8 0 16,1-8 3-16,11-11-4 15,0-7 3-15,2-10 1 0,3-5-1 16,2-12 2-16,7-5-1 15,-3-6 0-15,2-5-1 16,1-3 1-16,3-3 1 16,1-1-1-16,3-3 1 15,-4 2-1-15,3 0 0 0,1-1 0 16,0-1 1-16,4 1 0 16,0-1 0-16,3 2 0 15,-1-1-1-15,5 0 1 0,8 0 1 16,-3 4 1-16,3-3 0 15,4 0 0-15,6 1 0 16,4-1 0-16,2 0 1 16,6 1-1-16,0-1-1 0,5-1 0 15,3 3-1-15,3-3 0 16,5 3-1-16,0-2 1 16,3 0-1-16,0 0 0 15,3 0 0-15,0-2 0 16,0 1 0-16,3 0 1 0,-2-4 0 15,4 2 0-15,2 0 0 16,4-3 1-16,-2 1-1 0,5-4 1 16,6 1 0-16,-2-2 0 15,7 0-1-15,0-1 0 16,4-1-1-16,2 1 1 16,5 2-1-16,0-1 0 0,3-1 0 15,7 2 0-15,-6 1 0 16,7 1 0-16,-1-2 0 15,4 1 1-15,-2-1 0 0,7 1 0 16,-2-1 1-16,3 1-1 16,0 1 0-16,-2 0 0 15,4 0 1-15,-3 1-2 16,3 2 1-16,-3-2 0 0,5 2 0 16,-3-1 0-16,3 1 0 15,-3 1 0-15,2 1 1 16,1-1-1-16,-3 1 1 15,6 2-1-15,-5-1 1 16,3 3-1-16,-2 0-1 16,1 0 1-16,-3 1-1 0,-3 3 1 15,1-1-1-15,-8-1 0 16,4 4 1-16,-5-4 0 0,-1 2 0 16,2-4 1-16,2 3-1 15,-1-1 1-15,1-1-1 16,3 0 2-16,0-1-3 0,4-1 0 15,0 1 0-15,2 2 0 16,1-2 0-16,2 1 0 16,-3 1 0-16,0 1 0 15,3 2 0-15,-5 1 0 0,2 0 0 16,-3 1 0-16,0 1 0 16,1 1 0-16,0 2 0 15,2-1 0-15,-5 2 0 16,4 0 0-16,0 1 0 15,0 2 0-15,-4-2 0 0,2 1 0 16,-3 0 0-16,-3 2 0 16,7-2 0-16,-8 1 0 15,0 1 0-15,2-1 0 0,-5 1 0 16,0 0 0-16,-5 0 0 16,-5 1 0-16,-7 2 0 15,-8 0 0-15,-6 2 0 16,-8 0 0-16,-8 2 0 0,-6 2 0 15,-9 0 0-15,-9 3 0 16,-10 0 0-16,-8 0 0 16,-8 3 0-16,-7-2 0 0,-11 1 0 15,-7 0 0-15,-13 1 0 16,-4 2 0-16,-11-2 0 16,-7 3 0-16,-10 0 0 0,-10 0 0 15,-10 0 0 1,-7 0 0-16,-6 0 0 15,-11 0 0-15,9 0 0 0,-9 0 0 16,0 0 0-16,0 0 0 16,0 0 0-16,-9 11 0 0,-2 0 0 15,11-11-20-15,-18 20-72 16,1 2-3-16,-1-5-6 16,-19-17-7-16</inkml:trace>
  <inkml:trace contextRef="#ctx0" brushRef="#br0" timeOffset="204223.9567">3866 16525 80 0,'-66'12'99'0,"10"-5"-5"16,4-7-5-16,12-1-1 15,9-9-67-15,8-1-4 16,6 0-5-16,7-1-4 16,3 1-5-16,6 0-3 0,2 1 0 15,11-2 0-15,9-2 0 16,13-3 0-16,16-6 0 16,12-6 0-16,15-6 0 15,21-6 0-15,16-5 0 16,13-3 0-16,9-5 0 15,9 1 0-15,1-3 0 0,1 1 0 16,-1 1 0-16,-4 1 0 16,-7 3 0-16,-11 1 0 15,-13 9 0-15,-11 1 0 0,-20 10 0 16,-14 5 0-16,-16 8 0 16,-15 3 0-16,-14 7 0 15,-9 6 0-15,-12 0 0 16,-2 16 0-16,-9 6-15 0,-12 5-74 15,-3 0-4-15,-7 0-4 16,-12-2-6-16,-4-2-1 16</inkml:trace>
  <inkml:trace contextRef="#ctx0" brushRef="#br0" timeOffset="204506.0703">4992 16041 74 0,'-5'9'99'0,"5"-9"-5"16,0 0-7-16,0 0 1 16,0 0-63-16,0 0-4 15,0 0-7-15,4 15-5 0,6 1-9 16,4 8 0-16,2 11 0 16,2 12 0-16,4 10 0 0,-1 10 0 15,4 3 0-15,0 6 0 16,0-1 0-16,3-3 0 15,0-4 0-15,1-10 0 16,-1-3 0-16,1-12 0 0,7-4-26 16,8-16-61-1,-11-13-6-15,0-12-5 0,-8-21-3 16,2-10-4-16</inkml:trace>
  <inkml:trace contextRef="#ctx0" brushRef="#br0" timeOffset="204756.3349">5656 16126 0 0,'16'-25'97'0,"-3"2"3"16,1 8-8-16,-6 2-3 15,4 6-2-15,-3 5-69 16,3 4-4-16,6 13-5 16,4 10-4-16,2 12-5 15,5 8 0-15,3 8 0 0,0-1 0 16,2 6 0-16,-1-3 0 15,-4-5 0-15,-7-6-2 16,-1-7-15-16,-12-7-71 0,-3-15-4 16,-6-15-4-16,0 0-6 15,-18-28-2-15</inkml:trace>
  <inkml:trace contextRef="#ctx0" brushRef="#br0" timeOffset="204904.0111">5463 15733 45 0,'-21'-22'83'15,"3"3"-3"-15,8 4-16 16,10 15-42-16,-8-9-86 16,8 9-9-16,14 2-9 0</inkml:trace>
  <inkml:trace contextRef="#ctx0" brushRef="#br0" timeOffset="205774.3475">6243 16039 42 0,'15'2'97'0,"-15"-2"0"15,11-14-5-15,-11 14-5 16,2-15-53-16,-2 15-7 16,0 0-11-16,0 0-7 15,6 7-3-15,2 6-2 16,1 4-4-16,3 6 0 0,4 2 0 16,0 7 0-16,1-4 0 15,1 3 0-15,-3-4 0 16,1-2 0-16,-5-3 0 15,1-5 0-15,-6-6 0 0,-6-11 0 16,0 0 0-16,9 0 0 16,-8-14 0-16,-1-6 0 15,0-8 0-15,0-5 0 16,0-5 0-16,1-4 0 0,1-1 0 16,1-3 0-16,4 4 0 15,2 7 0-15,1 4 0 16,1 4 0-16,2 5 0 15,4 8 0-15,1 5 0 0,2 6 0 16,0 3 0 0,2 9 0-16,1 7 0 0,1 3 0 15,2 3 0-15,-1-1 0 0,0 0 0 16,-4-3 0-16,-2-3-4 16,-1-6 2-16,-1-5 0 15,-5-4 1-15,-1-5 1 16,-4-6-1-16,1-3 2 0,-1-6-1 15,-1-1 0-15,3-1 0 16,-1-3 0-16,1 4 0 16,0 2 0-16,4 5 0 0,2 5-1 15,8 6 0-15,-1 3 0 16,6 6 0-16,4 3 0 16,6 2 1-16,5-1-1 0,5-3 1 15,3-4 0 1,-3-3 0-16,3-7 0 0,-8-5 1 15,5-8 0-15,-11-5 0 16,-4-4 1-16,-7-5 0 16,-4-3 1-16,-9-3 0 15,-4 1-1-15,-6-1-2 0,-3 3 0 16,-7 5 0-16,-5 7 0 16,-2 4 0-16,-5 9 0 15,-3 12 0-15,-2 3 0 0,4 15 0 16,-2 10 0-16,6 6 0 15,4 8 0-15,10 6 0 16,5 2 0-16,21-3 0 16,13-3 0-16,14-3 0 0,7-8-32 15,12-11-58-15,7-9-4 16,1-13-4-16,0-5-8 16</inkml:trace>
  <inkml:trace contextRef="#ctx0" brushRef="#br0" timeOffset="208238.6895">8285 15384 53 0,'-40'2'95'0,"1"-2"-2"0,11-5-4 16,4-4-3-16,49-2-50 15,-28 1-13-15,3 10-7 16,12-6-5-16,5 7-2 16,7 14-9-16,5 4 0 0,4 12 0 15,3 8 0-15,7 10 0 16,-4 6 0-16,1 4 0 15,-5-3 0-15,1 0 0 16,-5-5 0-16,-7-8 0 0,-4-10-2 16,-4-9-5-1,-8-12-1-15,-8-12 0 0,0 0 1 16,-7-18 1-16,-9-11 1 16,-6-11 1-16,-4-7 1 15,-5-10 2-15,-2-7 1 0,-1-3 2 16,3-2 1-16,2-1 2 15,4 2 2-15,3 3 1 16,7 5 1-16,8 8-1 0,6 6 1 16,3 10-9-16,13 7 0 15,8 13 0-15,8 9 0 16,6 11 0-16,6 13 0 0,6 11 0 16,5 9 0-16,4 5 0 15,3 3 0-15,0-2 0 16,-5 1 0-16,-1-9 0 15,-8-6 0-15,-1-10 0 0,-9-10 0 16,-4-9 0 0,-9-11 0-16,-2-8 0 0,-5-12 0 15,-3-9 0-15,-5-9 0 16,-4-4 0-16,-1-3 0 16,-4 3 0-16,0 2 0 0,0 6 0 15,-3 9 0-15,3 11 0 16,0 9 0-16,0 16 0 15,21 4 0-15,-2 16 0 0,12 12 0 16,6 10 0-16,9 6 0 16,6 0 0-16,7 2 0 15,6-4 0-15,-2-7 0 16,2-8 0-16,-4-12 0 0,-2-9 0 16,-6-10 0-16,-8-8 0 15,-5-11 0-15,-7-4 0 16,-5-12 0-16,-9-5 0 15,-9-8 0-15,-8-3 0 0,-1-3 0 16,-7 2 0 0,-8 2 0-16,-4 5 0 15,-5 11 0-15,-3 7 0 0,-1 14 0 0,-2 9 0 16,2 10 0-16,-1 16 0 16,5 8 0-16,5 13 0 15,6 5 0-15,11 3 0 16,1-1 0-16,14-4 0 0,7-3 0 15,7-8 0-15,1-10 0 16,4-13 0-16,1-11 0 16,-4-3 0-16,-1-17 0 0,-7-7 0 15,-3-10 0-15,-6-7 0 16,-5-5 0-16,-5-3 0 16,-3-1 0-16,-2 0 0 15,-8 7 0-15,1 4 0 16,-6 7 0-16,1 9 0 0,2 7 0 15,-1 10 0-15,-3 8 0 16,6 8 0-16,1 9 0 16,0 10 0-16,4 6 0 15,4 6 0-15,1 2 0 16,12 3 0-16,1-4 0 0,3 0 0 16,6-5 0-16,3-7 0 15,0-5 0-15,-1-7 0 16,1-6 0-16,-5-8 0 0,2-2 0 15,-1-11 0-15,-4-6 0 16,1-7 0-16,2-7 0 16,-2-5 0-16,0-5 0 0,2-2 0 15,0 0 0-15,5 2 0 16,-5 1 0-16,6 5 0 16,-2 7 0-16,-1 7 0 0,-1 8 0 15,0 8 0-15,-2 5 0 16,-2 8 0-16,0 12 0 15,-4 4 0-15,0 6 0 16,-2 3 0-16,-2-1 0 16,1-2 0-16,-3-5 0 0,-1-3 0 15,2-13 0-15,2-6 0 16,-1-5 0-16,4-14 0 16,3-3 0-16,2-8 0 0,2 0 0 15,2-7 0-15,3 2 0 16,0-2 0-16,5 2 0 15,0 0 0-15,0 3 0 16,4 0 0-16,0 5 0 0,3 2 0 16,-2 3 0-16,-1 3 0 15,-4 5 0-15,-1 2 0 16,-3 4 0-16,-2 3 0 16,0 2 0-16,-3 1 0 15,-3 5 0-15,-1 1 0 0,1 3 0 16,-2 0 0-16,-2 1 0 15,-3 3 0-15,-2-2 0 16,-8 1 0-16,-1 2 0 16,-1 3 0-16,-3 0 0 0,-7 2 0 15,2 0 0-15,-1 0 0 16,0 1 0-16,3-2 0 16,-2-2 0-16,6-1 0 15,0-3 0-15,2-2 0 0,1-1 0 16,4 1 0-16,-5-11 0 15,15 12 0-15,-3-7 0 16,-3-4 0-16,4-1 0 16,2-2 0-16,2-6 0 0,-2-5 0 15,2-4 0-15,3-4 0 0,-5-3 0 16,-1-6 0 0,0 1 0-16,-6-1 0 0,-1 0 0 15,-3 3 0-15,-4 0 0 16,-2 5 0-1,-3 3 0-15,-2 4 0 0,2 4 0 16,5 11 0-16,-14-15 0 0,14 15 0 16,-8-6 0-16,8 6 0 15,0 0 0-15,-6 7 0 16,6 2 0-16,4 2 0 16,1 2 0-16,4 3 0 0,2 0 0 15,5 1 0-15,2 4 0 16,0-2 0-16,0 4 0 15,3 2 0-15,0 4 0 16,2 3 0-16,-2 4 0 0,1 7 0 16,-5 1 0-16,0 6 0 15,-5-1 0-15,0-1 0 0,-7-5 0 16,-3-3 0 0,-2-8 0-16,-1-8 0 0,-5-7 0 15,-6-10 0-15,3-7 0 0,-5-9 0 16,3-11 0-1,1-9 0-15,0-10 0 16,3-7 0-16,7-8 0 0,0-5 0 16,10-1 0-16,3 0 0 15,6 2 0-15,3 4 0 0,4 8 0 16,0 6 0-16,1 8 0 16,-5 9 0-16,0 8 0 15,-3 11 0-15,-4 5 0 16,1 14 0-16,-7 7 0 0,1 11 0 15,-7 9 0-15,1 4 0 16,1 0 0-16,0-1 0 16,-3-3 0-16,2-5 0 15,4-7 0-15,-2-10 0 0,9-9 0 16,5-10 0-16,0-4 0 16,4-9 0-16,10-8 0 15,3-7 0-15,2-6 0 0,9-4 0 16,0-3 0-16,0 3 0 15,0 1 0 1,-5 5 0-16,-10 3 0 0,-2 9 0 16,-7 7 0-16,-7 12 0 15,-17 0 0-15,11 20 0 16,-11 2 0-16,0 2 0 0,-2 4 0 16,2-2 0-16,0 0 0 15,3-5 0-15,4-2 0 16,1-6 0-16,4-4 0 0,4-3 0 15,-2-2 0-15,2-1 0 16,-8-3-20-16,10-8-74 0,0-8-3 16,-1-8-6-16,2-7-7 15</inkml:trace>
  <inkml:trace contextRef="#ctx0" brushRef="#br0" timeOffset="268639.6907">27411 16054 62 0,'0'0'96'15,"-16"11"-3"-15,16-11-6 16,-16 0 0-16,27 0-61 0,-11 0-7 16,0 0-6-16,0 0-3 15,0 0-2 1,0 0-1-16,0 0-4 16,7 8-3-16,-7-8 0 15,13 11 0-15,-3-1 0 0,1 3 0 16,1 3 0-16,-4 8 0 15,3 2 0-15,-5 7 0 16,0 4 0-16,-1 6 0 0,-3 2 0 16,0 4 0-1,-1 0 0-15,3-3 0 0,-1-1 0 0,5-7 0 16,-1-6 0-16,9-9 0 16,4-12 0-16,14-10 0 0,15-8 0 15,9-17 0-15,12-15 0 16,14-10 0-16,17-13 0 0,9-5 0 15,3-3 0-15,3 0 0 16,-10 2 0-16,-1 6 0 16,-9 9 0-16,-13 8 0 15,-13 8 0-15,-15 5 0 16,-10 4 0 0,-13 7 0-16,-1 5 0 15,-14 4 0-15,-5 4 0 0,-12 8 0 16,12-6 0-16,-12 6 0 15,-10 15 0-15,-1 5 0 0,-12 10 0 16,-8 8 0-16,-10 8 0 16,-5 11-12-16,-10 7-79 0,-8-1-5 15,-1-1-2-15,-9-4-6 16,-7-3-1-16</inkml:trace>
  <inkml:trace contextRef="#ctx0" brushRef="#br0" timeOffset="269155.3016">27199 16701 79 0,'-46'6'98'0,"3"-5"-3"16,9-1-5 0,4-11-2-16,10 9-65 15,6 1-3-15,14 1-7 0,-6 10-8 0,6 8-5 0,1 3 0 16,4 6 0-16,2 9 0 15,2 3 0 1,2 7 0-16,-1 3 0 0,5 1 0 16,0-3 0-1,3 1 0 1,1-3 0-16,2-3 0 0,1-4 0 0,5-7 0 0,1-6 0 16,8-10 0-16,7-11 0 15,16-10 0-15,18-22 0 16,23-21 0-16,31-16 0 0,28-17 0 31,21-11 0-31,22-9 0 0,26-6 0 0,4 4 0 16,-6 7 0-16,-12 12 0 15,-23 10 0-15,-28 10 0 0,-19 11 0 16,-26 9 0 0,-35 13 0-16,-21 4 0 15,-19 5 0-15,-14 5 0 16,-8 7 0-16,-9 0 0 0,-12 11 0 15,7-9 0-15,-7 9 0 16,-7 0 0-16,-5 7 0 0,-5 7 0 16,-1 2 0-16,-7 11 0 15,-3 4 0-15,-5 19 0 16,-13 5-65 0,-6 7-35-16,-8 5 0 0,-16 3-7 0,-8 8-6 15</inkml:trace>
  <inkml:trace contextRef="#ctx0" brushRef="#br0" timeOffset="273125.585">26883 8307 31 0,'0'0'93'0,"-5"-3"-2"15,5 3-2-15,-1-14-4 0,1 14-44 16,0-15-15-16,2 7-8 15,-2 8-4-15,8-13-4 16,-8 13 0-16,9-11-7 16,-9 11-3-16,0 0 0 0,0 0 0 15,8 0 0-15,-8 10 0 16,0 2 0-16,0 6 0 16,0 5 0-16,0 3 0 15,0 6 0-15,0 3 0 16,0 3 0-16,2-1 0 0,4 2 0 15,-3-1 0-15,3-1 0 16,4 1 0-16,1-6 0 16,4 0 0-16,7-3 0 15,6-6 0-15,12-7 0 0,12-7 0 16,15-9 0-16,16-7 0 16,22-13 0-16,16-7 0 15,18-8 0-15,25-8 0 0,15-3 0 16,21-3 0-16,13 1 0 15,7-1 0-15,2 1 0 16,-2 6 0-16,-7 0 0 0,-17 5 0 16,-15 1 0-16,-22 4 0 15,-24 1 0-15,-21 3 0 16,-20 2 0-16,-20 0 0 16,-18 5 0-16,-14 1 0 0,-16 4 0 15,-8 2 0-15,-9 3 0 16,-9 11 0-16,0 0 0 15,0 0 0-15,0 0 0 16,-5 21 0-16,-10-1 0 0,0 11-38 16,-13 10-61-16,-14 2-2 15,-11 2-6-15,-16-8-6 16</inkml:trace>
  <inkml:trace contextRef="#ctx0" brushRef="#br0" timeOffset="512670.9865">7797 5809 0 0,'-8'0'1'0,"8"0"2"15,0 0 0-15,0 0 0 16,0 0 0-16,0 0 1 0,0 0-1 16,-10-4 0-16,10 4-1 15,0 0 1-15,0 0-1 16,0 0-1-16,0 0-1 15,0 0 0-15,0 0 0 0,0 0 0 16,0 0-1-16,0 0 0 16,0 0 1-16,0 0 0 15,0 0 0-15,0 0 0 16,0 0 0-16,0 0 1 16,-9 1-1-16,9-1 1 0,0 0-1 15,0 0 1-15,0 0-1 16,-11 9 0-16,11-9 0 15,0 0 0-15,-10 6 0 0,10-6 0 16,-11 5 2-16,11-5-2 16,-7 3 0-16,7-3 0 15,0 0-2-15,-10 6 2 16,10-6-1-16,0 0 0 0,0 0 0 16,0 0-2-16,0 0-3 15,-3 10-1-15,3-10-6 16</inkml:trace>
  <inkml:trace contextRef="#ctx0" brushRef="#br0" timeOffset="574560.0398">22677 1805 76 0,'9'-13'85'15,"-1"-2"-1"-15,-8 15-27 16,8-18-12-16,-1 9-11 16,-7 9-9-16,8-14-8 0,-8 14-4 15,0 0-4-15,0 0-2 16,-2 12-2-16,-8 2-1 15,4 5-1-15,-6 5 1 0,-2 8 0 16,0 1 0-16,-4 6 0 16,0-2-1-16,-1 5 0 15,-3 3 2-15,1 9 0 16,3-3 0 0,2 1 1-16,5-1-2 15,1-5-4-15,4-1 0 0,2-1 0 16,4-3 0-16,4-14 0 15,7-1 0-15,-1-5 0 16,6-2 0-16,3-2 0 16,5-4 0-16,2-2 0 0,2-3 0 15,2-3 0-15,2-2 0 16,-5-1 0-16,4-2 0 16,-5-5-9-16,2-24-54 15,-8 21-27-15,-4-3-1 16,-10-4-8-16,-6-5-3 0</inkml:trace>
  <inkml:trace contextRef="#ctx0" brushRef="#br0" timeOffset="574754.103">22380 2298 19 0,'0'0'76'16,"0"0"3"-16,17-7-6 15,2-3-4-15,7 10-54 16,10 0-10-16,2 5-15 16,12-2-41-16,6 4-19 15,0 1-5-15,1-2-4 0</inkml:trace>
  <inkml:trace contextRef="#ctx0" brushRef="#br0" timeOffset="575419.7807">23029 2273 9 0,'0'0'79'0,"15"-14"4"16,-15 14-2-16,18-6-25 0,-18 6-12 16,12 3-11-16,-2 8-9 15,-6 2-7-15,4 8-2 16,-4 3-2-16,-2 7-2 16,-1 1-2-16,-1 5-2 0,-1-2-1 15,-2 1-2-15,-4-2 0 16,1-8-2-16,4 0 1 15,-2-9-1-15,1-4 1 16,3-13-2-16,-4 9 1 0,4-9 1 16,0-9-3-16,0-5 0 15,0-7 0-15,0-6 0 16,0-6 0-16,0-4 0 16,1-4 0-16,-1-2 0 15,9-3-3-15,-1 0 1 0,2 5-2 16,7 4 1-16,1 2-1 15,3 7 1-15,5 6-1 16,2 5 2-16,-4 9-1 16,2 8 1-16,-2 0-1 0,-1 14 2 15,-6 14 1 1,-3 5 0-16,-10 2 1 16,-4 3 0-16,0-1 1 15,-4 5 0-15,-4-7 0 16,-2-4 0-16,1-8-1 0,4-4 0 15,3-3-1-15,2 1 2 16,6-1-2-16,5 0 2 16,4 0-2-16,3 2 1 15,2 1 0-15,-1 1-1 16,3 1 1-16,0 1-1 16,-4-3 0-16,-4 1 0 0,0 1 1 15,-10-3-1-15,-4-2 1 16,0-4 0-16,-12-2 1 15,-3-3 0-15,-6-2-1 0,-4-3 1 16,2-2 0-16,-8 0-1 16,1-5 1-16,1-1-2 15,-3-3-4-15,10 0-6 0,-3-8-12 16,-2 4-63-16,17-3-1 16,4-3-6-16,7-4-6 15,11-1-3-15</inkml:trace>
  <inkml:trace contextRef="#ctx0" brushRef="#br0" timeOffset="575989.9076">23796 2383 23 0,'-16'-14'89'0,"12"5"-1"16,4 9-2-16,-11-20-6 16,18 15-39-16,-7 5-19 15,1-9-6-15,-1 9-5 0,0 0-3 16,0 0-2 0,0 0-2-16,10-8 1 0,-10 8-3 15,0 0 0-15,11-4 0 0,-11 4 0 16,11-4-1-1,-11 4 0-15,0 0 0 0,0 0-1 16,10 0 0-16,-10 0 1 16,0 0-1-16,0 0 0 0,0 0-1 15,0 0 2-15,0 0-2 16,0 0 2-16,0 0-1 16,0 0 0-16,0 0 0 15,0 0 1-15,0 0 0 0,11 5-1 16,-11-5 1-16,0 0-1 15,0 0 1-15,0 0-1 16,0 0 1-16,0 0 0 16,0 0-1-16,0 0 2 0,0 0-2 15,0 0 0-15,0 0 1 16,0 0-1-16,0 0 0 16,0 0-2-16,0 0 1 0,0 0-2 15,0 0 0-15,0 0-1 16,0 0-1-16,0 0-4 15,0 0-4-15,0 0-12 16,3 22-55-16,-3-22-4 16,0 0-7-16,0 0-4 0</inkml:trace>
  <inkml:trace contextRef="#ctx0" brushRef="#br0" timeOffset="576897.4148">23997 2075 36 0,'-6'-13'82'0,"-1"-1"-2"15,7 14-19-15,-9-14-11 16,9 14-13-16,0-13-9 15,0 13-5-15,0-11-5 0,0 11-5 16,0-10 0-16,0 10-3 16,0 0-3-16,0 0-1 15,-1-9-2-15,1 9-2 16,0 0-1-16,0 0 0 0,0 0-2 16,0 0 2-16,0 0-1 15,5 7 0-15,-5-7 1 16,16 17 0-16,-2-5 1 15,6 2 0-15,4 0 0 0,7 2-1 16,2 1 0-16,4 2 1 16,6-2-1-16,-2 4 1 15,26 4 1 1,-3-1 0 0,2 1-1-16,1-6 1 15,-2 5 0-15,-1-6 0 0,-4 0 0 16,-4-6-1-16,-23-4 0 15,-7-2-2-15,-3-2 0 16,-4-1 0-16,-9-2 0 16,4 0 0-16,-14-1 0 0,9 2 0 15,-9-2 0-15,0 0 0 16,0 0 0-16,0 0 0 16,0 0 0-16,0 0 0 15,0 0 0-15,0 0 0 16,0 0 0-16,0 0 0 0,0 0 0 15,0 0 0-15,-7 2 0 16,7-2 0-16,-18 8 0 16,5-4 0-16,-4 2 0 0,2-1 0 15,-9 5 0-15,0 1 0 16,-4 6 0-16,0-6 0 16,-4 6 0-16,-3 2 0 15,1 2 0-15,-7 2 0 0,1 1 0 16,-1 0 0-16,-2-2 0 15,1 2 0-15,1 0 0 16,-1-3 0-16,2-1 0 16,6-8 0-16,3 3 0 0,0-2 0 15,5 0 0-15,1-4 0 16,7-2 0-16,2 1 0 16,5-2 0-16,-3 1 0 15,14-7 0-15,-15 8 0 0,15-8 0 16,0 0 0-16,-8 3 0 15,8-3 0-15,0 0 0 16,0 0 0-16,0 0 0 16,0 0 0-16,0 0-6 0,0 0-11 15,1-9-26-15,13 3-45 16,7-2 0-16,5 1-7 16,8-3-5-16</inkml:trace>
  <inkml:trace contextRef="#ctx0" brushRef="#br0" timeOffset="577441.5843">25002 2569 16 0,'16'-13'82'0,"-16"13"2"16,10-16-1-16,-5 7-4 0,-5 9-45 15,4-11-9-15,-4 11-5 16,0 0-4-16,0 0-5 0,0 0-4 16,0 0-3-16,0 0 0 15,0 0-2-15,0 0-2 16,-2 8-1-16,-7 1 0 0,-2 2 1 16,-2 0 0-16,-6 3 1 15,-2 0-1-15,-6 4 2 16,-1 2-1-16,-7 3 1 15,-3 0-1-15,0 1 0 0,-5 3 0 16,1-1-2-16,3-2 1 16,-3 0 0-16,-1 0 0 15,4-5-2-15,2 4 2 16,2-5-1-16,3-2 1 16,1 2 1-16,-1-1-1 0,7 0 1 15,1-3-1-15,3 1 0 16,4-4 0-16,4-1 0 15,1 1 1-15,1-3-1 16,11-8 1-16,-12 8-2 0,12-8 2 16,0 0 0-16,0 0 0 15,-10 7 0-15,10-7 1 16,0 0 2-16,0 0-2 16,0 0 1-16,0 0-2 0,0 0-8 15,0 0-24-15,0 0-53 16,0 0-1-16,-7 0-8 0,7 0-7 15</inkml:trace>
  <inkml:trace contextRef="#ctx0" brushRef="#br0" timeOffset="579736.8742">3243 5484 4 0,'0'0'16'0,"0"0"2"15,0 0-1-15,0 0-2 16,0 0-1-16,-13-6-5 15,13 6-2-15,0 0-6 16,0 0-2-16,0 0-7 16,0 0-9-16,0 0-8 0,0 0-9 15</inkml:trace>
  <inkml:trace contextRef="#ctx0" brushRef="#br0" timeOffset="583136.8502">25799 1880 6 0,'8'-18'87'15,"4"0"4"-15,-6 2-3 16,-1 2-4-16,-2-1-41 16,0 5-19-16,-3 10-7 0,0 0-5 15,0 0-4-15,-10 5-4 16,-5 11 0-16,-7 7-2 15,-4 8 0-15,-7 9 2 16,-5 2 0-16,-4 4-1 0,-1 3 1 16,3 12 1-1,5-3 0 1,8-1-1-16,10-3 1 16,7-4 0-16,10-4-5 15,9-4 0-15,4-3 0 16,11-13 0-16,1-6 0 15,2-4 0-15,-1-3 0 0,3-2 0 16,-4-4-10 0,2 0-17-16,2-4-59 0,-8-5-4 15,-1-6-4-15,-3-3-5 16,-5-5-1-16</inkml:trace>
  <inkml:trace contextRef="#ctx0" brushRef="#br0" timeOffset="583284.2811">25447 2251 36 0,'10'-3'58'15,"13"1"0"-15,14 2-43 16,9 0-27-16,8 0-24 16,4 3-15-16,3-2-3 15</inkml:trace>
  <inkml:trace contextRef="#ctx0" brushRef="#br0" timeOffset="583708.5945">26055 2235 9 0,'0'0'73'16,"11"0"6"-16,-11 0-10 0,5 18-15 15,-5 0-18-15,-7 5-8 16,2 4 0-16,-5 9-7 16,-1 5-7-16,-5 0-3 15,-1 1-5-15,1-3-2 16,2-3-1-16,3-3 1 0,-1-9-1 15,4-5 3-15,2-8-2 16,6-11 1-16,0 0 0 0,10-11-1 16,0-8 1-16,5-9-2 15,6-9-1-15,5-7-2 16,2-5-1-16,4-4 0 16,1 0 1-16,0-1 0 0,-3 1 0 15,1 10 2 1,-4 6 1-16,-3 7-1 0,-5 5 1 15,-3 9 0-15,-5 6 0 16,-2 10-1-16,0 4-1 16,-2 10-1-16,-1 6 1 15,-4 17 1 1,2 6-1-16,-2 4 0 16,-1 6-2-16,-1-1-3 15,0 2-4-15,-5-4-5 0,2-2-14 16,-1-6-57-16,-2-15-3 15,1-4-5-15,-1-10-4 16</inkml:trace>
  <inkml:trace contextRef="#ctx0" brushRef="#br0" timeOffset="583921.5082">26107 2514 80 0,'-17'-6'92'0,"4"0"-4"0,13 6-6 15,-10-38-22-15,10 38-30 16,17-10-14 0,-2 7-8-16,10 3-6 0,1-3-8 15,9 3-14-15,0 8-58 16,7-8-4-16,3 1-4 16,-1-2-7-16,1-2 0 0</inkml:trace>
  <inkml:trace contextRef="#ctx0" brushRef="#br0" timeOffset="584316.1672">26677 2391 76 0,'-16'0'96'16,"16"0"-4"-16,-13-7-6 15,13 7 0-15,0 0-62 0,-5-11-7 16,5 11-7-16,3-10-4 16,-3 10-2-16,16-5-3 15,-3 2 0-15,4-1 0 16,2 1 0-16,6-2 0 16,5 5 0-16,3-4 0 0,-1 2 1 15,3-3-2-15,-1 3 1 16,2 2 0-16,2-2-1 15,-3 0 1-15,0-1-1 0,-2 2 2 16,-5 1-2-16,2-1 0 16,-7-1 0-16,-6 1 0 15,-4 0 0-15,-5-1 0 0,-8 2-2 16,0 0-4-16,0 0-3 16,0 0-8-16,-6 0-20 15,6 0-50-15,-13-2-2 16,-5-1-6-16,-3-3-1 0</inkml:trace>
  <inkml:trace contextRef="#ctx0" brushRef="#br0" timeOffset="584668.8646">26982 2124 32 0,'-7'-8'96'0,"7"8"-2"16,0 0-5-16,0 0-4 15,0 0-51-15,0 0-13 0,0 0-7 16,0 8-5-16,0 3-3 16,0 6-2-16,0 13 1 15,-4 3 1 1,2 5 1-16,-3 7-1 16,-3-3-3-16,0 3-3 15,0 0 0-15,-2-1 0 0,2-11 0 16,2-3 0-16,-1-1 0 15,0-6 0-15,1-2 0 16,3 0 0-16,-2-8 0 16,3-4 0-16,2-9 0 0,-1 9 0 15,1-9 0-15,0 0-5 16,0 0-82-16,0 0-3 16,6-12-4-16,2-3-7 15,9-3-2-15</inkml:trace>
  <inkml:trace contextRef="#ctx0" brushRef="#br0" timeOffset="586182.9697">27465 2007 73 0,'0'-11'80'0,"0"0"-1"0,0 11-28 15,-1-16-14-15,1 16-9 16,0-14-5-16,0 14-4 0,-3-16-5 16,3 16-2-16,0-14-3 15,0 14 0-15,0-16-1 16,4 6-3-16,6 0-2 0,3-2-1 16,1 3-1-16,5-2 0 15,2 2 0-15,4-1 0 16,1 3 0-1,-1 1 0-15,1 4 0 0,-5 1 0 16,2 1-2-16,-2 6 2 0,-3 4-2 16,-1 6-1-16,-4 3 1 15,-1 4 1-15,-7 3-1 16,-2 1 1-16,-3 4 1 16,-6-1 0-16,-9-1 0 0,-1-1 1 15,-5-4 0-15,1-1 0 16,0-5 0-16,-2-4 0 15,4-3-1-15,5-3 1 0,3-2-1 16,1 0 1-16,9-6 1 16,0 0-1-16,0 0 2 15,0 0-1-15,0 0-1 16,0 0 0-16,4-6-1 0,6 0 0 16,1 1-1-16,3-1-1 15,2 0-1-15,3 2 1 16,0 1 0-16,1 0 0 15,-1 3 0-15,0 0 1 16,0 0-1-16,0 3 1 16,-2 2-1-16,-2 2 0 0,-2 5 1 15,-1 1 0 1,1 5 2 0,-6 0-1-16,2 0 0 0,-8-1 1 15,1 1 0-15,-2 1 0 16,0-4 0-16,-4-1 0 15,-3-3-2-15,1-3 1 16,-2 1 1-16,1 2-1 0,-1-5 0 16,8-6 0-16,-12 13 1 15,12-13-2-15,-14 8 2 0,14-8-1 16,0 0 0-16,-9 7 0 16,9-7 1-16,0 0-2 15,0 0 0-15,0 0 0 16,-11 3 0-16,11-3 0 0,0 0 0 15,0 0 0 1,0 0 0-16,0 0 0 0,-10-4 0 16,10 4 0-16,0 0 0 15,0 0 0-15,-11-9 0 0,11 9 0 16,0 0 0-16,0 0 0 16,0 0 0-16,-8-5 0 15,8 5 0-15,0 0 0 16,-13 0 0-16,13 0 0 0,-12 0 0 15,12 0 0-15,-18 0 0 16,18 0 0-16,-14 0 0 16,5 0 0-16,9 0 0 0,-16 3 0 15,16-3 0-15,-18 2 0 16,18-2 0-16,-15 7 0 16,7-5 0-16,-4 0 0 0,4 0 0 15,-3 0 0-15,1 1 0 16,-1-1 0-16,0 2 0 15,-1-3 0-15,1-1 0 16,0 2 0-16,1-1 0 16,1 0 0-16,-1-1 0 15,0 0 0-15,10 0 0 0,-20 0 0 16,11 0 0-16,9 0 0 0,-18-1 0 16,8-2 0-1,1 3 0-15,9 0 0 0,-15-5 0 16,15 5 0-16,-15-8 0 15,15 8 0-15,-8-5 0 16,8 5 0-16,0 0 0 0,-12-4 0 16,12 4 0-1,0 0 0-15,0 0 0 0,0 0 0 16,0 0 0-16,-9-3 0 0,9 3 0 16,0 0 0-16,0 0 0 15,0 0 0-15,0 0 0 16,0 0 0-16,-9-2 0 15,9 2 0-15,0 0 0 0,0 0 0 16,0 0 0-16,0 0 0 16,0 0 0-16,0 0 0 15,0 0-2-15,0 0-8 16,0 0-5-16,0 0-11 0,-4-11-53 16,4 11-8-16,0 0-6 15,0 0-5-15,-14-10 2 16</inkml:trace>
  <inkml:trace contextRef="#ctx0" brushRef="#br0" timeOffset="587264.0071">28430 2212 478 0,'0'0'1'0,"0"0"-1"0,0 0 0 15,0 0 1-15,124 1 0 0,-124-1 0 16,0 0 1-16,0 0-1 16,0 0 1-16,0 0 0 15,0 0-1-15,0 0 0 16,0 0 0-16,0 0 0 16,0 0 0-16,0 0-1 0,0 0 0 15,0 0-2-15,0 0 1 16,0 0 0-16,0 0-3 15,0 0-2-15,0 0-5 0,4-14-8 16,-1 5-24-16,-3 9-42 16,7-9-5-16,-7 9-5 15,11-12-2-15</inkml:trace>
  <inkml:trace contextRef="#ctx0" brushRef="#br0" timeOffset="588285.2055">28278 2253 10 0,'0'0'83'0,"0"0"3"15,0 0-2-15,0 0-6 16,0 0-46-16,-1-8-7 15,1 8-7-15,0 0-4 16,0 0-4-16,0 0-4 16,1-10-2-16,-1 10 0 15,18-5-2-15,0-2-1 0,7 1-2 16,9 6-1-16,5-4 1 16,3 1 1-16,1 3 0 15,3-3 0-15,-5 0-2 16,-3 3 2-16,-8 0 2 0,-10 0-1 15,-3 0-1-15,-17 0-1 32,-14 0 1-1,-14 3 0-31,-9 3 2 16,-7-5 0-16,-2 4-2 15,-6-1 2-15,1 0-1 16,2-1 1-16,20-2-2 0,5 0 0 15,5-1-1-15,5 2 0 16,2-2-1-16,12 0 1 16,0 0-1-16,0 0 1 15,7 4 1-15,10-2-1 16,8 0 2-16,2-1-1 0,6 0 0 16,4-1 0-16,-1 0 1 15,-3 0-2-15,1 0 2 16,-9-2 0-16,-3 2 0 0,-9-1 1 15,-4 1-1-15,-9 0 2 16,9-1-2-16,-9 1 0 16,0 0-2-16,0 0-2 0,0 0-4 15,-3-10-9-15,3 10-28 16,-10-5-39-16,10 5-4 16,-3-12-5-16,3 1-4 15</inkml:trace>
  <inkml:trace contextRef="#ctx0" brushRef="#br0" timeOffset="588628.8289">29281 1955 11 0,'15'-13'84'0,"-2"2"2"0,-7-1-4 15,-6 0-7-15,-23 5-51 16,8 2-5-16,-7 2-7 16,-7 3-3-16,-5 10-4 15,-6 4-1-15,-4 8 1 0,1 3 0 16,-3 4 0-16,5 4-1 16,4-1-1-16,6 3-1 15,10 6 3 1,12 0 1-1,9-2 0-15,7-3-3 0,18-2-3 16,8-4-4-16,12 0-11 0,4 0-49 16,6-17-19-16,3-5-4 15,-4-7-9-15,-2-3 0 16</inkml:trace>
  <inkml:trace contextRef="#ctx0" brushRef="#br0" timeOffset="589197.5762">29308 2700 478 0,'-4'-29'0'0,"-3"1"0"0,4-3 1 16,-1 1 1-16,4 30-1 15,0 0 1-15,0-16-1 16,5-2 0 0,7-7 0-16,2-4 0 0,4-5-2 15,2-6 0-15,8-7-2 16,2-2 1-16,3 0 0 0,2-1 0 15,1 2 0-15,1 3 2 16,-3 4 0-16,2 2 2 16,-6 11 1-16,-2 2 0 0,-6 6 1 15,-4 5 0 1,-4 4-1-16,-4 5-1 0,-10 6-1 16,12 9 0-16,-7 5-2 0,0 8 1 15,0 6-1-15,-2 7 1 16,-3 13 1-1,0 4 1-15,-4-1 0 16,0-1 0 0,-6-6 0-16,3 2 1 0,-3-5 0 15,1-2-3 1,3-13 0-16,2 1 0 0,2-5-3 16,2 3-4-16,-1-4-5 15,1-1-9-15,2 3-62 0,4-9-5 16,2-4-5-16,-8-10-4 0,12 3-1 15</inkml:trace>
  <inkml:trace contextRef="#ctx0" brushRef="#br0" timeOffset="589536.1204">29481 2460 61 0,'-19'-3'93'0,"4"0"-2"0,5 0-5 16,3-30-15-16,7 33-44 16,0 0-5-16,0 0-7 15,10-12-7-15,5 8-4 0,8 0-2 16,4-2-1-16,7 0-1 16,7 1 1-16,2-3 0 15,3 4 0-15,-3-1 0 16,-3 3 0-16,-7-2 1 15,-5 0-1-15,-5 1 1 0,-9 0 0 16,-3 3 0-16,-11 0-1 16,10-3-1-16,-10 3-2 15,0 0-5-15,0 0-6 0,0 0-12 16,0 0-49-16,-9 7-13 16,-3-3-5-16,2 0-5 15,-4 3-1-15</inkml:trace>
  <inkml:trace contextRef="#ctx0" brushRef="#br0" timeOffset="599832.8989">22459 3241 47 0,'-13'0'61'16,"0"-3"-1"-16,5 1-7 15,8 2-3-15,-13-8-5 16,13 8-12-16,0 0-5 16,-5-8-5-16,5 8-5 0,0 0-3 15,0 0-3 1,0 0-3-16,0 0-2 0,0 0-2 15,0 0 0-15,0 0-2 16,0 0-1-16,0 0 1 16,10 2 0-16,3 0 0 0,6 2 0 15,4 0 0-15,7-2 1 16,4 2-1-16,6 2 0 16,7-2 0-16,-2 0-1 15,6 1 0-15,2-1-1 0,3 1 1 16,1 1-2-16,2-4 0 15,4 2 0-15,-3-4 0 0,5 3 0 16,0 1 0 0,7 0 0-16,-3 0 0 0,0-1 0 15,-1 3 0-15,2 1 0 16,-2 0 0-16,4-2 0 0,-3-1 0 16,-2 1 0-16,4-1 0 15,-3 0 0-15,-2-4 0 16,-2 2 0-16,1-2 0 15,-3 0 0-15,4 1 0 16,-2 0 0-16,-1-1 0 16,0 1 0-16,4-1 0 0,-1 2 0 15,3-1 0-15,0-1 0 16,2 2 0-16,-1-1 0 0,5 3 0 16,1-1 0-16,0-2 0 15,3 1 0-15,3 2 0 16,-6-3 0-16,6 4 0 15,-4-4 0-15,0 0 0 0,-1 2 0 16,0 0 0-16,-4 0 0 16,6-2 0-16,-3 2 0 15,-1-2 0-15,5 0 0 0,0 1 0 16,-3 0 0-16,0-2 0 16,1 1 0-16,-4-1 0 15,-2 0 0 1,0 1 0-16,-5-1 0 0,3 1 0 0,-2-1 0 15,-2 0 0 1,2 1 0-16,-4-1 0 0,-3 0 0 16,-2 1 0-16,1-1 0 15,-2 0 0-15,-3 1 0 16,-2-1 0-16,-3 0 0 0,3 0 0 16,-2 0 0-16,-1 3 0 15,2-1 0-15,-5-1 0 16,2 2 0-16,0-1 0 15,0 2 0-15,2 1 0 0,1-2 0 16,-3 2 0-16,1-1 0 16,4 0 0-16,2 2 0 15,-4-3 0-15,1 1 0 16,-2-3 0-16,-1 4 0 0,-1-1 0 16,-3-4 0-16,-1 2 0 15,-1 0 0-15,2 1 0 0,-7 1 0 16,4-3 0-16,-2 3 0 15,-1-2 0-15,2-1 0 16,-4 2 0-16,-2-2 0 16,-3 2 0-16,8-2 0 15,-3 2 0-15,-2-2 0 0,1 2 0 16,-5 1 0-16,2-1 0 16,-4-1 0-16,3 1 0 15,-6 1 0-15,4-2 0 0,-4 1 0 16,1 0 0-16,-2 0 0 15,3-2 0-15,0 2 0 16,0-1 0-16,0 0 0 0,-6 1 0 16,3-2 0-16,-1 2 0 15,0 0 0 1,-2-3 0-16,4 2 0 0,-7 1 0 16,2 0 0-16,-1-2 0 15,-2 1 0-15,-1-1 0 0,-2 1 0 16,-1-1 0-16,-1 0 0 15,-2 0 0-15,-1-1 0 16,-11 0 0-16,15 0 0 16,-15 0 0-16,8 0 0 0,-8 0 0 15,0 0 0-15,0 0 0 16,0 0 0-16,0 0 0 16,0 0 0-16,0 0 0 15,0 0 0-15,0 0-3 0,-27 0-27 16,-9-1-60-16,-9-1-4 15,-16-6-4-15,-10-5-4 16</inkml:trace>
  <inkml:trace contextRef="#ctx0" brushRef="#br0" timeOffset="602378.5324">22073 3382 51 0,'-11'-16'79'0,"1"0"-20"16,5 3-1-16,-1-7-11 0,3 2-4 16,-6-6-8-16,7-3-8 15,-1-4-5-15,2-2-5 16,-1-8-3-16,-1-4-4 15,3-3 0-15,-2-6-1 16,2-3-2-16,0-4-1 0,5-4-3 16,-1-4 1-16,2-4-2 15,3 0 0-15,-5-5-2 16,4-1-2-16,-1 1 0 0,-3 2 0 16,2 6 0-16,1 1 0 15,-2 4 0-15,3 3 1 16,1 6 1-16,-4 4 1 15,3 9 0-15,-3 0 0 0,2 3-1 16,0 6 1-16,-4 6 0 16,1 2 0-16,0 2 0 15,1 3-1-15,0 3 1 16,-3 0-1-16,2 3 1 0,-4 15-2 16,4-14-1-16,-4 14 0 15,6-12 1-15,-6 12-1 16,2-12 1-16,-2 12-1 15,0 0 0-15,6-10 1 16,-6 10 0-16,0 0 1 0,11-11-1 16,-11 11-1-16,10-6 1 15,0 5 0-15,-2-2 0 16,4 3 1-16,5-1 0 16,2 1 0-16,4 0-1 0,7-2 2 15,5 2-1-15,4 2 0 16,7-2 0-16,6 0 0 0,8 1 1 15,3-1-1-15,8 0 0 16,7 3 0-16,-27 2 2 16,40-2-1-16,2-2-1 15,5 2 1-15,7-2 0 0,108 2 2 16,-7 2-1 0,-8-1 0-16,-9-1-2 0,-16 2 2 15,-31 0-1-15,-5 0 1 16,-28-1-2-16,-3 1 0 15,-2 0 0-15,0-2 0 0,1 3 0 16,4 0 0-16,1-3 0 16,4 1 1-16,4 1-1 15,3-1 0-15,2 1 0 16,-1-2 0-16,2 1 1 16,4 0-2-16,2 0 1 0,-2 0 0 15,0-1 0-15,-8 0 0 16,5-1 0-16,-2 1 0 15,-4-3 0-15,-5 3 0 0,-9-2 0 16,2-1 0-16,-5 0 0 16,-3 2 0-16,0-1 0 15,-4-1 0-15,-2 0-1 16,-2 3 1-16,-1-2 0 16,3 0 0-16,3 2-1 0,0-2 1 15,2 4-1-15,-3-1 1 16,0 1 0-16,4-1-1 15,0 5 1-15,2-2 0 16,-8 0 0-16,-3-1 0 16,-6-3 0-16,0 1 0 0,-1-1 0 15,-3 2 0-15,-7-4 0 16,-3 2 0-16,-3-1 0 16,1 2 0-16,0-2 0 0,-3 1-1 15,-4 2 1-15,-3-3 0 16,-3 2 0-16,-2 1 0 15,-5-3 0-15,-3 2 0 0,-5-4 0 16,-6 0 0-16,0 0 0 16,-5 0 0-16,-2 2-1 0,-4-2 1 15,-4 0 0-15,1 0 0 16,-3 0 0-16,0 1 0 16,-1 1 0-16,0 0-1 0,-2-1 1 15,-2 3 0 1,0-3-1-16,-3 2 0 15,0 0-1-15,-9-3 1 0,11 8-1 16,-11-8 0-16,7 13 1 16,-5-3-1-16,2 3 0 15,2 3 1-15,-3 1-1 0,-2 2 1 16,2 1 0-16,-1 5 0 16,-1 0 0-16,0 3 0 15,-1-2 1-15,0 1-1 0,-1 1 0 16,0-1 0-16,-3 1 0 15,2 8 2 1,-7-1 0-16,0 0 0 16,0-1 1-16,-3 1 0 15,2 1 0-15,-2-1 0 16,1-2 1-16,-3-1 0 16,5-1-1-16,1 1 0 15,-1-3 0-15,1 0 0 16,0 1-1-16,2 1 2 15,-2 1-2-15,1-1 0 0,-1-4 0 16,-1 0 0-16,0 3-2 0,1 0 1 16,-2-1-1-1,0-2 0-15,-2-2 0 16,2 2 0-16,1 3 1 0,1-3-1 16,0 1 2-16,1-2-1 15,1 1 1-15,-1 2 0 0,1 1 0 16,-3-4-1-16,5 4 1 15,-2 2 0-15,-1-2 0 16,1-2 0-16,-1-1 0 0,1-5-1 16,1-2 0-16,1 0 1 15,-3-5 0-15,1-2-1 0,2-4 1 16,0 4-1-16,2-4 1 16,-2 1 0-16,4-10 0 15,-4 16 0-15,4-16-1 16,-2 13 2-16,2-13-2 15,-1 9 0-15,1-9 0 0,0 0 0 16,-6 10 0-16,6-10 0 16,0 0 0-16,0 0 0 15,-1 10 0-15,1-10 0 16,0 0 0-16,-5 8 0 0,5-8 0 16,0 0 0-16,-8 11 0 15,8-11 0-15,-3 9 0 16,3-9-3-16,0 9 2 15,0-9 0-15,0 0 1 16,-3 15-1-16,3-15 1 0,0 0 1 16,-4 10-2-16,4-10 1 15,0 0 0-15,-4 11 0 16,4-11 1-16,0 0-2 16,-11 12 1-16,11-12 0 0,-6 9 0 15,6-9 0-15,-9 9-1 16,9-9 1-16,-9 9 0 0,9-9-1 15,0 0 1-15,0 0 0 16,-6 11 0-16,6-11-1 16,0 0 1-1,0 0 0-15,0 0 0 0,0 0 0 16,0 0 0-16,0 0 0 0,0 0 0 16,0 0 0-16,0 0 0 15,0 0 1-15,-3 8-1 16,3-8 1-16,0 0-1 0,0 0 0 15,0 0-1-15,0 0-1 16,0 0-5-16,0 0-13 16,-22-3-65-16,22 3-4 0,0 0-5 15,-8-13-6-15,8 13-3 16</inkml:trace>
  <inkml:trace contextRef="#ctx0" brushRef="#br0" timeOffset="604295.809">22840 2921 24 0,'6'-11'84'0,"-2"1"2"16,0-2-4-16,5 2-25 15,-8 2-16-15,-1 8-11 16,0 0-11-16,5-11-4 15,-5 11-6-15,0 0-3 0,0 0-1 16,0 0-2-16,0 4-1 16,0-4-1-16,1 15 0 15,-1-2 0-15,0 2 2 16,1 4 1-16,0 2-1 0,-1 3 2 16,0 2-2-16,1 3 1 15,-2 7 1-15,1 1-2 16,0 5 1-16,-2 2-2 15,0-2 1-15,-1 6-1 16,1-5-1-16,-3 6 0 0,-1-4-1 16,0-1 2-16,3-1-2 15,0-5 0-15,-4 1 0 16,4-6 0-16,0-1 0 16,3-5 0-16,-3-7 0 0,3-6 0 15,0-3 0-15,0-3 0 16,0-8 0-1,0 0 0-15,0 0 0 0,0 0 0 0,0 0 0 16,0 0 0-16,0 0 0 16,0 0 0-16,0 0 0 15,3-4 0-15,-3 4-16 16,0 0-9-16,0 0-23 0,8-4-41 16,-8 4-3-16,0 0-6 15,-8-3-1-15</inkml:trace>
  <inkml:trace contextRef="#ctx0" brushRef="#br0" timeOffset="605565.0969">22582 3627 12 0,'-9'0'87'15,"2"0"5"-15,7 0-4 16,-12-3-6-16,12 3-44 0,0 0-11 15,0 0-7 1,0 0-7-16,0 0-3 0,-7 7-5 16,5 2 0-16,-1 2-1 15,1 5-1-15,2 3 1 16,0 4-2-16,0 0 1 0,4 0-1 16,1 0-1-16,-1 2 1 15,4-3-1-15,2 2 0 16,-4-9 1-16,5 0 1 15,-3-2-2-15,4 1 2 0,-3-6-3 16,7 1 0-16,-1-7 0 16,7-2 0-16,10 0 0 15,5-6 0-15,11-11 0 16,5-4 0-16,9-4 0 16,9-8 0-16,6-1 0 0,2-1 0 15,-7-1 0-15,5 2 0 16,-13 3 0-16,-4 3 0 15,-8 5 0-15,-12 3 0 16,-8 6 0-16,-9 1 0 0,-3 4 0 16,-11 5 0-16,-9 4 0 0,14-10 0 15,-14 10 0-15,0 0 0 16,0 0 0 0,0 0 0-16,0 0 0 0,0 0 0 15,0 0 0-15,0 0 0 16,0 0 0-16,0 0 0 0,0 0 0 15,0 0 0-15,0 0 0 16,0 0 0-16,0 0 0 16,0 0 0-16,0 0 0 0,0 0 0 15,0 0 0-15,0 0 0 16,0 0 0-16,0 0 0 16,0 0 0-16,0 0 0 15,0 0 0-15,0 0 0 0,0 0 0 16,0 0 0-1,0 0 0-15,0 0 0 0,0 0 0 16,0 0 0-16,0 0 0 16,0 0 0-16,0 0 0 15,0 0 0-15,0 0 0 0,0 0 0 16,0 0 0-16,0 0 0 16,0 0 0-16,0 0 0 15,0 0 0-15,0 0 0 0,0 0 0 16,0 0 0-16,0 0 0 15,0 0 0-15,0 0 0 16,0 0 0-16,0 0 0 0,0 0 0 16,0 0 0-16,0 0 0 15,0 0 0-15,0 0 0 16,0 0 0-16,0 0 0 0,0 0 0 16,0 0-2-16,0 0 4 15,0 0-4-15,0 0 2 16,0 0 0-16,0 0 0 15,0 0 0-15,0 0 0 0,0 0 0 16,0 0-1 0,0 0 2-16,0 0-1 0,0 0 2 15,0 0-2-15,0 0 0 16,0 0 0-16,0 0 0 16,0 0 0-16,0 0 0 15,0 0 0-15,0 0 0 0,0 0 0 16,0 0 0-16,0 0 0 15,0 0 0-15,0 0 0 0,0 0 0 16,0 0 0-16,0 0 0 16,0 0 0-16,0 0 0 15,0 0 0-15,0 0 0 16,0 0 0-16,0 0 0 0,0 0 0 16,0 0 0-1,0 0 0-15,0 0 0 0,0 0 0 16,0 0 0-16,0 0 0 15,0 0 0-15,0 0-2 0,0 0 2 16,0 0-1-16,0 0-1 16,0 0-1-16,0 0-1 15,0 0 0-15,0 0-2 0,0 0 0 16,0 0-4-16,0 0-1 16,0 0-5-16,0 0-12 15,21-4-56-15,-21 4-2 16,-3-9-5-16,-4 1-4 0</inkml:trace>
  <inkml:trace contextRef="#ctx0" brushRef="#br0" timeOffset="606491.9584">25910 2821 30 0,'4'-18'80'0,"3"3"-2"0,2 4-14 16,-8-9-14-16,7 5-12 0,3 1-9 15,1 8-4-15,-12 6-5 16,12-12-6-16,-12 12-1 16,0 0-2-16,11 0-3 15,-11 6-2-15,0 4-2 16,-2 6 1-16,2 4-3 0,-2 6 2 15,0 5-1-15,-3 3 0 16,1 2 1-16,1 1-2 16,0 7 1-16,-3-3-3 0,-2 1 2 15,3 1-1 1,-3 2 1-16,3 0-1 16,-1-1 0-16,-1 3 1 0,1-7-3 15,2 0 2-15,-2-1-1 16,4-3 0-16,-1-6 0 15,0-3 0-15,2-3 0 0,1-3 0 16,0-4 1-16,0-2-1 16,-1-4 2-16,1-11-1 15,0 14 1-15,0-14-2 0,0 9 0 16,0-9 0-16,0 0 0 16,0 0 0-16,0 0 0 0,0 0 0 15,0 0 0-15,0 0 0 16,0 0-3-16,0 0-5 15,0 0-6-15,0 0-6 0,0 0-12 16,-12 6-56-16,12-6-1 16,-16-1-7-1,7 1-3-15</inkml:trace>
  <inkml:trace contextRef="#ctx0" brushRef="#br0" timeOffset="606921.003">25576 3551 41 0,'0'0'80'0,"0"0"-1"15,-6 6 3-15,-4 3-40 16,10 1-10-16,0 3-5 16,-1 3-5-16,1 3-1 0,0 1-5 15,0-1-2-15,1-1-4 16,3 1-2-16,1-2-1 15,8 1-1-15,2-5 0 0,9-5-1 16,10-4 0-16,8-2-1 16,15-3 0-16,7-12-4 15,2-6 0 1,7-7 0-16,1-1 0 0,-6-1 0 16,-4-2 0-16,-10-1 0 0,-9 2 0 15,-7 2 0-15,-5 7 0 16,-10 0 0-16,-6 3 0 15,-3 3 0-15,-8 5 0 16,-6 9 0-16,11-10 0 0,-11 10 0 16,0 0 0-16,0 0 0 15,0 0 0-15,0 0 0 16,-6 0-16-16,-2 12-22 16,8 3-53-16,-14 10-1 0,-6-2-5 15,-5 6-5-15</inkml:trace>
  <inkml:trace contextRef="#ctx0" brushRef="#br0" timeOffset="609947.342">29486 2931 70 0,'-1'-19'78'0,"1"19"-1"16,-6-16-27-16,6 16-9 16,4-18-7-16,-4 18-8 15,7-11-4-15,-7 11-3 16,4-8-2-16,-4 8-2 0,4-9-4 16,-4 9-2-16,0 0-6 15,0 0-1-15,0 0-2 16,0 0-2-16,0 0 1 15,5 9-1-15,-5-9 0 0,0 15 0 16,0-4 3-16,0 2 0 16,0 1 2-16,0 6 0 15,-1-1 0-15,0 3-1 16,-2 1 0-16,-3 4 1 16,0-2-1-16,-2 5 1 15,-3 1 0-15,-2 3 1 0,-3 0-1 16,-2 3 0-16,2 0-1 15,-1 1 0-15,-2 1 1 16,0 2-2-16,2-1 1 16,0 2-2-16,-1 2 0 0,0 3 0 15,-3 0 0-15,-1 5 0 16,2 2 0-16,-4-1 0 0,1 3 0 16,1-1 0-16,1-1 0 15,1 0 0-15,1-5 0 16,2-2 0-16,2-2 0 15,4-1 0-15,-1-5 0 0,1-2 0 16,4 1 0-16,3-1 0 16,-2-3 0-16,1 4 0 0,-1-4 0 15,0 1 0 1,2-2 0-16,-1 1 0 0,-2-6 0 16,0-3 0-16,3-4 0 15,-1 0 0-15,0-4 0 16,3-5 0-16,0-2 0 0,2-10 0 15,-2 14 0-15,2-14 0 16,0 0 0-16,0 0 0 16,-2 9 0-16,2-9 0 15,0 0 0-15,0 0 0 0,0 0 0 16,0 0 0-16,0 0-3 16,0 0-7-16,0 0-9 15,-5-6-13-15,5 6-59 16,0 0 0-16,-14-3-8 0,4 0-4 15</inkml:trace>
  <inkml:trace contextRef="#ctx0" brushRef="#br0" timeOffset="610411.8006">28577 4434 11 0,'-2'-10'89'15,"-1"-2"2"-15,3 12-4 0,0-17-7 16,30 8-52-16,-30 9-8 16,0 0-5-16,0 0-3 15,0 0-4-15,9 12-2 16,-4-3 0-16,3 5-1 0,2 4 1 15,2 2-1-15,3 2-2 16,0 2-1-16,3 2 1 16,4 1 0-16,0 2-1 15,0 1 1-15,4 1 0 16,0-2 0-16,-1-3 1 0,-1 2-1 16,3-4-1-16,-4-2 1 15,-2-4-1-15,0 0 0 16,-5-6-1-16,-2-1 0 0,0-2-1 15,-6-2 2-15,-8-7-2 16,14 12 0-16,-14-12 0 16,11 6-2-16,-11-6 0 0,0 0-3 15,0 0-4-15,9 4-20 16,6-4-60-16,-9-10-1 16,0-1-7-16,4-6-5 0</inkml:trace>
  <inkml:trace contextRef="#ctx0" brushRef="#br0" timeOffset="610876.2492">29712 4369 41 0,'10'-9'93'16,"-10"9"0"-16,11-8-6 0,-11 8-3 15,0 0-65-15,0 0-4 16,0 0-6-16,0 0-3 16,-8 7-5-16,-5 4-1 15,-5 4-1-15,-5 2 1 0,-8 5 0 16,-7 4 1-16,-4 4-1 16,-8 4 1-16,-5 4-1 15,-6 2 2-15,-4 0 0 0,-1 1 0 16,1 0 2-16,4-3-1 15,1-3 1-15,11-5 0 16,3-4-1-16,10-5 0 0,6-1 0 16,6-2-2-1,5-6 1-15,2-1-2 0,4 0 2 16,1-1-1-16,12-10 0 16,-16 15 0-16,16-15 0 15,-14 10 1-15,14-10-2 0,-8 8 2 16,8-8-2-16,0 0 1 15,0 0-1-15,0 0-1 16,0 0-3-16,-10 0-7 0,10 0-11 16,0 0-55-16,-11 0-12 15,11 0-5-15,-13-11-8 16</inkml:trace>
  <inkml:trace contextRef="#ctx0" brushRef="#br0" timeOffset="824854.6504">8846 3154 37 0,'1'-11'76'0,"0"-2"-1"15,-1 0-14-15,3 4-10 16,-2-1-12-16,8 1-8 16,-9 9-5-16,7-14-8 15,-7 14-4-15,0 0-3 0,0 0-3 16,9-6-3-16,-9 6-1 16,4 12-1-16,-3 3-1 15,0 5 0-15,2 1-1 16,-3 6 1-16,2 2-1 15,2 1 0-15,-2-1 0 16,3-1 0-16,-2-3-1 0,0-3 0 16,3-3 0-16,4-3 1 15,-1-5 2-15,4-6 0 0,7-5 2 16,7 0 0-16,4-8 1 16,7-5 0-16,7-7 0 15,4-4 0-15,4-4-6 16,1-2 0-16,-2-1 0 0,-1 1 0 15,-4 2 0-15,-8 1 0 16,-7 4 0-16,-6 5 0 16,-9 3 0-16,1 3 0 15,-18 12 0-15,12-12 0 0,-12 12 0 16,0 0 0-16,0 0 0 16,0 0 0-16,0 0 0 0,0 0 0 15,0 0 0-15,0 0 0 16,0 13 0-16,-6-2 0 15,6 11-28-15,-1 1-59 16,-6 3-4-16,-6 4-3 16,-2-1-7-16,-4 8-3 15</inkml:trace>
  <inkml:trace contextRef="#ctx0" brushRef="#br0" timeOffset="829849.9482">3694 4789 10 0,'-3'-9'39'16,"3"9"1"-16,-4-10 4 15,4 10-2-15,-2-9-3 16,2 9-4-16,0-12-2 16,0 12-5-16,0-8-3 15,0 8-6-15,0 0-3 0,0-11-5 16,0 11-2-16,0 0-2 16,0 0-3-16,0 0-2 0,0 0 0 15,0 0 0-15,0 0-1 16,0 0 0-16,0 0 1 15,1 6-1-15,-1-6 1 16,6 18-1-16,-4-6 1 0,5 2-1 16,-3 3 1-16,3 2-1 15,1-3 0 1,-3 4 0-16,2-4-1 0,1 1 1 0,-1-3-1 16,0-3 1-16,-2-1 0 15,-5-10 0-15,10 11 0 16,-10-11 3-16,12 5 0 15,-2-4 0-15,-1-4 1 0,5-4 0 16,4-6-2 0,6-2 1-16,5-3-1 0,3-6-1 15,4-1-1-15,2 0 0 16,2-1 0-16,-2 1 0 16,-2 0 0-16,-3 3 1 0,-6 2 0 15,-3 4 0-15,-4 2-1 16,-7 3 1-16,-3 1-1 15,-10 10 0-15,12-11 0 0,-12 11-1 16,0 0 1-16,0 0-1 16,9-8 1-16,-9 8-1 15,0 0 0-15,0 0 0 16,0 0 0-16,0 0 0 0,0 0 0 16,0 0 0-16,0 0-3 15,0 0 1-15,0 0-2 16,0 0-4-16,0 8-6 0,0-8-13 15,-7 14-55 1,1 5-4-16,-3 5-5 0,-3 3-6 16</inkml:trace>
  <inkml:trace contextRef="#ctx0" brushRef="#br0" timeOffset="830908.5584">2717 6925 11 0,'0'0'76'16,"0"0"3"-16,-12-8-18 0,12 8-12 15,0 0-13-15,0 0-9 16,0 0-8-16,0 0-5 15,-8-2-5-15,8 2-3 16,0 0-1-16,0 0-1 0,0 0-1 16,0 0 0-16,0 0-1 15,0 0 1-15,0 0-1 16,-11 0 0-16,11 0 0 16,0 0-1-16,0 0 1 0,0 0-1 15,0 0 0-15,0 0 0 16,0 0 1-16,0 0-1 15,0 0 1-15,0 0 0 16,0 0 1-16,0 0-1 0,0 0 0 16,0 0 0-16,0 0-1 15,0 0 1-15,0 0-2 16,0 0 1-16,-8 3-1 16,8-3 0-16,0 0 0 0,0 0 0 15,0 0 0-15,0 0 0 16,0 0 1-16,0 0-1 15,0 0 0-15,0 0 1 16,0 0-1-16,0 0 0 0,0 0 1 16,0 0-1-16,0 0 0 15,0 0 1-15,0 0-1 16,0 0 0-16,0 0 1 0,0 0-1 16,0 0 0-16,0 0 1 15,0 0-1-15,0 0 1 16,0 0-1-16,5 0 0 0,-5 0 0 15,0 0 1-15,13-12-1 16,-13 12-1-16,10-10-1 16,-10 10-1-16,12-10-2 15,-12 10-4-15,15-7-7 0,-15 7-19 16,11-6-43 0,2 3-5-16,0-4-5 15,-2-5-1-15</inkml:trace>
  <inkml:trace contextRef="#ctx0" brushRef="#br0" timeOffset="836037.2604">9209 3788 48 0,'0'0'44'16,"0"0"-8"-16,-4-10-7 15,4 10-10-15,0 0-6 16,0 0-5-16,0 0-5 16,0 0-1-16,0 0-4 15,0 0 1-15,0 0 1 0,0 0 1 16,0 0 2-16,0 0 1 15,0 0 1-15,0 0 0 16,0 0 1-16,0 0-2 0,0 0 2 16,0 0-2-16,0 0 0 15,0 0-2-15,0 0-1 16,0 0 1-16,0 0-1 16,-9 0 0-16,9 0-1 0,0 0 1 15,-9 2 1-15,9-2-1 16,0 0 0-16,-9 4 0 15,9-4 0-15,0 0 1 0,0 0-1 16,0 0 0-16,0 0 0 16,-9 5 0-16,9-5 1 15,0 0-2-15,0 0 0 16,0 0-2-16,0 0 2 16,0 0-1-16,0 0 0 0,0 0 1 15,-3 9-1-15,3-9 0 16,0 0 0-16,0 0 0 15,0 0 0-15,0 0-1 16,5 10-2-16,-5-10 1 0,0 0-1 16,0 0-2-16,0 0 0 15,0 0-3-15,7 10-3 0,-7-10-2 16,0 0-7-16,0 0-9 16,0 0-20-16,8 12-8 15</inkml:trace>
  <inkml:trace contextRef="#ctx0" brushRef="#br0" timeOffset="837214.9689">8576 3895 7 0,'0'0'12'16,"0"-9"-1"-16,0 9-1 16,0 0-2-16,0 0-1 15,0 0 0-15,0 0-1 0,0 0-1 16,0 0-3-16,0 0 1 15,0 0-1-15,0 0-1 0,0 0-1 16,0 0 0-16,0 0 0 16,0 0-1-16,0 0-1 15,0 0 0-15,0 0 1 16,0 0 1-16,0 0 0 0,0 0 1 16,0 0 1-16,0-10 0 15,0 10 0-15,0 0 0 16,0 0-2-16,0 0-5 15,0 0-7-15,0 0-2 16,0 0-5-16,0 0-11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5:53:09.5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2068 1696 47 0,'3'-18'91'15,"-2"0"-3"-15,-1 4-1 16,-3-4-30-16,2 9-19 0,1 9-11 16,-4-10-6-16,4 10-8 15,0 4-5-15,-1 10-1 16,1 8-3-16,0 7 1 15,-2 10 0-15,-5 7 3 16,4 8-6-16,-4 6 1 0,6 5-3 16,-3 0 0-16,1-1 0 15,-1 0 0-15,0-5 0 16,3-3 0-16,-2-5 0 16,3-9 0-16,-11-4 0 0,11-10 0 15,-5-1 0-15,4-9 0 16,1-4 0-16,0-4 0 15,0-10 0-15,-3 13 0 16,3-13 0-16,0 0-14 16,0 0-76-16,2-17 2 15,-1-6-7-15,-1-12-8 0,0-8-1 16</inkml:trace>
  <inkml:trace contextRef="#ctx0" brushRef="#br0" timeOffset="650.3858">2088 1451 0 0,'6'-34'78'0,"-3"-2"5"16,-2 6 1-16,-1-2-4 16,0 2-46-16,-2 1-1 0,-6 3-9 15,0 1-7-15,-1 7-6 16,-4 1-3-16,-7 8-2 15,-4 6-1-15,-1 3-3 16,-9 9 1-16,-9 15 0 0,-15 26-1 16,-8 13 0-16,3 16 0 15,1 11 0-15,5 8 1 16,5 0-1-16,20 1 4 0,-5-9-7 16,-1 0 0-1,16 6 3-15,1-3-3 0,3-2 4 16,12 0 1-1,2-8 0-15,4-6-8 0,5-4 7 16,18 2 1-16,-4-14-2 16,14-3 2-16,10-8-2 15,-4-7-2-15,13-9 0 0,10-10 0 16,2-7 0-16,5-12 0 16,-4-4 0-16,3-12 0 15,-4-11 0-15,4-9 0 0,1-8 0 16,3-4 0-16,-3-12 0 15,-3-6 0-15,5-12 0 0,6-8 0 16,-2-6 0-16,-8-3 0 16,-5-6 0-16,-22-7 0 15,-4 1 0-15,-13-3 0 16,-7 8 0-16,-16 50 0 16,-7-4 0-16,-9 5 0 15,-9-2 0-15,-2 1 0 0,-8 0 0 16,-6 8 0-16,-6-2 0 15,-6 5 0-15,-5 1 0 16,1 8 0-16,-11 1 0 0,0 6 0 16,-1 4 0-1,2 5 0-15,-5 4 0 0,5 5-33 16,46 12-55-16,-89 19-3 16,26 12-2-16,27 9-6 0,27 9-2 15</inkml:trace>
  <inkml:trace contextRef="#ctx0" brushRef="#br0" timeOffset="1132.9253">3194 1623 20 0,'18'-22'92'0,"-1"6"-2"16,-3 1-6-16,-5 7-5 16,-9 8-30-16,0 0-25 15,1 15-10-15,-6 9-3 0,-1 16-6 16,-7 9 1 0,-6 13-1-16,1 12 2 0,-3 5-5 15,-5 1 0-15,1 0 0 16,4-3-2-16,4-10 0 15,5-13-1-15,1-10-2 16,4-12-4-16,7-9 1 0,0-9-6 16,0-14-16-1,8 0-17-15,-5-21-38 0,1-3-4 16,6-18-8-16,-4-3 1 16</inkml:trace>
  <inkml:trace contextRef="#ctx0" brushRef="#br0" timeOffset="1731.4981">3185 1721 16 0,'16'-48'88'0,"0"6"-1"16,-2 12-2-16,-5 20-19 16,2-5-23-16,5 8-16 0,-4 8-11 15,-2 12-5-15,1 13-6 16,-4 11-3-16,3 11-2 16,-2 11 1-16,-1 5 2 15,3 8-1 1,-1-4 0-16,2-6-1 15,0-12 1-15,2-9 0 16,5-13 1-16,1-12 0 16,1-14-1-16,1-10 0 15,0-14 1-15,3-8 0 0,5-4 0 16,-3-9-2-16,1-4 0 16,-3-3 0-16,3 2 0 15,-7 5 1-15,1 10-2 0,-10 4-1 16,-1 8-2-16,-4 12 1 15,-6 9 0-15,7 14 0 16,-5 13 0-16,0 6-1 16,-1 6 2-16,3 11 1 0,4 0 1 15,2-1 0-15,4-5 0 16,3-6 1-16,1-9-1 16,4-9 1-16,2-11 0 0,4-9-2 15,-5-11 0-15,2-7 2 16,1-7-1-16,0-7-1 15,3-8 2-15,-4-2-1 16,1-3 1-16,-5 2-1 16,2 6 4-16,-7 2-2 15,-3 9 0-15,-3 3-1 0,-2 10-1 16,-8 13 0-16,0 0 0 16,5 15-1-16,-3 11-1 15,-3 9-1-15,3 9 2 0,-2 16-2 16,0 3 1-1,2 0-2-15,-1-3-3 0,3-4-9 16,-4-12-20-16,-12-6-50 16,12-17-3-16,0-21-5 15,0 0-6-15</inkml:trace>
  <inkml:trace contextRef="#ctx0" brushRef="#br0" timeOffset="1917.0236">4189 1481 53 0,'3'-32'85'0,"0"-1"-6"15,-1 9-3-15,2 1-4 16,-2 5-65-16,-2 5-19 16,0 5-44-16,0 8-18 15,-7 23-6-15,-1 16-6 0</inkml:trace>
  <inkml:trace contextRef="#ctx0" brushRef="#br0" timeOffset="2513.2584">4366 1867 24 0,'0'0'86'0,"12"6"-1"0,-12-6-2 16,7 11-5-16,21 1-56 15,-24 1-1-15,5 5-5 16,-1 4-3-16,-1 3-6 0,1 4-1 16,2 1-3-1,-1-3 1 1,-1-1-1-16,-1-6 3 0,3-6-1 16,0-8-2-16,0-6 2 15,3-10-2-15,-1-10 0 16,4-4-1-16,-2-2 0 0,5-6-1 15,-6 3 0-15,3 3 2 16,-3 5-2-16,-4 4 0 16,-2 5-1-16,-7 12 1 0,8-4-1 15,-5 9 0 1,1 10 0-16,3 6 0 0,-1 5 0 16,7 3 1-1,-1 2 0-15,1 0 0 16,1-6 1-16,5-3 0 0,-1-8 1 15,-2-1 0 1,4-9-1-16,-6-4 1 0,1-6-1 16,3-6 1-16,-3-6-3 15,0-2 0-15,-1-3 0 0,2-5 0 16,-4 1 0-16,-1 0 0 16,0 2 0-16,-4 3 0 15,-1 8 0-15,0-1 0 16,-6 15 0-16,6-12 0 0,-6 12 0 15,0 0 0-15,12 14 0 16,-7 2 0-16,3 4 0 16,0 6 0-16,1 7 0 0,-5-2-17 15,4 6-69-15,-2-5-4 16,-2-1-3-16,-1-9-7 16,2-6-3-16</inkml:trace>
  <inkml:trace contextRef="#ctx0" brushRef="#br0" timeOffset="2711.8023">5181 1991 12 0,'16'-19'103'0,"-5"4"-1"15,-1 0-6-15,-3 4-4 16,-3 1-3-16,-4 10-72 16,0 0-17-16,6-11 0 15,-6 11 0-15,0 0 0 0,0 0 0 16,0 0 0-16,-16 13-87 15,16-3-5-15,0 1-4 16,0-3-6-16,0-8-4 0</inkml:trace>
  <inkml:trace contextRef="#ctx0" brushRef="#br0" timeOffset="4617.5926">6112 1783 38 0,'0'-11'85'16,"0"2"-1"-16,0-1-1 16,0 10-37-16,0-14-10 15,0 14-10-15,0 0-9 0,0 0-4 16,0 0-3-16,0 10-3 16,-1 5-1-16,-2 6-2 15,-1 8 2-15,-1 7-1 16,-1 12 0-16,-11 23 0 15,3 9 0 1,-4 3-1-16,1 2 0 0,-1-6 0 16,1-4-2-16,3-9 1 15,0-12 0-15,8-25-1 16,2-14 1-16,4-15 0 16,0 0-1-16,0 0-2 0,-9-18 0 15,6-8 0 1,1-9 0-16,0-9 0 0,-2-10 0 15,2-10 0-15,1-7 0 16,1-1 0-16,0-2 0 0,2 1-3 16,7 0 1-16,2 2 0 15,5 6 1-15,6 3 1 16,2 16-2-16,3-2 1 16,5 11 0-16,0 5 1 15,-1 13-2-15,-1 6 1 0,0 9-1 16,-5 7 0-16,-3 13 1 15,-3 9-1-15,-5 12 1 0,-4 7 0 16,-5 6 0-16,-6 3 1 16,-1 1 0-16,-9-1 0 15,-8-3 0-15,-1-3 1 16,-6-10 0-16,-9 0 1 16,-1-8 0-1,2-7 0-15,1-3 1 16,-1-5-1-16,9-3 0 0,2-5-1 15,2-2-3-15,12-4-4 16,9 0-10-16,0 0-23 16,-6-10-48-16,12 2-2 15,3-2-8-15,6-1-5 16</inkml:trace>
  <inkml:trace contextRef="#ctx0" brushRef="#br0" timeOffset="5005.9569">6916 1739 70 0,'11'-18'88'15,"-5"4"-2"-15,-6-2-3 16,0 5-43-16,-4 2-6 0,4 9-11 15,-18-7-8-15,2 7-4 16,-7 9-4-16,-5 6-1 16,-2 7-2-16,-6 7-1 15,-1 7 1-15,-4 2-1 16,0 2 0-16,5 5-1 0,3-5-1 16,6 2 1-16,11 2 1 31,7-5 0-31,9-3 0 15,13-5 0-15,10-3-1 16,12-6-2-16,8-6-3 16,8-3-4-16,0-13-11 0,7-4-41 15,3-3-28-15,-1-8-4 16,-1-3-6-16,-5-6-2 16</inkml:trace>
  <inkml:trace contextRef="#ctx0" brushRef="#br0" timeOffset="5306.3502">7282 1831 49 0,'-9'-3'94'0,"9"3"-3"0,-16-6-6 16,16 6-1-16,0 0-56 16,0-12-6-16,10 10-10 0,8-1-4 15,6-6-3-15,5 1-1 16,7 0 0-16,6-3-2 15,4 4 1-15,3-3-2 0,-4 0 1 16,2 4-1-16,-5 0-1 16,-6-1 0-16,-4 3 0 15,-8-1-2-15,-5 4-2 16,-6-2-2-16,-2 3-6 0,-11 0-8 16,0 0-22-16,0 0-42 15,0 0-4-15,-7 2-5 16,-7 0-2-16</inkml:trace>
  <inkml:trace contextRef="#ctx0" brushRef="#br0" timeOffset="5530.2923">7555 1730 3 0,'-8'0'76'16,"8"0"10"-16,-14 8-3 16,14-8-1-16,-8 19-47 0,8-4-4 15,0 7-6-15,4 4-3 16,-4 8-4-16,3 2-6 15,-2 7-3-15,-3 23 0 32,-5 0-4-32,-1-1-1 15,0-7-3-15,0 0-5 0,-5-9-13 16,7-20-61-16,5 6-8 16,1-35-4-16,16 0-9 15,0-16-2-15</inkml:trace>
  <inkml:trace contextRef="#ctx0" brushRef="#br0" timeOffset="5725.7996">7955 1898 3 0,'31'-18'97'0,"-10"8"2"16,-6 0-6-16,-4 4-5 16,-11 6-2-16,8-19-70 15,-8 19-6-15,0 0-3 16,0 0-7-16,0 11-6 0,2 7-26 15,-2 2-54-15,-5-1-2 16,-3 3-5-16,-6-1-7 16,-4 0 6-16</inkml:trace>
  <inkml:trace contextRef="#ctx0" brushRef="#br0" timeOffset="6425.3813">3629 2626 23 0,'-19'-1'85'0,"5"-3"3"15,0-1-4-15,14 5-4 16,-10-11-50-16,10 11-4 16,0 0-4-16,4 0-5 15,9 1-6-15,6 2-2 0,7 0-1 16,9-1-1-16,16 2 0 15,8-2-1-15,11 0 0 0,12-1-4 16,17-1-2-16,7 0 0 16,12 2 0-16,7-4 0 15,4-3 0-15,10 1 0 0,-2-3 0 16,5-1 0-16,-6-2 0 16,-2 2 0-16,-4-3 0 15,-8 1 0-15,-10-1 0 16,-13 1 0-16,-10 1 0 15,-12-1 0-15,-10 2 0 16,-15 0 0-16,-11 2 0 16,-14-1 0-16,-5 3 0 15,-5 1 0-15,-8 2 0 0,-9 1 0 16,0 0 0-16,0 0 0 0,-6 4 0 16,-13-2-31-16,-4 9-57 15,-6-1-4-15,-9-3-4 16,-4 3-4-16,-12-1-3 15</inkml:trace>
  <inkml:trace contextRef="#ctx0" brushRef="#br0" timeOffset="7062.4407">4213 2903 22 0,'-45'6'86'0,"11"-2"2"16,4-3-2-16,9 1-5 15,5-2-53-15,4 0-2 16,12 0-3-16,-11 0-7 0,11 0-4 16,0 0-2-16,14 0-2 15,3 0 0-15,6 0-1 16,9 0 0-16,8 1-4 15,7-2-3-15,6-1 0 16,8 2 0-16,7-1 0 0,3-2 0 16,10 2 0-16,6-3 0 15,6 0 0-15,8-1 0 0,5 1 0 16,4-5 0-16,6 1 0 16,4-1 0-16,-1 0 0 15,-2-2 0-15,1 2 0 0,-8-1 0 16,-1 1 0-16,-4 0 0 15,-7 2 0-15,-6 3 0 16,-9 0 0 0,-8 1 0-16,-10-1 0 0,-5 2 0 15,-15 2 0-15,-7-2 0 16,-9 1 0-16,-11 1 0 0,-3-1 0 16,-5 1 0-16,-10 0 0 15,10-1 0-15,-10 1 0 16,0 0 0-16,0 0 0 0,0 0 0 15,0 0 0-15,0 0 0 16,0 0 0-16,1-10 0 16,-1 10 0-16,0 0 0 0,-1-10 0 15,1 10 0-15,0 0 0 16,-6-11 0-16,6 11 0 16,0 0 0-16,-9 2 0 0,-6 13-34 15,1-1-59-15,-4 0-4 16,-5-2-4-16,-4 1-9 15</inkml:trace>
  <inkml:trace contextRef="#ctx0" brushRef="#br0" timeOffset="18056.9553">16441 3077 4 0,'3'-10'69'0,"-3"10"-1"15,2-14-4-15,-2 14-12 16,2-13-14-16,-2 13-8 16,5-14-8-16,-5 14-3 0,5-9-1 15,-5 9-5 1,1-11-3-16,-1 11 1 0,0 0-2 16,8-12-1-16,-8 12 0 0,0 0-1 15,0-9-1-15,0 9-1 16,0 0 0-16,0 0-2 15,0 0 1-15,-5-7-1 0,5 7-1 16,0 0 0 0,-15 0 0-16,15 0 0 0,-15 3 0 15,6-1 0-15,-2 4-1 16,2 0 1-16,-4 2 0 0,0 1-1 16,1 2 0-16,-2 4 1 15,2 0-1-15,-3 2 0 16,2 4 0-16,-1 0-1 15,3 2 1-15,0 3 0 16,0-1 0-16,3 1-1 16,-2 1 0-16,4 0 0 0,2-2 1 15,1 0-1-15,1-4-2 16,2-1 3-16,2 0-2 16,4-1 1-16,3-4 0 0,2 1 0 15,4-4 0-15,1-1 0 16,4-1 2-16,1-3-2 0,4-3 2 15,5-4-1-15,1 0 1 16,0-7 0-16,4-3-2 16,-1-1 0-16,1-4 0 15,-4 0 0-15,-1-5 0 16,-4-2 0-16,-4 0 0 0,-4-3 0 16,-7-1 0-16,-4-4 0 15,-3-1 0-15,-4-3 0 16,-1 1 0-16,-6-2 0 15,-7 2 0-15,-3 0 0 16,-3 6 0-16,-4 4 0 0,-4 4 0 16,-3 6 0-16,-2 4 0 15,-3 8 0-15,-2 1 0 16,-1 8 0-16,5 6 0 0,0 1 0 16,5 6-7-16,1-3-28 15,11 4-51-15,7-2-5 16,8-4-5-16,4-5-6 0,10-8 8 15</inkml:trace>
  <inkml:trace contextRef="#ctx0" brushRef="#br0" timeOffset="19273.0764">16709 3213 60 0,'0'0'60'0,"0"0"-3"16,0 0-10-16,0 0-15 16,0 0-6-16,0 0-1 15,0 0-4-15,0 0-2 0,6-1-1 16,-6 1-4-16,11-3 0 16,-11 3-3-16,15-6 0 15,-5 2-5-15,-2 1-1 16,3-3 1-16,0 1 0 0,0-2-2 15,3 2 2-15,2-1-1 16,1-3 0-16,2-1-1 16,1 0 0-16,1 0 0 0,1-1 0 15,2-1-1 1,1 0 0-16,0-1 0 0,2 1 0 16,-1 0 0-16,6-2 0 0,0-1 0 15,3-1 0-15,2-1 0 16,3 0 0-16,3-1 0 15,0 1-1-15,0-2 0 16,2 2-2-16,0 1 0 0,1-1 0 16,-3 1 0-16,3 0 0 15,-3-1 0-15,2 3 0 16,-1-2 0-16,-2 0 0 16,-1 1 0-16,0 1 0 0,-2-1 0 15,-2 3 0-15,0-3 0 16,-3 1 0-16,-3 1 0 15,0 0 0-15,-3 1 0 16,-2 1 0-16,-1-5 0 16,0 4 0-16,-3 1 0 0,1-1 0 15,-4 0 0-15,-1 0 0 16,-1-1 0-16,0 5 0 16,-5-1 0-16,0 2 0 15,-2 2 0-15,-2-2 0 0,-8 7 0 16,16-10 0-16,-16 10 0 15,10-6 0-15,-10 6 0 0,8-6 0 16,-8 6 0-16,0 0 0 16,13-7 0-16,-13 7 0 15,0 0 0-15,9-8 0 16,-9 8 0-16,0 0 0 0,0 0 0 16,0 0 0-16,6-9 0 15,-6 9 0-15,0 0 0 16,0 0 0-16,0 0 0 15,0 0 0-15,0 0 0 16,0 0 0-16,0 0 0 0,0 0 0 16,0 0 0-16,0 0 0 15,0 0 0-15,0 0-14 16,0 0-21-16,-10 6-53 0,10-6-2 16,0 0-5-16,0 0-5 15</inkml:trace>
  <inkml:trace contextRef="#ctx0" brushRef="#br0" timeOffset="20020.6289">18542 2426 38 0,'4'-10'82'0,"-4"10"-2"16,0-13-11-16,0 13-12 16,1-10-12-16,-1 10-12 0,-2-9-9 15,2 9-5-15,0 0-6 16,-8-6-3-16,8 6-3 15,-14 0-2-15,5 0-2 16,-2 8-2-16,-3 4 1 16,-1-1-1-16,-1 7 0 0,-2 0 1 15,0 5-1 1,0 3 0-16,2 5 1 0,1-3 0 16,2 2 0-16,3 1-1 15,3 0 1-15,3-2-1 0,4-2 0 16,0-2-1-16,12-6 0 15,4-4 0-15,5-1 1 16,6-6 1-16,3-5-1 0,3-3 1 16,1-2-2-16,4-5 0 15,-3-5 0-15,-1-3 0 16,-3-6 0-16,-7 2 0 16,0-5 0-16,-5-1 0 15,-7-2 0-15,-5-1 0 0,-5-2 0 16,-2 3 0-16,-8-5 0 15,-4 4 0-15,-6 2 0 16,-3 5 0-16,-5 0 0 16,2 8 0-16,-6 5 0 0,5 8 0 15,-4 4-35-15,6 14-52 16,7 5-4-16,1 7-4 16,5 9-8-16,2 4 3 0</inkml:trace>
  <inkml:trace contextRef="#ctx0" brushRef="#br0" timeOffset="20652.1155">18487 3194 35 0,'6'-10'88'15,"-2"-3"1"-15,1 3-4 0,-19 1-12 16,14 9-36-16,0-11-11 16,0 11-6-16,0 0-8 15,0 0-3-15,0 0-3 0,-11 0-3 16,2 10 0-16,-2 3-2 16,-2 4 1-16,-3 5-1 15,-2 2 0-15,1 2 0 16,1 3 0-16,3 3-1 15,3-4 0-15,4 0 0 16,5-3 0-16,1-4 1 0,10 0 0 16,5-6 0-16,3-5 0 15,3-4 1-15,1-3 1 16,2-3-1-16,2-5 1 16,-2-4 1-16,0-5-4 0,-6-1 0 15,0-6 0-15,-5 2 0 16,0-3 0-16,-7 0 0 15,-4-1 0-15,-2 0 0 0,-4 5 0 16,-4-4 0-16,-5 7 0 16,0 0 0-16,-3 6 0 15,-3 3 0-15,2 9-6 0,-5 6-82 16,3 5-2-16,1 6-4 16,-3 6-7-16,7 6-5 15</inkml:trace>
  <inkml:trace contextRef="#ctx0" brushRef="#br0" timeOffset="21196.5312">18464 4029 40 0,'0'-11'90'0,"0"11"-1"0,-11-12-4 16,11 12-3-16,-51-8-58 15,40 9-4-15,-1 5-5 16,-3 5-5-16,-2 5-3 16,-2 2-1-16,-1 7-2 15,-1 2 0-15,1 5-1 0,3-2 0 16,3-1-1-16,7-2 0 16,3-2-1-16,4-4 1 15,6-5 0-15,9-3 0 16,5-8 0-16,5-5 1 0,2-1-1 15,1-9 1-15,1-5 0 16,1-5 0-16,-6-3-1 16,-3-6-2-16,-4-1 0 0,-7 0 0 15,-4 0 0-15,-5 0 0 16,-6 0 0-16,-7 4 0 16,-8 3 0-16,-6 4 0 15,-1 10-21-15,-6 3-66 0,-1 4-3 16,1 2-3-16,2-3-8 15,2 3-4-15</inkml:trace>
  <inkml:trace contextRef="#ctx0" brushRef="#br0" timeOffset="21879.0779">16815 3362 55 0,'-11'-3'89'15,"-4"-2"-2"-15,6-1-5 16,-15 3-36-16,24 3-4 16,0 0-13-16,0 0-12 0,16-2-4 15,7 1-4-15,8 2-1 16,12-1-2-16,9 0 0 15,13 0-2-15,7 1 0 16,12-1-1-16,9 1-1 16,7 0-1-16,2-1 0 0,2 2 0 15,-1-4-1-15,-6 0 1 16,-3-4 0-16,-9 3-1 16,-11-2 1-16,-11-1-1 15,-12 1 1-15,-9 0 1 0,-11 2-2 16,-7-1 0-16,-9 3 0 15,-6-3 0-15,-9 4-2 0,9 0-2 16,-9 0-3 0,0 0-6-16,0 0-17 0,5 5-55 15,-5-5-3-15,-9 10-5 16,-5-3-5-16,-7 1 7 16</inkml:trace>
  <inkml:trace contextRef="#ctx0" brushRef="#br0" timeOffset="22344.9431">16905 3496 53 0,'-9'-2'87'0,"9"2"-2"0,0 0-3 16,0 0-1-16,0 0-59 16,14 0-4-16,6 4-6 15,6 9-2-15,7 3 1 0,8 6-2 16,9 6-2-16,4 5-1 16,9 5 0-16,10 3-2 15,6 2-1 1,5 4-1-16,5-3 0 0,-2 0-1 15,-1-2 0-15,-7-6 0 0,-7-2-1 16,-10-7 1-16,-8-5 0 16,-10-5 0-16,-14-4 0 15,-5-3 0-15,-6-4 0 16,-5-1 1-16,-4-2-2 16,-10-3 0-16,12 5 0 0,-12-5 0 15,0 0 0-15,0 0 0 16,0 0 0-16,0 0-5 15,0 0-10-15,0 0-69 0,0 0-5 16,6-8-4-16,-3-3-7 16,0-8-5-16</inkml:trace>
  <inkml:trace contextRef="#ctx0" brushRef="#br0" timeOffset="24408.8676">18924 2648 45 0,'0'0'52'15,"-12"-4"-5"-15,12 4-3 16,-8 0-9-16,8 0-3 0,0 0-5 15,0 0-2-15,0 0-2 16,0 0-3-16,0 0-1 16,0 0-5-16,0 0-4 15,0 0-3-15,4 0-1 0,-4 0-2 16,0 0 0-16,0 0 0 16,0 0-1-16,0 0 0 15,0 0 0-15,0 0 1 16,0 0-1-16,9-5 1 0,-9 5-2 15,0 0 0-15,0 0 0 0,0 0 0 16,11-7-1 0,-11 7 0-16,0 0 1 0,0 0-1 15,9-1 0-15,-9 1 0 16,0 0 1-16,0 0-1 16,0 0 0-16,0 0 0 15,0 0 0-15,0 0 0 0,0 0 0 16,0 0-1-16,0 0 1 15,0 0 0-15,0 0 0 16,0 0-1-16,0 0 1 0,0 0-1 16,0 0 0-16,0 0 1 15,0 0-1-15,0 0 0 16,8 0 0-16,-8 0 1 0,0 0-1 16,12 1 1-1,-12-1 0-15,11 0-1 0,-11 0 1 16,13 0-1-16,-13 0 1 0,15 0-1 15,-7 0 1 1,2 1 0-16,2 1-1 0,1-2 1 16,1 0 0-16,3 0 0 15,2 2-1-15,0-2 1 16,1 0 0-16,3 0 0 0,2-2 0 16,-3 2-1-16,2 0 1 15,2-3-1-15,-2 3 1 16,2 0-1-16,0 0 1 15,0 0-1-15,2 0 1 0,1-4-1 16,3 4 0-16,-1 0 0 16,3 0 0-16,-2 0 1 15,1-3-1-15,-1 1 0 16,2 0 1-16,-2 2-1 0,-2-2 1 16,-2-1-1-16,0 1 0 15,-1 2 0-15,-3 0 0 16,-2 0 1-16,-4 2-1 15,-1-2 0-15,-4 0 1 0,0 0 0 16,-4 0-1-16,0 0 1 16,-9 0-1-16,12 0 0 15,-12 0 1-15,0 0-1 16,0 0 1-16,0 0 0 0,9-4-1 16,-9 4 1-16,0 0 0 15,0 0 0-15,0 0 0 16,0 0 0-16,0 0 0 15,0 0 0-15,0 0-1 0,0 0 1 16,0 0-1-16,0 0 1 16,0 0-1-16,0 0 0 15,0 0 0-15,0 0 0 16,0 0 0-16,0 0-1 0,0 0 2 16,0 0-2-16,0 0 2 15,0 0-1-15,0 0 0 16,0 0 0-16,0 0 0 15,0 0 1-15,0 0-1 0,0 0 1 16,0 0-2-16,0 0 1 16,0 0 0-16,0 0 0 15,0 0 0-15,0 0 0 0,0 0 1 16,0 0-2-16,0 0 1 16,0 0 0-16,0 0 0 15,0 0 1-15,0 0-1 16,0 0 1-16,0 0-2 0,0 0 2 15,0 0-2-15,0 0 2 16,0 0-1-16,0 0 0 16,0 0 0-16,0 0 0 0,0 0 0 15,0 0-1-15,0 0 2 16,0 0-1-16,0 0 0 16,0 0 0-16,0 0 1 15,0 0-1-15,0 0 0 0,0 0 1 16,0 0-1-16,0 0 0 15,0 0 0-15,0 0 0 16,0 0 0-16,0 0-1 16,0 0 1-16,0 0-1 0,0 0 2 15,0 0-1-15,0 0 0 16,0 0-1-16,0 0 1 16,-2-11 0-16,2 11-1 15,0 0 1-15,0 0-1 0,0 0 1 16,0 0-1-16,0 0 1 15,0 0-1-15,0 0 1 16,-2-8-1-16,2 8-1 0,0 0 0 16,0 0-2-16,0 0-1 15,0 0-2-15,0 0-6 16,0 0-9-16,-5-10-17 16,5 10-35-16,0 0-11 15,0 0-4-15,0 0-4 0</inkml:trace>
  <inkml:trace contextRef="#ctx0" brushRef="#br0" timeOffset="25652.7163">20356 2464 29 0,'0'0'85'0,"4"-13"0"15,-4 13-2-15,0 0-28 16,1-10-14-16,-1 10-14 16,0 0-11-16,0 0-6 0,-1 7-3 15,-1 5-3-15,-3 4 0 16,0 3 1-16,-4 3 0 16,1 5 1-16,3 1-1 0,1-1-1 15,0-3 0-15,1-1-1 16,3-2 0-16,0-4-1 15,9-1 0-15,2-3 0 16,2-5 1-16,3-1-1 16,3-2 0-16,4 0-2 15,2-4-4-15,-2-1-3 0,5-1-19 16,-1-6-55-16,-5-3-3 16,-1-4-6-16,-6-4-6 15,-3-2-1-15</inkml:trace>
  <inkml:trace contextRef="#ctx0" brushRef="#br0" timeOffset="25872.1287">20476 2423 74 0,'-10'-9'88'16,"2"1"-4"-16,8 8-4 16,-1-10-34-16,1 10-13 15,11-18-16-15,1 13-8 0,6 1-4 16,3-1-3-16,3 4-2 15,1 1 0-15,2 0-6 16,-2 4-9-16,-3 5-18 16,-4-2-40-16,-3 10-7 0,-2-1-5 15,-10 0-7-15</inkml:trace>
  <inkml:trace contextRef="#ctx0" brushRef="#br0" timeOffset="26061.6931">20436 2585 69 0,'-22'4'78'0,"2"0"-1"16,8 1-23 0,12-5-9-16,0 0-13 0,0 0-9 15,14 1-7-15,6-4-4 16,3 0-3-16,8-1-4 16,-2-2-6-16,8 3-13 0,-5-2-21 15,-3 0-41-15,3 1-3 16,-3-2-6-16,-3 2-3 15</inkml:trace>
  <inkml:trace contextRef="#ctx0" brushRef="#br0" timeOffset="26597.8485">20538 2210 53 0,'-37'-6'73'16,"2"4"-1"-16,1 1-30 15,0 1-4-15,2 6-12 16,0 7-7-16,4 1-5 16,-2 5-2-16,6 6-2 0,-4 7 1 15,4 7-3-15,-1 6 1 16,-2 9-1-16,3 4 0 15,0 3-3-15,2 4-3 0,3-4 0 16,5-3-1-16,5-3 1 16,9-5 2-16,1-8-1 15,14-3 1-15,10-8 1 0,7-4 3 16,8-5-2-16,8-2 2 16,7-9-2-16,2-4-2 15,4-7 0-15,7-2-1 16,-1-14 0-16,-2-5-2 0,-1-8 1 15,-4-10 2 1,-4-2 0-16,-2-6-1 16,-6-7-1-16,-10-1 1 0,-3-3-2 15,-12 0 1-15,-8-1 0 16,-10 3-3-16,-4 6 0 16,-15 1-1-16,-10 6 1 0,-13 8 0 15,-6 7 0-15,-14 4-1 16,-5 14-1-16,-7 3-5 15,-1 13-12-15,-8 12-61 0,4 9-3 16,6 10-4-16,1 6-8 16,6 11 1-16</inkml:trace>
  <inkml:trace contextRef="#ctx0" brushRef="#br0" timeOffset="27266.9688">18994 3467 43 0,'-17'0'77'16,"17"0"-15"-16,0 0-3 15,-9 0-12-15,9 0-11 16,0 0-11-16,7-1-4 0,-7 1-5 15,16-2-4-15,-6 2-2 16,4-3-3-16,4 2-2 16,5 1 0-16,6 0-2 0,4 0 0 15,4 1 0-15,4-1-1 16,10 0 0-16,3 1 1 16,4 3-2-16,0-4 1 15,7 0-1-15,-5 0 0 0,-4 0 0 16,0 0 0-16,-8 1 0 15,-6-1-1-15,-8 0 1 16,-6 0-1-16,-4-1 1 16,-8-1-1-16,-3 2-4 15,-3-2-5-15,3 2-19 0,-1 5-47 16,0-5-7-16,3 0-6 16,-2-1-7-16</inkml:trace>
  <inkml:trace contextRef="#ctx0" brushRef="#br0" timeOffset="27517.3064">20346 3449 62 0,'0'0'90'0,"3"17"-5"15,-3-6-3-15,-1 2-2 0,-1 3-69 16,-3 2 1-16,-1 7-3 15,-1-1-2-15,2 6-3 16,-4 4-1-16,0-2-2 16,-2 0-2-16,4 1-6 0,-8-4-10 15,7-4-26-15,6 0-37 16,-5-13-5-16,7-12-5 0,-11 6-5 16</inkml:trace>
  <inkml:trace contextRef="#ctx0" brushRef="#br0" timeOffset="27717.8814">20379 3425 0 0,'15'-19'78'0,"-1"1"3"0,1 4-4 16,2 3-4-16,-2 2-50 15,1 5-6-15,2 4-7 16,0 0-6-16,2 3-13 15,-4 0-20-15,-5 2-41 0,5 4-4 16,-1 1-6-16,-3 4-2 16</inkml:trace>
  <inkml:trace contextRef="#ctx0" brushRef="#br0" timeOffset="27948.9174">20377 3578 67 0,'-12'3'84'0,"12"-3"-3"16,0 0-3-16,19 1-49 15,-7-1-6-15,3 0-4 0,4 2-6 16,3-2-3-16,7 0-8 16,-1 0-9-16,4-2-20 15,-3 2-43-15,-1 2-8 16,-1-8-7-16,-5-2-3 15</inkml:trace>
  <inkml:trace contextRef="#ctx0" brushRef="#br0" timeOffset="28465.5988">20376 3241 45 0,'-30'0'62'0,"0"1"-23"16,1 5-4-16,-4 7-3 0,0 1-5 16,-1 5-7-16,-1 4-2 15,0 8-2-15,0 5-1 16,6 4-2-16,-5 4-2 0,6 4-1 15,1 5-2-15,7 5 1 16,2 0 1-16,8 0-1 16,8-1 0-16,2-4-1 15,12-2-1-15,7-9 0 16,12-4 1-16,4-9-2 16,5-11 1-16,5-7 0 0,5-7-3 15,5-4 0-15,0-9 0 16,2-8-1-16,-4-5 0 15,0-8 0-15,-2-1-1 0,-5-5 1 16,-3-6 0-16,-6-5-1 16,-9-2 1-16,-2-2-1 15,-10-1 1-15,-4 0-2 0,-6 0 1 16,-6 1-1-16,-10 3 0 16,-7 7 0-16,-6 2-1 0,-8 6-1 15,-5 5-1-15,-7 5-2 16,-1 8-9-16,-4 1-17 15,-2 11-52-15,9 3-3 16,4 5-6-16,9 2-4 16</inkml:trace>
  <inkml:trace contextRef="#ctx0" brushRef="#br0" timeOffset="29333.0957">22645 3543 18 0,'0'0'82'0,"4"-17"6"15,-4 17-15-15,0-19-12 0,0 10-16 16,0 9-11-16,-5-14-8 15,5 14-9-15,-16-7-5 16,0 7-5-16,-2 3-3 0,-4 8-2 16,-2 5-1-16,-2 3-1 15,2 6 0-15,-1 0 0 16,3 1 0-16,10 3 0 0,2-4 1 16,10-4 0-16,2-5 1 15,10-2-1-15,3-3 2 16,3-5 0-16,4-4 0 15,-4-2 0-15,2-1 0 0,-2-4 0 16,-1 1-1 0,-2-3 1-16,-4 1-3 15,0 3 1-15,-11 3 0 0,15 0-1 16,-15 0 0-16,8 9-1 16,-5 0 0-16,-1 5 0 0,-1 3 0 15,2 5-3-15,-3-4-2 16,1 5-8-16,-2-6-16 15,-6 0-55-15,6-1-2 0,1-7-6 16,0-9-5-16</inkml:trace>
  <inkml:trace contextRef="#ctx0" brushRef="#br0" timeOffset="29787.6869">22664 3274 42 0,'-28'-29'89'0,"-3"1"-1"16,-5 7-5-16,-8 6-4 15,18 9-55-15,-23 6-3 0,5 12-5 16,-2 12-7-16,2 10-3 16,-6 14-3-16,6 7 0 15,0 13-2-15,5 9 0 16,8 4 0-16,7 5-1 15,9-3-1-15,9-3 1 16,11-8 0-16,15-7 1 16,10-12 0-16,12-11 2 0,8-12-1 15,6-10 1-15,5-11 0 16,5-9 1-16,4-7-1 0,0-9 0 16,-5-14 1-16,3-6-2 15,-8-10 1-15,-3-8-1 0,-6-8 0 16,-5-3 0-16,-12-4 0 15,-11-3 1-15,-7 3-2 16,-16 4 1-16,-6 6-2 16,-19 6 0-16,-15 6 0 15,-14 8-2-15,-7 9-3 0,-14 7-5 16,-3 6-13 0,-5 14-59-16,-3-1-6 0,9 1-4 15,6 3-5-15,9-1-4 16</inkml:trace>
  <inkml:trace contextRef="#ctx0" brushRef="#br0" timeOffset="30366.4906">21131 2770 47 0,'-11'-7'86'0,"1"-1"-3"0,-1-1 0 16,3 0-39-16,8 9-3 16,-14-9-13-16,14 9-10 0,0 0-6 15,0 0-4 1,0 0-3-16,-3 9-2 0,5 6 1 16,10 3 0-16,1 7-1 15,6 4 2-15,7 4 0 0,7 4 0 16,7 1 0-1,8 3 1-15,5 0-2 0,8-2 0 16,2 2-1-16,7-2 2 0,2-1-5 16,-1-2 0-16,-4 0 0 15,-1-2 0 1,-3-2 0-16,-6-1 0 0,-3 0 0 16,-10-6 0-16,-3-3 0 0,-9-3 0 15,-1-5 0 1,-9-3 0-16,-5-5 0 0,-5 0 0 15,-12-6 0-15,15 3-6 16,-15-3-5-16,10 3-15 16,-10 13-55-16,0-16-9 0,0 11-3 15,-9-5-6-15,-2-1-1 16</inkml:trace>
  <inkml:trace contextRef="#ctx0" brushRef="#br0" timeOffset="30731.8859">20932 3664 25 0,'-23'2'88'0,"4"-2"-1"15,5 0-3-15,7 0-3 16,7 0-55-16,0 0-3 0,15-3-4 16,9 4-7-16,6 3-4 15,8 1-1-15,8 0-2 16,8 2 0-16,4 0-2 16,9 2-1-16,0 1 0 0,0 0-2 15,1-2 1 1,-3 2-3-16,-4-1 0 0,-2 2-5 15,-5-4-6-15,-4 2-13 0,-10 0-35 16,-4-6-22-16,-7-2-7 16,-7-2-4-16,-8-5-1 15</inkml:trace>
  <inkml:trace contextRef="#ctx0" brushRef="#br0" timeOffset="30982.9572">21842 3641 14 0,'0'0'93'0,"18"-11"-2"16,-18 11-5-16,16-12-5 0,-10-8-30 16,4 22-32-16,1 9-8 15,1 3-6-15,2 7-2 16,-4 6-1-16,3 6 0 15,-5 3-3-15,-2-1 0 0,-6 0-7 16,-6 4-14 0,-4 2-58-16,-17-8-3 0,-9-1-7 15,-9-8-5-15</inkml:trace>
  <inkml:trace contextRef="#ctx0" brushRef="#br0" timeOffset="31911.0849">18948 4348 14 0,'-14'-5'79'15,"2"-2"3"-15,12 7-25 16,-8-15-3-16,8 15-11 16,0-14-13-16,0 14-6 15,5-11-8-15,-5 11-5 0,7-9-3 16,-7 9-2-16,10-6-1 16,-10 6-1-16,16 0 1 15,-5 0-3-15,6 0 1 0,5 1 0 16,7 3 1-16,4 0-1 15,7 0 0 1,6 0 0-16,5-2 0 0,7 2-1 16,7-1 1-16,5 0-1 0,5-2-1 15,6-1 1-15,5 0-1 16,7 0 0-16,2-4 0 16,5-1 0-16,2-2 0 15,4 1 1-15,2-2-2 16,0 1 1-16,-1-3 1 0,0 2-1 15,-1-2 0-15,-7 5 0 16,-2-4 0-16,-3 0 0 16,-6 3 0-16,-4 0 1 0,-4 0-1 15,-8 3 0 1,-8 0 0-16,-2-3 0 0,-8 4-1 16,-5-2 0-16,-7 1 1 15,-4-3-1-15,-6 1 1 0,-5 0-1 16,-1 1-1-16,-9 2-1 15,1 0 0-15,-9-2-3 16,-9 4-2-16,13-3-6 16,-13 3-10-16,0 0-12 0,0 0-31 15,-2-12-9-15,-9 9-2 16,2-1 15-16,-3-1 22 16,4 0 20-16,-5-1 18 0,13 6 17 15,-13-4 38-15,13 4 13 16,0 0-2-16,0 0-16 15,0 0-16-15,0 0-13 16,10 5-2-16,-10-5-1 16,8 18-2-16,-6-6-4 0,0 5-3 15,-2 1-2-15,-3 3-2 16,-5-2-6-16,-8 5-15 16,-5 3-59-16,-10-4-3 0,-2-3-8 15,-8-4-3-15</inkml:trace>
  <inkml:trace contextRef="#ctx0" brushRef="#br0" timeOffset="33013.0883">16187 2776 91 0,'0'0'95'0,"-4"-14"-6"15,4 14-7-15,-5-16 0 16,5 16-66-16,-10 3-7 16,6 8-5-16,0 7-4 15,-1 2-1-15,-3 7 0 16,-1 4 0-16,2 1 1 16,1-1 0-16,-4-4 0 15,4-2 2-15,-1-6-1 0,4-4 1 16,0-6 1-16,3-9 0 15,0 0-1-15,0-7 1 0,0-7-1 16,5-6 0-16,1-5 0 16,1-5-1-16,3-6 0 15,1 2 0-15,1-1 1 16,-1 2-1-16,2-1 2 0,2 8-1 16,-4 4 0-16,0 4 1 15,2 4-2-15,-4 7 1 16,3 4-2-16,3 4 1 0,-1 8-1 15,3 5 1-15,1 4-3 16,4 6-2-16,0 5-2 16,1 0-3-16,-1 7-9 15,-5-4-15-15,-1 0-52 0,0 0-2 16,-6-6-5-16,-4-3-5 16</inkml:trace>
  <inkml:trace contextRef="#ctx0" brushRef="#br0" timeOffset="33213.193">16202 2937 69 0,'-13'-5'89'0,"13"5"-4"16,-9-7-4-16,9 7-3 16,17-5-60-16,6-5-5 15,10 2-7-15,7-3-3 0,10 1-3 16,4-5-10-16,13 0-29 15,5-1-39-15,2-1-2 16,6-2-7 0,-2-4-4-16</inkml:trace>
  <inkml:trace contextRef="#ctx0" brushRef="#br0" timeOffset="33995.4273">17857 2271 53 0,'-9'-3'91'0,"9"3"-4"0,0 0-6 16,0 0-2-16,0 0-54 15,0 0-9-15,0 0-7 16,-2 15-5-16,2 3-1 16,0 3-1-16,0 3 2 0,0 3-1 15,0 1 0-15,0-2-1 16,0-2 1-16,0-4-1 15,-2-4 0-15,-1-5 1 16,3-11-1-16,-2 12 2 0,2-12 0 16,0 0-1-16,0 0 1 15,-11-9-1-15,8-3-1 16,-3-4 0-16,2-6-1 16,-1-1-2-16,4-3 1 0,1-5-1 15,1 0-1 1,4-2 1-16,4 1-1 0,3 0-1 15,1 3 0-15,1 5 1 16,0 3-1-16,0 4 0 0,-3 6-1 16,1 3 1-16,-2 8 1 15,-10 0 1-15,10 27 1 16,-9-5-1 0,-1 2 2-16,0 2 1 0,-5 1 0 15,0 1 1-15,-1-5-2 16,-1-2 0-16,1-9-1 15,4-2 1-15,2-1-1 16,0-9 0-16,7 8 0 0,2-5 0 16,4-3 0-16,3 3 0 15,3-1 0-15,2 3 0 16,1-2 0-16,-2 6 1 0,1-1-2 16,-3 5 2-16,-2 2 0 15,-3-1 0-15,-5 3 0 16,-4 2 0-16,-4 1 0 0,0-1 0 15,-8 2 1-15,-7-2-2 16,-3 2-4-16,-5-3-12 16,-5 3-64-16,0-2-4 15,-4-3-5-15,2-3-5 16,3-3-4-16</inkml:trace>
  <inkml:trace contextRef="#ctx0" brushRef="#br0" timeOffset="34596.4729">18168 3003 18 0,'4'-9'89'15,"-4"9"1"-15,3-12-4 16,-3 12-6-16,-1-11-42 0,1 11-12 15,0 0-11-15,-15-4-7 16,6 4-4-16,-2 4-1 16,1 5-1-16,-4 0 0 15,2 5 0-15,0 0 1 0,1 1-1 16,2 2 0-16,4 0 1 16,4 0-1-16,1 0 0 15,7-1 0-15,6-4 0 16,6 0-2-16,7-2-1 15,5-4-6-15,10 2-18 16,9-8-57-16,-4 0-1 0,2-6-8 16,-3-1-6-16,-2 2 2 15</inkml:trace>
  <inkml:trace contextRef="#ctx0" brushRef="#br0" timeOffset="35205.8323">18024 3726 53 0,'3'-14'93'0,"-3"14"-4"15,2-9-5-15,-2 9-1 16,0 0-57-16,0 0-10 16,0 0-6-16,0 0-5 0,12 3-1 15,-9 5-2-15,0 4 0 16,0 4 0-16,0 0 0 0,2 4-1 16,-3 0 0-1,-1-1 0-15,-1 1-3 0,0-1-2 16,0-2-7-16,-3-4-16 15,3-13-53-15,-11 19-4 0,11-19-8 16,-12 11-4-16</inkml:trace>
  <inkml:trace contextRef="#ctx0" brushRef="#br0" timeOffset="35542.0524">18005 3630 74 0,'5'-12'85'16,"2"2"-3"-16,-7 10-3 15,18-12-42-15,-7 10-9 16,1 1-9-16,6 2-5 0,-2 4-3 16,3 4-2-16,1 1-3 15,-2 4-1-15,0 2-2 16,-2 3 1-16,0 3-2 15,-4-2-1-15,-2 3 0 0,-3-1 0 16,-3 1 1-16,-3 0-1 16,-1-2 0-1,-4-1 0-15,-3 0 1 0,-5-2-1 16,-5-2-1-16,-1 2-8 0,-8-8-29 16,-1 5-46-16,-5-3-2 15,-6-4-6-15,-3-3-7 16</inkml:trace>
  <inkml:trace contextRef="#ctx0" brushRef="#br0">1686 4019 60 0,'8'-14'86'16,"-3"0"-2"-16,7 14-20 0,-9-10-19 15,-3 10-10-15,4-13-10 16,-4 13-9-16,0 0-5 15,7 9-5-15,-7 4-2 16,-4 3-1-16,-3 2 1 16,-3 3 0-16,5-2 1 0,0 1-1 15,-6-2 0-15,-6-2 0 16,13-4 1-16,-8-4 0 16,-1-4 0-16,0-1 0 0,-3-3 0 15,1-1 0-15,-1-6-1 16,11-5 0-16,-4 0-2 15,2-3-1-15,4-1 0 16,3-2-1-16,9 3-1 0,2 0 0 16,10 0 0-16,-7 8 0 15,4 1 1 1,2 6 0-16,5 0 0 0,1 12 1 16,-2 8 0-16,-8 5 0 15,1 10 0-15,-1 8 0 0,-6 9 0 16,-12 8 0-16,2 6-1 15,-16 7 2-15,-7-1-2 16,2-8 0-16,-4-6-2 16,-13-7 2-16,3-8 0 15,2-13 0-15,-3-8 0 0,6-13 0 16,0-6 0-16,3-4 0 16,4-1 0-16,6-9 0 15,9-5 2-15,-3 0-2 0,11-2 0 16,1-1-3-16,9 0 0 15,3 3 0-15,12 3 0 16,-1 2 1-16,5 4-2 0,0 6 3 16</inkml:trace>
  <inkml:trace contextRef="#ctx0" brushRef="#br0" timeOffset="49391.6153">1984 3908 31 0,'-29'-63'77'0,"-8"7"1"0,-7 6-12 16,-3 10-16-16,-5 7-11 15,-5 13-8-15,-5 8-6 16,-5 12-9-16,5 8-2 0,-6 14-2 15,-3 15-2 1,2 15-1-16,9 14-3 0,4 17-1 16,2 24-3-16,7 14 3 15,9 13-3-15,15 13 0 0,9 3 0 16,14-6 0-16,10-4-1 16,23-14 0-16,9-20 1 15,15-20-2-15,15-20 1 16,3-20 0-16,2-19 1 15,10-14 1-15,9-13 2 0,0-22-3 16,-2-17-1-16,0-13 2 16,-5-15 0-16,-5-14-1 15,-5-10-2-15,-9-10 0 16,-12-9 0-16,-23-8 0 16,-7-2 0-16,-12 1 0 0,-15 4 0 15,-9 4 0-15,-12 8 0 16,-18 7 0-16,-8 15 0 0,-7 13 0 15,-16 15 0-15,-5 12 0 16,-5 14 0-16,-12 13-3 16,0 13-2-1,3 14-4-15,1 18-8 0,7 17-53 0,14 4-17 16,12 7-1-16,14 1-6 16,24 4-4-16</inkml:trace>
  <inkml:trace contextRef="#ctx0" brushRef="#br0" timeOffset="51238.6699">2991 4111 25 0,'-2'-12'88'0,"-5"-2"2"0,3 2-4 16,4 12-19-16,-11-16-23 15,11 16-18-15,-6-15-9 16,6 15-6-16,0 0-4 16,-2 19-3-16,-5-1-3 0,0 11 0 15,-3 8 0-15,-1 9 0 16,2 8 0-16,-5 6 0 16,3 2 0-16,-2 1 1 15,8-3 0-15,2-5-1 16,3-7 1-16,0-6 0 0,5-8 0 15,8-10 1-15,5-6-1 16,4-9 1-16,6-8 0 16,1-4-1-16,3-9 1 15,3-7-1-15,1-4 0 0,-4-5 0 16,-5-2-2-16,0-4 1 16,-7-1 0-16,-2 1-2 15,-7-1 1-15,-7 3 1 16,-3 2 0-16,0 6 0 0,-1 2 1 15,-3 7-2-15,-2 4-2 16,5 11 2-16,0 0 0 16,-9 0-2-16,7 9 0 0,-1 7 0 15,2 5 0 1,1 1-1-16,0 6 1 0,3-3 2 16,4-1-1-16,4-5 0 15,-1-3 0-15,7-5 0 16,1-5-1-16,1-5 1 0,0-2 0 15,6-7-2-15,-6-4 1 16,1-2 1-16,-1-3-1 16,-3-2 0-16,-6-4 1 0,1 2 0 15,-2-1 1-15,-3-1-1 16,-3 3 1-16,-2 4 0 16,-1 0 0-16,0 6-1 0,0 10-1 15,0-14 0-15,0 14 0 16,0 0 0-16,7-5 1 15,8 3-1-15,4-2 1 0,6-2 1 16,6-4 1-16,5-2 0 16,1-4 1-1,4-7-1-15,-3-2 1 0,-6-5 0 16,0-2 0-16,-6-3 1 16,-5-2 0-16,-6 1 1 0,-3 2 0 15,-7 4 0-15,-1 3 0 16,-2 8-1-16,-2 5-1 15,0 14 0-15,-8-1-1 16,0 12 0-16,-4 11-2 16,2 11 0-16,-3 8 1 15,0 11 0-15,-1 9 0 0,0 5 0 16,1 5 0-16,1-2-1 16,7-2 0-16,3-10 0 0,2-6-1 15,0-13 1-15,7-11 0 16,11-13 0-16,3-11 0 15,7-6-1-15,5-12 1 16,5-3-1-16,5-4 0 0,3 1 0 16,1-2 0-16,1 3 0 15,-5 1 0-15,1 3 1 16,-4 2 1-16,-6 2 0 0,-6 2 1 16,-1 3-1-1,-10 1 1-15,-7 2 0 0,2 1 0 16,-12 3 0-16,0 0 0 15,0 0 0-15,0 0 0 0,-19 9 1 16,3-1-2-16,0 0 1 16,-2 3-1-16,0 1 0 15,2 2 0-15,3 1 0 16,4 1 0-16,7-1 0 16,2 2 0-16,4-1 0 0,8 0 1 15,4-2 0-15,3-1-1 16,3-6 0-16,2-2 1 15,-1-3-1-15,-1-1 1 0,-1-4-1 16,-2-6 1-16,-4-4-1 16,-4-2 1-16,1-3 0 15,-3-2 1-15,-3-2-1 0,-3 0-1 16,-2 0 1-16,-1 1 0 16,-2 4-1-16,-1 2 0 15,-2 5-1-15,5 10-1 16,-13-5 1-16,13 5-1 0,-14 9 0 15,11 5 0-15,2 3 1 16,1 2 0-16,2 1 0 16,10-1 1-16,1-4 1 15,6-2 0-15,2-5-1 16,2-6 1-16,2-3 0 0,0-10 0 16,0-8 0-16,-1-7 0 15,1-6 0-15,-1-7-1 16,0-4 2-16,-4-4-1 0,4-3 1 15,-6 1-1-15,-4 5 1 16,0 2 1-16,-5 9-1 16,-3 8-1-16,-3 8 1 0,-1 7-2 15,-2 10 0-15,-1 6-2 16,-1 12 1-16,-1 7-1 16,-2 10 1-16,0 8-1 15,-3 12 1-15,-2 3-2 0,4 3-2 16,-1-3-2-16,1-2-3 15,0-8-3-15,5-8-5 16,1-12-6-16,0-10-20 16,13-10-41-16,-4-7-2 15,1-10-5-15,1-7 1 0</inkml:trace>
  <inkml:trace contextRef="#ctx0" brushRef="#br0" timeOffset="51691.349">5006 4227 11 0,'27'-16'86'0,"-3"1"3"15,-1 1-4-15,-1 10-22 16,-5-6-22-16,4 4-16 16,-6 6-10-16,0 0-6 15,-3 9-5-15,0 6-2 0,-3 10-2 16,-4 3 0-16,3 7 0 15,-5 2 0-15,1-3 1 16,-2 0-1-16,-1-3 1 16,0-6 0-16,2-7 2 15,1-5 0-15,-4-13 0 0,15 3 1 16,-3-4 0-16,1-10 0 16,5-3 0-16,2-5 0 0,4-2-1 15,1-2 0-15,0-2 0 16,4 0 1-16,0 2 0 15,1 3 0-15,-4 6 0 0,1 2-1 16,-3 7 0-16,2 5 0 16,-5 3-1-16,-3 9-1 15,-2 5-1-15,-3 5 1 16,-1 0-1-16,-2 3 0 16,-6 0-2-16,-2-2-2 15,-1-1-4-15,-3-9-10 16,2-13-64-16,-13 2-6 0,0-2-6 15,-3-5-5-15,-1-11-2 0</inkml:trace>
  <inkml:trace contextRef="#ctx0" brushRef="#br0" timeOffset="51841.8685">5460 3817 62 0,'0'-37'90'0,"0"7"-5"16,0 7-7-16,0 8-8 15,-1 3-97-15,1 12-41 0,0 0-9 16,0 0-10-16,12 9-3 16</inkml:trace>
  <inkml:trace contextRef="#ctx0" brushRef="#br0" timeOffset="56870">6210 4584 10 0,'0'0'84'0,"-9"-7"4"15,9 7-2-15,-7-11-25 16,3-2-21-16,4 2-9 0,2-5-11 16,6-4-5-16,6-6-5 15,3-2-3-15,6-7-1 16,6-2-3-16,3-6-1 15,3-1 0-15,2-4 0 0,1-1 0 16,-2 2 0-16,-3-3 0 16,-5 6 0-16,-5 2 0 15,-6 4 0-15,-2 8 0 16,-6 3 0-16,-6 8-2 0,-1 7 0 16,-2 12 0-1,0 0-1-15,-7 6 0 0,-5 17 0 16,-2 11-1-16,-4 11 0 15,1 8 1-15,-3 7 0 0,5 1 1 16,2-2 0-16,8-3-1 16,5-9 1-16,7-8 1 15,12-14 0-15,9-10 0 16,4-11 1-16,7-5 0 16,2-13 0-16,3-6 1 15,-1-10-1-15,2-6 0 0,-7-8-1 16,1-4 1-16,-5-5-1 15,-3 1 1-15,-7-3-1 0,-1 3-1 16,-7 2 1-16,-3 5-1 16,-7 8 0-16,-1 6 0 15,-3 9 0-15,-1 6-2 0,-1 16 1 16,0 0 0-16,-11 6-1 16,3 16 1-16,-1 10-1 15,-3 8 1-15,-1 10 0 16,-1 5 1-16,5 0-1 0,1-5 1 15,5-2-1-15,3-8 0 16,3-7-1-16,8-9 0 16,3-12 0-16,6-7-1 15,2-5 0-15,0-6 1 16,4-6-2-16,-2-6 2 0,1-5 0 16,-1 0 0-16,-1-1 1 15,-5 0 0-15,-1 3 1 16,-6 1-1-16,0 5 1 15,-3 3 0-15,-8 12-1 0,12-8 0 16,-12 8 0-16,14 6 0 16,-6 7 0-16,3 2 0 0,2 4 0 15,5 0 1-15,4 1 0 16,3 0 1-16,1-6 0 16,4-2 0-16,3-7 1 0,-3-4-1 15,0-2 1-15,1-8 0 16,-5-6 0-16,0-1 1 15,-7-2 0-15,-1-3 0 16,-5 1 1-16,-3 2 0 16,-5 2-1-16,-2 1 1 15,-3 7-1-15,0 8-1 0,-10-3 0 16,-2 7-1-16,-2 8 0 16,1 5-1-16,-3 3-1 15,3 3 1-15,5 5 0 16,4-3 1-16,4 2-1 0,11-5-1 15,2 0 0-15,5-1-2 16,1-5-4-16,1-5-4 16,2-1-15-16,11-7-60 0,-19-3-2 15,-14 0-6-15,7-23-4 16</inkml:trace>
  <inkml:trace contextRef="#ctx0" brushRef="#br0" timeOffset="57061.6742">6807 3955 24 0,'-70'2'83'15,"16"-1"-1"-15,16 1-3 16,21-2-4-16,23 0-59 16,20 0-5-16,28 1-26 0,17-1-55 15,11 0-4 1,14-3-7-16,10-5-5 0</inkml:trace>
  <inkml:trace contextRef="#ctx0" brushRef="#br0" timeOffset="58458.5158">8224 3953 51 0,'-13'4'95'0,"13"-4"-2"0,-10 1-8 16,10-1-3-16,0 0-56 15,0 0-12-15,0 12-5 16,4-1-5-16,5 7-3 16,1 0 0-16,-3 7-1 15,3 4 2-15,-4 3-1 0,-1 0-1 16,-3-1 1-16,-2-2 0 15,0-2 0-15,-5-5 0 16,0-5 0-16,2-3 1 16,3-14-1-16,-12 13 1 0,12-13 0 15,-7 0 0-15,7 0 0 16,-9-17 0-16,7 4 0 16,-3-4-1-16,4-5 0 15,1-1 0-15,0-4 0 0,4 0-1 16,3-1 0-16,3 1 0 15,3-1 0-15,2 5 0 0,2 1 0 16,-1 7-1-16,1 1 0 16,-1 6 1-16,2 4-1 15,-3 4-1-15,2 0 2 16,-5 9-1-16,3 7 0 16,-2 0 1-16,1 7-1 0,-5 2 1 15,1 0 0-15,-5 1 0 16,0-5 0-16,-1 0-1 15,-1-6 1-15,-2-3 0 0,-1-12 0 16,1 10-1-16,-1-10 1 16,0 0-2-16,10-10 1 15,-2-2 0-15,1-3 0 0,2-6 0 16,5-1-1-16,-2-2 2 16,1-2-1-16,5 3 0 15,3 1 0-15,-2 4 0 16,0 3-1-16,0 6 1 0,0 7-1 15,-4 2 1-15,1 9 0 16,-4 5 0-16,-5 7 0 16,0 3 1-16,-3 2-1 15,1 0 1-15,-2 0 1 16,3-3-1-16,0-3 0 16,2-4 0-16,4-4 0 0,2-4 0 15,3-6 0-15,2 0 0 16,3-4 0-16,2-6 0 15,-1-4 0-15,2-5 1 0,-4-1-1 16,1-3 2-16,0-3-1 16,-4-1 1-16,-2-1 0 15,-2 2 0-15,-6-1 1 0,2 4 0 16,-5 2 1-16,-2 1-1 16,-1 4 1-16,-2 3-1 15,-2 2 0-15,0 9 0 16,0-10-2-16,0 10 1 0,0 0-2 15,0 0 0-15,-10 8 0 16,5 5-1-16,-2 3 1 16,-4 5 0-16,0 4 0 15,-1 3 0-15,-2 2 0 16,0-1 1-16,3-1-1 0,1-1 0 16,5-5 0-16,-1-3 0 15,6-5 0-15,3-5 1 16,7-4 0-16,4-5-1 0,3 1 2 15,1-7-1-15,3-4 0 16,3-1 0-16,1-3 0 16,-4-1 0-16,1-1-1 0,-1 2 1 15,-2-1 0-15,0 4-1 16,-3-1 1-16,0 4-1 16,-2 3 0-16,-2 4-1 0,-2 2 1 15,-10-1 0-15,16 17-1 16,-13-3 1-16,0 1-1 15,0 1 1 1,2 0 0-16,-2 0 0 0,2 0 0 16,3-5 0-16,0-2 0 0,3-4 1 15,0-3 0 1,3-2 0-16,2-3 0 0,1-6 1 16,-1-3-2-16,0-1 0 0,5-2 0 15,-3 1 0-15,3 0 0 16,-2 3 0-16,-2 0 0 15,-4 4 0-15,-1 3 0 16,-2 5 0-16,-10-1 0 0,13 6 0 16,-13-6 0-16,6 17 0 15,-6-7 0-15,2 0 0 16,0 0 0-16,-2-10 0 16,15 15 0-16,-5-11 0 0,6-1 0 15,3-3 0-15,4 0 0 16,2-1-10-16,9-19-55 15,-4 12-23-15,0-6-2 16,3-3-8-16,-7-4-5 16</inkml:trace>
  <inkml:trace contextRef="#ctx0" brushRef="#br0" timeOffset="60240.5123">10433 3919 1 0,'0'0'75'15,"12"6"3"-15,-12-6-2 16,0 0-3-16,7 10-53 0,-7-10-1 15,3 10 0 1,-3-10-3-16,12 7-3 16,-12-7-2-16,14 3-2 0,-4-3-1 15,0 0-2-15,0-5-2 16,3-3 0-16,-6 1-1 16,3-3 0-16,-4-3 0 0,2-1-1 15,-4-3 1-15,-3 0-1 16,-1 3 0-16,-2-1 0 15,-7 1 0-15,0 6 0 16,-4 3 0-16,-6 5 0 0,-2 3 0 16,-2 9 0-16,-1 5 0 15,0 7 0-15,-3 10 0 0,2 2 0 16,3 4-1-16,3 4 1 16,5 2-1-16,8 0 0 15,3-3 0-15,9-5 0 16,8-7 0-16,10-7 1 0,9-8-1 15,4-9 1-15,4-5 0 16,9-9 0-16,-2-8 0 16,0-6-1-16,4-8 1 15,-5-3-1-15,-1-4-1 16,-1-4 0-16,-2 4 0 0,-3-1 0 16,-5 4 0-16,-2 6-1 15,-7 6 0-15,-1 8 0 16,-3 8 0-16,-8 5 0 0,-3 12 0 15,-4 9 0-15,-6 4 1 16,-1 7-1-16,-2 5 1 16,-2 2 0-16,0 0 0 0,2-3 0 15,1-4 0-15,4-3 0 16,11-7 0-16,8-5-1 16,8-9 1-16,4-3-1 15,7-4 0-15,1-6 0 16,1-6 0-16,0-5 1 0,-3-4-1 15,-3-3 1-15,-5-2 0 16,-8 0 1-16,-3 0 1 16,-4-3-1-16,-6 10 1 15,-5-2-1-15,-6 4 0 16,-6 6 1-16,-5 3-1 0,-7 5 1 16,1 2-1-16,-3 8-1 15,1 2 1-15,1 5-1 16,4 4 0-16,7 1 0 0,1 3 0 15,6-3 0-15,8 1 0 16,9-6 0-16,3-2 0 16,1-2 1-16,2-7-1 15,3-4 0-15,-5 0 1 0,0-9 0 16,-2-2-1-16,-2-2 1 16,-2-3 0-16,-5-3 0 15,0 1 0-15,1 0-1 0,-3 1 1 16,3-1-1-16,-5 5 0 15,3 2 0-15,-9 11 0 0,11-12-2 16,-11 12 2-16,13 0-2 16,-13 0 1-1,7 15 0-15,-2-2 0 16,1 4 0-16,-2 0 0 0,2 4 1 16,1-2-2-16,-1-3-1 15,0 0 0-15,3-5-1 0,-1-2-1 16,2-3-1-16,-3-2 0 15,8-4-1-15,-2-1 2 16,7-5 0-16,0-7 2 16,2-1 1-16,5-6 0 0,2-3 1 15,4-4 1-15,-2-1 0 16,-2 1 1-16,0 1 0 0,-6 0 1 16,-1 5 0-16,-5 4 1 15,-4 6-1-15,-2 5 0 16,-11 6 0-16,0 0 0 15,6 10-1-15,-6 7 1 16,-4 4-2-16,-6 5 0 0,4 4-2 16,-5 2-2-16,7-4 0 15,4-1 1-15,0-6-1 16,11-5-1-16,7-6 1 16,4-7 0-16,4-6 2 0,6-7 2 15,-3-7 0-15,1-5 0 16,-3-5 2-16,-3-1 0 15,-4-3 3-15,3-1-1 0,-3 0 2 16,-2 2 1-16,1 3 1 16,-6 6 0-16,2 1 1 15,-5 7-3-15,-10 13 0 16,12-12-3-16,-12 12 0 0,7 8-1 16,-6 9-2-16,-1 4 0 15,0 6 0-15,-4 9 0 16,-2 4-2-16,-4 2-1 15,0 1-2-15,-2 0-3 0,1-2-5 16,-3-4-9-16,4-19-40 16,2 9-25-1,5-8-3-15,3-8-5 0,0-11 0 16</inkml:trace>
  <inkml:trace contextRef="#ctx0" brushRef="#br0" timeOffset="60463.2409">12899 3876 0 0,'0'0'54'0,"0"-12"2"0,0 12-5 0,-14-8-48 16,14 8-14-16,-10 0-19 15,10 0-24-15,-10 6 1 16</inkml:trace>
  <inkml:trace contextRef="#ctx0" brushRef="#br0" timeOffset="61438.7793">12899 3876 51 0,'19'-53'88'15,"-19"53"-1"-15,0 0-3 16,0 0-34-16,0 0-10 0,0 0-12 16,12-61-9-16,-12 61-5 15,2-10-5-15,-2 10-3 16,0 0-3-16,0 0 0 0,0 0-2 15,0 0-1-15,-2 10 1 16,-3 0-1-16,0 2 1 16,-2 0 1-16,-3 5 0 15,2 2-1-15,-3-1 1 16,-1 3 0-16,2 0-1 16,-4 4 1-16,3-2-1 0,0 3 0 15,-1 0 0-15,1-2 0 16,1 1 0-16,4-2 0 0,1-2 0 15,5-2 0 1,2-2 0-16,7-4-1 0,9-5 1 16,3 0-1-16,6-5 0 0,2-3 0 15,6 0-1-15,3-8 1 16,1-3 0-16,5-5 0 16,-6-3 0-16,-1-1 1 15,-4-4 0-15,-4 0 0 16,-4 0 1-16,-11 4-2 0,-3 0 0 15,-7 5 0-15,-4 5 0 0,0 10 0 16,-18-3 0 0,2 5 0-16,-4 9-2 0,-1 5 1 15,2 5 1 1,-1 1 0-16,2 1 0 0,7-2 0 16,8-1 1-16,3-2-1 15,12-3 0-15,5-6 0 0,4-3 2 16,2-5-2-16,5-1 0 15,1-6 0-15,0-3 0 16,-3-4 0-16,0-1 0 16,-4 0 0-16,-2-4 0 0,0 6 0 15,-4-4 0-15,-4 6 0 16,-4 1 0-16,-8 9-2 16,0 0 1-16,0 0 0 15,0 0 0-15,-3 11 0 0,-5 7-2 16,-4-1-2-16,1 3-1 15,7-1 1-15,4 2-2 16,5-3 1-16,10-6-1 0,11-3 0 16,1-7 2-1,9-2 3-15,1-7 1 0,2-7 1 16,-3-8 1-16,1-5 1 16,-1-5 1-16,-2-3 1 15,-1-1 2-15,-6-1 0 16,-2 3 2-16,-3 3-1 0,-3 6 1 15,-7 5-1-15,-5 7-2 16,-7 13-2-16,0 0-3 0,0 0 0 16,0 20 0-16,-1 2 0 15,-6 8 0-15,-3 6 0 16,-4 6 0-16,-3 3 0 0,-3 4-7 16,-5-4-9-1,2 2-13-15,-3 5-41 0,5-16-20 16,1-9-4-16,8-7-6 0,7-8 0 15</inkml:trace>
  <inkml:trace contextRef="#ctx0" brushRef="#br0" timeOffset="61619.6785">13777 4114 28 0,'21'-19'90'0,"6"3"1"15,6 1-5-15,6 1-2 16,6 2-47-16,-1 2-15 15,6 2-7-15,1 2-4 16,-3 4-5-16,-4 2-8 0,-12-5-12 16,-7 5-66-16,-7 0-4 15,-7 0-4-15,-11 0-8 16,0 0-3-16</inkml:trace>
  <inkml:trace contextRef="#ctx0" brushRef="#br0" timeOffset="62249.8101">3817 4794 63 0,'-8'-9'96'0,"8"9"-4"0,-11-15-7 16,11 15-2-16,0 0-57 16,0 0-8-16,-3 20-7 15,3 3-4-15,-2 10-3 0,-3 9 0 16,-6 11 0-1,-2 8-2-15,-2 5 0 0,-5 0-3 16,7-1-3-16,-3-6-8 16,13-5-25-16,2-12-48 15,9-15-2-15,13-15-7 16,11-12-5-16</inkml:trace>
  <inkml:trace contextRef="#ctx0" brushRef="#br0" timeOffset="62513.1491">4179 5044 68 0,'6'-12'93'0,"-6"12"-1"16,-5 4-5-16,-11 12-2 0,4 5-65 15,-10 4-6-15,4 5-3 16,-2 2-4-16,3 0 0 16,6-6-2-16,6-2-1 0,7-5-1 15,5-6 1-15,9-5-1 16,0-4 1-16,5-5 0 15,3-6-4-15,-2-3 0 16,1-4 0-16,-5-6-3 16,-1-1-5-16,-8-5-6 15,3 2-24-15,-8 0-51 0,-5-5-3 16,-11 1-4-16,-10-2-5 16</inkml:trace>
  <inkml:trace contextRef="#ctx0" brushRef="#br0" timeOffset="62665.1983">3418 4974 64 0,'0'0'80'0,"29"0"-4"16,9-3-4-16,18-5-49 16,10 0-16-16,19-8-51 0,15 8-22 15,7 0-7-15,4-3-5 16</inkml:trace>
  <inkml:trace contextRef="#ctx0" brushRef="#br0" timeOffset="62894.6031">4945 4788 63 0,'19'-4'95'16,"-3"4"-6"-16,-16 0-3 15,8 0-2-15,-33 10-62 16,22 5-6-16,-1 8-4 0,-3 4-3 15,-1 8-2-15,-1 10-1 16,0 6-2-16,-6 6-4 0,1-1-2 16,-2-2-5-16,4 1-7 15,-4-8-12-15,1-14-59 16,4-2-2-16,0-11-8 16,4-10-1-16</inkml:trace>
  <inkml:trace contextRef="#ctx0" brushRef="#br0" timeOffset="63120.8626">4870 5113 56 0,'21'-26'90'0,"2"3"1"15,2 3-3 1,-2-1-36-16,3 12-13 0,1 3-12 0,-1 4-9 16,-2 4-7-16,0 7-4 15,-3 6-3-15,-4 6-1 16,1 3-2-16,-6 4 0 15,-4 3 0-15,-4 0-3 0,-1 4-1 16,-3-9-6-16,0 7-22 16,0-8-54-16,-1-5-1 15,-1-6-6-15,2-14-7 16</inkml:trace>
  <inkml:trace contextRef="#ctx0" brushRef="#br0" timeOffset="63300.8909">5246 4743 70 0,'0'-23'90'16,"-2"6"-5"-16,-2 3-7 16,3 3-9-16,-11-5-125 0,12 16-20 15,4 5-5-15,3 4-9 16,0 1 2-16</inkml:trace>
  <inkml:trace contextRef="#ctx0" brushRef="#br0" timeOffset="64490.3948">5482 5055 10 0,'7'-11'88'0,"-4"-2"2"15,5-1-5-15,-1-1-3 16,1 0-48-16,4 5-12 16,2 0-8-16,2 6-5 15,3 5-3-15,1 1-1 0,-1 8-3 16,1 6 0 0,-3 5-1-16,-3 3 0 0,-3 3 0 15,-4 3 0-15,-4-1 0 16,-3-3 0-16,-1-2 1 15,-8-4-2-15,1-1 4 16,-1-6-1-16,1-4 0 0,8-9-1 16,-14 5 0-16,14-5-3 15,-10-3-1-15,10-6 1 0,0-7-3 16,3-3 0-16,5-3-1 16,8-5 1-16,1 0 0 15,4-3 2-15,5 2 1 0,0 2 0 16,-2 2 0-16,2 6 1 15,-3 5 0-15,-2 6 0 16,-1 7 0-16,-2 0 1 0,-2 12 0 16,-1 4 0-1,-1 3-1-15,0 3 1 0,-2 2-1 16,4 1 1-16,-4-3 0 16,1-2-1-16,1-2 1 15,0-4-1-15,2-3 1 0,0-5 0 16,5-3 0-16,0-3-1 15,0-5 1-15,4-8-1 16,1-2 0-16,0-7 0 16,1-3 1-16,-3-3-1 0,-5-1 1 15,0 0-1-15,-3 0 1 16,-5 5 1-16,-3 2 1 16,-2 6-1-16,-1 4 0 0,-5 12-1 15,0 0 0 1,0 0 1-16,0 8-1 0,-1 9-2 15,-3 5 1-15,2 5-1 16,0 0 1-16,2 3 1 16,0-3 0-16,2-4 0 0,6-4-1 15,3-5 1-15,4-5 0 16,2-6 0-16,1-3 0 16,0-7 0-16,1-2 0 15,-1-7-1-15,-1-1 1 0,-3-5-1 16,-1-1 1-16,-2-2-1 15,0 3 1-15,-1 0-1 16,-2 3 0-16,0 4 0 16,-1 3 0-16,-7 12-1 15,15-5 1-15,-15 5 0 0,13 12 0 16,-7 5-1-16,1 2 1 16,-1 7 0-16,-3 4 1 0,-1 1-2 15,-3 0 1-15,-2-1-1 16,-3-3-1-16,-4-2-2 15,0-6-2-15,2-5-6 0,-1-11-10 16,9-3-21-16,0 0-41 16,2-9-5-16,9-7-5 15,2-8-1-15</inkml:trace>
  <inkml:trace contextRef="#ctx0" brushRef="#br0" timeOffset="64832.4395">6701 4950 66 0,'24'-32'92'0,"-5"3"-3"16,1 11-12-16,-4 4-31 15,0 6-8-15,-2 8-14 0,0 3-9 16,-1 15-6-16,-2 0-5 16,2 8-1-16,-4 4-2 15,0 3 0-15,-1 1-1 16,-1-2-1-16,-3-1 0 0,0-8 0 16,0-4-1-16,1-5 0 15,-5-14 0-15,17 7 0 16,-7-9 1-16,4-9 0 0,1-4 0 15,5-5 1-15,2-2 0 16,1-1-1-16,1-1 2 16,0 2 0-16,0 2 0 15,-1 3 1-15,-3 8-1 16,-3 1 1-16,-5 7 0 16,0 1 0-16,-2 9 0 15,-1 5-2-15,0 2-3 0,2 6-3 16,0-2-10-16,7 1-22 15,8 0-46-15,-1-6-2 16,3-3-7-16,2-5-3 0</inkml:trace>
  <inkml:trace contextRef="#ctx0" brushRef="#br0" timeOffset="65542.9094">7643 4923 12 0,'-9'0'87'0,"9"0"5"16,-17 11-4-16,8-1-6 16,3 1-48-16,3 0-9 15,-3 5-4-15,5-1-6 0,-1 0-5 16,2 4-4-16,0-3-1 16,2 1-2-16,5-1 0 15,2 0-1-15,3-3 0 16,1-2 0-16,2-2-1 15,2-2 1-15,0-6-1 0,1-1 0 16,2 0 0-16,-1-7 1 16,1-3-1-16,0-6-1 15,-1-2 1-15,4-6-1 0,-2-3 1 16,0-5 0-16,1-1-1 16,-1-5 1-16,-2 1 0 15,4-3 0-15,-3 2 0 0,1 1 0 16,-4 5 1-16,-1 4 1 15,-3 3-3-15,1 5 0 16,-2 4 0-16,-12 16 0 16,10-15 0-16,-10 15 0 0,0 0 0 15,6 5 0-15,-4 8 0 16,-1 4 0-16,0 4 0 16,3 6 0-16,-4 5 0 15,-2 3 0-15,2 6 0 16,-6 1 0-16,-6-1 0 0,-1 1 0 15,3-6 0-15,-3-3 0 16,1-7 0-16,2-4 0 0,4-9 0 16,6-13 0-16,0 0 0 15,9 0 0-15,7-11 0 16,1-7 0-16,5-4 0 16,9-3 0-16,-3 0 0 0,4-3 0 15,0 5 0-15,-1 1 0 16,-2 4 0-16,-3 5 0 15,-3 2 0-15,-5 8 0 16,-1 3 0-16,-6 1 0 0,1 6 0 16,-5 2 0-16,-1 3 0 15,-3 0 0-15,0 1 0 16,-3-3-11-16,0 1-8 16,-3-2-34-16,3-9-38 0,-18 2-1 15,3-4-6-15,-3-8-4 16</inkml:trace>
  <inkml:trace contextRef="#ctx0" brushRef="#br0" timeOffset="65682.7431">7904 4632 17 0,'-27'-28'82'0,"4"2"-2"0,9 1-8 16,4 8-24-16,11 6-100 15,-1 11-14-15,10-4-10 16,0 4-6-16</inkml:trace>
  <inkml:trace contextRef="#ctx0" brushRef="#br0" timeOffset="66458.7325">8901 4802 12 0,'-30'-12'87'0,"6"4"0"0,4 3-3 16,6 5-3-16,3 0-42 15,7 14-14-15,1 8-9 0,-1 1-4 16,2 11-2-16,0 0-2 16,-1 3-1-16,3 2-2 15,1-5-2-15,5-1 0 16,3-6-1-16,2-6 0 15,4-6 0-15,1-5-1 0,4-7 1 16,0-3 0 0,2-7 0-16,2-5 0 0,3-4 0 15,-1-2-1-15,3-5 1 16,-5 1-1-16,4-1 0 0,-5 2-1 16,-1 1 0-16,-1 4 1 15,-3 3-2-15,-4 5 1 16,-1 5 0-16,-5 3-1 0,-8 0 0 15,15 15 1-15,-10 2 0 16,0 0 0-16,0 5 0 16,-1 2 0-16,1 1 0 15,1 0 0-15,-3-3-1 0,0-1 0 16,1-5 0 0,2-2-1-16,-6-14 0 0,18 11 0 15,-5-11 1-15,3-8-1 0,3-6 1 16,5-4 0-16,1-5 1 15,2-3 0-15,1-3 1 16,-2-1-1-16,2-1 0 16,-2 3 1-16,0 2 0 15,-4 1 1-15,-3 6-1 0,-1 4 0 16,-4 5 0-16,-3 4 0 16,0 5 0-16,-3 1-1 15,5 8-1-15,-5 5-4 0,4 7-6 16,2-3-23-16,3 5-52 15,5-3-1-15,4-2-7 16,3-3-7-16</inkml:trace>
  <inkml:trace contextRef="#ctx0" brushRef="#br0" timeOffset="66694.1923">10270 4774 66 0,'7'-24'98'15,"1"4"-3"-15,-6 1-6 16,0 6-1-16,-33 2-62 16,31 11-7-16,0 0-5 15,0 0-6-15,0 21-3 0,-2 2-2 16,-1 9-3-16,-1 5 0 16,-8 8 0-16,0 3-3 15,-1 3-7-15,-4-5-10 0,5-8-65 16,3 1-5-16,3-11-5 15,6-7-6-15,12-16-1 16</inkml:trace>
  <inkml:trace contextRef="#ctx0" brushRef="#br0" timeOffset="66943.4463">10613 4708 75 0,'9'-22'96'16,"-3"6"-4"-16,-6 5-7 15,-8 9 1-15,-32 2-64 16,16 7-6-16,-2 11-4 16,-5 5-5-16,-4 8-1 0,-3 7-2 15,1 5-1-15,7 0-2 16,6 2-1-16,9-2-3 16,12-4-3-16,10-4-2 0,17-7-9 15,10-7-38 1,19-10-33-16,4-7-4 0,9-4-4 15,3-7-3-15</inkml:trace>
  <inkml:trace contextRef="#ctx0" brushRef="#br0" timeOffset="68059.3293">11353 4887 37 0,'38'-20'95'16,"-6"3"-1"-16,-15-1-5 15,-4 2-2-15,-12 0-53 16,-1 2-8-16,-6 3-9 15,-7 0-6-15,-10 7-4 16,-3 2-3-16,-10 2-2 0,-2 6-1 16,-3 7 0-16,-6 8 0 15,4 5-1-15,-1 5-1 16,5 1 0-16,10 2 1 16,8-2-1-16,9-4 0 15,11-5 0-15,5-3 0 0,19-8 0 16,13-4 1-16,11-5 0 15,5-3 0-15,5-10 1 0,1-4-1 16,5-7 1-16,0-6 0 16,-6-7 0-16,-2-8 0 15,-6-5-1-15,-7-5 0 16,-5-4 1-16,-3-1 0 0,-9 0 0 16,-5 5 0-16,-8 4 0 15,-5 8 1-15,-5 9-2 16,-2 8 0-16,-9 12 0 15,-8 11 0-15,-2 12 0 16,-2 15 0-16,-5 9 0 0,0 12 0 16,2 7-2-16,0 6 1 15,11 4 0-15,6-4 0 16,9-2 0-16,15-8-1 0,14-6 0 16,10-10 0-16,9-9 1 15,6-7 1-15,1-10-1 16,1-6 1-16,-5-4 1 15,-3-9 0-15,-7-8-1 0,-8-5 1 16,-4-7 0-16,-7 0 0 16,-5-1 1-16,-8 1-1 15,-7 2 0-15,-4 2 1 16,-2 6-1-16,-8 4 1 0,-7 9-2 16,-3 6 0-16,-3 1 0 15,1 8 0-15,-2 7 0 16,2 3 0-16,5 5 0 15,5 2-2-15,3-1 2 16,6 0 0-16,3-2 0 0,8 0 0 16,4-6-1-16,2-5 1 15,5-4 0-15,0-3 0 16,3-4 0-16,1-1 0 0,2-9 0 16,-2-3 0-16,4-2 0 15,-4-4 0-15,6 0 0 16,-4-1 0-16,-4 2 0 0,-2-2 1 15,-1 4-2-15,-3 3 1 16,-6 5 0-16,-9 8-1 16,0 0 0-16,0 0 0 15,0 0 0-15,-7 4-1 0,0 9 1 16,-4 4 0-16,4 0 1 16,-3 4 0-16,7-1 0 15,3 2 0-15,0-2 0 16,3-4 0-16,8-3 0 15,-1-5 0-15,4-5 0 0,2-3 0 16,1-2 1-16,3-9-1 16,-1-4 1-16,2-5-1 15,1-5 1-15,4 0 0 0,-2-3 0 16,3 1 0-16,-2 0 0 16,-3 5 1-16,0 4 0 15,-2 4-2-15,-5 6 0 0,-1 7 0 16,-4 4 0-16,-6 9 0 15,-5 8 0-15,0 8 0 16,-10 6 0-16,-5 7 0 16,-6 7 0-16,-6 2 0 0,0 2-2 15,-6-3-3-15,8-3-3 16,-2-6-3-16,13-4-14 0,8-1-54 16,21-23-10-1,14-9-4 1,16-6-6-16,6-13 3 15</inkml:trace>
  <inkml:trace contextRef="#ctx0" brushRef="#br0" timeOffset="68344.339">13082 4791 53 0,'1'-21'91'0,"-4"5"-3"15,-12 6-5-15,-2 4-2 0,-7 6-60 16,3 3-6-16,-3 10-3 15,4 6-3-15,2 4-2 16,5 6-1-16,7 5-2 0,6 4 1 16,2-1-1-16,12 4-1 15,6 2 0-15,4-1-1 16,2-2 0-16,-3-5 0 16,-1 0-1-16,-8-7 1 15,-7-4-1-15,-10-5-1 16,-16-6-4-16,-14 0-9 0,-18 4-66 15,-27-19-8-15,-17-7-4 16,-7-7-7-16,-14-14-5 16</inkml:trace>
  <inkml:trace contextRef="#ctx0" brushRef="#br0" timeOffset="73939.8441">16227 3869 23 0,'0'0'74'0,"0"-14"-4"16,0 14-8-16,0-9-10 0,0 9-11 15,0-9-10-15,0 9-4 16,0-10-4-16,0 10-4 16,1-10-3-16,-1 10-4 15,1-10-1-15,-1 10-2 0,0 0-2 16,7-11-1-16,-7 11-1 15,8-9-1-15,3 6-1 16,0 0 0-16,7 1-2 16,3 0 1-16,2 0-1 15,2 2 0-15,2 0 0 16,-2 6-1-16,-6 2 0 0,-2 4 0 16,-4 1 0-16,-7 5 0 15,-4 3 1-15,-2-1-1 16,-10 0 0-16,-1 4 1 0,-7-4-1 15,0 1 1-15,-1-5-1 16,-1 0 1-16,4-6-1 16,0 1 1-16,3-5-1 0,13-6 0 15,-9 7 2-15,9-7-2 16,4 2 0-16,8-2 0 16,7 0 0-16,2 0 0 15,3 0 0-15,5 0 0 16,-2 0 0-16,0 3 0 15,-3 4 0-15,-4 0 0 16,-3 5 0-16,-6 0 0 0,-4 3 0 0,-7 1 0 16,-2 2 0-1,-7-2 0-15,-7 1 0 16,-6-2 0-16,-5-1 0 0,-3-1 0 16,-3-2 0-16,-3-6 0 15,3 2-6-15,-5 1-66 0,8-8-16 16,7-3-3-16,8-5-9 15,12-4-4-15</inkml:trace>
  <inkml:trace contextRef="#ctx0" brushRef="#br0" timeOffset="78305.4784">18857 2044 31 0,'4'-10'49'0,"1"1"1"15,-5 9-5-15,11-17 0 16,-11 17-5-16,13-16-2 16,-1 12-7-16,-9-4-3 0,-3 8 0 15,11-13-6-15,-11 13-4 16,0 0-3-16,0 0-5 16,0 0-2-16,0 0-3 0,-12 1-2 15,-2 11-1-15,0 2-1 16,-1 2-1-16,-1 1 1 15,0 4 1-15,2-2-2 16,4 5 3-16,9 1 0 16,1-2 0-1,10 1 0-15,6-3 1 16,4 2-1-16,4-3 0 16,2 1 1-16,2-6-3 15,-6-1 0-15,-1-2 0 16,-5-3-1-16,-1 0 1 0,-5 1-1 15,-10-10 1-15,11 17-1 16,-11-8 1-16,0-9 0 16,-7 15 0-16,-2-8 0 0,-3 1 0 15,-6-3-1-15,1 3-1 16,-2-3-1-16,-5-3-5 16,2 3-6-16,-5-5-10 0,2-2-62 15,-2 2-3 1,4-4-5-16,3-4-5 0,1-3 0 15</inkml:trace>
  <inkml:trace contextRef="#ctx0" brushRef="#br0" timeOffset="78620.6674">18814 2091 28 0,'0'0'86'0,"17"-13"3"0,-2 8-5 16,3-2-4-16,0 3-55 0,7 2-5 16,3-3-3-16,0 2-6 15,2 3-3-15,-3-1-1 16,-1-2-3-16,-3 3 0 0,-2-2-1 16,-4 2 0-16,-1-1-1 15,-6 1 0-15,-10 0 0 16,12 0 0-16,-12 0 0 15,0 0-1-15,0 0-3 16,0 0-6-16,0 0-14 16,27 3-61-16,-27-3-2 15,6 9-7-15,-6-9-7 0</inkml:trace>
  <inkml:trace contextRef="#ctx0" brushRef="#br0" timeOffset="79504.6251">18748 2985 18 0,'0'0'77'0,"0"-10"4"16,0 10-2-16,0-13-32 16,0 13-11-16,14-16-9 15,0 9-5-15,3 0-5 16,3-2-3-16,3 2-1 0,2 0-2 15,-1 0 0 1,0 4-4-16,-2 0 0 0,-5 1-4 16,-3 2 0-16,-3 4-2 15,-5 4 0-15,-4 5 0 0,-2 1-1 16,-4 5 1-16,-4 0 0 16,-2 3 0-1,-4-1 1-15,1-2-1 0,-3-2 0 16,4-1 0-16,0-5 0 0,4-2-1 15,8-9 1-15,-6 10-1 16,6-10 1-16,0 0-1 16,13 7 0-16,1-4 1 0,-2 1-1 15,3-1 1-15,0 2-1 16,-1 1 1-16,-1 1 0 16,-3 5-1-16,-2-4 1 15,-4 2 0-15,-4 0 1 0,0 3-1 16,-5-4 1-16,-5 3 0 15,0-5-1-15,-4 0 0 16,-1 1-2-16,-3-3-5 16,2 2-13-16,-5-2-64 0,1 0-4 15,-4-2-5-15,1 0-5 16,-1 0-6-16</inkml:trace>
  <inkml:trace contextRef="#ctx0" brushRef="#br0" timeOffset="80129.5011">17972 4741 63 0,'0'0'96'0,"13"-11"-2"16,-13 11-5-16,10-10-2 0,-10 10-61 16,0 0-5-16,0 0-7 15,0 0-4-15,9 5-1 16,-9 5-7-16,1 7-2 0,-1-2 0 16,0 6 0-16,-1 2 0 15,-3 2 0-15,-1 1 0 16,1 3 0-16,-2-3 0 15,1 1 0-15,-1-1 0 16,-1 0 0-16,0-4 0 16,3 1 0-16,-5-8-24 0,-12 2-64 15,19-4-5-15,2-13-4 16,-1 10-5-16,1-10-2 0</inkml:trace>
  <inkml:trace contextRef="#ctx0" brushRef="#br0" timeOffset="80509.5904">18426 4717 3 0,'16'-10'95'16,"-6"5"3"-16,-10 5-8 0,0 0-3 16,0 0-1-16,-7 3-73 15,-4 9-3-15,-1 3-2 16,-2 6-2-16,-3 0-2 0,1 5-1 15,-1-1-1-15,7 2-1 16,0-3 0-16,8 0-1 16,2-1 1-16,5-7-1 15,10 0 1-15,3-7 1 16,1-3-2-16,3-5 0 0,0-1 0 16,-1-7 0-16,-1-4 0 15,-2-5 0-15,-5-1 0 16,-1-6 0-16,-3-2 0 15,-3-1 0-15,-5-4 0 0,-1 2 0 16,-4 4 0-16,-6-2 0 16,-3 6 0-16,-2 4-3 15,-11 16-77-15,1-7-11 0,-1 7-4 16,0-2-6-16,6 4-4 16</inkml:trace>
  <inkml:trace contextRef="#ctx0" brushRef="#br0" timeOffset="82971.8162">21443 2076 53 0,'12'-16'87'0,"-8"-3"-1"16,0 2-3-16,-16 1-45 16,12 6-4-16,0-3-7 15,0 5-9-15,0 8-6 16,-3-15-5-16,3 15-3 0,-11 0-1 15,1 3-2-15,0 9 0 16,-5 3 0-16,-5 8 0 16,-3 10 2-16,-6 13 1 31,1 5 0-31,3 2 0 0,4 0 0 16,5-3-1-16,7 1 2 15,9-5-2-15,9-11 1 16,14-15-2-16,6-5 0 0,4-5 1 15,1-7 0-15,3-3 0 16,-1-3-2-16,-4-6 2 16,-5-3-2-16,-4 0 2 0,-8-3-3 15,-5-3 0-15,-4 2 0 16,-6-2 0-16,-4 9 0 16,-7-5 0-16,-5 2 0 15,-4 4 0-15,0 6 0 16,-5 1-6-16,4 6-7 15,-5 6-20-15,5 8-53 0,0 7 0 16,7 2-6-16,3 4-9 16,4 2 7-16</inkml:trace>
  <inkml:trace contextRef="#ctx0" brushRef="#br0" timeOffset="83969.1247">20875 3178 78 0,'-6'-8'88'15,"6"8"-2"-15,-12-6-5 16,12 6-34-16,-4-12-12 15,4 12-11-15,0 0-6 0,-1-9-3 16,1 9-4-16,0 0-3 16,0 0-1-16,0 0-2 15,9-3-2-15,5 2 0 16,0 0-1-16,6 2-2 0,2 3 0 16,7-2 0-16,-4 3 0 15,5 1 0-15,-5 2 0 16,0 4 0-16,-2 1 0 15,-8-2 0-15,0 2 0 16,-5 2 0-16,-3 2 0 0,-2-1 0 16,-2 1 0-16,-3 0 0 15,-3 0 0 1,-1 2 0-16,-1 0 0 0,-1-3 0 0,-5 2 0 16,4-1 0-1,-3-2 0-15,4 1 0 0,-6-3 0 16,5 4-11-16,-7-5-11 15,14-12-62-15,-19 22-6 16,10-11-3-16,0-2-8 16,-2-5-2-16</inkml:trace>
  <inkml:trace contextRef="#ctx0" brushRef="#br0" timeOffset="84188.0114">20976 3435 50 0,'0'0'98'15,"-9"-9"-4"-15,9 9-5 16,0 0-3-16,0 0-54 16,0 0-9-16,0-10-9 0,0 10-5 15,18-4-4-15,1-1-2 16,8 4-1-16,5-2-2 16,11 2-1-16,6-5-5 15,16 6-10-15,-4-2-68 16,17-5-3-16,5-4-4 15,5-4-8-15,5-5-3 0</inkml:trace>
  <inkml:trace contextRef="#ctx0" brushRef="#br0" timeOffset="84770.8021">23340 2843 36 0,'-4'-16'91'0,"4"16"1"15,-11-15-8-15,11 15-2 16,-13-14-52-16,4 14-7 0,-3 0-8 16,2 3-6-16,-6 6-5 15,2 1-2-15,2 3 1 16,2 5-1-16,5 2 1 0,1 2 0 15,4 2-1 1,6 4 0-16,5 1 2 0,3 0 0 16,5-1-2-16,0 0 0 0,4-2 0 15,0 0-1-15,-3-4 0 16,-2-1 0-16,-2-4 0 16,-4-2-2-16,-1 2 3 15,-3-6-2-15,0 1 1 16,-8-12 0-16,2 15 0 0,-2-15 0 15,-2 14 1-15,2-14-1 16,-22 6-3-16,4-6 0 16,-8 0-5-16,1 0-5 15,-11-5-12-15,-3-2-61 0,0-3-3 16,-1-3-6-16,5-2-4 16,7-2 1-16</inkml:trace>
  <inkml:trace contextRef="#ctx0" brushRef="#br0" timeOffset="85077.5967">23250 2909 78 0,'16'-7'94'16,"-4"4"-3"-16,5-2-7 0,8-1 1 15,7 1-68-15,8 3-3 16,4-2-3-16,6 2-4 15,3 2-3-15,2-1-1 16,-2 0 1-16,-10-2-2 0,-5 4 2 16,-5-5-1-1,-9 3 2-15,-5-3 0 0,-7-2-5 16,-12 6 0-16,7-10 0 16,-7 10 0-16,-8-11 0 0,1 8 0 15,-6-2-3-15,-1 5-41 16,-1 6-44-16,-6 0-2 15,1 3-7-15,-5 0-7 16</inkml:trace>
  <inkml:trace contextRef="#ctx0" brushRef="#br0" timeOffset="121095.2931">1325 6810 44 0,'-7'-15'77'0,"7"15"-12"16,-7-19-6-16,9 10-9 0,-2-2-8 15,0 11-9-15,0-16-6 16,0 16-7-16,1-14-3 16,-1 14-6-16,0-9 1 15,0 9-6-15,0 0-3 0,0 0 3 16,0 0-4-16,0 5 0 15,0 6-3-15,10 0 5 16,-8 5-4-16,5 1 3 16,8 3 2-16,-3 3-2 15,-5 3-2-15,-3 1 0 0,11 3 1 16,-13 0-1-16,12 1 1 16,-11 2-2-16,3-1 0 15,-6-1 0-15,9-1 2 16,-4-4 0-16,3-2 0 0,0-5-1 15,-4 1 1-15,5-6 0 16,-4-3-1-16,1-2 1 0,4-2-2 16,-10-7 0-16,10 4 0 15,-10-4 0-15,15-6 0 16,-8-3 0-16,-1-4 0 16,3-3 0-16,1-5 0 15,1-3 0-15,-4-3 0 16,8-3 0-16,-7-2 0 15,4-3 0-15,-7-3 0 16,0 1 0-16,1 3 0 0,-4-1 0 16,3 3 0-16,-5 1 0 15,0 6 0-15,0 2 0 0,5 5 0 16,-3-2 0-16,2 6 0 16,-2 3 0-16,-2 2 0 15,0 9 0-15,4-9 0 0,-4 9 0 16,0 0-5-16,0 23-63 15,0-10-23-15,-5 3-2 16,-9 2-8-16,5 2-2 16</inkml:trace>
  <inkml:trace contextRef="#ctx0" brushRef="#br0" timeOffset="122102.6002">2043 6811 35 0,'0'0'89'15,"1"-16"3"-15,0 7-7 16,-1 9-3-16,0-15-53 16,0 15-3-16,-1-12-10 0,1 12-4 15,-6-9-2-15,6 9-7 16,0 0 0-16,-11-4-1 15,2 4 1-15,-1 4-4 16,-4 3 3-16,3 6-3 0,-5 3 0 16,-6 6 3-16,-3 1 0 15,8 4 0-15,-3 0-2 16,6 0 0-16,5 1 0 16,-4-3 2-16,13-4-2 15,0-1 1-15,11-5-1 0,0-3 1 16,2-5 1-16,6-2-3 15,2-4 1-15,1-1-1 16,-2-3 1-16,4-4 0 16,-5-2 0-16,3-4 0 0,-1 1-1 15,-5-4 3-15,-2 1 0 16,-2-3-1-16,-1 1 1 16,-3-1-1-16,-4 1 1 0,-4 0-1 15,0 1 0-15,0 4 0 16,-2-2 0-16,1 3 1 15,1 11-2-15,-11-13 0 0,11 13-2 16,0 0 1-16,-10 0 4 16,4 10-3-16,6 3-2 15,-7 4 4-15,1 3-2 16,-1 3 0-16,4 0 0 0,3 0 0 16,3 0-2-16,0-4 4 15,2-2-2-15,3-5-2 16,1-3 4-16,4-3-4 15,0-6 4-15,1 0-2 0,9-6 0 16,-4-4 0-16,1-1 0 16,4-7 0-16,0 1 0 15,1-2 0-15,-5 1 0 16,1-2 0-16,-7 3 0 0,4 3 0 16,-5 3 0-16,-5 3 0 15,4 3 0-15,-12 5 0 16,10 0 0-16,-10 0 0 0,10 19 0 15,-6-3 0-15,7 0 0 16,3 5 0-16,-4-3 0 16,7 1 0-16,1-3 0 0,1-4 0 15,0-4 0-15,6-2 0 16,-6-6 0-16,7-1 0 16,-6-8 0-16,0-3 0 15,2-4 0-15,-4 0 0 16,-2-2 0-16,-4-2 0 0,3 1 0 15,-9 1 0 1,3 2 0-16,-6 2 0 0,1 5 0 16,-4 9 0-16,4-9 0 0,-4 9 0 15,5 5 0-15,-2 8 0 16,1 4 0-16,-2 6 0 16,-1 4 0-16,-1 2 0 15,0-1 0-15,2 3 0 0,0-8 0 16,-2 0 0-16,3-7 0 15,0-6-8-15,-3-10-33 0,11 8-48 16,-11-8-2-16,8-10-7 16,-7-6-2-16</inkml:trace>
  <inkml:trace contextRef="#ctx0" brushRef="#br0" timeOffset="122267.4654">2738 6586 16 0,'-9'-44'90'0,"0"5"-1"15,4 6-3-15,-5 4-8 16,1 4-37-16,-1 8-21 16,10 17-25-16,10-10-67 15,-10 10-6-15,9 1-7 16,2 4-8-16,0 3 6 0</inkml:trace>
  <inkml:trace contextRef="#ctx0" brushRef="#br0" timeOffset="123839.438">3306 6793 13 0,'0'0'84'0,"-10"-13"2"0,10 13-1 16,-12-12-29-16,12 12-11 15,-13-7-15-15,6 6-9 0,-4 1-6 16,-1 5-3-16,0 6-3 15,-2 3-3-15,3 3 1 16,-2 3 0-16,-1 2-2 16,2 2-1-16,3 2-2 0,6 0 0 15,1 1 0 1,2-4-1-16,1 3 1 0,7-5-1 16,3-2 0-16,3-3-1 15,5-5-1-15,0-3-1 0,1-4-1 16,3-4-1-16,0-4 0 15,3-6-1-15,-3-2 0 16,-1-6 0-16,-4-1 1 16,-3-1 1-16,-2-5 1 15,-9 0 0-15,-4-2 1 0,0 1-1 16,-10-1 2-16,3 2-1 16,-3 1 0-16,3 4 1 15,-2 2 0-15,3 4 1 16,3 2-1-16,2 3-1 0,1 9 1 15,7-17 0-15,6 9 0 16,2-1 0-16,5 0 0 0,4-3 0 16,6 0 1-16,0-3 0 15,2-1 0 1,2-2 0-16,-4-1-1 0,-4 2 1 16,-2 1 0-16,-4 0 1 0,-7 3 1 15,-2 3-1-15,-11 10 1 16,1-11 0-16,-1 11 0 15,-5 6 0-15,-6 4 1 16,-1 7-2-16,1 3 0 0,0 6 0 16,7 3 0-16,3 4-1 15,1 1 0-15,11 2 0 16,9-1 1-16,4-2-1 16,4-1 0-16,2-3 0 0,2-3-1 15,-1-3 0-15,-3-1 1 16,-7-4-1-16,-4 1-1 15,-4 0 2-15,-2 1-2 16,-6-1 0-16,-5 0 1 0,-5-3 0 16,-3-1 0-16,-6-2 0 15,5-5 0-15,-5-5-1 16,-1-3 1-16,0-3 1 0,5-8-1 16,-2-6 0-16,5-6-1 15,5-8 0-15,2-6 1 16,5-6-1-16,11-5 0 15,2-2-1-15,7-2 1 0,5 3 0 16,1 3 1-16,-1 5 1 16,-1 3 1-16,-2 11 0 15,-2 7 1-15,-8 6 0 16,-1 7 0-16,-5 9 0 16,-1 5-1-16,-3 10-1 0,-3 9 0 15,-3 7 0-15,-1 7 1 16,0 5-2-16,4 0 0 15,-1-1 0-15,8-3 0 0,1-7 0 16,11-6 0-16,7-10 0 16,5-9 0-16,4-9 0 15,4-4 0-15,1-11 0 0,-4-6 0 16,-2-7 0-16,-6-1 0 16,-4-4 0-1,-6 0 0-15,-6 0 0 0,-5 1 0 16,-6 5 0-16,-4 3 0 0,-3 7 0 15,-5 5 0-15,-8 6 0 16,0 6 0-16,-7 7 0 16,-4 9 0-16,-3 7 0 15,0 6 0-15,6 4 0 16,2 2 0-16,8 4 0 16,7-3 0-16,7-3 0 0,19-3 0 15,10-7 0-15,7-5 0 16,9-4 0-16,1-7 0 0,12-3-78 15,-4-3-13-15,-2-1-4 16,-10-5-6-16,0-5-5 16</inkml:trace>
  <inkml:trace contextRef="#ctx0" brushRef="#br0" timeOffset="124660.3393">1510 7578 76 0,'0'0'83'15,"-1"-15"-2"-15,1 15-4 16,-13-12-43-16,13 12-8 16,-13-4-7-16,13 4-5 0,0 0-2 15,-8 3-2-15,8-3-2 16,3 14 1-16,2-4-1 15,11 1 1-15,2-1 0 0,8 2-1 16,7-2 0-16,9-2-1 16,13-1-2-16,7-3-1 15,15-1 0-15,9-3-4 16,11-3 0-16,24-2 0 16,11-4 0-16,14-1 0 0,11-4 0 15,12 1 0-15,6-3 0 16,8 0 0-16,-1 2 0 15,-4-3 0-15,-10 3 0 16,-5-1 0-16,-16 3 0 16,-16 1 0-16,-12 4 0 15,-15 1 0-15,-19 1 0 0,-22 5 0 16,-11-1 0-16,-13 1 0 16,-12 0 0-16,-9 0 0 15,-7 1 0-15,-11-1 0 0,0 0 0 16,10 4 0-16,-10-4 0 15,0 0 0-15,0 0 0 0,0 0 0 16,-7 0 0-16,7 0 0 16,-9-7 0-16,0 3 0 15,-1-1 0-15,0-2 0 16,-2 6 0-16,-10 1-66 0,3-1-25 16,1-3-3-16,-4-3-6 15,1 1-4-15</inkml:trace>
  <inkml:trace contextRef="#ctx0" brushRef="#br0" timeOffset="128216.2001">5012 6715 16 0,'12'-18'84'15,"-8"9"4"-15,-2-2-3 16,4-1-17-16,-6 0-24 15,0 1-13-15,-2 3-9 16,2 8-6-16,-13-12-4 16,3 10-3-16,-4 0-2 15,-2 7-1-15,-5 7-2 0,-2 2-1 16,-1 5 0-16,1 2-1 16,2 4 1-16,6-1-1 15,6 1 0-15,9 1 0 16,7-4 0-16,10 1-2 0,12-5 0 15,7 1 0-15,3-4 0 16,6 2 0-16,-5-2 0 0,-4 1 0 16,-5-3 0-16,-9 4 0 15,-12-2 0-15,-10 2 0 16,-12 1 0-16,-16-1 0 16,-9-1 0-16,-9 1 0 15,-6-2 0-15,-3-3 0 16,5-1 0-16,2-7 0 0,17 3-14 15,5-7-75-15,17-9-3 16,16-9-3-16,22-2-9 0,13-6-3 16</inkml:trace>
  <inkml:trace contextRef="#ctx0" brushRef="#br0" timeOffset="128962.633">5472 6968 20 0,'0'0'88'0,"-3"-10"2"16,3 10-2-16,-2-15-22 16,2 15-15-16,0 0-18 15,-3-9-9-15,3 9-6 16,0 0-5-16,0 0-3 15,0 0-2-15,0 0-6 16,-8-9-2-16,8 9 0 0,0 0 0 16,0 0 0-16,11 0 0 15,1 1 0-15,4 0 0 16,8 0 0-16,10-1 0 0,9 0 0 16,8 1 0-16,8-3 0 15,5-3 0-15,6-1 0 16,-1 1 0-16,-3-2 0 0,-4 0 0 15,-10 1 0-15,-8 1 0 16,-9 2 0-16,-10-1 0 16,-9 0 0-16,-6 1 0 15,-10 3 0-15,0 0 0 16,-7-11 0-16,-7 7 0 16,-2-2 0-16,-4 0 0 0,-3-1-2 15,2 0 0-15,0 1 2 16,3 1 0-16,5 1 1 15,3 0 2-15,10 4-3 0,0 0 0 16,0 0 0-16,7 3 0 16,7 4 0-16,5 2 0 15,1 1 0-15,1 5 0 0,0 2 0 16,2 4 0-16,-9 0 0 16,-6 5 0-16,-6 1 0 15,-3 5 0-15,-9 1 0 0,-13-2 0 16,-1-4-13-16,-18 9-76 15,-6-7-4-15,-9-5-3 16,-4-4-9-16,0-7-1 16</inkml:trace>
  <inkml:trace contextRef="#ctx0" brushRef="#br0" timeOffset="132729.6278">7658 6416 66 0,'16'-23'78'16,"5"2"-10"-16,-4-4-8 0,4 7-9 15,-6-4-12-15,-2 4-5 16,-2 1-9-16,-2 4-5 15,0 1-3-15,-9 12-4 16,8-9-2-16,-8 9-3 0,0 14-3 31,-7 7-1-31,-3 8-2 16,-4 5 1-16,-4 8-2 16,1 5-2-16,-6 1-3 0,1 9-3 15,-2-12-6-15,3-2-3 16,7 4 7-16,-3-1-1 15,8-3 3-15,-3-4 1 16,6-1 3-16,3-8 5 0,6 2 5 16,6-3 3-16,-4-5-5 15,8-4 2-15,4-5 0 16,3 3 0-16,3-6 0 0,5 1-1 16,0-7 1-16,2-2-1 15,4-3 0-15,0-1-3 16,-1-1-1-16,-2-5-2 15,7-8-7 1,-2-1-14 0,-8 1-63-16,-2-3-5 0</inkml:trace>
  <inkml:trace contextRef="#ctx0" brushRef="#br0" timeOffset="132994.1529">7605 6797 10 0,'-22'-2'87'16,"2"-4"2"-16,8 0-5 16,3-1-5-16,9 7-42 15,5-13-12-15,3 6-9 0,8 4-7 16,3-3-4-16,5 3-3 15,7 0-1-15,5 3-3 16,3 0-9 0,8 2-33-16,-2-1-36 0,1 2-3 15,1-1-5-15,-1-1-6 16</inkml:trace>
  <inkml:trace contextRef="#ctx0" brushRef="#br0" timeOffset="133274.3574">8279 6698 1 0,'16'-5'85'16,"-2"3"3"-16,-2-1-3 16,1 1-3-16,-13 2-40 0,16 0-13 15,-9 9-8-15,1 2-6 16,0 5-4-16,-4 3-3 16,0 5-2-16,-3 3-1 15,-1 4-2-15,0 2-1 0,-1-4-1 16,-2 1 0-16,0-5 0 15,1 0 0-15,-1-5-1 16,3-5 1-16,2-5-1 16,-2-10-2-16,22 5 0 0,-9-5-4 15,7-4-7-15,-3-7-11 16,4-5-59-16,3 0-2 16,-5-3-6-16,-1-2-6 15</inkml:trace>
  <inkml:trace contextRef="#ctx0" brushRef="#br0" timeOffset="133482.8633">8395 6411 43 0,'-24'-28'80'16,"3"3"-1"-16,3 0-2 0,-9 6-42 15,17 5-6-15,4 3-10 16,6 11-6-16,0 0-8 15,7-6-13-15,3 6-50 16,4 12-15-16,0 2-7 0,4 4-2 16,1-1 3-16</inkml:trace>
  <inkml:trace contextRef="#ctx0" brushRef="#br0" timeOffset="133869.5047">9180 6677 48 0,'0'0'91'0,"-6"-5"0"0,6 5-6 15,-10-27-6-15,10 27-50 16,0 0-7-16,-10-5-7 16,10 5-5-16,0 0-3 0,0 0-2 15,0 0-1-15,6 0-1 16,-6 0-1-16,18 2 0 16,-4-2 0-16,2 0 0 15,3 0-1-15,0 0 1 16,4 0-1-16,-2 1-1 15,-2-1-2-15,2 0-1 0,-5 0-5 16,1 3-7-16,-6-2-18 16,-11-1-52-16,-1 9-2 15,1-9-7-15,1 9-4 16</inkml:trace>
  <inkml:trace contextRef="#ctx0" brushRef="#br0" timeOffset="134141.7913">9031 6864 43 0,'-10'3'91'0,"0"0"-2"16,10-3-4-16,0 0-1 16,0 0-57-16,0 0-6 15,7 0-5-15,8 0-5 0,5 0-4 16,3 0-1-16,4 0-3 15,0-2 0-15,2 1-1 16,4 1-1-16,-5-2 0 0,-1 1-1 16,-3 1-3-1,-1 0-6-15,-9-1-18 0,1 1-58 16,-7 0 0-16,-8 0-7 16,0 0-8-16</inkml:trace>
  <inkml:trace contextRef="#ctx0" brushRef="#br0" timeOffset="137240.6132">10057 6899 61 0,'-6'-5'80'16,"6"5"-2"-16,0-17-22 16,0 3-11-16,3-2-11 0,5-3-8 15,2-2-6-15,7-4-4 16,1-4-2-16,3-3-3 16,9-1-1-16,-1-7-2 15,3 1-1-15,3-4-2 0,0 0 0 16,1 3-2-16,-9-2-1 15,1 5 0-15,-9 1-1 16,-5 9 0-16,-6 0 0 16,-5 9 0-16,-3 3-1 0,-3 6 0 15,3 9-1-15,-18-2 1 16,6 5-1-16,2 9 1 16,-1 5-1-16,5 3 1 15,2 5-1-15,4 1 1 0,6 5 0 16,9-2 0-16,3 2 0 15,7-2 0-15,5-1 1 16,4-2-1-16,-4-2 0 16,1 0 0-16,-3-2 0 15,-5 0 0-15,-4-3 0 0,-9 1 0 16,-3-1 0-16,-7 1 0 16,-5-3 1-16,-9-1-1 15,-5-2 1-15,-6-1-1 0,-2-1 1 16,-4-5-1-16,1-2-1 15,-1-3-2-15,4-2-7 0,6-2-12 16,6-9-60-16,11-6-3 16,6-5-5-16,16-8-7 15,10-6 0-15</inkml:trace>
  <inkml:trace contextRef="#ctx0" brushRef="#br0" timeOffset="137444.375">10832 6252 73 0,'23'-24'94'15,"-3"5"-4"-15,-2 4-4 16,-4 32-12-16,-5-15-44 16,-9-2-11-16,15 25-8 15,-11-2-5-15,-1 12-2 16,-2 7-1-16,-1 8-1 0,0 2-1 16,-1 5-4-1,1 0-5-15,-1 3-6 0,-4-4-11 16,3-9-40-16,1-2-21 0,-1-8-6 15,-1-8-4-15,-2-10 1 16</inkml:trace>
  <inkml:trace contextRef="#ctx0" brushRef="#br0" timeOffset="138530.6528">10791 6599 24 0,'17'-10'70'0,"10"-3"4"16,3 13-19-16,14-10-13 16,8-2-9-16,-1 3-8 15,8-2-7-15,-4 1-4 0,-7 0-2 16,-1 2-1-16,-8 1-1 16,-4-1-2-16,-9 2-1 15,-5 0 1-15,-6 2-1 0,-5-1 1 16,-10 5-2-16,0 0 0 15,3-9 0-15,-3 9-1 16,-13-1-2-16,0 1 1 16,-4 2-2-16,-4 4 1 15,-4 4 0-15,2 0-1 0,-1 6 0 16,2 1 0-16,2 2-1 16,9 1 0-16,1 0 0 0,9-1 0 15,1 0-1-15,10-3 1 16,7-5 0-1,1 0 0-15,5-7 0 0,-1-2 0 16,1-2 0-16,1 0 0 16,-1-5 0-16,-3-3 1 0,-3 0-1 15,-1-1 0-15,-5-2 0 16,-1 0 0-16,0 0 0 16,-2 0-1-16,-6-1 1 0,1 2 0 15,-2 1 0-15,-1 9 0 16,0-12 0-16,0 12 0 15,0 0 0-15,0 0 0 0,0 0-1 16,-5-3 1-16,5 3-1 16,0 8 0-1,0-8 0-15,11 18 0 0,-5-8 0 16,4 2 0-16,2 0 0 16,4-1 0-16,-2-1 0 0,2 2 0 15,-1-2 1-15,5-3-1 16,-1 0 1-16,3-1 0 15,-1-1-1-15,2-4 1 0,2 0-1 16,0-1 1-16,-1-2-1 16,3-5 0-16,-2-2 0 15,4-2 0-15,8-3 0 16,0-1-1-16,0-2 0 0,-1-3 0 16,1 2 1-16,-3-3-1 15,-3 4 1-15,-3 2 1 16,-14 0 0-16,-4 6 0 15,-10 9 0-15,15-9 0 0,-15 9 0 16,0 8-1-16,0 2 1 16,-2 5-1-16,0 1 0 15,-1 4 0-15,2-2 1 16,1 1-1-16,2-3 1 0,5-2-1 16,7-5 1-16,4 1 1 15,-2-6-2-15,6-4 0 16,0 0 0-16,2-9 0 15,3-4 0-15,-5-6 0 16,4-4 0-16,1-5 0 0,-2-4 0 16,3-5 0-16,-6-1 0 15,0-2 0-15,0 3 0 16,-7 3 0-16,0 1 0 0,-6 10 0 16,-3 4 0-16,-3 10 0 15,-3 9 0-15,0 0 0 16,8 9 0-16,-5 12 0 0,-2 8 0 15,2 6 0-15,-1 7 0 16,-1 6 0-16,-1 3 0 16,0-2 0-16,-1-3 0 15,0 0 0-15,-2-7-17 0,2-2-10 16,-3 6-50-16,4-24-12 16,0-9-5-16,0-10-2 0,0 0-3 15</inkml:trace>
  <inkml:trace contextRef="#ctx0" brushRef="#br0" timeOffset="138687.7912">12478 6458 74 0,'1'-17'81'0,"7"3"-4"0,11 2-4 16,7 4-40-16,11 3-36 15,10 1-58-15,2-1-8 0,7 1-9 16,4 0-2-16</inkml:trace>
  <inkml:trace contextRef="#ctx0" brushRef="#br0" timeOffset="138912.3825">13303 6253 35 0,'23'-22'93'16,"-3"0"1"-16,-6 1-5 0,-4 1-1 16,-8 5-45-16,0 1-13 15,-2 14-10-15,0-11-6 16,0 11-9-16,-5 6-5 15,0 10 0-15,1 6 0 16,-2 6 0-16,-3 7 0 16,-2 7 0-16,-2 3 0 15,-4 4 0-15,-1-2 0 16,4 2 0-16,-3-8-19 0,7-1-27 16,-4-7-44-16,3-8 0 15,6-8-8-15,3-6-2 0</inkml:trace>
  <inkml:trace contextRef="#ctx0" brushRef="#br0" timeOffset="139252.5522">13158 6462 69 0,'15'-13'81'0,"1"7"-1"15,7 1-5-15,7 3-38 16,1-4-14-16,6 3-1 15,2-4-4-15,3 2-3 16,-1-4-3-16,-2 0 1 0,-4 0-1 16,-1-1 0-16,-5 0-2 15,-4 0 0-15,-4 1-3 16,-6 2 0-16,-6 3-1 0,-9 4-4 16,13 0-2-16,-13 0 0 15,4 15 0-15,-5 0 0 16,1 5 0-16,0 3 0 0,-3 1 0 15,0 2 0 1,-1 1 0-16,-4-3 0 0,5 2-2 16,-4-7-16-16,4-6-40 15,-3 1-30-15,3-5-3 0,3-9-6 16,0 0-4-16</inkml:trace>
  <inkml:trace contextRef="#ctx0" brushRef="#br0" timeOffset="139425.2619">13624 5978 24 0,'10'-33'75'0,"1"8"-1"16,-3 9-4-16,4 5-6 16,-2 11-69-16,2 12-54 15,-5 9-10-15,-2 10-4 16,0 4-2-16</inkml:trace>
  <inkml:trace contextRef="#ctx0" brushRef="#br0" timeOffset="140290.4985">13908 6365 88 0,'10'-9'95'16,"-10"9"-4"-16,7-14-4 15,-1 35-21-15,6-21-37 16,1 0-9-16,-2 0-6 0,1 5-6 16,2 6-3-16,-3 1-2 15,1 7 0-15,-3 0-1 16,-1 2-2-16,-3 4 0 16,0-4 0-16,-4 0 0 0,-1 0 0 15,0-5 0-15,0-3 0 16,-3-1 0-16,3-12 0 15,-2 14 0-15,2-14 0 16,0 0 0-16,0 0 0 16,7 0 0-16,-2-8 0 0,1-3 0 15,4-3 0-15,-2-3 0 16,4-5 0-16,2-2 0 0,-1 0 0 16,1 0 0-16,1 1 0 15,2 1 0-15,-3 3 0 16,1 2 0-16,-3 6 0 15,2 3 0-15,-3 6 0 16,-1 2 0-16,1 3 0 0,-4 7 0 16,1 1 0-16,-3 3 0 15,0 1 0-15,1 1-3 16,1-2-1-16,-2-1-1 16,1-4-1-16,5-2 1 0,-1-4 0 15,1-2 1-15,4-1 1 16,-1-3 2-16,-1-3-1 0,2-1 1 15,2 1 0 1,-1 0-1-16,0 1 1 0,1 4 1 16,2 1-1-16,-3 3 1 15,-1 5 0-15,-2 2 0 16,0 2 1-16,-1 1 1 0,3-2 0 16,0 1-1-16,3-3 1 15,7-1 0-15,2-3 1 16,5-2-1-16,1-3 1 0,2-1 0 15,1-6 0-15,-4-2 0 16,0-6-1-16,-3-3 1 16,-2-5-1-16,-2-3 1 15,-3 0 0-15,-1-1 1 0,-6-2-4 16,-3 4 0-16,-3 1 0 16,-8 4 0-16,-1 6 0 15,-10 5 0-15,-2 6 0 16,-5 3 0-16,-2 9 0 0,-6 5 0 15,6 5 0-15,0 6 0 16,6 4 0-16,1 0 0 16,6 3 0-16,6-1 0 15,4 1 0-15,9-4 0 16,5 2 0-16,3-8-2 0,-5 1-86 16,20-7-2-16,2-3-6 15,9-6-6-15,8-6-3 0</inkml:trace>
  <inkml:trace contextRef="#ctx0" brushRef="#br0" timeOffset="177614.3199">10054 7114 20 0,'-2'-12'46'0,"2"1"0"16,0 0-3-16,0 11-1 16,1-17-3-16,-1 17-4 15,9-13-4-15,-9 13-5 0,0 0-6 16,10-7-3-16,-10 7-5 15,0 0-2-15,0 0-4 16,0 0-2-16,6 7 0 0,-6-7 1 16,11 10 0-16,-4-2 2 15,5 0-1-15,6-1 1 16,1-1 0-16,6 1-1 16,4 0 0-16,7 0-1 15,4-2-1-15,6 0 0 0,3 0-1 16,3-1 0-16,7-1-1 15,4 0 1-15,1-2-1 16,4 1 0-16,2-1 0 16,0-1-1-16,-3 1 1 0,5-1-1 15,0 0 1-15,-2 1-1 16,4-1 0-16,-1 0 0 16,-2 1 0-16,2-1 0 0,-2 1 0 15,-1-1 0-15,1-1 0 16,-3 2 0-16,1-1 0 15,1 0 0-15,5 1-1 16,2-2 1-16,6 1 0 0,2 1 0 16,3-1 0-16,4 1 0 15,4-1 0-15,0 1-1 16,2-1 1-16,3 1 0 16,0-1 0-16,2 0-1 0,-1-2 1 15,-1 0 0-15,2-1 0 16,-3 1 1-16,1-1-2 0,-1-1 0 15,1 2 0-15,-1-2 0 16,-3 3 0 0,-1-2 0-16,-5 2 0 0,-1-2 0 15,-6 1 0-15,-3 0 0 16,-8-1 0-16,-7 0 0 16,-2 0 0-16,-7 0 0 0,-5-1 0 15,-10 0 0-15,-3 0 0 16,-7 0 0-16,-3 1 0 15,-9-2 0-15,-3 2 0 0,-4-3 0 16,-3 1 0-16,-10 5 0 16,15-9 0-16,-15 9 0 15,6-11 0-15,-6 11 0 0,1-10 0 16,-1 10 0-16,0-12 0 16,0 12 0-1,-5-13 0-15,5 13 0 0,-16-10 0 16,7 6 0-16,0 4 0 15,0 0 0-15,-2 1 0 0,-3 5-9 16,3 7-10-16,-2-3-19 16,-2 9-52-16,1 1 0 15,-3-3-7-15,2-1-3 16</inkml:trace>
  <inkml:trace contextRef="#ctx0" brushRef="#br0" timeOffset="179941.6793">15772 6344 9 0,'8'-16'85'0,"-1"-4"4"0,-3 1-2 0,-4-2-15 15,4 5-25-15,-4 2-15 16,0-1-8-16,-3 7-8 15,3 8-5-15,-19-4-2 16,7 4-2-16,-4 11-3 16,-3 3 0-16,1 3-2 0,-2 4 0 15,2 2 0-15,0 2 0 16,2 0-1-16,2-1 0 16,7-2 0-16,2 2 0 15,5-3 0-15,4-3 1 16,8-1-2-16,7-5 0 0,6-4 0 15,3-3 0-15,4-4 0 16,1-1 0-16,-1-7 0 0,-3-4 0 16,-2-4-2-16,-6-2 1 15,-3-6 1-15,-8-1 0 16,1-1 0-16,-9-3 0 16,0 1 0-16,-1 0 0 15,0 2 0-15,0 0 0 0,2 2 0 16,6 3 0-16,4 1-1 15,5 2 1-15,6 0 0 0,7 2-1 16,1-2 1-16,3 0 0 16,0 2 1-16,-4 0 0 15,-4-2 2-15,-4 2-3 16,-10 0 0-16,-2 2 0 16,-8 1 0-16,-3 3 0 0,0 9 0 15,-8-10 0 1,-3 10 0-16,-2 7 0 0,1 9 0 15,-1 5 0-15,2 9 0 16,1 9 0-16,-1 8 0 0,0 10 0 16,0 6 0-16,3 6 0 15,1 0 0-15,1 1 0 16,2-3 0-16,-1-5 0 16,3-2 0-16,1-12 0 0,1-5 0 15,1-10-20-15,6-5-22 16,3-8-49-16,-7-10 0 15,-3-10-5-15,0 0-5 0</inkml:trace>
  <inkml:trace contextRef="#ctx0" brushRef="#br0" timeOffset="180095.5576">16089 6606 18 0,'0'-28'87'0,"5"0"-2"16,3 5-2-16,7 2-7 15,6 3-40-15,10 2-15 16,4 4-10-16,12 5-11 0,-1-3-21 15,8 6-55-15,13 0-2 16,6-1-6-16,5 2-5 16</inkml:trace>
  <inkml:trace contextRef="#ctx0" brushRef="#br0" timeOffset="181179.5241">17316 6300 42 0,'13'-15'91'0,"-8"0"0"15,-5 1-4-15,-6-1-2 16,-11 4-50-16,-3 1-8 16,-3 7-9-16,-7 3-5 0,-1 3-5 15,-4 6-1-15,0 8-2 16,1 3-3-16,1 5-2 16,4 2 0-16,6 3 0 0,5-1 0 15,7-2 0-15,6 1 0 16,5-4 0-16,8-4 0 15,6-5 0-15,6-3 0 16,1-3 0-16,4-6 0 0,0-3 0 16,-2-1 0-16,1-7 0 15,-1-7 0-15,-1-1 0 16,-3-6 0-16,-2-1 0 16,-5-3 0-16,-2 0 0 15,-2-2 0-15,-3 3 0 0,-5-1 0 16,0 7 0-16,-1 2 0 15,-3 3 0-15,4 14 0 16,-11-11 0-16,11 11 0 0,-2 7 0 16,4 7 0-16,12 5 0 15,7 2 0 1,9 3 0-16,10 1 0 0,10 0 0 0,7-1 0 16,5-6 0-16,5-3-5 15,-3-6 3-15,0-3 0 16,-5-5 1-16,-5-1 1 0,-9-3 0 15,-5-6 1 1,-6-3-1-16,-11-4 1 16,-3-1 0-16,-8-1 0 0,-5 0 0 15,-6-3-1-15,-2 2 2 16,-10 2-1-16,-3 2 1 0,-4 2-2 16,-2 8 0-1,-2 2 0-15,2 4 0 0,5 10 0 16,5 6 0-16,7 7 0 15,5 4 0-15,14 2 0 0,9-2 0 16,8 0 0-16,8-3 0 16,7-4 0-16,4-9 0 15,7-4 0-15,-1-8 0 16,-2-4 0-16,-2-10 0 0,-3-9 0 16,-1-7 0-16,-5-9 0 15,-6-6 0-15,-1-7 0 16,-6-1 0-16,-6-5 0 0,-2 1 0 15,-10 6 0-15,-1 5 0 16,-9 6 0-16,-3 8 0 16,-1 7 0-16,-2 11 0 15,2 14 0-15,-16 0 0 0,8 15 0 16,-5 13 0-16,-2 10 0 16,-3 14 0-16,-4 8 0 15,1 4 0-15,2 0 0 16,2-2 0-16,1-5 0 0,7-7 0 15,4-9 0-15,5-18 0 16,2-8 0-16,7-10 0 16,6-4 0-16,4-9 0 15,4-8 0-15,6-4 0 0,1-5 0 16,4-3 0-16,-1-4 0 16,2 3 0-16,-3 1 0 0,-5 2 0 15,-1 3 0-15,-3 8 0 16,-4 3 0-16,-2 7 0 15,-2 5 0-15,-4 6 0 16,0 9 0-16,-2 6 0 16,2 4 0-16,-3 3 0 15,2 0 0-15,0 2 0 0,-1-5 0 16,2 0 0-16,-1-5-6 16,0-5-10-16,-10-15-13 15,-3 9-57-15,3-9-2 16,0-11-6-16,0-5-4 0,-6-15 4 15</inkml:trace>
  <inkml:trace contextRef="#ctx0" brushRef="#br0" timeOffset="181336.681">18840 5881 30 0,'-7'-36'82'16,"3"3"-3"-16,1 7-4 15,3 5-32-15,3 10-10 0,9 9-20 16,-2 2-20-16,6 7-54 15,2 13-11-15,4 5-6 0,6 6-4 16</inkml:trace>
  <inkml:trace contextRef="#ctx0" brushRef="#br0" timeOffset="182264.3409">19226 6192 54 0,'-6'18'85'0,"-2"-3"0"15,1 1-3-15,-18-1-33 16,22 4-9-16,3-1-17 0,0 0-7 16,8 0-5-16,4 1-3 15,11 0-2-15,6 2-1 16,3-5-2-16,5-2 0 0,-1-1 0 16,3-4-1-16,-2-3 0 15,-1-3 1-15,-8-3-2 16,-2-10 1-16,-7-4 0 15,-1-1 0-15,-7-5-1 0,-3 1-1 16,-4-4 1 0,-4 2 0-16,0 3-1 0,0 2 2 15,-2 3-1-15,0 1 0 0,2 12 0 16,-5-11 0-16,5 11 0 16,0 9 1-16,0 2-2 15,4 3 0-15,-1 2 0 16,0 2 0-16,2 2 1 15,2 1-1-15,0-4 0 0,4-1 0 16,-2-2-1-16,1-2 0 16,1-2 1-16,0-4-1 15,-1-1-1-15,-1-2 1 0,3-3 0 16,-4 0 0-16,4-8 0 16,-2 0 1-16,1-7-1 15,3 1 1-15,-4-4 1 0,3-1-1 16,0-2 0-16,-3-2-1 15,4 6 0-15,-2-1 1 16,0 5-1-16,-2 3-1 16,0 4 0-16,2 1 1 15,-1 5-1-15,-2 2 1 16,5 2 0-16,2 1 1 0,2-2-1 16,5 0 2-16,5-2-1 15,4-1 1-15,4-2 1 0,4-8-2 16,1-4 1-16,3-5 0 15,3-4 0-15,-3-8 0 16,-2-3 0-16,-2-8 1 16,-6-7-1-16,-5-3 1 15,-3-3-1-15,-9-4 0 0,-7 0-1 16,-7 4 1-16,-3 3 0 16,-2 7-1-16,-3 9 1 0,-5 5-1 15,0 11 1-15,-2 10-1 16,12 10 0-16,-12 5 1 15,7 16-1-15,3 7 1 0,2 10-1 16,0 10 1-16,9 8-1 16,1 8 1-1,7 4 0-15,1 6-1 0,5 4 1 16,7 1-1-16,-1-2 0 16,1-3-1-16,-3-8 2 15,-3-5 0-15,-6-9-1 16,-8-8 1-16,-3-11-1 0,-7-7 1 15,-13-7-1-15,-3-5 0 16,-2-3-2-16,-4-6-2 0,3-2-2 16,-3-3-6-16,3 0-10 15,1-3-63-15,4-9-2 0,10-2-5 16,4-7-6-16,5-1 2 16</inkml:trace>
  <inkml:trace contextRef="#ctx0" brushRef="#br0" timeOffset="182756.8361">21191 6210 32 0,'9'-10'76'0,"0"1"4"0,-15-1-26 16,9 0-4-16,4 1-9 15,1 0-9-15,-8 9-5 0,7-17-8 16,-7 17-2-16,3-12-4 16,-3 12-2-16,0 0-3 15,0 0-1-15,0 0-2 16,0 0-2-16,0 0 1 15,3 18-1-15,-3 3-1 0,-3 5 0 16,-3 7 0-16,3 6 0 16,-1 6 1-16,2 1 0 15,-1 0 0-15,2-1-1 0,0-4 1 16,2-4-1-16,4-8 0 16,0-1 1-16,2-7-3 15,3-3 0-15,0-6 0 16,5 1 0-16,5-5 0 15,4 1 0-15,0-6 0 0,3-2 0 16,-2-3 0-16,2-7-3 16,-4-11-19-16,-18-9-63 15,9-8-6-15,-7-14-3 0,-5-8-7 16,-2-11-1-16</inkml:trace>
  <inkml:trace contextRef="#ctx0" brushRef="#br0" timeOffset="182905.2593">21353 5645 62 0,'11'-25'71'0,"-5"7"-4"15,7-11-14-15,0 23-95 16,-4 4-17-16,3 2-8 16,-12 0-2-16</inkml:trace>
  <inkml:trace contextRef="#ctx0" brushRef="#br0" timeOffset="185817.4887">7983 7679 57 0,'8'-14'84'0,"-1"2"-10"16,-5-5-9-16,3 6-15 16,-5-3-14-16,0 4-7 0,-1-2-8 15,-10 4-5-15,-3 2-3 16,-8 5-2-16,-3 1-2 16,-7 9-2-16,-7 5-1 15,-7 9 0-15,-6 7 0 16,1 6-2-16,-10 18 1 15,7 2 0 1,5 2-1-16,8 0-1 16,10 0-3-16,14-4 0 15,14-4 0-15,9-6 0 16,25-16 0-16,11-5 0 0,8-6 0 16,8-7 0-16,10-2-33 15,7-8-54-15,-4-5-4 16,-1-12-6-16,-2-8-7 0,-5-4 5 15</inkml:trace>
  <inkml:trace contextRef="#ctx0" brushRef="#br0" timeOffset="186053.5025">8302 7863 10 0,'9'-19'94'16,"-2"6"-2"-16,-1 3-2 16,-6 10-4-16,14 3-36 15,-9 15-18 1,4 10-12-16,-5 5-6 15,2 9-4-15,0 3-2 0,0 1-3 16,1 0-5 0,2-11 0-16,6-8 0 0,-1-4 0 15,8-12 0-15,3-7-3 16,0-5-11-16,5-10-12 16,-7-1-39-16,2-14-25 15,-4-9-3-15,-5-8-7 0,-3-3-1 16</inkml:trace>
  <inkml:trace contextRef="#ctx0" brushRef="#br0" timeOffset="186197.0669">8542 7485 19 0,'-15'-26'78'0,"2"6"0"16,1 5-6-16,12 15-29 16,-9-9-14-16,9 9-21 15,8-3-55-15,8 8-22 16,2 6-6-16,5 3-4 15</inkml:trace>
  <inkml:trace contextRef="#ctx0" brushRef="#br0" timeOffset="186422.5866">9309 7728 50 0,'0'0'96'0,"-4"11"-6"0,4-11-2 16,0 0-4-16,0 0-58 16,0-6-6-16,20 4-8 15,3 0-5-15,4 2-5 16,1-1-5-16,5 1-11 16,-8 4-43-16,4 3-27 0,-3-3-4 15,-2 2-7-15,-12 2-3 16</inkml:trace>
  <inkml:trace contextRef="#ctx0" brushRef="#br0" timeOffset="186604.7166">9259 7970 42 0,'-26'15'95'0,"9"-1"-1"16,9-6-7-16,8-8 0 15,6 12-56-15,14-12-8 0,13 0-8 16,5 0-5-16,11 0-8 15,0-8-8 1,15-6-49-16,-4 9-30 0,3-5-3 16,-1-1-7-16,-6-2-6 0</inkml:trace>
  <inkml:trace contextRef="#ctx0" brushRef="#br0" timeOffset="189088.3821">10786 7678 68 0,'-5'-8'82'0,"-5"-1"-1"16,-15 0-29-16,14 6-5 16,0-1-15-16,0 4-7 15,-4 0-8-15,1 0-2 0,-2 6-2 16,1 1-2-16,-3 4-1 15,1 1-1-15,0 2-2 0,-1 4 0 16,3-2-2 0,2 4 0-16,1-1-1 0,-3 8 1 31,9 2 0-31,-1-1-1 16,5 2 0-16,2 0-1 15,1 2-3-15,9-4 0 0,1 2 0 16,10-11 0-16,1 0 0 15,3-6 0-15,7-3 0 0,5-2 0 16,1-7 0-16,-1-1 0 16,4-8 0-16,0-4 0 15,0-4 0-15,-3-6 0 16,-1-6 0-16,-2-1 0 16,-3-3 0-16,2-3 0 0,-2-2 0 15,2-1 0-15,-2 2 0 16,-1 3 0-16,1 6 0 15,1 2 0-15,-1 8 0 0,-3 7 0 16,-1 7 0-16,-4 4 0 16,-2 15 0-16,-2 6 0 15,-4 5 0-15,-3 12 0 16,1 3 0-16,-4-2 0 16,1 1 0-16,1-6 0 15,2-1 0-15,0-10 0 16,9-2 0-16,3-15 0 0,2-5 0 15,5-3 0-15,7-8 0 16,2-5 0-16,0-4 0 16,-6-4 0-16,2-3 0 0,-3 0 0 15,-10 0 0 1,-5 2 0-16,-5 3 0 0,-5 1 0 16,-9 5 0-16,-1 2 0 15,-11 6 0-15,0 4 0 16,-5 2 0-16,-2 2 0 15,-3 9 0-15,3 6 0 16,0 2 0-16,5 3 0 16,0 0 0-16,8 1 0 0,4-2 0 15,1 0 0 1,5-3 0-16,8-4 0 0,0-6 0 16,2-1 0-16,1-4 0 0,4-3 0 15,-4 0 0-15,1-7 0 16,-2-3 0-16,1 0 0 15,-7-6 0-15,3 2 0 16,-5-2 0-16,-1 1 0 0,-2-2 0 16,-3 3 0-16,0 1 0 15,-1 2 0-15,1-1 0 16,-1 12 0-16,2-14 0 16,-2 14 0-16,0 0 0 0,2-11 0 15,-2 11 0-15,0 0 0 16,12 10 0-1,-7-2 0-15,7 5 0 16,-2-1 0-16,5 1 0 16,2-1 0-16,2 0 0 0,2-5 0 15,0-1 0-15,-1-5 0 16,0 0 0-16,-1-1 0 16,-3-5 0-16,0-2 0 0,-3-4 0 15,0-1 0-15,4-1 0 16,-2-4 0-16,1 0 0 15,-3-1 0-15,4 2 0 16,-1-1 0-16,0 3 0 0,1 3 0 16,-6 1 0-16,-2 4 0 15,4 5 0-15,-4 1 0 16,2 4 0-16,-4 5 0 16,4 5 0-16,-5 2 0 0,2 4 0 15,-2 3 0 1,-4 2 0-16,-1 0 0 15,-1-1 0-15,-1-2 0 0,-5-2 0 16,-3-2 0-16,1-6 0 16,-4-4 0-16,12-8 0 15,-14 2 0-15,14-2-3 16,-2-12-15-16,4-1-6 16,7-6-6-16,6-5-4 15,-1-7 1-15,10 1 3 0,-1-4 6 16,3-2 10-16,2 3 12 15,-5-2 11-15,5 8 11 0,-5 0 7 16,1 10 3-16,-6 3-2 16,1 8-1-16,-5 5-5 15,3 3-5-15,-3 12-5 0,-5 5-3 16,2 6-3-16,-5 6-1 16,4 1-5-16,-3 8 0 15,2 0 0 1,-4-5 0-16,2-4 0 15,5-6 0-15,-2-5 0 16,1-10 0-16,4-3 0 16,0-10 0-16,2-10 0 15,2-2 0-15,1-4 0 16,1 1 0-16,1-3 0 0,-1 2 0 16,3 2 0-16,-3 3 0 15,-4 3 0-15,0 6 0 16,-2 3 0-16,-4 2 0 0,2 8 0 15,-2 6 0 1,1 5 0-16,4-1 0 0,3 2 0 16,4 0 0-16,5-3-9 15,6-2-9-15,4-5-6 16,1-6-2-16,4-4 1 16,4-6 2-16,0-6 0 0,-1-6 7 15,-1-6 6 1,-4-7 9-16,-2-1 9 15,-7-5 5-15,-5-2 3 0,-9-3 3 16,-4 2 1-16,-9 1-1 16,-4 6 0-16,1 6-3 0,-2 5-3 15,-4 10-3-15,4 12-3 16,0 0-2-16,-2 9-2 16,2 12-2-16,4 6-1 0,2 7-1 15,-1 5-2-15,0 5-10 16,-5 0-5-16,3-2-3 15,-1-6-2-15,-1-7-1 16,-1-4 0-16,0-9 2 0,0-7 5 16,0-9 11-16,0 0 7 15,0-15 7-15,0 2 3 16,1-4 3-16,2-1 3 16,1-2-2-16,4-1 1 0,3 1 0 15,4 3-1-15,3-4-2 16,6 5-1-16,1 4-1 0,6 4-2 15,1 3 0 1,-4 5-3-16,4 4-1 0,-7 6-5 16,2 6 0-16,-6 4 0 15,-1 2 0-15,-8 5 0 16,-2 0 0 0,-2-2 0-16,-4-2 0 15,-2-4-4-15,0-2-8 16,-2-17-9-16,0 12-18 15,0-12-50-15,-1-9-1 0,0-4-7 16,-1-10-1-16</inkml:trace>
  <inkml:trace contextRef="#ctx0" brushRef="#br0" timeOffset="189217.5816">14123 7385 66 0,'7'-15'74'0,"1"5"-3"0,-8 10-6 15,16 3-54-15,-10 13-43 16,2 5-33-16,1 5-5 16,-2 4-5-16</inkml:trace>
  <inkml:trace contextRef="#ctx0" brushRef="#br0" timeOffset="189921.4079">14321 7695 20 0,'0'0'92'15,"9"8"0"-15,-9-8-4 16,13 4-4-16,-13-4-49 0,12 12-8 16,-5-2-7-16,1 0-7 15,0 3-4-15,-2 1-3 16,2-1-3-16,-1 3 0 16,-1 0-1-16,4 0 0 15,-5-1 0 1,5-3 0-16,-2-5-1 15,-8-7 0-15,16 10 0 16,-5-10-1-16,-3 0 0 16,-8 0-2-16,18-17 1 15,-9 5-1-15,-1-2 0 0,2-3 1 16,-1 1-1-16,0-1 2 16,0-1-1-16,1 3 1 15,-3 0-1-15,0 4 1 0,4 1-1 16,-3 5 0-16,-8 5 0 15,14-1 0-15,-14 1 0 16,18 10 0-16,-9 1 0 0,1 3 0 16,1 0 1-16,-3 2 0 15,5 1-1-15,-2-3 1 16,1-2 0-16,2 1-1 16,-4-5 1-16,0-1-1 15,3-3 0-15,-4-1 1 0,3-3-1 16,0 0 0-16,-2 0 1 15,2-4-1-15,-1-2 1 16,2-1 0-16,3-1 0 16,-1-2 0-16,2-1 0 0,0-1 0 15,4-4 0-15,-1 0 1 16,-1 0 0-16,0 0 0 16,-2 0 2-16,0 2 0 15,-4 1 0-15,-2 2 1 0,-11 11 0 16,13-14 0-16,-13 14-1 0,0 0-1 15,0 0 0 1,-9 11 0-16,-1 2-2 0,-2 2 0 16,2 3 0-16,-3 4 0 0,4 1-1 15,5 1-2-15,2 0-1 16,5 1-6-16,10-3-8 16,12 2-20-16,6-4-50 15,9-3-1-15,6-4-7 16,6-4-3-16</inkml:trace>
  <inkml:trace contextRef="#ctx0" brushRef="#br0" timeOffset="190508.4273">15619 7803 36 0,'13'-24'95'16,"-7"2"-1"-16,-5 4-5 16,-1 0-2-16,-4 7-52 15,4 11-12-15,-15-11-7 16,15 11-7-16,-15 1-3 0,8 7-3 15,-1 4-1-15,3 3-1 16,0 3-1-16,2 1-1 16,3 1 0-16,0-3-1 0,4-2 0 15,3-3 0-15,3-3-1 16,1-4-1-16,3-4 1 16,3-1 0-16,-1-7 0 15,3-2-1-15,0-4 1 16,2 2-1-16,2-3 1 15,5 2 0-15,-3-1 1 16,5 2 0-16,-1 2 1 0,3 0 0 0,2 2 1 16,1 0 1-16,3 0 0 15,-1-2 1-15,1-2 1 16,-1-5 0-16,0-3 1 16,-4-6 0-16,-1-5 0 15,-6-3-1-15,-4-5 1 0,-7-1 0 16,-4 0-1-16,-7 1 1 15,-3 3 0-15,-1 5-1 16,-7 6 1-16,-3 8 0 0,0 5-1 16,-2 9-1-16,-1 4 0 15,2 11-2-15,-1 11 0 16,4 8 0 0,0 12 0-16,2 8 0 0,-1 9 0 0,3 6 0 15,4 8 0-15,0 14 0 16,0-2 0-1,2-2 0 1,0-6 0-16,3-4 0 16,-2-11-7-16,2-4-27 15,-3-13-51-15,3-25-7 0,0-6-3 16,-5-16-6-16,11 0 4 16</inkml:trace>
  <inkml:trace contextRef="#ctx0" brushRef="#br0" timeOffset="190661.3168">16165 8026 67 0,'-3'-19'92'0,"4"2"-3"16,9 1-6-16,11 3-2 15,13 3-63-15,1 1-9 0,12 9-16 16,7 0-69-16,-3 0-5 16,2 0-5-16,1-2-9 15,3 0 1-15</inkml:trace>
  <inkml:trace contextRef="#ctx0" brushRef="#br0" timeOffset="192208.472">17044 7636 55 0,'12'-11'91'0,"-5"-3"-4"16,-1-1-3-16,-6 0-32 15,4 5-16-15,-4 10-13 16,-8-14-7-16,-5 14-4 16,-6 2-4-16,-5 6-1 15,-4 6-1-15,-3 2-1 0,-4 3-1 16,1 1 0-16,3 2-1 15,5 1 0-15,3 2-1 16,7-2-1-16,9 0 0 16,7-1 0-16,11-2 0 0,12-1 0 15,9-4-1-15,8-3 0 16,10-3 0-16,2-6-1 16,2-3 1-16,-1-5-1 15,-5-6-1-15,-6-5 2 0,-9-5-1 16,-5-1 1-16,-12-1 0 15,-7 0 0-15,-7 1 0 16,-4 4 1-16,-10 2 0 16,-6 6 0-16,-5 6-1 15,-2 4 1-15,1 2 0 0,0 7-1 16,5 5 0-16,5 4 1 16,9 7-1-16,6 0 0 15,18 4 0-15,11-3-1 0,35 1 0 31,9-5-1-31,5-6 0 0,6-5-1 16,-2-8 0-16,-3-2 1 16,-4-11-1-16,-11-6 1 15,-30-3 1-15,-10-4 0 16,-9-1 1-16,-8-1 1 0,-6 2 0 16,-4 1 0-16,-9 1 1 15,-5 4 1-15,-4 5-1 16,-4 5 0-16,3 4 0 15,1 3 0-15,4 7-1 0,10 5 0 16,8 5 0 0,14 2-1-16,12 1 0 0,13 1 0 15,8-3 0-15,9-4 0 16,4-5 0-16,3-5 0 16,-3-4 0-16,-3-6 0 0,-3-10-1 15,-8-5 1-15,-6-8 1 16,-3-8-1-16,-4-6 1 0,-7-7-1 15,-5-3 1-15,-5-2 0 16,-8-1 0-16,-5 7 0 16,-4 2-1-16,-2 8 1 15,-9 11 0-15,-7 6-1 16,3 14 2-16,-3 8-2 0,3 9 0 16,2 12 0-16,0 12 0 15,4 9 0-15,5 10 0 0,2 10 0 16,1-2 0-16,10 1-2 15,4-1 2-15,2-7 0 16,2-8 0-16,2-11 0 16,1-12 2-16,5-12-2 15,-2-8 0-15,0-4 0 0,1-11 0 16,1-5 0-16,0-5 0 16,2-3 0-16,-1 1 0 15,-1 2 0-15,-4-1 0 16,0 5 0-16,-1 4 0 0,-5 3 0 15,-1 5 0-15,-3 7 0 16,-1 0 0-16,0 8 0 16,-3 3 0-16,1 4 0 15,1 1 0-15,0 1 0 0,3 2 0 16,-1-4 0-16,3 0-2 16,3-6-3-16,-2 0-3 15,3-5-3-15,-1-4-4 0,2-4-7 16,-3-8-10-16,-2-10-33 15,-4-3-21-15,-5-7-5 16,-3-7-2-16,-3-8 16 16</inkml:trace>
  <inkml:trace contextRef="#ctx0" brushRef="#br0" timeOffset="192358.4923">18989 7296 31 0,'-9'-50'88'0,"3"8"-1"0,0 6-14 16,5 10-14-16,-2 6-17 15,3 6-15-15,0 14-12 16,0 0-7-16,14 9-8 15,-5 7-7-15,4 14-16 0,3 8-55 16,0 6-3-16,4 1-7 16,1 3-4-16</inkml:trace>
  <inkml:trace contextRef="#ctx0" brushRef="#br0" timeOffset="193521.4503">19252 7643 80 0,'13'13'91'0,"-13"-13"-3"15,0 0-4-15,5 11-41 16,-5-11-10-16,0 11-11 16,0-3-9-16,0 5-4 15,2-3-2-15,2 3-3 16,4 1-2-16,1 4 0 16,6-2 0-16,1-1-1 0,4-2 0 15,4-3 0-15,2-3 0 16,-1-1 0-16,1-5 0 15,-1-1 0-15,-1-4-1 16,-3-6 1-16,-4-2-1 0,-1-2 1 16,-4-3-1-16,-4 1 0 15,-1-2 0-15,-4 0 1 0,-1 5-1 16,-1-1 0-16,0 6 0 16,-1 8 0-16,0-8 0 15,0 8 1-15,0 0-2 16,0 5 2-16,2 4-1 15,1 2 0-15,3 0 0 0,0 5 0 16,6-5 1-16,-4 2-1 16,8-5 1-16,-4 4 0 15,2-6 0-15,2-1 0 16,0-4 0-16,2-1 0 0,2 0 0 16,0-6 0-16,3-3-1 15,0-2 1-15,1-2-1 16,2-4 1-16,-2-2-1 0,-2-4-1 15,1-3 1-15,-1-3 0 16,-3-4 0-16,-3-2-1 16,-4-1 1-16,-1-2 0 0,-2 0 0 15,0 2 0-15,-6 6 0 16,-1 3 1-16,-1 6-1 16,-1 5 1-16,0 7-1 0,0 9 0 15,0 0 0-15,-1 5 0 16,1 9 0-16,0 6 0 15,1 3 0-15,4 2 0 16,1 6-1-16,2-1 1 16,3 0 1-16,0-3-1 15,1 0 0-15,2-7 0 0,-2-1 0 16,0-7 1-16,1-3 0 16,-1-5-1-16,-1-4 1 15,2 0-1-15,-2-5 1 0,1-3-1 16,1-3 1-16,0-3-1 15,-1-3 0-15,1 1 0 16,-1-2 0-16,-1 0 1 0,0 1-1 16,-3 0 0-16,2 2-1 15,-5 2 2-15,3 5-2 16,-8 8 1-16,10-13 0 16,-10 13-1-16,0 0 1 15,0 0-1-15,9 0 1 0,-9 0-1 16,5 6 1-16,-5-6 0 15,4 14 0-15,-4-14 0 16,8 14 0-16,-8-14 0 0,15 13-1 16,-5-7 1-16,6 1 0 15,0-1 1-15,7-1-1 16,-3 0 0-16,1-1 0 16,1-2 0-16,1-1 1 0,-2-1-1 15,-3 0 1-15,-7-3-1 16,1-3 1-16,-4 2 0 15,-8 4 0-15,12-7 1 0,-12 7-2 16,0 0 0-16,7 6 0 16,-7 5 0-16,0 8 0 15,0 5 0-15,-4 5 0 16,-2 6 0-16,-3 5 0 0,0 7 0 16,-4-2 0-16,-4 9 0 31,-5-4 0-31,-1-4 0 0,-3-5 0 15,1-7 0-15,-3-7 0 16,-1-8 0-16,-2-6 0 16,7-13 0-16,1-5 0 15,4-6-3-15,7-3-23 16,5-2-62-16,6-10-5 0,9-3-4 16,13-5-6-16,10-3 2 15</inkml:trace>
  <inkml:trace contextRef="#ctx0" brushRef="#br0" timeOffset="193780.1844">20953 7488 44 0,'38'-7'94'16,"0"7"-2"-16,0-2-4 0,4 4-2 16,-42-2-58-16,42 23-5 15,-7-2-6-15,-2 7-5 16,-5 7-5-16,-1 4-2 15,-4 3-2-15,-3 0-1 0,0 0 0 16,6-1 0 0,-5-5 0-16,4-7 0 15,1-6 0 1,-1-8-2-16,2-6-2 0,-1-8-1 16,-2-2-4-16,-7-15-6 15,3-5-13-15</inkml:trace>
  <inkml:trace contextRef="#ctx0" brushRef="#br0" timeOffset="208376.7126">17076 2019 20 0,'4'-17'69'0,"-2"3"-8"0,2 3-8 16,-2-1-10-16,-2 12-10 16,9-19-8-16,-9 19-5 15,7-9-6-15,-7 9-4 0,0 0-2 16,0 0-2-16,0 0-3 15,10-5-1-15,-10 5 1 16,3 5-2-16,-3-5 1 0,3 12 0 16,-3-12 0-16,5 18 1 15,-5-8 0-15,2-2 0 16,-1 5-1-16,0-1 0 16,0 3 0-16,0-3-1 15,-2 1 0-15,1 0 0 0,1 1 0 16,0 0 1-16,0 0 0 31,0 1 0-31,2-3 0 16,3 1 1-16,-2-5 0 15,3 1-1-15,2-3 1 16,3-3 0-16,1-3-2 16,3-3 0-16,2-3 0 0,3-2 0 15,4-1-1-15,4-4 0 16,3 0 1-16,5-1 0 15,3-1-1-15,2 1 2 16,0-2-1-16,0 1 0 0,-1 0 0 16,-5 0 1-16,-3 3-1 15,-5 0 0-15,-7 3 0 16,-3 0 1-16,-6 3 0 16,-2-1-1-16,-10 7 0 0,8-8 0 15,-8 8 0-15,0 0-1 16,0 0 0-16,0 0-1 15,0 0-1-15,0 0-2 16,-2 5-4-16,-1 5-6 0,-9 0-10 16,4 4-18-16,-3 5-37 15,-6 2-6-15,-1 0-5 0,-6-2 3 16</inkml:trace>
  <inkml:trace contextRef="#ctx0" brushRef="#br0" timeOffset="209022.5558">17027 2330 55 0,'4'-16'44'0,"-4"16"1"15,3-11-10-15,-3 11-7 16,0 0-6-16,0 0-7 0,0 0-5 16,0 0-3-16,0 0-1 15,0 0-2-15,9-2-1 16,-9 2 3-16,0 0-1 16,2 9 2-16,-2-9-2 15,3 13 1-15,-3-13-1 16,4 14-1-16,-4-14 1 0,5 14 0 15,-5-14 1-15,8 13 1 0,-8-13 2 16,19 7 0-16,-5-5 1 16,8-2-1-1,4-3 0-15,5-5-1 0,3-1-3 16,7-4 0-16,5-2-2 16,-1-3-1-16,0 4-1 0,-2-3 0 15,-3 1 1-15,-4 2-1 16,-6 0 0-16,-5 3 0 15,-4 4 1-15,-8-1 0 16,-2 3 0-16,-11 5-1 0,9-8 0 16,-9 8-2-16,0 0-3 15,0 0-6 1,0 0-19-16,2 6-32 0,-2 4-19 16,-3 2-4-16,-4 1-5 0</inkml:trace>
  <inkml:trace contextRef="#ctx0" brushRef="#br0" timeOffset="276867.3652">16754 3156 5 0,'0'0'30'0,"0"0"2"16,0 0 0-16,0 0-1 15,0 0-6-15,0 0-1 16,0 0-1-16,0 0 1 16,0 0-5-16,0 0-1 0,0 0 0 15,0 0-1-15,0-10 0 16,0 10-1-16,0 0-4 16,0 0 0-16,-3-9 0 0,3 9 2 15,0 0-3-15,0 0-1 16,0 0-1-16,-4-10-1 15,4 10-1-15,0 0 0 16,0 0-2-16,0 0 0 0,0 0-1 16,0 0 1-16,0 0-1 15,0 0-1-15,0 0 1 16,0 0-1-16,0 0 0 16,0 0 0-16,0 0-1 0,0 0 1 15,0 0-1-15,0 0-1 16,0 0 0-16,0 0 1 15,0 0-1-15,0 0-1 0,0 0 1 16,5-3-1-16,-5 3 1 16,13 0-1-16,-13 0 1 15,18-2 0-15,-7 0 0 16,1-1 0-16,2 2-1 0,1-3 1 16,-1 0 0-16,2-2-1 15,-2 2 1-15,3 0-1 16,0-1 1-16,1-1 0 15,-2 0-1-15,3 0 0 16,2-2 1-16,-3 2-1 16,2-1 1-16,0-2 0 15,1 1-1-15,1-1 0 0,2 1 0 16,-2 0 1-16,-2-1-1 16,1 1 0-16,0 0 0 0,-2 3 0 15,3 0 0-15,-7-1 0 16,6 1 0-16,-5 0 0 15,4 0 0-15,-3 1 0 0,1-1 0 16,0 0 0-16,-1-1 0 16,1 0 0-16,0 0 1 15,2-1-1-15,-1 0 0 16,3-1 0-16,0-1 0 0,0-2 1 16,2 3-1-1,0-2 1-15,-1 0-1 0,1-1 0 16,-2 2 1-16,0-1 0 15,-1 0 1-15,1 1-1 16,-4 1 1-16,4-2 0 0,-1 1-2 16,-1 1 0-16,1-2 0 15,-1 3 0-15,1-2 0 16,-2 0 0-16,1 0 0 0,-3 0 0 16,1 1 0-16,-1 1 0 15,0-1 0-15,-3 1 0 16,3 1 0-16,-4 0 0 0,0 1 0 15,0-1 0-15,-1 0 0 16,0 0 0-16,0-1 0 16,1-1 0-16,-1 1 0 15,3-1 0-15,0 0 0 0,1-1 0 16,-2 1 0 0,4 1 0-16,-3 1 0 0,1-2 0 15,1 2 0 1,-2 0 0-16,0-1 0 0,-1 4 0 15,-1-2 0-15,2-1 0 0,-2 0 0 16,0 3 0-16,0 0 0 16,-1-1 0-16,-1 1 0 15,0-1 0-15,-1 1 0 16,-10 3 0-16,14-4 0 0,-14 4 0 16,11-2 0-16,-11 2 0 15,0 0 0-15,8-2 0 0,-8 2 0 16,0 0 0-16,0 0 0 15,0 0 0-15,0 0 0 16,0 0 0-16,0 0 0 0,0 0 0 16,0 0 0-16,0 0 0 15,0 0 0-15,0 0 0 16,0 0 0-16,0 0 0 0,0 0 0 16,0 0 0-16,0 0 0 15,0 0 0 1,0 0 0-16,0 0 0 0,0 0 0 15,-8 5 0-15,8-5 0 16,-14 7 0-16,4 2 0 0,-2 0 0 16,-1 2 0-16,-4 2 0 15,1-3 0-15,-1 4 0 16,-3-1 0-16,0 1 0 16,1-1 0-16,-1-1 0 15,0 1 0-15,-2-3 0 0,1 1 0 16,-2-3 0-16,1 1 0 15,1 0 0-15,-1-3 0 0,0 3 0 16,0 0 0-16,0-1 0 16,0 1 0-16,-2 3 0 15,-1-2 0-15,-3 1 0 0,-1 1 0 16,1 0 0-16,-2 1 0 16,-2 1 0-1,-2-1 0-15,0-2 0 0,-2 2 0 16,2 0 0-16,0 0 0 15,-3-1 0-15,3-1 0 0,-1-1 0 16,3 2 0-16,-1-1 0 16,-2-1 0-16,3 2 0 15,-1 0 0-15,-2-2 0 16,-1 2 0-16,3 0 0 0,-1-2 0 16,2 1 0-16,-1 0 0 15,1 0 0-15,2 0 0 16,3-1 0-16,1 1 0 15,0-1 0-15,3 0 0 16,1 0 0-16,2-1 0 0,1 0 0 16,6-2 0-16,-3-1 0 15,3 1 0-15,0-2 0 16,4 0 0-16,0-1 0 0,9-4 0 16,-15 9 0-16,15-9 0 15,-12 4 0-15,12-4 0 16,-11 5 0-16,11-5 0 15,-9 4 0-15,9-4 0 0,-13 2 0 16,13-2 0-16,-10 3 0 16,10-3 0-16,-10 0 0 15,10 0 0-15,0 0 0 16,0 0 0-16,0 0 0 0,-8 0 0 16,8 0 0-16,0 0 0 15,0 0 0-15,0 0 0 16,0 0 0-16,0 0 0 0,0 0 0 15,0 0 0 1,0 0 0-16,6 0 0 0,-6 0 0 16,16-5 0-16,-2 0 0 15,0 0 0-15,8-1 0 16,1-3 0-16,3-1 0 0,1 2 0 16,1-4 0-16,2 0 0 15,0-1 0-15,1 1 0 16,-1-1 0-16,-2 1 0 15,2 2 0-15,-1-3 0 0,-2 2 0 16,1 0 0-16,0 0 0 16,2-1 0-16,-1-2 0 15,6-2 0-15,-2 1 0 0,6 0 0 16,4-2 0-16,-1-1 0 16,-1 1 0-16,3-1 0 15,-1 2 0-15,-5 0 0 0,2 1 0 16,-5-3 0-16,-2 5 0 15,-3-2 0-15,-1 3 0 16,0-4 0-16,-2 4 0 16,0-1 0-16,-4 2 0 0,0 2 0 15,0 2 0 1,-3-3 0-16,-2 3 0 0,-4 3 0 16,0-2 0-16,-3 3 0 15,-1-1 0-15,-1 2 0 16,-9 2 0-16,13-5 0 0,-13 5 0 15,0 0 0-15,12-4 0 16,-12 4 0-16,0 0 0 16,0 0 0-16,0 0 0 15,0 0 0-15,0 0 0 0,0 0 0 16,-5 2 0-16,5-2 0 16,-20 11 0-16,4-6 0 15,-3 4 0-15,-7 0 0 16,-5 3 0-16,-4 3 0 0,-2 2 0 15,-6 0 0-15,-1 2 0 16,-3 1 0-16,-1 0 0 16,-3 3 0-16,2 0 0 0,0 0 0 15,0-2 0-15,5 2 0 16,0-2 0-16,5-1 0 16,4-2 0-16,3-3 0 0,2-1 0 15,5-1 0-15,3-2 0 16,3-2 0-16,2-2 0 15,2-1 0-15,2 0 0 16,0 0 0-16,-1 1 0 16,1-2 0-16,2 1 0 0,-3 0 0 15,2 0 0-15,2-1 0 16,-1-1 0-16,11-4 0 16,-15 4 0-16,15-4 0 0,0 0 0 15,0 0 0-15,0 0 0 16,0 0 0-16,6-10 0 15,6 4 0-15,6-4 0 0,6-2 0 16,4-2 0 0,4-1 0-16,1-1 0 0,2 2 0 15,-1 0 0-15,-3 2 0 0,-4 2 0 16,-4 2 0-16,-6 2 0 16,-1 2 0-16,-7 1 0 15,-9 3 0-15,10-3 0 16,-10 3 0-16,0 0 0 15,0 0 0-15,0 0 0 16,0 0 0-16,0 0 0 16,0 0 0-16,0 0 0 0,0 0 0 15,0 0 0-15,0 0 0 16,0 0 0-16,0 0 0 0,0 0 0 16,0 0 0-16,0 0 0 15,0 0 0-15,0 0 0 16,0 0 0-16,0 0-2 0,0 0 1 15,0 0 0-15,0 0 1 16,0 0-1-16,0 0 0 16,0 0 0-16,0 0 1 15,0 0-1-15,-6 0 1 0,6 0-1 16,0 0 0 0,0 0 2-16,0 0-1 0,0 0 0 15,0 0-1-15,0 0 1 16,0 0 0-16,0 0 0 0,0 0 0 15,0 0 0-15,0 0 0 16,0 0 0-16,0 0 0 16,-9 4 0-16,9-4 1 15,0 0-2-15,0 0 1 0,0 0 1 16,0 0-1-16,0 0 0 16,0 0-1-16,0 0 1 15,0 0 0-15,0 0 1 16,0 0-2-16,0 0 1 0,0 0 0 15,-9 4 0-15,9-4 0 16,0 0 0-16,0 0-1 16,0 0 0-16,0 0 1 15,0 0-1-15,0 0 0 0,0 0 0 16,0 0 1-16,0 0-1 16,0 0-1-16,0 0 2 0,0 0-1 15,0 0 0 1,-9 4 1-16,9-4-1 0,0 0 0 15,0 0 0 1,0 0 1-16,0 0-1 0,0 0 0 16,0 0 0-16,0 0 1 15,0 0-1-15,0 0 0 0,0 0 1 16,0 0-1-16,0 0 0 16,0 0 0-16,-5 9 1 0,5-9-1 15,0 0 0-15,0 0 0 16,0 0 1-16,0 0-1 15,0 0 0-15,0 0-1 16,0 0 1-16,-6 8-1 0,6-8 0 16,0 0 0-16,0 0-1 15,0 0 2-15,0 0-1 16,0 0 1-16,-7 10 0 16,7-10 1-16,0 0 0 15,0 0 0-15,0 0 0 0,0 0 0 16,0 0-1-16,0 0-1 15,0 0-1-15,0 0-4 16,0 0-6-16,0 0-8 16,0 0-18-16,-12 5-41 0,12-5-5 15,0 0-4-15,-5 10-1 16</inkml:trace>
  <inkml:trace contextRef="#ctx0" brushRef="#br0" timeOffset="283710.4594">2303 9264 42 0,'14'-17'83'0,"1"2"1"16,-14 0-20-16,5 1-6 0,4 0-14 15,-1 2-5-15,-1-1-14 16,-4 2-5-16,-4 2-3 16,1 0-3-1,-1 9-3-15,8-11-1 0,-8 11-10 0,0 0 0 16,-4-7 0-16,4 7 0 15</inkml:trace>
  <inkml:trace contextRef="#ctx0" brushRef="#br0" timeOffset="286530.4776">1891 9344 54 0,'0'0'87'16,"-14"-16"-3"-16,10 2-4 0,4 14-22 16,-12-14-25-16,12 14-11 15,-3-11-4-15,3 11-4 16,-11 0-3-16,11 0-3 0,-8 21 0 15,-4-2-3-15,3 7 0 16,-8 9 1-16,2 9-2 16,-5 5 0-16,-1 5 0 15,-6 8-1-15,1 2 0 16,7-2-3-16,-7-1 0 0,10-5 0 16,1-5 0-1,7-7 0-15,4-5 0 0,3-8 0 16,3-7 0-16,6-4 0 15,7-6 0-15,-1-1 0 0,9-4 0 16,2-4 0-16,3-3 0 16,1-2 0-16,0 0 0 15,-4 0 0-15,0-5 0 16,-2 2-18-16,0-4-72 0,-15-3 0 16,-2-2-4-16,-8-3-6 15,-3 1-1-15</inkml:trace>
  <inkml:trace contextRef="#ctx0" brushRef="#br0" timeOffset="287304.1892">1531 9892 66 0,'-32'-5'87'0,"5"-1"-5"16,11 1-4-16,5-2-2 16,28-2-65-16,3 0-1 15,13 0-3-15,10 0-4 16,5-3 0-16,11-1 0 0,9-1-3 15,5 2 0-15,-6-1-1 16,2 0 0-16,-1-1 0 16,-7 0-1-16,-8 2 0 15,-9 0 0-15,-11 2 5 0,-9 2 2 16,-5 4 1-16,-7 1 2 16,-2 3 2-16,-10 0 2 15,1 19 0-15,1-1 0 0,0 2-2 16,5 8-1-1,-4 3-2-15,-3 7-7 0,-5 2 0 16,-3 2 0-16,3 3 0 0,-2-5 0 16,-1 0 0-16,0-6 0 15,-7-4 0-15,8-8 0 16,2-6 0-16,5-16 0 16,-5 9 0-16,5-9 0 15,-3-12 0-15,-3-6 0 0,6-6 0 16,1-6 0-16,-6-8 0 15,10-5 0-15,3-7 0 16,-4-2 0-16,10 1 0 0,8 0 0 16,-2 4 0-16,-3 4 0 15,14 7 0-15,-8 8 0 16,-1 7 0-16,1 11 0 16,0 7 0-16,-10 6 0 0,3 12 0 15,-2 8 0-15,-2 4 0 16,-9 6 0-16,-1 1 0 15,-2 2 0-15,0-4 0 0,0-1 0 16,0-9 0 0,1 1 0-16,5-7 0 0,4-2 0 15,5-3 0-15,7 0 0 16,-1-1 0-16,-2 0 0 16,10 2 0-16,-2 2 0 15,-3 1 0-15,-3 4 0 0,-6 1 0 16,-6 2 0-16,-5 4 0 15,0-2 0-15,-12 3 0 16,-7-2 0-16,-5 2 0 0,-8-4 0 16,-4-1 0-16,-5-3 0 15,-3-2 0-15,-4-4 0 16,0-3 0-16,2-3 0 0,3-7 0 16,11 2 0-16,28-2-86 15,-33-18-5-15,29-3-3 16,4-10-8-16,15-6-4 0</inkml:trace>
  <inkml:trace contextRef="#ctx0" brushRef="#br0" timeOffset="288100.7376">3023 9605 16 0,'-9'-12'85'16,"2"2"4"-16,-3-1-4 15,-2 0-3-15,19 6-43 0,-7 5-8 16,-11-14-10-16,11 14-6 15,-3-10-3-15,3 10-3 16,0 0-3-16,9-4-3 16,3 4 0-16,9 0-2 0,6 3 0 15,5 3 0-15,10 2-2 16,10 1 1-16,2 2 0 16,6 2 0-16,7-1 1 0,1 3-1 15,2-2 1-15,2 2-1 16,-5-1 1-16,-7 0 1 15,0-3-2-15,-9 3 1 16,-7-4 0-16,-6 0-1 16,-12-3 0-16,-7 1 0 0,-6-4 1 15,-3 3-1-15,-10-7 0 16,-1 8 1-16,1-8 0 16,-11 12-1-16,-4-6 1 15,-4 1 1-15,-4 1-2 16,-10 1 0-16,-4 1 0 15,-7 1 0-15,-2-1 0 0,-6 2 0 16,-4 0 0-16,1 1 0 16,-2 0 0-16,2 2 0 15,0-3 0-15,7 3 0 0,3-1 0 16,6-2 0-16,6 0 0 16,3-2 0-16,9-1 0 0,6-1 0 15,3-3 0-15,12-5 0 16,-13 8 0-16,13-8-7 15,0 0-5-15,6 20-20 0,20-18-56 16,-3-2-1 0,1-4-5-16,12-4-6 0</inkml:trace>
  <inkml:trace contextRef="#ctx0" brushRef="#br0" timeOffset="288442.5221">4182 9923 9 0,'21'1'89'0,"-5"-1"4"16,-16 0-5-16,0 0-4 15,-1-16-28-15,-10 16-29 16,-10 9-9-16,0 0-5 0,-4 8-4 16,-9 0-2-16,-2 5-1 15,-6 2-2-15,-7 5-1 16,-1 1 0-16,-3 1-1 0,-3-1-2 15,0-3 0-15,1 1 0 16,3-4 0-16,6-5 0 16,5-4 0-16,6-3 0 15,5-3 0-15,9-3 0 16,6-2 0-16,4-1 0 16,11-3 0-16,-10 0 0 0,10 0 0 15,0 0-11-15,0 0-31 0,0 0-46 16,3-7-1-1,0-2-8-15,3-2-5 0</inkml:trace>
  <inkml:trace contextRef="#ctx0" brushRef="#br0" timeOffset="289072.5399">5037 9318 75 0,'0'-12'86'0,"0"-4"1"0,3 4-21 16,-2-2-14-16,-1 5-12 15,0 9-11-15,0-12-6 16,0 12-5-16,-16 3-5 0,2 11-4 16,-6 4-2-16,-5 9-1 15,-5 6-6-15,-4 7 0 16,-2 4 0-16,-3 5 0 16,4 2 0-16,3-2 0 15,1 0 0-15,6-2 0 16,6-4 0-16,6-4 0 15,5-3 0-15,7-3 0 16,3-2 0-16,8-1 0 0,4-2 0 16,7-2 0-16,6-2 0 0,2-3 0 15,4-3 0-15,3-4 0 16,1-1 0-16,1-5 0 16,1-4 0-16,-5-2 0 0,-3-2 0 15,-4 1 0-15,-7-10-6 16,-8-7-82-16,2 3-4 15,-8-4-3-15,-3 0-7 16,-3-2-1-16</inkml:trace>
  <inkml:trace contextRef="#ctx0" brushRef="#br0" timeOffset="289311.5884">4676 9811 14 0,'-39'-5'92'0,"12"2"1"15,3-3-5-15,6 3-3 16,7-2-50-16,11 5-4 16,0 0-10-16,0 0-7 0,6-2-6 15,12 2-4-15,7 1 0 16,7 0-2-16,8 0 1 0,11-1-2 16,6 4-4-16,4-4-8 15,12-10-50-15,-2 8-25 16,3-5-3-16,-2-1-6 0,-2-3-6 15</inkml:trace>
  <inkml:trace contextRef="#ctx0" brushRef="#br0" timeOffset="289854.2903">5674 9657 68 0,'0'0'97'0,"6"8"-3"16,-6-8-5-16,0 13-1 15,0-2-61-15,-1 7-8 0,-5 3-2 16,0 3-5-16,-1 5-12 16,-4 4 0-16,0 8 0 15,-3-2 0-15,1 2 0 0,-1-1 0 16,1-4 0-16,2-4 0 16,1-4 0-16,2-10 0 15,4-6 0-15,4-12 0 16,0 0 0-16,0 0 0 0,0-9 0 15,6-9 0-15,5-7 0 16,2-6 0 0,3-7 0-16,4-5 0 0,3-4 0 15,4 1 0-15,-1-1 0 0,2 3 0 16,-1 1 0-16,-4 5 0 16,2 5 0-16,-3 5 0 15,-2 6 0-15,-3 7 0 16,1 3 0-16,-2 7 0 15,0 5 0-15,-1 4 0 0,0 9 0 16,-2 6 0-16,2 3 0 16,-4 5 0-16,-1 3 0 15,1 4 0-15,-3 3 0 0,1 1 0 16,2 0 0-16,-2-2 0 16,0 1 0-16,0-1 0 15,3-3 0-15,0-4 0 16,1-1 0-16,-3-8 0 0,1 0 0 15,-4-9-18-15,-7-1-71 16,0-10-4-16,9 7-3 16,-9-7-6-16,0-6-1 0</inkml:trace>
  <inkml:trace contextRef="#ctx0" brushRef="#br0" timeOffset="290218.5232">5699 10002 68 0,'-25'0'96'0,"3"-3"-5"0,5-2-5 16,4-26-18-16,13 31-36 16,0 0-10-16,0-13-8 0,9 12-5 15,7-4-3-15,6 3-2 16,5-2-1-16,6 1-1 15,3-1 0-15,7 1 0 16,-2-2-1-16,5-1 0 0,-3 0-1 16,0 2 1-16,-4-1 0 15,-3-1 1-15,-6 0-2 16,-6 1 0-16,-3 1 0 0,-6-2 0 16,-5 3 0-16,-10 3 0 15,10-7 0 1,-10 7 0-16,0 0-2 0,0 0-5 15,0 0-7-15,0 0-23 16,0 0-51-16,0 0-1 0,0 0-6 16,0 0-5-16</inkml:trace>
  <inkml:trace contextRef="#ctx0" brushRef="#br0" timeOffset="291004.8657">6517 9860 6 0,'-12'0'80'15,"12"0"5"-15,-11-8-2 16,11 8-27-16,-12-4-9 15,12 4-12-15,0 0-10 0,0 0-6 16,-8-6-5-16,8 6-2 16,0 0-3-16,0 0-2 15,0 0-2-15,0 0-1 16,0 0 0-16,0 0-1 0,0 0 0 16,6 3 0-16,-6-3 0 15,16 4 0-15,-3-3 0 0,5 0-1 16,5 0-2-16,7-1 0 15,6 0 0-15,5-1 0 16,5-2 0-16,6 0 0 16,2 0 0-16,4 0 0 15,-2-1 0-15,-6 0 0 0,-1 1 0 16,-8-1 0-16,-4 1 0 16,-10 2 0-16,-4-1 0 15,-8 0 0-15,-5 0 0 16,-10 2 0-16,10-2 0 0,-10 2 0 15,0 0 0-15,0 0 0 16,0 0 0-16,0 0 0 0,0 0-2 16,-5 1-16-16,3-11-35 15,-6 10-38-15,-6 0 0 16,0 0-7-16,-6-2-3 16</inkml:trace>
  <inkml:trace contextRef="#ctx0" brushRef="#br0" timeOffset="291370.2516">6908 9676 14 0,'-2'-14'92'15,"2"3"0"-15,0-3-1 16,0 3-4-16,-20-1-46 0,20 12-8 16,0 0-10-16,0 0-7 15,5 0-5-15,-4 14-4 16,0 3-3-16,-1 5-4 15,0 7 0-15,0 6 0 16,0 4 0-16,-3 2 0 0,-3 4 0 16,0-1 0-16,3 0 0 15,-4-2 0-15,2-4 0 16,3-2 0-16,0-6 0 16,1-6 0-16,-1-3 0 0,2-6 0 15,0-3 0-15,0-2 0 16,0-10 0-16,0 10 0 0,0-10 0 15,0 0 0-15,0 0 0 16,0 0 0-16,0 0-12 16,0 0-77-16,0 0-4 15,5-7-2-15,-4-3-8 0,0 1-2 16</inkml:trace>
  <inkml:trace contextRef="#ctx0" brushRef="#br0" timeOffset="293136.7999">7450 9457 61 0,'0'-23'87'15,"0"-1"0"-15,6-5-5 16,3 3-34-16,7 0-12 0,4 2-12 16,2 2-6-16,6 7-5 15,1 3-3-15,2 6-3 16,-1 5-1-16,-3 4-1 0,-1 9-2 15,-7 9 0-15,-6 7-2 16,-5 5 1-16,-8 6-1 16,-4 2 1-16,-9-2-1 0,-7 1 0 15,-2-2 0 1,-3-6 0-16,3-3-1 16,1-8 1-16,4-3-1 0,3-4 1 15,7 0 0-15,5-3 0 16,7-1 1-16,11 1-1 15,9 3 1-15,9 2 0 16,5 4-2-16,6 2 0 0,1 3 0 16,1 4 0-16,-7 2 0 15,-3-1 0-15,-11 1 0 16,-7 1 0-16,-10-4 0 0,-9-2 0 16,-4-1 0-16,-14-4 0 15,-6-3 0-15,-5-1 0 0,-6-4 0 16,-2-3 0-16,-4-1 0 15,3-3 0-15,2-3 0 16,2-1 0-16,5-2 0 16,6 0 0-16,4-6-3 15,9 0-11-15,3-6-20 0,7-1-53 16,12-1-3-16,5-5-5 16,6-2-7-16</inkml:trace>
  <inkml:trace contextRef="#ctx0" brushRef="#br0" timeOffset="293524.2307">8095 9846 73 0,'-2'-13'95'0,"1"4"-3"0,1 9-4 16,4-18-2-16,8 12-59 15,8 3-8-15,9-1-6 16,6 3-5-16,6-1-2 0,9 2-2 16,3 0-4-16,1 0 0 15,1-1 0-15,-2-1 0 16,-7 0 0-16,-5-1 0 16,-8 1 0-16,-7 0 0 15,-10 0 0-15,-8 0 0 0,-8 2 0 16,0 0 0-16,0 0 0 15,-13-5 0-15,3 5 0 16,-2 0 0-16,1 0 0 16,1 0 0-16,0 0 0 15,10 0 0-15,0 0-4 0,0 0-57 16,0 0-29-16,15 0-2 16,3-2-7-16,5-5-4 15</inkml:trace>
  <inkml:trace contextRef="#ctx0" brushRef="#br0" timeOffset="293800.9215">9185 9583 30 0,'17'-15'93'16,"-4"2"-1"-16,-7-2-3 0,-5 0-3 16,-3-3-44-1,-7 10-17-15,-6 3-6 16,-7 4-5-16,-5 1-5 0,-4 12-3 15,-5 5 0-15,-3 8-6 16,0 4 0-16,4 7 0 0,3 2 0 16,7 1 0-16,14 1 0 15,10-2 0-15,8 2 0 16,19-5 0-16,16-2 0 16,6-6-12-16,18-1-14 15,3-4-60-15,11-10-6 0,5-5-3 16,-1-6-5-16,3-3 0 15</inkml:trace>
  <inkml:trace contextRef="#ctx0" brushRef="#br0" timeOffset="294302.9616">9894 9820 44 0,'34'-31'93'15,"-7"2"0"-15,-12 0-5 0,-4 8-23 16,-8 3-19-16,1 5-15 16,-4 13-9-16,0 0-7 15,0 0-5-15,-9 3-6 16,1 11-4-16,-2 3 0 15,-2 10 0-15,-2 3 0 0,-6 6 0 16,-2 1 0-16,1 1 0 16,0-2 0-16,2-3 0 15,3-5 0-15,0-6 0 16,8-6 0-16,8-16 0 16,0 0 0-16,0 0 0 0,12-8 0 15,4-8 0-15,3-7 0 16,6-7 0-16,3-5 0 0,3-6 0 15,4-3 0-15,2-6 0 16,2 0 0-16,-2-2 0 16,-1 2 0-16,0 1 0 0,-5 7 0 15,-4 5 0-15,-2 6 0 16,-3 9 0-16,-9 8 0 16,3 10 0-16,-2 5 0 15,0 14 0-15,-5 8 0 16,3 9 0-16,-2 4 0 15,2 6 0-15,0 3 0 0,0 1 0 16,1 0 0-16,2-2 0 16,-2-2 0-16,-3-2 0 0,2-5 0 15,-5 1 0 1,1-3 0-16,-5-2 0 0,-3-1 0 16,0-2 0-16,-5-5-6 15,0-4-83-15,-3-3-3 16,-6-5-5-16,2-6-5 0,0-5-3 15</inkml:trace>
  <inkml:trace contextRef="#ctx0" brushRef="#br0" timeOffset="294599.6256">10013 9883 45 0,'-37'-12'96'0,"5"2"-1"0,7 0-6 16,9-1-2-16,16 11-53 15,0-12-8-15,17 8-8 16,15 1-6-16,15 2-3 0,7 2-9 16,13-1 0-16,2 0 0 15,2 1 0-15,-4-1 0 16,-4 0 0-16,-10 1 0 16,-7-3 0-16,-13-1 0 0,-10 0 0 15,-7-1 0-15,-16 4 0 16,0 0 0-16,0 0 0 15,-16-8-2-15,1 5-53 16,-7 3-34-16,-8 3-2 16,0 1-7-16,-2 0-5 0</inkml:trace>
  <inkml:trace contextRef="#ctx0" brushRef="#br0" timeOffset="305235.2948">2035 10704 17 0,'0'-13'74'0,"1"-6"-3"16,6 7-8-16,-6-5-7 16,1 4-10-16,1-2-11 0,0 3-5 15,-1 1-7-15,-2 1-4 16,0 10-5-16,0-13-3 0,0 13-2 15,0 0-2-15,-4 7 0 16,-3 7-2-16,-4 3-1 16,5 6-1-16,-8 5 1 15,-4 5 3 1,-4 2-1-16,3 6-6 0,0 0 0 0,-1 2 0 16,-1 2 0-16,0-2 0 15,3 1 0 1,5 1 0-16,0 1 0 0,2-2 0 15,0 0 0-15,-1-1 0 16,7-2 0-16,5-1 0 0,-2-4 0 16,2-1 0-16,1-8 0 15,14 1 0-15,7-7 0 16,0-2 0-16,10-4 0 0,-10-2 0 16,14-5 0-16,-3-2 0 15,2-3 0-15,-10-2 0 16,4-1 0-16,-5-4 0 15,-6-1 0-15,2-8 0 0,-4 4-10 16,16-6-80-16,-26-1-1 16,2-4-4-16,-8 0-6 15,-5 0-3-15</inkml:trace>
  <inkml:trace contextRef="#ctx0" brushRef="#br0" timeOffset="305489.232">1567 11325 43 0,'-33'3'93'0,"3"-3"-2"15,6 0-4-15,12-2-3 16,12 2-48-16,0-10-8 0,10 6-9 16,10 0-7-16,4-1-5 15,16-1-2-15,1 2-1 16,0 0-2-16,12-2-2 0,0 3 0 15,2-2 0-15,4 5-10 16,-8-4-9 0,4-10-50-16,2 11-18 0,7-4-4 0,-17-2-4 15,3-3-3-15</inkml:trace>
  <inkml:trace contextRef="#ctx0" brushRef="#br0" timeOffset="305904.5935">2770 11098 51 0,'7'-5'92'16,"-7"5"-3"-16,0-8-4 16,0 8-2-16,14-10-55 0,-14 10-6 15,-14-5-8-15,6 5-5 16,-3 1-3-16,-3 4-2 15,2 6 0-15,-7 2 0 16,0 4-1-16,4 5 0 0,-3 1 0 16,2 6-1-16,-1 2 3 15,3 2-1-15,6 3-4 16,0-5 0-16,5 2 0 16,1-2 0-16,2-5 0 15,11-2 0-15,2-3 0 16,5-5 0-16,6-3 0 0,2-5 0 15,7 0 0-15,-2-5 0 16,0-3 0-16,-3 0 0 16,-1 0 0-16,-4-4 0 15,-5-1 0-15,1 3 0 0,-12-9-24 16,-7 11-64-16,14-8-2 16,-14 8-5-16,8-8-5 15,-8 8-2-15</inkml:trace>
  <inkml:trace contextRef="#ctx0" brushRef="#br0" timeOffset="306929.5656">3613 10900 30 0,'-12'-7'54'0,"4"2"-4"16,-5-3-3-16,13 8-4 16,-17-9-4-16,17 9-4 15,-16-6-4-15,16 6-5 16,0 0-3-16,-8-7-3 0,8 7-4 16,0 0-4-16,0 0 0 15,0 0-6-15,0 0 0 16,0 0-3-16,0 0 0 15,6 4 0-15,-6-4 0 16,14 13 1-16,3-7 0 0,3 3 0 16,11-3 0-1,6 1 0-15,7 0-2 0,8-1 1 16,11-1-1-16,5 2-1 0,2-1 0 16,1 1 0-16,-1-2 0 15,-4 1-1-15,-3 0 3 16,-7 1 0-16,-7 0-2 15,-9 0 1-15,-12 0 0 0,-2 0-1 16,-14 2 1-16,-1-1 0 16,-9 0-2-16,-3 0 2 0,-11 4-2 15,-2-1 0 1,-6 0 0-16,-7 2 0 0,-2-1 0 16,-7 0 0-16,-3 1 0 15,-2 2 0-15,-1-1 0 16,-3 0 0-16,-1 2 0 0,-3-1 0 15,2-1 0-15,4-1 0 16,1 0 0-16,9-2 0 16,-2-2 0-16,7-2 0 15,3 0 0-15,12-1 0 0,1-2 0 16,0-1 0-16,12-3-12 16,-11 7-8-16,11-7-51 15,7 0-17-15,3 3-1 0,7 2-8 16,0-4-1-16</inkml:trace>
  <inkml:trace contextRef="#ctx0" brushRef="#br0" timeOffset="307250.5127">4613 11328 31 0,'18'0'89'0,"-4"0"-2"15,-14 0-5-15,0 0-2 16,-6 3-41-16,-5 2-15 16,-3 5-11-16,-9-1-5 0,-5 4 0 15,-3 4-1-15,-5 1-1 16,-1 2-1-16,-6 3 0 16,-2 0-2-16,-3 0 0 0,0 0 0 15,4 0-3 1,-1-4-1-16,7-3 1 0,2-2 0 15,11-3-1-15,2-4 0 0,8 2-3 16,5-8-2-16,10-1-6 16,0 0-26-16,16 0-45 15,4-6 0-15,5-7-8 16,5-4-4-16</inkml:trace>
  <inkml:trace contextRef="#ctx0" brushRef="#br0" timeOffset="307694.2607">5359 10841 14 0,'26'-20'90'16,"-11"0"0"-16,-3-1-4 0,-6 1-5 15,-5 6-43-15,0-2-12 16,-2 7-7-16,1 9-6 16,-19-10-3-16,7 10-2 15,-5 6-2-15,-2 8-1 0,-5 5 0 16,0 5-1-16,-4 5 0 16,-2 4-1-16,1 2 3 15,2 6-3 1,2 1-3-16,1-2 0 15,5 1 0-15,7-2 0 16,5-3 0-16,7-2 0 0,4-2 0 16,6-7 0-16,8-4 0 15,7-1 0-15,0-5 0 0,5-2 0 16,5-2 0-16,-4-3 0 16,8 0 0-16,-6-3 0 15,0-1 0-15,-5-4-26 0,-4 0-61 16,-1 0-5-16,-9-7-1 15,-2-1-7-15,-12-5 0 16</inkml:trace>
  <inkml:trace contextRef="#ctx0" brushRef="#br0" timeOffset="307902.3495">5018 11137 9 0,'-20'0'80'0,"11"0"4"0,9 0-4 16,0 0-5-16,22-11-43 16,9 7-9-16,7 1-13 0,8-2-7 15,11 3-14-15,4 2-44 16,4-4-20-16,6 0-5 16,-5-3-4-16,1-1-2 15</inkml:trace>
  <inkml:trace contextRef="#ctx0" brushRef="#br0" timeOffset="308346.7171">5840 11012 22 0,'11'-4'91'0,"-11"4"-2"16,0 0-3-16,10-1-2 15,-10 1-37-15,0 8-18 16,0 7-12-16,0 3-6 0,0 4-3 16,-1 6-1-16,-2 4-1 15,-3 5-1-15,0-1-2 16,0-3-1-16,-1-2 0 15,-1-5 0-15,3-3-2 16,3-9 0-16,2-14 0 16,0 0 0-16,0 0 0 0,11-13 0 15,1-7 0-15,3-6 0 16,2-5 0-16,4-6 0 16,1-4 0-16,4-1 0 15,0-2 0-15,4 2 0 0,-2-1 0 16,4 3 0-16,-3 5 0 15,0 6 0-15,-3 4 0 0,0 9 0 16,-3 6 0-16,-3 7 0 16,-3 6 0-16,-1 11 0 15,-3 9 0-15,-4 8 0 16,3 11 0-16,-7 4 0 16,0 6 0-16,-2 0 0 15,-2 5 0-15,-1-5 0 16,-1 1 0-16,-1-9 0 15,-5-8 0-15,7-1-35 0,-4-7-54 16,0-9-4-16,-1-6-2 16,5-13-6-16,-10 6 3 15</inkml:trace>
  <inkml:trace contextRef="#ctx0" brushRef="#br0" timeOffset="308553.1062">6050 11267 57 0,'-19'-9'94'16,"1"-1"-4"-16,6 3-4 16,6-8-4-16,6 15-50 0,8-12-12 15,9 6-9-15,9 3-5 16,6 0-7-16,10 3-9 16,-3 3-42-16,5-3-30 15,5 0-4-15,-6-4-7 16,3-1-5-16</inkml:trace>
  <inkml:trace contextRef="#ctx0" brushRef="#br0" timeOffset="309011.3755">6674 11142 63 0,'12'7'96'15,"-12"-7"-2"-15,0 0-7 16,6-6-1-16,-6 6-51 0,0 0-12 16,2-12-9-16,-2 12-4 15,0 0-7-15,0 0-3 16,14-10 0-16,-14 10 0 16,17-5 0-16,-5 3 0 0,4-1 0 15,3 0 0-15,6 2 0 16,3-1 0-16,8 0 0 15,2 2 0-15,4-4 0 16,6 1 0-16,2 3 0 16,-2-4 0-16,3-1 0 0,-2 2 0 15,-10-2 0-15,-3 1 0 16,-6 0 0-16,-6 1 0 16,-6-1 0-16,-5 2 0 15,-13 2 0-15,9-4 0 0,-9 4 0 16,0 0 0-16,0 0 0 15,0 0 0-15,-12-7 0 0,3 7 0 16,-2-2-9-16,2-15-65 16,-4 17-19-16,-2-4-1 15,-2-1-7-15,-2-4-1 16</inkml:trace>
  <inkml:trace contextRef="#ctx0" brushRef="#br0" timeOffset="309386.6931">6935 10852 61 0,'-10'-10'93'15,"4"1"-2"-15,3-1-4 16,2 15-25-16,1-5-26 0,3-6-11 16,-3 6-10-16,14 0-4 15,-6 9-3-15,2 6-3 16,-2 6-1-16,2 3-2 0,-4 5 3 15,-1 9-1 1,2 1-2-16,-6 2-2 16,0 1 0-16,-1-2 0 15,0 2 0-15,-6-6 0 0,4 1 0 16,-1-8 0-16,-2-6 0 16,2-1 0-16,1-3 0 15,-1-5 0 1,2-2 0-16,1-2 0 0,0-10 0 0,-2 11 0 15,2-11 0-15,0 0 0 16,0 0 0-16,0 0 0 16,0 0 0-16,0 0-22 15,6 0-65-15,-6 0-3 0,10-10-3 16,-10 10-7-16,9-16-2 16</inkml:trace>
  <inkml:trace contextRef="#ctx0" brushRef="#br0" timeOffset="311061.4822">7768 10843 44 0,'-6'-14'86'16,"0"-1"-2"-16,2-3-4 0,-2-2-38 16,6 6-2-16,3-4-15 15,4 0-7-15,9 3-5 0,6 1-2 16,6 2-1-16,2 2-2 15,3 3-1-15,0 4-1 16,0 3-2-16,-5 4 0 0,-4 9-2 16,-6 7 0-16,-8 3 0 15,-6 6-1-15,-4 3 1 16,-7 3-1-16,-8-2 1 16,-3 2-2-16,-3-4 3 0,-3-5-1 15,1-1 0 1,3-7 0-16,3-2 0 0,4-3 0 15,4-2 0-15,9-11 0 16,5 17-2-16,12-10 0 16,11 0 0-16,5 2 0 0,5 1 0 15,8 4 0-15,-1-2 0 16,-1 5 0-16,-4 0 0 16,-7 1 0-16,-6 1 0 15,-9 3 0-15,-11-3 0 0,-7 1 0 16,-5-1 0-16,-10-2 0 15,-9-3 0-15,-5 0 0 16,-2-3 0-16,-7-2 0 0,4-2 0 16,-2-4 0-16,4-2 0 15,1 0 0-15,7-1 0 16,2-1 0-16,11-1-4 16,6-6-18-16,5 8-63 15,6-15-4-15,15 2-3 0,7-1-8 16,5-1-1-16</inkml:trace>
  <inkml:trace contextRef="#ctx0" brushRef="#br0" timeOffset="311399.6682">8353 11114 60 0,'-15'-11'86'0,"15"11"-3"0,-11-13-3 16,11 13-37-16,-4-10-7 16,4 10-14-16,0 0-8 15,0 0-4-15,0 0-3 16,0 0-3-16,0 0-2 16,0 0-1-16,0 0 0 0,0 0 0 15,0 0 0-15,3 5-1 16,-3-5 1-16,0 0 0 15,0 0 0-15,0 0 0 0,0 0 0 16,0 0 0-16,0 0 0 16,0 0-1-16,0 0-3 15,0 0-4-15,0 0-17 0,18 8-56 16,-18-8-1-16,0 0-8 16,0 0-5-16</inkml:trace>
  <inkml:trace contextRef="#ctx0" brushRef="#br0" timeOffset="320806.9527">8789 10950 22 0,'-6'-13'48'0,"6"13"1"0,0 0-7 16,-5-9-4-16,5 9-5 16,0 0-4-16,0 0-4 15,0 0-4-15,0 0-4 0,0 0-4 16,0 0-2-16,0 0-2 15,0 0-1-15,0 0-1 16,0 0-2-16,0 0 1 0,0 0-2 16,0 0-1-16,0 0 1 15,0 0-1-15,0 0 1 16,0 0 0-16,0 0 0 16,0 0-1-16,0 0 1 0,0 0-1 15,0 0 1-15,0 0-1 16,0 5 1-16,0-5-1 15,0 0 2-15,0 0-3 16,2 10 2-16,-2-10-1 0,0 0 0 16,0 0 0-16,0 0 0 15,0 0 1-15,0 0-1 16,0 0 0-16,12 6 0 16,-12-6 0-16,10 0 0 15,-10 0 0-15,13 1-1 0,-1 0-1 16,-4 0 1-16,3 1-1 15,1 0 0-15,2-1 0 16,0-1 0-16,4 1 0 16,1-1 0-16,1 0 0 15,2 0 0-15,3 0 0 16,-1-1 0-16,0-1 0 0,2 0 0 16,-1 0 0-16,3 1 0 0,-4-2 0 15,0 2-1-15,-2-2 1 16,4 1-1-16,-4-2 1 15,3 2 0-15,-2-2-1 16,0 2 0-16,0-1 1 16,2 1-1-16,-4 0 0 15,1-1 0-15,-2 1 0 16,-2 0 0-16,-1 1 1 0,0-1-1 16,-3 0 0-16,-2 2 0 15,-1-3 0-15,-3 3 0 0,-8 0 1 16,10-3-1-16,-10 3 1 15,0 0-1-15,0 0 1 16,0 0-1-16,0 0 1 16,0 0 0-16,0 0-1 0,0 0 0 15,0 0 0-15,0 0 0 16,0 0 0-16,0 0 0 16,0 0 0-16,0 0-1 0,0 0 1 15,0 0 0-15,0 0-1 16,0 0 1-16,0 0-1 15,0 0 1-15,0 0-1 16,0 0 0-16,0 0 0 16,0 0 0-16,0 0 0 0,0 0 0 15,0 0-1-15,0 0 1 16,0 0-1-16,0 0 0 16,0 0 0-16,0 0 0 0,0 0 0 15,0 0-1-15,0 0 0 16,0 0 0-16,0-8-1 15,0 8 1-15,0 0 0 16,0 0 0-16,0 0 0 0,0 0-1 16,0 0 1-16,0-10-2 15,0 10-2-15,0 0 0 16,0 0-2-16,0 0-1 0,0 0-3 16,0 0-4-16,0 0-7 15,0 0-8-15,0 0-28 16,0 0-19-16,7 7-4 0,-7-7 1 15</inkml:trace>
  <inkml:trace contextRef="#ctx0" brushRef="#br0" timeOffset="321632.7535">10341 10732 12 0,'9'-15'72'0,"-1"-2"-10"15,-2 3-4-15,-2 0-8 0,0 0-10 16,-3 3-8-16,-1 1-9 15,0 10-3-15,-11-8-3 16,-4 8-4-16,-5 4-1 16,-4 9-1-16,-10 4-2 0,-8 6 0 15,-3 8-1-15,-6 2-1 16,-1 3 0-16,3 2 0 16,1 2-3-16,9-3 1 15,5-1 0-15,14-3-1 0,9-2 0 16,11-4 0-16,13-2-1 15,13-4 0-15,12-2 1 16,9-4-5-16,7 0-2 16,11-1-5-16,1-5-14 0,8-9-61 15,4 1-4-15,-1-1-6 16,-4-8-5-16,-6-8-3 0</inkml:trace>
  <inkml:trace contextRef="#ctx0" brushRef="#br0" timeOffset="322132.6324">10854 10882 9 0,'0'0'85'16,"0"-8"4"-16,0 8-1 15,0 0-5-15,-19 8-45 0,14 9-9 16,-2 2-10-16,0 6-4 16,-3 3-2-16,-3 3-5 15,2 2-1-15,-5 0-2 16,3-3-1-16,3-3-1 15,-3-4 1-15,5-4-2 0,-1-8 0 16,9-11 0-16,0 0-1 16,0 0 0-16,2-16 0 15,8-4 0-15,0-7 1 16,6-7-2-16,7-5-3 16,0-4 1-16,2-5 1 0,6 1-1 15,-2-2 1-15,1 6-1 16,5 1 0-16,-8 6 3 15,1 7 0-15,-3 5 0 0,2 6 1 16,-5 9-1-16,-4 6 1 16,0 4 0-16,-1 12 1 15,-1 5-3-15,-3 9 0 16,-1 6 0-16,-2 5 0 0,-2 9 0 16,2 9 0-1,-5 0 0-15,0-2 0 16,0-1 0-16,1-3 0 15,-4-5 0-15,5 0 0 16,-7-8-6-16,3-8-20 16,-3-4-61-16,0-7-2 0,-7-3-6 15,-1-8-3-15,-3-6-2 16</inkml:trace>
  <inkml:trace contextRef="#ctx0" brushRef="#br0" timeOffset="322477.3796">10869 11126 51 0,'-20'-5'95'0,"3"-2"-4"0,7-3-4 16,7-1-3-16,3-1-54 16,13 4-7-16,9-1-8 15,4 0-6-15,8 2-3 0,7-1-2 16,4 1-1-16,0 2-1 15,3-2-1-15,-3 4 0 16,-1-3 0-16,-7 1-2 0,-7 1 1 16,-3-2 0-1,-9 2-1-15,-8-2 1 0,-2 2 0 16,-8 4-1-16,5-9 0 16,-5 9 2-16,0 0-2 0,0 0 0 15,-7-9-3-15,7 9-3 16,-15 2-6-16,12 10-23 15,-11 2-50 1,0 1-1-16,-1 2-6 16,0 0-5-16</inkml:trace>
  <inkml:trace contextRef="#ctx0" brushRef="#br0" timeOffset="331539.9693">2072 12090 17 0,'0'-11'77'0,"0"-2"4"16,-1-2-1-16,-6 4-27 16,4-3-9-16,-2 6-9 0,-4 0-9 15,2 1-1 1,7 7-8-16,-10-9-2 0,10 9-4 16,-8 2-2-16,-2 7-3 15,1 6 0-15,0 3-3 16,-1 3-1-16,-2 6 0 0,2 3 0 15,-11 3-2-15,2 1 0 16,7 1 0-16,-1-1 0 16,-5 3 0-16,12-1 0 0,-7-1 0 15,-4 1 0-15,11 0 0 16,-1-3 0-16,-2 0 0 16,6 1 0-16,3-6 0 15,0 1 0-15,2-3 0 0,6-2 0 16,7-2 0-16,1-3 0 15,1-2 0-15,7-2 0 16,-2-3 0-16,9 0 0 16,5-4 0-16,-5-1 0 0,-5-1 0 15,8-4 0-15,5 0 0 16,-13-2 0-16,-1-1-19 16,5-4-68-16,-10-3-4 15,-3-3-2-15,-7-2-8 16,-10-3-1-16</inkml:trace>
  <inkml:trace contextRef="#ctx0" brushRef="#br0" timeOffset="331978.9373">1658 12561 31 0,'-22'-7'79'0,"10"-1"-2"16,4-3-4-16,11 0-3 15,7-1-52-15,18 3-4 16,9 0-7-16,8 1-6 16,16 0 0-16,8 1-1 0,7 0 0 15,4-1 0-15,-7-1-1 16,4 0-2-16,-6 0 2 16,-7-1 1-16,-8 0 1 15,-14 1 1-15,-10-2 5 0,-10 2 3 16,-7-1 4-16,1 2 1 15,-16 8 2-15,10-14 1 16,-10 14-2-16,0 0 1 0,0 0-6 16,0 0-2-16,13 9-1 15,-11 6-8-15,2 6 0 16,7 6 0-16,-8 4 0 0,3 8 0 16,3 3 0-16,-5 2 0 15,-1-3 0-15,0 1 0 16,0-1 0-16,-3-6 0 15,2-1-4 1,-2-7-20-16,4-8-62 0,-1-2-5 16,-1-6-4-16,-2-11-3 0,0 0-2 15</inkml:trace>
  <inkml:trace contextRef="#ctx0" brushRef="#br0" timeOffset="332366.1266">2396 12386 25 0,'-13'-21'93'0,"6"0"-2"16,7 4-3-16,2 0-5 15,14 31-25-15,4-19-33 16,11 0-10-16,13 5-5 16,-2 3-4-16,5 12-2 0,-1 3-1 15,6 7 0 1,-5 5-2-16,2 2-1 0,-10 2 2 15,-6 0 0-15,-7 1 0 0,-5 0-2 16,-7-1 0-16,-12-2 0 16,-5-2 0-16,-10-1 0 15,-6 0 0-15,-1-3 0 16,-4-1 0-16,-6-2 0 0,-1-5 0 16,-3 0 0-16,2-4 0 15,-4-1 0-15,5-2 0 16,-5-3 0-16,11-3 0 15,-2 1 0-15,3-2 0 16,9 1-24-16,15-5-65 0,-8 0-1 16,8 0-4-16,8-20-8 15,15 8-1-15</inkml:trace>
  <inkml:trace contextRef="#ctx0" brushRef="#br0" timeOffset="333136.5946">3399 12334 70 0,'0'-10'85'0,"0"1"0"0,0-2-6 16,12 1-35-16,-12 10-9 15,-10-12-12-15,10 12-6 0,-10-7-6 16,10 7-2 0,0 0-1-16,0 0-1 0,0 0-2 15,7 3-1-15,13 2 0 16,10 3-1-16,4 3 1 16,11 1-1-16,9 2 0 15,8 1-1-15,3 1-1 16,2-1 0-16,-7 1 0 0,2 0-1 15,0-1 1-15,-13-1-1 16,-4 1 0-16,-7 0 0 16,-5-3 1-16,-4 2-1 0,-7-1 1 15,-6 0-1-15,-7 0 1 16,-2 0-1-16,-7-2 1 16,-4 0-1-16,-8 0 2 0,-11-1-2 15,-4 1 0-15,-7-1 0 16,-6-1 0-16,-10 0 0 15,2-1 0-15,-10 0 0 16,-2-1 0-16,2 0 0 0,-1-1 0 16,0 0 0-16,2 0 0 15,11 0 0-15,2-1 0 16,12-2 0-16,3 0 0 16,8-2 0-16,5 1 0 15,6-1 0-15,10-1 0 16,0 0 0-16,0 0 0 0,0 0 0 15,0 0 0-15,0 0 0 16,0 0 0-16,0 0 0 0,9 7 0 16,-9-7-9-1,15 8-9-15,0-1-28 0,5 0-42 16,5-2-2-16,8-3-5 16,4-2-4-16</inkml:trace>
  <inkml:trace contextRef="#ctx0" brushRef="#br0" timeOffset="333652.2505">4540 12717 5 0,'20'0'84'16,"-6"-1"4"-1,-14 1-2-15,11-10-5 0,-11 10-41 16,0 0-12-16,0-9-9 15,0 9-6-15,-11 0-2 16,1 0-3-16,1 0-1 0,-5 3-1 16,-2 2 0-16,-3 2-1 15,-1 1 0-15,-6 2-1 16,0-1 0-16,-6 4-1 0,-4 1-1 16,-4 3 0-1,0 0 0-15,-6 1 0 0,-1 1-2 0,-2-1 0 16,-3 3 0-16,0-2 0 15,3 1 0-15,-1-3 0 16,-1 1 0-16,0-2 0 16,7-2 0-16,-2 1 0 15,6-5 0-15,4-1 0 0,6-4 0 16,1 0 0-16,9-3 0 16,2-3 0-16,6 1 0 15,12 0 0-15,-11 0 0 16,11 0 0-16,0 0 0 0,0 0 0 15,0 0 0-15,0 0 0 16,0 0 0-16,0 0 0 16,0 0 0-16,0 0 0 15,0 0 0-15,7 4 0 0,-7-4-15 16,13 16-36-16,-2-13-38 16,4-1-1-16,-2-2-7 15,6-4-4-15</inkml:trace>
  <inkml:trace contextRef="#ctx0" brushRef="#br0" timeOffset="334372.4608">5433 12225 0 0,'1'-13'80'0,"3"-2"4"15,-4 0-1-15,0 15-17 16,0-13-18-16,0 1-11 0,0 1-10 16,0 11-4-16,-1-13-5 15,1 13-3-15,-10 0-4 16,2 2-1-16,-5 9-3 0,0 5-5 16,-4 4-2-16,-3 5 0 15,-4 5 0-15,0 4 0 16,-3 5 0-16,1 2 0 15,2 4 0-15,-1-1 0 16,3 3 0-16,4 0 0 16,4-2 0-16,6-1 0 0,5-3 0 15,3-4 0 1,4-5 0-16,8-3 0 0,8-7 0 16,4-1 0-16,5-6 0 0,3-2 0 15,5-5 0-15,0-2 0 16,6-3 0-16,-3-3 0 15,-4 0 0-15,0-3 0 16,-5 0 0-16,-6-8-7 0,-1-11-75 16,-7 12-9-16,-6-3-5 15,-9-2-5-15,-2-1-2 16</inkml:trace>
  <inkml:trace contextRef="#ctx0" brushRef="#br0" timeOffset="334579.3919">5133 12611 41 0,'0'0'84'0,"-11"-3"-3"16,11 3-3-16,13-14-5 0,7 9-55 16,13 5-7-16,10-4-8 15,11 4-14-15,2 2-40 16,14-2-23-16,8 2-5 15,4-6-6-15,2-2 1 16</inkml:trace>
  <inkml:trace contextRef="#ctx0" brushRef="#br0" timeOffset="334998.6979">6128 12478 47 0,'19'-9'97'0,"-6"2"-2"16,-13 7-6-16,5-9-2 15,-5 9-46-15,-9 6-17 0,-1 8-7 16,-6 7-7-16,4 6-6 15,-4 7-4-15,1 2 0 16,0 5 0-16,4-2 0 0,1 0 0 16,2-6 0-16,4-3 0 15,2-7 0-15,0-4 0 16,2-10 0 0,0-9 0-16,0 0 0 0,11-6 0 15,-1-9 0-15,2-8 0 16,3-4 0-16,4-10 0 15,3-4 0-15,2-4 0 0,-3-3 0 16,5 0 0-16,-1 2 0 16,-1 1 0-16,-3 7 0 0,-1 6 0 15,-1 7 0-15,-2 9 0 16,-1 7 0-16,-1 9 0 16,1 4 0-16,-5 12 0 0,3 7 0 15,-4 7 0-15,2 9 0 16,-4 4 0-16,2 5 0 15,-4 1 0-15,1-1 0 16,1-2 0-16,-2-1-3 0,-2-9-24 16,-4-4-61-16,2-7-4 15,-2-9-4-15,0-7-5 16,0-9-2-16</inkml:trace>
  <inkml:trace contextRef="#ctx0" brushRef="#br0" timeOffset="335198.4612">6238 12709 3 0,'-22'-6'89'0,"4"-1"2"16,3 0-3-16,3-2-6 15,7-2-35-15,5 11-18 16,7-10-13-16,7 6-6 16,7 2-5-16,6 0-3 0,8 2-5 15,1 0-13-15,6 2-65 16,4-1 0-16,1-1-8 15,1 0-5-15,-1-4-1 16</inkml:trace>
  <inkml:trace contextRef="#ctx0" brushRef="#br0" timeOffset="335489.1145">6762 12582 45 0,'0'0'93'0,"-10"0"-2"16,10 0-6-16,2-6 0 16,8-1-52-16,7 0-10 15,9 4-10-15,6-2-3 16,5 2-3-16,7-1-2 0,6 1-2 16,4 2 0-16,3-2-2 15,-1 0 0-15,1 1 0 16,-5 0 0-16,-2-1 0 15,-5 0-1-15,-6 1-1 16,-7-4-6-16,-5 5-8 0,-13 15-59 16,-1-14-13-16,-13 0-3 15,11-16-6-15,-11 4-6 0</inkml:trace>
  <inkml:trace contextRef="#ctx0" brushRef="#br0" timeOffset="335772.3079">7182 12341 38 0,'-16'-2'99'0,"3"1"-3"15,5-2-6-15,8 3-4 0,-11-27-32 16,11 27-30-16,0 8-9 16,5 6-6-16,2 9-9 15,-1 2 0-15,3 9 0 0,-4 8 0 16,-2 5 0-1,-1 5 0-15,-1-2 0 0,-1 1 0 16,0-2 0 0,0-4 0-16,0-3-2 0,-1-11-32 0,4-2-53 15,3-10-4 1,1-5-6-16,3-11-5 16,2-3 4-16</inkml:trace>
  <inkml:trace contextRef="#ctx0" brushRef="#br0" timeOffset="336233.5608">7630 12272 78 0,'19'-33'96'0,"2"1"-3"16,0 2-6-16,-1 2-1 0,1 1-62 15,2 12-6-15,-3 5-9 16,4 7-3-16,-4 3-2 15,-3 12-2-15,-3 7-1 16,-4 4-1-16,-6 6 1 16,-4 1 0-16,0 0-1 15,-10 0 1-15,1-3 0 0,-5-2-1 16,4-5 1-16,-1-5 1 16,3-2-2-16,6-3 0 15,4-1 0-15,10-2 0 0,8 0 0 16,4 4 0-16,3-1 0 15,6 2 0-15,4 5 0 16,-1 2 0-16,0 4 0 0,-3 2 0 16,-8 1 0-16,-3 1 0 15,-5 1 0-15,-6-1 0 16,-9-4 0-16,-3-1 0 0,-13-2 0 16,-5-4 0-16,-5-1 0 15,-8-3 0 1,-4-2 0-16,-2-3 0 0,-4-1 0 15,1 0 0-15,-1-6-14 0,5 0-74 16,12 0-4-16,6-1-4 16,19 1-6-16,0-18-4 15</inkml:trace>
  <inkml:trace contextRef="#ctx0" brushRef="#br0" timeOffset="336813.3894">8571 12514 10 0,'0'-10'79'16,"0"0"6"-16,1 1 0 16,-1 1-26-16,0 8-14 15,0-12-8-15,0 12-9 16,0 0-6-16,0-12-4 15,0 12-4-15,0 0-5 16,0 0-2-16,0 0-3 0,0 0-1 16,0 0-1-16,17 0 0 15,3 3 0-15,6 0-2 16,12 0 0-16,7-1 0 0,8-1 0 16,5 0 0-16,1-1 0 15,-2 0 0-15,-1-1 0 16,-7-2 0-16,-8 0 0 0,-9-1 0 15,-6 0 0-15,-7-1 0 16,-9 1 0-16,-10 4 0 16,0 0 0-16,0-12 0 0,-7 10 0 15,-5-1 0 1,2 1 0-16,0 1 0 0,-1 0 0 16,11 1 0-16,-11 2-3 15,11-2-36-15,8 13-51 16,5-10-2-16,6 0-5 15,3-3-5-15</inkml:trace>
  <inkml:trace contextRef="#ctx0" brushRef="#br0" timeOffset="338570.2734">9841 12224 78 0,'12'-14'93'0,"-6"-2"-5"15,-3 1-4-15,-3-28-23 0,-9 35-30 16,-9 5-9-16,-4 3-6 15,-11 9-5-15,-4 6-2 16,-5 8-3-16,-3 6-1 16,-1 6-1-16,0 2-1 15,7 5-3-15,9 2 0 0,13-1 0 16,11 1 0 0,10-2 0-16,17-4 0 0,20-4 0 0,7-5-8 15,19-6-9-15,5-12-16 16,1-5-54-16,13-7-1 15,-5-12-8-15,-1-9-4 16</inkml:trace>
  <inkml:trace contextRef="#ctx0" brushRef="#br0" timeOffset="339015.697">10397 12310 43 0,'17'-38'91'0,"-9"7"0"0,1 6-3 16,-8 5-25-16,-1 8-15 15,0 12-18-15,0 0-9 16,-8 7-7-16,2 12-4 15,-2 6-4-15,-3 6-2 0,-3 8-2 16,-3 4-2-16,-1 2 0 16,1-1 0-16,0-4 0 15,5-7 0-15,-2-6 0 16,6-9 0-16,8-18 0 16,0 0 0-16,9-7 0 0,8-14 0 15,3-8 0-15,7-5 0 16,2-8 0-16,6-4 0 15,1-5 0-15,4 1 0 16,-2-2 0-16,1 3 0 0,-2 3 0 16,1 5 0-16,-4 10 0 15,-4 5 0-15,-5 10 0 0,-3 7 0 16,-3 9 0-16,-7 11 0 16,0 9 0-16,-7 8 0 15,3 6 0-15,-3 9 0 16,-4 4 0-16,3 1 0 0,1 2 0 15,0 1 0-15,-1-1 0 16,-1-2 0-16,1-3 0 16,2-5 0-16,0-1 0 15,-3-8-23-15,3-15-48 16,-2 5-20-16,-3-11-3 0,-1-10-5 16,-7 1-3-16</inkml:trace>
  <inkml:trace contextRef="#ctx0" brushRef="#br0" timeOffset="339210.6338">10531 12480 41 0,'-27'-14'96'15,"2"5"-2"-15,7-5-5 0,8 0-2 16,5 0-47-16,7-1-14 16,13 4-9-16,11-1-7 15,12 3-5-15,11 1-6 0,16 8-19 16,9-1-64-16,10-4-4 15,5 2-3-15,3-7-7 16,4 1-6-16</inkml:trace>
  <inkml:trace contextRef="#ctx0" brushRef="#br0" timeOffset="346360.1209">19693 1996 40 0,'0'-11'40'0,"0"11"0"16,5-10 0-16,-5 10-3 15,0 0-4-15,0 0-4 0,5-11-4 16,-5 11-5-16,0 0-2 16,0 0-3-16,0 0-1 15,0 0-2-15,0 0 0 0,2 8-2 16,-2-8-3-16,2 16 2 16,-1-6-2-16,1 2-1 15,0-1-2-15,1 0 0 16,1-1-1-16,0 2-1 0,1-3 0 15,-5-9-1-15,12 14 1 16,-12-14 0-16,17 6 2 16,-6-5-3-16,1-1 2 15,3-4 0-15,2-7-1 16,5-1 1 0,2-6-1-16,4-2 0 0,2-3 0 0,2-1-2 15,1 1 1-15,2 0 0 16,-2 4 1-16,-6-1-3 15,-3 6-2-15,-6 3-4 16,-1 6-14-16,-17 5-57 16,12 2-4-16,-12-2-7 15,0 0-6-15</inkml:trace>
  <inkml:trace contextRef="#ctx0" brushRef="#br0" timeOffset="348530.3556">1684 13646 28 0,'-10'4'90'15,"-2"-1"0"-15,-3-1-3 16,15-2-2-16,-10-1-42 0,10 1-13 16,0 0-8-16,0 0-8 15,0 0-3-15,6-4-3 16,-6 4-5-16,0 0-3 16,17-3 0-16,-9 2 0 15,16 1 0-15,1-1 0 16,7-3 0-16,-4 3 0 15,15-2 0-15,11-1 0 0,-9 0 0 16,4 0 0-16,1-1 0 16,-6 0 0-16,11 3 0 0,0-2 0 15,-14 2 0 1,-12 0 0-16,9-1 0 0,-13 2 0 16,-4 1 0-16,1 0 0 15,-22 0 0-15,0 0 0 16,0 0 0-16,11 0 0 0,-11 0 0 15,0 0 0-15,0 0 0 16,0 0 0-16,0 0 0 16,0 0 0-16,0 0 0 0,0 0 0 15,0 0-4-15,-8 2-22 16,2 16-57-16,-11-15-8 16,17-3-3-16,-27 5-5 0,10-1-2 15</inkml:trace>
  <inkml:trace contextRef="#ctx0" brushRef="#br0" timeOffset="348887.8349">2006 13657 16 0,'0'0'97'0,"0"0"-3"0,4-10 0 15,-4 10-2-15,-1 8-24 16,1-8-40-16,0 0-11 0,0 0-12 16,0 0-5-16,12 22 0 15,-9-2 0-15,4 8 0 16,-7 2 0-16,7 10 0 16,-6 2 0-16,-1 5 0 0,1 2 0 15,-1-2 0-15,0-1 0 16,-3-4 0-16,2-2 0 15,1-3 0-15,-3-5 0 16,0-3 0-16,-3-5 0 16,4 1 0-16,2-4 0 0,0-21-70 15,2 21-22-15,-2-12-3 16,0-9-7-16,0 0-6 16</inkml:trace>
  <inkml:trace contextRef="#ctx0" brushRef="#br0" timeOffset="349190.3356">2483 13961 28 0,'16'-8'103'16,"-2"5"-5"-16,-4-2-5 0,-10 5-3 16,0 0-2-16,0 12-77 15,-5 6-11-15,-7 4 0 16,2 7 0-16,-6 4 0 15,-2 6 0-15,1 4 0 16,6-1 0-16,1-2 0 0,2 0 0 16,8-5 0-16,0-1 0 15,10-5 0-15,7-4 0 16,2-6 0-16,1-4 0 16,4-6 0-16,6-4 0 15,-6-7 0-15,12-9-42 0,-8-5-50 16,0-8 1-16,-5-6-9 15,-5-6-4-15</inkml:trace>
  <inkml:trace contextRef="#ctx0" brushRef="#br0" timeOffset="349422.9936">2575 13930 45 0,'-17'-8'92'0,"10"1"-4"16,7 7-2-16,-8-17-3 0,8 7-49 15,15 1-11-15,7 1-9 16,1-4-6-16,3 1-2 16,3 2-2-16,1 0-1 15,2 2-1-15,-2 4-2 16,-4-1-3-16,1 6-5 0,-6-2-10 16,-3-13-60-16,0 15-5 15,-9 2-7-15,-9-4-6 16,14 13-2-16</inkml:trace>
  <inkml:trace contextRef="#ctx0" brushRef="#br0" timeOffset="349685.4096">2554 14118 75 0,'-15'12'97'0,"7"-2"-5"16,8-10-5-16,0 0 0 15,0 0-58-15,13 5-8 0,3-5-8 16,1 0-3-16,9 0-10 16,-6-2 0-16,5 0 0 15,4-2 0-15,-5 4 0 16,-2-3 0-16,2 3 0 0,-1-1 0 16,-5 1-14-16,-10-4-24 15,5 2-48-15,0 0-3 16,4-4-5-16,-5 1-7 15</inkml:trace>
  <inkml:trace contextRef="#ctx0" brushRef="#br0" timeOffset="350506.1555">3569 13791 4 0,'-14'-7'87'16,"-2"-1"3"-16,-1 0-2 15,5 1-4-15,1-2-39 0,1 3-10 16,10 6-12-16,-14-8-6 16,14 8-6-16,0 0-3 15,0 0-2-15,10 5-3 16,4 3 0-16,8-1-1 0,9 3 0 15,7 2 1-15,6 1-3 16,6 1 0-16,5-2 0 16,-2 1 0-16,5-2 0 0,-3 3 0 15,-4-3 0-15,-3 0 0 16,-8-1 0-16,-9-2 0 16,-2 0 0-16,-6 1 0 15,-9-2 0-15,-3-1 0 16,-11-6 0-16,1 13 0 0,-1-13 0 15,-12 17 0-15,-3-9 0 16,-7 1 0-16,-6 1 0 16,-2-1 0-16,-7 1 0 0,-2 1 0 15,-2-2 0 1,-1 1 0-16,3 0 0 0,3 0 0 16,-1-4 0-16,2 3 0 15,5-2 0-15,8-2 0 16,4 1 0-16,3-3 0 0,3 0 0 15,1-1 0-15,11-2 0 16,0 0 0-16,0 0 0 16,0 0 0-16,-2 13-6 0,2-13-36 15,6 4-46-15,10-4-2 16,1 0-5-16,5 0-7 0</inkml:trace>
  <inkml:trace contextRef="#ctx0" brushRef="#br0" timeOffset="350957.9602">4422 14073 26 0,'19'3'85'0,"-3"0"0"16,-6 0 0-16,-10-3-5 15,0 0-46-15,-3 16-5 0,3-16-7 16,-19 16-6-16,5-7-2 15,-5 5-3-15,-7-1-4 0,1 2 0 16,-10 2-3-16,0 1 0 16,-5 3-2-16,-4 0-2 15,-2-2 0-15,-2 2 0 16,4-3 0-16,2 0 0 0,-2-3 0 16,8-2 0-16,6-1 0 15,5-2 0-15,5-2 0 16,3-2 0-16,2-1 0 15,6 0 0-15,9-5 0 16,-10 3 0-16,10-3 0 0,0 0 0 16,-8 2 0-16,8-2 0 15,0 0 0-15,0 0 0 16,0 0 0-16,0 0 0 16,0 0 0-16,0 0 0 0,0 0 0 15,0 0-5-15,0 0-22 16,0 0-60-16,10 4-4 15,-10-4-3-15,14-7-6 0,-2-3-1 16</inkml:trace>
  <inkml:trace contextRef="#ctx0" brushRef="#br0" timeOffset="351555.075">4907 13841 35 0,'-9'-4'85'0,"9"4"2"15,-14-14-1-15,-2 5-31 16,16 9-6-16,-19-10-16 0,8 6-8 15,2 2-6-15,-3 0-4 16,2 2-3-16,2 0-2 16,8 0-10-16,0 0 0 15,0 0 0-15,0 5 0 16,12-3 0-16,9 0 0 16,6-2 0-16,7 0 0 15,7 0 0-15,6 0 0 0,8-2 0 16,1 0 0-16,0-2 0 15,-2 1 0-15,0 0 0 0,-9 2 0 16,-4 1 0-16,-7-1 0 16,-10-1 0-16,-7 2 0 15,-5 0 0-15,-12 0 0 0,9 1 0 16,-9-1 0-16,-3 9 0 16,-10-5-2-16,4 0-53 15,-6 4-36-15,-3-2-1 16,-5-1-6-16,-4-3-5 0</inkml:trace>
  <inkml:trace contextRef="#ctx0" brushRef="#br0" timeOffset="351811.659">5122 13848 35 0,'0'0'92'0,"-11"7"2"16,11-7-4-16,0 0 0 0,0 10-48 15,0-10-9 1,1 15-10-16,4-2-11 0,-2 2-12 15,1 5 0-15,-3 3 0 16,0 5 0-16,-1 3 0 0,0 5 0 16,-2 4 0-16,-1 2 0 15,-2 0 0-15,2 4 0 16,1-1 0-16,2 0 0 16,1-6 0-16,11 2-2 0,19-11-88 15,-12-9-3-15,5-11-3 16,-1-10-7-16,4-9-2 15</inkml:trace>
  <inkml:trace contextRef="#ctx0" brushRef="#br0" timeOffset="352562.7125">5576 14118 14 0,'13'-4'104'0,"-13"4"-5"0,15-10-5 16,-15 10-2-16,11-3-4 15,-11 3-68-15,11 12-20 16,-4 4 0-16,-2 2 0 16,0 8 0-16,-2 3 0 0,-1 5 0 15,-2-1 0-15,0 2 0 16,-5 0 0-16,0-3 0 0,-2-1 0 16,0-7 0-16,1-5 0 15,2-5 0-15,4-14 0 16,-11 7 0-16,11-7 0 15,-9-16 0-15,3-4 0 16,2-5 0-16,2-8 0 0,-1-3 0 16,3-6 0-16,1-2 0 15,5-1 0-15,6-3 0 16,4 2 0-16,3 3 0 16,5 1 0-16,5 6 0 0,-3 4 0 15,5 4 0-15,-2 7 0 16,1 9 0-16,-3 6 0 15,0 6 0-15,-8 7 0 0,-1 7 0 16,-4 8 0-16,-7 3 0 16,-6 6 0-16,-1 2 0 15,-5-3 0-15,-8 0 0 16,-1-4 0-16,0 1 0 0,-1-6 0 16,4-1 0-16,2-7 0 15,4-2 0-15,5 0 0 16,0-11 0-16,13 15 0 15,2-9 0-15,4 1 0 16,2-1 0-16,3 1 0 0,0 4 0 16,0 0 0-16,-2 4 0 15,-3 0 0-15,-4 3 0 16,-4-1 0-16,-6 3 0 16,-3-2 0-16,-2-1 0 0,-7-1 0 15,-6-1 0-15,-5-2 0 16,-1-1 0-16,-1-2 0 15,-4-1 0-15,-1 0 0 0,2-1 0 16,-1-2 0-16,0-3 0 16,-1-3 0-16,5 0 0 15,0 0 0-15,1-2 0 0,7-3 0 16,0 2 0-16,3-4 0 16,9 7 0-16,-7-13 0 15,9-6-64-15,-2 19-28 0,15-11-3 16,-6 1-6-16,5-8-7 15</inkml:trace>
  <inkml:trace contextRef="#ctx0" brushRef="#br0" timeOffset="353474.2056">6363 14197 32 0,'0'0'43'15,"-13"0"2"-15,13 0 0 0,0 0-3 16,0 0-2-16,-10 0-3 16,10 0-4-16,0 0-6 15,0 0-2-15,0 0-5 0,0 0-3 16,0 0-2-1,0 0-2-15,0 0-2 16,0 0-1-16,0 0 0 0,-9 0-2 16,9 0-1-16,-10 1 0 0,10-1-1 15,0 0 0-15,-8 4-1 16,8-4-1-16,0 0-1 16,0 0-3-16,0 0 0 15,0 0 0-15,0 0 0 16,0 0 0-16,0 0 0 0,0 0 0 15,0 0 0-15,0 0 0 16,0 0 0-16,6 4 0 16,3-4 0-16,-9 0 0 0,17 0 0 15,-5 0 0-15,-1-3 0 16,3 2 0-16,-1-1 0 16,5 0 0-16,0-1 0 15,7 1 0-15,3-1 0 0,1 0 0 16,5 2 0-16,2-2 0 15,4 2 0-15,-2-1 0 16,4 1 0-16,-5-1 0 16,0 1 0-16,-4 0 0 15,2 1 0-15,-6 1 0 16,-6-1 0-16,-3 0 0 0,-4 0 0 16,-3 0 0-16,-13 0 0 15,12 0 0-15,-12 0 0 0,0 0 0 16,0 0 0-16,0 0 0 15,0 0 0-15,-6-17-82 16,-2 15-10-16,-4-7-2 16,0 1-6-16,-4-7-5 0</inkml:trace>
  <inkml:trace contextRef="#ctx0" brushRef="#br0" timeOffset="353826.3046">6656 13938 63 0,'-10'-6'96'0,"10"6"-2"15,0 0-6-15,0 0-1 16,-22-6-54-16,22 6-6 16,3 18-9-16,2-1-13 15,5 6-5-15,-3 7 0 16,2 4 0-16,-3 4 0 0,2 3 0 15,-4 2 0-15,-1 1 0 16,-2-3 0-16,0-1 0 16,-1-2 0-16,-1-2 0 0,0-5 0 15,0-5 0-15,1-4 0 16,0-4 0-16,0-3 0 0,0-3 0 16,0-12 0-16,0 15 0 15,0-15 0-15,-12 0-81 16,12 0-12-16,11-18-3 15,-2-1-7-15,5-8-3 16</inkml:trace>
  <inkml:trace contextRef="#ctx0" brushRef="#br0" timeOffset="354371.814">7567 13848 36 0,'0'-11'88'0,"-3"-1"-1"16,-5 0-3-16,2 1-3 16,-20 5-50-16,17 1-7 0,-2 5-6 15,2 0-3-15,-5 9-4 16,5 1-2-16,-1 5-2 15,1 3-1-15,1 1 0 16,2 1-1-16,1 3-2 0,4-1-3 16,1 1 0-16,2 0 0 15,4 0 0-15,3-1 0 16,3-1 0-16,6-1 0 0,0 0 0 16,6-1 0-16,2 1 0 15,-2-4 0-15,6 0 0 16,-8-1 0-16,-1 2 0 15,-1-4 0-15,-4 1 0 0,-7-1 0 16,-3 2 0-16,-4 0 0 16,-2 1 0-16,-3 0 0 15,-7 0 0-15,-1 2 0 0,-4-3 0 16,-1 0 0-16,-4-1 0 16,-1-1 0-16,-5-2 0 15,1-4 0-15,-3-2 0 16,3-1 0-16,-1-1 0 0,0-3 0 15,5-2 0-15,1 1 0 16,9 1-5-16,-4-5-83 16,8-5-2-16,5-2-4 15,3-5-7-15,-1-2-3 0</inkml:trace>
  <inkml:trace contextRef="#ctx0" brushRef="#br0" timeOffset="354840.2886">7481 13908 53 0,'-9'-10'84'0,"1"1"-1"16,2-3-1-16,22 5-34 15,-16 7-10 1,0-15-11-16,0 15-8 0,0-12-2 16,0 12-4-16,0 0-3 15,7-9-1-15,-7 9-3 0,11-1 0 16,-11 1-2-16,19 0 0 16,-2 0-2-16,2 0 1 15,3 0 0-15,5 1-3 16,6-1 0-16,4 0 0 0,3 0 0 15,4 0 0-15,-3-2 0 16,-1-1 0-16,2-1 0 0,-7 0 0 16,-5 1 0-1,-6 0 0-15,-6 1 0 0,-7 0 0 16,-11 2 0-16,12-1 0 16,-12 1 0-16,0 0 0 15,-13 0 0-15,13 0 0 16,-16 6 0-16,16-6 0 0,-19 20-64 15,19-20-24-15,-5 11-2 0,5-11-7 16,7 6-7-16</inkml:trace>
  <inkml:trace contextRef="#ctx0" brushRef="#br0" timeOffset="355341.5037">8137 14202 51 0,'-10'-1'92'16,"10"1"-1"-1,6-10-5-15,4 3 0 0,1 3-57 16,5-1-3-16,2 1-6 0,5 2-6 16,-2 1-2-16,6 2-8 15,2-1-4-15,3 0 0 16,1 0 0-16,2 1 0 15,2-1 0-15,-4 0 0 16,0 0 0-16,-2 0 0 16,0-2 0-16,-6-1 0 0,-3 0 0 15,0 1 0-15,-4-1 0 16,-4 0 0-16,-2 1 0 16,-1 2 0-16,-3-2 0 0,-8 2 0 15,17-2 0-15,-17 2 0 16,17-3-9-16,9-1-81 0,-7-1-2 15,5-5-2-15,5-2-8 16,5-4-4-16</inkml:trace>
  <inkml:trace contextRef="#ctx0" brushRef="#br0" timeOffset="355593.0345">9307 13902 32 0,'14'-12'93'16,"-11"-1"1"-16,-3 2-5 15,-11 1-2-15,-5 9-41 0,-8 0-17 16,-3 1-7 0,-5 9-7-16,-4 5-11 0,-1 7-4 15,1 6 0-15,-1 5 0 16,9 4 0-16,2 0 0 0,9 1 0 16,11 1 0-16,5-1 0 15,13-2 0-15,15-5 0 16,11-2 0-16,6-9 0 15,14 0-21-15,-4 2-67 0,14-17-3 16,1-4-5-16,1-4-5 16,-3-12-2-16</inkml:trace>
  <inkml:trace contextRef="#ctx0" brushRef="#br0" timeOffset="356224.5466">9843 14095 43 0,'35'-30'97'0,"-5"6"-2"15,-9 4-5-15,-5 3-3 16,-6 8-41-16,-10 9-17 0,0 0-10 15,0 7-14-15,-3 10-5 16,-6 3 0-16,-5 5 0 16,1 3 0-16,-3 6 0 15,0-2 0-15,1 3 0 0,-1-3 0 16,1-4 0-16,3-3 0 16,3-5 0-16,2-4 0 15,1-5 0-15,6-11 0 16,0 0 0-16,0 0 0 0,0-14 0 15,10-4 0-15,0-7 0 16,5-3 0-16,5-9 0 16,6 0 0-16,-2-7 0 0,9-3 0 15,-5-1 0 1,9 1 0-16,-2 3 0 0,2 2 0 16,0 5 0-16,-7 6 0 15,3 7 0-15,-9 9 0 16,-1 8 0-16,-11 7 0 15,1 8 0-15,-11 11 0 0,-3 6 0 16,-13 8 0-16,-6 2 0 16,-1 4 0-16,-5-1 0 15,0-2 0-15,3-3 0 0,0-3 0 16,7-6 0-16,9-8 0 16,7-2 0-16,8-3 0 15,10-2 0-15,6-4 0 0,10 2 0 16,-1-3 0-16,8 3 0 15,-1 3 0-15,6 2 0 16,-6 3 0-16,-1 2 0 16,-4 2 0-16,-8 3 0 0,0-2 0 15,-12 3 0-15,-10-2 0 16,-6 0 0-16,-15-5 0 16,-13 1 0-16,-11-5 0 15,-4-1 0-15,-14-2 0 16,-4 0 0-16,-2-5 0 15,0 1-16-15,3-1-75 0,-1-4-3 16,11-3-5-16,6-8-7 16,17 0 1-16</inkml:trace>
  <inkml:trace contextRef="#ctx0" brushRef="#br0" timeOffset="359602.6442">1768 15181 10 0,'0'0'81'16,"-14"-12"3"-16,8 3 0 16,9-2-15-16,-4-1-24 15,1 12-9-15,-17-13-12 0,17 13-4 16,-11-9-5-16,11 9-2 15,0 0-3-15,-10 0-1 0,10 0-2 16,0 5-3-16,0-5-4 16,0 13 0-16,0-13 0 15,4 13 0-15,-4-13 0 16,0 13 0-16,0-13 0 0,0 0 0 16,18 7 0-1,0-7 0-15,3 0 0 0,4-7 0 16,14-1 0-1,-8 0 0-15,22-2 0 0,-3 0 0 16,7-4 0-16,-5 2 0 16,-2 3 0-16,8 0 0 0,-10 1 0 15,3-1 0-15,-17 5 0 16,3 0 0-16,-12 4 0 16,-2 0 0-16,-3 0 0 0,-12 1 0 15,3 5 0-15,-11-6 0 16,1 12 0-16,-1-12 0 15,-6 18 0-15,-7-11 0 0,13-7-70 16,-23 3-23-16,-2 5-2 16,-2-2-8-16,-2-3-4 15</inkml:trace>
  <inkml:trace contextRef="#ctx0" brushRef="#br0" timeOffset="359870.9301">2101 15191 93 0,'-3'16'98'0,"3"-16"-4"16,0 9-5-16,0-9 0 15,0 0-67-15,-5 17-1 16,5-3-16-16,0 5-5 0,2 5 0 16,-3 7 0-16,1 6 0 15,0 6 0-15,0 8 0 0,-8 8 0 16,3 2 0-16,-3 1 0 15,-6-1 0-15,1 3 0 16,4-7 0-16,0-4 0 16,3 5-68-16,6-31-26 15,2-11-1-15,-2-16-6 0,27-8-9 16</inkml:trace>
  <inkml:trace contextRef="#ctx0" brushRef="#br0" timeOffset="360138.499">2653 15395 24 0,'26'-6'101'15,"-13"6"0"-15,-2 0-5 16,-11 0-4-16,10 5-2 0,-10-5-83 16,2 21-7-16,-2 0 0 15,0 7 0-15,-1 2 0 16,-8 10 0-16,4 5 0 0,-6 2 0 15,4 2 0-15,-3-2 0 16,5-3 0-16,-1-3 0 16,-3-6 0-16,9-5 0 15,0-9-47-15,8-13-48 0,-8-8 0 16,11-4-5-16,-2-13-6 16</inkml:trace>
  <inkml:trace contextRef="#ctx0" brushRef="#br0" timeOffset="360347.7931">2684 15369 49 0,'2'-17'98'15,"9"-1"-2"1,5 3-8-16,-2-2-1 16,4 25-37-16,8-17-35 0,8 1-3 15,2 2-5-15,-1 3-3 16,1 3-3-16,-6 0-3 0,7 5-9 15,-6-4-32-15,-4 8-43 16,-9-2 0-16,-3 0-9 16,-4 0-5-16</inkml:trace>
  <inkml:trace contextRef="#ctx0" brushRef="#br0" timeOffset="360573.624">2792 15572 3 0,'-18'25'101'0,"-3"-8"-2"16,8-1-5-16,-2-5-4 0,15-11-2 16,-9 10-67-16,9-10-6 15,0 0-15-15,6 3 0 16,13-2 0-16,7-1 0 16,5 0 0-16,11-4 0 15,6 2 0-15,4-8-8 0,10 3-82 16,5-3-3-16,-8-6-3 15,6-2-9-15,0-5-2 16</inkml:trace>
  <inkml:trace contextRef="#ctx0" brushRef="#br0" timeOffset="361187.0517">3709 15270 70 0,'-12'-1'96'15,"-1"-2"-4"-15,1-2-5 16,12 5-2-16,-6-9-58 0,6 9-7 16,18-4-6-16,2 4-5 15,12 0-3-15,9 2-1 16,5 2-5-16,10 1 0 15,4 2 0-15,3 3 0 0,1 0 0 16,-2 0 0-16,-5 0 0 16,-6 2 0-16,-2-1 0 15,-12-1 0-15,-4 3 0 16,-12-3 0-16,-10 2 0 16,-5 0 0-16,-6-3 0 0,-12 3 0 15,-8-3 0-15,-5 4 0 16,-10-2 0-16,-4 1 0 15,-5-1 0-15,-3 2 0 16,-1 0 0-16,0 0 0 0,4 0 0 16,0 1 0-16,2-1 0 15,8-1 0-15,5-1 0 16,3-1 0-16,7-1 0 16,1 1 0-16,7-4 0 0,5 4-15 15,6-10-73-15,0 0-4 16,17 8-2-16,7-10-8 15,2-5-1-15</inkml:trace>
  <inkml:trace contextRef="#ctx0" brushRef="#br0" timeOffset="361639.2773">4626 15518 67 0,'19'2'97'0,"-9"0"-4"15,-10-2-6-15,0 0 0 0,29 0-60 16,-29 0-5-16,-10 3-8 16,-1 4-5-16,-2 0-1 15,-3 3-8-15,-2 2 0 0,-6 4 0 16,-3 1 0 0,-1 0 0-16,-4 5 0 0,-3 0 0 15,-1 1 0-15,-4 1 0 16,2 1 0-16,-2-3 0 0,0 1 0 15,2-5 0-15,0-1 0 16,5-2 0 0,5-3 0-16,3-1 0 0,5-4 0 15,1-2 0-15,6 0 0 16,13-5 0-16,-15 5 0 16,15-5 0-16,0 0 0 0,-9 0 0 15,9 0 0-15,0 0 0 16,0 0 0-16,0 0 0 0,0 0 0 15,0 0 0-15,-9-3 0 16,9 3 0-16,0 0 0 16,0 0 0-16,0 0 0 15,0 0-13-15,0 0-17 16,0 0-60-16,6-5 0 0,4 1-6 16,7-1-4-16</inkml:trace>
  <inkml:trace contextRef="#ctx0" brushRef="#br0" timeOffset="362201.0054">5222 15277 50 0,'-16'-6'96'0,"3"1"-6"16,0-2 0-16,2-1-3 15,2 1-58-15,9 7-3 0,-14-6-7 16,14 6-5-16,0 0-4 16,0 0-10-16,5 0 0 15,12 0 0-15,11 0 0 16,10 1 0-16,7 1 0 0,12-2 0 15,7 0 0-15,7 0 0 16,-1-2 0-16,0 0 0 16,-3-2 0-16,-7 1 0 0,-4-1 0 15,-9 1 0-15,-8 2 0 16,-9-2 0-16,-5 2 0 16,-9-2 0-16,-3 1 0 0,-13 2 0 15,0 0-18 1,13-2-71-16,-27 0-4 15,-9 1-4-15,-8 0-6 0,-4-1-2 16</inkml:trace>
  <inkml:trace contextRef="#ctx0" brushRef="#br0" timeOffset="362464.346">5531 15293 30 0,'-14'11'98'0,"6"1"0"15,0-1-5 1,6 4-1-16,-2-30-28 0,4 32-40 15,0 4-12-15,1 5-12 16,3 5 0-16,-3-1 0 0,2 7 0 16,-2 1 0-16,-1 4 0 15,0-2 0-15,-4 5 0 16,-1-2 0-16,2-2 0 16,2 1 0-16,-1-6 0 0,2-1 0 15,1-7 0-15,2-8 0 16,17-6-77-16,-2-5-17 15,1-9-4 1,3-10-6-16,4-8-4 0</inkml:trace>
  <inkml:trace contextRef="#ctx0" brushRef="#br0" timeOffset="362782.6458">6215 15520 0 0,'14'-4'97'16,"-14"4"4"-16,14-11-7 0,-14 11-3 16,-1-14-4-16,1 14-64 15,-18-4-5-15,3 6-18 16,-6 6 0-16,-2 7 0 0,-5 4 0 16,-2 4 0-16,-2 7 0 15,1 4 0-15,1 2 0 16,3 2 0-16,8 1 0 15,6-2 0-15,7-1 0 16,6-4 0-16,12-3 0 16,9-6 0-16,10-3 0 15,9-6 0-15,3-3 0 0,7-3 0 16,-3-8 0-16,10 0-79 16,-6 2-15-16,-7-8-3 15,-3-4-8-15,-4-4-5 16</inkml:trace>
  <inkml:trace contextRef="#ctx0" brushRef="#br0" timeOffset="363571.4202">6893 15666 59 0,'-12'-1'87'15,"2"-1"0"-15,0-4-4 16,10 6-39-16,-10-6-5 16,10 6-12-16,-12-6-7 0,12 6-3 15,-9-3-5-15,9 3-1 16,0 0-2-16,-9-1-2 15,9 1-2-15,0 0-1 0,0 0-4 16,0 0 0-16,0 0 0 16,0 0 0-16,0 0 0 15,0 0 0-15,0 0 0 16,0 0 0-16,0 0 0 0,11-1 0 16,2-2 0-16,8 0 0 15,5 0 0-15,4-3 0 16,11-1 0-16,1 1 0 15,10-1 0-15,3 2 0 0,4-1 0 16,-2 1 0-16,1 0 0 16,-1 3 0-16,-7 0 0 15,-3 2 0-15,-11-1 0 16,-5 0 0-16,-10 1 0 0,-5 0 0 16,-16 0 0-16,0 0 0 15,0 0 0-15,-8 2-5 16,-3-9-66-16,-9 7-21 0,-3-1-3 15,-2-6-6-15,-2-1-3 16</inkml:trace>
  <inkml:trace contextRef="#ctx0" brushRef="#br0" timeOffset="363854.5143">7173 15389 79 0,'0'0'101'0,"-17"-11"-6"15,17 11-4-15,-14-6 0 16,20 6-64-16,-6 0-4 16,-6 21-19-16,2-4-4 15,-1 4 0-15,0 6 0 0,-3 4 0 16,3 5 0-16,-3 4 0 16,-2 5 0-16,-1-1 0 15,3 3 0-15,-1-1 0 16,0-2 0-16,4-3 0 0,5-3 0 15,0-11 0-15,11-2-90 16,4-11-4-16,2-10-3 16,5-5-7-16,4-13-3 0</inkml:trace>
  <inkml:trace contextRef="#ctx0" brushRef="#br0" timeOffset="364446.199">7703 15299 13 0,'9'-13'94'16,"-3"-4"-1"-16,5 0-3 15,-4-2-4-15,8 30-24 0,0-22-41 16,1-2-4-16,5 4-6 15,2 3-3-15,1 6-2 0,-2 0-2 16,1 7-1-16,-5 9 0 16,-3 4-3-1,-4 5 0-15,-5 2 0 0,-6 5 0 16,-1-2 0-16,-6 0 0 16,-7-2 0-16,0-5 0 15,-1-1 0-15,0-8 0 0,2-1 0 16,5-5 0-16,8-8 0 15,-4 12 0-15,10-9 0 0,8 0 0 16,5 1 0 0,4 2 0-16,7 0 0 15,2 7 0-15,0-1 0 0,1 4 0 16,-5 2 0-16,-2 3 0 16,-5-1 0-16,-6 3 0 15,-8 1 0-15,-5 0 0 0,-3-3 0 16,-9 3 0-16,-9-5 0 15,-6-1 0-15,-2 1 0 16,-7-3 0-16,-1-4 0 0,-4-1 0 16,1-2 0-16,1-4 0 15,1-1 0-15,1-2 0 16,3-2 0-16,7 0 0 16,1-4 0-16,6-2 0 0,6 2 0 15,2-5-11-15,10 9-77 16,0-14-4-16,11 5-4 15,2-4-5-15,8-2-5 16</inkml:trace>
  <inkml:trace contextRef="#ctx0" brushRef="#br0" timeOffset="365748.9367">8579 15529 10 0,'0'0'84'0,"0"0"6"16,0 0-4-16,-9-17-17 16,9 17-22-16,0 0-15 15,0 0-7-15,0 0-6 16,0 0-4-16,0 0-3 15,0 0-2-15,0 0-1 0,0 0-6 16,0 0-3-16,0 0 0 16,0 0 0-16,-10-5 0 15,10 5 0-15,0 0 0 16,0 0 0-16,0 0 0 0,11-3 0 16,2 3 0-16,6-4 0 15,8 2 0-15,4 0 0 16,9-1 0-16,1-1 0 0,5 2 0 15,2-2 0-15,-2 3 0 16,-1-2 0-16,-5 0 0 16,0 2 0-16,-11-1 0 15,-2 2 0-15,-7-3 0 16,-7 3 0-16,-2 0 0 0,-11 0 0 16,10 0 0-16,-10 0 0 15,0 0 0-15,0 0 0 16,-6 0 0-16,6 0 0 0,0 0 0 15,-9 0 0-15,9 0 0 16,0 0 0-16,0 0 0 16,-10 0 0-16,10 0 0 0,0 0 0 15,0 0 0-15,0 0 0 16,0 0 0-16,0 0 0 16,0 0 0-16,0 0 0 15,0 9 0-15,0-9 0 0,0 0 0 16,0 0 0-16,0 0 0 15,0 0 0-15,0 0 0 16,0 0 0-16,0 0 0 16,0 0 0-16,0 0 0 0,0 0 0 15,0 0 0-15,0 0 0 16,0 0 0-16,10-2 0 16,-10 2 0-16,0 0 0 15,0 0 0-15,0 0 0 0,0 0 0 16,6-9 0-16,-6 9 0 15,0 0 0-15,0 0 0 16,11-2 0-16,-11 2 0 16,0 0 0-16,0 0 0 0,0 0 0 15,0 0 0-15,0 0 0 16,8 0 0-16,-8 0 0 16,0 0 0-16,0 0 0 15,0 0 0-15,0 0 0 0,0 0 0 16,8 7 0-16,-8-7 0 15,0 0-3-15,0 0-7 0,0 0-7 16,0 0-22 0,0 9-49-16,0-9 0 15,0 0-7-15,0-7-6 0</inkml:trace>
  <inkml:trace contextRef="#ctx0" brushRef="#br0" timeOffset="367125.7166">10180 15254 1 0,'11'-16'84'16,"-8"7"5"-16,0-1-3 16,-3-10-19-16,0 20-17 15,-9-16-15-15,9 16-9 0,-18-14-7 16,7 10-3-16,-8 4-4 15,0 0-2-15,-6 4-1 16,-1 9-2-16,-6 5-7 16,-3 3 0-16,3 7 0 0,-3 4 0 15,2 2 0-15,1 0 0 16,3 3 0-16,8 0 0 16,5-2 0-16,9-2 0 15,6 1 0-15,5-7 0 16,14 2 0-16,7-5 0 15,6-2 0-15,4-3 0 0,5-3 0 16,3-6 0-16,2 2 0 16,-5 12-69-16,7-23-24 0,-5-1-2 15,4-10-7-15,-5-5-6 16</inkml:trace>
  <inkml:trace contextRef="#ctx0" brushRef="#br0" timeOffset="367448.5319">10802 15466 78 0,'0'0'99'0,"-5"-10"-4"0,5 10-5 16,-20-9 0-16,9 5-63 15,-4 4-6-15,2 0-10 16,0 6-11-16,-2 3 0 0,-2 5 0 15,0 0 0-15,-3 7 0 16,1 1 0-16,0 6 0 16,1-2 0-16,1 3 0 0,3 2 0 15,8-1 0 1,3 1 0-16,2-4 0 16,11-3 0-16,12 0 0 0,6-5 0 15,10 1 0-15,5-11 0 0,-5 3-81 16,21-5-13-16,1-7-5 15,7-1-6-15,-3-10-4 16</inkml:trace>
  <inkml:trace contextRef="#ctx0" brushRef="#br0" timeOffset="375743.3433">1670 16638 34 0,'-18'-1'90'0,"4"1"-2"15,-3-2-1-15,4 0-3 16,-2-3-44-16,15 5-9 15,-8-5-12-15,8 5-3 16,0 0-5-16,0 0 0 0,0 0-11 16,0 0 0-16,2 5 0 15,-2-5 0-15,2 9 0 16,-2-9 0-16,13 12 0 0,-5-6 0 16,16-2 0-16,-5-1 0 15,9 0 0-15,9-3 0 16,7 3 0-16,4-3 0 15,6 0 0-15,2-3 0 16,-5-1 0-16,7-1 0 16,-7 1 0-16,1 1 0 0,-1-2 0 15,-4 1 0-15,-7 2 0 16,-7-1 0-16,-5 1 0 16,-6 1 0-16,0 1 0 0,-22 0 0 15,0 0 0-15,0 0 0 16,0 0 0-16,0 0 0 15,0 0 0-15,-8 1 0 16,8-1 0-16,-12 7-15 0,-2-2-80 16,-1-1-1-16,6-1-3 15,-8-1-7-15,2-2 6 16</inkml:trace>
  <inkml:trace contextRef="#ctx0" brushRef="#br0" timeOffset="376079.8275">1987 16701 57 0,'-16'3'105'15,"16"-3"-6"-15,-12 1-6 16,12-1-1-16,-11-1-41 16,11 1-37-16,0 0-14 15,9 0 0-15,3 12 0 0,-9 2 0 16,7 5 0-16,-9 6 0 15,8 7 0-15,-9 7 0 0,8 6 0 16,-9 2 0-16,1 4 0 16,0 1 0-1,-8 3 0-15,10-5 0 0,1-26 0 16,-3 0 0-16,-3-1 0 0,2-1 0 16,-4 0 0-16,5-2 0 15,0-1 0-15,-3-2 0 16,-1-3-63-16,4-3-34 15,0-11 0-15,9 0-9 16,-2-21-2-16</inkml:trace>
  <inkml:trace contextRef="#ctx0" brushRef="#br0" timeOffset="376600.9435">2739 16826 89 0,'19'-6'101'0,"-12"-2"-6"15,1-3-4-15,-7-3-1 16,-2 0-67-16,1 14-4 16,-2-16-16-16,2 16-3 15,-10-3 0-15,10 3 0 16,-17 8 0-16,6 4 0 0,-9 6 0 15,5 8 0-15,-7 7 0 16,-6 6 0-16,7 3 0 0,3 3 0 16,0 2 0-16,4-1 0 15,14-3 0-15,0-7 0 16,12-4 0-16,0-11 0 16,7-3 0-16,9-8 0 0,3-5 0 15,2-4 0-15,-6-10 0 16,7-3 0-16,-3-5 0 15,-4 0 0-15,4-5 0 0,-10 4 0 16,-1-1 0-16,-2 3 0 16,3 4 0-16,-12 4 0 15,-9 8 0-15,23-6 0 0,-15 9 0 16,1 7 0-16,-3 6 0 16,1 4 0-16,-7 6 0 15,1 3 0-15,-2-12 0 16,1 2 0-16,0 1 0 15,0 3 0-15,-5-3 0 16,5 2-70-16,7-7-27 16,-1-3-2-16,12-6-6 0,15-9-4 15</inkml:trace>
  <inkml:trace contextRef="#ctx0" brushRef="#br0" timeOffset="377660.89">3886 16773 54 0,'0'0'83'0,"-14"-7"0"15,14 7-27-15,-11-11-5 16,11 11-11-16,-11-12-4 16,11 12-8-16,-12-9-4 0,12 9-5 15,-3-10-4-15,3 10-4 16,-10-9-2-16,10 9-7 15,0 0-2-15,0 0 0 0,0 0 0 16,-7-9 0-16,7 9 0 16,0 0 0-16,1 6 0 15,-1-6 0-15,16 12 0 0,-4-5 0 16,9 2 0 0,2-1 0-16,12 1 0 15,-1-1 0-15,8 0 0 16,8-2 0-16,6 0 0 0,4 0 0 15,2 2 0-15,-4-2 0 0,1-2 0 16,-2 4 0-16,-4-5 0 16,-6 4 0-16,-7-3 0 15,-6 2 0-15,-6 0 0 16,-7-1 0-16,-3-1 0 0,-7 3 0 16,-11-7 0-16,9 14 0 15,-9-6 0-15,0-8 0 16,-18 17 0-16,5-7 0 0,-6 1 0 15,-2-1 0-15,-10 2 0 16,1 1 0-16,-4 1 0 16,-1-1 0-16,-7 4 0 15,-3-3 0-15,-1 1 0 0,1-1 0 16,-1 0 0-16,2 0 0 16,1-3 0-16,0 2 0 15,6-5 0 1,4 2 0-16,5-2 0 0,3-3 0 15,9 0 0-15,-2-1 0 16,7-2 0-16,11-2 0 0,0 0 0 16,-9 3 0-16,9-3 0 15,5 0 0-15,3 0 0 16,4 0 0-16,8-14-47 0,3 12-45 16,1-4-1-16,13-4-7 15,-4-1-5-15</inkml:trace>
  <inkml:trace contextRef="#ctx0" brushRef="#br0" timeOffset="378071.8083">4908 17086 74 0,'18'4'95'0,"1"-1"-3"15,-9-3-5-15,-10 0 0 0,0 0-63 16,0 0-3-16,0 0-5 15,0 0-5-15,-6 6-7 16,-5-1-4-16,-2 0 0 16,-5 2 0-16,-4 1 0 0,-1 3 0 15,-1 1 0-15,-5 4 0 16,-1 1 0-16,-7 0 0 16,-2 4 0-16,-1 1 0 15,20-13 0-15,-4 3 0 16,1-3 0-16,-1 4 0 0,-1-3 0 15,-1 3 0-15,-1-3 0 16,2 0 0-16,1 0 0 16,-1-1 0-16,3-2 0 0,2 1 0 15,1-1 0 1,2-1 0-16,-1-2 0 0,2-1 0 16,2 2 0-16,6-4 0 15,8-1 0-15,-11 4-50 16,11-4-40-16,7-10-3 0,17-15-8 15,6-5-3 1</inkml:trace>
  <inkml:trace contextRef="#ctx0" brushRef="#br0" timeOffset="378662.5474">5432 16676 25 0,'-21'2'95'16,"0"-1"-3"-16,-3-1-1 0,3 0-6 15,-4-1-53-15,6 1-5 16,3 0-4-16,0 0-3 0,6 0-10 15,10 0 1-15,-11 0-11 16,11 0 0-16,6 0 0 16,7-1 0-16,12-1 0 15,8-1 0-15,6-1 0 0,11-2 0 16,8 2 0-16,7-2 0 16,2 0 0-16,3 0 0 15,-5-2 0-15,0 1 0 0,-1 2 0 16,-11 1 0-16,-7 1 0 15,-8-1 0 1,-9 2 0-16,-5 1 0 0,-7 1 0 16,-17 0 0-16,10 0 0 15,-10 0 0-15,-7 7 0 0,-7-8-17 16,-17 6-75-16,11-3-2 16,-5-1-3-16,-2-1-8 15,-4-1-1-15</inkml:trace>
  <inkml:trace contextRef="#ctx0" brushRef="#br0" timeOffset="378907.9526">5633 16680 86 0,'-4'11'102'16,"0"-1"-5"-16,4 0-4 16,-3-1 1-16,43 1-70 0,-39 7-9 15,2 2-15-15,2 5 0 16,-2 5 0-16,-3 6 0 15,0 4 0-15,0 4 0 16,0 6 0-16,-2 2 0 16,-5 3 0-16,2-1 0 15,2-27 0-15,2 2 0 0,1-5 0 16,-6 1-69-16,12-5-27 16,7-12-1-16,17 5-8 15,13-12-4-15</inkml:trace>
  <inkml:trace contextRef="#ctx0" brushRef="#br0" timeOffset="379162.4026">6527 16737 22 0,'11'-14'104'0,"-11"14"-1"16,5-10-7-16,-10 10-2 0,-6 4-2 15,38 8-92 1,-35 6 0-16,-7 8 0 0,3 8 0 15,-1 10 0-15,3 7 0 16,0 6 0-16,-1 4 0 16,-3 5 0-16,9-33 0 15,0 0 0-15,0-1 0 0,1 1 0 16,3-4 0-16,-2 3-71 16,2-11-24-16,1-12-1 15,-2 6-6-15,2-15-3 16</inkml:trace>
  <inkml:trace contextRef="#ctx0" brushRef="#br0" timeOffset="379491.7959">6352 16818 4 0,'0'0'100'16,"-14"-11"0"-16,14 11-5 15,9-1-4 1,8 1-2-16,18 3-69 0,5 7-8 0,12 12-12 15,5 2 0-15,9 11 0 16,-2 5 0-16,3 2 0 16,-1 4 0-16,-10-1 0 15,-12 1 0-15,-7-2 0 16,-15-2 0-16,-9-9 0 0,-12-17 0 16,-1-1 0-16,-10-1 0 15,-3 1 0-15,-7-5 0 16,-4-1 0-16,-3-2 0 0,-3 0 0 15,-18 0 0-15,18-7 0 16,-4 0-7-16,-28-11-83 16,11-5-2-16,7-15-5 15,21-4-7-15,23-8-1 16</inkml:trace>
  <inkml:trace contextRef="#ctx0" brushRef="#br0" timeOffset="379779.489">7178 17018 7 0,'-2'13'101'15,"2"-13"0"-15,0 0-6 16,-1-6-4-16,10-4-2 16,14-1-68-16,3 0-15 15,11 3-6-15,11 1 0 16,5 3 0-16,11-2 0 15,1 3 0-15,1-1 0 16,1 2 0-16,0 1 0 0,-1 2 0 16,-11-2 0-16,-8-1 0 15,-8 2 0-15,-4 0-5 16,9 0-86-16,-31-4-2 0,-9-7-5 16,-7-4-7-16,-7-3-2 15</inkml:trace>
  <inkml:trace contextRef="#ctx0" brushRef="#br0" timeOffset="380038.9977">7588 16701 13 0,'-18'3'104'16,"-3"0"-2"-16,10 3-6 16,1-1-2-16,10-5-2 15,-12 20-82-15,10-2-10 16,2 7 0-16,-1 6 0 0,0 6 0 15,1 7 0-15,-1 5 0 16,1 4 0-16,0-1 0 16,0-2 0-16,0 0 0 15,3-3 0-15,4-5 0 16,-4-27 0-16,2 3 0 0,1-5-20 16,7-8-73-16,7 1-3 15,7-9-4-15,5-18-9 16</inkml:trace>
  <inkml:trace contextRef="#ctx0" brushRef="#br0" timeOffset="380309.0714">8284 16618 14 0,'29'-17'106'16,"-9"3"-4"-16,-6 7-5 15,-14 7-1-15,13-5-3 0,-13 5-90 16,0 15-3-1,0 2 0-15,-2 5 0 0,-2 8 0 16,1 4 0-16,-1 7 0 16,0 2 0-16,0 8 0 15,0 0 0-15,3 5 0 16,1-1 0-16,0-4 0 0,1 1 0 16,7-4 0-1,1-12 0-15,12-5-48 0,0-10-49 16,2-15 0-16,3-6-8 0,4-15-5 15</inkml:trace>
  <inkml:trace contextRef="#ctx0" brushRef="#br0" timeOffset="380657.3462">8820 16812 91 0,'0'0'101'15,"0"-10"-4"-15,0 10-5 16,-17 15 0-16,3 0-64 15,-3 13-18-15,-1 8-10 0,4 3 0 16,-5 5 0-16,11 1 0 16,6-3 0-16,4-6 0 15,14-3 0-15,7-9 0 0,12-8 0 16,0-8 0-16,7-8 0 16,1-8 0-16,-2-6 0 15,-2-12 0-15,-5-5 0 0,-4-5 0 16,-13-5 0-1,-1 0 0-15,-11-3 0 0,-4 2 0 16,-8 2 0-16,-12 7 0 16,-5 7 0-16,-3 7 0 15,-3 7 0-15,2 11 0 16,-4 8-20-16,12 2-71 0,9-2-3 16,11 2-5-16,12-1-7 15,21-2 5-15</inkml:trace>
  <inkml:trace contextRef="#ctx0" brushRef="#br0" timeOffset="381238.0047">9741 16936 73 0,'-20'0'85'15,"20"0"-9"-15,-12-10-20 16,4 7-5-16,-6 0-7 16,1-1-9-16,0 0-7 15,1 0-5-15,0 2-5 0,0 0-4 16,0 0-6-16,0 2-8 0,12 0 0 16,-15 0 0-16,15 0 0 15,0 0 0-15,10 8 0 16,9-7 0-16,14-1 0 15,8 0 0-15,11 0 0 16,11 1 0-16,8 0 0 0,2-1 0 16,-2 0 0-1,2 0 0-15,-10 0 0 0,-8 0 0 16,-11-2 0-16,-9-1 0 16,-10-1 0-16,-8 1 0 15,-5 0 0-15,-12 3 0 0,0 0 0 16,-3-10 0-16,-8 9 0 15,2-1 0-15,-2 2 0 16,-4-1 0-16,15 1-38 0,-3 4-57 16,3-4-1-16,16-1-7 15,4-6-6-15</inkml:trace>
  <inkml:trace contextRef="#ctx0" brushRef="#br0" timeOffset="381589.8317">11020 16724 12 0,'0'0'99'0,"0"-14"1"16,-4 5-6-16,4 9-3 0,-15-50-16 16,4 41-55-16,3 4-5 15,-8 3-10-15,1 2-5 16,-6 2 0-16,-3 7 0 15,-3 3 0-15,-5 9 0 0,0 1 0 16,-3 7 0-16,2 2 0 16,4 3 0-16,7 0 0 15,9 2 0-15,8 1 0 16,8 1 0-16,15-5 0 16,11-4 0-16,5-1 0 0,9-4 0 15,7-5 0 1,9-1 0-16,-2-12-21 0,10-4-70 15,-1-5-3-15,0-14-5 16,6-8-7-16,-3-9 6 0</inkml:trace>
  <inkml:trace contextRef="#ctx0" brushRef="#br0" timeOffset="381850.6036">11742 16670 97 0,'0'0'103'16,"-6"11"-5"-16,6-11-5 16,0 13-1-16,-5 0-68 15,5 4-20-15,2 4-4 16,-1 7 0-16,4 4 0 16,-3 7 0-16,3 2 0 0,-5 5 0 15,0 4 0-15,-4-1 0 16,-3-2 0-16,5-2 0 15,-7-6 0-15,8-3 0 16,-8-11-36-16,9-11-56 0,0-14-2 16,0 0-5-16,7-12-6 15</inkml:trace>
  <inkml:trace contextRef="#ctx0" brushRef="#br0" timeOffset="382160.924">11789 16702 66 0,'3'-17'99'0,"7"4"-3"16,-5-2-4-16,9 7-1 15,-4 0-58-15,8 8-11 16,7 7-10-16,1 8-12 0,7 6 0 16,2 6 0-16,4 10 0 15,1 5 0-15,8 5 0 16,-6 4 0-16,0 5 0 15,-6-3 0-15,-6-1 0 16,-12-3 0-16,-6-4 0 16,-13-7 0-16,-15-3 0 0,-15-10 0 15,-11-5 0-15,-12-4 0 16,-13-3 0-16,27-8-21 0,-6-10-73 16,-44-12-3-16,-4-20-7 15,7-13-7-15</inkml:trace>
  <inkml:trace contextRef="#ctx0" brushRef="#br0" timeOffset="395491.7692">1665 17622 35 0,'0'0'89'0,"0"0"1"15,0 0-3-15,0 0-5 16,-12 2-41-16,12-2-11 16,0 0-8-16,0 0-6 15,0 0-4-15,0 0-5 0,0 0-7 16,11 0 0-16,-11 0 0 16,12-1 0-16,-2 1 0 15,1-1 0-15,5-1 0 16,2 1 0-16,2 0 0 15,6-2 0-15,3 0 0 0,1 0 0 16,13-2 0-16,-2 0 0 16,5-1 0-16,-1-2 0 0,5 2 0 15,-2-1 0-15,7 1 0 16,-7 1 0-16,-2-1 0 16,1 0 0-16,-5 1 0 0,-6 1 0 15,1 0 0 1,-8 2 0-16,4-1 0 0,-12 1 0 15,-4 2 0-15,-6 0 0 16,-11 0 0-16,8 0-16 16,-8 0-75-16,0 0-3 15,0 0-3-15,-15 6-6 0,15-6-3 16</inkml:trace>
  <inkml:trace contextRef="#ctx0" brushRef="#br0" timeOffset="395803.3597">2174 17598 92 0,'-16'8'100'0,"9"1"-4"16,-7-1-5-16,4 0-1 16,-1 1-58-16,-2 4-22 0,9-2-10 15,2 1 0 1,-3 2 0-16,5 1 0 0,0 2 0 15,0-17 0-15,0 33 0 16,0-33 0-16,0 21 0 16,0 2 0-16,-2 4 0 15,-3 1 0-15,3 4 0 16,-1-2 0-16,0 3 0 0,-1 1 0 16,3-4 0-16,2 0-73 15,0-7-21-15,0-1-4 16,-1-22-2-16,0 0-6 0</inkml:trace>
  <inkml:trace contextRef="#ctx0" brushRef="#br0" timeOffset="396219.5865">2556 17841 19 0,'30'-25'101'15,"-3"4"0"-15,-6 2-7 16,-5 4-2-16,-5 3-2 15,-11 12-76-15,2-11-14 16,-2 11 0-16,0 0 0 0,-12 12 0 16,4 0 0-16,8-12 0 15,0 0 0-15,-12 24 0 16,3 1 0-16,0-2 0 16,2 1 0-16,1-2 0 15,1 3 0-15,5-3 0 0,2 2 0 16,-2-24 0-16,15 22 0 15,15 8 0-15,-30-30 0 16,37 7 0-16,-17-7 0 16,-1 0 0-16,3-7 0 0,-2 3 0 15,-20 4 0-15,21-8 0 16,4-1 0-16,-25 9 0 16,23-5 0-16,1 0 0 15,-24 5 0-15,0 0 0 16,0 0 0-16,9 9 0 15,-2 4 0-15,11 38-42 16,-18-29-51-16,6-1-3 0,0-1-8 16,-6-20-4-16</inkml:trace>
  <inkml:trace contextRef="#ctx0" brushRef="#br0" timeOffset="396915.802">3631 17788 69 0,'-11'-9'91'0,"1"2"0"15,-1-2-4-15,2 2-26 16,-3 2-17-16,0 1-11 15,2-3-11-15,-1 2-9 16,3 0-13-16,8 5 0 0,-17-10 0 16,17 10 0-16,-13-4 0 15,13 4 0-15,0 0 0 16,0 0 0-16,0 0 0 16,15 1 0-16,4 4 0 0,3 2 0 15,4 0 0-15,5 4 0 16,4 0 0-16,6-1 0 15,-4 3 0-15,2-1 0 0,3 3 0 16,-4-1 0-16,4 0 0 16,0 1 0-16,-6-2 0 15,-36-13 0 1,30 13 0-16,24 13 0 0,-54-26 0 16,0 0 0-16,0 0 0 15,7 10 0-15,-1 0 0 0,0 0 0 16,3 0 0-16,-19 1 0 15,-3-1 0-15,-35 19 0 16,27-18 0-16,-4-2 0 16,2 2 0-16,-2-2 0 15,-1 0 0-15,7 3 0 16,-4 0 0-16,23-12-88 0,0 0-4 16,-11 7-4-16,1 2-8 15,-1-1-2-15</inkml:trace>
  <inkml:trace contextRef="#ctx0" brushRef="#br0" timeOffset="397295.6966">4113 18003 91 0,'30'-10'98'16,"-1"7"-5"-16,0-2-2 15,-4 5-1-15,0-1-58 16,-25 1-16-16,21 1-16 15,0 6 0-15,-21-7 0 0,0 0 0 16,0 0 0-16,0 13 0 16,-4 0 0-16,1 0 0 15,-26 14 0-15,5-13 0 16,6 5 0-16,-4 1 0 16,-3 3 0-16,2-1 0 15,-3-1 0-15,-1 1 0 0,2 0 0 16,0 0 0-16,0-4 0 15,2 1 0-15,3-6 0 16,-2 0 0-16,22-13 0 16,-21 16 0-16,1-1 0 15,20-15 0-15,0 0 0 16,0 0 0-16,0 0 0 16,0 0-64-16,0 0-31 0,0 0 1 15,0 0-9-15,0 0-4 16</inkml:trace>
  <inkml:trace contextRef="#ctx0" brushRef="#br0" timeOffset="397985.9318">4982 17851 50 0,'-11'-1'86'15,"3"-2"1"-15,0-3-3 16,8 6-30-16,-17-7-6 16,8 4-15-16,9 3-7 15,-13-5-7-15,13 5-4 0,-12-6-6 16,12 6-9-16,-9-4 0 15,9 4 0-15,0 0 0 16,12-3 0-16,1 2 0 16,3-3 0-16,6 0 0 0,2 1 0 15,6 0 0-15,0-3 0 16,4 0 0-16,3 3 0 16,1-2 0-16,2 1 0 0,-4 2 0 15,3-4 0-15,-3 1 0 16,-3 2 0-16,-4-2 0 15,-4 2 0-15,-4 1 0 16,-7 2 0-16,-1 0-70 16,-13 0-22-16,0 0-2 15,0 0-8-15,0 0-4 0</inkml:trace>
  <inkml:trace contextRef="#ctx0" brushRef="#br0" timeOffset="398255.5935">5277 17747 13 0,'-14'1'99'16,"3"3"0"-16,-1 2-5 0,6 3-2 16,-2 5-2-16,8-14-68 15,-8 31-20-15,8-15-2 16,0-16 0-16,0 0 0 16,0 26 0-16,3 0 0 15,0-2 0-15,0-2 0 0,-1 5 0 16,1-1 0-16,-3 6 0 15,2 3 0-15,-1 0 0 16,0 1 0 0,0-3 0-16,1 2 0 0,0-1-60 15,2-1-35-15,4-11-1 16,-2 2-7-16,-6-24-6 16</inkml:trace>
  <inkml:trace contextRef="#ctx0" brushRef="#br0" timeOffset="398554.9932">5649 18113 1 0,'34'-26'103'0,"-2"-1"-2"15,-4 9-5-15,-1 0-3 16,-27 18-2 0,25-8-65-16,1 0-26 0,-26 8 0 15,0 0 0-15,3 6 0 16,0 4 0-16,0 0 0 15,-2 30 0-15,-2-10 0 16,1-7 0-16,0-1 0 16,0 3 0-16,2-1 0 15,6-1 0-15,1-1 0 16,-9-22 0-16,25 24 0 16,-2 1 0-16,4-19-3 0,-2-1-89 15,5-7-1-15,1-4-5 16,-5-13-7-16,22-28 2 15</inkml:trace>
  <inkml:trace contextRef="#ctx0" brushRef="#br0" timeOffset="398800.6733">6035 17887 80 0,'-27'-14'99'0,"2"6"-6"15,3 1-4-15,3 3-1 16,6 1-56-16,3 0-5 0,10 3-24 15,-7-11-3-15,7 11 0 16,5-8 0-16,8-1 0 16,2 3 0-16,-9-3 0 15,18 1 0-15,2-1 0 16,0 3 0-16,4 0 0 0,-3 2 0 16,1-3 0-1,-5 1-44-15,1 3-45 0,-5 1-2 16,-4 1-5-16,-4 0-6 15</inkml:trace>
  <inkml:trace contextRef="#ctx0" brushRef="#br0" timeOffset="399116.4022">6058 17938 43 0,'-20'23'101'0,"-1"1"-4"16,6 0-5-16,-3 0-2 15,18-24-39-15,-14 23-24 16,-1 2-17-16,15-25-10 16,0 0 0-16,0 0 0 15,0 0 0-15,0 0 0 0,9 7 0 16,2 0 0-16,0 1 0 16,32-8 0-16,-13-8 0 15,-6 3 0-15,-2 0 0 16,-1-1 0-16,2 1 0 15,-5 1 0-15,2 0 0 16,-20 4-4-16,0 0-86 0,11 0-1 16,0 0-5-16,28-11-4 15,-34 2-4-15</inkml:trace>
  <inkml:trace contextRef="#ctx0" brushRef="#br0" timeOffset="400609.5887">6888 17997 43 0,'-10'7'91'0,"-2"3"-1"16,12-10-3-16,-12 6-2 16,0 3-54-16,0-3-4 15,0 4-8-15,12-10-3 16,0 0-5-16,0 0 0 15,0 0-11-15,0 0 0 16,0 0 0-16,0 0 0 16,7-25 0-16,-7 25 0 0,51-11 0 15,-51 11 0-15,64-12 0 16,-27 6 0-16,-37 6 0 16,77-12 0-16,-38 7 0 15,2 0 0-15,-41 5 0 16,73-6 0-16,-73 6 0 15,31-1 0-15,1-1 0 0,-10 2-37 16,18 1-52-16,-40-1 1 16,9-8-7-16,-9 8-8 15,-7-12 4-15</inkml:trace>
  <inkml:trace contextRef="#ctx0" brushRef="#br0" timeOffset="400868.9946">7120 17828 25 0,'-20'-13'100'15,"2"2"-1"-15,7-1-6 16,11 12 0-16,-13-9-3 16,13 9-79-16,0 0-11 0,0 0 0 15,11 18 0 1,-11-18 0-16,0 0 0 0,16 25 0 16,2-3 0-16,-6-1 0 15,0-2 0-15,-3 12 0 16,1-1 0-16,-3 9 0 15,10 40 0-15,-17-79 0 16,6 41 0-16,5 45-48 0,-11-86-46 16,8 32-2-16,0-2-6 15,-8-30-7-15</inkml:trace>
  <inkml:trace contextRef="#ctx0" brushRef="#br0" timeOffset="401258.6019">7777 17776 47 0,'33'-32'105'0,"-2"5"-5"15,-9 11-6-15,-6 3 0 16,-6 11-23-16,-10 2-71 16,2 12 0-16,-2-12 0 15,-5 22 0-15,-3-1 0 16,-8 14 0-16,-19 44 0 0,18-28 0 15,2-4 0-15,6 0 0 16,1 1 0-16,4-4 0 16,4 1 0-16,0-45 0 15,3 37 0-15,4-1 0 16,3-9 0-16,2-1 0 0,-12-26 0 16,25 13 0-1,2 1 0-15,-27-14 0 0,25-13 0 16,1-4 0-16,-26 17 0 15,9-28 0-15,-1 1 0 16,-8 27 0-16,-6-25 0 16,-5 0-7-16,11 25-85 15,-22-11-3-15,1 1-2 16,21 10-8-16,0 0-1 16</inkml:trace>
  <inkml:trace contextRef="#ctx0" brushRef="#br0" timeOffset="401985.3378">8480 18063 80 0,'0'0'91'16,"0"0"-4"-16,0 0-2 16,-12 3-41-16,2 1-9 15,-1 0-7-15,0 3-6 0,11-7-5 16,0 0-4-16,0 0-4 16,0 0-9-16,0 0 0 15,0 0 0-15,-5 0 0 16,1-3 0-16,-1 1 0 15,-1-2 0-15,1 1 0 0,1 0 0 16,-1 0 0 0,0-6 0-16,5 9 0 15,0 0 0-15,0 0 0 0,0 0 0 16,0 0 0-16,0 0 0 16,0 0 0-16,2-1 0 15,5 0 0-15,58-8 0 16,-39 6 0-16,3 3 0 15,3-2 0-15,1-1 0 16,2-2 0-16,-1 5 0 16,-1 0 0-16,-1-3 0 0,0-2 0 15,-5 3 0-15,2-1 0 16,-8 1 0-16,2 0 0 16,-23 2 0-16,23 0 0 0,1 1 0 15,-24-1 0-15,0 0 0 16,0 0 0-16,0 0 0 15,0 0 0-15,0 0 0 16,0 0-85-16,0 0-10 16,0 0-4-16,36 6-3 15,-26-6-3-15</inkml:trace>
  <inkml:trace contextRef="#ctx0" brushRef="#br0" timeOffset="402386.5306">9641 17723 12 0,'18'-7'93'0,"-2"1"0"16,-3-1-2-16,-13 7-4 15,13-13-19-15,-13 13-43 16,0 0-5-16,3-10-4 15,-3 10-10-15,0 0-6 0,0 0 0 16,-8-10 0-16,2-2 0 16,6 12 0-16,-17 7 0 15,5 5 0-15,-3 4 0 16,0 1 0-16,15-17 0 0,-18 22 0 16,2 0 0-1,-4 7 0-15,1 0 0 0,3 3 0 16,-3 0 0-16,4 3 0 15,-10 42 0-15,25-77 0 16,-4 36 0-16,0 0 0 0,5-3 0 16,5 0 0-16,7-8-85 15,2 1-10-15,12-13-3 16,-3 2-7-16,11-15-4 16</inkml:trace>
  <inkml:trace contextRef="#ctx0" brushRef="#br0" timeOffset="402723.5905">10182 17886 12 0,'19'-14'100'0,"-2"3"-1"16,-4 6-4-16,-5 0-4 16,-8 5-2-16,0 0-64 15,5 7-25-15,-5-7 0 0,-9 19 0 16,9-19 0-16,0 0 0 15,-17 22 0-15,0-1 0 16,7 1 0-16,0-1 0 16,0 6 0-16,2-1 0 15,5 4 0-15,-3 0 0 16,6 2 0-16,-1 1 0 16,3-4 0-16,5 0 0 0,8-6 0 15,1 0 0-15,6-7 0 16,-1 2 0-16,7-12-14 15,1 1-77-15,2-9-3 16,28-22 1-16,-24 1-8 0,-8-3 0 16</inkml:trace>
  <inkml:trace contextRef="#ctx0" brushRef="#br0" timeOffset="402999.3275">10531 17888 44 0,'-16'-28'95'16,"7"5"-1"-16,-7 1-3 15,-1 8-4-15,-1 1-45 16,5 3-12-16,4 0-10 0,9 10-12 16,-14-13-8-16,14 13 0 15,2-13 0-15,9 7 0 16,1-1 0-16,6 1 0 16,4 2 0-16,1-2 0 0,-1 3 0 15,5 1 0-15,0-2 0 16,-2 1 0-16,3 1 0 15,-1 0 0-15,-1 2 0 16,-4 0 0-16,1 0 0 16,-5 0-7-16,-5 0-83 15,1 1-2-15,-5 1-4 0,2 3-5 16,-11-5-4-16</inkml:trace>
  <inkml:trace contextRef="#ctx0" brushRef="#br0" timeOffset="403373.2831">10598 17926 36 0,'-33'23'94'0,"3"1"1"0,3-3-3 16,-3 1-2-16,7-5-42 15,0 1-21-15,23-18-8 16,-27 18-9-16,3 1-10 15,24-19 0-15,0 0 0 0,0 0 0 16,0 0 0 0,0 0 0-16,0 0 0 0,2 0 0 15,5 0 0-15,63-4 0 16,-41-2 0 0,-2 1 0-16,3-1 0 0,4 2 0 15,-1-1 0-15,-7 0 0 16,4 0 0-16,-7 0 0 0,3-1 0 15,-6 2 0-15,0 0 0 16,-20 4 0-16,0 0 0 16,10-2-71-16,2 2-22 15,-2-1-3-15,13-15-5 16,-19 7-4-16</inkml:trace>
  <inkml:trace contextRef="#ctx0" brushRef="#br0" timeOffset="409510.8758">13498 17916 48 0,'-10'3'82'0,"2"-2"1"16,-3 1-4-16,4 2-28 0,-4-4-9 16,11 0-10-16,-15 5-6 15,15-5-4-15,-10 3-6 16,10-3-3-16,-11 0-2 16,11 0-5-16,0 0-6 15,0 0 0-15,0 0 0 0,0 0 0 16,4-2 0-16,7 2 0 15,4 0 0-15,1-1 0 16,7-1 0-16,0 0 0 16,7-3 0-16,3 2 0 0,2 0 0 15,2-2 0-15,5 5 0 16,0-2 0-16,6-1 0 16,-3 0 0-16,3-2 0 0,-3 2 0 15,-1-4 0-15,-4 5 0 16,-2-1 0-16,-3-4 0 15,-3 7 0-15,-6-3 0 16,-4 2 0-16,-5-1 0 0,-2 2 0 16,-15 0 0-16,12 0-78 15,-12 0-15-15,-7-1-3 16,-3 1-7-16,-7-2-3 16</inkml:trace>
  <inkml:trace contextRef="#ctx0" brushRef="#br0" timeOffset="409798.009">13886 17894 1 0,'-15'6'98'0,"3"0"2"15,12-6-7-15,-11 20 0 0,11-20-6 16,0 0-61-16,0 0-13 16,0 9-13-1,0 1 0-15,0 0 0 16,0 3 0-16,2 1 0 0,1-1 0 15,1 2 0-15,10 30 0 16,-6-16 0-16,-5-3 0 16,1 1 0-16,-3 1 0 15,2 0 0-15,-2 0 0 16,1 0 0-16,-1 2 0 0,0 1-82 16,1-7-12-16,-1 0-2 15,-1-24-7-15,0 0-7 16</inkml:trace>
  <inkml:trace contextRef="#ctx0" brushRef="#br0" timeOffset="410212.2255">14409 18042 66 0,'0'0'99'15,"66"-34"0"-15,-66 34-11 16,25-11 1-16,1-1-44 0,-26 12-24 15,19 0-17-15,1 0-4 16,-20 0 0-16,0 23 0 16,0-1 0-16,-3 3 0 15,-2-2 0-15,-3 4 0 16,3-1 0-16,3 2 0 16,-1 0 0-16,3-4 0 15,0 2 0-15,2-3 0 0,3 2 0 16,-5-25 0-16,21 21 0 15,1 4 0 1,3-22 0-16,-2 3 0 0,5-6 0 16,-2-3 0-16,-2-4 0 15,2-1 0-15,-5 0 0 16,2-1 0-16,-23 9 0 0,22 0 0 16,3 0 0-16,-25 0 0 15,0 0 0-15,0 0 0 16,6 13 0-16,0 2-91 15,2 0-2-15,-1 28-2 16,-7-16-9-16,0-27-2 0</inkml:trace>
  <inkml:trace contextRef="#ctx0" brushRef="#br0" timeOffset="410812.6718">15546 18033 79 0,'-17'-7'95'0,"-1"0"-2"16,3 1-5-16,-1-2-37 16,3 2-11-16,2-3-12 15,-2 3-6-15,4 0-7 16,9 6-15-16,-13-6 0 15,13 6 0-15,0 0 0 0,0 0 0 16,0 0 0-16,12 0 0 16,4 0 0-16,47 1 0 31,9 19 0-31,-30-10 0 0,6 5 0 0,-3-3 0 16,2 4 0-16,0-1 0 15,0 3 0-15,-5-2 0 0,-42-16 0 16,37 15 0-16,0 2 0 15,-15-2 0-15,1 2 0 16,-23-17 0-16,0 21 0 16,0-1 0-16,0-20 0 15,-30 21 0-15,0-2 0 0,-2-8 0 16,-2 0 0 0,0 1 0-16,0-1 0 15,-1 2 0-15,3-1-57 0,7-1-35 16,0-1-1-16,25-10-7 15,0 0-5-15</inkml:trace>
  <inkml:trace contextRef="#ctx0" brushRef="#br0" timeOffset="411081.9603">16034 18303 24 0,'42'-8'100'15,"-1"1"-3"-15,-41 7-4 0,39-4-2 16,-2 0-27-16,-10 5-37 15,0 1-12-15,-27-2-15 16,0 0 0-16,0 0 0 16,7 12 0-16,-1-1 0 15,1 1 0-15,-17 17 0 16,-16-12 0-16,6 0 0 16,-1 1 0-16,-4 1 0 15,-2 3 0-15,3 1 0 16,-1 1 0-16,5-3-69 15,-3 0-24-15,23-21-2 0,0 0-6 16,0 0-7 0</inkml:trace>
  <inkml:trace contextRef="#ctx0" brushRef="#br0" timeOffset="411498.7399">17012 17979 14 0,'-17'0'91'0,"-4"-2"-2"15,-5-1 0-15,-1 3-10 16,2-4-35-16,-2 4-8 15,1-1-9-15,4 1-5 16,22 0-7-16,-37-1-10 0,26 1-5 16,11 0 0-16,0 0 0 15,0 0 0-15,21 0 0 16,5 0 0-16,5 0 0 0,-31 0 0 16,80 0 0-1,-35 2 0-15,4 1 0 0,1 0 0 16,0 0 0-16,-2-3 0 15,1 1 0-15,-3 1 0 16,-5-1 0-16,-7 0 0 0,-34-1 0 16,24 8-48-16,0 3-46 15,-9-11-1-15,-15 0-4 16,-8 0-3-16</inkml:trace>
  <inkml:trace contextRef="#ctx0" brushRef="#br0" timeOffset="411728.5439">17219 18017 67 0,'0'0'98'16,"-29"6"-4"-16,0 1-2 16,29-7 1-16,0 0-57 15,-6 10-5-15,0 2-31 16,-10 34 0-16,15-24 0 0,1 6 0 16,0 1 0-16,0 5 0 15,1 3 0-15,2-3 0 16,3 2 0-16,-6 2 0 15,0 42 0-15,0-80-27 16,0 35-66-16,0 0-3 16,0-8-4-16,1-4-7 15</inkml:trace>
  <inkml:trace contextRef="#ctx0" brushRef="#br0" timeOffset="412012.7851">17484 18298 23 0,'38'-36'104'0,"-1"0"-1"0,-4 8-7 16,2 1-3-1,-8 9-4-15,1-1-86 0,-6 9-3 16,0 0 0-16,-22 10 0 16,19 3 0-16,1 6 0 15,-20-9 0-15,8 28 0 16,0 1 0-16,-8-4 0 0,0 0 0 15,0 7 0-15,0 0 0 16,0-2 0-16,-1 2 0 16,1 2 0-16,0-1 0 15,0-1-35-15,0 1-57 16,0-13-4-16,0 0-5 0,0-20-6 16</inkml:trace>
  <inkml:trace contextRef="#ctx0" brushRef="#br0" timeOffset="412276.8312">17781 18241 80 0,'-4'-25'101'16,"0"0"-6"-16,4 25-4 16,-2-25 0-16,0-3-61 15,2 28-10-15,0 0-17 16,0 0-3-16,6-9 0 15,6-1 0-15,-2 0 0 16,31-15 0-16,-11 13 0 16,-5 3 0-16,1-2 0 15,1 5 0-15,1-2 0 16,-5 8-34-16,3-1-56 16,-4 1-4-16,-1 0-4 0,-21 0-6 15</inkml:trace>
  <inkml:trace contextRef="#ctx0" brushRef="#br0" timeOffset="412526.4768">17931 18223 81 0,'-25'23'101'16,"3"0"-4"-16,-1 3-5 16,7-3-2-16,0 1-59 0,12-3-12 15,-2 1-19-15,6-22 0 16,7 21 0-16,3 3 0 15,-10-24 0-15,28 7 0 16,2 0 0-16,1-7 0 16,2-2 0-16,-6 1 0 15,0-2 0 1,-1 0-6-16,2-1-84 0,-7 0-3 16,3 0-4-16,-24 4-4 15,20-12-5-15</inkml:trace>
  <inkml:trace contextRef="#ctx0" brushRef="#br0" timeOffset="413212.9111">18725 18255 5 0,'-10'8'93'0,"-1"1"3"0,2 0-5 15,-2 0-4-15,11-9-29 16,0 0-28-16,0 0-11 16,0 0-8-16,0 0-3 15,0 0-3-15,0 0-2 16,0 0 0-16,0 0-1 16,0 0-2-16,0 0 0 15,0 0 0-15,0 0 0 16,0 0 0-16,0 0 0 0,0 0 0 15,0 0 0-15,0 0 0 16,0 0 0-16,0 0 0 16,0 0 0-16,0 0 0 15,0 0 0-15,0 0 0 16,1 2 0-16,3-1 0 16,1 1 0-16,0 1 0 0,-1-2 0 15,24 10 0-15,-16-11 0 16,-1 0 0-16,30-2 0 15,-11 0 0-15,-5 2 0 16,2-1 0-16,2 0 0 16,2-2 0-16,1 3 0 15,1 0 0-15,-2-3 0 16,2 0 0-16,-3 5 0 16,2-4 0-16,-6 0 0 0,0 1 0 15,-7-3 0-15,1 1 0 16,-20 3 0-16,0 0-8 15,0 0-74-15,0 0-10 0,0 0-5 16,0 0-7-16,0-5-1 16</inkml:trace>
  <inkml:trace contextRef="#ctx0" brushRef="#br0" timeOffset="413503.3701">19058 18043 31 0,'0'0'96'0,"0"0"-1"16,0 0-4-16,-9-10-2 16,-2 1-26-16,2-1-37 15,-5-1-6-15,14 11-20 16,-4 10 0-16,0 3 0 0,-5 34 0 16,8-27 0-1,0 3 0-15,-1 1 0 0,-1 2 0 16,0 0 0-16,-2 5 0 15,0 0 0-15,1 2 0 16,-1 1 0-16,2-5 0 0,0 2-9 16,-2-6-82-1,-3 3-2-15,8-28-4 0,0 21-7 16,2 2-2-16</inkml:trace>
  <inkml:trace contextRef="#ctx0" brushRef="#br0" timeOffset="414014.4139">19500 17988 51 0,'-13'-9'97'0,"13"9"-2"0,-19-3-4 16,5 3-3-16,-2-4-42 16,2 4-24-16,-1 0-6 15,1 1-11-15,-1-1-5 0,5 1 0 16,10-1 0 0,0 0 0-16,0 0 0 0,0 0 0 15,0 0 0 1,11 10 0-16,-11-10 0 0,0 0 0 15,31 7 0-15,-1 3 0 16,-3-2 0-16,0 0 0 16,3 2 0-16,2 1 0 15,-1 3 0-15,1 0 0 16,-2 3 0-16,0-1 0 16,-7 5 0-16,-2 0 0 0,-5 5 0 15,0 0 0-15,-12 5 0 16,0 1 0-16,-6 2 0 15,-4 0 0-15,-6 1 0 0,1-1 0 16,-3-1 0-16,-2 0 0 16,0-4 0-16,-1 3-85 15,6-8-9-15,0 1-3 16,11-25-8-16,0 0-2 16</inkml:trace>
  <inkml:trace contextRef="#ctx0" brushRef="#br0" timeOffset="414479.9013">20312 18266 48 0,'-21'10'98'16,"-1"-1"-7"-16,22-9-2 0,-21 10-5 15,-2 1-49-15,23-11-11 16,0 0-7-16,0 0-4 16,0 0-4-16,0 0-6 15,0 0-3 1,0 0 0-16,3 0 0 0,4 2 0 15,66 10 0-15,-48-12 0 16,6 0 0-16,0 0 0 16,1 0 0-16,1 0 0 15,-1 0 0-15,1 0 0 16,-2-3 0-16,0 0 0 0,-3 2 0 16,0-1 0-16,-5 2 0 15,1 0 0-15,-24 0 0 16,22-3 0-16,-2 0 0 15,-20 3 0-15,0 0 0 0,0 0-34 16,0 0-59-16,0 0-4 16,0 0-6-16,0 0-6 15</inkml:trace>
  <inkml:trace contextRef="#ctx0" brushRef="#br0" timeOffset="414845.7663">21383 18034 57 0,'21'1'103'0,"-21"-1"-5"15,0 0-5-15,0 0-3 16,0 0-61-16,0 0-8 0,-3-2-4 15,3 2-14-15,0 0-3 16,0 0 0-16,-11 0 0 16,2 0 0-16,-2 0 0 15,0 0 0-15,-2 9 0 0,0 0 0 16,-35 36 0 0,25-21 0-16,3 4 0 15,-1 1 0-15,6 2 0 16,-2 1 0-16,10 0 0 0,-1 2 0 15,8 0-29-15,2-1-61 16,12-6-5-16,1-1-4 16,17-14-6-16</inkml:trace>
  <inkml:trace contextRef="#ctx0" brushRef="#br0" timeOffset="415121.6146">21786 18259 26 0,'36'-30'100'0,"-10"7"-3"16,3 0-4-16,-29 23-2 16,23-23-37-16,1 1-28 0,-24 22-7 15,0 0-14-15,0 0-5 16,0 0 0-16,0 9 0 16,0 2 0-16,0 2 0 15,-7 29 0-15,-7-12 0 16,4-1 0-16,-5 0 0 15,3-1 0-15,1-1 0 16,-2 4 0-16,0-2 0 0,2 0-39 16,-1-1-53-16,12-28-1 15,-10 23-7-15,-1 0-3 16</inkml:trace>
  <inkml:trace contextRef="#ctx0" brushRef="#br0" timeOffset="415397.4782">21860 18301 54 0,'27'-75'101'0,"-27"75"-4"16,29-72-5-16,-16 44 0 0,-2 0-58 15,4 4-8-15,1 3-11 16,2 3-15-16,3 3 0 16,-2 3 0-16,2 3 0 15,2-2 0-15,6-3 0 0,-2 6 0 16,-4 0 0-16,2 6 0 15,3-1 0-15,-3 3 0 16,1 0 0-16,-2 0 0 16,-2 2 0-16,1 2 0 15,-7 2 0-15,-16-6-19 16,0 0-46-16,20 11-28 16,1 0-2-16,-21-11-7 0,0 0-4 15</inkml:trace>
  <inkml:trace contextRef="#ctx0" brushRef="#br0" timeOffset="415729.064">22080 18240 47 0,'-25'25'97'15,"-2"0"-4"-15,9-5-3 16,-1 1-4-16,19-21-56 0,-9 22-5 15,-3 2-8 1,12-24-7-16,0 0-2 0,0 0 0 16,7 7-8-16,4 0 0 15,-1 0 0-15,33-3 0 16,-11-8 0-16,-9-1 0 16,3-1 0-16,2 0 0 15,-3-1 0-15,1 3 0 16,-1-2 0-16,-7 2 0 0,4 0 0 15,-22 4-2-15,26-7-78 16,-2-1-11-16,-24 8-4 16,0 0-7-16,0 0-4 15</inkml:trace>
  <inkml:trace contextRef="#ctx0" brushRef="#br0" timeOffset="453615.1271">16121 3438 0 0,'0'0'45'0,"0"0"-8"0,6-10-6 16,-6 10-12-16,0 0-7 16,0-14-4-16,0 14 0 0,0 0-1 15,0 0-1-15,0 0 0 16,0 0-1-16,0 0 0 15,0 0 1-15,0 0-2 16,0 0 2-16,0 0 1 0,0 0 2 16,0 0 2-16,0 0-1 15,1-9 0-15,-1 9-3 16,0 0 1-16,0 0-3 16,0-11-1-16,0 11 0 0,0 0-4 15,0 0 0-15,0-10 0 16,0 10 1-16,0 0-1 15,0 0 0-15,0 0 1 0,0 0 0 16,0 0 1-16,0 0-1 16,0 0 0-16,0 0 0 15,0 0-1-15,0 0 0 16,0 0 1-16,0 0-1 0,0 0-2 16,0 0 2-16,0 0-1 15,0 0-1-15,0 0 1 16,0 0-1-16,0 0-1 15,0 0-1-15,0 0 0 0,0 0-5 16,0 0 0-16,0 0-11 16,0 0-10-16,0 0-18 15,0 0-17-15,3 8 1 0</inkml:trace>
  <inkml:trace contextRef="#ctx0" brushRef="#br0" timeOffset="497697.5337">11822 9666 12 0,'3'-9'79'0,"-3"9"5"0,3-18-2 16,-14 9-25-16,11 9-16 15,1-10-9-15,-1 10-10 16,0 0-5-16,9-9-3 0,-9 9-4 15,15-3-2-15,-7 3-2 16,2 0-2-16,-2 5 0 16,4 1-2-16,1 3 1 15,-1 3-1-15,-1 1 0 16,1 4 0-16,-4 2 0 0,2-1 0 16,-5 3 0-16,-4 1 0 15,-1-2 0-15,-2 3 0 16,-8-3 0-16,-2-2 0 15,-4 1 1-15,-4-2-1 0,-5-2 0 16,1-1 0-16,2-2-1 16,-2-1 1-16,0 0-2 15,3-4 0-15,3-1 0 0,1-2 0 16,8-2 0-16,-2-1 0 16,11-1 0-16,-13 0 0 15,13 0-13-15,0 0-71 16,0 0-5-16,18-6-4 0,-4-9-7 15,7-6-3-15</inkml:trace>
  <inkml:trace contextRef="#ctx0" brushRef="#br0" timeOffset="499539.8323">12964 8911 16 0,'-9'-4'75'0,"-8"-3"-1"15,6 4-7 1,0-2-10-16,-1 2-12 0,3 1-12 16,-2 1-5-16,11 1-9 15,-13-1-3-15,13 1-4 0,0 0-1 16,-7 1-3-16,7-1 0 15,0 0-1-15,5 12 0 16,6-8 0-16,4 1-1 16,4-2 0-16,7-1 0 0,8-2-3 15,5 0-3 1,6 0 0-16,3-2 0 0,2-2 0 16,2-1 0-16,-8 2 0 15,1-1 0-15,-7 0 0 16,-9 2 0-16,-3 1 0 15,-9 0 0-15,-4 0 0 0,-13 1 0 16,12-2 0-16,-12 2 0 16,0 0 0-16,0 0 0 15,0 0 0-15,-13 6-14 0,13-6-20 16,-6 14-52-16,-10-9-4 16,1-1-5-16,-5-1-5 15,0-1 8-15</inkml:trace>
  <inkml:trace contextRef="#ctx0" brushRef="#br0" timeOffset="499785.2596">13149 8922 22 0,'0'0'91'0,"0"0"1"16,0 0-3-16,0 0-2 16,0 11-40-16,0-11-15 0,8 16-10 15,-3-4-8-15,3 3-3 16,-3 3-7-16,-3 8-4 15,-1 2 0-15,-1 3 0 0,0 4 0 16,-1 0 0-16,-3 3 0 16,-6-3 0-16,5 1 0 15,1-4 0-15,1 0 0 16,1-5-13-16,4-15-61 16,3 8-15-16,4-7-4 15,4-7-6-15,2-6-4 16</inkml:trace>
  <inkml:trace contextRef="#ctx0" brushRef="#br0" timeOffset="500465.3931">13500 9163 80 0,'17'-5'95'15,"-5"3"-3"-15,2-1-6 16,-4 3-1-16,-10 0-64 15,11 10-4-15,-2 2-5 16,-3 5-6-16,-2 3-2 0,2 5-1 16,-2-2 0-16,-2 2-2 15,-2-3 1-15,-1-1-1 16,1-5 0-16,0-2 1 16,-3-4-2-16,3-10 0 0,0 0 0 15,-10 4 0-15,10-4 0 16,-7-8 0-16,2-6 0 15,-2-3 0-15,4-5 0 0,2-2 0 16,1-5 0-16,1-1 0 16,7-2 0-16,4 0 0 15,5 3 0-15,3 2 0 0,7 1 0 16,-1 6 0-16,0 5 0 16,3 6 0-16,-1 4 0 15,-4 5 0-15,-2 6 0 16,-3 9 0-16,-4 3 0 15,-8 6 0-15,0 1 0 0,-7 1 0 16,0-1 0-16,-7 0 0 16,1-3 0-16,-1-4 0 15,-2-5 0-15,6-2 0 0,1-3 0 16,2-8 0-16,13 12 0 16,0-7 0-16,7-1 0 15,4 1 0-15,2 4 0 0,3 0 0 16,-5 0 0-16,-1 5 0 15,-4 2 0-15,-4 1 0 16,-4 1 0-16,-5 0 0 16,-6-1 0-16,-2 1 0 0,-11-2 0 15,0-4 0-15,-4 0 0 16,-4-3 0-16,-1-2 0 16,-1-2 0-16,-1-1 0 15,1-2 0-15,4-2 0 0,1 0 0 16,0-4 0-16,6 1-20 15,0-4-66-15,3-3-3 16,0-2-3-16,6-2-8 16,3-3-4-16</inkml:trace>
  <inkml:trace contextRef="#ctx0" brushRef="#br0" timeOffset="501493.247">14556 9156 22 0,'-12'-7'70'16,"12"7"-4"-16,-7-12-8 15,7 12-10-15,-5-10-8 0,5 10-8 16,0 0-6-16,-5-12-2 16,5 12-4-16,0 0-4 15,-10-9-2-15,10 9-2 16,-12-2-2-16,2 2-2 0,10 0-1 15,-19-1-1-15,19 1-1 16,-18 7 0-16,18-7 0 16,-13 7-1-16,13-7 0 0,-9 5 0 15,9-5-1-15,0 0-1 16,-5 10-2-16,5-10 0 16,0 0 0-16,0 0 0 15,7 10 0-15,5-8 0 0,4-1 0 16,6 1 0-16,7-2 0 15,5 0 0-15,3 0 0 16,6-3 0-16,-4-1 0 16,0 2 0-16,-4-1 0 15,-5 1 0-15,-5 0 0 0,-8 1 0 16,-5 1 0-16,-2-1 0 16,-10 1 0-16,9 0 0 15,-9 0 0-15,0 0 0 0,0 0 0 16,0 0 0-16,0 0 0 15,0 0 0-15,0 0 0 16,0 0 0-16,0 0-5 16,5 6-82-16,-5-6-4 15,15 0-4-15,-4-4-5 16,3-5-4-16</inkml:trace>
  <inkml:trace contextRef="#ctx0" brushRef="#br0" timeOffset="501801.7965">15087 9027 78 0,'0'0'96'0,"-1"-11"-4"15,1 11-5-15,0-32-11 16,5 28-44-16,3 1-11 16,8 0-7-16,11-1-5 15,2 1-3-15,9 0-6 0,6-1 0 16,5 2 0-16,2 0 0 15,2 0 0-15,2-1 0 16,-7 5 0-16,-5-2 0 16,-3 0 0-16,-6 0 0 15,-6 0 0-15,-7 1 0 0,-4 5 0 16,-9-3 0-16,-8-3-11 16,0 0-11-16,0 0-40 15,-2 8-25-15,-13-7-5 0,0 1-4 16,-8-2-2-16</inkml:trace>
  <inkml:trace contextRef="#ctx0" brushRef="#br0" timeOffset="502018.1821">15422 8964 50 0,'-9'0'94'0,"9"0"-2"0,-11 3-4 16,11-3-2-16,-4 14-49 15,4-2-10-15,0 2-9 16,0 4-4-16,0 5-9 0,0 4-5 15,0 3 0 1,-3 5 0-16,-5 2 0 0,-1 8 0 16,-4-3 0-16,-1 5 0 15,-1-7-21-15,7-1-66 16,-2-4-4-16,8-9-2 16,2-5-9-16,12-10-2 0</inkml:trace>
  <inkml:trace contextRef="#ctx0" brushRef="#br0" timeOffset="502582.3036">15886 9226 16 0,'14'-12'102'0,"-1"3"-1"16,-13 9-8-16,16-13-3 15,-13 2-4-15,-3 11-68 16,7 7-13-16,-9 5-5 15,2 9 0-15,0 4 0 0,-4 5 0 16,-6 5 0-16,-3 0 0 16,-1 2 0-16,0-3 0 15,1-3 0-15,-1-7 0 16,3-3 0-16,3-8 0 16,8-13 0-16,-3 11 0 0,3-11 0 15,6-5 0-15,1-6 0 0,6-4 0 16,3-8 0-16,4-3 0 15,3-6 0-15,3-4 0 16,0-5 0-16,4-1 0 16,-2-4 0-16,2 3 0 0,0 4 0 15,-1 0 0-15,-1 7 0 16,0 5 0-16,-2 6 0 16,0 6 0-16,1 8 0 15,-2 6 0-15,-3 3 0 0,-1 11 0 16,-2 4 0-16,-2 9 0 15,-3 1 0 1,-8 8 0-16,-6 1 0 0,0 3 0 16,-2 0 0-16,-8 1 0 15,-1-2 0-15,-1-4 0 0,0-2 0 16,1-4 0-16,-1-5 0 16,2-2 0-16,3-3 0 15,1-5 0-15,6-13 0 0,-6 18-21 16,6-18-69-16,0 0-3 15,0 0-5-15,-8-10-4 16,6-2-1-16</inkml:trace>
  <inkml:trace contextRef="#ctx0" brushRef="#br0" timeOffset="502996.6646">16076 9358 35 0,'-13'-2'91'0,"4"1"-2"16,9 1-4-16,-11-3-1 16,11 3-50-16,0 0-8 15,0 0-8-15,4 1-4 16,7 1-4-16,3-1-2 16,2 1 0-16,5-2-2 0,4 0-3 15,6-1-3-15,1-1 0 16,2-3 0-16,1 0 0 15,2 2 0-15,-3-2 0 16,-3 1 0-16,-5 0 0 0,0 1 0 16,-8-1 0-16,-6 4 0 15,-12 0 0-15,16-3 0 0,-16 3 0 16,0 0 0-16,0 0 0 16,0 0 0-16,0 0 0 15,0 0 0-15,0 0 0 16,0 0 0-16,0 0 0 0,0 0 0 15,-7 0 0 1,7 0 0-16,-10 5-19 0,2-1-68 16,8-4-3-16,-17 0-4 15,9 0-6-15,-1-4-2 16</inkml:trace>
  <inkml:trace contextRef="#ctx0" brushRef="#br0" timeOffset="503783.4456">16849 9233 49 0,'-11'0'88'0,"0"0"-1"0,3-5-3 16,8 5-37-16,-9-7-5 15,9 7-12-15,4-7-10 16,7 3-4-16,7 2-4 16,8-1-3-16,7-2-1 0,4 4-1 15,6-3-2-15,2 1-1 16,2 0-1-16,-2 1-3 15,-3 0 0-15,-4 2 0 16,-5-2 0-16,-7 2 0 0,-4 0 0 16,-4 0 0-16,-6 0-4 15,-12 0-9-15,16 0-10 16,-16 0-61-16,0 0-5 16,0 0-4-16,-8-1-6 15,-4-5-1-15</inkml:trace>
  <inkml:trace contextRef="#ctx0" brushRef="#br0" timeOffset="504032.4726">17089 9064 5 0,'-8'-4'89'15,"8"4"4"-15,0 0-5 0,0 0-4 16,-9-7-36-16,9 7-11 16,3 12-13-16,0-1-8 15,-3 3-5-15,0 3-3 16,0 4-2-16,0 1-4 15,0 7-2-15,-3 0 0 16,1 3 0-16,-1 0 0 0,1 3 0 16,1-2 0-1,1-2 0-15,1-3 0 0,11-2-15 16,-4-8-25-16,15-4-47 16,1-7-3-16,12-7-7 0,1-3-4 15</inkml:trace>
  <inkml:trace contextRef="#ctx0" brushRef="#br0" timeOffset="504294.1667">17843 9088 61 0,'10'-11'94'16,"-10"1"-2"-16,0 10-5 15,-23-9-1-15,-2 11-59 16,-2 6-5-16,-3 5-7 0,-2 5-5 15,-3 5-3-15,2 6-3 16,5 2-1-16,6 2 0 16,9-1-3-16,9 2 0 15,5-2 0-15,15-5 0 16,11-3-5-16,12-3-8 16,4-9-21-16,7-2-52 0,4-6-3 15,5-3-6-15,-3-9-6 16</inkml:trace>
  <inkml:trace contextRef="#ctx0" brushRef="#br0" timeOffset="504733.0124">18273 9215 43 0,'17'-14'97'0,"-7"2"-2"0,-3 4-6 16,-7 8-3-16,14-9-48 16,-14 9-11-16,1 13-9 15,-1 3-8-15,-4 5-4 16,-4 8-4-16,-4 4-2 0,-2 5 0 15,-3 0 0-15,3-4 0 16,1-3 0-16,3-5 0 16,4-5 0-16,4-7 0 15,2-14 0-15,9 0 0 16,6-8 0-16,1-9 0 0,5-5 0 16,2-5 0-16,1-7 0 15,3-2 0-15,-2-3 0 16,5-3 0-16,-4 6 0 0,0-2 0 15,-5 4 0-15,0 3 0 16,-2 7 0-16,-4 4 0 16,-2 8 0-16,-3 3 0 15,0 7 0-15,-10 2 0 0,16 14 0 16,-7 6 0-16,-3 8 0 16,0 5 0-16,-3 7 0 15,0 8 0-15,0-2 0 0,0 3 0 16,0-6 0-16,-2 2 0 15,-1-9-4-15,2-3-15 16,0-10-13-16,-2-8-54 16,0-4-3-16,0-11-6 0,0 0-4 15</inkml:trace>
  <inkml:trace contextRef="#ctx0" brushRef="#br0" timeOffset="504919.1852">18512 9419 36 0,'-13'-14'92'15,"3"2"0"-15,6 0-5 0,4 0-3 16,4 3-47-16,9-2-12 16,5 5-11-16,3 1-4 15,9 4-6-15,-1-3-5 16,7 6-14-16,1 2-66 16,5-3-4-16,1 2-5 15,-1-3-5-15,6 0-3 0</inkml:trace>
  <inkml:trace contextRef="#ctx0" brushRef="#br0" timeOffset="505556.7325">19275 9022 38 0,'0'0'80'16,"-5"-16"0"-16,5 16-5 0,0 0-29 16,0 0-10-16,0-11-5 15,0 11-7-15,0 0-4 16,0-8-5-16,0 8-1 0,0 0-2 15,0-11-2-15,0 11-2 16,0 0-1-16,0 0-2 16,0 0-2-16,0 0-1 15,0 0 0-15,0 0 1 16,0 0-3-16,7 1 0 16,3 3 0-16,6 3 0 0,4 2 0 15,9 1 0-15,4 2 0 16,6 0 0-16,1 0 0 15,4 1 0-15,3 0 0 0,-7-1 0 16,-1-4 0-16,-5 1 0 16,-5 0 0-16,-4-2 0 15,-4-2 0-15,-6 0 0 16,-4 0 0-16,-1 1 0 0,-10-6 0 16,12 14 0-16,-9-6 0 0,-3-8 0 15,0 17 0-15,-4-8 0 16,-7 2 0-1,-4 0 0-15,-8-4 0 0,-5 2 0 16,-5-1 0-16,-4 0 0 16,-3-1 0-16,-2 0 0 0,0-2 0 15,-1 0 0-15,6 2 0 16,3-3 0-16,8 2 0 16,5-1-5-16,9 6-22 15,12-11-59-15,8 13-3 16,11-7-6-16,8-5-4 0,14 0-4 15</inkml:trace>
  <inkml:trace contextRef="#ctx0" brushRef="#br0" timeOffset="505871.6266">20055 9264 62 0,'18'-4'97'0,"-6"0"-3"15,-12 4-6-15,11-8-2 16,-31 6-56-16,20 2-8 15,0 0-7-15,0 0-6 16,-14 14-4-16,5-3-2 16,-5 2-3-16,-4 4 0 0,-4 2 0 15,-4 1 0-15,-3 0 0 16,-3 2 0-16,-3-1 0 16,0-2 0-16,0-1 0 15,3-1 0-15,-1-2 0 0,2-1 0 16,1-4 0-16,6-1 0 15,3-1 0-15,1-2 0 16,5 1 0-16,3-4-2 0,12-3-14 16,-20 15-66-16,20-15-6 15,0 0-5-15,14-5-6 16,3-3-3-16</inkml:trace>
  <inkml:trace contextRef="#ctx0" brushRef="#br0" timeOffset="506494.9685">20389 9075 78 0,'6'-17'90'16,"-3"-2"-2"-16,4 0-5 15,3-1-41-15,2 7-6 0,3-2-11 16,-1 4-7-16,5 1-5 16,-2 2-5-16,3 4-3 15,-2 4-1-15,-1 3-1 0,-2 5-1 16,0 6-1-16,-7 5 1 16,-1 4-1-16,-7 3 0 15,-8 0-1-15,-5 0 1 16,-6 0 0-16,-4-4 0 15,-2-1 0-15,-3-4-1 0,5-2 1 16,3-5-1-16,7 0 1 16,13-10-1-16,-6 14 1 15,6-14 0-15,13 13 0 16,5-6 1-16,5 2-2 16,-2 0 0-16,3 1 0 0,1 1 0 15,0-1 0-15,-5 2 0 16,1 1 0-16,-4 2 0 0,-3-1 0 15,-2 0 0-15,-2 2 0 16,-4 2 0-16,-4-2 0 16,-2 0 0-16,-5-1 0 0,-5-2 0 15,-6-2 0-15,-3 0 0 16,-5-2 0-16,-2-3 0 16,-4-3 0-16,0 0 0 15,-2-3 0-15,2 0 0 0,3 0 0 16,3-3 0-16,5-1 0 15,4 0 0-15,3 0 0 16,12 4 0-16,-7-22-29 0,7 22-58 16,4-9-4-16,-4 9-5 15,16-18-6-15,-7 7-3 16</inkml:trace>
  <inkml:trace contextRef="#ctx0" brushRef="#br0" timeOffset="507134.2485">21113 9249 29 0,'-15'0'84'16,"5"-1"2"-16,10 1-2 0,-15-9-31 15,15 9-9-15,0 0-11 16,0 0-8-16,0 0-6 15,0 0-4-15,11-4-2 0,0 2-3 16,8 1-1 0,3-4-2-16,9 4-7 0,5-1 0 15,6-1 0 1,6 1 0-16,0-1 0 0,2 0 0 16,-3 3 0-16,-6-2 0 0,-5 1 0 15,-5-2 0-15,-10 1 0 16,-5 0 0-16,-6 1 0 15,-10 1 0-15,9-3 0 16,-9 3 0-16,0 0 0 0,0 0 0 16,0 0 0-16,12-7-18 15,-1 0-36-15,2 5-36 16,0-1-2-16,6-3-5 16,2-2-4-16</inkml:trace>
  <inkml:trace contextRef="#ctx0" brushRef="#br0" timeOffset="507407.0249">21810 9103 76 0,'11'-8'96'0,"-11"8"-5"16,10-11-5-16,-10 11-33 16,9 0-11-16,-9 0-11 0,0 0-10 15,5 13-6-15,-4-2-15 16,0 1 0-16,1 6 0 16,1 2 0-16,-2 5 0 15,-1 2 0-15,0 2 0 16,0 0 0-16,0 2 0 0,-1-2 0 15,-5 0 0-15,3-4 0 16,0-1 0-16,0-4 0 16,0-1 0-16,0-4 0 15,2-3 0-15,1-12-4 0,0 0-57 16,0 0-31-16,0 0-1 16,11-5-4-16,-4-11-6 15</inkml:trace>
  <inkml:trace contextRef="#ctx0" brushRef="#br0" timeOffset="507967.2832">22040 9042 80 0,'0'-24'89'0,"-9"0"-2"16,1 1-5-16,-4-11-33 0,1 14-18 15,-6 2-7-15,-3 1-8 16,-5 5-4-16,-3 0-4 15,-3 7-1-15,-2 1-1 16,1 4-1-16,0 4 0 16,0 8-1-16,-1 5 0 0,3 8-2 15,3 3-2-15,0 5 0 16,0 5 0-16,3 2 0 16,-1 2 0-16,5 2 0 0,5 0 0 15,3-1 0-15,4-1 0 16,5 0 0-16,6-2 0 15,9 0 0-15,3-2 0 16,7-3 0-16,1-3 0 16,8-3 0-16,2-3 0 0,5-4 0 15,0-6 0-15,5-3 0 16,6-6 0-16,1-2 0 16,1-4 0-16,0-1 0 0,4-7 0 15,-5-6 0 1,0-5 0-16,-3-3 0 0,-1-7 0 15,-5-2 0-15,0-6 0 16,-5-3 0-16,-7-6 0 0,-5 1 0 16,-3-4 0-16,-8-2 0 15,-10 4 0-15,-5-2 0 16,-14 1 0-16,-9-1 0 0,-9 4 0 16,-6 5 0-16,-12 2 0 15,-1 10 0-15,-5 2 0 16,0 11 0-16,-6 10 0 15,8 9 0-15,3 12-80 0,-1 5-13 16,3 4-2-16,3 2-9 16,1 4-3-16</inkml:trace>
  <inkml:trace contextRef="#ctx0" brushRef="#br0" timeOffset="509431.3534">12961 10048 25 0,'-8'-6'86'0,"-5"-1"1"16,6 1-1-16,-3-10-28 15,10 16-11-15,-10-7-16 16,10 7-9-16,0 0-6 0,0 0-3 16,0 0-4-16,0 0-1 15,7 0-2-15,6 1-1 16,9 2 0-16,2-1-1 16,11 1-1-16,6-3-3 15,7 0 0-15,9-2 0 0,3-1 0 16,3 0 0-16,-4-3 0 15,-1 1 0-15,-3 1 0 0,-9 1 0 16,-6 0 0 0,-14 2 0-16,-4-1 0 0,-8 1 0 15,-4 1 0-15,-10 0 0 16,0 0 0-16,0 0 0 0,0 0 0 16,-7 3-3-16,-3 5-18 15,-5 6-50-15,-1-9-18 16,-3 0-5-16,-4-1-5 0,-1 0-3 15</inkml:trace>
  <inkml:trace contextRef="#ctx0" brushRef="#br0" timeOffset="509731.4284">13263 10029 40 0,'-13'3'96'0,"13"-3"-1"15,0 0-6-15,0 0-1 0,0 0-51 16,0 0-9-16,0 0-9 15,1 18-7-15,4-1-5 16,1 5-7-16,-2 6 0 16,0 6 0-16,0 5 0 0,-5 4 0 15,1 0 0-15,0 1 0 16,-4-6 0-16,0 2 0 16,-2-7 0-16,-3-4 0 15,6-8 0-15,0-1 0 0,0-5 0 16,3-3 0-16,0-4 0 15,0-8 0-15,8 11-14 16,-8-11-74-16,19 0-5 16,-3-1-2-16,4-10-7 15,1-1-3-15</inkml:trace>
  <inkml:trace contextRef="#ctx0" brushRef="#br0" timeOffset="510117.324">13895 10310 56 0,'17'-10'87'16,"-3"2"-1"-16,-5-1-2 16,-9 9-40-16,12-9-7 0,-12 9-9 15,11-7-7-15,-11 7-6 16,0 0-3-16,0 0-2 15,-12-4-3-15,1 5-1 0,-5 6-2 16,-3 3 0-16,-5 3-1 16,1 6 1-16,-1 1-1 15,-3 4-3-15,2 1 0 32,4 1 0-32,2 2 0 0,1-3 0 0,6 1 0 15,4-3 0-15,2-2 0 0,6-1 0 16,1-4 0-16,9-2 0 15,7-1 0-15,2-4 0 16,3-1 0-16,8-3 0 0,4 3 0 16,-7-2-75-16,10-6-16 15,-1 0-2-15,0-5-7 16,2-4-5-16</inkml:trace>
  <inkml:trace contextRef="#ctx0" brushRef="#br0" timeOffset="510532.831">14340 10431 89 0,'-13'-12'99'0,"6"4"-6"16,7 8-3-16,-13-12-4 0,13 12-62 15,0 0-7-15,-12-10-7 16,12 10-7-16,0 0-3 0,0 0 0 15,9 3 0-15,0 2 0 16,6-2 0-16,5 1 0 16,7-3 0-16,1 2 0 15,7-3 0-15,3 0 0 0,0 0 0 16,4 0 0-16,-7 0 0 16,-4-1 0-16,-2-2 0 15,-8 3 0-15,-5-1 0 0,-6-1 0 16,-10 2 0-16,11 0 0 15,-11 0 0-15,0 0 0 16,0 0 0-16,0 0 0 16,0 0 0-16,0 0 0 0,-6-3 0 15,6 3 0-15,-10-2 0 16,10 2-86-16,0 0-6 16,0 0-4-16,0 0-7 15,-4-10-3-15</inkml:trace>
  <inkml:trace contextRef="#ctx0" brushRef="#br0" timeOffset="511029.9209">15004 10174 70 0,'4'-9'89'0,"-4"0"-2"0,0-1-3 16,0 10-39-16,-9-13-10 16,9 13-11-16,-13-12-5 15,13 12-4-15,-10-8-3 16,10 8-3-16,0 0-2 16,13-3-1-16,8 3-2 0,7 0-1 15,7 1-1-15,8-1-2 16,5 0 0-16,2 1 0 15,-3 1 0-15,0 0 0 0,-9 0 0 16,-6 2 0-16,-9 2 0 16,-5 0-2-16,-18-6-6 15,9 13-5-15,-9-13-9 16,-8 4-28-16,-7 1-39 16,-1-3-2-16,-3 0-5 0,-1-2-2 15</inkml:trace>
  <inkml:trace contextRef="#ctx0" brushRef="#br0" timeOffset="511230.5833">15245 10130 31 0,'-12'-7'94'0,"12"7"-2"16,0 0-3-16,-6 8-10 15,6-8-35-15,0 9-15 16,0 1-10-16,3 3-6 0,-3 6-5 16,0 5-1-16,-3 3-1 15,0 4-6-15,-4 4 0 16,-3 1 0-16,-1 5 0 0,-3-3-3 15,1 5-16-15,-6 4-62 16,12-14-9 0,2-9-4-16,5-5-6 0,8-9-5 15</inkml:trace>
  <inkml:trace contextRef="#ctx0" brushRef="#br0" timeOffset="511701.3507">15644 10307 68 0,'23'-14'99'16,"-9"-1"-3"-16,-1 6-8 16,-13 9 0-16,16-7-59 15,-16 7-9-15,7 11-7 16,-5 5-5-16,-2 3-6 0,-2 5-2 16,-5 2 0-16,-4 6 0 15,-3-2 0-15,-2 1 0 0,0-4 0 16,3-5 0-16,-1-3 0 15,7-6 0-15,7-13 0 16,0 0 0-16,0 0 0 16,7-6 0-16,8-8 0 15,2-6 0-15,7-5 0 0,4-3 0 16,2-1 0 0,2-5 0-16,-1 1 0 0,1-2 0 15,-3 5 0-15,1 0 0 16,-5 5 0-16,-2 3 0 0,-5 6 0 15,-2 7 0-15,-1 7 0 16,-2 2 0-16,-3 11 0 16,-2 4 0-16,-1 8 0 15,3 2 0-15,-5 7 0 0,-2 2 0 16,1 1 0-16,-1 1 0 16,0-3 0-16,-1 2 0 0,1-5 0 15,0 0 0-15,-1-7-5 16,6-10-53-16,-5 5-33 15,0-5-1-15,-3-13-7 16,2 12-5-16</inkml:trace>
  <inkml:trace contextRef="#ctx0" brushRef="#br0" timeOffset="512028.3583">15871 10496 30 0,'-23'-4'94'15,"-1"-1"1"-15,6 3-6 0,2-3-2 16,16 5-46-16,-9-11-13 16,15 6-8-16,9 2-7 15,8 0-4-15,7 0-4 16,4 1-5-16,7-1 0 16,2 0 0-16,0 2 0 0,-3-2 0 15,-1 0 0-15,-7 3 0 16,-7-3 0-16,-5 3 0 15,-6 0 0-15,-4-1 0 0,-10 1 0 16,0 0 0-16,0 0 0 16,0 0 0-16,-9 0 0 15,9 0-11-15,-11 1-16 16,11-1-59-16,0 0-4 0,0 0-4 16,0 0-5-16,0 0-2 15</inkml:trace>
  <inkml:trace contextRef="#ctx0" brushRef="#br0" timeOffset="513061.2006">16672 10344 17 0,'-12'-2'83'0,"-3"-1"5"15,6 0-4-15,-1-2-29 0,10 5-9 16,0 0-13-16,-8-1-11 16,8 1-5-16,6-2-3 15,7 0-3-15,5 2-3 0,6 0-1 16,5-1-2-16,7 0 0 15,3 1-1-15,4-1-1 16,3 0-1-16,-2 0-1 16,0 0 0-16,-4-1 0 15,-7 1 0-15,-6-1 0 0,-7 1-2 16,-3 0-1-16,-9-1-3 16,-8 2-3-16,0 0-6 0,0 0-14 15,0 0-60-15,-9-3-1 16,0 0-5-16,-2-3-5 15</inkml:trace>
  <inkml:trace contextRef="#ctx0" brushRef="#br0" timeOffset="513307.9632">16975 10179 12 0,'-6'-11'93'16,"6"11"-1"-16,-3-10-3 15,3 10-4-15,0 0-44 16,0 0-10-16,0 0-10 15,-5 15-7-15,5-1-6 16,-2 5-2-16,-1 3-1 0,0 4-1 16,1 1-1-16,-1 4 0 15,-1 0-1-15,0 1-2 16,2-2-3-16,0-1-4 16,2-1-5-16,1-7-11 0,9-2-63 15,6-5-3-15,3-6-4 16,6-7-6-16,5-2 2 15</inkml:trace>
  <inkml:trace contextRef="#ctx0" brushRef="#br0" timeOffset="513562.7043">17511 10233 31 0,'17'-21'92'15,"-2"3"-2"-15,-8 0-3 16,-4 5-2-16,-3 2-56 0,-9 8-2 15,-7 3-8-15,-3 4-5 16,-3 8-6-16,-3 6-2 16,-3 7-1-16,2 4-2 15,1 4 0-15,5 2 0 16,5-1-2-16,6 0 1 16,9-2-3-16,8-3-1 15,16-5-5-15,9-8-8 0,16-4-26 16,7-6-46-16,9-6-1 15,4-2-8-15,4-9-4 16</inkml:trace>
  <inkml:trace contextRef="#ctx0" brushRef="#br0" timeOffset="513998.3964">18184 10274 47 0,'18'-18'99'16,"-6"2"-5"-16,-5 4-5 15,-6 2-2-15,-1 10-51 0,0 0-11 16,-13 0-11-16,1 11-5 15,-2 6-5-15,-2 3-1 16,1 7 1-16,-2 1-4 16,1 4 0-16,-1-2 0 15,3-2 0-15,4-4 0 0,1-4 0 16,2-7 0-16,7-13 0 16,0 0 0-16,0 0 0 15,16-10 0-15,0-8 0 16,5-3 0-16,3-8 0 0,5 1 0 15,0-6 0-15,4-1 0 16,1-1 0-16,-3 3 0 16,1 2 0-16,-3 1 0 15,-3 7 0-15,-3 3 0 0,-2 7 0 16,-3 6 0-16,-5 7 0 16,-1 7 0-16,-1 7 0 15,-4 8 0-15,1 5 0 0,-2 8 0 16,-3 3 0-16,-2 4 0 15,-1 1 0-15,1-3 0 16,1 0 0-16,-1-6 0 0,3 0-14 16,-3-9-24-16,4-4-51 15,1-7-1-15,-1-4-7 16,-5-10-4-16</inkml:trace>
  <inkml:trace contextRef="#ctx0" brushRef="#br0" timeOffset="514199.0103">18328 10433 67 0,'-13'-9'90'0,"3"-2"-3"15,10 11-4-15,0-39-17 16,16 33-40-16,5 3-10 16,6 3-8-16,8 0-5 0,3 0-7 15,7 0-15-15,13 4-59 16,-8 0-3-16,2-2-8 15,3-2-5-15</inkml:trace>
  <inkml:trace contextRef="#ctx0" brushRef="#br0" timeOffset="514634.7583">19114 10176 11 0,'-11'-8'90'16,"2"-2"4"-16,0-1-5 16,9 11-4-1,-13-13-41-15,13 13-13 0,0-10-11 16,0 10-6-16,11 0-5 0,4 1-4 16,6 8-2-16,6 3-1 15,8 4 0-15,4 3-1 0,4 1-1 16,0 0 1-16,-1-1-1 15,-1 1 0-15,-8-2 0 16,-4-4 0-16,-10-1 1 16,-2-1-2-16,-8-3 2 15,-4 2-1-15,-4 1 0 0,-1-1 1 16,-5-2 0-16,-5 0 0 16,-6 2 0-16,-2-2 0 0,-6 1 0 15,-4-3 2 1,-5 1-3-16,-2-2 0 0,-3 1 0 15,0-3 0 1,2 0 0-16,5 1 0 0,2-1 0 16,6-3-6-16,10 3-5 15,13-4-22-15,0 0-54 0,14 6-1 16,14-6-7-16,10 0-5 16</inkml:trace>
  <inkml:trace contextRef="#ctx0" brushRef="#br0" timeOffset="514862.7227">19677 10407 55 0,'13'-6'97'0,"-1"3"-3"16,-12 3-6-16,0 0-1 15,0 0-51-15,0 0-13 16,0 0-7-16,-9 0-7 0,0 10-3 16,-4 1-6-16,-6 5 0 15,-5 0 0-15,-6 6 0 16,-2 1 0-1,-3 4 0-15,-3-3 0 0,4 2 0 16,-2-5-11-16,11-9-37 16,0 7-41-16,11-7-1 15,6-3-7-15,8-9-5 0</inkml:trace>
  <inkml:trace contextRef="#ctx0" brushRef="#br0" timeOffset="515409.0003">19956 10215 5 0,'14'-19'87'16,"7"1"4"-16,0-5-2 15,2 2-5-15,-1 0-40 0,6 2-14 16,1 3-8-16,2 0-5 16,2 7-6-16,-3 2-3 15,0 7-2-15,0 0-2 16,-7 9-2-16,-7 5 0 0,-3 6-1 16,-10 3 0-16,-6 2-1 15,-8 5 1-15,-7-3-1 16,-1 2 1-16,-2-6-1 15,2-2 1-15,0-2-1 0,5-4 0 16,6-3 0-16,8-1 1 16,4 0-1-16,10 1 0 15,7-1 1-15,0 0 1 16,3 5-2-16,5-2 0 0,-3 2 0 16,-1 0 0-16,-2 3 0 15,-9-3 0-15,-2 1 0 16,-2-2 0-16,-8 0 0 15,-2-2 0-15,-2-2 0 16,-10-1 0-16,-1-2 0 0,-5-2 0 16,-2-3 0-16,-3 0 0 15,1-2 0-15,-1-1-4 16,3 1-9-16,-5 13-57 0,13-14-18 16,12 0-3-16,-5-13-7 15,12 1-5-15</inkml:trace>
  <inkml:trace contextRef="#ctx0" brushRef="#br0" timeOffset="515779.8816">20816 10349 76 0,'-10'-7'99'0,"10"7"-5"0,-8-17-5 16,9 8-2-1,10 1-60-15,7 5-9 0,8-2-7 16,1 2-4-16,7 2-4 16,4 1-3-16,4 0 0 15,0 0 0-15,-2 0 0 0,-4 0 0 16,-4 0 0-16,-8 0 0 15,-1-3 0-15,-6 0 0 16,-4 0 0-16,-4 0 0 16,-9 3 0-16,14-4 0 0,-14 4-8 15,11 0-51-15,-11 0-30 16,19 1-2-16,-5-1-8 16,6 0-5-16</inkml:trace>
  <inkml:trace contextRef="#ctx0" brushRef="#br0" timeOffset="516063.5581">21677 10126 68 0,'7'-12'99'16,"2"4"-5"-16,3-2-5 16,1 10-1-16,4-3-60 0,-2 2-8 15,2 3-8-15,-2 10-5 16,-2 4-3-16,-2 5-2 15,-4 6-2-15,-5 3 0 16,-2 4 0-16,-4 2 0 0,-3-1 0 16,-6-1 0-16,-2-2 0 15,2-3 0 1,-4-1 0-16,3-7 0 0,0-2 0 16,5-4 0-16,2-2-2 0,0-4-16 15,7-9-47-15,0 0-25 16,0 0-2-16,9 0-6 15,2-9-5-15</inkml:trace>
  <inkml:trace contextRef="#ctx0" brushRef="#br0" timeOffset="516314.4337">21984 10239 45 0,'11'-15'98'0,"-2"3"-4"0,-3 2-4 16,-1 1-5-16,9 8-49 0,-14 1-13 15,9 7-8-15,-7 6-7 16,-2 6-3-16,-1 5-2 16,0 5-1-16,-6 2 2 15,2 1-1-15,1 0-3 16,-4 0 0-16,1-1 0 16,1-3 0-16,1-2-6 0,-2-9-5 15,7 6-17 1,12-6-59-16,-10-7-3 0,-2-10-4 15,13 7-7-15,-3-6 7 16</inkml:trace>
  <inkml:trace contextRef="#ctx0" brushRef="#br0" timeOffset="516790.4442">22158 10092 69 0,'-2'-43'88'16,"-7"2"-3"-16,-5 5-3 15,14 3-43-15,-22 6-5 16,-7 4-10-16,-3 9-7 16,-3 4-4-16,-4 10-3 0,-5 6-2 15,-5 15-2-15,-6 12-1 16,-3 11-2-16,-7 11-1 16,2 6 0-16,-1 6 0 15,8-1-1-15,8 2 1 0,10-5-1 16,12-4 1-1,16-7 0-15,12-5 0 0,19-5 0 16,15-5 0-16,10-2 0 16,9-3-1-16,10-4 1 15,9-6-1-15,3-4 1 0,7-5-2 16,-3-7 0-16,1-6 0 16,-5-7 0-16,-4-11 0 15,-3-6 0-15,-9-12 0 16,-5-6 0-16,-9-10 0 0,-11-7 0 15,-14-7 0-15,-6-2 0 16,-10-4 0-16,-11 0 0 16,-12 0 0-16,-11 7 0 0,-14 6 0 15,-4 9 0-15,-10 8 0 16,-10 13 0-16,-9 8-3 16,1 10-57-16,-10 11-30 15,1 3-2-15,-1 9-7 16,-1 1-5-16</inkml:trace>
  <inkml:trace contextRef="#ctx0" brushRef="#br0" timeOffset="518007.5271">12976 11076 80 0,'-14'-12'91'0,"14"12"-5"15,-5-26-5-15,5 26-30 16,1-17-20-16,-1 17-9 16,18-13-6-16,0 8-5 15,5 0-2-15,9 3-2 0,4-3-2 16,5 3 0-16,10-2 0 16,2 2-2-16,3-1 0 15,2 1-1-15,3 0-1 16,-5 2 1-16,-3-1-2 15,-7 0-2-15,-5 1 0 0,-8 0-3 16,-5 4-3-16,-11-4-7 16,-8 5-17-16,-9-5-56 15,-17 8-1 1,-5-7-6-16,-6 0-5 16</inkml:trace>
  <inkml:trace contextRef="#ctx0" brushRef="#br0" timeOffset="518245.2785">13378 10981 19 0,'-14'0'94'0,"3"-2"1"16,11 2-4-16,-13-3-5 16,13 3-43-16,1 6-13 15,-1-6-10-15,4 21-5 16,-4-6-4-16,1 6-4 16,-1 5-7-16,0 7 0 15,-7 5 0-15,-2 8 0 16,-5 3 0-16,0 3 0 15,-1 0 0-15,0-5 0 16,9-6-38-16,1 0-50 16,5-14-4-16,4-11-4 0,11-14-6 15,5-4 7-15</inkml:trace>
  <inkml:trace contextRef="#ctx0" brushRef="#br0" timeOffset="518481.8581">13666 11202 0 0,'17'-13'98'0,"-7"2"3"16,1 2-7-16,-11 9-3 16,8-8-3-16,-22 8-64 15,14 0-9-15,0 20-15 16,-1 0 0-16,-2 4 0 0,-3 9 0 16,3 6 0-16,-7 6 0 15,3 1 0-15,-6 1 0 16,9-3 0-16,-3-6 0 15,2-7-27-15,18-5-61 16,-13-14-4-16,0-12-3 0,0 0-4 16,4-22-4-16</inkml:trace>
  <inkml:trace contextRef="#ctx0" brushRef="#br0" timeOffset="518810.6872">13649 11191 74 0,'1'-16'95'15,"4"5"-3"-15,6 2-5 16,3 4-1-16,9 5-61 16,-1 0-5-16,9 12-6 15,4 6-6-15,0 9-2 0,6 3-2 16,-1 5-4-16,-2 2 0 16,1 1 0-16,-7 1 0 15,-5-2 0-15,-7-2 0 16,-8-4 0-16,-8 1 0 15,-4-6 0-15,-10 0 0 0,-10-3 0 16,-3-5 0-16,-7 0 0 16,-4-4 0-16,-4-1 0 0,0-4 0 15,-3-3 0-15,2-4 0 16,0-2 0-16,3 0 0 16,9 0 0-16,4 0 0 15,8-1-4 1,0-1-80-16,15 2-4 0,0-18-4 0,14 5-5 15,7-1-8-15</inkml:trace>
  <inkml:trace contextRef="#ctx0" brushRef="#br0" timeOffset="519913.1614">14656 11491 4 0,'5'-9'85'0,"-5"9"6"0,-2-9-4 15,2 9-3-15,0 0-36 16,-6-9-9-16,6 9-15 16,0 0-6-16,-11-6-4 15,11 6-3-15,0 0-5 0,-12-2-6 16,12 2 0-16,-10 0 0 16,10 0 0-16,-16 0 0 15,16 0 0-15,-7 2 0 0,7-2 0 16,0 0 0-16,0 0 0 15,0 0 0-15,0 0 0 16,18 6 0-16,-3-6 0 16,8 0 0-16,4 0 0 0,7 0 0 15,1-2 0 1,2 1 0-16,1-2 0 0,-1 1 0 16,-5 0 0-16,-6 0 0 15,-5 1 0-15,-7 0 0 16,-3 0 0-16,-11 1 0 0,11 0 0 15,-11 0 0-15,0 0 0 16,0 0 0-16,0 0 0 16,0 0 0-16,0 0 0 0,0 0 0 15,0 0 0-15,0 0 0 16,0 0-18-16,0 0-73 16,0 0-3-16,0 0-5 15,14-2-5-15,-4-6-1 0</inkml:trace>
  <inkml:trace contextRef="#ctx0" brushRef="#br0" timeOffset="520441.746">15256 11178 53 0,'-29'-3'93'0,"5"-3"-2"0,7 2-5 15,2-1-1-15,6 1-55 16,9 4-5-16,5-2-8 15,11 2-6-15,8 0-2 16,10-1-3-16,7 0-1 16,11-1-5-16,8 0 0 15,2 2 0-15,1-1 0 0,0 1 0 16,-6 0 0-16,-8 1 0 16,-7 1 0-16,-12 4-3 15,-16-4-16-15,-3 4-42 0,-11-6-27 16,-11 8-4-16,-6-7-5 15,-5-1-4-15</inkml:trace>
  <inkml:trace contextRef="#ctx0" brushRef="#br0" timeOffset="520648.2695">15513 11136 18 0,'0'10'96'15,"0"-10"1"-15,0 9-6 16,0-9-2-16,-2 28-30 15,-2-14-31-15,-5 0-7 0,2 8-9 16,-4 2-12-16,0 6 0 16,-2 5 0-16,-1 4 0 15,-3 3 0-15,5 2 0 16,4 3-85-16,2-10-4 16,3-4-3-16,3-13-7 0,6-7-7 15</inkml:trace>
  <inkml:trace contextRef="#ctx0" brushRef="#br0" timeOffset="521091.5656">15944 11371 3 0,'18'-4'96'0,"-2"4"3"16,-8 1-5-16,-2 7-3 15,-5 4-4-15,-1-12-64 16,-4 28-7-16,-4-5-14 0,-3 4-2 15,-6 0 0-15,-1 1 0 16,-1-1 0-16,1-6 0 16,4-1 0-16,2-8 0 15,12-12 0-15,0 0 0 16,0 0 0-16,5-10 0 0,13-13 0 16,6-3 0-16,4-8 0 15,6-2 0-15,0-6 0 16,3 3 0-16,1-1 0 15,0 4 0-15,-1 4 0 0,-6 5 0 16,-4 6 0-16,-3 8 0 16,-5 8 0-16,-1 5 0 15,-4 9 0-15,-3 9 0 0,-4 5 0 16,-1 6 0-16,0 5 0 16,-3 3 0-16,-1 3 0 0,-3 1 0 15,1-2 0-15,0-2 0 16,1-6 0-16,2 1-29 15,5-8-60-15,-5-7-3 16,0-7-6 0,-3-10-5-16,0 0 3 0</inkml:trace>
  <inkml:trace contextRef="#ctx0" brushRef="#br0" timeOffset="521300.2379">16156 11528 79 0,'-15'-3'97'0,"2"0"-3"16,1 0-7-16,12 3 0 16,-7-10-54-16,7 10-15 15,10-4-5-15,8 4-10 0,3-2-3 16,10 2 0-16,2-4-13 0,4 3-71 16,9-3-3-1,2-1-5-15,5-4-5 16,0-2-6-16</inkml:trace>
  <inkml:trace contextRef="#ctx0" brushRef="#br0" timeOffset="522165.5168">16833 11403 73 0,'-11'0'92'0,"1"-2"-3"16,2-2-4-16,8 4-34 0,-13-3-10 15,13 3-12-15,0 0-10 16,0 0-6-16,0 0-3 16,0 0-3-16,0 0-5 15,0 0-2-15,15 0 0 0,2 0 0 16,8 0 0-16,7 0 0 15,6 0 0-15,9 2 0 16,2-4 0-16,0 1 0 16,2 0 0-16,-6 0 0 15,-2 1 0-15,-11 0 0 0,-1 0-15 16,-16 7-49-16,-1-7-25 16,-14 0-2-16,2-8-7 15,-9-2-5-15</inkml:trace>
  <inkml:trace contextRef="#ctx0" brushRef="#br0" timeOffset="522404.3648">17028 11255 19 0,'0'0'94'16,"0"0"1"-16,0 0-4 16,0 0-3-16,0-27-27 0,0 27-34 15,10 18-8-15,-6-3-5 16,-1 7-11-16,0 2-3 15,-3 6 0-15,0 2 0 16,-1 3 0-16,-4 3 0 16,0-2 0-16,1 1 0 15,1-3 0-15,1-5 0 16,7 1-27-16,7-9-62 0,6-9-2 16,7-9-5-16,7-4-5 15,5-10-1-15</inkml:trace>
  <inkml:trace contextRef="#ctx0" brushRef="#br0" timeOffset="522668.5806">17732 11253 85 0,'2'-10'97'16,"-2"10"-4"-16,-22-12-5 0,-2 12 0 15,0 0-66-15,-10 12-2 16,-3 6-6-16,-2 4-10 15,4 6-4-15,0 5 0 0,9 2 0 16,6 3 0-16,12-1 0 16,8-2 0-16,12-3 0 15,12-5 0-15,12-5 0 16,6-12-16-16,4-1-71 16,16-8-4-16,0-4-2 0,1-8-8 15,-2-5-3-15</inkml:trace>
  <inkml:trace contextRef="#ctx0" brushRef="#br0" timeOffset="523091.9703">18168 11371 57 0,'7'-10'96'15,"-7"10"-2"-15,6-12-4 0,-6 12-3 16,0 0-53-16,-4 12-5 16,1 3-12-16,-6 6-10 15,1 2-7-15,-4 3 0 16,1 4 0-16,-3-1 0 0,2-1 0 15,1-4 0-15,1-3 0 16,3-6 0-16,3-6 0 16,4-9 0-16,0 0 0 15,15-8 0-15,1-6 0 16,5-7 0-16,2-5 0 0,4-5 0 16,3-5 0-16,4-1 0 15,-3-3 0-15,-1 0 0 16,2 3 0-16,-4 1 0 15,-1 7 0-15,-5 2 0 0,-1 11 0 16,-6 4 0-16,-3 9 0 16,-2 4 0-16,-2 12 0 15,-3 7 0-15,-1 6 0 0,-1 8 0 16,-1 6 0-16,-2 7 0 16,-1 1 0-16,1 2 0 15,1-3 0-15,2-5 0 0,3-2 0 16,-3-11-5-16,7-2-59 15,-1-12-28-15,1-8-1 16,-2-7-6-16,-8 0-3 16</inkml:trace>
  <inkml:trace contextRef="#ctx0" brushRef="#br0" timeOffset="523276.7027">18366 11505 87 0,'-16'-6'96'0,"2"1"-4"15,14 5-5-15,-5-9-2 16,12 9-59-16,12 0-9 0,4-2-9 16,9 2-5-16,3 0-11 15,11-10-56-15,2 12-21 16,4-2-3-16,2 0-7 16,2-3-6-16</inkml:trace>
  <inkml:trace contextRef="#ctx0" brushRef="#br0" timeOffset="524027.5031">19273 11322 22 0,'-15'-8'84'0,"2"-4"1"15,-9-1 0-15,0 13-26 16,-2-11-10-16,1 0-15 0,0 2-8 16,0 0-5-16,4 4-5 15,1 2-4-15,9 2-2 16,9 1-2-16,0 0-8 0,4 10 0 15,18 1 0-15,12 2 0 16,8 5 0-16,14 0 0 16,7 0 0-16,5 2 0 15,5-1 0-15,-5 0 0 16,-4-4 0-16,-12-1 0 0,-10-3 0 16,-11-1 0-16,-11-4 0 15,-20-6 0-15,0 9 0 16,-21-6 0-16,-8-1 0 0,-7 0 0 15,-8-1 0-15,-5 1 0 16,-1-1 0-16,2 1 0 16,3 2 0-16,6 0 0 15,11 4 0-15,5-2-11 0,23-6-51 16,-3 18-28-16,13-7-2 16,14-3-7-16,10-2-3 15</inkml:trace>
  <inkml:trace contextRef="#ctx0" brushRef="#br0" timeOffset="524260.9152">19767 11565 14 0,'18'2'96'16,"-3"0"-2"-16,-15-2-4 15,15 3-1-15,-15-3-32 16,0 0-25-16,-8 8-10 16,-6 3-7-16,-4 1-13 0,-7 3-2 15,-2 2 0 1,-4-3 0-16,-4 5 0 0,-2-2 0 15,3 2 0-15,4-5 0 16,1 4 0-16,5-8 0 0,8 4 0 16,0-3-31-16,16-11-57 15,2 9-4-15,15-9-4 16,8-4-7-16,8-6 2 16</inkml:trace>
  <inkml:trace contextRef="#ctx0" brushRef="#br0" timeOffset="524720.3396">20182 11370 86 0,'18'-24'96'16,"-2"3"-3"-16,0-1-6 16,-4 2 0-16,9 3-65 0,-5 4-4 15,-1 8-7-15,-4 3-4 16,1 2-3-16,-5 8-4 15,-3 9 0-15,-1 3 0 16,-3 4 0-16,-3 3 0 0,-3 0 0 16,-3 1 0-16,-3-4 0 15,2-2 0-15,2-4 0 16,-1-4 0-16,6-3 0 0,3-3 0 16,0-8 0-16,14 17 0 15,2-10 0-15,4 3 0 16,2 2 0-16,1 2 0 15,5 1 0-15,-5 3 0 16,-4-1 0-16,-4 2 0 16,-6 0 0-16,-5-1 0 15,-4-2 0-15,-7-1 0 0,-7-2 0 16,-4-3 0-16,-3-2 0 0,-2-2 0 16,-1-2 0-16,-4-3 0 15,4-1 0-15,4 0 0 16,0 0 0-16,4-5 0 15,5 3 0-15,1 19-66 16,10-17-25-16,10-11-2 0,10-2-6 16,8 1-6-16</inkml:trace>
  <inkml:trace contextRef="#ctx0" brushRef="#br0" timeOffset="525141.9892">21076 11515 91 0,'-11'-5'98'0,"1"0"-5"15,-5-2-4-15,5 13-3 16,10-6-59-16,-14-1-8 0,14 1-11 15,0 0-8-15,0 0 0 16,17-4 0-16,5 4 0 16,6 0 0-16,10 0 0 15,10 0 0-15,9 2 0 0,9 1 0 16,1-2 0-16,-2 1 0 16,1 0 0-16,-6-2 0 15,-4 0 0-15,-8 0 0 0,-11-1 0 16,-10-3 0-16,-5-1 0 15,-7 0 0-15,-2 2 0 16,-13 3 0-16,8-9 0 0,-8 9 0 16,0 0 0-16,8-23-2 15,-8 23-90-15,20-11-3 16,-1 2-4-16,3-4-7 16,8-3-2-16</inkml:trace>
  <inkml:trace contextRef="#ctx0" brushRef="#br0" timeOffset="525357.7824">22079 11311 47 0,'8'-6'99'0,"-8"6"-4"16,0 0-4-16,0 0-1 15,0 0-46-15,0 0-17 16,-4 17-9-16,3 0-18 16,0 8 0-16,0 4 0 0,0 4 0 15,-1 5 0-15,-2-1 0 16,-6 1 0-16,5-3 0 15,-4-4 0-15,3-3 0 16,-7-7-9-16,10-10-35 16,1-1-47-16,2-10 0 15,0 0-5-15,9-4-5 0</inkml:trace>
  <inkml:trace contextRef="#ctx0" brushRef="#br0" timeOffset="525603.3037">22254 11457 85 0,'12'-15'101'0,"-1"3"-6"16,-5 0-5-16,-6 12-1 16,12-6-55-16,-12 6-17 15,1 9-17-15,-1 1 0 0,0 8 0 16,0 2 0-16,-2 4 0 16,-2 4 0-16,1 2 0 15,-1 2 0-15,1-1 0 16,1-4 0-16,2 0 0 15,-1-6 0-15,1 2 0 16,0 18-73-16,0-32-20 16,0-9-1-16,15 2-7 0,-6-7-5 15</inkml:trace>
  <inkml:trace contextRef="#ctx0" brushRef="#br0" timeOffset="525903.4226">22658 11401 47 0,'21'-9'96'16,"-5"-2"-2"-16,-2 1-3 0,-3 0-2 15,22 0-57-15,-33 10-1 16,10-13-9-16,-10 13-13 16,0 0-9-16,0 8 0 15,0 4 0-15,-2 6 0 16,-2 6 0-16,1 6 0 0,-4 2 0 15,-1 4 0-15,1 2 0 16,-5-1 0-16,-1-1 0 16,3-2 0-16,-7-4 0 15,4-2 0-15,-4-7-8 0,10-6-60 16,-4-4-23-16,11-11-1 0,-11 7-8 16,11-7-3-1</inkml:trace>
  <inkml:trace contextRef="#ctx0" brushRef="#br0" timeOffset="526387.8029">22665 11180 75 0,'-19'-45'86'0,"-4"2"0"0,-11 6-3 15,-32 6-44-15,20 9-5 16,-8 9-8-16,-6 9-6 15,-5 5-8-15,-2 18-1 16,-8 13-2 0,-1 14-2-16,-3 13 0 0,3 10-2 15,10 9 0-15,9 3-1 0,11 3-2 16,20-3-2-16,13-4 0 16,17-7 0-16,23-9 0 15,13-8 0-15,14-9 0 0,11-8 0 16,8-3 0-16,6-12 0 15,4-4 0-15,8-6 0 16,2-9 0-16,3-1 0 16,-1-11 0-16,-4-11 0 0,0-6 0 15,-4-11 0-15,-8-6 0 16,-7-8 0-16,-8-8 0 0,-12-8 0 16,-8-4 0-16,-15-3 0 15,-12 1 0 1,-10 0 0-16,-14 2 0 0,-9 3 0 0,-13 5 0 15,-15 4 0-15,-11 9 0 16,-7 6 0-16,-13 11 0 16,-8 7 0-16,2 17-21 15,-12 6-67-15,5 5-3 16,2 10-3-16,7 6-8 16,2 5-2-16</inkml:trace>
  <inkml:trace contextRef="#ctx0" brushRef="#br0" timeOffset="528522.6114">12980 12407 57 0,'0'0'87'16,"-8"-5"-1"-16,8 5-9 15,-6-9-26-15,6 9-8 0,-3-11-14 16,3 11-6 0,0-10-4-16,0 10-5 0,10-10-3 15,2 8-3-15,3-1-2 16,12 0-6-16,6 0 0 0,6 0 0 16,11 2 0-16,5-2 0 15,4 2 0-15,-1-1 0 16,0 4 0-16,-2-2 0 15,-3 0 0-15,-7 0 0 16,-8 0 0-16,-5 4 0 16,-9-3 0-16,-8 5 0 0,-16-6 0 15,11 10-17-15,-11-10-26 16,-7 13-45-16,-8-8-2 16,-3-1-6-16,-2 0-5 0</inkml:trace>
  <inkml:trace contextRef="#ctx0" brushRef="#br0">13378 12393 37 0,'-8'0'91'0,"8"0"2"0,-11 4-4 15,11-4-1-15,0 0-44 16,0 12-14-16,2-1-11 16,5 1-4-16,-2 7-10 15,-3 3-5-15</inkml:trace>
  <inkml:trace contextRef="#ctx0" brushRef="#br0" timeOffset="529054.5995">13898 12651 89 0,'8'-11'101'16,"-2"1"-6"-16,-5 2-5 16,-1 8-2-16,0 0-60 0,-7-3-10 15,-1 9-16-15,-3 8-2 16,-4 8 0-16,-1 2 0 15,-2 8 0-15,-2 3 0 16,3-1 0-16,7 0 0 16,2-4 0-16,4-2 0 0,5-5 0 15,14-5 0-15,7-5 0 16,7-7 0-16,5-1 0 16,0-4 0-16,8-1-37 15,3-6-52-15,-8-5-4 0,-5-5-3 16,-4-5-8-16</inkml:trace>
  <inkml:trace contextRef="#ctx0" brushRef="#br0" timeOffset="529288.7848">13992 12532 20 0,'-15'-9'88'15,"3"-2"0"-15,12 11-3 16,0-18-4-16,26 10-39 15,-6 1-14-15,10-1-10 16,4 2-5-16,7 2-3 0,0 1-3 16,-1 1-3-16,1 2-3 15,-3 1-5-15,-2 7-9 16,-9 0-17-16,-19 2-54 16,4 1-1-16,-9 2-7 0,-3-2-5 15</inkml:trace>
  <inkml:trace contextRef="#ctx0" brushRef="#br0" timeOffset="529490.452">14012 12729 7 0,'-24'13'90'0,"8"1"3"16,2-4-2-16,14-10-3 16,-15 11-39-16,15-11-12 15,15 5-11-15,5-5-8 16,3 0-6-16,7-5-12 15,7 0 0-15,4-2 0 0,10 4 0 16,-4-1-45-16,11-1-43 16,1-2-2-16,0 0-6 15,3-2-8-15</inkml:trace>
  <inkml:trace contextRef="#ctx0" brushRef="#br0" timeOffset="530744.8794">13394 12510 56 0,'0'0'85'15,"-10"-16"1"-15,8 5-2 16,0-1-33-16,0 3-11 16,2 1-12-16,0-2-6 0,0 10-4 15,0-15-4-15,0 15-2 16,11-7-3-16,-11 7-3 15,9-1-6-15,-9 1 0 16,11 6 0-16,-7 3 0 0,-2 2 0 16,-2 4 0-16,1 2 0 15,0 5 0 1,-2 1 0-16,1 4 0 0,0 2 0 16,1 3 0-16,1 3 0 0,0 0 0 15,2 4 0-15,0-2 0 16,0 2 0-16,-1-4 0 15,-1-3 0-15,2 0 0 16,-1-6 0-16,-2 0 0 0,-1-6 0 16,0-3 0-16,0-4 0 15,0-1 0-15,0-12 0 16,-2 14 0-16,2-14 0 0,0 0 0 16,0 0 0-16,0 0 0 15,0 0 0-15,0 0 0 16,0 0 0-16,0 0 0 15,0 0 0-15,0 0 0 16,-3-9 0-16,3 9-67 0,11-8-29 16,1-3-3-16,7-2-7 15,5-9-5-15</inkml:trace>
  <inkml:trace contextRef="#ctx0" brushRef="#br0" timeOffset="532366.2957">14928 12628 6 0,'-16'0'72'16,"16"0"-6"-16,-14 0-5 0,14 0-6 15,-15-1-2 1,15 1-10-16,-16-2-4 0,16 2-8 16,-14-4-6-16,14 4-4 0,-11-5-3 15,11 5-4-15,0 0-7 16,0 0-7-16,0 0 0 16,0 0 0-16,0 0 0 15,0 0 0-15,11 0 0 16,4 0 0-16,5 3 0 0,7 0 0 15,6-2 0-15,6 1 0 16,0-2 0-16,6 0 0 16,-6 0 0-16,2 0 0 15,-8-2 0-15,-6 1 0 0,-7-2 0 16,-7 1 0-16,-2 2 0 16,-11 0 0-16,0 0 0 0,0 0 0 15,0 0 0 1,0 0 0-16,0 0 0 0,-6-6 0 15,6 6 0-15,0 0 0 16,0 0 0-16,-9 11-80 0,9-11-13 16,9-1-3-16,-1-8-7 15,6 0-2-15</inkml:trace>
  <inkml:trace contextRef="#ctx0" brushRef="#br0" timeOffset="532646.7931">15438 12432 53 0,'-11'-15'94'0,"3"7"1"16,-3 1-6-16,4-2-1 15,24 0-54-15,-17 9-4 16,0-16-11-16,8 10-10 16,6 3-9-16,10-2 0 0,7 2 0 15,6 0 0-15,8 2 0 16,1 1 0-16,5 0 0 15,-2 0 0-15,-5 0 0 16,-3 4 0-16,-6-1 0 0,-6 3 0 16,-9-5-4-16,-4 4-28 15,1-3-55-15,-17-2-4 16,0 0-4-16,-12 0-6 0,-2 0 3 16</inkml:trace>
  <inkml:trace contextRef="#ctx0" brushRef="#br0" timeOffset="532866.5922">15709 12361 0 0,'-16'0'89'16,"4"1"6"-16,5-1-3 16,7 0-5-16,-11 0-31 15,11 0-15-15,0 0-14 0,0 10-9 16,0 2-12-16,0 1-6 16,0 7 0-16,-2 5 0 15,-1 6 0-15,-1 6 0 16,-3 8 0-16,1 4 0 0,-3 4 0 15,-2-1 0-15,4 0 0 16,-4-8-23-16,-5-3-65 16,15-9-4-16,1-12-4 15,10-6-6-15,9-14-1 0</inkml:trace>
  <inkml:trace contextRef="#ctx0" brushRef="#br0" timeOffset="533549.8122">16102 12608 6 0,'15'-8'100'0,"-4"2"-1"0,-11 6-4 15,10-4-5-15,-10 4-2 16,1 7-66-16,-1 4-11 16,0 8-11-16,0 2 0 15,-2 4 0-15,-2 5 0 16,-1-1 0-16,-3 1 0 0,4-5 0 15,-2-1 0-15,1-5 0 16,1-3 0-16,0-7 0 16,4-9 0-16,0 0 0 0,0 0 0 15,-6-7 0-15,6-9 0 16,0-5 0-16,2-6 0 16,2-7 0-16,2-4 0 15,4-3 0-15,3-2 0 0,2 4 0 16,6-3 0-16,0 6 0 15,3 7 0-15,0 3 0 16,5 9 0-16,-5 7 0 16,1 7 0-16,-7 3 0 15,-2 7 0-15,-6 10 0 16,-5 4 0-16,-2 6 0 0,-3 3 0 16,-6 2 0-16,-4-1 0 15,-2 0 0-15,0-3 0 16,1-2 0-16,0-5 0 0,7-3 0 15,2-3 0-15,3-2 0 16,7-2 0-16,9-1 0 0,3-2 0 16,4 0 0-16,3 2 0 15,1 2 0-15,-2 0 0 16,0 0 0-16,-6 5 0 0,-1-2 0 16,-8 4 0-16,-2-3 0 15,-8-1 0-15,-1-1 0 16,-10 1 0-16,-5-2 0 15,-1-4 0-15,-6 1 0 16,0-4 0-16,-2 2 0 16,1-2 0-16,1-2 0 15,3-3 0-15,2 0 0 0,2-1 0 16,4 0 0-16,-1-4 0 16,12 4 0-16,-10-4-85 0,10 4-6 15,0-16-3-15,0 16-8 16,13-16-5-16</inkml:trace>
  <inkml:trace contextRef="#ctx0" brushRef="#br0" timeOffset="534589.4222">16898 12730 67 0,'-14'-2'83'0,"0"-3"0"16,14 5-24-16,-13-6-7 15,13 6-12-15,-12-1-9 16,12 1-6-16,0 0-3 16,0 0-5-16,0 0-4 0,13-12-3 15,2 8-1-15,5 1-9 16,3 0 0-16,9 0 0 15,4 2 0-15,4 0 0 16,2 1 0-16,5-2 0 0,-1 4 0 16,0-2 0-16,-1 0 0 15,-6 0 0-15,-3 0 0 16,-6 0 0-16,-8 0 0 16,-5 0 0-16,-5 1 0 15,-12-1 0-15,0 0 0 0,0 0 0 16,0 0-5-16,-9 1-22 15,-1-1-61-15,-3-1-2 0,-1-5-5 16,-3-3-4 0,-1-4-1-16</inkml:trace>
  <inkml:trace contextRef="#ctx0" brushRef="#br0" timeOffset="534853.3136">17213 12529 25 0,'-4'-10'93'0,"4"10"1"16,0-15-4-16,0 15-2 0,-1-10-46 15,1 10-9-15,0 0-10 16,0 0-6-16,1 16-11 16,-1 0-6-16,-2 4 0 15,-6 7 0-15,-2 6 0 0,-2 5 0 16,-4 2 0-16,3 6 0 16,-2-3 0-16,3 0 0 15,2-4 0-15,5-4 0 16,5-3 0-16,4-8 0 15,11-2 0-15,3-10 0 0,17-5-36 16,3-3-54-16,7-4-3 16,6-6-7-16,8-10-5 15</inkml:trace>
  <inkml:trace contextRef="#ctx0" brushRef="#br0" timeOffset="535130.7269">17998 12537 0 0,'5'-12'99'16,"-3"3"0"-16,-2 9-5 16,-10-11-3-16,-3 10-3 0,-2 1-63 15,1 11-10 1,-2 4-15-16,2 5 0 0,-1 5 0 16,4 4 0-16,2 3 0 15,4 2 0-15,3 2 0 16,2-1 0-16,6 2 0 15,6-4 0-15,2-3 0 0,3-2 0 16,3-8 0-16,5 1 0 16,-1-9 0-16,11-2-43 0,-3-7-47 15,1-3-1-15,2-1-6 16,-2-8-7-16</inkml:trace>
  <inkml:trace contextRef="#ctx0" brushRef="#br0" timeOffset="536166.8111">18443 12707 37 0,'15'-10'95'0,"-15"10"-2"15,12-14-3-15,-7-10-7 0,-5 24-40 16,0 0-14-16,0 0-9 16,0 0-7-16,0 0-5 15,2 10-8-15,-3 5 0 0,-4 4 0 16,-1 5 0-16,-2 2 0 16,1 3 0-16,1 1 0 15,0 2 0-15,1-4 0 16,-1-3 0-1,2 0 0-15,0-7 0 0,-1-1 0 16,3-7 0-16,0 0 0 0,2-10 0 16,0 0 0-16,0 0 0 15,0 0 0-15,0-13 0 16,4-6 0-16,3-3 0 16,2-9 0-16,3-2 0 15,2-7 0-15,6-2 0 0,0-5 0 16,3 0 0-16,3 2 0 15,3 3 0-15,1 7 0 0,-1 3 0 16,2 10 0-16,-3 5 0 16,-1 9 0-16,-5 8 0 15,-4 3 0-15,-2 10 0 0,-7 10 0 16,-5 3 0-16,-4 6 0 16,-6 3 0-16,-2-1 0 15,-6 0 0-15,2-4 0 0,-2 0 0 16,2-6 0-16,5-1 0 15,3-5 0 1,4-2 0-16,5-1 0 0,7 0 0 16,5-2 0-16,4 3 0 15,5-3 0-15,2 3 0 16,1 0 0-16,1-3 0 0,0 4 0 16,-3-3 0-16,-3 2 0 15,-3-2 0-15,-5 1 0 16,-6-2 0-16,-5 1 0 0,-5-2 0 15,-10-1 0-15,-7-1 0 16,-6-3 0-16,-2-1 0 16,-5-2 0-16,1-1 0 0,-1-3 0 15,-1 0 0-15,9 0 0 16,-1-10-7-16,-7 3-82 16,26-5-3-16,4-2-5 15,13-5-6-15,11-1-3 0</inkml:trace>
  <inkml:trace contextRef="#ctx0" brushRef="#br0" timeOffset="536667.7818">19483 12667 50 0,'-9'-16'94'0,"4"2"-2"0,-4-5-4 16,1 4-2-16,-1 1-56 15,2 1-6-15,0 2-6 16,0 0-4-16,7 11-4 16,-13-11-5-16,13 11-5 15,0 0 0-15,0 0 0 0,5 10 0 16,11 1 0-16,6 4 0 15,6 2 0-15,8 2 0 16,4 1 0-16,2 4 0 0,4-3 0 16,-2 2 0-16,-3-3 0 15,-3 0 0-15,-5-2 0 16,-7-1 0-16,-4-1 0 0,-4-2 0 16,-11-2 0-16,-6 1 0 15,-2-2 0-15,-7-1 0 16,-10 1 0-16,-4 0 0 0,-4-2 0 15,-6 1 0-15,-2-1 0 16,2-1 0-16,-4 1 0 16,-1-2 0-16,3 0 0 15,1-3 0-15,5 3 0 0,2-3 0 16,15 4-3-16,-10 2-78 16,21-10-10-16,16 3-4 15,12-2-7-15,10-1-3 16</inkml:trace>
  <inkml:trace contextRef="#ctx0" brushRef="#br0" timeOffset="536900.2762">20013 12878 51 0,'25'-6'101'15,"-7"-1"-4"-15,-2 3-5 16,-6-1-2-16,-2 15-39 16,-8-10-31-16,0 0-11 15,6 12-9-15,-9-4 0 0,-5 3 0 16,-7 3 0-16,-3 2 0 15,-5 0 0-15,-6 2 0 16,-7 1 0-16,1 6 0 16,-3-2 0-16,2 0 0 0,3-4 0 15,9 5 0-15,0 1-60 16,12-14-33-16,12-11-1 16,5 5-6-16,18-8-5 15</inkml:trace>
  <inkml:trace contextRef="#ctx0" brushRef="#br0" timeOffset="537288.3743">20451 12704 87 0,'10'-24'100'0,"-1"2"-5"16,-9 1-5-16,-4 3-1 15,-6 10-61-15,-2 0-11 16,-2 7-12-16,-2 1-5 0,-1 9 0 15,2 5 0-15,2 8 0 16,5 3 0-16,7 4 0 16,1 3 0-16,7 1 0 0,9 2 0 15,1-2 0-15,6 1 0 16,4-4 0-16,-3-3 0 16,0 1 0-16,-3-4 0 15,-2-3 0-15,-4-2 0 0,-3-3 0 16,-5-1 0-16,-4-3 0 15,-3-1 0-15,0-11 0 16,-12 13 0-16,-4-9 0 16,-2-2 0-16,-3-2 0 0,-4 0 0 15,-3 0 0-15,3-7 0 16,1 3 0-16,1 2-69 16,4-13-23-16,4-1-2 15,2-4-7-15,6-2-4 16</inkml:trace>
  <inkml:trace contextRef="#ctx0" brushRef="#br0" timeOffset="537573.402">20383 12637 73 0,'14'-16'96'16,"4"0"0"-16,7 2-7 0,4 1 0 16,4 2-58-16,10 5-8 15,7 0-9-15,-1 4-14 16,7-1 0-16,-1 3 0 15,-8 0 0-15,-2 0 0 16,-10 0 0-16,-5 0 0 16,-10 0 0-16,-5-2 0 0,-15 2 0 15,9-5 0-15,-9 5 0 16,0 0 0-16,0-10 0 16,0 10 0-16,-8-6 0 0,8 6 0 15,-14-3 0-15,14 3-78 16,0 0-14-16,0 0-3 15,0 0-7-15,5-2-5 0</inkml:trace>
  <inkml:trace contextRef="#ctx0" brushRef="#br0" timeOffset="538104.3677">21333 12811 10 0,'-16'3'87'15,"3"0"3"-15,-1-1-2 16,0 1-3-16,-25 0-48 16,22 5-3-16,0-4-8 15,3 2-6-15,4-2-4 0,-3 2-4 16,13-6-6-16,-12 3-6 15,12-3 0-15,18 0 0 16,10 0 0-16,12-2 0 16,10 1 0-16,9-2 0 15,12 0 0-15,4 3 0 0,1-2 0 16,0 1 0 0,-6 0 0-16,-6-1 0 0,-14 0 0 15,-7 0 0-15,-12-1 0 0,-8-2 0 16,-12 0 0-16,-6-4 0 15,-5 9 0-15,-10-21-18 16,-3 7-72-16,3 0-3 16,-2-2-3-16,6-5-6 0,1 1-1 15</inkml:trace>
  <inkml:trace contextRef="#ctx0" brushRef="#br0" timeOffset="538334.4846">22008 12611 16 0,'23'-2'95'16,"-1"-2"0"-16,0 3-2 0,-10-2-3 15,3 3-41-15,-4 0-12 16,0 5-11-16,-2 6-16 16,-6 4-10-16,-1 6 0 15,1 2 0-15,-1 5 0 16,-1 4 0-16,1 4 0 0,-2 3 0 16,0-3 0-16,0-1 0 15,3-2 0-15,-2-4 0 16,4 0 0-16,-3-11-12 15,12-5-75-15,-6-6-6 16,4-6-3-16,0-1-6 0,-1-14-2 16</inkml:trace>
  <inkml:trace contextRef="#ctx0" brushRef="#br0" timeOffset="538706.2252">22350 12722 28 0,'19'-13'98'0,"0"4"0"16,0 6-6-16,-3 3-1 15,3 19-33-15,-3-6-31 16,-3 4-8-16,2 6-19 16,-1 4 0-16,-1 1 0 15,-3 4 0-15,3-2 0 0,-2-2 0 16,-4-3 0-16,3-6 0 16,-2-5 0-16,0-4 0 15,1-4 0-15,1-6 0 16,0 0 0-16,3-6 0 0,-3-5 0 15,2-2 0-15,2-5 0 16,-3-3 0-16,1-5 0 16,2-1 0-16,-8-5 0 15,5-1 0-15,-5-3 0 0,-2-3 0 16,-4 4 0-16,0-1 0 16,-1 6 0-16,-4 1 0 15,-2 8 0-15,-2 0 0 16,8 10-26-16,1 2-63 15,0 9-4-15,0-16-4 16,7 7-4-16,5 0-1 0</inkml:trace>
  <inkml:trace contextRef="#ctx0" brushRef="#br0" timeOffset="539178.7456">22781 12344 35 0,'-19'-16'89'15,"-4"0"1"-15,-7 0-4 16,-4 16-21-16,-7-10-21 15,-5 2-12-15,-6 2-9 16,-4 6-6-16,-11 1-4 0,-2 11-3 16,-8 8-3-16,-2 8-7 15,-4 11 0-15,0 8 0 16,2 12 0-16,8 6 0 16,10 8 0-16,12 5 0 0,19 0 0 15,20 0 0-15,14-3 0 16,27-3 0-16,20-5 0 15,20-8 0-15,11-5 0 16,13-10 0-16,10-7 0 16,4-7 0-16,4-10 0 0,-2-7 0 15,-1-9 0-15,-10-4 0 16,-3-11 0-16,-6-8 0 16,-6-8 0-16,-8-8 0 15,-12-5 0-15,-8-9 0 16,-9-7 0-16,-8-5 0 0,-13-5 0 15,-11-5 0-15,-13-3 0 16,-9-1 0-16,-20 2 0 0,-11 1 0 16,-15 5 0-16,-12 3 0 15,-10 9 0-15,-4 12 0 16,-4 11 0-16,2 13 0 0,9 18 0 16,-1 7-68-16,17 17-25 15,11 12-2-15,10 5-7 16,10 8-4-16</inkml:trace>
  <inkml:trace contextRef="#ctx0" brushRef="#br0" timeOffset="541381.4848">13228 13540 37 0,'-13'-5'89'16,"4"2"-1"-16,9 3-2 15,-14-11-29-15,14 11-13 0,0-10-17 16,0 10-6-16,18-10-5 16,2 6-4-16,9-2-2 15,7 0-2-15,8-1-2 16,8 1 0-16,6-1-2 16,7 3-4-16,-2 0 0 0,-2-1 0 15,-2 4 0-15,-9-2 0 16,-3 2 0-16,-10 0 0 15,-10 1 0-15,-5 0 0 16,-10 4 0-16,-12-4-3 0,8 11-9 16,-15-8-10-16,-1 3-24 15,-4 1-42-15,-8-4-3 16,-5 1-5-16,-5-3-3 0</inkml:trace>
  <inkml:trace contextRef="#ctx0" brushRef="#br0" timeOffset="541604.4569">13619 13482 74 0,'0'0'94'0,"-11"-4"-3"16,11 4-4-16,0 0-27 16,0 0-20-16,0 0-14 0,6 9-8 15,1 1-5-15,3 5-5 16,-6 13-8 0,0 7 0-16,-4 8 0 15,-3 5 0-15,-2 8 0 16,-7 2 0-16,-1 5 0 15,0 1 0-15,-1-14-15 0,-12-1-73 16,21-8-4-16,5-16-3 16,7-8-6-16,7-14-3 15</inkml:trace>
  <inkml:trace contextRef="#ctx0" brushRef="#br0" timeOffset="541867.4947">14087 13677 6 0,'23'-18'100'0,"-2"3"0"16,-2 3-6-16,-5 0-4 0,-1 5-2 15,2 3-69-15,-15 4-5 16,4 11-14-16,-5 4 0 16,-3 11 0-16,-4 3 0 15,-2 10 0-15,-3 5 0 16,-4 5 0-16,0 2 0 0,-2 0 0 15,3-1 0 1,2-3 0-16,2-6 0 0,7-3-11 16,26-13-79-16,-18-9-3 0,-3-16-2 15,16 0-7-15,-6-11-2 16</inkml:trace>
  <inkml:trace contextRef="#ctx0" brushRef="#br0" timeOffset="542129.9898">14164 13677 75 0,'-6'-14'98'0,"2"1"-5"15,-1-2-6-15,5 3 1 16,10 0-62-16,3-2-7 16,10 6-8-16,2-1-2 15,8 2-4-15,4 3-5 16,1 1 0-16,3 3 0 0,1 0 0 15,-5 3 0-15,-4 4 0 0,-6-1-4 16,-3 5-9-16,-11-4-14 16,-4 2-61-16,-3 0-1 15,-6-9-6-15,-1 10-6 16,-11-8 7-16</inkml:trace>
  <inkml:trace contextRef="#ctx0" brushRef="#br0" timeOffset="542364.2539">14196 13830 73 0,'-13'17'98'15,"-1"-6"-4"-15,8-1-6 16,6-10 1-16,20 4-63 0,-11-3-5 16,-1-1-6-16,11 0-8 15,5 0-7-15,3-1 0 16,5-1 0-16,1 1 0 15,1-2 0-15,0 5 0 16,-1-6-9-16,1 4-30 0,-8 0-49 16,1-2-3-16,-7-3-5 15,-5-4-6-15</inkml:trace>
  <inkml:trace contextRef="#ctx0" brushRef="#br0" timeOffset="543333.4638">14887 13886 0 0,'0'0'86'0,"0"0"3"16,-10-13 0-16,10 13-6 16,-20-5-36-16,20 5-11 0,0 0-10 15,0 0-7-15,-1-9-4 16,1 9-3-16,0 0-3 16,12-2-9-16,-2 2 0 15,9 0 0-15,9 0 0 0,1 0 0 16,9 1 0-16,4-1 0 15,2 0 0-15,4-1 0 16,-1 0 0-16,-1-2 0 16,-6 1 0-16,-2-1 0 15,-4 1 0-15,-10 2 0 16,-4-3 0-16,-6 3 0 0,-3 0 0 16,-11 0 0-16,0 0 0 15,0 0 0-15,0 0 0 16,0 0-4-16,0-9-81 0,0 9-6 15,0 0-5-15,-6-18-5 16,6 5-4-16</inkml:trace>
  <inkml:trace contextRef="#ctx0" brushRef="#br0" timeOffset="543610.3634">15556 13652 3 0,'0'0'95'0,"11"-5"3"15,-11 5-5-15,16-10-4 16,-2-36-17-16,7 39-46 16,6 2-8-16,9-1-6 15,9 5-7-15,1-2-5 0,9 2 0 16,4-1 0-16,2 2 0 16,-5 0 0-16,0 0 0 15,-5 3 0-15,-6 0 0 16,-7 0 0-16,-6 2 0 15,-9-1-2-15,-7 1-13 0,-16-5-13 16,0 0-54-16,0 0-10 16,-11 0-3-16,-9 0-5 0,-5-6 3 15</inkml:trace>
  <inkml:trace contextRef="#ctx0" brushRef="#br0" timeOffset="543828.469">15983 13559 32 0,'-24'-2'93'0,"8"2"1"16,2 0-4-16,14 0-2 15,-16 4-49-15,16-4-10 0,-5 19-8 16,1-5-6-16,1 6-5 16,0 3-10-16,1 5 0 15,-1 3 0-15,0 6 0 16,-3 4 0-16,1 3 0 16,-1 4 0-16,-1-1 0 15,5 0 0-15,0 0 0 16,-3-6 0-16,8-9-43 0,7 2-49 15,4-14-1-15,11-4-6 16,1-12-6-16</inkml:trace>
  <inkml:trace contextRef="#ctx0" brushRef="#br0" timeOffset="544116.3728">16529 13852 12 0,'3'-12'100'0,"-3"2"-1"0,0 10-5 16,-15-12-4-16,-1 7-2 16,16 5-70-16,-29 9-8 15,3 3-10-15,-2 10 0 16,-4 4 0-16,-1 6 0 0,0 2 0 16,2 2 0-16,4 3 0 15,9-3 0-15,7 1 0 16,9-4 0-16,10-4 0 15,13-1 0-15,14-7 0 16,14-1 0-16,0-13-8 0,14 1-83 16,8-5-2-16,4-4-4 15,4-10-7-15,-2-7-2 16</inkml:trace>
  <inkml:trace contextRef="#ctx0" brushRef="#br0" timeOffset="544597.903">17114 13965 67 0,'-18'-5'92'0,"5"0"-2"16,-1 0-2-16,14 5-25 15,-18-2-25-15,18 2-12 0,0 0-6 16,0 0-5-16,4-11-3 16,9 10-12-16,7-2 0 15,9 0 0-15,11 1 0 16,9-1 0-16,6 1 0 16,6 2 0-16,6-1 0 15,1 0 0-15,-3 1 0 0,-1 0 0 16,-10-2 0-16,-10 1 0 15,-6 1 0-15,-13-4-3 16,-3-10-67-16,-14 9-23 0,-8-4-1 16,-7-4-7-16,-13-2-4 15</inkml:trace>
  <inkml:trace contextRef="#ctx0" brushRef="#br0" timeOffset="544825.8242">17439 13727 73 0,'-12'0'96'0,"12"0"-1"15,-10 0-6-15,10 0 1 16,-6 13-62-16,6 2-6 16,3 2-7-16,1 8-12 15,-4 1-3-15,1 8 0 0,-2 3 0 16,-2 3 0-16,-3 5 0 16,1 1 0-16,-3-2 0 15,3 2 0-15,2-6 0 16,17-5-89-16,-3-3-4 15,10-10-5-15,8-9-7 0,7-11-1 16</inkml:trace>
  <inkml:trace contextRef="#ctx0" brushRef="#br0" timeOffset="545113.286">18299 13826 7 0,'12'-19'100'15,"-6"6"0"-15,-6-1-6 16,-4 6-2-16,-10-2-3 16,30 3-70-16,-33 7-9 0,-10 3-10 15,-1 10 0-15,-5 6 0 16,-2 4 0-16,-2 1 0 16,2 11 0-16,2 0 0 0,8 2 0 15,3 3 0-15,9-1 0 16,7 0 0-1,6-4 0-15,12-4 0 0,14-3 0 16,5-7 0-16,14-11-28 16,8 3-64-16,5-7-4 15,3-6-2-15,4-5-7 0</inkml:trace>
  <inkml:trace contextRef="#ctx0" brushRef="#br0" timeOffset="545364.4182">18738 14020 69 0,'3'-15'98'0,"-3"-1"-2"16,-5 3-7-16,-4 1 0 0,1 3-56 16,-4 5-8-16,-3 3-13 15,-1 2-12-15,-4 7 0 16,-2 7 0-16,0 4 0 16,0 3 0-16,0 6 0 0,2 1 0 15,6 6 0-15,6-3 0 16,8-1 0-16,5 1 0 15,9-7 0-15,10 1 0 16,7-8 0-16,14 4 0 16,15-14-89-16,-7-4-6 0,7-3-2 15,0-6-8 1,7-7-2-16</inkml:trace>
  <inkml:trace contextRef="#ctx0" brushRef="#br0" timeOffset="546313.4622">19666 13783 45 0,'-24'-7'82'15,"1"-4"3"-15,2 11-14 0,3-7-21 16,0 1-9-16,3 1-11 16,15 5-6-16,-21-8-5 15,21 8-4-15,-11-4-2 16,11 4-3-16,0 0-2 15,6 5-1-15,11 2-2 0,6 1 1 16,10 3-6-16,8 3 0 16,7 1 0-16,8 1 0 15,4 0 0-15,-1 2 0 16,-2-1 0-16,-5 0 0 16,-6-5 0-16,-10 0 0 0,-10-1 0 15,-8-1 0-15,-18-10 0 16,1 17 0-16,-10-12 0 15,-14 0 0-15,-7 1 0 16,-6 0 0-16,-4 2 0 0,-9-1 0 16,3-1 0-16,-1 1 0 15,5 3 0-15,1 1 0 0,6-2 0 16,6 2 0-16,6 0 0 16,3-3 0-16,20-8-60 15,-5 17-30-15,8-9-2 16,14 0-6-16,10-5-6 15</inkml:trace>
  <inkml:trace contextRef="#ctx0" brushRef="#br0" timeOffset="546564.5002">20277 14066 3 0,'20'-3'98'15,"-4"1"4"-15,-6-2-8 0,-10 4-3 16,0 0-3-16,0 0-64 15,-11 0-13-15,-4 2-11 16,-5 10 0-16,-5 0 0 16,-8 5 0-16,-4 1 0 15,-3 1 0-15,-2 3 0 0,1 1 0 16,-1-2 0-16,5 4 0 16,2-5 0-16,15 7-22 15,7-8-69-15,6-5-2 0,7-14-5 16,16 10-5-16,9-12-1 15</inkml:trace>
  <inkml:trace contextRef="#ctx0" brushRef="#br0" timeOffset="547044.9172">20658 13784 3 0,'15'-29'96'0,"1"4"2"15,-4-1-5-15,5 2-5 16,-4-1 0-16,4 4-71 16,1 6-3-16,3 4-5 0,-2 6-4 15,2 5-5-15,-1 5 0 16,-6 9 0-16,0 5 0 16,-2 6 0-16,-9 6 0 15,-3 4 0-15,-7-2 0 16,-9 2 0-16,-3-3 0 15,-1 0 0-15,-2-5 0 0,0-3 0 16,5-2 0-16,7-5 0 16,9 2 0-16,6-2 0 0,12-1 0 15,7 1 0-15,9 2 0 16,1 2 0-16,0-4 0 16,1 4 0-16,-2-2 0 15,-6 1 0-15,-7-4 0 0,-11-1 0 16,-8 1 0-16,-4-3 0 15,-14-1 0-15,-7-4 0 16,-5 1 0-16,-5-2 0 16,-6-1 0-16,3-1 0 15,1 0 0-15,6-4 0 0,1 3 0 16,7-4 0-16,12 1-10 0,10-1-80 16,0-7-3-16,15-4-2 15,10-7-8 1,9 2-1-16</inkml:trace>
  <inkml:trace contextRef="#ctx0" brushRef="#br0" timeOffset="547364.5968">21367 14003 12 0,'0'0'100'16,"-13"-2"-1"-16,13 2-5 0,0 0-4 15,12-10-2-15,17 8-66 16,1-1-16-16,12 3-6 16,7-2 0-16,9 2 0 15,1-1 0-15,3 1 0 16,-2-1 0-16,-6-1 0 16,-5-1 0-16,-11 0 0 15,-10-1 0-15,-8-1 0 0,-9 0 0 16,-11 5 0-16,2-9 0 15,-2 9 0-15,-2-11 0 0,2 11-26 16,0 0-64-16,4-14-3 16,7 3-5-16,7-2-7 15,12-3 6-15</inkml:trace>
  <inkml:trace contextRef="#ctx0" brushRef="#br0" timeOffset="547775.8422">22472 13751 63 0,'0'0'101'16,"0"0"-6"-16,0 0-4 15,0 0 0-15,-7 12-44 0,7-12-26 16,-2 21-19-16,2-4-2 16,0 7 0-16,3 6 0 15,0 5 0-15,-2 3 0 16,1 3 0-16,2 1 0 15,-3-3 0-15,-1-2 0 16,0-5 0-16,-2-4 0 16,-1-6 0-16,2-8 0 0,1-2 0 15,0-12 0-15,0 0 0 16,10 0 0-16,4-9 0 0,6-6 0 16,0-2 0-16,2-7 0 15,5-3 0-15,-2-3 0 16,-1-4 0-16,4-7 0 15,-9 4 0-15,0-3 0 0,-3 5 0 16,-8 0 0-16,3 7 0 16,-7 5 0-16,4 7 0 15,-8 0-5-15,0 6-87 0,0 10-4 16,3-10-1-16,-3 10-9 16,18-12 1-16</inkml:trace>
  <inkml:trace contextRef="#ctx0" brushRef="#br0" timeOffset="548218.961">22837 13657 49 0,'-10'-13'94'0,"-6"-4"-2"15,-4 3-3-15,-11-9-3 0,30 4-55 16,-41 1-6-16,-12 4-6 16,-5 5-7-16,-12 5-1 15,-8 4-8-15,-15 21-3 16,1 12 0-16,0 17 0 15,5 10 0-15,10 11 0 16,16 9 0-16,16 4 0 16,22 4 0-16,25-11 0 0,27-3 0 15,19-9 0-15,16-7 0 16,14-11 0-16,6-9 0 16,12-8 0-16,5-6 0 15,2-13 0-15,-3-9 0 16,-5-7 0-16,0-14 0 15,-7-9 0-15,-7-11 0 0,-11-9 0 16,-13-9 0-16,-11-9 0 16,-13-8 0-16,-13-4 0 15,-13-4 0-15,-18 2 0 0,-15 2 0 16,-19 5 0-16,-13 4 0 16,-13 13 0-16,-9 12 0 15,-2 19 0-15,-4 8 0 0,8 17-92 16,10 33-2 15,18 22-4-31,21 10-4 16,15 7-3-16</inkml:trace>
  <inkml:trace contextRef="#ctx0" brushRef="#br0" timeOffset="551433.2502">13438 14497 56 0,'-10'-4'90'15,"-3"-3"-3"-15,3 2-2 0,-3-3-29 16,3 3-15-16,10 5-13 16,-12-7-7-16,12 7-4 0,0 0-4 15,0 0-3-15,10-2-3 16,10 2-7-16,9 0 0 16,4 0 0-16,8 0 0 15,8 0 0-15,4-2 0 16,6 2 0-16,1-3 0 0,-3 0 0 15,-1-1 0-15,-3 2 0 16,-8 0 0-16,-5 0 0 16,-12 2 0-16,-4 0 0 15,-11 0 0-15,-3 3 0 0,-10-3 0 16,0 9 0-16,-11-3 0 16,-1 4 0-16,-5-3-25 15,-3-7-59-15,-1 1-8 16,-4 3-3-16,1-2-6 0,-3-2-2 15</inkml:trace>
  <inkml:trace contextRef="#ctx0" brushRef="#br0" timeOffset="551684.1626">13753 14480 41 0,'0'0'95'0,"0"0"-2"16,-11 0-5-16,11 0 1 15,0 0-48-15,0 0-13 0,5 15-8 16,1-5-4-16,-2 4-16 15,-1 3 0-15,0 5 0 16,-2 2 0-16,-1 7 0 16,0 2 0-16,-5 3 0 15,-1 4 0-15,-5 2 0 0,-1-2 0 16,-2 1 0-16,1-5 0 16,2 1 0-16,1-11-22 15,-7-1-68-15,16-10-3 0,1-15-4 16,9 2-6-16,6-9 0 15</inkml:trace>
  <inkml:trace contextRef="#ctx0" brushRef="#br0" timeOffset="552111.7489">14269 14645 69 0,'13'-2'102'0,"-13"2"-6"15,10-10-6-15,-10 10-1 16,-6-9-44-16,-7 9-27 0,-5 5-16 16,-4 6-2-16,-4 5 0 15,-2 4 0-15,-3 8 0 16,6 1 0-16,1 1 0 16,4 1 0-16,10-2 0 15,10 0 0-15,6-6 0 0,14-1 0 16,10-10 0-16,6-2 0 15,3-7 0-15,2-3 0 16,4-4 0-16,-7-5 0 16,-1-2 0-16,-8-1 0 0,-4-2 0 15,-6 1 0-15,-5 6 0 16,-6-1 0-16,-8 8 0 16,11-3 0-16,-11 3 0 0,0 11 0 15,-3 3 0 1,-5 6 0-16,2 1 0 0,-3 8 0 15,0 1 0-15,1 4 0 16,0-2 0-16,8 1-45 16,-1-1-48-16,2-5-4 0,4-8-6 15,8-10-7-15</inkml:trace>
  <inkml:trace contextRef="#ctx0" brushRef="#br0" timeOffset="554643.4806">14975 14839 86 0,'0'0'93'0,"-11"-6"-3"0,11 6-4 15,-23-6-39-15,23 6-10 0,0 0-11 16,0 0-7-16,0 0-5 16,0 0-1-16,0 0-13 0,0 0 0 15,0 0 0-15,4-6 0 16,8 5 0-16,6-3 0 15,5-1 0-15,3 3 0 0,6-1 0 16,3-1 0-16,2 0 0 16,-2 1 0-16,-2 1 0 15,-4-1 0-15,-1 3 0 16,-8-1 0-16,-5 1 0 16,-6 0 0-16,-9 0 0 0,13 0 0 15,-13 0 0-15,0 0 0 16,0 0 0-16,0 0 0 15,0 0 0-15,0 0 0 0,0 0 0 16,0 0 0-16,0 0 0 16,0 0 0-16,5 9 0 15,-5-9-10-15,0 0-81 16,16 0-3-16,-2-2-2 16,3-4-7-16,2-2-2 0</inkml:trace>
  <inkml:trace contextRef="#ctx0" brushRef="#br0" timeOffset="554950.5612">15637 14673 80 0,'0'0'97'0,"0"0"-3"16,0-12-5-16,0 12-1 15,-12-17-61-15,25 10-6 16,8 0-6-16,8 0-15 15,7 0 0-15,3 2 0 0,4 1 0 16,6 1 0-16,-3 3 0 16,2 0 0-16,0 0 0 15,-6 0 0-15,-5 0 0 16,-6 0 0-16,-6 3 0 16,-6-2 0-16,-5 2 0 0,-14-3 0 15,9 3-6-15,-11 7-41 16,2-10-44-16,-18 0 0 15,2-3-5-15,-3-2-8 0</inkml:trace>
  <inkml:trace contextRef="#ctx0" brushRef="#br0" timeOffset="555185.3649">15919 14582 64 0,'-11'15'97'15,"11"-15"-2"-15,-6 14-5 0,6-14-1 16,0 15-58-16,3-2-5 15,0 4-7-15,1 3-19 16,-1 6 0-16,0 0 0 16,-2 4 0-16,-1 5 0 15,-1 1 0-15,-1 5 0 0,-4 2 0 16,0 4 0-16,-3-5 0 16,9-2-19-16,-1 1-72 15,3-8-3-15,7-10-5 16,6-11-8-16,12-9 6 15</inkml:trace>
  <inkml:trace contextRef="#ctx0" brushRef="#br0" timeOffset="555442.6872">16517 14832 26 0,'17'-7'105'0,"-6"5"-4"0,-11 2-5 16,0 0-5-16,0 0-2 15,26 9-86-15,-27 2-3 16,-6 5 0-16,1 6 0 16,-4-1 0-16,1 10 0 15,0-2 0-15,-1 6 0 0,2-1 0 16,-1 1 0-16,4 0 0 16,1-2 0-1,-4-4 0-15,8 0-12 0,1-8-78 16,2-7-4-16,-3-14-2 0,9 7-8 15,-9-7-1-15</inkml:trace>
  <inkml:trace contextRef="#ctx0" brushRef="#br0" timeOffset="555874.2989">16520 14837 88 0,'-7'-11'101'15,"7"11"-5"-15,-11-19-6 16,11 19-1-16,5-14-62 0,7 11-7 16,5 3-20-16,4 5 0 15,8 4 0-15,3 3 0 16,4 8 0-16,3 1 0 16,1 5 0-16,3 2 0 15,-5 4 0-15,-2-2 0 0,-5 5 0 16,-6 0 0-16,-3-2 0 15,-8 1 0-15,-7-3 0 16,-7 0 0-16,-2-3 0 16,-11-3 0-16,-5-3 0 0,-1-3 0 15,-3-1 0-15,-5-3 0 16,-1-4 0-16,-2-1 0 16,2-4 0-16,0-1 0 0,4-3 0 15,-1-1 0-15,3-1 0 16,4 0 0-16,4 0 0 15,5-2 0-15,9 2 0 16,-15-6 0-16,15 6 0 0,-2-13-8 16,-7 10-82-16,18-3-1 15,6-3-6-15,4-2-5 16,3-3-5-16</inkml:trace>
  <inkml:trace contextRef="#ctx0" brushRef="#br0" timeOffset="556677.3406">17308 15019 67 0,'-12'-6'88'0,"-2"1"1"0,2-12-6 16,12 17-34-16,-19-9-10 15,10 4-12-15,9 5-5 0,-14-8-5 16,14 8-4-16,0 0-2 15,0 0-5-15,0 0-6 16,0 0 0-16,0 0 0 16,0 0 0-16,0 0 0 15,15 0 0-15,0 0 0 16,6 2 0-16,3 2 0 16,8-2 0-16,1 2 0 0,3-2 0 15,3-2 0-15,0 0 0 16,-3 0 0-16,-3-2 0 15,-2-2 0-15,-6 3 0 16,-5-2 0-16,-6 0 0 0,-3 2 0 16,-11 1 0-16,12-3 0 15,-12 3 0-15,0 0 0 16,0 0 0-16,0 0 0 0,0 0 0 16,0 0 0-16,0 0 0 15,0 0 0-15,0 0 0 16,0 0 0-16,0 0 0 0,0 0 0 15,0 0 0 1,0 0 0-16,0 0 0 0,0 0 0 16,0 0 0-16,0 0 0 15,0 0 0-15,0 0 0 16,0 0 0-16,-7 8 0 0,7-8 0 16,-11 13-18-16,11-13-72 15,-12 14-4-15,12-14-3 16,0 0-7-16,-9-3 0 0</inkml:trace>
  <inkml:trace contextRef="#ctx0" brushRef="#br0" timeOffset="557014.3739">17511 14800 89 0,'0'0'100'16,"0"0"-6"-16,3-11-5 0,-3 11-1 16,0 0-63-1,8 0-6-15,-5 11-12 0,2 4-7 16,-1 3 0-16,-2 5 0 16,-1 2 0-16,0 8 0 15,1 0 0-15,-1 3 0 16,-1-3 0-16,0 3 0 0,-3 1 0 15,0-1 0-15,-3-2 0 16,0-3 0-16,-1-1 0 16,2-5 0-16,-3-2 0 15,8-3-2-15,6-7-89 0,-6-13-3 16,15 0-5-16,-3-11-6 16,9-13-2-16</inkml:trace>
  <inkml:trace contextRef="#ctx0" brushRef="#br0" timeOffset="557346.4402">18142 14818 6 0,'22'-5'98'16,"-4"1"1"-16,-2-3-5 0,-4 1-4 15,-8-4-1-15,-4 10-70 16,5-9-3-16,-5 9-16 15,-11 0 0-15,-5 4 0 16,-7 8 0-16,-4 2 0 16,0 6 0-16,-7 7 0 0,0 2 0 15,-1 2 0-15,6 7 0 16,3-1 0-16,9 0 0 16,3 0 0-16,11-2 0 15,8-4 0-15,18-3 0 0,8-6 0 16,13-4 0-16,6-10 0 15,13-1-43-15,7-7-48 16,-2-7-3-16,4-11-7 16,-4-7-3-16</inkml:trace>
  <inkml:trace contextRef="#ctx0" brushRef="#br0" timeOffset="557582.8189">18795 14837 24 0,'1'-11'101'16,"-1"0"-2"-16,0 11-6 15,-11-10-1-15,4 41-25 16,7-31-43-16,-16 18-13 0,12-3-11 16,-3 5 0-16,2 5 0 15,0 4 0-15,3 4 0 16,-3 1 0-16,2 7 0 16,-1 2 0-16,-1-1 0 0,0 1 0 15,-1-4 0-15,-2-5 0 16,3-2 0-16,-4-12-34 15,5-4-57-15,4-16-3 16,0 0-3-16,7 0-7 16</inkml:trace>
  <inkml:trace contextRef="#ctx0" brushRef="#br0" timeOffset="557949.6019">18762 14892 70 0,'-3'-17'101'0,"3"7"-6"0,0-1-5 16,0 11 0-16,23-3-61 16,-2 3-7-16,6 12-8 15,7 3-14-15,2 9 0 16,2 4 0-16,3 7 0 0,3 0 0 16,-5 5 0-16,-6 1 0 15,-5-2 0-15,-9 0 0 16,-5-4 0-1,-10-3 0-15,-5-4 0 0,-13-2 0 0,-7-6 0 16,-7-1 0-16,-4-4 0 16,-1 0 0-16,-5-3 0 15,0-4 0-15,1-1 0 16,0-2 0-16,3-2 0 16,4-3 0-16,4 0 0 15,3 0 0-15,11 0 0 0,-2 7-66 16,14-7-27-16,6-11-1 0,13-1-6 15,8-4-7-15</inkml:trace>
  <inkml:trace contextRef="#ctx0" brushRef="#br0" timeOffset="558558.9939">19708 14876 0 0,'-15'-11'86'0,"1"0"7"16,2 0-3-16,-3 0-5 15,4 0-36-15,-4 1-14 0,2 0-10 16,0 3-6-16,2 2-5 16,2 0-3-16,9 5-7 15,-11-3-4-15,11 3 0 16,8 0 0-16,6 5 0 0,7 3 0 15,6 3 0-15,8 4 0 16,4-2 0-16,7 2 0 16,-2 2 0-16,1-1 0 0,-3-2 0 15,-5-1 0 1,-2-3 0-16,-11 0 0 0,-3-1 0 16,-10-2 0-16,-11-7 0 15,11 13 0-15,-11-13 0 0,-12 13 0 16,-4-7 0-16,-3 1 0 15,-5-2 0-15,-3 2 0 16,-2 0 0-16,-6 0 0 16,1-1 0-16,0-1 0 15,-1 2 0-15,3-1 0 0,2 2 0 16,2-1 0-16,7 2 0 16,4-2 0-16,3-1 0 15,14 7-41-15,4-5-50 16,12-2-2-16,8-1-5 0,8-3-6 15</inkml:trace>
  <inkml:trace contextRef="#ctx0" brushRef="#br0" timeOffset="558813.2423">20318 15115 68 0,'27'1'99'0,"-8"4"-2"0,-10-2-7 15,-9-3 0-15,0 13-56 16,-13-6-11-16,-6 6-13 15,-6-1-10-15,-6 3 0 16,-9 1 0-16,-3 0 0 0,-4 1 0 16,-1 0 0-16,-4 1 0 15,4 0 0-15,-2 0 0 16,4-2 0-16,5-2 0 16,6 1 0-16,6-3 0 0,14-3 0 15,4 5-49-15,11-14-43 16,19-7-4-16,13-8-5 15,8-7-6-15</inkml:trace>
  <inkml:trace contextRef="#ctx0" brushRef="#br0" timeOffset="559098.0944">20780 14852 25 0,'37'-13'106'0,"-12"1"-3"16,-5 6-6-16,-8-1-4 15,-3 7-6-15,-9 0-87 16,5 6 0-16,-5 7 0 0,-7 2 0 16,1 6 0-16,-5 2 0 15,2 8 0-15,-6 0 0 16,2 4 0-16,1 1 0 16,-3 1 0-16,-1 2 0 0,0-1 0 15,1-2 0-15,0-2 0 16,2-2 0-16,5-5 0 15,-2-11 0-15,-6-4-75 0,16-12-22 16,16 6-2 0,4-11-7-16,7-15-3 0</inkml:trace>
  <inkml:trace contextRef="#ctx0" brushRef="#br0" timeOffset="559473.5285">21343 14911 0 0,'24'-9'100'0,"-10"1"3"0,-4 3-7 16,-10 5-3-16,0 0-4 16,0 0-64-16,-14 9-20 15,2 8-5-15,-8 2 0 16,-2 6 0-16,-7 6 0 16,7 5 0-16,-4 3 0 0,9 3 0 15,4 0 0-15,2-2 0 16,11 0 0-16,4-5 0 15,12-5 0-15,7-6 0 0,9-8 0 16,0-3 0-16,5-8 0 16,0-5 0-16,0-7 0 15,-2-6 0-15,-1-7 0 0,-4-5 0 16,-3-5 0-16,-4-4 0 16,-4-3 0-16,-4-3 0 15,-9 0 0-15,-6 0 0 16,-5 6 0-16,-13 3 0 15,-4 5 0-15,-7 14 0 0,-23 14-44 16,19-2-51-16,3-1-2 16,10 1-7-16,11 0-8 15</inkml:trace>
  <inkml:trace contextRef="#ctx0" brushRef="#br0" timeOffset="562976.4976">13756 15600 50 0,'-14'-3'93'0,"6"0"-1"16,-3-4-4-16,4-8-15 16,7 15-38-16,-12-13-9 0,12 13-7 15,0 0-4-15,-6-8-3 16,6 8-4-16,0 0-8 16,10-7 0-16,5 5 0 0,2-1 0 15,7 1 0 1,7-1 0-16,5 1 0 0,2 1 0 15,6 1 0-15,3-2 0 16,4 1 0-16,-2 2 0 0,-3-1 0 16,-3-1 0-1,1 1 0-15,-7 0 0 0,-5 0 0 0,-6 0 0 16,-7 1 0 0,-5-1 0-16,-4 0 0 15,-10 0 0-15,0 0 0 0,6 5 0 16,-6-5 0-16,-12 11 0 15,2-1 0-15,-10 5-61 16,2-8-32-16,-5-1-1 0,-1-3-8 16,-4-1-4-16</inkml:trace>
  <inkml:trace contextRef="#ctx0" brushRef="#br0" timeOffset="563225.2526">14017 15604 86 0,'5'4'101'15,"-5"-4"-6"-15,19 2-4 0,-9-2 0 16,1 2-68-16,-1 6-3 16,0 2-16-16,-1 5-4 15,-1 3 0-15,-2 7 0 0,-5 1 0 16,1 4 0-16,-2 3 0 16,-2 1 0-16,-4 1 0 15,-2 1 0-15,0 2 0 16,-3-3 0-16,2 2 0 15,-1-2 0-15,3-7-3 16,1-2-87-16,6-7-4 0,4-6-3 16,6-11-6-16,8-4-4 15</inkml:trace>
  <inkml:trace contextRef="#ctx0" brushRef="#br0" timeOffset="563645.2076">14585 15882 76 0,'20'-6'101'0,"-4"-1"-4"16,-5-1-6-16,-11 8 0 0,3-22-61 15,-3 22-13-15,-15-1-9 16,-2 2-8-16,-1 9 0 16,-5 3 0-1,-1 5 0-15,-2 3 0 0,3 4 0 16,3 0 0-16,4-1 0 0,8-2 0 15,4-2 0-15,4-7 0 16,13-2 0-16,5-5 0 16,3-5 0-16,6-1 0 15,-1-7 0-15,5-2 0 16,-5-3 0-16,0 1 0 0,-6 2 0 16,-3 1 0-16,-5 0 0 15,-2 6 0-15,-10 2 0 16,0 0 0-16,6 14 0 0,-6 1 0 15,-3 2 0-15,-2 3 0 16,-3 2 0-16,1 2 0 16,1 2 0-16,0 2 0 15,0-6 0-15,6 3-73 16,0-3-21-16,3-6-4 0,2-4-7 16,5-5-4-1</inkml:trace>
  <inkml:trace contextRef="#ctx0" brushRef="#br0" timeOffset="564087.5869">15132 16012 56 0,'-8'1'99'0,"-2"-1"-1"16,10 0-6-16,-18-2 1 16,18 2-60-16,-8-7-10 0,8 7-6 15,0 0-17-15,2-11 0 16,-2 11 0-16,21-6 0 16,-5 3 0-16,8 1 0 15,4 1 0-15,2 0 0 0,4 0 0 16,1 1 0-16,0 0 0 15,-2 0 0 1,1-2 0-16,-8 1 0 0,1 1 0 16,-4 0 0-16,-7-3 0 15,-3 2 0-15,-4 1 0 0,0 0 0 16,-9 0 0-16,0 0 0 16,0 0 0-16,0 0 0 0,0 0 0 15,0 0 0-15,0 0 0 16,8-15 0-16,-8 15-88 15,12-12-8-15,-1 3-4 16,4-5-8-16,2-2-1 16</inkml:trace>
  <inkml:trace contextRef="#ctx0" brushRef="#br0" timeOffset="564417.6276">15851 15816 85 0,'0'0'103'0,"-18"3"-6"0,18-3-4 16,-14 0-1-16,13-17-60 15,1 17-23-15,9-9-9 16,7 4 0-16,5-2 0 16,9 1 0-16,6-1 0 15,7 2 0-15,2 0 0 16,7 2 0-16,-3 2 0 0,4 1 0 15,-3-2 0 1,-9 2 0-16,-2 0 0 0,-7 0 0 0,-4 0 0 16,-11-1 0-1,-3 1 0-15,-14 0 0 0,10 0 0 16,-10 0 0-16,-6 5-6 0,-12-3-87 16,6 1-3-1,-1-3-1-15,-4 0-9 0,-2-5 0 16</inkml:trace>
  <inkml:trace contextRef="#ctx0" brushRef="#br0" timeOffset="564652.4719">16167 15736 73 0,'-11'5'100'0,"1"3"-3"16,1-3-5-16,3 5 1 16,2 7-60-16,-3-4-10 0,5 6-23 15,-2 2 0-15,3 6 0 16,-1 0 0-16,0 4 0 15,-4 4 0-15,4 1 0 0,0 1 0 16,-2 4 0-16,-2-3 0 16,0 3 0-16,1-6 0 15,3 5 0-15,1-6-66 16,1-13-31-16,3-8-2 16,7-13-6-16,8-4-4 0</inkml:trace>
  <inkml:trace contextRef="#ctx0" brushRef="#br0" timeOffset="564971.0468">16673 15951 20 0,'16'0'105'0,"-16"0"-1"16,13 0-8-16,-13 0-2 15,-1 12-2-15,3-2-92 16,-9 8 0-16,-5 4 0 15,-4 3 0-15,4 6 0 0,-3-1 0 16,0 5 0-16,2-1 0 16,8 4 0-16,2-4 0 15,3 2 0-15,8-3 0 16,7-1 0-16,5-6 0 0,4-3 0 16,8-7 0-16,5-6 0 15,3-7 0-15,1-3 0 16,2-9 0-16,3-4 0 0,-9-11-35 15,6-4-57 1,-5-4-3-16,-5-5-5 0,-7-1-5 16</inkml:trace>
  <inkml:trace contextRef="#ctx0" brushRef="#br0" timeOffset="565208.4888">16917 15902 55 0,'-22'-11'98'0,"5"1"-2"15,6-2-5-15,8 0-2 16,5 2-57-16,11-1-9 16,7 2-7-16,5-2-5 15,4 5-11-15,6 0 0 0,1 0 0 16,-2 3 0-16,0 3 0 16,-3 0 0-16,-1 0 0 15,-6 1 0-15,0 3 0 16,-9 0 0-16,4 2-5 15,-9-3-29-15,-10-3-57 16,16 10-1-16,-16-10-6 0,0 0-5 16</inkml:trace>
  <inkml:trace contextRef="#ctx0" brushRef="#br0" timeOffset="565519.4954">16808 16117 79 0,'-23'15'100'16,"1"-3"-5"-16,10-4-4 0,12-8-1 16,0 0-66-16,4-5-5 15,18-1-6-15,8-1-13 16,5 2 0-16,6-2 0 16,6 1 0-16,-4-1 0 0,0 4 0 15,-3-2 0-15,-9 3 0 16,-3-2 0-16,-9 3 0 15,-4 0 0-15,-15 1 0 16,12-4 0-16,-12 4 0 16,0 0 0-16,0 0 0 15,0 0-10-15,0 0-81 0,0 0-3 16,0 0-3-16,5-15-8 16,0 5-3-16</inkml:trace>
  <inkml:trace contextRef="#ctx0" brushRef="#br0" timeOffset="592146.3333">17818 16162 35 0,'-11'-5'46'16,"11"5"0"-16,-15-8-8 0,15 8-1 15,-18-7-3-15,18 7-3 16,-16-8-4-16,5 4-3 15,1 0-1-15,-1 0-2 16,2 0 0-16,0 0-3 0,1 1-3 16,8 3-1-16,-16-7-1 15,16 7-1-15,0 0-1 16,-9-5-2-16,9 5-1 16,0 0 0-16,0 0-1 0,0 0-2 15,0 0 1-15,7-10-4 16,7 7-2-16,1-2 0 15,9 0 0-15,1-2 0 16,7 0 0-16,2 0 0 16,6 2 0-16,-1-4 0 0,4 5 0 15,1-1 0-15,-2-1 0 16,1 4 0-16,-5-2 0 16,-3 2 0-16,-6 1 0 0,-1-1 0 15,-8-1 0-15,-4 3 0 16,-6-1 0-16,-10 1 0 15,11-2 0-15,-11 2 0 16,0 0 0-16,0 0 0 16,0 0 0-16,-12 0 0 15,12 0-13-15,-23 6-41 0,6-6-39 16,-3 0-1-16,-4-6-6 16,-2-2-4-16</inkml:trace>
  <inkml:trace contextRef="#ctx0" brushRef="#br0" timeOffset="592407.7232">17920 15875 43 0,'-9'-13'95'0,"9"13"-1"15,7-11-3-15,3 3-2 0,7-1-58 16,-1 9-5-16,1 0-5 16,1 9-6-16,1 3-9 15,-5 6-6-15,-2 6 0 0,-4 4 0 16,-5 4 0-16,-3 4 0 15,0 3 0-15,-5 1 0 16,-6 1 0-16,-1 2 0 16,0-1 0-16,-2-2 0 15,2-3 0-15,1 3 0 16,-2-10-4-16,4-1-87 16,6-4-2-16,3-13-5 0,0-12-6 15,15 0-1-15</inkml:trace>
  <inkml:trace contextRef="#ctx0" brushRef="#br0" timeOffset="592766.942">18738 15909 80 0,'23'-8'99'16,"-7"1"-5"-16,-3 1-5 0,-13 6 0 15,10-15-70-15,-10 15-3 16,0 0-1-16,-10 0-5 16,-3 9-10-16,-5 3 0 15,0 7 0-15,-4 4 0 16,-6 4 0-16,2 3 0 0,-3 1 0 16,1 3 0-16,1 1 0 15,7-3 0 1,0-1 0-16,8-3 0 0,8-3 0 15,2-3 0-15,15-2 0 16,11-4 0-16,6-4 0 0,9-1 0 16,1-7-16-16,7-5-65 15,3 0-11-15,3-4-6 0,-2-3-5 16,-4-3-1-16</inkml:trace>
  <inkml:trace contextRef="#ctx0" brushRef="#br0" timeOffset="593062.8871">19173 16146 6 0,'4'-12'89'16,"-4"12"6"-16,2-18-3 16,-2 18-5-16,0-16-43 0,0 16-10 15,-2-11-8-15,2 11-8 16,-11-3-4-16,11 3-8 16,-16 7-6-16,2 1 0 15,1 6 0-15,-3 2 0 16,2 7 0-16,2-1 0 0,-3 6 0 15,4-1 0-15,3 0 0 16,5 3 0-16,3-1 0 16,5-4 0-16,4 0 0 15,4-2 0-15,6-4 0 0,2-4 0 16,6-3 0-16,0-4 0 16,4-3-8-16,-1-5-20 15,-8-19-56-15,12 5-8 0,-3-5-5 16,-1-4-5-16,-1-6 2 15</inkml:trace>
  <inkml:trace contextRef="#ctx0" brushRef="#br0" timeOffset="593311.8495">19324 16009 84 0,'-20'-9'93'16,"3"0"-3"-16,7 0-6 15,10 9-41-15,-3-12-14 16,3 12-6-16,19-11-8 0,3 6-5 16,6 0-4-16,7 0-1 15,-1 2-1-15,5 1-2 16,1 2-4-16,-4-1-4 16,0 2-12-16,-7 14-35 0,-5-12-33 15,-5 1-5-15,-5-2-5 16,-14-2-6-16</inkml:trace>
  <inkml:trace contextRef="#ctx0" brushRef="#br0" timeOffset="593504.1461">19179 16143 63 0,'-16'13'96'0,"7"-2"-2"16,9-11-7-16,0 12-2 15,41-10-64-15,-22 3-4 16,6-3-5-16,10 3-10 0,2-5-14 16,12 0-69-16,2 0-5 15,5-6-5-15,0-2-5 16,2-6-6-16</inkml:trace>
  <inkml:trace contextRef="#ctx0" brushRef="#br0" timeOffset="594009.3324">20232 16022 53 0,'0'0'95'16,"-10"-10"-1"-16,10 10-5 15,-9-12-2-15,9 12-62 16,0 0-5-16,0-9-6 0,0 9-4 16,7-3-3-16,3 3-2 15,3 0-2-15,4 2 0 16,8 6-1-16,-3-1 0 16,8 5 0-16,-1 1-2 0,3 2 0 15,1 2 0-15,-1 2 0 16,1-3 0-16,-2 2 0 0,-3-3 0 15,-2 1 0-15,-4-3 0 16,-2 0 0-16,-5-5 0 16,-2 3 0-16,-7-2 0 15,-5-1 0-15,-1 1 0 16,0-9 0-16,-19 16 0 0,2-8 0 16,-7 1 0-16,-5 0 0 15,-5 0 0-15,-2-2 0 16,-5 1 0-16,0-1 0 15,1-1 0-15,-1 0 0 16,5 1 0-16,3 2 0 16,2-2 0-16,9 0 0 0,3-2-7 15,19-5-50-15,-12 11-34 16,12-11-2-16,13 3-8 0,5-3-4 16</inkml:trace>
  <inkml:trace contextRef="#ctx0" brushRef="#br0" timeOffset="594339.4917">20779 16315 63 0,'7'2'99'0,"-7"-2"-3"16,0 0-6-16,0 0 0 15,0 0-60-15,-7 8-10 0,-7-2-5 16,-2 3-7-16,-5 2-8 15,-2 1 0-15,-7 4 0 16,1 5 0-16,-3-3 0 16,-3 1 0-16,-2 1 0 15,0 1 0-15,-5-1 0 0,4-3 0 16,2 0 0-16,1-2 0 16,4-2 0-16,-1-1 0 15,9-1 0-15,3-2 0 0,4-2 0 16,5 3 0-16,-4-2-59 15,15-8-34-15,0 0-1 16,9-5-9-16,7-9-4 16</inkml:trace>
  <inkml:trace contextRef="#ctx0" brushRef="#br0" timeOffset="595089.0636">21482 15930 70 0,'16'-12'92'0,"2"0"-1"16,-5-7-25-16,8 10-9 16,-9-4-15-16,3 4-11 0,-7 0-9 15,-4 0-4-15,-4 9-6 16,0-12-2-16,0 12-10 16,-17-4 0-16,3 4 0 0,-5 3 0 15,-4 5 0-15,-3 5 0 16,-7 3 0-16,-3 6 0 15,-1 7 0-15,1 5 0 16,-2 3 0-16,2 7 0 0,3 1 0 16,4 5 0-16,8 1 0 15,10 0 0-15,5-1 0 16,7-3 0-16,13-1 0 16,11-6 0-16,5-7 0 15,6-5 0-15,1-7 0 0,5-9 0 16,-1-7 0-16,-4-5 0 15,-6-8 0-15,-3-7 0 16,-2-4 0-16,-9-6 0 16,-1-4 0-16,-6-1 0 0,-7-1 0 15,-3-1 0-15,-4 4 0 16,-9 1 0-16,-8 4 0 16,-2 5 0-16,-8 5 0 15,-3 5 0-15,1 6 0 0,-1 2 0 16,7 10 0-16,-8-2-14 15,16 12-79-15,6 3-4 16,4-4-4-16,4 4-7 0</inkml:trace>
  <inkml:trace contextRef="#ctx0" brushRef="#br0" timeOffset="598392.6045">13851 16549 62 0,'-9'0'93'16,"-1"0"-1"-16,-1 0-5 0,-6-5-26 15,17 5-25-15,-9 0-11 16,9 0-7-16,0 0-3 15,0 0-4-15,0 0 0 16,22 0-11-16,3 0 0 16,8 0 0-16,13-3 0 0,5 0 0 15,11-2 0-15,5 0 0 16,1-1 0-16,2 1 0 16,1 0 0-16,-2-1 0 15,-9 2 0-15,-7-1 0 0,-8 0 0 16,-10 1 0-16,-9 0 0 15,-6 2 0-15,-7 1 0 0,-13 1 0 16,0 0 0-16,-12 0 0 16,-5 0 0-16,-7 1-19 15,0-8-50-15,-10 7-25 16,-7 1-2-16,0-1-6 16,-1 0-3-16</inkml:trace>
  <inkml:trace contextRef="#ctx0" brushRef="#br0" timeOffset="598641.8904">14149 16505 49 0,'0'0'99'0,"-5"10"0"0,5-10-5 16,5 7-2-16,6 0-54 15,0 0-9-15,1 1-18 16,2 2-11-16,-4 5 0 0,-1 2 0 16,-2 4 0-16,0 2 0 15,-6 4 0-15,-1 6 0 16,-3 0 0-16,-5 4 0 15,-1-3 0-15,-2 5 0 16,3-3 0-16,-3-1 0 0,2-3 0 16,5 0 0-16,0-9 0 15,6-10-70-15,7 0-25 16,3-11-2-16,5-4-6 0,5-14-6 16</inkml:trace>
  <inkml:trace contextRef="#ctx0" brushRef="#br0" timeOffset="599035.4404">14690 16673 13 0,'13'-8'104'0,"-4"2"-2"0,-9 6-7 16,0 0-2-16,-4-8-1 16,-10 12-80-16,-4 8-12 15,-4 3 0-15,0 8 0 16,-2 3 0-16,2 8 0 15,4-2 0-15,7 3 0 0,4-3 0 16,7-3 0-16,12-3 0 16,3-8 0-16,5-4 0 15,4-9 0-15,3-3 0 16,1-4 0-16,0-10 0 16,-2 1 0-16,0-3 0 0,-1-3 0 15,-7 3 0-15,-3 3 0 16,-4 0 0-16,0 5 0 15,-11 6 0-15,8 0 0 16,-8 0 0-16,-2 14 0 16,-3 2 0-16,0 5 0 15,-6 3 0-15,3 4 0 0,-3 3 0 16,6 6 0-16,-7 7-44 16,12-10-48-16,9-6-4 0,3-10-7 15,17-3-5-15</inkml:trace>
  <inkml:trace contextRef="#ctx0" brushRef="#br0" timeOffset="600552.3239">15534 16866 84 0,'-10'0'90'0,"10"0"1"16,-12-1-6-16,12 1-41 0,-9-4-8 15,9 4-9-15,0 0-6 16,-9-2-6-16,9 2-3 16,0 0-6-16,0 0-6 15,7 0 0-15,7 0 0 0,1-2 0 16,5 0 0-16,8 1 0 16,1-4 0-16,7 1 0 15,-1 1 0-15,4 1 0 16,-1-1 0-16,-6 1 0 15,-1 1 0-15,-9-1 0 16,-2 2 0-16,-8 0 0 0,-2 0 0 16,-10 0 0-16,0 0 0 15,0 0 0-15,-1 10 0 16,1-10 0-16,-6 10 0 16,6-10 0-16,0 0-45 0,0 0-48 15,6 5-1-15,6-7-8 16,-1-8-5-16</inkml:trace>
  <inkml:trace contextRef="#ctx0" brushRef="#br0" timeOffset="600839.5246">16125 16688 54 0,'0'0'98'0,"-8"-2"-2"0,8 2-4 16,0 0-2-16,-12-7-61 15,12 7-4-15,12-5-7 16,8 1-9-16,10 1-9 16,6-2 0-16,7 1 0 15,8 2 0-15,2 0 0 16,4 3 0-16,-1-1 0 16,-5 0 0-16,-2 0 0 0,-9 0 0 15,-4 2 0-15,-12 0 0 16,-2 2 0-16,-11-4-12 0,-2 2-46 15,-9-2-35-15,-4 4-1 16,-10-3-6-16,-7-1-5 16</inkml:trace>
  <inkml:trace contextRef="#ctx0" brushRef="#br0" timeOffset="601057.6125">16397 16704 73 0,'0'0'101'16,"-3"18"-5"-16,3-18-4 15,11 15 1-15,-3-5-65 16,7 5-5-16,-3 4-18 16,-2 2-5-16,2 4 0 0,-7 3 0 15,0 4 0-15,-5 4 0 16,1 3 0-16,-8 3 0 16,1-2 0-16,-4-1 0 15,10-14-41-15,-2 10-51 16,2-9-2-16,6-8-7 0,5-12-6 15</inkml:trace>
  <inkml:trace contextRef="#ctx0" brushRef="#br0" timeOffset="601353.2795">17062 16798 19 0,'18'-10'105'16,"-6"5"-3"-16,-3 1-5 15,-9 4-4-15,0 0-1 0,11-6-89 16,-12 10-3-16,-4 10 0 16,0 2 0-16,1 4 0 15,-5 5 0-15,1 4 0 16,-5 6 0-16,5 0 0 16,-4 0 0-16,5 1 0 0,0 0 0 15,0-6 0 1,3 1 0-16,0-7 0 0,4-2 0 15,-6-9 0-15,-24-3-80 16,30-10-14-16,0 0-3 0,7 0-7 16,-2-13-3-16</inkml:trace>
  <inkml:trace contextRef="#ctx0" brushRef="#br0" timeOffset="601622.0587">17106 16809 94 0,'5'-18'101'0,"0"9"-6"16,0-1-2-16,8 8-6 15,3-5-64-15,4 0-8 16,4 1-12-16,1 1-3 0,6 3 0 16,-1-1 0-1,-1 0 0-15,-3 2 0 0,1 0 0 16,-6 0 0-16,-1 1 0 15,-4 0 0-15,-4 0 0 0,-2 0 0 16,-1 0 0-16,-9 0-18 16,11 0-42-16,-11 0-32 15,0 0 0-15,-4 9-10 16,-10-4-1-16</inkml:trace>
  <inkml:trace contextRef="#ctx0" brushRef="#br0" timeOffset="601903.4604">17188 16909 19 0,'-17'17'99'0,"2"-1"-2"16,2-4-4-16,5-4-2 15,8-8-38-15,0 0-22 0,0 0-10 16,16 7-14-16,5-4-7 16,4-2 0-16,5-1 0 15,2 1 0-15,0 0 0 16,1-1 0-16,-4 0 0 15,-5 1 0-15,-5 0 0 0,-5-1 0 16,-2 1 0-16,-12-1 0 16,10 1 0-1,-10-1 0-15,0 0 0 0,0 0-12 16,-6-9-78-16,6 9-3 0,2-11-3 16,8 2-7-16,4-1-3 15</inkml:trace>
  <inkml:trace contextRef="#ctx0" brushRef="#br0" timeOffset="602334.0986">18026 16985 42 0,'-12'0'92'16,"12"0"0"-16,-9-3-3 15,9 3-2-15,0-12-59 16,0 12-2-16,20-11-5 0,-3 4-5 15,8 4-4-15,5-2-6 16,4 3-6-16,8 0 0 16,4-1 0-16,1 2 0 15,5 2 0-15,-3-2 0 0,3 1 0 16,-4 0 0-16,-2-1 0 16,-6 1 0-16,-3-2 0 15,-7-1 0-15,-4 2 0 16,-9-5-16-16,-4-2-68 0,-13 8-9 15,1-19-3-15,-8 6-7 16,-10-4-2-16</inkml:trace>
  <inkml:trace contextRef="#ctx0" brushRef="#br0" timeOffset="602558.1071">18427 16756 47 0,'-10'-1'97'15,"10"1"-2"-15,0 0-4 0,0 0-1 16,-5 5-56-16,5-5-6 15,5 20-9-15,-2-5-9 16,3 3-10-16,-3 7 0 0,-2 3 0 16,-1 4 0-16,0 5 0 15,-2 2 0-15,1 4 0 16,-3-6 0-16,4 4 0 16,0-8-5-16,-6 0-84 15,19-8-4-15,7-13-4 16,7-4-5-16,5-9-4 0</inkml:trace>
  <inkml:trace contextRef="#ctx0" brushRef="#br0" timeOffset="602832.507">19145 16835 6 0,'2'-10'102'0,"-2"10"-1"16,-10-13-4-16,-4 10-4 15,-9 0-2-15,-9 3-73 16,5 6-15-16,-1 7-3 0,-4 6 0 16,4 3 0-16,-2 7 0 15,9 2 0-15,-1 5 0 16,10 3 0-16,11-2 0 16,2 0 0-16,14-1 0 15,7-4 0-15,12-5 0 0,2-6 0 16,16-10-31-16,-4-1-61 15,2-8-4-15,2-2-5 16,-3-14-5-16</inkml:trace>
  <inkml:trace contextRef="#ctx0" brushRef="#br0" timeOffset="603074.2738">19588 16890 79 0,'0'0'102'16,"0"-13"-4"-16,0 13-6 15,0 0 0-15,-6-4-63 16,6 4-10-16,-4 14-19 0,0-1 0 16,-3 6 0-16,2 5 0 15,-1 2 0-15,0 6 0 16,-4-2 0-16,1 4 0 16,0 0 0-16,0-3 0 15,-1-3 0-15,2-1 0 16,-4-8 0-16,-2-3-86 0,10-6-9 15,4-10-3-15,0 0-7 16,0 0-2-16</inkml:trace>
  <inkml:trace contextRef="#ctx0" brushRef="#br0" timeOffset="603302.6632">19584 16890 64 0,'3'-18'101'0,"2"4"-6"15,2 1-4-15,5 2-2 0,-2 2-60 16,11-1-7-16,3 6-9 16,-5-1-6-16,5 1-7 15,-3 4 0-15,1 0 0 16,1 0 0-16,-1 0 0 0,-6 2 0 16,3 3-11-1,-10 3-42-15,3-6-38 0,-3 1-1 16,-9-3-7-16,0 0-6 15</inkml:trace>
  <inkml:trace contextRef="#ctx0" brushRef="#br0" timeOffset="603535.1569">19579 16968 59 0,'-24'20'100'0,"5"-4"-4"16,3-2-4-16,5-5-1 15,6 1-55-15,5-10-14 0,12 10-7 16,1-8-15-16,7-1 0 16,5 1 0-16,8 2 0 15,0-2 0-15,7-1 0 16,-3 0 0-16,12-18-52 0,-4 15-38 16,0-3-4-16,2-6-6 15,-3-5-6-15</inkml:trace>
  <inkml:trace contextRef="#ctx0" brushRef="#br0" timeOffset="604068.8839">20436 16788 43 0,'-11'-3'100'16,"1"0"-4"-16,10 3-5 15,-17-9-2-15,17 9-52 16,-9-5-15-16,9 5-6 15,0 0-5-15,9-2-5 0,7 2-6 16,5 4 0-16,6 2 0 16,5 4 0-16,10 1 0 15,1 3 0-15,0 0 0 16,-1 1 0-16,-2 1 0 16,-9-2 0-16,-5-3 0 15,-5 1 0-15,-12-1 0 0,-2-1 0 16,-7-1 0-16,-8-1 0 0,-7 1 0 15,-6-2 0-15,-2 2 0 16,-7 2 0-16,-1-4 0 16,-7 0 0-16,1 2 0 15,-4-1 0-15,4 2 0 0,0-1 0 16,4-1 0-16,4 3 0 16,3 1 0-16,5-5 0 15,21-7-77-15,-11 15-15 16,11-15-4-16,18 3-4 0,5-3-6 15</inkml:trace>
  <inkml:trace contextRef="#ctx0" brushRef="#br0" timeOffset="604317.3756">21003 17066 89 0,'11'4'102'0,"-11"-4"-6"0,1 13-5 16,-9-8 0-16,-1 0-66 15,-18 2-8-15,1 5-17 16,-7-4 0-16,-4 4 0 16,-3-1 0-16,-3 2 0 0,4 1 0 15,0-1 0 1,7-2 0-16,4 3 0 0,4-2 0 16,9 1 0-16,0-6 0 15,7 1-84-15,8-8-9 16,12 8-2-16,8-8-10 0,3-6-3 15</inkml:trace>
  <inkml:trace contextRef="#ctx0" brushRef="#br0" timeOffset="604822.7214">21231 16811 12 0,'-17'-7'98'0,"0"-1"1"0,1 2-7 16,-1-3 0-16,5 5-38 15,12 4-26-15,-16-10-7 16,16 10-8-16,0 0-11 16,-1-10-2-16,1 10 0 15,17-1 0-15,1 0 0 16,7 1 0-16,6 1 0 0,5 0 0 15,11 1 0-15,-4 2 0 16,6-1 0-16,-6 1 0 16,6-1 0-16,-11-2 0 0,-1 1 0 15,-4 1 0-15,-12-3 0 16,-1 2 0-16,-6-1 0 16,-5 4 0-16,-9-5 0 15,10 12 0-15,-10-2 0 0,-6 1 0 16,0 9 0-16,-3-3 0 15,-4 6 0 1,-5 2 0-16,1 1 0 0,-5 2 0 16,2 4 0-16,-7-1 0 15,3 1 0-15,-5 1 0 0,4-3 0 16,3-2 0-16,-2 0 0 16,9-1 0-16,-5-4 0 15,10-2 0-15,-3-5 0 0,13-7 0 16,2 4-93-16,-2-13-3 15,9 11-4-15,-1-11-5 16,4-7-3-16</inkml:trace>
  <inkml:trace contextRef="#ctx0" brushRef="#br0" timeOffset="605165.6414">21402 17027 84 0,'-20'-5'102'16,"6"3"-5"-16,14 2-5 0,0 0-1 16,0 0-63-16,17-9-11 15,11 9-17-15,3-2 0 16,7 2 0-16,6-1 0 16,1 1 0-16,3-2 0 0,-3 0 0 15,-3-4 0-15,-7 3 0 16,-7-2 0-16,-4 0 0 15,-10 0 0-15,1 0 0 16,-15 5 0-16,0 0 0 16,5-10 0-16,-5 10 0 0,-5-6 0 15,5 6 0-15,-16-3 0 16,6 3 0-16,-3 0 0 0,-29 0-77 16,42 0-19-16,-10-5-3 15,9-5-8-15,0-11-2 16</inkml:trace>
  <inkml:trace contextRef="#ctx0" brushRef="#br0" timeOffset="606100.0422">22085 15134 40 0,'-20'-1'91'0,"2"-6"0"0,8 2-3 16,-5-9-19-16,15 14-25 15,0 0-14-15,-6-12-6 16,6 12-6-16,0 0-2 15,11 0-16-15,4 0 0 0,3 2 0 16,6 2 0 0,6 1 0-16,3-1 0 0,6 1 0 15,-1 0 0-15,4-2 0 16,-1-2 0-16,4 0 0 0,-9-1 0 16,2 0 0-16,-2-4 0 15,-9-1 0-15,0 0 0 16,-8 0 0-16,-5-1 0 15,-7 3 0-15,-7 3 0 0,6-14-54 16,-6 14-38-16,-8-13-3 16,-1 5-7-16,0-3-4 15</inkml:trace>
  <inkml:trace contextRef="#ctx0" brushRef="#br0" timeOffset="606467.8367">22595 14977 42 0,'18'-2'98'0,"4"0"-1"0,1 0-4 15,0 2-4-15,-23 0-47 16,21 11-11-16,7 3-12 16,-6 3-19-16,-2 8 0 0,-2 3 0 15,-1 3 0-15,-7 1 0 16,0-2 0-16,3 1 0 16,-6-3 0-16,1-7 0 15,-1-3 0-15,-1-4 0 16,-6-14 0-16,15 13 0 0,-4-13 0 15,-2-3 0-15,4-8 0 16,2-4 0-16,3-6 0 16,1-2 0-16,0-2 0 15,-1-6 0-15,-4-1 0 0,2 2 0 16,-3 0 0-16,-2 3 0 16,-6 4 0-16,-4 3 0 0,1 7 0 15,-2 3 0 1,0 10 0-16,-8-8-2 0,14 8-89 15,-6 0-2-15,0 0-6 16,6 8-4-16,4-5-4 16</inkml:trace>
  <inkml:trace contextRef="#ctx0" brushRef="#br0" timeOffset="606690.045">23286 15009 13 0,'17'0'105'0,"2"-1"-4"0,-4-1-5 16,-2 3-3-16,-6-25-4 15,7 24-75-15,-8 7-14 16,2 5 0-16,-1 5 0 0,-7 6 0 16,-1 4 0-16,-3 2 0 15,-2 6 0-15,0 1 0 16,1-3 0-16,-6 3 0 16,7-3 0-16,0-5 0 0,4-1 0 15,-8-6-34-15,8-9-59 16,0-12-3-16,0 0-4 15,8 2-6-15</inkml:trace>
  <inkml:trace contextRef="#ctx0" brushRef="#br0" timeOffset="607156.3966">23331 14797 54 0,'-43'-37'94'16,"-1"6"-1"-16,-11 6-6 15,-3 3-2-15,-4 8-55 0,1 12-6 16,-4 4-6-16,3 12-5 16,-1 13-4-16,1 12-5 15,7 11-4-15,1 10 0 16,7 13 0-16,8 9 0 0,4 3 0 16,12 6 0-16,13-5 0 15,9-4 0-15,15-8 0 16,18-8 0-16,19-13 0 15,6-13 0-15,16-10 0 0,5-14 0 16,7-10 0 0,4-6 0-16,-3-10 0 0,0-12 0 15,-5-9 0-15,-2-9 0 16,-8-6 0-16,-5-10 0 0,-7-5 0 16,-9-5 0-16,-9-5 0 15,-15 1 0-15,-10 1 0 16,-14 2 0-16,-10 5 0 15,-22 7 0-15,-13 9 0 16,-17 12 0-16,-7 7 0 0,-12 12 0 16,-3 14 0-16,1 5 0 15,-2 19-88-15,17 13-3 16,5 8-5-16,7 11-7 16,11 9-5-16</inkml:trace>
  <inkml:trace contextRef="#ctx0" brushRef="#br0" timeOffset="607501.2126">22087 16325 6 0,'16'15'100'16,"-16"-15"1"-16,13 3-6 0,-13-3-4 16,14-3-2-16,-46-5-75 15,41 2-1-15,11 3-11 16,4-2-2-16,12 2 0 0,5-3 0 15,11 3 0-15,3-1 0 16,11 2 0-16,-1-4 0 16,7 3-18-16,-6 0-40 15,-4-6-33-15,-5-4-2 16,-8-4-7-16,-8-1-4 0</inkml:trace>
  <inkml:trace contextRef="#ctx0" brushRef="#br0" timeOffset="607852.5769">22911 16083 37 0,'0'-9'96'0,"0"9"0"16,8-12-5-16,0 13-3 16,3 0-50-16,5 8-11 15,3 2-8-15,0 6-4 0,4 4-11 16,-1 3-4-16,2 5 0 16,-5 3 0-16,2 2 0 15,-3 0 0-15,-5-4 0 16,-2-2 0-16,1-4 0 0,-5-4 0 15,4-9 0-15,-1-4 0 16,0-7 0-16,5-4 0 16,1-8 0-16,6-5 0 15,0-5 0-15,6-6 0 16,0-2 0-16,0-2 0 0,-4-1 0 16,-2 0 0-16,-4 1 0 15,-4 3 0-15,-2 1 0 16,-10 5 0-16,-1 3 0 15,-4 0 0-15,1 5-91 0,-8 2-3 16,-6 3-3-16,2-1-8 16,-4 0-3-16</inkml:trace>
  <inkml:trace contextRef="#ctx0" brushRef="#br0" timeOffset="608234.4485">23256 15894 76 0,'-12'0'100'0,"-5"0"-4"15,-5 5-5-15,-5 5-1 0,-3 6-64 16,-7 6-7-16,-3 11-6 16,-6 6-13-16,-5 8 0 15,-4 6 0-15,5 4 0 16,7 4 0-16,5 2 0 16,16-2 0-16,11-2 0 15,11-7 0-15,20-6 0 16,16-7 0-16,14-9 0 0,8-10 0 15,9-9 0-15,2-10 0 16,3-5 0-16,2-14 0 16,-3-9 0-16,-5-11 0 0,-9-8 0 15,-5-9 0-15,-11-3 0 16,-7-6 0-16,-9-2 0 16,-14 1 0-16,-8 4 0 15,-4 4 0-15,-18 6 0 16,-7 8 0-16,-18 7 0 0,-3 10 0 15,-12 10 0-15,-3 10 0 0,5 11 0 16,-7 5-38-16,9 18-54 16,11 10-2-16,4 3-6 15,7 9-7-15</inkml:trace>
  <inkml:trace contextRef="#ctx0" brushRef="#br0" timeOffset="608999.0026">22541 17031 69 0,'-7'5'97'0,"-5"-3"-4"15,12-2-5 1,-10 2 0-16,10-11-66 16,0 9-7-16,21 0 0 0,-1 0-5 15,9 3-4-15,12 1-3 16,3-2-4-16,12 3-5 16,3-5-10-16,5 0-16 0,1 2-28 15,-1-8-26-15,-1-4-6 16,1-2 7-16,-10-3 18 15,-5-5 29-15,-9 4 24 16,-10-5 30-16,-2 0 44 0,-10 4 30 16,-1 3 1-16,-16 0-15 15,4 5-16-15,-5 9-19 16,0-9-12-16,0 9-10 0,0 0-5 16,-5 12-8-16,5 3-6 15,3 3 0-15,2 5 0 16,9 4 0-16,2 3 0 0,6 4 0 15,3 3 0-15,-1 0 0 16,-1 3 0-16,-2-1 0 16,-3 1 0-16,-6-3 0 15,-6-3 0-15,-5-4 0 16,-3-4 0-16,-3-16 0 16,-1 2 0-16,-13 1 0 15,-4-3 0-15,-2-10 0 0,4-2 0 16,-5-13 0-16,5-7 0 15,6-10 0-15,6-8 0 16,10-6 0-16,10-9 0 16,13 0 0-16,2-1 0 0,10 0 0 15,1 4 0-15,8 4 0 16,-6 7 0-16,-3 8 0 0,-4 5 0 16,-10 8 0-16,-7 4 0 15,-12 3 0-15,-3 13 0 16,-26-11 0-16,-3 11 0 15,-12 4 0-15,-8 3 0 0,-4 10 0 16,-3-1 0-16,-1 9-73 16,12 1-22-16,8-4-3 15,14-4-7-15,9-8-3 16</inkml:trace>
  <inkml:trace contextRef="#ctx0" brushRef="#br0" timeOffset="616873.0912">930 3206 51 0,'-18'0'66'0,"4"0"-10"15,14 0-3-15,-8 0-6 16,8 0-16-16,-14-3-2 15,14 3-10-15,0 0-6 0,-11 0 0 16,11 0-4-16,0 0-2 16,0 0 1-16,0 8-2 15,10-3-3-15,2-1 3 16,6 2 1-16,7-2-2 16,8 1 4-16,-6-2-4 15,9 2-2-15,2-3 3 16,-10-2-1-16,9 1 0 0,1 1 0 15,2-2 0-15,2 0-3 16,6 0-1-16,11 1 1 16,2-2 0-16,3-2-1 0,8 1 0 15,1-2 0-15,0 3 0 16,6-5 0-16,1 1 1 16,-1-1-1-16,15 1 1 0,7-2-1 15,-4 1 1-15,7-3-2 16,5 3 0-16,1-2 2 15,6 1-1-15,7 1 0 16,-1-3-1-16,4 4-1 0,3-3 1 16,9 1 1-16,1-1-1 15,7 0 0-15,-4 0 0 16,1-1 2-16,2 0-1 16,2 2 0-16,3-4 0 0,-3 4-1 15,0-1 2 1,3-2-1-16,-1 1 0 0,-1 0 0 15,1 0-1-15,2 0 1 16,1 1 0-16,-4-1-1 0,4 0 1 16,-3 3 1-16,0 1-2 15,1 0 0-15,-1 0 0 16,1 1 0-16,-2 1 0 16,0 0 0-16,0 2 0 0,-2-2 0 15,-1 1 0-15,-1 0 0 16,-7 0 0-16,-5 0 0 15,2 0 0-15,-7 1 0 0,-9-2 0 16,-5-1 0-16,-7-1 0 16,-9 0 0-16,-5-1 0 15,-14 0 0-15,-7-1 0 16,-12-2 0-16,-8 3 0 16,-13 0 0-16,-7 0 0 0,-7 2 0 15,-7 0 0-15,-9 3 0 16,-8 1 0-16,11-2 0 15,-11 2 0-15,0 0 0 16,-4 10 0-16,-3 0 0 0,-8-1-19 16,-1 8-17-16,-3-2-53 15,-17 1 0-15,-8-3-7 16,-12-3-2-16</inkml:trace>
  <inkml:trace contextRef="#ctx0" brushRef="#br0" timeOffset="618244.4996">716 3455 34 0,'0'0'63'16,"0"0"0"-16,6-9-12 15,-6 9-4-15,0 0-11 16,-5-9-1-16,5 9-15 16,0 0 2-16,0 0-7 15,-2-9-6-15,2 9 0 0,0 0-5 16,0 0-4-16,10-9-2 15,-10 9 8-15,8 2-6 16,2-2 1-16,-10 0 4 16,20 4-3-16,-2-2 1 15,9 1 3-15,7 1 1 16,-5-3-4-16,3-1 3 0,1 0 0 16,2 0-4-1,1 0 3-15,0 0 0 0,4 0 0 16,0 0-1-16,6 0 1 15,-1 0-4-15,1 2 1 16,11-1 0-16,1-1-1 0,3 0 1 16,-2-1-1-16,4-2 1 15,5 1 0-15,7-3 0 16,8 0 0-16,-5 0 0 0,10-1 0 16,2 1 0-16,9-2 0 15,2 1 0-15,-1 1-2 16,4-1 2-16,-1 2-1 15,2 0 1-15,-3 1 0 0,8 3-2 16,-5-2 0-16,5 2 0 16,-4 0 0-16,0-2 0 15,7 1 0-15,-2 1 0 16,3-3 0-16,-3 1 0 16,1-2 0-16,-1 3 0 0,6-2 0 15,-3 0 0-15,1-1 0 16,-1 2 0-16,-2-1 0 15,3 2 0-15,0-1 0 16,2-2 0-16,-3 2 0 16,0 0 0-16,1-1 0 0,2 1 0 15,0 0 0-15,-1-2 0 16,-2 2 0-16,3-2 0 16,0 1 0-16,3-1 0 0,1 0 0 15,-3-2 0-15,1 4 0 16,1-1 0-16,2 0 0 15,0 0 0-15,-1 0 0 0,0 1 0 16,3 0 0-16,1 2 0 16,3-3 0-16,-4 3 0 15,2 2 0-15,2-4 0 0,1 4 0 16,-2-2 0-16,-2 1 0 16,-3-1 0-16,1 0 0 15,-2 2 0-15,-3-2 0 0,-5 1 0 16,-5 3 0-1,-3-4 0-15,-8 2 0 0,-3-2 0 16,-5 1 0-16,-9-1 0 16,-6 0 0-16,-6 0 0 15,-9-1 0-15,-3-1 0 0,-11-1 0 16,-6-1 0-16,-4 1 0 16,-12-1 0-16,-3-1 0 15,-8 1 0-15,1 3 0 0,-13 1 0 16,0 0 0-16,0 0 0 15,-22-3-79-15,-4 2-14 16,-15-13-4-16,-9-12-8 16</inkml:trace>
  <inkml:trace contextRef="#ctx0" brushRef="#br0" timeOffset="633985.5161">24548 8938 29 0,'0'0'60'0,"11"-10"-9"15,-11 10-10-15,11-10-3 0,-11 10-9 16,14-12-3-16,-3 6-3 16,-11 6-2-16,14-13-2 15,-14 13-1-15,11-17-2 0,-5 8-1 16,-6 9-2-16,12-18-2 15,-3 9 0-15,-5-3-2 16,1 1 2-16,-3 1-2 16,0 1 1-16,-2-4 0 15,-3 3-1-15,-8 1-1 0,-6-1-1 16,-8 5 0-16,-8 2-2 16,-5 3 0-16,-6 0-5 15,-6 11 0-15,-1 6 0 0,3 7 0 16,0 7 0-16,8 5 0 15,11 4 0-15,11 2 0 16,13 1 0-16,13-3 0 16,15-1 0-16,15-9 0 0,13-8 0 15,10-4 0-15,11-9 0 16,-2-3 0-16,3-6 0 16,-3-6 0-16,-6-7 0 15,-5-4 0-15,-8-4 0 0,-6-3 0 16,-10-1 0-16,-5-1 0 15,-7-2 0-15,-6 5 0 16,-2 1 0-16,-5 6 0 16,-5 4 0-16,-5 12 0 0,0 0 0 15,0 0 0-15,-9 5 0 16,-2 13 0-16,-6 7 0 16,0 7 0-16,-4 7 0 0,-2 0 0 15,1 1 0 1,2-2 0-16,2-4 0 0,4-5 0 15,3-7 0-15,5-8 0 16,6-14 0-16,0 0 0 0,6-1 0 16,8-12 0-16,2-6 0 15,6-10 0-15,2-5 0 16,7-8 0-16,1-4 0 16,5-7 0-16,1-1 0 0,0 1 0 15,-2 2 0-15,-6 5 0 16,0 9 0-16,-9 6 0 0,-2 10 0 15,-7 9 0 1,-12 12 0-16,11 0 0 0,-8 7 0 16,-2 15 0-16,-1 7 0 15,0 7 0-15,0 7 0 0,0 7 0 16,-3 4 0-16,-3-1 0 16,3-2 0-16,-1-5 0 15,0-4 0 1,-1-4 0-16,0-8 0 0,4-6 0 0,-3-5 0 15,2-2-10 1,-7-8-13-16,9-9-14 16,-8 9-51-16,8-9 0 0,-11-10-6 15,5-1-4-15</inkml:trace>
  <inkml:trace contextRef="#ctx0" brushRef="#br0" timeOffset="634181.5868">25072 9134 51 0,'-25'-17'92'16,"3"4"-1"-16,1 1-3 0,3 4-33 15,9-1-10-15,9 9-15 16,0 0-9-16,5-8-8 16,15 6-4-16,8 0-3 0,5 0-3 15,7 1 0-15,4-1-1 16,-3-1-2-16,8 3-2 16,-7-6-6-16,5 6-20 15,-5-4-56 1,-3-2-5-16,-1-4-4 0,0-1-6 15,7-1-3-15</inkml:trace>
  <inkml:trace contextRef="#ctx0" brushRef="#br0" timeOffset="634739.9372">26699 8792 17 0,'19'-8'89'0,"-9"-5"1"15,-3 2-3-15,-6-1-4 16,1-1-47-16,-2 4-6 0,-1 0-8 16,1 9-7-16,-9-14-4 15,9 14-3-15,-19-8-1 16,6 8-2-16,-5 0-1 15,-9 0 0-15,-1 6-1 16,-8 6-3-16,-3 4 0 0,-9 5 0 16,-2 3 0-16,-2 2 0 15,0 1 0-15,3 2 0 16,0 0 0-16,8-3 0 16,5-2 0-16,8-3 0 0,6-2 0 15,10-1 0-15,6-4 0 16,6-1 0-16,10-2 0 15,9-3 0-15,12 0 0 0,6-2 0 16,8-2 0-16,6-1 0 16,1-2 0-16,-2 0 0 15,-2-1 0-15,-2 1 0 16,-11-1 0-16,-6 0 0 0,-9-1 0 16,-4 0 0-16,-6 1 0 15,-10 0 0-15,0 0 0 16,0 0 0-16,4 6 0 15,-4-6 0-15,-12 10 0 0,3 0-17 16,-8 3-44-16,-5-2-29 16,-3-4-1-16,-5 2-8 15,-7-1-3-15</inkml:trace>
  <inkml:trace contextRef="#ctx0" brushRef="#br0" timeOffset="635066.925">25915 9257 47 0,'-17'7'96'16,"17"-7"-2"-16,0 0-4 16,7 8-3-16,16-8-53 15,11 0-8-15,7 2-8 0,7-2-6 16,8 0-5-16,2 0-7 16,-1 2 0-16,0 0 0 15,-2-1 0-15,-1 1 0 0,-8 0 0 16,-4-2 0-16,-6 1 0 15,-9-1 0-15,0 0 0 16,-8 1 0-16,-3-1 0 16,-7 0 0-16,-9 0 0 15,15 0 0-15,-15 0 0 0,0 0 0 16,0 0 0-16,0 0 0 16,0 0 0-16,5-7 0 15,-5 7-8-15,10-10-80 0,-8 0-4 16,3-1-4-16,2-4-7 15,4-2-2-15</inkml:trace>
  <inkml:trace contextRef="#ctx0" brushRef="#br0" timeOffset="635730.2226">27305 8679 4 0,'7'-12'84'16,"-2"-1"5"-16,-1 1-1 16,-1-28-19-16,4 30-23 15,-2 0-12-15,-2 2-7 0,-3 8-6 16,5-13-6-16,-5 13-4 15,0 0-3-15,0 0-1 16,7-10-3-16,-7 10 0 16,0 0-4-16,0 0 0 0,3 11 0 15,-3-11 0-15,0 14 0 16,0-2 0-16,1-1 0 0,-1 3 0 16,0 0 0-1,0 4 0-15,-1 1 0 16,-1 4 0-16,-2 0 0 0,-1 5 0 0,-1 3 0 15,-1 1 0 1,-2 5 0-16,-2-3 0 16,-2 6 0-16,0-2 0 0,-2 2 0 15,4-8 0-15,-1 4 0 16,-2-6 0-16,5-1 0 16,0-2 0-16,1-3 0 0,1 0 0 15,2-3 0-15,0 3 0 16,2-5 0-16,1 3 0 15,2 1 0-15,-1-4 0 16,1 1 0-16,-2-4 0 0,4 0 0 16,-2-1 0-16,3-4 0 15,0-2 0-15,-3-9 0 0,1 14 0 16,-1-14 0-16,0 0 0 16,0 9 0-16,0-9 0 15,0 0 0-15,0 0 0 16,0 0 0-16,0-11 0 15,0 11 0-15,0-9 0 0,-7 5-41 16,7 4-54 0,-19-14-2-16,5 7-8 0,-4 4-7 15</inkml:trace>
  <inkml:trace contextRef="#ctx0" brushRef="#br0" timeOffset="653725.3056">24758 9674 11 0,'9'-14'78'16,"3"-1"7"-16,-7 2-16 15,6-1-7-15,-5-1-18 0,1 2-9 16,-1 1-10-16,-3 2-4 16,-1 0-5-16,-2 10-5 15,0-12-1-15,0 12-3 16,-15 0-2-16,-2 5 0 15,-7 6-2-15,-6 5 1 0,-6 5-1 16,-5 6 0 0,-4 3 0-16,-2 4 0 0,4 1 0 15,5 1-1-15,7-3 1 16,4 1-3-16,14-4 0 16,7-4 0-16,13 0 0 0,12-7 0 15,8 1 0-15,16-5 0 16,4 1 0-16,9-6 0 0,10 0-12 15,-2-8-9-15,9-12-50 16,-4 4-19-16,0-4-3 16,-10-6-5-16,-3-4-3 15</inkml:trace>
  <inkml:trace contextRef="#ctx0" brushRef="#br0" timeOffset="654363.132">25237 9778 12 0,'0'-20'93'0,"0"7"1"0,-3 1-5 16,3 12-4-16,-28-14-42 15,28 14-12-15,0 0-11 16,-2 16-6-16,2 1-6 0,0 1-3 16,0 9-2-16,-1 2 1 15,-2 8-1-15,-4 0 0 16,-1 1-2-16,2-5 0 16,-5-2 1-16,3-4-2 15,-1-6 0-15,5-8 0 0,4-13 0 16,0 0 0-16,0 0 0 15,-6-12 0-15,6-8 0 16,1-6 0-16,4-8 0 0,1-3 0 16,3-4 0-16,-1 1 0 15,5 0 0-15,-1 2 0 16,2 3 0-16,2 6 0 16,2 4 0-16,3 9 0 0,4 6 0 15,-3 5 0-15,1 5 0 16,0 6 0-16,2 9 0 15,-4 6 0-15,0 4 0 16,-6 3 0-16,-1 1 0 0,-4 0 0 16,0-1 0-16,-6-2 0 15,1-4 0-15,-1-3 0 16,-2-3 0-16,1-3 0 16,1-1 0-16,5-1 0 15,3-3 0-15,4 2 0 0,4 0 0 16,4 0 0-16,1 2 0 15,0 2 0-15,1-1 0 16,-4 4 0-16,-7 1 0 0,-5 1 0 16,-1 0 0-16,-6 0 0 15,-3 0 0-15,-9-2 0 16,-4-1 0-16,-3-2 0 16,-4-1 0-16,-5-3 0 0,-1-2 0 15,-3-1 0-15,3-4 0 16,-2-1 0-1,4-2 0-15,0-2 0 0,3-5 0 0,5-6 0 16,7 1-18-16,3-8-68 16,7-3-5-16,16-7-3 15,6-3-8-15,13-3-2 16</inkml:trace>
  <inkml:trace contextRef="#ctx0" brushRef="#br0" timeOffset="654708.7396">26513 9779 59 0,'34'-6'98'0,"-11"0"-4"15,-11-3-7-15,-12 9 0 16,0 0-56-16,-14-3-9 0,-7 3-8 16,-9 3-5-16,-5 4-3 15,-2 3-2-15,-4 4-4 16,0 2 0-16,1 0 0 15,1 0 0-15,11 3 0 0,1-2 0 16,9 0 0-16,8 1 0 16,7-2 0-16,3-2 0 15,10 1 0-15,10-2 0 16,9-1 0-16,4 2 0 0,5-3 0 16,6-1 0-16,1 2 0 15,-2-2 0-15,-1 4 0 16,-5-5-22-16,-1-9-58 15,-8 4-12-15,-10 2-2 0,-9 2-8 16,-9-8-1-16</inkml:trace>
  <inkml:trace contextRef="#ctx0" brushRef="#br0" timeOffset="654909.5748">26359 10140 18 0,'-48'7'94'0,"0"-2"1"0,5 0-4 15,7-2-4-15,36-3-44 16,-24 10-12-16,13-6-9 15,11-4-8-15,5 8-4 16,17-3-4-16,9 1-6 0,6-2 0 16,9 0 0-16,2 1 0 15,7-3 0-15,3 5-6 16,-7 2-52-16,2-8-32 0,-2-1-2 16,-3-1-7-1,-2-6-6-15</inkml:trace>
  <inkml:trace contextRef="#ctx0" brushRef="#br0" timeOffset="655408.4578">26965 9885 20 0,'-5'-16'99'15,"4"-1"-2"-15,3 0-5 16,8-4-3-16,5 31-23 15,6-22-44-15,6 0-7 16,7 4-4-16,0 4-11 0,4 4 0 16,-2 0 0-16,2 12 0 15,-2 1 0-15,-3 7 0 0,-5 3 0 16,-6 6 0-16,-10 0 0 16,-6 8 0-1,-6 2 0-15,-12 2 0 0,-7-1 0 16,-8-4 0-16,-3 1 0 15,-5-5 0-15,0-3 0 16,2-8 0-16,6-1 0 0,3-9 0 16,9 1 0-16,15-12 0 15,-5 12 0-15,16-6 0 0,13-3 0 16,12-3 0-16,10 2 0 16,9-2 0-1,2 0 0-15,9 0 0 0,1 1 0 16,-6-2 0-16,-1-1 0 15,-11 4 0-15,-8-4 0 16,-9 2 0-16,-6 0 0 0,-11 0 0 16,-15 0 0-1,0 0 0-15,0 0 0 0,0 0 0 16,-7 9 0-16,7-9-65 0,-20 7-29 16,2-6-2-16,-2-1-8 15,2 0-6-15</inkml:trace>
  <inkml:trace contextRef="#ctx0" brushRef="#br0" timeOffset="657134.3575">25067 10646 78 0,'11'-9'90'0,"-3"0"-1"0,-6-2-4 16,-8 1-37-16,-3 2-15 16,-7 3-9-16,-8 2-8 15,-7 3-3-15,-4 3-3 0,-3 7-3 16,0 5-1-16,1 5-2 16,0 3 0-16,2 6-2 15,3-1 0-15,9 3-2 0,4 4 0 16,6-3 0-1,8-1 0-15,5-3 0 16,11-1 0-16,15-6-5 0,10-4-4 16,13-5-8-16,7-8-11 0,12-4-35 15,7-3-27 1,5-5-4-16,-4-8-4 16,-3-3 0-16</inkml:trace>
  <inkml:trace contextRef="#ctx0" brushRef="#br0" timeOffset="657358.0936">25491 10791 0 0,'18'-27'91'0,"-7"5"5"15,-6-1-4-15,-5 6-6 16,-12 1-31-16,-5 5-22 0,-2 5-10 16,-7 5-9-16,-4 2-3 15,-2 8-4-15,0 7-4 16,0 4-3-16,1 8 0 16,5 1 0-16,6 2 0 0,6 2 0 15,10 0 0-15,6 0 0 16,17-4 0-16,8-2 0 15,20-3 0-15,1-12-24 0,19 2-65 16,6-6-2-16,12-6-5 16,-1-4-8-16,4-8 0 15</inkml:trace>
  <inkml:trace contextRef="#ctx0" brushRef="#br0" timeOffset="658358.3256">27085 10786 73 0,'9'-10'85'16,"-4"1"-2"-16,-10-1-31 15,6 2-6-15,2-1-11 16,3-1-8-16,-6 10-7 16,7-13-3-16,-7 13-6 0,0 0-2 15,5-9-1-15,-5 9-2 16,-9 0-2-16,-4 0 0 16,-5 6-1-16,-9 1 0 15,-6 1-1-15,-7 2 0 0,-1 0 1 16,-3 1-1-16,1-1 0 15,2 0 0-15,5 1 0 16,5-3 0-16,9 1-1 16,6 1 0-16,7-2 1 0,3 1-1 15,6-9 2-15,10 16-3 16,9-9 0-16,9 0 0 16,4 1 0-16,7-1 0 0,4-1 0 15,2 1 0 1,-1 0 0-16,-4-2 0 0,-6 4 0 15,-6-4-8-15,-2 7-11 16,-16-6-29-16,2 6-41 0,-10 0-2 16,-4 0-7-1,-12 1-4-15</inkml:trace>
  <inkml:trace contextRef="#ctx0" brushRef="#br0" timeOffset="658582.5703">26584 11103 30 0,'-44'4'91'0,"8"-1"1"0,7 2-4 16,8-4-2-16,21-1-48 16,5 7-9-16,12-4-8 15,7 1-6-15,10 2-5 16,7-1-2-16,9-3-5 0,4 3-3 16,4-3 0-16,2 0 0 15,-1-1 0-15,-1 3 0 16,-7-4-12-16,4 0-74 15,-9 0-2-15,-6-4-5 16,-5-1-7-16,-2-4-4 0</inkml:trace>
  <inkml:trace contextRef="#ctx0" brushRef="#br0" timeOffset="659020.8606">27543 10791 79 0,'14'-16'101'0,"0"1"-6"16,-7 1-4-16,5 1 0 15,-7 3-65-15,-5 10-7 0,10-11-10 16,-10 11-9-16,0 0 0 16,11 13 0-16,-9 0 0 15,3 4 0-15,-2 6 0 16,0 5 0-16,-1 1 0 0,-2 4 0 15,0 0 0-15,-1 3 0 16,-3-1 0-16,-4-2 0 16,-1 2 0-16,-2-4 0 15,1 3 0-15,-3-3 0 16,0 2 0-16,2-5 0 16,-2 1 0-16,0-2 0 0,7-4 0 15,-4-2 0-15,6-3 0 16,0-5 0-16,3 0 0 0,1-13 0 15,-1 13 0-15,1-13 0 16,0 0 0-16,0 0 0 16,0 0 0-16,0 0 0 15,7-5 0-15,3-3-80 0,-8-5-15 16,-1 2-4-16,0-4-6 16,-1 2-4-16</inkml:trace>
  <inkml:trace contextRef="#ctx0" brushRef="#br0" timeOffset="660692.321">24894 11606 70 0,'-4'-13'94'16,"-5"0"-3"-16,-5 1-5 15,-6 1-1-15,-7 5-59 16,-3 6-5-16,-2 4-6 16,-5 8-5-16,-2 5-2 15,0 6-3-15,3 3-5 0,6 3 0 16,5 2 0-16,13-1 0 16,9 1 0-16,10-3 0 15,18-2 0-15,17-6 0 16,17-4 0-16,12-5 0 15,16-4 0-15,2-7-9 0,12-1-3 16,-7-12-3-16,2-3 0 16,-10-7 1-16,-9-6 2 15,-10-4 2-15,-16-2 5 0,-11 2 5 16,-13-4 6-16,-9 6 5 16,-9 0 2-16,-9 6 1 0,-1 4 1 15,-9 6-1-15,2 5 0 16,-4 4-9-16,4 6-5 15,-2 4 0-15,5 10 0 16,-1 7 0-16,3 7 0 16,1 4 0-16,-2 9 0 0,3 4 0 15,-1 6 0-15,-3-2 0 16,-2 1 0-16,1-3 0 16,-4-4 0-16,1-7 0 0,0-6-4 15,1-10-20-15,8-20-35 16,-6 11-31-16,6-11-1 15,2-14-6-15,4-6-4 16</inkml:trace>
  <inkml:trace contextRef="#ctx0" brushRef="#br0" timeOffset="661021.949">25514 11632 48 0,'-7'-36'95'16,"-1"7"-2"-16,3 3-3 15,4 6-4-15,-15 6-52 16,26 10-5-16,12 5-11 0,6 9-5 15,14 9-8-15,3 10-5 16,9 7 0-16,7 5 0 16,1 6 0-16,-5 1 0 15,-6 0 0-15,-9-2 0 16,-8-1 0-16,-13-7 0 16,-7-5 0-16,-14-1 0 0,-11-6 0 15,-9-6 0-15,-11-4 0 16,-6-4 0-16,-8-5 0 0,-5-2 0 15,-1-3 0-15,0 0 0 16,2-2 0-16,-2 0 0 16,11-1 0-16,3 1 0 15,7-1 0-15,7-7-7 0,15-8-79 16,5 6-4-16,11-3-4 16,11-3-7-16,12-3-3 15</inkml:trace>
  <inkml:trace contextRef="#ctx0" brushRef="#br0" timeOffset="661379.462">26625 11757 92 0,'28'-11'100'0,"-12"-1"-6"15,-3 1-4-15,-10 0-3 0,-3 11-64 16,-6-7-6-16,-7 7-9 15,-3 4-8-15,-2 3 0 16,-4 5 0-16,0 3 0 16,0 1 0-16,1 4 0 15,1 0 0-15,5 0 0 0,1 2 0 16,8-2 0-16,5-1 0 16,1-2 0-16,11-2 0 15,4-2 0-15,5-2 0 16,2-4 0-16,7 1 0 0,-3-2 0 15,4-1 0-15,-5-1 0 16,3 2 0-16,-8-2 0 16,1 4-8-16,-6-2-27 0,-15-6-55 15,0 15-1-15,-3-5-5 16,-11 1-6-16</inkml:trace>
  <inkml:trace contextRef="#ctx0" brushRef="#br0" timeOffset="661580.5724">26405 12114 60 0,'-24'5'95'16,"5"-2"-1"-16,9 0-5 0,10-3-1 16,5 8-55-16,11-3-8 15,9 1-8-15,5 1-7 16,6 0-10-16,9-1 0 0,0-2 0 16,7 2 0-16,2-3 0 15,4 4 0-15,-7 3-72 16,5-10-18-16,1 0-1 15,-2-5-8-15,0-5-6 16</inkml:trace>
  <inkml:trace contextRef="#ctx0" brushRef="#br0" timeOffset="661992.834">27502 11933 78 0,'6'-14'99'0,"2"0"-4"0,-5-1-5 15,-3 1-1-15,0 5-59 16,-6-1-9-16,6 10-12 16,-23-9-9-16,5 9 0 15,-3 1 0-15,-1 9 0 0,-4 1 0 16,-4 6 0 0,-1 5 0-16,2 5 0 0,-1 3 0 15,3 3 0-15,5 0 0 16,9 0 0-16,5 0 0 0,8-3 0 15,8-3 0-15,13-5 0 16,9-5 0-16,10-7 0 16,6-2 0-16,5-5 0 15,4-3 0-15,0-3 0 16,-1-6 0-16,-3-6 0 0,-6-5 0 16,-5-2 0-16,-8-8 0 15,-10 0 0-15,-6-7 0 16,-14 2 0-16,-3-1 0 15,-17 2 0-15,-7 4 0 0,-12 3 0 16,-8 6 0-16,3 15 0 16,3 0-82-16,-10 5-12 15,4 1-4-15,4 4-6 0,6 7-5 16</inkml:trace>
  <inkml:trace contextRef="#ctx0" brushRef="#br0" timeOffset="664904.8969">25093 12546 54 0,'-2'-13'90'15,"-1"-1"-2"-15,-6-1-4 16,9 15-27-16,-20-16-18 0,3 10-12 16,-7 4-6-16,-10 2-6 15,-3 8-3-15,-6 5-2 16,-4 9-2-16,2 5-2 0,-2 5-6 15,10 8 0-15,4 5 0 16,13 4 0-16,12 1 0 16,7 1 0-16,10-4 0 15,18-5 0-15,13-3 0 16,3-11-21-16,-4-4-66 0,27-13-4 16,4-7-4-16,5-4-7 15,-3-12-3-15</inkml:trace>
  <inkml:trace contextRef="#ctx0" brushRef="#br0" timeOffset="665152.8437">25627 12641 86 0,'4'-22'102'0,"-2"7"-6"16,-1 1-6-16,-1 6 0 16,-36 2-64-16,36 6-5 15,-9 6-21-15,4 9 0 0,-3 5 0 16,-2 7 0-16,-2 6 0 15,0 6 0-15,0 3 0 16,-2 5 0-16,2 1 0 16,1-4 0-16,1-1 0 0,4-5 0 15,5-2-3-15,0-7-50 16,1-11-37-16,12-9-4 16,0-8-4-16,6-5-6 15</inkml:trace>
  <inkml:trace contextRef="#ctx0" brushRef="#br0" timeOffset="665386.6567">25676 12693 45 0,'0'-35'96'15,"0"5"-2"-15,-1 2-4 16,-1 1-3-16,2 5-51 16,6 6-10-16,8 3-9 0,8 3-5 15,7 5-4-15,7 3-8 16,6 2 0-16,7 2 0 15,2 7 0-15,1 2 0 16,-1 2 0-16,1 3 0 0,-14-1-2 16,-3 3-14-1,-13-4-12-15,-10-8-56 0,-12 10-5 16,-10-2-7-16,-14 1-5 0,-13-4 6 16</inkml:trace>
  <inkml:trace contextRef="#ctx0" brushRef="#br0" timeOffset="665562.8586">25694 12746 55 0,'-52'7'91'0,"11"1"-3"16,8-3-3-16,17 4-31 16,16-9-15-16,0 10-12 15,22-4-10-15,9 0-4 0,14 1-4 16,1-3-6-16,11 2-6 16,-1-3-11-16,8-3-53 15,-3 0-19-15,-1 0-2 0,0-1-9 16,-2-7-1-1</inkml:trace>
  <inkml:trace contextRef="#ctx0" brushRef="#br0" timeOffset="665885.9332">26705 12659 69 0,'19'-12'99'0,"-6"1"-3"15,-2 3-8-15,-5-4-1 0,-6 12-57 16,0 0-10-16,-5-5-7 15,-9 6-4-15,-8 9-9 16,-8 1 0-16,-5 4 0 16,-7 5 0-16,-5 5 0 0,1 1 0 15,1 1 0-15,4 0 0 16,8 5 0-16,7-5 0 16,7 1 0-16,8-4 0 15,11 0 0-15,6-4 0 16,13-2 0-16,7-3 0 0,10 1 0 15,3-4 0-15,3-4 0 16,3 4 0-16,-2-7 0 16,1 3 0-16,-13-5-26 0,-3 1-62 15,-13-3-3-15,-15-1-4 16,0 0-6-16,0 0-2 16</inkml:trace>
  <inkml:trace contextRef="#ctx0" brushRef="#br0" timeOffset="666076.563">26313 13043 84 0,'-43'4'95'0,"5"1"-4"0,9-2-4 16,9 24-18-16,10-21-37 15,10-6-9-15,11 14-9 16,10-7-4-16,10 3-4 16,9 0-6-16,3 0 0 0,6-2 0 15,6 2-4-15,-1-7-26 16,-1-1-57-16,3 0-3 15,-1-2-5-15,-3-7-9 0,0-7 3 16</inkml:trace>
  <inkml:trace contextRef="#ctx0" brushRef="#br0" timeOffset="666548.4542">27044 12815 51 0,'0'-19'96'0,"13"0"0"0,3-3-6 16,9 3-2-16,8 2-55 16,7 2-8-16,8 2-7 15,1 5-4-15,6 3-14 0,-2 5 0 16,-2 4 0 0,-7 5 0-16,-3 7 0 0,-10 6 0 15,-8 3 0-15,-13 5 0 16,-10 0 0-16,-7 4 0 0,-10-3 0 15,-9-2 0-15,0-2 0 16,-4-4 0-16,4-2 0 16,2-4 0-16,6-1 0 15,7-2 0-15,9 3 0 0,3-2 0 16,14 3 0-16,4 1 0 16,5 0 0-16,4 1 0 15,-1 0 0-15,2 0 0 16,-4 1 0-16,-4-4 0 15,-4 0 0-15,-7-3 0 0,-6 1 0 16,-4-4 0 0,-12 0 0-16,-7-3 0 0,-5-3 0 15,-12 0 0-15,-7-2 0 16,-9 0 0-16,-1 2 0 0,-12 4-32 16,9-6-59-16,3 1-5 15,12 1-4-15,11 0-7 16</inkml:trace>
  <inkml:trace contextRef="#ctx0" brushRef="#br0" timeOffset="670084.3808">25424 13171 28 0,'0'0'78'16,"0"0"3"-16,-10 2-1 15,10-2-31-15,-11 6-13 16,11-6-8-16,0 0-5 16,-5 11-3-16,5-11-1 0,0 0-2 15,11 12-3-15,4-8-2 16,5 0-1-16,9 1-3 16,5 0-1-16,8 1-7 15,7-3 0-15,8 2 0 0,1-1 0 16,4 1 0-16,2-1 0 15,-4-1 0-15,-4 0 0 16,-6-3 0-16,-9 3 0 16,-8-2 0-16,-10 0 0 15,-7 0 0-15,-5-1 0 0,-11 0 0 16,0 0 0-16,0 0 0 16,-12 2 0-16,3-1 0 15,-2 5 0-15,-2-3-5 16,6 8-35-16,-6 1-50 0,6 1-2 15,-3-1-6-15,1 1-6 16</inkml:trace>
  <inkml:trace contextRef="#ctx0" brushRef="#br0" timeOffset="670712.1088">24754 13820 0 0,'0'0'82'0,"9"-15"8"16,-9 15-3-16,11-17-2 16,14 7-44-16,-25 10-6 0,4-10-11 15,-4 10-5-15,0 0-4 16,8 8-3-16,-8 7-3 16,-7 3-1-16,2 5-4 0,-1 6-4 15,-4 4 0-15,-3 5 0 16,1 2 0-16,-3-1 0 15,0 2 0-15,4-3 0 0,1-2 0 16,1-3 0-16,5-6 0 16,3 0 0-16,1-6 0 15,4-3 0-15,5-5 0 0,4 0 0 16,1-5 0-16,7 0 0 16,4-5 0-16,-1-2 0 15,8-1 0-15,3-4 0 16,-2-7-10-16,6-6-45 0,-2 3-35 15,-5-8 0-15,-3-3-7 16,-6-5-5-16</inkml:trace>
  <inkml:trace contextRef="#ctx0" brushRef="#br0" timeOffset="670955.5732">24877 13774 48 0,'-16'-16'92'15,"7"-1"0"-15,6-1-4 16,3-5-1-16,8 3-58 16,13 1-3-16,10-1-9 0,5 6-5 15,9 2-4-15,5 2-3 16,5 5-2-16,1 5-1 16,-5 0-2-16,0 3-3 15,-10 5-2-15,-2 5-7 0,-10-3-15 16,-11 6-59-16,-12 0-2 15,-6 1-5-15,-6 0-8 16,-20 1 7 0</inkml:trace>
  <inkml:trace contextRef="#ctx0" brushRef="#br0" timeOffset="671152.6124">24904 13915 4 0,'-20'10'85'0,"10"1"7"16,10-11-3-16,-1 8-5 15,-15-8-43-15,26 0-7 16,9 0-8-16,1-5-7 16,6 2-7-16,6-1-5 0,4 2-6 15,1-3-6-15,11 5-20 16,-3 0-58-16,3 1-3 16,-2-2-4-16,1-2-8 15,-7-1-2-15</inkml:trace>
  <inkml:trace contextRef="#ctx0" brushRef="#br0" timeOffset="671516.4505">25405 13658 63 0,'-10'-12'94'15,"-5"1"-4"-15,-1 4-3 16,-7 2-1-16,-8 5-61 0,-1 7-2 16,-6 10-7-16,-3 10-3 15,-9 8-1-15,-2 7-10 16,4 8-2-16,1 5 0 16,9 4 0-16,6 0 0 15,10 1 0-15,14-4 0 16,8-5 0-16,15-5 0 0,15-5 0 15,8-8 0-15,13-6 0 16,5-7 0-16,4-7 0 16,5-2 0-16,-3-7 0 15,6-3 0-15,-8 16-47 0,0-28-45 16,-5-8-2-16,-6-8-5 16,0-2-5-16</inkml:trace>
  <inkml:trace contextRef="#ctx0" brushRef="#br0" timeOffset="671774.5262">25874 13968 68 0,'0'0'100'15,"7"-8"-3"-15,-7 8-6 16,0 0 1-16,0 0-46 0,0 0-29 16,8 20-17-16,-8 1 0 15,-8 4 0-15,1 5 0 16,-4 2 0-16,0 3 0 15,-1 4 0-15,-2 1 0 0,2 2 0 16,1 0 0-16,-1-1 0 16,3-2 0-1,1 2 0-15,2-5 0 16,6 1 0-16,0-10-87 0,2-8-7 16,7-12-4-16,1-7-6 0,6-7-2 15</inkml:trace>
  <inkml:trace contextRef="#ctx0" brushRef="#br0" timeOffset="672024.3627">25919 14037 12 0,'0'-25'100'0,"0"-1"-1"0,8 0-6 16,-1 0-4-16,10 1-2 15,3 4-66-15,7 2-11 16,8 6-10-16,1 3 0 0,7 3 0 15,0 4 0-15,7 3 0 16,2 0 0-16,-3 7 0 16,-3 1 0-16,-4 7 0 15,-12-5-36-15,-3 5-52 16,-7 1-4-16,-14-2-4 16,-6-1-6-16,-17 1 5 0</inkml:trace>
  <inkml:trace contextRef="#ctx0" brushRef="#br0" timeOffset="672218.9743">25919 14156 74 0,'-20'14'94'0,"8"-2"1"0,7-4-8 16,5-8 1-16,11 10-59 16,4-7-9-16,9 2-4 15,7 0-8-15,3-3-8 0,10 2 0 16,-1-4-3-16,13 6-42 15,1-4-42-15,2-2-3 16,3 0-6-16,7-2-5 16</inkml:trace>
  <inkml:trace contextRef="#ctx0" brushRef="#br0" timeOffset="672703.3238">27462 13957 73 0,'7'-9'93'0,"2"0"-2"15,-8-1-5-15,-4 25-4 16,-13-15-56-16,-11-1-5 16,-4 5-7-16,-14 4-3 15,-4 6-3-15,-3 4-2 0,-7 3-6 16,3 3 0-16,7 0 0 15,4 0 0-15,9 4 0 16,7-2 0-16,12-2 0 16,6 0 0-16,11-3 0 0,13 1 0 15,9 1 0-15,15-3 0 16,4 3 0-16,11-3 0 16,3 2 0-16,2-1 0 15,1 0 0-15,-7-4 0 16,-2 5-28-16,-5-7-61 0,-16-3-3 15,-15-1-5-15,-13-11-4 16,-9 14-3-16</inkml:trace>
  <inkml:trace contextRef="#ctx0" brushRef="#br0" timeOffset="672906.7574">26915 14529 73 0,'-29'7'96'0,"9"-2"-1"16,13 2-6-16,7-7-1 15,6 11-58-15,14-2-8 16,11-1-7-16,6 5-12 0,10-1-3 16,9 3 0-16,3-3 0 15,9 3 0-15,-5-8-21 16,5 4-66-16,-2-6-3 16,-1-5-4-16,-7-4-8 0,-2-11-3 15</inkml:trace>
  <inkml:trace contextRef="#ctx0" brushRef="#br0" timeOffset="673738.5357">28080 14043 74 0,'-1'-22'94'16,"1"1"-2"-16,0-1-5 0,3-1-1 16,3 1-62-16,5 1-3 15,6 3-7-15,4 1-3 16,1 5-3-16,8-1-8 16,0 4 0-16,8 3 0 0,3 6 0 15,-1 0 0-15,1 9 0 16,-3 5 0-16,-3 5 0 15,-6 3 0-15,-4 4 0 16,-11 4 0-16,-9 0 0 16,-5 6 0-16,-14-4 0 0,-7 2 0 15,-9-5 0-15,-4 0 0 16,-7-5 0-16,2-4 0 16,2-3 0-16,7-6 0 0,6 0 0 15,6-3 0-15,10 0 0 16,8-8 0-16,2 12 0 15,16-2 0-15,7 0 0 16,9 2 0-16,3 0 0 0,5 4 0 16,1-1 0-16,-2 3 0 15,0 1 0-15,-6-1 0 16,-5 3 0-16,-11-1 0 0,-3 2 0 16,-9 1 0-16,-6 1 0 15,-3-1 0-15,-12 1 0 16,-5 0 0-16,-4-3 0 15,-6-2 0-15,-2-2 0 16,0-3 0-16,-3-6 0 0,2-1 0 16,1-5 0-16,3 0 0 15,3-2 0-15,4 0 0 16,2-2 0-16,4-1 0 16,3-3 0-16,4 3 0 0,8 3 0 15,-10-8 0-15,10 8 0 16,0 0 0-16,-5-11 0 15,5 11 0-15,0 0 0 0,0 0 0 16,0 0 0-16,0 0 0 16,0 0 0-16,0 0 0 15,0 0 0-15,0 0 0 0,0 0 0 16,0 0 0-16,0 0 0 16,0 0 0-16,0 0 0 15,0 0 0-15,0-10 0 16,0 10 0-16,0 0 0 0,0 0 0 15,0 0 0-15,0 0 0 16,0 0 0-16,0 0-57 16,0 0-34-16,-3-9-1 15,3 9-6-15,-4-9-5 16</inkml:trace>
  <inkml:trace contextRef="#ctx0" brushRef="#br0" timeOffset="674756.5416">25357 15125 43 0,'16'-17'93'0,"-5"-3"0"0,-5 4-5 15,-6-4-1-15,-2 4-56 16,-7 1-4-16,-11 4-6 16,-4 5-6-16,-5 0-4 0,-7 6-9 15,-7 3-2-15,-1 9 0 16,-3 6 0-16,3 8 0 16,-1 3 0-16,4 1 0 0,6 8 0 15,10-1 0 1,7 3 0-16,15-1 0 0,3 0 0 15,13-4 0-15,14-1 0 16,10-2 0-16,9-5 0 16,12-4 0-16,4-7 0 0,15-6-76 15,4-4-16-15,3-6-3 16,2-10-6-16,2-7-4 16</inkml:trace>
  <inkml:trace contextRef="#ctx0" brushRef="#br0" timeOffset="675128.2134">26044 15172 85 0,'0'-26'99'16,"-4"5"-3"-16,-14 4-6 16,-7 6-1-16,-6 8-62 15,-1 3-7-15,-2 6-15 16,1 10-5-16,2 6 0 0,1 3 0 16,9 5 0-16,8 0 0 15,11 2 0-15,3 0 0 16,16-4 0-16,11-5 0 15,3-3 0-15,5-5 0 16,9-5 0-16,-3-4 0 16,3-6 0-16,-7 0 0 0,-5-3 0 15,-4-2 0-15,-5 0 0 16,-3 2 0-16,-8 3 0 0,-2 2 0 16,-7 9 0-1,-3 4 0-15,-1 3 0 0,-2 6 0 16,-4 3 0-16,-5 3 0 15,-2 3 0-15,2 2 0 16,-3 3 0-16,-1-1 0 0,7 7 0 16,-5-23-38-16,12 12-55 15,4-6-3-15,12-9-6 16,8-8-6-16</inkml:trace>
  <inkml:trace contextRef="#ctx0" brushRef="#br0" timeOffset="675501.4594">27214 15313 11 0,'50'-33'101'15,"-10"8"-1"-15,-13 6-6 16,-10 5-2-16,-13 3-4 0,-4 11-71 16,-19 0-9-16,-10 5-8 15,-10 9 0-15,-5 3 0 16,-11 4 0-16,-7 5 0 0,2 3 0 15,-1 2 0-15,6-3 0 16,6 3 0-16,11-4 0 16,8-2 0-1,13-2 0-15,15-4 0 0,7-1 0 16,20-5 0-16,7 0 0 0,11-5 0 16,3 1 0-16,9-3 0 15,-2-2 0-15,0-1 0 0,-4 0 0 16,-9-3 0-16,-6 0 0 15,-11 2 0 1,-4 0 0-16,-19-2 0 16,13 12 0-16,-13-12-19 15,-15 7-35-15,-4 6-38 16,-15 0 0-16,-9 2-7 16,-10 0-2-16</inkml:trace>
  <inkml:trace contextRef="#ctx0" brushRef="#br0" timeOffset="675716.4718">26755 15766 80 0,'-40'10'101'0,"8"-5"-4"15,13 0-6-15,4-3 0 16,15-2-58-16,0 0-15 16,20 7-18-16,11-4 0 15,6 1 0-15,10 1 0 0,8 1 0 16,4 3 0-16,9-2 0 16,-5 1 0-16,1-1 0 15,-3-1 0-15,-5-1 0 16,0-3 0-16,-5-2 0 0,1-2 0 15,-14-23-50-15,5 10-44 16,3-8-1 0,-5-7-5-16,2-4-8 0</inkml:trace>
  <inkml:trace contextRef="#ctx0" brushRef="#br0" timeOffset="676132.65">28035 15280 93 0,'26'-19'101'0,"-5"-1"-5"16,0 3-3-16,-6-2-2 16,4 4-66-16,-6 7-13 0,-4-1-12 15,4 5 0-15,-4 1 0 16,-9 3 0-16,13 9 0 16,-6 4 0-16,-3 4 0 15,0 5 0-15,-2 5 0 0,-1 3 0 16,-1 7 0-16,0 1 0 15,-1 3 0-15,-4 0 0 16,0 1 0 0,-3 0 0-16,-1 1 0 15,0 4 0-15,-3-3 0 0,0 3 0 0,-1 1 0 16,-4-2 0 0,4 2 0-16,-4-5 0 15,3 3 0-15,0-7 0 0,1-2 0 16,-1-7 0-16,6-4 0 15,2-5 0-15,-1-4 0 0,5-5 0 16,2-12 0-16,-1 13 0 16,1-13 0-16,0 0 0 15,0 0-27-15,8 0-69 0,1-10-5 16,-3-10-5-16,5-5-7 16</inkml:trace>
  <inkml:trace contextRef="#ctx0" brushRef="#br0" timeOffset="680905.3031">23743 16815 57 0,'0'0'69'16,"0"-13"-11"-16,0-2-28 15,1 4-2-15,2-2-4 0,-1 4-3 16,1-2-1 0,-2 1-3-16,1 0-2 15,-2 10-4-15,0-12 0 0,0 12-1 16,-5-10-1-16,5 10 0 15,-9-7-2-15,9 7-1 16,-14-7 1-16,14 7-1 16,-17-5 0-16,7 4 0 0,-4 1 0 15,-3 0 0-15,0 2-1 0,-4 2-1 16,1 3 0 0,-6 0-1-16,1 2 0 0,-1 3-1 15,-3-1 0-15,2 1 1 16,-1 0 0-16,0 4-1 0,1-1 1 15,1 3-1-15,-2 0 0 16,3 5 2-16,-5 0-2 16,6 2 1-16,-5 3-1 0,5 3 0 15,-4 2 0-15,4 2-1 16,2 2 1-16,3-1 0 16,0 0 0-16,2 1-1 0,5-1 0 15,8-2 0 1,-3-3 1-16,5 2-1 0,2-20-2 15,1 4 1 1,5-2-1-16,-2-1 0 0,7 2 0 16,-1 0 0-16,4-1 0 15,3 0 0-15,1-2 2 0,2 0 0 16,2 0 0-16,4 0 0 16,1-4 0-16,6 2 0 15,-1-5-1-15,5-2 1 16,3-1 0-16,-1-3-1 0,3 0 0 15,-11-2 2-15,61-13 1 16,-12-7-3-16,2-2 0 16,-14-8 0-16,-5-1 0 15,-9-3 0-15,-9 1 0 16,-18 1 0-16,-8-5 0 0,-1 0 0 16,-2-4 0-1,-3 0 0-15,-5-2 0 0,-4-2 0 16,-4-2 0-16,-2 4 0 15,-10 1 0-15,-4 3 0 0,-9 0 0 16,-4 5 0-16,-8 3 0 16,-11 4 0-16,-3 7 0 15,-7 5 0-15,-4 4-10 16,3-1-74-16,-1 9-7 0,4-3-3 16,14-8-7-16,4-18-4 15</inkml:trace>
  <inkml:trace contextRef="#ctx0" brushRef="#br0" timeOffset="686994.5476">827 3203 3 0,'-8'-10'66'0,"-3"-5"15"16,1 1-24 0,-9-22-6-16,7 11-5 0,-2-4-8 15,-9-28-9-15,6 25-6 16,2-5-2-16,0-5-8 16,2-7-3-16,-4 1 0 15,0-6-4-15,-4 0-3 16,1-6 2-16,7-3 1 0,-12 1-1 15,3-3 0-15,-1-5 0 16,1-1-1-16,-6-4 1 0,0 3-1 16,-6-4 4-1,16 2-8-15,-15 3 2 0,13-2-2 16,-2 0-1-16,2 3 0 16,6 1 1-16,6 1-1 15,-10 4-1-15,4 3 2 16,11 1-2-16,-15 11 7 15,7-10-4-15,-3 21 5 16,14-11-6-16,6 2 0 16,9 5 0-16,-12 2 0 0,10 1 0 15,-2 6-4-15,-4 5 4 0,3 0-5 16,7 6 6-16,-5 2-1 16,17 2 1-16,-5 3 0 15,4 0 0-15,14-7 0 16,9 16-2-16,3-15 4 0,0 16-4 15,-4 4 0-15,7-1 1 16,5 0 0-16,8 2-4 16,-4 2 1-16,10-2 3 0,5 2-3 15,-6-2 3-15,10 1 0 16,4-2-1-16,-2 2 2 16,3-1-1-1,7 0 1-15,-6 1 0 0,8 3-1 16,4-4 0-16,4-1-1 15,-3-1-1-15,5 1 1 0,11-5 2 16,6 0-1-16,2-3-1 16,4 4 0-16,10-2 1 15,1 2-1-15,4-2 1 16,5-2-1-16,4 0-1 16,1 0 1-16,7-2 0 0,2-1 0 15,-1 0 1-15,6 5 0 16,3-3-1-16,3 1 0 15,-8-1 1-15,3 1 0 0,0-1 1 16,1 1-1-16,-2-2 1 16,-2 0 0-16,5 1-1 15,-6-2 1-15,0 2-1 16,-1-1 1-16,-2 1 0 0,-1 0-1 16,-1-2 0-1,-4 0 1-15,1 2-1 16,-5-1 0-16,-1 4 0 15,-5-2 1-15,-5 3-1 16,-6-3 0-16,-3 5 0 0,-7 0 0 16,-4-2 0-16,-8 2 0 15,-6 3 0-15,-6-1 0 16,-9 1 0-16,-7 2-1 0,-10-1 1 16,-5 2 0-16,-11 0-2 15,-6 1 2-15,-7 0-1 16,-4 2-1-16,-45-5 1 15,35 5-1-15,0 2 0 16,-9 4 0-16,-1-2 0 16,-25-9 0-16,23 26 1 15,10 24-1-15,-21-23 1 16,-4 3 0-16,-1 6-1 0,-1 0 1 16,3 5-1-16,-2 5 0 0,-2 3 0 15,2 2 0-15,-2 3 0 16,2 37 3-1,2 20 0-15,-3 0 0 0,-1-9 0 16,-5-2 1-16,-1-8 0 16,-2-6 0-16,-3-8 0 0,-3-9-1 15,-1 1-1-15,-5-1 1 16,2-1 2-16,2-4 0 16,-2-1 1-16,0-2 0 15,1-3 0-15,0-2 0 16,3 0 1-16,-1-1-1 0,0-2-1 15,0 2-2-15,-2-1 1 16,2 0 0-16,-1 27-6 31,-11-12 3-31,4 2 2 16,-3-4 0-16,-1-3 0 0</inkml:trace>
  <inkml:trace contextRef="#ctx0" brushRef="#br0" timeOffset="687158.5178">9095 2977 509 0,'-20'59'2'0,"0"-4"-2"0,1-5 0 0,0-27 0 0,13 4 0 16,-5-6 0-16,3 1 0 15,-1-7 0-15,2 2 0 0,-1-3 0 16,-1 2 0 0,0-2 0-16,2-3 0 15,0-4 0-15</inkml:trace>
  <inkml:trace contextRef="#ctx0" brushRef="#br0" timeOffset="695404.2969">1135 7674 28 0,'-20'-11'82'0,"5"-2"0"16,-4-1 1-16,7 5-25 15,0-3-20-15,12 12-6 16,-14-14-9-16,14 14-7 0,-9-6-5 16,9 6-3-16,0 0-3 15,0 16-2-15,5 2-2 16,2 7 1-16,7 7 1 16,4 11-1-16,0 3-2 15,2 6 3-15,2-3 1 16,2-4-1-16,10-4 3 0,2-11-2 15,-4-15 0-15,18-15 2 16,9-14-2-16,11-18-4 16,12-15 0-16,19-10 0 0,2-15 0 15,14-9 0-15,14-3 0 16,0-4 0-16,2 2 0 16,-6 3 0-16,-7 5 0 15,-14 7 0-15,-12 9 0 0,-12 12 0 16,-23 5 0-16,-7 13 0 15,-14 7 0-15,-15 9 0 0,-5 4 0 16,-4 6 0 0,-14 6 0-16,0 0 0 15,5 15 0-15,-8 1 0 0,-3 11-10 16,-6 3-77-16,-4 5-4 16,-6 3-3-16,-2-1-9 15,-4 3-1-15</inkml:trace>
  <inkml:trace contextRef="#ctx0" brushRef="#br0" timeOffset="697036.1819">864 8444 45 0,'0'0'87'16,"-13"-15"0"-16,1-4-26 16,-8-1-12-16,5 2-13 15,7 12-3-15,-4 0-12 16,-5-7-6-16,6 12-6 16,2-1-6-16,-6 4 3 15,0 6-2-15,7 3-1 0,-4 4-2 16,-2 7-1-16,0 5 4 15,1 1-3-15,1 4 3 16,2 5-3-16,-3 1 1 16,9 2 0-16,-3 3 1 0,4 3 0 15,3 0 0-15,1-5 1 16,7 3 1-16,20 8-4 16,16 5 1-16,14-20 0 0,3-13 0 15,8-21-1-15,3-12 0 16,1-18 0-16,-7-1-1 15,-12-8 3-15,-10-5-3 16,-7 2 1-16,-5-4-2 0,-9 2 2 16,-3 1 0-16,-10 1-1 15,-5 0 0-15,-5 3-2 0,-4 6 3 16,-8 2-4 0,-5 4 2-16,1 5-1 15,1 5 1-15,-4 6-1 16,-1 3 0-16,3 5 2 0,-6 3-3 15,3 12 4-15,5 8 0 16,-7 6-3-16,4 6 1 16,-3 5 0-16,5 6 1 0,9-1 0 15,-2 1 0-15,9-3 0 16,0-5 1-16,0-6 0 16,2-4 0-16,7-9 1 0,0-2-1 15,8-9 1-15,0-2 0 16,4-6 0-16,1-3 0 15,-3-10 0-15,3-2 0 16,-1-7-4-16,-9-4 1 0,0 1 2 16,6-3 0-16,-14-2 0 15,5-3-3-15,1 0 2 16,2 0-2-16,0 0 2 16,1 3 0-16,5 2-2 15,-8 2 0-15,9 6 2 0,3 4 0 16,-7 5-3-16,-2 7 3 15,4 4 0-15,5 4 0 16,-13 7 0-16,9 6 0 16,-4 3-3-16,0 7 3 0,3 1 1 15,0 0-1-15,2-1 1 16,-9-4-1-16,4-3 1 0,-7-3 0 16,0-8 0-16,-7-9 0 15,0 0 0-15,0 0 0 16,8-5-1-16,-7-4 0 0,0-4 0 15,3-4 0-15,1 0-1 16,0 1 0-16,-5-2 0 16,2 2 0-16,-2-1 0 15,0 0 0-15,9 3 1 16,-7 1-1-16,2 4 0 16,3-1 0-16,-7 10-1 0,22-6 1 15,-10 6 0-15,6 3 0 16,-5 4 0-16,8 0 1 15,-4 1 0-15,1 1 0 16,6-3 1-16,-1-4-3 0,1-2 1 16,-3-2 2-16,5-7-2 15,-8-2 3-15,3-5-3 0,-3-2 2 16,-4-2 0-16,3-3 1 16,-6-1-1-16,-7 0 0 15,-4 0 3-15,4 0-3 0,-5 4 3 16,0 2-2-16,-1 1-2 15,-3 7 1-15,0 0 0 16,5 10 1-16,0 0-4 16,0 0 3-16,0 0-1 0,-6 7 1 15,7 5-1-15,8 2 0 16,0 5 0-16,9 0-1 16,-1 4 2-16,14-3-2 15,3 3-1-15,-5-2 0 16,2 3 3-16,-8 0 0 0,9-2 1 15,-11 1-2-15,2 1 1 16,-15 1 0-16,-9-1-1 16,1-1 0-16,-5-2-1 0,-7-5-2 15,-2-2-3-15,1-5-5 16,-9-4-9-16,4 2-30 16,8-17-37-16,-9-12-2 0,8-9-6 15,6-5-4-15</inkml:trace>
  <inkml:trace contextRef="#ctx0" brushRef="#br0" timeOffset="697748.8122">2118 8224 3 0,'9'-32'84'0,"3"7"4"15,10 3-7-15,-7 9 1 0,-21 9-43 16,26 4-6-16,1 8-11 16,0 9-9-16,8 7-3 15,-4 9-2-15,-4 9-2 16,3 2-2-16,-1 0-1 15,-5-1 0-15,8-4-1 0,-11-5 1 16,-7-9 0-16,0-6-1 16,2-12 2-16,0-7-1 15,-10 0 0-15,14-15 0 16,-12-3 1-16,1-2-1 16,4-6-1-16,-2-2-2 0,-1-3 0 15,0 2 0-15,6 0 0 16,-6 2 0-16,-2 2 0 15,8 5 0-15,-2 6 0 0,5 4 0 16,2 8 0-16,0 2 0 16,-1 8 0-16,4 4-2 15,6 5 1-15,-4 4 2 0,4 0-2 16,-10-2 0-16,4 1 2 16,-2-1 0-1,1-5-1-15,-3-1 2 0,-1-3-2 16,0-4 0-16,0-4 0 15,6-2 0-15,-9-2 0 16,5-6 0-16,-7-5 0 16,3-3 0-16,4-3 0 0,-2-4 0 15,-4-1 0-15,3-2 0 16,-6 0 0-16,6-2 0 16,7 4 0-16,-1-1 0 0,-5 4 0 15,5 3 0-15,-7 5 0 16,7 3 0-16,3 6 0 0,-3 5 0 15,-6 0 0-15,3 9 0 16,0 3 0-16,6 3 0 16,5-1 0-16,-8-1 0 15,8-3 0-15,-2-2 0 16,4-6 0-16,-1-3 0 0,0-5 0 16,-2-8 0-16,0-4 0 15,1-5 0 1,-3-2 0-16,1-2 0 0,-5-4 0 15,-1-1 0-15,-3 0 0 16,-4-1 0-16,0 4-9 0,-11 28-72 16,4-33-8-16,-1 2-3 15,4-5-9-15,12-3-2 16</inkml:trace>
  <inkml:trace contextRef="#ctx0" brushRef="#br0" timeOffset="699159.3461">24488 4937 55 0,'4'-8'77'0,"-2"-4"-15"16,5 3-11-16,-3-1-8 16,0 1-6-16,-3 0-9 15,2 0-4-15,-3 9-4 16,0 0-5-16,5-12-3 15,-5 12-2-15,0 0-3 0,-10 0-2 16,10 0-1-16,-19 15-2 16,7-5 1-16,-2 1-1 15,-1 4 2-15,1 2-1 16,-3 2 2-16,-1 1-1 0,3 3-1 16,-3 0 1-16,3 3-1 15,-2 4 0-15,3 0-1 16,-3 0 0-16,3 1-1 0,-1 1 0 15,7-3 1-15,-1 3-1 16,4-7-1-16,5 1 0 16,0-4 2-16,11-5 1 15,2-1 0-15,7-6-1 16,6-3 1-16,1-4 0 16,4-3-3-16,0-1 0 15,-2-4 0-15,1-5 0 16,-3-2 0-16,-1-1 0 0,-5-1 0 15,-2-7 0-15,-2 1 0 16,-3-5 0-16,-3-4 0 16,-1 3 0-16,-4-4 0 15,-2 0 0-15,-3-2 0 0,1 4 0 16,-6 0 0-16,-3 5 0 16,-1-1 0-16,-2 4 0 15,-5 3 0-15,5 2 0 16,-5 6 0-16,0 2 0 0,-1 2 0 15,3 1 0-15,-4 4 0 16,5 0 0-16,-3 2 0 16,0 7-4-16,3-1-2 15,2 3-4-15,-2 1-3 0,7 3-5 16,1-2-11-16,4-13-52 16,0 17-8-16,7-7-5 15,7-2-4-15</inkml:trace>
  <inkml:trace contextRef="#ctx0" brushRef="#br0" timeOffset="699682.1069">25074 4877 60 0,'0'0'87'15,"0"0"-3"-15,0 0-3 0,8-1-35 16,-8 1-12-16,11 12-12 16,-9 2-7-16,2 5-3 0,1 6-1 15,-2 2 0-15,-1 6-3 16,-2-1-2-16,0 4-1 15,0-3-1-15,0 3-1 16,0-6 0-16,-1-1-2 0,0-3 1 16,-2-5 0-16,3 0-3 15,0-5-1-15,1-2-4 16,1-5-4-16,3 5-18 16,7-14-60-1,-1-5-1-15,3-10-7 16,0-7-3-1</inkml:trace>
  <inkml:trace contextRef="#ctx0" brushRef="#br0" timeOffset="699889.6463">25138 4934 37 0,'-5'-17'94'16,"3"-1"-3"-16,2 3-4 15,2 1-4-15,10-4-55 0,3 7-10 16,6 1-6-16,0 2-5 15,7 1-3-15,1 4-1 16,4 1-2-16,2 2-2 16,-5 0-3-16,2 5-4 0,-2 0-9 15,1 2-35-15,-7 2-32 16,-5 1-6-16,-4 2-4 16,-9-1-2-16</inkml:trace>
  <inkml:trace contextRef="#ctx0" brushRef="#br0" timeOffset="700104.3571">25290 5025 43 0,'-10'10'89'16,"3"-4"-1"-16,7-6-4 16,-18 4-43-16,18-4-3 0,17 0-12 15,3-1-8 1,6-1-7-16,5-3-10 0,9 4-10 15,4-1-20-15,-13 0-53 16,17 2-3-16,-6 2-6 16,-6-2-5-1</inkml:trace>
  <inkml:trace contextRef="#ctx0" brushRef="#br0" timeOffset="700647.0707">24346 5607 0 0,'-21'0'86'16,"2"-3"5"-16,2-4-2 0,1 1-5 15,-1 1-41-15,9-1-7 16,8 6-11-16,-14-7-7 16,14 7-5-16,0 0-2 0,0 0-3 15,0 0-1-15,0 0-7 16,0 0 0-16,15-5 0 15,5 5 0-15,7-1 0 16,14 0 0-16,14 0 0 16,14-1 0-16,15-1 0 15,7 1 0-15,7-2 0 0,5-1 0 16,0 3 0-16,-7-2 0 16,-9-1 0-16,-15-1 0 15,-11 1 0-15,-9 1 0 0,-14 1 0 16,-10-1 0-16,-9 0 0 15,-8 1 0-15,-11 3 0 16,9-2 0-16,-9 2 0 0,0 0 0 16,0 0 0-16,-14 6 0 15,-1 6-24-15,-7 1-65 16,-10-1-4-16,-4 3-4 0,-10-1-5 16,-7 5 0-16</inkml:trace>
  <inkml:trace contextRef="#ctx0" brushRef="#br0" timeOffset="701036.277">24394 5795 78 0,'-30'10'93'0,"9"0"-3"16,4-4-2-16,-6-4-38 16,23-2-7-16,0 0-12 15,0 0-9-15,0 0-6 16,5 0-16-16,14 0 0 0,10-5 0 15,7-1 0-15,13-1 0 16,14 4 0-16,8-2 0 16,11 0 0-16,11 1 0 15,7 1 0-15,0 0 0 16,-1 0 0-16,-9 1 0 16,-9-1 0-16,-9 0 0 0,-15 2 0 15,-11-1 0-15,-16 0 0 16,-10-1 0-16,-5 3 0 15,-4-2 0-15,-11 2 0 0,7 0 0 16,-7 0 0-16,0 0 0 16,0 0 0-16,0 0 0 15,0 0 0-15,0 0 0 0,-1 9 0 16,1-9-92-16,-5 12-1 16,-10-4-4-16,-6-1-8 15,-1 2-2-15</inkml:trace>
  <inkml:trace contextRef="#ctx0" brushRef="#br0" timeOffset="703882.6916">26862 6901 74 0,'30'-128'85'16,"-3"0"-4"-16,8 4-9 16,6 7-8-1,-1-5-84-15,17 23-26 16,11 18-28-16,7 4-8 0,7 5-3 0</inkml:trace>
  <inkml:trace contextRef="#ctx0" brushRef="#br0" timeOffset="757424.13">25089 6268 47 0,'-13'-2'50'0,"13"2"0"15,-7-6-5-15,7 6-7 16,-7-10-5-16,7 10-4 16,0 0-5-16,-6-14-1 15,6 14-2-15,0 0-3 0,-6-9 0 16,6 9-4-16,0 0-2 15,-11-7-1-15,11 7-3 16,0 0-1-16,0 0-1 0,0 0-1 16,0 0-1-16,0 0 0 15,0 0 0-15,0 0-1 16,0 0 1-16,0 0-2 16,0 0 1-16,0 0-1 0,-7-6-1 15,7 6 0-15,0 0 0 16,0 0 0-16,0 0-1 15,0 0 1-15,0 0-1 16,0 0 0-16,0 0 1 0,0 0-1 16,0 0 1-16,0 0-1 15,0 0 1-15,0 0 0 16,0 0 0-16,0 0-1 16,0 0 1-16,0 0-1 15,0 0 0-15,0 0 0 0,0 0 0 16,0 0 0-16,0 0 0 15,0 0 0-15,0 0 1 16,0 0-1-16,0 0 1 16,0 0-1-16,0 0 1 0,0 0-1 15,0 0 1-15,0 0 0 16,0 0-1-16,0 0 1 16,0 0-1-16,0 0 0 0,0 0 0 15,0 0 1-15,0 0-2 16,0 0 1-16,0 0 0 15,-6 4 0-15,6 5 0 0,-4 4 1 16,1 4-1-16,-2 7 1 16,-3 4 0-16,2 4 1 15,-7 5-1-15,-1 1 0 16,-2 2 1-16,2-1-2 16,-3-1 0-16,2-3 0 15,0-1 0-15,2-4 0 16,1-3 0-16,1-2 0 0,5-5 0 15,-1 1 0-15,0-5 0 0,2 0 0 16,2-2 0-16,0-1 0 16,2-2 0-16,-1 0 0 15,2-2 0-15,0-9 0 16,2 16 0-16,-2-16-7 16,8 4-9-16,3-4-14 0,2-6-57 15,1-7-2-15,-1-7-5 16,-4-8-7-16</inkml:trace>
  <inkml:trace contextRef="#ctx0" brushRef="#br0" timeOffset="757891.6777">24833 6284 32 0,'-14'-14'82'0,"0"3"4"0,3-2-3 15,0 2-38-15,-1 1-3 16,12 10-11-16,-12-10-8 16,12 10-7-16,0 0-3 15,0 0-4-15,0 0-3 16,0 0-1-16,19-4-1 0,1 4 0 16,8 4-1-16,8-2 1 15,9-1-1-15,5-1 1 16,6 2-1-16,3-2 0 15,-2 0 0-15,-1-3-1 0,-4-1 0 16,-6-1 1-16,-5 1-3 16,-8-1 0-16,-7 1 0 0,-8 0 0 15,-3 1 0-15,-15 3 0 16,16-4 0-16,-16 4 0 16,0 0 0-16,0 0 0 15,0 0 0-15,6-9 0 16,-6 9 0-16,0 0 0 0,0 0 0 15,0 0 0-15,0 0 0 16,0 0 0-16,0 0 0 16,0 0-10-16,0 0-12 15,-6 3-13-15,-6 7-54 0,11 2-1 16,-2 3-6-16,-1 0-3 16</inkml:trace>
  <inkml:trace contextRef="#ctx0" brushRef="#br0" timeOffset="758723.4384">25734 6527 82 0,'2'-12'89'16,"-2"0"-3"-16,0 0-5 15,-3-1-41 1,3 13-9-16,-5-18-10 0,5 18-3 16,-12-15-6-16,5 8-3 0,7 7-2 15,-18-9-2-15,5 8 0 16,-1 1-2-16,1 0-1 15,-7 7 0-15,1 4-1 0,-5 4 1 16,1 3 0-16,-6 9-1 16,2-2 0-16,-2 4 1 15,4 2-1-15,2 1 1 16,1 1-1-16,8-3 0 16,2-2 0-16,7-2 0 15,5-3 1-15,3-2-2 0,10-4 0 16,2-6 0-16,9-2 0 15,-1-5 0-15,3-1 0 0,4-3 0 16,-2-3 0-16,-2-5 0 16,-3-1 0-16,2-2 0 15,-5 0 0-15,-1-3 0 16,-5 1 0-16,-3 1 0 16,2 0 0-16,-4 1 0 0,0 1 0 15,-4 2 0-15,-5 8 0 16,5-12 0-16,-5 12 0 15,0 0 0-15,0 0 0 0,0 0 0 16,0 0 0-16,0 0 0 16,3 9 0-16,-3 5 0 0,-4 2 0 15,-2 4 0-15,0 2 0 16,-4 1 0-16,5 2 0 16,-5 2 0-16,3-5 0 15,-6 0 0-15,8 0 0 16,-2-2 0-16,1-4 0 15,3 0 0-15,-1-3 0 16,2-4 0-16,0 1 0 0,2-1 0 16,0-9 0-16,-1 9 0 15,1-9 0-15,0 0 0 0,-3 10 0 16,3-10 0-16,0 0 0 16,0 0 0-16,0 0 0 15,0 0 0-15,0 0 0 16,0 0 0-16,0 0 0 0,0 0-20 15,-8-11-70-15,16 1-2 16,11-4-3-16,7-2-7 16,-2-8 0-16</inkml:trace>
  <inkml:trace contextRef="#ctx0" brushRef="#br0" timeOffset="759342.0148">26147 6654 4 0,'-11'-4'88'16,"0"1"3"-16,2-2-4 0,9 5-4 15,-19-9-40-15,19 9-13 16,-11-7-8-16,11 7-6 15,-8-1-4-15,8 1-4 16,0 0-1-16,-9 0-2 16,9 0 0-16,0 0-2 15,0 0 0-15,0 0 1 0,0 0-4 16,0 0 0-16,0 0 0 16,0 0 0-16,0 0 0 0,-3 6 0 15,3-6 0-15,0 0 0 16,5 12 0-16,-5-12 0 15,9 7 0-15,-9-7 0 16,18 10 0-16,-3-5 0 16,2-2 0-16,3 0 0 15,2-3 0-15,4 2 0 0,2-2 0 16,5 0 0-16,-1 0 0 16,3 0 0-16,-2 0 0 0,1-1 0 15,0 0 0-15,0 1 0 16,-6-3 0-16,1 2 0 15,-5-1 0-15,-2 1 0 16,-3-1 0-16,-3 0 0 0,-3 1 0 16,-3 0 0-16,0-1 0 15,-10 2 0-15,0 0 0 16,0 0 0-16,10-4 0 0,-10 4 0 16,0 0 0-16,0 0 0 15,0 0 0-15,-5-4 0 16,5 4 0-16,-16-2-29 0,-10 1-61 15,16-3-2 1,-5-2-4-16,0-1-8 0,-2-3 4 16</inkml:trace>
  <inkml:trace contextRef="#ctx0" brushRef="#br0" timeOffset="759698.5424">26405 6476 67 0,'-3'-14'92'16,"1"2"-3"-16,1 1-1 15,1 11-36-15,1-15-15 16,-1 15-9-16,0 0-7 16,8-6-7-16,-8 6-4 0,2 15-3 15,-2 1-1-15,0 6-6 16,0 6 0-16,-5 6 0 16,-4 4 0-16,-2 6 0 0,-4 1 0 15,0 4 0 1,-2-1 0-16,1-1 0 0,1-1 0 15,0-3 0-15,2-2 0 16,2-5 0-16,3-5 0 16,0-4 0-16,1-2 0 15,3-4 0-15,2-5 0 0,0-3 0 16,-1-1 0-16,0-3 0 16,3-9 0-16,-1 10 0 15,1-10 0-15,0 0-15 0,0 0-74 16,-1-7-4-16,1-3-4 15,1-1-6-15,4-4-1 16</inkml:trace>
  <inkml:trace contextRef="#ctx0" brushRef="#br0" timeOffset="762205.3794">27215 6356 1 0,'10'-14'81'16,"-3"1"4"-16,2-3-3 16,-5 2-22-16,0 0-15 15,-3 1-8-15,-1 1-10 16,-1-1-6-16,-10 5-6 16,-3 3-2-16,-7 5-5 0,-8 1-2 15,-4 11-2-15,-4 4-1 16,-2 10 0-16,-1 3-1 0,1 6 1 15,2 1-1 1,4 4 1-16,7 1-1 0,7-2 1 16,8-2 0-16,6-3-1 15,5-4-2-15,7 1 0 16,11-4 0-16,4-1 0 0,7-5 0 16,1 2 0-16,7-2 0 15,0-2 0-15,3 2 0 16,-3-2 0-16,-6 1 0 15,0 2 0-15,-7-1 0 0,2 1 0 16,-7 1 0-16,-6-4 0 16,-6 2 0-16,-2 1 0 15,-1-2 0-15,-4-1 0 0,-6-1 0 16,-8-3 0-16,-3 0 0 16,-5-1 0-16,-3-2 0 15,-6-4 0-15,-1-1 0 0,-5-2 0 16,-1-1 0-16,1-2 0 15,1-2 0 1,2-1 0-16,1 1 0 0,3 0 0 16,4-1 0-16,2 0 0 15,7-2 0-15,3-1 0 16,2 2 0-16,0 0 0 0,12 2 0 16,-12-3 0-16,12 3 0 15,0 0 0-15,0 0 0 16,0 0-24-16,16 0-65 0,-6 0-4 15,6-6-4-15,3-5-5 16,6-5 0-16</inkml:trace>
  <inkml:trace contextRef="#ctx0" brushRef="#br0" timeOffset="762690.0629">27484 6723 54 0,'-14'-3'96'15,"-2"-3"-1"-15,6 0-6 16,-2-2-2-16,3-4-56 0,9 12-9 16,-11-7-7-16,11 7-5 15,0 0-3-15,0 0-2 16,4-3-5-16,7 3 0 15,5 3 0-15,4 0 0 16,5 1 0-16,7-1 0 0,4-1 0 16,4 0 0-16,6-1 0 15,-2 0 0-15,0-1 0 16,-1-2 0-16,-6-2 0 0,-1-1 0 16,-8 0 0-16,-1 2 0 15,-8-3 0-15,-4 2 0 16,-6 1 0-16,-9 3 0 0,13-3 0 15,-13 3 0 1,0 0 0-16,0 0 0 16,0 0 0-16,0 0 0 0,0 0 0 15,4-9 0-15,-4 9 0 16,0 0 0-16,0 0 0 16,0 0 0-16,0 0 0 0,-5-1 0 15,5 1-32-15,-12 0-58 16,12 0-4-16,0 0-3 15,0 0-7-15</inkml:trace>
  <inkml:trace contextRef="#ctx0" brushRef="#br0" timeOffset="763332.5845">28739 6208 17 0,'3'-17'81'16,"0"-2"3"-16,0 1-1 0,-1-3-33 15,3 4-8-15,-4 3-9 16,2 0-8-16,-2 1-4 15,-1 3-4-15,3 0-5 0,-3 0-1 16,0 10-3-16,0-11-2 16,0 11-2-16,-16 0-1 0,0 2-1 15,-5 9 0-15,-7 5-1 16,-5 5-1-16,-5 8 2 16,-5 4-1-16,-3 7 1 15,2 4 0-15,-3 2 0 16,1 3-2-16,2 3 0 15,1-1 0-15,6-2 0 0,4-2 0 16,6-1 0-16,7-3 0 0,10-3 0 16,7-1 0-16,6-4 0 15,14-3 0-15,7-3 0 16,9-5 0-16,4-2 0 16,8-7 0-16,-2-4 0 15,2-4 0-15,-4-6 0 16,0-1 0-16,-3-1 0 0,-8-6 0 15,-3-3 0-15,-6-2 0 16,-2 1 0-16,-2-2 0 16,-3 0 0-16,-4 1 0 0,-2-2 0 15,0 1 0-15,-3 2 0 16,0 0 0-16,0 3 0 16,-5 8 0-16,3-12 0 0,-3 12 0 15,0 0 0-15,0 0 0 16,14 0-16-16,3 4-74 15,-17-4-3-15,8 16-3 0,-8-16-7 16,12 14 0-16</inkml:trace>
  <inkml:trace contextRef="#ctx0" brushRef="#br0" timeOffset="764439.2219">29260 6589 64 0,'8'-14'89'0,"-1"-1"-2"0,0-1-3 15,-24-1-39 1,17 8-9-16,5-6-10 16,-4 4-6-16,2 0-4 0,-3 2-5 15,0 9-2-15,-4-13-3 16,4 13-2-16,-18 2-1 15,0 9-1-15,-4 5 0 0,-8 5-1 16,-6 8 0-16,-5 3 1 16,-1 5 1-1,-1 4-3-15,1 0 0 0,6 3 0 16,4 0 0-16,9-3 0 0,10 0 0 16,7-3 0-16,6-4 0 15,15-4 0-15,9-5 0 16,11-4 0-16,2-7 0 15,5-5 0-15,5-4 0 0,-3-5 0 16,3-2 0-16,-6-9 0 16,-4-2 0-16,-4-3 0 15,-4-4 0-15,-4 1 0 16,-8-2 0-16,-1 1 0 0,-5 3 0 16,0 2 0-16,-4 2 0 15,-7 13 0-15,8-12 0 16,-8 12 0-16,0 0 0 15,0 0 0-15,0 11 0 0,-1 2 0 16,-4 6 0-16,1 5 0 16,-4 5 0-16,-4 3 0 15,2 5 0-15,-3 1 0 0,-4 5 0 16,2-3 0-16,-1 2 0 16,-1-1 0-16,1 0 0 15,4 0 0-15,-3-3 0 0,5 0 0 16,2-4 0-16,-2-2 0 15,2-2 0-15,-1-3 0 16,4-6 0-16,0-4 0 0,2-5 0 16,3-12 0-16,-6 12 0 15,6-12 0-15,0 0 0 16,-4-7 0-16,3-3 0 16,0-1 0-16,-1-5 0 15,2 3-7-15,-2-2-84 16,-2-3-4-16,0-1-1 0,-2 0-8 15,3 3-2-15</inkml:trace>
  <inkml:trace contextRef="#ctx0" brushRef="#br0" timeOffset="765481.8461">22731 6374 23 0,'-12'-7'90'0,"12"7"1"16,-13-15-5-16,13 15-4 15,0-13-48-15,0 13-10 16,13-8-6-16,2 6-6 0,6 2-4 15,5-1-1-15,10 1-2 16,8 0-1-16,3 1 0 16,10 3 0-1,6 1-2-15,-3 0 0 0,-3 2 0 16,-4 4-1-16,-3-1 0 0,-9 4 0 16,-7 3-1-16,-10-1 0 15,-8 9 1-15,-8 3-1 16,-8 4 1-16,-10 1-1 15,-10 4 0-15,-7 2 1 0,-8 1 0 16,-3-2-1-16,-7 0 0 16,3-4 1-16,-1-4-2 15,8-1 1-15,4-5 0 0,3-2-1 16,9-4 2-16,7-1-2 16,5-3 2-16,6-1 0 15,4-2 0-15,10-2 1 0,3-2 0 16,5-1-2-16,9-2 0 15,-1-2 0-15,5-2 0 16,0 0 0-16,1 0 0 0,1 0 0 16,-4 0 0-16,-3 0 0 15,0-2 0-15,-7 2 0 16,0-1 0-16,-4 1 0 16,-2 0 0-16,-1-1 0 15,-1-2 0-15,-4 0 0 0,1-2 0 16,3-1-4-16,-5-5-4 15,6 1-6-15,-1-5-8 16,2 1-13-16,-2 1-45 16,2-6-8-16,-3 0-6 0,-2-2-5 15</inkml:trace>
  <inkml:trace contextRef="#ctx0" brushRef="#br0" timeOffset="765712.6956">23586 6688 16 0,'0'-17'84'0,"0"2"4"16,4-5-3-16,3 6-25 15,6-4-16-15,1 4-10 0,6 0-9 16,0 1-5-16,3 0-7 16,2 3-3-16,4 3-4 15,3 1-2-15,-1 3-1 16,-1 2-1-16,-1 1-1 0,-1 4-1 16,1 2 0-16,-6 2-2 15,0 1-3-15,-3 1-4 16,-3 5-7-16,-6-2-8 15,1-11-43-15,-8 15-19 16,-4-1-5-16,-11 0-6 0,-7 3 2 16</inkml:trace>
  <inkml:trace contextRef="#ctx0" brushRef="#br0" timeOffset="765955.6214">23671 6874 3 0,'-24'12'88'0,"6"-1"4"16,5-5-2-16,10 3-23 0,3-9-15 15,7 0-15-15,11 0-11 16,4-5-6-16,5 4-8 16,10-5-3-16,6-1-3 15,4 0-2-15,2-1-2 0,-1 0 1 16,1 2-3-16,-1-1 0 16,-5 0 0-16,-6-2-3 15,-1 4-4-15,-6-3-6 16,0 3-25-16,-4-1-50 15,-5-4-1-15,-6 0-5 16,-3-1-9-16</inkml:trace>
  <inkml:trace contextRef="#ctx0" brushRef="#br0" timeOffset="766580.5043">22539 5315 23 0,'-15'-4'95'16,"-1"-4"-1"-16,6 2-4 16,-5-4-3-16,7 7-54 15,8 3-6-15,-14-2-11 16,14 2-5-16,-7 10-5 0,6 4-4 15,1 4 2-15,0 8 0 16,4 2-1-16,-1 5 1 16,-1 2 1-16,-1 7-2 15,2 2 1-15,2 1-4 0,-6 3 0 16,1 0 0-16,-6-1 0 16,4-2 0-16,-1-4-3 15,2-5-9-15,-5-10-9 0,5-3-14 16,13-9-51-16,-12-14-2 15,10 0-7-15,-4-13-3 16</inkml:trace>
  <inkml:trace contextRef="#ctx0" brushRef="#br0" timeOffset="767259.3891">22461 5362 19 0,'-3'-30'88'0,"3"4"0"16,0 6-4-16,0 4-6 15,0 5-54-15,0 11 1 0,0 0-9 16,7 20-7-16,4 7-1 16,0 9-2-1,1 6 0-15,4 5 0 16,1 4 0-16,0-1-1 16,1-3 1-16,-1-3 0 15,-3-13-3-15,-2-4 0 0,4-9 0 16,0-8-1-16,-4-10 0 15,1-4 0-15,3-9-1 0,1-6 0 16,1-7-2 0,0-8 0-16,0-4-1 15,-2-2 0-15,2 0 1 0,-6 1-3 0,-2 3 0 16,-1 2 0 0,-1 7 1-16,-8 7 0 0,3 4 0 15,-3 16 0-15,0 0-2 16,0 0 3-16,0 13 2 15,0 6 2-15,1 7-1 16,6 4 1-16,1 2 1 16,1 0 0-16,5-1 1 0,2-2 1 15,2-6-3-15,2-4-1 16,4-8 1-16,2-6 0 0,-2-4 0 16,3-1-1-16,-5-12 1 15,1-5-1-15,-2-4-1 16,-3-3 1-16,-5-3 0 15,2 0-1-15,-11-3 1 0,2 3-2 16,-4 3 0-16,0 6 0 16,-2 1 0-16,0 6 0 15,0 11 0-15,0 0-1 16,0 0-2-16,0 0 6 0,-2 20 0 16,2-1 1-16,4 8-1 15,-2 3 0-15,1 5 1 16,1 1 0-16,1 2 2 15,-1-2-4-15,-1 0 0 0,-2-4-3 16,5-2-1-16,0-8-4 16,-1-1-7-16,-4-8-13 15,-1-13-57-15,1 9-4 0,-1-9-5 16,3-20-7-16</inkml:trace>
  <inkml:trace contextRef="#ctx0" brushRef="#br0" timeOffset="767459.7538">23070 4966 30 0,'-1'-27'87'0,"-3"2"-4"16,3 8-4-16,-3 1-6 0,4 16-59 16,0 0-6-16,0 0-15 15,5 21-33-15,-3 9-35 16,1 8-6-16,1 5-4 15,-4 2 2-15</inkml:trace>
  <inkml:trace contextRef="#ctx0" brushRef="#br0" timeOffset="767972.7043">23204 5325 3 0,'9'0'86'0,"5"3"4"15,-4 0-6-15,7 9 0 16,0 8-50 0,0 11-5-16,0 4-9 15,-1 3-5-15,2 5-5 16,-6 1-3-16,-4 1 1 16,-2-9-4-16,-2-5-2 15,-2-6 1-15,-2-6 0 0,2-7 0 16,-2-12 0-16,7 6-1 15,-7-6 2-15,16-18-3 16,-2 1 1-16,-2-4 0 0,6-5-1 16,-1-3-1-16,0 1 0 15,-2 0 0-15,1 3 0 16,-2 5 1-16,-3 2-1 16,-2 5 0-16,-9 13 0 0,14-4 0 15,-9 9 1-15,-4 9-1 16,3 2 1-16,-1 6-1 15,3 0 2-15,1 2 0 0,6-1 2 16,-3-4-4-16,7-4 0 16,0-4 0-16,4-4 0 15,3-5 0-15,0-2 0 0,-2-3 0 16,4-7 0 0,-2-4 0-16,-2 0 0 0,0-6 0 15,-2 1 0-15,-5 1 0 16,-2 0 0-16,-10 1 0 15,-3 17-13-15,0-14-17 0,-31 14-59 16,6 2-1-16,-8 10-5 16,-6 7-7-16</inkml:trace>
  <inkml:trace contextRef="#ctx0" brushRef="#br0" timeOffset="768376.5871">22524 6179 30 0,'-44'15'93'15,"6"-1"-1"-15,3-6-2 0,9-1-3 16,5-5-51-16,5-2-7 16,16 0-8-16,-13 0-5 15,13 0-5-15,0 0-5 16,11-8-6-16,5-1 0 15,12-1 0-15,10-3 0 0,10-4 0 16,14-2 0-16,8-1 0 16,6-2 0-16,7-1 0 15,3 3 0-15,2-4 0 16,-8 4 0-16,-4-1 0 0,-8 5 0 16,-11 0 0-16,-7 5 0 15,-11 1 0-15,-8 2 0 0,-12 2 0 16,-5 4 0-16,-14 2 0 15,7 0 0-15,-7 0 0 16,-4 8 0-16,-5 1 0 16,-5-2 0-16,1 4-55 0,-11 6-36 15,-6 1-4-15,-5 4-6 16,-6 3-5-16</inkml:trace>
  <inkml:trace contextRef="#ctx0" brushRef="#br0" timeOffset="768859.4537">22252 6530 64 0,'-15'9'97'16,"0"-6"-2"-16,4-2-7 0,3-1 0 15,8 0-62-15,0 0-5 16,0 0-8-16,0 0-4 15,0 0-3-15,6 0-2 16,10 0-4-16,5-5 0 0,11 0 0 16,8-4 0-16,11-3 0 15,8-4 0-15,15-4 0 16,4-6 0-16,9-3 0 16,5-1 0-16,8-4 0 15,-4-1 0-15,3 2 0 0,-5 0 0 16,-9 4 0-16,-3 4 0 15,-12 2 0-15,-7 4 0 16,-10 4 0-16,-13 5 0 16,-9 2 0-16,-8 3 0 0,-5 1 0 15,-9 1 0-15,-9 3 0 16,9-3 0-16,-9 3 0 16,0 0 0-16,0 0 0 0,0 0 0 15,0-10 0-15,0 10 0 16,0 0 0-16,0 0 0 15,0 0 0-15,0 0 0 0,0 0-73 16,0 0-22-16,13 5-4 16,-13-5-8-16,13-8-4 15</inkml:trace>
  <inkml:trace contextRef="#ctx0" brushRef="#br0" timeOffset="780518.6718">1665 5602 12 0,'0'-14'32'0,"3"1"-3"0,2-1-4 16,-4 0-8-16,0-1 0 15,1-2 2-15,1 1-2 16,0 1 2-16,10 1-1 16,-9-1 0-16,2 3-1 0,0 1 1 15,0 2 0-15,-6 9 1 16,14-12-2-16,-14 12-1 15,0 0-2-15,0 0-1 0,0 0 1 16,1 15-4-16,-1 4-2 16,-4 6-2-16,-6 3-1 15,8 3 0-15,-4 5-1 16,-6-1 0-16,12 3-1 16,1-6 0-16,1-2-1 15,7-1 2-15,-2-4 0 0,4-1 1 16,-1-6 1-16,15-5 0 15,-5-9 1-15,12-5 0 16,9-18-1-16,16-14 0 0,12-12-1 16,6-12-1-16,12-9 0 15,-2-6-2-15,4-1-2 16,-1 1 3-16,-10 8-3 16,-9 6 0-16,-14 9 0 0,-8 9-1 15,-17 6 0-15,-2 7 1 16,-9 8-1-16,-11 1-1 15,-1 7 0-15,-7 11-2 0,1-10-2 16,-1 10-3-16,-6 11-6 16,-1 3-9-16,-7 12-22 15,-16 21-38 1,-7 7-3 0,-8 7-4-16,-17 7 0 0</inkml:trace>
  <inkml:trace contextRef="#ctx0" brushRef="#br0" timeOffset="780896.1024">1800 5971 13 0,'-22'14'72'0,"6"-7"4"0,2-4-26 16,14-3-4-16,-13 3-6 16,13-3-10-16,0 0-9 15,7 0-4-15,-7 0-5 0,16 0-3 16,1 0-3-16,0 2 1 15,11 0-2-15,6 1 0 16,10-3 0-16,2-5 0 16,10-7 1-16,18-14 0 15,8-10 1-15,11-16-1 0,11-9 1 16,-2-13-1-16,2-7-1 16,4-3-1-16,-6-1 0 15,-20 6-2-15,-9 8-2 16,-12 12 2-16,-18 8 0 15,-9 11 0-15,-11 8-1 0,-10 10 0 16,-8 5-3-16,-4 6 1 16,-1 11-2-16,0 0-4 0,-14 0-12 15,14 0-57-15,-7 23-10 16,7 0-4-16,-1 1-6 16,6-1 0-16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6:29:11.4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1620 9372 28 0,'-18'-10'78'0,"-7"-1"0"15,-4 3-1-15,1 0-35 16,4 5-2-16,-7 3-9 0,-6 5-11 16,11 7-3-16,-8 6-4 15,-1 11-1-15,7 6-3 16,-8 12 0-16,-6 10-5 15,4 13-1-15,6 8 3 16,-6 14-4-16,3 14 0 16,5 8 1-16,-3 8-1 0,4 11 0 15,9 4 0-15,3 4 2 16,0 6-1-16,4 2 1 16,0-1 0-16,5 1-2 15,4 3 0-15,-2 1 1 0,-2 6-1 16,-2 2 0-16,2 5-1 15,-2 5 0-15,-6 3 2 16,6-87-3-16,-4 13 0 0,-2 2 0 16,-6 7 0-16,2 1 0 15,-2 7 0-15,-2-4 0 16,9-23 0-16,-27 28 0 16,5 2 0-16,-4-7 0 15,2 3 0-15,-11-18 0 0,10 7 0 16,-4-8-3-16,-2-7 3 15,8-3-2-15,-9-7 0 16,16-14 0-16,-9-9-1 16,40-57 0-16,-60 86 0 0,60-86 0 15,-59 43 1-15,59-43 1 16,-20 26-1-16,20-11 1 16,-7-15 1-16,9 27 1 15,4-9 0-15,6 5 1 16,5 11 1-16,-8-2-1 0,16 8 1 15,-11 4 1-15,7 12-1 16,4 4 1-16,0-1 0 16,2 14-4-16,-1 0 0 0,4 14 0 15,-11 0 0 1,4 5 0-16,9 17 0 0,-6-7 0 16,-4 7 0-16,-4 2 0 15,7 3 0-15,5 1 0 0,-8 5 0 16,5-1 0-16,-1-53 0 15,31 169 0-15,-25-124 0 16,4 6 0-16,-1-15 0 16,2 1 0-16,-1-13 0 15,3 7 0-15,1-15 0 16,3 6 0-16,0-16 0 0,7 2 0 16,-7-13 0-16,2 2 0 15,-5-15 0-15,5 0 0 16,-3-2 0-16,-2 3 0 0,0-10 0 15,-40-39 0-15,69 69 0 16,-69-69 0-16,28 31 0 16,5 1 0-16,-11-7 0 15,5 1 0-15,-27-26 0 16,23 26 0-16,0 1 0 16,-23-27 0-16,0 0 0 0,0 0 0 15,5 9 0-15,2 3 0 16,-2-3 0-16,5 2 0 15,-10-11 0-15,0 0 0 16,0 0 0-16,0 0 0 16,0 0 0-16,0 0 0 15,0 5 0-15,-1 0 0 0,1-1-49 16,0 2-44 0,6 14-4-16,3-35-4 0,2-5-7 15</inkml:trace>
  <inkml:trace contextRef="#ctx0" brushRef="#br0" timeOffset="4504.6936">2703 8845 1 0,'0'0'63'15,"-14"-10"-4"-15,14 10-7 0,0 0-14 16,-2-13-12-16,2 13-11 16,0 0-6-16,0 0-5 15,11-8-2-15,-11 8-2 0,14 0 0 16,-5 3-1-16,5 1 1 16,3 2 2-16,4-1 1 15,9 0 0-15,-2 0 3 16,10 0 0-16,6-1 0 15,8-1 1-15,1 1-3 0,13-2 0 16,5-2-1-16,5 0 0 16,10 0 0-16,8-3-1 15,4 0 0-15,11-2-1 0,16 0 2 16,1-1 0-16,3 2-1 16,10-1 1-16,4 2 0 15,5 2-1-15,3-2 2 16,3 3-1-16,2 2 0 0,4-2-1 15,5 1 0-15,4 0 0 16,1 0 0-16,6 0 0 0,1-1 0 16,6 1-1-16,0 0 2 15,4 0-3-15,4 0 1 16,-1 0 0-16,-1 0 1 0,2 0-1 16,2 0 0-16,-1 0 0 15,-6-1-1-15,2 2 1 16,-2 1 0-16,2-2-1 15,1 2 1-15,-2 0-1 16,-3 1 0-16,-1-1 1 16,7 1-1-16,-7-1 0 0,-2 1 0 15,0 0 1-15,1 1-1 0,-5-2 0 16,-2 1 1 0,-1 1-1-16,-2-1 1 15,-1 0-1-15,4 0 1 0,-7 0-1 16,0-1 0-16,2 0 1 15,1-1-1-15,-5 1 2 16,-1 0-2-16,-4-2 0 0,-1 1 0 16,-7-1 0-16,3 1 0 15,-5-1 0-15,0-1 0 0,-3 0 1 16,2 1-1-16,-4-2 0 16,-7 1 0-16,5-3 0 15,-2-1 0-15,-6 1 0 16,-1-2 0-16,-1-1 0 15,1 2-1-15,-5-2 1 0,2 0 0 16,-1 0 0-16,-1-2 0 16,-4 1-2-16,1-2 2 15,-4 2 0-15,-5-1 0 16,3 1 0-16,-3-1 0 16,-7 1 0-16,0 3 0 0,2-3 0 15,-5 4 0-15,3-1 0 16,0 1 0-16,-6 3-1 15,3 1 1-15,-1-2 0 0,-2 2 0 16,-1-1 0-16,4 0-1 16,-4 0 1-16,0 0 1 15,0-1-1-15,0-1 0 0,4 1 0 16,1-1 0-16,0 1 0 16,-2 0-1-16,5 2 1 15,-3 0 0-15,3-1 0 0,4 0 0 16,0 0 0-16,-3 2 0 15,6-2 0-15,1 2 0 16,1 0 1-16,5 0-1 16,-2-1 0-16,-2-1 1 0,5 2-1 15,6-1 2-15,-3-2-1 16,1-1 0-16,1-3 0 16,5 1 1-16,-3-2-1 15,5 2 1-15,-5-3-1 16,-2 3 0-16,6 1 0 0,-1-1 1 15,0 2-1-15,-4 1 0 16,1 2 0-16,3-1 0 16,-4 0 0-16,5 4 0 0,-8-1 0 15,5 0 0-15,-2 1 0 16,-1 0 1-16,-3 0-1 16,-2 1 1-16,1-2 0 15,-3 1-1-15,-4-2 1 0,-2 4 1 16,0-2-2-16,-1 2 1 15,-3 1-1-15,-2-2 0 16,1 1 0-16,-3-2 0 16,0 1-1-16,1-2 1 0,-3-1-1 15,1-2 1-15,1 0-1 16,-1 0 0-16,3-5 1 16,-2 1-1-16,3-3 1 15,0 1-1-15,0 1 0 0,1-2 0 16,4 2 0-16,0-1 1 15,4 0-1-15,1 0 0 16,2 3-1-16,3-2 1 0,-1 3 0 16,3 0 0-16,-2 2 0 15,0 1 0-15,1-1 0 16,3 1 0-16,-10 1 0 16,0-1 0-16,-6 1 0 0,-4-1 0 15,-4 0 0-15,-7-1 0 16,-6 0-1-16,-6-2 1 15,-3-3 0-15,-6 2 0 16,-3-2-1-16,-5 2 1 0,-6 1 1 16,-6-3-1-16,-4 1 0 15,-3-2 0-15,-5 2 0 16,-6 1-1-16,-7-2 2 0,-3 0-1 16,-6 0-1-16,-1 2 1 15,-3 0 0-15,-1 3-1 16,-2 0 1-16,-1 0 0 15,-2 5-1-15,0 2 1 0,-2-1-1 16,0 2 0-16,-6 2 1 16,1 2-1-16,-2 4 0 15,-1 1 0-15,-2 2 1 0,1 4 0 16,3 0 0-16,-3 6 0 16,4 1 0-16,1 2 1 15,5-1-1-15,-1 5 1 16,2 2-1-16,2 2 0 0,-1 3 0 15,2 3 1-15,-3 5-1 16,2 5 0-16,-1 4 1 16,-1 6-1-16,4 5 1 15,2 4 0-15,1 7-1 16,2 2 1-16,4 6-1 0,0-1 0 16,4 2 0-16,0 2 0 15,1-2 0-15,0 3 1 16,-2-1-1-16,-4 2 1 15,-1-2-1-15,-6 2 1 0,-2 1-1 16,-4 3 3-16,-2 4-1 16,-6 2 1-16,-1 6 0 15,-5 1-1-15,2 1 0 0,-3 3 1 16,0 1-1-16,0 0-1 16,1-1-1-16,-1-3 0 15,0-4-1-15,0-1 1 0,-1-1 0 16,-1-4-1-16,1-2 0 15,-4-1 1-15,-2-2 0 16,-1 0 0-16,0 3 0 16,1-1 0-16,-5 3 0 0,2 1 0 15,-2-2 1-15,0 3 0 16,4 2 0-16,2-2 1 16,-2 0 0-16,4-4 0 15,3-2 0-15,0-3 0 0,8-5-1 16,1-2 1-16,1-3-1 15,2-1 0-15,2-2 1 16,1-1-1-16,-1 3 0 16,2-1 0-16,-3 2 0 0,-1 5 0 15,1 0-1-15,-3 1 0 16,1 2 0-16,-4 1-1 0,5 0 1 16,-4 0 0-1,3 0 0-15,0-1 0 0,1-2-1 16,0-3 1-1,-1-1 0 1,0-4 0-16,-1 1 0 0,-4-4 0 0,0 1 0 16,-2-2 1-16,-4-1-1 15,0-1 1-15,0-1-2 0,-10 14 0 32,-2 4 1-32,-7-3 1 0,-3-3 1 15,-7-2 0 1</inkml:trace>
  <inkml:trace contextRef="#ctx0" brushRef="#br0" timeOffset="4713.9479">29096 17018 476 0,'-30'90'2'0,"13"-46"-1"0,-3 4 1 0,-4 2 1 0,-1 8-1 0,-3-11-2 0,-3 9 1 16,-3-5-1-16,-3 4 0 31,1 0-1-31,-5 1-2 0,-1-1 0 0,-3 2 0 0,-1 1-1 16,-5 2 0-16,1-3 1 15,-5-2-1-15,-4 1 3 16,-1-12 1-1,-1 0 0-15,-6-9-1 0,2-1 2 0,-2-11-1 16,-10-5-1 0,1-4 0-16,-6-4 1 15,2-3 0 1</inkml:trace>
  <inkml:trace contextRef="#ctx0" brushRef="#br0" timeOffset="5902.9399">29669 15388 5 0,'11'5'13'0,"7"2"-13"0,0-9 1 0,2-12-1 16</inkml:trace>
  <inkml:trace contextRef="#ctx0" brushRef="#br0" timeOffset="6389.9296">29471 15329 47 0,'-22'3'91'0,"-3"-3"-2"0,5 0-4 0,-2-1-2 16,-1-3-60-16,5 3-2 16,-1 1-2-16,4 0-7 0,0 3-3 15,5 1-1 1,2 5 0-16,8 0-1 0,11 2-1 15,19 1-3-15,22 1-3 16,16 1 0-16,18 1 0 0,15 2 0 16,16-1 0-16,4 1 0 15,6-2 0-15,-4-1 0 16,-11-2 0 0,-7 0 0-16,-13-6 0 0,-15-2 0 15,-16-2 0-15,-11-2 0 16,-14-2 0-16,-8-4 0 15,-11 2 0-15,-7-3 0 0,-10 7 0 16,4-11 0-16,-4 11 0 16,0 0 0-16,0-10 0 15,0 10 0-15,0 0 0 0,-8 8 0 16,8-8 0 0,-4 23-3-16,-4-8-90 0,2 3-2 15,1-1-2-15,-1-5-7 0,1-2-3 16</inkml:trace>
  <inkml:trace contextRef="#ctx0" brushRef="#br0" timeOffset="7317.8001">30983 15654 5 0,'30'5'101'0,"-6"-2"-1"0,-5-2-5 16,-5-1-4-1,-6-4-3-15,-8 4-72 16,0 0-4-16,10 17-9 0,-10 5-3 16,3 7 0-16,-3 8 0 0,0 6 0 31,0 6 0-31,-7 3 0 0,3 3 0 0,0-5 0 0,-2-4 0 16,-6-5 0-1,6-7 0-15,-3-7 0 0,5-8 0 16,0-6 0-16,4-13 0 15,0 0 0-15,0 0 0 0,-1-16 0 16,3-4 0-16,11-5 0 16,1-6 0-16,6-6 0 15,8-3 0-15,4-2 0 16,-2-1 0-16,-1 3 0 0,3 0 0 16,1 7 0-1,0 6 0-15,-4 7 0 16,-9 3 0-16,-4 7 0 0,3 8 0 15,-2 2 0-15,-6 4 0 16,-4 8 0-16,-3 5 0 16,-1 4 0-16,0 6 0 15,-3 3 0-15,0 6 0 0,-7 0 0 16,2 0 0 0,-1-3 0-16,5-3 0 0,0-5 0 0,1-3 0 15,5-8 0-15,5-7 0 16,8-5 0-16,7-2 0 15,4-9 0-15,4-3 0 0,5-4 0 16,0-5 0-16,8-1 0 16,-3 0 0-16,-2-1 0 15,-4 2 0-15,-1 5 0 0,-5 3 0 32,-8 2 0-32,-6 5 0 0,-17 6 0 0,0 0 0 15,1 8 0 1,-1 5 0-16,-13 7 0 15,-4 4 0-15,-1 3 0 16,0 8 0-16,9 1 0 0,5 2 0 16,-5 1 0-16,2-2 0 0,10-1 0 15,2-5 0-15,8-5 0 16,9-6 0-16,1-5 0 16,-4-7 0-16,4-6 0 0,1-2 0 15,0-7 0-15,5-2 0 16,3-3 0-16,-12-3 0 0,1 0 0 15,2-5 0 1,1 1 0-16,-10 0 0 0,0-4 0 16,-8-1 0-16,-6-4 0 15,0 1 0-15,-13 0 0 16,-12-1 0-16,-4 3 0 0,-3 0 0 16,-7 5 0-1,-1 3 0-15,0 8 0 0,7 3 0 0,4 7 0 31,11 2-38-31,11 13-52 0,7 3-4 16,13 1-6-16,6 3-5 16</inkml:trace>
  <inkml:trace contextRef="#ctx0" brushRef="#br0" timeOffset="8590.0511">32416 16222 25 0,'0'0'89'16,"0"0"0"0,0 0-4-16,-6 1-3 0,6-1-52 0,0 0-6 15,-2-6-6 1,2 6-5-16,-11-4-2 0,11 4-3 16,-11-2-2-16,11 2-1 15,-14 0-2-15,4 0 1 0,-7 0-3 16,7 2 2-1,-2 2-1-15,1-2-1 0,-2 2 0 16,3-1 0-16,-3 1-1 16,-2 0 1-16,3 2 1 15,-10-1-1-15,3 2 0 16,3 1 1-16,-4 1-2 0,-5 1 3 16,2 2-3-16,6 1 0 15,-2 0 0-15,8 0 0 16,2 0 0-16,3 0 0 15,1 1 0-15,5-3 0 0,0-1 0 16,0-10 0-16,20 13 0 16,1-10 0-16,-1-2 0 0,2-1 0 31,10-8 0-31,8-4 0 0,-3-4 0 0,11-7 0 16,-6-4 0-1,-3-8 0-15,10-1 0 0,2-5 0 16,-7-2 0-16,0-2 0 15,-1-3 0-15,-5 2 0 0,-3-2 0 16,1 4 0-16,-13 3 0 16,-1 2 0-16,-6 8 0 15,-4 2 0-15,-3 8 0 0,-5 3 0 16,-2 8 0-16,-2 10 0 16,0 0 0-16,0 0 0 15,-2 9 0-15,-9 12 0 0,-6 6 0 16,-4 8 0-16,-2 6 0 15,-9 9 0-15,-5 3 0 0,-4 1 0 16,11-3 0 0,8 2 0-16,2-3 0 0,10-4 0 15,4-4 0-15,12-9 0 16,9-4 0-16,13-7 0 16,-3-4 0-16,-2-8 0 15,13-4 0-15,-3-6 0 16,2 0 0-1,-9-7 0-15,4 0 0 0,-11-3 0 16,-1 0 0-16,-2 4 0 0,-16 6 0 16,0 0 0-16,0 0 0 15,-15-1 0-15,-1 7 0 16,7 7 0-16,-7 3 0 0,3 5 0 16,0 0 0-16,9 0 0 15,-3-1 0-15,7 0 0 0,0-6 0 16,6 0 0-16,7-6 0 15,-2-4 0-15,9-4 0 16,-3 0 0-16,8 0 0 0,-4-4 0 16,2-6 0-1,6 1 0-15,-10-1 0 16,-2-1 0-16,2 1 0 16,-7-1 0-16,-4 2 0 15,1 1 0-15,3 6 0 0,-12 2 0 16,0 0 0-16,0 9 0 15,0 0 0-15,2 3 0 16,-1 0 0-16,7 1 0 0,0-1 0 16,5-1 0-16,8-6 0 0,1-4 0 15,6-2 0-15,-8-4 0 16,3-8 0-16,22-12 0 16,-20 7 0-16,1-2 0 15,1-3 0-15,-3-5 0 0,25-24 0 16,3-10 0-16,-11 0 0 15,-18 32 0-15,-13 0 0 16,9-19 0-16,-16 29 0 16,-2 1 0-16,-1-9 0 15,-19 23 0 1,-11 13 0-16,12 3 0 16,-3 9 0-16,-18 22 0 0,-6 11 0 0,-1 9 0 15,5 7 0-15,3 2 0 16,2-1 0-16,-4 3 0 15,8-6 0-15,-7-3 0 16,11 4-21-16,-9-8-69 16,-4-4-5-1,7-10-3-15,-5-10-8 0,7-12 5 0</inkml:trace>
  <inkml:trace contextRef="#ctx0" brushRef="#br0" timeOffset="9052.5404">32215 16804 6 0,'-23'2'100'15,"11"1"-1"-15,12-3-3 16,-8 9-4-16,8-9-2 0,17 0-72 16,2 8-8-16,-1 6-10 15,4 3 0-15,-5 5 0 16,4 8 0-1,-6 1 0-15,-2 7 0 0,-12 2 0 16,-4 3 0-16,-10-2 0 16,-20-1 0-1,7-2 0-15,-9-6 0 0,3-6 0 0,1-4 0 16,3-6 0-16,6-5 0 16,8-3 0-16,14-8 0 0,11 10 0 15,16-7 0-15,15 1 0 16,6-4 0-16,8 0 0 15,12 0 0 1,-7 0 0-16,14-1 0 0,-19-5 0 0,8 3 0 16,-24-2 0-16,5-1 0 15,-12 3 0-15,-10 1 0 16,-1-1 0 0,-13-2 0-16,8 3 0 0,-17 2 0 0,0 0 0 15,-10 5 0 1,-4 1 0-16,5 9 0 15,4-5-38-15,-16-6-59 16,2 9-4-16,-21-14-3 0,6-4-7 16</inkml:trace>
  <inkml:trace contextRef="#ctx0" brushRef="#br0" timeOffset="11404.9308">32082 14833 88 0,'13'-21'98'0,"-10"-4"-6"16,2 2-5-16,-5-23-2 15,-1 28-63-15,1 5-6 16,0 13-6-16,0 0-2 0,0 0-3 16,11 10-5-16,-10 11 0 15,7 8 0-15,4 4 0 16,-2 10 0-16,5 3 0 0,1 5 0 15,-2 2 0 1,5 2 0-16,-2 0 0 0,2-2 0 16,-1-2 0-16,-1-5 0 15,0-2 0-15,-1-6 0 16,-2-5 0-16,-4-7 0 16,2-5 0-16,-2-5-23 0,0 3-52 15,3-17-15 1,-3-7-4-16,2-13-5 15,3-9-3-15</inkml:trace>
  <inkml:trace contextRef="#ctx0" brushRef="#br0" timeOffset="11623.7794">32615 14929 56 0,'21'-29'97'0,"-6"4"-1"0,-2 9-6 16,-7-1-2-16,-6 17-57 15,8-9-7-15,-8 9-7 16,-7 13-8-16,-12 3-6 0,-6 4-3 15,-8 7 0-15,-16 11 0 16,-13 4 0-16,-4 13 0 16,-15-1-7-16,10 5-6 15,1-5-8-15,3 1-30 16,-9-8-39-16,19-8-3 16,9-13-4-16,9-16-1 0</inkml:trace>
  <inkml:trace contextRef="#ctx0" brushRef="#br0" timeOffset="11904.4637">31606 15144 78 0,'0'0'97'16,"12"7"-2"-16,25 2-6 16,2-1-1-16,17 6-66 0,18 4-2 15,10 4-8 1,15 7-4-16,6 1-6 15,1 1-2 1,-11 0 0-16,1-2 0 0,-9-2 0 16,-14-6 0-16,-14-4 0 15,-17-4 0-15,-9-5 0 0,-15-1 0 16,-18-7-16-16,0 0-19 16,0 0-53-16,-21 4-3 0,-14-4-6 15,-11-3-6-15</inkml:trace>
  <inkml:trace contextRef="#ctx0" brushRef="#br0" timeOffset="12391.7475">30513 15413 47 0,'-7'-12'97'16,"0"0"-2"-16,0-3-4 16,7 2-2-16,-5 1-57 15,5 12-7 1,-6-11-6-16,6 11-7 0,0 0-8 16,18 16-4-16,2 5 0 0,8 8 0 15,7 5 0-15,5 7 0 16,8 7 0-16,-2 2 0 31,-3 4 0-31,-8-2 0 0,-12-1 0 0,-15-4 0 0,-9-2 0 16,-25-4 0-16,-13-4 0 15,-19-5 0-15,-6-1 0 16,-16-5 0-16,5 5 0 0,-1-4-93 16,0-4-1-16,11-2-6 15,7-6-6-15,11 0-2 0</inkml:trace>
  <inkml:trace contextRef="#ctx0" brushRef="#br0" timeOffset="13071.3287">23872 18894 47 0,'-308'11'40'15,"-15"-13"1"-15,-19 1-3 16,-15 0-81-16,-8-10-7 16,-8-7-1-16</inkml:trace>
  <inkml:trace contextRef="#ctx0" brushRef="#br0" timeOffset="14443.8315">7406 18779 47 0,'15'22'51'0,"1"0"1"16,-16-22-12-16,23 10-13 16,1 1-1-16,-24-11-3 0,31 6-2 15,-1 0 0 1,-7-6 1-16,1 2 0 0,2 0-3 16,1 1-2-16,3-1-4 15,0 0-3-15,4 2-2 16,2-1-1-16,5 1-4 15,44 6-2-15,-38-4 0 0,3-1-1 16,6-1-1-16,6 1 1 16,1 2 0-1,10 1-1-15,4-2 0 0,4 4 0 16,6-4-1-16,6 3 2 16,2-2-1-16,8 1 0 0,0 0 0 15,7 2 0-15,8 0-1 16,-1-1 1-16,8 0 0 15,1 0-1-15,0 3 1 16,5-1-2-16,5-5 2 16,0-6-1-16,2 0 1 15,4 0-1-15,-1 0 1 16,5 0-1-16,-1 0 1 0,-1 0 0 16,3 0 0-1,-6 0 0-15,-1 0-1 0,3 0 0 16,-1 0 1-16,0 0-1 15,-3 0 0-15,5 0 0 16,1 0-1-16,-1 0-1 0,2 0 2 16,0 0-1-1,-4 0 0-15,-5 0 0 0,1 0-1 16,-1 0 1-16,1 0 0 16,-4 0 1-16,1 0-1 15,-4 0 1-15,0 0 0 16,-3 0 1-16,-1 0 1 15,-9 0-2-15,-2 0 1 16,-3 0-1-16,-5 0-1 0,-2 0 2 16,-4 0-2-16,-2 0 0 15,-4 0 0 1,6 0 1-16,-6 0-1 0,2 0 2 16,6 0 0-16,-5 0-1 15,4 0 3-15,8 0-4 16,-2 0-2-16,1 0-7 0,4 0-6 15,1 0-3-15,3 0-11 16,1 0-13-16,3 0-17 16,7 0-6-16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6-10T16:29:00.3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1404 2237 1 0,'-11'-27'90'16,"0"0"-1"-16,0 0 0 16,6 1-3-16,0-1-48 15,0 7-1-15,1 4-17 16,4 4-6-16,0 12-5 0,0 0-2 16,3 17-2-16,0 13-2 15,7 17 5-15,-10 6-12 16,3 18 5-16,-3 8 3 15,0 7-1 1,5 3 3-16,-5-2-7 0,-5-1 0 0,0-13 2 16,4-2 1-16,1-9-2 15,0-13 1-15,0-4-2 16,-7-5-2-16,7-8 1 16,5-9-2-16,0-5-2 15,-4-7-2-15,-1-11-2 0,11 0-8 16,-3-20-6-16,3-9-5 15,-3-11-5-15,-2-12-2 16,-3-6 1-16,2-16 4 0,-4-3 4 16,-3-3 10-16,-1 2 20 15,-1-2 10-15,-2 1 9 16,2 0 5-16,4 10 3 0,0 9 2 16,4 0-6-16,8 12 6 15,-2 1-16-15,4 13-1 16,-1 9-3-16,4 11-1 15,-3 14-3-15,1 4-6 0,3 22 4 16,7 5-10-16,-6 14 6 16,-2 15-1-16,5 8 0 15,-7 4 1-15,-1-1-2 16,-1-3 3-16,-2-7 0 16,-8-7-1-16,-1-12 0 0,7-15 2 15,-5-13-1-15,12-12 0 16,-8-8 0-16,8-11-1 15,0-10 1-15,-1-9 0 16,3-11-3-16,0-5 0 0,-1-4 0 16,-2-5 0-16,1 7 0 15,1 4-2-15,-2 7-2 16,1 7 3-16,3 10-3 0,-10 9 2 16,5 9-2-16,-3 8 2 15,3 2-2-15,-1 8 2 16,1 7 4-16,3 5-2 15,2 7 1-15,10 3-2 0,-3 4 3 16,3 3-2 0,8-1 3-16,8-1-3 0,4-4 0 15,-6-7 0-15,1-5 3 16,1-9-1-16,3-8 0 16,3-4 0-16,-11-10 0 0,-2-8 0 15,-4-5-3-15,-2-5 0 16,-2-3 0-16,-7 2-1 15,-6 3 2-15,-4 2-1 0,-5 6-1 16,-8 4 1-16,-7 7 2 16,-7 7 1-16,-7 7 0 15,1 9-1-15,0 8-1 0,-12 4 2 16,5 8 0-16,6 5-2 16,7 1 1-16,5 2 0 15,9-7 1-15,0-3-2 16,9-8 0-16,10-5 0 0,-1-11 0 15,1-8 0 1,2-2 0-16,-1-12 0 0,-2-6 0 16,1-5 0-16,1-6 0 15,-8-5 0-15,0-3 0 16,-2-5 0-16,-7 2 0 0,-6-2 0 16,-8 6 0-16,-4 2 0 15,-6 6-5-15,-3 6-7 16,4 10-12-16,-8 7-23 0,5 5-40 15,18 9-2-15,1 0-10 16,8 7 1-16</inkml:trace>
  <inkml:trace contextRef="#ctx0" brushRef="#br0" timeOffset="1064.5027">3140 2263 30 0,'9'-8'90'16,"-9"8"-1"-16,5-11-3 15,-5 11-3-15,-16-1-42 16,2 2-18-16,-7 14-10 16,0 4-5-16,-2 7-2 15,-3 7-1-15,7 3-2 0,-3 0-1 16,12 0 0-16,2 0 0 16,8-5 0-16,10-8 1 0,2-7 0 15,5-7 1 1,2-9 1-16,14-9-1 15,-4-11 0-15,12-9-1 0,-3-10-3 16,-3-10 0-16,8-8 0 16,3-11 0-16,0-6 0 0,-6 0 0 15,3-1 0-15,-11 3 0 16,-1 5 0-16,-5 8 0 16,-8 10 0-16,-8 13 0 15,-4 13 0-15,-6 14 0 16,-10 13 0-16,-8 19 0 0,-3 13 0 15,-2 14 0-15,1 16 0 16,3 7 0-16,7 5 0 16,1-2 0-16,13-7 0 15,13-8 0-15,9-9 0 16,9-15 0-16,7-13 0 16,3-18 0-16,3-6 0 15,5-6 0-15,-3-16 0 0,-5 0 0 16,1-10 0-16,-1-3 0 15,-9 1 0-15,-3 2 0 16,-8 0 0-16,-5 6 0 0,-5 3 0 16,-4 5 0-16,-8 6 0 15,-1 12 0-15,0 0 0 16,-10 0 0-16,4 7 0 16,-5 11 0-16,5 3 0 0,2 8 0 15,0 4 0-15,4 2 0 16,7-4 0-16,6-3 0 15,8-5 0-15,7-7 0 16,5-9 0-16,7-7 0 0,5-8 0 16,-4-12 0-16,7-6 0 15,-1-5 0-15,-1-6 0 16,-6-5 0-16,-6-5 0 16,-8 0 0-16,-2 2 0 15,-9 2 0-15,-4 5 0 0,-9 2 0 16,-1 6 0-16,-2 11 0 15,-1 8 0-15,2 11 0 16,-15 0 0-16,11 7 0 0,3 9 0 16,3 1 0-16,10 2 0 15,8-1 0-15,7-1 0 16,9-9 0-16,7-2 0 0,6-6 0 16,3-12 0-16,6-12 0 15,-3-5 0-15,0-8 0 16,0-8 0-16,-2-7 0 0,-4-7 0 15,-27 29 0 1,2-4 0-16,-6-4 0 0,3-1 0 16,-6 0 0-16,-3 1 0 15,-5 1 0-15,0 0 0 16,-4 6 0-16,-1 1 0 16,-4 10 0-16,-2 2 0 0,-7 10 0 15,-2 9 0-15,-18 21 0 16,-5 29 0-16,0 33 0 15,-2 35 0-15,6 14 0 16,7 28 0-16,9-3 0 16,10-22 0-16,6-7 0 15,0-11-6-15,0-16-39 16,-2-19-44-16,-4-10-3 16,-13-36-6-16,-9-9-7 0</inkml:trace>
  <inkml:trace contextRef="#ctx0" brushRef="#br0" timeOffset="1465.7399">1937 3321 78 0,'-131'43'94'0,"24"-12"-3"0,18-7-4 15,19-9-3-15,25-8-67 16,11-2 0-16,24-1 0 16,24-4-3-16,25-9-2 15,28-7-12-15,28-6 0 0,27-5 0 16,41-4 0 0,27-8 0-16,22-4 0 0,13-3 0 15,21-1 0-15,-3 1 0 16,-5 0 0-16,-2 2 0 0,-21 3 0 15,-16 2 0-15,-23 7 0 16,-23 4 0-16,-32 5 0 16,-21 6 0-16,-23 6 0 15,-25 2 0-15,-15 5 0 16,-19 1 0-16,-18 3 0 16,12-2-6-16,13-2-84 0,-19-9-2 15,4-7-4-15,7-15-6 16,12-8-3-16</inkml:trace>
  <inkml:trace contextRef="#ctx0" brushRef="#br0" timeOffset="1929.607">5894 1616 94 0,'0'-19'96'16,"-3"-2"-4"-16,-2 4-5 0,0-1-2 15,-1 0-68-15,2 2-3 16,3 1-7-16,1 1-3 16,0 4-1-16,0 10-1 15,18-1-1-15,4 17 0 0,-2 24-1 16,-1 23 1-16,-6 18-1 16,-8 16 2-16,-14 14 1 15,-19-10-1 1,-8-6-2-16,0-12 0 15,1-17 0-15,7-15 0 16,10-18 0-16,12-13 0 0,20-16 0 16,22-4 0-16,24-6 0 15,12-6 0-15,18-3 0 16,10-4 0-16,10-2 0 16,-4-3 0-16,-6 0 0 15,-9 4 0-15,-19 2 0 16,-15 1 0-16,-13 6 0 0,-16 0 0 15,-7 5 0-15,-12 3 0 16,2 3 0-16,-11 0 0 16,0 9 0-16,-14-1-8 0,-1 7-83 15,-7 3-3-15,-13 1-2 16,-4 1-7-16,-12 0-2 16</inkml:trace>
  <inkml:trace contextRef="#ctx0" brushRef="#br0" timeOffset="2937.2213">3345 4387 69 0,'-41'-23'98'16,"2"2"-5"-16,-2 4-6 16,1 7-2-16,-26 10-66 15,31 5-3-15,4 20-6 0,7 9-4 16,3 14-3-16,4 9 0 15,6 11-1-15,5 9 0 0,-1 3 1 16,6-1-2 0,1-5 1-16,4-8-1 0,4-11 0 15,-1-10 0-15,-2-12 1 16,1-17-1-16,5-13-1 16,-6-10 1-16,-1-13-1 0,-4-16 0 15,3-11-1-15,3-12 0 16,-2-11-2-16,1-11 0 15,2-4 1-15,2-6 0 0,7 3 1 16,2 4 0-16,2 8 1 16,0 10 1-16,0 11 0 15,2 11 1-15,-1 16-1 0,1 11-2 16,0 17 1 0,1 7-1-16,1 14-1 15,3 13 0-15,7 9 1 0,1 10 0 16,2 7-1-16,1 6 4 15,1-4-1-15,-1-3 0 16,3-9 1-16,-3-8 0 16,-3-13 0-16,-1-11 1 0,-3-14 0 15,-3-11-2-15,-2-12 0 16,-1-10 1-16,-6-10-1 0,2-6 0 16,-6-7-1-16,3-2-1 15,-4 2 1-15,-5 1 1 16,-2 5-1-16,-3 7 0 15,-1 10-2-15,-2 8 0 0,-1 11-1 16,0 10 2 0,0 9-1-16,5 12-2 0,1 6 1 15,0 9-1-15,8 5 3 16,8 2 0-16,3-2 1 16,6-3-1-16,4-7 1 0,-1-5 1 15,2-12 1-15,3-9 0 16,-2-7 0-16,-1-12 0 15,-5-9 0-15,-1-8 1 0,-3-9-1 16,-2-4-1-16,-2-5 2 16,-2 1-2-16,-4 1 1 15,-3 6 1-15,-2 4-3 16,-2 8 0-16,-5 8 0 0,0 10 0 16,-5 11 0-16,11 0 0 15,-6 14 0-15,4 7 0 16,2 7 0-16,1 7 0 0,4 7 0 15,1 2-3-15,3 1 0 16,-2-5-2-16,2 0-3 16,-5-8-3-16,4-4-10 15,-3-11-40-15,0-12-28 0,-4-4-2 16,-2-14-7 0,-6-11 0-16</inkml:trace>
  <inkml:trace contextRef="#ctx0" brushRef="#br0" timeOffset="3111.0255">4392 3764 25 0,'-24'-32'82'15,"5"9"-5"-15,8 5-4 0,4 4-4 16,7 14-60-16,6-1-13 16,10 11-25-16,3 10-41 15,6 12-7-15,2 5-3 0,2 2 5 16</inkml:trace>
  <inkml:trace contextRef="#ctx0" brushRef="#br0" timeOffset="3508.5679">4812 4020 64 0,'26'0'84'16,"-5"0"-2"-16,-3 10-20 16,-3-2-19-16,0 3-13 0,2 7-7 15,0 0-9 1,4 7-5-16,0-1-2 0,0 4-2 15,-1-3-1-15,-2 2-2 16,-2-4 0-16,-2-3 2 16,-4-6 0-16,-3-3 1 15,-7-11 1-15,13 2 0 0,-6-7 0 16,1-14 0-16,5-3-1 16,-2-5-2-16,1-3-1 0,6-3 0 15,-1 3-1 1,-1 4 0-16,-2 3 0 0,1 9-1 15,-7 2 0-15,5 10 1 16,-4 2-1-16,1 8 0 0,1 6 0 16,1 2 0-16,3-1 1 15,5 1 2-15,2-2-1 16,3-6 1-16,-2-3 1 16,8-5 0-16,1-5 0 15,0-6-1-15,3-4 0 0,-1-4-3 16,3-6-3-16,5 1-8 15,-7-2-74-15,12-11-3 16,-1-3-5-16,2-10-7 16,3-4-6-16</inkml:trace>
  <inkml:trace contextRef="#ctx0" brushRef="#br0" timeOffset="5332.6555">7000 3521 31 0,'-27'-3'88'0,"6"1"-3"15,2-2-5-15,6-1-6 16,3 3-56-16,10 2-1 0,0 0-7 16,0 0-3-16,0 0-1 15,8-1 0-15,2-3 1 16,4 0 2-16,7-3-1 0,1-4 1 15,2-4-2-15,3-5 0 16,-2 0-2-16,-1-4 1 16,1-6-1-16,-7-2-1 15,-3-3 1-15,-5 2-1 0,-5-1 1 16,-5 5-2-16,-2 1 0 16,-6 6-1-16,-7 7-2 15,-8 11 0-15,-7 4 0 16,-3 15 0-16,-6 11 0 15,-2 10 0-15,-5 8 0 16,1 9 0-16,4 7 0 0,6 4 0 16,10 2 0-16,12-3 0 15,12-3 0-15,9-7 0 16,15-10 0-16,14-8 0 0,8-15 0 16,8-10 0-16,5-11 0 15,6-15 0-15,3-11 0 16,0-13 0-16,6-6 0 15,-1-10 0-15,-2-6 0 16,7-1 0-16,-4 1 0 0,-8 3 0 16,-3 4 0-16,-3 10 0 15,-8 8 0-15,-12 12 0 16,-5 12 0-16,-11 9 0 0,-4 8 0 16,-6 14 0-16,-1 11 0 15,-2 8 0-15,-1 7 0 16,3 5 0-16,6 2 0 15,3-2 0-15,9-1 0 16,7-10 0-16,5-8 0 0,14-9 0 16,4-12 0-16,5-9 0 15,2-7 0-15,0-10 0 16,-2-10 0-16,-4-4 0 0,-4-3 0 16,-10-2 0-16,-10-2 0 15,-4 1 0-15,-14 1 0 16,-9 5 0-16,-9 4 0 15,-4 5 0-15,-9 7 0 0,-9 6 0 16,-4 9 0-16,-6 4 0 16,1 8 0-16,0 7 0 15,4 6 0-15,3 4 0 0,5 1 0 16,8 1 0-16,7-1 0 16,3-3 0-16,8 1 0 15,9-7 0-15,3-1 0 16,3-8 0-16,2-3 0 0,-2-6 0 15,2-5 0-15,0-8 0 16,-1-5 0-16,-1-3 0 16,1-7 0-16,-2 0 0 0,-3-7 0 15,1 3 0-15,-2-4 0 16,-2 0 0-16,-3 1 0 16,-5 1 0-16,-2 6 0 15,-1 0 0-15,-4 6 0 0,-1 3 0 16,0 7 0-16,0 9 0 15,0 0 0-15,0 0 0 16,-5 8 0-16,5 7 0 0,0 7 0 16,5 6 0-16,4 1 0 15,4 1 0-15,6-3 0 16,3-3 0-16,6-5 0 16,3-7 0-16,3-7 0 15,-3-5 0-15,4-1 0 16,-6-10 0-16,-2-8 0 0,-1-3 0 15,-1-4 0-15,-2-3 0 16,-1 0 0-16,-1-2 0 16,2 5 0-16,-3 1 0 0,-4 7 0 15,0 3 0-15,-4 7 0 16,-2 6 0-16,-10 2 0 16,9 10 0-16,-7 6 0 15,-2 7 0-15,-1 1 0 0,-2 5 0 16,-3 2 0-1,0-1 0-15,-2-3 0 0,4-5 0 16,-1-6-7-16,5-16 1 0,0 0-1 16,11-2 2-16,3-17 1 15,5-9 1-15,2-12 3 16,5-6-1-16,-1-13 0 16,4-2 1-16,-2-3 0 15,0 0 2-15,-1 3 2 16,-4 8 2-16,-1 8 0 0,-5 10 1 15,-1 11-1-15,-6 10-3 16,0 11-3-16,-9 3 0 0,8 19 0 16,-3 6 0-16,-2 8 0 15,0 11 0-15,-2 11 0 0,1 4 0 16,0 3 0 0,2-3 0-16,1-3 0 0,0-6 0 15,3-12 0-15,4-8 0 16,2-16 0-16,5-6 0 0,1-8 0 15,1-11 0 1,2-8 0-16,2-5 0 0,5-2 0 16,3-1 0-16,-2-1 0 15,2 5 0-15,-8 2 0 16,4 4 0-16,-8 6 0 0,1 5 0 16,-6 4 0-16,-5 2 0 15,1 0 0-15,3 7 0 16,3 0 0-16,4 2 0 15,9 1 0-15,1-4 0 16,8 2 0-16,5-3 0 0,6-3 0 16,1-1 0-16,2-1 0 15,0-5 0-15,-4-4 0 0,-3-5 0 16,2 1 0-16,-16 6-63 16,8-21-28-16,-2-4-1 15,6-7-7-15,0-4-5 16</inkml:trace>
  <inkml:trace contextRef="#ctx0" brushRef="#br0" timeOffset="7348.0082">11383 2619 81 0,'-27'14'87'0,"4"-6"-1"16,4-3-5-16,8-28-7 15,11 23-58-15,-1-11 0 16,8 2-2-16,9-7-6 0,3-4-2 16,6-8-1-16,7-6-2 15,2-2 0-15,2-5 0 16,1-2 0-16,-1-2 0 0,-7 4 0 15,0-2 1 1,-10 6-1-16,-3 3-1 16,-9 4 0-16,-3 7-1 0,-4 6-1 0,-6 9-1 15,-28 24 2 1,-4 18-1 0,-5 16 1-16,-6 11 1 0,5 11 0 15,1 10 0-15,8 4-2 16,9-1 0-16,26-16 0 15,10-6 0-15,17-13 0 16,10-9 0-16,9-13 0 16,5-9 0-16,4-11 0 15,2-8 0-15,1-5 0 16,-2-12 0-16,-1-8 0 0,-8-5 0 16,-2-4 0-16,-6-1 0 15,-10-4 0-15,-5 3 0 0,-9 2 0 16,-7 5 0-16,-7 2 0 15,-2 8 0-15,-3 8 0 16,-10 7 0-16,-2 4 0 0,-1 9 0 16,-1 7 0-16,3 6 0 15,2 6 0-15,1 3 0 16,6 1 0-16,6-1 0 16,3-1 0-16,10-3 0 0,7-5 0 15,5-5 0 1,0-5 0-16,7-6 0 0,1-3 0 15,-3-3 0-15,0-6 0 16,2-4 0-16,1-5 0 16,-9-2 0-16,6-5 0 0,-8-1 0 15,-3-4 0-15,-1 1 0 16,-3-2 0-16,-6 6 0 16,-1 4 0-16,-5 0 0 0,-3 7 0 15,0 11 0-15,0 0 0 16,-7 0 0-1,1 12 0-15,3 6 0 0,0 3 0 0,2 4 0 16,1 1 0-16,8-3-3 16,7-4 1-16,9-4 0 15,5-9 1-15,4-3 1 16,4-9 0-16,3-9 1 16,-3-6 1-16,1-6 0 0,-3-6-1 15,0-6 1-15,-3-7-2 16,-7-3-2-16,-1 1 1 15,2-2 1-15,-4 3-1 16,-4 5-1-16,1 5 2 0,-6 9 0 16,-4 9-2-16,0 8 2 15,-9 11-1-15,0 0 1 16,1 18 0-16,-4 10 1 16,-8 14 0-16,-2 11 0 0,2 12 0 15,-3 6-2-15,1 2-2 16,8-4 0-16,-1-6 1 15,5-11-1-15,0-14 0 0,8-13-1 16,3-21 2-16,5-10 4 16,2-15 0-16,0-12 1 15,1-7-1-15,4-7-1 0,2-7 0 16,-1-1 1-16,-3 1-1 16,-2 4-2-16,-2 4 1 15,-3 8-1-15,-3 5 1 0,-5 10-1 16,0 10 1-1,-5 13-1-15,0 0 1 0,0 0 1 16,4 20-1-16,-1 1 1 16,8 0 1-16,6 4 1 15,7-3 1-15,8-3 1 16,7-6-5-16,13-4 0 0,-2-6 0 16,4-3 0-16,0-6 0 15,-3-3 0-15,0-3 0 16,-7 0 0-16,-7-3 0 0,-7-1 0 15,-4-1 0-15,-2 2 0 16,-6 0 0-16,1 2 0 16,-4 2 0-16,-1 1 0 15,5 5 0-15,2 5-4 0,2 0-6 16,-1 10-1-16,3 6 0 16,1 0-1-16,-3 7 3 15,-2 0 0-15,-5 3 2 16,0 1 1-16,-7 1 2 15,-1-1 2-15,-7 3 1 0,-1-4 2 16,-10 7 1-16,-3 0 0 16,-11 4 1-16,-7 4 2 15,-16 2-2-15,-8 8 2 0,-14 4 0 16,-11 8-1-16,-20 3 0 16,-12 2 0-16,-14 5-1 15,-13 1-1-15,-11-1 1 0,-7-3 0 16,-10-4 0-16,-10-4 0 15,-4-3 0-15,-9-2 0 16,-8-6 1-16,-13 2 0 16,-6-1-1-16,-12 0 1 0,-5 0-2 15,-5 6 1-15,-3-6-1 16,-3 3 1-16,1 1-3 16,4 1 0-16,-6 0 0 15,5 2 0-15,-2 0 0 16,-3-3 0-16,-2 1 0 0,2 0 0 15,0-2 0-15,-1-4 0 16,2 3 0-16,2 0 0 16,4 0 0-16,3 2 0 0,6 4 0 15,0 1 0-15,4 1 0 16,8 5 0-16,3-1 0 16,7-1 0-16,1 1 0 0,8-3 0 15,1 0 0-15,5-5 0 16,11-1 0-16,9-7 0 15,0-2 0-15,12-5 0 16,12-5 0-16,5 0 0 0,13-7 0 16,7 1 0-16,-1-2 0 15,12-4 0-15,7 1 0 16,7-2 0-16,7-2 0 16,5-2 0-16,7-2 0 15,10-3 0-15,9-3 0 0,2 2 0 16,13-6 0-16,-3 1 0 15,8-1 0-15,10 1 0 16,3-2 0-16,-3-2 0 0,9 1 0 16,5-1 0-16,0 1 0 15,17-7 0-15,-14 11 0 16,14-11 0-16,-1 14 0 16,2-5 0-16,18-5-53 0,5 2-38 15,2-11-1-15,14-15-7 16,12-21-4-16</inkml:trace>
  <inkml:trace contextRef="#ctx0" brushRef="#br0" timeOffset="28155.6381">1764 6629 81 0,'-8'-15'93'15,"7"1"-3"-15,-3-1-6 16,4 1-28-16,0 14-17 0,-3-11-16 15,3 11-8-15,-12 15-6 16,12 9-5-16,-2 5-2 16,0 10 0-16,-11 9 0 0,7 10 0 15,-8 10-1-15,10 4 1 16,-7 3-1 0,-3-3 0-16,1-1-2 0,-2-7-1 0,7-8-2 15,-2-10-6-15,9-12-2 16,1-9-5-16,-1-11-6 15,1-14-14-15,7 1-14 16,2-11-10-16,8-10-7 16,-2-13-1-16,-1-4-1 15,2-10 6-15</inkml:trace>
  <inkml:trace contextRef="#ctx0" brushRef="#br0" timeOffset="28875.6912">1768 6979 12 0,'12'-69'58'0,"-1"-1"10"0,6 2 2 15,-4 6 0-15,3 9-8 16,0 7-14-16,-3 11-15 15,-1 12-11-15,0 10-7 16,-1 13-5-16,1 5-7 0,-3 15-2 16,4 8-2-16,-3 7 0 15,0 10 2-15,4 10-2 16,-8 6 3 0,6 3-2-16,-10-3 3 0,3-3-1 15,0-5-1-15,-3-10 0 0,0-7 1 16,2-15-1-16,2-10-2 15,-6-11 2-15,23-5-2 16,-9-13 3-16,4-5-1 0,2-7 1 16,5-5-3-16,-4-7 2 15,1-5 0-15,11 2 1 16,-7-2-1-16,-4 4 0 0,3 2-1 16,-2 9 0-16,2 6 0 15,-2 7-1-15,-4 7 0 16,-19 12-1-16,20 0 0 15,-2 10 0-15,-15 6 1 0,8 5-1 16,-4 5 1-16,5 3 0 16,-1 1 1-16,6 1 1 15,-1-4 0-15,1-2 0 16,6-2 0-16,5-8-1 0,1-3 0 16,1-6-1-16,3-3 1 15,0-3 0-15,-1-6-1 16,-2-5 1-16,2-4-1 15,-6-1 3-15,-1-1-1 0,-8 1 0 16,-5 2 0-16,-4 2-1 16,-8 12 1-16,6-13-1 15,-6 13-1-15,-5 10 1 16,-8 5 0-16,3 5 0 16,-4 7-1-16,-1 4 0 0,-1 5 1 15,4 0 0-15,4-2 1 16,4-3 0-16,4-5 0 15,0-4 1-15,8-6 0 0,1-9 1 16,2-4 0-16,2-4 0 16,-3-8 0-16,0-5 0 15,0-4 0-15,-4-5-1 0,-1-1 0 16,4-5-2-16,-7-1 0 16,1-1 0-16,-3 0 0 15,0 2 0-15,-2 0-8 16,-1 7-7-16,-4 0-19 0,-3 6-53 15,8 4 0-15,2 3-7 16,9 5-6-16</inkml:trace>
  <inkml:trace contextRef="#ctx0" brushRef="#br0" timeOffset="29789.3518">3437 6840 16 0,'29'-1'89'16,"-11"-4"0"-16,-13-4-3 15,-5 9-23-15,-6-11-9 16,-9 5-22-16,-4 6-13 16,-7 0-6-16,-4 9-4 0,-4 5-2 15,0 6-2-15,1 1-1 16,0 6-2-16,3 1 1 16,6-1-1-16,6 0 0 0,9-4-1 15,9-3 0-15,9-6 0 16,12-5-1-16,6-6 1 15,9-3 0-15,7-10 0 16,4-6 0-16,1-5-1 16,-3-7 0-16,6-5 2 15,-6-3-1-15,-1-5 0 0,-4-2 1 16,-5 0-1-16,-4 0 1 16,-5 5-2-16,-5 2 0 15,-10 7 0-15,-5 5 0 16,-6 11 0-16,0 13 0 0,-19 0 0 15,-4 7 0-15,-2 13 0 16,-7 7 0-16,3 11 0 0,3 1 0 16,8 4 0-16,4 1 0 15,12-1 0-15,8-3 0 16,17-6 0-16,10-4 0 0,4-8 0 16,8-8 0-16,-1-7 0 15,3-7 0-15,-2-3 0 16,0-9 0-16,-8-5 0 15,-4-3 0-15,-4-3 0 16,-7-2 0-16,-5 0 0 0,-2-3 0 16,-4 2 0-16,-8 0 0 15,0 4 0-15,-2 2 0 16,-1 4 0-16,0 6 0 16,0 10 0-16,0 0 0 0,-10 5 0 15,5 11 0-15,3 7 0 16,-1 3 0-16,3 4 0 15,0 2 0-15,7-2 0 0,9-5 0 16,9-4 0-16,5-6 0 16,10-8 0-16,9-7 0 15,6-5 0-15,4-13 0 16,2-7 0-16,-1-5 0 0,1-10 0 16,-4-5 0-16,-5-7 0 15,-4-5 0-15,-5-4 0 16,-9-1 0-16,-5-1 0 15,-5 3 0-15,-10 6 0 0,-3 6 0 16,-8 9 0 0,-3 7 0-16,-1 15 0 0,-9 11 0 15,-4 9 0-15,-5 15 0 0,-1 13 0 16,-4 12 0-16,-3 13 0 16,-6 10 0-16,-4 13 0 15,-3 7 0-15,2 2 0 16,7-2 0-16,4-3 0 15,6-9-2-15,5-5-7 0,12-15-4 16,7-13-8-16,15-18-10 16,7-11-24-16,7-6-30 15,2-8-5-15,7-14-4 0,5-11 1 16</inkml:trace>
  <inkml:trace contextRef="#ctx0" brushRef="#br0" timeOffset="30056.3381">5022 6735 86 0,'46'-42'93'15,"-4"7"-5"-15,6 10-17 16,-6 7-15-16,3 12-16 16,0 6-16-16,-5 9-8 15,-5 13-6-15,-9 6-5 0,-3 11-1 16,-11 5-2-16,-5 2-1 16,-5 1-1-16,-2-2 1 15,-8-3-1-15,3-7 1 16,3-5 0-16,2-9 1 0,17-4-1 15,6-7 0-15,18-2 1 16,7-3-1-16,12-1-1 0,10-2-2 16,7-2-3-16,6-2-7 15,-11-9-20-15,-7 0-54 16,-15-6-2-16,-18-5-6 16,-21-6-5-16</inkml:trace>
  <inkml:trace contextRef="#ctx0" brushRef="#br0" timeOffset="30617.8389">954 6100 38 0,'1'-22'88'16,"13"1"-3"-16,16 3 1 16,-2 8-4-16,6 8-57 0,4 2-4 15,4 9-4-15,-4 9-6 16,0 10-5-16,1 8-2 15,-6 5-2-15,5 2-3 16,0 0-1-16,-3-3-2 16,2-3-4-16,-1-12-2 15,-6-5-4-15,2-15-3 0,-5-6-1 16,-6-12 1-16,-10-12 0 16,1-6 3-16,-8-11 3 15,-1-2 6-15,-3-10 5 16,-2 4 6-16,-1-3 3 0,0 7 4 15,-4 4 2-15,-1 6 1 16,-2 11-1-16,0 8-3 0,1 14-1 16,-8 6-2-16,-1 15-3 15,1 11-2-15,-4 10-3 16,-7 11 0-16,1 12 0 16,-1 7 2-16,2 10-5 0,-3 0-5 15,-2 6-9 1,-4-5-11-16,9-9-11 0,3-8-14 15,6-16-30-15,-5-15-7 16,0-19 1-16</inkml:trace>
  <inkml:trace contextRef="#ctx0" brushRef="#br0" timeOffset="30865.2348">1149 6422 80 0,'9'-34'91'0,"5"3"-3"15,1 7-4-15,12 7-31 16,5 1-11-16,9 7-17 15,10 1-7-15,7 2-5 16,3 3-4-16,1-1-1 0,10 2-8 16,-3 2 0-16,3-1 0 15,-9 0 0-15,-2 1 0 16,-6-1 0-16,-7-3 0 16,-5 2 0-16,-9-1 0 0,-9 1-3 15,-6 2-11-15,-5-5-26 16,-3 2-47-16,7-2-1 15,2-3-7-15,7-2-5 0</inkml:trace>
  <inkml:trace contextRef="#ctx0" brushRef="#br0" timeOffset="32034.2956">7997 6778 30 0,'-11'-1'89'16,"-17"6"-1"-16,-6 8-3 15,-11 2-4-15,18 3-54 0,-30 10-3 16,-2-3-7-16,2 7-7 15,4 0-3-15,8-4-3 16,9 1-1-16,13-4-2 16,16-5 1-16,12-4-1 15,23-5 0-15,12-8 0 0,15-3 1 16,7-10-1-16,7-4 1 16,3-10-1-16,-3-3 1 15,-8-4-1-15,-9-4 1 16,-13-1-1-16,-10 1 0 0,-11 3 0 15,-10 5 0-15,-8 3 1 16,-5 8-1-16,-10 9-1 0,-4 7 1 16,0 6 0-16,-2 11-1 15,4 7 0-15,3 6 0 16,9 4 0-16,5 2 1 16,17-1-1-16,10-1 0 0,15-6 1 15,12-4 0-15,9-10-1 16,5-5 1-16,2-9 0 15,4-7 0-15,-5-11-1 16,-2-9 1-16,-8-4 0 0,-6-7 1 16,-8-6-1-1,-6-3 0-15,-9-2 0 0,-4 0 1 16,-9 4-1-16,-8 3 0 16,-3 6 0-16,-6 7 1 15,-6 8-2-15,-3 10 0 16,-6 5 0-16,-2 6-2 0,2 15 1 15,3 6 1-15,3 6-1 16,5 7 0-16,3 7 0 0,10-2 1 16,11 4-1-16,13-3 1 15,9-5 0-15,5-5 0 16,11-8 1-16,6-10-1 16,3-10 1-16,0-4-1 0,2-16 1 15,-7-6 0-15,-5-9 2 16,-3-6-3-16,-6-6 0 15,-11-5 0-15,-5-3 0 0,-11 2 0 16,-6 2 0-16,-9 2 0 16,-6 8 0-16,-1 4 0 15,-10 9 0-15,-1 11 0 16,-6 11 0-16,-3 6 0 16,0 13 0-16,-4 10 0 0,4 12 0 15,-5 9 0-15,6 9 0 16,3 7 0-16,9 4 0 15,8 2 0-15,14 0 0 0,12-3 0 16,19-3-15-16,11-12-18 16,19-5-54-16,14-10-3 15,9-15-5-15,11-12-7 0</inkml:trace>
  <inkml:trace contextRef="#ctx0" brushRef="#br0" timeOffset="33268.2198">11562 6173 67 0,'-21'-37'94'0,"-2"4"-4"16,-1 1-6-16,-5 8-3 15,-1 10-62-15,-8 9 0 16,-4 11-8-16,-6 17-4 16,-5 17-2-16,-9 13-2 0,-2 14 0 15,-7 12 0 1,10 8 0-16,7-2-1 0,9 4-1 16,18-3 0-16,11-9-1 15,15-8 1-15,21-14 0 16,20-13 0-16,19-10 0 0,14-9 0 15,12-12 0-15,4-10 1 16,5-8-1-16,4-13 1 16,-1-9-1-16,-5-7 0 15,-12-7 1-15,-7-7-1 0,-9-4-1 16,-14-1 2-16,-9-2-2 16,-12 4 0-16,-13 1 0 15,-12 7 0-15,-9 3 0 16,-16 7 0-16,-12 10-2 0,-9 6 2 15,-10 11-1-15,-10 7 1 16,-2 11-1-16,-6 11 1 16,0 9 0-16,2 8-1 0,4 6 1 15,11 5-1-15,12 0 1 16,10 2 0 0,16-2-1-16,13-4 1 0,13-8 0 0,16-9 0 15,10-5 1-15,10-10-1 16,3-10 1-16,5-3 0 15,1-13 0-15,0-5 0 16,0-7 1-16,-7-4-2 16,1-2 0-16,-2 0 0 15,-5 1 0-15,-1 4 0 0,-5 2 0 16,-5 5 0-16,-3 6 0 16,1 6 0-16,-7 7 0 15,-4 4 0-15,-2 9-2 0,-3 6 1 16,-3 5 0-16,1 5 0 15,-3 6 0-15,-1 2 1 16,-1 2-1-16,4-3 1 16,-5-2 0-16,6-3-1 0,-1-8 1 15,7-3 1-15,6-9-1 16,1-9 0-16,8-2 0 0,3-8 1 16,3-7-1-1,2-4 0-15,5-4 1 0,-5-5-1 16,0-4 0-16,-3 0 1 0,-5-3 0 15,0-1-1-15,-9 2 1 16,-4 2-1-16,-3 2 2 16,-5 5-2-16,-1 4 0 15,-6 6-2-15,-1 3 1 16,-4 12-1-16,0 0 0 16,0 0 1-16,-1 14-1 0,-2 4 0 15,0 4 1-15,3 4 0 16,0 2 0-16,6 0 1 15,4 0 0-15,3-4 0 0,6-4 0 16,5-4 0-16,1-6 1 16,1-5 0-16,3-5 0 15,-2-4 0-15,2-8 0 16,1-4 0-16,-3-5 0 0,8-4 0 16,1-3-1-16,1 0 1 15,1 0-1-15,7 2 0 16,-4 2 0-16,-1 5 0 0,0 4 0 15,-6 7 0-15,-1 7 0 16,-6 4 0-16,-3 11 0 16,-4 3 0-16,-3 9 0 15,-7 4 0-15,-1 4 0 16,-5 5 0-16,-4 1 0 0,-4-3-1 16,-6 0 0-16,1-3 0 15,-5-6-1-15,0-5-2 16,4-5-2-16,-1-12-6 15,11-6-8-15,0 0-9 0,0-11-24 16,19-6-31-16,1-6-4 16,10-7-6-16,5-6 1 15</inkml:trace>
  <inkml:trace contextRef="#ctx0" brushRef="#br0" timeOffset="35186.4622">13784 6429 66 0,'30'-44'92'0,"-8"8"-4"0,-3 4-11 16,-2 14-20-16,-3 5-19 15,-5 9-12-15,-9 4-10 16,9 17-6-16,-9 9-7 16,-2 9-2-16,-9 9 0 0,-3 11-2 15,-8 13-3 1,-5 4-7-16,-3 0-3 0,1-3-1 16,2-6 0-16,3-9 0 15,5-14 1-15,3-13 1 0,6-20 5 16,10-7 6-16,5-22 4 15,4-4-1-15,7-9 2 16,4-4-1-16,5-4-1 16,7-1 1-16,6 0 2 15,2 2 2-15,8 5 2 0,0 3 1 16,-1 7 1-16,2 4 1 16,-7 8 0-16,2 7-1 15,-8 9-1-15,-7 6-2 0,-7 8-3 16,-8 9-1-16,-2 5-1 15,-9 6-1-15,-3 3 0 16,-2 0-1-16,-5 0 0 16,2-3 1-16,5-5 1 0,1-6-1 15,14-5 1-15,4-8-1 16,8-4 1-16,5-6 0 16,6-1 0-16,5-9-1 15,-4-4 1-15,1-5 0 0,-5-5-1 16,-5-2 1-16,-7-1 0 15,-5-1-1-15,-8 1 1 16,-7-1 0-16,-3 5-1 0,-3 6 0 16,-5 6-1-16,-3 4 1 15,-4 6-1-15,0 3 0 16,-2 11-1-16,2 6 1 0,2 4 0 16,6 2 0-16,2 1 0 15,5 1 0-15,6-5 1 16,12-1 0-16,1-4 0 15,5-6 0-15,5-7 0 0,-4-3 1 16,5-4-1-16,-5-7 0 16,0-5 1-16,-3-3-2 15,-2-2 0-15,-1-2 0 16,0 0 0-16,-2-1 0 16,-1 2 0-16,-2 2 0 0,-4 3 0 15,0 4 0-15,-4 2 0 16,-6 9 0-16,0 0 0 0,0 0 0 15,3 11 0-15,-3 1 0 16,0 3-2-16,0 3 1 16,0 2 0-16,3-1 1 15,7 2 0-15,4-5 0 16,6 0 1-16,4-4-1 0,4-3 1 16,1-3-1-16,3-5 2 15,4-1-2-15,-6-3 0 16,0-7 0-16,-2-3 0 0,-1-3 0 15,-7-2 0-15,1-3 0 16,-5-1 0 0,-1-1 0-16,-2 1 0 0,-5 1 0 15,2 3 0-15,-7 3 0 16,0 4 0-16,-3 11 0 0,0 0 0 16,0 0 0-16,0 0 0 15,2 17 0-15,-2-1 0 16,0 5 0-16,1 2 0 0,2 0 0 15,2 0 0-15,2-3 0 16,3-1 0-16,1-3 0 16,5-3 0-16,1-1 0 0,2-5 0 15,3-1 0-15,1-3 0 16,-1-1 0-16,3-2 0 16,0 0 0-16,-2-4 0 15,-2-3 0-15,0 0 0 0,-1-1 0 16,-3-1 0-16,-1 1 0 15,-3 1 0-15,-5 1 0 16,3 3 0-16,-4 2 0 16,-7 1 0-16,17 4 0 0,-8 3 0 15,1 4 0 1,4 2 0-16,3 2 0 0,4 2 0 16,2-1 0-16,2-1 0 15,2-1 0-15,2-4 0 0,-1-3 0 16,3-4 0-16,-2-3 0 15,-2-2 0-15,-2-6 0 16,1-1 0-16,-3-5 0 0,0 0 0 16,-1-4 0-16,-2 0 0 15,-1-4 0-15,3 1 0 16,-3-2 0-16,2-2 0 0,1-1 0 16,-4-2 0-1,6 1 0-15,-4 0 0 0,0 1 0 16,-2-1 0-16,-1 1 0 15,-3 2 0-15,-2 2 0 16,1 4 0-16,-4 3 0 0,0 1 0 16,-2 3 0-16,-7 11 0 15,12-9 0-15,-12 9 0 0,16 6 0 16,-12 2 0-16,2 7 0 16,1 2 0-16,-2 6 0 15,0 4 0-15,3 2 0 16,-3 2 0-16,1-2 0 15,2 0 0-15,-2-2 0 16,0-5 0-16,1-4 0 0,0-5 0 16,-3-4 0-16,-4-9 0 15,15 8 0-15,-15-8 0 0,15 0 0 16,-1-5 0-16,0-5 0 16,5-1 0-16,4-5 0 15,0-3 0-15,9-2 0 0,-1-6 0 16,1 0 0-16,3-2 0 15,-2-3 0-15,-2 2 0 16,-5 2 0-16,-1 1 0 16,-7 1 0-16,-5 4 0 15,-3 2 0-15,-7 5 0 16,-3 3 0-16,0 12 0 0,-17-5 0 16,4 5 0-16,-6 9 0 15,-1 6 0-15,-2 3 0 16,4 7 0-16,2 4 0 0,5 3 0 15,5 3 0-15,6 3 0 16,1 2 0-16,12 4 0 16,7 6 0-16,7 4 0 15,4 6 0-15,3 3 0 0,2 4 0 16,-1-1 0-16,1 0 0 16,-9-8 0-16,-5-7 0 15,-11-12 0-15,-11-13 0 0,-10-11 0 16,-13-12 0-16,-11-8 0 15,-6-11 0-15,-2-5 0 16,-3-2 0-16,5-3 0 16,8-2 0-16,11 1-12 15,10-6-12-15,0 0-60 0,21-1-5 16,16 0-5-16,15 0-4 16,9 2-2-16</inkml:trace>
  <inkml:trace contextRef="#ctx0" brushRef="#br0" timeOffset="35267.3326">17427 6806 29 0,'31'1'13'16,"-2"5"-33"-16</inkml:trace>
  <inkml:trace contextRef="#ctx0" brushRef="#br0" timeOffset="36639.2254">18415 6017 63 0,'-28'-20'98'0,"1"5"-6"0,2 4-7 16,6 5-1-1,4 6-57-15,9 11-8 0,5 18-7 16,1 10-5-16,5 19-4 15,4 11 1-15,3 14-1 0,-3 9 1 16,0 11-2-16,-6 11-1 16,-5 1-1-16,-4-4-2 15,-9-14 1-15,-9-8-2 16,-4-17 1-16,-9-13 0 0,-1-23-1 16,-4-20 0-16,1-16 1 15,-2-17 0-15,2-8-1 16,5-15 1-16,6-9-1 15,10-8 0-15,13-6 0 16,10-5 0-16,22-3 1 0,18 2 1 16,16-1 2-16,16 8 0 15,5 12 1-15,4 6 1 0,-1 16 1 16,-2 12-1-16,-12 15 1 16,-10 8-1-16,-16 19-1 15,-12 7 0-15,-9 9-1 16,-8 5 0-16,-10 5-1 0,-4 1 1 15,-8-2-1-15,-4-5 0 16,-1-6 1-16,1-6-1 16,-2-10 1-16,3-8-1 15,11-16 1-15,0 0 0 16,7-21 0-16,14-5 0 0,6-6 0 16,10-7 0-16,7-7-1 15,7 1 1-15,6-3-1 16,2 5 0-16,-2 1 0 0,-4 6 0 15,-6 7 0-15,-8 8-1 16,-10 6 2-16,-8 8-1 16,-11 7 1-16,-9 10 0 15,-1 8-1-15,-10 4 1 0,-1 6-1 16,-3-1 0-16,2 8 0 16,1-4 0-16,5-1 0 15,4-3 1-15,2-5-1 0,8-6 1 16,8-6-1-16,5-6 1 15,4-4 1-15,4-8 0 16,2-7-2-16,2-5 0 16,6-2 0-16,-1-1 0 0,-1-1 0 15,1 3 0-15,-3 2 0 16,-3 5 0-16,-1 3 0 16,-4 7 0-16,-4 4 0 15,-1 1 0-15,-3 10 0 16,-6 2 0-16,1 4 0 0,-1 5 0 15,-1 0 0-15,-2-3-2 16,1 3 1-16,-4-4 1 0,4-1 0 16,0-4 0-16,-2-3 0 15,5-5 0-15,-2-3 0 16,3-2 0-16,3 0 0 16,1-6 0-16,-1-1-1 0,4-3-1 15,4 2 0-15,-2-3-2 16,5 1-3-1,-3-3-7-15,8 3-9 0,0 8-48 16,14-11-15-16,8 2-5 0,7-6-5 16,8 1-1-16</inkml:trace>
  <inkml:trace contextRef="#ctx0" brushRef="#br0" timeOffset="36903.275">20899 6406 60 0,'73'-33'98'15,"-12"1"-2"-15,-14 3-6 16,-8 0-1-16,-1 3-51 15,-13 8-13-15,-12 2-10 0,1 7-15 16,-4 4 0-16,-10 5 0 16,14 18 0-16,-10 9 0 15,-3 8 0-15,-1 12 0 0,-7 12 0 16,-7 8 0-16,-10 6 0 16,-1 1 0-16,1 1 0 15,-7-7 0-15,4-5 0 0,1-10 0 16,5-10 0-16,8-9 0 15,5-11-10-15,8-6-13 16,0-17-29-16,9-1-37 16,7-17-1-16,6-9-6 0,6-11-2 15</inkml:trace>
  <inkml:trace contextRef="#ctx0" brushRef="#br0" timeOffset="37266.432">21345 6250 42 0,'3'-71'96'0,"-6"8"-3"15,-14 10-5-15,-12 12-3 16,-4 14-49-16,-11 14-13 16,-13 12-7-16,-8 13-7 0,-9 20-5 15,-7 21-2-15,-6 16-1 16,5 20 1 0,1 11-2-16,14 13 1 0,18 3-1 15,20 3 1-15,23-8-1 0,18-13 0 16,29-16 0-16,17-18 0 15,17-19 2-15,15-19-1 16,8-16 2-16,5-16 0 16,3-18 0-16,-2-16-3 0,-1-12 0 15,-2-7 0-15,-7-10 0 16,-9-12 0-16,-12-6 0 0,-11-6 0 16,-24-2 0-1,-14 3 0-15,-22 2 0 0,-22 4 0 16,-33 8 0-16,-25 15 0 15,-26 7 0-15,-16 22-75 16,-27 15-16-16,-16 9-2 0,-2 9-9 16,-4 4-6-16</inkml:trace>
  <inkml:trace contextRef="#ctx0" brushRef="#br0" timeOffset="47338.23">794 9778 78 0,'-13'0'89'0,"1"-3"-2"0,12 3 0 16,-16-8-2-16,6 1-57 15,10 7-9-15,-15-12-2 16,0 6-4-16,7-1-5 15,-3 1-8-15,11 6 0 16,-15-8 0-16,15 8 0 16,-9-8 0-16,9 8 0 0,0 0 0 15,5-2 0-15,17 2 0 16,22 1 0-16,4 2 0 16,22 3 0-16,6 2 0 15,15-2 0-15,8-1 0 0,-18-5 0 16,-7 4 0-16,1-3 0 15,-6 1 0-15,-15 1 0 16,2-2 0-16,-14 2 0 16,2 1 0-16,-5 0 0 0,-12 1 0 15,-5 2 0-15,3 2 0 16,-10 2 0-16,-11 5 0 16,-4 6 0-16,-5 4 0 15,-11 9 0-15,-11 5 0 16,-11 5 0-16,-8 6 0 0,-3 4 0 15,-8 4 0-15,-2-1 0 16,-9 1 0-16,-3-2 0 0,8-3 0 16,3-1 0-16,-1-2 0 15,6-4 0-15,5-8 0 0,9-3 0 16,9-4 0-16,9-8 0 16,14-14 0-16,0 1 0 15,-3 6 0-15,11-7 0 16,5 0 0-1,9 0 0-15,7-1 0 0,9-2 0 16,5 0 0-16,7 2 0 0,7-2 0 16,-2 0 0-1,15-1 0-15,4 0 0 0,4 1 0 16,-8 0 0-16,8 1 0 16,7-1 0-16,3 1 0 15,-1-3 0-15,-2 2 0 0,-3-2 0 16,-6-2 0-16,-1 0 0 15,-3-1 0-15,-18-2 0 16,-2 0 0-16,-3 0 0 0,-17 0 0 16,-1-3 0-16,-6 2 0 15,-4-1 0-15,-12 2 0 16,20-2 0-16,-20 2 0 0,0 0 0 16,0 0 0-16,0 0 0 15,0 0 0-15,0 0 0 16,9 0 0-16,-9 0 0 15,-6 0 0-15,6 0 0 16,0 0 0-16,0 0 0 0,-13 0 0 16,13 0 0-16,-13 0 0 15,13 0 0-15,-11 8 0 0,5 1 0 16,-6-2 0-16,1-7-62 16,-7 18-33-16,-4-1-1 15,5 1-5-15,2-2-6 16</inkml:trace>
  <inkml:trace contextRef="#ctx0" brushRef="#br0" timeOffset="57042.1287">3256 10025 66 0,'-17'-7'98'0,"1"1"-5"16,-2-4-4-16,4 1-1 16,-15 2-60-16,17 0-6 0,12 7-6 15,-12-7-5-15,12 7-11 16,0 0 0-16,-13-4 0 16,13 4 0-16,0 0 0 15,0 0 0-15,10 0 0 0,-2 2 0 16,8 0 0-16,7-2 0 15,12 0 0-15,7 0 0 16,5 1 0-16,7-5 0 0,10-2 0 16,2-1 0-16,8-2 0 15,-8 2 0-15,-3 0 0 16,0 2 0-16,-8-3 0 16,-6 3 0-16,-7 1 0 0,-10 1 0 15,-10 2 0-15,-4 1 0 16,-8 0 0-16,1 1 0 15,-11-1 0-15,5 15 0 16,-5-4 0-16,-3 2 0 0,-1 11-29 16,-9-2-62-16,-6-2-3 15,-4 2-4-15,-9-1-6 16</inkml:trace>
  <inkml:trace contextRef="#ctx0" brushRef="#br0" timeOffset="57441.542">3066 10480 86 0,'-38'23'97'0,"8"-8"-5"16,11-3-4-16,0-8 1 0,19-4-65 16,-8 2-1-16,15-2-11 15,16 0-12-15,15-5 0 16,8 2 0-16,5-3 0 0,14-3 0 15,14 2 0 1,2-2 0-16,3 1 0 0,-1-1 0 16,0 0 0-16,-8 0 0 15,-3 1 0-15,-10 1 0 16,-9 2 0-16,-13 0 0 0,-8 1 0 16,-11 1 0-16,-7 1 0 15,-14 2 0-15,12-2 0 16,-12 2 0-16,0 0 0 15,0 0 0-15,0 0 0 0,0 0 0 16,0 0 0-16,0 0 0 16,-6 4 0-16,6-4 0 0,-8 7 0 15,8-7-91 1,-12 13-2-16,12-13-4 0,-10 5-6 16,10-5-2-16</inkml:trace>
  <inkml:trace contextRef="#ctx0" brushRef="#br0" timeOffset="66384.4153">5463 9617 0 0,'6'-10'87'0,"-6"10"5"16,13-17-3-16,-7 8-6 15,-12 2-36-15,6 7-17 16,0 0-10-16,0 0-7 0,0 0-3 15,-12 7-3-15,-3 1-3 16,-3 3 0-16,-3-1 0 16,-4 1-1-16,-3-1 0 15,0-1 0-15,1-2-1 16,-4-1-1-16,6-3 1 16,0-1-1-16,2-2 0 0,1 0 1 15,6-8-1-15,3 0 1 16,4-4-2-16,4-4 0 15,1-3 0-15,4-2 0 0,9-2 0 16,8-2 0-16,3 0 0 16,7 2 0-16,6 3 0 15,3 4 0-15,4 8 0 0,-3 6 0 16,2 6 0-16,-5 14 0 16,-1 6 0-1,-9 12 0-15,-10 8 0 0,-11 8 0 0,-5 10 0 16,-20 8 0-16,-13 8 0 15,-14 4 0-15,-14 3 0 16,-6-1 0-16,-5-8 0 16,-1-8 0-16,2-9 0 0,4-14 0 15,12-13 0-15,6-14 0 16,13-9 0-16,5-9 0 16,10-5 0-16,7-8 0 15,10-8 0-15,5-1 0 0,2-6 0 16,9-1 0-16,6-2 0 15,6 3 0-15,1 0 0 0,3 5 0 16,2 6 0-16,3 5 0 16,-2 8 0-16,3 4 0 15,1 9 0-15,0 8 0 16,-1 5 0-16,5 5 0 0,-1 2 0 16,4 1 0-1,2 0 0-15,2-3 0 0,5 1 0 16,0-7-7-16,6 1-14 15,-5-8-17-15,-9-3-50 0,17-7-2 16,-4-2-6-16,2-7-5 16</inkml:trace>
  <inkml:trace contextRef="#ctx0" brushRef="#br0" timeOffset="66730.4646">5967 10142 7 0,'10'-49'86'15,"-3"3"5"-15,-6 2-3 16,1 8-23-16,-3 6-15 0,-5 8-15 15,-3 14-10-15,-6 8-7 16,0 11-7-16,-4 15-3 16,3 8-3-16,-4 7-1 15,4 8-1-15,1 0-1 0,6-3 0 16,6-1-1-16,3-9 1 16,4-5-1-1,7-12 0-15,6-5 1 0,2-11 0 16,3-3 0-16,1-11-2 0,-2-5 0 15,-2-8 0-15,-1-4 0 16,-3-5 0-16,-4-6 0 16,-4-2 0-16,-5-4 0 15,-3 2 0-15,-10-2 0 16,-6 4 0-16,-8 6 0 0,-5 6 0 16,-4 8-5-1,4 11-14-15,-2 4-20 0,5 6-50 16,14 6 0-16,10 4-7 0,12 1-5 15</inkml:trace>
  <inkml:trace contextRef="#ctx0" brushRef="#br0" timeOffset="67251.1802">6861 9833 0 0,'38'-22'91'0,"-8"3"2"16,-15-4-3-16,-9 4-5 15,-8-30-28-15,-8 37-28 16,-10 4-8-16,-4 5-7 16,-8 4-5-16,-2 6-2 0,1 10-3 15,-4 2-1-15,7 9-1 16,2 3 0-16,7 5 0 16,8 2 0-16,11-1-2 15,9 1 0-15,13-4 0 16,14-2 0-16,9-4 0 0,8-8 0 15,8-7-3-15,3-7 1 16,2-6-1-16,2-7 1 16,-2-9-1-16,-3-7 1 0,-5-8 0 15,-2-5 2-15,-4-6 0 16,-3-4 1-16,-9-4-1 16,-8-1 0-16,-7-2 0 15,-7 3 1-15,-8 3-1 0,-7 7 1 16,-2 6 0-16,-8 7 0 15,-6 7 0-15,-3 9 0 16,-5 8 1-16,-1 3-1 16,-1 9-1-16,3 5 1 0,2 3-2 15,2 4 1-15,9 0 0 16,3 2 0-16,6-1 0 16,5 1 0-16,9-2-1 15,1-1-2-15,7 0-4 16,-1-2-8-16,5 2-28 0,4-3-43 15,-4-2-2-15,0-5-6 16,-3-2-5-16</inkml:trace>
  <inkml:trace contextRef="#ctx0" brushRef="#br0" timeOffset="67966.5831">7518 9778 45 0,'4'-11'95'0,"2"2"-1"15,-5 0-6-15,-1 9-4 0,0 0-50 16,0 0-9-16,0 8-8 15,-3 10-8-15,-3 10-3 16,-3 5-3-16,-2 7 1 16,-6 3-2-16,0 2 0 15,0-3-1-15,0-5 1 0,2-2-2 16,-1-9 0-16,5-5 0 16,4-11 0-16,7-10 0 15,0-5 0-15,2-15 0 16,10-9 0-16,7-8 0 0,4-10 0 15,5-6 0-15,5-9 0 16,3-2 0-16,1-3 0 16,2 2 0-16,-1 1 0 15,0 10 0-15,-6 5 0 0,-1 10 0 16,-7 9 0-16,-3 10 0 16,-3 15 0-16,-5 8 0 15,0 19 0-15,-7 10 0 16,-1 11 0-16,-4 10 0 0,-2 9 0 15,-2 9 0-15,-4 2 0 16,-4 0 0-16,3 0 0 16,-3-6 0-16,2-3 0 15,-2-7 0-15,6-7 0 0,-2-8 0 16,3-8 0-16,-1-12-23 16,1-1-19-16,-2-11-49 15,6-10 0-15,-14 0-7 16,4-7-2-16</inkml:trace>
  <inkml:trace contextRef="#ctx0" brushRef="#br0" timeOffset="68153.9167">7504 10099 49 0,'-39'-15'98'0,"8"5"-4"16,6-1-5-16,12 0-1 16,13-1-52-16,12 3-10 0,19-1-10 15,13-3-7-15,11 4-3 16,9-4-6-16,6 5 0 15,2-5 0-15,5 8-9 16,-13 0-77-16,4-6-3 16,-7 2-3-16,-5-7-7 15,-3 1-7-15</inkml:trace>
  <inkml:trace contextRef="#ctx0" brushRef="#br0" timeOffset="72912.2644">6932 10746 13 0,'-12'0'73'0,"12"0"3"0,0 0-4 16,-5-10-30-16,5 10-9 15,0 0-8-15,0 0-7 16,0 0-3-16,0 0-1 0,0 0-2 16,0 0-3-16,0 0-1 15,0 0 0-15,7 0-1 16,-7 0 1-16,17 0-2 16,0 0 1-16,2 0 0 0,8-3 0 15,4-1-2-15,5-2 0 16,5-3-1-16,4 0-1 15,6-3 0-15,2 0 0 16,3-1-1-16,1-1 0 0,1 2 0 16,2-1-1-16,-3 1 0 15,-7 1 0-15,-2 4-1 16,-10-1 1-16,-2 3-1 16,-11 0 0-16,-2 2 1 15,-10 1-1-15,-2 1 0 0,-11 1 0 16,12-2 0-16,-12 2-1 15,0 0-1-15,0 0-2 16,0 0-4-16,0 6-6 16,0-6-12-16,-8 20-58 0,0-11-3 15,-6 3-5-15,-4 1-5 0</inkml:trace>
  <inkml:trace contextRef="#ctx0" brushRef="#br0" timeOffset="73503.4884">6862 11106 20 0,'-12'11'86'16,"12"-11"-2"-16,0 0-3 0,-8 0-3 15,8 0-47-15,0 0-8 16,9-6-6-16,-9 6-5 16,18-6-3-16,-3 1 0 15,4-1-1-15,7-1 0 0,6 1-1 16,6-4 0-16,6-1-1 16,7-1-1-16,5-3-1 15,3 0 0-15,5 2-2 16,-1-1 0-16,-3-1-1 0,0 3-1 15,-4 0 0-15,-5 3 0 16,-6 2 0-16,-4 0-1 16,-5 2 1-16,-4 0 0 15,-8 2 0-15,-1 1 0 0,-7 0 1 16,-4 1-1-16,-1 0 1 16,-11 1-1-16,9 0 1 15,-9 0 1-15,0 0-1 16,0 0 1-16,0 0-2 15,0 0 0-15,0 0 0 0,0 0 0 16,0 0 0-16,0 0 0 16,0 0 0-16,0 0 0 15,0 0 0-15,0 0 0 16,0 0 0-16,-4-5 0 0,4 5-3 16,0 0-1-16,-14 5-2 15,14-5-4-15,-13 8-6 16,4 2-23-16,-4-1-47 15,-3 1-2-15,3-2-5 16,-5-1-5 0</inkml:trace>
  <inkml:trace contextRef="#ctx0" brushRef="#br0" timeOffset="75937.172">8567 9784 24 0,'14'0'89'0,"-14"0"-2"15,0 0-4-15,7-11-5 16,6 5-45-16,-13 6-10 16,0 0-7-16,17 0-4 15,-4 0-3-15,8 2 0 16,9 2-1-16,8-2 0 0,9-1 0 16,7 1-3-16,7-2 0 15,7 0-2-15,1 0-1 16,-1-4 0-16,1 3-1 15,-8-3 0-15,-5 0-1 0,-5 1 1 16,-11 1-2-16,-7 0-3 16,-7 1-3-16,-8 0-11 0,-18 1-19 15,2-9-48-15,-2 9-2 16,-13-16-8-16,-5 7-4 16</inkml:trace>
  <inkml:trace contextRef="#ctx0" brushRef="#br0" timeOffset="76148.9401">9126 9581 35 0,'-34'-16'90'16,"6"5"-2"-16,5 0-3 16,8 7-25-16,2 2-15 0,13 2-14 15,-7 11-9-15,7 4-5 16,3 7-6-16,1 7-2 16,-1 7-1-16,-1 6-2 15,-2 6-2-15,-2 9-4 0,-5 6 0 16,-7 2 0-16,2 0 0 15,0-2-6 1,2 0-7-16,3-13-18 0,5-5-57 16,9-12-2-16,12-17-5 0,13-12-6 15</inkml:trace>
  <inkml:trace contextRef="#ctx0" brushRef="#br0" timeOffset="76584.4707">10294 9443 36 0,'32'-31'97'0,"-12"6"-3"15,-16 0-5-15,-7 7-2 16,-17-25-34-16,-14 42-34 16,-5 11-6-16,-12 13-5 15,-6 16-2-15,-2 13-3 0,-9 11 1 16,4 8-2-16,5 4-2 15,12 3 0-15,8-2 0 16,10-3 0-16,13-8 0 16,13-7 0-16,4-15 0 0,16-6 0 15,1-10 0-15,5-7 0 16,3-8 0-16,0-8 0 16,-3-4 0-16,1-8 0 0,-2-5 0 15,-3-7 0-15,-3-2 0 16,-6-3 0-16,-4-2 0 15,-6-2 0-15,0-2 0 16,-9 1 0-16,-3 3 0 16,-7 2 0-16,4 6 0 0,-6 4 0 15,6 6 0-15,-1 4 0 16,4 5-5-16,4 0-10 16,8 12-18-16,23-2-55 0,-4 2-1 15,12-2-6-15,6-2-5 16</inkml:trace>
  <inkml:trace contextRef="#ctx0" brushRef="#br0" timeOffset="76915.368">10474 9856 23 0,'0'0'90'0,"0"0"1"16,-13-5-3-16,-10 5-5 15,1 7-43-15,-5 10-14 16,2 3-9-16,4 9-6 0,2 2-4 15,8 3-3-15,10 0 0 16,5-4-2-16,11-2-1 16,8-6 1-16,5-6 0 15,3-9 0-15,-1-5 0 0,-1-6 1 16,2-8-1-16,-7-4 1 16,-4-6 0-16,-2-6 0 15,-3 0-1-15,-10-4-2 16,-5-1 0-16,0-2 0 0,-11 0 0 15,-1 5 0-15,-7 0 0 16,3 8-19-16,-4 6-65 16,5 1-5-16,10 2-3 15,5 0-8-15,12 3-3 16</inkml:trace>
  <inkml:trace contextRef="#ctx0" brushRef="#br0" timeOffset="77902.5017">11587 9533 26 0,'0'-17'91'15,"0"0"-2"-15,-1-4-2 0,-3 3-3 16,-6-2-49-16,-3 9-7 15,-2 6-7-15,-15 5-6 16,-5 4-4-16,-11 13-4 0,-9 12-1 16,-11 9-2-16,-4 10-1 15,0 2-1-15,4 3 0 16,8 2-2-16,15-2 0 16,16-2 0-16,20-5 0 0,20-7 0 15,24-6-3-15,19-4-1 16,17-4-5-16,12-7-6 15,7-7-5-15,2-8-8 16,-1-4-12-16,-4-13-11 16,-11-8 2-16,-7-7 2 0,-16-7 9 15,-11-3 18-15,-9-6 14 16,-8 2 15-16,-14 0 22 16,-2 2 14-16,-10 4 2 0,0 8-1 15,-1 3-4-15,0 8-10 16,-4 5-8-16,4 13-5 15,0 0-6-15,-5 9-4 0,4 10-3 16,-1 10-3-16,-5 6 1 16,0 5-4-16,-6 5 0 15,0 2 0-15,2-1 0 16,-4-4 0-16,0-2 0 0,2-9 0 16,5-5 0-1,0-6 0-15,1-7 0 0,7-13 0 16,0 0 0-16,0 0 0 15,-2-8 0-15,2-11 0 16,9-5 0-16,-2-10 0 16,0-5 0-16,6-6 0 0,4-5 0 15,1-3 0-15,0-6 0 0,8 2 0 16,0 1 0 0,2 3 0-16,4 4 0 0,3 7 0 15,-1 8 0-15,1 9 0 16,2 9 0-16,-8 11 0 0,1 6 0 15,-3 15 0-15,-8 10 0 16,-10 10 0-16,-9 5 0 16,-3 7 0-1,-13 2 0-15,-7-1 0 0,-6-2 0 0,3-6 0 16,-6-3 0-16,10-8 0 16,2-4 0-16,7-6 0 15,13-4 0-15,2 1 0 16,17-4 0-16,9 2 0 0,9 2 0 15,4 2 0 1,9 4 0-16,-2 2 0 0,1-2 0 16,-5 5 0-16,-7-1 0 15,-8 0 0-15,-12-2 0 0,-9-1 0 16,-8-6 0-16,-13-2 0 16,-14-3 0-16,-3-2 0 15,-9-4 0-15,-4-2 0 0,-1-2 0 16,-1-2 0-16,4 1 0 15,5-2 0-15,11 3-17 16,12-2-71-16,13-1-3 16,4-4-3-16,21-4-9 15,10-4-2-15</inkml:trace>
  <inkml:trace contextRef="#ctx0" brushRef="#br0" timeOffset="78231.247">12974 9982 13 0,'-11'-10'98'0,"4"0"-2"15,0-2-5-15,7-1-3 16,5-34-25-16,14 36-38 16,12 1-9-16,12 1-7 0,7 2-4 15,11 0-1-15,3 3-1 16,2-1-3-16,2 1 0 15,-7 0 0-15,0-1 0 16,-12 0 0-16,1-1 0 0,-13 0 0 16,-3 0 0-16,-7-1 0 15,-3 0 0-15,-8 0 0 16,-5 2 0-16,-11 5 0 16,12-7-9-16,-12 7-19 15,-16-8-58-15,1 2-3 0,-5-4-6 16,-2-3-4-16,-9-3-2 15</inkml:trace>
  <inkml:trace contextRef="#ctx0" brushRef="#br0" timeOffset="78462.8701">13247 9522 31 0,'-29'-11'96'16,"6"1"0"-16,5 3-6 0,9 3-2 15,9 4-45-15,0 0-10 16,7 17-10-16,9 7-12 15,2 6-11-15,2 10 0 16,-1 6 0-16,-2 8 0 0,-7 7 0 16,-1 8 0-16,-7 1 0 15,-2 1 0-15,0-3 0 16,-3 3 0-16,-7-9 0 0,-13-2-87 16,21-8-6-16,1-14-4 15,1-8-6-15,3-12-4 16</inkml:trace>
  <inkml:trace contextRef="#ctx0" brushRef="#br0" timeOffset="80646.6952">14397 9315 42 0,'-10'-1'96'0,"2"-3"-2"16,8 4-7-16,-17-3 0 0,8 3-47 15,-1 13-15-15,-3 9-9 16,7 8-7-16,0 6-3 0,0 6-1 15,4 2-1-15,2 0-4 16,12-1 0-16,4-6 0 16,6-4 0-16,5-5 0 0,7-7 0 15,1-9 0 1,9-5 0-16,-5-7 0 0,0-7 0 16,0-9 0-16,-3-6 0 15,-3-5 0-15,-5-5 0 0,2-2 0 16,-10 0 0-1,1 1 0-15,-3 3 0 0,-4 6 0 16,-7 3 0-16,2 7 0 16,-9 14 0-16,0 0 0 15,0 0 0-15,5 20 0 0,-5 6 0 16,-1 3 0-16,0 9 0 16,0 5 0-16,-1 5 0 15,1 2 0-15,1 2 0 0,3 2 0 16,3-2 0-16,9 5 0 15,2-11-18-15,-4-3-73 16,20-10-2-16,6-12-4 0,4-11-7 16,4-11 1-16</inkml:trace>
  <inkml:trace contextRef="#ctx0" brushRef="#br0" timeOffset="80965.5417">15351 9726 42 0,'13'-36'97'0,"-8"7"-3"16,-4 8-7-16,-2 9 1 15,8 12-44-15,-14 0-18 16,-8 11-11-16,1 10-7 16,0 1-2-16,0 4-2 0,6 2-4 15,2 0 0-15,6-2 0 16,4-1 0-16,7-7 0 0,4-4 0 16,3-5 0-16,1-8 0 15,2-1 0-15,-3-11 0 16,2-6 0-16,-5-6 0 15,-1-5 0-15,-6-5 0 0,-1-4 0 16,-5-3 0-16,-3 0 0 16,-9-3 0-16,-6 2 0 15,-3 3 0-15,-3 2 0 0,1 10 0 16,1 3-6-16,8 14-23 16,12 9-58-16,5 0-4 15,21 6-4-15,14 8-7 16,15 3 1-16</inkml:trace>
  <inkml:trace contextRef="#ctx0" brushRef="#br0" timeOffset="81199.0631">16352 9533 38 0,'28'-8'98'0,"-19"-3"-2"16,-9 2-5-16,-18 1-3 15,-13 8-39-15,-9 3-22 16,-6 8-10-16,-5 9-10 0,-5 5-7 15,4 9 0-15,1 6 0 16,9 6 0-16,5 3 0 16,13 1 0-16,11-1 0 15,13 2 0-15,16-6 0 0,18-1-2 16,11-15-45-16,16-9-43 16,16-8-2-16,3-12-6 15,7-6-5-15</inkml:trace>
  <inkml:trace contextRef="#ctx0" brushRef="#br0" timeOffset="81417.7786">16817 9776 76 0,'3'-15'99'0,"-8"1"-4"15,-11 6-6-15,-9 0 0 16,-8 8-56-16,-6 8-10 16,-6 5-16-16,-3 8-7 15,-2 3 0-15,5 7 0 0,7 1 0 16,10 3 0-16,17-2 0 15,15 3 0-15,20-4 0 16,22-2 0-16,14-8 0 16,9 1-86-16,25-8-5 15,8-11-6-15,3-4-6 0,1-10-3 16</inkml:trace>
  <inkml:trace contextRef="#ctx0" brushRef="#br0" timeOffset="82632.4147">17736 10060 34 0,'0'0'71'0,"-15"-2"0"15,15 2-15-15,0 0-17 0,-8 0-11 16,8 0-11-16,0 0-2 16,0 0-3-16,0 0 0 15,0 0 0-15,0 0 0 16,0 0 0-16,0 0-2 16,-2 7-1-16,2-7-1 0,0 0-1 15,0 0-1-15,0 0-2 16,-10 9 0-16,10-9-2 15,0 0 1-15,0 0-1 0,-11 9 1 16,11-9 0-16,0 0 0 16,0 0 1-16,0 0 0 15,0 0 1-15,0 0 0 16,-5 9 0-16,5-9 0 16,0 0-1-16,0 0 0 15,0 0 0-15,0 0-1 0,0 0-1 16,0 0-1-16,0 0 1 15,0 0 0-15,0 0-1 0,0 0 1 16,0 0-1-16,0 0 1 16,0 0-2-16,0 0 0 15,0 0 0-15,0 0 0 16,0 0 0-16,7 0 0 0,-7 0 0 16,13 0 0-16,-1 0 0 15,3 0 0-15,2 0 0 16,7 0 0-16,2 0 0 15,7 1 0-15,2-1 0 16,5 0 0-16,0 0 0 0,5 0 0 16,1 1 0-16,-1-2 0 15,4-2 0-15,-6 1 0 0,1-1 0 16,-1-1 0-16,-3 1 0 16,-3-1 0-16,-1 1 0 15,-2-1 0-15,-4 0 0 0,-2 1 0 16,-3 1 0-16,-2 0 0 15,-2 0 0-15,-3 2 0 16,-3-1 0-16,-4 0 0 0,0 1 0 16,-11 0 0-16,11 0 0 15,-11 0 0-15,0 0 0 16,0 0 0-16,0 0 0 16,8 6 0-16,-8-6 0 15,0 10 0-15,0-10-10 16,-8 15-5-16,8-15-8 0,-14 13-29 15,3-6-36-15,1-5-3 16,-4-2-4-16,0-4-4 16</inkml:trace>
  <inkml:trace contextRef="#ctx0" brushRef="#br0" timeOffset="83031.4188">18224 9778 44 0,'-11'-5'88'0,"3"1"-3"15,-3 0-1-15,1 25-25 16,0-18-22-16,10-3-10 16,-16 19-6-16,7-1-5 0,2 7-3 15,0 5-2-15,-1 8-3 16,1 3-1-16,-1 5-1 15,-2 5-1-15,4 2-5 16,-5 2 0-16,3-2 0 16,-1-2 0-16,-1-3 0 0,2-5 0 15,2-4 0-15,-1-5 0 16,0-7 0-16,4-6 0 0,-1-2 0 16,2-6 0-16,0-2 0 15,2-11 0-15,-2 12 0 16,2-12 0-16,0 0 0 15,0 0 0-15,0 0-4 0,0 0-16 16,12-6-54-16,0 1-15 16,0-5-3-16,5-5-6 15,2-5-2-15</inkml:trace>
  <inkml:trace contextRef="#ctx0" brushRef="#br0" timeOffset="84265.2707">20162 9929 29 0,'19'-16'90'0,"-2"-2"2"16,-2-2-4-16,-8 0-3 0,3 1-50 15,-9 6-8-15,-1 0-6 16,-7 6-7-16,-7 4-4 0,-6 4-3 15,-6 9-1-15,-6 9-2 16,-3 6-1-16,-3 4-3 16,-3 7 0-16,3 7 0 15,1 4 0-15,3 0 0 16,10 1 0-16,8-4 0 16,12-1 0-16,4-6 0 0,14-6 0 15,13-8 0-15,9-7 0 16,5-10 0-16,7-5 0 15,-2-5 0-15,4-9 0 16,-7-7 0-16,-4-6 0 0,-6-5 0 16,-7-5 0-16,-7-5 0 15,-11-2 0-15,-4-2 0 16,-10-3 0-16,-11 4 0 0,-5-1 0 16,-13 4 0-16,-8 5 0 15,-9 6 0-15,-1 6 0 0,0 8 0 16,0 6-3-1,14 10-22-15,6 5-61 16,22 5-5-16,17 1-3 16,27 2-6-16,22 1-1 0</inkml:trace>
  <inkml:trace contextRef="#ctx0" brushRef="#br0" timeOffset="84544.3634">21188 9806 20 0,'25'-17'93'16,"-5"1"-1"-16,-10-1-3 16,-5 1-4-16,-5 1-39 15,-11 7-17-15,-8 6-9 0,-13 5-6 16,-5 11-5-16,-12 7-3 16,-6 10-2-16,-6 7 0 15,2 9-4-15,4 5 0 0,5 5 0 16,16 0 0-16,15 0 0 15,18-2 0 1,19-3 0-16,19-7-6 0,24-5-11 16,12-16-14-16,9 1-56 0,13-8-2 15,9-9-8 1,-6-8-3-16</inkml:trace>
  <inkml:trace contextRef="#ctx0" brushRef="#br0" timeOffset="84762.7673">21988 10025 36 0,'9'-36'95'16,"-3"5"-1"-16,-6 5-5 0,-1 5-2 16,-6 9-49-16,7 12-10 15,0 0-10-15,0 0-7 16,-8 20-4-16,5 8-2 16,-2 8-2-16,-3 10-3 0,0 5 0 15,-6 6 0-15,-4 2-2 16,-2-1-4-16,3-2-6 15,-5-5-11-15,7-13-42 16,-2-1-23-16,6-10-4 0,6-12-5 16,5-15-3-16</inkml:trace>
  <inkml:trace contextRef="#ctx0" brushRef="#br0" timeOffset="85091.2736">21950 9989 25 0,'2'-45'94'0,"0"9"-1"16,2 9-5-16,6 7-2 16,2 9-46-16,12 9-12 15,4 7-10-15,5 13-6 16,7 11-5-16,2 10-1 0,1 8-2 16,-3 6-1-16,-4 4-1 15,-6 3 0-15,-10-1 1 16,-12 1-3-16,-8-6 0 15,-9-5 0-15,-19-6 0 0,-6-4 0 16,-11-3 0-16,-7-7 0 16,-6-1 0-16,1-7 0 15,-7-2 0-15,3-6 0 16,5-1 0-16,0-7 0 0,13 5-16 16,11-8-71-16,3-2-4 15,14-9-3-15,15-5-6 16,11-4-5-16</inkml:trace>
  <inkml:trace contextRef="#ctx0" brushRef="#br0" timeOffset="86210.7841">23257 10316 54 0,'0'0'76'16,"0"0"-2"-16,0 0-20 15,-3-6-20-15,3 6-9 16,0 0-7-16,0 0-5 16,0 0-2-16,0 0 0 0,0 0-1 15,0 0 0-15,0 0-2 16,0 0 1-16,0 0-2 0,0 0 1 16,0 0 0-16,0 0 0 15,0 0-2-15,0 0 0 16,0 0 0-16,3-9-1 15,-3 9 0-15,0 0-1 16,0 0-1-16,0 0 1 0,0 0-1 16,0 0 1-16,9-8-1 15,4 7 0-15,4-4 0 16,7 1-1-16,11-1 1 16,6 0 0-16,12-1 0 0,7 1-1 15,10 0 1-15,2 3-1 16,4 2-2-16,5 0 0 15,-4 0 0-15,-4 1 0 0,-7-1 0 16,-5 0 0-16,-8 0 0 16,-10 1 0-16,-6-7 0 15,-10 1 0-15,-6-3 0 16,-10-2-6-16,1 0-14 0,-10 0-52 16,-2-5-17-16,0-4-4 15,-3-6-7-15,-7-2-2 0</inkml:trace>
  <inkml:trace contextRef="#ctx0" brushRef="#br0" timeOffset="86461.5527">24009 9853 73 0,'-11'10'94'0,"9"5"-2"15,-4 1-5 1,0 1-1-16,1 7-63 0,0 6-3 15,-5 6-6-15,2 6-6 0,-6 7-2 16,-3 5-2-16,-1 3-2 16,0 1 0-16,-1 5-2 15,0-1 0-15,7 1-3 16,2-5-3-16,7-2-6 0,3-9-14 16,5-6-61-16,19-12-3 15,12-13-5-15,11-15-5 16</inkml:trace>
  <inkml:trace contextRef="#ctx0" brushRef="#br0" timeOffset="86838.8907">25237 9587 54 0,'29'-43'92'0,"-14"7"-2"16,-15 4-3-16,-10 4-4 0,-20 9-58 15,-8 7-9-15,-2 12-2 16,-4 4-3-16,1 17-4 16,3 9-1-16,3 13-2 15,3 10 0-15,9 9-1 0,5 5-1 16,10 7-1-16,5 4 0 16,4 1 0-16,4 1-2 15,3-6 1-15,5-7 0 16,-3-5 0-16,1-7 0 0,-7-10 0 15,-3-6 2-15,-13-11-1 16,-4-8 1-16,-9-5 0 16,-8-5 2-16,-8-5-4 15,0-4 0-15,-8-1-2 0,5-3-5 16,4 0-15-16,18-8-64 16,3-5-4-16,17-7-5 15,11-8-6-15,28-8-1 16</inkml:trace>
  <inkml:trace contextRef="#ctx0" brushRef="#br0" timeOffset="87177.5157">25902 9913 85 0,'4'16'96'0,"-15"2"-5"15,-18 6-5-15,-16 0-1 16,-7 9-70-16,-3 7-2 15,-4 3-4-15,6 3-4 0,8 1-2 16,11-5-1-16,7-1 0 16,17-8 0-1,10-7 0-15,8-11 0 0,12-8 0 16,13-7 1-16,0-10 0 16,3-11 0-16,1-8-1 15,-2-4-2-15,-1-10 0 0,-7-3 0 16,-5-4 0-16,-6-2 0 15,-6-1 0-15,-9 0 0 0,-8 1 0 16,-6 7 0-16,-12 3 0 16,4 9-15-16,-8 0-18 15,3 12-55-15,9 4-2 16,13 3-5-16,8 5-6 16</inkml:trace>
  <inkml:trace contextRef="#ctx0" brushRef="#br0" timeOffset="87510.5034">27160 9783 73 0,'25'-10'92'0,"-11"-5"-3"15,-2 0-4-15,-9-32-28 16,-3 33-29-16,-12 4-5 15,-9 5-6-15,-7 5-6 0,-14 1-3 16,-8 12-2-16,-16 7-1 16,-6 7-1-16,-5 9 0 15,-4 10-1-15,1 6-1 16,10 9-1-16,10 1 0 16,20 4-2-16,16-1 0 0,20-2 0 15,19-3-2-15,29-6-2 16,16-11-5-16,22-1-12 0,5-10-63 15,20-11-4-15,4-8-3 16,8-10-8-16,0-4 0 16</inkml:trace>
  <inkml:trace contextRef="#ctx0" brushRef="#br0" timeOffset="87781.2611">27945 10120 37 0,'-11'-21'95'0,"-15"1"-2"15,-4 6-4-15,-11 4-3 16,-1 4-54-16,-5 11-9 0,-5 12-8 16,3 13-6-16,-1 11-4 15,8 7-2-15,5 8 0 0,10 0 0 16,14 4-1-16,11-4-1 16,8-2 1-16,18-5 0 15,12-7 0-15,13-5-1 0,7-7-2 16,4-3 0-16,7-9-2 15,3-2-4-15,-1-13-4 16,5-1-9-16,-9-12-17 0,-9-9-49 16,1-12-3-16,-6-8-6 15,-9-5-4-15</inkml:trace>
  <inkml:trace contextRef="#ctx0" brushRef="#br0" timeOffset="87992.429">27963 9833 31 0,'-44'-36'77'0,"9"3"-1"16,18 8-16-16,17 5-15 0,13 11-18 15,21 5-8-15,15 5-9 16,14 2-5-16,12 8-1 16,6 3-1-16,7 5 0 15,-2 0-3-15,-4 2-10 16,-9 0-23-16,-16-3-39 0,-5 0-4 15,-16-7-5-15,-11 1-1 0</inkml:trace>
  <inkml:trace contextRef="#ctx0" brushRef="#br0" timeOffset="88354.4251">27595 10271 47 0,'-25'22'85'16,"9"-8"2"-16,12-1-5 0,9-34-27 15,16 21-27-15,19 6-5 16,10 1-3-16,21-2-4 0,8 2-5 16,15-2-2-16,8 1-2 15,4-2-2 1,-4-1-1-16,-3-3 0 0,-9 1-1 15,-12-1 0-15,-11-6 0 0,-13-2-1 16,-14 0 1-16,-13 0 0 16,-5-2-1-16,-12 3 1 15,-10 7-1-15,3-13-1 16,-3 13-1-16,-6 0-2 0,-5 0-4 16,2 11-8-16,-6 14-50 15,2-11-26 1,5 1-1-16,-4-3-10 0,3-1-2 15</inkml:trace>
  <inkml:trace contextRef="#ctx0" brushRef="#br0" timeOffset="90794.4207">5324 11775 44 0,'-70'5'95'0,"-6"-3"0"15,1-2-5-15,-1-4-2 16,11-1-46-16,7-3-17 16,10 2-4-16,16 4-10 15,13-2-11-15,19 4 0 0,33-7 0 16,23 1 0-16,19 0 0 16,21-2 0-16,21 3 0 15,23-1 0-15,9 1 0 0,2 2 0 16,-1 1 0-16,-10 2 0 15,-6 2 0-15,-17-2 0 16,-22 2 0-16,-17 1 0 0,-23-3-23 16,-21 2-66-16,-19-4-4 15,-18-7-4-15,-25-4-4 16,-14-8 2-16</inkml:trace>
  <inkml:trace contextRef="#ctx0" brushRef="#br0" timeOffset="91025.6896">5734 11443 80 0,'-59'-20'97'0,"15"1"-2"16,12 4-6-16,13 0 0 16,19 15-55-16,2-9-9 15,13 9-23-15,6 13-2 0,4 9 0 16,3 9 0-16,-1 10 0 16,3 8 0-16,-6 6 0 15,0 11 0-15,-7 9 0 0,-2 8 0 16,-8 4 0-1,-1 5 0-15,-2-3 0 0,2 4 0 16,-3 8-73-16,7-31-20 0,6-20-3 16,9-21-7-16,8-23-3 15</inkml:trace>
  <inkml:trace contextRef="#ctx0" brushRef="#br0" timeOffset="91276.0994">6601 11462 63 0,'28'-44'105'16,"-4"10"-4"-16,-6 7-9 16,-8 4 0-16,-5 43-34 15,-5-20-58-15,5 8 0 16,-5 16 0-16,0 9 0 0,-4 9 0 16,1 11 0-16,-1 9 0 15,0 11 0-15,-1 12 0 16,-3 3 0-16,5 4 0 15,2-4 0-15,2-1 0 0,6-10 0 16,-8-10-80-16,27-17-14 16,7-21-3-1,8-20-7-15,3-16-2 0</inkml:trace>
  <inkml:trace contextRef="#ctx0" brushRef="#br0" timeOffset="91618.444">7227 11674 26 0,'0'-33'104'0,"-11"12"-4"16,-9 8-6-16,-6 11-4 16,-9-16-4-16,1 28-75 15,2 15-11-15,-1 4 0 0,5 6 0 16,6 4 0-16,6 1 0 16,11-4 0-16,5-1 0 15,13-6 0-15,6-5 0 16,8-8 0-16,4-7 0 0,2-9 0 15,-2-4 0-15,-3-10 0 16,-3-9 0-16,-10-4 0 16,-1-4 0-16,-10-5 0 15,-4 0 0-15,-11 0 0 16,-5 0 0-16,-6 2 0 0,-1 5 0 16,-8 6 0-16,6 6 0 15,-2 2-18-15,3 9-71 16,24 6-3-16,0 0-4 15,13-3-5-15,13 3-1 0</inkml:trace>
  <inkml:trace contextRef="#ctx0" brushRef="#br0" timeOffset="91926.8944">7484 11579 85 0,'25'17'95'0,"-15"4"-4"16,-10 6-4-16,-7 3-24 15,-3 11-21-15,-5 3-17 16,3 0-10-16,-1 1-7 0,8-2-8 15,5-1 0-15,12-6 0 16,9-8 0-16,11-7 0 16,5-9 0-16,7-10 0 15,-2-6 0-15,2-13 0 0,-6-10 0 16,-6-6 0-16,-5-6 0 16,-14-6 0-16,-7-1 0 0,-6-2 0 15,-12-1 0 1,-11 7 0-16,-9-1 0 0,-4 9 0 15,-5 5 0-15,-2 8 0 16,4 10 0-16,0 7 0 16,13 7-12-16,8 8-78 15,16 5-3-15,8 1-2 0,13 1-7 16,12 0-3-16</inkml:trace>
  <inkml:trace contextRef="#ctx0" brushRef="#br0" timeOffset="92137.8859">7950 11741 95 0,'24'1'100'0,"7"-3"-8"16,10-4-3-16,11-27-4 15,8 25-59-15,17 3-11 16,8 1-6-16,10 3-9 16,4 2 0-16,-3-1 0 15,-8 3 0-15,-9 2 0 0,-9-5 0 16,-13 1-12-16,-15-1-8 15,-14-5-20-15,-9-4-47 16,-19-5-1-16,-14-2-5 16,-10-7-5-16</inkml:trace>
  <inkml:trace contextRef="#ctx0" brushRef="#br0" timeOffset="92329.4364">8651 11425 69 0,'-35'-15'93'0,"8"2"-2"15,1 9-6-15,10 27-7 16,4-13-43-16,5 6-13 15,6 10-8-15,1 5-6 0,1 8-1 16,6 5-2-16,3 3-1 16,1 4-4-16,3 8-3 15,-2-4-8-15,11 6-15 16,0-2-57-16,9-7-4 16,7-4-6-16,8-9-5 15,8-9-3-15</inkml:trace>
  <inkml:trace contextRef="#ctx0" brushRef="#br0" timeOffset="93005.3484">9512 11685 36 0,'29'-62'95'0,"-13"8"-2"16,-13 8-3-16,-9 9-3 0,1 11-44 16,-25 14-13-16,-12 12-11 15,-3 10-6-15,-6 12-8 16,1 13-5-16,6 7 0 15,6 11 0-15,8 4 0 0,13 5 0 16,15 1 0-16,13-2 0 16,19-5 0-16,17-3 0 15,11-6 0-15,14-13 0 0,9-8 0 16,5-12 0-16,2-8-8 16,2-9-1-16,-4-16-1 15,-9-10 0-15,-4-11 0 16,-9-7 1-16,-9-3 0 0,-12-3 3 15,-6 1 5-15,-13 3 5 16,-4 9 3-16,-10 6 2 16,-7 10 2-16,-3 11 0 15,0 13 0-15,0 0-1 0,0 16-1 16,0 12-9-16,0 8 0 16,0 10 0-16,-2 6 0 15,1 8 0-15,-8 3 0 0,0 3 0 16,-5-2 0-16,-1-6 0 15,4-6 0-15,-3-9 0 16,1-8 0-16,1-11 0 16,6-9 0-16,6-15 0 0,0 0 0 15,-7-23 0-15,7-7 0 16,3-11 0-16,3-11 0 16,3-13 0-16,0-7 0 15,5-9 0-15,1-1 0 0,3-6 0 16,2 1 0-16,4 4 0 15,7 5 0-15,5 8 0 16,6 9 0-16,6 9 0 0,6 8 0 16,1 12 0-16,1 7 0 15,-2 11 0-15,1 8 0 16,-5 8 0-16,-9 8 0 16,-5 11 0-16,-11 2 0 0,-2 9 0 15,-10 3 0-15,0 7 0 16,-14-1-11-16,-10 7-77 15,0 0-4-15,-12-4-3 16,-3 0-7-16,-7-5-3 0</inkml:trace>
  <inkml:trace contextRef="#ctx0" brushRef="#br0" timeOffset="93244.7911">10230 11912 84 0,'-40'14'100'0,"12"-7"-4"16,16-3-5-16,12-4-1 0,9-9-57 15,16 3-16-15,16-4-17 16,9 3 0-16,9-1 0 16,6 2 0-16,0 1 0 15,1 1 0-15,-2 1 0 16,-9 3 0-16,-10 1 0 16,-5-1 0-16,-14 0 0 0,-4 4 0 15,-15-4-31-15,-7 0-59 16,11 0-3-16,-11 0-5 0,3-11-6 15,1-2 9-15</inkml:trace>
  <inkml:trace contextRef="#ctx0" brushRef="#br0" timeOffset="94312.009">11619 11944 38 0,'0'0'86'0,"0"0"-1"15,-9-5-2 1,9 5-24-16,0 0-21 0,-9-14-7 16,9 14-10-16,-10-11-5 15,10 11-3-15,-8-9-3 0,8 9-2 16,-13-5-2-16,13 5-2 16,-15-3-1-16,15 3 0 15,-14 0-1-15,14 0-1 0,-15 1 1 16,15-1 0-16,-12 5-2 15,12-5 0-15,0 0 0 16,-9 6 0-16,9-6 0 16,0 0 0-16,-3 8 0 15,3-8 0-15,0 0 0 0,0 0 0 16,0 0 0-16,0 0 0 16,0 9 0-16,0-9 0 0,0 0 0 15,0 0 0-15,0 0 0 16,0 0 0-16,0 0 0 15,0 0 0-15,0 0 0 16,0 0 0-16,0 0 0 16,0 0 0-16,0 0 0 0,0 0 0 15,0 0 0-15,0 0 0 16,0 0 0-16,0 0 0 16,0 0 0-16,0 0 0 0,0 0 0 15,0 0 0-15,0 0 0 16,0 0 0-16,0 0 0 15,0 0 0-15,0 0 0 0,0 0 0 16,0 0 0-16,0 0 0 16,0 0 0-16,0 0 0 15,0 0 0-15,0 0 0 16,0 0 0-16,0 0 0 16,0 0 0-16,0 0 0 0,0 0 0 15,0 0 0-15,0 0 0 16,0 0 0-16,0 0 0 15,0 0 0-15,0 0 0 16,12-1 0-16,-12 1 0 0,12-3 0 16,-1 1 0-16,7 1 0 15,9-1 0-15,8 2 0 16,10-1 0-16,12 1 0 16,12-1 0-16,5 0 0 0,11-1 0 15,1 2 0-15,4-3 0 16,-4 1 0-16,-1 1 0 15,-10-2 0-15,-11 0 0 0,-10 0 0 16,-6 2 0-16,-14-1 0 16,-11-1 0-16,-9 3 0 15,-14 0-24-15,-11-5-63 16,-5-1-4-16,-6-5-4 0,-5-3-6 16,-6-8-1-16</inkml:trace>
  <inkml:trace contextRef="#ctx0" brushRef="#br0" timeOffset="94560.0425">12098 11522 14 0,'-12'0'98'0,"3"0"-2"16,9 0-3-16,-15 9-4 0,13 3-3 16,-7 2-65-16,3 8-7 15,-1 6-14-15,-8 4 0 16,-1 8 0-16,-3 4 0 0,-2 6 0 15,-10 5 0-15,5 6 0 16,-4 3 0-16,4 0 0 16,-1 1 0-16,8-3 0 15,4-7-31-15,12-6-57 0,8-12-4 16,15-17-3-16,12-13-6 16,9-10-2-16</inkml:trace>
  <inkml:trace contextRef="#ctx0" brushRef="#br0" timeOffset="94960.1872">12703 11456 3 0,'-27'-26'95'0,"-6"1"2"16,-6-1-4-16,4 1-4 15,0 1-1-15,3 4-65 16,11 8-4-16,10 3-15 0,18 6-4 15,19 4 0-15,27 5 0 16,20 10 0-16,23 3 0 16,21 8 0-16,13 7 0 0,4 2 0 15,2 3 0-15,-9 2 0 16,-16 0 0-16,-14-3 0 16,-24-2 0-16,-19-1 0 0,-22-1 0 15,-21 1 0 1,-11 1 0-16,-17 1 0 15,-11 4 0-15,-13 5 0 0,-7 3 0 16,-8 2 0-16,-3 4 0 16,-1 3 0-16,2 0 0 15,8-1 0-15,6-2 0 16,14-3 0-16,14-5 0 0,10-12-2 16,20-15-86-16,17-5-5 15,14-11-2-15,11-5-5 16,12-19-3-16</inkml:trace>
  <inkml:trace contextRef="#ctx0" brushRef="#br0" timeOffset="95302.5221">14018 11978 7 0,'42'-55'93'15,"-11"10"3"-15,-10 9-5 16,-9 12-4-16,-12 24-27 16,0 0-25-16,-16 3-12 15,-1 20-9-15,-7 9-9 16,1 8-5-16,3 6 0 0,4 3 0 15,7-1 0-15,9-3 0 16,5-5 0-16,13-7 0 16,11-9 0-16,4-13 0 15,5-7 0-15,0-8 0 0,-2-11 0 16,0-8 0-16,-4-10 0 16,-4-7 0-16,0-8 0 15,-9-4 0-15,-5-5 0 0,-6 0 0 16,-6-1 0-16,-4 5 0 15,-12 6 0-15,-7 6 0 0,-6 10 0 16,-3 10 0-16,-4 7 0 16,4 14 0-16,-9 4-89 15,18 8-4-15,7 1-3 16,7 3-7-16,7-1-3 16</inkml:trace>
  <inkml:trace contextRef="#ctx0" brushRef="#br0" timeOffset="95669.1163">15792 11617 88 0,'-19'-35'98'0,"1"2"-5"16,-4 3-6-16,-2 4 1 16,-6 8-63-16,-5 12-5 15,-8 6-8-15,-12 10-12 0,-6 13 0 16,-7 10 0-16,-3 10 0 16,0 9 0-1,5 14 0-15,7 5 0 16,10 10 0-16,14 4 0 0,16 2 0 15,14-3 0-15,18-2 0 16,21-8 0-16,16-11 0 0,14-12-14 16,20-13-32-16,15-14-44 15,2-14 0-15,3-9-7 16,5-12-3-16</inkml:trace>
  <inkml:trace contextRef="#ctx0" brushRef="#br0" timeOffset="96057.8674">16291 12099 53 0,'43'-61'93'0,"-7"5"-4"15,-16 4-11-15,-5 11-11 16,-15 11-19-16,-7 8-15 16,-15 17-9-16,-10 5-8 0,-9 16-6 15,-3 12-10-15,-3 10 0 16,4 10 0-16,8 5 0 16,11 5 0-16,14-1 0 15,10-1 0-15,18-6 0 16,15-7 0-16,10-8 0 15,10-11 0-15,0-8 0 0,4-11 0 16,-2-5 0-16,0-12 0 16,-3-7 0-16,-3 0 0 15,-9-5 0-15,-6 1 0 0,-6 1 0 16,-5 3 0-16,-6 3 0 16,-8 8 0-16,-9 8 0 15,0 0 0-15,0 12 0 0,-4 7 0 16,-7 12 0-16,-1 4 0 15,-1 14 0-15,-2 8 0 16,1 8 0-16,0 9 0 16,2 4 0-16,-5 2 0 0,4 3-45 15,-2 5-49-15,-2-8-4 16,1-5-7-16,-2-9-4 16</inkml:trace>
  <inkml:trace contextRef="#ctx0" brushRef="#br0" timeOffset="97038.5524">1625 8550 44 0,'-14'-7'94'15,"6"-3"-3"-15,8 10-6 16,-23-9-1-16,38 5-53 16,-19 10-6-16,-4 13-8 15,8 12-7-15,2 8-5 0,4 13-1 16,-7 12 0-16,12 9-1 16,-7 8-2-16,-2 1 1 15,10 1-2 1,-13-3 1-16,1-7-1 0,0-7-2 0,-2-13 0 15,2-14-2-15,-1-12-5 16,1-13-11-16,0-14-20 16,0-7-45-16,0-16-1 0,0-14-8 15,4-10-1-15</inkml:trace>
  <inkml:trace contextRef="#ctx0" brushRef="#br0" timeOffset="97671.4284">1613 8883 26 0,'-5'-73'88'0,"5"7"1"16,13 2-3-16,2 8-22 15,-6 4-12-15,12 11-17 16,7 9-11-16,-4 8-6 0,8 14-7 16,-7 9-3-16,4 8-5 15,-2 17 0-15,6 12-1 16,-1 9-2-16,-6 8 0 16,5 8 0-16,1 3 0 15,-5 1 2-15,4-8-2 0,-3-4 0 16,-1-14 0-16,-3-7 0 15,1-13 0-15,-3-12 0 16,5-11 0-16,2-11 0 16,-5-10 0-16,1-9 0 0,-15-7 0 15,7-6 0-15,2-3 0 16,-1 0 0-16,-11 0 0 16,-5 3 0-16,-2 8 0 0,0 4 0 15,4 11 0 1,-4 6 0-16,0 18 0 0,0 0 0 15,1 15 0-15,8 11 0 16,12 8 0-16,1 7 0 0,8 4 0 16,6 1 0-16,8-2 0 15,9-6 0-15,-5-10 0 16,9-7 0-16,-4-14 0 16,1-7 0-16,-5-9 0 0,-8-10 0 15,-5-6 0-15,-4-7 0 16,-7-4 0-16,-7-6 0 15,-4 2 0-15,-3-2 0 16,-8 5 0-16,0 2 0 0,1 3 0 16,-4 8 0-16,3 5 0 15,-3 11 0-15,0 8 0 16,0 5 0-16,9 15 0 16,-6 6 0-16,6 8 0 0,-4 8 0 15,1 3 0-15,6 4 0 16,-2-1 0-16,4-2 0 0,-2-4 0 15,-3-5 0 1,2-6 0-16,-5-10-15 0,4-8-66 16,-10-13-8-16,0 0-3 15,4-7-6-15,-7-20-4 16</inkml:trace>
  <inkml:trace contextRef="#ctx0" brushRef="#br0" timeOffset="97845.2004">2706 8121 41 0,'-18'-32'87'0,"8"7"-6"15,4 6-4-15,5 8-5 0,30 4-59 16,-24 16-13-16,-2 11-32 16,7 16-42-16,9 6-7 15,-7 6 1-15,5 5-5 16</inkml:trace>
  <inkml:trace contextRef="#ctx0" brushRef="#br0" timeOffset="98424.0087">3198 8472 4 0,'31'-11'89'0,"-5"2"2"16,-4 0-3-16,0 4-5 15,-2 1-34-15,-1 4-17 16,5 10-12-16,9 5-5 0,-6 11-6 15,3 4-3-15,5 9-2 16,-3 5-1-16,1 6 0 16,-2 2 0-16,-2-2 0 0,-4-2-1 15,-3-7 0 1,-7-6 0-16,-2-10 1 0,-2-10-3 16,-11-15 0-16,11-2 0 0,-6-16 0 15,0-8 0-15,3-7 0 16,0-8 0-16,2-7 0 15,3-3 0-15,0-2 0 16,6 0 0-16,3 4 0 16,-2 6 0-16,3 4 0 15,2 12 0-15,1 8 0 0,-3 11 0 16,1 10 0-16,-2 13 0 16,-3 13 0-16,-3 8 0 15,-1 12 0-15,-7 7 0 0,3 1 0 16,-3-1 0-16,2-5 0 15,2-4 0-15,1-13 0 16,6-8 0-16,6-18 0 0,11-7 0 16,6-15 0-16,7-9 0 15,5-10 0-15,5-7 0 16,3-6 0-16,0-4 0 0,-3-2 0 16,-4 1 0-1,-6 1 0-15,-7 3 0 0,-6 8 0 16,-10 7 0-16,-8 8 0 15,-6 10 0-15,-12 15 0 0,0 0 0 16,-11 16 0-16,-10 7 0 16,-11 16-20-1,-13 16-38-15,-8 6-33 0,-14 6 0 16,-8 6-8-16,-10 5-2 16</inkml:trace>
  <inkml:trace contextRef="#ctx0" brushRef="#br0" timeOffset="98716.6303">2885 9552 59 0,'-99'30'100'15,"10"-13"-1"-15,15-6-8 0,21-11 0 16,18-9-55-16,18-7-11 16,18-6-15-16,34-6-10 15,22-8 0-15,31-5 0 0,25-4 0 16,18 1 0-16,19-3 0 15,11 6 0-15,2 2 0 16,-5 7 0-16,-14 4 0 16,-19 7 0-16,-16 4 0 15,-20 7 0-15,-24 2 0 16,-16 7 0-16,-25 1 0 0,-13 8-25 16,-20 4-65-16,-19 4-3 15,-21 3-3-15,-17 0-5 16,-10 4-1-16</inkml:trace>
  <inkml:trace contextRef="#ctx0" brushRef="#br0" timeOffset="98953.3913">2750 9611 16 0,'-81'36'98'0,"25"-4"1"0,30-10-6 16,30-10-2-16,32-12-2 0,30-11-75 15,27-6-3-15,22-7-11 16,20-5 0-16,21-3 0 15,7-3 0 1,-1-1 0-16,-1 4 0 0,-10-2 0 16,-11 7 0-16,-10 2 0 0,-14 4 0 15,-19 1 0 1,-9 7-16-16,-14-1-72 0,-11-3-4 16,-10-2-3-16,-10-5-7 15,-5-5-4-15</inkml:trace>
  <inkml:trace contextRef="#ctx0" brushRef="#br0" timeOffset="100342.5181">19740 8054 10 0,'-17'25'101'0,"2"-6"-1"16,4-2-5-16,1-10-3 16,10-7-2-16,-13 3-74 15,13-3-9-15,14-11-7 0,6-2 0 16,10-6 0-16,12-3 0 15,19-3 0-15,20-4 0 16,14-3 0-16,17-3 0 16,17-2 0-16,19-1 0 15,13-1 0-15,15 0 0 0,6 2 0 16,5-1 0-16,5 4 0 16,1 0 0-16,-4 3 0 15,-14 0 0-15,-11 6 0 16,-16-1 0-16,-21 5 0 15,-20 3 0-15,-22 2 0 0,-22-1 0 16,-15 6 0-16,-15 3 0 16,-11-2 0-16,-14 6 0 0,-8 4 0 15,-7-4 0-15,-10 7 0 16,-12 2 0-16,3 9-21 16,-16 2-70-16,-7 3-3 15,-12 4-3-15,-5 0-6 0,-8 4-1 16</inkml:trace>
  <inkml:trace contextRef="#ctx0" brushRef="#br0" timeOffset="100825.445">20177 8704 5 0,'-26'39'94'0,"15"-10"3"0,2-9-4 16,9-8-4-16,0-12-1 15,16-10-71-15,7-4-2 16,9-4-2-16,17-6-13 0,9-6 0 16,22-6 0-1,13-2 0-15,20-4 0 0,12 0 0 16,16-1 0-16,21 0 0 15,4 3 0-15,9 5 0 0,-3 2 0 16,4 2 0 0,-11 4 0-16,-5 1 0 15,-12 4 0-15,-17 1 0 0,-10 3 0 16,-10-1 0-16,-17 1 0 0,-19-2 0 16,-12 6 0-16,-14 1 0 15,-12 1 0-15,-11 4 0 16,-9-1 0-16,-17 9 0 15,12-10 0-15,-12 10 0 16,0 0 0-16,0 0 0 0,0 0 0 16,-5 0 0-16,-7 2 0 15,0 3 0-15,1 4 0 16,-8-2-2-16,1-1-88 0,0 5-3 16,1-3-3-16,0-1-8 15,5-7 0-15</inkml:trace>
  <inkml:trace contextRef="#ctx0" brushRef="#br0" timeOffset="103070.7617">22353 3768 38 0,'17'-15'93'15,"-1"1"-2"-15,-9-1-6 16,-3 5-2-16,-4 10-57 15,0 0-4-15,-6 21-10 0,1 3-7 16,-4 10-1 0,-1 4-2-16,-2 10 1 0,-3 7-2 15,-1-2 0-15,-4 2 1 16,-4-1-3-16,5-2 3 0,-4-7-1 16,2-7 1-16,1-9 0 15,2-12 1-15,4-9 0 0,1-8 0 16,5-16 0-16,2-12-1 15,4-10 0-15,2-10 0 16,6-11-1-16,8-7-1 16,5-6 1-16,3-2 0 0,7 4-1 15,2 7 2 1,4 7 0-16,-1 5-1 0,3 14 0 16,-5 10 0-16,6 15 1 15,-3 11-2-15,-3 4 1 16,2 15-1-16,-4 15 0 0,0 9 0 15,0 11-2-15,-6 6-1 16,1 10-4-16,-4 0-2 16,0 6-5-16,-9-2-3 15,-1-9-5-15,-7-5-4 0,-1-15-7 16,-8-4-30-16,-2-19-21 16,-7-10-3-16,-6-11 2 0</inkml:trace>
  <inkml:trace contextRef="#ctx0" brushRef="#br0" timeOffset="104038.9207">22448 4087 32 0,'-27'-23'81'0,"3"7"-5"16,8-1-5-16,1 5-34 15,15 4-16-15,20 3-9 16,16 2-7-16,22-1-4 16,12 0-4-16,24 0 3 0,13-2-1 15,11-2 2-15,4-1 0 16,-3-4 1-16,-3-1 5 15,-18 0 3-15,-9 1 4 16,-22-3 4-16,-16 3-1 16,-17-1 0-16,-11 2-1 0,-23 12 0 15,1-9-5-15,-13 8-4 16,-11 1-3-16,-9 8-2 16,-4 8-1-16,-5 6-1 15,-7 4 1-15,1 3-1 0,0 3 1 16,8 0-1-16,7 0 1 15,11-3-1-15,8-5 1 0,13-6 1 16,19-10 0 0,11-8 0-16,7-1 0 15,3-16 0-15,7-8 1 0,0-11-1 16,1-7 0-16,-7-10 0 16,0-4 0-16,-6-5 0 15,-4-1 0-15,-2-2 0 0,-5 3 2 16,-5 5-4-16,-3 7 0 15,-8 7 0-15,-1 11 0 16,-4 7 0-16,-3 10 0 0,0 15 0 16,-8 0 0-16,3 19 0 15,0 9 0-15,2 16 0 16,-2 12 0-16,5 13-5 0,10 3-3 16,7 2-1-1,14-4 0-15,10-2 0 0,7-8-2 16,13-18 2-16,5-17 0 15,5-12 5-15,1-13 0 0,-1-9 1 16,-4-7 2 0,-10-15 0-16,-6-5 2 0,-14-1 1 15,-10-4 4-15,-8-2 0 16,-8-2 2-16,-11 3-1 16,-9 1 0-16,-6 4-1 15,-12 7 0-15,-6 10 0 0,-9 5-4 16,-10 10 0-16,-5 4-2 15,2 15 0-15,-1 8 0 16,2 9-1-16,6 6 1 0,12 3-2 16,15 1 2-16,17-1 0 15,15-2 1-15,15-11 0 16,11-6 1-16,13-12-1 16,7-9 1-16,0-7 1 0,4-14-1 15,-3-12 1-15,-6-6-1 16,-4-4 0-16,-6-6 0 15,-6-3-1-15,-4 0 3 16,-9 2-4-16,-5 1 0 0,-5 10 0 16,-8 5 0-16,-3 4 0 15,-2 9 0-15,-4 5 0 0,4 16 0 16,-10-5 0 0,3 11 0-16,3 12 0 0,0 6 0 15,1 12 0-15,-2 8 0 16,3 16 0-16,-1 10 0 15,2 7 0-15,-1 1 0 0,2 7-14 16,4-4-10-16,12-8-63 16,9-8-6-16,7-19-3 15,8-15-7-15,11-22 9 16</inkml:trace>
  <inkml:trace contextRef="#ctx0" brushRef="#br0" timeOffset="104225.1421">25130 3767 85 0,'11'-46'101'0,"-10"5"-6"16,-1 9-5-16,-1 5-3 16,23 4-64-16,-22 12-8 15,0 11-9-15,0 0-5 0,0 0-5 16,-2 23-4-16,0 5-9 16,0 15-23-16,-8 7-48 15,-11 9-2-15,-11 7-6 16,-7 3-4-16</inkml:trace>
  <inkml:trace contextRef="#ctx0" brushRef="#br0" timeOffset="104514.7935">23686 4610 88 0,'-92'11'99'0,"14"-3"-6"0,11-7-4 16,19 32-14-16,17-35-51 15,15-2-8-15,16-4-5 16,20-4-5-16,18-1-1 16,16-3-2-16,17-4-1 15,19-4-2-15,10 5 0 16,8-3 0-16,4 5 0 0,-7 0 0 16,-6 4 0-16,-9 1 0 15,-19 7 0-15,-15 2 0 16,-12 2-4-16,-15 1-6 0,-7 2-6 15,-13 2-11-15,-12 10-62 16,-3 3-3-16,-5 0-4 16,-7 3-5-16</inkml:trace>
  <inkml:trace contextRef="#ctx0" brushRef="#br0" timeOffset="104801.4648">23522 4921 86 0,'-53'24'100'0,"11"-8"-5"16,11-3-6-16,10-12-1 0,21-1-68 16,19-8-5-1,17 0-4-15,20-4-4 0,19-5-7 16,17 3 0-16,14-4 0 16,11 1 0-16,2 0 0 15,-4 3 0-15,-5 3 0 0,-6 3 0 16,-17 1 0-16,-19 3 0 15,-10-2 0-15,-14 2 0 16,-9 1 0-16,-13-1 0 16,-5-1-4-16,-5 2-16 0,-12 3-67 15,9-15-5-15,5 5-5 16,1-12-4-16,2-1-5 16</inkml:trace>
  <inkml:trace contextRef="#ctx0" brushRef="#br0" timeOffset="116165.4257">25887 3528 50 0,'5'-15'100'0,"0"2"-5"0,3 1-5 15,-4-1-2-15,4 5-56 16,-8 8-10 0,13-1-8-16,-13 1-4 0,6 14-5 15,-3 2 0-15,-3 7-5 16,2 8 0-16,-2 7 0 16,0 9 0-16,-3 9 0 0,-3 6 0 15,-4 8 0-15,-1 5 0 16,-5 4 0-16,-2 2 0 15,-2 1 0-15,2 0 0 16,0-8-6-16,8-6-8 0,0-11-13 16,6-18-42-16,3-2-22 15,1-18-5-15,0-19-4 0,0 0 1 16</inkml:trace>
  <inkml:trace contextRef="#ctx0" brushRef="#br0" timeOffset="116546.9634">25697 4012 40 0,'0'0'77'0,"0"0"0"16,27 4-4-16,10-1-3 16,12-1-69-16,17-1-1 0,8 0 5 15,6-1-1-15,5-3 4 16,3-4 3-16,-12-6 4 15,-4 0 1-15,-15-6 1 0,-9 1 1 16,-12-5 0-16,-9 0 1 16,-8 5-5-16,-7 2-2 15,-10 2-4-15,1 4-3 16,-3 10-2-16,0 0-3 16,-7 3 0-16,-2 12 0 0,0 9 0 15,-2 7 0-15,2 9 0 16,-6 4 0-16,2 2 0 0,3 3 0 15,-2-3 0 1,1-3-3-16,4 2-3 0,-6-10-4 16,9-6-12-16,-7-1-64 15,3-15-5-15,8-13-4 16,-15-1-6-16,11-18 4 16</inkml:trace>
  <inkml:trace contextRef="#ctx0" brushRef="#br0" timeOffset="116752.1367">26337 3219 69 0,'-5'-19'82'16,"-1"10"-3"-16,6 9-6 15,0 0-6-15,-4 8-83 0,4 21-29 16,11 9-28-16,-4 10-5 15,-1 5-5-15</inkml:trace>
  <inkml:trace contextRef="#ctx0" brushRef="#br0" timeOffset="117619.2324">26890 3932 54 0,'20'12'86'0,"-9"3"0"0,3 0-3 15,-8 1-2-15,20 1-70 0,-24 8-1 16,0 4 3-16,0 6-4 16,-2 3-1-16,0-2-3 15,0-1-2-15,-1 1-1 16,0-6-1-16,1-6 1 0,0-3-1 15,0-7 3-15,0-14-1 16,0 11 1-16,0-11 0 16,12-6-1-16,-3-6 2 15,6-5-2-15,-1-5 1 0,5-4-2 16,3-2 1-16,-2-6-2 16,3 1 1-16,3-1-1 15,-3 0-1-15,2 1 1 16,-2 7-1-16,-3 3 0 0,-4 4-3 15,2 9 2-15,-6 6-2 16,1 6 0-16,-4 12 1 16,0 8-1-16,-2 6 1 0,2 7 0 15,-1 2 0-15,0 2-3 16,0 0 0-16,-2-5 0 16,3-4 0-16,-1-4 0 15,4-6 0-15,-1-9 0 16,2-5 1-16,3-6 4 0,1 0-1 15,2-9 0-15,1-2 0 16,3-5 0-16,-2-2 0 16,2 1-1-16,1-3 0 0,-3 1 0 15,0 1 0-15,-3 2 0 16,-4 4-2-16,2 6 2 16,-2 2-2-16,0 4 2 0,0 2-1 15,0 8 2-15,1 5 2 16,3-1 2-16,3 4 1 15,4-3 1-15,0-2 2 0,3 0-1 16,3-4 2-16,2-7 0 16,2-2-1-16,1-4-1 15,1-8 0-15,0-6 0 16,-1-3 0-16,0-3 0 16,-1-2-1-16,-8-3 0 0,-1 4 0 15,-5 0-1-15,-6 4-1 16,-9 3-2-16,-6 7 0 15,-8 4-1-15,-12 7 1 0,-6 4-3 16,-5 10 1-16,-2 5 0 16,-1 5 0-16,3 6 0 15,8 4 1-15,6 1 0 16,8 3 0-16,9 1 0 16,11-3 0-16,9 4-1 0,4-3-1 15,6-3-4-15,2-5-4 16,3 2-19-16,7-6-59 15,-16-7-2-15,-3-4-5 16,-12-7-7-16</inkml:trace>
  <inkml:trace contextRef="#ctx0" brushRef="#br0" timeOffset="118006.8425">26271 4737 0 0,'-116'6'100'0,"21"-6"2"15,23 4-6-15,16-6-4 16,24-8-3-16,23 2-74 0,17 3 0 16,27 1-13-16,20 0-2 15,17 4 0-15,25-3 0 16,25 4 0-16,16 0 0 0,14 4 0 15,8-2 0 1,5 1 0-16,-6 1 0 16,1-3 0-16,-20 1 0 0,-14-2 0 15,-13-1 0-15,-19 0 0 0,-23-2 0 16,-14-1 0-16,-13 2 0 16,-20-1 0-16,-8-1 0 15,-7 1 0-15,-9 2 0 0,0 0 0 16,0 0 0-16,-12 9-25 15,12-9-67-15,-41 18-3 16,2-8-4-16,-16 1-6 16</inkml:trace>
  <inkml:trace contextRef="#ctx0" brushRef="#br0" timeOffset="118467.2719">25865 5164 81 0,'-48'13'96'0,"5"-8"-3"15,18-2-6-15,8-3 0 0,5 0-73 16,12 0 0-16,0 0-2 16,14 10-2-16,6-3-2 15,13 1-1-15,14 5-5 16,14-2-2-16,15 2 0 15,24 0 0-15,17-3 0 0,18 2 0 16,16 1 0-16,11-3 0 16,8 1 0-16,3-1 0 0,6 1 0 15,-7-1 0-15,-8-4 0 16,-13-1 0-16,-17-3 0 16,-16 0 0-16,-20-2 0 0,-20 0 0 15,-20-2 0-15,-16 0 0 16,-16 2 0-16,-11-2 0 15,-5 1 0-15,-10 1 0 16,0 0 0-16,3-13 0 16,-2 5 0-16,-1-4 0 0,-6-1 0 15,2-1 0-15,-2-2 0 16,2 3 0-16,-3-3 0 16,7 16-8-16,-11-4-77 0,11 4-8 15,0 0-6-15,0-9-6 16,6 9-2-16</inkml:trace>
  <inkml:trace contextRef="#ctx0" brushRef="#br0" timeOffset="122156.3237">24387 6249 84 0,'-28'-6'89'0,"-3"-4"-2"16,5 1-3-16,-27-1-43 15,29-4-9-15,5 7-7 0,3-1-7 16,5 6-4-16,11 2-4 16,-9-6-3-16,9 6-2 15,0 0-1-15,0 0-1 16,8 4 0-16,8 1 0 0,5 0-1 16,9 0-2-16,14 2 0 15,10-2 0-15,16 1 0 16,6-3 0-16,10-2 0 0,3 1 0 15,4 0 0-15,-1-1 0 16,-6-1 0-16,-6 1 0 16,-10-4 0-16,-6-1 0 15,-12 4 0-15,-11-3 0 16,-8-1 0-16,-11-1 0 16,-4 4 0-16,-6 0 0 0,-12 1 0 15,10-3 0-15,-10 3 0 16,0 0 0-16,-1 5 0 15,-8 3 0-15,-5 3-18 0,-6 1-11 16,-3-3-32-16,-10 5-29 16,-8-1-3-16,-6-1-4 15,-4-3-1-15</inkml:trace>
  <inkml:trace contextRef="#ctx0" brushRef="#br0" timeOffset="122408.579">24731 6322 29 0,'-28'0'84'0,"10"0"2"16,5 0 0-16,13 0-28 15,6 9-11-15,5-2-15 16,-1 1-9-16,2 5-3 0,4 6-4 16,-3 3-2-16,-1 6-5 15,-4 5-2-15,-5 6-7 16,-3 6 0-16,-2 6 0 16,-7 3 0-16,-3 7 0 15,-1 0 0-15,-4 1 0 16,4-5 0-16,3 1 0 0,-3-1 0 15,7-9 0-15,3-7 0 16,6-2-17-16,1-9-70 16,14-11-5-16,2-8-2 0,11-11-8 15,6-6-3-15</inkml:trace>
  <inkml:trace contextRef="#ctx0" brushRef="#br0" timeOffset="122824.1999">25459 6667 5 0,'6'-17'96'0,"-4"7"2"0,-9 5-5 15,-10 5-7-15,-7 0 1 16,-9 11-75-16,-2 10-1 16,-2 4-2-16,0 9-4 15,1 3 0-15,4 6-3 0,8-1 0 16,8-1-2-16,11-3 0 15,8-2 0-15,18-7 0 16,10-7 0-16,6-9 0 16,5-7 0-16,7-6 0 0,-1-9 0 15,-3-5 0-15,-3-6 0 16,-6 0 0-16,-5 1 0 0,-8-1 0 16,-3 5 0-16,-6 3 0 15,-2 4 0 1,-12 8 0-16,0 0 0 0,7 8 0 15,-7 10 0-15,0 3 0 16,-2 7 0-16,-3 7 0 0,-2 2 0 16,-2 4 0-16,2 0 0 15,-3-5 0-15,6 6-21 16,-5-9-68-16,9-5-3 0,1-9-4 16,10-10-7-16,7-7-3 15</inkml:trace>
  <inkml:trace contextRef="#ctx0" brushRef="#br0" timeOffset="124061.5081">26132 6909 9 0,'0'0'78'0,"0"0"4"15,11 0-11-15,-11 0-14 0,0 0-12 16,0 0-10-16,0 0-8 16,0 0-6-16,0 0-6 15,0 0-2-15,0 0-4 0,8-5-2 16,-8 5-1-16,0 0-2 15,0 0 0-15,0 0-1 16,0 0 0-16,0 0 0 16,0 0-1-16,0 0-1 0,0 0 2 15,0 0-2-15,0 0 1 16,0 0 0-16,0 0-1 16,0 0 0-16,0 0 0 15,0 0 1-15,0 0-2 0,0 0 1 16,0 0-1-16,0 0 0 15,0 0 2-15,0 0-4 16,0 0 4-16,0 0-4 16,0 0 4-16,0 0-2 0,0 0 0 15,0 0 0-15,0 0 0 16,0 0 0-16,0 0 0 16,0 0 0-16,0 0 0 0,0 0 0 15,0 0 0-15,0 0 0 16,0 0 0-16,0 0 0 15,0 0 0-15,0 0 0 16,0 0 0-16,0 0 0 0,0 0 0 16,0 0 0-16,0 0 0 15,0 0 0-15,0 0 0 16,0 0 0-16,0 0 0 16,0 0 0-16,0 0 0 0,0 0 0 15,0 0 0-15,0 0 0 16,0 0 0-16,0 0 0 15,0 0 0-15,0 0 0 0,0 0 0 16,0 0 0-16,0 0 0 16,0 0 0-16,2 5 0 15,-2-5 0-15,0 0 0 0,0 0 0 16,0 0 0-16,0 0 0 16,11 3 0-16,-11-3 0 15,8 1 0-15,2 1 0 16,0 0 0-16,7-1 0 15,4 2 0-15,7-1 0 16,3-1 0-16,3 2 0 16,8 0 0-16,-1 0 0 0,3-3 0 15,0 0 0-15,-1 1 0 16,1 1 0-16,-4-2 0 0,-3 0 0 16,-5-1 0-16,-2-1 0 15,-4 0 0-15,-2 2 0 16,-5-1 0-16,-5 0 0 15,-5-1 0-15,-9 2 0 0,13-1 0 16,-13 1 0-16,0 0 0 16,0 0 0-16,0 0 0 15,0 0 0-15,0 0 0 0,0 0 0 16,0 0 0-16,0 0 0 16,0 0 0-16,0 0 0 15,0 0 0-15,0-9 0 16,0 9 0-16,0 0 0 0,-11-8 0 15,11 8 0-15,0 0 0 16,-8-6 0-16,8 6 0 16,0 0 0-16,-7-10 0 15,7 10-32-15,11 0-58 0,-11 0-4 16,22-14-2-16,-4 2-8 16,11-1 9-16</inkml:trace>
  <inkml:trace contextRef="#ctx0" brushRef="#br0" timeOffset="124478.2445">27861 6595 4 0,'11'-17'88'0,"2"2"4"16,-6-4-2-16,-1 2-5 15,-4-4-38-15,-2 10-19 16,0 0-5-16,0 0-6 16,0 11-6-16,-11-10-4 0,0 10-2 15,-5 1-1-15,-10 8 0 16,-4 4-1-16,-11 8 0 16,-7 6-3-16,-10 5 0 15,-8 6 0-15,-1 4 0 16,2 3 0-16,2 4 0 0,7 0 0 15,8 0 0-15,12-4 0 16,9-2 0-16,16-2 0 16,7-4 0-16,9-5 0 15,9-3 0-15,12-4 0 0,7-2 0 16,4-3 0-16,8-3 0 16,-1-3 0-16,7-1 0 0,-1-9-31 15,-4 3-58 1,4-4-4-16,-3-4-3 0,-2-9-8 15,-3-3 6-15</inkml:trace>
  <inkml:trace contextRef="#ctx0" brushRef="#br0" timeOffset="124890.1532">27989 6917 61 0,'2'-15'96'0,"-2"2"-4"0,0 13-4 15,-13-10-3-15,3 10-58 16,-2 10-7-16,-4 4-9 15,3 9-5-15,0 3-2 0,0 3-1 16,2 4 0-16,4-1-2 16,5-2 1-16,2 0 0 15,9-7 0-15,7-3-1 16,4-2 1-16,5-8-1 0,1-6 1 16,6-2 0-1,-1-2-2-15,2-8 0 0,-2-3 0 0,-1-3 0 16,-6 0 0-16,0 0 0 15,-5 1 0-15,-3 3 0 16,-4 1 0 0,-12 9 0-16,12-6 0 0,-12 6 0 15,0 9 0-15,-2 2 0 16,-5 7 0-16,-3 2 0 0,-1 6 0 16,-3 4 0-16,-2 2 0 15,-2 0 0-15,1 1 0 16,0 3 0-16,1-4 0 15,4 8 0-15,12-2-80 0,-9-8-13 16,7-6-3-16,2-5-8 16,6-7-4-16</inkml:trace>
  <inkml:trace contextRef="#ctx0" brushRef="#br0" timeOffset="125473.4233">28672 6952 59 0,'-11'0'95'0,"11"0"-2"15,-14 0-5-15,14 0-2 16,0 0-62-16,0 0-2 16,11-7-7-16,3 5-4 15,6 2-3-15,5 0-2 16,8 3-2-16,9-1-4 0,5 1 0 15,9-2 0-15,2 0 0 16,0 0 0-16,0-1 0 16,-2 2 0-16,-3-6 0 15,-4-2 0-15,-7 1 0 0,-9-1 0 16,-6-1 0-16,-8-3 0 16,-5 3-16-16,-14 7-48 15,-3-11-27-15,-13-3-3 0,-9-7-6 16,-5 1-4-16</inkml:trace>
  <inkml:trace contextRef="#ctx0" brushRef="#br0" timeOffset="125724.6558">28971 6650 35 0,'0'0'90'0,"-4"8"1"16,6 4-1-16,6-3-3 15,0 6-58-15,0 4-1 16,4 4-4-16,-5 7-7 15,-5 6-4-15,0 5-6 0,-2 6-7 16,-7 4 0-16,-8 6 0 16,-3 2 0-16,-3-1 0 15,4-2 0-15,0-5 0 16,4-3 0-16,2-6 0 16,11-3-22-16,8-11-66 0,8-12-4 15,6-5-4-15,8-11-6 16,6-3-2-16</inkml:trace>
  <inkml:trace contextRef="#ctx0" brushRef="#br0" timeOffset="126105.2926">29754 6888 0 0,'7'-15'95'0,"-6"1"2"16,-1 3-6-16,-10 1-7 15,-3 1 1-15,-2 8-74 0,-1 1-1 16,-2 11-3-16,-1 6-3 16,4 7-1-16,4 6 0 15,3 5 0-15,8 5 0 16,7 2 1-16,10 5-2 0,8-3 1 16,1 3-1-16,9-2 0 15,-1-2 0-15,2-2-2 16,-5-2 0-16,-2-5 0 0,-10-5 0 15,-5-1 0-15,-3-9 0 16,-11 0 0-16,-9-4 0 16,-8-4 0-16,-7-3 0 15,-10-3 0-15,-1 0 0 0,-6-5 0 16,-4 0 0 0,3-6-2-16,-1-4-7 0,7 3-15 15,5-6-63-15,4-5-3 16,3-2-5-16,9-6-5 0,9-4-3 15</inkml:trace>
  <inkml:trace contextRef="#ctx0" brushRef="#br0" timeOffset="126492.5384">29692 6896 84 0,'3'-13'98'0,"4"3"-4"16,-1-2-5-16,7 2 0 15,-13-2-67-15,19 4-5 16,9 2-5-16,7 2-6 0,7 3-6 16,9 2 0-16,9 0 0 15,5 5 0-15,4 4 0 16,4 0 0 0,-2 2 0-16,-8-2 0 0,-2-1 0 15,-12-3 0-15,-10-2 0 16,-12-2 0-16,-7-2 0 0,-7 0 0 15,-4-5 0-15,-9 5 0 16,8-12 0-16,-8 12 0 16,0-14 0-16,0 14 0 0,0-13 0 15,0 13 0-15,-2-9 0 16,2 9 0-16,-10-7 0 16,10 7 0-16,0 0 0 15,-16-2 0-15,5 4 0 0,-6 5 0 16,-4 9-68-16,-2-2-26 15,-8-2-3-15,-2 3-7 16,-7-4-3-16</inkml:trace>
  <inkml:trace contextRef="#ctx0" brushRef="#br0" timeOffset="128421.8013">31326 7057 7 0,'24'-12'82'16,"-2"0"8"-16,-5-1-4 0,-1 2-36 15,-8-1-4-15,-1 3-11 16,-7 9-12-16,1-13-7 16,-1 13-5-16,-16 0-4 0,-7 10-3 15,-6 6-1 1,-10 5-1-16,-12 9 1 0,-11 4-2 15,-8 7 1-15,-8 3 0 16,-6 3-1-16,-4-1 0 16,-3-2 1-16,9-4 1 15,6-3-1-15,11-5 2 0,8-4-1 16,10-6 0-16,11-3 0 16,14 1 0-16,12-5 1 15,9 2-1-15,11-1 0 0,18 1 0 16,13 2 0-16,13 0-3 15,11 1 0-15,11 0 0 16,10 0 0-16,-1-3 0 0,0 0 0 16,-8-3 0-16,-6-2 0 15,-8-5 0-15,-12 2 0 16,-10-5 0-16,-17-1 0 0,0-3 0 16,-14 0 0-16,0 1 0 15,-10-1 0 1,0 0 0-16,0 0 0 0,0 0 0 15,6 12 0-15,-6-12 0 16,-5 17 0-16,-2-6-6 16,-7-2-19-16,-7-3-61 0,-11 8-7 15,-9-3-3-15,-4 0-8 16,-14-1 3-16</inkml:trace>
  <inkml:trace contextRef="#ctx0" brushRef="#br0" timeOffset="128791.7099">30161 8051 57 0,'-12'20'98'15,"9"-5"-1"-15,5 0-7 16,14-7-1-16,8 3-62 16,7 1-1-16,5-2-7 0,7 2-11 15,5-1-8-15,9 1 0 0,7 1 0 16,1 0 0-1,7 0 0-15,4 1 0 16,5 1 0-16,7-2 0 0,-7 1 0 16,6-3 0-16,-5 0 0 15,0-2 0-15,-2-3 0 0,-12-1 0 16,-9-2 0-16,-11-3 0 16,-6 2 0-16,-15-2 0 15,-5 0 0-15,-10 0 0 16,-12 0 0-16,0 0 0 0,0 0 0 15,0 0 0-15,0 0 0 16,0 0 0-16,-11 1 0 16,1 10-18-16,-3-3-74 0,-11 0-5 15,-3 1-4-15,-4-2-8 16</inkml:trace>
  <inkml:trace contextRef="#ctx0" brushRef="#br0" timeOffset="131207.5573">30841 9113 26 0,'-29'1'95'0,"1"-1"-1"16,2-3-5-16,2-5-1 15,4 8-45-15,5-5-19 16,2 2-4-16,13 3-7 0,-6-10-3 16,16 6-3-16,10-2-5 15,13 0-2-15,17-1 0 16,7 0 0-16,12 1 0 15,12 1 0-15,1 3 0 0,6 0 0 16,-2 1 0-16,-2 2 0 16,-14-1 0-16,-4 0 0 15,-5 2 0-15,-13 0-5 16,-11-2-19-16,-10-17-57 0,-13 17-10 16,-14 0-4-16,0 0-5 15,-20-14-2-15</inkml:trace>
  <inkml:trace contextRef="#ctx0" brushRef="#br0" timeOffset="131442.6094">31249 8994 57 0,'-1'10'93'0,"-6"2"-3"16,5-1-4-16,2 1-2 15,0 5-63-15,0 6-2 0,-4 4-3 16,0 3-3-16,-2 5-5 15,3 4-1-15,-10 4-3 16,0 4-2-16,4 5 0 0,-4 1-3 16,5 3-3-1,-1 0-5-15,2 5-14 0,2-5-63 16,5-7-1-16,0-10-8 16,8-12-5-16,7-11 3 15</inkml:trace>
  <inkml:trace contextRef="#ctx0" brushRef="#br0" timeOffset="131706.4002">31714 9332 3 0,'27'-19'97'16,"-8"1"2"-16,1 9-6 16,-11-1-7-16,-9 10 0 0,0 0-71 15,0 0-3-15,-3 18-4 16,-3 3-3-16,1 7-1 15,-6 7-1-15,-3 5-3 16,-3 5 0-16,-2 2 0 16,12-3 0-16,-9-1 0 15,3-4 0-15,0-4 0 0,0-8-11 16,8-3-9-16,-6-11-66 16,11-13-5-16,0 0-4 15,-2-23-5-15,2-8-1 0</inkml:trace>
  <inkml:trace contextRef="#ctx0" brushRef="#br0" timeOffset="131881.5325">31682 8716 43 0,'4'-32'83'16,"2"8"-3"-16,-3 2-5 15,1 8-6-15,-4 14-68 16,0 0-15-16,0 18-54 15,0 9-7-15,1 4-5 0,4 9-2 16</inkml:trace>
  <inkml:trace contextRef="#ctx0" brushRef="#br0" timeOffset="132819.6613">32102 9406 67 0,'17'9'94'0,"-2"1"-2"15,-5-2-5-15,-6 3 0 16,-3 2-67-16,-2 4-5 16,-7 5-1-16,-1 4-3 0,-1 4-4 15,0 1-2-15,-5-2-2 16,-1-1-1-16,5-1 0 15,4-4 0-15,-1-3-1 0,7-2 1 16,-1-7-2-16,2-1 0 16,0-10 0-16,0 9 0 15,0-9 0-15,0 0 0 16,1-7 0-16,4-5 0 0,3-5 0 16,3-7 0-16,2-2 0 15,5-7 0-15,4-2 0 16,-1-6 0-16,5 4 0 15,0 0 0-15,-5 4 0 0,0 3 0 16,3 8 0-16,3 3 0 16,-10 8 0-16,1 6 0 15,-5 5 0-15,-2 7 0 0,2 7 0 16,-4 4 0-16,2 5 0 16,-8 3 0-16,4 1 0 15,-4 3 0-15,5-2 0 16,7 1 0-16,-9-5 0 15,9 1 0-15,0-8 0 0,-7-1 0 16,7-8-2-16,5-2 0 16,-1-6 0-16,0-3 0 0,8-8 0 15,-9-5 1-15,2-4-1 16,4-2 2-16,4-4 0 16,-4 0-1-16,-3-1 1 15,-3 1 0-15,-1 4 0 16,-2 2 0-16,3 5 0 15,-7 4-2-15,-11 11 1 0,14-1 1 16,-14 1-1-16,13 16 1 16,-4 2-2-16,3 2 2 0,-1 4-1 15,3-2 2-15,11-1-1 16,-3-1 0-16,9-4 1 16,2-5-1-16,5-6 1 0,-5-5 0 15,11-1 1 1,4-8-1-16,-11-6 1 0,6-4 0 15,-7-5 0-15,0-2 1 16,-12-2-1-16,6 1 1 16,-23 14-3-16,-2-1 0 15,-5-10 0-15,-4 4 0 16,-18 6 0-16,-7 9 0 0,-4 3 0 16,-4 5 0-16,-1 11 0 15,5 6 0-15,10 9 0 16,0 3 0-16,16 5 0 0,1 1 0 15,6 3 0-15,18-1 0 16,2-2 0-16,7 2 0 16,6-6 0-16,4-4 0 0,-19-17-3 15,1 0-12-15,0-1-28 16,-2-2-47-16,13 8-1 16,-12-8-5-16,-7-2-7 15</inkml:trace>
  <inkml:trace contextRef="#ctx0" brushRef="#br0" timeOffset="133122.4346">31665 10190 86 0,'-115'13'101'15,"28"-4"-6"-15,23-6-6 16,16-3-1-16,16 0-69 0,32 0-2 15,26-7-5-15,22 3-8 16,24 1-4-16,18 0 0 16,12 2 0-16,17 2 0 0,1-1 0 15,0 5 0-15,-10 0 0 16,-8 4 0 0,-15-1 0-16,-20 0 0 0,-12 1 0 15,-21-3-3-15,-6 4-11 0,-28-10-10 16,9 15-33-16,-23-1-33 15,-18 2-3-15,-12 3-6 16,-13 1-1-16</inkml:trace>
  <inkml:trace contextRef="#ctx0" brushRef="#br0" timeOffset="133454.716">31211 10636 92 0,'-70'6'102'0,"18"-6"-8"16,18 0-4-16,13-6 0 15,21-2-67-15,13-5-7 16,28 5-12-16,18-2-4 0,26 1 0 16,22-3 0-16,22 3 0 15,17 2 0-15,16 2 0 16,0 3 0-16,-2 2 0 0,-2 1 0 16,-12 0 0-16,-14 5 0 15,-21 0 0-15,-17 0 0 16,-22-4 0-16,-12 1 0 15,-14-2 0-15,-12 1 0 16,-12-2 0-16,-11 0 0 0,-2 0 0 16,-9 0 0-16,0 0 0 15,0 0 0-15,0 0 0 16,0 0 0-16,0 13 0 16,-12 24-56-16,-9-21-40 0,-5 2-3 15,-6-3-4-15,-8 4-7 16</inkml:trace>
  <inkml:trace contextRef="#ctx0" brushRef="#br0" timeOffset="149365.0411">24252 7786 47 0,'-15'0'70'15,"2"0"-4"-15,13 0-30 0,-13-4-19 16,13 4 0-16,0 0-6 16,0 0-5-16,0 0 0 15,0 0 2-15,0 0 1 0,5 4 2 16,8-4 0-16,2 0 2 15,7 0-2-15,4 0 1 16,13-3-2-16,9 1 0 16,8-2-1-16,15-1 0 15,10 5-2-15,12 0 0 0,17 0 0 16,11 3-1-16,12 4 0 16,14 1 0-16,13 3-2 0,11 2 0 15,3 0 0-15,9 2-1 16,0-1-1-1,28 0 1 1,-10 1 0-16,-15-3-1 0,-21-2 1 16,-15-2-1-16,-22-1 0 15,-19-4 0-15,-20-1 0 16,-46 0-1-16,-12-2-1 16,-11 0-3-16,-7 0-2 0,-13 0-4 15,0 0-7-15,-2 13-18 16,-17-12-49-16,-1 10-2 15,-8 0-8-15,-4-2-1 16</inkml:trace>
  <inkml:trace contextRef="#ctx0" brushRef="#br0" timeOffset="149934.2869">24436 8475 73 0,'-78'-12'77'0,"6"-8"-2"0,14-5 1 15,9-1-52-15,11 1 0 16,6 3-2-16,9 2-5 15,7 2-3-15,8 3-2 0,8-2 0 16,9 5-3-16,18 0-1 16,16 3-2-16,16 2 0 15,24 1 0-15,16 1 0 16,25 3 1-16,17 2 0 0,25 2 0 16,22 4 0-16,17 4-2 15,23 4 1-15,15 3-1 16,19 4-5-16,11 1 0 0,7 3 0 15,-3 1 0 1,-6-2 0-16,-15-1 0 0,-18-4 0 16,-26-3 0-16,-32-7 0 15,-25-7 0-15,-35-1 0 16,-24-10 0-16,-28-4 0 0,-16-5 0 16,-21-4 0-16,-13-3 0 15,-14 2 0-15,-4-5 0 16,-7 5 0-16,-7-1 0 0,-6 3 0 15,-4 3 0-15,-5 7 0 16,-7 4 0-16,2 7 0 16,-8 5 0-16,5 12 0 15,-8 3-46-15,11 10-44 0,4 1-2 16,7-7-5-16,13-4-7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6F97-5EF5-44C2-8AAB-B3A662888DE7}" type="datetimeFigureOut">
              <a:rPr lang="en-IN" smtClean="0"/>
              <a:t>12-06-2023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E836A-711C-494C-8E52-2F4EA8C3F2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8749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6F97-5EF5-44C2-8AAB-B3A662888DE7}" type="datetimeFigureOut">
              <a:rPr lang="en-IN" smtClean="0"/>
              <a:t>12-06-2023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E836A-711C-494C-8E52-2F4EA8C3F2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5326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6F97-5EF5-44C2-8AAB-B3A662888DE7}" type="datetimeFigureOut">
              <a:rPr lang="en-IN" smtClean="0"/>
              <a:t>12-06-2023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E836A-711C-494C-8E52-2F4EA8C3F2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5588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6F97-5EF5-44C2-8AAB-B3A662888DE7}" type="datetimeFigureOut">
              <a:rPr lang="en-IN" smtClean="0"/>
              <a:t>12-06-2023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E836A-711C-494C-8E52-2F4EA8C3F2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3036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6F97-5EF5-44C2-8AAB-B3A662888DE7}" type="datetimeFigureOut">
              <a:rPr lang="en-IN" smtClean="0"/>
              <a:t>12-06-2023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E836A-711C-494C-8E52-2F4EA8C3F2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2196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6F97-5EF5-44C2-8AAB-B3A662888DE7}" type="datetimeFigureOut">
              <a:rPr lang="en-IN" smtClean="0"/>
              <a:t>12-06-2023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E836A-711C-494C-8E52-2F4EA8C3F2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7570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6F97-5EF5-44C2-8AAB-B3A662888DE7}" type="datetimeFigureOut">
              <a:rPr lang="en-IN" smtClean="0"/>
              <a:t>12-06-2023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E836A-711C-494C-8E52-2F4EA8C3F2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496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6F97-5EF5-44C2-8AAB-B3A662888DE7}" type="datetimeFigureOut">
              <a:rPr lang="en-IN" smtClean="0"/>
              <a:t>12-06-2023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E836A-711C-494C-8E52-2F4EA8C3F2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8396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6F97-5EF5-44C2-8AAB-B3A662888DE7}" type="datetimeFigureOut">
              <a:rPr lang="en-IN" smtClean="0"/>
              <a:t>12-06-2023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E836A-711C-494C-8E52-2F4EA8C3F2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3832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6F97-5EF5-44C2-8AAB-B3A662888DE7}" type="datetimeFigureOut">
              <a:rPr lang="en-IN" smtClean="0"/>
              <a:t>12-06-2023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E836A-711C-494C-8E52-2F4EA8C3F2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6914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6F97-5EF5-44C2-8AAB-B3A662888DE7}" type="datetimeFigureOut">
              <a:rPr lang="en-IN" smtClean="0"/>
              <a:t>12-06-2023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E836A-711C-494C-8E52-2F4EA8C3F2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7245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56F97-5EF5-44C2-8AAB-B3A662888DE7}" type="datetimeFigureOut">
              <a:rPr lang="en-IN" smtClean="0"/>
              <a:t>12-06-2023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E836A-711C-494C-8E52-2F4EA8C3F2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4734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emf"/><Relationship Id="rId4" Type="http://schemas.openxmlformats.org/officeDocument/2006/relationships/customXml" Target="../ink/ink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customXml" Target="../ink/ink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emf"/><Relationship Id="rId4" Type="http://schemas.openxmlformats.org/officeDocument/2006/relationships/customXml" Target="../ink/ink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emf"/><Relationship Id="rId4" Type="http://schemas.openxmlformats.org/officeDocument/2006/relationships/customXml" Target="../ink/ink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emf"/><Relationship Id="rId4" Type="http://schemas.openxmlformats.org/officeDocument/2006/relationships/customXml" Target="../ink/ink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emf"/><Relationship Id="rId4" Type="http://schemas.openxmlformats.org/officeDocument/2006/relationships/customXml" Target="../ink/ink2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customXml" Target="../ink/ink2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customXml" Target="../ink/ink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emf"/><Relationship Id="rId4" Type="http://schemas.openxmlformats.org/officeDocument/2006/relationships/customXml" Target="../ink/ink2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customXml" Target="../ink/ink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228240" y="606600"/>
              <a:ext cx="10220040" cy="490536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3120" y="604080"/>
                <a:ext cx="10238040" cy="492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223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27960" y="153720"/>
              <a:ext cx="9466560" cy="59076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8240" y="137160"/>
                <a:ext cx="9493200" cy="5940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8208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839880" y="549360"/>
              <a:ext cx="8672760" cy="5949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5480" y="532800"/>
                <a:ext cx="8703720" cy="5969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2319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83400" y="520920"/>
              <a:ext cx="10218600" cy="6161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9720" y="505440"/>
                <a:ext cx="10248480" cy="619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6099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97520" y="669600"/>
              <a:ext cx="11261160" cy="5793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1680" y="653760"/>
                <a:ext cx="11279520" cy="582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3072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61040" y="358560"/>
              <a:ext cx="4525920" cy="4830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5920" y="342360"/>
                <a:ext cx="4543560" cy="4858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0578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89440" y="419400"/>
              <a:ext cx="11748960" cy="62830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6120" y="406080"/>
                <a:ext cx="11778840" cy="6311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6159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27200" y="422640"/>
              <a:ext cx="10947240" cy="5778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2440" y="413280"/>
                <a:ext cx="10978560" cy="579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7229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04760" y="85320"/>
              <a:ext cx="11919960" cy="67078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8920" y="68760"/>
                <a:ext cx="11949480" cy="674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9681480" y="6117840"/>
              <a:ext cx="682920" cy="6714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664920" y="6102360"/>
                <a:ext cx="716040" cy="70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8734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30680" y="193680"/>
              <a:ext cx="11803680" cy="62834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4840" y="179640"/>
                <a:ext cx="11836080" cy="631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8286480" y="3791880"/>
              <a:ext cx="3257640" cy="8694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74600" y="3776040"/>
                <a:ext cx="3286080" cy="90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3578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08080" y="128880"/>
              <a:ext cx="11226240" cy="65876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680" y="113400"/>
                <a:ext cx="11257560" cy="661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952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72440" y="421560"/>
              <a:ext cx="11491200" cy="5952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5520" y="408600"/>
                <a:ext cx="11524680" cy="5981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5790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51240" y="536040"/>
              <a:ext cx="10097640" cy="23234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6840" y="520200"/>
                <a:ext cx="10128960" cy="235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490680" y="3074040"/>
              <a:ext cx="10402200" cy="16963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4120" y="3057120"/>
                <a:ext cx="10435320" cy="1728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2240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30680" y="193680"/>
              <a:ext cx="11803680" cy="62834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4840" y="179640"/>
                <a:ext cx="11836080" cy="631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184400" y="164160"/>
              <a:ext cx="9729000" cy="56995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68560" y="147240"/>
                <a:ext cx="9758160" cy="572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3706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08080" y="128880"/>
              <a:ext cx="11226240" cy="65876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680" y="113400"/>
                <a:ext cx="11257560" cy="661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8322120" y="1838520"/>
              <a:ext cx="3655080" cy="37378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05920" y="1821960"/>
                <a:ext cx="3688200" cy="376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6692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72440" y="421560"/>
              <a:ext cx="11491200" cy="5952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5520" y="408600"/>
                <a:ext cx="11524680" cy="598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9744840" y="3901320"/>
              <a:ext cx="2256840" cy="12366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730440" y="3884760"/>
                <a:ext cx="2288160" cy="1269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5911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284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83400" y="776160"/>
              <a:ext cx="10740600" cy="59490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7920" y="759600"/>
                <a:ext cx="10773000" cy="5982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0151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05920" y="139320"/>
              <a:ext cx="10956240" cy="5447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9000" y="122760"/>
                <a:ext cx="10989720" cy="5468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2990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41280" y="381240"/>
              <a:ext cx="10903680" cy="58417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0840" y="378720"/>
                <a:ext cx="10931040" cy="5860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3897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7320" y="163800"/>
              <a:ext cx="10514880" cy="6521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760" y="147600"/>
                <a:ext cx="10548360" cy="654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20880" y="3141360"/>
              <a:ext cx="12040560" cy="37180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40" y="3126960"/>
                <a:ext cx="12072960" cy="3746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0329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41200" y="479160"/>
              <a:ext cx="11768040" cy="4233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4640" y="462600"/>
                <a:ext cx="11796840" cy="4253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9571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0</Words>
  <Application>Microsoft Office PowerPoint</Application>
  <PresentationFormat>Custom</PresentationFormat>
  <Paragraphs>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hp</cp:lastModifiedBy>
  <cp:revision>5</cp:revision>
  <dcterms:created xsi:type="dcterms:W3CDTF">2023-06-10T12:22:59Z</dcterms:created>
  <dcterms:modified xsi:type="dcterms:W3CDTF">2023-06-12T12:30:41Z</dcterms:modified>
</cp:coreProperties>
</file>