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8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-466" y="-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1-26T13:56:19.01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828 2876 0 0,'0'0'0'0,"0"0"0"0,0 0 125 0,0 0 208 0,0 0-13 16,0 0-31-16,0 0-56 0,0 0-10 15,0 0-22-15,0 0-30 0,0 0-14 16,0 0-47-16,-10-6-13 0,10 5 11 0,-1 1-14 0,1 0-10 16,-2 0-15-16,2 0-11 0,0 0-1 0,0-1 10 15,0 1 13-15,0-2-21 16,0-2-16-16,0-1-28 0,2-3-27 0,0-4 7 0,6-3-3 16,1-4 3-16,3-4 3 0,1-4 2 15,6-4 5-15,1-3 2 16,2-1 1-16,4-5 2 0,-3-3-2 0,-1-3 0 15,2-2 2-15,-4-3-1 0,-5-1 0 0,2 0-2 0,-5 3 2 16,-3 2 2-16,-4 5 6 0,0 5 4 0,-4 6 1 0,-1 6 4 16,0 6-1-16,-6 6-2 0,-1 5-5 15,-2 2-15-15,-8 6-6 16,3 0-3-16,-7 9-3 0,-2 5 3 0,-2 4 2 0,-3 9-1 16,-1 5-1-16,4 6-1 0,-1 5-1 0,5 3 0 15,7 3 2-15,4 3 2 0,5 1 6 0,5 0 0 0,9 0 1 16,7-3 0-16,6-1-4 15,1-2 3-15,7-3 2 0,2-3-2 0,3-4 2 16,-2-4-1-16,0-2-2 0,0-3 2 0,-7-5-1 0,0-1 1 16,-5-5-1-16,-6-1-1 0,0-5-1 15,-7-2-1-15,-2-2-1 0,0-2 2 0,-4-1 4 16,-1 0-1-16,-1-3-2 0,0 1 2 0,0 0 9 16,-7 2 4-16,-3-1 5 0,-3 3-1 15,-1-1-6-15,-10 2-7 0,1 2-2 0,-7-1 0 0,0 0-5 16,-2-1 3-16,1 0 1 0,-1-2-1 15,3 0 3-15,1-2-3 0,5 0 1 0,0-1 0 16,4-2-2-16,2 0-3 0,4 0-8 0,3 0-11 16,1-1-20-16,1-4-39 0,4 0-73 15,-1-2-153-15,4 3-490 0,1 0-827 0</inkml:trace>
  <inkml:trace contextRef="#ctx0" brushRef="#br0" timeOffset="293.4071">1610 2084 2515 0,'0'0'212'0,"0"0"-9"0,0 0-29 0,0 0-25 15,0 0-26-15,0 0-40 0,0 0-34 0,0 0-38 16,0 0-32-16,0 0 0 0,0 0 17 0,0 0 10 0,0 0 18 15,-23 104-1-15,23-56-14 0,2 4-2 16,-1 3 3-16,0 1-3 0,2 0 0 0,1 3 1 16,-2 0-6-16,0-2 7 0,3 1 0 15,-2-3 2-15,1-2 0 0,1-6-10 16,-1-6-11-16,2-5-16 0,-3-5-24 0,3-4-33 16,-4-1-57-16,-1-5-98 0,0-4-168 0,-1-6-616 0,0-3-609 15</inkml:trace>
  <inkml:trace contextRef="#ctx0" brushRef="#br0" timeOffset="1065.2881">1417 2676 2192 0,'0'0'38'0,"0"0"-13"0,0 0 1 0,0 0 17 0,170-55 15 0,-117 44-8 0,7 1-15 16,2-1-9-16,0 2-3 0,0-2 0 0,-1-1 2 15,-2 3-5-15,-2-4-4 16,-6 4-4-16,-7-1-2 0,-6 1-3 0,-7 2 2 0,-8 1-1 16,-5 1 6-16,-9 2 18 0,-6 2 31 0,-3 1 23 15,0 0 15-15,0 0-5 0,-5 0-24 16,-1 0-26-16,-9 4-23 0,-3 1-11 0,-8 3-8 16,-5 4 3-16,1 0 3 0,-1 3 2 0,1 0 0 15,3 3-2-15,4 0-2 16,6 2-4-16,4-2-2 0,8 3-4 0,4-1-3 0,1 2 2 15,12-1 2-15,11 1 4 0,8-7 5 0,15-3 0 16,8-4 4-16,8-5 0 0,12-2-8 0,-2-9-4 16,4-6-4-16,-5-4-4 0,-3-3 6 15,-6-5-2-15,-7 0-1 0,-4-4 3 0,-8-2 2 0,-6-1 2 16,0-6-1-16,-7 0-3 16,-5-4 0-16,-6-5-1 0,-8-2 4 0,-8 0 3 0,-3 1 0 15,-5 2 0-15,-5 4-1 0,-5 7 2 16,0 5-1-16,-3 6 7 0,2 4 7 15,0 5 11-15,-3 5 4 0,4 4-2 0,-1 4-6 16,-3 3-13-16,3 3-2 0,0 8-11 16,-4 8-4-16,4 9-1 0,0 9-1 0,1 11 5 0,2 7 1 0,5 11 1 15,3 9 1-15,0 6 2 0,3 5-3 16,0 5 1-16,-1 5 3 0,0 2-1 0,0 2 1 16,2-4-1-16,2-4-6 0,-1-6-4 0,8-17-10 15,0-12-1-15,-1-15 0 0,0-13 2 0,3-11 8 16,-6-9 3-16,0-5 7 0,-2-4 13 0,-1-9-2 15,2-9 1-15,-1-7-8 0,-1-11-11 16,-1-7 0-16,-1-7-4 0,-5-8-4 0,-1-10-7 16,-3-4 0-16,5-3 1 0,-2 0 4 0,6 2 0 15,1 3 1-15,4 7 1 0,2 9 1 16,5 4 3-16,5 5-1 0,1 6-3 0,1 5 1 16,5 2 6-16,4 5 5 0,3 4 7 0,1 5 4 15,7 5-1-15,1 5 1 0,4 5-3 0,0 3-3 16,3 6-1-16,-3 5-2 0,-3 6-2 15,-1 5 3-15,-6 2 0 16,-4 4-3-16,-6 2 2 0,-3 3 2 0,-6 2 2 0,-7 3 5 16,-5 1 0-16,-1 2 2 0,-15-1 0 15,-5 0 2-15,-5 0 2 0,-6-2-1 0,-4-3-1 0,-3-7-3 16,-3-1-1-16,-2-4-1 0,-1-5-1 0,0-3 3 0,0-4 0 16,1-3 0-16,3-5 0 0,2-4-8 15,6 1-6-15,7-4-18 16,5-6-26-16,7-4-52 0,6-6-135 0,3 5-473 15,3 4-963-15</inkml:trace>
  <inkml:trace contextRef="#ctx0" brushRef="#br0" timeOffset="2341.5572">3754 2241 2068 0,'0'0'323'0,"0"0"-39"15,0 0-70-15,0 0-41 0,0 0-27 0,0 0-29 16,0 0-31-16,0 0-32 0,0 0-29 16,0 0-15-16,0 0-22 0,0 0 5 0,0 0 9 15,7-6 3-15,-7 40 21 0,-1 2-1 0,-2 4-8 16,0 2 0-16,2-1-7 0,-1 2 1 0,-1 0-1 16,1 0 2-16,0 2-3 15,2 1-1-15,0-3-1 0,0 1-5 0,8-4-7 0,-2-1-23 16,4-1-41-16,3-2-81 0,-2-3-122 15,-1-8-338-15,-4-7-1089 0</inkml:trace>
  <inkml:trace contextRef="#ctx0" brushRef="#br0" timeOffset="2924.7339">950 3791 471 0,'0'0'163'0,"0"0"51"16,0 0 46-16,0 0 9 0,0 0-13 0,0 0-26 0,0 0-38 15,-132-9-19-15,120 9-8 0,3-1-17 0,0 1-16 16,4 0-26-16,1 0-41 16,3 0-26-16,1 0-22 0,0 0-11 0,0 0-7 0,0 0 1 15,5 0 23-15,1 0 21 0,3 0 23 16,3 3 5-16,6-2-14 0,5 2-14 0,5-1-13 16,5-1 0-16,6 0-2 0,6-1-3 15,7 0 7-15,4 1-8 0,25-4-3 16,21-3-10-16,18-1-11 0,4-2 3 15,-4-1-1-15,-5 1 11 0,-3-1 1 0,6-1 1 0,1-3 4 0,3 0 4 0,3-1 4 16,0 0-1-16,3 1-4 16,-4-3-2-16,0 1-8 0,-2 0 1 0,-4 1 0 15,-4 0-1-15,-1 0 5 0,-5-1-5 0,-6 4 0 16,-6-1 0-16,-9 0-6 0,-6 1 5 0,-12 3-2 16,-8 0-1-16,-11 2 1 0,-8 2-3 0,-11 1-4 15,-11 1 1-15,-8 1 2 0,-6 1 4 16,-4 1 7-16,-2 0 2 0,0 0-2 15,0 0 3-15,0 0-5 0,-2 0-3 0,0 0 4 0,-2 0-7 16,-1 0-3-16,-1 0-2 0,-2 0-6 0,-1 0 3 16,-1 0 0-16,1-1 2 15,2 1-1-15,2 0-4 0,1 0-3 16,3-1-7-16,-1 1-10 0,2 0-13 16,0-1-20-16,0 1-30 0,0 0-44 0,0 0-72 0,0 0-102 0,0 0-409 15,0 0-989-15</inkml:trace>
  <inkml:trace contextRef="#ctx0" brushRef="#br0" timeOffset="4597.8019">5684 2227 0 0,'0'0'172'15,"0"0"289"-15,0 0-46 0,0 0-53 0,0 0-35 16,0 0-24-16,0 0-42 0,0 0-39 0,0 0-32 16,0 0-40-16,0 0-39 0,0 0-37 0,-56-101-38 15,41 101-14-15,-5 5-11 0,-7 6-3 16,-3 5 10-16,-6 4-5 0,-4 7 6 0,-3 5 1 0,-3 4-4 15,5 4 3-15,-3 4-3 16,1 4-2-16,5-1-3 0,1 0-1 0,5-1-2 16,3-3-2-16,3 3 1 15,3 2-4-15,8-2 1 0,3 3-3 0,7-2-4 0,4-2 3 0,2-4-2 16,11-3 4-16,6-4 2 0,5-4 1 0,6-4 3 16,6-1 0-16,4-7 2 0,7-3 1 0,2-5-1 15,7-5 1-15,6-4-1 0,4-2-4 16,2-7-2-16,4-6-5 0,1-1-2 0,0-3-5 15,-1-2-1-15,-3-2-2 0,-5 1-4 16,-3-5 0-16,-3 1-1 0,-8 0 3 0,-2-3 4 16,-6 1 3-16,-6 1 5 0,-5-1 2 0,-6 0-1 15,-4 1 4-15,-8 1-1 0,-2 2 3 0,-2 2 3 16,-6 2 0-16,-2 2 2 0,0 3 1 0,-8 2-1 16,1 1 1-16,-5 3-2 0,-1 0-1 0,-2 2-5 15,-6 2 2-15,-4 1-3 16,-5 3-3-16,-2 0 6 0,-8 3-6 15,-1 3 3-15,-4 5-4 16,0 0-3-16,-2 3 4 0,2 2-4 0,3 1 4 0,0 2 1 0,5 0-2 0,6 2 0 0,7 2-3 16,6 0 0-16,3 0 0 0,8 2 0 0,2-2 0 15,5 1-1-15,3 1 0 0,7-3 3 16,5 0-1-16,4-1 2 0,4-2 0 0,5-4 1 16,2-3 2-16,1-5 1 0,3-2 1 15,2-5-1-15,-4 1 1 0,3-7-2 0,-1-2 1 16,-2-2 0-16,0-2 0 0,1-1-1 0,-3-2 0 15,1-1 0-15,-4 0 1 0,-1 0 1 0,-3-1 0 16,-3 0 0-16,-1 0-1 0,-2-1 1 0,0 1 1 16,-2 1 0-16,0 0 0 0,-2-2-2 15,2 2-1-15,-1 0-1 0,0 3-1 0,0-1 1 16,-3 1-1-16,0 2 0 0,0 0-2 0,0 3 0 16,0 1-1-16,2 1-1 0,-3 5 2 15,4-2-4-15,-2 2 3 0,7 1 1 0,0 0 0 0,3 5 4 16,4 2-3-16,0 5 2 0,3 1 0 15,-4 0-3-15,1 2 3 0,-4 1-3 0,2 3 1 16,-4-1 3-16,0 2-3 0,-3 1 3 16,1 3-1-16,-5 0-1 0,-2-1 0 0,1 1-1 0,-4-8 1 15,0-2 2-15,-5-5 0 16,2-2-2-16,-3-3 0 0,-2-2-2 0,1-1 1 0,-1-1 4 16,0 0 6-16,1 0 14 0,-1-1 10 0,0-6-4 15,0-4-10-15,0-1-13 0,0-3-7 16,0-2 2-16,0 0 1 0,0 1-1 0,0-1-4 15,5 0-2-15,0-1 1 0,3 0-2 0,0 1 0 16,2-2-1-16,3 2-4 0,3 1 5 16,0-1-7-16,4 3 4 0,0 3 0 0,1 0-4 0,0 4 3 15,-1 0 0-15,0 3 0 0,-2 2 3 16,3 2-2-16,-3 0 1 0,-4 0-1 16,4 3-2-16,-5 4 1 0,3 0 1 0,-4 3 2 0,2 2 0 15,0 0 4-15,-3 4 0 0,0 2-2 16,-1-1-2-16,-2 0-15 0,-4 1-24 0,4-3-25 15,-5-2-31-15,2-4-12 0,-1-4 13 0,2-3 30 16,-2-2 39-16,4 0 22 0,0-5 12 16,2-4-1-16,4-1-3 0,-1-2 0 15,5-2-2-15,-2-3 4 0,-1 2 0 0,2-2 2 0,-3-1 0 0,3 0-2 16,3 0-4-16,1 2-8 0,1 1-2 16,3 2 0-16,1 2 2 0,-4 2 9 0,-2 1 3 15,1 4 3-15,0 0 3 0,-2 1-1 16,3 3 2-16,4 0 0 0,-2 0-2 0,8 6-2 15,3-1 1-15,5-1-1 0,3 2 3 0,-2-1 2 16,5-3 1-16,-1 1 1 0,-2-3 1 0,-2 0-2 16,-2-5 0-16,-3-2 1 0,-6-4-2 0,-5-4 4 15,-6 0 3-15,-2-3 2 0,-7-5 5 16,-4-1 0-16,-1-2 1 0,-5-4-1 0,0-3-3 16,-9-1 1-16,-2 0-1 0,-4-1-1 0,1-1 6 15,-3 2 11-15,4 5 11 0,-2 1 9 0,2 4 1 16,2 4-3-16,3 4-6 0,2 4-4 0,0 5-1 15,2 2-8-15,-1 3-8 16,4 2-19-16,-1 2-29 0,-6 7-2 0,-1 11 7 0,-4 9 8 16,-5 6 20-16,3 9-6 0,-2 8-3 0,3 6 0 15,-1 7 2-15,4 6 1 0,1 5 3 16,0 2-1-16,2 7 1 0,1 2 1 16,0 2-3-16,-1 0 1 0,5 0 1 0,-3-2-3 0,6-9 1 15,0-9-3-15,0-10-6 0,7-12 0 0,-1-11-6 16,-2-10-6-16,4-9-7 0,-5-7-15 15,-1-6-3-15,3-4-9 0,-1-7-22 0,6-9-24 16,2-6-41-16,2-6-37 0,-1-5-63 0,-3-2-167 16,-3 6-329-16,-4 9-729 0</inkml:trace>
  <inkml:trace contextRef="#ctx0" brushRef="#br0" timeOffset="5614.0282">8188 2631 319 0,'0'0'456'0,"0"0"-131"16,0 0-72-16,0 0-2 0,129-106 0 0,-100 94-16 15,-4 1-54-15,2 4-57 0,0 3-45 16,-4 4-31-16,0 0-21 0,4 5-12 0,-5 8-6 0,-1 4 1 16,-3 5 0-16,-5 4 6 0,-1 2 7 15,-4 4 4-15,-4 4 8 0,-4 1 2 0,2 2 0 16,-10 0-1-16,-2-3-5 0,-1-4-7 0,2-7-9 16,1-5-2-16,4-8-9 0,-1-5-1 15,4-5 4-15,1-1 9 0,0-1 26 0,0-3 3 16,9-7-16-16,1-6-15 0,7-5-25 0,3-3-4 15,4-3 11-15,-1-4-4 0,4-2-10 16,-5 0-6-16,2 0-6 0,-1 0 4 0,-1 2 12 16,-3 0 7-16,0 4 7 0,-5 1 8 0,3 4 3 15,-5 2 7-15,0 1 12 0,-4 5 14 0,-3 2 21 16,1 4 15-16,-5 3 4 0,0 3-12 16,-1 2-29-16,0 0-33 0,0 1-33 15,0 8-2-15,-3 6 7 0,-5 7 11 0,1 8 15 16,0 2-5-16,1 2-1 0,3 5 0 0,0-1 0 15,3-2 5-15,0 0-3 0,2-3-2 0,7-1 0 0,2-4-7 16,1-4 5-16,5-4 1 0,1-4 1 16,7-4 4-16,-2-5-3 0,1-4-1 0,4-2 0 15,-6-2 0-15,4-7 0 0,-3-5-2 0,1-2 2 16,-4-3-2-16,2-3 3 0,-3-4 1 0,-3-1 1 16,1-3 3-16,-5 0-2 0,-3 0-1 15,-2 2 1-15,-3 4-3 0,-3 0 6 0,-1 3 3 16,0 0-2-16,0 3 0 0,-1 2 1 15,-6 1 3-15,5 3 8 0,1 1 6 0,0 2-2 16,0 3-2-16,1 0-8 0,-1 4-6 0,1 1-8 16,0 0-13-16,0 0-19 0,0 4-4 0,0 6 1 15,0 5 9-15,0 5 19 0,1 4 2 0,0 3 5 16,1 5 2-16,0-1 0 0,4 4 5 0,-3 0-9 16,1-3-3-16,3-1-13 15,4-5-11-15,6-6-2 0,3-6-3 0,2-5 10 0,7-8-2 16,3-1-5-16,0-2-1 0,6-10-1 0,-4-3 4 15,2-2 7-15,-3-6-7 16,-2-4 2-16,-1-5-1 0,1-4 9 0,-1-6 10 0,1-5 2 16,-1-5 4-16,-1-5-7 0,1-6 0 15,0-1 0-15,0-1 2 0,-6 1 5 0,-2 5 8 16,-5 6 6-16,-6 5 19 0,-4 4 23 0,-3 7 17 16,-4 5 14-16,0 5 0 0,0 7-15 0,-4 4-9 15,0 5-13-15,1 7-16 0,2 1-15 0,0 3-26 16,-1 8-17-16,-3 9-1 0,-2 8 4 0,-2 12 14 15,-1 9 8-15,1 7 0 0,2 8 0 0,-2 6 0 16,5 4 4-16,0 1-2 0,1 0 2 0,3-6-2 16,0-5 2-16,11-7 1 15,7-4-4-15,5-9 0 0,4-3-6 0,7-9-1 0,5-4 4 16,2-7 2-16,8-8 4 0,-1-5 1 0,-2-3-2 16,2-4-2-16,-2-9 1 0,-5-3 0 15,-2-6 4-15,-1-5 4 0,-6-3 0 16,-2-3 1-16,-2-3-2 0,-7 3-3 0,-3 0 5 15,-7 2 6-15,-2 1-1 0,-6 4 5 0,-3 1 1 0,0 4-4 16,-7 1 5-16,-2 3-1 0,-2 1-4 16,-3 2-1-16,-5 6-9 0,-5 3-8 15,-6 3 0-15,-7 9-4 0,2 8 2 0,-5 3 6 16,3 5-3-16,4 1 0 0,5 3-1 0,7 1-3 16,8 1 1-16,5 0 2 0,7-2 1 0,2-1-3 15,10-2 0-15,8-2-8 0,6-1 4 0,3-5 3 16,11-1 2-16,1-5 1 0,2-6-10 15,2-2-13-15,-6-2-15 0,0-2-13 0,-6-6-15 16,-3-4-10-16,-6-6-20 0,1-6-31 0,-5-4-95 16,-1-5-196-16,-6 7-632 0,-4 5-527 0</inkml:trace>
  <inkml:trace contextRef="#ctx0" brushRef="#br0" timeOffset="5955.8912">9756 2002 1102 0,'0'0'450'0,"-144"-6"14"0,70 5-96 16,11-3-68-16,15 2-59 0,15 0-68 16,11-2-26-16,10 3-44 0,6 1-28 0,6 0-23 15,0 0-33-15,4 0-14 0,9 0 6 16,10 1 6-16,15-2 6 0,15 0 7 0,16 0-11 0,12 1-5 16,11-3-5-16,3 2 1 0,6-2-3 15,2-1-2-15,0-1-5 0,-4 1 4 0,-1-1 2 16,-4 1 1-16,-8-1 8 0,-6 0-8 15,-8-1-4-15,-7 1 4 0,-11 1-2 0,-10-2 5 16,-8 2 8-16,-15 1 12 0,-10-1 17 0,-4 3 6 0,-6 1 3 16,-1 0-10-16,0 0-8 15,0 0-11-15,-3 0-10 0,-2 0-7 0,-3-1-13 16,-1 0 3-16,-1 0-1 16,-1-1 1-16,0 1 4 0,2 1-6 0,1 0-3 0,1 0-2 0,0 0-6 15,1 3 3-15,-2-1-11 0,-1 3-16 0,0 0-23 16,2 4-46-16,-1 2-71 0,1 1-145 0,1-2-789 15,3-2-657-15</inkml:trace>
  <inkml:trace contextRef="#ctx0" brushRef="#br0" timeOffset="58240.2805">11988 2281 0 0,'0'0'0'0,"0"0"400"0,0 0 106 0,0 0-56 16,0 0-78-16,0 0-60 0,0 0-34 0,0 0-57 0,0 0-29 15,0 0-29-15,0 0-27 0,0 0-20 16,-21-49-34-16,21 49-26 0,0 0-26 0,0 0-19 16,-1 1-15-16,-2 7-7 0,1 3 0 0,-2 9 6 15,-1 6 6-15,-1 10 5 0,-2 7 0 0,1 1-1 16,2 1 1-16,0-2-2 0,4-4 0 15,1-4-2-15,0-1-1 0,6-3 1 16,4-2 1-16,0-4-1 0,1 0 2 0,6-4 0 0,-2-3 1 16,3-4 1-16,2-4 2 0,-4-4 2 0,2-4-1 15,1-2 3-15,2-2 1 16,-1-7-2-16,-2-3 2 0,2-3-1 0,-4-4-4 0,0-5-1 16,-1-1-4-16,0-3-7 0,-5-2-1 0,-1-1-1 15,1-1 0-15,-6 2 6 0,3 1 0 0,-5 0 3 16,1 5-1-16,-2 2-2 0,-1 1 2 0,-1 3-2 15,-1 3 2-15,-1 4 0 0,2 4 1 16,-1 2 0-16,1 3-1 16,1 2-4-16,0 0-13 0,0 1-22 0,0 6 2 0,0 8 1 0,0 5 13 15,1 5 22-15,2 3-2 0,3 1 4 0,3 0-3 16,2-2 1-16,2 1 1 0,1-3-1 0,4 0 1 16,3-2 1-16,1-1 1 0,2-2-1 15,-1-4-1-15,1-2 3 0,0-5-2 0,0-3 2 16,-2-5 3-16,-1-1-2 0,0-3 7 0,-1-6-1 15,-1-5-1-15,1-1 2 0,-4-6-4 0,0-2 1 16,1-4-1-16,-4-1 0 0,-1 0-4 16,-1 0-3-16,0 1 0 0,-5 0 0 0,2 3 1 15,-6 1 2-15,-1 2-1 0,0 3 2 0,-1 3 1 16,0 3 0-16,0 3 4 0,-2 1-2 0,1 3 3 16,-2 0-5-16,1 1-1 0,0 3-1 15,1 0-2-15,1 0 0 0,0 1-1 0,0 0-4 16,0 0-1-16,0 0-3 0,0 0 0 0,0 0-3 15,0 0 1-15,0 0 3 0,0 0-1 0,0 0 1 16,0 0 3-16,0 0-1 0,0 0 4 0,0 0 0 16,0 0 0-16,0 0 0 0,0 0-2 0,0 0 0 15,0 0-1-15,0 0 2 16,0 0 1-16,0 0-3 0,0 0 1 0,0 0-3 0,0 0 0 16,0 0 1-16,0 0 0 0,0 0 0 15,0 0 1-15,0 0 0 0,0 0 2 0,0 0 0 16,0 0-1-16,0 0 1 0,0 0 0 0,0 0-1 15,0 0 0-15,0 0 3 0,0 0-3 0,0 0 3 16,0 0-2-16,0 0-2 0,0 0 2 0,0 0 0 16,0 0 0-16,0 0 2 15,0 0-2-15,0 0 2 0,0 0-2 16,0 0-2-16,0 0 2 0,0 0-2 0,0 0 3 0,0 0-1 0,0 0 2 16,0 0-2-16,0 0 1 0,0 0-1 15,0 0-2-15,0 0 4 0,0 0-2 0,0 0 0 16,0 0 1-16,0 0 0 0,0 0 0 0,0 0 2 15,0 0-2-15,0 0-1 0,0 0-1 0,0 0 1 16,0 0-1-16,0 0 0 0,0 0 2 16,0 0-2-16,0 0 4 0,0 0-3 0,0 0-2 15,0 0 4-15,0 0-6 0,0 0 5 0,0 0 0 16,0 0-2-16,0 0 4 0,0 0-4 16,0 0 2-16,0 0 1 0,0 0-2 0,0 0 2 15,0 0-2-15,0 0-1 0,0 0 3 0,0 0-1 16,0 0 0-16,0 0 1 0,0 0 0 0,0-1-4 15,0 1 1-15,0 0 0 16,0 0 0-16,0 0 2 0,0 0-2 16,0 0 1-16,0 0 1 0,0 0-3 15,0 0 3-15,0 0-3 0,0 0 0 0,0 0 1 0,0 0 0 0,0 0 1 0,0 0 2 16,0 0-2-16,0 0 2 0,0 0-2 16,0 0 1-16,0 0 0 0,0 0-2 0,0 0 0 0,0 0-2 15,0 0 4-15,0 0-1 0,0 0 2 16,0 0 3-16,0 0-7 0,0 0 3 15,0 0 0-15,0 0-4 0,0 0 4 0,0 0-2 16,0 0-1-16,0 0 3 0,0 0-2 0,0 0 3 0,0 0-3 16,0 0 3-16,0 0-2 0,0 0-3 15,0 0 6-15,0 0-6 0,0 0 4 0,0 0 0 16,0 0-5-16,0 0 8 0,0 0-5 0,0 0 0 16,0 0 4-1,0 0-7-15,0 0 5 0,0 0-2 16,0 0-1-16,0 0 3 0,0 0-1 0,0 0 0 0,0 0 0 0,0 0 0 15,0 0 0-15,0 0-2 0,0 0 0 16,0 0-1-16,0 0 1 0,0 0 0 0,0 0 0 0,0 0 2 0,0 0-6 16,0 0 0-16,0 0 1 0,0 0-8 15,0 0 8-15,0 0-3 0,0 0 1 0,0 0 7 16,0 0-4-16,0 0 1 0,0 0-1 0,0 0-2 16,0 0-3-16,0 0-6 0,0 0-4 15,0 1-10-15,0 2 1 0,0 2 13 0,1 2 6 0,2 5 18 16,1 0-1-16,-3 0-4 0,3 1 0 15,1-1-9-15,-2 1 7 0,1 1-1 16,0 0-2-16,-1 0 6 0,4 0-5 0,0-1 0 0,2 3 0 16,1-3 1-16,4 2 2 0,-1 0 0 15,6-1 3-15,0-1 2 0,4-2 7 0,6-2 0 16,2-2 4-16,5-2 1 0,4-2-7 16,5-1-2-16,3-1-1 0,1-1-9 15,2-3 6-15,-4 0-3 0,2-3-2 0,-6-2 7 16,1 0-7-16,-4-1 2 0,-5-1 0 0,-4 0-2 0,-2-1 2 15,-7-2-1-15,-2 0 0 0,-2 1 0 0,-6-1 6 16,-1-1 3-16,-3 0-1 0,-6 1 9 16,0 0-10-16,0 0 0 0,-2 2-1 0,0 0-12 15,-2 4 11-15,-1-2-2 0,-2 2-2 0,-1 2 7 16,-3 0-10-16,2 2 0 0,-1-1-1 16,1 2-4-16,-2-1 1 0,0 3-1 0,1 0 0 15,1 0-3-15,-3 5-1 0,2 5 1 0,-2 0-4 0,-1 5 7 16,-1 3-4-16,3 2 0 0,0 2 3 15,1-1-7-15,4 1 8 0,4 2 1 0,0-2 0 16,3 3 5-16,6-3-6 0,5 1-1 0,3-3-1 16,4-2-2-16,2-1 6 0,5-4 1 15,2-5 2-15,2-1 2 0,1-3-1 0,4-4 0 16,0 0-1-16,0-6 5 0,3-2-4 16,0-4 1-16,-1-4 1 0,-3 0-6 0,0-4 8 15,-4-2-1-15,-2-3-1 0,0-1 6 16,-2 1-7-16,-3 1 1 0,-4-2 0 0,-2 3-2 15,-3 0 5-15,-5 3 2 0,-2 1 2 0,-6 2 2 16,0 4 0-16,-1 0 2 0,-2 5-3 0,0-2 2 0,0 3-3 16,0 3 0-16,-3-1 0 0,1 2-6 15,1 2 9-15,0 1-2 0,1 0-3 0,-1 0 2 0,1 0-13 16,-2 0-4 0,2 0-3-16,-3 0-9 0,0 6 2 15,-4 2 3-15,-1 5 4 0,-4 2 9 0,0 2 1 0,3 3 0 0,2 0-1 16,2 2 0-16,1 2 0 0,2-2-1 0,4 0 2 15,-1-2-7-15,7-2 4 0,5-2-5 16,4-2 0-16,6-2 1 0,4-1 3 0,7-3 3 16,7-2 1-16,3-4 3 0,10-2-2 0,1 2-2 0,0-9 2 15,3 0-1-15,-1-4 0 0,-3 1 1 16,-4-5-2-16,-5 1 1 0,2-4 0 0,-6-3-2 16,-2 0 1-16,-5-1-1 0,-3-1 4 0,-4-1 1 15,-7 4 2-15,-8 2 6 0,-4 3-4 0,-5 2 3 16,-3 4-2-16,-2 0-5 0,-7 0-3 15,-2 3-8-15,-5 1 0 16,-1 4 0-16,-9 1-3 0,1 3 7 0,-4 4-1 0,1 3-3 0,6 2-1 0,1 5 0 16,3 2 1-16,5 3-1 0,3 4 5 15,3 1-1-15,5 2-2 0,2 1 3 16,2 0-2-16,8 1-1 0,1 1 2 0,4 2-2 16,0 3 4-16,-3-1 0 0,4 3-1 0,-6 4 4 15,-1-2-2-15,-5 3 1 0,-3 0 0 16,-1-2-6-16,-1-2-3 0,-8-6-5 0,-1 0 0 0,-2-7 2 15,-2-3 2-15,-2-4 4 0,1-5 1 16,-1-6 3-16,3-3 3 0,3-6 4 0,1 0 3 16,1-7 4-16,4-7-4 0,0-5-7 0,4-7-3 15,5-4-7-15,6-3 3 0,5-5 1 0,9-6-3 16,7-2 0-16,8-6-3 0,10-4-1 16,3-4-2-16,7-1-11 0,1 0-3 0,-2-1-3 15,0 1 0-15,-5 1 14 0,-2 0 4 0,-3 5 7 16,-8 5 6-16,-8 5 2 0,-5 8 3 15,-9 5 3-15,-7 4 6 0,-6 4 9 0,-4 8 12 16,-2 2 8-16,-5 3-2 0,-1 4-13 16,-6 3-14-16,-3 4-14 0,-6 0-3 0,0 8-6 0,-2 6 7 15,-4 4 2-15,-2 7-3 0,5 4 4 0,1 5-4 16,5 3-2-16,0 2 4 0,7 1 0 16,2 2 1-16,7 2-1 0,2-2 0 0,1-2 0 15,6-5-1-15,3-4 1 0,2-4-2 16,1-4 0-16,4-3-1 0,-3-3 0 0,5-4 2 0,-5-3 2 15,3-3 0-15,-4-1 3 0,1-3-4 0,-2-3 2 16,-2 0 1-16,-2 0-1 16,-2-6 4-16,4-1-1 0,-1-1 0 0,0-2-1 0,2-2-1 15,-1-1-1-15,0-1-1 0,1-2 2 0,-1 1-1 16,1-2-1-16,4 3 0 0,-4-3-2 16,1 3 1-16,-1 0 0 0,-1 0-1 0,1 6-3 15,-2 1-1-15,-1 4-6 0,-3 3-7 0,4 0-4 16,-2 2-2-16,1 6 3 0,3 3 8 0,-4 3 6 15,1 3 2-15,1 2 2 16,2 3 3-16,-2 2 0 0,1-1 1 0,1 2 2 0,1-2-1 16,4-1 0-16,-2-3 0 0,5 0 1 0,1-5-1 15,1-3 0-15,5-1-3 0,-1-5-3 16,1-5-1-16,-1 0 2 0,3-6 0 16,0-8 2-16,-2-1 1 0,2-4-2 0,-1-5 2 15,-1-5 1-15,3-5 1 0,-1-7 2 0,1-7 0 0,-1-8-2 16,0-6-1-16,1-6 0 15,-1-1-2-15,-5 0 3 0,-3 1 5 16,-3 2 0-16,-6 5-1 0,-5 4 1 0,-2 7-4 0,-3 6 2 16,-2 8 8-16,0 4 5 0,-6 9 8 0,0 4 2 15,2 5 1-15,-2 4-2 0,4 5-4 0,1 3-3 16,-4 2-16-16,3 0-25 0,-4 10 0 0,-4 6-2 16,-8 10 9-16,1 7 20 0,-3 9-5 0,1 7 6 15,7 10-6-15,0 4 4 0,3 9-6 0,2 6 0 16,0 0 3-16,5 4 1 0,1-5 1 0,3-5-3 15,8-11-4-15,5-9-5 0,8-8 3 16,6-8 3-16,3-4 3 0,0-4 3 0,7-4-1 16,-4-8-2-16,5-5-2 0,0-4 3 0,-5-7 1 15,2 0 5-15,-5-9 0 0,-1-4-3 16,-4-5 1-16,2-3 0 0,-6-4 0 0,3-1 2 0,-4-3-2 16,-6 2 1-16,0-3-1 0,-6 1-3 0,-5-1 4 15,-3 3 0-15,-1 0-1 0,0 4 4 16,-4 1-4-16,-4 4-2 0,-1 2-1 15,-2 2-1-15,1 3 1 0,-2 3 2 0,0 4 0 16,-1 0-2-16,0 4-1 0,3 0-5 0,-3 1 3 0,-3 7 1 16,3 4-3-16,-2 3 1 0,2 4-4 15,1 3-7 1,3 5 8-16,1 0 2 0,5 1 1 0,0 1 7 0,0-1-6 0,3 3 1 16,0-2-2-16,3-1-3 0,3-2-8 0,4-4-7 0,6-2-6 15,0-8 1-15,3-2 5 0,1-4 3 16,2-5 0-16,1-1-1 0,-1 0-1 15,-1-7 2-15,0-3 4 0,0-2 0 0,-2-3 6 16,0-2 3-16,-1-3 3 0,-2-1 4 16,0-2-3-16,-2-1-1 0,-3-1-3 0,0-1 0 15,-2-1 2-15,0 2 3 0,0 1-2 0,-5 1 1 0,2 3 2 16,-5 3 2-16,0 1 4 0,-1 3 8 0,0 3 6 16,-1 0 4-16,-2 3 6 15,-2 0-4-15,2 4-1 0,-2-1-3 0,1 0-7 0,3 2 0 16,-1 1-6-16,1 1-7 0,1 0-3 0,-2 0-10 0,-1 0-8 15,0 0 0-15,-3 7 2 16,-1 2 5-16,-3 5 8 0,-3 2 0 0,2 4 2 16,3-1 3-16,2 3-2 0,0 1-2 0,5 0-3 15,1-1-7-15,0-2 5 0,0 1 1 16,3-1 2-16,3-1 7 0,0 4-4 16,-1 0 0-16,5 0 0 0,0 3-4 0,0-1 4 0,1 0 0 0,0 3 0 15,-1 0 0-15,0 0-1 0,-1-1 1 16,-2-1 0-1,-4-1-1-15,2-5 0 0,-5-1-8 0,1-3-5 16,-1-4-6-16,0-3-2 0,0-4 2 0,-3-2 6 0,0-1 13 0,2-2 13 16,-1 0-8-16,-4-6 4 0,4-2-8 0,-3-6-8 15,1-2 11-15,3-4-4 0,1-3 1 0,1-6-7 16,8-3-2-16,3-2 1 16,8-5 0-16,7-4 2 0,5-3-4 0,8 2-3 15,6-2-2-15,4 1 1 0,5 2 4 0,-1 0 4 0,-2 3 8 16,3 3 3-16,-6 4 1 0,-4 4 9 0,-4 2 4 0,-5 6 10 15,-5 1 11-15,-6 5 1 0,-6 5 6 16,-6 2 4-16,-6 3 2 0,-4 3-4 16,-3 2-13-16,0 0-22 0,-1 1-28 0,-8 8-5 15,-4 7 1-15,-7 6 10 0,-8 8 17 0,-4 4 0 16,-3 8 2-16,0 2-6 0,5 2-4 16,5-1-1-16,3-3-7 0,8-2 5 15,9-7 2-15,5-5 1 0,4 0 4 0,13-2-3 0,7-2 3 0,7-3 1 16,9-1 2-16,7-5 2 0,2-3-3 15,6-4-3-15,-1-3-7 0,1-3-4 0,-2-1-7 16,-3-2-27-16,-3-7-50 0,0-4-121 16,-13 1-575-16,-12 4-907 0</inkml:trace>
  <inkml:trace contextRef="#ctx0" brushRef="#br0" timeOffset="61488.0388">19334 2306 1598 0,'0'0'278'0,"0"0"-4"0,0 0-46 0,0 0-35 0,0 0-26 16,0 0-31-16,0 0-41 0,0 0-34 0,0 0-22 15,0 0-19-15,-134-70-7 0,96 84 0 0,-5 6-1 16,-5 1 4-16,-1 5 3 0,1 2-5 0,3 3-1 16,4 0-5-16,7 3-6 0,8 0-2 15,6-1-1-15,8-2 0 0,8-1-1 0,5-3 0 16,11-1 0-16,9-4 0 0,8-4 2 0,5-3 4 16,6-4 5-16,4-5 0 0,3-4 1 15,-4-2 0-15,0-2-2 0,-5-5 5 0,-3-6 0 16,-4-1 1-16,-3-6-2 0,-3-1 0 0,-4-4-3 15,1-2-3-15,-4-3 1 0,-2-1-3 16,-6 0 3-16,0 0 1 0,-5 1-1 0,-5 5 3 0,0 2 0 16,0 3 2-16,-5 5 1 0,-1 1-4 15,-2 3-1-15,3 3 0 0,-1 4 2 0,2 0 1 16,2 4-7-16,-1 0-12 16,1 3-22-16,-3 7 1 0,-2 6 5 0,-1 6 9 0,-1 6 19 15,3 3-3-15,6 2-1 0,0 3 3 0,12 0-3 16,2-1-1-16,10 1 1 0,4-3-7 15,7-2-9-15,6-3-14 0,4-7-19 16,5-5-8-16,3-5-12 0,2-6-2 0,-1-5-9 0,-4 0-7 0,-2-8-4 16,-4-3-7-16,-2-2 11 15,-5-3 11-15,-2-4 12 0,-4-5 14 0,-2-2 4 0,-2-1 9 0,-5-5 11 16,-4 2 14-16,-3-1 18 0,-4 1 11 16,-3 4 31-16,-4 6 45 0,-3 1 39 0,-1 7 25 15,-4 3-3-15,-1 1-25 0,-1 3-42 16,-3 3-31-16,-1 3-28 0,0 0-23 0,-1 4-3 15,-5 6-5-15,1 5 1 0,0 4 2 16,5 2-9-16,0 3 5 0,5 1-3 0,5 1 0 0,3 2 4 16,8 0-4-16,5-2 7 0,10-1 0 0,3-3 1 15,7-2 3-15,5-4-7 0,0-5 0 16,5-2-7-16,3-6-11 0,-3-1-7 16,3-2-9-16,-5-3-5 0,1-5 2 0,-4-1 3 15,-4-5 2-15,0-1 3 0,-5-5 7 0,-5-2 2 16,-4-3 9-16,-1-4 7 0,-2-2 2 0,-5-2 8 15,0-1 2-15,-6 5 2 0,-2 0 2 0,-3 4 6 16,-4 5 16-16,0 4 23 0,0 5 13 0,-5 0 7 16,0 5-9-16,0 2-19 0,1 3-17 0,3 1-20 15,-3 0-27-15,-3 5 2 0,-1 8 1 0,-3 5 6 16,-1 7 17-16,2 1-12 0,1 4 1 16,4 3 0-16,2 1 2 0,3-1 4 15,8 0-3-15,1 0 0 0,3-1 0 0,7-2 0 0,2-3-2 16,3-4-2-16,5-3-5 0,4-6-3 15,3-5-9-15,3-3-7 0,-1-5-7 16,1-1-6-16,3-5 4 0,-3-6 7 0,-1-3 6 16,2-2 8-16,-5-5 4 0,-1-1 7 15,-2-5 3-15,-1-4 0 0,0-4 4 0,-2-1-2 0,-6-1 2 16,-1-2 0-16,-6 6 3 0,-6 2 5 16,-1 5 7-16,-8 3 13 0,-1 4 11 0,0 4 13 0,-2 2 8 15,-3 3-8-15,2 3-7 0,-4 0-14 16,3 3-11-16,-2 3-5 0,1 1-12 15,-3 0-5-15,-1 6-8 0,-2 6-6 0,-1 3 10 0,-5 4-4 16,2 4 7-16,-3 3 2 0,4 2-5 0,0 4 3 16,2 0-1-16,4 1-2 0,3-1 4 15,-1-1 0-15,4-4 0 0,2-3-1 0,2-1-1 0,7-4-6 16,3-2-1-16,6-3 0 16,1-2-2-16,2-2 9 0,2-5 2 15,4-1 1-15,-4-3 5 0,6-1-5 16,-1 0 0-16,0-5 1 0,0 0-5 0,0-2 4 0,2-3-1 0,-1 2 2 0,-4-2 0 15,3-1-5-15,-6-2 2 0,3 1 1 16,-3-3-3-16,-1 2 6 0,-5-1-2 0,1 2 5 16,-5-2 0-16,-1 0 5 0,-4 1 2 15,0 0-4-15,-4-1 8 0,-3 1-8 0,0 2 1 0,0-1 4 16,0 1-7-16,0-1 6 0,0 3-5 16,-1 0-1-16,-1 0 3 0,-3 1-3 0,3 0 1 15,0 0 1-15,-2 1-3 0,1 1-1 0,2 0-3 16,1 1 0-16,-1 3-3 0,1-1 4 0,0 0 1 15,0 0-3-15,0 1 5 0,-1 0-7 16,1-1 4-16,-1 1-3 0,1 1-2 0,0-1 4 16,0 0-1-16,0 0-1 0,0 1 4 15,0 0-3-15,-1-1 1 0,1 2-1 16,0-2 1-16,0 2 0 16,0 0-2-16,0 0 2 0,-2 0-5 0,2 0 4 0,0 0 0 15,0 0-2-15,0-1 8 0,0 1-9 0,0 0 1 0,0 0 1 0,0 0-9 16,0 0 8-16,0 0-2 0,0 0 1 0,0 0 4 15,0 0-3-15,0 0 3 0,0 0-1 16,0 0 0-16,0 0 0 0,0 0 0 0,0 0 1 16,0 0-6-16,0 0 8 15,0 0-2-15,0 0-2 0,0 0 9 0,0 0-10 16,-2 0 0-16,2 0 3 0,-1 0-6 0,1 0 7 0,-1-2-1 16,1 2 0-16,0 0 6 0,0 0-5 0,0 0 5 15,0 0 1-15,0 0-5 0,0 0 4 0,0 0 0 16,0 0 1-16,0 0 2 0,0 0 3 0,-1 0 1 15,1 0-2-15,0-1-6 0,-2-2-10 16,1 1-2-16,-3-1-3 16,2 0 2-16,1 1 8 0,-1 1-1 0,-2 0-2 15,1 0 7-15,1-1-8 0,-1 2 0 0,-3 0-2 16,2 0-4-16,-2 0 2 0,-3 2-2 0,4 1 1 0,-2 3-4 0,2-1 0 16,2 2-1-16,1 2-4 0,2-1 7 15,0 2-5-15,8 1 3 0,2 3 1 0,4 1-2 16,6 2 10-16,2-1 0 0,5 3 2 0,-1 1 5 15,0 0-5-15,2 0 1 0,-6 0 0 16,-1-1-5-16,-2-2 1 16,-2 2 1-16,-2-4 0 0,-5 2 0 0,0-1 3 15,0-2-1-15,-3 0 0 0,-4-2 2 0,1 0-4 0,-1-2 2 0,-3 0 1 16,1-5-4-16,-1 2 5 0,1-2-2 16,-1-2-1-16,1-1 6 0,1 0-6 0,7-1 3 0,1 0 2 15,7 1-5-15,6-2 4 16,7-3-4-16,7-2 0 0,4 0-2 0,3-2 0 15,4 0 0-15,-2-2-2 0,4-4 2 0,-1-1-2 0,1-4 1 16,-6-1 1-16,3-4-4 0,-6 0 5 16,-3 1 1-16,-10-3 1 0,-2 2 7 0,-7 1-3 15,-9 3 5-15,-6-1 0 0,-2 2-3 0,-2 2 5 16,-4 4-5-16,-5 1 1 0,-2 2-2 16,-4 0-2-16,-2 4 2 0,-4 2-5 0,-2 2 6 15,-3 1-5-15,3 0-2 0,-3 4 3 16,3 4-5-16,3 3 4 0,1 4-3 0,4-2-1 0,1 6 2 15,4 1-5-15,7 1 2 0,1 1 1 16,2-1-7-16,2 1 6 0,10-2-2 0,-1 0 0 16,8-2 3-16,0-1-1 0,2-2 0 0,6-4-1 0,-2 0 1 15,2-5-4-15,-4 0 0 16,3-4 1-16,-3-2-1 0,-2 0 6 0,-2-3 0 16,0-2 1-16,-5-1 6 0,3-3-5 0,-5 1 3 15,0-2-1-15,-1-3-2 0,-2 2 5 0,1-3-3 16,-4-2 5-16,-3 0-2 0,-1-3-2 0,0 2-1 15,2 2 1-15,-4-2 1 0,1 5-2 0,-2 0 2 16,1 3-2-16,1 1-3 0,0 1 6 0,0 0-2 16,-1 2-1-16,1 1 2 0,0 2-6 15,2 0 2-15,-2-1-2 0,2 2-4 0,-2 0 1 16,0 1-2-16,-1-1-1 0,0 1-1 16,0 0 1-16,0 0-1 15,0 0 0-15,0 0 4 0,0 0-1 0,0 0 3 16,0 0 6-16,0 0 4 0,0 0 10 0,0-1 5 0,0 0-4 15,0 0-4-15,1-4-5 0,0 1-4 0,2-1 3 16,-3 0 0-16,0 1 1 0,0 1-2 16,0-2 0-16,0 0-1 0,0-1 0 0,-3 2 1 15,1-1-3-15,1 1 2 0,-3 1 1 0,-1-1-4 0,4 2 3 0,0-2 1 16,0 3 1-16,1 1-1 16,0-1-2-16,0 1 0 0,0 0-4 0,0 0 1 0,0 0-1 15,0 0-1-15,0 0 0 0,0 0-4 16,0 0 0-16,0 0-1 0,0 0-1 0,0 0 2 15,0 0 1-15,0 1-3 0,0 0-1 16,0-1-3-16,0 0-1 0,0 0 0 16,0 0-2-16,0 0-2 0,0 0-3 0,0 0-1 0,0 0-1 15,0 0-2-15,0 2 4 16,0 1 9-16,0 0 9 0,1 2 8 0,0 1 2 0,0 0-5 16,0 0-2-16,-1-1-1 15,0 1 0-15,0-3 1 0,3 4-1 0,-3 0 0 0,0 0 0 16,-3 1 1-16,1 4 0 0,1 0-1 0,-1 1-1 15,-2 0 0-15,7 2-1 0,-3 1 1 0,0-1 1 0,5-1-2 16,5 0 4-16,5-2 1 0,3-2 1 16,7-1 2-16,0-2 0 0,10-1 0 0,2-1 0 15,7 0-3-15,1-3 1 0,4-1-1 0,1 0-1 16,0-1 2-16,-1-4-3 0,-4-3 1 0,-2-1-1 16,-3-3 1-16,-2-4 0 0,-7-3 4 15,-3-3 3-15,-6-6 2 0,-4 3 1 0,-8-5-6 16,-5 2 1-16,0 2-3 0,-5 2-1 0,-4 3 0 15,-1 0-2-15,-4 5-2 0,-2 1-1 16,0 3-2-16,-4 3-1 0,3 2-1 0,-6 2-2 16,3 4-3-16,-4 0-2 0,0 6-2 0,0 6-1 15,3 3 1-15,-2 5 2 0,2 3 3 16,4 6 1-16,2 5 0 0,6 2-1 0,-2 6 0 0,6-1 1 16,0 4 3-16,5 0 1 0,-1-1 3 15,2 0-1-15,-2 1-2 0,2 0 3 0,-3 1 0 0,1-1 0 16,1-2-2-16,-3-2 1 0,-1-5-4 15,1-5 4-15,-2-7 2 0,0-4-1 16,-2-7 6-16,-5-4-3 0,1-5-2 0,-1-1 4 16,-1-3 0-16,4 0 9 0,-2-8 3 0,3-5-5 15,3-4-2-15,0-6-10 0,8-4-3 0,3-2-2 0,7-5-4 16,6-3 4-16,8-4-5 0,10-2-2 16,8-3-4-16,8-4-8 0,4 2-4 15,7-1-1-15,-3-1-1 0,2 2 8 0,-5 0 5 16,-4 6 2-16,-4 5 8 0,-9 4 0 0,-6 4 6 15,-7 5 5-15,-8 2 6 0,-5 3 6 0,-8 1 9 16,-3 3 13-16,-5 3 1 0,-3 0 2 0,-1 5-5 16,0 2-10-16,0 4-12 0,-1 1-16 15,-5 0-9-15,-7 8-4 0,-6 5 8 0,-7 3 7 16,-6 6 2-16,-7 4-1 0,-2 6-6 16,-1 1 6-16,-3 5 1 0,3 3 1 0,4-1 2 0,6-1-4 15,9-4-2-15,5-6-1 0,9 1 0 0,10-5 2 16,4 2 1-16,10-3 2 0,12 0 1 15,6-1 3-15,12-3 1 0,8-2 3 0,8-3 3 16,6-3-4-16,5-5-3 0,2 0-2 0,-1-4-6 16,-1 0 5-16,-1-3 4 0,-3 0 1 15,-5-4 4-15,-5-2-6 0,-5 0 1 0,-7-1-1 16,-9-1 2-16,-7 1 10 0,-9-1 9 16,-8 1 6-16,-5 0 1 0,-5 0 1 0,-1 1-6 15,-2-1-2-15,0 1 0 0,-5 1-12 0,2 1-8 16,-6-1-8-16,0 3-6 0,-1 0 1 0,-3 0 2 15,1 2 1-15,-4 0 5 0,5 0-5 0,0 3-7 16,-1 1-15-16,2 4-32 0,0-2-38 0,-1 5-68 16,-1-3-160-16,6 1-783 0,0-4-626 15</inkml:trace>
  <inkml:trace contextRef="#ctx0" brushRef="#br0" timeOffset="62174.5745">6738 3730 1732 0,'0'0'358'0,"0"0"-11"0,0 0-72 0,-42-118-64 0,36 93-34 16,-1 4-23-16,3 4-25 0,-2 4-20 0,2 4-20 15,-2 3-21-15,4 3-22 0,2 3-17 16,-1 0-23-16,0 6-19 0,-2 7 2 0,-2 7-1 15,0 12 12-15,-1 7 9 0,-3 9-2 0,1 7-2 16,3 5 0-16,-2 6-3 0,-2 3 1 0,6 3-1 16,-5-2 0-16,5 2 3 0,0-4-2 15,3-5-2-15,0-6 2 0,6-6-5 0,3-8-1 16,2-3 2-16,-1-5-6 0,1-7-10 16,1-1-14-16,0-7-22 0,1-5-29 15,-2 0-43-15,-1-7-57 0,0-4-86 0,-5-1-253 0,1-2-827 0</inkml:trace>
  <inkml:trace contextRef="#ctx0" brushRef="#br0" timeOffset="62532.1394">6395 4106 2245 0,'0'0'129'0,"0"0"-71"0,0 0-75 0,0 0-11 15,0 0-17-15,0 0 33 0,0 0 58 0,0 0 0 16,133 5-1-16,-76-2-10 15,8-3-9-15,5 0-2 0,2 0-7 0,-2-2 2 0,-5-5-1 16,2-3-2 0,-6-1 0-16,-6-2-1 0,1 1 1 0,-11-2 8 0,-4-2 14 15,-2-2 19-15,-9 2 21 0,-9-2 23 0,-1 0 11 0,-9 1-1 16,-2 1-5-16,-8 1-14 0,-1-1-11 0,-1 2-11 16,-8 0-12-16,4 3-11 0,-3 1-8 0,1 3-7 15,-2 2-6-15,4 3-8 0,0 0-8 0,3 2-7 16,0 1-12-16,-3 7 0 0,2 6 2 15,-6 6 0-15,4 5 8 0,-2 4 1 0,2 2-4 16,2 2 2-16,3 1-1 0,0 0 0 0,3 0 1 16,4-2-1-16,1-2-4 0,3-3-6 0,-2-2-9 15,2-3-20-15,0-5-24 0,-3-2-27 0,0-3-46 16,-3-4-53-16,1-3-90 0,-4-1-302 0,-1-3-928 16</inkml:trace>
  <inkml:trace contextRef="#ctx0" brushRef="#br0" timeOffset="62727.0566">6987 3306 2517 0,'0'0'164'16,"0"0"-7"-16,0 0-42 0,0 0-40 16,0 0-22-16,0 0-19 0,0 0-20 15,0 0-38-15,0 0-39 0,0 0-5 0,0 0 6 16,0 0 28-16,0 0 13 0,0 0-66 0,48 34-119 15,-26 3-223-15,-4-7-442 0,-7-9-393 0</inkml:trace>
  <inkml:trace contextRef="#ctx0" brushRef="#br0" timeOffset="63458.0161">7595 3991 1733 0,'0'0'220'0,"0"0"-44"0,0 0-26 0,0 0 0 0,0 0-10 15,0 0-19-15,0 0-38 0,0 0-32 16,0 0-18-16,0 0 19 0,0 0 20 0,0 0 15 16,0 0 8-16,47 77-31 0,-34-54-24 0,-2-1-11 15,0 0-4-15,0 2-7 0,-1 1-4 0,0-2-3 16,0 0-5-16,-2-3 2 0,-3 0 0 16,2-4-2-16,1-3 5 0,-5-1-5 0,-1-5 1 15,2-1 0-15,-2-2-5 0,-2-3 8 16,1 0 8-16,-1-1 14 0,0 0 15 0,0-3 0 15,0-6-10-15,0-3-16 0,0-4-13 0,1-4-8 16,-1-2 1-16,0-4-1 0,0-2-8 0,5-2 3 31,-2 0-2-31,1 2-1 0,4 0 9 0,-1 2-5 0,-2 3 2 0,3 0 1 16,1 4-4-16,-4 3 3 0,2 3-3 0,1 3-3 16,-1 3-1-16,0 3-6 0,2-1-5 0,3 4 2 15,4 1 0-15,-2 0 0 0,4 1 4 0,0 5 3 0,0 2 2 16,-3 3 6-16,3 0-1 0,-4 3 1 15,1 2 2-15,-2 0-1 0,-2 2 1 16,-1-1 1-16,-1 1-4 0,1 0 4 0,-3-1-6 0,-2-1-10 0,1 0-12 16,-3-2-30-16,5-3-24 0,-5-4-4 15,0-5 13-15,4-2 25 0,-1 0 27 16,1-5 6-16,1-4-14 0,3-2-16 0,0 2-15 16,0-4-26-16,2 3-4 0,-2-5 5 15,-1 0 11-15,0-2 31 0,1-1 19 0,-1 2 14 16,1-4 5-16,2 2-2 0,-1 0-7 0,6 3-8 15,-2 2-8-15,1 6-10 16,0 2 5-16,0 5 5 0,-3 0 11 0,4 0 17 0,-3 5 11 16,4 4 6-16,3 4 4 0,3 1-1 0,-1 2 5 0,5-1-5 15,2 2 0-15,2-2 3 0,6 0-6 0,1-5 9 16,-2-2 3-16,0-1 0 0,-2-6 8 16,-4-1-1-16,-2-1 3 0,0-6 9 0,-3-1 3 0,-3-5 4 15,-1 0 11-15,-4-3 14 0,-2-1 7 16,-3-2 10-16,1-4-21 0,-2-2-11 15,-3-3-9-15,-1-1-18 0,-1-1 8 0,-1 1-5 16,-1 4-6-16,0 4 12 0,-4 5 4 0,-1 3 2 16,-1 5 5-16,0 5-10 15,0 0-9-15,-1 3-9 0,-3 0-10 0,-1 3-10 0,-7 6-2 0,-5 6-7 16,-5 7-2-16,-2 4 5 0,1 4-2 16,6 0 2-16,7 1 5 0,5 1-9 0,5-4 1 15,9 1 2-15,9-3-8 0,5-1 9 0,7-2-2 16,3-2 3-16,7-1 3 0,7-4-11 0,3 0-17 15,3-4-42-15,0-2-70 0,2-3-153 16,-14-3-589-16,-16-2-853 0</inkml:trace>
  <inkml:trace contextRef="#ctx0" brushRef="#br0" timeOffset="66208.4694">6437 5941 810 0,'0'0'297'15,"0"0"5"-15,0 0-38 0,0 0-40 16,0 0-30-16,0 0-20 0,0 0-24 0,0 0-18 0,0 0-15 16,0 0-18-16,0 0-12 0,0 0-11 15,1-98-9-15,-1 94-13 0,0 0-9 0,0 3-5 16,0-2-5-16,0 1 5 0,0 1 2 0,0 1-3 16,0 0-4-16,0 0-9 0,0 0-13 0,0 0-7 15,0 0-5-15,0 0-3 0,0 0-2 0,0 0-2 16,0 0-4-16,-1 2-2 0,0 2 3 15,-4 2 6-15,2 6 9 0,-6 3 3 16,2 2 0-16,-5 3-2 0,0 5-3 0,1 2 4 16,0 5 6-16,-2 3 3 0,-3 6 6 0,0 1-3 15,1 4-1-15,-3 2 1 0,3 2 3 16,-4 6 1-16,-1-1 3 0,1 6-4 0,0 3-5 16,2-1 0-16,1 3-6 0,2-2-1 0,2 2-1 0,3-2-1 15,2-2 6-15,1-3 2 0,3-1 2 0,2-2 2 16,1-1-4-16,1-2-5 0,2-1-2 15,5 0-2-15,1 1-1 0,1-1 0 16,1 1 1-16,1 0-4 0,5-3 3 0,-3-3 0 0,6-4-1 0,2-5 7 16,0-6-7-16,4-5 0 0,2-4 2 15,2-4-8-15,2-4 4 0,1-5 2 0,4-4-5 16,-2-4 5-16,3-2-3 0,-6 0-3 16,2-5-1-16,-5-2-8 0,-1-1-6 15,-1 0-7-15,-6 0-9 0,-1-2-17 0,-6 2-7 0,2 0-15 16,-4-3-16-16,-1 0-16 0,-4-1-45 15,-4-1-80-15,-2-1-189 0,-1 3-609 0,0 2-587 16</inkml:trace>
  <inkml:trace contextRef="#ctx0" brushRef="#br0" timeOffset="66655.7369">5164 6954 1280 0,'0'0'357'0,"0"0"-97"16,0 0 5-16,0 0-21 16,0 0-43-16,0 0-43 0,0 0-38 0,0 0-25 0,0 0-20 15,0 0-19-15,0 0-21 0,0 0-19 16,0 0-8-16,0 0 0 0,-6-32 7 0,27 34 2 15,8 1-1-15,2-1-1 0,8 0-8 0,3 2 5 16,5-3 1-16,6 2-3 0,2-2 4 0,4-1-3 16,4 0-1-16,1 1 0 15,1-4-2-15,-2-1 0 0,1 0 1 0,-2-2-2 0,-2 0 1 16,-2 2 4-16,1 0 0 0,-5-2 0 0,1 0 5 16,-6 1-7-16,-3 0 1 0,-1 0 0 15,-8 0-3-15,0 0 3 0,-9 2 0 0,-2 0-2 0,-6 0 6 16,-5-1-6-16,-1 2 1 15,-8 0 0-15,-1 0-2 0,-4 2 1 0,-1 0 3 0,0 0 1 16,0 0-4-16,0 0 2 0,0 0-3 0,0 0-5 16,0 0 1-16,0 0-8 0,0 0-3 0,0 0-8 15,0 0-23-15,0 2-8 0,0 1-35 16,0 2-46-16,4 1-55 16,3 1-152-16,2-2-625 0,-1-2-660 0</inkml:trace>
  <inkml:trace contextRef="#ctx0" brushRef="#br0" timeOffset="67901.8323">7210 7090 25 0,'0'0'408'16,"0"0"-23"-16,0 0-46 0,0 0-38 0,0 0-33 0,0 0-44 15,0 0-36-15,0 0-32 0,0 0-35 0,0 0-34 16,0 0-27-16,0 0-23 0,0 0-13 16,0 0-12-16,-7-10-10 0,7 11-13 0,3 2-9 15,-3-1 11-15,0 3 12 0,3 2 14 0,-1 2 15 16,4 1-1-16,0-1-1 0,2 0 2 15,-1-2 6-15,3 0 2 0,0 0 6 0,0-2 5 16,3 0-1-16,5 0-4 0,1-2-3 0,3 0-6 16,6 0-6-16,-1-2-6 15,8-1-5-15,-1 0-3 0,5-1-3 16,1-2-3-16,1-3 1 0,2-1-3 0,0-1 0 0,4 1-2 0,-3 0-2 16,3-2-1-16,-3 0 0 0,2-2 1 0,-2 1 2 15,-4 0-1-15,0 1-2 0,-2-3 2 16,-4 0-1-16,-2 2 2 0,-1-2-1 0,-2 1 1 15,-2 1-2-15,-7-1 3 0,0 2 2 0,-6 0 0 16,2 0 5-16,-9 0 2 0,1 0 1 0,0 1 1 0,-4-1-4 16,2 1-1-16,-3-1 0 0,1 0 0 15,-2-2-1-15,-2 2-1 0,0 0-4 0,0-1-2 16,0 1-2-16,-1 0 0 0,-6 0-1 16,5 0 1-16,-4 0-1 0,3-1 0 0,-5 1-4 15,4 1-1-15,-3 2 0 0,-3 0-1 0,-1 0 2 16,0 1-1-16,-1 2-2 0,-5-1 2 15,6 0 1-15,-2 1-1 0,2 1 3 16,-2 1-2-16,0 1-1 0,2-3 1 0,-1 3-4 0,-3 0 4 0,2 0 0 16,-4 0 1-16,3 3-1 15,0 0-1-15,-4-1 0 0,1 2 0 0,1 1 0 0,0-2 1 16,-4 3 0-16,6 0 1 0,-3 0-2 16,0 0 2-16,1 2-2 0,-1 0 2 0,2 3 1 0,-1-2-2 15,-2 3 1-15,3 0-2 0,-2 1 0 0,3-1 3 16,-1 2-1-16,3 1 2 15,-2-1-1-15,-1 2-1 0,3 0-1 16,2 1 1-16,0 1 0 0,-1-1 0 0,2 1 0 0,2 1 0 0,3-2-1 16,0 2 1-16,-1-3 1 0,4 0 0 0,1 1 1 15,0 0-2-15,1 2 0 16,7-2-2-16,-5 1-1 0,3 3 3 16,-1-1 0-16,4 0 3 0,0 1 1 0,1 2-3 15,0 0 0-15,3 0-2 0,1-1 1 16,0 3 1-16,-1-3 1 0,4-1-1 0,1 0 5 0,1-2-2 0,3 0 2 15,1 0 2-15,4-2 2 0,-1-2 1 16,5-2 0-16,3-2 1 0,-2-2-5 0,1-4 6 16,0-3 2-16,4-2 0 15,1 0 7-15,-4-2-9 0,4-4-3 0,-5-1-2 0,3-3-6 0,-4 2 4 16,0-1 0-16,-4 0 1 0,-3 0 2 0,-3 3-1 16,-4-1-1-16,-1 0 1 0,-6 3 3 15,-2-1-1-15,-5 1 0 0,-2 2 3 0,2 1-5 16,-4 0 8-16,0 1 1 0,0 0 1 15,0 0 3-15,0 0-11 0,0 0-3 0,0 0-4 0,0 0-6 16,0 0 5-16,0 0-2 0,0 0 0 16,0 0 3-16,0 0-5 0,0 0 1 0,0 0-3 0,0 0-7 15,0 0-13-15,-3 0-33 0,2 0-46 16,-1 2-76-16,-2 3-216 0,-3 0-898 16,5-3-441-16</inkml:trace>
  <inkml:trace contextRef="#ctx0" brushRef="#br0" timeOffset="74141.2347">9968 6972 699 0,'0'0'381'0,"0"0"-56"0,0 0-15 0,0 0-35 16,0 0-26-16,0 0-25 0,0 0-34 15,0 0-29-15,0 0-21 0,0 0-13 16,0 0-15-16,0 0-26 0,-109-66-22 0,109 66-24 15,0 0-21-15,0 0-7 0,0 0-9 0,0 0 0 16,0 0-1-16,0 0-6 0,2 1 6 0,6 1 14 16,4 1 18-16,6-1 14 0,7 1 10 0,12-3-8 15,6 0-13-15,7 0-7 0,5-4-12 16,2 1-6-16,1-1-3 0,-3 0-4 16,-4 3-1-16,0-2 0 0,-2 2-3 15,-8 0 5-15,-2 2-3 0,-6-1-2 0,-3 0 3 0,-3 1-4 16,-3 2 1-16,-3-2 1 0,-5 3 1 15,-2-3-2-15,-4 1 1 0,-3 0-1 0,-4 0-1 0,-3 0 0 0,0 1-1 16,0-1 0-16,0 1 0 0,0 1-10 16,0 0-9-16,-4 1-20 0,-3 0-29 0,-2 3-32 15,-3 0-46-15,-6 0-78 0,0 1-149 16,3-2-468-16,4-2-780 0</inkml:trace>
  <inkml:trace contextRef="#ctx0" brushRef="#br0" timeOffset="74466.5299">9883 7317 1207 0,'0'0'896'0,"0"0"-731"15,0 0-1-15,0 0-8 0,0 0-22 16,0 0-8-16,0 0 3 0,0 0-7 0,0 0-14 16,0 0-8-16,0 0-30 0,142 8-23 0,-89-8-15 15,5-1-12-15,6-1-6 0,0 1-4 16,-2 0-2-16,-1-3 0 0,-3-1 0 15,-1 1-1-15,-5 0-2 0,-2 0-1 16,0 0-2-16,-7-1-1 0,-1 3 2 0,-6-1 1 16,-4-1 1-16,-6 1 0 0,-4 0-1 0,-5 2-2 0,-4-1 0 0,-4 1 0 15,-3 0 2-15,-6 1 3 0,1 0 1 0,-1 0 1 16,0 0 0-16,0 0 0 16,0 0-3-16,0 0 2 15,0 0-5-15,0 0-3 0,0 0-2 0,0 0-4 16,0 0 0-16,0 0-7 0,0 0-12 0,0 0-21 0,0 0-38 0,1 0-24 15,3 0-61-15,0 0-109 0,1 2-381 16,-1-2-967-16</inkml:trace>
  <inkml:trace contextRef="#ctx0" brushRef="#br0" timeOffset="75400.1197">12968 6121 0 0,'0'0'178'16,"0"0"351"-16,0 0-93 0,0 0-34 0,0 0-51 15,0 0-55-15,0 0-56 0,0 0-52 0,0 0-36 16,-25-124-24-16,10 113-21 0,-5 1-20 0,-2 0-20 15,-3 0-18-15,-7 3-8 0,-5 2-8 0,-3 2-1 16,-1 0 0-16,-3 3-1 0,-3 0-3 0,-2 4-6 16,0 3-3-16,-4 6-3 0,-2 2 1 0,-1 3-1 15,-1 3 1-15,4 5-2 16,1 2-5-16,2 1-2 0,7 3-3 16,4 3 2-16,4-2 0 0,6 6-3 0,6 1 0 0,5 3-3 15,8 2 0 1,5 1-1-16,5-1 0 0,7-2 0 0,9-4 2 0,8-5-2 0,5-1 4 15,10-6-4-15,7-7 0 0,6-5 5 0,3-2-1 16,7-8 3-16,2-5-1 0,-2 2-5 0,-2-11 1 16,-4-3-3-16,-4-3 0 0,-4-4 0 0,-7-4 2 15,-4-1 0-15,-4-1-2 0,-5-5 3 0,-3-2 1 16,-4-4 1-16,-2 0 2 0,-4-2-1 16,-3 1 0-16,-3 2-1 0,-2 1 3 0,-1 1 1 15,-5 6 1-15,-1 4 2 0,-1 2 1 0,1 3 0 16,-5 2 1-16,2 1 6 0,-1 2 6 15,0 0 1-15,1 4 4 0,-1 0-4 0,1 5-5 0,1 0-3 16,1 1-5-16,1 1-4 0,0 2-4 0,0 0-3 16,-1 0-6-16,1 2-6 15,-3 5 1-15,0 3 1 0,0 5 4 0,-2 2 6 16,0 3-2-16,1 0 1 0,-1 0-1 0,2 2 0 16,-3 1 3-16,4 2-1 0,-4 4 0 0,2 0 0 0,2 1-2 15,-1 1 0-15,2 0 1 0,-1 0 0 16,4 0 4-16,-2 2-4 0,5 0-2 0,5 0 3 15,1-3-6-15,3 2 8 16,5-5 1-16,5 0 2 0,3-4 7 0,3 0-9 16,4-5 3-16,-1-3-4 0,-1-2-6 0,-1-2 7 15,1-3 1-15,-3-2 1 0,0-3 2 0,-5-2-2 0,-1-1 0 16,-3 0-2-16,-2-3 3 0,-4 1-1 0,-4-2 1 16,-1 1 2-16,-4-1-8 0,-2 2 8 0,0 0 2 15,-1-2-1-15,-1 2 8 0,-1-1-10 16,0 0-3-16,0 0-1 0,0-1-3 0,0 1 2 15,0-1-2-15,-1 1 0 0,-1 1-2 0,-1-2 0 16,2 2 1-16,-1-2-2 0,2 3 1 16,-2-1-5-16,2 2-7 0,0 0-13 0,0 0-24 15,0-2-23-15,0 2-52 0,0 0-79 0,2-1-96 16,3 1-489-16,0 0-939 16</inkml:trace>
  <inkml:trace contextRef="#ctx0" brushRef="#br0" timeOffset="75826.1273">14042 6372 643 0,'0'0'225'16,"0"0"-4"-16,0 0 44 0,0 0 33 0,0 0 20 0,0 0-27 0,0 0-59 16,0 0-39-16,0 0-35 0,0 0-38 15,0 0-19-15,-119-46-16 0,116 46-12 0,3 0-8 16,0 0-17-16,0 0-11 0,0 0-9 0,0 0-9 16,2 0-1-16,-1 0-3 0,3 0-2 15,3 1 11-15,5-1 2 0,8 0 8 0,12 0 4 16,10 0-6-16,10-1-5 0,8-2-8 15,3-2-5-15,4 3-5 0,-3-5 0 16,-2 1-1-16,-1 0-1 0,-3 0 6 16,-2 0-8-16,-3 2-1 0,-2 0 0 15,-8-1-9-15,-2 1 8 0,-9 3 1 0,-4-1-3 0,-7 0 6 16,-6-1-4-16,-5 1 3 0,-4 1 0 0,-5 0 1 0,-1 1 2 0,0 0-3 16,0 0-4-16,0 0-14 0,-1 0-8 0,-7 0-16 15,0 0-22-15,-7 0-21 0,1 2-43 0,-8-1-55 16,-1-1-98-16,8 0-308 0,0 0-1014 15</inkml:trace>
  <inkml:trace contextRef="#ctx0" brushRef="#br0" timeOffset="76054.6885">14406 6106 1999 0,'0'0'323'0,"0"0"2"0,0 0-89 0,0 0-33 15,0 0-44-15,0 0-54 0,0 0-54 16,0 0-25-16,0 0-17 0,0 0-10 15,0 0 0-15,0 0 8 0,0 0 7 0,0 0 10 16,0 83 10-16,1-54-9 0,0 5 2 16,3 2 0-16,-1 3-13 0,-2 0 8 0,0 2-6 0,2 2-5 15,-3 0 4-15,2-1-7 0,1 1 0 16,-1-3 0-16,5-2-6 16,-3-5 1-16,4-5-8 0,0-1-22 0,3-4-33 0,0-1-58 15,6-4-115-15,-4-4-350 0,-5-5-1122 16</inkml:trace>
  <inkml:trace contextRef="#ctx0" brushRef="#br0" timeOffset="76396.2001">15848 6022 2664 0,'0'0'408'16,"0"0"-302"-16,0 0 11 0,0 0-13 0,0 0 0 16,0 0-8-16,0 0-27 0,0 0-22 0,0 0-23 15,0 0-16-15,0 0-10 0,0 0-10 0,0 0 3 16,0 0 1-16,-29-18 8 0,29 52 11 0,4 3-1 16,1 5 0-16,1 1 1 0,3 1-1 0,-1 1 2 15,2 1 0-15,-1 0 0 16,2 1-3-16,-3-1-1 0,2-1-3 0,-3-3-3 15,2 0 1-15,-5-3 0 0,2-1 2 16,-2-2 1-16,-2-4-2 0,2-2 0 16,-3-3 0-16,-1 1-4 0,0-4 1 0,0-2-1 0,1-3-5 15,-1-6-5-15,0-1-11 0,-1-5-14 0,1-2-18 0,-1-2-20 16,1-2-29-16,0-1-29 0,-3 0-20 0,2-6-130 16,0 2-603-16,0-1-765 0</inkml:trace>
  <inkml:trace contextRef="#ctx0" brushRef="#br0" timeOffset="76853.2523">15919 5800 2480 0,'0'0'205'0,"0"0"10"0,0 0-61 16,0 0-42-16,0 0-37 0,0 0-44 0,0 0-38 15,0 0-2-15,0 0 7 0,0 0 8 0,0 0 14 0,0 0-5 16,-104 146-7-16,74-100-5 0,-1 1 5 16,-7 3-1-16,3-1 3 0,-3-1 1 0,0-3-4 15,5-5 1-15,2-5 1 0,3-3-3 0,4-9 1 32,2 0-1-32,3-5-1 0,2-3-1 0,3-1 0 0,0-3 0 0,8-3-1 15,1-2 1-15,4-5-3 0,1 1 4 0,0-2 2 16,8 1 8-16,4 0 18 0,14-1 8 0,6 0 3 15,10 0-7-15,8-4-14 0,3-1-10 0,6-1-4 0,-3 1 0 16,1-1-1-16,-4-1-1 0,2 2 1 16,-7-1-5-16,-1-1 1 0,-4 3-1 15,-4-2 1-15,-6 0 0 0,-2 0-1 0,-4 1 2 0,-7 0-1 16,-6 2-1-16,-4 0 6 0,-3 1-1 16,0-1 1-16,-5 2 2 0,-1 0-2 0,0 1 1 15,-1 0-2-15,0 0-1 0,0 0-4 0,0 0 1 16,0 0-4-16,0-1-1 0,0 1-6 0,3-1-26 15,2-2-19-15,1 0-33 16,6-2-58-16,0 0-86 0,-2 0-268 16,-4 2-991-16</inkml:trace>
  <inkml:trace contextRef="#ctx0" brushRef="#br0" timeOffset="77179.0947">16753 5748 1509 0,'0'0'289'0,"0"0"-27"0,0 0-30 0,0 0-3 15,0 0-14-15,0 0-49 0,0 0-38 16,0 0-34-16,0 0-30 0,0 0-30 0,0 0-24 16,0 0-15-16,0 0-8 0,-24-39-13 0,24 39-10 15,0 0-4-15,0 0 4 0,0 2 15 16,0 2 14-16,0-1 10 0,0 0 4 0,2 1-2 0,-2-2-2 15,0 0 2-15,0-2 6 0,0 2 4 16,0-2 2-16,0 0 1 0,0 0-8 0,0 0 1 16,0 0-2-16,0 0-2 0,0 0 1 0,0 0-4 15,0 0-3-15,0 0-6 0,0 1-10 0,0 1-7 16,-1 0-29-16,-1 3-52 0,-2 1-78 16,3 1-164-16,0-1-394 0,1-1-786 0</inkml:trace>
  <inkml:trace contextRef="#ctx0" brushRef="#br0" timeOffset="78034.2804">16629 6023 1828 0,'0'0'587'0,"0"0"-383"0,0 0-38 0,0 0-21 0,0 0 8 15,0 0-18-15,0 0-43 0,0 0-36 16,0 0-22-16,0 0-18 0,0 0-3 0,0 0 11 15,0 0 10-15,0 0 10 0,72 84-3 16,-50-58-14-16,4 1-9 0,-5-1-7 0,-2 1-2 16,-4 1-2-16,-2-2-3 0,-1 2 2 0,-3 0 1 15,-3-1-1-15,3 1 0 0,-5-3 0 16,2-2-1-16,-4-3 1 0,-1-4-1 0,3-3-1 16,-4-2 7-16,1-3-6 0,-1-2 0 15,0-3 2-15,0 0-12 0,0-2 7 16,0-1 2-16,0 0-1 0,0 0 7 0,0 0 4 0,0-4-2 15,0-2-6-15,0-3-7 0,-1-5-7 0,-4-1 0 0,4-4 2 16,1-1-1-16,0 0 3 0,0-2-1 16,0-2 2-16,6 2 6 0,0-1-5 15,3 0 0-15,3-2 0 0,2 2-5 0,1 2 2 0,1-1 1 16,-2 2-2-16,3 2 4 0,-2 3-1 16,2 1-2-16,-2 2 0 0,0 1-3 0,-2 4 0 15,2 2 0-15,0 3-3 0,0 2-1 0,-2 2 1 0,0 5 2 16,2 5 0-16,-1 0 3 0,0 3-1 15,0 3 1-15,-1 0 4 0,-3 3-1 16,2 1 0-16,-3 1 2 0,0 1-2 16,-2 3 6-16,-4-1-3 0,-2 2 0 0,-1-1 1 0,0-1-3 15,0-3 0-15,0-2 1 0,-1-2-3 0,0-6 0 16,0 0 0-16,2-7-2 0,-1 0-4 0,0-4 8 16,0-1-1-16,0-1 7 0,0 0 12 15,0-3-13-15,2-2 3 0,2-4-4 0,1-4-7 16,2 0 8-16,-2-2 1 0,4-2-4 0,-2-1 2 15,-2-3-5-15,4 0 0 0,1 0 5 0,-1-3-1 16,0 3-1-16,2-1 2 0,-1 2-2 16,-1 1-1-16,2 3 5 0,-2 1-3 15,1 0 0-15,0 2 0 0,-1 1-2 0,-1 1 2 0,-1 2 0 16,3 2 0-16,0 2 2 0,1 0 0 16,0 1-1-16,1 0 1 0,1 4-4 15,-1 0 3-15,0 0-1 16,5 0 0-16,-1 6 0 0,3 1 0 0,7 2-1 0,-2 3 0 15,4 2 5-15,1 1-5 0,-5 2 1 0,2-1-1 0,-2 2-7 0,-3 0 7 16,-3-1-1-16,-2 1-1 16,-2-1 7-16,-2-1-5 0,-4 0 1 15,-4-1-1-15,2-1-1 0,-3-1 1 0,-2-3 2 0,1-1 0 0,-2-1 0 16,0-2 0-16,1-2 0 0,-1-2 3 0,0-1 2 16,0 1 4-16,0-2 6 0,0 0 14 15,2 0 3-15,-1 0 15 0,3-3 1 0,2-1-13 16,2-3-4-16,4-1-18 0,2-2-10 0,0 1-1 15,1-2-7-15,-3 1 8 0,4-3-1 16,-4 3 0-16,-2-3 1 0,0 2-1 0,-4 1 1 0,0-1-1 16,-2 2 4-16,0 0-6 0,-1 0-1 15,-2 2 0-15,1 0-9 0,-1 2-6 0,-1-2-20 16,2 1-36-16,-2 1-38 0,0-1-97 16,0 2-294-16,0 1-1199 0</inkml:trace>
  <inkml:trace contextRef="#ctx0" brushRef="#br0" timeOffset="78483.133">18583 6254 1122 0,'0'0'360'0,"0"0"72"0,0 0-35 15,0 0-46-15,0 0-66 0,0 0-74 16,0 0-74-16,0 0-48 0,0 0-18 0,0 0-9 15,0 0-8-15,0 0-15 16,0 0-14-16,49-27-9 0,0 20-6 0,5 3-1 0,9-1 4 0,5 0-4 16,6 2-1-16,6-2 4 0,1 2-4 15,2-1 1-15,1 1-1 0,-6-1 0 0,0 2-1 16,-8-2-3-16,-6 4 1 0,-4-4-2 0,-8 1 2 16,-7-1 1-16,-9 0-1 0,-6-1 2 15,-5 0 1-15,-8 1 2 0,-6-1 3 0,-3 0 1 16,-5 2 5-16,-1 0-5 0,-2 0-1 0,0 2-6 15,0-1-12-15,-5-1-6 0,-3 1-13 16,-3 1-20-16,-6 0-20 16,-5 1-31-16,-3 0-35 0,-3 3-50 0,-2 2-94 0,6-3-319 0,8 2-1049 0</inkml:trace>
  <inkml:trace contextRef="#ctx0" brushRef="#br0" timeOffset="78742.0747">19198 5860 1535 0,'0'0'822'0,"0"0"-552"0,0 0-16 0,0 0-63 0,0 0-40 16,0 0-50-16,0 0-48 0,0 0-32 0,0 0-12 15,0 0 0-15,0 0 4 0,0 0 14 16,0 0 9-16,41 63 3 0,-31-30-2 0,0 7-5 16,1 2-5-16,-1 2-2 0,-2 4-3 15,0 1-3-15,-3 3-4 0,0 0-4 0,1-1-2 0,-3 1 0 16,2 1 2-16,-1-4 1 0,1-3-1 15,1-5-2-15,3-6-6 0,1-4-6 16,1-4-12-16,5-1-23 0,0-3-37 0,4-2-64 16,5-5-108-16,-5-5-382 15,-8-4-1086-15</inkml:trace>
  <inkml:trace contextRef="#ctx0" brushRef="#br0" timeOffset="79252.9003">20774 5626 2898 0,'0'0'106'0,"0"0"6"0,0 0-11 0,0 0-23 0,0 0-11 0,0 0-25 16,0 0-26-16,0 0-21 0,0 0 0 0,0 0 7 15,0 0 13-15,0 0 7 0,-13 127 2 0,4-67-3 16,-2 8-4-16,-3 5 1 0,4 6-3 15,-3 0-1-15,3-2-2 16,1-3-2-16,-1-6-2 0,8-8-2 0,0-8 1 0,2-7-1 16,0-7-2-16,5-8 0 0,3-7-1 15,-4-7 2-15,3-4 2 0,-4-5 6 0,5-5 8 16,-1-2 8-16,1-2 4 0,0-9-7 0,8-4-4 0,-3-3-9 16,6-6-3-16,-1-4 1 0,1-2-8 0,2-6-2 15,2-4-2-15,-1 1-5 0,6-2 3 16,-3 1 1-16,2 6-3 0,-1 2-1 15,1 4 1-15,1 3-1 0,3 2 2 0,-2 3 1 16,2 5-1-16,2 2-3 0,5 6 1 0,2 3-2 0,3 4 3 16,5 0 3-16,-4 12 2 0,1 2 5 15,-3 4-5-15,-8 4-1 0,-5 2-1 16,-5 4 0-16,-4 2 3 0,-3 3 0 0,-6 1 1 16,-3 1-1-16,-7-1-1 0,-1 0 3 0,-12-2 0 0,-5 0 7 15,-8-2 2-15,-8 0 2 0,-5-4 2 16,-8-1-3-16,-4-5 2 0,-2-1 2 0,-3-4-1 15,-2-5 4-15,-1-1-9 0,0-1-2 0,2-3-3 16,-4-2 1-16,3 0-2 0,0-4 0 0,2 1-2 16,3 0-15-16,6-4-13 0,5 0-30 0,2 0-57 15,9 1-110-15,10 0-405 0,7 2-1135 0</inkml:trace>
  <inkml:trace contextRef="#ctx0" brushRef="#br0" timeOffset="80276.1599">12453 7194 0 0,'0'0'0'0,"0"0"446"0,0 0-42 0,0 0-52 0,0 0-35 15,-124 6-45-15,109-5-36 0,2 0-28 16,4 0-16-16,0 0-16 0,4 1-25 0,-1-1-20 15,5-1-26-15,0 0-19 0,1 1-15 0,0-1-14 16,0 0-8-16,1 1-7 0,0-1-7 16,3 0-6-16,-2 0-7 0,2 0-7 15,6 0 4-15,5 0 1 0,5 0 0 0,7 0 0 0,9 0-8 16,4 0-3-16,4 0-2 0,2 0 1 16,1 0-2-16,4-1 3 0,1 0-5 0,6-2 1 15,3 1 2-15,0 0 1 16,9-3 7-16,2 0 3 0,5 1-1 0,7-2 0 0,4 0-1 0,5-2-3 15,4 1-1-15,6 0-5 16,6 2 0-16,5-3 1 0,7 2 0 0,3 0 1 0,5 0 1 0,2 2-2 16,1-2-2-16,3 2 4 0,3-1-3 15,-1 0 3-15,3 1 3 0,0 1-2 16,-1-1 3-16,0 2-1 0,2-1-4 16,1 1 4-16,-1-2-4 0,0 3 1 0,3-2 0 0,-2 2-3 0,2-3 1 15,3 3 0-15,-3-1-1 0,0-1 1 16,0 2-1-16,-1-1-1 0,-1 1-1 15,2-1 1-15,-5 1-1 0,3-2-1 0,-2 2 1 0,-3-2-4 16,1 2 2-16,-3-1 1 0,2 0 0 0,-1 1 4 16,-2 0-2-16,-2-2-2 15,-1 2 1-15,2-1-4 0,-3-2 1 0,4 2 2 0,-2 0-6 16,0-1 3 0,-1-1 1-16,0 0-2 0,-1 2 4 0,-4-1 4 0,-3 0-5 0,-5-1 2 15,-3-1-2-15,-3 0-3 0,-8 1 6 16,0-2-1-16,-9 2 2 0,-7-2-1 0,-7 1-3 0,-4-1-1 15,-7 2 0-15,-7-1-1 16,-3 0 2-16,-4 2-1 0,-2-2 0 16,-7 2-2-16,-1 0 3 0,-5 0-2 15,-1 1 0-15,-7-1 2 0,1 2-4 0,-8 1 2 0,-4 0 2 16,-4-1-5-16,-6 1 6 0,-4-1-3 0,-1 1 0 0,-6-1 2 0,0 1-4 16,-1 0 0-16,0 0 3 0,0 0-4 0,0 0 1 15,0 0 1-15,0 0-3 0,0 0 1 16,0 0 0-16,-1 0-1 0,0 0 2 15,-5 0 0-15,4 0 0 0,-3 0 0 16,0 1-4-16,-3 1-4 16,2-1-3-16,-1 2-11 0,-2-1-13 15,0 2-17-15,-2-2-28 0,1 1-37 0,-3 3-55 16,-5 1-106-16,6-1-347 0,1-3-1073 16</inkml:trace>
  <inkml:trace contextRef="#ctx0" brushRef="#br0" timeOffset="80840.9678">18452 7533 1120 0,'0'0'400'16,"0"0"-10"-16,0 0-75 0,0 0-40 0,117-113-44 15,-105 96-32-15,0 2-32 0,-6 4-23 16,-2 1-21-16,-4 1-17 0,0 4-23 0,0 0-12 16,0 3-10-16,0 1-15 0,0 1-3 0,-2 0-12 15,-1 0-11-15,-2 0 3 0,-8 4-13 16,-7 5-3-16,-11 5 0 0,-11 7-10 0,-8 6 8 15,-7 2 1-15,-3 6 0 0,0 3 3 16,2 3 0-16,0 5 1 0,3 2 1 0,1-1 5 16,1 5-6-16,7 0-2 0,3 0-1 15,8 2-6-15,5 2 4 0,8-4-2 0,9-2 1 16,9-1 3-16,4-3-3 0,7-2 3 16,9-1 1-16,5-4-6 0,9 0 3 0,4-7 1 0,6-4-2 0,7-4 5 15,5-3 0-15,6-5-3 0,5-4-1 16,5-7-1-16,0-5 0 0,0 1 1 15,-2-9-2-15,-5-5 1 0,-6 0-1 0,-7-4-1 16,-7-2-1-16,-7-1 3 0,-5-4 0 0,-5 0 3 16,-8-2-4-16,-5-2-3 0,-4 2 0 0,-7-2 0 15,0 3 0-15,-10 0 0 0,-7 1 0 0,-5 5 0 0,-8 3 0 16,-9 3 0-16,-6 3 0 0,-9 5 0 16,-6 3 0-16,-4 1 0 0,0 5 0 15,3 7 0-15,6 4 0 0,6 4 0 0,8 6 0 16,5 9 0-16,9 6 0 0,8 8-16 0,6 4-133 15,8-8-299-15,4-14-1375 16</inkml:trace>
  <inkml:trace contextRef="#ctx0" brushRef="#br0" timeOffset="84267.0341">12379 6725 0 0,'0'0'0'0,"0"0"41"0,0 0 372 0,0 0-32 0,0 0-64 16,0 0-38-16,0 0-44 0,0 0-32 0,0 0-34 15,0 0-36-15,0 0-38 0,0 0-32 16,-5-11-16-16,5 11-15 0,-1 0-6 0,1 0-10 16,0 0-14-16,-3 0 11 0,-1 2 2 15,-1 2 5-15,-4-1 12 0,-1 3-10 0,-3 0-3 0,1 2-6 16,-1 0-5-16,0 1 0 0,-2 1-1 16,-3 3 1-16,0 0 0 0,-1 0 0 0,-2 2-2 15,0 0-2-15,1 0 4 0,-3-1-6 16,2 0 0-16,0 2 1 0,-3-1-3 0,3 0 5 15,0 0 0-15,0 0 0 0,1 1 2 0,-1-4-3 16,-2 4-1-16,1-3 0 0,-1 3-3 0,2-3 2 16,0 1 1-16,-1-1 1 0,0 0-1 0,0 0 0 15,0 1-1-15,-2 0 0 0,0 1 2 0,-3-1-3 16,1 2 1-16,-2-1 0 0,0 0-2 0,-2-1 2 16,0 1 0-16,0 2 1 0,-4-4 2 15,1 3-1-15,-3 0-1 0,0 1 1 0,-3 0-1 16,-1 1 0-16,-1-2 0 0,-4 2 0 15,1-2 2-15,-1 1-2 0,0 1 0 0,-5-1 0 16,4 1-2-16,-5 2 2 0,1-2-1 0,0 2 1 16,-1-3 0-16,2 1 0 0,-2 0-1 0,2-1 0 15,-1-1 0-15,-1-1 0 0,-2 2 2 0,1 1-2 16,-4-1-1-16,0 0 1 16,-4 1-2-16,0 1 2 0,-1-1 2 0,-1 1-2 0,1 0 0 15,-3 1 1-15,-3 2 1 0,1-2 1 0,-3 1 1 16,-2 1 2-16,0-2-1 0,-2 2-1 15,-4 0-1-15,0 0 1 0,-1-1-2 0,-2 2 6 16,-1 0 0-16,0-1 3 0,-2 2-2 0,-2-1 2 16,-3 0 0-16,-1 1 0 0,-3 1 5 0,-2 1-2 15,-2 1-2-15,2 0 1 0,-4 0-6 16,1-1 3-16,-3 0 0 0,-1-5 0 0,-1 3 3 16,-1-3-4-16,0 1-2 0,0 0-1 15,-3-3-2-15,3 3 4 0,-2-2 5 0,-3 0 0 16,3 1 2-16,-3 0-4 0,4 0 0 0,-5 1-2 0,3-2 0 15,-4 0-2-15,-1-1-3 0,2 2 0 0,2 0-1 16,-1-1 1-16,3 1 3 0,-2 0 2 16,4-2 1-16,-4 1-3 0,3-1 0 0,1-1-5 15,5 0 2-15,1 2 2 0,-2-2-2 0,5 0 3 16,-1 1 0-16,0-2-3 0,2-1 0 16,3 2-3-16,3-3-1 0,3-2 2 15,1 0-4-15,2-1 5 0,1-2-4 0,2 2 4 0,0 0 1 16,3-3 1-16,3 1 0 0,3 0 1 0,5 0-1 15,1 0-3-15,2-1 1 0,5-2-2 0,4 1 2 16,0-1 1-16,2 0 1 0,2 0-3 0,5-2 3 16,4-2 2-16,9-1 3 0,5-1 1 15,7-1-2-15,2 0-2 0,6 0-1 0,4 0 3 16,1 0 3-16,3 0-1 0,2 0 2 0,0 0-4 16,0 0-7-16,0 0-3 0,0 0-4 15,0 0 2-15,0-1-1 0,0 1 1 0,0 0-6 16,0 0-1-16,0 0 1 0,0 0-2 0,0 0 5 15,0 0-1-15,0-2-1 16,0 2 4-16,0 0-3 0,0 0 1 0,0 0 1 0,0 0-5 16,0 0-9-16,0 0-29 0,0 0-47 0,0 0-55 15,0 0-37-15,0 0-69 0,0 2-172 16,0 1-519-16,0 0-437 0</inkml:trace>
  <inkml:trace contextRef="#ctx0" brushRef="#br0" timeOffset="85041.3827">3535 8456 1522 0,'0'0'234'0,"0"0"-4"16,0 0-16-16,0 0-47 0,0 0-44 15,0 0-43-15,0 0-41 0,0 0-24 0,0 0-10 16,0 0 4-16,0 0 11 0,0 0 8 0,-145 109 7 16,112-68 6-16,-3 4-4 0,0 4-4 15,-4 7-8-15,-2 2-6 0,0 7-3 16,-5-2-1-16,3 1-1 0,-4-5-2 16,6-3-1-16,-1-8-2 0,3-6-1 0,2-6 1 15,6-5 2-15,2-5 4 0,2-6-1 16,7-6 6-16,2-3 5 0,4-3 7 0,2-5 12 15,5-3 4-15,2 0-2 0,5 0-9 0,-2-4-14 0,3-3-12 0,0-2-9 16,0 0-5-16,0-1-6 0,2 0-4 16,1 0-4-16,7 1-3 0,-4 0 4 0,1 1 1 15,-1 1 5-15,4 2 4 0,-3 0-1 0,-3 2 1 16,0 0-1-16,0 2 0 0,-3 0 0 16,0 1-3-16,-1 0-2 0,0 0-4 0,0 0-6 15,0 0-5-15,0 0-9 0,1 0 8 0,5 0 6 16,-2 1 12-16,5 3 12 0,1-1-2 0,4 3 4 15,2 0 4-15,4 3 3 16,2 1 4-16,4 1 1 0,5 1-1 0,1 1 2 0,4 1 1 16,1 5-3-16,3-1-6 0,1 3 2 0,1 1 2 15,4 2 4-15,-1 0 9 0,2 1 4 0,-1-4-1 16,-1 0 1-16,-2-2-2 0,-3-1-4 0,-5-3-1 16,0-2 6-16,-7-1-5 0,2-4 3 15,-2-1 6-15,-1-2-4 0,-1-2 9 0,1-3-1 16,-3 0-6-16,2 1-2 0,-5-1-11 0,1-3-2 15,-6 0-1-15,-3 0-2 0,0 1 7 0,-4-1 1 16,-3 1 2-16,-1 1-1 0,-3 0 2 0,1-1 0 16,-3 2-1-16,1 0 5 0,-1 0-2 15,0 0 0-15,0 0 1 0,0 0-6 0,0 0 0 16,0 0-5-16,0 0-4 0,0 0 0 16,0 0-9-16,0 0 1 0,0 0-1 15,0 0-2-15,0 0 6 0,0 0-1 0,-1 0 1 0,1 0-1 16,0 0-2-16,-1 0-4 0,1 0-4 0,0 0 4 15,-2 0-6-15,2 0 7 16,0 0 3-16,0 0-9 0,0 0 13 0,-1 0-9 16,0 0-1-16,0 0 5 0,-5 0-11 15,1 0 6-15,-3 2-1 0,1 0-2 0,-2-1 1 0,1 1-8 16,0 2-15-16,-1-1-20 0,-1 1-33 0,-1 0-53 16,-1 2-95-16,4-1-357 0,2-2-1180 15</inkml:trace>
  <inkml:trace contextRef="#ctx0" brushRef="#br0" timeOffset="87303.7077">2098 10320 767 0,'0'0'619'0,"0"0"-167"16,0 0-123-16,0 0-51 0,0 0-39 15,0 0-35-15,0 0-43 0,0 0-34 0,0 0-25 0,0 0-24 16,0 0-22-16,0 0-15 0,-30-55-15 16,23 59-10-16,-7 3-3 0,0 4 1 15,-6 1 3-15,-1 4 1 0,-2 3 0 0,-1 1-3 16,2 1-6-16,-2 4-1 0,0 1 1 0,2 5-1 16,0 4 1-16,2 1-3 0,0 0-4 15,3 0 0-15,4 2-2 0,2-1 3 16,4-2-3-16,2 4 3 0,3-5 0 0,2-1-3 15,6 0 2-15,4-6-1 0,6-2 3 0,1-2 3 0,8-4-5 16,0-4 0-16,5-4-2 16,1-2-1-16,5-5 6 0,-2-3 1 0,4-1 0 0,1-8-1 0,-1-5-4 15,0-2-1-15,0-3-3 0,-6-1 0 0,0-4 0 16,-3 1-4-16,-7-1-5 0,-3-2-2 16,-2 1-2-16,-7-1 1 0,-6 0 8 0,-2-5 2 15,-2 3 1-15,-6-2-2 0,-7-2-2 0,-2 1 2 16,-3-1 2-16,-1 0 1 0,-5 1 3 15,3 2-3-15,-1 3 0 0,-1 3 3 0,3 4 1 0,3 3 2 16,5 0 0-16,-1 3 1 0,6 3-3 0,2 4 2 16,4 0-1-16,1 1-6 0,4-2-5 15,6 0-8-15,6-2-5 0,5 0 3 16,9-2 4-16,5 1 6 0,2 0 7 16,6-1 4-16,3 1 1 0,-1-4 1 0,1 2-5 15,-5 0 1-15,-3-2 0 0,-3-2 1 0,-2-1 4 16,-3 0 1-16,-6-2-2 0,-5-2 2 0,-4 2-1 0,-3-3 1 15,-4 1 3-15,-6-1 0 0,0 2 1 16,-2 1 0-16,-3 0 0 0,-4 1 2 16,-6 4 1-16,2 0 0 0,-3 2 4 0,-2 0-1 0,1 2 4 15,0 2 0-15,4 2-1 0,0 4 1 16,2 1-7-16,-1 0-3 0,0 8-6 0,1 6-4 16,-1 6-2-16,-1 9-2 0,3 5 6 15,2 6-1-15,-1 9 0 0,6 4 0 0,-1 8-6 0,2 7 0 16,0 3 1-16,1 6 1 0,0 4 5 15,0 0 1-15,3-3-3 0,0-6-1 0,-1-7-2 16,3-8 3-16,-2-8-3 0,6-11 2 0,-3-6-2 16,-3-6-7-16,4-8 7 0,-2-6-6 0,-3-3 1 15,-1-7 4-15,-2-2-4 0,0 0 5 16,1-7-7-16,1-6-17 0,-1-8 7 16,1-5-3-16,-4-6 11 0,2-3 10 0,0-2-10 0,-3-6-4 15,0-4-4-15,-6-1 6 0,3-3 7 0,-1-2 5 16,-1 2 2-16,-1-3-1 0,3 4-1 15,1 1-1-15,2 3 5 0,1 3 2 0,1 1-2 16,1 3 2-16,6 3-1 0,3 3-2 0,4 3 5 16,4 3 1-16,2 4 2 0,3 3 0 15,0 2-5-15,6 5 1 0,1 2-3 0,2 6-2 16,1 4 4-16,-1 1-3 0,-1 7-2 0,1 8-1 16,-1 5 0-16,-1 2 0 0,-4 4 3 15,1 4 3-15,-4 2-5 0,-4 3 3 0,-4 4-5 0,-3 2-2 16,-5 2 8-16,-6-1-2 15,-2 1 3-15,-6-2 3 0,-6-5-6 0,-2-2 2 0,-4-5-1 0,-2-5 5 16,-3-4 6-16,1-2 0 0,-3-4 2 16,4-5-5-16,-2-1 3 0,4-5 1 0,2-1-1 15,2-2 2-15,2 0-4 0,3-5-4 0,1-1-9 16,4-4-23-16,3-3-24 0,4-4-43 16,1-6-70-16,10-9-120 0,5 7-385 0,-7 7-979 15</inkml:trace>
  <inkml:trace contextRef="#ctx0" brushRef="#br0" timeOffset="87501.7318">3240 9906 2428 0,'0'0'326'15,"0"0"-70"-15,0 0-84 0,0 0-52 0,0 0-43 16,0 0-34-16,0 0-19 0,0 0-11 16,0 0 1-16,0 0 3 0,0 0 3 0,0 0-4 15,-27 127-5-15,27-91-7 0,2 2-1 0,7 5-3 16,1-1 4-16,-1 3 0 0,3 1 3 0,-2-1 4 15,1-4-8-15,3-2-4 0,-1-7-14 0,1-1-19 16,-2-6-14-16,-1-5-30 16,3-5-34-16,-3-2-45 0,-1-4-66 0,-1-4-109 15,-2-5-203-15,-1 0-472 0,-3 0-24 0</inkml:trace>
  <inkml:trace contextRef="#ctx0" brushRef="#br0" timeOffset="87823.1117">3102 10246 1681 0,'0'0'504'0,"0"0"-190"16,0 0-177-16,0 0-112 0,0 0-37 16,0 0 20-16,0 0 43 0,0 0 41 0,0 0-1 0,0 0-13 15,133 16-15-15,-87-20-21 0,4-7-10 16,1 0-4-16,-1-4-4 0,-3-1-1 16,-6-2-4-16,-2-1 4 0,-6-2 2 0,-5 0 7 0,-4-1 11 15,-3 1 4-15,-3 0 6 16,-1-1-7-16,-4 4 2 0,-4 1 3 0,-4 2-2 0,-2 3 6 15,-2 1-8-15,-1 4-8 0,0 2-6 0,0 2-7 16,-1 2-4-16,1 1-9 0,0 0-5 16,0 0-13-16,0 2-8 0,0 3 3 0,0 7 1 15,0 3 7-15,2 5 4 0,3 4 0 0,2 3-2 16,0 1-8-16,0 3 8 0,2 3-2 16,0-1 3-16,-3 2 6 0,3-3-10 15,-2-1-4-15,2-5-7 0,-1-4-14 16,1-4-14-16,-2-2-25 0,1-4-40 0,0-3-47 0,-2-3-58 15,-2-5-68-15,0-1-264 0,-2 0-1040 0</inkml:trace>
  <inkml:trace contextRef="#ctx0" brushRef="#br0" timeOffset="87993.0571">3423 9551 2109 0,'0'0'217'0,"0"0"-34"0,0 0-67 15,0 0-47-15,0 0-45 0,0 0-63 16,0 0-44-16,0 0 2 0,0 0-9 0,0 0-91 0,0 0-453 16,0 0-827-16</inkml:trace>
  <inkml:trace contextRef="#ctx0" brushRef="#br0" timeOffset="89328.0673">4141 10003 134 0,'0'0'478'0,"0"0"-33"0,0 0-103 16,0 0-56-16,0 0-39 0,0 0-24 15,0 0-32-15,0 0-30 0,0 0-24 0,0 0-22 16,0 0-26-16,44-120-12 0,-30 110-12 0,2-1-10 16,1 4-6-16,-3 1-18 0,3 2-13 0,-1 4-12 15,-1 0-6-15,3 5 1 16,-2 6 1-16,0 1 0 0,2 2 4 0,-3 6-4 0,3 2-1 15,-7 2 1-15,0 5 0 0,-2 0 5 16,-3 3 2-16,-4 1 1 0,-2-1-2 16,2-1 3-16,-5-3 1 0,-3-3-2 0,0-3 1 0,-3-1-4 15,0-5-1-15,1-4 0 0,-2 0 0 0,1-4 2 16,1-2-1-16,1-3 2 0,0-2 0 16,-2-1-3-16,3-1-1 0,1-6-3 0,-4-4-4 15,4-5 0-15,-1 0 0 0,2-3-2 0,0-5 1 16,3 0-4-16,1-1 1 0,0-4 2 0,1 1-2 15,5 1 3-15,3-1-3 0,1 1-1 0,3-2-2 16,0 1 2-16,5 2 4 0,2 0-1 0,0 3 6 16,1 1 0-16,5 3-1 0,-1 2 2 15,-2 2-1-15,4 3 3 0,-4 1-1 0,2 6-1 0,-1 3-4 16,0 2-4-16,0 2 2 0,-1 6-2 16,0 5 2-16,-1-1 0 0,0 2 0 0,-2 0-1 15,-3 2 1-15,1 0 2 0,-3 2 1 16,0-1 1-16,-5 1 0 0,1 2-3 0,-6-1-3 15,0 2-3-15,-5 1-6 0,0 0-5 0,1-3-14 16,-6 1-12-16,-2-4-7 0,-3-2-1 0,2-5 8 16,1-2 12-16,-1-2 13 15,2-5 9-15,1 0 5 0,1-1-1 0,-1-8-6 16,3 0-7-16,0-3-4 0,2-2-2 0,0-3 1 0,2-4 3 16,3-3 0-16,5-3 3 0,2-1 2 0,2 0 4 15,3-3-1-15,1 1-1 0,4-1-2 16,4-4 2-16,-1 3 6 0,4 2 11 0,-1 3 12 15,-3 3 11-15,3 5 11 0,-5 5 5 16,1 3-5-16,-5 6-8 0,-2 3-12 0,1 2-12 16,-5 7-3-16,3 5-2 0,-4 4 0 0,-2 7 1 15,0 1 2-15,0 5 3 0,-6 1 1 0,2 2 3 16,-1-2-4-16,-1 1 1 0,-2-1 1 0,3 0-2 16,0-3 7-16,1 0 1 0,-1-2-1 0,3-5-2 15,2-4-5-15,-3-4-5 0,2-7 1 16,2-2 2-16,0-3 7 0,4-6 0 0,3-4-1 15,-1-3-4-15,0-2-1 0,2-1 0 16,-3-3 3-16,-1-1 3 0,2-4-3 0,-3 0 1 0,0 0-1 16,1 0-1-16,-5 0 2 0,0 0 0 15,1 0-2-15,-1 1 1 0,-4 1-3 0,0 2 3 16,2 3 10-16,-5 1 12 0,3 2 12 16,-3 2 8-16,1 2 0 0,0 2-5 0,-3 2-6 0,1 3-3 15,-2 0-6-15,2 3-11 0,-2 0-11 16,0 0-21-16,2 0-16 0,1 6 0 0,-1 6 9 15,3 3 11-15,1 3 12 0,2 5-2 16,2 0-2-16,-2 3 1 0,0 0 3 16,1-1 0-16,2 0 3 0,1-2-3 0,1-3-1 0,0-2-2 0,5-4 0 15,-3-1 0-15,3-2 2 0,0-7 2 0,3-1-2 16,-2-3 2-16,-1-1-1 0,0-6 2 16,-3-3 5-16,1-1-1 0,-2-3 3 15,-1-3-2-15,-1-3-1 0,-1-2 1 0,0-4 0 0,-2-1-1 16,1-3-1-16,0-1 0 0,0-1-5 15,0-2 0-15,-1 1 0 0,0 1 0 0,-1 1 3 16,-1 3 2-16,-3 2-4 0,-2 4 3 16,-2 4 2-16,0 3 1 0,-2 2 6 0,-9 3-4 0,0 5-6 15,-7 2-4-15,-2 3-7 0,-2 1 1 0,-4 8 2 16,1 2 1-16,2 7 2 0,4 0-2 16,2 5-3-16,7 2 1 0,4 1 0 15,3 3 0-15,3 1 3 0,2-1 0 0,6 1-2 16,8 0 1-16,1-1 0 0,6 1 0 0,4-4 3 0,2-1-1 15,4-4 0-15,0-2-1 0,-1-2-1 16,0-3 0-16,-1 1 2 0,-2-4 0 16,-3 0 3-16,-3-1-3 0,-3 1-2 0,-7-3 0 0,-1-1-1 15,-4 2 3-15,-3-5 1 0,-3-1-1 16,-2-1 0-16,0 0 0 0,-7 0 0 0,-2 1 0 16,-3-1 3-16,-3-1-1 15,-3-2-1-15,-2 1-1 0,-3 0-8 0,0-6-3 0,5-2-14 16,-2-2-19-16,4-3-39 0,6-4-70 0,0-6-116 15,3-3-329-15,5 2-582 0,2 8 123 0</inkml:trace>
  <inkml:trace contextRef="#ctx0" brushRef="#br0" timeOffset="89961.9603">6304 9229 1673 0,'0'0'460'0,"0"0"-114"0,0 0-94 16,0 0-54-16,0 0-40 0,0 0-48 0,0 0-40 15,0 0-29-15,0 0-22 0,0 0-8 0,0 0 2 16,0 0 11-16,0 0 3 0,0 0 6 0,100 84-5 15,-97-40-6-15,0 3-7 16,3 1-2-16,-4 1-4 0,5 3 0 0,-3-4 0 0,4-4-3 16,1-3 0-16,3-6-4 0,0-7-3 0,5-4 0 15,-3-7-1-15,4-1 1 0,-1-9 0 0,-3-3-4 16,4-4 1-16,-4-2-3 16,1-7 1-16,-1-4 4 15,1-2 0-15,1-5 3 0,0-1 1 0,-2-1-3 0,-3-3 2 0,2-1 1 0,-2 1-1 16,-1-3 4-16,-2 2-2 0,0 1-2 15,-1 0-1-15,-4 4-1 0,-2 4 4 0,0 5 2 16,-1 1 2-16,0 3 0 0,0 3-2 0,0 4-2 16,0 1-8-16,0 0-8 0,0 0-17 0,0 3-3 15,0 5 7-15,2 6 5 0,1 1 17 16,1 4 3-16,4 2-1 0,1-1 3 0,0 2-4 16,4 2 2-16,-2-2 2 0,-1-1-1 0,7-1 0 15,-4 0-7-15,8-2-13 0,1-3-5 0,7-4 1 16,3-4-4-16,3-4-2 0,-1-3 6 0,-3-3-4 15,-1-5 13-15,-1-3 13 0,-4-4 0 16,-1-2 6-16,-1-1-1 0,-2-2 2 16,-4 0 2-16,-3-1-3 15,1-1 2-15,-4 1 2 0,-4 1 2 0,1 1 7 16,-3-1 7-16,-2 4 7 0,-2-2 1 0,-1 2 3 0,0 1 1 16,0 0-5-16,0 1 2 0,0 3-4 0,-1-2 1 0,-1 4 3 15,-2 0-2-15,2 4 3 0,1-1-2 16,-2 3-5-16,-1 2 5 0,3 0-8 0,1 1-9 0,-1 0-6 15,0 0-10-15,-2 5 0 0,-5 6 1 16,-1 4 2-16,-1 5-1 0,-3 4 0 0,1 1-4 16,-1 2 0-16,4 1 3 0,3 1-4 0,2 0 5 15,4-1 0-15,0-1-4 0,7-3 5 16,8-4-3-16,-1-1-1 0,7-6 3 0,-2-3-11 16,9-4 7-16,1-3-4 0,4-1 1 0,1-2 4 15,3-4-7-15,-2-5-8 0,-1-3-9 0,-2-3-16 16,-6-2-22-16,2-3-25 0,-7-4-36 0,4-2-75 15,-4-6-179-15,-6 9-624 0,-4 4-636 0</inkml:trace>
  <inkml:trace contextRef="#ctx0" brushRef="#br0" timeOffset="90275.2714">6660 9119 1158 0,'0'0'584'0,"0"0"-121"0,-138-5-139 15,105-1-77-15,14-1-54 16,10 0-49-16,8 0-40 0,0-3-41 0,11-3-28 16,10-2-18-16,7-2-5 0,9-1 1 0,12-1-1 15,10 0 0-15,6 0 1 0,8 0 6 0,6 0 3 16,1 0 2-16,0 1 7 0,1 3-5 0,-2-2 2 16,-6 1-1-1,-9 2-2-15,-3 2 2 0,-10 0-1 0,-7 2-3 16,-6 0 0-16,-13 4-3 0,-6 0-1 0,-6 2 5 0,-6 2 4 15,-4 2 6-15,-2 0 8 16,0 0-1-16,0 0-11 0,-6 0-7 0,-1 0-13 0,-7 0-8 0,-1 0-1 16,-6 2-3-16,-5 4 1 0,3 2-1 0,0 0-3 15,-1 3 1-15,7 2-13 0,1 1-22 16,3 4-36-16,4 1-62 0,1 3-106 0,6-5-327 16,0-3-1176-16</inkml:trace>
  <inkml:trace contextRef="#ctx0" brushRef="#br0" timeOffset="90723.2675">4274 10966 2928 0,'0'0'151'0,"0"0"-11"0,0 0-18 15,0 0-49-15,0 0-38 0,0 0-15 0,0 0-14 16,0 0 0-16,0 0 8 16,0 0 3-16,0 0 10 0,0 0 2 0,0 0-1 0,20 140-2 15,-5-98-5-15,0 2-7 0,1 0-6 0,0 6-1 16,3-1-2-16,-2 4 4 0,2 0 6 16,-1 2-6-16,-1-2-2 0,1 1-7 0,1-6-15 15,-4-5-10-15,2-5-20 0,-4-8-21 0,-2-5-30 0,-1-5-42 16,-4-7-56-16,-3-5-94 0,-3-4-196 15,0-3-524-15,0-1-350 16</inkml:trace>
  <inkml:trace contextRef="#ctx0" brushRef="#br0" timeOffset="91075.7277">4034 11547 2274 0,'0'0'150'0,"0"0"-63"16,0 0-46-16,0 0-28 0,0 0 12 15,0 0 32-15,0 0 10 0,0 0 7 0,156 17-9 16,-102-16-5-16,6-1-7 0,1 0-17 16,0-8-8-16,1-1-10 0,-1-3-5 0,-1-3 2 15,-7-4 0-15,0-2 2 0,-5-1-2 16,-4-2 1-16,-4 0 3 0,-4-1 7 0,-5-1 15 16,-9-4 7-16,1 1 6 0,-7-3 2 0,-5 2-5 15,-2 1-1-15,-3 2-4 0,-3 2 0 0,0 4-2 16,-3 2-7-16,0 1 0 0,0 4-7 0,-1 2-4 0,-1 4 2 15,1 0-4-15,-1 5-5 0,1 1-7 16,1 2-7-16,0 0-11 0,0 2-3 0,0 8 2 16,4 6-1-16,3 6 5 0,0 6 0 0,2 5-2 15,2 5 4-15,0 3 1 0,1 2 1 16,-1-3 4-16,-1 2-5 0,0-6-1 0,0-3-1 16,1-3-2-16,-2-4-3 0,2-4-9 0,-1-2-21 15,0-4-30-15,-2-3-35 0,1-4-40 16,0-4-38-16,-1-4-60 0,-4-1-197 0,0-4-613 15,-1-1-467-15</inkml:trace>
  <inkml:trace contextRef="#ctx0" brushRef="#br0" timeOffset="91291.4956">4661 10673 2411 0,'0'0'143'16,"0"0"-3"-16,0 0-29 0,0 0-44 15,0 0-21-15,0 0-20 0,49-120-15 0,-34 111-10 16,1 6-11-16,4 3-2 0,-3 1 0 0,4 11-3 16,-1 4-44-16,3 5-90 0,-1 1-228 0,-3-3-586 15,-9-7-396-15</inkml:trace>
  <inkml:trace contextRef="#ctx0" brushRef="#br0" timeOffset="92273.9228">5563 11023 2710 0,'0'0'174'0,"0"0"-16"0,0 0-48 16,0 0-35-16,0 0-20 0,0 0-14 0,0 0-14 0,0 0-6 16,0 0-1-16,0 0 3 0,0 0 5 15,0 0 1-15,0 0 0 0,124 123-5 0,-112-89-7 16,0 3-4-16,-1 0-3 0,-4 2-2 15,0-2 7-15,3 2 2 0,-6-6 3 16,3-3-2-16,-1-3-5 0,-2-7-5 0,1-3-2 0,1-6 1 16,-5-2-4-16,0-4 0 0,1-3-2 0,-2-2 3 15,0 0 6-15,0-4 1 0,0-4-2 16,-2-5-4-16,-1 0-6 0,-2-4-3 0,0-3-2 0,0 0 3 16,1-1-1-16,3-1 2 0,0-2 3 15,1-2-2-15,0-2-1 0,0 0 1 16,1 0-2-16,4 2 2 0,0-1-1 15,1 1 1-15,1 2 0 16,1 1-3-16,2 1 3 0,0 0-1 0,0 2 0 16,0 2 1-16,2 1-6 0,2 3 0 0,1 2-1 0,3 2-1 0,0 2 1 0,2 0 1 15,3 2 3-15,-1 3-1 0,2 0 1 16,-2 3 1-16,2 0 2 0,-3 0 1 0,-1 6 0 16,-3 1-1-16,0 2-1 0,0 1-1 0,-1 3 2 15,-1 0 2-15,-4 2-2 0,0-2 3 16,-1 3-4-16,-2-4-2 0,-1 3-2 0,-3-3-2 15,1-1 0-15,0 0-2 0,-4-1-2 16,1-4-3-16,0-1-2 0,-2-2 0 0,1-1 0 0,-1 0 5 16,2-2 4-16,-1 0 3 0,0-2 2 15,2-3-4-15,3-4-2 0,-1-2-2 0,2-1-4 0,2-3 0 16,0 1-9-16,-1-3-4 0,3 2-1 16,-2-2 0-16,-1 0 9 0,4-2 7 0,2 0 5 15,0-1-1-15,6 1-2 0,0-3 0 0,5 3 0 16,-3 2 5-16,-1 1 4 0,-1 1-1 15,0 0 3-15,1 2-2 0,-1 0 0 0,2 5 2 16,1 0-2-16,2 2 2 0,-4 2-3 16,0 3-1-16,-1 1-3 0,-4 1-3 0,1 6 3 0,0 3 2 15,-4-1 2-15,-2 4 3 0,2 3-3 0,-4 0-3 16,0 1 1-16,1 3 2 0,-1 0 1 16,-1-3-1-16,0-1 3 0,2-3-5 0,-1-4 2 15,3-3 2-15,2-3-2 0,3-3 4 0,1 1-2 16,4-6 1-16,1-5 1 0,3-2-4 0,1-4 6 15,2-2-1-15,1-4 2 0,-1-1-1 16,2-1-1-16,0-3 1 0,1-2-1 0,-1 0 6 16,3 0 9-16,-2-3 6 0,-5 2 4 0,1-2 1 15,-8 3-1-15,-3 0 7 0,-6 3 7 16,-2 4 5-16,-6 3 2 0,-2 2-8 16,-1 3-3-16,0 2-4 0,-3 4-2 0,-5 1-1 15,1 4-7-15,-4 2-4 0,-1 1-6 16,-6 4-5-16,-4 9-4 0,-2 4 4 0,-5 6 1 15,-3 5 2-15,-3 3 3 0,2 3-5 0,2 3 2 0,1 1-2 0,2 2-2 16,7 4 1-16,6 0-4 0,5 1-4 16,6 0-1-16,4 0-1 0,15-5 1 0,8-4 2 15,7-8 2-15,10-6-2 0,11-7 1 16,5-6 0-16,8-5 0 0,1-4 2 0,5-9-2 0,2-5 1 16,-1-2 1-16,-1-4-4 0,-3 0 5 15,-5-1-3-15,-6-2 3 0,-4-1 5 16,-5 3-4-16,-8-1-1 0,-6 3-2 0,-11 2-4 0,-4 4 9 15,-8-1 3-15,-7 2 4 0,-4 3 1 16,0 1-5-16,-7 1-2 0,-4 3-6 0,-3 0 0 16,-6 3-1-16,-3 1-2 0,-1 0 2 15,-1 0-3-15,3 3 0 0,4 1 1 16,1 1-3-16,7 0-9 0,0 1-27 16,7-1-50-16,-1 2-94 0,3-1-263 0,2-1-1020 0</inkml:trace>
  <inkml:trace contextRef="#ctx0" brushRef="#br0" timeOffset="93763.5709">22026 6404 0 0,'0'0'412'15,"0"0"19"-15,0 0-45 0,0 0-80 0,0 0-61 16,0 0-36-16,0 0-41 0,0 0-34 0,0 0-21 16,0 0-13-16,68-116-11 0,-44 103-11 15,4 2-7-15,2 1-12 0,4 0-8 0,6 2-11 16,3 1-2-16,6 3-4 0,2 0-6 0,4 1 2 15,3 3-4-15,2 0-4 0,1 0-3 16,1 8-1-16,0 1-7 0,2 2-1 16,0 6 0-16,-3 0-4 0,1 3 2 15,-1 3 1-15,-3 3-4 0,-3 2 4 0,2 2-4 16,-4 4 2-16,-1 3 2 0,-2 2-1 0,1 3 6 0,-8 2-2 16,3 2-1-16,-6 4 1 0,-4 3-1 0,0 4 2 15,-5 4 1-15,-7 3-1 0,3 1-1 16,-4 1 1-16,-3 3 2 0,0 0 1 0,-1 2 5 15,-4 0 3-15,2 1 2 0,-2 2 2 0,0-1 1 16,-4 1-3-16,4 0-1 0,-3-1 0 0,0-1 0 16,-1 2-1-16,-1-1 4 0,0 0-12 15,-1 4 9-15,0-1-9 16,1 0 0-16,2-3 5 0,-1 0-14 0,2-1 5 0,3-4-1 0,-2 0-3 0,4 0 3 16,-1 0 0-16,2 1-2 0,0-1 0 15,3-2-3-15,-1-1-2 0,1-2 5 0,-1-2-3 16,2-3 1-16,1-1 1 0,-1-3-3 0,1-1 1 15,4-3-2-15,-2-5 2 0,0-2-1 16,1-4 3-16,-2-5-3 0,1-5 0 0,-2-5-1 16,-3-5-4-16,0-5 5 0,-2-5 3 0,-2-3-1 15,-3-6 8-15,-4 0 1 0,0-6-1 0,-1-7 2 16,-2-5-1-16,-3-4-6 0,1-4 0 16,-2-4-7-16,-3-3 1 0,0-1-5 0,0-1 2 15,-2-1 2-15,-4 1 0 0,2 0-2 0,-3 3 1 16,-2 2-5-16,4 4 2 0,-2 3 9 15,-1 4-6-15,0 5 2 0,2 2-1 0,-2 2-8 16,0 3 5-16,-2 2-1 0,0 1-4 0,-1 4 4 16,-2 0-3-16,-4 8-1 0,-1 4-2 15,0 4 4-15,0 3-1 0,0 4 2 0,6 2 3 0,2 5-1 16,2 1-3-16,6 2 2 0,2 0-3 0,0 1 4 16,7-3 3-16,-1 0-1 0,6-2 4 15,3-1-7-15,-1 0-2 0,6-6 0 16,3-3 1-16,1-2 7 0,0-3-1 0,5-6-2 0,2-1 0 15,2-5-7-15,2-1 6 0,-1-1 5 16,6 0-2-16,-1-5 6 0,2 0-9 0,1-3-4 16,2-2-1-16,1 0 1 0,-3-2 5 0,-1-2 2 15,1-3 3-15,-2-1-4 0,-2-1 0 0,-5 0 0 16,-3-2 1-16,1 1 3 16,-4-2-2-16,-3 1-4 0,-4 0-1 0,0-2-2 0,-1 1 4 15,-5-2 5-15,1 1 3 0,-5 0-3 0,-1 2-2 16,-5 3-5-16,3 1 0 15,-5 2 0-15,0 3 0 0,-2 1 0 16,0 4 0-16,-1 2 0 0,1 1 0 0,0 2 0 0,0 2 0 0,0 0-7 16,-2 0-22-16,-2 1-14 0,-1 7-22 0,-4 3-30 15,-3 5-37-15,-6 3-70 0,0 2-139 0,2-3-641 16,5-5-752-16</inkml:trace>
  <inkml:trace contextRef="#ctx0" brushRef="#br0" timeOffset="94476.9172">21013 11040 3228 0,'0'0'47'0,"0"0"12"16,0 0 6-16,0 0-19 0,0 0-16 0,0 0-22 15,0 0-14-15,0 0 1 0,0 0 6 16,0 0 7-16,0 0 2 0,-7 148-3 0,9-82 2 0,-1 6 0 16,1 7 1-16,-1 6 3 0,2 4 0 15,2 3-3-15,-3 2-3 0,2 0 2 0,0-2-6 16,-1-6-3-16,3-6 4 0,-3-10-10 16,6-9 7-16,-3-9 2 0,0-11-5 0,1-7 13 15,-4-11-7-15,1-7-2 0,-1-7 2 0,-3-7 1 16,0-2 17-16,0-4 2 0,-4-12-1 15,0-9-8-15,-5-8-12 0,4-10-1 0,-4-6 3 16,0-10 2-16,0-7-3 0,-1-9 0 0,-3-11-1 16,1-7-7-16,-2-9 7 0,3-6 2 15,0-7-2-15,-1-4 6 0,0-3-5 0,5-1-2 16,-3 1 3-16,8 4-4 0,0 7 0 0,4 6 0 16,9 7-2-16,1 6 4 0,9 7 1 0,3 7 1 15,7 7-2-15,6 6-1 0,7 8-2 16,7 8-1-16,6 9 4 0,4 7-3 0,-1 9 0 0,1 9 0 0,-8 8-1 15,-3 6-2-15,-3 2 1 0,-7 11-1 16,-6 5-3-16,-3 8 2 0,-6 7-2 16,-4 5 1-16,-8 8 2 0,-7 7-1 0,-6 5 2 15,-4 4 2-15,-10 4 2 0,-10 4-2 16,-2-1 0-16,-8-1-2 0,-4-1 1 0,-3-5 2 0,-6-2 2 16,3-5 1-16,-5-4-2 0,1-2 2 15,5-4-3-15,3-4-2 0,1-6 5 16,7-6-9-16,4-1 0 0,5-5-6 0,7-3-14 15,2-2-18-15,8-5-30 0,3-2-42 0,3 0-38 0,8-5-64 16,11-2-130-16,-6-2-468 0,1-1-803 16</inkml:trace>
  <inkml:trace contextRef="#ctx0" brushRef="#br0" timeOffset="97247.9668">21916 11210 632 0,'0'0'152'0,"0"0"106"16,0 0 12-16,0 0-10 0,0 0 7 16,0 0-22-16,0 0-27 0,0 0-25 0,0 0-29 0,0 0-31 15,0 0-30-15,0 0-33 0,136 7-21 16,-104-19-11-16,2 0-9 0,-2-1-4 16,0-2-3-16,0-2-1 0,-4-1-2 0,-1-1 6 15,-4-1-1-15,-3-2 1 0,-3 1 8 0,-4 1 2 16,-3 3 14-16,-4 0 10 0,-4 5 1 15,-2 3-3-15,0 2-12 0,-6 1-12 0,1 3-9 16,-8 3-12-16,-2 0-6 0,-6 11-5 0,-7 6 1 0,-2 6-1 16,-2 5 2-16,1 2 1 15,0 3-5-15,3 1 7 0,6 2-6 16,1 3-2-16,6 3 3 0,5 1-7 0,6-2 5 16,4-2 3-16,2-4-5 0,12-4 8 0,1-6-5 15,6-4 1-15,4-7 1 0,0-4-3 0,4-5 1 16,1-5 0-16,1-2 2 0,1-7 1 0,4-3 1 0,0-6 1 0,3-1-1 15,-1-3 3-15,-1-5-3 0,1-3 1 16,2-5 0-16,1-6-8 0,2-2 6 16,1-2-1-16,-1 0-1 0,-1 5 7 15,-2 3-5-15,-2 5 1 0,-5 5-1 0,-3 7-6 0,-7 3 3 16,1 6 0-16,-9 3-1 0,2 3 4 0,-5 4-1 16,-2 1 0-16,-2 0-2 0,-3 6 2 15,2 4-4-15,-3 6-1 0,3 4 4 0,-4 6-7 16,1 1 6-16,-3 0 0 0,0 4-2 15,-1 2 12-15,0-1-11 0,1-2 1 0,0 2 2 0,5-4-10 16,-2-5 7-16,6-6-1 0,0-2-1 16,0-6 3-16,2-3-2 0,4-3 4 0,-1-3-2 15,4-3 1-15,2-7-1 0,1-5-1 0,3-2 2 16,-2-5-4-16,4-5 4 0,-3-2 0 16,4-4-2-16,-2-5 11 0,1-2-9 0,2-5 1 15,-5-2 2-15,3-2-7 0,-7 1 6 0,-2 4-1 0,-4 4 0 16,-7 5-1-16,-3 7 2 0,-5 3 4 15,1 7-1-15,-4 4 1 0,-5 4-3 16,-2 3-6-16,0 4 2 0,-4 3-7 0,3 0 3 16,-1 9 1-16,-3 1-3 0,5 6 6 0,0 2-4 15,3 3-2-15,7 3 5 0,1-1-6 0,1 4 4 16,11 2 2-16,4 0-1 0,3 2 3 0,1 1-3 16,3 1 3-16,0-1-2 0,2-2 2 15,-3 1-2-15,0-1-1 0,-1-2 2 0,-1 0-3 16,-2-3 1-16,-4-1 1 0,2-1-2 0,-6-1 4 0,-1-4-2 15,-3-1-1-15,0-4 0 16,-3-2-5-16,2-4 1 0,-3-1-1 0,0-4-1 0,-2 1 3 16,1-3 0-16,-1 0 2 0,1 0 1 15,0 0 1-15,5-4-2 0,-2-5-2 0,5-2 0 0,2-3-2 16,5-3 0-16,-3 0 2 0,7-2-2 16,1 0 5-16,0-4 0 0,6 0 2 15,-4 0 0-15,6-4 0 0,-1 0 0 0,1-1-1 16,-2-1 0-16,4 1 4 0,4-1 0 15,-1 1 2-15,2 4 0 0,-3 1 2 16,-3 5 5-16,-6-1 0 0,-4 4 8 0,-2 1-7 16,-7 6 5-16,0 1 1 0,-4 4-5 0,-5 0 8 0,-1 3-11 15,-1 0-5-15,0 0-5 0,-3 6-7 0,-5 3 3 16,-4 5 1-16,-2 6 0 0,-4 2 8 16,0 1-5-16,-1 4 1 0,5-2 0 0,-2 2-5 0,6-1 1 15,6 0-2-15,0-3 2 16,4-3 1-16,8-1-1 0,7-3 1 0,1-3-3 0,6-3 3 15,5-2-1-15,4-1 0 0,4-6 2 0,2-1-5 16,0 1 1-16,-3-5 0 0,3-4-1 16,-3-3 5-16,2-2 0 0,-2 0 2 0,-1-3 0 15,0-3-3-15,-3-1 2 0,-3-3-1 0,1-2 3 16,-6 0 0-16,-3 0 0 0,-1 0 2 16,-5 1-5-16,-3 1 8 15,0-1-3-15,-4 0-2 0,0 5 6 16,-5-1-11-16,3 2 5 0,-3 4-2 0,0 0-1 0,0 2 7 0,0 3-4 0,0 1 1 15,2 2-3-15,3 1-5 0,1 0 0 0,-1 1-2 16,5 0 3-16,3 2-2 0,0 2 2 16,7 1 2-16,0-1-4 0,6 6 6 0,1 2-1 0,3 1-2 15,-1 4 4-15,-2-1-6 0,-1 2 2 16,-3-1 0-16,0 4 0 16,-5 0 4-16,1-1-1 0,-4 2 0 0,1 3-1 0,-3-1-4 15,-2 1 1-15,-2-2 0 0,0 0 3 0,-5-1 2 0,-2 1-2 16,-3 0 0-16,2 0-2 15,-4 1-1-15,-3-1 2 0,-4-1-2 0,0-4 5 16,0 0-4-16,0-4-2 0,-1-2 1 0,3-2-3 0,2-3 4 16,-1-2 2-16,2 2 0 15,2-3 2-15,-2 0-4 0,1 0 2 0,2-5-1 0,0-1-1 0,0-1 3 16,1-4-3-16,-1-1 1 0,3-3-3 0,3-1-3 16,3-1 1-16,2-5 1 15,2-1 3-15,4-2 0 0,2-2-1 0,0 0 0 0,6 4 0 16,-1 0 2-16,3 3 0 0,1 3 1 15,1 0 1-15,3 5-2 0,-3-1 2 0,-3 3-1 16,1 1 2-16,-5 2 2 0,1 3 1 0,0-1 0 16,-2 1-2-16,-1 3 1 0,-1 1-3 0,-3 0 0 15,-1 0 0-15,-3 6-3 0,-2 1 1 0,1 2-1 16,-6 2-2-16,2 4 5 0,-4 1-2 16,0 2 0-16,-2 3 2 0,0 0-6 0,-1 0 3 15,-5-1-4-15,1 1 1 0,-4-2 3 16,0 0-7-16,4-2-1 0,0-4-3 0,1-2-4 15,-1-4 7-15,3-4 4 0,2-2 4 16,0-1 6-16,0 0-2 0,0 0 3 0,0-3-6 0,0-5-3 16,0-1 2-16,-1-1-2 0,2-3 4 0,2-1-2 15,2-1-3-15,0-2 1 0,1-3-4 0,2 1 1 16,4-4-1-16,0 1-2 0,6-3 0 0,0 4 1 16,3-1 0-16,1 1-3 0,2 3 6 15,2 4-2-15,4 2-1 0,3 4 2 16,1 3-5-16,3 1 6 0,-5 4 2 0,-3 0 4 0,-8 0 3 15,-2 3-2-15,-4 1 1 16,0 3-2-16,-4 2-2 0,1 2 5 16,-2 3 0-16,-2 4 1 0,1 0-3 0,-3 2-2 0,1 0 2 15,-1 1-3-15,1-1 6 0,1-5-2 0,0 1-3 16,-1-5 3-16,0-2-5 0,3-3 3 0,-3-1 5 16,4-4-1-16,3-1 6 0,2 0-4 15,3-5 0-15,1-2-1 0,2-3 0 0,1-4 5 16,-4 0-1-16,-1-4 2 0,1-2-3 0,-3-1-2 0,0-3 1 15,-2-2-2-15,2-2 2 0,-2 1-1 16,2-2-3-16,-1 3 1 0,0 2-4 0,-1 3-1 16,-4 2 5-16,2 3 0 0,-5 3 4 0,1 2 4 15,-4 3 4-15,1 1 3 0,-3 4 3 16,-2 0 0-16,0 3-7 0,0 0-8 0,0 0-15 16,-1 7-5-16,-5 5 3 0,-2 4 0 15,1 5 13-15,-4 3 2 0,-2 1-5 0,2 5 2 0,-2 1-6 16,3-1 1-16,0 2 4 0,1-1-2 0,4-3 4 15,3-3-2-15,4 0-3 0,3-4 0 16,6-1 0-16,4-2-2 0,3-4 3 0,5-4 3 16,0-3-2-16,2-3 1 0,3-4 2 0,0 1-2 15,1-5 3-15,1-3 5 0,2-3-3 0,1-1 1 16,-1-4-2-16,-1-3-3 0,-2 0 5 16,-1-5-1-16,-1-2 4 0,-4-2-3 0,0-1-4 15,-5 1-2-15,0-1-1 0,-2 3 4 0,-5 2 0 16,-1 3 3-16,-5 3-1 0,-2 2-3 0,-5 2 1 15,2 3-3-15,-3 3 2 0,-1-1 0 0,-2 5-5 16,1 2 0-16,-2 1-8 16,2 0-5-16,-2 7 5 0,-3 1 2 0,3 4 3 15,3 3 3-15,-2 3-3 0,2 1 0 16,4 3-1-16,1 1 3 0,-1 0 2 0,6 6 1 0,3-3 1 16,-1 3-5-16,4 1 3 0,-2-1-2 15,4-2 3-15,-3 0 1 0,0-2-4 0,0-2 1 0,-2-1-5 16,-4-4 1-16,-2-1 5 0,-2-3 0 0,-1-5 2 15,0 1 6-15,-3-2-11 0,-2-2-5 16,0-1-6-16,0-1-7 0,3-4 3 0,-3 1 3 16,4-1 7-16,-2 0 0 0,2-1 3 0,1-7-2 15,0 2-3-15,0-6 6 0,8-2-8 16,1-4 2-16,4-3-1 0,3 0-7 0,4-5 14 0,5-2 2 16,3-3 4-16,5-6 9 0,3-2-11 15,6-4 2-15,2 0-3 0,2 0-1 0,-1-1 6 16,-3 2 3-16,-2 1 5 0,-7 2 4 0,-4 4 8 15,-4 3 4-15,-4 4 1 0,-3 6 7 0,-4 1-8 16,-2 9 6-16,-6 1-8 0,-1 4-12 16,-5 5 4-16,1 1-11 0,-1 1-4 15,0 3-1-15,-3 7-10 0,-5 6-2 0,-3 10 9 0,-5 5-3 16,0 6 8-16,-3 6-3 0,-1 0 0 0,0 2 2 16,2-2-4-16,4-1 2 15,1-7-3-15,4 0 6 0,2-5-3 16,6-2-1-16,1-5 0 0,1-3-8 15,9-4 8-15,1-2-2 0,7-3 5 0,2-3 2 16,3-3-4-16,6-4 2 0,-1-1-6 0,0-6-2 0,-1-3 6 16,2-5 2-16,-1-1-1 0,-1-3 1 0,2-5-3 15,0 1-3-15,-1-1 6 0,-2-1 2 0,-4 3-2 0,-4 0 3 16,-1 5-5-16,-7 2-2 0,0 4 4 0,-8 2-2 16,1 2 6-16,-3 2 5 0,0 3-11 15,0 1-6-15,0 1-13 0,-5 7-6 0,-5 5 10 16,-2 4 6-16,-5 3 10 0,4 5 3 0,-2 0-6 15,2 3 1-15,4 1-2 0,0 0 2 0,4 0-1 16,2-4 1-16,3-1-2 16,4-2-6-16,7-3 5 0,1-1 1 0,8 0 3 15,7-3 2-15,4-3-3 0,1-3 1 0,3-4-1 0,1-2-3 16,-4-3 6-16,2 0 1 0,-3-6 2 0,0-3 0 16,-1-2-2-16,1-2-1 0,-1-4 0 15,3-2 3-15,-1 0-2 0,-3-4 1 0,-2 3-1 16,-2-1-5-16,-4 1 5 0,-1 4 0 0,-1 0 2 0,-7 5 11 15,-1 2-8-15,-2 3 2 0,-7 0-1 16,-1 3-7-16,-1 2 9 0,0 0-7 16,-2 1 5-16,-8-2-7 0,-3 10-4 15,-11 5 0-15,-2 2 1 0,-5 5 5 0,0-2 0 0,1 1 0 16,3 1-5-16,4-1-3 16,3 2 2-16,5 0 1 0,2 1 3 0,6 0 2 15,2-2-4-15,5 3 0 0,1-3-1 0,7 2 0 0,6-1 3 0,8 1 3 16,6-2 2-16,9 1 0 0,5-1-4 15,4 3-2-15,5-4-2 0,4 0 0 16,-4 0-1-16,2-6-8 0,-2-2-10 0,-1-3-19 16,1-3-21-16,0-3-30 0,0-1-55 15,0-1-103-15,-1 2-273 0,-12-2-745 0,-15-2-167 0</inkml:trace>
  <inkml:trace contextRef="#ctx0" brushRef="#br0" timeOffset="97866.3451">25432 11879 2672 0,'0'0'142'0,"0"0"4"16,0 0 25-16,-5-120-21 0,3 105-22 0,2 8-15 15,0 3-36-15,-1 3-22 0,1 1-27 0,-3 3-15 16,1 6-6-16,-3 9-1 0,-2 9 4 0,-3 10 2 16,0 10 2-16,0 6-2 0,2 8-5 15,2 2 1-15,2 3-8 0,3 0 4 0,2 0 0 16,0 2-3-16,-1 0 8 0,0-2-10 15,4-4-7-15,1-2-9 16,0-10-28-16,0-5-10 0,2-11-14 16,-3-7-15-16,4-8-12 0,-5-9-15 15,3-6-4-15,-3-4 14 0,0-2 16 0,1-10-1 0,0-5-5 0,2-4-5 16,-3-4-4-16,-3-1 21 0,0-5 23 16,-1-2 16-16,1-1 22 0,-8-1 12 0,1 0 9 15,1 0 11-15,-2 4 12 0,1 1 38 0,1 1 27 0,3 3 24 16,3 2 15-16,-1 1-12 0,8 1-14 0,4 2-17 15,7 2-15-15,4 2-10 0,8-1-12 0,7 3-7 16,8 2-8-16,6 3 2 0,9 0-1 0,5 4 0 0,6 3 4 16,2 2-9-16,-2 1-2 0,-2 6-4 15,-5 2-7-15,-7 3 1 0,-7-1-5 16,-3 2-2-16,-8 2-2 0,-7 1-3 16,-5-1 0-16,-4 2-3 0,-6 1 2 0,-2 0-5 0,-6-1 1 15,-4 3 0-15,-1 0-6 0,-4 1 6 0,0 1-3 0,-8-1-2 16,-2-1 7-16,-3 0-7 15,-1-2 0-15,-1-1-1 0,2-3-7 0,1-4-11 0,1-3-7 16,1-2-20-16,1-4-20 0,3 1-26 0,1-2-54 16,0 0-114-16,1 0-449 0,3 0-989 15</inkml:trace>
  <inkml:trace contextRef="#ctx0" brushRef="#br0" timeOffset="98588.0625">26529 12238 2548 0,'0'0'231'0,"0"0"-75"0,0 0-39 16,0 0-22-16,0 0-28 0,0 0 0 0,129-69-1 16,-98 64-10-16,-1 3-9 0,1 2-10 0,0 0-9 15,0 3-8-15,-2 5-4 0,-3 4-3 16,0 2-3-16,-3 5 4 0,-6 1-7 0,-4 2 0 15,-5 2 3-15,-1 1-10 0,-2 1 7 16,-4-1-2-16,-1-1-1 0,0 1 7 0,-1-4-9 0,-5 1 2 16,-1-2-2-16,0-2-5 0,-1-3 5 15,1-4-4-15,2-1-1 0,1-6-1 0,2-1-5 16,2-1-3-16,0-2-2 0,0 0 0 16,0-2-5-1,2-4-8-15,3-4-2 0,4-3-7 0,1-4 7 16,1 1 5-16,5-3 7 0,0-1 5 0,9-2-2 0,1-2-1 0,5 0 0 0,3 1-2 15,0 0 8-15,-3 3 3 0,-1 0 3 16,-4 3 4-16,-1 0 0 0,-3 5 0 0,-2 3 0 0,-1 0 3 16,-3 2 2-16,-1 4 1 0,-5 0 3 15,1 2-5-15,-2 1 0 0,0 0-2 0,-2 1-5 16,3 5 8-16,0 3-5 0,0 0-1 0,1 4 1 16,0 0-6-16,1 3 4 0,0 2-1 15,-1 0 3-15,4 2 0 0,0-1 1 0,3 2-1 0,-2 1-1 16,1-1 4-16,3-3-7 0,0-2-1 15,2-1 2-15,-2-4-3 0,1-4 3 16,1-2-4-16,-1-3 1 0,0-2 1 0,4 0 3 16,0 0 3-16,3-5 0 0,2 0-3 0,4-3 1 15,0-1-2-15,0-1 6 0,4-2 1 0,3-3 1 16,-2-2 1-16,3-3-5 0,1-2 3 0,1-1 0 16,2-7-2-16,-5 1 8 0,1-1 1 0,-4 1 12 15,-5 2 4-15,-7 1 5 0,-5 4 13 0,-9 4-1 16,-2 4 4-16,-9 3 0 0,-1 3-13 15,0 2-2-15,-3 2-8 0,-8 1-10 16,-6 3-1-16,-8 2-8 0,-9 8-1 16,-7 4-2-16,-6 6-1 0,-1-1-1 0,-1 5 0 0,4 1 2 15,6 2-3-15,2 0 1 0,8 5-2 0,6-2 1 16,11 3 3-16,4 0-3 0,9 0 1 16,3-1-4-16,12-2-4 0,12-2 3 0,4-2-1 15,9-5 3-15,8-1 3 0,1-3-4 0,1-4-6 16,1-1-11-16,-1-4-18 0,-4-4-21 0,-1-3-36 0,-2-1-55 15,-2-1-94-15,-11-2-451 16,-10 0-1030-16</inkml:trace>
  <inkml:trace contextRef="#ctx0" brushRef="#br0" timeOffset="99904.7087">17443 6684 0 0,'0'0'482'15,"0"0"-69"-15,0 0-30 0,0 0-88 0,0 0-49 16,0 0-44-16,0 0-39 0,0 0-33 0,0 0-11 16,0 0 0-16,0 0-6 0,-138-24-10 0,105 32-17 15,1 6-12-15,-5 1-7 0,-4 4-9 16,-1 3-7-16,0 3-10 0,-3 4-9 0,-1 4-4 15,-4 6-6-15,-1 1-6 0,1 5-5 16,-2 3-3-16,1 1-4 0,1 4-1 0,1 5 0 16,3 0-2-16,1 7 3 0,2 1-2 0,2 3 3 15,6 1 1-15,3 2-4 0,0 3 7 16,5 0-2-16,0-1 3 0,7 1 0 0,1 0 0 16,7 2-1-16,0 0 1 0,5 0-1 0,5 0-2 15,2-1 2-15,1-2-1 0,5-3-1 0,3-4 5 16,-2-1-3-16,6-1 0 0,-1-3 6 0,-2 1-4 15,0 2 2-15,0 1-1 0,-5 1-4 0,1 1 0 0,-5 0-2 16,-1 0-3-16,-3 0 5 16,-12 1-3-16,2-1-1 0,-8 5 1 0,-5-1-5 15,-6 3 2-15,0-2 2 0,-6 2-1 16,2-1 8-16,-3 0-8 0,-1-2-1 0,-2-1-2 0,-3-1-6 16,1 0 8-16,-4-2-2 0,3-2 3 0,-3-3 1 15,-2-1-4-15,4-3 2 0,-3-3-1 16,0-3-1-16,-1-5 4 0,-1-4-1 15,-1-1 1-15,1-4 1 16,-1-3-1-16,-1-1 0 0,3-5 2 16,1-4 1-16,1-5-2 0,2-4-2 0,2 0-1 15,1-6-1-15,3-1 5 0,2-4 2 0,4-2 2 0,3-4 0 0,1 0-2 0,1-6-1 16,6-2-3-16,1-2 2 0,3-2-2 16,2-2 1-16,6-1 1 0,0-3-5 15,3-1 0-15,5-2-1 0,1-1-1 0,0 1 4 0,2-2-2 0,0 0-1 16,5 1-1-16,3 2-5 0,1 1 6 15,-3 2 2-15,3 3 2 0,0 2 1 0,-1 4 0 16,-5 3 0-16,2 1-2 0,-2 3 0 16,-1 1 0-16,3 0-4 0,0 5 2 0,4 5-1 15,0 6 0-15,2 6 2 0,0 5 0 0,-1 4 6 0,-1 7-3 16,0 2 0-16,-5 6-1 16,2 1-2-16,-3 3 2 0,-3-2 1 15,2-1 0-15,0-7-1 0,0-3-1 16,-1-6-1-16,0-5-2 0,0-5 2 0,0-5-1 0,0-7 0 0,4-3 3 15,-1-3 2-15,5-3 9 0,4 0 5 0,7-7 1 16,9-7 0-16,4-4-9 0,7-5-4 16,7 1-3-16,-3-4 0 0,6 1 0 0,-1 0 0 0,0-1-2 15,1 2-11-15,-3 2-21 0,2 4-37 16,0 4-61-16,-1 4-108 0,-15 3-327 16,-10 4-1187-16</inkml:trace>
  <inkml:trace contextRef="#ctx0" brushRef="#br0" timeOffset="101921.3977">11877 12647 1790 0,'0'0'219'0,"0"0"9"0,0 0-15 0,0 0-62 0,0 0-27 16,0 0-22-16,-22-135-9 0,43 113-4 0,10-3 1 16,6-3-3-16,7 2-9 0,10 0-7 15,4 5-14-15,2 4-13 0,2 6-8 0,-1 4-10 16,0 7-10-16,-1 3-5 0,-5 8-3 15,-4 5 0-15,-4 4-3 0,-6 4 1 16,-3 5-5-16,-6 1 4 0,-3 6-3 0,-6 3 0 0,-2 6 4 16,-7-1-6-16,-3 3 5 0,-7 3 1 0,-3-1-2 15,-2-2 3-15,-10-4 1 0,-4-3 1 0,-1-5 1 16,-2-7-3-16,-1-8-2 0,2-4 0 0,0-8 1 16,-2-5-3-16,1-3 5 0,4-1-1 0,-1-9-3 15,2-6 5-15,2 0-6 0,3-6-1 16,5-2 0-16,-1-5-4 0,4-3 3 0,4-5 0 15,7-5-3-15,5-1 4 0,2 0-2 16,4-1-2-16,3 3 1 0,2 2-2 0,1-1 0 16,5 5 1-16,1 1 2 0,5 2-2 0,-1 1 2 0,2 3 0 15,4 6-1-15,-3 3 1 0,0 4-2 16,-5 7 0-16,-1 4-1 0,-3 4-1 0,-2 5-1 16,1 8 2-16,-2 3-1 0,-2 4 3 0,-4 4 2 15,-2 3-2-15,-2 2 2 0,-5 4-4 0,-1 2 0 16,-5 2 1-16,-1 3 1 0,-5 1 0 15,-2 0 1-15,0-1 0 0,-4-3-2 16,-4-3 2-16,-2-6-7 0,1-5-4 0,2-6 2 0,1-8-5 16,-2-5 8-16,6-4 3 0,-2 0 2 15,0-5 2-15,3-7-8 0,1-3-2 0,0-6-3 16,0-4-3-16,6-5 4 0,4-3 0 16,0-1 0-16,5-5 0 0,3 2 3 15,1-2 2-15,4 0 2 0,-1 0 5 0,6 1-2 0,-1 3-3 16,3 4 1-16,-2 4-5 0,3 3 1 0,0 3 3 0,4 5 0 15,-2 3 5-15,-1 6 1 0,2 5 0 0,-3 2 2 16,-3 7-5-16,0 8 0 16,-5 5 1-16,3 6-2 0,-5 7 4 0,-2 2-2 15,-2 3-1-15,-1 1 0 0,1 1 1 0,-4 4-1 16,4-2-1-16,-3 1 2 0,0-1-7 0,2 0 4 16,1-5-1-16,-2-6-8 0,4-7-3 15,0-5-13-15,2-10 0 0,-2-5 8 0,3-4 5 0,-1-7 11 16,6-6 4-16,-4-7 0 0,2-4 6 15,0-4-2-15,-2-2 0 0,1-2-1 0,-3-1 2 16,0-2-3-16,0 0-1 0,-2-2 5 0,-2 0-7 16,0 3 6-1,-5 2 3-15,-2 3 1 0,-2 4 7 0,-6 3 2 16,2 4 1-16,-4 3 4 0,0 2 1 0,-5 4 3 0,2 3 0 0,-4 3-7 16,-3 3-4-16,-2 0-7 0,-2 8-5 0,-2 6-3 15,-3 5-1-15,0 7 0 0,4 2-2 0,-3 5 1 16,4 0 1-16,1 3-2 0,8-1 2 0,-1 4-2 15,6-4 4-15,0 1-3 0,7-3 0 16,2-2 1-16,4-5-9 0,-1-3 3 0,5-4-3 16,1-8-2-16,2-5 6 0,-1-5 0 0,1-1 3 15,4-6 2-15,-3-5-2 0,-1-4 2 16,1-3 0-16,-2-3 2 0,-2-2-3 0,-1-1 4 16,1-2 0-16,-4-1 0 0,0-2 4 0,1 0-3 15,-4-1-1-15,-2 0 1 0,-2 1-3 16,3-2 0-16,-6 5 3 0,3 1-1 0,-4 4 3 15,-2 5 1-15,0 4-1 0,0 4-2 0,0 5 0 16,0 1-6-16,0 2-7 0,0 0-2 0,0 7-7 16,0 6 7-16,-5 5 4 0,0 6 4 0,2 2 5 15,-2 4-3-15,4 2-2 0,1 0 3 16,0 2-6-16,1 0 4 0,7-3 0 0,-3-3-1 16,0-3 6-16,4-6-4 0,-1-1 1 0,-2-6-2 15,2-4-3-15,2-4 2 0,6-4 0 16,-4-4 4-16,2-6 1 0,2-4 0 15,-1-4 1-15,2-1-4 0,-3-3 4 16,3-2-2-16,0-2-1 0,-3-1 2 0,4-4-5 0,1-2 2 0,2-3 1 0,2-1 0 16,-1-1 3-16,-1-2 0 15,4 3 0-15,-2 1-1 0,-1 4-1 0,-1 3-2 16,4 5-1-16,0 4 2 0,1 6-3 0,-2 3 4 0,6 5 3 16,7 6-3-16,-2 3 7 0,2 11-6 15,-4 2-1-15,-2 7 2 0,-8 1-7 16,-3 3 5-16,-3 3-1 0,-6 3 0 0,-2 1 4 15,-7 2 1-15,0 1 2 0,-2-1-3 0,-1 1-3 0,-3 0-2 16,-6-1-3-16,0-3-3 0,1-1-7 16,0-6-12-16,4-6-11 15,0-8-7-15,5-3-3 0,0-7 9 0,0-2 8 0,8-8 10 0,4-6 2 16,4-5 2-16,6-8 0 0,2-2 2 16,3-5 9-16,2-6 1 0,-2-1 6 0,7-6-3 15,-1-5 0-15,0 0 1 0,6-4-2 0,-2 0 6 16,-1-1 3-16,2 1 8 0,-5 3 15 0,-3 5 15 15,-8 4 19-15,-2 9 6 0,-4 5-2 16,-5 5-1-16,-3 10-14 0,-4 3-4 0,-2 5-10 16,2 3-14-16,-3 3-4 0,1 1-14 15,-1 4-3-15,0 7-2 0,4 9-6 0,-2 6 4 0,0 9 1 16,3 7 0-16,-4 5 2 16,-2 1 0-16,1 5 0 0,-1 1-1 0,-4 5 4 0,-5 0-3 15,0 6-2-15,-3 1-1 0,1-1-10 0,-4 2-10 16,5-5-14-16,0-1-27 0,3-8-29 15,0-7-24-15,1-10-11 0,5-10 8 0,0-10 19 0,2-7 9 16,-1-7 18-16,0-2-35 0,6-10-47 16,-1-2-33-16,5-6-48 0,4-6-32 15,0-3-65-15,-1-6-106 0,5-3-35 0,-2-3 59 0,-1 0 122 16,0 0 223-16,-2 2 68 0,0-1 32 16,2 7 169-16,-2 0 90 0,-1 5 75 0,4 5 47 15,-2 4-27-15,4 2-26 0,-3 0-41 0,6 2-66 16,4 1-47-16,-2 0-43 0,6 3-32 0,2-1-22 15,3-1-16-15,2 2-16 16,2 0-14-16,1 1-7 0,2 1-18 0,1 0-7 0,-5 1-8 16,0 1-8-16,-5 2 0 0,-2 0-4 15,-8 1-1-15,-2-1-1 0,-4 2-6 0,-4 1 2 16,-6-2-1-16,0 0 0 0,-6 2-1 0,0-1-8 0,0 1-19 16,0 0-38-16,0 0-46 0,-1 4-43 15,-2 3-99-15,-4 3-183 0,-1-2-628 0,4-1-535 16</inkml:trace>
  <inkml:trace contextRef="#ctx0" brushRef="#br0" timeOffset="102859.1772">12866 14946 2156 0,'0'0'5'0,"0"0"11"0,0 0-5 0,0 0 8 15,0 0 8-15,0 0 11 0,0 0 13 16,0 0 4-16,0 0 9 0,0 0-3 0,0 0-6 16,101-126-16-16,-69 100-9 0,3-4-10 0,6-3-5 15,5-5 2-15,4-7-2 0,3-1 0 0,1-6 1 16,1-4-3-16,0-6 2 0,-3-4 0 16,-1-5 1-1,-1-10 1-15,-1-4-4 0,-3-7 0 16,1-2 2-16,-5-2-3 0,-3 4 5 15,-6 3 4-15,-2 3 5 0,-2 8 17 0,-8 6 8 0,-2 7 11 0,-1 7 7 16,-7 10 4-16,-3 7 1 0,-3 6-2 0,-3 9-4 0,-2 7-15 0,0 6-7 16,0 6-10-16,-1 4-16 0,-1 3-7 0,-2 4-10 15,-3 12-5-15,-4 11 4 0,-6 11-3 0,-2 12 3 16,-2 8 0-16,-1 9-2 0,3 5 2 16,-2 3 3-16,1 3-1 0,5 1-1 0,-2 0 2 15,7 3 0-15,4 0 4 0,6-2 1 0,1-3-3 0,9-5-2 16,7-8-5-16,9-11 0 0,-1-10 2 15,8-11-2-15,3-9 4 0,5-13-2 16,0-7-2-16,7-6 1 0,-4-10-3 0,6-8 3 16,1-5-1-16,-1-2 0 0,-2-6 0 0,-3-1-4 15,1-4 0-15,-6 2-3 0,-5-3 1 16,-1 1 3-16,-5-1-1 0,-1 3 3 0,-8 3-2 16,-7 6 1-16,-5 7 5 0,-2 7 0 15,-6 2 4-15,0 4 2 0,-7 3-5 0,-2 2-1 0,0 2-2 16,-4 1-1-16,1 4 0 0,-5 6 3 0,3 4-4 15,-3 2-1-15,5 5 5 16,1 4-6-16,0 1 3 0,4 3 3 0,6-1-6 0,1 2 4 0,1-3-3 16,9 0 0-16,7-2 3 15,-1-2-2-15,10-2 2 0,1-7 0 0,4-3-4 0,3-5 1 16,5-4 0-16,0-2 0 0,5-7 1 0,-1-6 2 16,0-4-1-16,1-5-2 0,-2-2 3 0,-2-5-2 15,-4-4 1-15,3-4 4 0,-2-6-3 16,-3-4 1-16,-1 0 2 0,0-1-5 0,-6 3 7 15,-1 2-3-15,-6 4-1 0,-1 3 4 16,-6 4-4-16,-3 4 1 0,-3 3 1 0,-3 2 4 16,-2 4 4-16,-1 1 5 0,2 1 4 0,-3 4 2 15,0 4 0-15,0 3-4 0,0 2-2 0,-3 2-4 16,3 2-7-16,0 0-3 0,3 3-3 0,-3 7-4 16,-3 8 4-16,1 7 0 0,0 4 1 15,-1 7 3-15,-1 6-4 0,1 4 1 0,1 7-3 16,-5 1 0-16,2 4-3 0,-2 3 3 0,-1 0 1 15,-3 0-5-15,2-1 1 0,-1 2-20 16,1-5-30-16,3-1-31 0,0-9-47 0,6-7-44 16,0-11-76-16,2-11-114 0,6-7-373 0,-1-6-857 0</inkml:trace>
  <inkml:trace contextRef="#ctx0" brushRef="#br0" timeOffset="104075.4462">15758 13550 1059 0,'0'0'511'0,"0"0"-38"0,0 0-144 0,0 0-90 0,0 0-55 16,119-97-54-16,-111 97-51 0,-4 2-27 16,-3 9-10-16,0 3-1 0,-1 7 5 0,0 5 3 0,-2 5 2 15,-9 2-6-15,-6 4-11 0,-4 0-5 0,-1 2-11 16,-8 0 0-16,-1 1-6 0,-5-1-2 16,-2 1 1-16,-2-1-8 0,0-2 2 0,-1-3-2 15,3-4-2-15,6-5 1 0,2-4-1 16,7-3-1-16,6-8-1 0,4-3 1 15,5-4 1 1,5-3-4-16,3 0-1 0,0 0-10 0,1 0-2 0,7-2 5 16,4 0-2-16,1-1 10 0,7 1-1 15,0 1-2-15,7 1 4 0,-1 0-2 0,3 2 3 0,3 4 2 0,4 1-6 0,4 0 7 16,1 2-4-16,4-1 0 0,5-1 3 16,1 0 1-16,-1-6 2 0,1 1-2 0,0-2 2 0,-1-2-5 15,-3-5 0-15,-3-4 3 0,-1-3 0 16,-3 0 0-16,-1-2 0 0,-6-4-2 15,-2 1 7-15,-3-1-4 0,-5 0 1 0,1 1 4 0,-9 1-3 16,0 2 8-16,-8 3 4 0,0 3 9 0,-6 0 7 16,-1 5 1-16,0-2-1 15,0 2-10-15,-2 2-4 0,-4 2-7 0,0 1-5 0,-4 1-3 0,-6 8-4 16,1 3 4-16,-3 6-4 0,-2 4-1 16,0 0 4-16,2 5-4 0,3 1 1 0,2-1 1 15,2 1-6-15,4-2 5 0,1 0-2 16,6-4 1-16,0-4 3 0,9-3-4 0,4-3 3 15,5-7-5-15,3-3 6 0,7-2-4 0,3-4 1 16,3-4 3-16,6-5-8 0,5-4 7 0,-1-3-2 16,5-2-1-16,-2-5 7 0,4-4-6 0,2-4-1 15,1-4 0-15,-1-7-6 0,5-3 2 16,-2-4-1-16,0-6 2 0,-3-2 3 16,-4-1 2-16,-5-1 0 0,-6 0 3 0,-7 4 1 0,-6 6-2 15,-9 7 4-15,-7 7 3 0,-4 7 2 0,-5 8 4 16,0 5 3-16,-5 5-1 15,-4 5 5-15,-1 4-9 0,-1 5-4 0,-2 2 0 0,-6 11-10 16,-1 6 3-16,-3 8-2 0,-2 8-3 0,3 7 4 16,2 4-2-16,3 4 3 0,3 1-2 15,5 2-1-15,0-1 0 0,6-1-2 16,4-3 4-16,-1-3-4 0,11-2 3 0,2-5 1 16,6-5-5-16,5-6 7 0,2-5-9 0,3-4-1 0,2-6 0 15,-2-7-10-15,-1-4 4 0,-3-1-4 16,0-5 1-16,-4-7 8 0,0-4 1 0,0-3 6 15,-2-3 2-15,1-4-2 0,-3-1 0 0,2-1-4 0,0-1 2 16,-3 1-4-16,-1 3 4 16,0 4 3-16,-4 5-2 0,-4 6 4 0,-2 4-4 0,-3 4-3 15,-2 2-9-15,0 0-8 0,0 9 4 16,-1 5 1-16,-2 6 9 16,-3 2 10-16,3 5-4 0,2 0 4 15,2 1-2-15,1 0 2 0,7-2-3 0,3 0-2 0,6-1 2 0,3-2-3 16,2-4 1-16,7 0-2 0,1-5-5 0,6-5 1 15,-3-3-9-15,3-5 2 0,-4-1 5 0,-2-6-3 16,2-4 10-16,-5-2 4 0,0-5 0 16,-5-1 8-16,-3-3-4 0,-1 2 3 0,-5-2-1 0,1-1 0 15,-6 1 2-15,-2 1 3 0,-3 2 4 16,0 2 0-16,-2 1 9 0,-2 3 5 16,0 4 0-16,0 2 6 0,0 2-12 15,0 4-9-15,0 0-8 0,-2 10-11 0,-2 5 3 0,-4 8 0 0,-1 7 3 16,-1 8 1-16,-2 6-1 0,2 7 3 15,2 8-1-15,-1 2-1 0,4 6 2 0,-2 3-3 16,-1 4 3-16,-1 1 0 0,1 1-1 0,-5 2 2 16,-1 3-4-16,1-3 2 0,-5 2-4 15,0-5 3-15,-3-1 0 0,0-8-2 0,1-8 3 0,-2-14-5 16,-1-8 0-16,0-13 4 0,1-9-4 16,1-7 4-16,-1-6 0 0,2-1-5 0,-2-9 5 15,2-9-1-15,2-5-1 0,1-7 4 0,4-7-5 16,1-7 2-16,3-5-3 0,6-10-2 15,2-3 2-15,3-5 1 0,9-5 3 0,8 2-2 16,5 1 1-16,11 3-2 0,4 4-3 0,8 3 7 16,7 4-4-16,6 4 1 0,9 6 1 0,2 5-5 15,11 7 3-15,1 5-1 0,6 6 3 0,2 7 2 16,0 7-1-16,-2 8 0 0,-6 0-4 16,-9 8 1-16,-5 4-1 0,-8 5 1 15,-7 3 1-15,-6 4-2 0,-6 1 0 0,-5 1-9 16,-6 5-21-16,-7 0-25 0,-7 1-44 0,-8 2-48 0,-8 0-68 15,-7 2-134-15,-5-10-484 0,1-9-806 0</inkml:trace>
  <inkml:trace contextRef="#ctx0" brushRef="#br0" timeOffset="105423.101">13955 16959 872 0,'0'0'474'15,"0"0"-256"-15,0 0 16 0,0 0-31 16,0 0 23-16,0 0-28 0,0 0-58 0,0 0-41 15,0 0-39-15,0 0-1 0,0 0-1 16,0 0 7-16,0 0 7 0,0 0-18 0,-33 13 0 16,40-13-10-16,4 0-9 0,0-4-3 0,7-6-4 15,0-4-2-15,5-4-2 0,8-7-7 0,8-8-6 16,9-10-4-16,5-5 0 0,12-9-2 16,5-12 2-1,9-12-2-15,7-14-5 0,7-11-3 0,4-11-3 0,4-5-1 0,0-9-3 0,-1-5 5 16,-5 2 2-16,-5 3 0 0,-7 6 3 15,-7 14 4-15,-13 14 1 16,-6 13 5-16,-14 15 3 0,-9 11-4 16,-5 8 3-16,-10 12 2 0,-6 10 3 0,-5 11 22 0,-7 8 6 15,-1 6-2-15,-4 3-4 0,-13 14-23 0,-5 10-10 0,-14 15 4 16,-6 12 2-16,-9 11 4 0,-1 5 4 0,-3 10-3 0,0 4-3 16,9 4 4-16,-1 3-7 0,12-1 2 15,7 1-2-15,10-6-5 0,8-6 1 0,11-9-4 16,6-6-4-16,11-10 5 0,7-9-2 15,5-4 1-15,3-9-1 0,5-7-5 0,1-7-3 16,1-8-1-16,3-7 3 0,1-5 2 0,6-10 3 16,1-8-2-16,5-5-5 0,-4-5 1 0,2-3-2 15,2-5 2-15,-3-1 6 0,-2-2-9 0,-3-2 5 16,-5-4-5-16,-4 2-1 16,-5-1 9-16,-4 3-3 0,-8 2 4 0,-3 4 4 15,-7 5-3-15,-3 5 2 0,-3 5 0 0,-5 4 2 16,-1 3 1-16,0 2 1 0,-1 5 1 0,0 2-5 15,-3 1 5-15,3 2-2 0,0 2 2 0,-1 3 6 16,1 0-11-16,1 1 1 0,-1 0-8 0,1 0-7 0,-1 0 9 16,-3 4-3-16,2 6 4 0,-1 5 4 15,-4 5-7-15,3 5 2 0,-1 1-2 16,0 2 3-16,0 1 1 0,3 0 3 0,0 0-2 0,3-1-4 16,-1-1 2-16,0 0-3 0,0 1 2 15,1-1 5-15,2 2-6 0,3-3 4 0,2 0-4 16,-3-4 2-16,4-3 2 0,3-3-4 15,2-3 4-15,-1-2-5 0,5-4-1 0,4-2 0 0,-1-3 0 16,3-2 3-16,5 0-1 0,1-6 2 16,0-2-1-16,1-4-5 15,0-1 2-15,-1-1-3 0,2-1 6 0,1-2 4 0,1-2-5 0,-3-3 4 16,-2 2-5-16,-5 2-3 0,-3 3 8 0,-3 5-4 16,-4 2 4-16,-1 2-2 0,-1 2-2 15,-3 3-1-15,-4 1 1 0,3 0 2 0,-3 0 2 16,2 4 1-16,0 3-1 0,-3 2-5 15,2 1 5-15,-1 3-4 0,2 2 1 0,-4 0 5 16,3-1-6-16,-2-1 2 0,4-1-3 0,0-2 0 16,-1-1 3-16,4-2-1 0,1-1-1 0,1-3-6 15,3-2-10-15,1-1-8 0,5 0-11 16,3-1-2-16,0-6-4 0,2-1-2 0,1-1 0 16,1-2-5-16,-1-3 5 0,0-2 0 0,1 1 6 0,-2-3 7 15,-2 2 5-15,0 2 9 16,-2 0 4-16,-1 1 4 0,-2 1 8 0,0 3-2 0,-1 0 4 15,-3 1 1-15,2 1-5 0,-2 2 3 0,-2 1-2 16,-4 2 3-16,-2 0 0 0,-2 2 1 16,0 0 3-16,0 3-3 0,-2 2 4 0,2 2-2 15,-2 3 2-15,5 2 2 0,0 3-5 0,2 3 2 16,4 0-3-16,3 2-1 0,8-1 5 16,2 1-4-16,7-1 3 0,5-4-2 0,2-3-4 15,7-1 2-15,0-2-4 0,5-6 2 0,1 0 4 16,-1-3 0-16,1 0 0 0,-1-4 0 15,0-2 0-15,-6-2-2 0,0-3 3 0,-1 0 5 0,-3-3-3 16,-4-3 8-16,1-2 2 0,-3-2 7 16,-5-3 13-16,-2-3 5 0,-1-2 4 0,-5-1 3 0,-4 2-6 15,-6 0-2-15,-6 2 2 16,-2 7 3-16,-6 1-2 16,-1 5-1-16,0 5-7 0,-5 1-12 0,-3 3-5 0,-5 4-8 0,-3 0-1 0,-8 11 0 15,-5 6-3-15,-5 5 2 0,0 6-3 16,-1 4 0-16,1 2 3 0,4 2-4 15,6 2 2-15,5-3 0 0,8 1-3 16,5-4 2-16,6 0-4 0,1-6 1 0,12 0-3 0,6-4 2 0,7-3 1 16,7-1-4-16,9-4 2 0,9-4-3 15,6-2 0-15,5-3-5 0,0-4-13 0,1-1-6 16,-4-3-15-16,-2-5-14 16,-6-4-8-16,-4-3-22 0,-3-4-22 0,-7-3-39 0,-3-5-69 0,-8-3-129 15,-6-2-374-15,-10 7-430 0,-6 8 353 16</inkml:trace>
  <inkml:trace contextRef="#ctx0" brushRef="#br0" timeOffset="106095.0341">14926 15241 1537 0,'0'0'180'15,"0"0"-13"-15,0 0-24 0,0 0 17 16,0 0 20-16,0 0-10 0,0 0-41 0,0 0-27 0,0 0-26 16,0 0-11-16,0 0-6 0,0 0-10 0,0 0-6 15,-65-7-6-15,65 7-4 0,0 0-5 16,0 0-8-16,0 0-1 0,0 0-8 0,0 0-4 15,0 0 3-15,0 0-5 0,1 0 6 0,0 2 1 16,3-1 3-16,0 1 3 0,2 2 1 0,0-2 3 16,5 0 0-16,1 0 1 0,5-1 1 15,-2 0 1-15,4-1 0 0,5 0-3 16,1 0 0-16,5 0-1 0,6-3-1 16,6-2 6-16,3-1-5 0,10 0 1 0,3 0-4 15,8-1-9-15,-1 0 0 16,4 1-6-16,1 0-1 0,-2 0 5 0,-4-1-3 0,-3 0 0 0,-2 1 1 15,-5-1-3-15,-4 0-2 0,-6 2 2 0,-4-1 0 16,-3 0-2-16,-6 0 4 0,-4 1-1 0,-6-3 0 0,-7 3 7 16,-2 0 1-16,-4 0 11 0,-6 2 8 15,2-1-1-15,-4 0 2 0,0 0-9 0,0-1-3 16,0 1-2-16,-3 2-5 0,2 0-1 16,0-1-5-16,1 2-4 0,-1 1-1 15,1 0-2-15,-1 0 1 0,1 0-4 0,0 0 0 0,0 0-5 0,0 0-12 16,0 0-19-16,0 0-55 0,0 4-104 15,1-1-421-15,0 1-1192 0</inkml:trace>
  <inkml:trace contextRef="#ctx0" brushRef="#br0" timeOffset="121443.5997">15773 5129 0 0,'0'0'0'0,"0"0"0"0,0 0 331 0,0 0-35 15,0 0-64-15,0 0-54 0,0 0-21 0,0 0-12 0,0 0-18 16,0 0-10-16,0 0-20 15,-6-32-22-15,6 32-13 0,0 0-24 0,0 0-16 16,0 0 0-16,0 2 8 0,0 3 22 0,0 4 14 16,0 0 1-16,0 0-4 0,0 3-11 0,0 0-4 15,0 3-5-15,0 0-11 16,0 0-8-16,0 1-9 0,0-1-6 0,1-1-2 16,-1-1 0-16,0-3 3 0,5-1 9 15,-1-4 17-15,5 0 15 0,1-3 9 0,3-2 3 0,7 1-13 0,7-4-7 16,2-2-14-16,4-2-6 15,5-2-1-15,2-2-4 0,5-2-1 16,3-4-1-16,4-1 0 0,1-5-1 0,5 0-1 0,-4-3 1 0,5-4-4 16,-3 2 4-16,1-4 2 0,1 0-2 0,-2-2 3 15,0 2 1-15,-5-1 0 0,-4 5 3 16,-3 1 0-16,-4 0 0 0,-2 6 1 0,-5-1-3 16,-5 3 1-16,-4 1-1 0,-5 5 0 0,-4 0 1 15,-5 3 0-15,-1 0 1 0,-3 4 1 0,-2 3-2 16,-3-1-2-16,-1 3-3 0,0 1-5 0,0 0-5 15,0 0-3-15,0 0-6 16,0 0-6-16,0 0-4 0,0 0-13 0,-1 0 4 16,-5 5 7-16,0 1 8 0,-2 1 10 0,-1 0-1 0,3-1-2 15,-1 0-2-15,2-3 3 0,1 1-2 0,-1 1 1 16,1 0 1-16,0 1-6 0,-2-1 2 16,4-1-6-16,-1 2-9 0,-2 0-11 0,3-1-23 15,0 2-29-15,1-3-34 0,1 4-48 0,0-3-71 16,0 2-114-16,2 1-262 15,1-2-295-15,0-2 190 0</inkml:trace>
  <inkml:trace contextRef="#ctx0" brushRef="#br0" timeOffset="123453.0534">11984 6493 0 0,'0'0'0'0,"0"0"0"15,0 0 0-15,0 0 0 0,0 0 0 0,0 0 0 16,0 0 0-16,0 0 0 0,0 0 0 0,0 0 0 15,0 0 0-15,0 0 0 0,-2-2 0 0,1 1 0 16,-1 0 0-16,0 0 0 0,2 1 0 16,-1 0 0-16,-1 0 0 0,1 0 0 0,1 0 0 15,-1 0 0-15,1 0 0 0,0 0 0 0,0 0 0 16,0 0 0-16,0 0 0 0,0 0 0 16,0 0 0-16,0 0 0 0,0 0 0 0,0 0 0 15,0 0 0-15,0 0 0 0</inkml:trace>
  <inkml:trace contextRef="#ctx0" brushRef="#br0" timeOffset="397847.6606">5362 5632 0 0,'0'0'0'16,"0"0"0"-16,-127 23 0 0,83-17 99 15,7-2 280-15,2-1-32 0,3 0-68 0,5-1-39 0,1-1-21 16,6-1-14-16,1 0-9 0,5 0-8 16,3-1-15-16,5 1-16 0,3-1-15 0,3 0-30 0,0 0-32 15,0 1-35-15,2-3-30 0,4 2-7 16,7-1 2-16,6-3 14 0,6-2 8 0,13-3 3 16,7 0 1-16,14-4-3 0,8-2 0 15,10-2-1-15,13-3-3 0,8-3-6 0,6-2-3 16,0-1-4-16,6-2-4 0,-1-2 1 0,0-4-4 15,-2-1-1-15,2 1 0 0,-5 0-4 0,-1 2 2 16,-3-1 0-16,-8 3 1 0,-3 3 3 0,-8 0-3 16,-7 5 2-16,-4 1 1 0,-8 4 0 0,-4 0 0 15,-7 2-1-15,-8 4-1 16,-6 3-4-16,-10-1-2 0,-3 5 1 16,-11 0-1-16,-4 3 5 0,-7 0 2 0,-2 2 5 0,0 0 5 0,0 0-5 15,-1 0-1-15,-3 0-11 0,-2 0-11 16,-3 2-5-16,0 0-11 0,-3 2-11 0,-3 1-17 15,-1 0-29-15,-3 1-48 0,-3 1-87 0,-1 1-156 0,5-2-413 16,4-4-793-16</inkml:trace>
  <inkml:trace contextRef="#ctx0" brushRef="#br0" timeOffset="398392.5741">4245 5529 710 0,'0'0'521'0,"0"0"-403"0,0 0 24 16,0 0 29-16,-122-3-2 0,115 3-4 15,1 0-23-15,6 0-48 0,0-1-37 0,0 1-22 16,3-1 10-16,5-2 30 0,2 0 28 0,4-2 18 16,3-1-8-16,4-2-18 0,6 0-15 15,6-5-11-15,4-2-9 0,11-4-4 0,9-1-9 16,7-7-9-16,12 0-4 0,8-6-8 0,9-2-2 0,8-2-3 16,10-1-3-16,6-2 1 0,6 1-2 15,3-2 0-15,7 2 0 0,2 1 0 0,-2 2-1 16,2-1 0-16,-8 5-2 0,0 1-2 0,-8 1 0 15,-2 2 0-15,-8 2 1 0,-5 1 2 0,-9 0 1 16,-6 5 3-16,-9 0 3 16,-6 2-3-16,-7 2-4 0,-10 1-1 0,-5 3-5 0,-7 1 1 15,-6 0 0-15,-7 3-1 16,-5 2 0-16,-11 1-3 0,-2 3-1 0,-10 0-1 16,-2 1 4-16,-2 1 6 0,0 0 3 0,0 0 2 0,0 0-6 15,0 0-2-15,0 0-4 0,0 0-3 0,-1 0 2 16,1 0-4-16,-1 0-1 0,1 0-1 15,0 0-2-15,-1 0 2 0,1 0-1 16,0 0 1-16,0 0 1 0,0 0-2 16,0 0-2-16,0 0-2 0,0 0-3 0,-1 1-5 0,0 2-9 15,-3 0-7-15,1 6-16 0,-4 1-26 0,-2 6-38 16,-1 3-68-16,-3 4-202 0,2-4-777 0,3-6-547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1-26T13:58:58.25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1202 2283 0 0,'0'0'0'0,"0"0"0"0,0 0 120 16,0 0 361-16,0 0-17 0,0 0-58 0,0 0-86 0,0 0-67 16,0 0-31-16,0 0-37 0,0 0-9 15,-126 19-11-15,120-19-39 0,-3-3-24 0,6-1-22 16,-3-1-18-16,3-2-11 0,1 0-13 0,-2-5-8 16,2-3-10-16,2-3-10 0,2-3-7 0,7-5-2 15,7-2-2-15,-1-6 2 0,7-4-2 16,7-1 1-16,1-5 6 0,6-3-5 0,-2-1 5 15,3 0 2-15,-3-1-7 0,4-6-3 0,-4-3-2 16,-3 2-2-16,-8 5 5 0,-9 15 10 16,-11 16 5-16,-2 7 1 0,-1 5 0 0,0 4-3 15,-1-1-2-15,-2 1-3 0,-4 2-4 16,-4 2-4-16,0-1-5 0,-6 3-3 0,-3 8 1 16,-2 3 1-16,-2 5 3 0,-4 2 3 15,0 4-3-15,5 2 0 0,1 3-4 0,2 0 1 0,6 2 0 16,8-2 0-16,4 1 4 0,3-2-1 0,11 1 3 15,6 1 3-15,5-3 0 0,6 3 3 16,14 6-9-16,9 2 5 0,6 4-2 0,-2-2-4 16,-10-5 7-16,-13-4-1 0,-7-3 0 15,-5-1 0-15,-3-1 1 0,-5-2 0 16,-3 0-1-16,-6 2 0 0,1-1-3 0,-5 3 3 16,-1-1 4-16,-6 1 0 0,-5-2 3 0,-4-3-1 0,1-3 1 15,-5 0 0-15,-1-6 5 0,-2-1-1 0,2-1 1 16,5-6 1-16,-2-1-4 15,6-2 1-15,1 0 10 0,-5-2-1 16,5-2 2-16,-3 1-7 0,-2-1-18 0,2-6-16 16,-2 0-26-16,3-7-44 0,3-5-75 0,3-4-146 15,5 3-426-15,2 5-903 0</inkml:trace>
  <inkml:trace contextRef="#ctx0" brushRef="#br0" timeOffset="235.4384">1985 1334 1897 0,'0'0'293'0,"0"0"-49"0,0 0-21 0,0 0-30 0,0 0-36 0,0 0-47 0,0 0-24 0,0 0-46 16,0 0-24-16,0 0-2 0,0 0 9 0,0 0 18 0,0 0 13 15,0 0-7-15,59 173-8 0,-54-104-9 0,3 7-9 16,-2 5-1-16,-2 7-2 0,0 4 4 16,0-3-2-16,2-1 0 15,0-6-5-15,1-8-6 0,1-8-2 0,-1-8-3 0,3-8-1 0,-2-4-2 16,-1-7-5-16,-2-7-8 0,2-5-9 0,-4-5-17 15,0-6-17-15,-2-4-23 0,-1-4-39 0,0-4-46 16,0-4-27-16,-4 0-157 0,0-1-654 0,-2-3-585 0</inkml:trace>
  <inkml:trace contextRef="#ctx0" brushRef="#br0" timeOffset="804.5901">1600 2286 406 0,'0'0'391'0,"0"0"-220"0,0 0-13 16,0 0 0-16,148-114 13 0,-96 88 3 15,6 1-33-15,5 2-32 0,3-2-32 0,-2 4-26 16,1 1-18-16,-2 3-5 16,-2 1-6-16,-3 4 0 0,-8-1 8 15,-6 3-2-15,-7 3 7 0,-9 2 15 0,-8 1 2 0,-4 2-2 16,-8 1-5-16,-5 1-8 0,-3 0 2 0,0 0 4 0,0 4 35 15,-4 6 25-15,-5 4 16 16,-5 4 6-16,-2 4-36 0,-2 2-33 0,-1 1-29 16,4 2-9-16,0-1-2 0,7 0-6 0,5-2 1 0,3-1-6 0,10-4 1 15,6-2 3-15,6-5 6 0,5-3 10 16,8-5 3-16,6-4 1 0,7 1-4 16,2-12-6-16,3-2-2 15,0-4-4-15,-1-4 0 0,-3-3-4 0,1-2-2 0,-5-3-4 0,-3-5-4 16,-2-2 5-16,-3-4 2 0,-4-4 1 15,-5-4 2-15,0-2-8 0,-8-4 2 0,-5 0-4 16,-7 1-2-16,-1 3 4 0,-6 1 2 0,-1 5 2 0,-8 8 3 16,1 6 0-16,0 5 2 0,-5 4 9 15,3 5 8-15,1 4 8 0,0 2 5 16,2 5-2-16,0 2-9 0,4 3-7 0,-1 0-14 0,0 3-11 16,-1 11 6-16,-4 9-8 0,-4 11 5 15,-4 9 4-15,1 11-5 0,-1 7 5 0,1 10 2 16,0 6 1-16,2 8 1 0,-1 9-7 0,-1 7-3 15,2 6 0-15,-1 3-1 0,1 4 8 0,2-4-1 16,-1-1 1-16,4-6 1 16,5-6-1-16,2-8 0 0,1-10 0 15,3-10-4-15,4-11-4 0,1-8-6 0,1-9-13 0,-2-14-17 0,-2-8-20 16,0-10-7-16,-1-9 12 0,1-3 0 0,-2-15-25 16,3-9-64-16,-2-12-118 0,2-8-221 15,-3 8-543-15,-3 11-406 16</inkml:trace>
  <inkml:trace contextRef="#ctx0" brushRef="#br0" timeOffset="1037.9926">2919 2071 1211 0,'0'0'237'0,"0"0"-46"0,83-123-19 0,-42 82 5 16,5 8 27-16,-1 5-8 0,-2 5-31 0,3 6-34 16,-4 3-36-16,0 8-25 0,-2 5-30 0,-5 1-20 15,-2 4-11-15,-5 8-2 0,-5 4-2 16,-9 5 5-16,-1 4 12 0,-6 4 12 0,-7 9 19 15,-3 1 15-15,-14 4-6 0,-4 1-3 16,-6-2-11-16,-7-2-11 0,-3-3 0 0,0-6-5 0,-3-2-3 16,0-2-3-16,3-6-3 15,1-2-7-15,2-2-4 0,1-2-8 0,6-4-13 16,7-1-22-16,8-6-58 0,7 0-96 16,5-4-103-16,2 0-532 0,2 0-828 0</inkml:trace>
  <inkml:trace contextRef="#ctx0" brushRef="#br0" timeOffset="1849.6683">4091 1730 582 0,'0'0'612'0,"0"0"-243"0,0 0-127 16,0 0-37-16,0 0-25 0,0 0-6 15,0 0-10-15,0 0-22 0,0 0-35 16,0 0-35-16,0 0-19 0,-126-49-14 0,111 48-1 0,3-2 3 16,-4 1-4-16,3-1-2 0,2 1 1 15,0-2-8-15,2 1 11 0,4-1 6 0,1 0-3 16,3-2 3-16,-1-2-22 0,2-2-13 0,0-2-6 16,3-3-12-16,5-1 4 0,0-1-2 0,6-1-5 15,5 3 5-15,2 0-4 0,4 1 0 0,1 3 5 16,0 3-1-16,2 4 2 15,-2 4-3-15,2 1-1 0,0 7 0 0,0 6 1 0,2 7 5 16,-1 6 2-16,-2 7 0 0,-1 3 1 16,-3 7 0-16,-3 4 3 0,-7 8 1 0,-1 2 4 0,-11 7 2 15,-1 1-5-15,-11 4 1 0,-9 1-2 16,-6 0 1-16,-8 0 6 0,-5-5 0 0,-7-2 0 16,-3-5-1-16,2-9-2 0,1-11 1 0,4-5-2 15,5-9 2-15,2-5 0 0,6-9 2 0,4-2 7 16,5-6 1-16,5-3 3 0,2 0-5 0,3-9-5 15,2-5-3-15,1-5-9 0,2-3 1 16,2-3-4-16,3-2-3 0,0-3-1 0,3 2-3 16,4-1-2-16,3 2-4 0,3 1-4 0,3 4 2 15,4 5-3-15,0 3 4 0,1 4 3 0,5 4 3 16,-4 6 5-16,7 0-1 0,1 11 4 16,5 6-1-16,1 3 5 0,1 7 3 0,4 1 2 15,0 1 2-15,1 2-2 0,-5-4 0 0,2-1 2 16,2 1-3-16,-5-5 4 0,0-3-2 0,-1 0 1 15,-3-6 8-15,-2-4-4 0,-4-3 9 16,-1-2 10-16,-3-4 1 0,-3 0 12 0,-3-7 1 16,-1-2-3-16,-1-4-3 0,-4-2-7 0,1-1-4 15,-2-2-6-15,-4 2-5 0,-3-3-1 0,0 2-2 16,-4-2 0-16,2 2-1 0,-4 1-2 16,1 1-4-16,-3 2-2 0,1 1 0 0,1 1-4 15,-1 1 3-15,2 2-1 0,2 1-4 0,0 3 2 16,0 1-4-16,1 2-1 0,-2 1-5 15,2 0-12-15,0 0-18 0,-1 5-13 0,1 4-15 0,-1 4-33 16,-2 1-47-16,-1 4-84 0,0-4-212 16,0-5-843-16</inkml:trace>
  <inkml:trace contextRef="#ctx0" brushRef="#br0" timeOffset="2399.7164">1252 3384 1965 0,'0'0'342'0,"0"0"-165"0,0 0 10 15,0 0-38-15,0 0-24 0,0 0-27 0,0 0-25 16,0 0-15-16,0 0-10 0,0 0-10 0,0 0-13 16,0 0-6-16,0 0-9 0,0 0-8 15,-41-9-2-15,41 9-5 0,2 2 5 16,0-1 7-16,7 5 17 0,0-2 10 0,2 2 10 0,8 1 6 16,11 3-8-16,12 1-1 0,16-1-20 15,10 1-6-15,7-6-1 0,-1 1-6 0,8-3 11 16,9-3 0-16,7 2-8 0,8-1 6 15,6-6-1-15,10-2 2 0,5-1 3 0,6-4-3 16,2 0 5-16,4-3-4 0,-1-1 2 0,-1 0-2 16,-2-3 2-16,-3 3 1 0,-2-1 0 0,-5 0 1 15,-7 2-5-15,-5 1-3 0,-9 2 3 0,-11-1-8 16,-6 4 2-16,-10 0-1 0,-12 4-7 16,-13-1 2-16,-14 3-4 0,-13 1 1 0,-9 1 2 15,-11 0 4-15,-4 1 7 0,-1 0 3 0,0 0-1 16,0 0-9-16,0 0-9 0,-1 0 0 0,0 0 0 15,1 0 0-15,0 0 0 0,0 0 0 16,0 0 0-16,0 0 0 0,0 0 0 0,0 0 0 16,0 0 0-16,0 0 0 0,0 0 0 0,0 0 0 0,0-1 0 15,0-1-14-15,0 2-26 16,0-1-19-16,0 0-28 0,0 0-45 0,-4-2-137 16,1-2-682-16,2 3-849 0</inkml:trace>
  <inkml:trace contextRef="#ctx0" brushRef="#br0" timeOffset="3847.9617">7400 1391 1979 0,'0'0'240'0,"0"0"-119"0,0 0 22 0,0 0 28 16,0 0-13-16,0 0-8 0,0 0-38 0,0 0-29 16,0 0-27-16,0 0-24 15,-139-114-16-15,94 128-11 0,-10 7-1 0,-3 11 5 0,-3 6 12 16,-2 6 6-16,1 10 2 0,1 3-8 15,-1 7 3-15,3 5-3 16,4 5-1-16,0-1 3 0,8 2-7 0,1 1-3 0,10-2-7 16,5-2-3-16,6-3-1 0,11-3 0 15,5-5 4-15,9-5-2 0,8-4 3 0,10-7-1 0,8-5 0 0,8-3 2 16,8-7 0-16,5-4 5 0,10-3 1 16,4-9 0-16,3-2 0 0,7-8-4 0,6-2-3 15,-2-5 0-15,6-8-5 0,0-4-1 0,-3-6-1 16,-4-2-4-16,-2 0 0 0,-8-4 0 15,-5-2-1-15,-8-3 1 0,-2-3 4 0,-11-1-4 16,-6-1 2-16,-4 1 1 0,-6-1-1 16,-8 0 4-16,-2 1 0 0,-4 1 0 0,-3 1-1 0,-3 0 1 15,-2 4 8-15,-1 0 0 0,-6 2 2 16,-3 4-3-16,-2 0-8 0,-1 4-1 0,-5 3-1 0,0 2-1 16,-4 3 2-16,-6 2-2 0,2 2-1 15,-8 5 0-15,2 3-1 0,-3 0 1 0,-2 9 0 16,-5 5 2-16,1 4-1 0,0 5 1 0,0 6 1 15,4 3-2-15,5 4-2 0,0 4 0 16,4 3-3-16,6 2 4 0,3 1 0 0,7-3 1 16,3 0 4-16,7-2-4 15,3-4 2-15,3-2-1 0,7-4-1 0,5-4 1 16,2-2 0-16,3-7 1 0,1-3-2 0,1-5 2 0,6-3 2 0,1-3-1 16,2-4 8-16,5 0-6 0,-3-6 1 0,3-2 1 15,-4-4-7-15,0-1 6 0,-3 0-2 16,-2-1-2-16,0-2 5 0,-4 0-3 0,2-2 0 15,-3-2 1-15,-2 1-5 0,0 0 3 0,-1-2-2 16,-2 1 3-16,-2 0-2 0,1-1 3 16,2 3 1-16,-6-3-3 0,5 1 6 0,-2 2-8 15,0 1-1-15,4 2 1 0,0 0-11 16,0 5 8-16,3-1-1 0,2 3-2 0,-2 3 5 16,3 3-4-16,-1 3-2 0,2-1 3 0,-2 5-3 15,4 2 5-15,-1 3-3 0,1 4 2 16,-4 0 1-16,4 1 0 0,-5 1 6 0,2 0-2 15,-4 1 6-15,0 0-6 0,-1-2-3 0,-2 1 5 16,-2 1-8-16,-5-3 5 0,-1-1 0 0,-1 0-2 0,-4-2 5 16,-3-3-3-16,-1 1 1 0,-1-1-1 15,-1-3-2-15,0 0 1 0,0 1-1 0,0-4 2 16,0 0 1-16,0-2-1 0,0 0 0 16,0 0 0-16,0 0-1 0,-1 0 2 15,1-2-6-15,0-6-5 0,-1-1-14 16,1-5-4-16,0-2 1 0,0-3 3 0,0 0 11 0,1-1-6 0,6 1 1 15,-3 0-4-15,3 1 0 0,0 0 6 16,-1 2 1-16,3 0-1 0,1 2-4 0,2 1-8 0,5 2-5 16,2 0 0-16,4 4 9 0,7 0 3 15,2 1 10-15,8 4 8 0,0 2-5 16,3 0 9-16,3 0-2 0,-1 3-2 16,5 0 4-16,1 4-3 0,1-1 2 15,5-2 1-15,2-1-3 0,1-3 5 0,-2 1-1 0,1-9 0 0,-2-2 4 16,-4-4-1-16,-4 0 1 0,-5-2 1 0,-2-5 11 15,-3 0-3-15,-7-3 2 0,-2-3 3 0,-1-1-8 16,-7-4 7-16,-3-2 0 0,-2-2 1 16,-6-1 2-16,-5 2-6 0,0-1 1 0,-6 4 4 15,0 0-1-15,-6 3 8 0,-2 3-2 16,-2 1 3-16,-3 4-2 0,0 4-1 0,3 2 0 16,-2 4-1-16,2 2 0 0,1 3-9 0,-1 4-5 15,3 1-3-15,1 1-14 0,-4 5 5 16,-2 6-2-16,-4 7 0 0,-4 8 11 0,-1 7-8 0,1 7 3 15,-1 7-3-15,0 6-2 0,1 5 5 16,-1 9-3-16,0 8 4 0,4 7-1 0,2 5-2 0,1 6 1 16,8 2-3-16,-1 2 4 0,7-2-1 15,1-2 1-15,5-2 2 0,4 0-2 0,2-2 0 16,4-3 0-16,0-1-1 0,2-8-1 0,-4-10-1 16,2-10 1-16,-3-11-5 0,-3-11-7 0,-2-11-17 15,-3-10-24-15,-1-6-10 0,-2-6 1 0,-2-4-9 16,1-9-54-16,-1-5-94 0,0-8-264 15,0 3-629-15,1 5-348 0</inkml:trace>
  <inkml:trace contextRef="#ctx0" brushRef="#br0" timeOffset="4086.6918">9435 2078 1490 0,'0'0'260'0,"0"0"-56"16,130-96 13-16,-78 67-16 0,0 9-32 0,-2 8-49 0,-2 7-31 15,-4 5-36-15,-3 4-29 0,-2 9-5 0,-7 6-8 16,-1 5-4-16,-4 5 1 0,-5 4-3 16,-8 5 5-16,0 6 6 15,-10 1 10-15,-4 2 3 0,-1 3 7 0,-11 0 13 16,-6-2 1-16,-5-2 6 0,-5-6-4 16,-2-8-10-16,-2-3-8 0,1-9-5 0,1-6-2 0,1-2-1 0,-2-3-2 15,2-3-3-15,3-5-7 0,2 0-9 0,5-1-6 0,6-1-16 16,2-6-22-16,10-4-66 0,1-6-127 15,12-3-273-15,-1 1-698 0,-1 6-118 0</inkml:trace>
  <inkml:trace contextRef="#ctx0" brushRef="#br0" timeOffset="4899.5159">10272 2060 1494 0,'0'0'87'0,"0"0"-22"0,0 0 47 15,0 0 65-15,0 0 60 16,0 0 19-16,0 0-14 0,11 122-40 0,-19-94-54 0,-1 3-48 15,-1-1-32-15,0 0-24 0,1 0-17 0,2-1-10 16,4-1-5-16,3-4-6 0,0-3 0 0,6-5 4 16,6-3 5-16,1-4 4 0,8-3 7 0,7-6 0 15,1 0-1-15,4-4-2 0,3-5-6 16,-1-4-3-16,0-5-4 16,-4-2 0-16,-4-4-2 0,0-2-3 0,-5-2 3 15,-2 3 0-15,-4 3-3 0,-2 3 1 0,-2 1-3 0,-3 3 1 16,-4 3 3-16,0 1 5 0,-3 2 4 0,1 3 4 15,-3 1 3-15,0 0-2 0,0 2-3 16,0 3-5-16,0 0-6 0,0 0-6 0,0 0-8 16,0 2-9-16,0 2-15 0,-1 4 1 0,-2 6 7 15,-3 4 11-15,3 6 16 0,-2 4-2 0,0 4-1 16,5 4-5-16,0 1 4 0,0 0 1 0,0-3-1 16,6-5-1-16,1-4-8 0,8-7-5 0,1-6-1 15,6-7 2-15,3-5 5 0,1 0 4 0,4-9 1 16,4-6-2-1,1-6-2-15,1-5 0 0,-1-8 2 0,1-10 6 0,0-9-3 0,0-7-3 16,2-9-9-16,3-9-8 0,2-3 2 16,6-7-4-16,-2 0 6 0,-2-3 2 0,-5 1 0 0,-6 3 5 15,-7 6 3-15,-6 10 6 0,-8 11 6 16,-6 15 13-16,-7 10 7 0,0 11 21 0,0 7 0 16,-2 0 3-16,-3 3 3 0,2 1-24 15,-3 3 2-15,2 2-14 0,-2 6-28 0,-6 6 6 0,-5 17-19 16,-8 19 8-16,-5 11 14 0,1 12-2 0,-3 10 10 15,5 7-1-15,-1 10 3 0,-1 8-1 16,1 5 0-16,1 5-1 0,4-1-3 16,8-6-1-16,9-11-3 0,6-10 0 0,17-13 0 15,6-14 1-15,5-13-1 0,5-10-2 0,5-11 1 16,-2-9-4-16,1-7 6 0,1-5 5 0,3-12 0 16,1-4 3-16,2-9-2 0,2-4-2 0,1-7-2 15,3-4-4-15,-2-3 4 0,-3-1 0 16,-2 3 1-16,-4 3 2 0,-8 5-2 0,-5 1 0 15,-5 5 4-15,-7 2 4 0,-4 6 6 0,-2 2 7 16,-2 4 4-16,-2 3 3 0,-3 4-2 0,-1 1 5 16,1 1 1-16,-1 2 1 0,0 3-1 0,0 0-9 15,0 0-9-15,0 1-5 0,0 0-4 0,0 0-5 16,-1 3-7-16,-5 7-4 0,-4 7 4 16,-6 6-3-16,-5 7 8 0,-4 7 4 15,1 0-6-15,4 2 4 0,4 3 0 0,2-2-10 0,3 2 9 16,7 0 1-16,4-5 0 0,5-2 8 15,11-2-8-15,7-5 0 0,7-5-1 0,4-5-2 0,5-4 4 16,4-3 0-16,1-6-1 0,-1-5 0 16,-2 1-7-16,0-5-9 0,-4-7-11 15,-2-3-22-15,0-6-30 0,-5-8-44 0,-2-5-104 16,-5 6-257-16,-10 7-949 0</inkml:trace>
  <inkml:trace contextRef="#ctx0" brushRef="#br0" timeOffset="5278.5136">10996 1671 2152 0,'0'0'280'15,"0"0"-61"-15,0 0 2 0,0 0-39 16,0 0-20-16,0 0-33 0,0 0-23 0,0 0-20 15,0 0-22-15,0 0-25 0,0 0-26 0,0 0-16 16,0 0-4-16,0 0 3 0,-68-53 14 0,92 49 14 16,14-2 0-16,21-1-2 0,15 0-10 15,15-1-9-15,11 2 1 0,7 1-1 0,6 0-3 16,4-1 2 0,0-1-2-16,-2-1 2 0,-5 1 3 0,-5-2-1 15,-9 1-1-15,-7-3-1 0,-13 2-8 0,-13 0-2 0,-10 0 9 16,-18 2 4-16,-9 0 11 0,-14 0 14 0,-2 3 1 0,-9-1 6 15,0 1-3-15,-1 2-9 0,-1 0-4 0,-5-1-11 16,-3 2-5-16,-3 1-2 0,-4 0-6 16,-3 0 1-16,-2 1 4 0,1 4 1 0,2 0-3 0,2 1-7 15,4 1-17-15,-2 1-24 0,3 2-16 0,1 2-37 16,-1 4-85-16,3 1-150 0,4-4-821 16,1-5-591-16</inkml:trace>
  <inkml:trace contextRef="#ctx0" brushRef="#br0" timeOffset="9230.7534">13460 2653 0 0,'0'0'0'0,"0"0"0"0,0 0 140 0,0 0 184 16,0 0-13-16,0 0-64 0,0 0-66 16,0 0-54-16,0 0-30 0,0 0 1 0,0 0 16 15,0 0 11-15,-14 18 15 0,14-18 9 0,0 2 2 0,0-2-4 16,0 0-9-16,0 0-2 16,0 0-3-16,0 0 1 0,0 0 2 0,0 0-7 0,3 0-11 15,0-4-14-15,8-5-13 0,11-6-28 16,10-8-24-16,12-10-17 15,10-7-19-15,7-9 1 0,6-6 1 0,-4-10-2 16,0-6 5-16,-5-7-3 0,-6-1 4 0,-4 0 3 0,-7 1-3 0,-8 3 2 16,-4 6-4-16,-7 5 1 0,-5 5-3 15,-5 11 1-15,-1 2 5 0,-6 9 0 0,-2 9 8 16,-2 4 2-16,-1 10-1 0,0 3 11 0,0 8-11 16,-1 1-3-16,0 2-8 0,-4 4-31 0,1 9 2 15,-8 10-2-15,-6 13 5 0,-8 11 19 16,0 11 0-16,-7 8 2 0,0 5-2 0,3 6-1 0,3 7-1 15,2 2 0-15,10 0-2 0,5-4 0 16,9-5 3-16,6-8 1 0,14-9-1 16,9-9 5-16,6-10-4 0,13-7-2 0,1-8 4 15,8-6-7-15,5-11 9 0,0-6-1 16,7-6-4-16,-4-9 9 0,4-10-11 0,-4-4 1 0,-2-9 1 16,-3-10-11-16,-5-6 0 0,-2-11-5 15,-2-8-7-15,-4-4-2 0,-6-5-2 0,-4-4-1 16,-5 2 1-16,-3 0 5 0,-8 4 1 0,-1 4 6 15,-8 8 7-15,-4 4-1 0,-3 8 8 16,-6 9 4-16,1 6 1 0,-7 8 11 0,-1 6 1 16,1 5 5-16,1 7 5 0,0 4-1 0,0 2-5 15,5 5-10-15,0 1-15 0,-3 6-14 0,0 8-1 16,-4 8 10-16,-2 11 5 0,-2 9 11 0,0 9-6 16,2 6-4-16,1 7 8 0,4 6-7 15,0 6 9-15,-2 5 0 0,5 2-8 16,-5 5 6-16,3 0-9 0,-1 1 2 0,4-5 4 0,1-9-10 15,1-10 9-15,1-12-3 0,3-15 0 0,5-8 2 16,2-11-3-16,-1-6 0 0,3-6 0 0,0-7 1 16,0-2 2-16,7-10 4 0,2-9 1 15,7-4-5 1,-1-10 1-16,3-5-5 0,-1-4-4 0,0-7 3 0,-5 3-10 0,3-1 3 0,-2 5 3 0,-3 1-5 16,-2 7 13-16,-2 4-1 0,0 2 0 15,-5 7 8-15,-3 5-2 0,-1 4 2 16,-4 7-1-16,-4 4-6 0,-1 2-6 0,-1 1-27 15,1 1-27-15,4 9 1 0,-1 5 10 0,6 7 24 16,0 7 28-16,1 4 3 0,2 3-5 0,3 1 2 16,2 0 2-16,2-3-6 15,2-1 5-15,1-1-1 0,7-3 2 0,2-1 7 0,5-6-3 16,4-4 5-16,1-6 0 0,0-4-2 0,4-7-1 16,-3-1-2-16,0-5 3 0,-1-9-2 0,-2-4 3 15,0-2 1-15,-1-7-4 0,-5 1 4 0,1-4-2 16,-5-1-1-16,-4 1 1 0,-1 1-5 0,-9 0 6 15,-2 5 4-15,-7 3 4 0,0 3 8 16,-7 2-1-16,0 3 7 0,0 4 0 0,-1 1-3 16,-6 4-5-16,-2 2-11 0,-5 2-7 0,-6 3-6 15,-7 8-2-15,-5 5 2 0,-4 6-1 0,-1 0 2 16,6 6-3-16,1 3 0 0,9-2 1 16,3 4-3-16,7-1 2 0,1 1-2 0,9-1 0 15,3 0 1-15,12 0-1 0,3-5 3 0,12-2-1 16,7-5 0-16,7-2-5 0,2-5-8 15,9-5-4-15,-3-1-14 0,-4-5-13 0,3-1-15 16,-4-2-30-16,-4-8-41 0,-4-1-60 0,-7-7-122 16,-8 1-456-16,-11 5-878 0</inkml:trace>
  <inkml:trace contextRef="#ctx0" brushRef="#br0" timeOffset="9514.8066">13521 2122 1451 0,'0'0'643'0,"0"0"-517"0,0 0 57 0,-130 1 26 0,119 2 4 15,9-3-42-15,2 1-64 0,1-1-67 16,9 0-18-16,5 0 7 0,11-2 4 0,14-4 4 15,11-3-14-15,10 3-11 0,11-3-6 16,10-2-1-16,8 1 3 0,7-1 1 0,3 1 2 16,6-1-9-16,0 2-36 0,4 1-51 0,1-2-99 15,2 2-172-15,-28 3-596 0,-29 1-663 16</inkml:trace>
  <inkml:trace contextRef="#ctx0" brushRef="#br0" timeOffset="10149.5805">17099 2162 200 0,'0'0'449'0,"0"0"-50"0,0 0-52 0,0 0-41 0,0 0-43 0,0 0-35 15,0 0-68-15,0 0-63 0,0 0-41 0,0 0-28 16,122-45-8-16,-111 60 17 0,1 5 31 0,1 8 20 16,1 5 14-16,-1 7-2 0,2 9-13 15,-3 5-12-15,2 4-13 0,-1 5-15 0,-3 0-11 16,1 0-3-16,-1-4-9 0,1-2-4 15,2-7-7-15,-2-6-10 0,5-7 0 0,-4-7 5 16,-1-9 1-16,0-5 4 0,0-5 9 16,-2-8 13-16,2-3 19 0,2-7 6 0,4-8-2 15,2-7-14-15,2-9-18 0,5-8-10 0,-1-3-3 0,2-8-3 16,-3-5-1-16,3-7 2 0,-3-3-3 16,4-7-3-16,-2-1-1 0,1 0-5 0,-1 3 3 0,-2 6 1 15,3 6-1-15,-5 8 3 0,-2 5-3 16,-1 9-2-16,-4 3-3 0,-6 6 2 0,0 7 0 15,-2 5 5-15,-2 2-4 0,-1 6-1 16,-1 1-1-16,-2 3-5 0,0 2-3 0,0 1-17 16,3 0-3-16,4 7-2 0,7 4 8 0,4 4 2 15,8 6-30-15,5 5-51 0,6 2-57 0,2 6-75 16,4 3-107-16,-10-10-269 0,-11-7-585 16</inkml:trace>
  <inkml:trace contextRef="#ctx0" brushRef="#br0" timeOffset="11011.2948">18955 2325 1152 0,'0'0'829'0,"0"0"-492"0,0 0-108 0,0 0-38 15,0 0-31-15,0 0-23 0,-19-118-24 0,12 104-22 16,-3-1-12-16,0 2-11 0,-1 1-14 0,-4 1-10 16,-2 2-14-16,0 6-17 0,-5 1-2 15,-4 2-5-15,-3 8-1 0,-7 5 3 0,-3 8-4 16,0 2-3-16,-5 7 0 0,1 2-5 0,3 3 5 15,6 5-1-15,1 2-1 0,7 2-1 16,7 0-1-16,7 1 1 0,8-4-2 16,6-4 6-16,10 0-7 0,10-8-1 0,6-4-2 0,7-7-4 15,7-7 7-15,7-5 5 0,2-6 3 16,5-6 5-16,-2-6-7 0,-3-5-1 0,-1-6-2 16,-3 0-2-16,-6-5 3 0,-4-4 3 0,-1-5-1 0,-2-3 3 15,-7-3-2-15,1-1-1 0,-6 3 0 16,-3 4 2-16,-6 6 2 0,-4 3 1 0,-5 5 3 15,-3 5-3-15,-1 2 4 0,-1 4 3 0,-8 3 1 16,2 2 4-16,-6 2-10 0,-2 3-5 16,-5 2-4-16,-2 2-4 0,-4 9 3 0,-3 3 4 15,3 4-1-15,0 4 1 0,2 2-4 0,5 4-1 16,3 3 0-16,5 1 2 0,2 3 2 0,5 1-3 16,6 0 1-16,-1-4-6 0,12 0 3 15,5-3 4-15,2-1 1 0,6-4 6 0,4-3-4 0,0-3-4 16,0-4 0-16,1-5-6 0,-2-4 7 0,-1-5 3 15,1 0 1-15,1-5 6 0,0-4-5 16,1-4-1-16,0 1 0 16,0-3-1-16,0-4 1 0,-2-1 1 0,-1-3-3 0,-3-4-2 15,0-1 1-15,0-4 0 0,0 2 3 16,-1-3 2-16,-3 4-3 0,3 4-2 0,-1 2-2 16,-2 4-4-16,0 4 2 0,-2 3-1 0,2 3 1 15,-2 1-1-15,0 4-3 0,-3 3 0 0,0 1-1 16,-2 4 3-16,0 4-5 0,-3 2 1 0,2 4 2 15,-2 3-4-15,0 4 8 0,0 3 4 16,-1 1 0-16,-1 4 7 0,2-1-4 0,-4-1-5 0,2 1 1 16,3-4-7-16,-2 0 7 0,3-5 2 15,3-4 1-15,1 1 3 0,5-4-4 0,1-2 0 0,5-3 0 16,3-3-2-16,2-4 2 0,1 0 2 16,1-3-3-16,-1-3 0 0,-2-4 0 15,-3-2 3-15,-2-2 0 0,-1-3 5 0,0-3-2 16,-2-1-1-16,-2-2 0 0,-2-4-5 0,-1-2 3 15,1-2 3-15,-1 1 0 0,-5-2 4 0,3 1-1 16,-4 2-3-16,1-1 1 0,0 1-2 16,-3 2 4-16,1 2 2 0,-4 4 0 0,1 2 8 0,-3 6 3 15,-2 3 9-15,-2 5 10 0,-1 2 0 0,-1 1-11 16,1 2-19-16,-1 0-12 0,0 0-17 16,0 2-12-16,0 5 0 0,0 7 3 0,0 7 11 15,2 6 12-15,-2 5 8 0,0 4-5 0,1 0 0 16,-1 2 2-16,1 1 1 0,-1-1 0 15,-2 3-3-15,3-6 0 0,-1 1-1 16,1-9 2-16,-1-2 0 0,4-6-8 0,-2-4-15 16,3-1-25-16,-3-5-36 0,1-2-46 0,3-4-58 15,-4-3-94-15,1 0-443 0,0 0-950 0</inkml:trace>
  <inkml:trace contextRef="#ctx0" brushRef="#br0" timeOffset="11189.5118">20259 1587 2618 0,'0'0'136'0,"0"0"15"0,0 0-20 15,0 0-44-15,0 0-26 0,0 0-39 0,0 0-29 0,0 0-46 16,0 0-10-16,0 0 0 0,0 0-27 16,0 0-42-16,0 0-152 0,0 0-508 0,-48 53-784 0</inkml:trace>
  <inkml:trace contextRef="#ctx0" brushRef="#br0" timeOffset="12143.8672">21667 2263 203 0,'0'0'341'0,"0"0"22"16,0 0-22-16,0 0-44 0,0 0-29 0,0 0-30 15,0 0-36-15,0 0-17 0,-11-121-19 16,6 115-19-16,2 0-19 0,-3 2-26 0,-3 0-24 16,1 1-24-16,-6 3-22 0,-5 0-10 0,-3-2-4 15,-8 11-4-15,-2 2-1 0,-5 4-2 16,2 5-2-16,-5 3 0 0,-2 5 0 0,2 0 2 16,2 4-2-16,1-1 0 0,4 4-2 15,9-1-3-15,3 3-2 0,6-3-2 0,10 0-1 16,5-4 2-16,5 0-3 0,12-5 5 0,8-4 2 15,9-2 1-15,8-6 5 0,8-6-3 0,3-2 2 16,5-5-1-16,-3-3-2 0,3-6 2 0,-6-3-5 16,-1-6-1-16,-8-1 2 0,-3-7-3 15,0-4 5-15,-4-4 0 0,-5-2 0 16,-5-5-1-16,-4 1-8 0,-2 1 4 0,-6 2-1 0,-5 1-2 0,-5 5 6 16,-4 6-1-16,0 1 4 0,-3 6-1 15,-5 4 3-15,-2 3-5 0,0 3-1 16,-1 1 7-16,-1 3-5 0,-3 3 4 0,0 1-11 15,-3 1-6-15,-3 10 2 0,-1 4-5 0,-2 5 10 16,0 2 0-16,3 4-3 0,2 5 7 0,5 3-3 16,0 1 1-16,5 1 1 0,3 4-5 0,2 0 4 15,4 0-4-15,2-3 3 0,3-2-1 0,7-4-5 16,5-5 2-16,2-4-5 0,2-5 5 16,4-3 1-16,3-5 3 0,2-3 4 0,0-2-5 15,1-4 2-15,-1 1-1 0,0-7-1 0,0-3 5 16,-1-3-2-16,1-3 4 0,-3-4-1 0,0-3-1 15,-1-3 2-15,-3-2 0 0,-1 0-4 0,0-2-2 16,-3 3 0-16,1 1-4 16,-2 3 2-16,-2 4 3 0,-2 2 0 0,0 2 0 0,2 2 0 15,-2 1-4-15,2 3-2 0,-2 1 2 16,1 2-2-16,-2 2 1 0,-2 2-3 0,3 1-1 16,1 0 0-16,-3 8-2 0,5 3 0 0,-3 5-3 0,4 2 6 15,1 2 1-15,-5 5 1 0,4 3 7 16,-4 3-4-16,2-3 2 0,-4-1 2 0,-1 1-4 15,1-3 3-15,1-1-8 0,-2-5-5 0,-1-1-5 16,-3-4-13-16,4-4 0 0,-2-6-1 16,0-1 3-16,2-2 13 0,4-2 4 0,-1-6 2 15,5-4 4-15,2-2-5 0,-1 0 3 0,2-4-1 16,3-3-2-16,-1 1 1 0,-3-6 0 0,2 0 1 16,1-3 5-16,-5 0 1 0,-1 1-1 15,0 3 0-15,-2 3-2 0,-6 6 2 0,1 4 4 16,-5 2 1-16,0 4 3 0,-3 2 4 0,1 2-7 15,-3 1-3-15,1 0-15 0,0 0-14 16,0 4 6-16,5 4 2 0,0 5 15 16,2 3 9-16,3 2 1 0,-1 3 0 0,2 1-1 0,2 2-2 15,2-1-13-15,1 1-27 0,5-1-55 0,5-1-85 16,4-3-161-16,-4-4-487 0,-9-6-728 0</inkml:trace>
  <inkml:trace contextRef="#ctx0" brushRef="#br0" timeOffset="12554.2546">23765 2327 1249 0,'0'0'542'0,"0"0"-217"0,0 0-31 0,0 0-72 16,0 0-26-16,42-115-31 15,-43 108-28-15,1 3-23 0,0 1-40 0,0 3-30 0,-3 0-35 16,-3 5-14-16,-1 6-4 0,-8 6 3 16,2 3 8-16,-4 6-2 0,5 0 3 0,-1 5-2 15,6 1-2-15,3 2 3 0,4 0-3 0,1-1 2 16,8-2-1-16,6-4-4 0,5-1 7 0,7-6-6 15,5-3 2-15,3 0 2 0,10-6-7 16,0-4 7-16,9-3-3 0,2-3 0 0,2-1 4 16,-2-3-2-16,2-8 2 0,-2-4 2 0,-1-6 0 15,-2-4 0-15,-2-5-1 0,3-6 1 0,-2-2-4 16,-1-1 3-16,-5 2 0 0,-6 2 0 0,-8 1 10 16,-5 6-8-16,-8 2 9 0,-9 4 6 15,-6 4-5-15,-5 3 10 0,1 1-5 0,-7 3-3 16,1 3 1-16,-7 1-6 15,0 3-4-15,-7 4-3 0,-2-1 0 16,-6 6-6-16,0 5 3 0,0 3 0 0,-3 7-8 0,1 1 8 0,1 2-2 16,0 5-1-16,3 0 7 0,3 1-7 0,6 1 1 15,3 1 1-15,4 0-7 0,3 1 7 16,5-2-1-16,2 2-2 0,4-5 3 0,6 1-14 0,5-3-18 16,4-1-28-16,9-2-52 0,4-1-46 15,7-3-68-15,4-3-176 0,-10-2-640 0,-7-7-473 16</inkml:trace>
  <inkml:trace contextRef="#ctx0" brushRef="#br0" timeOffset="13243.6561">25886 2207 2172 0,'0'0'209'0,"0"0"-25"0,0 0-39 0,-117-41-22 15,87 38-26-15,2 3-17 0,-2 0-23 16,1 7-13-16,1 1-8 0,5 5-12 0,3 2-5 16,1 3-10-16,6 0-2 0,-1 2-4 0,5-1-1 0,4 2 1 15,3-4-4-15,1 2 5 0,1-1-1 16,4-2 0-16,6 1 5 0,1 0-6 0,7-2 1 16,3-1-2-16,3-3-6 0,7-4 1 0,6-5-3 15,2-1-6-15,1-1-5 0,-1-7-10 16,-1-1-11-16,-2-5-8 0,-2-1-5 0,-5-4-5 15,0-2 0-15,-1-3 4 0,-4-3 4 0,-2-2 10 16,-3-2 9-16,-1-3 5 0,-3 0 8 16,1 1 9-16,1-2 5 0,1 3 5 15,2 0-2-15,4 4 0 0,0 0-2 0,4 4 2 0,2-1 4 16,2 3 1-16,2 3 1 0,2 2 3 0,3-1 3 16,2 3-5-16,2 1 2 0,1 1-2 0,2-2-5 15,-1 3 4-15,2-1 0 0,-3-2 1 16,-2-2 10-16,-2 0-2 0,-4-4 2 0,-4 0 10 15,-1-5-5-15,-4-1 15 0,-1-1 1 0,-6-2 3 16,-5-1 8-16,-4 0 2 0,-4-1 3 16,-4 1-6-16,-5 2-7 0,2 0-11 0,-3 5-6 0,-5 5 4 15,2 5 5-15,0 3 2 0,-3 0-4 0,-2 1-12 16,0 1-7-16,-8 2-9 0,0 0 0 16,-7 6 0-16,-11 0 3 0,-12 13-8 0,-8 10-4 15,-3 6 3-15,3 8-5 0,7 4 10 0,-1 7 0 16,4 7 0-16,-2 6 3 0,4 7-1 15,2 6 0-15,4 5 4 0,5 3-5 16,5 6 3-16,4 3-3 0,5 5-3 0,8 3 2 16,1-3-4-16,5-3 6 0,3 0 2 0,3-7-1 0,2-3 1 15,1-4 0-15,3-1 0 0,1 1 1 16,1-4 0-16,-1-1 2 0,1 1-2 16,-5-6 0-16,0-1-1 0,-1-4 0 0,0-2 0 15,-1-4 4-15,-5-2-1 0,-3-1-3 0,-2-6 0 0,0-2-8 16,-2-4 4-16,-3-4 0 0,2-6-6 15,-3-3-2-15,-2-5-23 0,-1-3-25 0,1-4-27 16,-2-6-41-16,2-8-33 0,3-4-28 0,4-2-90 16,3-11-236-16,4 0-550 0,2 5-57 0</inkml:trace>
  <inkml:trace contextRef="#ctx0" brushRef="#br0" timeOffset="13591.3948">26060 3064 2422 0,'0'0'178'15,"0"0"1"-15,0 0-28 0,0 0-44 16,0 0-12-16,0 0-13 0,0 0-16 0,0 0-10 16,0 0-21-16,146-114-10 0,-88 103-8 0,11 4 2 15,6 0-1-15,8 4 0 0,2 0 1 0,-1 0-5 16,-1 0 5-1,-2 0 4-15,-5-3 4 0,-3 0 5 0,-6-2-1 16,-3-1 1-16,-8-1-4 0,-5-1-1 16,-6 3-3-16,-10-2 3 0,-7-1 1 0,-5 1 2 0,-8-1 2 0,-6 2-2 15,-1 1 0-15,-3-1-4 0,-1 2-2 0,-4 5-5 16,0-2-7-16,0 3-4 16,0 1-2-16,0 0-1 0,0 0-1 0,0 0 2 0,0 0-6 0,-1 0-6 15,-2 0-2-15,-2 0-3 0,-1 0 1 0,-4 6 2 16,-1 1-18-16,1 3-22 0,-1 0-38 0,2 6-65 15,0-3-134-15,4 0-816 0,-1-3-693 16</inkml:trace>
  <inkml:trace contextRef="#ctx0" brushRef="#br0" timeOffset="15603.5805">1376 5022 2666 0,'0'0'81'0,"0"0"-37"0,0 0-45 0,0 0-52 15,0 0-9-15,0 0 30 0,0 0 25 0,0 0 20 16,0 0 24-16,0 0-7 0,0 0 7 0,0 0 5 15,58 48 8-15,-20-45 3 0,7-5-5 0,3-10-1 16,-1-7-11-16,2-4-7 0,1-1-2 0,-5-3-3 16,-2 0 0-16,-7-3-1 0,-3-1-1 15,-9 0 6-15,-5-2 3 0,-8 3 1 16,-6-2 1-16,-3 0-6 0,-2-1-2 0,-8 2-4 16,-4-1-5-16,-2 1-6 0,-3 2-2 15,-3 8 1-15,-3 3-5 0,-2 7 4 0,-2 3-2 0,-3 8-4 0,-2 1 5 16,-6 13-6-16,-5 9-3 15,2 1 2-15,2 3-7 0,4 1 6 0,5 1 9 16,-4 4-1-16,0 5 3 0,2 5-4 0,-1 7-9 16,2 5 1-16,2 6-3 15,4 9 4-15,11-2 0 0,6 1 0 0,8-1 6 0,11 10-3 0,26 2 3 16,16-9 6-16,19-10-13 0,9-23 3 16,8-20-2-16,4-11-2 0,6-6 11 0,4-9 0 15,2-7 0-15,4-7-3 0,-2-3-3 16,-3-6-4-16,-3-1-3 0,-7-4-3 15,-9-1 1-15,-6-2-1 0,-14-4 0 0,-8 1 2 0,-11 1 4 0,-10 1 2 16,-9 4 2-16,-7 1 1 0,-10 5 0 16,-6 3 3-16,-4 4 0 0,-7 3 0 0,-7 4-1 15,-6 5-1-15,-2 1-2 0,-6 4-2 16,-4 6 2-16,-8 4 2 0,-1 9-1 0,-3 4 4 0,-3 6-6 16,-2 6 2-16,3 2-1 0,5 3 0 15,3 2 2-15,8 1-5 0,10-1 0 0,7-1-1 16,6 1-3-16,8-1 3 0,4-1 1 0,9-2-2 15,9-5 6-15,7-6-6 0,9-8-1 16,4-4 2-16,5-8-1 0,2-1 4 0,0-7 1 0,-5-5 2 16,-3-4-4-16,-6-3 0 0,-5-2 2 15,-3-4 1-15,-5-1 3 0,-4-1-1 0,-4 0 1 16,-5-1 0-16,-1 0-5 0,-6-2 6 16,-3 0-1-16,0 0 1 0,-5 2 4 0,0 3-6 0,-6 2 4 15,3 7 1-15,-2 2 1 0,1 4 6 16,-3 2 1-16,3 4 1 0,1 1-2 0,1 2-5 15,1 1-7-15,-1 1-6 0,-3 9-3 0,1 3 0 16,0 10 1-16,2 2-1 0,1 4-1 16,5 3 3-16,1 2-1 0,10-1 3 0,5 3 3 15,9 2-3-15,6 3-1 0,7-1-2 0,5-2-6 16,4-6-10-16,5-7-8 0,3-9-1 0,1-9 1 16,-1-6 5-16,-3-2 7 0,-1-8-5 15,-5-4 1-15,-5-4 0 0,0-3 5 0,-4-4 7 16,-5-3 3-16,0-4 6 0,-2 0 0 0,-2-4 1 15,-2-3 5-15,-4 0-4 0,0-2-2 16,-4 3 1-16,-2 3-3 0,-5 2 3 0,-1 6 3 16,-6 1 1-16,0 4 3 0,-3 5 2 0,0 2 5 15,-3 5 2-15,0 2 2 0,-1 4-1 0,0 3-5 16,3 0-11-16,-2 1-14 0,-3 8-2 16,0 4 0-16,-4 6 6 0,0 6 8 0,2 3-1 0,2 0 0 15,5 2-1-15,1 1-2 0,8 0 1 16,8 0-4-16,7-5-6 0,6-1-8 0,8-6-12 15,12-6-9-15,7-7-9 0,5-4-8 0,5-2 0 16,1-9 8-16,2-2 5 0,-3-5 10 0,-3-3 7 16,-4-6-2-16,-8-3 12 15,-4-6 10-15,-7-4 1 0,-5-5 5 0,-4-4 1 16,-4-7-2-16,-3-2 4 0,-4-3 0 0,-2-4 2 0,-5-1 2 16,-3-4 1-16,-8 0 4 0,-2 3 5 0,-2 4 18 15,-8 8 16-15,-4 11 18 0,-3 7 9 16,-3 8-6-16,0 5-14 0,-1 9-16 0,1 3-12 15,0 7-12-15,0 3-5 0,2 0-6 0,-1 6-3 16,1 9 0-16,-3 6-4 16,1 7 1-16,0 5-2 0,3 7 2 0,3 5 1 0,2 4-1 15,4 5 0-15,3 4 2 0,4 5-2 0,1 2 2 16,0 3 0-16,4 1-3 0,2 1 4 16,4 1-1-16,3-3 2 0,4 1 4 0,0-4-6 15,4-4-1-15,2-8-1 0,0-6-6 0,2-10 5 16,-1-7 1-16,-5-9-1 0,-2-7 9 0,-4-7-8 15,-4-2-1-15,-2-5 5 0,0 0 5 0,3-7 5 16,4-5 3-16,1-6-2 0,2-6-8 16,2-1 0-16,-1-4-1 0,0 1-1 0,-2 2 1 15,-2 4-1-15,-1 1-3 0,0 5-1 0,-1 3-6 16,0 1 4-16,-1 3 0 0,0 3-2 0,3 1 3 16,0 5-3-16,-1 0-1 0,6 5 2 15,2 5-1-15,1 5 1 0,2 3 1 0,1 5 1 16,1 1 0-16,-1 2 1 0,1 3 0 0,-1 0 1 15,4-3 6-15,2-4-6 0,1-1 1 0,5-7 2 16,2-3-3-16,2-4 7 0,2-4 3 16,-1-3-1-16,-2-3 5 0,0-2-4 0,-2-5 1 15,-7-2 3-15,-5-4-4 0,-3-1 5 16,-5-3-1-16,-3-2-1 0,-3-2-1 0,-6-1 0 16,-1 0-4-16,-5 0 1 0,0-2 0 0,-1 3-4 15,-7 1-2-15,-3 3-1 0,3 2-5 0,1 4 3 16,0 4 0-16,0 2-5 0,4 5 2 0,-1 1-17 15,1 1-26-15,2 1-38 0,0 0-60 16,-1 3-41-16,-2 3-110 0,0 0-494 0,3-2-902 16</inkml:trace>
  <inkml:trace contextRef="#ctx0" brushRef="#br0" timeOffset="16792.0046">7636 4721 2017 0,'0'0'240'0,"0"0"-23"16,0 0-18-16,-142-61-38 0,105 50-36 0,3-1-17 15,-4 5-19-15,2 1-22 0,-5 1-8 16,1 5-5-16,-1 0-7 0,-5 8-7 0,4 4-7 16,0 8-15-16,1 6-6 0,2 3-4 15,3 5-7-15,1 2 4 0,5 4-2 0,6 2-1 0,4 2 3 16,5 1-5-16,11 0-3 0,4-2 1 15,2-1-2-15,12-2 2 0,5-4-1 16,10-6-1-16,8-6 0 0,4-4 3 0,8-7 1 16,3-8 1-16,2-4 2 0,3-3-3 0,-3-9-1 15,-5-5-1-15,-4-4-2 0,-5-4 1 0,-2-4 1 16,-8-3 0-16,-3-2 2 0,-4-2 2 0,-4-3-1 16,-5-1 1-16,-2-1-1 0,-2 3-1 0,-3 0 2 15,-5 4 1-15,-2 5-1 0,0 0 2 16,-1 6 2-16,-7 2 1 15,3 5 6-15,-4 2-7 0,0 1 0 0,2 4-1 0,1 2-5 0,-1 2 5 16,0 2 1-16,4 2-4 0,0 0-2 0,-3 8-4 16,-3 5-1-16,2 7 4 0,-6 4 1 0,2 5 2 15,5 3-1-15,-1 0-4 0,1 2 2 16,4 4 1-16,3 0-1 0,-1 0 2 0,8-2 1 16,1 0-3-16,4-4 1 0,4 0-1 0,4-4 0 15,0-7 3-15,6-2 0 0,-1-6 0 0,9-5 2 16,-1-6-2-16,4-2 0 0,2-1 1 15,0-6 1-15,-3-5-3 0,2-3 1 0,-1-2-1 16,-4-4-1-16,1-1 4 0,-5-2-1 0,1-2 0 16,-6 0 0-16,3-1-4 0,-4 1 0 0,1 2-1 15,-5 3-2-15,0 5 5 0,-3 1 0 16,1 1-2-16,-1 3 4 0,-3 2-6 16,3 2-2-16,-4 4 0 0,5 2-2 0,-4 1 0 0,6 0 2 15,6 4-1-15,-2 3 1 0,12 2 3 0,-1 3-1 16,5 1 1-16,8 2 4 0,4-3-2 15,7 4 0-15,6-2 1 0,7 0-6 0,6-3-4 16,4-1-8-16,-1-5-7 0,2 1-1 16,0-5 0-16,-2 0 4 0,0-1 2 0,-2-3 2 15,-7-4 5-15,-3-2 5 0,-7-3 3 0,-7-3 4 0,-7 0 0 16,-6-3 0-16,-6 0 4 0,-9-2 2 16,-3-1 4-16,-11 3 5 0,-3-2 5 0,-9 2 3 15,-1 1 2-15,-4 0 0 0,-6-1-2 0,-3 6-1 16,-4-1-4-16,-2 3-6 0,-4 1-2 15,-6 1-4-15,-3 3 0 0,-5 2-1 0,-4 3-1 0,-5 0-2 16,-1 7 0-16,-2 5-1 0,-2 2 1 16,0 4 2-16,9 4-4 0,4 3 0 0,5 3-1 15,6 3-3-15,7 3 3 0,8 1-1 16,6-1-2-16,6 1 1 0,5-5-3 16,10-4-4-16,9-4 0 0,8-6-1 0,7-6-1 0,4-4 2 15,4-6-5-15,-2-2-6 0,-3-10-1 0,-2-1 2 16,-3-7 7-16,-5-3 10 0,-7-6 2 15,0-3 4-15,-4-5 0 0,-3-5 0 0,-1-4 2 16,-1-5 0-16,-4-8-2 0,-2-2 2 0,1-3-2 16,-2-2-1-16,-1 0 3 0,-3 3 1 15,-2 3 2-15,-4 4 6 0,1 4 5 0,-6 5 7 16,-3 5 0-16,-1 5 1 0,-1 6 4 0,1 6 4 16,0 6 8-16,0 5 2 0,1 3-4 0,6 5-4 15,-1 3-10-15,3 3-10 0,1 0-12 0,-2 0-17 16,1 10-13-16,0 6 1 0,-2 9 6 15,2 11 8-15,1 6 14 0,0 7-1 0,5 3-1 16,5 6 2-16,4 3-2 0,1 4-1 0,2 1 1 16,-1 2 0-16,3 0 0 0,-2-1 3 15,1-3 0-15,1 1-2 0,-1-3 3 0,3 0 0 0,1-2-3 16,2 0-5-16,0-4-20 0,3 1-48 16,-2-5-81-16,1-6-177 0,-5-12-814 0,-9-12-612 0</inkml:trace>
  <inkml:trace contextRef="#ctx0" brushRef="#br0" timeOffset="18655.7961">11288 4882 2565 0,'0'0'114'0,"0"0"-10"0,0 0-15 15,0 0-41-15,0 0-14 0,0 0-9 0,0 0-8 16,0 0-7-16,0 0-3 0,0 0 0 0,117-48-2 16,-79 40 3-16,3-2 1 0,4-4 0 0,4 1 2 15,2-3-1-15,-3-1-2 0,0 0 0 16,-4-2 0-16,-5-1 4 0,-2 1 2 15,-7-3 5-15,-9-1 7 0,-2-1 6 0,-9-2 3 16,-5 0-3-16,-4 0-5 0,-1 2-7 0,-6 0-4 0,-4 4-5 16,-4 3-2-16,-1 2-1 15,-2 3-1-15,-1 4 0 0,-4 5 3 0,-4 3-5 16,-4 5 1-16,-5 11-2 0,-4 7-4 16,-2 4 5-16,-2 8-1 0,1 6 1 0,0 4 1 15,7 4 0-15,3 4-1 0,6 3-1 0,9 3-1 0,7 1-2 16,10 1-1-16,9 0 3 0,16-6-3 0,9-2 2 15,13-4 2-15,10-6-4 16,9-7 7-16,9-6-5 0,4-9 0 0,4-8 0 0,4-10-10 16,1-3 0-16,1-13-8 0,-1-5-11 0,-2-6-5 15,-5-4-15-15,-6-4-5 0,-8-5-3 0,-8-3 0 16,-7-3 13-16,-7-4 11 0,-8-1 10 0,-9-3 8 16,-8 2 8-16,-7 0 5 0,-5 2 5 0,-7 3 6 15,-1 5 3-15,-4 4 11 0,-5 6 25 16,-6 7 15-16,3 2 13 0,-4 6-9 0,0 4-20 15,-2 3-15-15,3 5-19 0,-2 2-5 16,-3 7-6-16,0 10-6 0,-1 6 0 0,-1 8-1 16,4 3 0-16,3 3-1 0,5 3 3 0,5 1-1 15,5 1 2-15,5 0 6 0,8 1-7 16,7 0 0-16,4-1 1 0,9-5-9 0,4-3 2 16,4-7-3-16,8-10-4 15,1-2 5-15,-2-9-4 0,3-6-3 0,-4 1-7 0,1-12-10 0,-5-1 3 16,-1-6 4-16,-5 0 10 0,-5-5 8 0,-3-3 3 15,-6-3 3-15,-3-2 0 0,-2-5 5 16,-3 1-2-16,-1-1 0 0,-6 2 1 0,-4 5-1 0,0 2 5 16,-3 4 2-16,-1 4 7 0,0 2 7 15,0 5 3-15,-4 3 6 0,3 4 0 0,-1 1-8 16,0 3-6-16,1 1-17 16,0 0-22-16,-1 7-5 0,1 5 5 0,-1 6 7 15,1 4 15-15,-1 2 6 0,2 3-6 0,4-1 1 0,7 3 0 16,6-1-6-16,1 1 6 0,5-1 0 15,1-2-1-15,5-3 7 0,3-4-6 0,2-7-1 0,2-5 4 16,4-4-5-16,1-2 1 0,1-2 2 16,-1-7-5-16,3-2 1 0,-7-2 0 15,0-2 0-15,-6-1 0 0,-4-1 7 0,-4-1-3 0,-4-3 2 16,-5-1 1-16,-5 1-6 0,1 0 10 16,-6-1-1-16,1 3 1 0,-3 0 6 0,-2 1-4 15,0 3 3-15,0 1 1 0,-1 2-1 0,-6 2 7 16,5 2 0-16,-4 1-2 0,1 2 1 15,3 1-6-15,-1 2-3 0,0 1-6 0,2 0-1 0,-2 4-7 16,-4 4-1-16,-2 5 0 0,0 3-3 16,1 1 6-16,1 4 0 0,1 0-1 0,6 3 8 15,0 1-8-15,7 2 1 0,4 2 0 0,4 0-7 16,2-1 8-16,7-3-5 0,1-4-2 0,2-3 1 16,4-7-7-16,0-2 5 15,3-7 2-15,-1-2 2 0,3-6 4 0,-2-5-1 0,3-2 1 16,-5-3-5-16,1-4 4 0,2 2 2 0,-3-9 0 15,0 1 9-15,2-3-8 0,0 1-1 16,-3-3 2-16,1 0-8 0,-2 3 6 0,-3 3 0 16,-2 1-1-16,-2 5 4 0,-3 3-2 0,-4 3-1 15,-4 3 2-15,-5 4 0 0,-3 1 4 0,-3 3 0 0,-1 1-2 16,0 1-7-16,0 0-5 0,0 0-20 16,0 3-11-16,0 3 6 0,3 5 4 15,-1 4 17-15,1 0 12 0,0 3-5 16,4-1 5-16,0 1 1 0,-2 1 0 15,5-3 5-15,4 0-4 0,2 1-2 0,4-5 1 0,8 3-2 0,2-5 0 16,4-3 0-16,6-1-1 0,2-5-5 0,3-1 2 16,-3 0-3-16,1-3-1 0,-2-3 6 0,-2-2-7 15,-5 0-2-15,-3-1 3 0,-3-1-4 16,-5 1 8-16,-3 0 4 0,-4 0 0 16,-4 0 4-16,-3 2 1 0,-5 0 2 0,2 1 1 0,-4 1 1 15,-2 2 2-15,1 0-2 0,-1 2-1 16,0 1-6-16,0 0-5 0,0 0-7 0,0 0-10 15,2 0-11-15,2 0-5 0,0 4 6 0,5 0 9 16,5 1 15-16,3 0 9 0,6-1 3 16,4-1 0-16,2-1 2 0,4 0-2 0,4-2-2 15,3 0 1-15,2 0-4 0,-1 1 2 0,-1-5-1 16,-5-2-1-16,0-2 3 0,-2-4 2 0,-5 1 2 16,-4-3 3-16,-3 0 5 0,-4-3 1 15,-4-1 2-15,-2-3 0 0,-2 0-8 0,-3-1 3 0,-3 1-1 16,-2 3 2-16,-1 2 7 0,-3 2-1 15,-6 3 4-15,-2 1 1 0,0 2-7 0,-5 4-4 16,5 2-6-16,-3 2-7 0,-1 0-1 0,2 8-2 16,-3 6-2-16,4 6 2 0,-2 7 1 0,0 7-3 15,3 5 3-15,5 7-1 0,0 4-2 0,5 8 4 16,1 7-1 0,1 7 0-16,6 8 4 0,4 7 0 0,1 4 1 0,4 6 1 15,1 2-2-15,1 2-1 0,-2-1-1 0,-1 0-1 0,-3 0 2 16,-2 2-1-16,0-4 2 0,-3 0-1 15,-6-4-1-15,-1-3 5 0,-1-7 1 0,-7-4 1 16,-5-6 1-16,-3-7-4 0,-1-7-1 16,-4-9 2-16,-2-5-1 0,-1-12 5 0,-4-8 4 15,-2-7 3-15,-2-10 6 0,-1-8 1 0,-3-4-1 16,1-11-4-16,-4-9-5 16,-1-5-5-16,0-5-3 0,-2-11 0 0,-1-4-5 0,-2-9 2 0,3-1-3 15,3-5 0-15,5 1 6 0,4-2-7 16,7 2 2-16,4 0-4 0,9 2-2 0,9-1 4 0,3 0 0 15,18 1 0-15,8-1 0 0,8 2-2 16,12 0 0-16,11 1-1 0,6 0-1 0,12 4-1 16,4 1 1-16,3 4 0 0,5 4-1 15,0 3 5-15,-4 7-1 0,-3 5-2 0,-9 7-1 0,-4 4-25 16,-7 8-30-16,-6 3-55 0,-11 2-95 16,-8 5-326-16,-19 1-1097 0</inkml:trace>
  <inkml:trace contextRef="#ctx0" brushRef="#br0" timeOffset="20169.5054">18006 4998 92 0,'0'0'494'16,"0"0"18"-16,0 0-93 15,0 0-54-15,0 0-31 0,16-131-46 0,-17 112-51 0,-7 2-36 16,-2 0-44-16,-4 5-37 0,-3 1-31 0,-4 2-22 16,-6 7-19-16,-3 1-19 0,-5 6-4 0,-5 9-5 15,-5 5-3-15,-3 6 5 0,-3 6-6 0,0 5-1 16,2 4-1-16,2 3-4 0,9 2-5 15,5 2-1-15,9 0-4 0,6 1 1 0,11 2 0 16,3 0 0-16,8-2 1 16,11-1-2-16,12-4 2 0,5-6 2 0,9-3-1 0,8-13 1 15,5-6 0-15,4-10 0 16,3-3 1-16,-3-8-1 0,-1-8 3 0,0-5-1 16,-7-5-2-16,-4-2 0 0,-1-5-1 0,-5-3 1 0,-3-6 0 0,-4 0 1 15,-3-3-1-15,-6-1-2 0,-3 2-1 0,-5 3-1 16,-3 2 0-16,-4 6 2 0,-4 4 3 15,-5 6 0-15,0 2 3 0,-7 4-1 0,-2 4-2 16,-2 3 1-16,-2 2-3 0,0 5-2 16,-5 1-1-16,1 7-7 0,-3 7 4 0,1 1-1 15,2 9-1-15,5 0 0 0,4 6 2 0,9 1-1 16,6 3-1-16,13 2 2 0,12 1-1 0,12 1 1 16,11 0 1-16,12-2 1 0,7-3-8 0,7-2-7 15,0-6-7-15,3-8-10 0,-2-8-5 16,-1-6 1-16,-4-3 0 0,-1-9 10 15,-5-5 7-15,-4-5 7 0,-4-3 6 0,-4-2 4 0,-3-5 2 16,-5 0 2-16,-2-3 0 0,-6-1 0 0,-6-1 2 16,-3-1 1-16,-8 4 0 0,-3 1 3 15,-7 4 4-15,-10 1 10 0,-3 7 7 0,-3 1 5 16,-4 2-2-16,-6 3-3 0,-6 4-9 0,-5 2-6 0,-4 3-4 16,-10 3-1-16,-5 12-3 0,-7 5 1 15,-3 7-1-15,0 4-3 0,5 2-1 0,10 0-4 16,9 2 1-16,10 1-2 0,10 1 0 15,6 1 5-15,18 0-3 0,10-3 0 0,13-3 3 16,9-5-5-16,11-5 3 0,5-7-1 16,5-6-1-16,0-5 3 0,1-2-7 0,-4-9-1 0,-2-4-1 15,-3-5 2-15,-7-5 2 0,-4-5 3 16,-5-8 0-16,-1-3-2 0,-1-8 5 0,0-6-3 16,-3-7 2-16,-2-5 0 0,-2-5-1 0,-5-3 2 15,-5-2 1-15,-7-2 1 0,-5 4 2 0,-10 3 2 16,-5 5 0-16,-2 10 4 0,-5 7 4 15,-9 6 4-15,0 7 5 0,-3 7 2 0,-3 7-2 16,3 7-2-16,0 4-3 0,6 6-4 0,-2 5-7 16,4 0-5-16,-1 13-3 0,-4 5-5 0,2 12 5 15,-3 5-2-15,4 10 0 0,3 5 2 0,1 9-3 16,4 7 2-16,3 6 0 0,-2 7 0 0,3 0 1 16,2 5 0-16,-1-2-1 0,0-3-1 15,0-6-3-15,6-8-7 0,4-13-5 0,-1-10-3 16,0-13 3-16,0-13 8 0,-3-5 6 0,-2-6 4 15,1-5-2-15,3-5 2 0,3-10-2 0,6-4-4 16,3-6 5-16,4-4-1 0,2-2 1 16,3 1 5-16,1-4-4 0,2 1 0 15,-1 0 0-15,4 1-3 0,2 4 1 0,1 3 1 0,0 3-1 16,-4 6-1-16,-1 2 2 0,-4 5 1 16,-5 1-1-16,0 6 4 0,-1 2-2 0,-5 0-2 15,0 7 4-15,-5 4-7 16,3 5 3-16,-4 5 1 0,2 2 1 0,-3 2 3 15,-1 3-3-15,-1 1 0 0,-4 1-3 0,0-1-2 0,-5 1 3 16,2-1 0-16,1 0 1 0,-2-4 1 0,-1-1-7 16,0-6-8-16,0-3-21 0,4-4-25 0,-3-3-41 0,-1-4-47 15,3-4-53-15,1 0-139 0,-3-4-712 16,1 1-581-16</inkml:trace>
  <inkml:trace contextRef="#ctx0" brushRef="#br0" timeOffset="20329.4081">20656 4287 1847 0,'0'0'427'0,"0"0"-252"15,0 0 14-15,0 0-59 0,0 0-32 0,0 0-38 16,0 0-51-16,0 0-71 0,0 0-26 0,0 0-13 0,0 0-39 16,0 0-101-16,0 0-396 0,-31-21-867 15</inkml:trace>
  <inkml:trace contextRef="#ctx0" brushRef="#br0" timeOffset="21829.3728">21320 4914 72 0,'0'0'764'16,"0"0"-329"-16,0 0-56 0,0 0-51 0,0 0-33 15,0 0-47-15,0 0-76 0,0 0-63 16,0 0-54-16,0 0-21 0,0 0 34 0,0 0 23 16,0 0 15-16,0 0-4 15,-5 83-42-15,-6-52-26 0,-1-2-17 0,3 1-7 0,3 1-1 16,4 0-2-16,2 2-1 0,1-4 0 0,4-1-1 16,6-1-1-16,5-4 0 0,4-5 0 0,5-4 3 15,1-3 5-15,5-5 4 16,6-5-3-16,2-1 2 0,-3-4-7 0,3-4-5 15,-2-3 0-15,-5-3-4 0,-1-4-3 0,-2-3 1 16,-4-4-2-16,3-2 0 0,-6-5 3 0,1 1-2 0,-1-3 2 16,-7 2 6-16,-1 3-4 0,-3 3 2 0,-6 2 2 0,-1 7-6 15,-4 4 8-15,0 2 5 0,-2 4 0 16,0 2 9-16,-1 2-7 0,-3 2-2 0,3 1-3 16,-5 0-12-16,0 7 4 0,-4 3-2 15,0 6 0-15,-3 4 6 0,3 4-6 0,4 2 0 16,3 1 0-16,4 2-2 0,2 2 3 0,7 1 0 15,5 0 0-15,6 0-2 0,2-1-1 0,3-5 0 16,3-4 0-16,1-6 0 0,1-5-1 16,-1-5 1-16,-1-5 0 0,-2 1 0 0,0-7 2 15,-3-5 2-15,1-1 2 16,-5-4 0-16,1 0 0 0,-2-2 1 0,-4-4 2 0,2-1-1 16,-5-4 0-16,2-2-1 0,0-1 0 0,-3-3-2 0,0 1 3 15,0 3 0-15,-3 1 0 0,1 2 6 16,-4 5-6-16,3 3 2 0,-5 3 4 15,1 3-1-15,0 4 8 0,-2 3 2 0,0 2-2 16,0 1-1-16,0 1-8 0,0 0-10 16,0 1-10-16,-3 5-2 0,-3 8 3 0,2 6 6 0,-4 5 6 15,0 4-3-15,4 3 0 0,1 2-1 0,1 1 2 16,4 2 2-16,3-1-1 0,5-3-2 16,2-3 0-16,6-4-3 0,5-3 1 0,3-6 0 15,3-7-2-15,3-5 1 0,0-5-2 0,6 0 2 16,-4-8 0-16,3-6 3 0,-3-3 2 0,3-5-2 15,-4-5 2-15,0-6 0 0,4-3 0 0,-4-7 2 16,5-7-1-16,0-8 4 0,-1-3-7 0,3-9-5 16,0-3 0-16,-3-5-7 0,-4-1 10 15,-4 1 4-15,-5 0 0 0,-3 6 5 0,-5 8-4 16,-4 4-1-16,-5 10 2 0,-4 7-2 0,-3 7 4 16,0 7 6-16,-1 7 1 0,-2 6 1 15,-2 5 5-15,3 6 1 0,-1 2-8 0,-2 3-1 16,2 2-17-16,-6 9-5 0,-5 10 2 0,-4 8-2 15,-5 8 13-15,-2 9 0 0,2 5 2 0,1 8 7 16,-2 6-7-16,3 6 0 0,1 4-2 16,0 2-4-16,6 2 4 0,2-5 0 0,5-5-3 0,8-7 1 15,8-7-6-15,11-9 1 0,3-10-2 0,6-8-2 16,1-9 2-16,0-8 0 16,2-6 2-16,4-5 0 0,-2-7 4 0,4-9 0 15,-3-3 2-15,1-3 3 0,-4-8-5 0,1-1-4 16,-2-3-6-16,0-2-6 0,-4 0 1 0,-1 1 3 15,-5 4 4-15,-7 5 7 0,-3 6 2 0,-5 3 4 16,-4 7 5-16,-2 4 2 0,0 1-3 16,0 4 0-16,-6 1-7 0,1 3-2 0,-5 6 1 0,-2 5 1 15,-4 3 1-15,5 4 2 0,-1 2-3 16,1 4-2-16,5 4 3 0,3-1-3 0,3 3 3 16,1 0 1-16,8-1-2 0,4 0-2 0,4 0 1 15,4-3-2-15,4 1-3 0,4-5 0 16,3-2-8-16,5-4-9 0,1-4-11 0,-2-3-8 15,4-4 1-15,-2-5 7 0,-4-3 15 0,2-1 11 16,-3-8 6-16,0 0 4 0,-4-4 1 0,-1 0 0 16,-6 2 0-16,-6-1 3 0,-4 4 1 15,-7 2 5-15,0 2 2 0,-4 3-4 0,0 1-9 16,-1 0-17-16,0 4-7 0,0 4 5 16,0 9 5-16,0 4 14 0,1 10 6 0,-1 7-1 15,0 8 3-15,-3 7 3 0,-6 8-1 0,-2 5 2 16,-7 5 1-16,-3 6-2 0,-5 2-3 0,-3 6-1 15,-5 0-1-15,1 3 0 0,-6-2 4 0,-1-2-3 16,-2-4 1-16,-2-6 0 0,-4-3-7 16,5-9 8-16,1-8 1 0,1-11-1 0,7-8 8 0,8-14-1 15,7-9 11-15,2-7 13 0,6-5 0 16,0-12 0-16,2-5-13 0,-1-9-16 16,5-7-7-16,0-7-3 0,5-9-3 0,1-8-1 15,9-6 7-15,4-6-7 0,1-6 1 0,5-5 1 0,6-4-9 16,5 0 7-16,4-1-2 0,8 6 0 15,7 1 3-15,9 6-3 0,3 7-2 0,6 9-1 16,-2 7 0-16,3 6-3 0,-2 7 5 0,-3 7 1 16,-1 3 0-16,-3 6 5 0,-1 2-4 15,-5 6-1-15,-3 1 3 0,-5 8-4 0,-6 0 0 16,-6 3 1-16,-4 0-2 0,-3 4 0 0,-4 2-3 16,-4 2-10-16,-5-2-12 0,1-1-22 0,-5 1-21 15,-3 0-28-15,0 0-41 0,0 0-54 16,-3-2-80-16,-1 1-163 0,-1-3-441 0,-1 0-322 15</inkml:trace>
  <inkml:trace contextRef="#ctx0" brushRef="#br0" timeOffset="22271.0821">23122 4436 1937 0,'0'0'205'0,"0"0"25"16,-150-41 25-16,108 28-58 0,12 4-23 0,8-1-16 16,6 6-26-16,11 0-23 0,0 3-28 0,4 0-32 15,1 1-19-15,0 0-22 0,1 0-15 16,5 0-7-16,5 0 7 0,9 2 9 0,12 0 9 16,19 2 7-16,12 1 1 0,18-2-5 0,15 2-1 15,8-3 0-15,10 2-4 0,5 0 3 16,2-4 3-16,-1 1 5 0,-2-1 4 0,2 1 1 15,-2-1 2-15,-4-4-4 0,-3-1-1 0,-7-2-4 16,-5 1-2-16,-8-1-1 0,-8-2 3 16,-10 2 2-16,-8-3 3 0,-7 1-2 0,-8 0-3 0,-10 2-3 15,-12 0-1-15,-9 2 2 0,-7 2 2 0,-9 2-1 16,-2 0-5-16,-1 1-3 0,0 0-4 16,0 0 2-16,0 0-1 0,0 0 1 0,-1 0-3 15,1 0-5-15,-2 0 2 0,-3 0-3 0,-2 1 0 16,-3 2 2-16,-6 2 0 0,3-1 0 15,-5 0 2-15,3 1-2 0,0-2 0 0,1 1 0 16,2 1-2-16,-1 0-5 0,1 1-6 0,2 1-14 16,-3 0-9-16,2 0-8 0,1 1-13 0,-4 3-19 15,1 1-32-15,-1 2-61 0,-3 3-134 16,4-5-664-16,3-3-786 0</inkml:trace>
  <inkml:trace contextRef="#ctx0" brushRef="#br0" timeOffset="25631.905">6470 7983 2042 0,'0'0'178'16,"0"0"18"-16,0 0-17 0,0 0-17 15,0 0-16-15,0 0-15 0,0 0-19 0,0 0-33 16,0 0-33-16,0 0-25 0,0 0-18 0,0 0-8 16,19-40 0-16,-19 50 6 0,2 6 8 0,3 4 10 15,-2 4 3-15,-1 6 2 0,0 2 5 0,-2 6-4 16,0 0 5-16,-6 7-2 0,-2 2-1 0,-4 5-2 15,-4 0-7-15,-2 2-3 0,-6 3-4 16,2-1-1-16,-3 0-1 0,-1-1-2 0,1-3-1 16,-1-3-2-16,2-4 4 0,-1-6 3 15,3-9-3-15,2-6 4 0,1-7-3 0,0-4 2 16,2-5 4-16,-1-3-1 0,-1-4 2 16,-1-1-3-16,-2-4-2 0,-4-5 2 0,2-5-2 15,-5-2-4-15,-1-5 1 0,0-5-5 16,-1-2-3-16,0-4 0 0,1-5-3 0,1-1 1 0,1-5 3 15,1-1-2-15,-2-1-1 0,4-2 5 0,1 1-5 16,3-1 3-16,3 1 1 0,5 2-6 16,2 1 5-16,2 1 0 0,5 2-4 0,3 2 6 0,1 4-3 15,1-2-4-15,5 4 3 0,8 0-6 16,2 1-1-16,7 2 0 16,3 3-3-16,5 0 1 0,4 2 1 0,3 2 2 0,6 0 5 15,3 3-1-15,2 1-1 0,2 3 1 0,1 0 0 16,2 3 1-16,0 0 2 0,0 2-2 0,4 0 0 15,0 2 2-15,3 2 0 0,0 0 0 0,0 0 0 16,2 3 0-16,-1 0 0 0,0 0-1 16,4 3 1-16,0-1 1 0,6 1-1 0,-1 1 4 15,6-1-4-15,0 4 1 0,2 1-2 0,2-1 1 0,-4 2 0 16,-2-3 0-16,-5-1 0 0,-5 0 0 0,4-2 0 16,-7 0 1-16,0 0 2 15,0-3-3-15,-1-1 4 0,-1-1-2 0,-2 0 1 16,-5 0 0-16,-1-1-2 0,-4-1 3 0,-5 2 0 15,-3-3 0-15,-1 1 3 0,-7-1-2 0,-2 1-1 16,-2 2 3-16,-6 0-3 0,-1 1-2 0,-5 0 3 16,-3 1-1-16,-3 1 2 0,-3 0 4 15,-3 0-4-15,3 0 0 0,-4 2 0 0,-2-1-6 16,0 1 2-16,0 0-1 0,0 0-4 16,3 0 5-16,-2 0-3 0,-1 0 3 0,0 0-2 0,1 0 0 15,2 0-2-15,-2 0 1 0,0 0-1 0,3 0-2 16,-3 0 5-16,1 0-2 0,-3 0 1 15,2 0 2-15,2 1-3 0,-3 1 0 16,0-1 2-16,-1 0-5 0,0-1 4 16,1 1-2-16,-1-1-1 0,0 1 7 0,0 0-5 0,0-1 1 15,0 1 1-15,0 1-5 0,0-1 4 0,0-1-1 16,0 2 1-16,0 0-2 0,0-1 2 0,0 1 0 16,0-1-1-16,0 0 3 0,0 1-3 0,0 0-1 15,-1 0 2-15,0 0-6 0,0 2 3 0,0-2-1 16,-3 0-4-16,3 2 4 0,-1-1-4 15,-1 1-4-15,-3 0 1 0,4-1-5 0,-3 2-5 16,2 0-7-16,1-1-14 0,-4 1-17 0,3 1-24 16,-6 1-39-16,4 2-54 0,-5 0-103 15,2-2-467-15,0 0-871 0</inkml:trace>
  <inkml:trace contextRef="#ctx0" brushRef="#br0" timeOffset="26206.588">7706 8151 1026 0,'0'0'765'0,"0"0"-481"0,0 0-17 0,0 0-68 16,0 0-40-16,0 0-4 0,0 0-13 0,0 0-20 16,0 0-16-16,0 0-41 0,0 0-32 0,0 0-16 15,0 0-15-15,0 0 1 0,29-54 6 0,-37 70 8 16,-3 4 14-16,-5 3 5 0,1 6 0 16,-3 1 1-16,-2 3-6 0,0 3-2 0,-2 2 0 15,-1-1-6-15,-3 5-3 0,4 0-2 16,-4 0-5-1,3 3-3-15,2 1 1 0,3 0-5 0,4 1 1 0,3-3 0 16,3 0-2-16,0-2-3 0,6-3-2 0,1-5 0 16,1 0 1-16,1-5 2 0,7-2-1 0,-3-4 2 0,5-5-7 15,6-4 6-15,-3-5 6 0,8-2 0 0,4-5 10 16,-1-2-7-16,7 0-4 0,1-9-4 16,4-1-4-16,-3 0 2 0,0-2-2 0,-2-1-2 0,-2 0-4 15,-1-1-16-15,-7 2-13 0,-1-2-21 16,-4 2-20-16,-1-1-23 0,-6 0-34 0,-2 2-58 15,-3 1-101-15,-3 2-349 0,-1 1-951 0</inkml:trace>
  <inkml:trace contextRef="#ctx0" brushRef="#br0" timeOffset="26481.6111">7048 8656 1814 0,'0'0'333'0,"0"0"-30"0,0 0-58 0,0 0-69 16,0 0-53-16,0 0-34 0,0 0-27 0,0 0-18 16,0 0-17-16,0 0-5 0,0 0-7 0,0 0-1 15,0 0 1-15,131-52-4 0,-97 52 3 0,4 0-3 16,2 0-4-16,-2 2 0 0,-2 0-1 16,4 0 2-16,2-2 2 0,-3 0 1 0,1 0-1 15,0 0-3-15,0-3-2 16,-1-1-8-16,1 0-6 0,-4 0-15 0,3-2-30 15,0 1-41-15,-3 2-71 0,0-3-123 0,-10 2-372 16,-9 2-928-16</inkml:trace>
  <inkml:trace contextRef="#ctx0" brushRef="#br0" timeOffset="26987.0757">8276 8571 2454 0,'0'0'180'16,"0"0"-72"-16,0 0-50 0,0 0-37 0,0 0-15 15,0 0 16-15,0 0 12 0,0 0 13 16,0 0 10-16,0 0-3 0,0 0-3 0,0 0-6 16,0 0-5-16,133 14-7 0,-105-19-9 0,1-3-2 0,-3 1-5 15,1-2-5-15,-5-1 1 0,-2-1-2 16,0 0 5-16,-5 0 1 0,2-1 1 15,-7 1-3-15,-1-1 4 0,1 2 5 0,-6 1 1 16,1 0 8-16,-4 1-4 0,-1 1-1 0,0 1 0 16,-2 1-8-16,-5 1 3 0,-2 0-2 0,0 2-5 15,-3 1 1-15,-5 1-12 0,-5 1-3 16,1 7-2-16,-2 1-3 0,-5 3 6 16,2 3 1-16,-1 2 1 0,-3 3 2 0,6 2-5 0,-2 1 0 15,3 6-1-15,3 0 1 0,2 5 0 0,6-1-2 16,3-1-1-16,8 2-3 0,1-4 3 0,11 2 3 15,8-4 6-15,9-1 4 16,7-4-2-16,13-4 2 0,4-5-4 0,7-4-2 0,2-7 5 0,1-2-1 16,-2-1 1-16,-5-7-1 0,-4-1-4 15,-4-1-2-15,-6-2-1 0,-2 0 3 0,-8 1 1 16,-6-1-2-16,-4 2 1 0,-4-1-1 16,-7 2 3-16,-3 1 6 0,-4 1 2 0,-2 2 6 15,-1-1-8-15,0 3-7 0,-1-2-5 0,-4 1-5 16,0-1 3-16,-4 2 0 0,0 0-2 15,-2 0-5-15,1 1-4 0,0 1-12 16,1 0-15-16,4 0-23 0,-2 0-39 16,5 3-61-16,0-1-102 0,-1 0-337 0,2-1-1088 0</inkml:trace>
  <inkml:trace contextRef="#ctx0" brushRef="#br0" timeOffset="28276.1368">9771 7942 0 0,'0'0'129'0,"0"0"306"0,0 0-50 15,0 0-26-15,0 0-44 0,0 0-23 0,0 0-29 16,0 0-37-16,0 0-33 0,0 0-36 0,0 0-35 16,0 0-29-16,0 0-23 0,0 0-18 15,-75-31-13-15,75 31-9 0,0 0-6 0,0 0-9 16,0 0-2-16,0 0-2 0,0 0-4 0,0 0 6 15,0 0-6-15,0 0 3 0,0 0 2 0,0 0-2 16,0 0 7-16,0 0 0 0,0 0-1 0,0 0 4 16,0 0-6-16,0 0 0 0,0 0-1 15,0 0-5-15,0 0 0 0,2 0-3 0,-2 0-1 16,0 1-3-16,0-1 0 0,0 0 1 0,0 0 0 16,0 0 5-16,0 0-6 0,0 0-2 0,0 0 1 15,0 0-7-15,0 0 6 0,0 0 1 0,0 0 2 16,0 0 2-16,0 0-5 0,0 0 1 15,0 0-1-15,0 0-1 0,0 0 3 0,0 0 0 16,0 0-1-16,0 0 1 0,0 0 0 0,0 0 1 16,0 0-2-16,0 0 9 0,0 1-9 0,0-1 0 15,0 0 0-15,0 0-7 0,0 0 8 16,0 0 0-16,0 0 0 0,0 0 5 0,0 0-7 16,0 0 0-16,0 0-2 0,0 0-2 0,0 0 4 15,0 0 1-15,0 0-1 0,0 0 0 16,0 1 1-16,1 2 1 0,0-2 0 0,-1 1 5 15,1-1-5-15,1-1 0 0,-2 0 0 16,0 0-6-16,0 0 6 0,0 0 1 0,0 0 0 16,0 0 5-16,2 0-6 0,-2 0 0 0,0 0-2 15,0 0 1-15,0 0 2 0,0 0-1 0,0 0 0 16,0 0-2-16,0 0 1 0,0 0 0 0,0 0 1 16,0 0 2-16,1 0-1 0,-1 0-1 0,1 0 1 15,1 0-5-15,-1 0 8 0,4 0-1 0,-2 1 0 16,-1-1 1-16,-1 0-5 0,1 2 1 15,1-2-2-15,-1 1 0 0,0-1 1 0,1 0 1 16,1 1-1-16,-1-1 2 0,1 1-2 0,2-1 2 16,1 1-1-16,-3 0 4 0,5 1-1 15,0-2 1-15,1 0 1 0,0 0-5 16,3 0 8-16,3 1-3 0,-1-1 4 16,4 0 2-16,4 0-6 0,2 0 2 15,-1-1-3-15,3 1-3 0,1-2 4 0,1 1-1 0,3 1 3 0,1-2-3 0,3 1 1 16,1 0-3-16,1-1 1 0,-1 4 2 15,0-4-5-15,1 1 1 0,-4 0 0 0,0 0-4 16,-1-1 6-16,0 0-1 0,-3 1 2 0,-1 0 2 16,-3 0-5-16,-5 0-1 0,0-1 0 0,-4 1-3 15,-2 0 5-15,-2 0-1 0,-2-1 1 16,-3 2 0-16,-1-1-1 0,0 1 1 16,-4 1-1-16,1-1 3 0,-2 0-2 0,-1-1 0 15,-1 1-1-15,0 0-2 0,0-1 2 0,0 1 2 16,0 0-2-16,0 0 3 0,0 0-5 0,0 0 0 0,0 0-1 15,0 0-1-15,0 0 2 0,0 0 0 16,0 0 2-16,0 0-2 0,0 0 0 16,0 0-1-16,0 0 0 0,0 0 4 0,0 0-3 0,0 0 1 15,0 0 0-15,0 0-4 0,0 0 3 16,0 0 0-16,0 0 1 0,0 0 1 16,0 0 0-16,0 0-2 0,0 0-2 0,0 0 0 15,0 0 3-15,0 0-2 0,0 0 2 0,0 0-2 0,0 0-2 16,0 0-1-16,0 0-1 0,0 0-1 15,0 0-3-15,0-1-5 0,0 1-4 16,0 0-11-16,0 0-5 0,0 0-11 0,0 0-19 0,0 0-6 16,0 0-19-16,0 1-25 0,0 1-32 15,0 3-50-15,0 0-87 0,0 2-182 16,0-1-386-16,0-2-374 16</inkml:trace>
  <inkml:trace contextRef="#ctx0" brushRef="#br0" timeOffset="28844.5768">10122 8343 409 0,'0'0'406'0,"0"0"-72"0,0 0-7 0,0 0-37 0,0 0-27 0,0 0-46 15,0 0-34-15,0 0-26 0,0 0-25 0,0 0-26 16,0 0-26-16,0 0-27 0,0 0-23 16,-25-1-10-16,25 1-7 0,0 0-1 0,0 0 0 15,0 0-6-15,0 0 5 0,0 0-3 0,0 0 7 16,0 0 10-16,0 0 3 0,0 0 4 15,0 0 1-15,0 0-5 0,0 0-2 0,0 0-2 16,0 0-3-16,0 0-4 0,0 0-3 0,2 0-6 16,-2 0-3-16,1 0-1 0,2 1-2 0,0-1 5 15,5 1 5-15,4 0 3 0,4 0 7 16,6 0-2-16,4 1-1 0,5-2-3 16,3 0-5-16,3 0-2 0,1 0-2 0,6 0 0 15,0-2 1-15,-1-1 0 0,0-1 0 0,-2 1-3 0,1-1 3 16,-5 1-4-16,0-1-1 0,-3 0 3 15,-4-1-3-15,-2 2 1 0,-4-2 0 0,-4 2-1 16,-2-2 3-16,-5 1 0 0,-3 2-1 0,-1 0 3 16,-3 1-3-16,-2 2 1 0,-3-1 3 0,-1 0-2 15,0 0 3-15,0 0 3 0,0 0-4 0,0 0 1 16,0 0-1-16,0 0-3 0,0 0-3 16,0 0 3-16,0 0-8 0,0 0 5 0,0 0 0 15,0 0-6-15,0 0 8 0,0 0-6 0,0 0-6 16,0 0-9-16,0 0-37 0,0 0-27 15,2 0-50-15,0 2-85 0,1 0-185 0,-2 1-786 0,0-1-410 0</inkml:trace>
  <inkml:trace contextRef="#ctx0" brushRef="#br0" timeOffset="29752.4591">8266 6570 1202 0,'0'0'316'0,"0"0"7"0,0 0-37 0,0 0-17 16,0 0-33-16,0 0-48 0,0 0-48 0,0 0-35 16,0 0-31-16,0 0-23 0,0 0-14 0,0 0-14 15,13-96-4-15,7 87-2 0,7-2-2 0,4 2 0 16,1 2-2 0,8 1-2-16,-1 3-4 0,0 5-1 0,1-2-1 0,-5 8-3 0,1 3 0 15,-3 4-1-15,-2 1 2 0,-2 5 1 16,-5 3-1-16,-2 6 1 15,-3 2-2-15,-3 4 1 0,-5 3 3 0,-6 4 3 0,-2 1 2 0,-3 1 4 16,-7-1-2-16,-6 0 2 0,-4-3 3 0,-5 0-4 16,-5-4 3-16,-2-3-3 0,-2 1-1 0,-2-4 4 15,1-2-4-15,-1-3 2 0,3-4-1 0,1-2 1 16,1-5-3-16,8-2-2 0,1-4 0 16,7-2-2-16,2-2 2 0,7-2-2 0,2-2-3 15,1 0 2-15,0-1-4 0,0 0-1 0,4 0 4 16,8-2 1-16,8-3 10 0,15-3 1 15,3-3 2-15,12-1 0 0,9-1-6 16,4 0 1-16,5-2-6 0,-4-1-1 0,3 3 1 16,-4-1-1-16,-2 1 0 0,0 1-2 0,-4 2 0 15,-4 0-1-15,-3 2-1 0,-6 2 5 0,-4 2-7 0,-9 1 0 16,-5 1-1-16,-12 0-7 0,-5 2 7 16,-2 0 1-16,-4 0-1 0,-3 0 4 15,0 0-4-15,0 0 0 0,0 0-1 0,-2 2-2 0,-2-1 4 16,0 1 2-16,1 2 3 0,-2-2 3 0,2 0-2 15,0 1-1-15,-1-2-2 16,3-1 4-16,1 1-8 0,-1-1-4 0,0 1-15 0,1 0-21 16,-1 3-34-16,1-1-67 0,0 2-149 15,0-3-801-15,0 0-675 0</inkml:trace>
  <inkml:trace contextRef="#ctx0" brushRef="#br0" timeOffset="31768.6621">13605 6565 915 0,'0'0'852'0,"0"0"-464"16,0 0-82-16,0 0-69 0,0 0-39 0,0 0-30 16,0 0-33-16,0 0-26 0,0 0-16 15,0 0-26-15,0 0-14 0,0 0-21 0,18-115-18 16,-18 115-7-16,0 6-13 0,-2 3 1 0,-5 9 4 15,0 7 2-15,-2 8 10 0,-5 7 0 0,1 10 0 16,-4 9 2-16,4 5 0 0,-6 5-1 16,4 5-1-16,-4 1-1 0,-1-1-5 0,2 1 1 15,0-2-2-15,5-5-2 0,1-8 2 0,3-5 0 16,1-8-1-16,6-10 2 0,-2-6-2 16,-1-6-1-16,4-4 1 0,-1-5 0 15,0-3 0-15,1-4 3 0,2-4 3 0,-1-4 6 0,0-1 11 16,0 0 11-16,-1-7-3 0,4-3-3 0,0-4-13 15,3-5-12-15,0-3-2 0,2-2-4 0,1-4 3 16,2-1-1-16,0-4 2 16,5-1-2-16,0 0-2 0,4 0-1 0,1 2-2 0,6 2-4 15,-3 2 1-15,4 4 3 0,0 3-1 16,1 2 4-16,3 4-2 0,0 2-2 16,0 3-1-1,0 4-1-15,1 3 0 0,1 3 1 0,-2 0 0 0,1 6-1 0,-2 6 1 16,-1 2 0-16,-2 4 2 0,-4 3 4 0,-2 1-4 0,-7 4 0 15,-1 2 0-15,-6 2-1 0,-2 0 1 0,-6 2 3 0,1 0-2 16,-9 0 2-16,-2 1 1 0,-9-3-1 16,-2 2 0-16,-3-3 3 15,-4-2-3-15,-3-5 2 0,-2-2 2 0,-3-3-3 0,3-7 3 16,-1-1 1-16,0-3 0 0,2-2 3 0,1-1-3 16,0-2 0-16,1 0 0 0,1-1-2 0,3 0 4 0,5 0 1 15,1-4 0-15,3 0 0 0,3 0-3 16,-1 0-1-16,6 0 0 15,2 0 1-15,2 1-3 0,1 0 0 16,-1 0-1-16,4 2-1 0,0-2 3 0,0 1-3 0,1-1-3 0,0 2-7 16,0 0-20-16,1 0-33 15,2 1-40-15,7-2-56 0,4 2-80 0,3-1-165 0,0 1-733 0,-5-1-535 16</inkml:trace>
  <inkml:trace contextRef="#ctx0" brushRef="#br0" timeOffset="32147.6248">14761 7388 2944 0,'0'0'187'0,"0"0"-24"0,0 0-53 16,0 0-4-16,0 0-9 0,0 0-20 0,0 0-13 15,0 0-13-15,0 0-10 0,0 0-9 0,0 0-11 16,0 0-6-16,0 0-7 0,0 0 0 0,7-20-5 15,8 17 2-15,11 0 1 16,5-1-3-16,4 2 5 0,5 0-5 0,6 0-1 16,-2-1 1-16,4 2-3 0,-3-1 0 0,4 2 3 0,-1 0-3 0,-4-1 2 15,2 1 2 1,-5 0-4-16,0-2 3 0,-6 1-1 0,2 0 0 0,-5 0-2 16,-8 2 4-16,-4-2-4 0,-6 0 5 0,-4 0 1 15,-7 1 2-15,-1-2 6 0,-2 2-3 0,0 0 2 16,0 0-1-16,0 0-5 0,0 0 2 15,0 0 1-15,0 0-2 0,0 0 0 0,0-1-1 16,0 0-7-16,-1-1 0 0,0-2 0 16,0 1 0-16,0 0 0 0,1-1 0 0,0 3-29 0,0-1-18 15,0 1-35-15,-1 0-56 0,1 1-81 16,0-2-130-16,0 2-383 0,0 0-990 0</inkml:trace>
  <inkml:trace contextRef="#ctx0" brushRef="#br0" timeOffset="32786.3">16915 7207 2268 0,'0'0'153'0,"0"0"7"0,0 0-29 0,0 0 8 0,0 0 6 15,0 0-19-15,0 0-20 0,-10-117-19 16,2 105-21-16,-3 0-12 0,3 0-14 0,-2 1-4 16,-3 2-4-16,2-1-4 0,-3 1-6 0,-2 1-5 15,-5 0-6-15,1 1-2 0,-9 1 3 16,-2 2-4-16,-3 1 1 0,-6 3 0 0,-3 0-5 0,-4 4 4 16,-1 2-1-16,0 4 1 0,1 3 1 15,-1 2 0-15,5 4-1 0,-1 3-1 16,5 3-3-16,1 0-2 0,7 6 0 0,3-1-1 0,8 2 0 15,9-1 2-15,6 1-2 0,5-3 0 16,3-1 4-16,13-2 0 0,6-2 4 0,8-3 3 16,4-2-1-16,8-5 1 0,1-3-3 15,1-5 0-15,0-4 2 0,-4-2-3 0,-1 0 1 16,-5-3 0-16,1-6-7 0,-10 0 4 0,2-3 1 0,-4-2-1 16,-2-3 1-16,-1 3 1 0,-1-5-3 15,-6 1 1-15,2-1 3 0,-5-2-5 0,-3 2 1 16,0 1 1-16,-5 1-8 0,2 1 8 15,-4 1-3-15,1 3 0 0,-1-1 7 0,0 3-8 0,0 1 3 16,0 0 1-16,0 4-1 0,0 1 2 16,-1 1 3-16,-1 2-2 0,2 0 1 0,0 1 0 15,0 0-5-15,0 0-1 0,0 0 0 16,0 0-10-16,0 0-5 0,0 4 1 0,0 5-7 16,0 5 12-16,0 2 6 0,0 3 0 0,2 3 5 0,0 0-5 15,0 0-1-15,0 2 2 0,4-1-7 16,-4 2 5-16,3-1 1 0,0 1-1 0,-1 0 6 15,1-3-5-15,-3 2 1 0,3-2-1 16,-1-2 0-16,0 0 0 0,2 1 0 0,-1-2 2 16,0 1-5-16,2-3 2 0,-2-4-1 0,5-2-2 0,-2-2 0 15,2-2-13-15,2 0-15 0,5-2-28 16,0-2-44-16,0 0-54 0,6-2-109 0,-6-1-431 16,-6 0-1014-16</inkml:trace>
  <inkml:trace contextRef="#ctx0" brushRef="#br0" timeOffset="33212.1788">17532 6652 1886 0,'0'0'241'0,"0"0"-58"0,0 0-37 0,0 0 4 0,0 0 8 0,0 0-4 0,0 0-28 15,0 0-47-15,0 0-34 0,0 0-23 16,0 0-21-16,0 0 4 0,0 0 3 0,0 0 6 16,77 9 9-16,-62 12-2 0,4 3 4 15,2 3 7-15,-1 3-1 0,2 5 6 0,-1 2 2 0,0 1-3 16,0 3 0-16,-1 1 3 15,-2 1-1-15,0 2-2 0,-4 2 0 0,0 3-12 16,-4 2-6-16,-3 2 2 0,-2 3 1 16,-4 6 6-16,-2 2 2 0,-5 3-3 15,-5 2-2-15,-1 0-4 0,-4 3-3 0,-2-1 0 0,-1 0-5 16,-5 0-2-16,0-2 0 0,-5 0-2 16,-1-3 2-16,-2-1-6 0,-2-3-1 15,0-1 1-15,-3-2-4 0,-5-7 4 16,-2-3-3-16,-4-8-5 0,-2-2-10 0,-4-5-22 0,0-4-31 0,-6-3-34 0,-2-5-64 15,-6-5-104-15,19-6-288 0,15-6-1114 0</inkml:trace>
  <inkml:trace contextRef="#ctx0" brushRef="#br0" timeOffset="33782.2588">13157 6649 1742 0,'0'0'164'0,"0"0"13"0,0 0 24 0,0 0-14 15,0 0-9-15,0 0-21 0,0 0-50 16,0 0-31-16,0 0-20 0,-118-64-16 0,107 67-9 0,-2 6-6 15,0 5-3-15,-3 6 2 0,1 5 0 16,-3 5 3-16,-3 7 4 0,1 8 1 16,-2 9 5-16,-5 7-2 0,-1 9-2 0,-4 11 0 15,1 9-3-15,-2 7 2 0,-1 8 0 16,4 5-4-16,2 0-2 0,5 1-6 16,4-3-1-16,1-1 4 0,4 0 0 15,4-4 1-15,3-2-2 0,6-3-5 16,2-8 0-16,1-5-4 0,11-9 4 0,4-4-8 0,8-6-1 0,5-3-1 15,5-7-5-15,7-3 7 0,8-7-1 0,5-7-2 0,5-5-1 16,8-8-4-16,1-8-2 0,2-8-5 0,1-6-6 16,0-4-20-16,-3-1-28 0,-5-6-44 0,-4-2-80 15,-9-4-177-15,-12 3-819 0,-17 2-547 16</inkml:trace>
  <inkml:trace contextRef="#ctx0" brushRef="#br0" timeOffset="34556.0735">13438 8119 22 0,'0'0'640'0,"0"0"-183"0,0 0-112 0,0 0-33 0,0 0-43 15,0 0-55-15,0 0-30 0,0 0-24 16,0 0-24-16,0 0-12 0,0 0-14 0,0 0-14 16,0 0-21-16,-114-54-18 0,114 54-21 15,0 0-17-15,0 0-13 0,0 0-9 0,3 0-2 0,-1 0 6 16,2 1 9-16,2 0 10 0,3 2 7 15,2-1 5-15,3 0-1 0,5 0-1 16,4-1-1-16,2 2-6 0,5-1-6 0,6-2-3 16,2 1 0-1,5-1-2-15,8 0 1 0,4 2-2 0,6-2 0 16,6 0-2-16,6 1 0 0,3-5-2 0,6 2-1 0,5 1 0 16,3-2 2-16,3 2-2 0,2 0 2 15,5 1 2-15,6-2-2 0,1 4 1 0,2-2-1 16,2 0-5-16,1 0 1 15,2 1-2-15,-1-1 2 0,6 1 1 16,-3 0 3-16,2 2 1 0,-4-1 2 0,-3-1-1 0,-2 2-1 0,-4-3-1 0,-3 3 1 16,0-2-1-16,-5 2 1 0,-4-3 0 0,-6 1-2 0,0-1 2 15,-6 1-2-15,-6 0 3 0,-2 0 3 0,-6 1-6 16,-7-1 1-16,-8-1-3 0,-5 0-1 0,-8 0 3 16,-6 0 0-16,-8 1 1 0,-6-1-1 15,-9 0 0-15,-2-1 4 0,-6 1 3 0,-2 0 4 0,0 0-1 16,0 0-5-16,0 0-3 15,0 0-8-15,0 0 1 0,-1 0-2 0,0 0-1 0,1 0 3 16,-1 0-4-16,1 0-2 0,-1 0-1 16,1 0 0-16,0 0 2 0,0 0 3 15,0 0 0-15,0 0 0 0,0-1-5 0,-2 1-7 0,0 0-8 0,0 0-2 16,-2 0-16-16,-2 3-21 0,-3 1-34 16,1-1-57-16,-6 2-99 15,5-3-273-15,4 1-1151 0</inkml:trace>
  <inkml:trace contextRef="#ctx0" brushRef="#br0" timeOffset="35450.5375">15675 8295 0 0,'0'0'0'0,"0"0"105"0,0 0 329 0,0 0-19 0,0 0-41 0,0 0-50 16,0 0-39-16,0 0-36 15,0 0-35-15,0 0-27 0,0 0-26 0,0 0-22 0,0 0-19 16,0 0-15-16,59-93-13 0,-59 90-12 15,0 1-6-15,0 0-10 0,0 2-8 0,0 0-5 16,0 0-14-16,0 0-7 0,0 0-8 0,-1 0-7 16,1 0 2-16,-1 0-4 0,-2 0 0 0,1 0-1 15,-4 2-5-15,-3 1-2 0,-5 1-1 0,-1 1-2 16,-2 1 2-16,2 0 1 0,-1 0 4 16,-2 2-3-16,4-1 3 15,-4 1-1-15,3 3-2 0,-3-1 4 0,-1 3-4 16,1-1 1-16,-2 2 1 0,3 2-6 0,-3 1 4 15,0-1-1-15,1 2-2 0,-1 1 5 0,1 0-5 0,1 2-1 0,3 1 0 16,-2 1-2-16,2 0 1 0,-1 3 2 16,3 0 1-16,-1 1-1 0,3 1 1 0,-1-1-3 0,3 1 0 15,3 1 3-15,-3 1-5 0,3-2 4 16,3 1-2-16,1 0-3 0,-1-1 8 16,6-3-2-16,-2 0 4 0,4 0-1 0,5-1-4 15,5-4 3-15,-2 0-2 0,6-2 2 16,2 0 6-16,0-3-2 0,5-2 4 0,1-1-6 15,3-3 0-15,2-2-1 0,3-3-6 0,-2-3 7 16,-1-1-4-16,-1 0 1 0,0-5 3 0,4-3-5 0,-4-1 4 16,0-2-2-1,-1-2-1-15,-4-1 1 0,1 0-4 0,-5-1 3 0,-2 0 2 16,-4 0-2-16,-4 1 5 0,-7 0-2 0,2 3-5 0,-5-2 6 16,-1 1-1-16,-1-1-1 0,0 1-1 15,-3-2-3-15,-4 1-4 0,0 1 6 0,-4 2-1 16,-2 2-7-16,0-1 4 0,-4 3-3 0,-1 1-2 15,-5 3 8-15,2 2-6 0,-2-1 1 0,-4 2 2 16,2 5-2-16,-2 1 2 16,5 2 0-16,-2 0 0 0,0 3-1 0,3 0 0 0,2 2 0 15,3 0 0-15,-1 0-1 0,2 0-3 0,1-2 5 16,2 3-6-16,4-2 2 0,5-1 3 0,0 0-14 16,3 0-9-16,0-4-15 0,6 2-29 0,8-2-33 15,1 1-65-15,10-5-146 0,-10-3-703 16,1 0-740-16</inkml:trace>
  <inkml:trace contextRef="#ctx0" brushRef="#br0" timeOffset="37607.9003">18540 6302 831 0,'0'0'536'15,"0"0"-116"-15,0 0-76 0,0 0-50 0,0 0-49 16,0 0-49-16,0 0-39 0,0 0-29 16,0 0-26-16,0 0-16 0,0 0-6 0,0 0-11 15,-38-48-5-15,38 48-5 0,0 0-20 0,0 0-5 16,0 0-11-16,0 0-10 0,2 0 2 0,3-1-3 15,5-2 3-15,11 0 3 0,9 1-5 0,9-1-2 16,7 0-7-16,3 3-2 31,0 2-7-31,-4 4 4 0,-1 3-2 0,-4 1-1 0,-4 4 10 0,-6-1-7 0,-3 5 1 0,-3 0 1 0,-5 5-5 16,-1 2 4-16,-4 2-1 0,-4 4 2 0,-5 4 4 16,-5 4-3-16,0 1 0 0,-13 4 1 15,-4 1-4-15,-5 1 3 0,-6 0 1 0,-4-3-1 16,-3 1 3-16,0-3-2 0,-1-4 0 15,0-3 0-15,2-5-2 0,3-5 3 0,2-3 1 16,4-4-3-16,2-1-2 0,5-3 1 16,3-3-1-16,7-2 1 0,4-1 2 0,2-3-4 0,2-1 1 15,2 2 0-15,8-3-1 0,8 0 4 16,10-2 2-16,9 0 1 0,11-1 1 0,11-3-3 16,5 0-2-16,7 0 1 15,4-1-2-15,2 0 0 0,-1 1 1 0,0-1 1 16,-4 0-2-16,-1 3 1 0,-6 0-3 0,-6 0-1 0,-3 1 2 15,-5 0-3-15,-8 1 5 0,-8 1-1 0,-7-2-3 0,-8 1 3 16,-6-1 0-16,-7 1 0 0,-2-1 5 16,-5 1 0-16,0 0 2 0,0 0 3 0,0 0-3 15,0 0 0-15,0 0 0 0,-1 0 0 16,-1 0 0-16,2 0 0 0,0 0-2 0,0 0-2 0,-2 0 2 16,2 0-3-16,0 0 1 15,0 0 0-15,-1 0-4 0,1 0 0 0,0 0 0 16,0 0-8-16,0 0-10 0,-1 0-26 0,0 0-37 0,-2 0-56 15,-3 4-116-15,2 2-414 0,0-2-1087 16</inkml:trace>
  <inkml:trace contextRef="#ctx0" brushRef="#br0" timeOffset="60469.7188">521 11971 679 0,'0'0'356'0,"0"0"14"0,0 0-56 0,0 0 16 16,0 0-10-16,0 0-38 0,0 0-46 0,0 0-41 16,0 0-62-16,0 0-51 0,0 0-43 15,0 0-28-15,0-9 8 0,1 4 3 0,6-10 1 16,-3 6-5-16,13-15-4 0,4-13-1 0,2-3-31 16,10-16 3-16,5-1-1 0,2-7 0 0,1 1 30 15,0-3-2-15,-2 2 2 0,-6-2-1 16,-2 4 4-16,-3 0-2 15,-5 4 0-15,-5-1-1 0,-6 10-5 0,-3 3 10 16,-6 9 1-16,0 5 1 0,-3 7 3 16,-4 8-11-16,-2 4-8 0,-4 6-4 0,-5 4-11 0,1 3 5 0,-5 6 0 0,-3 8 2 15,-4 4 6-15,4 4-8 0,-5 6 0 16,4 4-2-16,3 7 1 0,8-1 1 0,4 6 2 16,8 1 1-16,6 0 2 0,12 1 1 15,7 1 2-15,8-3 0 0,9 1 2 0,4-4-2 16,5 1 0-16,-1-4-1 0,3-1-3 15,-3-4 4-15,-6 1-2 0,1-4 2 0,-11 2-1 0,-4-5-3 16,-8 0-1-16,-4-2 0 0,-8-2 0 16,-3 0-2-16,-7 0 0 0,0-3 3 0,-10 1-3 15,-5 1 6-15,-3-1 0 0,-6 3-1 16,0-4 1-16,-5 1-5 0,-5-1 1 0,-2 1 0 16,-3-3 2-16,2-2 0 0,-2 0 2 0,-1-3 0 15,2-4 0-15,0-1 2 0,5-4-4 0,3-4-9 16,0 0-16-16,8-9-39 15,4-6-59-15,7-10-101 0,8-3-136 0,2 3-333 16,1 5-650-16</inkml:trace>
  <inkml:trace contextRef="#ctx0" brushRef="#br0" timeOffset="60700.2797">1622 10924 2153 0,'0'0'347'0,"0"0"-87"0,0 0-33 15,0 0-71-15,0 0-39 0,0 0-44 16,0 0-47-16,0 0-23 0,0 0-15 15,0 0 22-15,0 0 18 0,0 0 14 0,0 0 6 0,-16 164-20 16,11-108-15-16,5 3-6 0,0 0 0 0,3 1 0 16,4-1-1-16,3 1 2 15,5-2-1 1,-2 0 0-16,0 0 2 0,2-5-3 0,-1-2 0 0,-2-8-10 0,4-4-7 16,-6-6-13-16,2-6-25 0,-3-5-33 0,-3-4-48 0,0-5-60 0,1-5-65 15,-4-4-100-15,-2-4-128 0,-1 0-432 16,0 0-176-16</inkml:trace>
  <inkml:trace contextRef="#ctx0" brushRef="#br0" timeOffset="61391.7825">1456 11729 122 0,'0'0'594'0,"0"0"-95"0,0 0-83 0,0 0-65 16,0 0-63-16,0 0-89 0,0 0-62 16,0 0-51-16,0 0-31 0,0 0-12 0,-47-136-11 15,87 107-21-15,9 2 0 0,4 0-5 0,6 2-1 16,4 1 15-16,6 1-5 0,-1 2 1 15,-4 1-2-15,-1 4-3 0,-5 2-1 0,-6 1-2 16,-4 1-2-16,-8 1-2 0,-8 5 1 16,-6 2 1-16,-8 0-2 0,-3 3 2 0,-11 0-7 0,-3 1-2 15,-1 1 1-15,0 6 9 0,-2 4 17 16,-4 4 12-16,-4 4 8 0,-4 2-1 0,1 4-4 16,-4 2-9-16,6-1-8 0,2-1-10 0,5-2-4 15,4-2-4-15,3-2 2 0,11-3 0 0,11-3 6 16,6-5 15-16,9-6 4 0,9 0 3 0,6-11-4 15,6-6-10-15,3-4-6 0,1-5-5 16,-2-3 0-16,-2-4-5 0,-2-2 0 0,-5-4 0 16,-4-2-2-16,-1-6 2 0,-6-4 0 15,-1-5 1-15,-6-5 4 0,-6 0 0 0,-8 0 2 16,-4 2 0-16,-10 5 2 0,-5 2 4 0,-3 8 0 16,-7 5 5-16,-4 6 0 0,-2 7 3 0,-3 5 5 15,1 6 0-15,-3 3-1 0,0 5-4 0,1 4-9 16,-1 1-5-16,-2 8-11 0,0 11 1 0,-4 10 1 15,0 8 1-15,3 11 2 0,2 11-7 16,1 9-2-16,5 11-3 16,1 9 2-16,1 7 3 0,2 7 2 0,1 3 2 0,2 1 0 0,1-1 2 15,2 2-3-15,1-6-1 0,1-7 4 16,1-14-10-16,1-12 7 0,5-16-2 0,0-15-1 16,1-13 8-16,-1-9-4 0,-4-7 1 0,0-6 10 0,-1-2 9 15,1-9 3-15,0-9-1 0,0-8-9 16,1-10-11-16,1-8-1 0,-3-9 2 15,2-10-3-15,1-8 3 0,1-5-7 0,0-1-1 0,4-3 4 16,3 5-7-16,3 3 4 0,6 5 1 16,3 6-6-16,3 7 5 0,4 7-1 15,-2 5-1-15,2 7 2 0,-1 8-5 0,-2 7 1 16,-5 6 1-16,1 7 0 0,-3 4 1 0,-2 3 2 16,-1 5-1-16,0 7-1 0,1 7 2 15,-6 7 0-15,2 5 0 0,-6 4 2 0,-3 7-2 16,-6 1 2-16,0 3 2 0,-10-1-2 0,-5 0 4 15,-6 3-1-15,-3-3-2 0,0-3 2 0,-6-3-6 0,0-3 3 16,1-9-1-16,-2-3 2 0,2-6 2 16,-2-3-2-16,2-3-3 0,5-5-10 0,0-3-19 15,8-4-29-15,4-6-49 0,6-10-100 16,4 2-330-16,2 3-1053 0</inkml:trace>
  <inkml:trace contextRef="#ctx0" brushRef="#br0" timeOffset="61544.415">3761 11047 2578 0,'0'0'120'0,"0"0"-28"16,0 0-36-16,0 0-10 0,0 0-27 0,0 0-13 15,0 0 4-15,0 0-6 16,0 0 5-16,0 0-6 0,0 0-37 0,0 0-72 0,0 0-192 0,0 0-627 16,-48 118-651-16</inkml:trace>
  <inkml:trace contextRef="#ctx0" brushRef="#br0" timeOffset="62220.4365">483 12909 1862 0,'0'0'206'0,"0"0"-3"0,0 0-32 0,0 0-18 0,0 0-1 16,0 0-5-16,0 0-29 0,0 0-23 16,0 0-22-16,0 0-23 0,0 0-13 0,0 0-11 15,0 0-5-15,0 0 4 0,-24-15-4 0,25 12 10 16,4 1 3-16,12 0-1 0,12-3 12 0,5 2-29 16,16-4-1-16,12-1 2 15,9-1-9-15,11-5 24 0,9-2-1 0,29-7 1 16,22-7-1-16,20-5-18 0,9-4-4 15,-15 5-9-15,-9 2 0 0,-10 1 14 0,0 3 0 0,-2-1 11 16,-3 1-9-16,0 1 3 0,-3 3-1 0,-2 0-6 16,-5 2 4-16,-7 3-3 0,-7 2 1 0,-8 0-5 15,-8 5-2-15,-9 1-1 0,-8 0-4 0,-10 4 3 16,-11 3-1-16,-12 1-1 0,-12 3-1 0,-8 0-4 16,-8 0 2-16,-10 0 0 0,-4 0 0 0,0 0 0 15,-9 0-1-15,-4 1-3 0,-8 4-5 16,-6 3-8-16,-5-2-14 0,-6 0-21 15,-2 2-27-15,-2-1-43 0,0 0-77 0,0 2-173 16,13-2-746-16,7-3-603 0</inkml:trace>
  <inkml:trace contextRef="#ctx0" brushRef="#br0" timeOffset="62683.6926">793 13239 2842 0,'0'0'-11'0,"0"0"-25"0,0 0-6 16,0 0 14-16,0 0 24 0,0 0 29 0,0 0 10 0,0 0 8 16,0 0 1-16,0 0 6 0,0 0-2 0,0 0-7 15,0 0-11-15,0 0-6 0,-39 5-5 16,42-5-3-16,5 1 9 0,1 0 4 0,4-1 1 15,5 0 5-15,4 0-6 0,8 0-2 0,4 0-5 16,10-2-1-16,4-3 1 0,10-1 2 0,23-2 2 16,21-2-2-1,12-2-18-15,14-2-8 0,-15 0 2 0,-8 1-2 0,-6-1 15 0,1 0 2 16,-1-2-5-16,0-2-3 0,-2-2 2 16,-1 1 0-16,1-2 0 0,-3 0 5 0,3 0-7 0,-3 2-1 15,1-1-1-15,-3 1-4 0,-1 2 8 16,-3-2 1-16,-6 3 0 15,-2 1 1-15,-6 3-4 0,-5 1 0 0,-5 0 0 0,-6 4 2 0,-7 0-2 16,-9 3-2-16,-9 2 0 0,-9 0-6 16,-9 2 2-16,-7 0-2 0,-4 0 0 0,-2 0 7 15,-2 0-8-15,0 0 0 0,-4 3-2 0,-2 0-4 16,-3 3 8-16,0 1 0 16,0 0-3-16,-3 1-7 0,1-1-21 0,-3-1-24 0,2 1-35 15,-1 0-62-15,-3-2-111 0,6 1-346 0,3-4-1058 0</inkml:trace>
  <inkml:trace contextRef="#ctx0" brushRef="#br0" timeOffset="71620.6559">4112 11014 0 0,'0'0'0'0,"0"0"278"16,0 0-9-16,0 0-1 0,0 0-17 0,0 0-27 15,0 0-29-15,0 0-19 0,0 0-22 0,0 0-15 16,0 0-22-16,0 0-18 0,-15-45-18 15,14 41-14-15,0-1-2 0,-1-1-3 0,2 1 1 16,-1-1-2-16,1 0-1 0,0 0-7 0,-1 0-3 16,1-2-5-16,2-1-7 0,2 0-7 15,4-1-7-15,1-3-5 0,4 1 0 0,4-2 4 0,6-3 6 16,3 1-4-16,5 2-1 0,3-3-2 16,1 2-7-16,3 1 4 0,-2 3 0 0,2 0-6 15,-4 4 2-15,1 2-5 0,-2 3-4 16,-6 2 1-16,-2 0-6 0,-1 3-2 15,-6 4 0-15,0 4-1 0,-1 1 1 0,-4 5 0 0,-3 2 3 16,-2 3-2-16,-5 4 3 0,-2 3 1 16,-1 2 0-16,-4 1 5 0,-7 2-3 0,-1-2 3 15,-3 0 1-15,-2-3 0 0,-1-4 2 0,2-2 2 16,-3-2 1-16,0-3-1 0,2-2-2 0,1-3 2 16,1-3-2-16,0-2 3 0,5-3 2 15,2-4 0-15,5 0 5 0,0 0 0 0,2-1 0 16,1 0 2-16,0 0-6 0,5-1-6 0,4-4-8 15,4-1-6-15,10-3-3 0,2-1-1 0,6 2 2 16,1 2 3-16,2 1-1 0,1 3 0 0,0-1-1 16,1 3 0-16,-4 0 0 0,-2 2 1 0,0 5 4 15,-4 0-4-15,-1 6 2 0,0 2-2 16,-7 2-4-16,0 3 4 0,-6 2-1 16,-3 3 3-16,-1-1 2 0,-7-1-4 0,-1 1 2 0,-5 0 0 15,-5 1 0-15,-6-3 5 0,-3 0 0 16,-2-2 0-16,-3-1 3 0,-1-2-2 15,3-4 2-15,-2 0 3 0,0-1 5 0,1-4 7 0,0-2 5 16,0 1 0-16,0-4-6 0,2-1 3 16,4-2-3-16,-1 0 2 0,6 0 0 0,-1 0-8 15,5-1-3-15,-2-1-5 0,3 0 0 0,0-1 1 16,2 1 1-16,0 0-1 0,3 0-3 0,-4-1 0 16,3 1-1-16,-1 0 1 0,-1-1 5 15,3 0-5-15,-1 0 3 0,-1 1-5 0,2 1-4 0,1 0 6 16,-2 0-2-16,2 1 4 0,-2-2 4 0,2 1-8 15,0 1 1-15,1-1-3 0,-1 1-4 16,1 0 4-16,0 0 1 0,0 0 0 0,0 0 0 16,0 0-4-16,0 0-1 0,0 0 1 15,0 0 4-15,0 0-2 0,0 0 1 0,0 0-2 16,0 0-5-16,0 0 4 0,0 0-1 16,0 0 3-16,0 0 6 0,0-1-6 0,0 1 0 15,0 0-3-15,0 0-7 0,0 0 11 0,0 0-1 0,0 0 1 16,-2 0 2-16,2-1-5 0,-1 0-2 15,0-2 0-15,-3 1-3 0,2-2 0 0,-1 1-3 16,1-1-11-16,-1-1-21 0,2 1-25 16,1-1-46-16,0-1-83 0,0 1-225 0,1 1-784 15,2 2-510-15</inkml:trace>
  <inkml:trace contextRef="#ctx0" brushRef="#br0" timeOffset="73620.6664">6690 11462 240 0,'0'0'782'0,"0"0"-318"0,0 0-102 0,0 0-83 16,0 0-48-16,0 0-26 0,0 0-41 16,0 0-36-16,0 0-43 0,0 0-39 0,0 0-25 0,0 0-11 15,-29-13 5-15,31 28 15 0,6 4 17 0,-4 3 10 16,4 5-1-16,0 1-5 0,4 4-13 16,-1 5-5-16,0 4-3 0,0 6-1 0,0 8 5 15,-5 3 1-15,2 9-2 0,-6 1-2 16,-2 4-12-16,0-1-2 0,-1-3-6 0,-7-4-1 15,5-4-3-15,-4-6-3 0,3-7 0 16,-2-7-2-16,3-9 1 16,-3-6 1-16,3-7 0 0,0-6 3 0,-1-6 0 0,2-2 14 0,1-4 3 15,-2 0 3-15,-2-4 1 0,1-7-17 16,-5-8-2-16,0-5-4 0,-1-5-4 16,-2-7 7-16,2-6-4 0,-2-3-1 0,0-7 0 15,2-6-6-15,3-4 3 0,-2-6 1 0,1-4 0 0,3-1 2 16,-2-2-1-16,-1 0 2 0,5 3-2 0,-4 1 2 15,4 4 0-15,-3 0-4 0,3 2 3 0,3 2-2 16,-2 0-1-16,2-1 1 0,1 0-3 16,2 3 4-16,7 1-1 0,6 3 0 0,1 1 3 15,6 4-8-15,3 3 0 16,4 4 1-16,3 5-1 0,3 3 4 0,3 3 4 16,-1 5-1-16,4 1 1 0,-2 4-3 0,2 3-3 0,1 4-1 15,-2 5 0-15,-2 1 3 0,1 5-2 0,-6 6 1 0,-3 0-4 16,-1 7 0-16,-3 5-6 15,-6 0-8-15,0 4-11 0,-3 2-20 0,-6 1-15 16,-1 2-21-16,-1 2-28 0,-4 3-33 16,-4 2-40-16,-1 3-81 0,-1 0-169 0,-3-7-432 15,-2-7-632-15</inkml:trace>
  <inkml:trace contextRef="#ctx0" brushRef="#br0" timeOffset="73963.4759">6601 11820 1611 0,'0'0'79'0,"0"0"-6"16,0 0 35-16,0 0 14 0,137-27 5 0,-83 10-11 16,5-5-27-16,7-2-10 0,5-2-16 15,5-2-9-15,0 0-10 0,2 1-9 16,-4 0-4-16,-4 3 5 0,-3 2 9 15,-10 4 10-15,-5 3 5 0,-7 2 3 0,-11 4-3 0,-3 3-3 16,-10 3-3-16,-3 3-7 0,-9 2-1 0,-6 5 6 16,-2 4 8-16,-1 4 8 0,0 4-3 0,-4 3-13 15,-4 4-10-15,-3 3-9 0,1 4-9 0,-5 2-2 16,-1 2-7-16,-2 0-6 0,4-2 4 16,2-1-5-16,0-6-5 0,6-4 3 0,1-6-11 15,5-4 1-15,0-4-8 0,3-4-21 0,1-2-27 0,3-2-49 16,2-2-74-16,-3-7-139 0,2-2-527 15,-2 4-812-15</inkml:trace>
  <inkml:trace contextRef="#ctx0" brushRef="#br0" timeOffset="74093.2587">7514 10864 711 0,'0'0'207'16,"0"0"-82"-16,0 0-86 0,0 0-50 0,0 0-92 0,0 0-325 15,0 0-112-15</inkml:trace>
  <inkml:trace contextRef="#ctx0" brushRef="#br0" timeOffset="76139.4941">8064 11514 367 0,'0'0'456'0,"0"0"-2"0,0 0-103 16,0 0-58-16,0 0-30 0,0 0-40 0,0 0-42 15,0 0-36-15,132-117-29 0,-104 108-27 16,1 2-18-16,-4 2-15 0,4 5-13 16,-7 0-10-16,0 3-11 0,3 6-3 0,-4 5-7 15,-1 3 0-15,-5 5-1 0,2 2-1 0,-6 4 4 16,-3 2-5-16,-4 2-1 0,-3 4 0 0,-1-2-7 0,-1 1 4 15,-5-2-1-15,-1-3 0 16,-5 0 4-16,1-4-3 0,1-5 1 0,-4-2 0 0,3-4-2 16,1-5 3-16,3-5 0 0,0-1 3 0,1-4 5 15,3 0 0-15,0-4-1 0,-3-4-6 16,5-5-5-16,1-3-1 0,0-5-3 0,0-4 4 16,2-2-3-16,7 0 0 15,-1-1 0-15,2 1-1 0,2 0 4 0,1 0-2 0,4 2 0 16,-1 1-1-16,0 2-4 0,3 0 4 0,1 2-2 0,1 2 0 15,-1 3 3-15,3 1-4 0,2 4 1 16,-1 3-1-16,1 2 1 0,0 2 0 0,2 3 0 16,-3 0 2-16,-1 3-6 0,0 4 1 0,-1 2 1 15,-3 2-1-15,-4 3 5 0,3 0-1 16,-6 3 0-16,-1 1 0 0,-1 1-5 0,-2 2-4 0,-5 0-12 16,1 0-21-16,-3 0-24 0,-1-3-31 15,0-1-24-15,-3-4-16 0,-1-3 2 16,2-3 27-16,0-3 40 0,-1-4 38 15,3 0 26-15,0-7 2 0,0 0-6 0,6-4-7 16,2-3-1-16,4-2 0 0,1-2-1 0,8 0 2 0,6-1-6 16,3 2-2-16,3 3 4 0,5 0 1 15,2 1 9-15,3 3 9 0,2 3 2 0,2 3 4 16,2 2 0-16,2 1-2 0,1 2 0 0,-1-1 1 16,0 0-2-16,1 0-1 0,-2 2 1 15,0 1-1-15,-5-2 5 0,-2 0 2 0,-8 1 0 0,-1-2 3 16,-7 0-3-16,-3 0 3 0,-7-3 7 0,1 1 13 15,-7-3 16-15,0 1 19 0,-4 1 17 16,-4-1 3-16,-3 0-1 0,1 0-8 0,-1 0-13 16,0-2-8-16,-1 0-9 0,-5 0-7 0,1 0-5 15,-4 3-8-15,4-2-5 16,-4 1 0-16,-1 1-4 0,-1 2-1 0,-1 1-4 0,-3 0-3 16,-1 0-2-16,-5 4 0 0,0 1 3 0,-1 2-3 15,0 2 1-15,2 2-2 0,4-2-3 16,1 4-1-16,3-1-3 0,0 1 0 15,3 1 1-15,2 0 0 0,3 0 2 0,0 0-4 0,4-1 0 0,0 1 1 16,5-1-1-16,0-1 4 0,7 1-1 16,3-4 1-16,0-4 2 0,3 0-1 0,3-5 3 15,-1 0-2-15,3-4 1 0,0-2-2 0,-3-3-2 16,0-4 0-16,-4 3-1 0,3-3 2 16,-3-1 0-16,-4 1 2 0,0 0 1 15,-3 1-1-15,-4 0 3 0,0-1 1 0,-3 3 2 0,-1 0 3 16,1 1-2-16,-2-1 2 0,0 1 2 0,0 0 1 15,-2 1 10-15,0 0 5 0,-3 3 2 16,2 0 1-16,2 1-6 0,-1 2-2 0,0 0-5 16,0 0-5-16,2 2-4 0,-1 0-8 0,1 0-5 15,-3 4-4-15,3 3 1 0,-3 3 2 0,2 3 1 16,0 0 2-16,1 5-2 0,1-1 0 16,2 0 0-16,2 4-2 15,1-3 3-15,3 2 0 0,0 0-1 0,3-2 0 16,1-2-2-16,5-2 0 0,-1-5-1 0,4-3 3 0,1-4 2 15,0-2-1-15,3 0-3 0,0-5 1 0,3-5-1 16,1-1 2-16,-1-4 0 0,2-2 2 0,-2-5-2 16,2-3-1-16,-1-1 1 0,-3-5-2 0,-1-5 3 15,2-3 0-15,0-7 2 0,1-5 0 0,3-6-3 16,-3-4 1-16,-5-5-3 0,-3 3 4 0,-3 0 1 16,-7 0 1-16,-4 7 0 0,-5 4-4 15,-1 6 3-15,0 6-1 0,-2 4 0 16,-2 8 2-16,-4 5-4 0,1 6 5 15,-3 4-1-15,3 4 3 0,-1 4 3 0,0 4-3 16,1 1-3-16,0 7-1 0,-3 10-6 0,-1 6 1 0,-3 6 1 16,2 9 1-16,1 6 0 0,4 8 1 0,2 7 1 0,3 5-5 15,0 7 1-15,4 3 0 16,-2 0 0-16,1 2 2 0,3-10 3 0,4-3-4 16,3-8 1-16,-1-9-2 0,4-7 0 15,3-5 2-15,4-5 0 0,2-8 0 0,4-3-2 0,2-9 0 16,3-5 0-16,4-4 1 0,0-2 3 0,-2-9 0 15,2-5-1-15,-5-3-2 0,2-5-4 16,-3-6 3-16,0-5 0 16,-3-4 2-16,2-7 2 0,-3-4-4 0,0-7-1 0,-1-6-2 0,-1 0 0 15,-2-2 5-15,-3 4 3 0,-5 2-2 0,-3 6 3 16,-5 6-4-16,-4 5 0 0,1 4 2 16,-3 6 2-16,-3 4 2 0,0 7 3 15,-1 5 0-15,0 4 2 0,-1 4 4 0,2 2-3 0,1 3 5 16,0 2-4-16,0 1-7 0,0 0-5 0,-2 9-6 15,2 5 3-15,-3 8 1 0,0 8 1 0,0 6 2 16,1 9-3-16,4 2 0 0,-1 4 0 0,1 5-2 16,1 5 5-16,-1 2-2 0,1 0-1 15,0 3-6-15,7-11-13 0,4-5-1 0,8-9-5 16,5-9 3-16,9-9 11 0,1-7-6 0,2-4-2 16,0-7-8-16,1-5-8 15,-7 0 4-15,1-9 3 0,-2-5 5 0,-3-6 7 0,-3-2 1 16,2-6 3-16,-4-2 5 0,-3-5 4 0,-3-3 3 15,-1-3 2-15,-6-1 1 0,-1 1-2 16,-4 2 2-16,-3 3-1 0,-1 6 2 0,-1 6 9 16,1 8-1-16,-4 6 5 0,1 4-2 0,1 3-12 15,1 3 2-15,-1 7-6 0,0 6 1 0,-2 6 5 16,3 7-3-16,1 3 1 0,0 6-3 16,5 3 1-16,4 1 3 0,3 3 1 0,3-2-1 15,5-1-5-15,4-4 1 0,4-4-4 0,8-3-2 16,0-2 3-16,3-6-10 0,0-2-4 15,-2-2-4-15,1-6-3 0,-1-3 9 0,-2-6 5 16,-2-1 8-16,-2-4 8 0,-2-8-6 0,-4-4 3 0,-2-5-1 16,-1-3-3-16,-5-4 6 0,-1-4 2 15,-2 0-1-15,-5-4 3 0,-2 4 5 16,-2 1 8-16,-4 3 6 0,-1 5 12 0,0 2-4 16,-1 6-1-16,-2 2-5 0,-1 6-13 0,0 3 4 15,2 3-9-15,-4 1-6 0,2 9 8 0,-4 9-14 16,-2 10-1-16,3 7 0 0,-1 10-6 15,3 7 7-15,-1 6 2 0,1 8 1 0,0 5-2 0,-3 8-2 16,-1 10-2-16,-4 5 1 0,-3 5 3 16,-4-1-3-16,0 2 4 0,-1-7-6 0,0-5-1 15,1-6 4-15,2-11-2 0,0-9 4 0,3-8 0 16,-5-13-1-16,1-9-1 0,0-9 0 0,1-10-1 16,1-7 2-16,-1-6 3 0,1-8 1 0,3-10-1 15,2-11 1-15,0-9-4 16,6-8 1-16,2-7 3 0,4-8-4 0,4-2 3 0,13-3-3 15,6-2-3-15,10 1 2 0,11 3-4 0,7 0-2 16,8 5-3-16,5 2-20 0,3 3-17 0,4 4-18 16,4 4-28-16,0 7-14 0,-2 5-23 15,2 5-52-15,-5 6-95 0,-22 9-382 16,-14 5-893-16</inkml:trace>
  <inkml:trace contextRef="#ctx0" brushRef="#br0" timeOffset="76761.5221">8503 11365 801 0,'0'0'390'0,"0"0"2"0,0 0-21 0,0 0-51 16,0 0-35-16,0 0-64 0,0 0-54 15,0 0-41-15,0 0-31 0,0 0-18 0,0 0-14 0,0 0-9 16,0 0-7-16,38-69-6 0,-15 72-4 16,5 7-1-16,2 4-4 0,1 2-6 0,-1 6-9 15,3 1-6-15,-2 3-5 0,-1 5-3 0,-2 1 3 16,-1 4-2-16,-4 2 3 0,-4 6-3 0,-2 0-1 16,-5 3 3-16,-3 0 0 0,-4-2 4 15,-4-5-3-15,0-5-1 0,-1-6-4 0,0-9-1 16,0-6 1-16,-1-6 0 0,1-6 7 15,-3-2 5-15,0-2 1 0,-2-9 0 0,2-5-7 16,-3-6-4-16,5-8 0 0,1 0-3 0,0-7 2 16,1-1-2-16,5-2-1 0,2-1 5 0,3 3-1 0,1 3 0 15,1 1-1-15,3 3-2 0,0 4 1 16,2 5-3-16,2 2 1 0,-1 5 2 16,3 3-1-16,1 3 4 0,5 4 0 0,2 3 1 15,1 2 2-15,5 9 3 0,-1 2 6 0,3 5-3 0,-5 3-3 16,5 2-1-16,-5 6-3 0,-2 0 3 15,-1 0 1-15,-2 0-2 0,-7 0-3 16,-1-2-3-16,-6-4-3 0,2 0-2 0,-4-1 2 16,0-3 0-16,1-2 0 0,1-6-6 0,-1-1-21 0,7-6-37 15,-1-2-86-15,-3 0-243 0,-4-2-1001 0</inkml:trace>
  <inkml:trace contextRef="#ctx0" brushRef="#br0" timeOffset="80990.0311">13064 11637 1843 0,'0'0'223'0,"0"0"13"0,0 0-38 15,0 0-19-15,0 0-8 0,0 0-30 16,0 0-23-16,0 0-26 0,0 0-14 0,0 0-16 15,0 0-14-15,0 0-8 0,10-61-14 0,-7 58-2 16,3 1 0-16,-2-1-5 0,3 0 8 0,1 2-7 16,-2-1-4-16,1 1-1 0,1 1-9 15,-2 0 3-15,1 0-3 0,2 0 0 0,-3 0 4 16,3 3-4-16,0 0 1 0,3 1-3 0,-1 1-1 16,3 4 1-16,1 2-1 0,1-1 3 0,-2 2-6 15,2 3 4-15,0 1 2 0,0 2-4 16,2 1 5-16,-4 4-1 0,3-2-1 0,-2 4 2 15,-1 2-5-15,-2-2 0 0,-2 2 2 0,-2 0-1 16,-2 3 5-16,-3-1 0 0,-3 4 2 0,0-4 2 16,-7 0 1-16,-2-1 0 15,-2-5 1-15,-7 0 3 0,1-3 1 0,-8-1 0 0,0 0 2 16,-4-1-5-16,-3-2 2 0,-3-2-2 0,3 0-4 16,0-1 0-16,-2-2-6 0,3-2 0 15,-1-1-1-15,8-4-1 0,2 1 3 0,4-3 0 16,7 1-1-16,1-2 0 0,7 0-4 15,1-1 0-15,2 0-3 0,0 0 2 0,0 0-3 16,0-1-8-16,4-1-11 0,0-1-26 0,6 1-44 0,6-2-81 16,-2 0-225-16,1 0-924 0,-6 2-467 0</inkml:trace>
  <inkml:trace contextRef="#ctx0" brushRef="#br0" timeOffset="89019.7026">10788 11515 2265 0,'0'0'260'0,"0"0"-40"0,0 0-69 0,0 0-60 16,0 0-34-16,0 0-17 0,0 0-15 16,0 0 5-16,0 0 7 0,0 0 2 0,-143 39-3 15,120-13-8-15,0 6-10 0,4 2-3 0,2 5 4 16,7 2-3-16,7 4-3 0,3-6 1 0,13-5-9 15,13-7-2-15,7-5 0 16,9-10-3-16,9-5 1 0,9-7 0 0,6-3 0 16,8-12-2-1,4-5-2-15,3-6 0 0,-3-6-1 0,2-4 3 0,-6-6 0 0,-3-6 5 16,-2-5-1-16,-3-6-2 0,-2-1 1 16,-4-2-1-16,-4 2 1 0,-5-1 1 0,-10 6 0 0,-10 6-1 0,-11 9 1 15,-9 7 4-15,-11 6 10 0,-4 8 0 0,-18 5 6 16,-9 7-1-16,-15 4-7 0,-9 4 2 15,-15 10-1-15,-10 9 1 0,-13 8-1 0,-11 7-3 16,-9 8-1-16,-3 7-4 16,-3 7-2-16,4 6 1 0,10 5-3 0,9 4 0 0,13 4-3 15,16-2-2-15,18-2-1 0,16-10-3 0,19-13 1 16,14-9-1-16,10-10 0 0,17-9 2 0,10-3 1 16,11-9 0-16,10-8 0 0,6-2 2 0,9-13-2 15,6-5 3-15,2-7 0 0,0-5-4 0,-2-6 2 16,-3-3-3-16,-1-5 0 0,-3-4 3 0,-4-6-3 15,1-1 1-15,-7-3 1 16,-6 1 0-16,-9 2 3 16,-6 1 1-16,-7 3 0 0,-12 3 0 0,-14 4-1 0,-8 7 0 15,-15 7 0-15,-15 7 1 0,-8 4 1 0,-11 6 3 0,-11 3-1 16,-12 6 0-16,-12 5 0 0,-13 0-1 16,-12 12-1-16,-12 4 2 0,-8 7-3 0,-9 6-1 0,-4 7 0 15,-1 6-1-15,-1 5 2 0,4 5 1 0,9 3 0 16,9 2 1-16,18-1-4 15,13-1-2-15,21-3-2 0,19-6 0 0,18-5-1 16,17-10-1-16,16-4 2 0,10-8-3 0,19-6 6 0,11-6-2 16,10-7-2-16,9-3 1 0,5-12-7 15,4-7 0-15,2-5 0 0,2-5-3 0,-3-5 7 16,1-4-4-16,-2-4 1 0,-5-3-1 0,-4-3-3 16,-5-4-1-16,-7 0 0 0,-9-2 4 0,-11 0 5 15,-10 0 5-15,-10 3 6 0,-8 4-1 0,-19 8-2 16,-10 5 0-16,-10 8 1 0,-12 8 5 0,-11 6 0 15,-12 5 2-15,-8 9-1 0,-16 1-2 0,-7 9 1 16,-13 5 0-16,-9 8-2 0,-9 6 1 16,-9 4-2-16,-10 7 0 0,-4 6-2 0,-1 6-1 15,1 3 2-15,5 4-1 0,8 1 1 0,20-2-5 16,16-2-2-16,15-6-1 0,22-5 0 16,20-6 3-16,17-8-7 0,15-8 3 0,13-8-4 15,9-4-5-15,3-7 6 0,15-3-5 0,5-10 4 16,6-6 2-16,7-8-3 0,0-6-2 0,5-6-7 15,5-4-8-15,-4-4-7 0,1-3-7 16,-1-3-5-16,-4-3 5 0,-7-2 9 0,-4 0 8 0,-13 4 14 16,-4 2 5-16,-10 1 4 0,-9 4 2 15,-8 3 3-15,-13 5 0 0,-7 5 5 0,-8 9 7 16,-10 2 3-16,-7 10 7 0,-10 4-3 16,-12 6-1-16,-14 5 1 0,-12 8 0 0,-7 8-2 15,-11 4 1-15,-5 4 2 0,1 8 1 0,-3 5 2 16,-4 6-3-16,6 6-5 0,1 5-3 15,5 4-6-15,11-2-3 0,9-1-1 0,13-4-4 0,16-1 2 16,17-4-3-16,17-5-1 0,18-6-1 16,17-4-5-16,11-5 0 0,18-5 1 0,16-8-1 15,15-7 5-15,12-7 0 0,11-3-1 0,8-13-3 16,6-7-2-16,-2-4-5 0,4-7-2 0,-1-2-1 16,-3-2-7-16,3-6 2 15,-5-2 1-15,-3-2 0 0,-4 1 4 0,-8-1 4 0,-13 1 3 0,-5-3 7 16,-5 0-3-16,-13-1 1 0,-6 3 2 15,-13 1-3-15,-8 4 7 0,-6 3 0 0,-16 6 1 16,-6 0 2-16,-9 6-2 16,-6 8 1-16,-6 6 4 0,-8 5 2 0,-6 5 2 0,-6 1 2 15,-1 9 0-15,-6 5-4 0,-3 4 1 16,2 5-4-16,-1 5-3 0,3 4 1 0,1 3-5 16,10 2 0-16,10 2 1 0,9 0-2 0,11 1 2 15,15-1-4-15,9-2 0 0,8-1 0 0,17 2-3 16,10-2 3-16,9-1-1 0,10-2 2 15,6-4-1-15,12-3-1 0,5-8 2 16,9-4 0-16,8-6 5 0,6-6-3 0,-1-3-1 0,4-7-1 0,-4-3-7 16,5-5 1-16,-5-5-1 0,4-2-5 15,-7-2 2-15,0-2-2 0,-8 0 0 0,-6-1 6 16,-9 1-1-16,-10 3 5 16,-9-3 3-16,-14 4 1 0,-6-2 1 15,-10 2 2-15,-10 1 2 0,-7 3-5 0,-4 3 6 0,-11 7-6 0,-9 5-3 16,-11 3 4-16,-7 11-6 0,-11 6 6 0,-6 6 4 15,-10 6-1-15,-4 4 4 0,-2 3-2 0,-4 2-2 16,1 2 0-16,7 2-6 16,3 2 3-16,13 0-1 0,8-1-3 0,9-3 4 0,13-1-3 15,12-3 1-15,10-4-3 0,10-2 1 0,13-4 0 16,13-4-1-16,7-5 3 0,12-8-2 16,10-4-3-16,7-4 1 0,6-7-6 0,7-6 3 15,-1-8-5-15,5-1-5 0,1-6-2 0,-2-1-9 16,-3-3-5-16,3-2-3 0,-3-2 1 0,-3 0 3 15,-4-3 10-15,-5 0 6 0,-10 4 4 16,-8 0 8-16,-9 4 0 0,-8 5 3 16,-14 7 2-16,-8 4 3 0,-12 5 8 0,-4 5 2 0,-15 4 1 0,-12 0 9 15,-5 6-7-15,-11 5 3 0,-11 6 0 16,-4 5-8-16,-9 3 0 0,-3 2-3 0,-3 3-3 16,1 2 2-16,3 0 0 0,6 1-4 0,4-1-3 15,8-1-2-15,9-1-3 0,9-2 4 16,7-6 0-16,12-2-2 0,7-5-3 0,7-4 1 15,6-4-4-15,9-6 4 0,12-1 0 0,5-6-1 16,10-7-1-16,9-4-6 0,8-4-6 0,4-2-7 16,8-4-7-16,0-1-1 0,7-4-3 15,-4 1 0-15,5-4-2 0,-6 0-1 0,-3 2 7 16,-6-1 8-16,-4 5 9 0,-9 1 6 16,-3 5 4-16,-13 3 2 0,-8 7 1 0,-12 4 9 15,-9 2 2-15,-6 7 2 0,-9 0 4 0,-13 5-2 16,-9 7 9-16,-8 3 8 0,-10 3 5 0,-7 6 4 15,-9 4-4-15,-5 4-5 0,-5 2-5 16,-6 4-6-16,0-2-5 0,-1 1-4 0,8-3-3 0,5-2-1 16,9-5-3-16,16-3-1 0,9-5-4 15,12-4-1-15,14-7-5 0,8-5-1 0,3-3 1 0,17-3-2 16,9-10-3-16,12-3-8 16,4-8-11-16,12-2-8 15,2-4-6-15,7-2-5 0,-1-2-4 0,-1 0-13 0,2-3-2 0,-7 1 2 0,0 0 8 16,-7 2 20-16,-8 4 14 0,-5 5 13 15,-8 5 5-15,-9 5 5 0,-11 5 11 16,-6 4 10-16,-4 5 1 0,-12 1-2 0,-5 0-5 16,-10 9-8-16,-5 3-1 0,-8 4 3 0,-4 3-4 15,-4 7-12-15,-4 1-60 0,1 3-246 0,11-6-755 16,14-7-120-16</inkml:trace>
  <inkml:trace contextRef="#ctx0" brushRef="#br0" timeOffset="95389.3931">7462 11065 0 0,'0'0'308'0,"0"0"74"0,0 0-54 0,0 0-65 15,0 0-26-15,0 0-37 0,-130 4-32 0,106 15-19 16,-4 4-10-16,-5 5-17 0,-2 4-16 0,1 2-20 15,2 3-29-15,3 0-19 0,6 1-19 16,7-5-13-16,7-3-4 0,9-5-5 0,4-5 0 16,13-4 3-16,10-6-3 0,5-7 8 0,8-4 2 15,2-11-3-15,4-5-3 0,-1-5-7 16,-4-4-5-16,-1-4-1 0,-2-5 3 0,-5-5 2 16,-2-2 3-16,-5-2 5 0,-5-1-4 0,-6-1 4 15,-2-2 1-15,-7 3-4 0,-4 4 8 0,-3 2-2 16,-1 4 4-16,-9 6-2 0,-8 4-1 15,-2 5 7-15,-8 7 6 0,-5 5 15 0,-5 7 11 16,-4 1 3-16,-7 7 1 0,-7 8-5 0,-4 8-9 16,-3 6-6-16,-5 7-6 0,-2 7-5 0,2 5-6 15,7 4-1-15,9 2-2 0,5 2-6 0,15 1 5 16,14-3-7-16,10-1-1 0,12-5-1 16,17-5-8-16,9-8 2 0,13-5-4 0,7-9-6 15,8-6-1-15,3-7-6 0,2-8-2 16,1-7-3-16,2-9-2 0,-1-7-2 15,-4-4 2-15,-5-5 8 0,-5-4 3 0,-2-3 10 0,-7-2 4 16,-6-6 3-16,0 1 5 0,-11 0-4 0,-4 0-4 0,-3 0 2 16,-11 2-7-16,-2 3 7 0,-8 3 3 15,-7 3 0-15,-5 4 7 0,-10 7 1 0,-4 4 13 16,-5 6 14-16,-7 8 12 0,-7 6 7 16,-8 9-4-16,-3 12-5 0,-5 7-14 0,-5 9-8 15,-1 7-5-15,1 5-8 0,2 6 3 0,5 7-6 16,8 0-1-16,7 2 1 0,7 1-10 0,12-1 4 15,15-5-4-15,10-4-3 0,11-5 4 16,13-7-1-16,11-4 2 0,10-8-2 0,11-8 1 16,9-8 1-16,9-11-1 15,9-5 5-15,4-14-5 0,5-7-3 0,-4-6-4 0,-3-4-5 16,-6-2 2-16,-4-6-4 0,-3-1 1 0,-7-4 4 16,-3 0 0-16,-7-2 9 0,-10 2 3 0,-6 0 2 15,-6 5 7-15,-9 7-5 0,-10 5 5 0,-7 6 2 16,-3 8 0-16,-11 3 6 0,-10 8 3 0,-5 3 0 15,-10 12 1-15,-6 10-3 0,-8 10-2 0,-9 9-2 16,-3 6-1-16,-1 4-5 0,-5 6-2 16,4 2 1-16,3 1-8 0,7 2 4 0,8-1-1 15,13-3-4-15,13-1 4 0,14-10-5 0,14-8-2 16,22-9 0-16,11-13 0 0,17-11 1 0,7-7 0 16,15-15-1-16,3-11-5 0,9-5-4 15,6-9 2-15,1-4 2 0,2-5 9 0,-4-2 0 16,0-1 1-16,-9-3 4 0,-3 0-3 0,-9 3 3 15,-6 2 1-15,-9 7 1 0,-12 9 9 0,-16 10 1 16,-13 12 3-16,-11 10 3 0,-11 6-10 16,-20 18 0-16,-14 12-4 0,-13 12-31 0,-11 10-119 15,12-9-861-15,10-13-640 16</inkml:trace>
  <inkml:trace contextRef="#ctx0" brushRef="#br0" timeOffset="99212.9237">14774 10621 992 0,'0'0'706'0,"0"0"-360"16,0 0-40-16,0 0-79 0,0 0-24 0,0 0-34 16,0 0-44-16,0 0-30 0,0 0-24 15,0 0-16-15,-141-48-8 0,108 62-5 0,-3 4-3 0,-6 6-7 16,-3 3 1-16,-1 4-5 0,-2 6-2 15,-1 6-4-15,5 4-5 0,-1 6-2 0,3 5-6 16,5 3-1-16,2 5-3 0,5 3-1 16,1 2 0-16,8-1-2 0,5-2-1 0,5-2 1 15,6-6 1-15,5-1 1 0,8-5-1 0,6-5-3 16,6-1 2-16,6-3-1 0,5-7 4 0,4-2 3 16,6-6 0-16,6-5 1 0,3-7-4 0,2-7 1 15,1-5-4-15,6-6 0 0,0-2 2 0,-1-9-6 16,1-3 1-16,0-4-2 15,2-3-2-15,-6-3 1 0,0-2 0 16,-7-3 0-16,-3-2 2 0,-4-3-3 0,-3-3 1 0,-6-2 3 0,-4-2 2 16,-4 2-1-16,-6 1 4 0,-3 4-1 15,-2 0-1-15,-7 4 7 0,-1 3-6 0,-5 2 1 16,-5 0 3-16,-5 3-9 0,-2 3 8 16,-6 1 1-16,3 4-1 0,-7 2 5 0,-4 2-6 15,-3 2-1-15,-3 2 0 0,-1 4-5 0,-4 0 3 16,2 4-1-16,-2 5 0 0,4 4 3 0,-3 4-3 0,5 2 0 15,5 5-1-15,-1 1 0 0,4 4 0 16,3-1-2-16,4 3 2 0,5 0-6 16,6-1 5-16,1 2 1 0,6 0-3 15,-2 0 8-15,6-1-5 0,5-3 1 0,0-4-1 0,6-2-3 16,-1-3 0-16,1-3 0 0,2-4 3 0,3-2 2 16,3-3-2-16,-1-4 2 0,3 0-2 0,-1-2 2 15,5-7 0-15,0-1-3 0,4-3 4 16,-4-4-7-16,2 0 4 0,-2-1 3 0,0-2-2 0,-1-3 8 15,1-3-6-15,0 1-3 0,0-2 2 16,0 0 0-16,0-1-2 0,3 1-1 16,-4 2 0-16,-3 3 0 0,0 3 1 0,2 3 1 15,-4 2-4-15,3 4 0 0,-5 3 0 0,2 4-3 16,-4 2 5-16,1 0-5 0,0 6 2 0,-1 4 3 16,0 2-3-16,3 2 7 0,-3 0-3 15,-2 1-1-15,2 2 2 0,-2-1-6 16,-2 2 3-16,2-2-2 0,-3 1-7 0,-2-2-9 0,-1-1-15 15,0 0-14-15,-3-2-7 0,-4-4 0 0,3-2 7 16,0-5 13-16,-1-1 17 0,2-2 8 0,2-5 11 16,0-4 1-16,3-1-2 0,1-1 4 15,3-1-4-15,0-1 1 0,1 0 0 0,0 0-3 16,2 0 1-16,-1 1-2 16,1 2-3-16,2 0 1 0,1 3-3 15,4 0-1-15,2 3 0 0,2 0-1 0,4 3 3 0,-1-1-1 0,3 2 3 0,1 0 2 16,4-1 2-16,-1 1 3 0,-1-1-1 0,1 0 1 15,-2-2 0-15,-1-4 0 0,0-1 3 16,-3-2-1-16,-3-4 1 16,-2-2 1-16,-2-1-1 0,-3-3 5 0,-3-3 0 0,-3-1 3 0,0-3 1 15,-2-3 1-15,-4-2 5 0,-4-4 3 0,-5 2 9 16,0-1-1-16,-5 1 3 0,-1 2 0 16,-5 0-3-16,-2 4 9 0,-1 3-5 0,-1 4-2 15,1 3 2-15,1 4-10 0,0 4 2 16,-1 2-1-16,3 4-8 0,-1 5 1 0,-1 1-7 15,1 6-5-15,-4 9-4 0,-4 8 1 0,1 7-4 16,-2 10 0 0,-1 9 1-16,-3 9-3 0,4 11 2 0,-4 8 2 0,1 7-5 15,1 6 4-15,1 2 0 0,-2 0 0 0,6 2 3 0,0 2-3 16,1 0-1-16,3 0-1 0,1-2-1 0,6-6 0 16,1-8 3-16,0-9-2 0,2-11-3 15,4-7-10-15,-3-12-17 0,-3-6-26 0,1-7-41 16,-1-10-44-16,1-10-37 0,-1-8-53 0,0-5-266 15,-2-6-671-15,2 2-209 0</inkml:trace>
  <inkml:trace contextRef="#ctx0" brushRef="#br0" timeOffset="99444.2439">16667 11291 1409 0,'0'0'515'0,"0"0"-351"0,0 0 25 0,165-108-12 16,-115 91-7-16,1 5-11 0,-1 4-32 0,-6 3-34 15,-4 5-21-15,-1 0-20 0,-7 3-16 16,-2 8-13-16,-3 2-8 0,-5 4-1 16,-3 3-2-16,-7 3 2 0,-6 5 1 15,-2 1 1-15,-4 1 4 0,-7-1-3 0,-4 2 1 0,-6-2-1 16,-3 2-4-16,-3-2-4 0,-2-2-4 0,-3-2-3 16,-1-3-2-16,2-4-5 0,4-3-12 0,2-4-19 15,2-4-39-15,7-4-61 0,4-2-80 0,7-1-146 16,1-1-562-16,0-2-649 0</inkml:trace>
  <inkml:trace contextRef="#ctx0" brushRef="#br0" timeOffset="100205.316">17501 11186 1492 0,'0'0'635'0,"0"0"-245"16,0 0-132-16,0 0-65 0,0 0-57 0,0 0-53 16,0 0-45-16,0 0-11 0,0 0 3 15,0 0 17-15,0 0 10 0,0 0-7 0,0 0-7 16,-16 118-18-16,5-85-12 0,1 1-2 0,1-2-6 15,7 0 1-15,1-3-1 0,1-3-4 16,5-4-1-16,3-2 0 0,7-4 1 0,-2-4 1 16,6-3 0-16,0-5-1 0,2-4-2 0,2 0-1 15,-2-9 0 1,6-4 2-16,-3-6 4 0,2-4-2 0,-3-3-1 16,-2-3-1-16,0-4-4 0,0-4 5 0,-1-4 0 15,-1-3 3-15,1 0 2 0,-1-1-4 0,0 2 0 0,-3 4-2 16,0 5-2-16,-4 4 7 0,-1 6 4 0,-4 3 3 0,-2 5 4 15,-3 3 5-15,2 3 1 0,-2 3 5 16,-2 2 0-16,0 3-10 0,0 2-7 0,0 1-13 16,0 7-6-16,2 4 5 0,-4 8 0 0,0 6 7 15,0 2 2-15,-1 5-6 0,4 3-1 16,-2 3 0-16,2 3-1 0,-1 2 3 0,5-2-1 16,3-3 0-16,5-5-4 0,5-7-2 15,3-7-4-15,2-4-3 0,3-7 4 0,-1-4-6 0,5-4 4 16,4-1 1-16,3-10-3 0,1-4 8 0,1-6-1 15,0-5 2-15,-1-6 8 0,-3-6-6 16,-1-5 3-16,3-7-3 0,-3-5-3 16,-1-2 7-16,-3-5-1 0,-3 2 5 0,-5-1 1 15,-3 1-2-15,-6 5 1 0,-5 4-1 0,-5 7 4 0,1 6 4 16,-4 7 2-16,-5 6 4 0,0 6 1 0,-2 5 1 16,-1 4-1-16,-1 4-6 0,0 5-2 15,-1 5-8-15,-5 10-2 0,-4 10-5 0,0 9 1 16,-1 4 3-16,3 9-1 0,1 5 1 0,5 2 0 15,4 6-5-15,7-3-1 16,0 2 3-16,10-2 3 0,6-5-1 0,5-1 2 0,5-4-2 16,4-5-8-16,5-4 9 0,4-8-3 0,-1-5 4 15,3-5 9-15,1-8-10 0,-1-5 1 0,1-6-2 16,-2-1-5-16,2-7 9 0,-1-6 0 16,-2 0 2-16,-3-6 8 0,-4-2-7 15,-3-1-1-15,-8-3 2 0,-1-2-2 0,-7-1 6 0,-2 2 3 16,-5 3-3-16,-5 0-3 0,-1 4 3 0,-4 2-3 15,-3 2 3-15,-4 3 5 0,-1 3-8 16,-4 3 0-16,-2 3-5 0,-4 3-8 0,-1 5 8 16,-2 6 0-16,0 4 1 0,2 5 5 15,1 2-9-15,5 4-1 0,2 1-1 0,6 3-1 0,4 1 3 16,5-1 1-16,4-1 0 0,8-2-3 16,7-2 2-16,6-3-2 0,3 0 2 0,5-5 5 15,-1-2-12-15,3-4-8 0,0-1-18 0,0-6-27 16,-2-4-14-16,0 0-27 0,-3-6-32 15,-5-6-61-15,-4-3-144 0,-8 2-501 0,-4 2-816 0</inkml:trace>
  <inkml:trace contextRef="#ctx0" brushRef="#br0" timeOffset="100533.5865">18672 10804 1651 0,'0'0'448'0,"0"0"-95"16,-139-21-61-16,97 13-58 15,10 2-34-15,12 1-42 0,7 1-28 0,6 0-27 0,6 2-26 16,1 0-27-16,10-1-28 0,9-3-11 16,7 0-8-16,11 0 2 0,12-1 8 0,5 0-9 15,13 1-1-15,1 0-5 0,7 3-3 16,1-2 6-16,1 1 0 0,-3-2 5 0,-3 3-1 0,-2-3 1 16,-6-1 2-1,-5 1 1-15,-7-1 4 0,-7 3 0 0,-8-2-1 0,-6 1-1 0,-5 1-6 16,-9 1 11-16,-6-1 3 0,-5 2 7 0,-4 1 9 15,-1 0-10-15,0 1-6 0,0 0-7 16,-1 0-12-16,-4 0 3 0,-5 0-4 0,-5 0 4 16,-1 2-1-16,-2 1-4 0,0 2 2 0,3-1-3 15,-1 2-1-15,4 1-12 0,1 1-23 0,-1 3-28 16,3-2-54-16,1 4-76 0,2-1-191 0,3-1-902 16,0-4-460-16</inkml:trace>
  <inkml:trace contextRef="#ctx0" brushRef="#br0" timeOffset="101868.3134">20208 11691 1306 0,'0'0'964'15,"0"0"-826"-15,0 0 29 0,0 0-24 0,0 0-13 16,0 0-3-16,0 0-21 0,0 0-19 16,0 0-17-16,0 0-6 0,0 0-16 0,0 0-13 15,-10-73-7-15,21 55-15 0,5-6 2 0,4 0 0 16,5-4-5-16,5-5 5 0,4-4-4 15,6-5-1-15,6-6 3 0,3-7 0 0,5-8-1 16,2-5-2-16,1-2 0 0,1-2 0 16,-7 0 1-16,-7 1 0 0,-4 4-1 0,-1 5 0 0,-9 5 0 15,-8 5 1-15,-2 5 3 0,-9 8 2 16,-1 4 5-16,-10 8 6 0,0 6 2 0,0 8 5 16,-6 5 0-16,-4 5-6 0,-3 3-10 0,-5 6-8 15,-6 8-8-15,-6 12-2 0,-3 6 1 16,-5 8 1-16,-1 5 0 0,1 6 2 0,-1 8-3 15,3 4-2-15,6 5-1 0,7 2 0 16,12 0 2-16,7-4-4 16,4-4 4-16,15-5-2 0,6-6 1 0,8-7 4 0,5-8-3 0,5-9 0 0,6-8 1 15,1-8-4-15,5-6 3 0,1-5-3 0,2-3 3 16,0-9-4-16,-1-8 0 0,-2-4 1 0,-1-7-3 16,1-6 7-16,-2-3-4 15,-4-8-2-15,1-4 1 0,-3-7-9 0,-3-2 7 0,-4-4 2 16,-6 0-1-16,-4-1 7 0,-5 3 0 0,-6 3 0 15,-2 3 2-15,-11 3-3 0,-2 4-1 16,0 7 0-16,-3 5 1 0,-4 7 3 0,1 7 3 16,1 5 4-16,-2 7-1 0,5 4 2 15,1 5-5-15,0 3-7 0,1 0-3 0,-1 10-4 16,2 7 2-16,-2 7 4 0,-1 10 4 16,4 6 0-16,-2 7-3 0,2 5 1 0,0 3-5 0,5 3 2 15,-4 5 0-15,0 2-1 0,-2 1 0 0,1 3 1 16,-1 0 1-16,-4-2-3 0,0-3-9 15,3-7-6-15,2-6-10 0,-1-11-4 0,5-9 0 16,6-10 0-16,-2-10 12 0,3-7 9 0,0-4 7 16,-1-8 10-16,7-9-3 15,1-4 0-15,1-8 0 0,2-3-5 0,4-4 3 16,-3-2-1-16,2-1-2 0,-3 1 6 0,2-3-2 0,-2 5 1 16,-1 3-1-16,-2 5-1 0,-2 2-2 0,-3 8 0 15,2 2-2-15,-4 4-5 0,1 4 1 0,-2 5-6 16,-1 2-5-16,1 1 1 0,-1 6-1 15,4 7 6-15,-1 6 7 0,-1 2-1 0,3 3 3 0,2 2 0 16,0 1 1-16,7 0 6 0,0 0-3 16,5-2 1-16,7 0 0 0,0-4-4 15,8-2 4-15,-1-6-1 0,5-2 1 0,-1-3 0 0,2-6 1 16,-4-2 2-16,2-1-3 0,-5-8 4 16,2-5-2-16,-7-2 3 0,0-4 2 0,-1-5-2 15,-5-3 1-15,0-4 1 0,-1-3-2 0,-3-2 3 16,-5-1 1-16,-2 3 4 0,-5 1 8 0,-4 3 5 15,-5 6 6-15,-6 3 6 0,-1 5 1 0,-4 3-6 16,-3 5-2-16,-8 2-6 0,-3 5-11 16,-6 2 2-16,-7 4-12 0,-8 8 0 0,-4 5 1 15,0 7-5-15,-3 5 0 0,7 5 1 16,6 2-4-16,3 3 6 0,7 2-4 16,6 1 2-16,7 0-2 0,9-2-4 0,1-2 3 0,11-2-3 0,8-3 2 15,8-2-1-15,3-4-4 0,3-3-3 16,6-6-7-16,-4-5-7 0,2-4-9 15,-4-6-6-15,3-3-5 0,-8-3-29 0,0-6-24 0,-7-5-34 16,-2-3-49-16,-1-5-61 0,-5-2-208 16,-3 4-651-16,-7 7-364 0</inkml:trace>
  <inkml:trace contextRef="#ctx0" brushRef="#br0" timeOffset="102183.1839">20633 10907 463 0,'0'0'533'0,"0"0"9"16,-132-15-147-16,92 10-59 0,9 1-49 15,9-1-68-15,4 2-51 0,8 1-29 0,3-1-28 16,5 2-25-16,2 0-36 0,7 1-20 0,7-1-17 0,10-1-4 16,12 1 10-16,6-2 1 0,14 2 2 15,8 2-2-15,8-1-3 0,3 0-1 16,3 0-3-16,2 3-2 0,0 0-6 0,-2 0-3 0,3 1-10 16,1-3-24-16,-1 0-50 0,3-1-110 15,-23 0-293-15,-21 0-1211 0</inkml:trace>
  <inkml:trace contextRef="#ctx0" brushRef="#br0" timeOffset="102905.8707">24700 10619 1357 0,'0'0'167'0,"0"0"28"0,0 0 26 0,0 0 0 0,0 0 14 0,0 0-13 0,0 0-25 0,7-119-31 16,-14 107-26-16,-3 2-24 0,-2 1-22 15,-1 3-22-15,-6 3-18 0,-2 3-17 16,-8 7-11-16,-7 8 0 0,-4 8-1 0,-6 6 0 0,-4 5 1 15,-2 3-4-15,3 4 1 0,-1 0-1 16,6 2-5-16,3 3-2 0,4 6-8 0,5 0-3 16,5 4-2-16,11-1-2 0,6 0 0 15,11-3 0-15,4-4 0 0,18-6-8 0,8-5-7 16,12-6-20-16,8-6-25 0,9-8-34 0,4-8-65 16,7-8-110-16,-19-1-285 0,-13-6-901 0</inkml:trace>
  <inkml:trace contextRef="#ctx0" brushRef="#br0" timeOffset="103287.8476">25170 10643 2459 0,'0'0'246'0,"0"0"-26"0,0 0-73 0,0 0-41 16,0 0-36-16,0 0-25 0,0 0-19 16,0 0-2-16,0 0-1 0,0 0 5 0,133 47 3 15,-111-14-9-15,1 5-3 16,-2 2-5-16,-3 3-3 0,-4 2 3 0,-4-1-6 0,-4 2 1 0,-5-4-1 15,0-5-5-15,-4-1 6 0,-3-7-7 0,-1-5-1 16,-2-6 0-16,-1-7-7 16,2-2 7-16,0-7 4 0,-1-2 6 0,2-1 4 0,2-9 1 15,0-4-4-15,2-2-7 0,1-7 1 0,2-1-8 16,3-3-2-16,7-3 3 0,7-2-9 16,3 0 6-16,4-3-1 15,5 0-2-15,1 3 4 0,4 2-3 0,3 5 0 16,1 2 2-16,1 5-1 0,0 3 0 0,-1 6 2 0,0 4 1 0,-4 5 4 15,-1 0 1-15,-5 2 0 16,-3 7-3-16,-4 3 1 0,-6 4-1 0,-2 5 0 0,-3 1 1 16,-3 3 0-16,-5 2-1 0,-1 2 1 15,-2-5-4-15,-6 4-6 0,-2-3-21 0,-4-1-27 16,-1-3-24-16,1-2-28 0,-3-3-20 0,0-5-35 0,0-2-96 16,6-4-335-16,4-5-986 0</inkml:trace>
  <inkml:trace contextRef="#ctx0" brushRef="#br0" timeOffset="103459.8837">25740 10035 1543 0,'0'0'368'16,"0"0"-234"-16,0 0-20 0,0 0-43 16,0 0-35-16,0 0-14 0,0 0-38 0,0 0-54 15,0 0-48-15,0 0-192 0,0 0-487 0,0 0-180 0</inkml:trace>
  <inkml:trace contextRef="#ctx0" brushRef="#br0" timeOffset="103867.1561">26443 10098 2920 0,'0'0'120'0,"0"0"-23"16,0 0-50-16,0 0-27 0,0 0 16 15,0 0 8-15,0 0 9 16,-19 135-3-16,13-88-14 0,0 4-6 0,-1 11-11 0,1 5-6 16,1 4-4-16,0 6-3 0,0 2 4 15,-2 2-7-15,2-3-10 0,0-4-22 0,3-7-23 16,1-7-18-16,2-11-15 0,-1-12 3 0,2-12-1 16,-1-5-5-16,-1-10-1 0,0-5 31 0,0-5 17 15,-1-5 26-15,1-7 20 0,-2-6-10 16,2-3 2-16,-1-5 1 0,1-4 2 15,0-2-2-15,5-2 6 0,3 0 5 0,3-1 8 0,1-1 9 16,6 1 7-16,0 2 13 0,5 1 7 0,3 1 3 16,3 4 6-16,4 3-4 0,3 4-6 0,2 2-4 15,4 4-3-15,0 2-6 0,3 5-1 0,-1 5 2 16,1 3-11-16,-2 1 3 0,-3 8-4 0,-5 2-9 16,-1 5 3-16,-6 4-10 15,0 4-2-15,-7 3-2 0,-6 4-7 0,-2 2 2 16,-8 3 0-16,-3 3-2 0,-2-5 1 0,-8 2-9 0,-4-2-8 15,0-4-14-15,0-5-15 0,-3-5-12 0,1-5-18 16,0-5-22-16,-2-2-35 0,3-5-54 16,3-4-156-16,1 0-717 0,7-4-509 0</inkml:trace>
  <inkml:trace contextRef="#ctx0" brushRef="#br0" timeOffset="104054.6159">27109 10018 2595 0,'0'0'165'0,"0"0"-7"0,0 0-49 16,0 0-41-16,0 0-16 0,0 0-18 15,0 0-20-15,0 0-20 0,0 0-12 16,0 0-3-16,0 0-4 0,0 0-41 0,0 0-88 0,0 0-214 16,-30 24-707-16,35-13-387 0</inkml:trace>
  <inkml:trace contextRef="#ctx0" brushRef="#br0" timeOffset="104921.3343">27973 10305 2721 0,'0'0'78'0,"0"0"3"16,0 0 0-16,0 0-12 0,0 0-10 15,0 0-13-15,0 0-18 0,0 0-9 0,0 0 0 0,0 0-5 16,-116 23 5-16,104-2-2 0,-2 1-2 16,-1 6 2-16,-1 1-3 0,-3 5 1 0,1 3 2 15,-4 1-2-15,0 5-1 0,1 1 0 16,-2 0 0-16,0-2-1 0,0 2-4 0,0 2-3 16,4-2-2-16,2-1-2 0,4-1-1 15,8-6-2-15,5-5-1 0,4-4-2 0,12-4 0 16,8-5 3-16,6-2-1 0,4-3-2 0,10-5 4 15,3-1-3-15,7-3-1 16,2-4 1-16,0 0-2 0,1-5-3 16,0-5-1-16,-3-2 1 0,-2-6-3 0,-5-1 0 0,-4-3 3 15,-5-3 0-15,-6-1 8 0,-6 0 2 0,-7 1 6 0,-4-2 2 0,-11 4-1 16,-1 2 4-16,-3 3 3 0,-6 2 8 0,-9 3 1 16,-2 3 2-16,-5 0 0 0,-4 3-2 15,0 3 2-15,-2 0-4 0,1 4-4 0,2 0 2 16,0 5-7-16,3 6-1 0,2 0-8 0,2 5-5 15,6 2 0-15,1 3-2 0,5 2 3 0,6 1-1 16,1 2-1-16,10-1-1 0,6 0-3 16,5-1 1-16,4-1 1 0,0-3 1 0,4-3 0 0,0-3-2 15,0-5-4-15,-2-3-5 0,1-3-1 16,-3-3 3-16,-2 0 4 0,-3-6 6 0,1-2-4 16,-2-4-1-16,-1-1 2 0,0 0-1 0,0-4 7 15,-4-1 4-15,2 0-5 0,-6 3 2 0,-1 1-2 16,-1 2-1-16,-6-1 5 0,0 4 0 0,-3-1 3 15,0 1-4-15,0 1 2 0,0 1 0 16,0 2 0-16,0 1 1 0,0 2-4 0,0 2-1 16,0 0-7-1,0 0-9-15,4 1 0 0,3 5 0 0,7 1 6 0,1 4 8 16,7 0-1-16,5 2 1 0,4-2-2 0,7-1 1 0,2-2-1 16,2-4 0-16,3-3 2 0,1-1-6 0,2-1 3 15,-2-6-1-15,1-4 2 0,-1-3 2 16,-2-5 0-16,-1-1 3 15,-2-5-1-15,-2-4-2 0,-3-3 2 0,-1-4-1 0,-4-4 2 16,-6-3 4-16,-2-1-2 0,-9-1 1 0,-3-1-2 0,-7 4 2 16,-4 3 3-16,-2 4 5 0,-4 6 7 0,-5 4 1 15,-4 5 2-15,-3 4-2 0,-3 5-6 16,-2 6 1-16,-5 3-2 0,-1 4-2 0,-5 10-1 16,-2 6-5-16,1 6-1 0,0 7-2 0,2 9 0 15,3 4 3-15,5 10 0 0,2 5 1 0,5 6-6 16,6 4 0-16,5-1 2 0,6 6-1 15,2 1 1-15,6-1 3 0,6 2-5 0,4 0-2 16,-2-3 4-16,5-3-4 0,0-3 4 0,-1-3 1 16,1-7 1-16,-2-2-3 0,-1-3 0 0,-4-4-5 15,-1-2-3-15,-3-5-6 0,-4-2-35 16,3-3-56-16,-7-3-148 16,-1-10-729-16,1-8-824 0</inkml:trace>
  <inkml:trace contextRef="#ctx0" brushRef="#br0" timeOffset="106600.2326">3093 13454 2234 0,'0'0'125'0,"0"0"31"15,0 0 22-15,0 0-9 16,0 0-11-16,0 0-44 0,0 0-44 0,0 0-42 16,0 0-27-16,0 0 4 0,0 0 9 0,0 0 18 15,-33 61 15-15,39 0 0 0,1 10-2 0,0 6-6 16,-1 10-16-16,1 9-7 0,1 5-6 15,-3 2-7-15,0-2 5 0,-2-2 1 16,0-6-1-16,-3-6 1 0,1-6-6 0,-1-9-2 0,0-12 0 0,0-14 0 16,0-12 0-16,2-13 4 15,-2-10 0-15,0-7 9 0,0-4 22 0,0-2 3 0,-4-10 0 16,-4-10-11-16,-2-8-23 0,-5-10-3 0,1-9-3 16,-8-6 2-16,-2-5 2 0,-1-9 0 15,-4-5-1-15,0-8-1 0,0-6-1 0,2-6-2 16,0-5 2-16,0-4 2 0,5 3 0 0,-1 0 2 15,1 2-2-15,3 5-4 0,0 0 4 16,5 5-2-16,4 5 2 0,7 5 5 0,2 5-8 0,8 7 1 16,9 5-3-16,11 3-4 0,5 6 5 15,9 5-1-15,8 5 2 0,6 5 1 0,2 6-2 16,1 6 1-16,-4 9-1 0,3 10-1 16,-6 6 0-16,-6 14-1 0,0 11 0 0,-6 8-2 0,-1 8 3 15,-8 7 1-15,-6 8-1 0,-7 5 5 16,-9 10-1-16,-7 7-2 0,-10 6-1 0,-13 1-6 15,-7 4 6-15,-4-3 1 0,-5-5 2 0,-1-8 3 16,-1-8-5-16,1-6 0 0,1-8 0 0,1-6 1 16,4-8 1-16,5-6 1 0,7-6-2 15,5-7-3-15,9-7 2 0,6-6-6 0,1-2 1 16,10-3 5-16,12-6-7 0,11-9 8 0,12-7-3 16,15-6-4-16,8-6 6 0,6 0 0 0,5-2 1 15,0 0 3-15,-2 1-6 0,-3 2 2 16,-7 2-1-16,-3 2-2 0,-8 4 4 0,-5 0-1 15,-9 5 2-15,-6 5 0 0,-8 0 0 0,-7 6-2 16,-9 3 2-16,-5 3 5 0,-4 3-4 16,-3 0-1-16,0 0 0 0,-6 10-5 15,-7 4 6-15,-3 5 3 0,-6 5 3 0,-6 1 5 0,1 0-6 0,0 2-2 16,3-1-2-16,6 0-5 0,5-1 2 16,7-1 2-16,3 2 0 0,3 0 0 0,8-2-5 15,9 0 1-15,5-2-2 0,8-3 4 16,5-3-2-16,5-6 1 0,5-4-1 0,1-6-7 15,2 0 5-15,1-7-3 0,-1-6 2 0,-5 0 2 16,-4-5-2-16,-6 0-1 0,-3-3 1 0,-4-1-2 16,-5-5 4-16,-2-2 3 0,-5-3 2 0,-5 0 2 15,-5-3-1-15,0 1-2 0,-4 2 1 16,0 1 2-16,-6 5-3 0,1 0 4 16,-1 6-2-16,1 1-2 0,-2 6 5 0,4 4-2 15,-2 4 2-15,4 3 0 0,1 2-11 0,0 2-2 0,0 10-4 16,3 5-2-16,6 8 10 0,2 3 4 0,5 5 1 15,3 1 0-15,5 2-4 0,6 1 0 16,3 1 2-16,5 0 2 16,4 0 1-16,4-7-2 0,2-5-3 0,6-9-2 0,0-7 1 15,-1-7 1-15,-1-3 3 0,-4-9 3 0,-1-7-4 16,-3-7 1-16,-4-4 0 0,1-4-2 0,-4-5 5 16,-3-5 2-16,-3-4 0 0,-2-7 3 15,-5-3-1-15,1-6-2 0,-6-2 0 0,-2-4 3 16,-3-1-3-16,-3 3 3 0,-6 5 2 0,-1 8-5 15,-4 5 13-15,0 9 3 0,-4 8 5 0,-2 6 9 16,-1 5-8-16,1 6 0 0,3 6-5 16,-1 2-9-16,1 5 0 0,1 0-8 0,1 6-4 0,-3 8 4 15,-2 10-7-15,2 10 0 0,-2 6 1 16,2 7 0-16,2 5-2 0,2 5 2 0,1 6-2 16,-1 4-2-16,3 3 3 0,-1 5-1 0,-1 1-1 15,3 0-5-15,-1-1-13 16,1-3-12-16,4-3-22 0,2-5-18 0,2-9-14 0,6-10-19 15,-2-5-26-15,0-10-45 0,0-6-68 0,-2-7-163 16,-4-6-663-16,-1-6-459 0</inkml:trace>
  <inkml:trace contextRef="#ctx0" brushRef="#br0" timeOffset="107287.281">5235 13575 1889 0,'0'0'106'0,"0"0"-59"0,0 0-33 0,0 0-3 16,0 0 48-16,0 0 51 0,0 0 15 16,159 13 3-16,-103-13-14 0,6 1-27 0,3-3-24 0,6-5-18 15,3-5-11-15,1-3-5 0,-3-5-6 16,1-5-2-16,-3-3-7 0,-2-4-3 0,-6-1-2 16,-5-2-2-16,-3-4-1 0,-11-2 1 15,-2-2 1-15,-8-2 2 0,-6-3 1 0,-9 0 1 0,-5 0 1 16,-8-1-2-16,-5 3 10 0,-3 2 14 15,-7 6 20-15,-3 4 17 0,-2 3 4 0,-2 7-1 16,-2 4-6-16,4 5-9 0,-2 5-9 16,0 4-11-16,2 6-13 0,-2 4-8 0,-2 10-7 0,-2 10-3 15,0 5 0-15,-1 7 5 0,-1 9-2 0,2 3-1 16,3 6 2-16,0 7-6 0,6 3 4 16,0 7-2-16,4 4-3 0,1 0 1 15,4 2-3-15,3-2-2 0,0-3-1 0,3-4-2 16,8-4-2-16,3-9 2 0,2-7 0 0,3-8-1 15,0-10 3-15,2-7-5 0,0-10 1 0,1-7 5 16,2-6-7-16,2-4 6 0,4-10 0 0,1-3-2 16,4-5 5-16,0 0-5 0,-1-6 2 15,2 0 3-15,-5-1-5 0,0 0 2 0,-2 0-3 0,1 0 0 16,0 3 1-16,3 2 0 0,-2 6 2 16,7 3-2-16,-4 4 1 0,2 6-2 15,-2 2 4-15,-3 3 1 0,-5 5 0 0,-1 5 2 16,-1 4 1-16,2 3-1 0,1 5 7 0,-2 2 1 0,2-1-1 15,0 6 2-15,-1-5-6 0,1 0-1 16,-1-1 0-16,2-4 0 0,2-3 5 16,2-5 4-16,0-4 3 0,3-5 2 0,0-2-1 15,4-5-4-15,2-4-3 0,-2-5 1 0,-1-3-1 16,-4-1 6-16,-4-5 0 0,-4 0 1 0,-2-2 3 0,-4 0-4 16,-5 1-7-16,2 0-12 0,-6-1 0 15,0 1 0-15,0 0 0 0,-2 2 0 0,-3 3 0 16,-2 2 0-16,1 0 0 0,-2 5 0 15,-3 2 0-15,0 3 0 0,-2 4 0 0,2 1 0 16,-1 2 0-16,1-3 0 0,0 3 0 0,-3 0 0 16,3 3 0-16,-1 4 0 0,0 4 0 15,2 1 0-15,-2 6 0 0,1 2-17 0,-2-1-212 0,0-4-815 16,-2-4-862-16</inkml:trace>
  <inkml:trace contextRef="#ctx0" brushRef="#br0" timeOffset="115834.0347">1249 15447 2090 0,'0'0'263'16,"0"0"-45"-16,0 0-19 0,0 0-19 0,0 0-39 15,0 0-11-15,0 0-32 0,0 0-31 0,0 0-26 16,0 0-20-16,0 0-3 0,0 0-1 16,-141-52 0-16,106 75 5 0,2 7-13 0,-3 4 2 15,1 4-5-15,6 4-6 0,0 4 12 0,7 1-12 16,3 2 5-16,10 1-2 0,6-2-5 0,3 2 6 16,13 0-1-16,12-4 5 15,6 1 3-15,8-3-1 16,7 0 1-16,7 0-8 0,5-1 5 0,3-1-8 0,12 8 2 15,5 3-13-15,-6-1-13 0,-10-4 7 0,-23-11-8 0,-18-9 13 16,-15-4 8-16,-6 0-5 0,-6-5 7 0,-6 0 2 0,-6-2-5 16,-3-5 19-16,-7 2-5 0,-5 0 7 15,-7 1 6-15,-6-1-14 0,-9 2 4 0,0-2-6 0,-7-2-1 16,1-2-3-16,-3-2 0 0,3-2 0 16,9-2 1-16,10-4 1 0,8 0 24 0,7 0-2 15,6-2-6-15,-2-4-30 0,5 1-68 0,-3-5-83 16,-2-9-166-16,9 1-445 15,2 3-947-15</inkml:trace>
  <inkml:trace contextRef="#ctx0" brushRef="#br0" timeOffset="116051.154">1852 15584 2952 0,'0'0'244'15,"0"0"-137"-15,0 0-7 0,0 0-18 16,0 0-18-16,0 0-21 0,0 0-15 0,0 0-21 15,0 0 7-15,0 0 4 0,0 0 1 0,0 0 11 0,41 155-13 16,-22-108-3-16,1-3-1 0,-1 3-11 16,3 2 7-16,1 0-4 0,-3 3-2 15,1 3 6-15,0 3-11 0,-2 1-2 0,-2 1-19 16,-4 0-33-16,-2 0-58 0,-2-2-97 16,-6-5-187-16,2-14-725 15,-4-16-610-15</inkml:trace>
  <inkml:trace contextRef="#ctx0" brushRef="#br0" timeOffset="116741.9167">1611 16213 2119 0,'0'0'175'0,"0"0"1"0,0 0-32 0,0 0-26 0,0 0-17 0,0 0-21 15,0 0-17-15,0 0-12 0,145-106-16 0,-98 98-6 16,4-2-11-16,4 0 0 0,2 0-1 15,2-2-1-15,-3-2-3 0,0 1-3 0,-3-1 4 16,-2-1-5-16,-3 1 2 0,-5 0 2 0,-6 0-10 16,-7 4 8-16,-6-1-1 0,-6 2 0 0,-5 2 14 15,-4 2 11-15,-7 2 18 0,0 2 6 16,-2 1-7-16,0 0-19 0,0 0-21 0,0 2-14 0,0 6-4 16,-3 3 2-16,2 5 3 0,-1 2 1 15,2 2 3-15,0-1-5 16,3 1 1-16,9 0 4 0,5-3-4 0,8-1 7 15,10-5-3-15,7-2-2 0,9-5 8 0,7-4-7 0,-1-3 1 16,2-9-3-16,-5-2-14 0,0-5-4 0,-6-4-3 16,-4-6 0-16,-5-1 7 0,-5-3 5 0,-3-4 7 15,-3-4 1-15,-6-3 4 0,-4-5-1 0,-6-5 3 16,-5-3 2-16,-5-1-2 0,-2 1 3 16,-5 4 6-16,-5 7 7 0,-3 8 11 0,2 7 6 15,0 6 0-15,-2 8 1 0,1 7-8 0,2 4-1 16,-1 6-11-16,0 1-8 0,1 12-5 15,-3 7-6-15,3 12 3 0,-1 4-4 0,0 12 1 16,3 4-1-16,4 10 0 0,-3 6 3 16,4 4-2-16,-1 0 1 0,1 4-2 0,3-2-4 15,0-2 6-15,0-8-9 0,1-7 1 16,8-8-2-16,-1-13-10 0,-1-11 9 0,2-10-4 0,-2-8 5 16,0-7 11-16,0-4-1 0,2-11 6 0,6-8-2 15,-2-5-9-15,5-8 6 0,0-5 1 16,-1-5 3-16,0 0 5 0,1-3-3 0,2 1-5 15,0-2-4-15,2 3 1 0,3 2-2 0,2 5 2 0,2 8-2 16,2 4-3-16,0 9 3 0,1 2-4 16,-2 9 3-16,-2 5 4 0,-2 3-3 15,-1 3 3-15,-4 11-4 0,-1 2 0 0,-6 6-1 0,0 2 2 16,-6 5 5-16,-3 0 0 0,-5-1 0 16,1 5 0-16,-8-3-2 0,-7 0 0 0,-2-1 1 0,-7 1 3 15,-3-1 2-15,-5-1-5 0,-3-4 3 16,-3-2-3-16,-4-2 0 0,1-3 2 0,1-5-4 15,2-1 2-15,4-5-6 0,2-5-9 16,5-1-12-16,5-6-27 0,8-4-35 0,5-6-72 16,8-7-214-16,-1 8-823 0,2 2-539 0</inkml:trace>
  <inkml:trace contextRef="#ctx0" brushRef="#br0" timeOffset="117143.2317">4401 15332 2963 0,'0'0'127'0,"0"0"9"0,0 0-9 0,0 0-10 16,0 0-20-16,0 0-22 0,0 0-27 15,0 0-22-15,0 0-10 0,0 0-4 0,0 0 2 0,0 0-1 16,0 0-1-16,-104 134-1 0,108-96-3 15,5-1 3-15,5 0-1 0,4 0-7 16,5-5 4-16,3-2-2 0,0-3 1 0,5-6 4 16,4-6-6-16,-1-3-2 0,-1-5-5 0,3-7-4 15,-2 0 2-15,0-14 0 0,-1-2 4 16,0-7 2-16,-5-4-2 0,0-2 0 0,-3-3-1 16,-3-3 2-16,-3 1 3 0,1 0 3 0,-7 3-2 15,2 1 0-15,-5 7 4 16,-2 2 2-16,-2 7 12 0,-4 4 12 0,-1 3-3 0,1 5-1 0,-2 2-16 15,0 0-14-15,0 6-1 0,0 7 0 0,-2 6 6 16,-1 7-1-16,-2 8 0 0,1 2-2 16,2 7-5-16,1 1 0 0,1 2 1 0,-2 3-4 15,1 3-16-15,-2 0-29 0,0 2-65 0,-5-1-129 16,1-12-378-16,2-13-1199 0</inkml:trace>
  <inkml:trace contextRef="#ctx0" brushRef="#br0" timeOffset="117538.5161">1662 17029 2751 0,'0'0'128'0,"0"0"-43"16,0 0 8-16,0 0 10 0,0 0 9 0,0 0-5 16,0 0-24-16,0 0-23 0,0 0-19 0,0 0-10 15,0 0-15-15,0 0 9 0,0 0-6 16,57-20 1-16,5 5 12 0,11-4-10 0,10 0 4 16,14-4-7-16,8-4-6 0,13 1 1 15,6-2-6-15,8 1 4 0,-1 3 2 0,0 0-5 16,-3 1-1-16,-6 0-3 0,-4 1-8 15,-9 1 7-15,-7 2-3 0,-8 2 3 0,-8 5 1 0,-10-1-10 16,-8 4 5-16,-9 0 0 0,-10 2 2 16,-9 2 6-16,-13 2-4 0,-10 1-2 0,-10 1-6 15,-7 1 0-15,-9 0-4 16,-12 4-2-16,-12 6-9 0,-10 0-30 16,-8 2-31-16,-10 3-54 0,-8-1-89 0,-7 4-199 0,19-2-809 0,18-8-463 0</inkml:trace>
  <inkml:trace contextRef="#ctx0" brushRef="#br0" timeOffset="117954.725">1318 17514 3234 0,'0'0'31'0,"0"0"-10"0,0 0 7 0,0 0 10 0,0 0 15 0,0 0 17 15,0 0-5-15,0 0-5 0,0 0-14 16,0 0-9-16,0 0-8 0,0 0-23 0,0 0 5 0,157-40-4 16,-104 27 2-16,6 0 13 0,4-2-6 15,9-4 1-15,13-2-3 0,10 0 4 16,8-5 5-16,9 0-13 0,7-1 5 16,6 0-8-16,4 1-3 0,3-2 5 0,0 2-2 0,-1 3 7 15,-4 1-5-15,-5-1-3 0,-4 3 1 0,-8-1-7 16,-4-1 10-16,-13 4-3 0,-6 1 6 0,-10 3 9 15,-14 2-7-15,-8 1 8 0,-14 1-9 0,-11 2 1 16,-11 2 4-16,-9 3-5 0,-7 2-14 16,-3 0 0-16,0 1 0 0,-2-3 0 0,-4 1 0 15,-6 0 0-15,1-1 0 0,-3 1 0 0,0 1 0 0,-1 0 0 16,0-1 0-16,5 2 0 0,-2 0 0 16,3 0 0-16,2 0 0 15,2 0 0-15,0 0 0 0,0 0-77 16,-3 0-113-16,2 0-347 0,2 2-1355 15</inkml:trace>
  <inkml:trace contextRef="#ctx0" brushRef="#br0" timeOffset="157100.6686">6894 14994 0 0,'0'0'229'0,"0"0"304"0,0 0-43 15,0 0-62-15,0 0-57 16,0 0-70-16,0 0-53 0,0 0-47 0,0 0-48 0,0 0-29 15,0 0-33-15,0 0-22 0,-71-94-10 0,54 94-13 16,1 8-3-16,-4 4-2 0,-5 0-7 16,2 6-3-16,-3 2-1 0,1 4 1 0,-2 4-3 15,2 4-1-15,-4 0-4 0,0 4-4 0,-2 4 1 16,0 3-5-16,0 6-2 16,-1-1 2-16,3 5-11 0,-1-1 6 0,7 2-5 15,4-2-5-15,0 0 11 0,7-3-11 0,2-1 7 16,3-4-5-16,5-1-5 0,2-5 4 0,5-3-3 0,9-5 4 15,-2-2 3-15,9-3-2 0,6-1 0 0,1-4-1 16,8-3 6-16,5-3-3 0,6-3-1 16,-2-5 3-16,5-2-12 0,0-4 9 15,1 0-5-15,0-6-4 0,-1-5 9 0,1-3-15 0,0-1 1 16,-3-3-1-16,-2 0-14 0,0-1 13 16,-6-2-1-16,-3-4 2 0,-1 2 12 0,-7-2-4 0,-3-1 2 15,-3-3 0-15,-5 0 1 0,-2 1-2 0,-4 0 3 16,-1-1 2-16,-3 3-3 0,-7 1 4 15,0 1-1-15,-1 1-3 0,0 2 7 16,-3 3-6-16,-6 0 4 0,0 2 0 0,-2 1-8 16,0 4 7-16,-5 3-3 0,1 1 1 0,-4 4 4 15,-1 1-4-15,-2 2 3 0,-4 2-2 0,2 5 0 16,-1 3-2-16,-1 2 0 0,-3 5 1 16,4 2-4-16,-3 3 6 0,2 1-2 0,4 2-4 0,2 1 9 15,5 2-10-15,1-1 3 0,8 3 1 16,0 0-6-16,6-2 7 0,0-3-5 0,6-3 2 15,6-4 4-15,2-4-4 0,5-3 4 0,5-4-4 16,2-3 0-16,4-4 0 0,3 0-1 0,2-8 4 16,-2-2-2-16,1-4 3 0,3-1-1 15,1-4-3-15,-5-4 3 0,0 0-3 0,-2-1 3 16,3-1 1-16,-7 0-6 0,3 3 7 0,-1 2-6 16,-1 2 2-16,-5 1 4 0,3 4-4 15,-4 2 4-15,-2 2-1 0,-1 3-3 0,-4 3-2 16,0 1 0-16,-1 2 1 0,-3 0-1 0,1 4 2 15,2 4 0-15,-2 0-3 0,0 3 2 0,-2-1-3 16,1 1 4-16,-1 1 2 16,-1 2-7-16,0 0 2 0,1-1-12 15,-1-1-12-15,0 0-16 0,-2-2-20 0,7-3-8 0,-4 0-6 0,-3-5 5 0,3-2 10 16,3 0 4-16,-6-3 11 0,3-4 5 16,1-2 6-16,2 0 7 0,2 0 1 15,1-2 10-15,0 2 3 0,4-4 5 0,5-1 6 0,-1 0-3 16,5 0 2-16,0 0-1 0,2 1-1 15,0 0 3-15,2 2-3 0,-1 3 0 16,3 2 3-16,-1-1-2 0,3 0 3 0,-3 2-1 0,4-1 2 16,-3-1 4-16,3 0-2 0,1-1 2 0,-4 0-4 15,1-3 1-15,-5-2 2 0,-5-1 2 16,0-1 5-16,-6 0-4 0,-2-4 10 16,-4-1 3-16,-2 0 5 0,-2-2 17 15,-2-1 0-15,-6 0 9 16,-2-2 2-16,0 2-3 0,-1-1 5 0,-2 2 4 0,-3 2 0 0,0 2 3 15,-1 3-3-15,-2 2-6 0,3 2-6 0,0 4-4 0,-2 2-7 16,5 1-5-16,-5 3-2 0,4 1-16 0,-2 2 2 16,-3 9-6-16,3 5-4 0,-2 8 11 15,1 7-8-15,6 6 6 0,1 10 0 0,2 5-5 16,7 9 5-16,4 5-2 0,3 6-3 0,-4 6 3 16,2 4-5-16,-1 5 2 0,-7 2-5 0,-1 0-4 15,-4 0-3-15,-1-6-12 0,-6-3-27 16,0-9-42-16,-3-11-56 0,1-14-54 0,1-11-49 15,-1-12-59-15,-2-10-114 0,1-8-369 0,3-2-718 16</inkml:trace>
  <inkml:trace contextRef="#ctx0" brushRef="#br0" timeOffset="157327.4315">8569 15495 1235 0,'0'0'472'0,"0"0"-13"0,123-87-118 16,-70 61-72-16,5 3-54 0,-4 7-65 15,2 6-38-15,-2 4-31 0,-3 5-25 0,-3 1-10 16,-5 6-12-16,-4 4-6 0,-6 5-8 0,-3 4-7 16,-7 4-5-16,-4 2-7 0,-3 2 4 15,-9 5 0-15,-3-2 2 0,-4 3 1 0,-6 0-2 16,-5 2-1-16,-4-2-5 16,-5-2-1-16,-5 0 0 0,3-6-4 0,0-4 4 0,3-4-5 15,-1-7-6-15,2-3-4 0,4-5-17 0,2-2-20 16,2-2-25-16,4-6-56 0,6-7-111 0,0 4-298 15,0 2-1067-15</inkml:trace>
  <inkml:trace contextRef="#ctx0" brushRef="#br0" timeOffset="158352.445">9547 15280 2369 0,'0'0'245'0,"0"0"-42"16,0 0-18-16,0 0-33 0,0 0-26 15,0 0-34-15,0 0-34 0,0 0-29 0,0 0-11 0,0 0 4 16,0 0 7-16,0 0 11 0,0 0 7 0,0 0-10 16,13 65-7-16,-6-47-14 0,1 3-3 15,1 0-3-15,1 3-1 0,0 3 4 16,2 0-5-16,1 1-3 0,3 0-5 0,-1 2 1 16,5-4-2-16,0-1 5 0,1-2-1 0,-2-5-4 15,2-5 1 1,-3-6-5-16,-2-4 0 0,2-3 3 0,-1 0-7 0,-1-8 0 0,0-2-2 15,0-5-2-15,-3-4 5 0,-1 0 3 0,1-2 6 16,-3-2 8-16,1-2-8 0,-2-3 1 0,-2 4-2 16,2 0-7-16,-3 3 8 0,-1 5 3 0,0 3-1 15,0 3 5-15,-3 2 1 0,3 2-2 0,-3 1 4 16,-1 2 2-16,-1 1-3 0,2 2 2 0,-2 0-9 16,0 0-9-16,0 0 6 0,5 6-4 15,-2 3 6-15,4 3 8 0,0 3-10 16,2 3 0-16,1 1-4 0,2 2-2 0,-2-1 5 15,-2 3 1-15,1 0 0 0,0-1-2 16,0-2-6-16,0 0-18 0,-2-1-13 0,0-3-5 0,4-2-5 16,1-3 2-16,0-6 0 0,1-3-4 0,0-2 3 15,4 0 0-15,-3-6 1 0,4-4 4 0,-2-2-1 16,0-3 10-16,2-3 11 0,-5-1 3 16,4-3 16-16,-4-1 3 0,2-5 3 0,-1 0 6 15,-2-5-8-15,2-1 1 0,-2-1 5 0,-1-3 7 16,-4 3 13-16,0 1 13 0,-1 3 7 15,-3 1 6-15,0 6 1 0,1 2-3 0,-3 2 2 16,2 6-4-16,0 2-9 0,2 3-4 0,-3 3-7 16,-1 3-9-16,1 3-2 0,-1 0-8 15,-1 2-4-15,3 7-5 0,-2 6 0 0,1 4-1 0,0 6 1 16,3 3 7-16,-1 3-5 0,3 1 2 0,3 1-3 16,3 2-6-16,6 1 3 0,5-4-1 15,4-3 2-15,6-3 7 0,2-5-6 16,4-5 0-16,1-7-4 0,1-2-7 0,-1-7 8 0,0 0-1 15,1-7 5-15,-3-4 4 0,3-5-8 16,-3-3 2-16,-3-6-2 0,-4-1 0 0,-3-5 5 16,-6-2 1-16,-2-3 1 0,-3-2-3 15,-4-1 2-15,-1 4-1 0,-2 1 2 0,-3 6 8 16,-4 3 3-16,-2 6 4 0,-2 2 2 0,1 4-1 16,-1 3 3-16,0 3-1 0,0 3 1 15,0 1 2-15,0 3-12 0,0 0-7 0,0 7-7 0,0 5-2 16,-1 9 2-16,-1 4 1 0,-2 7 3 15,-2 4-5-15,1 3 4 0,-2 4-1 0,4 4-1 16,-1 0 8-16,1 4-10 0,5-2 2 0,-2-1-4 16,5-3-5-16,10-7 7 0,-1-5 0 0,8-3 6 15,-4-8 2-15,3-8-5 0,1-3-1 0,-5-6-2 16,1-5-4-16,-2-1 6 0,1-9 4 16,2-4 0-16,-4-4-2 0,2-2 3 15,-3-1-7-15,1-5 5 0,-1 0 4 0,-2 1-7 0,0-1 5 16,0-1-5-16,-1 1-4 0,-2 3 8 0,-3 3-2 15,-1 5 4-15,-1 0 10 0,-3 7-8 0,-1 0 3 16,0 5 0-16,0 2-9 0,0 1 7 16,0 0-5-16,-3 4 0 0,-4 7-2 15,-1 2-2-15,1 5-1 0,-2 3 2 0,3 1 0 16,3 3 1-16,3-4 0 0,0 1-3 0,2-1-3 16,4-2 1-16,4 1 1 0,2-2 3 15,6-3 3-15,-2-2-8 0,6-1-7 0,-2-4-9 0,3-3-10 16,2-2 0-16,-4-3-18 0,1 0-28 0,-1-8-32 15,-1-3-52-15,-2-1-68 0,-2-4-155 16,-4 2-696-16,-5 3-610 0</inkml:trace>
  <inkml:trace contextRef="#ctx0" brushRef="#br0" timeOffset="158513.3291">11083 15045 1984 0,'0'0'154'0,"0"0"-37"0,0 0-45 16,0 0-44-16,0 0-17 0,0 0-9 15,0 0-98-15,0 0-493 0,119-86-893 0</inkml:trace>
  <inkml:trace contextRef="#ctx0" brushRef="#br0" timeOffset="159818.0844">12486 15606 1078 0,'0'0'316'0,"0"0"52"0,0 0-53 0,0 0-36 15,0 0-23-15,0 0-42 0,0 0-53 0,0 0-46 16,0 0-39-16,0 0-17 0,0 0-12 0,0 0-6 16,-15-4 0-16,17 4 5 0,2 0 1 15,5 0 4-15,5 0-7 0,2-2-7 16,4-5-5-16,3-2-12 0,5-5-3 0,4-4-5 0,5-4-8 15,3-3 4-15,2-2-5 0,2-6 5 0,3 0 0 16,-3-3-7-16,3-6 1 0,-5-2-1 16,-1-3 0-16,-3-3 5 0,-4-1 1 0,-6-3 0 15,-4 2-1-15,-1 0 0 0,-8 4-1 0,-2 6 1 16,-4 8 6-16,-4 5-3 0,-3 6 5 16,-2 7 4-16,-2 3-5 0,-4 6 10 0,1 5-5 15,-2 2-5-15,-6 11 0 0,-2 6-11 0,-6 12-2 16,-1 7 0-16,-4 7-2 0,2 8 6 0,-3 7 1 15,6 4-3-15,7 2 2 0,6 2-4 0,8-4-2 16,8-2 5-16,10-6 3 0,9-5-6 16,12-6 3-16,3-8-6 0,9-6-3 0,7-7 9 15,2-8-5-15,2-7 5 0,-1-7-1 0,-1-6-5 16,-5-9 0-16,-1-6-5 0,-3-7 0 16,-5-5 2-16,-2-5 1 0,-3-7 0 0,-5-4-2 0,-5-7 0 15,-2-2 0-15,-7-5 3 0,-4-3 4 16,-4-1-1-16,-5 0 3 0,-3 4-1 0,-4 6-3 15,-3 5 4-15,-2 9-2 0,-4 9 6 16,-2 8 8-16,-1 6-4 0,0 4 1 0,0 7-3 16,1 4-6-16,5 5 4 0,-3 3-3 15,4 12-1-15,-4 8 0 0,4 7-2 0,-1 8-3 0,2 3 3 16,2 9 0-16,6 3 0 0,1 3 2 0,4 2-2 16,4 0-4-16,0 1 4 15,2 1-3-15,1-5 1 0,2 1-4 0,-2-8-13 0,2-7-7 0,-1-8-10 16,0-10 2-1,0-9 8-15,2-8 8 0,-3-6 5 0,2-9 5 0,1-6-1 16,0-6 0-16,4-3 1 0,-2-3 1 0,0-4 3 0,3 0 3 16,-3-5-2-16,0-2 0 0,2 2 2 15,-5 1-2-15,0 4 4 0,-3 1 2 0,0 5-5 16,1 3 4-16,-3 5-3 0,2 5-4 16,-2 5 9-16,0 3-2 0,-2 4 1 0,2 7 3 15,-3 8-6-15,1 4 0 0,3 7 1 16,-3 4 2-16,4 3 0 0,-3 3 3 0,4 0-3 0,-3 0-4 15,5-2 2-15,6-1-2 0,-2-2 1 0,7-3 7 16,5-2-6-16,0-5 3 0,7-2 0 16,2-6-3-16,-1-2 5 0,5-7-1 0,2-4 1 15,-1 0 1-15,0-10-4 0,-2-5-2 0,-2-3 2 16,0-7 1-16,-2-1 3 0,-5-4 4 0,-2-3 0 16,-4-1-6-16,-3 1 3 0,-6 3-4 0,-2 1 5 15,-5 5 10-15,-4 4 0 0,-5 3 7 16,-7 2-2-16,-1 3-2 0,0 2 1 0,-5 3-4 15,-4 5-3-15,-9 2-4 0,-3 1-10 0,-6 10 0 16,2 2-2-16,-4 6 0 0,2 3 3 0,5 0 0 16,8 4-1-16,2 1-4 0,6 4 2 15,6-2-2-15,1 3 2 0,15-4 2 0,-1 1-6 0,12-1 1 16,2-4-7-16,5-1-5 16,7-2-3-16,0-5-16 0,0-2-8 0,-1-5-18 15,1-3-22-15,-4-3-25 0,-3-3-38 0,-4-1-53 16,-2-9-99-16,-7 2-263 0,-10 2-700 0</inkml:trace>
  <inkml:trace contextRef="#ctx0" brushRef="#br0" timeOffset="160068.6688">12993 15106 2474 0,'0'0'159'16,"0"0"4"-16,0 0 5 0,0 0-34 0,0 0-14 16,0 0-43-16,0 0-29 0,0 0-9 15,0 0-10-15,122-20-6 0,-66 17-8 0,6 2-5 16,4 0-3-16,3 0-1 0,0 2-8 0,1-2-11 0,3-2-44 16,0 1-73-16,1 0-143 15,-16-2-419-15,-19 3-1002 16</inkml:trace>
  <inkml:trace contextRef="#ctx0" brushRef="#br0" timeOffset="161377.8541">16602 15123 2359 0,'0'0'281'16,"0"0"-94"-16,0 0-20 0,0 0-45 16,0 0-11-16,0 0-23 0,0 0-34 0,0 0-21 15,0 0-11-15,0 0 8 0,0 0 13 0,0 0 6 16,0 0-2-16,0 0-3 0,101 120-16 15,-84-74-5-15,-5 4-3 0,5 1-6 16,-4 0 0-16,-1-1-5 0,4-2-2 0,-2-6 1 0,2-5-4 16,-1-9 3-16,3-6-4 0,-1-6-1 0,-3-6 2 15,6-5 2-15,-3-5 5 0,1-8 2 16,3-10 5-16,1-6-1 16,0-7-7-16,1-3 4 0,-2-5-12 15,-2-2 2-15,-1-7 5 0,-2-1-9 0,1-3 10 0,-3-1-5 0,2 1-1 16,-4 1 1-16,5 6-7 0,-6 4 4 0,2 7-1 15,2 3-4-15,-2 5 0 0,4 2-6 16,2 6-1-16,3 3-7 0,3 4-2 0,6 2-8 16,5 4-12-16,2 5-2 0,6 0-10 15,0 7-4-15,7 4 3 0,3 0-6 0,4 3 11 0,3 0 9 0,0-2 9 16,0 0 17-16,-1-2 3 0,-6-5 7 0,-6 1 2 16,-3-4-5-16,-12-2 6 0,-7 0-2 15,-8 0 4-15,-5 0 9 0,-7 0 13 0,-2-3 14 16,-3-1 10-16,-1 0 5 0,-1-2-8 15,-5 0-9-15,-3 0-3 0,-4 0-14 0,-5-1 2 16,-7 2-3-16,-1 0-4 0,-5 2 9 0,-5 3-8 16,0 0 1-16,-2 6-1 0,-1 4-6 0,-3 3 0 15,2 2-3-15,0 2-1 0,-1 2 0 16,6 3-1-16,5 0 0 0,6 3-1 0,8 2 1 16,7 1-5-16,7 1-1 0,2 3 1 15,5 0-4-15,12 0 6 0,5-2-6 0,6-2-4 0,4-5 8 16,6-6-7-16,2-3 6 0,1-6 0 15,-2-7-10-15,1-1 8 0,-2-9-2 0,-1-3 2 16,-3-2 8-16,-2-3-2 0,-3-1 4 0,-3-2-4 16,-3-2 2-16,-2 0-6 0,0-2-1 0,-1 0 4 15,0 0-9-15,-2 0 11 0,-3 2-4 0,1 3-2 16,-2 3 9-16,2 3-9 0,-1 3 3 0,1 2 2 16,-2 2-11-16,3 3 9 0,-2 2-5 15,2 1 2-15,0 4 6 0,2 4-4 0,0 5 3 16,0 2-2-16,2 4 2 0,-1 4-4 0,0 0-1 15,-2 2 3-15,-1 2-6 0,-1 0 8 16,-2 1-3-16,1 0-7 0,-5 2 5 0,-2-3-12 16,2-1-3-16,-3-3-4 0,0-4-14 0,0-6 9 15,2-5 3-15,-2-5 9 0,-1-3 16 0,4-1-5 16,1-7 7-16,3-4-3 0,4-4-3 16,1-3 6-16,3-5-5 0,4-2 7 0,1-3-3 15,1-2-4-15,3 1 5 0,1-2-9 0,-1 4 10 16,-1 3-4-16,-4 3 3 0,-1 4 4 15,-1 2-8-15,-2 5 10 0,-6 3-5 0,-1 2-1 16,-4 4 7-16,-1 2-10 0,-1 0 3 0,-3 8-2 16,0 4-4-16,-1 2 3 0,0 6-1 0,-1 5 3 15,1 2-3-15,-1 4 3 0,2 0 0 16,4 2-5-16,0 0 5 0,5-1-5 0,1-2 0 16,5-1 6-16,0-3-6 0,3-6 5 0,1-3-4 15,1-8-1-15,-2-5 5 0,3-4-4 0,-1-4 5 16,2-7 1-16,-1-4-3 0,-1-5 4 0,1-1-5 15,-4-2 4-15,2-4 3 0,-3-1 0 0,2-3 3 16,-2 1-3-16,2 0 7 0,0 3 1 16,-2 0 5-16,-3 4 6 0,-2 2-9 0,-3 2 6 15,1 1-4-15,-4 5-6 0,0 1 11 0,-5 4-13 16,1 2 2-16,-5 4-2 0,2 1-11 0,-3 1 1 16,2 0-6-16,-1 6 2 0,4 4 4 15,0 2 0-15,1 6 0 0,3 3-5 0,-2 3 1 16,0 1-1-16,2 4 1 0,1 0 0 15,3 0-13-15,1-2 4 0,2-2-9 0,4-4-10 16,-2-1 2-16,1-3-19 0,1-2-15 0,-3-2-29 16,-5-4-45-16,-2-3-71 0,-2-6-165 0,-1 0-762 15,-6 0-589-15</inkml:trace>
  <inkml:trace contextRef="#ctx0" brushRef="#br0" timeOffset="161542.9385">19498 14496 2599 0,'0'0'199'0,"0"0"-64"0,0 0-25 0,0 0-23 16,0 0-13-16,0 0-19 0,0 0-22 15,0 0-30-15,0 0-25 0,0 0-6 0,0 0-43 16,0 0-57-16,0 0-108 0,-75-24-311 0,85 36-1058 16</inkml:trace>
  <inkml:trace contextRef="#ctx0" brushRef="#br0" timeOffset="162797.6032">20982 15121 2442 0,'0'0'363'0,"0"0"-222"0,0 0-3 0,0 0 1 0,0 0-4 15,0 0-12-15,0 0-30 0,23-129-22 16,-29 117-18-16,-3 0-17 0,-3 3-9 0,-4 2-13 15,-2 2-8-15,-6 4 4 0,-5 1-7 0,-3 8 3 16,-4 4-1-16,-1 6-4 0,-2 3 1 16,-2 2-1-16,6 3 2 0,0 2 0 0,4 3 1 15,4 4-2-15,3 0-4 0,8 1 1 16,6 0 0-16,4-3-1 0,6-2 6 0,3-2-5 16,10-4 2-16,3-3-7 0,8-4 1 15,3-2 4-15,4-7 0 0,7-3 3 0,3-5-1 16,0-1-6-16,1-2 5 0,0-9-2 0,-3-3 2 0,0-2 5 15,-6-2 0-15,-1 0 0 0,-3-3-5 0,-4 2 2 16,-4-2-2-16,-7 0 0 0,-2 1 5 16,-3 0-5-16,-4 3 2 0,-1 0-1 0,-4 2 0 15,0 2 4-15,0 1-2 0,-1 3 2 0,-5 3-1 16,1 0-4-16,-2 1 3 0,-3 0-2 0,1 3 1 16,-2 1 3-16,-1 1-2 15,2 0 0-15,-1 5-5 0,1 3-1 0,1 1-1 0,0 2 1 16,6 2 5-16,-3 1-4 0,5 1 3 0,2 2-1 15,2 0-3-15,5 4 5 0,3-1-1 0,4 1 0 16,-3 1 1-16,5-2-7 0,0 1 2 16,0-3-4-16,-2-1 4 0,1-2 7 0,-2-1-5 15,1-1 3-15,-4-3-5 0,1-3-8 0,4-1 8 16,-4-3-2-16,6-1 9 0,-4-2 5 0,5 0-7 16,2 0 0-16,-2-5-6 0,2-1-4 0,-1-2 8 15,0-3 2-15,2-1 2 0,3-2 2 16,-1-3-3-16,2-1 0 0,0-2 3 0,1-2-2 15,-4 0 1-15,2 3-2 0,-4-1-4 16,2 3 0-16,-2 3 3 0,-2 1-1 0,-1 3 4 16,1 1 1-16,-2 1-5 0,2 3 1 0,-6 2-4 15,1 1 0-15,-3 2 1 0,-3 0 3 0,0 4 1 16,1 2-1-16,-1 2 3 0,1 2-9 0,-3 3 4 16,1 2 1-16,1 1-2 0,-4 1 3 0,4 1-4 15,-4 1 2-15,2-3-7 0,-3 0 2 16,4 1-2-16,-2-3-7 0,1 1-1 0,4-3-12 15,-1-1-13-15,1 0-17 0,1-4-5 0,1-1-6 16,4-2-3-16,-2-4 7 0,5 0-1 0,1-1 5 16,1-6 10-16,0-2 12 0,0-2 12 15,0 0 15-15,-1 0 4 0,-1-1 3 0,1 0 0 16,0 0-2-16,0 0 5 0,1 2 0 16,-3 0 2-16,0 3 6 0,-3-3-1 0,-3 2 3 15,3 1 7-15,-2-1 9 0,-1 2 9 0,4-1 1 16,-4 3 4-16,5-1-7 0,-3 1-3 0,1-1 1 15,0 3-9-15,-1 0-3 0,2 2-7 0,-4 0-5 16,7 1-1-16,-5 4-5 0,2 0 0 16,-3 2 4-16,3 1-6 0,-3 3 4 0,4 0-4 15,-4 0-5-15,-1 2 8 0,2 1-6 0,-1 0-3 16,-1 0-1-16,-1-2-13 0,4 0-3 0,-1-2-2 16,1 0-5-16,1-3 6 0,0-2 7 0,-3-3 6 15,1-2 8-15,1 0 5 0,-1-2-2 16,3-4 4-16,-3-1 1 0,3-1 1 0,-3-1 1 15,1 1-4-15,-1-2-4 0,1 1 6 0,-1-3 1 16,-1 0 2-16,4 0 6 0,0 2-12 16,0-3 2-16,1 4 0 0,3-1 5 0,0 1 12 15,-2 2 2-15,1 1 3 0,-2 1-4 0,-4 0-7 16,1 2 0-16,-2 0 0 0,-3 1 2 0,1 1-3 16,-2 1-5-16,1 0-6 0,0 2-3 0,1 3 1 15,1 1-1-15,1 1 4 0,4 3 1 0,4-1-3 16,2 1 0-16,5 1-1 0,0-2-7 15,4-1 10-15,1-3-3 0,2 1 0 0,-1-3 3 16,-2-1-6-16,5-2 2 0,-4 0 3 0,-2-1 5 16,0-5 0-16,-2-2 0 0,1 1 0 0,-2-4-6 15,-2-1 6-15,1-2 6 0,-6-2 7 16,1-1 8-16,-3-2-6 0,-2 3 8 0,-4 1 2 16,-3-1-3-16,-4 2 14 0,-2 3-2 0,-4 1 1 15,0 2 2-15,0 2-8 0,-7 0-14 16,0 3-5-16,-9-1-6 0,-2 4-2 0,-4 0 1 15,-4 0-1-15,-2 7-9 0,-1 0 7 0,1 4-4 16,7 1 2-16,-1 3 8 0,2 3-13 0,6-1 4 16,-2 5-6-16,7 2-5 0,4-2 10 0,4 3-3 15,3-1 0-15,8-1 2 0,10 0-17 16,9 0-10-16,7 0-21 0,15 1-34 0,7-1-47 16,7-4-74-16,8-1-179 0,-16-5-782 15,-17-5-585-15</inkml:trace>
  <inkml:trace contextRef="#ctx0" brushRef="#br0" timeOffset="163418.0494">25381 15194 3067 0,'0'0'124'0,"0"0"-21"0,0 0-14 0,0 0-2 15,-119-75-15-15,101 67-13 0,0 2-16 16,1 3-18-16,3 3-5 0,2 0-7 0,1 2-9 15,3 5-4-15,0 1 1 0,0 2-4 16,3 3 6-16,2 0 3 0,0 0-6 0,3 1 2 16,0 0-5-16,2-2-4 0,4-2 5 0,3-1-1 15,3-2 2-15,2-2 8 0,3 0-12 16,3-1-1-16,0-2-5 0,2-1-7 0,4-1 6 16,-2 0 0-16,2-4-1 15,-1-4-4-15,2 1 0 0,-1-4-2 0,1-1 2 16,0-2 4-16,-2-4-6 0,-3 0 2 15,4 0-3-15,0-2 0 0,2 1 12 0,1 3 1 0,0-2 5 0,3 2 5 16,0 1-7-16,5 0 2 0,2 0 0 0,3 2-1 16,2 1 6-16,3-2 1 0,-1 1 1 15,1-1 0-15,-1 1 0 0,2-1-1 0,-2-2 2 16,-1-1-1-16,-1-1-2 0,0-5 3 0,-2-1-4 16,0-3 3-16,-1-4 2 0,-1-3-1 0,-3-1 4 15,-1-2 6-15,-5 1-3 0,-3 1 4 0,-5 1 4 16,-5 3-3-16,-5 5 11 0,-4 5 6 0,-8 0 3 15,-1 5-3-15,0 2-4 0,-3 4-5 16,-5 0-5-16,-4 5 2 0,-6 0-9 0,-7 4-5 16,-6 1-4-16,-5 3-4 0,-6 8 5 0,-5 4 0 15,0 5 2-15,-3 9 5 0,0 7-7 16,2 6-1-16,1 8-5 0,4 5-4 0,3 8 7 16,8 7-1-16,2 3 2 0,9 5-1 0,2 3-2 15,6 0-2-15,3 0 4 0,3 1 1 0,3-1-3 16,2 0 1-16,2-1-3 0,-1-1-3 15,0-3 8-15,-2-2-2 0,3-8 2 0,0-4 1 16,1-6-4-16,1-7 2 0,-2-6-5 0,0-8-1 16,-2-4-4-16,0-7-4 0,-2-7-5 15,0-5-8-15,0-5-2 0,-4-5-9 16,1-2-6-16,-4-1-4 0,-1-6-24 0,-1-4-6 16,-2-3-26-16,-1-4-39 0,0-1-55 0,0-5-169 0,3 8-552 15,5 4-745-15</inkml:trace>
  <inkml:trace contextRef="#ctx0" brushRef="#br0" timeOffset="163690.4053">25919 15629 2139 0,'0'0'295'0,"0"0"-67"0,0 0-32 0,132-79-9 16,-81 58-25-16,5 1-33 0,7 2-30 15,8 0-21-15,6 4-18 0,7 0-2 0,5 5-8 16,5 0-2-16,-3 2-5 0,-3 3-10 15,-4 3-3-15,-6-2-5 0,-6 3-5 0,-7 0 0 16,-7 0-7-16,-8 0-1 0,-9 0-1 0,-7 0-4 16,-9 0 6-16,-8 0-4 0,-7 0 6 0,-6-1 1 15,-3 1-3-15,-1 0 1 0,0 0-7 16,-2 0-3-16,-7 0-2 0,-1 0-2 0,-4 2 0 16,-1 1-3-16,-2 1 1 0,2 1-17 0,-1 2-16 15,2 1-25-15,2 1-49 0,-1 1-82 16,3-1-235-16,4-4-1168 0</inkml:trace>
  <inkml:trace contextRef="#ctx0" brushRef="#br0" timeOffset="165151.5065">4713 17779 2326 0,'0'0'96'0,"0"0"-24"0,0 0 16 0,0 0 14 15,0 0 30-15,0 0 1 0,0 0-15 0,0 0-29 16,0 0 7-16,0 0-31 0,0 0 8 0,0 0 3 16,-43 26-26-16,43-26 25 0,1-3-23 0,8-11-20 15,9-8-3-15,4-8-28 0,8-5 0 16,4-5 6-16,11-3-9 0,4-5 6 0,3-2 2 0,0-3 7 16,2-6-3-16,-3-8 4 15,1-4-3-15,-1-2-4 0,-3-1 9 0,-7 1-9 0,-4 7-3 16,-9 2 3-16,-3 7-9 15,-10 6 6-15,-3 6-1 0,-6 8-3 0,0 5 7 0,-4 8-4 0,-4 5 4 16,2 5 0-16,-4 4 3 0,2 7 0 0,-1 3-4 16,-3 0 2-16,-3 13-5 0,-5 7-2 15,-5 9 2-15,-3 9-3 0,-5 8 2 16,0 8-6-16,1 6 3 0,5 3 2 0,0 3-10 16,4 0 8-16,7-3-4 0,8-4-2 0,2-3 11 15,9-2-8-15,7-6 3 0,3-3-3 0,4-9-1 16,4-5 2-16,5-8-3 15,3-8 5-15,-1-6-5 0,6-7 3 0,1-2 2 0,3-10-6 16,0-7 8-16,-2-5-6 0,1-8 2 0,-3-3 4 16,-1-7-12-16,-6-7 8 0,-3-5-4 0,-2-6 2 15,-6-5 10-15,-2-1-5 0,-5-1 11 16,-1 1-10-16,-5 4-4 0,-6 4 4 16,-1 6-7-16,-2 6 9 0,0 6 2 0,-7 9 1 0,0 4-1 15,-4 9-3-15,-2 0 6 0,2 8-1 0,-1 2 2 16,4 3 5-16,-2 3-9 0,3 5 2 0,-1 7-7 15,2 8-2-15,1 5 6 0,0 6-4 0,2 6 2 16,4 2-2-16,1 6-6 16,5 3 3-16,3 1 3 0,3 2 0 0,2 3 2 0,-3 1 1 15,5-3-6-15,-3 1-3 0,3-4 0 0,-3-4-14 16,4-3-4-16,-2-7-9 0,1-5-23 16,1-11 7-16,0-8-4 0,-2-7 4 0,1-4 19 15,2-7 0-15,-2-7 10 0,1-4 9 16,4-7-3-16,-5-2 13 0,2-6-2 0,0 0 4 15,-3-2 7-15,-1 0-4 0,-1 3 3 0,0 2-5 0,-3 4-2 16,-3 5 0-16,1 3 1 0,-4 5 5 16,1 4-4-16,-2 3 6 0,-3 4-5 0,1 2-6 15,3 1 12-15,-2 8-12 0,4 5 2 16,2 6 2-16,3 6-12 0,0 1 8 0,4 1-2 0,4-3 3 16,3-1 5-16,4 0-4 0,6-5 4 15,1-3-4-15,7-4-1 0,0-4-2 16,7-4 4-16,2-4 7 15,3-1-7-15,1-9 8 0,4-4-3 0,-2-4-9 0,0-2 18 0,-4-5-11 16,-2-2 7-16,-8-2 3 0,-1-2-10 0,-3-2 12 16,-7-2-5-16,-3-3 8 0,-8 2 14 0,-7 3-3 15,-4 4 11-15,-7 4-3 0,-2 6-5 16,0 0-2-16,-8 6-7 0,-2 5 2 0,-1 3-9 16,-3 5 0-16,-6 3-3 0,-6 8-9 0,-5 7 7 15,-1 7-4-15,-1 5 5 0,-3 4 0 0,5 6-11 16,3-1 8-16,3 1-11 0,10 1 5 0,4-1 4 15,7-1-11-15,4 2 6 0,9-1-7 16,6-4-1-16,7-4 2 0,2-6-9 0,6-5 2 16,1-2-11-16,2-5-10 0,5-4-17 15,3-3-40-15,-1-4-39 0,-1-3-83 0,-6 0-142 16,-5-5-576-16,-13 1-779 0</inkml:trace>
  <inkml:trace contextRef="#ctx0" brushRef="#br0" timeOffset="165392.2227">4853 17061 2383 0,'0'0'116'16,"0"0"-16"-16,0 0-9 0,0 0-21 0,0 0-9 15,0 0 6-15,0 0-7 0,0 0-9 0,146-18-17 0,-83 15-19 16,12-5-4-16,6-1-9 0,9-2-3 16,5 0-16-16,11-3-60 15,2 1-138-15,-21 2-418 0,-32 4-997 0</inkml:trace>
  <inkml:trace contextRef="#ctx0" brushRef="#br0" timeOffset="166252.3542">8692 16663 2261 0,'0'0'118'0,"0"0"2"0,0 0 14 0,0 0-2 15,-128-2-8-15,101 14-9 0,-2 3-21 16,-2 5-15-16,0 3-18 0,1 7-13 0,2-1-7 15,5 3-14-15,-1 7-4 0,9 1-4 0,5 3-9 16,2 1-2-16,8 3-6 0,0-4-5 0,7-1 6 16,7-1-6-16,11-4 0 0,5-4-2 15,5-6-6-15,8-7-4 0,4-7-7 16,1-7-6-16,-1-6-6 0,3-3-14 0,-2-7-10 16,-6-4-9-16,-3-4-6 0,-7-1 15 15,-1-3 17-15,-5-4 19 0,-4-1 11 0,-3-4 10 0,-4-2 3 16,-2 0 5-16,0-1 3 0,-3 2 1 0,-1 4 7 15,-1 3 9-15,1 3 8 0,0 4 15 0,1 6 6 16,0-2 0-16,0 6 0 0,2 2-12 16,3 3-7-16,-2 3-13 0,5 3-6 0,3 7-5 0,0 4 3 15,3 2 4-15,4 7-6 0,-1 3-1 16,-2 1-8-16,2 1-7 0,-5 3 4 0,-1-1-6 16,0 0 6-16,-6 2-2 15,-2-2-5-15,-2-3 4 0,-6-1-3 0,-1-5-2 0,-2-2 5 16,-2-5-8-1,0-4 3-15,-2-3-6 0,-2-5 2 0,0-2 7 16,1-5 2-16,-2-6 7 0,3-4 0 0,2-4-3 0,0-7-2 0,4-2-1 0,4-2 1 16,7-5 3-16,0-1 1 0,6 2 1 0,6-2-3 15,2 4 1-15,-3 2-4 0,3 2 2 16,3 6 5-16,-1 5-2 0,3 4 5 0,0 4-2 16,-2 4-4-16,5 3 1 0,-5 2-1 15,-1 4-1-15,0 8-2 0,-5 2 0 0,-1 5-1 0,-6 2-4 16,2-1 3-16,-8 2-3 0,1 2 3 15,-8 0-1-15,-2 2-11 0,-4-5-6 16,1-1-23-16,-3-2-14 0,-5-5-17 0,-1 1-27 16,-3-5-36-16,0-1-110 15,2-2-327-15,2-4-990 0</inkml:trace>
  <inkml:trace contextRef="#ctx0" brushRef="#br0" timeOffset="166386.5093">9608 16304 1734 0,'0'0'292'0,"0"0"-219"0,0 0-8 16,0 0-13-16,0 0-36 0,0 0-21 15,0 0-15-15,0 0-26 0,0 0-152 0,0 0-553 16,0 0-461-16</inkml:trace>
  <inkml:trace contextRef="#ctx0" brushRef="#br0" timeOffset="166839.6523">10329 16338 2821 0,'0'0'108'0,"0"0"-72"0,0 0 10 0,0 0 17 16,0 0 17-16,0 0 12 15,0 0-6-15,0 0-16 0,0 0-19 0,92 154-10 16,-78-110-11-16,-4 3-3 0,3 5-10 0,-2 3-8 15,-3 2-4-15,3 2-6 0,-6 2 5 0,3-1-1 16,-4 1-9-16,1-1-16 16,-3-3-28-16,-2-3-42 0,0-9-33 0,0-6-19 0,0-9 4 15,2-10 33-15,-2-9 39 0,0-9 35 0,-2-3 17 0,0-12 1 16,-3-4 2-16,1-6 0 0,-1-3 2 16,-1-3 9-16,-2-4 4 0,5-1 2 0,-2-5 11 15,3 0 6-15,2 0 12 0,2 0 17 0,5 5 11 16,3-2 6-16,1 4 7 0,6 2-3 15,-1 1-3-15,3 3-3 0,3 4-9 0,3 2-9 16,2 4-4-16,3 2-5 0,3 3-3 0,-1 3-1 16,3 6-4-16,3 2-6 0,-3 7-4 0,2 5-7 15,1 4-2-15,-1 3 3 0,0 5-6 0,0 3 2 16,-4 2-5-16,-4 2-4 0,-7 0 2 16,0 2-3-16,-9-4 5 0,-3 3-3 15,-4-1 0-15,-6-1-6 0,2-5-14 0,-4 0-10 16,-4-5-13-16,1-5-2 0,-1-5-6 0,-1-5-19 15,2-4-36-15,-6-1-80 0,5-8-181 0,0 0-678 16,1 1-618-16</inkml:trace>
  <inkml:trace contextRef="#ctx0" brushRef="#br0" timeOffset="167023.6345">11061 16245 2108 0,'0'0'321'0,"0"0"-155"0,0 0-9 15,0 0-13-15,0 0-43 0,0 0-29 0,0 0-50 16,0 0-29-16,0 0-8 0,0 0-4 16,0 0-5-16,0 0-30 0,0 0-82 0,0 0-187 15,7 42-659-15,-2-32-549 0</inkml:trace>
  <inkml:trace contextRef="#ctx0" brushRef="#br0" timeOffset="167785.2053">11705 16377 2003 0,'0'0'406'0,"0"0"-217"15,0 0-27-15,0 0-15 0,0 0-32 0,0 0-13 16,0 0-14-16,0 0-13 0,0 0-15 16,0 0-11-16,-125 82-16 0,111-55-11 0,-2 5-10 15,3 1-7-15,1 4 2 0,2 0 2 0,2 4-4 16,5 1-2-16,3 1-1 0,1 1-5 0,10-3 4 15,8-1 2-15,6-1-4 0,7-7-2 16,12-6-6-16,9-4-1 0,6-5-3 0,7-4-1 16,1-6-1-16,1-2-4 0,0-5 3 15,0 0-2-15,-3-7 2 0,-3-4 6 0,-4-2-1 0,-6-3 13 16,-5-4 2-16,-10 1-3 0,-7-2 10 16,-4-1-8-16,-11-1 3 0,-6 0 6 0,-5 2-5 0,-4 0 6 15,-13 7 0-15,0 1-6 16,-8 1 7-16,-3 3 1 0,-2 2 5 0,-4 1 10 15,0 2 3-15,4 3-4 0,0 1 1 0,-1 0-7 16,6 1-6-16,5 6 1 0,1 3-9 0,8 3-4 16,3 3-2-16,5 2-6 0,-1 3 0 0,9 1 6 15,7 3-3-15,2-3 2 0,7 0-5 16,-1-2-2-16,6-2 1 0,-1-2-11 16,2-3-1-16,-1-3-11 0,0-5-14 15,0-3 2-15,-3-2-3 0,-2-4 7 0,1-3 8 0,-5-1 12 0,-2-1 8 16,-5-3-1-16,-3 0 11 0,-1-1-6 15,-5-2 4-15,-1-2 6 0,-3-2-7 0,0 0 3 16,-1-2-5-16,1 0-1 0,-1 0 9 16,1 0-5-16,-1 1 4 0,2 1 3 0,-1 2-11 0,2 0 9 15,-2 5-4-15,3 3 0 0,1 2 2 0,-3 6 0 16,3 1 0-16,0 7-4 0,3 4 2 0,1 5-6 16,0 3 4-16,3 3-1 0,2 2-1 15,1-1 3-15,4-1-2 0,1 1-5 0,5-3 15 16,5-2-11-16,3-4 3 0,8-4 4 0,7-4-18 15,4-4 3-15,9-2-13 0,1-4-3 0,4-4 0 16,-1-3 8-16,-3-4 9 0,-2-5 4 16,-8-5 9-16,-3-4-5 0,-7-3 4 0,-4-5 4 15,-7-5 1-15,-4-3 5 0,-4-1 0 16,-6-4 0-16,-4 0 1 0,-8 1 13 0,-5 3 11 0,-1 8 9 16,-9 6 5-16,-1 7-4 0,-1 5-7 0,-5 7-6 15,2 5-1-15,-8 6-5 0,-1 2 0 16,0 9-6-1,-5 9-9-15,2 9-2 0,4 5-2 0,2 6 2 0,3 6 4 16,6 5-3-16,7 2-1 0,1 3-4 0,4-1-4 0,5 1-1 16,7 2-1-16,2-2 6 0,5 3-5 0,3-6 2 15,6-1 0-15,-1-2-16 0,6-4-15 0,1 1-34 16,4-3-74-16,3-4-152 0,-11-11-734 16,-11-10-782-16</inkml:trace>
  <inkml:trace contextRef="#ctx0" brushRef="#br0" timeOffset="168516.0499">14813 16661 2889 0,'0'0'44'0,"0"0"-19"0,0 0 26 16,0 0 24-16,0 0 23 0,40 124-1 0,-40-85-10 15,1 6-16-15,-3 2-16 0,-6 6-12 16,-1 4-12-16,-4 7-6 0,1 1-9 0,-5 5-6 16,3 0-7-16,-4 1-10 0,6-7 3 0,-4-6-3 15,6-11 1-15,6-12 8 0,-2-9-11 0,4-9 12 16,1-10-1-16,1-7 9 0,0-5 17 0,-1-14-11 16,-4-4 3-16,2-8-11 0,1-6-13 15,-3-9 9-15,1-8-3 0,2-10-1 0,2-5 2 16,-1-11-2-16,0-6 4 0,5-4-8 0,5-4 4 15,0-4-2-15,0 1-5 0,2 0 12 0,0 3-8 16,2 7 5-16,5 6-2 0,3 10-4 0,4 6 6 16,2 9-1-16,5 7 3 15,5 6 3-15,-4 10-6 0,2 8 2 0,-4 8-1 16,-1 7 0-16,-5 7 4 0,-4 6-3 0,-1 11 1 16,-4 9-4-16,-5 10 1 0,-1 8-2 0,-7 6-1 0,-3 7 2 15,-3 8-4-15,-8 3 2 0,-7 5 2 16,-4 1-6-16,-5 2 10 0,-5 0-9 15,-7 0 1-15,-3-2 0 0,-6-2-15 0,2-5 1 16,-1-5-13-16,7-10-14 0,7-9-18 0,5-9-22 0,13-7-21 16,6-11-38-16,9-7-27 0,7-6-91 0,15-6-247 15,-5-4-572-15,-1 2-122 16</inkml:trace>
  <inkml:trace contextRef="#ctx0" brushRef="#br0" timeOffset="169066.2878">15684 16657 1791 0,'0'0'295'0,"0"0"-35"15,0 0-75-15,0 0-28 0,0 0 18 0,0 0-28 16,0 0-16-16,0 0-19 0,0 0-34 0,0 0-15 16,-93 136-17-16,55-102-4 0,-1 2 7 0,5 0-13 15,2-1-2-15,4 1-13 0,8-4-19 16,7 2 5-16,5-3-7 0,9 0 4 0,-1-3-4 16,14-5-7-16,11-3 3 0,4-8 0 15,6-3 8-15,6-7 1 0,7-2-1 16,0-6-4-16,-2-7-5 0,1-4 4 0,-3-4-6 0,-4-5 5 15,-2-3 8-15,-5-3-12 0,-2-1 14 16,-4-3-5-16,-4 0-4 0,-3-1 10 0,-8 3-9 0,-1 0 5 16,-2 5-3-16,-4 1-3 0,-5 2 4 15,0 4 0-15,-5 2 6 0,0 5 3 0,-2 5 2 0,-2 4 0 16,0 4-6-16,-3 2 3 16,1 6-9-16,-2 7-2 0,-1 6 4 0,2 5-10 15,-1 2 5-15,4 5-4 0,1-1-2 0,3 3 11 16,5-2-4-16,1 1 6 0,10 1-2 0,4-1-11 0,9-4 2 15,6-3-3-15,4-7 1 16,8-6 5-16,1-4-6 0,4-8-3 16,4-1-2-16,-1-10 2 0,0-6 1 0,-4-2 5 0,2-5 11 15,-6-2-8-15,-2-6 9 0,-4-3-8 0,-5-6-1 16,-3-4 9-16,-3-2-7 0,-4-3 10 0,-8-2-4 16,2 1-3-16,-9-3 5 0,-1 2-2 0,-3 3 4 15,-3 0 3-15,1 7 4 0,-2 7 2 0,-5 4 2 16,-2 7 7-16,3 5-6 0,-2 5 3 0,1 4 3 15,0 5-17-15,3 4 6 0,2 1-13 16,-4 7-5-16,1 11 7 0,-2 7-10 0,-3 10 6 16,2 7 1-16,3 6-12 0,2 7 8 0,1 3-2 15,4 4 0 1,-2 4 5-16,3 3-1 0,-1 3-2 0,-2-2-3 0,1 0-5 16,-1-6-18-16,0-5-17 0,1-6-17 0,4-9-20 0,0-6-35 15,3-6-28-15,-5-8-59 0,4-5-138 16,-4-8-379-16,1-4-929 0</inkml:trace>
  <inkml:trace contextRef="#ctx0" brushRef="#br0" timeOffset="169575.9309">16366 16818 1452 0,'0'0'133'0,"0"0"34"0,0 0-11 16,0 0 19-16,134-17 7 0,-85 14-49 15,4 0-31-15,8-1-33 0,5 1-24 0,3 0-14 16,-1-3-18-16,3-3 3 0,-1-2 0 0,-2-4 2 16,-3-6 5-16,-2-1-10 0,-7-5 5 0,-6 0-4 15,-8-3 1-15,-7-3 10 0,-8 0 4 16,-4-3 24-16,-7 2 29 0,-7 2 17 0,-6 1 13 0,-4 5-7 16,-3 1-15-16,-6 5-12 0,-6 4-8 15,0 3-12-15,-2 5-17 0,-2 3-7 16,-1 5-14-16,0 2-3 15,-2 10-1-15,0 7-12 0,3 5 6 0,-1 8-6 0,3 4-2 0,2 4 8 16,3 5-6-16,0 3 2 0,4 1-3 0,5 1-6 16,-2 2 4-16,5 0-4 0,-1-2 4 15,4-3 5-15,-2-2-2 0,5-5-4 0,0-5-7 16,4-8-6-16,0-5 1 0,1-6 5 0,-1-6 1 16,1-5 1-16,1-5-3 0,-1-4-1 15,2-7 0-15,2-5 3 0,1-3-3 0,1-3 9 0,0-1-4 16,4-5-5-16,-1-1 9 0,-1-2-7 15,2 2 8-15,-1 2 4 0,0 5-6 0,0 3 1 16,0 5-4-16,2 6 1 0,0 2 2 16,-2 3 2-16,2 3 3 0,-1 2-3 0,0 7 4 0,0 5-1 15,1 4-2-15,-2 4 6 0,0 3-5 16,-2 3 5-16,-1 4-1 0,1 0-7 0,-4-1 2 16,0-2-5-16,1-3 2 0,-5 0 8 0,-2-2-8 15,1-2-4-15,-4-2-16 0,0-3-34 0,-2-5-46 16,1-4-81-16,1-5-160 0,-2-1-646 15,-1-2-719-15</inkml:trace>
  <inkml:trace contextRef="#ctx0" brushRef="#br0" timeOffset="170365.254">19565 16207 2543 0,'0'0'132'16,"0"0"9"-16,0 0 29 0,-58-132-19 0,38 106-9 16,-3 4-24-16,-3 2-30 0,-2 4-26 15,-3 2-18-15,-2 5-8 16,-2 2-10-16,0 4 1 0,2 1-8 0,-1 2-1 0,3 5-1 15,3 7-6-15,1 5-2 0,5 5-6 0,2 3-1 16,2 7 0-16,6 1 2 0,1 7 4 0,3 5-1 16,4 6-1-16,2 3-3 0,3 6-3 15,-1 3 0-15,1 6-2 0,6 4 6 0,2 1-2 16,0 3-4-16,1 1 2 0,-1 1-4 0,0 1 3 16,-3 2 4-16,-2 0-3 0,-2-4-5 15,0 0-4-15,-2-9-5 0,-7-6 4 0,0-4 0 0,-6-7 12 16,1-5-1-16,-3-6 0 0,1-6-5 0,-2-3-5 15,4-7 5-15,-2-3-2 0,4-3 12 0,2-7-1 16,2-3-4-16,4-4 6 0,2-2 2 16,0-3 4-16,0 0 13 0,0 0-9 0,2 0-1 15,6 0-10-15,2 0-7 0,6-2 4 0,5 0 2 16,5 1 9-16,7-1-5 0,3 0 0 0,1 0-7 16,3-2-7-16,1 1 3 0,1-1 2 15,1 1 2-15,-2-1 4 0,1 1-1 0,-1-4-3 16,-3 3-9-16,-2-1 8 0,-5 0 4 0,-7 3-7 15,-3-3 2-15,-4 2-20 16,-2-2-16-16,0-3-12 0,-3 2-18 0,0-5-26 16,-1-3-49-16,-4-1-105 0,-2 1-298 0,-1 3-787 15</inkml:trace>
  <inkml:trace contextRef="#ctx0" brushRef="#br0" timeOffset="170854.6728">20351 16148 2271 0,'0'0'888'0,"0"0"-772"0,0 0 13 0,0 0-25 0,0 0-16 15,0 0-13-15,0 0-26 16,0 0-26-16,0 0-16 0,0 0 3 0,0 0 3 0,0 0 3 15,0 0 5-15,-45 110-6 0,39-53-7 0,2 3 3 16,-2 3-3-16,0 4 0 0,-1 2 2 16,-1-2-5-16,0-4-2 0,3-6-1 15,1-9-13-15,3-12 6 0,1-7 6 0,0-9 5 16,0-6 6-16,0-7-2 0,0-4-10 0,0-3-3 0,0 0 10 16,1-3 2-16,2-8-3 0,1-3 0 15,5-6-12-15,1-2 1 0,3-3 1 0,4 1 7 16,4-1 1-16,2 2-4 0,6 0-2 0,2 2-7 15,2 2 0-15,1 1 3 0,0 5 4 0,-3 3 2 16,-1 5 1-16,-3 1-2 0,-3 4-2 0,-4 0-2 16,-3 0-3-16,-5 6 3 15,-2-1 6-15,-5 5-2 0,-2 3 1 16,-1 1 1-16,-1 4-5 0,-7 0 7 0,-2 1 1 0,-5-1-2 16,1 0 2-16,-5 0-3 0,-1-1-3 0,-3 0 2 0,-1 1 0 15,-2-3 5-15,3-2 3 0,-1-1-2 16,2-5-5-16,3-3-5 0,4-1-2 0,4-3-13 15,1 0-6-15,6 0-23 0,2-3-45 16,0-5-55-16,10-5-85 0,5-1-135 0,7-5-248 0,-3 4-508 16,-4 5-82-16</inkml:trace>
  <inkml:trace contextRef="#ctx0" brushRef="#br0" timeOffset="171405.6769">21036 16475 1501 0,'0'0'494'0,"0"0"-173"0,0 0-66 0,0 0-51 0,0 0-22 16,0 0-27-16,0 0-31 0,0 0-33 0,0 0-26 15,0 0-17-15,67 119-18 0,-57-99-4 16,0-1-7-16,5-3-14 0,3 1 6 0,5-3-2 16,3-4-3-16,3-4 9 0,1-4-4 15,1-2-2-15,2-4 1 0,-2-7-6 16,-2-3 1-16,1-1 0 0,-1-2 1 0,-5-2 4 16,-1-4-1-16,-3-2-4 0,-4-1 1 0,-1-1-1 15,-5-3 1-15,-1 4 3 16,-3 2 6-16,1 4-5 0,-5 3 8 0,-3 5 2 15,1 4 1-15,0 1 12 0,-1 6-5 16,-1-2-4-16,-2 3-6 0,3 0-11 0,-2 8-6 16,-4 6-1-16,-1 7-1 0,-3 7-1 0,0 7 7 15,0 4-4-15,1 4-2 0,0 5 3 0,2 3 0 0,1 7 7 16,1 4 4-16,-1 5-4 0,4 5-1 0,-2 3-11 16,0 3 2-16,0-1 1 0,-1 1-6 0,-1-2 6 0,2-5-5 15,-2-6-1-15,2-5-1 0,-1-10-1 16,-2-5 8-16,-1-8 0 15,-3-6 3-15,1-9 1 0,1-5-9 0,-1-6 7 16,1-7 2-16,0-4 5 0,-2-1 9 0,-2-7-9 0,-1-8 3 16,-4-4-12-16,-2-4 0 0,0-6 6 0,1-2-3 15,-2-2 9-15,-1-4-7 0,3 1-6 0,4-4 2 0,1 1-1 16,4 0 10-16,5-2-1 0,3 1-1 16,2-1-2-16,6 3-8 0,11 3 9 15,3 1-11-15,9 2 4 0,9 1 3 0,5 3-10 0,6 1 12 16,4 3-10-16,2 1 3 0,6 4 3 15,-1 3-2-15,-4 0 6 0,2 5-3 0,-3 2 0 16,-4 0-4-16,-2 2-3 0,-5 2-10 0,-3 1-13 16,-5 0-11-16,-6 0-25 0,-3 2-30 0,-7-1-43 15,-5 1-80-15,-4-1-187 0,-3-1-817 16,-4 3-508-16</inkml:trace>
  <inkml:trace contextRef="#ctx0" brushRef="#br0" timeOffset="173854.6732">22849 16652 997 0,'0'0'905'0,"0"0"-634"0,0 0 1 0,0 0-42 0,0 0-50 15,62-132-22-15,-54 114-24 0,-6 4-32 16,-2 1-13-16,0 6-14 0,0 1-5 0,0 3-9 16,-4 1-20-16,-4 2-16 0,-4 4-16 0,-4 8-6 15,-5 6 3-15,-4 6 4 0,-1 5 3 16,-3 1-1-16,-1 3 3 0,1 2-2 0,3 0 1 15,0 2-1-15,2 1-8 0,3-2 2 0,3-2-4 16,0-1-6-16,7-5 1 0,6-2-1 16,1-2 6-16,4-3 1 0,6-5 3 0,6-3-8 15,7-6-1-15,4-7 10 0,6 0-6 0,2-5 12 16,7-6-2-16,1-4-10 0,2-2 10 0,-4-5-8 0,1 0 1 16,-2-1 8-16,-6-1-9 0,-5-2 4 15,-3 0-5-15,-5 0-5 0,-3 0 3 16,-3 1 1-16,-3 4 4 15,-2 2 2-15,-3 4 0 0,-3 2-5 0,0 2-4 0,0 2 3 0,-5-1-1 16,0 4 2-16,-2 0 3 0,2 1-3 0,-1 2-1 16,3 1-2-16,-1 2 2 0,-1 0 2 0,3 2-6 15,-1 3 2-15,-1 4-3 0,3 1-3 16,0 3 4-16,1 0 0 0,0 5 2 0,6 1-3 16,5 1 4-16,4-1-4 0,6 0-2 0,8-2 2 15,2-1-4-15,8-2-2 0,3-1-5 0,7-2-13 16,0-4-12-16,5-3-4 0,-1-1 0 15,4-3 2-15,-2 0 5 0,2-3 0 0,-2-3 0 16,1-1 7-16,-4-2 7 0,-4-2 4 16,-4 3 10-16,-4-3 6 0,-6 0 0 0,-4 2 3 0,-3-1-3 15,-8-1 2-15,-5 2 6 0,-5-1 4 0,-3-1 6 16,-2 4 7-16,-4-1 2 0,0 0 0 16,0 0 1-16,-4 1-2 0,-3 2-5 0,-5-3 1 15,-4 2-5-15,1 0-7 0,-6 2 5 16,-3 0-3-16,1 3 5 0,-4 1 2 15,3 0-7-15,0 4-1 0,-2 1-6 0,5 4-4 0,2 2 2 0,0 1-1 16,6 4 2-16,2 0 0 0,2 3-8 16,5 2 3-16,4-1-1 0,0 2 4 0,4-1 0 15,7-2 0 1,4-1 0-16,1-4-5 0,3-3 6 0,2-3-2 0,5-3 2 0,-1-4 5 16,0-1-4-16,0-2 3 0,-2-7-5 0,3 0-2 15,-4-5 4-15,-2-2 2 0,-1 0 8 0,-1-4-2 16,-2 0-5-16,3-4 0 0,-1-3-6 15,-3-2 3-15,3-1 2 0,-2-2 2 16,-4-1-2-16,-2-1-2 0,0 1 5 0,-7-1-7 0,-1 3 8 16,1 5 4-16,-6 2-4 0,3 7 7 0,0 3-3 15,-1 3 0-15,0 3 8 0,1 5-8 16,-1 3 0-16,0 0-6 0,0 0-12 0,-1 6-1 0,-3 9-2 16,2 4 4-16,1 6 8 15,3 5-2-15,-1 3-1 0,9 1-4 0,4 2-3 16,9 1-2-16,4-1-4 0,5-2-9 0,4 0-10 15,10-5-5-15,1-6-1 0,6-1 4 0,5-5 8 16,-3-2-2-16,5-5-1 0,-6-3-7 0,3-5-3 16,-5-2 5-16,-2 0 10 0,-3-7 13 0,-4-2 9 15,-4-4 4-15,-7 0-1 0,-4-4 0 16,-9-2 3-16,-2 1-1 0,-6-2 4 0,-5-2 4 16,-5 3-1-16,0-3 8 0,-4 5 1 0,-5-1 4 15,-5 2 9-15,-3 2-5 0,-1 3 1 0,-4 0-6 16,-8 3-9-16,-3 1-3 0,-6 3-3 0,-1 2 4 15,-1 2 0-15,-2 0 1 0,0 6-3 16,-1 2-5-16,6 4-1 0,2 1-3 16,6 1-1-16,6 3 4 0,7 1-7 0,4 1 6 0,7 1-6 15,6 1-2-15,4 1 5 0,10-3-5 0,7 0 6 16,10-4 0-16,8-2-5 0,6-3 5 16,3-3-4-16,2-4 0 0,-1-3 3 0,-3 0-5 15,-1-6 0-15,-5-3-6 0,-3-5 1 0,0-4 2 16,-3-3 2-16,0-1 5 0,-3-2-1 0,-1-1 3 15,-5-4 2-15,-2-2-2 16,-5-6 3-16,0-3-2 0,-4-3 2 0,-6-2 4 0,2 1-8 16,-5-2 5-16,-4 2-4 0,-1 4 1 15,-1 2 6-15,-6 4 1 0,-2 4 7 0,0 6 2 16,1 5 2-16,-2 3 0 0,0 6-3 0,3 3 2 16,-1 5-6-16,0 2-1 0,1 2-7 0,-3 10-7 15,-2 7 3-15,-1 6-5 16,-1 7 4-16,4 4 2 0,2 6-6 0,4 3 6 0,1 5-5 0,5 0 2 15,2 2 4-15,6-2-4 0,4-1 3 0,5-7-3 16,3-4-3-16,4-4 0 0,-1-6-4 16,3-4 3-16,2-4-5 0,1-6 2 0,1-4-1 15,2-6-5-15,1-4 9 0,-2 0-5 0,1-4 6 16,0-7 2-16,-1-2-3 0,-3-2 6 16,0-3-5-16,-3-1 3 0,-2-3 9 15,-5 1-5-15,0-2 5 0,-2-3-3 0,-5 1-4 0,-1-2 4 0,-4 4 0 16,-4-1 5-16,-1 5 0 0,-3 6 6 15,-1 3 1-15,1 7-3 0,0-1 0 16,-2 3-9-16,1 1-2 0,-2 2-2 16,0 7-7-16,-4 6 7 0,-3 5-3 0,0 4 0 15,0 2 7-15,3 1-5 0,3-1 2 0,2 0-1 16,3-1-2-16,1 0 0 0,7 1 0 0,2-1-3 16,2-2-10-16,4-1-3 0,2-5-5 0,2-3-6 15,3-4 9-15,4-4-4 0,2-2 2 16,1-4 3-16,0 0-5 0,-1-5 4 0,-3-4 0 0,-2-3 0 15,-3-2 6-15,-2-1 1 0,-3-4 8 0,-2-1 3 16,-2-1 0-16,-2-3 6 0,-1-1-6 16,-5 2 3-16,1 0 2 0,-3-1 0 0,-1 1 3 15,-2 1-3-15,0 2 2 0,0 3-2 16,0 4 5-16,0 4 6 0,-1 4-1 0,1 1 4 0,0 2-6 16,0 2-9-16,0 0-2 0,0 2-12 15,1 6 5-15,3 5 2 0,-1 3 3 0,4 2 4 0,-1 1-5 16,4-1 4-16,3-2-3 0,1 0 4 15,4-2 2-15,7-1-2 0,0-2 0 16,7-1-4-16,5-3-1 0,3-3 6 0,4 0-6 16,-1-4 9-16,0 0-4 0,-2-4-5 0,1-4 11 0,-2-3-11 15,-1-3 7-15,-4-3-1 0,-2-1-8 16,-3-4 9-16,-6-3-4 0,1-3 0 0,-4-2 9 16,-6 0-5-16,0 3 4 0,-8 2-3 0,-1 3 5 15,-4 4 2-15,-2 5 6 0,0 3 10 16,-4 3-10-16,-4 3 3 0,0 3-11 15,-6 1-6-15,-1 3 6 0,-1 6-10 0,-2 7 3 0,0 3 0 16,-1 5-11-16,7 6 8 0,0 3-3 0,4 5 3 16,2 1 6-16,2 2-5 0,1-1 2 15,2 0-6-15,0 2 5 0,2-1-5 16,-1 1 1-16,1-1 4 0,-1 1-4 0,1-2-1 16,1-1-2-16,-5-2-5 0,-3-4 6 0,0-1 0 0,-5-6 6 15,-2-2 1-15,-1-5-6 0,-3-2 3 16,-3-6-4-16,-2-3 1 0,0-4 2 0,-4-2-6 15,0-2-10-15,-2 0-25 0,-2-5-31 0,-1-4-37 16,-2-5-71-16,1-2-140 0,7 4-651 16,10 2-720-16</inkml:trace>
  <inkml:trace contextRef="#ctx0" brushRef="#br0" timeOffset="175063.4372">27566 17023 1649 0,'0'0'623'0,"0"0"-395"16,0 0 6-16,0 0-13 0,0 0-42 0,0 0-20 15,0 0-38-15,0 0-41 0,0 0-21 0,0 0-20 16,0 0-12-16,0 0-5 0,0 0-9 0,0 0-2 16,25-113-5-16,10 94 1 0,2 0-2 0,7-2-4 15,-2-1 2-15,5 0-5 0,-2-2 4 16,2-2 0-16,-3-4-2 0,-3-2 5 0,0-3-4 15,-5-2 2-15,-1-4 3 16,-5-3-8-16,-2-2 7 0,-6-3-1 16,-6 1-3-16,-3 5 9 0,-3 3-4 0,-7 7 2 0,-2 4-2 15,-2 6 0-15,1 5 2 0,-1 3-1 16,-4 5 4-16,-4 4-3 0,2 5 1 0,-6 1-6 0,-4 11-5 0,-2 7 5 16,-4 8-5-16,-5 9 6 0,2 3 2 0,0 8-8 15,6 2 7-15,2 2-6 0,6-1-1 16,3 1 7-16,7-1-5 0,2-1 3 0,2 0-1 15,12-4-4-15,1-4 0 0,8-4-1 0,5-5 3 16,3-5 0-16,3-8-2 0,2-7-4 0,0-5-5 16,1-6 1-16,1-3 5 0,-4-6 4 15,2-7 1-15,-3-2 0 0,-3-5 0 0,0-4-4 16,-4-7 0-16,0-4 6 0,-3-2-10 16,-1-3 7-16,2-3-5 0,-4-2-3 0,-4-1 5 0,0-2 0 15,-4 2 6-15,-2 3 2 0,0 7 1 0,-5 7-1 16,-1 7-6-16,-3 5 6 0,0 8 2 15,-1 4 3-15,0 4 6 0,0 3-11 0,0 1 1 16,0 2-9-16,0 8-3 0,-3 5 9 16,-1 9-2-16,-1 5 3 0,0 7-2 0,0 4-5 0,3 4 0 15,1 2 2-15,-1-1 4 0,4 0 2 0,-2-1-3 16,1-1 0-16,1 0-7 0,-1-3-4 16,4 2-14-16,-2-3-13 0,-1-3-22 0,2-7-30 15,1-4-17-15,3-10 0 0,3-8 25 16,1-7 32-16,7-1 29 0,1-11 21 0,2-3-2 15,8-5-6-15,0-4 0 0,1-3-8 0,1-3 8 16,1-2 6-16,-2-1 3 0,-3 0 2 0,1 3-3 16,-1 2 2-16,-4 5 1 15,3 1 4-15,-5 4 10 0,0 4 4 0,-1 4 3 0,-3 2 1 0,0 5-4 16,-7 3-4-16,0 0-6 0,-3 7-2 16,-4 5-3-16,3 5-3 0,-3 4 3 15,4 4-2-15,-5 0 5 0,5 2 1 16,-1 1-4-16,4 1 0 0,1-2-6 0,6-2 0 15,5-3 7-15,5-4 1 0,2-3 5 0,3-3 2 0,4-5-5 16,0-3-3-16,3-4-6 0,2-2 1 0,2-5 0 16,-3-2 4-16,-2-3 3 0,-2-2-4 15,2-4 4-15,-2-4 0 0,-3-3 1 16,2-3 6-16,-3-1-3 16,-2 0 0-16,-2 0-2 0,-5 4-4 0,0 3 12 0,-7 2 8 0,-1 5 9 0,-11 6 8 15,0 3-5-15,-5 2-7 0,0 2-9 0,-6 2-8 16,-4 0-9-16,-5 4-3 0,-10 6 1 15,-6 5 1-15,-3 5 1 0,-4 3-7 0,-2 2 3 16,8 1 0-16,1 4 0 0,6-2 1 16,10 2-6-16,4 0-4 0,9-1 3 0,2 0 1 0,3-1 6 15,9-2 0-15,6-1-6 0,4-4-2 16,-1-3-7-16,6-2-11 0,-1-6-8 0,1-2-22 0,0-3-28 16,-3-4-45-16,-4-1-40 0,2-6-87 15,-2-6-176-15,-5 1-645 0,-9 3-549 16</inkml:trace>
  <inkml:trace contextRef="#ctx0" brushRef="#br0" timeOffset="175380.273">28214 16397 1405 0,'0'0'231'0,"0"0"34"16,0 0-24-16,0 0-7 0,0 0-24 0,0 0-50 16,0 0-41-16,0 0-25 0,0 0-26 0,0 0-10 15,0 0-13-15,0 0-12 0,0 0-5 0,-22 29-5 16,22-26-1-16,4-2-2 0,2-1 6 15,7 0-2 1,5 0 1-16,8 0-1 0,9-1-11 0,9-5-4 0,7 1-17 0,10-4-38 0,2 0-47 16,6 1-102-16,-16 0-247 15,-15 4-1068-15</inkml:trace>
  <inkml:trace contextRef="#ctx0" brushRef="#br0" timeOffset="176665.6028">20190 17528 1214 0,'0'0'295'15,"0"0"25"-15,0 0-23 0,0 0-27 0,0 0-32 0,0 0-24 16,0 0-50-16,0 0-36 0,0 0-37 16,0 0-27-16,0 0-25 0,0 0-22 0,1-52 5 15,5 52-11-15,0 3 2 0,2 6 12 16,2 4-6-16,3 3 15 0,-2 4 1 0,0 4-3 15,1 1 5-15,-3 5-15 0,2 3 0 0,-4-2-8 16,-1-3-3-16,2-3 4 0,-2-2 0 16,-1 2 13-16,5 3-15 15,-2 1-3-15,1 2-13 0,3-1-18 0,-2-2 16 0,2-1-11 0,-1-4 19 16,-1-5 10-16,0-3-16 0,0-5 21 16,-1-3-24-16,1-3 6 0,-3-4 32 0,2 0-19 0,2-5 20 15,0-6-13-15,2-4-27 0,1-4 12 16,2-2-4-16,4-13 19 0,2-9 2 0,4-9-21 15,-2-5-2-15,-2 7-15 0,-2 5 5 0,-2 3 12 16,-4 9 7-16,2 3 0 0,-3 6-10 0,-2 4 6 16,0 4-16-16,0 3-8 0,1 3-2 0,0 4-25 15,2 2-11 1,4 4-27-16,3 0-34 0,3 4-24 0,6 3-50 16,4 5-28-16,3 4-62 0,2 4-107 0,2 3-229 0,-10-3-343 15,-10-6 296-15</inkml:trace>
  <inkml:trace contextRef="#ctx0" brushRef="#br0" timeOffset="177454.6752">21490 17709 309 0,'0'0'661'0,"0"0"-135"0,0 0-134 0,0 0-82 16,0 0-52-16,0 0-56 0,0 0-37 0,0 0-36 15,0 0-25-15,0 0-21 0,0 0-12 16,0 0-12-16,-70-119-15 0,55 112-1 0,-3 1-11 16,-2 3-8-16,0-1 8 0,-1 4-12 0,0 0-1 15,-3 3-3-15,0 6-12 0,1 1 3 0,2 4-9 16,0 0 4-16,3 6 2 0,0 1-2 0,7-2-1 15,1 0-7-15,6-1-3 16,0-2 5-16,2 1 9 16,4 2-14-16,-2 0 13 0,4 1-4 0,2 1-23 0,8-3 20 15,-2-1-11-15,6-2-9 0,0-2 23 0,3-5 2 0,2-2-14 16,0-3 12-16,-2-3-8 16,3-1-4-16,0-4 29 0,-4-3-14 0,1-2 10 0,-2-2-15 15,-4 0-11-15,3-3 13 0,-4 0-3 0,0-1 24 0,-3-6-5 16,0-1-12-16,-1-6-3 0,-2 1-10 15,-7 3 2-15,0 7 10 0,-1 4 7 0,0 3 3 16,-2 4-5-16,-3 3 6 0,2-1-3 0,-2 3-2 16,0 2 4-16,-3 0-8 0,1 4-2 15,-3 8-9-15,-3 3-1 0,1 3-1 0,1-2 2 16,3 3 6-16,4-4 18 0,-1 0-2 0,4 0-9 16,2 2-19-16,-1 1-5 15,0 2-2-15,7 1 14 0,3 0 14 0,1-2-21 0,3 0 4 16,3-2-13-16,2-3 10 0,2-1 13 0,0-6-7 15,6-1 15-15,-4-3-13 0,6-3-14 0,0 0 13 0,1-6-3 16,1-2 19-16,-1-2 9 16,0 0-6-16,-1-1-8 0,-2-1-14 0,2-2 5 15,-4 1-7-15,1 0 11 0,-4-1 9 0,3 1-5 16,-2 1 9-16,3-4-17 0,2 3-2 0,1 0-4 16,0 2-5-16,-9 3 11 0,-2 3-5 15,-6 3 2-15,0 0-1 0,-2 0 1 0,0 2 5 0,-1 0 3 16,-3 1 1-16,0 4 8 0,-2 0-9 15,1 0-6-15,2 3 5 0,0 3-5 0,1 1 10 16,3 1-2-16,0 1 3 0,1 1-19 0,1 0-5 16,1-1 14-16,1-2-7 0,-1 0 17 15,-1-4 0-15,4-1-14 0,0-2 8 0,-2-4-7 16,2-1 4-16,0 0 17 0,-1 0-12 0,2-3-2 16,-2-3-6-16,0-1-9 15,1-2 9-15,-4 0 15 0,-1-2 10 0,2-1-2 0,-1 0 1 0,1-6-12 16,2-3-8-16,0-3-5 0,0 3-4 0,-2 2 5 15,0 5 6-15,-2 4 11 16,-3 2 9-16,-3 1-1 0,2 2 7 0,-1 2 4 16,-3 2-13-16,3 1-7 0,-2 0-14 0,2 5-5 15,4 5 1-15,-2 0 6 0,0 1 3 0,0 1 9 16,-3-1 3-16,3 5-13 0,1 0-7 0,1 2 2 0,-1 2-12 16,0 1 26-16,1-1-6 0,-2 0-26 15,-1-1 3-15,2-2-38 0,-3 0-12 16,-2-4-29-16,2-2-54 0,-3-2-62 0,3-5-125 15,-4-1-503-15,1-2-761 0</inkml:trace>
  <inkml:trace contextRef="#ctx0" brushRef="#br0" timeOffset="177645.4566">22594 17163 2051 0,'0'0'216'0,"0"0"-10"16,0 0-38-16,0 0-34 0,0 0-45 0,0 0-43 15,0 0-58-15,0 0-21 0,0 0-25 0,0 0-52 16,0 0-71-16,0 0-214 0,0 0-635 16,0 0-61-16</inkml:trace>
  <inkml:trace contextRef="#ctx0" brushRef="#br0" timeOffset="179107.2119">23821 17682 1806 0,'0'0'173'0,"0"0"36"0,0 0 14 0,0 0-10 0,0 0-12 16,0 0-55-16,0 0-50 0,-120-89-33 16,89 88-11-16,-5 1-4 0,2 4-8 0,-5 6-1 15,-1 4-12-15,-1 6-8 0,1 2-3 16,7-2-8-16,5 1-3 0,6-1 11 0,4-3 4 0,5 4-13 16,0 2-10-16,3-1-4 0,1 5-8 15,7-1 14-15,2 1 12 0,2-2-9 0,12-1-7 16,4-5-3-16,5-3-7 15,8-5 6-15,4-2 5 0,1-5 14 0,5-4-2 0,3 0 1 0,-2-7-6 16,-2-3-13-16,-3-5 15 0,0-1-9 16,-5-4 15-16,2-7-1 0,0-11-9 0,-5-3-4 15,-5-3-9-15,-10 3 6 0,-6 7 1 16,-5 6 10-16,-3 3 3 0,0 4-2 0,-4 4-5 0,-5 0 9 16,-1 5-4-16,1 1 8 0,-1 3 0 15,-2 4-4-15,2 1-3 0,-2 3-7 0,-5 0-3 16,4 3 1-16,-5 6 4 0,5 6 0 15,-5 2 0-15,5 3-4 0,-4 3-2 0,6 0-2 0,1-1 5 16,6-3-3-16,-2-1 22 0,5-1-15 16,1 0-1-16,1 2 3 0,3 0-24 0,1 1 25 15,6 0-9-15,1-2 6 0,5-2 0 0,-1-1-14 16,2-5 10-16,3-1-11 0,2-4 14 0,0-2 9 16,-1-2-16-16,3-1 18 0,-1 0-18 15,-1-3-1-15,2-2 25 0,-2-3-16 0,-2 1 12 16,0-2-8-16,0 0-16 0,-3 1 3 0,1 2-7 15,-4-1 17-15,3 2 11 0,-1 0 1 0,-2 2-9 16,2 1-21-16,1 1 2 0,-2 1-5 0,1 0 15 16,2 0 12-16,-4 1-17 0,4 1 9 0,-1 3-12 15,1 1 4-15,-1 0 10 0,-1 0-10 16,3 2 17-16,-3-1-11 0,-2-2-15 16,2 2 9-16,-4-1-6 0,2 0 11 0,-2-1 1 15,-3-1-9-15,-1 0-21 0,1 0-18 0,-2-2 5 16,0 1-7-16,3-2 8 0,1-1 10 0,0 0-13 15,4 0 18-15,1 0-12 0,3-4 1 16,2 0 26-16,5-2-9 0,1 0 23 0,-3-3-1 16,5 1-13-16,-2 0 5 0,0 0-4 0,-2-1 7 15,-2 2 13-15,-1 1 1 0,-4-1 3 0,-3 2-2 16,0 0-12-16,-3 1 6 0,-3 1 5 16,-1-1 13-16,-2 2 4 0,-1 1-3 0,0-1-11 15,-2 0-17-15,2 2 10 0,-3 0-8 0,3 0 5 16,-1 0 4-16,0 2-16 0,0 1 7 15,1 2-6-15,-3 2 6 0,4 0 8 0,-2 2-12 16,3 0 14-16,-1 1-23 0,-2 1 2 0,5-1 3 16,0 1 1-16,0-2 12 0,5 0-1 0,-1-2 4 15,4 0-15-15,1-3-7 0,5-1-3 0,0-2-15 16,2 0 14-16,2-1 12 0,0 0-9 16,2-2 16-16,-1-3-14 0,0 0 6 0,0-3 18 0,-1 1-2 15,-3-1 12-15,1-3-10 0,-3-1-2 16,-3-2-3-16,-1 1 6 0,-4-2 14 0,0-4 12 15,-2-2-13-15,-2 0 6 0,-1 2-9 16,-7 5 10-16,-1 6 22 0,-2 3 2 0,0 3 4 0,0 2-11 16,0 0-12-16,0 0-14 0,0 1-9 15,-3 4-6-15,1 1-1 0,0 2 16 0,-3 1-12 16,1 3-12-16,0 2 8 0,-3 1-21 16,2 4 24-16,1 1 0 0,2 3-7 0,0 0 0 0,0-1-23 15,4 1 15-15,0-3-10 0,6 0 7 0,5-3 1 16,2-3-11-16,5-3 8 15,5-2-10-15,1-5 11 0,8-4 15 0,0 0-8 0,4-4 15 16,1-7-13-16,-1-3-9 0,3-2 6 0,-2-2-1 16,1-5 14-16,6-7 3 0,1-9-11 15,3-7 4-15,-4-7-3 0,-11 9-1 0,-11 3 20 16,-7 7-7-16,-4 3 2 0,-6 7-1 0,-2 3-1 16,-5 4 2-16,0 3 1 0,-5 4 11 15,-1 1 0-15,-3 4-3 0,0 1-7 0,-4 2-9 16,-1 2-5-16,-2 1 0 0,-1 7 0 0,-1 3 1 15,4 3-12-15,3 0 3 0,2 6 0 0,4 1 0 16,4 3 11-16,2 2-8 0,5 0 2 0,3-2-8 16,5-1 3-16,-3-5 7 0,4 1 5 15,0-1 7-15,3 3-6 0,1 3-4 0,2 0-11 16,-1 0-16-16,-1 2-6 0,-1-2 12 16,-6-2 11-16,-1-2 15 0,-6-2 6 0,-2-3-11 0,-3-3-11 15,-4-3-3-15,-6-2 5 0,-4-2-6 0,-1-2 9 16,-3-1-15-16,-1-2-3 0,0 0-40 15,0-2-57-15,3-4-44 0,1 0-205 0,6 0-761 16,3 2-499-16</inkml:trace>
  <inkml:trace contextRef="#ctx0" brushRef="#br0" timeOffset="179644.0369">27063 17630 2636 0,'0'0'147'0,"0"0"1"0,0 0-10 0,0 0-5 16,0 0-27-16,0 0-19 0,0 0-24 16,0 0-16-16,0 0-9 0,0 0-13 15,0 0-4-15,0 0-10 0,0 0 13 0,0 0 1 0,-116 107-20 16,115-93 4-16,-1 0-26 0,2 1 12 16,0 1 14-16,2-1-15 0,6 0 19 0,2-3-26 15,2-2-3-15,0 0 5 0,5-5-12 16,1-2 7-16,3-2-11 0,1-1-28 0,1-2-1 15,1-5-20-15,1-4 5 16,-1-1 22-16,6-8-2 0,4-5 15 0,-2-7-21 0,1-4 12 16,-11 2 4-16,-2 4 10 0,-5 0 33 0,-5 4 0 15,2 0 7-15,-2 4 0 0,-1-1-1 0,3 5 3 16,0 1 5-16,-2 2 5 0,2 2 2 0,1 1-4 16,1 1 5-16,-1 2-4 0,4-2 4 0,-2 1 6 15,5 1-11-15,4-2-3 0,1 3-8 0,5 0-8 16,1-1 4-16,1 1-2 0,-1-2 5 15,-2-2 2-15,1-3-2 0,-7-4 1 0,4-2-2 16,-5-4 7-16,-3 0 0 0,-2-1 4 16,-4 2 3-16,-7 1-5 0,0 3 8 0,-4 2 7 15,-2 2 9-15,0 1 9 0,-2 2 0 0,-5 3-3 16,2 3-12-16,-4 2-1 0,1 3-12 0,-4 2-7 16,0 2 4-16,-7 10-13 0,-1 4 7 0,-1 7-2 15,-3 5-6-15,3 5 11 0,-4 6-10 16,4 6 5-16,-3 5-1 0,3 5-12 0,0 2 6 15,0 2-8-15,2 2 4 0,3-9 3 0,6-4-4 16,-1-5 21-16,3-4-21 16,1 5-4-16,-1 2 2 0,0 2-20 0,-1 4 10 0,1 2-8 15,2-1-28-15,-1-2-44 0,-1-6-76 0,5-2-79 16,-4-6-166-16,6-12-346 0,-2-10-792 0</inkml:trace>
  <inkml:trace contextRef="#ctx0" brushRef="#br0" timeOffset="179828.1002">27414 17812 1988 0,'0'0'366'0,"0"0"-117"15,0 0-60-15,0 0-47 0,0 0-28 0,0 0-25 16,0 0-43-16,0 0-1 0,0 0-22 16,135-42 7-16,-99 42 0 0,0 0-12 0,3 0-17 15,1 0-30-15,4 2-19 0,0 2-79 16,-1-1-185-16,-9-1-772 0,-13 0-573 0</inkml:trace>
  <inkml:trace contextRef="#ctx0" brushRef="#br0" timeOffset="180381.2372">28804 17506 1327 0,'0'0'823'0,"0"0"-635"16,0 0 35-16,0 0 8 0,0 0-47 15,0 0-40-15,0 0-52 0,0 0-46 0,0 0-13 0,0 0-3 16,0 0-9-16,-121-7 11 0,91 37-3 16,-1 2-4-16,0 2 11 0,1 1-9 0,5 0-1 15,3-4-11-15,7-3-7 0,4-2 2 0,-1 2-8 16,0 3 8-16,4 2-2 0,1 3-11 15,1 2-1-15,3-1-17 0,5-2-11 16,1-1-30-16,8-4-24 0,4-5-53 16,6-4-93-16,7-6-103 0,3-5-136 0,1-6-235 15,-3-4-268-15,-10 0 469 0</inkml:trace>
  <inkml:trace contextRef="#ctx0" brushRef="#br0" timeOffset="180730.8629">29078 17681 0 0,'0'0'667'15,"0"0"-20"-15,0 0-170 0,0 0-104 16,0 0-90-16,83-122-64 0,-62 110-54 0,0 1-31 15,5 4-36-15,-1 5-14 0,4 2-26 0,0 4-18 16,0 8-10-16,0 3-16 0,-2 6-1 16,1 4-1-16,-7 1-1 0,-1 0 0 0,-8-1 0 15,-1-2-3-15,1 4 0 0,-2 1 4 0,-3 4 1 16,3 0-6-16,-6 3-3 0,-1-1-15 16,-3 0-7-16,-3-2 10 0,-5-5-3 0,-3-4 15 15,-3-4 0-15,0-3-8 0,-2-5 4 0,2-4-4 16,1-6 4-16,-1-1 20 0,2-3-8 0,2-7 6 15,4-2-20-15,1-5-14 0,5-3 3 16,-1-3 11-16,5-3 17 0,6-3-4 0,14-12 8 16,7-7-21-16,9-5-8 0,6-1 3 0,5 10-8 15,-2 11 6-15,-2 8 9 0,-3 9-8 16,1 3 10-16,0 4-7 0,-4 5 7 0,-2 3 6 0,-5 1-7 16,-5 7 4-16,-5 6-9 0,-4 2-5 15,-3-1 2-15,-5 4 1 0,-3 0 4 0,-7-2-1 16,-1-1-3-16,-1-2-2 0,0-1-43 15,-4-1-34-15,-4 1-51 0,-3 1-69 0,0-1-79 0,-3 1-211 16,4-5-611-16,2-3 138 0</inkml:trace>
  <inkml:trace contextRef="#ctx0" brushRef="#br0" timeOffset="180863.1892">29931 17032 0 0,'0'0'0'16</inkml:trace>
  <inkml:trace contextRef="#ctx0" brushRef="#br0" timeOffset="181279.9991">30442 17167 2454 0,'0'0'170'0,"0"0"-20"0,0 0-34 0,0 0-14 16,0 0-9-16,0 0 8 0,0 0-14 15,0 0-16-15,0 0-8 0,77 127-15 0,-62-91-8 16,4 2-12-16,0 3-14 0,-2 3-5 0,0 2-9 16,0 3-6-16,-6-7 3 0,-2-4 0 0,-6-4 11 15,2-5-10-15,-5 2-14 16,1-3-21-16,-1 1-23 0,-6-2 6 15,3-1-5-15,-5-4 24 0,-2-4-9 16,2-5-2-16,-2-6 26 0,-1-4-6 0,1-3 28 16,3-3 13-16,-1-6-9 0,0-5 8 0,1-9-13 0,5-8 2 0,1-7-4 15,3-4 1-15,8 4 12 0,7 4 0 0,3 1 8 16,2 4-4-16,6 1-3 0,2 3 4 0,2 2 1 16,1 6 4-16,5 2 2 0,0 7-1 15,-1 0 5-15,2 5 2 0,-3 3-2 0,-1 0 1 16,-4 6-9-16,-2 2-4 0,-7 3-8 0,0 3-11 15,-3 2 3-15,-3 3 2 0,-2 2 2 0,-5 3 4 16,-3 2-5-16,-2-3-5 0,-4-2-3 0,0-4 10 16,-1-2-1-16,-2 1 3 0,-4 2-13 15,-1-3-35-15,-3 2-20 0,1-1-46 16,0-2-44-16,-2-2-96 0,3-4-308 0,2-3-795 16</inkml:trace>
  <inkml:trace contextRef="#ctx0" brushRef="#br0" timeOffset="181471.6393">31072 17046 2624 0,'0'0'179'0,"0"0"-2"0,0 0-25 16,0 0-29-16,0 0-35 0,0 0-30 0,0 0-22 16,0 0-16-16,0 0-8 0,0 0-19 15,0 0-7-15,0 0-9 0,0 0-30 0,26-68-44 16,-22 77-96-16,3 2-211 0,-3 0-666 0,1-4-538 15</inkml:trace>
  <inkml:trace contextRef="#ctx0" brushRef="#br0" timeOffset="182231.3684">31710 17170 2143 0,'0'0'243'0,"0"0"-25"16,0 0-17-16,0 0-28 0,0 0-37 15,0 0-23-15,0 0-29 0,0 0-20 0,0 0-24 16,0 0-19-16,0 0-9 0,0 0-7 16,0 0 5-16,0 0 7 0,52-2 3 0,-62 26 0 15,-2 3-4-15,-4 2-6 0,3 2 1 0,-1 2-7 16,-1-2-4-16,4 5-4 0,1-2-7 0,6 0 4 16,0-1 3-16,7-1 3 0,-1-1 4 15,9-2-5 1,3-4-4-16,4-3-3 0,9-5-1 0,-2-3 1 15,6-5 8-15,5-3-4 0,-2-2 1 0,-2-4 2 0,4 0-6 16,-7-4 9-16,-1-3 4 0,-2-1-3 0,-4-4 3 0,-1-2-5 16,-2-2-4-16,-1-5 7 0,-5 0 2 0,-2 0 4 15,-4 0 5-15,-4 2-8 0,0 2-4 0,-5-1-1 16,2 4-3-16,-2 2 4 0,-6 3 6 0,-1 2-3 16,-3 3-1-16,1 0-1 0,-4 4-6 0,0 0 8 15,2 0 0-15,3 2-1 0,1 3 0 16,0 2-8-16,8 1-4 0,1 1 3 0,0 1 0 0,5 1 5 15,4 2 0-15,3-1-1 0,3-1-7 16,2 0-1-16,4-1-3 0,2-3-8 16,0-1 2-16,3-1-9 0,-3-4-3 0,3-1-1 15,-2 0 2-15,-3-5 10 0,4-3 6 0,-3-2 6 16,-2 0 2-16,1-1 3 0,-2-2-3 0,-5 1 3 16,3-2 2-16,-4 2 0 0,-2 1 7 15,-2 0 1-15,-2 3-5 0,-3 0 1 0,-3 2-2 0,3 2 1 16,-4 2 8-16,1 0 1 0,0 2-7 15,-1 0-4-15,0 0-8 0,0 0-4 0,0 0 2 16,0 3 1-16,0 1 5 0,2 4-2 0,5 0 3 16,-1 2-4-16,8-1 2 0,2-1 5 15,3-1-1-15,8-3 3 16,4 0-5-16,3-3-5 0,5-1 3 0,0 0-2 0,-2-1 7 0,-3-5 4 16,0-2-3-16,-1-4 4 0,2-5-3 0,-1-5 3 15,-4 2 3-15,-1-3 13 0,-7 0 2 0,1 0-6 16,-2-6-2-16,2-5-7 0,0-2 1 0,-2-5 5 15,0 1 5-15,-1-2-5 0,-4 0 5 16,-5 4 2-16,-5 5 6 16,-2 5 3-16,-4 4 1 0,-1 4 2 15,-7 5-8-15,-3 4-1 0,-6 5-15 0,-3 3-1 0,-8 5 3 0,-6 11-4 0,-7 10-10 16,2 6-8-16,7 9-7 0,5 4 0 16,4 5 12-16,8 6 7 0,0 2-2 0,8 5-3 15,3 1-3-15,3 0-6 0,1 0 1 0,1 0-1 16,0-9 6-16,5-6 4 0,-3-5 7 15,1-7 3-15,2 3-25 0,0 1-14 0,-2 2-22 16,-1 1-50-16,2 2-46 0,-2-3-87 0,-3-9-248 16,2-12-776-16</inkml:trace>
  <inkml:trace contextRef="#ctx0" brushRef="#br0" timeOffset="184754.3433">31849 16311 0 0,'0'0'0'0,"0"0"159"0,0 0 288 16,0 0-36-16,0 0-45 0,0 0-47 16,0 0-40-16,0 0-27 0,0 0-27 0,75-124-23 15,-75 114-36-15,0 1-24 0,-1-1-12 0,-7 3-31 16,-2 1-19-16,-4 3-17 0,-7 2-25 16,-7 1-6-16,-7 1-3 0,-4 6 0 0,-8 5 3 15,-3 2 0-15,5 2-3 0,-4 4-10 0,2 3-3 16,3 2-6-16,3 2-1 15,3 2 1-15,5-1-7 0,5 1 1 0,5-2-4 0,7 0-3 16,6-1 2-16,9-3-1 0,5-3 3 16,9-3-2-16,5-5 3 0,7-3-1 0,6-4-1 0,5-3 4 15,1-2-3-15,2-3 4 0,-1-5-1 0,-4-3-6 16,2-1 5-16,-7-4-4 0,-2-4 2 16,0-1 5-16,-3-3-8 0,1-1 4 0,-6 0 0 15,-2-1-4-15,0 0 7 0,-5 2-5 0,-4 2 5 16,-5 2 0-16,1 4-5 0,-4 4 9 0,-2 2-5 15,0 3 6-15,-1 2 4 0,-4 4-3 16,2 1-2-16,-6 1-6 0,0 9-1 0,-5 5-5 16,3 4 3-16,-1 5 2 0,2 2-4 0,6 3 6 15,0 1-3-15,5 2-6 0,1 2 6 0,1 1-4 16,5 1 3-16,5-2 2 0,4-3-9 0,4 0-8 16,8-2-12-16,5-6-11 0,2-3-7 15,7-4-9-15,0-7-9 0,4-3-10 0,-1-5-8 16,-3-1-4-16,1 0-3 0,-2-7 4 15,0-1 7-15,-3-4 17 0,-2-3 16 0,-1-2 16 0,-2-2 15 16,-3-5 4-16,-4 1 8 0,0-4 4 16,-3 1 0-16,-6-2 7 0,1 2 10 0,-6 1 20 15,-3 3 30-15,-5 3 19 0,-3 1 15 0,0 4-4 16,-3 1-16-16,-4 2-14 0,0 1-16 0,-2 3-9 16,-1 1-12-16,-4 2-7 0,2 0-8 15,-6 4-11-15,1 0-2 0,-4 7-5 16,3 5 4-16,0 3 0 0,0 4-5 0,7 3 1 0,0 4-5 15,4 2 1-15,6 1 6 0,1 2-3 0,7-1 1 16,7-1-5-16,9-1-2 0,5-4-1 16,7-1 2-16,5-4 3 0,4-3 2 0,5-4 1 15,3-4-3-15,-1-3-7 0,0-5 2 0,-5 0-9 16,2-5 3-16,-2-6 5 0,-4-5-8 16,-8 1 8-16,-5-2 13 0,-5 0 1 0,-4 0 6 15,0-6 0-15,2-4-14 0,1-5 0 16,0-5 0-16,-1-5 0 0,4-4 2 0,-5-4 5 15,-4-4-3-15,-1-1 6 0,-7 0-1 0,-4 2-4 16,-3 2 10-16,-4 5 0 0,-1 4 10 0,-4 6 8 0,-2 6-6 16,-2 6 1-16,3 5-11 0,-1 6-8 15,0 6-1-15,1 6-3 0,-2 1 0 0,1 6 2 16,-3 7-4-16,-5 13 1 16,0 9 2-16,-4 12 0 0,1 6-1 0,4 4 2 15,5-1-18-15,4-1 12 0,3-1-14 0,3-1-5 0,2-8 33 0,-1-7-31 16,7-7 27-16,3-7 1 15,1 1-22-15,4-3 10 0,1 1-11 0,4-3-5 0,1-2 4 16,4 0 1-16,0-5-6 0,0-4 1 16,4-2-6-16,-2-3 2 15,1-4 3-15,0 0 5 0,0-5 6 16,0-3-3-16,-4-2 7 0,0 0-5 0,-3-2 5 0,-3 0 6 0,-2 3-3 0,-4 0 9 16,-4 2 0-16,-2 2 2 0,-2 1 6 0,-3 3-10 15,-1 1 3-15,0 0-4 0,-1 0-8 16,-3 3 7-16,-1 2-7 0,2 2 3 0,-1 2 2 15,2 0-1-15,0 0 3 0,2 2-5 16,0-1 2-16,0 0-4 0,4-2 0 0,2 1 5 16,4-2-4-16,0 0 3 0,3-3-5 0,3 1-6 15,0-3 7-15,3 0-12 0,1 0 4 0,0-2 3 16,1 0-9-16,-1-3 9 0,-4 0 1 16,-4-1 1-16,1 0 5 0,-5 0 11 0,1 1 0 0,6-5 0 15,-10 3 2-15,1 0-10 0,4 1 6 16,-4-3 15-16,1 1-7 0,-1 1 10 0,3-1-10 15,-9 6-14-15,0 0 9 0,6-7-15 0,-2 0 5 16,2 2 2-16,0-1-7 16,-6 6 5-16,0 0 0 0,0 6-1 0,0-1-4 0,-2 4 5 15,1 3-5-15,-1-4 4 0,-3 5 3 0,3-2-12 16,1-7 15-16,0 9-11 0,1-5 1 0,-1 0 12 16,1 6-14-16,0-6 7 0,0-1 3 0,0 0-10 15,0-7 1-15,5 5 1 0,1 1-10 16,0-1 8-16,3 1 0 0,-4-6 2 15,0 0 7-15,2 0-2 0,6 0 3 0,-7 0-6 16,-1-2 4-16,9-2-4 0,-8 0-2 0,-1 0 7 0,1 1-5 16,2-3 3-16,-1 1-1 0,-2-1-3 15,4 1 15-15,-9 5-12 0,5-5 1 0,1 0 2 16,1 1-20-16,-1-1 12 0,-6 5-5 0,0 0 3 16,0 0 8-16,0 0-5 0,0 0 7 15,0 0-6-15,0 0-2 0,0 0 4 16,0 0-6-16,0 2 2 0,0 5-2 0,0-2 3 0,0 3-3 15,0-8-5-15,0 7 1 0,0 0-26 0,0 0-10 16,0 0-10-16,0-4-21 0,0 1 12 0,0-1-5 16,0 1 0-16,0-4 12 0,0 0-22 15,0 0-5-15,0 0-9 0,0-1-18 16,0-5 47-16,0 1 11 0,0 1 26 16,0-7 28-16,0 5-17 0,0-1 15 0,0-7 5 15,0 8 9-15,0-1 7 0,0-8 18 0,0 7 32 16,0 0 15-16,0-6 33 0,0 6 0 0,0 1-5 15,0-7 14-15,0 8-22 0,0-1 3 0,0 2-13 0,0 5-26 16,0-7-5-16,0 1-17 0,0 0-8 16,0 1-8-16,0 5-14 0,0 0-1 0,0 0-11 15,0 0 8-15,0 0-7 0,0 0 1 0,0 0 9 16,0 0-17-16,0 0 18 0,0 0-4 0,0 0-3 16,0 0 16-16,0 0-8 0,0 1 0 0,0 6 3 15,0-1-15-15,0 7 11 0,0-7-9 16,0-1 7-16,0 10 1 0,0-8-5 0,0 5 3 15,0 2-11-15,0-2 7 0,0-1-10 0,0 1 3 16,0 0 4-16,0-1-7 0,0 2 11 0,0-7-1 16,0 9-7-16,0-7 14 0,0 0-12 0,0 6 4 15,0-7 3-15,0 0-12 16,0 0 14-16,0-7-4 0,0 6 6 0,0-1 6 16,0 1-4-16,0 1-4 0,0-7-8 0,0 0-4 15,0 1-5-15,0-1-3 0,0 1 10 0,0-1-19 16,0 0 16-16,0 0-2 0,0-2-1 0,0-1 19 15,0 1-24-15,0-3 14 0,0 5-8 16,0-1-12-16,0-2 17 0,0 2-9 0,0 0 0 0,0 0 17 16,0 1-10-16,0 0 5 0,0 0 1 15,0 0-4-15,0 6 2 0,0-1 5 0,0 1 11 16,0 8-4-16,0-5 1 0,0 6-5 0,0 0-12 16,0 2 9-16,0 5 3 0,0 0-1 15,0 5 10-15,0-2-14 0,0 4 5 0,0-1-6 16,0 2-3-16,0 3 12 15,0 2-11-15,0 2 11 0,0 1-13 0,0 3-10 0,0 2 7 0,0 2-6 16,0 1 18-16,0 2-3 0,0 2-8 0,0-1-11 16,0 2-10-16,0-2-12 0,0 1-1 0,0 0 29 15,0 0-3-15,0-3 4 0,0-1 16 0,0-2-37 16,0-3 15-16,-3-3 22 16,-8-2-10-16,1-4 27 0,1-2-18 0,-2-6-11 15,0 3 4-15,-2-2-9 0,-4-3 21 0,-2-3 13 0,-1-9 1 16,-2-6-24-16,-4-4-21 0,-2 0 0 15,-2-4-8-15,-1-3 35 0,-2-2 5 0,-5-1-14 16,-3 1-1-16,-3-2-20 0,-2 0-8 0,-1 1-13 16,1 0-48-16,0 1-68 0,5 2-210 15,10 2-818-15,12 2-568 0</inkml:trace>
  <inkml:trace contextRef="#ctx0" brushRef="#br0" timeOffset="542868.5104">1346 17592 0 0,'0'0'0'0,"0"0"0"16,0 0 301-16,0 0 78 0,0 0-45 0,0 0-47 16,0 0-34-16,0 0-31 0,0 0-15 15,0 0-32-15,0 0-23 0,0 0-15 0,-36-44-28 16,36 43-25-16,0-2-28 0,0 2-21 0,0 1-19 16,0 0-6-16,0 0-1 0,0 0-7 0,0 0 2 15,0 0-6-15,0 0-11 0,0 0 7 16,0 1 2-16,0 3 12 0,6 2 7 0,-2-1-4 0,1 3 1 15,3 1-6-15,-3 2 7 0,7 3 1 16,-2 5 0-16,5 3 6 0,-2 3-8 0,4 0 4 16,-6-5-3-16,-1-3-4 0,1-5 4 15,-2 0-2-15,1-1 5 0,2-5-6 0,-2 1 0 16,1-4 9-16,5-3-4 0,-2 0 18 16,6-3 6-16,0-7-3 0,2-6 8 0,6-4-9 0,2-7-1 15,2-3 2-15,8-3-6 0,0-2-2 16,1 1-7-16,1-3-3 0,0 1-1 15,0-2 1-15,0 0 5 0,-2 2-6 0,0-2 1 0,-3 6-5 16,0 2-5-16,-6 2 3 0,-6 4-4 16,2 3 3-16,-6 1 3 0,-1 5-11 0,-5 3 4 15,0-1-3-15,-3 1-2 0,-4 3 8 16,-1 2-4-16,-2 3 2 0,-3 0-2 0,1 2-2 0,-1 1 4 16,-2-2-1-16,1 2 3 0,-1 0 3 0,0 1 0 15,0 0-4-15,0-1-7 0,0 1 3 0,0-1-8 16,0 1 0-16,0 0-10 0,0 0-28 15,0 0-24-15,0 2-45 0,-1 3-16 0,-2 3-28 16,-1 2-52-16,-4 8-82 16,2 0-258-16,0-3-552 0,1-5 151 0</inkml:trace>
  <inkml:trace contextRef="#ctx0" brushRef="#br0" timeOffset="543505.2428">1089 18011 791 0,'0'0'242'0,"0"0"6"0,0 0-18 16,0 0-40-16,0 0-35 0,0 0-18 16,0 0-38-16,0 0-20 0,0 0-24 0,0 0-16 15,0 0 0-15,0 0-22 16,0 0-1-16,-6-37-16 0,14 37-6 0,1 0 18 0,-1 5 14 16,2 2 20-16,3 1 14 0,-1 4-3 0,5 2-2 0,-4-1-15 15,6 5-5-15,-5-1 4 0,6 2 2 16,-2 2-2-16,3-3-4 0,-1-1-5 0,0 2-12 15,2-4 12-15,3-2 1 0,-1-3-2 0,3-2 17 16,-1-5-9-16,6-3-3 0,2 0 6 0,0-8-2 16,6-7 10-16,0-6 16 0,3-8-8 0,4-4-9 15,5-11-14-15,14-19-6 0,14-17-7 0,10-12 6 16,-1 0 3-16,-7 11-7 0,-11 10 3 16,-1 11-9-16,-7 3-2 0,1 5-3 15,-6 7 0-15,-4 4 2 0,-6 7-7 0,-5 4-1 16,-6 7-2-16,-7 3 0 0,-6 4 4 0,-6 3 4 15,-5 5-7-15,-2 2 0 0,-5 2-6 16,-5 3 0-16,1-1 13 0,-2 2 10 0,0 0 9 0,0 0 1 16,0 0-3-16,0 0-10 0,0 0-6 15,0 0 0-15,0 0 1 0,0 0 0 16,0 0-5-16,0 0-8 0,0 0-3 0,0 0 0 0,0 0 7 16,0 0 2-16,0 0-3 0,0 0 0 15,0 0-8-15,0 0-4 0,0 0 0 0,0 0 5 0,0 0 2 16,0 0 2-16,0 2-10 0,0-2-14 15,0 0-12-15,0 0-14 0,0 0-15 0,0 3 0 16,0 5-1-16,0 1-23 0,0 3-31 0,0 1-67 16,0 1-103-16,1 2-140 0,3-3-476 15,-2-4-584-15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1-26T14:02:20.71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987 2371 1755 0,'0'0'173'0,"0"0"29"0,0 0-13 15,0 0-13-15,0 0 8 0,0 0-13 0,0 0-23 16,-14-128-18-16,12 115-25 0,0 2-24 0,0 2-27 16,0 3-25-16,-3 3-27 0,4 1-25 0,0 2 2 15,0 5 3-15,0 6 13 0,-3 6 14 16,2 7 0-16,0 5 1 0,-3 7-4 0,2 6 1 16,-2 5-1-16,-1 6-2 0,-1 2 6 0,3 5 0 15,-2-1-1-15,2-1-1 0,0 0-5 16,-1-4-2-16,4-3 0 0,0-3 0 15,1-6-1-15,1-7 0 0,-1-4 1 0,1-6 3 0,0-2-3 16,0-5 2-16,3-3-2 0,-3-5-1 16,-1-1 5-16,1-3 10 0,-1-1 15 15,0-3 10-15,1-1 9 0,-1-1-1 0,0 0-6 16,0 0-5-16,0 0-9 0,0 0-3 0,0 0-6 0,0 0-4 0,0 0 0 16,0 0-4-16,0-1 1 0,0-1-2 15,0 0-6-15,0-4-3 0,-1 1-4 0,0-1-1 16,-4 0 3-16,3 1 1 0,0-2 2 15,-3 1 5-15,3 2-4 0,1-2-3 0,-1 1-1 16,0 1-3-16,-2-1 4 0,3 0 2 16,0 2-1-16,-1-1 0 0,2 2-1 0,-1 0-4 0,1-1 4 15,0 1 0-15,0 1 2 0,0 0-1 16,0-1-4-16,0 1-3 0,0 1 1 0,0 0 1 16,0 0 3-16,0-1-9 0,0 0-10 15,0-3-15-15,0 2-17 0,0-2-26 16,0 0-36-16,1-2-53 0,1 0-91 15,0 0-193-15,-1 2-703 0,3 1-332 0</inkml:trace>
  <inkml:trace contextRef="#ctx0" brushRef="#br0" timeOffset="522.301">1072 1932 0 0,'0'0'656'0,"0"0"-11"0,0 0-163 0,0 0-123 16,0 0-106-16,0 0-88 0,0 0-78 0,0 0-36 15,0 0-3-15,0 0 5 0,-122 13 12 16,92 15-3-16,-4 5-12 0,3 2-5 0,1-1-5 16,4 1 15-16,4-3-8 0,4 2-5 15,2 4-9-15,-1 3-29 0,4 2 5 0,2 11 5 16,3 14-25-16,5 12 3 15,4 6-1-15,14-4 4 0,13-7 29 0,5-10-5 16,7-11-2-16,1-9-7 0,-1-6-7 16,-1-5 3-16,-6-2 1 0,-3-1-2 0,-3-2 4 0,-8-3-5 15,-6 1 0-15,-3-2 3 0,-8-1-5 0,-2 2 9 0,-4-2 5 16,-10 1-2-16,-4 0 7 0,-5 2-7 0,-4-1-6 16,-7 2 1-16,-2-1 0 0,6-7-3 0,0 1 3 15,2-5 29-15,6-4-3 0,-7 5 1 0,4-5 0 16,-1-1-35-16,-3-2-1 15,6-1-7-15,-6 0-17 0,1-6-22 0,4-2-54 0,4 0-101 16,0-4-224-16,3-3-799 0,7 1-361 16</inkml:trace>
  <inkml:trace contextRef="#ctx0" brushRef="#br0" timeOffset="731.0663">1407 2110 2317 0,'0'0'319'0,"0"0"-111"0,0 0-41 0,0 0-53 0,0 0-50 15,0 0-17-15,0 0-27 16,0 0-16-16,0 0 29 0,0 0 11 0,0 0 9 0,0 0 5 16,0 0-22-16,14 162-28 0,-6-89-1 15,7 7-2-15,-2-6-5 0,2-4 14 0,-1-2 5 16,-1 2-4-16,-2 5-2 0,-2 1-22 0,2-2-34 16,-4-1-47-16,-3-7-71 0,3-10-90 0,-6-10-115 15,0-14-247-15,0-14-629 0</inkml:trace>
  <inkml:trace contextRef="#ctx0" brushRef="#br0" timeOffset="1441.0561">1100 2939 1316 0,'0'0'405'0,"0"0"-108"0,0 0-94 0,0 0-79 15,0 0-41-15,0 0 2 0,0 0-7 0,0 0-9 16,115-138-9-16,-45 108-13 0,11-2-20 15,12-1-14-15,-3 8 1 0,-9 1-6 0,-10 7 7 16,-2 0-1-16,-8 3-4 16,-7 0 0-16,-4 1 0 0,-8 4 2 0,-5-2 2 15,-7 0 0-15,-7 4 2 0,-5 0 0 0,-6 2 9 16,-5 3 18-16,-4 0 16 0,-2 2 14 0,-1 0-8 0,0 0-20 16,0 0-21-16,0 0-19 0,0 0-9 0,-3 5-4 15,-3 3 2-15,2 6 5 0,-3 5 3 0,-3 5 2 16,6 3-1-16,-1 3 0 0,7 3 0 0,-2 0 1 15,5 0-2-15,7 0-2 0,6-4 4 0,4-6-1 16,9-3 3-16,5-8 5 0,5-3 2 16,3-6-1-16,5-3 1 0,2-1-5 15,2-8-2-15,2-6 1 0,1-5-3 0,-5-6 0 0,1-5-4 16,-9-4 0-16,-2-4 0 0,-7-5 0 0,-3-3 2 16,-5-5 0-16,-5-3-4 0,-4-3-4 15,-4-5 4-15,-5-1 1 0,-6-1 2 16,-2 4 6-16,0 1-4 0,-7 6 1 0,-1 5 0 15,-1 8-1-15,-4 6 8 0,2 8-4 0,-4 5 6 16,3 6 8-16,2 4 1 0,1 4 4 0,-1 4-4 0,6 4-12 16,-2 1-10-16,2 11-1 0,-4 8-6 15,-2 10 2-15,1 10 5 0,2 8-5 0,1 9 3 16,1 10 4-16,2 8-3 0,1 6 1 16,-5 3 1-16,1 3-3 0,-2 1 5 15,-1 1 2-15,-2-1 3 0,-1 0 3 0,0-3-7 0,0-2-1 16,1-9-3-16,4-10-1 0,3-14 1 0,1-15 1 15,3-13 0-15,0-12 6 0,0-7 19 16,0-3 21-16,0-5 12 0,0-10-8 0,3-10-21 0,1-10-21 16,2-9-11-16,4-9-1 15,1-7 3-15,2-6-2 16,5-7-5-16,8-4-4 0,2 0-6 0,6 4-3 0,3 8 2 16,2 9 5-16,2 11 2 0,-3 11 1 0,0 5 0 15,-3 10-3-15,-1 5 2 0,-6 8-1 0,-1 4 4 0,-3 2 5 16,-1 11-4-16,-9 5 4 15,0 4 0-15,-4 8-2 0,-4 2 7 0,-6 5 6 0,-1 6 2 0,-11 2 4 16,-8 3-3-16,-7 4-2 0,-7 0-1 0,-7 2-4 16,-6 1 1-16,-1-1-2 0,0-4-16 15,2-6-25-15,7-6-45 0,4-6-67 0,5-8-128 16,9-7-659-16,9-6-774 0</inkml:trace>
  <inkml:trace contextRef="#ctx0" brushRef="#br0" timeOffset="3842.8261">3999 2063 1265 0,'0'0'426'0,"0"0"-40"16,0 0-127-16,0 0-19 0,0 0-43 0,0 0-44 15,0 0-62-15,0 0-43 0,0 0-24 0,0 0-4 16,-130-5 8-16,96 31 3 0,-1 6 3 16,0 7-2-16,1 1-6 0,3 4-2 0,3 5-5 15,7-2-6-15,6 0-2 0,9-4-6 0,6-5 5 16,2-3-3-16,14-3 5 0,3-2 2 16,6-3 1-16,1-1 7 0,3-2-5 0,2-1 0 15,0-1-5-15,-2-3-6 0,1-1 0 0,-4-1 1 16,-1-3-1-16,-5 0 2 0,-4-1-5 15,-4-1-1-15,-4-1-1 0,-4 1-2 16,0-1 4-16,-4-1-2 16,0 2 4-16,-7 0 1 0,-5-1 3 0,-3-2 0 0,-1 2 2 0,-4-1 1 0,-5-3-4 15,-1 0-3-15,-4-2-2 0,-2-3-9 0,-1-2-2 16,-1 0-21-16,0-2-25 0,-1-5-40 16,2-4-84-16,1-3-162 0,10 3-726 0,6 0-609 15</inkml:trace>
  <inkml:trace contextRef="#ctx0" brushRef="#br0" timeOffset="4009.3837">3977 1984 1921 0,'0'0'176'0,"0"0"-85"0,131-65 19 0,-80 42-8 0,-2 9-16 16,-8 0-21-16,-4 6-38 0,-3 5-13 15,-7 3-10-15,1 0-6 0,-6 5 2 0,-1 7-23 16,-3 2-65-16,-6 4-170 0,-1-3-611 0,-6-4-487 0</inkml:trace>
  <inkml:trace contextRef="#ctx0" brushRef="#br0" timeOffset="4385.9092">1175 4060 2272 0,'0'0'83'0,"0"0"7"0,0 0 15 16,0 0 5-16,0 0 5 0,0 0 0 0,0 0-23 16,0 0-24-16,0 0-6 0,0 0 4 0,0 0 3 15,0 0 4-15,0 0-9 0,153-37-24 0,-26 14-10 16,17-6-5-16,5 0-10 31,-2-2 10-31,-5 0-2 0,6-3-3 0,-2 0 3 0,-4 1-6 0,-1 0-4 0,-7 1-1 16,-9 2-6-16,-7 2 4 0,-8 0 2 0,-8 6-3 15,-8 0 1-15,-5 2-2 0,-12 2-3 0,-5 4 1 0,-9 0-2 16,-11 4 1-16,-10 3-1 0,-9 0-4 0,-11 4 0 16,-9 1-1-16,-8 2 3 0,-4 0 4 0,-1 0 3 15,0 0 2-15,-4 0-3 0,-5-1-2 0,-3 1-6 16,-4 0-11-16,0 1-12 0,0-1-21 15,1 0-33-15,4 0-43 0,5 0-85 0,2 0-256 16,3-1-1246-16</inkml:trace>
  <inkml:trace contextRef="#ctx0" brushRef="#br0" timeOffset="4862.2749">5572 2703 2053 0,'0'0'152'0,"0"0"-3"0,0 0-36 15,0 0-52-15,0 0-21 0,0 0 16 0,0 0 32 16,0 0 25-16,0 0-1 0,0 0-8 0,-95 155-24 15,78-112-18-15,-1 5-14 0,2 2-12 16,2 2-6-16,-1 2-6 0,2-1-5 0,2-4-6 16,4-5-6-16,1-8 0 15,1-7-3-15,2-11 0 0,2-6 1 16,1-4 0-16,0-5 14 0,0-1 22 0,0-2 21 0,0-3 23 0,0-7-11 16,-1-6-23-16,-3-11-21 0,-2-7-26 0,-1-10-1 0,0-8 0 15,-3-9-1-15,-1-8-1 16,1-8 2-16,4-6-2 0,-2-6 0 0,6-3-3 0,2-3-1 15,1-3 1-15,9-2-4 0,1-2 6 16,5 4-2-16,0 2 0 0,3 6 10 0,-1 9-4 16,3 10-3-16,0 10 1 0,-1 9-15 0,2 7 10 15,-1 8-6-15,-1 7-2 0,3 7 5 16,-1 4-10-16,2 9 4 0,1 3-4 0,1 7 0 16,4 2 1-16,-4 13 1 0,2 5 3 0,-1 7-10 15,-3 3-14-15,-4 7-29 0,0 7-34 0,-2 4-37 16,-8 6-46-16,-5 8-60 0,-2 3-140 0,-3-14-493 15,0-15-694-15</inkml:trace>
  <inkml:trace contextRef="#ctx0" brushRef="#br0" timeOffset="5201.9265">5215 2789 1633 0,'0'0'134'0,"0"0"-22"0,0 0-23 0,0 0-53 15,0 0 18-15,0 0 54 0,0 0 26 16,0 0 35-16,0 0-28 0,172-1-62 0,-99-11-33 0,9-4-17 16,2-2-8-16,6-4-4 0,-6-2-3 31,0 2-1-31,-6-3-1 0,-8 3 0 0,-5-2 2 16,-9 2 3-16,-7 1 2 0,-7 2 1 0,-11 3 5 0,-3 1 18 15,-14 4 29-15,-4 4 28 0,-2 2 17 0,-7 4-7 16,-1 1-29-16,0 0-31 0,0 0-28 0,0 0-19 0,-5 3-7 0,-2 6-1 15,-2 3 2-15,-5 4 5 0,-1 6-1 0,2 3-1 16,-4 2-1-16,6 3 2 0,1 2 2 16,2 1-1-16,5 2-3 0,1-2-5 0,2-1-7 15,0-4-12-15,1-5-13 16,2-3-24-16,1-5-34 0,1-3-46 0,0-6-54 0,-3-2-59 0,-1-4-45 16,0 0-482-16,-1 0-748 0</inkml:trace>
  <inkml:trace contextRef="#ctx0" brushRef="#br0" timeOffset="5373.6732">6000 1932 960 0,'0'0'761'0,"0"0"-602"0,0 0-42 0,0 0-82 0,0 0-54 16,0 0-31-16,0 0-10 0,0 0 6 15,0 0-8-15,0 0-75 0,0 0-190 0,0 0-385 0,0 0 101 16</inkml:trace>
  <inkml:trace contextRef="#ctx0" brushRef="#br0" timeOffset="6341.242">6557 2416 1726 0,'0'0'242'0,"0"0"-6"15,0 0-36-15,0 0-26 0,0 0-33 16,0 0-43-16,0 0-38 0,0 0-41 0,0 0-8 15,0 0 2-15,0 0 3 0,0 0 16 0,0 0-1 16,0 0-2-16,83 72-3 0,-70-50-9 16,0 0-3-16,0 1-1 0,-1 0 1 0,-1 1-1 15,-1 1 1-15,0-3-3 0,1 2-3 0,-2-2-1 16,-2-1 1-16,-1-1 1 0,1-5 2 0,-6 0-5 16,1-4-3-16,-2-1-4 0,0-4-7 15,0-1 1 1,0-5 7-16,0 0 10 0,0 0 13 15,0-3-15-15,-1-4-13 0,0-4-9 0,-1-2-14 0,-2-3 11 16,2-4 1-16,1 0-4 0,1-3 3 0,3 0-5 0,4 1-1 16,2-1 0-16,1 2-5 0,5 3 1 0,2 0-2 0,4 4-4 15,4 1-8-15,1 3 3 0,4 3 2 0,4 1 2 16,1 3 7-16,3 4-1 0,2-1 3 0,5 4 6 16,3 3 2-16,2 0 8 0,2 1 6 0,0 2 2 15,0-3 2-15,0-1 0 0,-1-1-2 16,-2-3 3-16,0 1 3 0,-7-3-4 0,-1 0-1 15,-5-1-1-15,-6-3-6 0,-6-1 8 0,-4 1 5 16,-8-1 11-16,-3 0 29 0,-8 0 11 0,-1 0 6 16,0 0 1-1,-2 1-16-15,-6-1-11 16,-2 2-10-16,-5 0-11 0,-3 0-11 0,-3 2 1 0,-6 1 3 0,3-1 5 0,-3 3 2 0,2 4-3 0,0 2 1 16,3 1-4-16,3 1-7 0,4 1 1 15,0 2-4-15,3 0-3 0,5 2 5 16,4 2-7-16,2-1 0 0,1 4 3 0,4-2-3 15,6 1 3-15,8 1 3 0,1-3-6 0,3 0-1 16,6-5-3-16,3-3-4 0,0-6 3 0,1-2 4 16,-1-5-1-16,-1-5 2 0,-1-1 2 15,-6-4-1-15,2 1 6 0,-9-1 5 0,2 1 4 16,-6-3 7-16,-1 2 1 0,-3 1 1 16,-3 0 0-16,-4 1-2 0,-1 1 6 0,0 1-1 0,-4 0-1 15,2 2 4-15,-2 1 0 0,-2 1 4 0,1 1 5 16,-1 0-2-16,3 3-3 0,-1 0-4 15,2 2-8-15,1 0-10 0,1 0-13 16,0 0-18-16,0 1-13 0,-1 5 7 0,-1 3 4 0,-2 3 13 16,3 5 13-16,1 1-6 15,1 0 5-15,3 2 0 0,-1 2 2 0,5 0-4 0,0 1-11 16,0 0-22-16,5-1-19 0,1-5-6 0,5-2 8 16,3-8 19-16,1-5 16 0,3-2 9 0,-2-4 2 15,4-5 1-15,-6-3 5 0,3-6 2 16,-4-1-1-16,3-3-1 0,-3-5 0 15,2-1-1-15,1-5 2 0,-2-4 3 0,-1-5 4 16,-2-5 0-16,0-6-1 0,1-4-2 0,-4-7-4 16,4-1-1-16,-1-2 0 0,0 0 4 0,-2 2 6 0,-10 8 2 15,0 2 8-15,-6 6 7 0,-1 8 12 16,-1 6 22-16,-3 9 2 0,-2 6 4 16,2 8-6-16,-2 5-14 0,5 5-9 0,-1 0-14 0,2 2-23 15,-2 2-22-15,-4 7-4 0,-3 6 5 16,-3 8 12-16,-4 11 17 0,1 5-1 0,-1 4 1 15,5 4-11-15,5 3-3 0,0 0 4 0,3 3-1 16,3 2 6-16,0 1 4 16,2-1-4-16,9-1-2 0,6-2-7 0,5-6-9 0,7-9-11 0,4-6-13 15,6-9-15-15,3-6-24 0,1-7-26 0,4-6-52 16,-1-2-59-16,-2-11-59 0,-1-2-127 0,-4-7-215 16,-11 3-224-16,-12 5 144 0</inkml:trace>
  <inkml:trace contextRef="#ctx0" brushRef="#br0" timeOffset="6828.9206">8958 2181 0 0,'0'0'570'0,"0"0"43"0,0 0-116 0,0 0-108 0,0 0-95 16,0 0-70-16,0 0-48 0,0 0-78 16,0 0-54-16,0 0-32 0,0 0-14 0,0 0 1 15,0 0 0-15,-78-22 1 0,78 50 0 16,6 2 4-16,4-1 0 0,7 2 0 0,6-2-1 16,6-1-1-16,6-4 2 0,10-2 2 0,1-4-2 15,9-7-6-15,-1-2-11 0,-1-6-14 0,4-3-9 31,-4 2-3-31,-3-9 10 0,-4-5 9 0,-5-5 12 0,-2-4 10 0,-3-1 3 16,-7-5 4-16,-4-1 6 0,-6-2 6 0,-7-1 3 16,-3 1 2-16,-8-2 0 0,-1 2 7 0,0 4 19 0,-5 4 17 15,-6 3 12-15,1 3 1 16,0 4-13-16,-3 2-18 0,0 6-16 0,3 2-16 0,-3 2-9 16,-4 5-5-16,-1 9-2 0,-4 6-1 0,1 8 1 15,-2 8-2-15,2 7 2 0,2 7 1 0,2 7 2 16,5 9 4-16,1 6 1 0,9 8 4 0,1 7-1 15,2 10 0-15,1 7-1 16,0 10-1-16,6 6 0 0,-6 7-4 0,3 0 1 16,-3 2-3-16,-1 0-4 0,0-2 3 0,-1-3 0 15,-3-5 0-15,-4-6 6 0,-4-8-7 0,2-9-2 0,0-10 1 16,-1-12-5-16,2-14 6 0,0-14-1 16,-1-13 4-16,0-10 4 0,0-10 10 0,-1-7 13 15,-4-6 6-15,-5-11 2 0,-3-12-8 16,-4-11-12-16,-3-11-10 0,1-12-2 0,2-10-6 15,4-9 2-15,4-6-2 0,10-7 4 0,7-2-6 16,11-3-2-16,10-2 0 0,10 2-8 0,8-1 9 16,6 3 0-16,9 4 0 0,7 5 5 15,2 8-10-15,1 7 1 0,2 10-4 0,-2 7-9 0,1 11-18 16,3 10-50-16,-3 10-97 0,-15 7-323 16,-15 7-1276-16</inkml:trace>
  <inkml:trace contextRef="#ctx0" brushRef="#br0" timeOffset="9628.277">10567 3064 1806 0,'0'0'154'0,"0"0"35"0,0 0 5 0,0 0 3 0,0 0-14 0,0 0-25 16,0 0-38-16,0 0-17 0,0 0-12 15,0 0-8-15,0 0-8 0,0 0-8 0,-46-18-14 16,45 14-13-16,0-3-13 0,-3-3-14 0,4-4-2 16,0-3-7-16,0-6-3 0,8-4 0 0,2-3-4 15,8-4-1-15,2-3-1 0,6-5 0 16,7-5 2-16,2-4 1 0,6-3 2 15,1-6 0-15,2-3 0 0,-1-8 1 0,-1-2 0 16,-4-3 1-16,-3 2 1 0,-7 5-2 0,-4 2 4 16,-6 7 4-16,-4 4-3 0,-4 7-1 0,-4 6 3 15,-5 8-6-15,-1 7 14 0,0 5 5 0,0 6 2 16,-2 7 6-16,-2 3-3 0,2 6-11 16,-3 1-11-16,-4 8-8 0,-6 9-4 0,-9 13 0 15,-10 11 9-15,-5 11-2 0,-1 9 4 0,3 5-2 16,6 5-2-16,8 1 2 0,6 5-5 0,8-4 4 15,9-3 2-15,3-5-1 0,11-9 2 0,9-7-2 16,5-8-2-16,6-8 1 0,6-5 0 0,1-5 2 16,6-9 2-16,0-7 1 0,1-6 0 0,3-6-2 15,-2-10 0-15,2-5-2 16,-5-7-1-16,-1-2 0 0,0-8-2 0,-2-4-4 16,-3-7-2-16,-4-7-1 0,-1-5 0 0,-3-6 0 0,-3-2-1 0,-5-2 1 15,-3 2 4-15,-5 3 2 0,-4 1 2 16,-8 8 3-16,-1 4-1 0,-3 7-1 15,-4 6 1-15,-3 9-3 0,-2 5 2 0,0 3 4 16,2 8 2-16,-1 5 3 0,3 2 0 0,2 5 0 16,0 2-9-16,2 0-12 0,-4 8-1 15,-4 7-1-15,-3 6 8 0,-2 10 8 0,-2 5 0 16,1 5 0-16,2 9-2 0,5 6 2 0,-3 5-4 16,2 4 2-16,-1 5-1 0,0 3-2 15,-1 0 4-15,1-4-1 0,3-4 0 0,5-11 0 0,2-9-4 16,2-12-4-16,10-7 4 15,1-8-11-15,1-5 0 0,3-6 0 0,3-4-2 0,3-3 7 16,2-7 4-16,2-6-7 0,5-5-7 0,-2-1-1 16,0-5-6-16,-1-3-2 0,-2-4-4 0,-3-3-6 15,2-4-6-15,-2 2 2 0,-2 1 9 0,-3 6 10 16,-2 4 10-16,-4 4 6 0,-2 7 6 16,-4 5 2-16,-3 4 1 0,-1 4-10 0,-2 1-45 0,1 2 0 15,2 10 2-15,1 4 13 0,2 9 47 16,1 3 2-16,2 5 2 0,2 3 3 15,1 0-6-15,3-1-1 0,1-3-4 0,5-3-1 16,0-3 5-16,8-4 1 0,-1-6 2 0,5-1 2 0,1-7 4 16,3-3 2-16,-1-5 3 0,3-4-1 15,2-6-2-15,-2-5 0 0,0-3-4 16,1-3-2-16,-6-3 1 0,-1-4 0 0,-2-3 1 16,-2-4 2-16,-3-2-3 0,-2 3 2 0,-6 2 2 15,-6 2 7-15,-4 6 14 0,-4 3 8 0,-3 5 4 16,-4 2-4-16,-3 4-11 0,-3 1-13 15,-4 1-8-15,-1 4-5 0,-6 4-6 0,-1 0-2 16,-5 8-1-16,-1 6-4 0,1 4 4 0,-1 4-1 16,3 5 1-16,2 1 8 0,4-1-7 0,7 4-4 15,2 1 0-15,6 0-5 0,3 0 5 0,4-3 4 16,8-1-1-16,4-2 3 0,5-1-5 0,2-5-3 16,5 0-5-16,2-4-8 0,0-4-17 15,0-1-21-15,0-5-31 0,-3-3-29 0,-6-3-27 16,-2 1-50-16,-7-5-106 15,-4-3-379-15,-2 2-917 0</inkml:trace>
  <inkml:trace contextRef="#ctx0" brushRef="#br0" timeOffset="9826.4161">10521 2205 2490 0,'0'0'79'0,"0"0"17"16,0 0-12-16,0 0-32 0,0 0 4 16,0 0-15-16,0 0-4 0,0 0 4 0,0 0-13 15,187-11-16-15,-102 6-11 0,10 3-38 0,7-1-107 16,-22 2-314-16,-26 0-1169 16</inkml:trace>
  <inkml:trace contextRef="#ctx0" brushRef="#br0" timeOffset="12596.993">14620 2176 1178 0,'0'0'299'0,"0"0"11"0,0 0-44 0,0 0-34 15,0 0-15-15,0 0-20 0,0 0-35 16,0 0-40-16,0 0-39 0,0 0-32 16,0 0-20-16,-117-82-6 0,80 91-1 0,-6 5 2 15,-4 5 0-15,-3 5-1 0,4 4-2 0,-3 3 1 16,1 1-1-16,4 4-6 0,3 0-6 0,3 1-4 15,8 2-6 1,9-3 1-16,8-2-1 0,8-3 0 0,9-4 2 0,10-1-2 16,9-4 0-16,13-5 4 15,4-4 0-15,10-4 6 0,-1-7 4 0,6-2-1 0,-3-6-2 0,-2-5-1 0,-2-3-4 0,-7-3 3 16,-5-2-1-16,1-5 1 0,-6-2-2 16,-3-4-2-16,-4-5-2 0,-2-1-2 15,-3-3 2-15,-3 0-1 0,-6 4 1 0,-6 2 2 16,0 5-2-16,-4 5 1 0,0 3 1 0,-4 4-1 15,1 1 6-15,-5 3 1 0,1 4 4 0,3 1 3 16,-2 4 1-16,4 2-1 0,1 1-6 0,1 0-8 16,-1 0-11-16,0 3-15 0,-3 6 1 0,0 8 5 15,0 5 9-15,-1 3 13 16,4 4-1-16,1 0-3 0,4 3-3 0,4 0 0 0,8 1 0 16,-1 3 0-16,9 1 0 0,0-1-7 15,7-3-14-15,1-4-25 0,7-4-28 0,2-5-17 16,2-8-12-16,1-7-3 0,-2-5 1 0,-6-2-8 15,1-9 1-15,-6-3 6 0,-1-3 17 0,-3-6 22 16,-3-2 25-16,-4-6 18 0,0-2 11 16,-3-2 9-16,-4-2 4 0,-3 1 6 0,-1 0 12 15,-5 3 15-15,-2 2 31 0,-3 5 35 16,1 3 30-16,-2 4 16 0,-1 5-7 0,-5 4-21 0,5 2-25 16,-2 4-24-16,3 2-24 15,0 2-22-15,-3 1-23 0,3 7-3 0,-7 6 0 0,-2 6 5 0,0 2 4 16,0 4-5-16,4 1-2 0,5 0-1 15,3 3 2-15,5 0 2 0,5 2 1 16,3 0-3-16,6-2-1 0,6-2 0 0,0-6-4 16,8-6-1-16,1-2-1 0,3-7-6 15,0-4-7-15,3-2-7 0,-5 1-7 0,2-8-4 16,-1-4 5-16,-2-2 10 0,-2-5 7 0,-3 0 8 0,-3-6 7 16,-5-2 1-16,0-1 2 0,-3-2-1 15,-1-3 4-15,-3 2-1 0,1-1-1 0,-5 4 4 16,-2-1-2-16,-6 3 4 0,2 3 8 15,-3 3 5-15,-2 4 10 0,0 3 8 0,0 5 4 0,0 3 4 16,0 0-11-16,0 3-10 0,0 0-15 16,0 0-23-16,0 0-16 0,0 4-20 0,0 4 10 15,0 4 10-15,0 7 15 0,0 3 20 0,1 4-7 16,1 0 1-16,7 2 5 0,3 1-7 0,4-2 5 16,4 1-2-16,4 0 0 0,3-3 0 15,7-2-1-15,4-5-2 0,1-2-10 0,3-7-4 16,0-4-15-16,-1-5-10 0,-2 0-6 0,-4-8-2 15,1-4 8-15,-5-3 8 0,-2-3 8 0,-5-3 9 16,2-3 7-16,-4-2 7 0,-2-2 6 16,-5-1-3-16,2-2 5 0,-4-1-1 0,-1 0-1 15,-1 3 5-15,-5 2 2 0,-4 2 13 16,-2 4 11-16,0 5 20 0,-1 3 6 0,-3 2-5 0,-2 6-5 16,1 0-22-16,-3 4-9 0,0 1-8 15,-2 1-17-15,-3 8 6 0,-4 5-3 16,1 2-4-16,-3 6 7 0,2 3-8 0,-2 2 2 0,7 2 2 15,0 2-2-15,2 3 5 0,3 0-2 0,5 0 1 16,2 3 5-16,1-1-5 0,3-1-2 0,9-2-1 16,2-6-1-16,6-2-3 15,6-8 3-15,1-4 2 0,-2-4 1 0,9-5-5 16,-3-1-6-16,1-3-7 0,0-6-6 0,1-4 1 0,-4-3 7 16,-3-6 1-16,1-1 4 0,-2-6 6 0,-2-5 0 15,1 0 4-15,-2-1 3 0,-3 1 0 0,-2 2 2 16,-3 3-1-16,-4 0 0 0,-3 4 3 0,-5 1-1 15,3 2 2-15,-3 1-3 16,-1 0 6-16,-2 2-1 0,0 2 4 16,0 1 6-16,0-1-7 0,0 2 3 0,-1 1-2 15,0 0-1-15,-1 0 2 0,1 4-2 0,0-2 6 0,-1 2-3 16,0 0 5-16,1 2 2 0,0 1-5 0,-1-2-5 16,1 2-3-16,0 0-4 0,-1 0 0 15,2 1 4-15,-2-1-2 0,1 1-7 0,1 1 0 0,0-1 1 16,0 2-2-16,0-1 6 0,-1 0-4 15,0 1 0-15,1-1 0 0,-1 0-1 0,1 2 4 16,0-1 1-16,-1 0-2 0,1 1 3 16,0-1-3-16,0 1-4 0,0 0 8 0,0 0 0 15,0 0 2-15,0 0 2 0,0 0-3 0,0 0-4 16,0 0-2-16,0 0 4 0,0 0-4 16,0 0 1-16,0 0 1 0,0 0 0 0,0 0 3 15,0 0-2-15,0 0 4 0,0 0 2 0,0 0-3 16,0 0 3-16,0-1-10 0,-2-2-1 15,2 0-4-15,-2 0-2 0,1-1 7 0,0 2-2 0,1-1 3 16,-1 3-1-16,1 0 1 0,-1 0 1 16,1 0-2-16,0 0 4 0,0-1-5 0,0 1-2 0,0-1 5 15,0 1-3-15,-2 0 2 16,2 0 5-16,0 0-6 0,-1 0 0 0,1 0-1 0,-2 0-6 16,0 0 2-16,2 0 0 0,-1 1-3 0,0-1-7 15,0 4-3-15,-6-1 2 0,1 6 4 16,-5 3 9-16,-3 1 2 0,3 2 5 0,0-1-4 15,2 3 0-15,0-1 3 0,5 2-6 16,1 2 1-16,1-1 2 0,2 1-5 0,5 0 4 0,5 1-1 16,4 0 0-16,7-1 6 0,5 0-2 0,3-2 1 15,1 0 1-15,-1-2-3 0,3-1 0 16,-3 0 1-16,-2-1-2 0,1-3 0 0,-6 2 1 16,-2-2 0-16,-2 0-1 0,-4-1 2 0,0 0-2 15,-5 0-2-15,-3 0 1 16,0-1-4-16,-4 2 4 15,-2-2-2-15,0 1 2 0,-2 1 6 0,-3-2-7 0,2-2 5 0,1-2-2 0,0-2-5 16,0-2 4-16,2-1-2 0,0 0 0 0,0 0-1 16,4 0-9-16,0 0-7 0,6-5 1 15,10-1 3-15,5-3 5 0,8-3 6 0,5-1-10 16,6-1-13-16,3-3 5 0,1 0-4 0,5-4 9 16,1-1 10-16,0-1-2 0,-4 1 5 15,-1 1 3-15,-8 2-2 0,-7 0 5 0,-5 6 1 16,-8 1 5-16,-7 2 10 0,-4 1 11 0,-5-1 9 0,-4 2 3 15,-1-1 4-15,0 2-12 0,-8 2-7 16,0-1-9-16,-5 5-13 0,-3-2 1 0,-5 2-5 16,-3 1-1-16,-1-1 10 15,-2 7-11-15,2 2 2 0,0 2 1 0,2 2-5 16,-1 3 5-16,2 1-1 0,3 4-2 0,2-2 0 0,4 4-1 16,5 0 1-16,0 2 1 0,6 0-1 0,2 0-2 15,2 1-4-15,8 0-4 0,2 0-6 16,8-4 5-16,0-4 0 0,1-4-4 15,2-4 3-15,-2-2-7 0,2-5 1 0,-2-2 4 0,-2 0 0 16,0-5 4-16,0-3 2 0,-1-2-1 0,-1-2 4 0,-4-1-1 16,3-2 2-16,-5-2-2 15,-1 0 0-15,2-2 1 0,-2-3 1 0,-1 0 3 16,1-2 0-16,-3 0 3 0,-1-2 0 0,-2 1-1 0,2 1 6 16,-5 2-5-16,2 3 1 0,-2 5 3 15,1 1-8-15,-1 4 9 0,0 1-2 16,0 5-1-16,0 0 6 0,-1 2-10 0,0 1-2 15,2 0-11-15,-1 0-19 0,3 0 7 0,1 1 3 16,4 2 12-16,1-2 12 0,5 1 0 0,0 0 3 16,3-2-2-16,0 1 10 0,-3-1-4 0,2-3-1 15,-1 0 2-15,0-4-8 0,-1 0 7 16,1 0 0-16,-1-1 3 0,-1-2 7 0,-2-1-3 16,-1 0 3-16,-2-1-3 0,-5 0-1 0,0 3 4 15,-3 0-3-15,-1 1 6 0,0 1-4 0,0 1 3 16,-2 2 3-16,-2 3-7 0,1-1-2 0,-3 2-13 15,-3 0-6-15,-6 4 2 0,-2 6-1 16,-6 3 5-16,0 2 1 0,0 4-3 0,1 5-1 16,2 7-4-16,7 4 4 0,2 8-2 0,8 3 2 15,0 5 3-15,5 5-2 0,-2 4 2 16,3 0 1-16,1 2 0 0,1-1 1 0,-2-2-1 0,0 0-1 16,0-2 1-16,-3-4 0 0,1-7 2 0,-1-4 1 15,1-6 0-15,-3-8-2 16,-4-7-1-16,2-6-2 0,-1-6 2 0,2-3 4 15,1-3 5-15,-1-3 17 0,-1-2 1 0,2-7 0 16,-3-5-7-16,1-4-18 0,0-6-1 0,-1-4-4 16,5-2-5-16,3-8-3 0,7-3-8 0,7-4-3 15,9-4 3-15,6-1-2 0,7-4 5 0,5-3 1 16,7-4-4-16,4-2 5 0,3-2-2 0,3 0 5 16,0 5 4-16,-4 4 0 0,-4 4 8 15,-7 5 1-15,-6 8 0 0,-4 5 2 0,-12 10 1 16,-4 2 8-16,-9 6 7 0,-2 7 16 0,-7 4-2 15,-2 3-5-15,0 2-13 0,0 0-26 16,-6 8-1-16,-9 7-3 0,-6 8 7 0,-8 7 16 16,-4 7-6-16,-3 5-4 0,-1 8-2 0,1 2-5 15,4 2 6-15,5 1 1 0,6 0 1 16,6-3 2-16,9-6-4 0,6-6 2 0,9-4 0 0,10-5 0 16,8-6 4-16,8-4 2 0,6-4 3 15,6-6 1-15,6-6 3 0,2-1-2 0,0-4-3 0,2 1 0 16,-3-7-4-16,-3 1 0 15,-4-3 3-15,-6 0-1 0,-5-2 5 0,-8-1 3 16,-5-1 2-16,-7-1 3 0,-6 5-1 0,-3-2-2 16,-4 2-3-16,-3 1-1 0,0 2-6 0,0-1-5 15,-6 0-4-15,-5-1-8 0,-4 2-2 0,-5 2-9 16,-3-3-11-16,1 6-20 0,-3 0-41 16,0 0-65-16,3 6-110 0,8-2-468 0,3 0-967 0</inkml:trace>
  <inkml:trace contextRef="#ctx0" brushRef="#br0" timeOffset="13905.5024">20353 2091 2480 0,'0'0'128'0,"0"0"13"0,0 0-16 16,0 0-54-16,0 0-40 0,0 0-47 0,0 0-23 15,0 0 31-15,0 0 26 0,0 0 40 16,0 0 22-16,-41 150-14 0,33-89-10 0,2 6-7 0,-2 4-9 16,-3 2-6-16,3 1-10 0,1-1-7 15,-1-2-5-15,-1-1 2 16,1-4-1-16,2-6 0 0,2-10-6 0,3-9-1 0,0-9-3 0,1-9 1 15,1-8 4-15,-1-7-3 0,0-4 13 0,0-3 20 16,0-1 14-16,0-1 18 0,-3-9-13 16,-2-6-21-16,0-9-12 0,-2-7-24 0,-3-9-2 15,0-5-2-15,-6-8-10 16,-2-6 5-16,1-8-1 0,-1-4-3 0,5-8 1 16,-4-3 0-16,6-10 0 0,1 0 4 0,0-3 2 0,4 1 6 0,1 4 1 15,4 1-6-15,0 8 3 0,-1 3-6 0,5 9 5 16,6 5 3-16,3 6-7 0,8 8-6 15,6 4-7-15,9 7 1 0,8 4 0 0,7 5 5 16,9 8 7-16,7 4 0 0,3 8 4 16,-1 8-3-16,-4 3-2 0,-4 14 3 15,-11 7-2-15,-6 8 1 0,-7 7 3 0,-9 8-3 16,-7 5 4-16,-6 8 2 0,-8 9 4 0,-5 5 1 0,-6 6-1 16,-7 1 2-16,-8-2-2 0,-3-2-3 0,-1-7-2 15,2-6 1-15,-4-6-2 0,1-9 6 16,-1-4 1-16,-1-7 1 15,-1-6-1-15,2-7 3 0,1-4 2 0,3-4-2 0,2-6 5 0,7-3 0 16,2-3 0-16,3-2 6 0,4-4-2 16,2-8-5-16,2-5-4 0,8-4-15 0,9-5-7 15,8-4 0-15,7 0-5 0,6-2 8 0,5 0 5 16,6-1 2-16,4 1 5 0,4 1-3 0,-1 1 2 16,2 2 1-16,1 4-2 15,-5 2 1-15,-2 6-7 0,-4 4 1 0,-3 4-4 0,-5 3 1 0,-5 5 2 16,-5 0-4-16,-5 4 3 0,1 4 3 15,-7 3-5-15,-5 3 3 0,0 3 1 16,-3 3-2-16,-2 5 3 0,-3 2 3 0,-2 3 0 0,0 2 1 16,-4 3 1-16,0 1 0 0,-8 2 0 15,-3-1 2-15,-7 1 0 0,-4-1 1 0,-1-1-5 16,-5-1 2-16,-2-5-3 0,4-5-3 0,2-4 4 16,7-7-3-16,2-3 1 0,6-5 1 0,6-5-4 15,0-1 11-15,3 0 4 0,0-1-5 16,3-6-10-16,2-4-10 0,4-4-11 15,7-4 4-15,1-1 6 0,7-4-2 0,4-3 2 0,3-2-2 16,4-1-1-16,3 0-2 16,-2 2-1-16,1 1 5 0,-4-1 8 15,-2 4 0-15,-3-1 5 0,0 2 1 0,-6 3-4 0,-1 2 8 0,-3 1 1 16,-5 1 2-16,-1 3 6 0,1 1-3 0,-5 1 2 16,-1 3 0-16,-1 1-4 0,-2 1 6 15,-2 2-2-15,1 1-3 0,2-1 0 0,2 2-12 0,4 0-3 16,3-1 6-16,8 2-3 15,7-2 6-15,8 3-2 0,4-3 1 0,7-1-3 16,2-1 3-16,6-4 6 0,-3 0-3 0,4-2 6 0,-3-5-6 16,-5 0 2-16,-5-4 1 0,-3 1 0 15,-6-4 6-15,-6-1 5 0,-6 0 0 16,-10-1 1-16,-1 1 2 0,-4-1-4 0,-6 2 5 0,-3 1 0 16,1 3 8-16,-1 3 2 0,-7 1 1 0,1 2-8 15,-8 4-5-15,-1 4-4 0,-8 4-8 0,-5 1 7 16,-2 11-11-16,-4 5 0 0,-2 7 0 15,3 5-3-15,2 6 6 0,1 7 3 16,3 10-2-16,1 7 6 0,9 10-1 0,3 7-9 16,7 11 3-16,6 2-7 0,3 6 4 0,5 4 5 15,4-1 1-15,3-2-2 0,-2-1 0 0,0 0 3 16,-2-2-1-16,0-1 3 0,-2-4-1 0,-2-2-4 16,1-5 2-16,-3-9-4 0,-3-5-1 0,1-9 0 15,-1-8-7-15,-6-9-15 0,-2-8-24 0,-1-10-28 16,-3-8-27-16,-4-7-43 0,2-6-80 0,1-1-253 15,6 0-752 1</inkml:trace>
  <inkml:trace contextRef="#ctx0" brushRef="#br0" timeOffset="14582.6184">22577 2237 1397 0,'0'0'527'0,"0"0"-512"16,0 0 10-16,150-85 5 0,-107 69 7 0,2 1 9 16,-1 1-8-16,-2 2-1 0,-2 1-1 0,-6 1-2 15,0 3 5-15,-7 0-2 0,-2 3-4 16,-6 1-8-16,-5 3-14 0,-4 0-9 0,-3 0-14 16,-4 0-5-16,-3 4 5 0,1 3 24 0,-10 5 33 15,-3 4 34-15,-8 4 16 0,-4 4-1 16,-8 4-16-16,-6 2-17 0,-3 2-9 0,-7 0-7 15,5 0-9-15,2 1-11 16,3-4-8-16,14 0-9 0,6-3-7 16,10 0 0-16,8 0 2 0,16-3 3 0,7-2 9 0,9-3 3 15,13-4 3-15,7-1 2 0,8-5-3 0,3-4-4 0,2 0-3 16,5-2-3-16,-2-1-6 0,-4-1 0 0,2-7-2 16,-4-2-2-16,-2-3 4 0,-4-6-2 0,-5-4 1 15,0-4 3-15,-9-3-2 0,-2-2 3 0,-4 3-1 16,-7 0-2-16,-5 3 2 0,-6 3 4 15,-6 5 7-15,-4 1 5 0,-6-1 4 16,-2 5-4-16,0-3-5 0,-3 3-2 16,-5 0-10-16,0 1 3 0,-1 3-1 0,4 1 2 0,-1 4 4 0,1-1-3 15,1 3-6-15,3 1-18 0,0 2-14 16,-2 9 0-16,-3 5 3 0,5 5 15 16,-1 3 10-16,2 4 0 0,4 1-1 15,13 0 1-15,3 1 1 0,8-2 1 0,5-4 0 0,5-3-3 0,5-4-2 16,2-5 0-16,5-4 1 0,2-5 1 0,0-3 2 15,1-5 1-15,-2-2 1 0,-4-7 1 0,0-4-2 16,-4-2 4-16,-4-6-1 16,-1-4 4-16,-3-7 4 0,-1-4-4 0,-1-7 1 0,-1-4-1 15,-2-1 2-15,-1-3-1 16,-4 2 2-16,-2 1-4 0,-5 6-2 0,-6 7 10 16,-4 5 7-16,-3 8 13 0,-7 4 9 0,2 9-2 0,-3 0 1 15,-1 5-7-15,-2 3-8 0,5 3-6 16,-2 3-19-16,-4 0-3 0,-3 11-1 0,-7 3-3 15,-1 9 10-15,-4 6-5 0,3 8-1 0,2 4 4 16,3 9-9-16,-1 6 7 0,1 6-5 0,-2 11-2 16,3 3 2-16,-4 5-3 15,4 2 8-15,1 1-3 0,3-7-6 0,7-7-12 0,3-10-19 0,3-8-19 16,4-11-27-16,1-7-52 0,0-6-69 0,-5-6-96 16,0-9-178-16,0-5-482 0,-2-4-433 0</inkml:trace>
  <inkml:trace contextRef="#ctx0" brushRef="#br0" timeOffset="14891.0215">24579 2069 2552 0,'0'0'166'0,"0"0"-6"16,0 0-31-16,0 0-33 0,0 0-17 15,0 0-15-15,127-63-5 0,-79 59-6 0,10 0-6 16,8 2-4-16,7 2-3 0,9 2-12 0,2-2-5 15,7 0 3-15,-2 1-6 0,0 2 5 16,-1-2 1-16,-2 1-3 0,-4-1 1 0,-6-1-5 16,-4 1 6-16,-6-2 3 0,-8-3-1 0,-7 0 2 15,-9 0-12-15,-8-2-2 0,-6 1-5 0,-8 2 4 16,-9-1 9-16,-3 2 1 0,-6-1 5 0,-1 2-10 16,-1 1-2-16,0 0-15 0,-1 0-6 15,-4 0 3-15,-5 0-9 0,-2 0 0 16,-9-1-9-16,-1 6-21 0,-4 3-20 15,-1 4-56-15,1 1-102 0,4 0-263 0,12-3-1285 16</inkml:trace>
  <inkml:trace contextRef="#ctx0" brushRef="#br0" timeOffset="17719.0178">1769 5352 2005 0,'0'0'154'0,"0"0"11"0,0 0 0 16,0 0-18-16,0 0-1 0,-97-130-18 0,72 118-29 15,-4 5-24-15,-4 4-31 16,-1 2-20-16,2 5-8 0,2 4 8 0,-2 8-4 0,-4 2 3 0,-7 7 0 16,-3 4-10-16,-5 8 0 0,-6 4-6 15,-3 7-4 1,0 4-2-16,4 3-10 0,-1 1 9 15,8 1 1-15,6-2-4 0,10-3 8 0,5-4-12 0,11-2 2 0,13-7 5 16,5-7 5-16,16-7 7 0,12-10 4 0,11-6 3 0,9-9-1 16,11-6 1-16,8-13-2 0,21-19-3 0,15-16-10 15,6-14-9-15,-6-4-4 0,-21-2-2 0,-16 3-2 16,-10-1-2-16,-1-5-8 0,-3-6-17 16,-3 0 5-16,-7 0 1 0,-5 2 9 0,-8 5 20 15,-10 7 1-15,-8 8 8 0,-5 6 1 16,-7 10 1-16,-7 8 6 0,-3 7 7 0,-5 6 6 15,-4 4 9-15,0 5-5 0,-3 5-5 0,-2 5-3 16,1 5-10-16,-6 3-2 0,3 12-5 0,-4 9-1 16,0 7-2-16,1 10 4 0,3 7-2 0,2 7-2 15,6 7 2-15,5 6-4 0,7 4 2 0,4 6-1 16,2 4 2-16,8-1 0 0,10-1 2 0,5-5 0 16,4-4 1-16,7-7-1 0,3-11-3 0,3-5 1 15,3-8 0-15,0-8-6 0,3-7 3 16,-1-9-3-16,2-8-2 0,-2-8 4 15,2-5-5-15,-3-11 1 0,-2-5-1 0,-3-7-6 0,0-4 6 16,-7-6-3-16,-2-6 5 0,-8-2 5 16,1-2-1-16,-6-3 0 0,-6-3 0 0,-2-2 1 15,-5-3 1-15,-4 2 0 0,0 5 1 0,-3 5-2 16,-2 5 8-16,-5 10 9 0,1 7 8 16,-1 7 11-16,1 6-2 0,1 3-3 0,5 5-7 0,-2 4-21 15,2 0-9-15,-4 11-5 0,-3 6-1 0,-4 11 11 16,-1 5 3-16,0 9-1 15,5 3-1-15,4 3-2 0,2 3 2 0,4 2-1 16,4-2 1-16,3-1-1 0,5-4 1 0,3-7-2 16,4-6 0-16,-1-5 4 0,5-6-6 0,0-6-1 0,1-7 2 15,2-3-3-15,3-6 8 0,1-1 1 16,1-9 1-16,2-6 4 0,-2-5-5 0,-1-1 1 16,-1-3-1-16,-6-2-3 0,-2-1 2 15,-3-3 0-15,-3-1-1 0,-2 0-1 0,-3 0 1 16,-3 1 2-16,-2 1 0 0,-3 2 4 15,-1 5-1-15,-1 2 2 0,0 4 3 0,0 4-2 16,-2 1 7-16,-1 4 4 0,-2 2 5 0,4 3 6 0,-2 1-13 16,1 2-11-16,-1 2-18 0,0 6-7 15,-3 6 4-15,-3 4 5 0,-2 6 10 0,4 2-1 0,0 2-1 16,6 1 1-16,1 0 0 0,2-1 1 16,7-1 0-16,2-2-1 0,4-2 1 15,0-3-5-15,-1-3 3 0,5-4-1 0,-2-5 0 16,3-5 3-16,2-3-2 0,5 0 0 0,-1-4-1 15,5-6-4-15,-1-1-3 0,1-5-1 16,2-3-2-16,-5 1 2 0,2-4 2 0,-1-1 0 0,-1-3 0 16,0-2 4-16,0 1-1 0,-2 0 0 15,2 5 1-15,-6 5-6 0,-1 2 1 0,0 5-6 16,-5 5-4-16,-2 2-2 0,2 3-1 0,-3 4 2 16,-1 5 4-16,1 4 5 0,1 1 5 0,-1 3 2 15,5 0 2-15,-2 1 2 0,5 0 0 16,3 0 1-16,3 1 0 0,7-2 2 0,2-4-1 15,4-2 1-15,6-2-1 0,1-4-2 16,6-2 1-16,-1-1 1 0,0-2-1 0,0-1 2 0,2-4-1 16,-2-2-1-16,1-2 1 0,-2-4-2 15,0-2 1-15,-4-4 1 0,0-5 1 0,-7 0 0 16,-2-1 3-16,-5-1 2 0,-9 0 2 0,-4 1 3 16,-10 0 2-16,-4 1 3 0,-6 4 1 15,-3 0-4-15,-4 4 2 0,-7 4-4 0,-2 2-2 16,-2 6 0-16,-10 3-7 0,-2 1-3 0,-6 5 0 15,-6 8-2-15,-4 3 2 0,-4 4 1 0,1 2-1 16,6 0 0-16,2 5-1 0,6 0-1 0,10 4-1 16,6-2 1-16,7 3-1 0,4-1 0 15,7-1 1-15,1-4-3 0,6 0 0 16,7-4-1-16,8-4 0 0,3-3-2 0,8-4-1 16,5-4-1-16,3-6-3 0,0-1-7 0,-1-4 1 15,-1-5 1-15,-4-2 4 0,-6-4 9 0,-3-1 3 0,-4-1 2 16,-3-4 1-16,-3-2 0 0,-3-4 1 15,-3-2-1-15,-3-1 0 0,-1-2 2 16,-2 1-1-16,-4 2 1 0,1-1 0 16,-3 2 2-16,-2 4-2 0,0 3 1 0,-1 5 1 0,-3 3 0 0,4 6 2 15,0 3 3-15,0 4-5 0,0 0-5 16,-1 7-4-16,-3 5-3 0,2 8-1 0,-2 4 2 16,6 5 1-16,1 1 1 0,2 5 1 15,0 2 0-15,4 1 2 0,6 2 1 0,0-1-2 0,2-4-1 16,6-4-12-16,3-3-6 0,5-4-6 15,4-7-11-15,1-5-2 0,3-5 2 0,0-6 1 16,1-2 10-16,-2-8 0 0,-2-5 1 0,-1-3 2 16,1-4 3-16,0-4 7 0,1-1 6 15,-1-8 3-15,2-3 5 0,-6-7 2 0,1-2-2 16,-5-8 1-16,-1-2 0 0,-1-5-3 0,-2-3-1 16,0-3 0-16,0 1 0 15,0 0 2-15,-5 3 2 0,0 4 2 0,-5 4 10 0,-4 7 12 0,-1 7 15 16,-4 8 13-16,0 9 4 0,0 5-1 15,0 6-4-15,-3 6-11 0,2 3-11 0,1 4-16 16,0-2-30-16,-1 7-16 0,-2 7 2 16,-2 7 6-16,1 9 15 0,-1 7 12 0,-1 7-3 0,2 5 0 15,1 6 1-15,-1 3 1 0,-1 3 1 16,1 5-1-16,-2 2 0 0,3 2-3 0,0-2-2 16,3-5-12-16,7-7-10 0,7-8-11 0,8-7 0 15,1-10 9-15,7-6-1 0,0-4-2 0,0-10 2 16,-2-5-1-16,-3-4 13 0,0-7 11 15,-4-8 7-15,-2-2-1 0,1-3 2 16,-5-5-2-16,1-3-1 0,-2-3 0 0,-2-2 0 0,-1-1 0 16,-1-2 2-16,1-2-1 0,-2 0 4 15,-1-1 0-15,-1 1-1 0,-2 1 5 16,-3 5 8-16,2 5 15 0,-2 5 14 16,-1 8 8-16,0 4 0 0,-1 4-13 0,0 5-16 0,0 1-21 0,0 0-30 15,0 4-12-15,0 7 5 0,0 7 8 16,-1 6 20-16,0 6 8 0,1 3-4 0,0 4 2 15,1 2-2-15,2-1 0 0,4 1-1 0,5-1 0 16,2-2-3-16,7-2-1 0,4-3-3 0,8-5-8 16,6-5-10-16,6-4-3 0,1-4-5 15,4-6 9-15,-4-6 10 0,0 0 6 0,-3-6 5 0,2-4 0 16,-3-3 5-16,-7-3 2 16,2-3 1-16,-6-2 3 0,-2-2-2 0,-6-5 0 0,-4-1 2 15,-5-4 1-15,-5 0-1 0,-3-3 0 16,-5 2-3-16,-1-1-2 0,-5 2 2 15,-6 3 2-15,0 3 2 0,-3 3 2 0,-5 5 4 16,-1 1 1-16,-5 6 0 0,0 3-3 0,-2 3-3 16,-3 4-4-16,-3 2-1 0,0 10 0 0,0 4 0 0,-2 3-2 15,6 3 0-15,3 4-3 16,2 4 0-16,8 1-1 0,2 2 0 0,7-1-3 0,3-1 2 16,4-1-2-16,10-4-2 0,6-4 5 0,7-3-4 15,6-5 4-15,8-4 3 0,3-4-4 16,4-4 1-16,1-1 1 15,3-3-3-15,0-7 0 0,-1 0 2 0,-2-4-1 16,-1-1 1-16,1-2 4 0,-4 0-2 0,-3 1 0 16,-3 1-1-16,-6 3-2 0,-7 2 1 0,-2 4-2 0,-8 3-3 0,2 2-4 15,1 1-3-15,-2 3 0 0,3 6 2 16,1 4 5-16,-3 5-1 0,-2-1 3 0,0 3 2 16,-3 2 2-16,0 1 2 15,-4 2-1-15,0 3 0 0,-3-1 1 0,1 1-7 0,-1-2-13 0,-2 0-15 16,2-7-9-16,-2-2-2 15,2-6 6-15,4-4 8 0,-3-3 13 0,5-4 7 16,1 0 10-16,4-7 8 0,4-4-2 0,-1-3 3 16,2-2 3-16,3-2 3 0,-1-4 10 0,-1 0 2 15,1-2 1-15,1-2 1 0,0 0-3 0,-1 1-3 16,1 1 2-16,-1 3 1 0,3 4-5 16,4 2 4-16,-1 6-9 0,5 3-6 0,-4 6 4 0,1 0-9 15,-7 3-3-15,0 6 0 0,-4 4-7 0,-2 3 6 16,3 3 2-16,-3 4-2 15,1 3 6-15,1 0-2 0,-4 0 0 0,2-2 0 0,-1-5 0 16,-2-3 2-16,0-1 0 0,1-5 1 0,-1-2-1 16,-2-3 3-16,2-1 6 0,-2-3 0 0,0-1 7 15,1 0-3-15,-1-3-3 0,0-4-3 16,2-2-18-16,-2-4-20 0,-1-3-33 0,-1-1-46 16,-4-5-53-16,2-3-125 0,-4 5-523 0,-1 6-818 15</inkml:trace>
  <inkml:trace contextRef="#ctx0" brushRef="#br0" timeOffset="17962.8118">4553 4748 2082 0,'0'0'330'0,"0"0"-188"0,0 0 2 0,0 0-17 0,0 0-43 15,0 0-30-15,0 0-23 0,0 0-14 16,0 0 2-16,120-22-14 0,-52 20-1 0,7-2 1 16,7 4-1-16,4 0 2 0,-3 0-3 15,2 0-4-15,-2 1-31 16,-2 1-53-16,-3-2-82 0,0 1-184 16,-21-1-561-16,-20 0-597 0</inkml:trace>
  <inkml:trace contextRef="#ctx0" brushRef="#br0" timeOffset="19603.9434">8814 4669 168 0,'0'0'528'15,"0"0"-72"-15,0 0-66 0,0 0-73 0,0 0-41 16,0 0-42-16,0 0-42 0,-121-13-38 0,112 12-29 16,4-2-19-16,-2 3-14 0,-2-3-18 15,3 3-8-15,2 0-9 0,3 0-10 0,0 0-3 16,1 0-8-16,0 0-8 0,0 0-7 0,0 0-10 15,2 0-7-15,-2 0-2 0,4 0-1 0,2 0 10 16,5 3 11-16,4 1 14 0,9-2 6 16,9 0 1-16,12-1-8 0,6 1-8 0,10-2-4 15,5 1-9-15,8-1-1 0,5 2 0 0,7-2-6 16,1 1 2-16,9-1-1 0,-1 0-1 0,0-3 2 16,2-3-2-16,-2 0-2 0,-3-2-1 15,2 1-1-15,-3-1 3 0,-2-2 1 0,0 2-2 0,-5-1-2 16,-6 0 0-16,-6 1-1 0,-11 3 2 15,-7-2 2-15,-8 1-2 0,-11 2-1 0,-8 0 2 16,-8 1-3-16,-9 0 5 0,-6 2 3 0,0 1 3 16,-4 0 6-16,0 0-4 0,0 0-3 15,0 0-4-15,-6 0-8 0,3 0-1 0,-6 0-2 16,-4 0-8-16,-5 0-2 0,-4 0-11 16,-5 3-19-16,-3 0-24 0,2 3-39 0,-5 2-50 15,2 2-71-15,-2 0-144 0,6 1-542 0,12-4-755 0</inkml:trace>
  <inkml:trace contextRef="#ctx0" brushRef="#br0" timeOffset="19954.4618">9853 4663 2361 0,'0'0'188'0,"0"0"-21"15,0 0-30-15,0 0-48 0,0 0-22 0,0 0-16 16,0 0-11-16,0 0 18 0,0 0 18 15,0 0 11-15,0 0 4 0,0 0-18 0,-62 124-19 16,47-80-12-16,-2 6-1 0,-2 5-3 0,-1 7-5 16,0 3 4-16,2 4-11 0,2 2-4 15,-2 0-1-15,8 0-7 16,0-4 5-16,1-2 0 0,8-3-2 0,0-4 4 0,1-2-6 16,1-2-2-16,3-2-1 0,3-1-1 0,1-1-2 15,-1-5 2-15,1-1-3 0,0-2-3 0,2-4 3 16,-1-4-4-16,1-6 1 0,-1-2 0 0,-2-5-3 15,-2-4 1-15,3-2 0 0,-5-4-3 0,4-2 2 16,-5-2-1-16,1-1 0 0,0-3 0 0,-2 0-1 16,-1-1-3-16,0 0-3 0,1 0-9 0,-1-1-16 15,0 0-19-15,0-1-30 0,0 0-39 16,0 0-52-16,-2-2-141 0,-3-2-823 16,4 0-612-16</inkml:trace>
  <inkml:trace contextRef="#ctx0" brushRef="#br0" timeOffset="20374.7916">10393 5439 3108 0,'0'0'120'0,"0"0"-36"16,0 0-26-16,0 0-18 0,0 0 5 15,0 0-6-15,0 0-15 0,0 0-9 0,0 0-6 16,0 0-5-16,0 0-1 0,0 0 0 0,0 0 0 15,130-35-1-15,-110 26 0 0,2-1 1 0,-3 2 3 16,-2-3 2-16,-4 2 3 0,-3-3 5 0,-2-1-1 16,-3 3 0-16,0 0 1 0,-4 2 0 15,-1 1 1-15,0 1-1 0,-2 1-1 0,-7 1-4 16,0 4-3-16,-7-1-6 0,-4 2 1 0,-10 12-1 16,-5 3 0-16,-8 4 1 0,-6 6 1 15,-1 2-2-15,-3 5 6 0,4 2 1 0,1 3-2 16,6 2 3-16,10 0-3 0,8 0-3 0,8-1-1 0,13-3-1 15,4-2 0-15,15-1 6 0,8-4 1 16,8 0 2-16,9-2 3 0,7-6-2 0,4-4 2 16,5-3-2-16,3-7-5 15,0-4 4-15,-1 0-3 0,-1-3-2 0,-5-3 1 16,-2-2-5-16,-3-2 0 0,-6-3 0 0,-3 0-7 0,-5 1-3 16,-6-1-10-16,-5 1-8 0,-6 3-8 0,-7-1-8 15,-5 1-12-15,-4-1-19 0,-1 1-22 0,0-2-34 16,-4 2-61-16,-3 0-135 0,2 0-523 0,1 2-818 15</inkml:trace>
  <inkml:trace contextRef="#ctx0" brushRef="#br0" timeOffset="20754.2252">11608 4248 1574 0,'0'0'836'16,"0"0"-662"-16,0 0 14 0,0 0-12 0,0 0-9 15,0 0-18-15,0 0-51 0,0 0-40 16,0 0-32-16,0 0-36 0,0 0-1 0,0 0 6 16,0 0 7-16,-16 11 16 0,30 22 8 0,2 6 1 15,8 5 6-15,2 8 2 0,2 5-6 16,1 2-5-16,-2 7-4 0,-1 3-4 0,-4 5 0 15,-5 3 0-15,-6 4-2 0,-4 6 0 0,-3 3 0 16,-4 4 0-16,-4-1 0 0,-5-2 1 0,-2-4 2 16,-4-4 5-16,0-3 1 15,-3-4 2-15,0-6-5 0,-2-4-4 0,-5-7-3 0,-1-3-2 0,-4-3 0 16,-1-5-3-16,-2-2 0 0,-3-5-4 16,0-4-3-16,-5-2 0 0,-2-5-2 0,-1-2-7 15,-9 0-14-15,2-6-25 0,-3-1-45 0,-3-3-60 16,4-6-110-16,13-3-351 15,14-5-1141-15</inkml:trace>
  <inkml:trace contextRef="#ctx0" brushRef="#br0" timeOffset="21351.9619">9087 4175 1496 0,'0'0'247'16,"0"0"6"-16,0 0 3 15,0 0-29-15,0 0-46 0,0 0-53 0,0 0-67 16,0 0-35-16,0 0-14 0,0 0 10 0,0 0 31 16,-120 77 7-16,82-22 11 0,0 12-2 0,-7 11-8 15,1 7-5-15,-6 10-3 0,1 4-6 16,-1 5-3-16,-1 2-6 16,7 6-10-16,4 1 1 0,2-2 1 0,7-1 1 0,3-2 7 0,8-4-3 15,7-4 0-15,6-2-4 0,10-3-8 0,1-4-4 16,15-4-3-16,9-4-3 0,7-2 2 0,16-4-2 15,7-3 2-15,8-5-1 0,13-5 0 0,4-7-1 16,7-11-1-16,1-7-2 0,-1-8-3 0,-5-7-2 16,-2-6 1-16,-8-7 0 0,-10-5 1 15,-6-3 1-15,-12-3-2 0,-11 0 1 0,-4-3-1 16,-9-2-1-16,-8-1 3 0,-4 3-1 16,-3 0 5-16,-6-1 4 0,0 3 1 0,-2 0 0 15,0-2-3-15,-3 1-1 0,0-2-3 0,-4 1-1 16,1-1 0-16,0 1-4 0,-4-1-5 0,1 0 0 15,-1 1 0-15,-2 0 0 0,2 1 0 16,1-1 0-16,-1 0 0 0,2 1 0 16,4-1 0-16,-3 0 0 0,4 1 0 0,-2-1 0 0,2 2 0 15,2-1 0-15,0 0 0 0,-1 1 0 0,0-1 0 16,2 0 0-16,-2 1-3 0,2 0-14 16,0 0-11-16,0 0-12 0,0-1-20 0,0 1-24 15,0-1-36-15,0 1-51 0,0 0-96 0,0-2-220 16,0 2-1023-16</inkml:trace>
  <inkml:trace contextRef="#ctx0" brushRef="#br0" timeOffset="44527.3585">12940 5840 1856 0,'0'0'327'0,"0"0"-182"0,0 0 5 16,0 0 13-16,0 0-3 0,0 0 10 16,0 0-16-16,0 0-23 0,0 0-15 15,0 0-42-15,0 0-26 0,0 0-28 0,23-59-24 0,-4 35 8 16,2-4-2-16,7-1 2 0,3-4-2 15,2-3 3-15,8-4-3 0,1-3 3 0,2-7 0 16,1-3-4-16,-3-6 3 0,-1 0 1 16,0-3-2-16,-3 0 4 0,-5 4-5 15,-2 4 0-15,-4 5 1 0,-5 9-1 16,-8 5 5-16,0 4 4 0,-6 8 3 0,-2 4 5 0,-2 5 6 0,-1 6 3 16,-2 2 2-16,-1 4-8 0,0 2-10 0,0 0-14 0,0 0-17 15,-2 9-7-15,-4 7 6 16,0 8 5-16,-2 8 15 0,-2 5 5 0,0 5-1 15,1 4 0-15,-1-2-2 0,6 4-2 0,0-2 0 16,3-1 1-16,2-2-2 0,-1-4 4 0,8-6-3 16,4-4 0-16,4-6 0 15,2-9-3-15,5-4 4 0,-1-6-1 16,2-3 2-16,4-2 0 0,1-11 2 0,0-4 1 0,-1-8 1 0,-1-4 6 16,1-2-8-16,-5-3 0 0,3-2 0 0,-3-4-6 15,-2 1 4-15,-1 2 0 0,0 1-2 0,1 2 4 16,-3 1-4-16,2 4-1 0,-3 1 2 0,1 4-5 15,5 3 1-15,-1 2 0 0,1 4-3 16,0 7-1-16,4 3 0 0,-3 2 1 16,3 2 1-16,-1 7 3 0,1 4-2 0,2 4 2 0,-1 4 1 15,-2 2-2-15,1 3 4 0,-5 2 1 16,0 5-4-16,-4 1 5 0,-4 2-4 16,-6 2 0-16,-1-1 1 15,-7 2-1-15,0-2 0 0,-9 0-2 0,-1-4-1 0,-2-2-3 0,-7-4-5 0,-1-2-7 16,-1-7-11-16,-6-2-6 0,4-5-19 0,-3-3-10 15,1-7-17-15,0 1-48 0,-3-9-87 16,0-4-266-16,6 3-695 0,5 1-167 16</inkml:trace>
  <inkml:trace contextRef="#ctx0" brushRef="#br0" timeOffset="44662.5295">13632 4407 975 0,'0'0'809'0,"0"0"-688"0,0 0-2 15,0 0-37-15,0 0-31 0,0 0-22 0,0 0-54 16,0 0-29-16,0 0-48 0,0 0-144 16,0 0-330-16,0 0-607 0</inkml:trace>
  <inkml:trace contextRef="#ctx0" brushRef="#br0" timeOffset="45759.2188">15230 5548 1587 0,'0'0'438'0,"0"0"-341"0,0 0 28 16,0 0 23-16,0 0-4 0,0 0-2 0,0 0-13 15,0 0-34-15,0 0-11 0,0 0-4 0,0 0-1 16,0 0 3-16,0 0-12 0,0 0-20 16,-21-28-19-16,52 6-22 0,9-2-6 0,10-6-2 15,4-4 0-15,4-2 6 0,3-4-5 0,1-2 1 16,0-3 0-16,-2-4-5 0,-1-2 7 0,-6-3 0 15,-2-3-1-15,-5 0 1 0,-5-2-3 16,-5 3 3-16,-6-1 0 0,-2 2 7 0,-8 5-6 16,0 3 1-16,-8 3 2 0,0 7-5 0,-3 5 6 15,-2 6 3-15,-6 6 7 0,0 6 12 0,-1 5 3 16,0 4-3 0,0 3-10-16,0 2-19 0,-1 0-21 0,-3 9-8 0,-4 7 3 15,-9 12 8-15,1 12 15 0,-10 10 6 0,1 5-1 0,-3 6 3 16,0 2-6-16,5-2-1 0,4 3 0 0,1-2-9 15,8-3 10-15,6-6 0 0,5-3-1 16,3-6 5-16,11-8-7 0,7-4 2 0,2-7 0 16,7-4-3-16,5-6 3 0,3-7 0 0,4-6 1 15,-1-2 1-15,5-9-1 0,-4-7-2 16,-2-6-3-16,0-4 0 0,-2-8-3 0,-1-5 0 0,-3-5-1 16,-3-5-12-16,3-5 6 0,-7-2-1 15,-1-4 1-15,-5 1 16 0,-1 1-7 16,-4-2-4-16,-3 3 3 0,-3 3-9 0,-3 4 11 15,1 7 3-15,-8 9 4 0,0 7 9 0,-1 7 3 16,0 6 5-16,0 4 1 0,-1 4 3 0,0 4-9 16,1 2-9-16,0 0-14 0,-1 2-16 0,-1 8 8 15,-4 5 2-15,2 8 8 0,-3 7 13 16,3 7-8-16,-3 5 1 0,-1 6 1 0,5 2-8 16,-1 5 5-16,-1 0 1 0,2 2-2 0,0 2 6 0,0 0-4 15,3-1-5-15,0-5-7 0,3-6-13 0,3-8-9 16,4-9-3-16,1-7-1 15,-1-8 7-15,-1-5 7 0,2-7 9 0,-1-3 7 0,2-6 8 16,7-8 2-16,1-6 0 0,2-3-1 16,5-7-2-16,1-1-1 0,-2-3 1 0,3 0 0 0,1 0 1 15,-3 3-3-15,-4 6-4 16,-2 4-1-16,-3 4-3 0,-5 3 3 0,3 4 0 16,-6 3-2-16,-2 3-5 0,-1 2-6 15,2 2-6-15,-2 1-2 0,0 7 7 0,2 3 5 0,0 3 9 16,2 4 6-16,4 4-1 0,-3 1 4 0,1 2 1 15,5 0-1-15,1 0 1 0,2-1 0 16,5-1 2-16,2-2 1 16,5-4 1-16,2-5 3 0,-2-4 1 0,6-3 1 0,-2-5 3 0,-2 0-1 15,1-3-1-15,-1-4 0 0,4-4-2 0,-5-6 1 0,4-2 2 16,-4 0 1-16,-2-4 0 0,-3-3 2 16,-1 2-4-16,-5-4 0 0,-2 3 1 15,-3 1-1-15,-3 6 7 0,-4 5 12 0,-5 1 11 16,-2 3 10-16,-4 3 4 15,0 1-7-15,0 3-12 0,0 2-15 16,-6 0-13-16,-4 6-8 0,-5 3 0 0,-8 7-1 0,-2 2 2 16,-3 3-1-16,3 2-2 0,2-2 2 0,6 1-1 0,2 0-1 15,6-2 1-15,6 1-1 0,3 1 0 0,0 0 1 16,10-1 1-16,8-2-1 0,4-2 2 0,6-2 1 16,4-1 0-16,3-1-6 0,3-3-10 0,-1-1-20 15,-1-3-31-15,-2-3-30 0,-4-3-47 16,-5-2-38-16,-4-6-73 0,-6 1-257 15,-8 1-684-15</inkml:trace>
  <inkml:trace contextRef="#ctx0" brushRef="#br0" timeOffset="45955.4832">15879 4766 2341 0,'0'0'149'0,"0"0"-108"0,0 0 20 16,0 0-2-16,0 0-12 0,0 0 12 16,0 0-21-16,0 0-9 0,0 0 11 0,118-9-17 15,-42 5-12-15,13-1-41 0,4 2-102 0,6-1-245 16,-26 3-692-16,-23-2-221 0</inkml:trace>
  <inkml:trace contextRef="#ctx0" brushRef="#br0" timeOffset="46529.2077">18980 5390 2448 0,'0'0'134'0,"0"0"-86"16,0 0 1-16,-7-131 1 0,18 90-1 15,7-2 9-15,10-7-3 0,2-1-4 0,10-7-8 16,2-2-13-16,5-3-5 0,4-3-7 0,-1-2-2 16,2 0-2-16,-1-2-5 0,-3 4-4 15,-5 2 0-15,-4 10-1 0,-8 7 2 0,-6 12 3 16,-9 7 7-16,-5 7 7 0,-8 7 10 0,-3 4 1 16,0 5-3-16,-4 3-13 0,-6 2-13 15,-2 2-10-15,-4 7-2 0,-4 5 4 0,-4 5 4 0,3 5 1 16,2 4-2-1,2 5-3-15,5 2-4 0,7 5 3 0,3 3 2 0,4 3 0 16,7 4 6-16,9-2-9 0,3-1-1 0,9-2 0 0,1-3 1 16,2-2 4-16,2-2 1 0,-2-2 0 15,-3-4-3-15,-8-1 1 0,-2-4 0 16,-8-1 0-16,-4-4 4 0,-8-4-1 16,0 1-2-16,-5-4 2 0,-8 2-4 0,-4-1 4 0,-5-3 4 15,-3-1-1-15,-5-1 7 0,-5-2-6 0,-1 0-1 0,-2-1-2 16,2 0 0-16,1-2-1 0,2-1-3 15,0-2-7-15,5-1-18 0,3-2-27 16,5 0-40-16,6 0-53 0,8-7-139 0,2 1-458 16,3 1-838-16</inkml:trace>
  <inkml:trace contextRef="#ctx0" brushRef="#br0" timeOffset="47539.8563">20158 4634 2144 0,'0'0'137'0,"0"0"-23"0,0 0-48 0,0 0-15 0,0 0 15 16,0 0 23-16,0 0 33 0,0 0 15 0,0 0 3 16,0 0-24-16,0 0-47 0,-83 144-30 0,63-115-13 15,1 1-13-15,4 0-4 0,4 2-5 16,6-2 1-16,4-3-2 0,1-3-2 0,8-2 1 16,5-3-5-16,8-5 6 0,2-2 4 0,6-6 3 15,3-5 7-15,5-1-7 0,-4-5 2 16,2-4-4-1,-1-6-7-15,-3-2 4 0,-2-3-1 0,-2-2-1 0,-2-3 3 0,-4 0-5 16,-1 1-1-16,-1-1 0 0,-7 3-2 0,-1 1 1 16,0 2 3-16,-3 2 0 0,-3 2-4 0,-4 0 6 15,1 4-1-15,-2-1 2 0,0 4 10 0,0 1-8 16,-2 1 0-16,0 3 1 0,-1 1-6 0,2 2 3 16,1 0-5-16,-1 0-13 0,-2 2-3 0,-2 7-1 15,-2 3 4-15,-4 8 11 0,-2 0 3 0,1 5 0 16,2-1 1-16,0 2-2 0,-1 1-1 0,3 1 1 15,2-1 0-15,2-2 0 0,5-1 4 16,-1-4-6-16,4-2 2 0,5-3 0 0,3-4-7 16,2 0 5-16,3-4 0 0,2-4 0 15,4-2 7-15,1-1-4 0,4 0 0 0,1-5 1 16,-1-2-1-16,-2-3-1 0,1-1 0 0,-3 0 0 16,0-2-1-16,-2-1 1 0,-3 0 1 0,1 1-1 15,-5 0 5-15,3-1-5 0,-4 1 0 0,1 1 0 16,-2 1-7-16,-1 1 8 0,-2 2-1 15,-1-2 0-15,2 3 4 0,-5 2-4 0,2 1-1 16,-2 0 0-16,3 1-4 0,-2 0-2 0,2 1-2 16,-1 1-1-16,2 1-3 0,-1 0 3 15,0 0-1-15,2 1 0 0,-2 5 6 0,0 0-4 16,3-1 3-16,-2 5 0 0,1 0-1 0,4-1 4 0,-1 1 2 16,-1 1 1-16,2-2 6 0,-2-1-6 15,-3 0 0-15,0-2 0 0,-2-1-2 0,0-1 4 16,-3-3 2-16,2-1-1 0,-3 0 3 0,5 0-1 15,-1-1 0-15,0-4 1 0,2-1 0 0,2-1-2 16,0 2-1-16,1-3-1 0,1-1-3 16,0 0 1-16,2-1 1 0,0 0 1 0,1-1 2 15,-2 3-4-15,3-1 0 0,0 1 0 16,-5 1-3-16,2 2 2 0,-3 0-1 0,-1 3 1 16,0-1-2-16,-2 5-2 0,0-2-1 0,-1 0-1 0,-1 0 2 15,2 3 1-15,-1 2 0 0,1 1 0 16,-4 1-2-16,3 3 3 0,-1-2 1 15,-3 3 1-15,5 1 4 0,-1 0-4 0,-3 2 0 16,2 0 1-16,1 1-5 0,-4-1 4 0,4 0 1 16,-5-4-1-16,3 1 0 0,-3-2-9 0,2 0-3 15,-2-4-2-15,-1-1 1 0,-1-2 5 0,2-2 3 16,-2 0 5-16,3 0 1 0,1-3 1 16,2-4 0-16,5 0-1 0,2-3 2 0,0-2-1 15,0 0 1-15,1-2-1 0,-3-2-3 0,5-1 2 16,-3 0-3-16,3-1 0 0,-4 0 3 0,5 4-2 15,-5 0 0-15,5 1 2 0,-4 4-3 0,4 2 1 16,-2 0 3-16,-1 3-2 0,2 4 2 16,-3 0 0-16,1 0-1 0,-1 5 0 0,-3 2 3 15,2 1-3-15,0-1 0 0,-2 4 0 0,1 1 0 16,-1 0 0-16,3 2 3 0,1-1-2 0,-1 1 3 16,4-2 0-16,-2-1-3 0,0-2 4 15,3-1 1-15,-3-2 2 0,-1-3 3 16,-1 0 0-16,0-1-1 0,-2-2 2 0,-2 0-2 15,2 0 0-15,-2-3-2 0,0-2-10 0,0-2-15 16,-1 0-23-16,0-2-47 0,-1-2-105 0,-3 2-322 16,0 3-1107-16</inkml:trace>
  <inkml:trace contextRef="#ctx0" brushRef="#br0" timeOffset="52286.8139">24025 4736 0 0,'0'0'0'0,"0"0"285"0,0 0 149 0,0 0-53 15,0 0-55-15,0 0-33 0,0 0-31 0,0 0-32 16,0 0-37-16,0 0-35 0,0 0-34 0,0 0-25 16,4-113-14-16,-14 109-14 0,0 2-14 15,-7 2-15-15,-5 0-19 0,-2 8-2 0,-7 3-1 16,-8 5 4-16,0 3 10 0,-4 2-7 0,-4 5 3 16,4 1-5-16,1 0-8 0,3 0 0 0,5-1-8 15,5 1-4-15,6-4 3 0,8 1-7 16,6-3 1-16,8 0 0 0,6-2-1 0,8-2 7 15,9-3 1-15,8-2 4 0,9-2 0 16,5-5-2-16,10-1-3 0,1-4-5 0,2-1 2 16,-3-6-5-16,-5-5-5 15,-4-2 2-15,-3-4-8 0,-3-3 7 0,-1-1 0 0,-7-2 0 0,-3-1 6 16,-4 2-4-16,-3 0 4 16,-5 3 0-16,-4 2 1 0,-6 1 2 0,-3-1 0 15,-3 2 2-15,0 2-3 0,-5-1 0 0,0 3 0 0,-4 1-1 16,1 2 1-16,-2 2-2 0,5 3-1 0,-2 0-2 15,4 3-5-15,-1-1-5 0,4 2-13 16,0 0-19-16,0 5 8 0,9 4 4 0,7 2 16 16,7 0 22-16,9 1-3 0,13-3 1 0,10-4-4 15,7-2-5-15,7-2-6 0,3-5-8 16,-2-4-7-16,1-6 0 0,-4-2 3 0,-1-4 8 16,-8-4 9-16,-3-2 3 0,-3-7 3 15,-3 0 3-15,-9-2 1 0,-4-6 3 0,-6 3 4 0,-5-1 1 16,-7 3 3-16,-5 3 7 0,-9 5 9 0,-3 1 6 15,-1 7 5-15,-8 1-4 0,-8 6-10 16,-1 1-4-16,-6 4-8 0,-7 5-3 0,-3 3 2 16,-5 2-5-16,-3 9 0 0,3 7-2 15,-2 8-5-15,5 7 4 0,0 7-3 0,5 10 2 0,5 5 4 16,2 9-5-16,4 6 1 0,3 8-2 16,2 4-2-16,3 3 3 0,1 3 1 0,-1-3 2 0,3 3 7 15,1-2-4-15,3 0-1 0,0-4-3 16,-2-5-8-16,6-4 5 0,0-10-2 0,0-6-2 15,0-10 0-15,1-5-19 0,4-9-16 16,-4-6-34-16,2-5-53 0,-2-8-51 0,-1-7-85 16,3-6-113-16,0 0-517 0,-1-1-710 0</inkml:trace>
  <inkml:trace contextRef="#ctx0" brushRef="#br0" timeOffset="52576.769">24585 5205 2320 0,'0'0'182'0,"0"0"-18"0,0 0-31 16,0 0-37-16,0 0-12 0,150-70 7 15,-86 59-14-15,11 1-10 0,10 1-14 0,7 3-11 16,1-3 0-16,4 1-4 16,0-1-3-16,-4-1 1 0,-1 1 0 0,-3 0-5 15,-6-1-1-15,-6 3-8 0,-9-3-3 16,-8 3-1-16,-9 0 4 0,-12 1 3 0,-6-1 2 0,-7-2 4 15,-11 3 1-15,-4 0 6 0,-6 2-1 0,-2 1-3 0,-3 0-6 16,-2 0-8-16,0 0-6 0,-3-1-6 16,-2 1-3-16,-1 1-5 0,-1-2-3 15,0 3-2-15,0 1-3 0,3 0-20 0,2 0-27 16,0 3-53-16,5 6-102 0,-1-1-279 16,0-2-1290-16</inkml:trace>
  <inkml:trace contextRef="#ctx0" brushRef="#br0" timeOffset="54201.9892">938 7396 1380 0,'0'0'201'0,"0"0"-26"0,0 0 55 0,0 0 16 15,0 0 17-15,0 0-8 0,0 0-44 16,0 0-51-16,0 0-57 0,0 0-56 0,0 0-32 16,0 0-6-16,3-90-1 0,-17 104 16 0,-6 5 1 15,2-2 0-15,-3 5 3 16,-2 1 11-16,2 0 3 0,-7 9-8 0,1-4-8 0,2 3-25 15,-3 4-5-15,0 1-2 0,5 2 2 16,-4 1-3-16,5-1 2 0,1-1 5 0,7 2 3 0,2-2 9 16,5-2 3-16,7 2 5 0,10 2-27 0,20-7 2 15,13-8-1-15,18-16-4 0,9-11 29 16,8-17-13-16,-3-10 5 16,-4-5 0-16,-6-7-5 0,-7-3 11 0,-6-3-11 0,-4-3-1 0,-10 0 0 15,-5-4-6-15,-5 0 3 0,-5 2 0 16,-8 1 1-16,-4 4 1 0,-5 3 1 0,-6 6-1 15,0 5 2-15,-6 7 2 0,-7 2-3 16,0 8-2-16,-7 5 0 0,-2 6-7 0,-6 5 4 0,-1 1-3 16,-2 8-1-16,-2 7 7 0,-1 7-5 0,-2 3 2 15,4 6-1-15,2 5-2 0,6 0 0 0,2 4 1 16,8 1 1-16,10 1-2 0,4 0 7 16,4-1-2-16,16-4 1 15,3 2 6-15,8-6-6 0,7-1 4 0,2-5 2 0,8-5-9 0,13-2 6 16,12-5-16-16,6-6-6 0,-3-9 6 15,-9-4-10-15,-13-10 9 0,-7-5 3 16,-3-6-6-16,-5-2 6 0,-5-4 4 16,-5-3 1-16,-2-3 5 0,-9-1 0 15,-6-2-1-15,-8-2 0 0,-4 1 2 0,-1 0-3 0,-10 2 4 0,-2 3-1 0,-4 4-1 16,-2 4 4-16,1 5 4 16,3 6 2-16,-2 2 10 0,5 5-5 0,2 6-4 0,2 2-3 15,3 2-10-15,-1 0-6 0,3 5 0 0,-4 10-1 16,2 9 2-16,-2 4 4 0,0 7-1 15,6 2 2-15,1 0-1 0,10 2 0 0,3 0 0 16,5 2 1-16,5 1-5 0,5-2 5 16,5-4-1-16,4-3-3 0,3-5 1 0,1-5-7 15,-1-6-6-15,2-5-4 0,-1-3-9 0,2-6 0 0,-2-3 3 16,-3-7 0-16,1-7 13 0,-1-4 0 16,-6-4 4-16,0-4 5 0,-3-3 0 15,-6-1 4-15,2-5 0 16,-6 0 3-16,-3-2-3 0,1-3 2 0,-7 5 1 0,-3-1 0 0,0 2 6 15,-7 2-1-15,0 5 3 0,0 2 5 0,-1 4 0 16,-6 4 7-16,2 2 2 0,-3 4 1 0,5 2 2 16,-1 3-2-16,1 4-5 0,1 2-8 0,1 0-11 15,0 0-14-15,-3 4-5 0,1 6 4 16,-5 5 2-16,3 5 8 0,-2 3 3 16,0-1-2-16,4 3 3 0,2-4-1 0,1 4 0 15,0-3 0-15,5-2-1 0,5 0 0 0,4-3 2 0,2-2 0 16,2-1 0-16,7-4 2 0,0-3 0 0,4-3 0 15,2-4 0-15,1 0-1 0,1-6 0 16,0-4 2-16,-2-6 1 0,-3-4 1 16,-1-3-1-16,-2-5-1 0,-3-3 0 15,-1-3 1-15,0-2 1 0,-5-1 1 0,0-1-4 0,-5 0 4 16,0 1-2-16,-4 1-1 0,-4 2 7 0,-1 7-3 0,-2 4 3 16,0 5 7-16,-4 5 1 15,-2 2 1-15,-1 3 1 0,-1 2-3 0,1 3-7 16,0 0 2-16,0 2-7 0,-2 1-5 0,-3 7 1 15,-2 5-4-15,-2 5 0 0,-3 4 2 0,1 3-6 16,1 3 4-16,3 2 0 0,3 1 0 0,4 0 6 16,1 1-6-16,6-1-5 15,0 0-2-15,2-1-11 0,7-2-9 0,4 0-9 16,0-3-15-16,5 2-12 0,1-4-24 0,5-1-32 0,1-1-54 16,1-1-79-16,-7-6-244 0,-3-5-922 0</inkml:trace>
  <inkml:trace contextRef="#ctx0" brushRef="#br0" timeOffset="55317.0603">3488 7942 1894 0,'0'0'53'0,"0"0"22"0,0 0 45 16,0 0 40-16,0 0 45 0,0 0 26 15,0 0-18-15,0 0-34 0,0 0-65 16,0 0-48-16,0 0-34 0,0 0-21 16,0 0 2-16,-18-59-2 0,46 26 1 0,5-5-7 0,7-2 3 15,4-5-1-15,5-4-2 0,3-2 4 0,0-7-5 16,3-5 1-16,-3-5 0 0,-1-3-2 0,-1-5 4 16,-1 3 1-16,-7 0 0 0,-4 3 3 0,-6 4-2 15,-8 4 2-15,-6 4 0 0,-7 7 2 0,-8 4 0 16,-2 8 5-16,-1 7 5 15,-1 4 5-15,-4 7 3 0,-1 6 0 0,-2 4-4 0,1 5-8 0,-1 6-8 16,-3 7-9-16,-5 12-4 0,-6 12 1 16,-1 12 2-16,-4 8 1 0,-1 8 1 0,5 5-3 15,0 2-1-15,6 1 0 0,7 2 0 0,4 1 1 16,6-4-1-16,6-4 0 0,8-3 1 0,7-4 1 16,6-5-1-1,7-6-1-15,6-8 2 0,6-4 1 0,5-11 1 0,3-3-2 0,4-8 0 16,0-7-6-16,-3-1 2 0,2-9-2 0,-4-8-3 15,-4-7 4-15,-4-7-9 0,-4-6 3 16,-2-8 0-16,-2-6-3 0,-6-6 7 0,-2-4 0 16,-3-3 0-16,-5-4 3 0,-2-2-2 0,-6 0 4 15,-5 1 0-15,-5 0 3 0,-3 4-1 0,-2 5 1 16,-7 4 0-16,-2 6 0 0,-2 8 1 16,1 8 3-16,-2 6 3 0,-1 5 3 0,5 8 0 15,0 5-2-15,1 5-6 0,2 3-4 0,-2 10-4 16,-2 10 0-1,-3 9 2-15,-2 11 2 0,0 9 0 0,0 6 0 0,2 5 0 0,4 2 1 0,0 1-1 16,6 5-1-16,2 1-1 0,2 5-3 0,0 2 3 16,0 1 0-16,3 0 0 0,1-1 5 15,6-8-15-15,1-8-10 0,7-14-12 0,-1-13-12 16,4-12 13-16,2-11 10 16,-1-9 14-16,4-3 12 0,3-10-4 0,1-8-2 15,4-5-2-15,-2-6-3 0,-1-5 3 0,-1-7 0 0,1-3-1 16,-2-3 1-16,-1-2-1 0,-2 2 3 0,1 1 1 15,-6 8 5-15,1 7-3 0,-4 5 0 16,-6 7 3-16,-2 5-4 0,-1 5 9 0,-6 4-1 16,1 4-1-16,-2 0-3 0,-1 3-9 0,0 1-12 15,3 8 1-15,1 5 5 0,1 6 6 0,0 9 10 16,3 2-1-16,-2 4-4 0,3 0 2 16,2 2 0-16,1-4 0 0,7-3 3 0,4-1-3 0,5-4 0 15,7-3 1-15,-1-4-2 0,4-4 5 16,3-3 2-16,-1-8 1 0,3-3 5 0,-3-6-4 15,-2-6 0-15,-3-6 2 0,-1-2-3 0,-5-6 3 16,-2-2 0-16,-1-4 1 0,-5-1-1 16,-1-1 0-16,-2-2 0 0,-5 3 0 0,-4 2 9 15,-3 6 7-15,-4 5 10 0,-3 2 2 16,0 6-4-16,-5 3-3 0,-3 3-8 0,-3 5-9 16,-6 1-2-16,-5 5-10 0,-2 8-2 0,-8 5 0 0,1 8-6 15,-3 2 6-15,6 4-2 0,4 0 2 16,4 1 5-16,8 1-6 0,3-3-1 15,8 2 0-15,1-3 0 0,9-1 1 0,3-3-2 0,9 1-1 16,0-4-7-16,8-5-2 0,2-3-16 0,1-3-28 16,4-2-25-16,-1-8-41 0,-1-1-56 15,-3-1-114 1,-8-1-506-16,-10-1-882 0</inkml:trace>
  <inkml:trace contextRef="#ctx0" brushRef="#br0" timeOffset="55526.3386">3866 7079 2566 0,'0'0'71'0,"0"0"-43"0,0 0-3 0,0 0-1 15,0 0 18-15,0 0 5 0,149-21-13 16,-84 14-14-16,11-1-22 0,7 1-86 0,-18 3-378 15,-20 0-1119-15</inkml:trace>
  <inkml:trace contextRef="#ctx0" brushRef="#br0" timeOffset="58822.2979">7664 7339 0 0,'0'0'295'16,"0"0"53"-16,0 0-15 0,0 0-5 0,0 0-14 0,0 0-18 15,0 0-20-15,0 0-42 0,0 0-36 0,0 0-27 16,0 0-27-16,66-117-31 0,-70 110-22 0,-4 1-14 15,-1-2-16-15,-1 2-11 0,-1 1-11 0,-8 1-15 16,-1 2-5-16,-2 2-2 16,-7 0-2-16,-2 5 0 0,-4 6-3 0,-6 1-1 0,0 5 0 15,-4 5 0-15,3 2-3 0,3 5 1 16,3 2-3-16,0 5-4 16,7 2 5-16,4 2-5 0,5 3 0 0,6 0-1 0,8-2-8 0,7-3 6 15,6-2 0-15,8-3-3 0,13-5 6 0,3-6-2 16,9-3-2-16,2-5 3 15,5-8-2-15,0-4 0 0,1-2 1 0,-1-9-2 16,-6-4-1-16,-5-3 2 0,1-3-1 0,-6-5 2 16,-2-2 8-16,-5-3-6 0,-2-3 1 15,-3-3 0-15,-2 0-7 0,-5-2 7 0,-3 0 0 0,-5 3 0 0,1 1 8 16,-5 3-4-16,-1 3 0 0,-3 3 1 0,0 3-6 16,-3 5 7-16,1 2 6 0,-2 4 0 15,2 2 2-15,3 3 0 0,0 3-3 0,-1 0-4 16,2 2-1-16,2 0-13 0,0 4-4 15,-1 5 1-15,1 6-4 0,-1 4 9 16,1 5 0-16,3 2-1 0,7 3 6 0,9 0-5 0,2 2 1 0,9-1-6 16,7 1-12-16,3 0-16 0,2-2-24 0,2-2-32 15,-1-1-42-15,2-6-55 0,-2-3-70 16,-2-4-128-16,-11-3-320 0,-10-6-542 0</inkml:trace>
  <inkml:trace contextRef="#ctx0" brushRef="#br0" timeOffset="61075.3069">8491 7403 437 0,'0'0'620'0,"0"0"-140"0,0 0-91 0,0 0-88 16,-1-125-57-16,-2 109-45 0,-4 3-25 0,3 3-24 16,-2 4-23-16,3 2-27 0,-1 3-39 0,2 1-29 15,0 3-22-15,-5 5-11 0,4 4-2 16,-4 3 3-16,3 4 1 0,2 3-1 0,2 2-2 16,1 1 3-16,7 2 0 0,4 0-1 0,3-1 4 15,4-1-3-15,3 0-2 16,4-2 1-16,3-2-1 0,1-4-2 15,4-3-6-15,6-3-8 0,-2-5-14 16,2-6-10-16,-3 0-6 0,2-8 2 0,-3-3 13 0,-3-4 9 16,-2-2 10-16,-3-3 8 0,-3-1-2 0,-5-3 8 0,1-2 2 15,-3 0 2-15,-3-3 6 0,-2 1-3 0,-1-1 1 16,-2 1 0-16,-2 2 2 0,-4 3 7 0,3 3 10 16,-5 4 9-16,-2 2 7 0,-1 3 7 0,1 2 0 15,0 2-3-15,-2 1 2 0,-2 3-14 16,2 2-9-16,1 1-12 0,-2 0-16 0,-3 6 0 15,1 5-2-15,-3 3 0 0,-3 4 4 16,2 6-4-16,0 1 0 0,-1 3 0 0,2 3 0 16,5 1 2-16,-1-1 1 0,4 0-1 0,0 1 1 0,5 1-1 15,4-2-2-15,4-2 0 0,4-3-3 16,6-6-4-16,1-4 1 0,5-5-2 0,1-4-3 16,6-3 2-16,-3-4 0 0,1-5-2 0,0-4 7 15,-1-4-1-15,0-3 4 0,4-3 5 16,-5 0-1-16,-3-5 2 0,0-1 0 15,-6-2 1-15,1 0 3 0,-5-1-1 0,-1 0 1 16,-1 2-1-16,-6 1 2 0,0 3-1 0,-3 1 3 0,-4 3 2 16,-3 3-1-16,0 0 3 0,-1 2-1 15,0 0 0-15,-1 3 3 0,-1-2-2 0,-3 3 2 16,1 0 0-16,-3 0 0 0,3 0 2 16,-1 3-3-16,1 0-1 0,3 2-5 0,-1 0 3 15,1 2-4-15,-1-1 0 0,0 2 3 0,2 0-6 16,-1 1-1-16,1 0 0 0,0 0-5 0,0 0 2 15,0 0 1-15,0 0-1 0,0 0 5 0,0 0-3 16,0 0-1-16,0 0 3 0,0 0-6 16,0 0 5-16,0 0 0 0,0 0-1 15,0-1 1-15,0 1 0 0,0 0-2 0,0 0 0 0,-1 0 2 16,1 0-3-16,0 0 1 0,0 0 1 0,0 0-6 16,0 0 6-16,0 0 0 0,-1 0-1 0,1 0 8 15,-1 0-6-15,1 0 2 0,0 0 1 0,0 0-9 16,0 0 5-16,-1 0-1 0,1 0-1 15,-1 0 1-15,-2 0-3 0,-1 3 0 0,1 3 1 0,-3 1 0 16,-3 2 0-16,0 1 2 16,0 3-1-16,1 1-4 0,-1 4 3 0,-2 0-1 15,1 3 0-15,0 1 5 0,0 2-3 0,2 2 0 16,-1-1 1-16,5 1-2 0,-2-1-1 0,5-1 2 16,1-2-2-16,0-2 4 0,0 0-1 15,9 1-2-15,1-5 1 0,1-1 0 0,2-1 0 16,4-3 2-16,3-3 0 0,0-1 2 15,2-2-3-15,0-4 2 0,4 0 0 0,1-1-2 0,0-6 2 16,2-1-1-16,-4-2 1 0,1-2 0 16,0-2-3-16,0-2-1 0,-2-1 0 0,2-1 2 15,-1-2-1-15,0 0 0 0,-3-3 1 0,-1 0-3 0,-4-3 2 16,-3-1 1-16,-1-1-1 0,-4-1 4 16,-1 3-3-16,0 2-1 0,-3 1 1 15,0 4 1-15,-2 3-1 0,2 2 2 0,-2 4-2 16,1 2-3-16,-1 2 1 0,-1 2-2 0,0 0-5 15,1 2-1-15,2 1-5 0,0 0-1 0,2 6 2 16,4 2 2-16,-1 4 4 0,0 1 4 0,1 3 0 16,1 1 3-16,-4 2 0 0,2 4-2 15,0-1 2-15,-1 3-4 0,0-2 4 0,-3 2 0 16,3-4 1-16,-2 1 0 0,4-2-1 0,-2-4 0 16,2-2-2-16,3-3 2 0,1 0 0 15,4-4 1-15,0-2 2 0,-1-4-4 0,6-1 2 16,-1-3 1-16,4-4-2 0,0-2 4 0,2-2-2 15,0 0-1-15,1-4 0 0,-3-2-2 0,-3-3 4 16,0-1 2-16,0-2 1 0,-4-2 2 0,0 1-5 0,-4 0-2 16,-1 2 3-16,-3 0 0 15,-3 2 4-15,-3 4 1 0,-2 0-2 0,-3 3-2 16,-1 2 0-16,0 1 1 0,0 3 0 0,-2 1 2 16,-2 2-1-16,1 3-2 0,1-1-2 0,-3 2-3 15,1 0-2-15,-3 4-1 0,-3 2 1 0,-2 3 0 16,0 2 0-1,-3 4 1-15,3 0 0 0,0 2 0 16,2-1-1-16,2 3-1 0,2 1 3 0,0 0-3 16,3 0 2-16,-1 0 1 0,3-3-3 0,1-1 4 0,0-2-2 0,1-1-1 0,5-1-2 15,0-4-4-15,-2-1 4 0,0-4 1 16,1 1 1-16,-1-3 8 0,3-1-8 0,0 0 2 16,-1 0 2-16,2 0-8 0,1-5 9 0,0 1-2 15,-1-2 1-15,-3 0 2 0,5-1-4 0,-4-1 0 16,0 2 0-16,-1-3 0 0,-2 1 1 15,3 0-2-15,-2-1 3 0,-3 1-4 0,4-2 2 16,-3 2 1-16,0-3 1 0,-1 2 4 0,1 0-6 16,-1 1 0-16,1 1 0 0,-1 1-6 0,-2 0 8 15,1 4 0-15,0-2 2 0,0 0 3 0,0 1-6 16,0-1 0-16,0 1-2 0,1 0-2 0,-1 1 4 16,0 1-1-16,0 1 3 0,1-1-5 15,-1-1 0-15,0 0 3 0,1 1-1 16,-1-1 4-16,0 0-1 0,0 2-3 15,0 0 1-15,0 0-1 0,0-1 2 0,0 1 1 0,0 0 0 16,0-1 0-16,0 1-2 0,0-2 0 16,0 2 0-16,0-1 3 0,1-1 2 0,-1 1 0 0,0 1 4 15,0-1-5-15,0 1 2 0,0 0-1 16,0-1 0-16,0 1-1 0,2 0 0 0,-2 0-4 16,0 0 1-16,0 0-4 0,0 0 2 0,0 0 0 15,0 0 2-15,0 0 1 0,0 0-4 0,0 0-1 16,0 0 0-16,0 0 1 0,0 0 0 0,0 0-1 15,0 0 1-15,0 1-5 0,0 0-1 16,0 0 3-16,0 2-1 0,1 1 7 0,2 2-2 16,1 2-1-16,-1 2 1 0,-1-2-8 15,1 2 8-15,-1 0 0 0,-1 1 2 16,1-1 8-16,-1 3-10 0,0-1 0 0,1 0 0 0,1-1-8 16,-2 2 9-16,3-1-1 0,3-1 1 0,1-1 4 15,1-2-4-15,4-1 3 0,4-1 0 0,4-2 1 16,5-3 1-16,5 0-1 0,6-1-1 0,2-1-5 15,2-6 5-15,0-2 2 0,0-1 0 16,-2-2 7-16,2-3-8 0,-2-2 0 0,-1-4-3 0,3-1-2 16,-3-6 7-16,0 0-1 15,-3-4 1-15,-2 1-1 0,-8 0 0 0,-4 3 0 16,-9 2 1-16,-4 5 0 0,-3 3 1 0,-5 4-3 16,0 4 1-16,-7 1-8 0,-3 3 2 0,-2 1-2 15,-4 4 0-15,-3 1 5 0,-2 1-8 0,-2 8 2 16,-1 2-1-16,0 3-4 0,4 3 6 0,2 3-1 15,4 5 1-15,2 0 5 0,4 3-6 0,4 1 0 16,3 3-1-16,1 0 0 0,3 2 2 16,7 3 1-16,2-1 0 0,2 1-4 0,3 0 3 15,2 0 0-15,2-1 2 0,0 0 3 16,-2 1-4-16,2-2-1 0,-6-3-2 0,-2-2-3 16,-5-3 6-16,-3-2 0 0,-4-4-1 0,-1-1-3 15,-4-6-5-15,-6-3-3 0,-2-3 4 16,-4-2 4-16,-3-5 3 0,3-1 2 0,-3-2 0 15,0-6 2-15,3-4 1 0,4-1-1 16,-1-6 1-16,5-1 3 0,4 0-6 0,1-4-3 0,3-4 0 0,7-2-7 16,8-2 4-16,7-6 0 0,10-2-1 15,9-3 2-15,6-1-1 0,6-2 1 16,2 0 1-16,1 1-1 0,-1 5 5 0,-7 1 1 16,-5 4 0-16,-11 6 0 0,-5 4 3 0,-5 4 3 15,-9 5 5-15,-2 3 9 0,-4 5-6 0,-4 2 4 16,-3 2-4-16,0 3-10 0,0 1 3 0,-3 0-8 15,-7 7-1-15,-6 5 5 16,-9 6-4-16,-4 5 1 0,-2 6 1 0,0 1-4 16,2 2 3-16,5 4-2 0,3-4 0 0,8 3-1 0,8-4 1 15,5-1 1-15,11-3 1 0,6-1 3 0,9-5 0 16,6-1 0-16,6-3 1 0,7-2-1 0,5-4 5 16,5-3 0-16,1-4-1 0,1 1 1 15,-2-5-5-15,-3 0 1 0,-4 0-1 0,-6-4-3 16,-6 1 4-16,-10-2 0 0,-8 2 3 15,-5-2 7-15,-6 2 2 0,-4-1 1 0,-3 1-1 0,0-1-3 16,0 1-6-16,-3-2-4 0,-3 1-3 16,-1-1-5-16,-1 1 3 0,-1-1-1 15,-2 1-1-15,1 2-3 0,2 0-18 0,-2 2-23 0,1 0-40 16,-1 0-66-16,-2 2-125 0,4 2-652 16,1-2-853-16</inkml:trace>
  <inkml:trace contextRef="#ctx0" brushRef="#br0" timeOffset="62504.1918">13971 7010 1431 0,'0'0'292'0,"0"0"11"0,0 0-66 0,0 0-25 0,0 0-2 16,0 0-28-16,0 0-34 0,0 0-22 15,0 0-29-15,0 0-22 0,-62-120-20 16,39 119-17-16,-8 1-9 0,-5 6-12 0,-3 8 3 15,-6 2 2-15,-2 9 1 0,0 2 2 0,-2 2-2 16,7 1-5-16,3 5-5 0,5 0-5 0,6 1-2 16,4 0-2-16,8-2-2 0,6-3-1 0,6-3-2 15,4-3 1-15,9-3 2 16,7-4 4-16,4-3-1 0,10-5-1 0,7-4 1 0,3-6-5 16,4 1 3-16,3-10 2 0,-1-3 1 15,2-3 2-15,-5-2-5 0,-2-4 0 0,-2-3-2 0,-4-3-1 16,1-2 4-16,-4-2-2 0,-2-1 0 0,-2-4 0 15,-4 2-2-15,-4 3 1 0,-3 1 1 16,-6 6 2-16,-4 2 0 0,-3 6 1 0,-5 3 0 0,1 3-2 16,-5 4 5-16,-1 1 2 0,-3 4-3 15,-2 1 3-15,-7 2-8 0,0 9-1 16,-4 5-1-16,-2 4-2 0,-2 1 3 0,5 4 0 0,2 2 1 16,8 2 0-16,2 0-2 0,8 2 2 0,2 2-3 15,16 2 4-15,4-1-4 0,10 2-2 0,5-4 0 16,9-3-5-16,9-6 3 15,6-5-3-15,4-10-5 0,3-4-6 0,2-2-10 16,1-5-10-16,-5-6-8 0,3-3-7 16,-5-4 3-16,-2-3 1 0,-1-2 4 0,-6-4 6 0,-3-4 4 15,-3-1 10-15,-2 1 10 0,-8-1 9 0,0 3 8 16,-9 1 2-16,-7 3 4 0,-6 5 1 0,-6-1 10 16,-5 2 11-16,-5 2 12 0,0 1 16 15,-2 3-5-15,-6-1-2 0,-2 3-6 16,-1 2-15-16,-3 0 1 0,-2 4-7 0,-4 2-7 0,-1 1 0 15,-2 0-8-15,-3 4-3 0,2 6 0 0,-3 2-7 16,5 2 3-16,2 3 1 0,2 4-2 16,6 1-4-16,2 3 4 0,8 1-1 0,3 5 0 15,1-1 7-15,13 1-6 0,4-2 0 0,6-3-2 16,14-3-4-16,3-7 5 0,10-6-3 16,6-5 2-16,1-4 0 0,1-2-4 0,-3-7-2 0,2-4-3 15,-6-2 1-15,-2-4 2 0,-1-5 2 0,-2-2 3 16,-6-4 1-16,0-4 1 15,1-3-1-15,0-3 4 0,0-4 0 0,-4-2 0 16,-5-4 1-16,-3-2 0 0,-3-2-5 16,-9-1 8-16,-4 1 2 0,-4 3 2 0,-4 5 8 0,-5 5-2 15,-2 2 7-15,-4 8 1 0,-3 1 2 16,-2 8 0-16,0 4 2 0,2 4 0 0,0 5 0 0,0 2-3 16,5 3-9-16,0 3-8 0,-3 2-8 0,2 8-3 15,-7 9-2-15,0 6 1 0,0 7 0 16,0 6 3-16,1 7 0 0,3 7 1 0,1 5 4 15,-1 5-5-15,1 6 0 0,-3 1-3 0,3 0-5 16,-2-2-9-16,4-3-24 0,1-7-32 16,2-7-34-16,5-10-25 0,5-9-5 0,1-9-2 15,1-7-11-15,1-6-22 0,-1-8-7 0,-2-1 11 16,2-7 31-16,1-9 50 16,3-2 37-16,-1-4 23 0,3-4 26 0,1-3 16 0,-5-1 16 15,5-2 19-15,1-2 20 0,-2 1 31 0,2 0 19 16,-1 1 18-16,2 2 0 0,1 2-16 15,0 2-18-15,3 2-20 0,-1 3-15 16,-1 3-10-16,3 2-9 0,-4 3-6 0,0 4-10 0,0 3-5 0,2 5-6 16,-6 1-8-16,1 5-2 0,-2 6-8 15,0 4-3-15,-3 4 2 0,2 5-2 0,-4 1 3 16,0 4 1-16,-1 1 0 0,-1 1 3 0,0 2-3 16,-2 2-1-16,1-2-5 0,2-1-4 0,-1-5-8 15,1-4-16-15,1-5-25 0,-1-4-46 16,-2-5-61-16,-1-3-106 0,-4-3-261 15,-1-2-878-15</inkml:trace>
  <inkml:trace contextRef="#ctx0" brushRef="#br0" timeOffset="62638.2595">16389 6361 2209 0,'0'0'82'0,"0"0"-53"0,0 0-32 15,0 0-50-15,0 0-89 0,0 0-269 0,0 0-989 0</inkml:trace>
  <inkml:trace contextRef="#ctx0" brushRef="#br0" timeOffset="63914.9715">17028 6886 1375 0,'0'0'635'0,"0"0"-398"16,0 0-13-16,0 0-59 0,0 0-5 16,0 0-29-16,0 0-32 0,0 0-33 0,0 0-32 15,0 0-16-15,0 0-9 0,0 0 9 0,0 0 18 16,0 0 11-16,25 36 6 0,-21-13-9 0,-2 0-16 16,4 2-11-16,-3 0-5 0,5 0-2 0,1-1 1 15,1-1 0-15,2-2-1 0,6-4-2 16,4 0-1-16,1-6 0 0,6-4 1 0,4-3 0 15,3-3-3-15,-3-1-4 0,5-3-4 0,-5-5-7 16,-1-2-3-16,0-2-2 0,-5-2-2 16,-2-1 4-16,-2-1 0 0,-4-2 4 0,-3-1 5 0,0 1 2 15,-4 1 4-15,-4 3 1 0,-4 1 4 16,1 3 0-16,-4 1 3 0,-1 2 4 0,0 1 5 16,0 3 5-16,-1 0 7 0,-1 3-4 0,1 0-6 15,-1 0-11-15,2 0-14 0,-3 4-1 16,1 5-1-16,-3 4 3 0,0 3 3 0,-1 2 1 15,3 3-1-15,3-1 0 0,1 3 0 0,10-1-1 16,0-1 2-16,6 0-2 0,3-3-1 16,3-2-2-16,2-3-3 0,3-4-1 0,2-3-3 0,-2-3 1 15,-2-3-3-15,0-3 0 0,1-5 3 16,-3-1 2-16,-2-3 3 0,-2-2 6 16,0-1-2-16,0-4 4 0,-4-1 1 0,-1 0-2 0,-1 1 0 15,-2 1-1-15,-1 1 1 0,-4 0 0 16,-1 5 6-16,0-1 1 0,-1 2 3 0,-3 4 5 15,0 1 0-15,-2 1 5 0,0 2 0 0,0 2-3 16,0 1-4-16,0 0-12 16,0 0-10-16,0 0-10 0,0 3-5 0,0 3 6 0,0 5 4 0,-1 1 7 15,1 2 5-15,0 1 0 0,1 1 0 0,5-1 1 16,4-1-1-16,1-2-2 0,6-1 0 16,2-1-1-16,3-3-2 0,0-4 0 15,6-2-1-15,-2-1-4 0,2-3-1 0,0-4-4 16,2-4 1-16,0-1 5 0,2-5 0 0,-1-4 7 15,-1 0 1-15,-1-6 2 0,1-7 2 0,-4-5 0 16,2-6 0-16,-1-8 0 0,-3-3-1 0,0-5-1 16,-1 2 2-16,-7-1-1 0,0 2 1 0,-7 5 0 15,-3 3-1-15,-2 5 2 16,-5 8 1-16,1 5 3 0,0 9 7 0,-4 6 2 0,0 5 6 16,2 7 4-16,-1 1-4 0,2 4-11 0,-1 0-7 15,0 0-13-15,-3 8-1 0,1 5 2 0,-5 6 2 16,2 5 5-16,-3 6 1 0,2 4-3 15,4 4 2-15,0 3 1 0,3 0-2 16,2 0-1-16,3 1 4 0,4-2-2 0,5 0 0 16,3-2 2-16,3-3-6 0,3-5 3 0,1-4 0 0,-1-3-2 15,4-6 0-15,-2-3-2 0,-2-4-1 16,3-7 1-16,0-3-2 0,4 0 2 0,-3-8 2 16,0-3 1-16,-2-5 2 0,-1 0 0 15,0-4-1-15,-4-2 1 0,0-1 3 0,-1-2-1 0,-3 3 0 16,-3 0 0-16,-2 2-3 0,-1 3 4 15,-5 2 2-15,2 2-1 0,-5 2 8 0,1 4-3 16,1 1 3-16,-3 3 2 0,1 1-8 0,-1 2-4 16,0 0-13-16,0 6-5 0,0 4 0 0,0 9 6 15,1 4 9-15,-1 6 3 16,2 6 3-16,4 8-6 0,2 2 3 16,3 7-2-16,0 5-2 0,0 4 4 0,3 4-1 15,-4 5 0-15,1 1 6 0,-5 8-5 0,0 3 0 0,-1 2 0 16,-2 3-4-16,-3 0 3 0,1-1 2 0,-2-4-2 15,-4-2 3-15,-4-5-1 0,-1-5 2 0,-2-7-1 16,-3-5-2-16,-4-10 2 0,1-9 1 0,-1-8 1 16,-1-9 4-16,-1-8 3 0,-2-7 2 0,-2-6 2 15,-3-2 1-15,-5-12-1 0,1-6-2 16,-3-7-1-16,2-6-4 0,2-7-1 0,3-9-1 0,3-2-4 16,4-6 1-16,6-6-1 0,4 0-3 15,8-1 2-15,3-2-2 0,7-3-1 0,10-1-1 16,9 1-2-16,8 1-4 0,9 0 2 0,11 5 2 15,4 1-2-15,7 0 6 0,4 6-5 16,1 4 0-16,-1 3 0 0,1 9-14 16,-4 3 0-16,0 3-26 0,-3 6-30 0,1 0-43 0,-7 8-115 15,-12 5-381-15,-17 6-1088 0</inkml:trace>
  <inkml:trace contextRef="#ctx0" brushRef="#br0" timeOffset="65496.2012">20234 7786 2007 0,'0'0'114'15,"0"0"17"-15,0 0-6 0,0 0-13 0,0 0-5 0,0 0-2 0,0 0-14 16,0 0-7-16,0 0-13 0,37-147-11 0,-14 110-6 15,3-9-8-15,7-2-7 0,5-4-7 16,4-5-8-16,7-3-5 0,1-5-2 0,2-3-1 16,4-5-2-1,0-4 2-15,3-4-3 0,-5-3-2 0,0-1 2 0,-3 1-2 0,-3 4 2 0,-8 6 0 16,-5 10-3-16,-5 6 5 0,-6 8 2 16,-7 7 5-16,-2 8 9 0,-7 6-1 15,-5 8 7-15,0 5 0 0,-3 5-3 0,0 4-1 0,0 4-8 16,-3 3-9-16,0 0-10 0,-7 8-5 15,-8 9-4-15,-3 8 2 0,-9 11 6 0,-1 6 0 16,-4 9 0-16,1 6-1 0,2 5-6 0,3 8 2 16,7-1 0-16,3 6-2 0,9-4 6 15,8-4-4-15,3-7-1 0,9-6 0 0,10-10-3 16,4-6 3-16,5-8 1 0,7-6-1 0,-3-6 4 0,7-6-4 16,-1-5 0-16,4-4 0 0,-2-3-2 15,4-10 0-15,1-4-1 0,-3-6-2 16,4-5-1-16,-4-5-1 0,2-4-3 0,-5-6-1 0,0-1-2 15,-4-6-2-15,0 0 4 0,-3 1 3 0,-9 4 2 16,-2 5 6-16,-6 3 1 0,-7 6 1 16,-6 2 5-16,-3 6-1 0,0 3 2 15,-2 3 2-15,-5 3 2 0,3 2 2 0,-4 3 1 16,1 1-3-16,3 4-3 16,-4 1-5-16,-1 0-4 0,1 1 0 0,-2 10-1 0,-4 3 1 0,2 4 0 15,-2 5 1-15,0 0-1 0,3 5 0 0,0 1 1 16,4 0-1-16,2 0 2 0,0 1-2 15,3-1 2-15,1 3-1 0,1-2-1 0,1-1 0 16,3-2 1-16,1-2 0 0,5-4 0 0,1-1 0 16,0 1-1-16,6-3 0 0,-3 0-2 0,5-4 1 15,1-3 0-15,0-2 2 0,3-5-2 0,3-3 2 16,-3-1-2-16,5 0-1 0,-1-5 3 16,3-4-2-16,1-2 4 15,1-4-1-15,0-2-3 0,0-1 1 0,-1-4 1 0,1-1-2 0,-3 0 3 16,2 1-2-16,-3 3 0 0,-5 1 0 0,-2 1-1 15,-3 6 3-15,-5-2-2 0,-3 4 2 16,-1 2-3-16,-1 2-2 0,0 2-2 0,-3 2-5 16,2 1-2-16,-4 0 0 0,4 2 1 0,0 4 3 15,1 3 0-15,0 3 2 0,1 2 3 0,2 3-1 16,0 0 5-16,3 1-2 0,-2 3 0 16,-1-1 2-16,1-1-2 0,-1 0 1 0,2-3 1 15,1-3 1-15,-1 1 0 0,0-2-1 0,1-3-6 16,1-1-6-16,-4-4-6 0,4 0-4 0,-3-3 2 15,-1-1 2-15,1-1 3 0,3-5 4 16,0 1 0-16,-1-4 3 0,3-2 1 0,-1-1 2 16,0-1-1-16,2 1 1 0,1-3-2 0,1 0 1 15,-1-1 1-15,1 0 0 0,-5 1 0 16,3 2 1-16,-1 2 0 0,-4 1 0 0,-2 2-1 0,1 0 1 16,-3 2 0-16,0 1-3 0,-1 2 0 15,-3 0-3-15,3 1-1 0,0 1 1 0,1 1 3 16,0 0 2-16,1 0 0 0,2 0 3 0,-1 2-2 15,1 3 1-15,1-1-2 0,3 5-1 0,-2-2 1 16,3 2 0-16,2 0-1 0,-1 2 2 16,-2 1-2-16,2 1 5 0,-1-1 0 0,-2-1 1 15,3 1 0-15,0-3-3 0,-3-2-2 0,2-1-3 16,-2-2-5-16,3-3-2 0,-1-1 0 0,-1 0 3 16,3 0 1-16,-2-4 7 0,-2-3 2 0,3-1 1 15,-1-1 6-15,-2-2-5 0,4 2 0 16,-1-3 0-16,2 1-4 0,0 0 4 0,0-3 0 15,0-1 1-15,1-1 2 0,-3 0-1 16,-2-2 0-16,2 3-1 0,-4-1-3 0,1 1 3 16,-2 4 0-16,-2 2 1 0,-3 3 2 0,1 2-3 15,-4-1 0-15,2 3 1 0,-1 2-1 0,-2 0 0 16,-2 2-2-16,5 4-1 0,-3 3 1 0,3 2 1 16,0 2 1-16,0 3 1 0,6-1 4 0,-1 2-4 15,4 1 1-15,3 0-1 0,7-4 0 0,0 0 3 16,7-3 2-16,2-3 2 0,4-2-1 15,-1-2-1-15,-2-3-2 0,-1-1 2 0,-3-3 0 16,-2-4 1-16,-5-2 4 0,0-1 2 0,-5-5-1 16,-3-2 6-16,1-4-2 0,-6-2 0 15,-1 0 1-15,-1-4-5 0,-2 0-1 0,-4-1 0 16,-1 1-3-16,-3-1 3 0,-1 5 0 0,-5 0-2 16,-3 5 4-16,-2 1 1 0,0 3 1 0,2 4 1 15,-1 4 0-15,6 1-5 0,-2 3-7 16,5 2-6-16,0 0-11 0,0 7 3 0,0 4 1 15,0 4 3-15,2 5 12 0,-1 3-5 0,5 5-3 16,5 3 0-16,4 3-8 0,1 1 9 16,1 4 0-16,-1 2 0 0,3 1 4 0,-1 0-4 15,-2-1-2-15,2-3-6 0,-5-2-13 0,-2-3-11 16,-2-5-14-16,-6-5-6 0,-2-6-4 16,0-3 5-16,-8-4 5 0,-3-3-13 0,-4-2-11 0,-3-4-39 15,-3-1-49-15,-6 0-78 0,-2-6-157 0,8-1-501 16,7 3-330-16</inkml:trace>
  <inkml:trace contextRef="#ctx0" brushRef="#br0" timeOffset="69998.5458">26165 6853 0 0,'0'0'0'16,"0"0"264"-16,0 0 102 0,0 0-3 0,0 0-15 0,0 0-43 0,0 0-23 15,-10-122-38-15,7 107-30 0,1 1-22 16,-2 1-31-16,-1 0-24 0,-2 0-22 0,-4 2-20 16,0 1-18-16,-3 3-17 0,-5 0-20 0,-3 3-11 15,-3 4-11-15,-8 0-8 0,-3 7 3 0,-4 7-4 16,-3 4 1-16,0 2 2 0,-4 4-8 0,3 3 5 16,4 3-1-16,2 4-5 15,10 2 3-15,4 0-2 0,4 0-1 0,10-1 1 0,8-2-1 16,2-3-2-16,12-2 1 0,8-3 1 0,7-2-1 15,5-1 5-15,9-6-1 0,4-2 3 0,1-5 8 16,4-4-8-16,-3-3 1 0,0-2-1 0,-8-6-10 16,3-4 6-16,-5-2 0 0,-1-4-2 15,-3-2 5-15,-2 0-5 0,-1-3-1 16,-6-1 1-16,0-1-3 0,-3 0 2 0,-3-3 1 16,-4 0 1-16,-4 0-2 0,-3 1 3 0,-3 1 0 0,-2 2 0 15,-3 3 6-15,1 3-5 16,-4 2 0-16,-2 1-1 0,1 4-5 0,1 2 3 15,1 2 1-15,-1 2-2 0,2 2 4 0,1 1-12 16,0 0-11-16,-2 3 0 0,-3 7-2 0,-1 2 8 16,-2 8 11-16,-1 2-2 0,2 6 2 0,1-2-1 15,1 6 1-15,3-1 0 0,2 0 4 0,1-4-4 16,0 1 1-16,4-5-2 0,5 1-7 0,2-4 5 16,3-3 1-16,4-3 1 0,4-4-1 0,5-3 2 15,3-4 0-15,3-3 2 0,5 0-1 16,3-9 1-16,2-3-1 0,2-3-1 0,-3-5 3 15,0-3-1-15,1-3-1 0,2-7 0 0,0-4 3 16,0-8-3-16,3-7-4 0,1-4-3 16,2-7-6-16,0-1 7 0,-2-3 3 0,-5 0 0 15,-3 0 6-15,-3 4-5 0,-7 1 0 16,-2 4 1-16,-8 4-2 0,-8 0 3 16,0 6 0-16,-4 2 0 0,-3 6 1 0,-1 3 0 0,-4 3 1 15,0 7 3-15,-2 6 5 0,1 3 2 0,-2 5 3 16,-2 4 1-16,1 3-7 0,1 3-2 0,-2 3-12 15,-1 2-7-15,-3 6 5 0,-6 5-4 16,-4 10 7-16,-2 3 5 0,-3 8-5 0,-1 5 3 16,4 5 0-16,-1 6 0 0,0 3 1 0,3 2 0 0,2 2 0 15,2-1 0-15,1 2 0 0,4 1-1 0,1-1 0 16,6 1-1-16,3-1-4 0,4-4 3 16,5-2 0-16,5-2 0 15,4-4 7-15,1-3-6 0,3-2 0 0,2-7-1 0,3-4-7 16,3-5 4-16,5-6 0 0,-1-3 1 0,1-4 7 0,4-3-8 15,0-3-1-15,3-3-2 0,0-3-6 16,0 0 1-16,-3-9 0 0,-3 0 1 0,-2-3 7 16,-3-1 1-16,-4-3 4 15,-3 0 1-15,-2-2 4 0,-4-3-2 0,0-1-1 0,-5 1 1 0,1-4-8 16,-7 1 5-16,0 0 3 0,-2 3 0 16,-4 0 7-16,0 1-6 0,-2 2 1 15,0 3-1-15,-2 1-2 0,-2 2 2 0,-4 2 1 0,2 1-1 16,-3 2-3-16,-3 2 0 0,-2 3-2 15,-1 1 1-15,-5 1 1 0,-2 2-2 0,-2 7 1 16,3 2 0-16,-3 3-4 0,0 2 3 16,7 3 2-16,0 0-1 0,0 3 4 0,6 1-3 15,1 2-2-15,3-1 0 0,2 1 0 0,5-3-3 16,0-2-1-16,10-1-1 0,1-3-2 0,5-3 1 16,0-3 1-16,7-2 2 0,2-2 1 0,1-3 3 15,0-1 2-15,2-1-1 0,-1-1-3 0,-2-5 3 16,1-2-2-16,0-2 0 15,3 0 4-15,-3-5-6 0,5-1-1 16,3-4-4-16,-2 1-6 0,-1-1-1 0,-5-2 2 0,-2 3 4 0,-3 3 5 16,-7 1 3-16,-3 3 3 0,-3 2 1 15,-1 1-1-15,-3 3 1 0,0 0 0 0,-1 0 0 16,-2 2-1-16,-1 2 2 0,0-1-1 0,0 2-5 16,0 0-1-16,0 0-11 0,0 0-21 15,0 4 2-15,1 4 2 0,1 1 10 0,0 5 18 0,1 1 0 16,2 2 3-16,0 0-1 0,1 2 1 0,2-2 0 15,4 0 0-15,-1-1 0 16,3-2 2-16,-1-2-1 0,5-3 1 0,-3-4 0 16,1-1 0-16,1-2 0 0,-2-1 1 0,2-1 0 0,2 0 0 15,-1-2-1-15,3-3-4 0,2 1 1 16,0-3-1-16,5-1-1 0,-3-1 2 0,1-1-2 16,-2 4-1-16,2-4 1 0,-4 3-1 0,-2-1 2 15,0 0 1-15,-3 1 0 0,-1 0 0 16,3-2 1-16,-4 2 0 0,1-1 2 0,1 0 0 0,0-3 0 15,-1 1 0-15,3-4 1 0,0-1-2 0,-1-2 1 16,2-2 0-16,0-2 0 0,1-5 2 0,3 0-2 16,-3-3 2-16,0 1 0 15,-2-1-1-15,0 1 1 0,-6-2 0 0,2 2-1 16,0 2-2-16,-6 2 8 0,-3 6 7 16,-1 4 11-16,-5 4 16 0,0 2-1 0,-1 3-5 0,-7 2-10 15,-2 3-19-15,-6 0-4 0,-4 4-4 16,-7 8-1-16,-3 5 7 0,-1 4-4 0,0 8-2 15,3 7 3-15,-1 7-5 0,5 8 3 0,1 7 2 16,4 5-3-16,2 4 3 16,5 1-3-16,4 3 0 0,6-3 0 0,3-2 0 0,0-1 0 15,1-3 2-15,6 1-2 0,-3-3 3 0,-1 1-3 0,-3-2 0 16,-1-4 0-16,-5 0 0 0,-5-4 5 16,-5-3 2-16,-4-6 4 0,-6-4 2 0,-7-4 0 15,-6-5 2-15,-6-2-4 0,-6-2 0 0,-7-1-11 16,-5-4-30-16,-11 2-59 0,-9-5-163 0,15-5-849 15,20-3-660-15</inkml:trace>
  <inkml:trace contextRef="#ctx0" brushRef="#br0" timeOffset="71678.6463">777 9534 0 0,'0'0'155'0,"0"0"277"0,0 0-54 15,0 0 6-15,0 0-28 0,0 0-32 16,0 0-46-16,0 0-51 0,0 0-41 0,0 0-33 16,0 0-30-16,0 0-13 0,-8 8-17 0,8-8-6 15,0 0-4-15,0 0-9 0,0 0-6 16,0-3-27-16,0-5-15 0,1-3-21 0,5-4-15 15,1-4 5-15,5-7-3 0,1-5 7 0,8-4 1 16,8-2 4-16,2-8 1 16,8-2-2-1,2-5 2-15,8-5-3 0,1-5 4 0,-3-1 3 0,2-3 3 0,-2-4 3 16,-4 0-7-16,-4-2 1 0,-7 1-2 0,-3 3-2 0,-6 1 5 0,-6 7-13 16,-4 2 10-16,-3 8-9 0,-4 6 13 0,-5 5 15 15,0 10-5-15,-1 4 14 0,0 7-15 0,0 5-8 16,-2 6-20-16,-4 7-12 0,2 3 5 0,-5 12 0 15,-7 10 11-15,2 10 6 0,-5 8-8 16,-4 10 2-16,-2 8 1 0,3 7-1 0,0 5 5 16,3 0-2-16,7 1-1 0,4-1 1 0,6-6-4 15,3-2 3-15,6-9 4 0,6-4 3 0,6-7 2 16,3-8-2-16,10 1-3 0,8-6-1 16,7-7-11-16,0-7 3 0,0-15-1 0,-6-4 0 15,-2-12 11-15,-2-7-3 0,0-8 1 0,0-6-2 16,-6-7 5-16,-1-6-2 15,-5-4-1-15,0-7 1 0,-4 0-4 0,-6-4 2 0,0 0 3 0,-8 0-2 16,-2 1 2-16,-3 5-3 0,-2 4 0 16,0 8 0-16,-9 6 3 0,4 5 0 15,-4 8 2-15,-1 5 2 0,0 5-2 0,2 4 4 16,2 4 2-16,3 4-5 16,-1 2-1-16,1 1-16 0,-1 9-5 0,1 8 1 15,-6 10 1-15,-2 7 11 0,1 8 3 0,0 6 0 0,2 3 0 16,-1 4 2-16,7 6-4 0,0 0 1 0,3 3-3 15,-1 1 4-15,0-2 0 0,3-3-2 0,7-7 5 16,-1-6-10-16,3-8-2 0,3-12-7 16,-3-7-5-16,2-8 4 0,0-4 4 0,1-7 7 0,-1-1 1 15,3-9 3-15,3-7 3 0,1-5 0 0,4-5 6 16,-4-4-4-16,1-3-4 0,0-2 1 16,-3-5-7-16,-1 4 7 0,0 1 2 15,-3 4 1-15,-4 4 8 0,1 2-11 0,-2 4-1 16,-1 6-1-16,-2 2-5 0,-4 3 9 0,-1 5-3 0,2 3-6 15,-2 0-17-15,0 2-27 0,2 0 0 16,2 7 6-16,8 4 21 0,1 6 20 0,5 2 4 16,2 4 2-16,3 4-6 0,1-1 6 0,5 1 3 15,2-1-3-15,4-1 8 0,2-3-7 16,3-1-3-16,3-3 2 0,2-7-1 16,3-3 5-16,1-5 4 0,-2-3 1 0,-2-8 2 0,-2-5 1 15,-4-6 0-15,-1-3 0 0,-4-3 2 16,0-3-3-16,-5-1-1 0,-2-3 0 0,-5 0-9 0,-5 0 12 15,-1 0 7-15,-8 2 6 0,-4 3 13 16,-2 4-2-16,-3 4-2 16,-1 3-1-16,-1 5-3 0,-6 1-1 0,1 4-4 0,1 5-5 0,-4 1-13 15,-4 4-4-15,-6 9-4 0,-7 8-1 0,-5 5 5 16,-2 9-4-16,2-1-2 0,1 3 0 16,6 1-4-16,3 1 2 0,5-1 2 15,6 3-1-15,6-4 8 0,5-3-7 0,1 0-2 16,8-5 0-16,5-2-9 0,5-5 11 0,6-3 0 0,3-1 2 15,2-7-2-15,2-3-12 0,0-3-13 16,-2-3-14-16,-2-1-19 0,-1-3-18 0,-5-6-25 16,-1-4-45-16,-3-4-65 15,-3-4-123-15,-4 5-611 0,-6 1-721 0</inkml:trace>
  <inkml:trace contextRef="#ctx0" brushRef="#br0" timeOffset="71894.0442">738 8732 2612 0,'0'0'133'0,"0"0"5"0,0 0-87 0,0 0-68 16,0 0 2-16,0 0-23 0,0 0 48 0,0 0-1 15,161-44 4-15,-87 35-36 0,34 0-105 0,-15-1-317 16,-21 4-1139-16</inkml:trace>
  <inkml:trace contextRef="#ctx0" brushRef="#br0" timeOffset="72689.471">4645 8775 0 0,'0'0'0'0,"0"0"118"15,0 0 288-15,0 0-53 0,0 0-17 0,25-118-48 16,-15 99-51-16,0 0-25 0,1 1-24 16,-2 0-14-16,1 4-17 0,-2-1-28 0,-3 4-20 15,0-1-11-15,-2 3 0 0,-2 1 12 0,-1 2-4 16,0 2-8-16,0 3-19 0,-2-1-18 0,-4 2-13 16,-3 2-18-16,-6 7-10 0,-8 5-11 15,-9 7-3-15,-7 6-1 0,-7 5-5 0,-1 6 4 16,-7 4 3-16,1 4 2 0,2 3 0 0,2 3-2 15,7 2-4-15,6 1-3 0,8-2 1 0,8-3 0 16,12-3-2-16,9-4 1 0,9-8-2 16,19-5 1-16,9-6 2 0,13-8 3 0,13-6 3 15,8-5-3-15,9-5-1 16,1-8-4-16,0-2-3 0,-3-5-4 0,-6-4-3 0,-3-3 2 16,-9-4-2-16,-10-3 2 0,-4-1 2 15,-8-2-1-15,-5-1 4 0,-9-1 3 0,-1 1 0 0,-6 2 2 0,-2 2 2 16,-7 2-2-16,-2 4 3 0,-4 3 0 15,1 3 1-15,-2 2-2 0,-1 3-2 16,2 3-1-16,-2 3-1 0,-1 3 2 0,3 2-3 16,1 1-1-16,4 0-1 0,3 6 0 0,4 6 0 15,1 6 0-15,4 1 3 0,3 6-1 16,0 1 3-16,3 7 0 0,-3-1-2 0,0 1 0 0,0 2-1 16,-5 0 1-16,0 2 2 0,-5-4 1 15,-1-1-3-15,-2-2 2 0,-5-3-5 16,2-6 2-16,-3-3 4 0,1-6-2 0,-2-6 3 0,-2-2-2 15,0-4-1-15,0 0 2 0,3-4 1 0,1-5 3 16,5-5-1-16,0-6-2 0,1-1 0 0,5-5-1 16,-1-2-2-16,4-4 0 0,-3-1 4 0,2-2-1 15,0 2-1-15,1 0-2 0,1 5-3 0,-3 3 3 16,3 3 0-16,1 1 2 16,-1 4-1-16,3 2-2 0,-1 4-1 0,-1 1-2 15,0 6 4-15,0 2 0 0,0 2 2 0,2 6 2 16,0 6-6-16,-1 2 0 0,-2 4-1 0,1 5 0 15,-1 1 3-15,0 1-1 0,-4 1 1 16,-1 0 0-16,-2 0-1 0,0 1 1 0,-3-4 0 16,-3-2 1-16,1-4 0 0,-1-3-9 15,-4-3-26-15,3-4-55 0,-3-3-79 0,-2-1-115 0,-1-3-296 16,0 0-1039-16</inkml:trace>
  <inkml:trace contextRef="#ctx0" brushRef="#br0" timeOffset="72853.175">5818 8352 1881 0,'0'0'63'0,"0"0"-88"0,0 0-38 0,0 0-24 0,0 0-28 16,0 0-131-16,0 0-407 0,0 0-102 0</inkml:trace>
  <inkml:trace contextRef="#ctx0" brushRef="#br0" timeOffset="73280.5247">6420 8503 1949 0,'0'0'351'0,"0"0"-80"0,0 0-61 0,0 0-54 15,0 0-34-15,0 0-25 0,0 0-38 0,0 0-22 0,0 0-19 16,0 0-10-16,0 0 7 15,0 0 5-15,0 0 3 0,69 60-1 0,-51-23-3 16,1 5-4-16,-3 2-3 0,2 4 0 0,-1 0-1 0,-6 3-3 16,-4 3-6-16,-2-2-14 0,-2-2-22 15,2-3-37-15,-4-7-32 0,-1-10-27 0,1-10-22 16,0-6-4-16,-1-5-13 0,0-7 25 0,0-2 11 16,-3-1-29-16,-5-9-15 0,-2-4-20 15,1-2 20-15,-2-5 66 0,1-6 66 0,1 0 63 16,3-3 51-16,0-1 54 0,5-1 47 0,1 1 18 15,1 1-9-15,7 2-15 0,0 0-15 0,5 0-18 16,2 1-11-16,5 2-14 0,7 0-17 16,3 3-11-16,3 1-8 0,6 4-6 0,1 0-7 15,1 6-11-15,1 1-10 0,-2 8-5 0,0 2-6 16,0 4-6-16,0 6-1 0,-6 5-5 0,2 6-4 16,-5 2 1-16,-2 3-5 0,-5 3 0 15,-4 3 3-15,-7 0 0 0,-3 3 1 0,-5 0 2 16,-5 2-5-16,0 1-1 0,-7-3-1 0,-3-3-10 15,2-6-7-15,-2-4-8 0,2-5-15 0,0-6-20 16,-1-3-31-16,0-5-43 0,0-1-63 0,-3-2-177 16,4-3-615-16,4 0-607 0</inkml:trace>
  <inkml:trace contextRef="#ctx0" brushRef="#br0" timeOffset="73444.3064">6900 8284 1954 0,'0'0'258'0,"0"0"-59"0,0 0-35 16,0 0-64-16,0 0-50 0,0 0-46 0,0 0-59 15,0 0-6-15,0 0-8 0,0 0-60 0,0 0-200 0,0 0-796 16</inkml:trace>
  <inkml:trace contextRef="#ctx0" brushRef="#br0" timeOffset="74534.0801">7909 8435 362 0,'0'0'740'0,"0"0"-247"16,0 0-126-16,0 0-101 0,0 0-53 0,0 0-27 0,0 0-32 15,0 0-25-15,0 0-19 0,0 0-20 16,0 0-25-16,0 0-30 0,0 0-17 0,0 0-10 15,-100-50-3-15,71 72 8 0,0 6 2 0,-2 3 0 16,0 2 3-16,2 4-5 0,4 3 2 0,2 2-1 16,-1 0-5-16,11 2 1 0,3 0-3 0,3-2-7 15,7 1 4-15,0-4-2 16,15-1-1-16,4-6 4 0,5 0 1 0,12-4 1 0,3-6-1 16,10-6 2-16,7-6-6 0,4-7 4 15,1-5-1-15,1-9-1 0,-2-3 3 0,-3-5-7 16,0-3 2-16,-5-2-2 0,-3-4 1 0,-6 1 7 15,-5-3 1-15,-6 1-2 0,-4 0 2 0,-8 0-4 16,-4 1-2-16,-5 2 5 0,-4 3-2 0,-4 4 0 16,-3 1 2-16,0 4-2 0,-3 4-1 0,-8 2 3 15,-2 3-10-15,-6 4 1 0,-7 1 0 16,0 3-5-16,-9 9 6 0,3 3 1 0,-2 3-3 16,0 1 3-16,8 2-1 0,-1-1 0 0,9 2-2 15,5 0 0-15,3 0-1 0,8 0 2 0,2-1 1 16,2-1-3-16,10-1 1 0,6-1-1 0,3-3 2 15,8-2 5-15,3-4-3 16,8-3 4-16,0-4-1 0,7-1-8 0,-2-2 4 0,-4-6-7 16,1-2-1-16,-3-3 4 0,-8 1-1 0,-1-3 5 0,-4 0-1 15,-6-3 2-15,-3 2-2 16,0 0 0-16,-6-2 2 0,-3 2 0 16,-6-2 3-16,0 1-2 0,-2 3 1 0,-1 0-3 0,-2 2 0 15,-4 0 1-15,2 4 0 0,-4 2-5 0,0 2 2 16,-2 1-3-16,2 2-3 0,-2 0 5 15,2 3-3-15,0 4-3 0,0 4 3 16,4 1-3-16,0 3 0 0,5 0 3 0,0 2-4 16,7-1 6-16,6 1 0 0,6 0-2 0,11-2 4 0,3 0-2 15,12-4 2-15,1-2 4 0,8-7 1 0,1-1-2 16,-2-2-3-16,-3-8-4 0,-2-4-3 16,-4-3 4-16,-5-2 1 0,0-3 1 0,-5-4 6 15,2-2-8-15,-5-3 5 0,-3-2 1 0,-1-4-1 16,-3 1 8-16,-6-4-3 0,-1 2 1 0,-6-1 1 15,-7 2 0-15,-1 4 2 0,-3 1 5 16,-6 5 1-16,-4 3 1 0,-4 4 3 0,-3 4 0 16,-3 1-1-16,-1 5 7 0,2 3-9 0,-2 5-1 15,1 1-4-15,3 2-11 0,-1 6 2 0,2 3-4 16,2 5 2-16,4 0 2 0,3 7-2 16,4 2 2-16,3 5-2 0,2 2-2 15,6 3 1-15,3 1 0 0,3 1 3 0,3 1-7 0,1 0 6 16,-4-1-2-16,5 1-3 0,-3 0 1 0,0-2-18 15,-4 0-19-15,6-3-26 16,-7-1-37-16,6-4-45 0,-4-5-51 0,4-2-88 0,-2-6-281 16,1-4-513-16,-7-5 23 0</inkml:trace>
  <inkml:trace contextRef="#ctx0" brushRef="#br0" timeOffset="75715.8423">10360 8308 2798 0,'0'0'168'0,"0"0"-25"0,0 0-34 0,0 0-52 16,0 0-33-16,0 0-25 0,0 0-5 15,0 0 6-15,0 0 12 0,0 0 16 0,0 0 8 16,-23 119 0-16,23-63-4 0,3 6-4 0,1 6-5 15,1 8-4-15,-2 7-1 16,2 6-3 0,-2 3-3-16,-3 0-2 0,2 0-8 0,0-5 5 0,-2-4-3 0,2-9-2 0,-2-9 2 0,2-11-5 15,0-7 0-15,4-13 2 0,-2-7-1 0,0-9 4 16,1-7-3-16,-4-4 7 0,2-6 14 16,-3-1 12-16,2-5 6 0,-2-10-2 15,0-8-12-15,0-8-12 0,-2-6-8 0,-2-9-3 0,-5-4-2 0,-2-7-1 16,-6-4 2-16,-1-6 2 0,-1-3-2 15,-2-3 1-15,0-6-1 0,0-2-1 0,0 0 0 16,4 1 2-16,0 3 1 0,3 3-2 16,1 5 2-16,6 0-4 0,1 5 0 0,6-1 3 15,-1 5 0-15,5 3-3 0,6 3 1 0,6 7-4 16,2 5-3-16,3 7 4 16,2 7-7-16,6 5 0 0,3 6-1 0,5 4-4 0,1 6 4 0,5 7-2 15,-2 0 0-15,-3 11 3 0,-1 5-2 16,-4 11 2-16,-3 3 1 0,-4 5 1 0,-5 5 1 15,-7 3 4-15,-6 7 0 0,-6 3 1 16,-4 3-1-16,-10 1 0 0,-7 1-2 0,-5-1 4 16,-3-2-1-16,-1-4 2 0,2-6 0 0,-1-4-2 15,0-7-1-15,4-7 0 0,3-5 0 0,6-5 3 16,0-3 0-16,8-3-2 0,2-4 1 16,4-2-6-16,4-1 2 0,8-4 4 0,9 0 2 0,13-6 4 15,10-4-3-15,7-4-5 0,7-4-3 16,6-2-3-16,-1-2 7 0,-2 0 3 15,-1-3 1-15,-4 0 2 0,-5 0-4 0,-6 2 0 0,-9 1-1 16,-7 3 3-16,-4 3 0 0,-8 3 0 16,-6 3 1-16,-5 3-1 0,-3 2 3 0,-3 3 3 15,0 1-2-15,-3 1 0 0,-4 0-7 0,-4 5-2 16,-9 6-1-16,-4 4 1 0,-3 2 3 0,-2 4 1 16,-1 1 1-16,2 3-1 0,2-2-4 0,5 1 0 15,6-2-3-15,5-2 0 0,6 1 7 16,4 0-4-16,0-2 2 0,8 1 1 0,9-2-2 15,4-2 1-15,6-3 0 0,3-1 3 0,6-5-3 16,0-1-1-16,1-5 1 0,2 1-9 16,-1-2 8-16,-4-7 0 0,-2-2 1 0,-4-2 8 15,-4-1-11-15,-4-3 2 0,-4-1-1 0,-2-2-4 16,-4-1 8-16,-3-1 0 0,-3 0 0 0,-3-1 3 16,2-2-6-16,-3 1-1 0,0 1 0 15,-5 2 2-15,0 0 1 0,0 2 0 0,-2 3 1 16,4 0-5-16,-1 4 4 0,-1 1 3 0,3 2 2 0,2 3 1 15,0 1-5-15,0 3-6 16,0 0-8-16,0 10 4 0,0 2-1 0,0 5 5 0,0 6 5 16,2 4-5-16,7 1 1 0,1 2 3 15,2 3-2-15,5-1 4 0,2 0-1 0,4 2-3 16,2-5 1-16,2-3-3 0,4-6 2 0,0-8 4 16,2-4 1-16,-1-6 8 0,2-2-8 0,-3-6-1 15,0-5-2-15,0-5-4 0,-2-4 8 16,-1-4 3-16,-4-3 2 0,-2-5-3 15,1-3-2-15,-5-3-3 0,1-3 1 0,0-5 1 16,-2-1 0-16,-2-2 2 0,0-1-2 0,-2 1-4 0,-7 2 5 16,0 1 2-16,-5 3 1 0,-1 3 10 15,-1 5-7-15,-3 6-1 0,-1 6 1 16,-1 4-2-16,0 4 6 0,-1 6 1 0,4 3-1 16,2 3-4-16,-3 3-10 0,1 0-8 0,0 7-4 0,-4 8 2 15,1 8 5-15,-4 5 4 0,2 8 1 0,1 3-6 16,4 6 4-16,0 0 1 0,2 1 0 0,2 1 7 15,-1 3-7-15,3 0-1 0,0 0-1 16,5 0-4-16,2-2 7 0,-2-2 2 0,4-3 0 16,-1-2-4-16,1-7-13 0,0 0-12 15,2-7-18-15,-4-4-18 0,3-3-17 0,-3-6-21 16,0-2-27-16,-3-4-28 0,2-7-31 16,-4-1-53-16,1 0-150 15,-3-1-390-15,-1-3-742 0</inkml:trace>
  <inkml:trace contextRef="#ctx0" brushRef="#br0" timeOffset="76274.3767">11906 8672 1122 0,'0'0'307'0,"0"0"-127"0,0 0-124 16,0 0-21-16,0 0 13 0,142-12 11 0,-96 12 9 16,2 0 0-16,9 1 1 0,0-2-2 0,4-6-8 15,0-1-4-15,1-2 2 0,0-4 6 16,1-3 3-16,-8 0-6 0,0-1-6 15,-11-5-5-15,-4 1 2 0,-8-4 9 0,-7-1 7 0,-5-1 3 16,-6-2 0-16,-3 0 2 0,-5-1 2 0,-2-1 3 16,-4 1 0-16,0-1-7 0,-10 4-10 15,-1 1-7-15,-3 4-8 0,-3 3 0 0,-2 3-3 16,-2 2-6-16,-1 5-5 0,-4 3-8 0,4 3-7 16,-4 4-6-16,0 2-2 0,-1 9-3 15,2 3-2-15,0 7-1 0,2 4-6 0,2 4 3 16,5 5 2-16,0 5 1 0,3 4 4 0,2 1-6 0,4 2-1 15,0 4 0-15,6-1-5 0,1 3 8 16,4-3 0-16,7 1 2 0,3-4 1 0,0-2-4 16,4-2 2-16,0-4-5 0,-1-5 6 0,-2-6-2 15,-2-5-2-15,-1-6 0 0,-4-5-1 16,0-3 2-16,-3-5 3 0,0-1 1 0,2-2 6 16,2-2 0-16,2-8-1 0,3-1-4 0,3-5-1 15,0-2 0-15,0-2 1 0,3-2 1 0,-4 0-3 16,0 1-1-16,1 3-1 15,-4 2-1-15,-2 3 1 0,-1 3-2 0,0 3-2 0,-2 5-2 16,2 2-3-16,2 0 1 0,-1 8 4 0,6 3 1 16,-4 4 6-16,6 3-2 0,-3 0-2 15,1 3 2-15,1-2-3 0,1 3 5 0,-2-3 4 16,0-2 2-16,2-1 3 0,1-3 2 0,1-1 0 16,4-2-1-16,2-3 4 0,2-3-3 0,5-3-3 15,0-1 0-15,-1 0-6 0,3-7 1 16,-3-2 1-16,-2-4 0 0,-2 0 1 0,-6-3-7 15,-1-3-9-15,-1-4-28 0,-3-2-48 0,-4-1-99 16,-3 6-472-16,-6 5-1144 0</inkml:trace>
  <inkml:trace contextRef="#ctx0" brushRef="#br0" timeOffset="80636.8381">14727 8610 0 0,'0'0'49'0,"0"0"406"15,0 0 18-15,0 0-9 0,115-133-53 16,-94 112-80-16,-3 1-84 0,-4 1-64 0,-3 5-19 16,-4 0-18-16,-1 1-18 0,-5 4-6 0,-1-1-28 15,0 5-17-15,-7 0-17 0,-1 3-16 0,-4 2-15 16,-6 1-15-16,-8 9-7 0,-10 9-4 16,-6 4 6-16,-10 5 4 0,-9 5 1 0,-2 0 3 0,-4 5-5 15,4 2-1 1,3-2-5-16,4 1-4 0,10 1 2 0,8-2-3 0,13-3 0 0,9-3-2 15,13-3-1-15,5-2 1 0,10-4-1 16,11-4 6-16,7-3-1 0,6-5-1 0,10-6 4 0,2-5-3 16,3-3 2-16,5-6 2 0,-5-2-2 15,-1-6 2-15,-4-1-4 0,-1-2-2 0,-7 0 1 16,-4-2-2-16,-5 1 3 0,-6 0 2 0,-3-1-2 16,-4 1 5-16,-2-1-4 0,-4 1 0 15,-5 0-1-15,0 3 0 0,-3 0 2 0,-2-1-2 16,0 3 1-16,0 0-4 0,-3 0 2 0,-4 3 1 15,0 1 1-15,3 4 3 0,-4 1-5 16,5 3 2-16,-1 2-4 0,0 1-4 0,3 1-3 16,-2 1-5-16,-2 7 4 0,0 4-2 0,-2 1 7 15,3 7 3-15,-2 2-4 0,6 0 6 16,0 5-4-16,6-1 1 0,5 1 0 0,4-1-5 0,5 0 3 16,5-1 1-16,0-2 2 15,6 0 4-15,1-3-6 0,6-2 0 16,-1-3-4-16,3-3-2 0,1-4 2 15,4-3-4-15,3-2 1 0,5-3-4 0,1-2 0 0,6-5 2 0,5 0 2 0,1-2 3 16,5-3 1-16,3 2 1 0,4-2 4 16,3 1-4-16,1 2 5 0,5-1 0 0,-1 2-2 15,2 2 4-15,-2 0-5 0,2 2 0 16,-6 1 0-16,0-1-1 0,-1 3 2 0,-3-3 1 0,-3 2 1 16,-2 0 2-16,1-1-3 0,-8-2-1 15,-4 2 0-15,-5 0 3 0,-6-2-2 16,-6-1 0-16,-5-1 2 0,-5 0-6 0,-10-3 7 15,-5 1 2-15,-4-1 2 0,-8-1 4 0,-4 0-1 0,-4-1-3 16,-4 1 0-16,-4 0-5 16,-8-1 2-16,-3 2 0 0,-2-1 1 0,-7 4 1 0,-6-2-1 15,-6 3-2-15,-8 3 1 0,-5 1 1 0,-7 2 0 16,-5 0 1-16,-3 2 2 0,2 5-2 16,1 1 3-16,8 3-1 0,8 3-2 0,9 3 0 15,11-1-5-15,10 6-1 0,7 1-2 0,9 2 0 16,3 1 1-16,14 0 2 0,10-2 1 0,14-4 2 15,10-5 0-15,10-4-2 0,5-6-2 0,1-2-2 16,0-3 0-16,-5-4 2 0,-3-6 2 16,-5-4-4-16,-8-4 4 0,-3-4-1 0,-1-4-3 15,-6-5 6-15,-2-1-5 0,-2-6 2 16,-3-2 1-16,-4-2-4 0,0-3 6 0,-3 2 0 16,-7-1 1-16,-3 2 3 0,-6-1-1 0,-4 3 0 0,1 1 1 15,-3 4 8-15,-6 5 7 0,0 3 5 16,-2 7 5-16,0 3-3 0,2 4-2 15,1 5 0-15,2 3-4 0,3 3-5 0,2 2-11 16,-1 4-7-16,0 8-4 0,-3 9-3 0,3 6 6 16,2 8 1-16,0 5 2 0,5 6 2 0,5 4-4 15,6-1-2-15,-1 1 0 0,5-1 0 0,-3 1 1 16,3-1 1-16,-2-1 3 0,-5 0-3 0,4 0-2 16,-6-2-5-16,-2 2-16 0,0-4-22 15,-5 0-45-15,0-1-65 0,1-1-108 16,-3-13-321-16,1-10-1138 15</inkml:trace>
  <inkml:trace contextRef="#ctx0" brushRef="#br0" timeOffset="81452.6577">18208 8989 2644 0,'0'0'96'0,"0"0"17"0,0 0-9 0,0 0 8 0,0 0-3 16,0 0-17-16,0 0-28 0,0 0-15 16,0 0-15-16,0 0-11 0,0 0-1 0,0 0-9 15,0 0-1-15,77-67 0 0,-45 60-8 16,5-2 5-16,3-1-4 0,4 1-1 0,1-4 3 15,2 1-6-15,-2-3 4 0,1-1-1 0,-3-1-2 16,-2-1 7-16,-2-2-1 0,-2 1-1 16,-6-3-3-16,-1 1-2 0,-6 1-1 0,-1-2 1 15,-2 3 4-15,-3 4-1 0,-7 2 2 0,-2 3 0 16,-3 3 1-16,-1 3 2 0,-5 4-6 0,0 0-4 16,0 7 2-16,-6 6-4 0,-1 3 3 0,-1 8 0 15,-2 2-1-15,0 4 4 0,1 3-1 16,4 1 2-16,3 0-4 0,2-1 0 0,6-1-2 15,9-5-2-15,7-6 5 0,8-4-1 0,4-3 2 16,8-4 1-16,4-6-5 0,3-2 1 0,1-2-2 16,2-9-1-16,-3-5 2 0,-1-4-5 15,-3-6 4-15,-4-7-1 0,-1-5 2 0,-4-6 4 16,0-5-2-16,0-3 3 0,0-4 0 0,1-4-3 16,0 0 2-16,-6-1-3 0,0 0 4 0,-9 4 0 15,-2 3 4-15,-6 4 8 0,-5 6 3 16,-3 9 12-16,-5 5 3 0,-1 9-4 0,0 5 5 15,0 5-8-15,-1 4-5 0,-2 4-4 0,0 1-14 16,-1 5-1-16,-4 9-4 0,0 7 0 0,-5 8 5 16,3 7-5-16,1 5 1 0,3 6 1 15,-1 2-2-15,4 3-2 0,0 4 4 0,1 0-1 16,1 2-1-16,0 0 3 0,1 2-4 0,0 0 0 16,1-4-6-16,-1-3-16 0,6-6-8 0,3-7-10 15,0-7-12-15,-1-6 2 0,1-6-9 16,0-7-17-16,-2-5-8 0,-2-4-1 0,0-5 5 15,-1-5-5-15,2-6-6 16,-2-4-10-16,-4-6 2 0,1-2 22 16,-1-2 25-16,0-4 19 0,-1 1 13 0,-2-4 9 0,-3 2 11 15,4 1 13-15,-1 2 20 0,2 2 26 0,0 2 22 0,3 2 22 0,6 1-1 16,4 2-7-16,6 1-18 0,7-1-20 16,6 5-10-16,6-1-9 0,7 2-3 0,4 2 0 15,7 3-2-15,4 0-4 0,3 1-5 0,-1 1-2 16,2 4-7-16,2-1-1 0,-1 0-1 15,-2 4-8-15,-1-2 3 0,-2 0-3 0,-6 0-1 16,-4 3 4-16,-8-1-4 0,-8 0 1 0,-5 1 1 16,-11-2-8-16,-6-1 4 0,-7 0 2 15,-4 0-5-15,0-1-6 0,-9-4-25 0,-3-2-26 16,-6 0-30-16,-5-4-41 0,-7-2-62 0,-8-2-160 0,6 4-646 16,11 1-616-16</inkml:trace>
  <inkml:trace contextRef="#ctx0" brushRef="#br0" timeOffset="81661.9977">19047 8051 2645 0,'0'0'132'0,"0"0"13"15,0 0-25-15,0 0-22 0,0 0-31 0,0 0-33 16,0 0-24-16,0 0-23 0,0 0-18 15,0 0-4-15,0 0-18 0,0 0-44 0,0 0-96 16,0 0-316-16,44-4-1097 0</inkml:trace>
  <inkml:trace contextRef="#ctx0" brushRef="#br0" timeOffset="84492.1637">21808 8745 2810 0,'0'0'105'0,"0"0"10"0,0 0-7 16,0 0-38-16,0 0-20 0,0 0-21 0,0 0-20 15,0 0-7-15,0 0 1 0,0 0 10 16,0 0 13-16,0 0 5 0,13 109-3 0,-18-61-6 16,3 6-7-16,-4 5-3 0,1 3-3 15,-3 1-2-15,-2 0 3 0,3-6-4 0,-3-2-1 16,4-6-2-16,-3-7-3 0,6-9 4 15,-3-9 1-15,4-7 4 0,-1-7 1 16,-1-4 5-16,3-4 10 0,0-2 11 0,1-1 7 16,-2-9-6-16,-1-6-10 0,-2-8-17 0,2-5-5 0,-3-7-2 15,3-4-1-15,-4-5 0 0,2-6 4 0,-2-5-1 16,3-8-2-16,-2-5 0 16,4-7-6-16,-1-6 3 0,2-3 3 0,1 2 0 0,5-1 2 0,-2 3-2 15,5 0-2-15,2 4 0 0,0 5-5 16,0 3 6-16,8 5 1 0,-3 7 0 0,10 3 2 0,-1 4-7 15,6 4 0-15,0 7-2 16,2 2 1-16,0 6 4 0,0 7-4 0,-1 3 2 0,1 6-2 16,-3 4-2-16,-1 4 1 0,1 3-4 15,-2 5 3-15,-3 0-5 0,3 9 1 16,-4 3 2-16,4 2-3 0,-3 5 5 0,3 2-3 16,-5 4-8-16,0 4-18 0,-1 2-23 0,-4 2-30 0,-3 4-37 15,-4 3-46-15,-1 4-77 0,-9 2-186 0,1-10-514 16,-1-13-610-16</inkml:trace>
  <inkml:trace contextRef="#ctx0" brushRef="#br0" timeOffset="85439.0267">21651 8818 1433 0,'0'0'646'0,"0"0"-600"0,0 0 17 0,0 0 0 15,0 0 18-15,153-78 16 0,-96 59-6 0,5 1-8 16,6 0-7-16,6-2-14 0,4 4-17 0,0 1-15 16,1 2-13-16,-4 3-8 0,0-1-3 15,-8 4 1-15,0-1-2 0,-7 2-2 0,-8 2-1 16,-10 0-3-16,-6 2 3 0,-11 2 0 0,-6 0-1 16,-9 0 0-16,-7 1-1 0,-3 3 6 15,0 4 12-15,-5 3 16 0,-6 3 19 0,-7 4 11 16,-1 0 1-16,-8 3-4 0,3-2-11 0,-4 2-9 15,5 1-7-15,3-1-8 0,1-2-3 0,6 1-7 16,3-2-3-16,4 2-5 0,7-1 0 16,-1 1 2-16,9-1 0 0,6 0 2 0,1-1-1 15,5 0-2-15,4-4-3 0,-1 0 0 0,-1-2-1 0,2-3 0 16,-3-2 1-16,-1-4-6 0,-1-3-2 16,0 0-2-16,-2 0-3 0,-5-7 0 0,2-1 1 15,-2-4-2-15,-2-3 1 0,-2 0-2 16,-1-2 3-16,-3-2 5 0,2-3 1 0,-5-1 1 15,-1-1-3-15,-1-2-4 0,0-1-1 0,0 0 2 0,0 1 3 16,-1 1 4-16,-1 1 0 0,1 1 3 16,1 4-7-16,0 1 1 0,0 3-2 15,3 3-5-15,4 1-2 0,0 2-7 0,3 1-5 16,4 1-6-16,1 2 4 0,5 2 5 0,1 1 6 0,6 1 8 16,3 2 0-16,3-1 2 15,3 3 0-15,1 0-2 0,2 2 4 0,3-2 1 0,4 1 0 16,-4-3 4-16,0-1-2 0,-1 0-1 15,-2-2 2-15,-2-4 0 0,-3-3 3 0,-3-4 1 0,-2-2 4 16,-6-2-1-16,-1-3 0 16,-3 1 1-16,0-4 1 0,-6-4 3 0,3 0-4 0,-5-5 0 15,-2 0-4-15,-4-2-1 0,0-2 8 16,-2 4 4-16,-3 0 4 0,-1 3 6 0,1 1-4 16,0 4 4-16,-2 1 5 0,1 7 2 0,1 3 3 15,-1 4-3-15,1 4-5 0,0 4-10 0,-3 1-12 16,3 3-8-16,-2 9-5 0,-1 8 2 0,-4 10 5 15,-1 9 2-15,-2 9-1 0,-3 9-1 16,1 6 2-16,-5 6 1 0,4 2 1 0,1-1 1 16,2-2-3-16,8-4-2 0,3-8-1 15,4-4-1-15,11-6 1 0,0-8 1 0,8-5 0 0,0-6-3 16,4-7 0-16,2-6 0 0,1-8-1 16,1-6 1-16,2-3-7 0,3-10-1 15,0-6 0-15,-1-7-2 0,2-3 4 0,0-7 3 16,-3-5 0-16,3-5-2 0,-3-7-6 0,3-5-7 0,-1-5-3 15,-3-2 3-15,-2-1 9 0,-3 0 4 16,-6 4 6-16,-4 6 3 0,-3 4 0 0,-5 8 0 16,-2 7 3-16,-4 4 6 0,0 6 3 15,-2 3 7-15,-1 7 6 0,-1 5-1 16,1 4 8-16,-2 2-4 0,2 6-9 0,-2 0-6 0,0 0-18 16,0 8-3-16,0 6 0 0,-5 9 0 15,3 7 8-15,-3 8 1 0,2 6 1 0,-1 6-4 0,-3 4 1 16,4 5-1-16,-3-1-2 0,4 3 4 0,1 1-4 15,2-4-1-15,-1-2 1 0,3 1-2 16,6-1 5-16,2 0 1 0,1-2 0 0,1-4-2 16,-2-2-17-16,2-3-24 0,3-7-28 0,-1-7-33 15,3-9-42-15,1-5-71 0,-2-10-194 0,-1-6-712 16,-7-1-550-16</inkml:trace>
  <inkml:trace contextRef="#ctx0" brushRef="#br0" timeOffset="85754.0684">24914 8508 2140 0,'0'0'331'16,"0"0"-8"-16,0 0-72 0,0 0-56 16,0 0-57-16,0 0-55 0,0 0-38 15,0 0-20-15,0 0-4 0,0 0 5 0,0 0-2 16,0 0 0-16,0 0-8 0,0 0-8 0,-117 150-2 16,112-104 0-16,5-1 0 0,2 0-2 0,8-4 3 15,6-4-1-15,4-5 1 0,2-4-1 0,6-6 0 16,2-2-3-16,2-7-3 0,1-4 4 0,3-3-2 31,-1-5 4-31,0-2 1 0,-7-8-5 0,-3-3 7 0,-4-6-1 16,-2-3-1-16,-6-3 5 0,-2-4-7 15,-1-1-1-15,-3-5-1 0,-4-1-4 16,-3-3 4-16,0 3 0 0,-1-3 2 0,-8 2-2 0,-5 2-3 0,-4 3 0 0,-4 2-2 16,-7 3 1-16,-2 5 0 0,-5 2-2 0,-1 3-1 15,-3 3-4-15,3 2-12 0,6 3-17 0,4 3-26 16,9 4-41-16,7 1-60 0,7 5-60 15,8 6-94-15,5-1-278 0,-2-3-956 0</inkml:trace>
  <inkml:trace contextRef="#ctx0" brushRef="#br0" timeOffset="86595.0423">25519 8484 1450 0,'0'0'766'15,"0"0"-439"-15,0 0-56 0,0 0-54 16,0 0-64-16,0 0-51 0,0 0-33 0,0 0-10 15,0 0-3-15,0 0-4 0,0 0-13 16,0 0-9-16,0 0-10 0,-122 58-4 0,114-34-3 0,3 2-5 16,4 2 2-16,2 1-1 15,5 1-4-15,5-3 4 0,5 2-3 0,1-1 1 0,4-3-4 16,4-1 0-16,3-3-1 0,4-1-4 16,1-6 4-16,7 0-2 0,-5-6 1 0,1-4 2 15,-4-4-4-15,0-1 4 0,-5-8-4 0,-1-3-1 16,-3-2 5-16,-4-4-7 0,-4-1 7 15,-5-1 1-15,0-1-4 0,-2-1 5 0,-5 2-2 16,0 0 2-16,0-2 0 0,-3 3-2 0,0 0 0 0,0 1 0 16,0 3-2-16,0 2 3 0,0 2 3 15,0 4 2-15,-4 2-1 0,2 2 4 0,2 2-4 16,0 0-6-16,0 1 4 0,-1 0-9 16,1 0 0-16,0 6 0 0,-2 1-3 0,-1 3 6 15,0 3 1-15,1 3 0 0,2 2 3 16,2 3-5-16,-2 0 1 0,4 2-3 15,1-2 1-15,6 1 0 0,-1 0 3 0,-1 1 0 0,4-3-1 0,-1-1 0 16,0-1-2-16,1-4-2 0,0 1 4 16,1-5-3-16,2-2 2 0,-4-2 0 15,1-5-3-15,0-1 6 0,0-2 0 0,1-6 1 16,0-2 1-16,0-2-5 0,0-4 1 16,-3 0 1-16,-1-3-1 0,-1-1 4 0,0 1-1 0,-2-2-1 0,-2 0 0 15,-1-3-2-15,0-1 0 0,-2 0 2 16,0-2 0-16,1 1-4 0,1 1 3 15,2 3 0-15,-2 0-3 0,0 2 6 0,3 3-4 16,-2 1 0-16,2 5 1 0,1 1-5 0,-2 1 2 16,0 4-1-16,1 1-3 0,2 2 3 0,0 2-2 15,1 0-1-15,4 0 3 0,-2 3 0 0,4 2 0 16,2 3 1-16,2 1 1 0,2 0-4 16,2 0 4-16,3-1-1 0,4 0 1 0,4-3 7 15,4 1-7-15,3-2 0 0,2-3 4 16,4-1-7-16,1-1 5 0,-1-4-1 0,2-3 1 15,-1-2 4-15,-4-3-1 0,-6 0 1 0,-1-6 1 0,-4 0-1 16,-7-4 1-16,-4-1 0 16,-5-3 2-16,-8 0-2 0,-6 2 4 0,-6 2-3 0,2 4-1 15,-7 1 9-15,-4 4-12 0,-3 3 3 0,-3 3-2 16,-1 2-12-16,-6 5 10 16,1 1 0-16,0-2-2 0,0 9 2 0,2 3-2 0,3 4-5 0,3 4 7 15,4 6-3-15,2 1-1 0,7 5 3 16,2 1-4-16,0 2 3 0,7-1 0 15,2-2-1-15,3 1 0 0,1-1 5 0,-1 0-5 16,4-1 2-16,-1-1 1 0,3-1-13 0,1-2 11 16,-3-1-3-16,-1-3-2 0,0-3 15 0,-5-4-8 15,-4-1 0-15,-1-3 3 0,-5 0-12 0,0-3 4 16,0 1 0-16,-6-1-12 0,-4-2-16 0,-3 2-33 16,-3-1-63-16,-5-3-121 0,5 0-662 15,2-2-852-15</inkml:trace>
  <inkml:trace contextRef="#ctx0" brushRef="#br0" timeOffset="90504.2076">1571 10523 474 0,'0'0'325'16,"0"0"-9"-16,0 0-8 0,9-144-45 0,-1 105-30 16,-4 2-3-16,1 0-17 0,-3 2-8 15,-2 1-15-15,0 3-25 0,-3 3-25 0,-4 3-31 0,-4 4-18 16,1 4-15-16,0 3-19 0,-5 5-1 16,1 1-15-16,-4 6-17 0,3 2-1 15,-5 0-11-15,-2 9-2 0,-5 2 2 0,-4 6-4 0,-7 7-6 16,-3 4-1-16,-2 7-2 0,-1 3-3 15,-3 4 3-15,5 4 1 16,3 2-3-16,6 0 1 0,5-1-4 0,5 0-5 16,8-4 9-16,8-4 0 0,7-3 4 15,3-6 10-15,13-5-8 0,8-4 5 0,5-7-2 0,5-5-4 0,7-5 6 16,4-4-1-16,0-1 3 0,-1-9 0 0,13-8-12 16,3-13 3-16,-1-4-5 0,-5-5 3 0,-15 1 5 15,-12 6-3-15,-8 2 4 0,-4 5-8 16,-6 1 11-16,-3 4 1 0,-5 2 3 0,2 2 7 15,-3 2-6-15,-3 3-1 0,1 3-4 0,-1 3 2 16,-3 2 2-16,4 1 3 0,1 2-3 0,0 1-7 0,1 0-5 16,0 0-5-16,0 0-5 0,0 5-5 15,0 3 1-15,0 6 2 0,0 3 3 16,0 5 2-16,3 1 5 0,6 0 0 0,-1 0 5 16,2 4 6-16,3-2-10 0,3 2 1 0,0 1-4 0,3 1-1 15,3-3 0-15,4 3-22 16,-2-2-37-16,6 0-65 0,0 1-128 0,-6-7-327 15,-8-8-1135-15</inkml:trace>
  <inkml:trace contextRef="#ctx0" brushRef="#br0" timeOffset="92304.1561">3735 10225 1920 0,'0'0'237'0,"0"0"-19"0,0 0-7 15,0 0-67-15,-121-62-24 0,110 52-10 0,0 1 6 16,4 0-8-16,2 2-10 0,4 2-17 15,1 2-39-15,0 2-18 0,10 0-18 0,2 1-12 16,7 1 5-16,3 5 0 0,10 7-1 0,-3 5 8 16,7 5-5-16,-1 3 4 0,-1 5-4 15,-2 5-3-15,0 4 1 0,-4 3-3 0,-4 7 6 16,-3 0 1-16,-2 2 3 16,-6-1 3-16,-1-4-7 0,-4-3-2 15,-3-4-3-15,-1-7-1 0,-4-5 4 0,0-7-1 0,-4-2 3 0,-1-8-2 16,-1-2 1-16,-1-7 2 0,-2 0-1 0,0-2 6 0,-2-4-3 15,1-9-2-15,-2-3-2 0,1-2-6 16,3-3 5-16,0-6 1 0,2-2 1 0,4-2 0 16,2-1-4-16,0-2-2 0,0-1-1 0,6 0-2 15,4 3 1-15,1 1 0 0,3 1 2 0,2 6-3 16,3 2-4-16,3 3-2 0,-1 5-3 0,3 3 2 16,1 5-2-16,2 4 0 0,2 2 3 0,1 3 1 15,0 10 4-15,1 1 1 16,-3 3-1-16,4 2 3 0,-3 2-3 0,3 1-5 0,-1 2-19 15,1-2-21-15,3 2-18 0,0-5-14 16,0-3 1-16,0-2 6 0,-4-6 11 16,-1-3 14-16,-3-4 15 0,-3-1 16 0,0-2 12 15,-2-6 7-15,-2-3 7 0,-4-2 0 0,-3 0 9 16,-1-2 7-16,-4-3 10 0,0 1 14 0,-3 0 6 16,-2-2 8-16,-3 3 14 0,0 3 10 0,0 2 10 0,0 2 0 15,-3 2-9-15,-1 2-18 0,2 4-22 16,-5 1-19-16,2 0-15 0,-4 7-7 0,-4 5-2 15,-2 2 1-15,3 2 1 0,-3 2-4 16,3 3 2-16,4 1-2 0,2 1 2 0,1-2 3 16,5 0-5-16,0-1 1 0,0-3-2 15,6-3 0-15,3-2 3 0,1-1 0 0,2-5 1 0,3-3 0 16,2-1-1-16,1-2 1 0,2-5 0 16,2-4 3-16,-3-4 1 0,1-2 2 0,1-3 1 15,-5-3-3-15,3-4 3 0,-2-1 0 16,2-2 0-16,-3 1-2 0,1 2-2 0,2 1-2 0,0 1-4 15,0 5-1-15,1 2 3 0,2 3 1 16,0 3 3-16,4 3-1 0,2 2-5 0,0 5 1 0,3 0-3 16,5 8 3-16,-3 5 2 0,5 1 1 15,-3 2 1-15,2 6-4 0,-4 0 0 16,2 4 0-16,-5 1 0 0,-4 3 2 0,-1 1-1 0,-5-1-2 16,-3-1-2-16,-1-5 1 0,-5-1 2 0,-3-6 1 15,-3-5 0-15,-1-1 1 16,-3-4-1-16,-1-2-3 0,0-3-2 0,0 1 3 0,0-3 4 15,0 0 5-15,0 0 4 0,-4-4-1 16,0-3-2-16,-4-3-3 0,2-1-3 0,-1-4 1 16,-1-2-2-16,2-5-3 0,1-2 0 0,4-2-3 15,-1 0 4-15,2 1 1 0,3 0-1 0,6 2 0 16,1 2-4-16,3 1-2 0,6 2-2 16,1 1 2-16,1 4 0 0,4 0 3 0,1 2 3 15,1 4-1-15,0 0 1 0,0 3 1 0,-1 3-2 16,0 1 3-16,3 1-3 0,-3 6 0 0,0 2 2 15,0 2-6-15,-2 3 4 0,-3-1 1 0,-1 2 1 16,-2 2 2-16,-5-3-3 0,-2 1-2 0,-1 0 1 16,-1 0-2-16,-6 0 2 0,3-1 0 15,-5-2-4-15,-1 0-1 0,0 0-5 0,0-4-2 16,0 2-3-16,-3-3 2 0,-1-2-2 16,2-2 2-16,1-1 3 0,0-2 2 0,-2 0 6 15,2 0 3-15,-2-2 0 0,2-4 1 0,-1-2-4 16,2-1-2-16,0-1-3 0,0-5-1 0,0 3-2 15,6-5 1-15,0 0-3 0,3-2-2 16,2 0-2-16,4 0-1 0,2-3-3 0,6 2 1 0,2 1 1 16,4 0-2-16,3 1 2 0,3 3-1 15,3 1 1-15,4 2 1 0,5 3 0 0,2 2 7 16,0 3 0-16,4 4 9 0,1 1 4 0,5 1 1 16,1 5 5-16,1 0-1 0,0 4 1 0,-1 0-5 15,-3 0 0-15,1 0-3 0,-7 0-2 16,0-1 3-16,-3-2-1 0,-5 2 1 15,-3-2 2-15,-7-4-5 0,-4 0 3 0,-6-1 0 0,-4-2 3 16,-5-1 7-16,-9 0 9 0,-3-4 4 16,-2-1 3-16,-2-2-4 0,-2-1-9 0,-4-1-1 15,-4 0 1-15,2-1 3 0,-4 2 4 0,0 0 2 16,1 0 4-16,-4 4 4 0,-3 0 0 16,2 4-1-16,-2 0-5 0,0 0-9 15,1 7-4-15,1 2-5 0,1 3-3 0,5 2 0 0,2 1-2 0,2 1-3 16,6 1 0-16,2-1-1 0,0 3 3 0,3-3 0 15,8 0 0-15,7-1 0 16,4 0-2-16,6-1 1 0,10 0-1 0,4-3 0 16,4-2-2-16,4-4 0 0,4-4-3 0,-4 0-2 0,-3-2 4 15,1-5 1-15,-6-3 2 0,-2-3 5 16,-3-2-5-16,-3 0 3 0,-3-4 1 0,-5-1-1 16,-5 0 4-16,-4-1 3 0,-3-3 1 15,-8 2 4-15,2-1-2 0,-6 0-1 0,-1 3-1 0,-2 0 2 16,1 4 2-16,0 1 4 0,-1 3 3 15,-1 2-3-15,-2 2 6 0,0 3-5 16,3 2-3-16,-2 2-7 0,1 0-10 0,-3 6-2 0,-2 3-3 16,2 5 3-16,-3 2 2 15,5 2 1-15,2 2 1 0,1-1-1 0,0 1-1 0,3 1-3 16,8-3-2-16,7-1 3 0,5 0-2 16,12-5 3-16,8-2 2 0,10-3-1 0,5-5 3 15,5-2-3-15,1 0 0 0,5-2 2 0,-1-7-2 16,-4-3 2-16,-2-2 0 0,-1-5-3 0,-2 0 4 15,-6-5 1-15,-2-1 0 0,-1-2 3 0,-8-6-4 16,-3-1 1-16,-8 0 0 0,-2-2 2 16,-8 1 7-16,-9 2 1 0,-1 1 1 0,-4 2 1 15,-6 7-1-15,-1 1 3 0,-2 6 3 0,-5 2 2 16,-1 5 1-16,-4 3-3 0,-1 3-4 0,-6 3-6 16,-2 5-3-16,-8 7 0 0,0 3 1 15,2 5 0-15,0 4-2 0,0 4-3 16,8 4-1-16,5 0-2 0,3 4 2 0,8 2 1 0,3 0 1 15,9 0 0-15,7 3 3 0,13-1-2 0,6-1 1 16,11 0 5-16,6-2-5 0,10-1 3 16,9 0-5-16,6-1-16 0,5 0-36 0,1-5-63 0,0-3-116 15,-18-6-591-15,-21-11-939 0</inkml:trace>
  <inkml:trace contextRef="#ctx0" brushRef="#br0" timeOffset="93549.5267">11760 10244 2172 0,'0'0'125'0,"0"0"15"0,0 0 3 0,0 0-14 0,0 0-2 0,0 0-13 16,-39-124-20-16,26 110-18 0,-2 0-6 15,-6 3-11-15,0 0-16 0,-2 4-12 16,-6 2-9-16,-2 5-10 0,-8 0-6 0,-1 9 0 16,-6 6-4-16,-3 4 6 0,-3 5-2 0,-1 6-1 15,0 2 0-15,1 7-4 0,2 1-2 16,0 1 3-16,6 3-2 0,7-3 2 0,9-4 0 15,9-1-6-15,9-5 2 0,10-5-3 0,6-5 3 0,11-3 2 16,12-5 2-16,7-6 1 0,9-5-6 16,10-2 6-16,3-7-3 0,8-8 1 15,3-5 6-15,0-5-11 0,-2-5-3 0,-1-3-1 16,-4-3-4-16,-2-6 10 0,-3-4 3 0,-5-4 1 0,-3-6 1 16,-3-4-2-16,-3 0 1 0,-2-4 0 15,-4 3 2-15,-6 0 1 0,-7 2-3 0,-5 2 0 16,-4 3 1-16,-9 6 1 0,-2 4 0 15,-4 6 8-15,-1 7 4 0,-2 5 4 0,-3 6 6 16,-1 8-3-16,-6 3-5 0,-1 4 1 0,0 5-10 0,-4 6 0 16,-2 8-5-16,-3 7-5 0,-3 5 4 15,2 6-5-15,0 6 6 0,4 5-2 0,5 3-6 16,7 3 2-16,3 2-1 0,5 3 1 16,2-2 6-16,9 0 0 0,7-3 1 0,3-2-2 0,5-3-7 15,4-6 0-15,2-4-1 0,1-5 3 16,-1-6 4-16,4-4 0 0,-1-6-3 0,3-7-4 15,-1-5-1-15,0-1 3 0,-1-3 0 0,-2-7 2 16,-2-3-1-16,-2-4-1 0,-1 1-1 16,-2-2 2-16,-2-3 2 0,-4-1 3 15,-2-1 5-15,-2-2-5 0,-4 2-3 0,-1-2 0 0,-2 1-1 16,-1 2 4-16,-3 1 5 0,-2 2-3 0,-2 4-4 16,2 2 3-16,-4 4-3 0,1 2 1 15,-1 3 0-15,0 3-3 0,0 1-10 0,0 1-2 16,-2 8-1-16,-3 2 3 0,1 4 11 0,-2 4 0 15,4 1 3-15,-1 1-4 0,3 2-2 0,1-2-2 16,5 3 0-16,7-3 4 0,2-3 0 16,5 0 3-16,0-4 4 0,6-1-6 0,2-4 0 0,5-3-2 15,-2-1 1-15,4-5 3 0,-5 0 2 16,1-1 1-16,-1-6-3 0,-3-4-1 16,-2-1 1-16,0-2 2 0,-4-3 5 0,2-4-3 0,-3-1 0 15,-3-2-4-15,1-2-6 0,0 1 7 16,-4-1 2-16,-2 0 2 0,-1 3 4 0,-2 2-8 15,-2 1 3-15,1 4-3 0,-5 3 0 16,2 3 3-16,-3 3-3 0,-1 2 3 0,0 3-6 16,1 1-5-16,0 1-7 0,1 0-4 0,2 7 5 15,3 4 2-15,3 4 5 0,6 5 2 16,4 2-5-16,1 3 7 0,0 2 1 0,1 1 1 16,-3 4 3-16,0-3-6 0,-4 2-3 0,-1 0 1 0,-1-2 0 15,-5 0 3-15,1-2 1 0,-6-1 2 16,-1-2-3-16,-3-2 0 0,0-2 2 15,-4-3-1-15,-6-2 2 0,-2-2-2 0,0-2-2 16,-5-4-1-16,4-1-5 0,-6-4 0 0,2-3-3 16,0 1-7-16,0-4-18 0,5-2-37 0,2-2-68 15,1-2-153-15,2 2-735 0,5 2-652 0</inkml:trace>
  <inkml:trace contextRef="#ctx0" brushRef="#br0" timeOffset="93929.3013">14184 9640 523 0,'0'0'666'0,"0"0"-422"0,0 0 49 0,0 0 15 16,0 0-18-16,0 0-33 0,0 0-70 15,0 0-75-15,0 0-61 0,0 0-29 16,0 0 7-16,0 0 18 0,0 0 20 0,0 0 6 16,-22 28-7-16,31-3-11 0,4 4-9 15,-2 4 2-15,1 2-11 0,2 4-7 0,-3-1-9 0,-1 1-9 16,0 2 1-16,-2 2-3 0,-4 0 4 0,2 5-2 15,-3-1-3-15,-3 1-3 0,3-1-6 0,-3-4-7 16,2-2-16-16,-2-4-38 0,0-2-60 16,0-6-92-16,2-3-163 0,-2-9-511 15,0-5-753-15</inkml:trace>
  <inkml:trace contextRef="#ctx0" brushRef="#br0" timeOffset="94322.3181">14260 9978 2086 0,'0'0'228'0,"0"0"16"16,0 0-52-16,127-81-46 0,-85 67-32 15,-2 4-27-15,4 2-26 0,-2 5-15 16,-4 3-12-16,2 2-10 0,-3 8-7 0,3 5-10 0,-5 4-4 16,0 3-2-16,-3 5-1 0,-2 3 3 15,-1 5 1-15,-5 1 1 0,-4 4-2 0,-1 1-3 16,-4 3 0-16,-4 1-2 0,-6-1 1 0,0-3-4 15,-5 0-11-15,0-7-14 0,-4-5-15 16,2-7 1-16,-2-6 6 0,-2-7 14 0,-3-4 20 16,2-5 5-16,-3-1 5 0,1-7-1 0,0-5-5 0,0-6 0 15,1-2 0-15,3-6 2 0,2-3-1 0,3-2 1 16,6-3-1-16,3-2 1 0,4 1 3 16,6-2 0-16,3-1 1 0,0 3 1 15,7 0-5-15,1 4 6 0,1 3 3 0,1 5 1 0,2 3 4 16,-1 4-4-16,1 4-3 0,1 3-2 15,-3 3-3-15,0 4-1 0,-2 3 1 0,-1 0-3 16,-4 7 1-16,1 5-3 16,-3 4-1-16,-2 2 0 0,-4 3 0 0,-3 4 3 0,-5-1-1 0,-1 0 0 15,-6 2-9-15,0-3-11 0,3 1-25 16,-5-3-40-16,0-2-57 0,0-2-91 0,-5-5-229 16,3-5-682-16</inkml:trace>
  <inkml:trace contextRef="#ctx0" brushRef="#br0" timeOffset="94516.9324">15215 9375 1375 0,'0'0'802'0,"0"0"-724"0,0 0-23 0,0 0-45 0,0 0-52 16,0 0-17-16,0 0-71 0,0 0-144 0,0 0-301 15,0 0-665-15</inkml:trace>
  <inkml:trace contextRef="#ctx0" brushRef="#br0" timeOffset="95020.4148">16023 9549 2786 0,'0'0'164'15,"0"0"-6"-15,0 0-87 0,0 0-48 16,0 0-15-16,0 0 2 0,0 0 11 0,0 0 11 16,0 0 6-16,0 0 1 0,44 145-3 0,-37-103-8 0,2 4-7 15,0 1-7-15,-1 2-6 0,-4-3 4 16,3-2-4-16,-3-4-1 0,4-5-1 15,-2-4-4-15,-2-7 2 0,2-3 0 16,-2-5 0-16,-3-4 2 0,4-2-3 0,-4-5-3 16,-1-2 2-16,1-1 5 0,-1-2 15 0,0 0 13 0,0-5 1 15,-1-5-9-15,1-3-15 0,-1-5-11 16,1-2-2-16,0-2 4 0,0 0-4 0,5-3-1 16,5 1-1-16,6 0-5 0,4 2 3 15,4 4-2-15,3-1 0 0,3 4 3 16,1 2-1-16,1 1-2 0,1 3 2 0,-1 3-2 15,4 1 3-15,-5 3 4 0,0 3-1 16,-2-1-3-16,-3 6 2 0,0 3-2 0,-4 2-2 0,2 4 6 0,-5 1-2 16,0 1 0-16,0 2 3 0,-7 2-5 0,1 0 4 15,-2-2-2-15,-6 2 1 0,-3-2 4 16,-2 2-3-16,3-2 0 0,-10 1 0 16,-2-3-2-16,-3-2 5 0,-5-2 2 0,1-1 4 0,-3-4-3 15,-7-1 0-15,3 0-2 0,-4-3-5 0,4 0 5 16,-2-3-10-16,0-1-1 0,4 0-14 15,2-1-27-15,5-3-25 0,4-1-40 16,4-1-63-16,6 0-156 0,0 2-478 0,1-1-825 0</inkml:trace>
  <inkml:trace contextRef="#ctx0" brushRef="#br0" timeOffset="96328.9028">17027 9952 1421 0,'0'0'450'0,"0"0"-51"0,0 0-137 16,0 0-37-16,0 0-39 0,0 0-53 15,0 0-45-15,0 0-33 0,0 0-33 0,0 0-13 16,0 0-5-16,0 0-1 0,0 0 7 0,36 12-1 16,-40 7 1-16,3 1 0 0,1 0-5 0,0 0 1 15,0-2-1-15,7 2-1 0,2-3 5 16,2 0 0-16,1-2-1 0,5-1 1 0,3-2-2 16,1-3 7-16,3-3-1 0,3-2 2 0,1-4 1 15,-2 0-11-15,1-6 1 0,-3-3-2 16,-2-2 1-16,3-3 1 0,-4-1 0 15,2-2 1-15,1-2-2 0,-6-2 3 0,2 0 1 0,-3-3-1 0,-4-1 3 16,-3 2-6-16,-2-1 4 0,-4 1-2 16,1 2-3-16,-4 4 4 0,-1 2 0 0,0 3 0 15,0 3 7-15,0 3 1 0,0 3-3 16,0 3-6-16,0 0-11 0,0 0-9 0,-1 5 0 16,-2 6 4-16,-1 3 3 0,1 5 5 0,-3 2-1 15,6 4-3-15,0 1 5 0,2 3-4 0,6 0 3 16,2 2 3-16,2 0-5 0,5-1 5 15,3-2-8-15,2-2-3 0,2-5 1 0,6-4-14 0,-2-5-2 16,4-4-7-16,-4-3-6 0,3-5 5 16,-4 0 0-16,-3-7 1 0,1-4 1 15,-2-6 2-15,0-1-1 0,-2-5 6 0,1-4 11 0,2-2 2 16,-1-5 6-16,1-3 4 0,-4-2-2 16,2-4 4-16,0-3 0 0,-5-6-1 0,1 0 3 15,0-4-3-15,-2 2 3 0,-1 2 2 16,-3 3 4-16,1 6 12 0,-2 4 10 0,-4 7 8 0,0 8 6 15,-3 6-1-15,-2 4-2 0,1 7-3 0,-3 3-9 16,0 4-16-16,0 2-10 0,0 7-7 0,0 7-2 16,-4 3 7-16,0 9-2 15,-2 5-1-15,0 8 2 0,-1 3-4 0,3 5 0 16,-2 4 2-16,-1 2 0 0,2 2 1 16,-4-1 1-16,7-1-1 0,0-3-3 0,3-3 0 0,0-5-2 15,11-3-5-15,2-8 3 0,6-5 2 0,1-8 1 16,1-5 2-16,-1-4-1 0,1-4 2 15,-3-6 0-15,1-1 0 0,1-5 1 0,-1-4-4 16,1-4 2-16,-1-1 0 0,0-4 0 0,0 0 4 0,-3-3-1 16,2 1 0-16,-2 0 1 0,-2-1-5 15,2 0 2-15,-4 1 0 0,1 1 2 0,-6 0 3 16,0 1-1-16,0 4 0 0,-1 0-1 16,-2 2 4-16,-3 2-1 0,1 5 2 0,-2 2 6 15,-1 1-5-15,0 2 0 0,0 0-8 0,0 0-7 16,0 5 4-16,-2 5-2 0,-2 3 3 0,2 2 1 15,1 3-2-15,2 2 1 0,-1 1-1 0,3 0 0 16,6 0 1-16,3 0 1 16,5 1 0-16,7 0-4 0,5-2 6 0,6 1-5 0,5-3-2 15,1-4 2-15,5-1-7 0,-4-6 6 16,3-4-1-16,-2-3 3 0,0 0 2 16,-1-4 1-16,-1-4 0 0,2-5 5 0,-2-2-6 0,-3-3 2 0,0-4 1 15,-5-1-1-15,-2-3 2 16,-4 3 1-16,-5-4 3 0,-2 1-3 0,-5-1 3 15,-4 3-2-15,-5 2-3 0,-5 2 4 0,-1 2-6 16,-2 4 5-16,-8-1 0 0,-2 3-5 0,-7 3 5 16,-2 2-5-16,-7 2 1 0,-3 3 2 0,-2 0-7 15,-6 6 2-15,1 3 0 0,1 3 0 0,4 3 1 16,5 1 0-16,5 2-2 16,6 1-4-16,3 0 3 0,5 3-2 0,4 0-1 15,3 1 5-15,2 1-7 0,3-1 4 0,8-2-2 0,7 0-5 16,3-2 5-16,4-3-1 0,7-4 2 0,2-3 6 15,1-3-5-15,1-3 1 0,-1-1 0 16,-1 0-2-16,0-4 9 0,1-3-3 0,-1 2 2 16,-3-4-1-16,-3 2-4 0,-5-1 3 0,-2 2-1 15,-5-1 4-15,-2 1-2 0,-2 3-2 16,-2-1 0-16,0 3-5 0,-1 0 3 0,-2 2-4 16,1-1 0-16,-1 0 1 0,1 6-8 0,1 3 2 15,2 2 1-15,-3 3 1 0,0 2 6 16,2 1 0-16,-4 4 4 0,3-1-2 0,-3-1-2 0,-1 1 1 15,4-1 0-15,-2 0 0 0,1-1 3 0,2 0 0 16,1-4 1-16,4-3-3 16,-2-4 0-16,3-3 4 0,1-4-1 0,0 0 4 0,4-1 1 15,3-5-3-15,1-2 0 0,2 1-3 0,0-5 2 16,2-1 3-16,-1 1-3 0,1-4 3 0,-5 4-4 16,1-3-1-16,-2 2-1 0,-4 2 1 15,-1 1 1-15,-2 2 1 0,2 2 2 0,-6-1-7 16,3 5 1-16,-1 1-2 0,-3-1-2 0,-1 2 5 15,0 0-3-15,-1 0 3 0,1 0-1 0,0 5-6 16,1 2 4-16,5 1 0 0,2 2 2 0,4 1 2 16,2 2-2-16,0 0-1 0,3-2-2 15,-4 2-5-15,1-2-26 0,0-4-31 0,-1 2-43 16,-2-4-57-16,0-1-76 16,0-4-151-16,-6 0-423 0,-4 0-726 0</inkml:trace>
  <inkml:trace contextRef="#ctx0" brushRef="#br0" timeOffset="96694.7851">19619 9558 1338 0,'0'0'308'0,"0"0"-202"0,0 0-29 15,0 0-54-15,0 0 3 0,132-53 30 0,-84 51 23 16,6 0 21-16,4 2 9 0,1 2-2 15,7 5-20-15,0 0-25 0,0 2-18 0,0 2-16 16,-2-4-4-16,-3 2 5 0,-3-2 12 0,-2-1 17 16,-1 0 4-16,-4 0-2 0,-3-3-7 15,-2-2-14-15,-7 0-1 0,-4 1 4 0,-5-2 4 16,-8-2 9-16,-2-2 13 0,-6-1 3 16,-3-2-6-16,-5 0-2 0,1 0-15 0,-4-1-10 0,1 2-3 15,0 0-13-15,-3 1-5 0,0 1 0 16,-1 1-1-16,1 1 1 0,-1 1-6 0,0 1-5 15,0-1-6-15,0 1-5 0,0 0 0 0,0 0-4 16,0 0-3-16,0 0 1 0,-1 2 1 16,-2 4 2-16,-4-2 8 0,0 4-5 0,-2-2-9 15,-5 2-25-15,0 2-47 0,-7 3-74 0,-5 0-156 0,7-3-579 16,5-2-765-16</inkml:trace>
  <inkml:trace contextRef="#ctx0" brushRef="#br0" timeOffset="99143.6171">4386 12144 2092 0,'0'0'180'0,"0"0"11"0,0 0-1 16,-126-33-51-16,100 30-29 0,5 3-23 15,5 0-23-15,3 0-21 0,4 2-16 0,2 2-11 16,3-1-4-16,4 2 0 0,0 0 3 15,8 0 8-15,8 2 11 0,9 0 8 0,15 0 6 16,13-3-5-16,17 0-8 0,17-4-9 0,14 0-12 0,11-5-3 16,9-2-3-16,6-3-3 0,0-1 3 31,1-5-2-31,-2-2 4 0,-5 2-3 0,-5-3-1 16,-11-3 0-16,-5 0-6 0,-13 1 3 0,-11 2-1 15,-8 2 1-15,-15 2 3 0,-10 2-3 0,-10 4 0 0,-9 3 2 0,-12 3-3 0,-4 2 2 16,-8 1-1-16,-5 0-2 0,-9 6 0 15,-11 7-2-15,-10 6 1 0,-10 7-1 0,-12 9 3 0,-11 4-2 16,-8 5 2-16,-9 6 0 0,-9 6 0 0,-3 10 1 16,-5 7 4-16,-4 7-2 0,-1 11 1 15,-2 3-1-15,-2 3-3 0,2 5 5 16,5-4-1-16,3-1 1 0,1-1 2 0,8-3-7 0,7-4-3 16,3-3-3-16,6-5-1 0,3-9 5 15,11-6 0-15,3-6 1 0,9-9-1 0,7-6-1 16,10-6 0-16,5-11-1 0,9-7 6 0,5-7-2 15,6-7 6-15,5-5 3 0,3-2 0 16,0-1 8-16,1-7-9 0,2-4-4 0,4-3-3 0,1-1-12 16,7-3 0-16,0 1-1 0,5 1-4 15,4 1 7-15,4 0 2 0,5 2 1 0,2 1-1 16,4 5-1-16,4 4-2 16,1 4 2-16,1 3 3 0,2 8-1 15,0 6 3-15,3 5 0 0,1 3-3 0,3 7 4 0,0 3 2 0,-1 1-1 0,3 4 3 16,-2-1-5-16,-6 2-1 0,1-3 0 15,-5 0-1-15,-6-3 3 0,-2-2 2 16,-6-4-1-16,-5-3-1 0,-4-1 0 0,-6-6-2 16,-3-1 2-16,-4-5 2 0,-2-3-3 0,-2-1 3 15,-1-3-2-15,-1-1 0 0,-2-1 3 0,1-1-2 16,-1-1 3-16,0 1 3 0,0-1-5 0,-4-1 3 16,2 2-2-16,-3-1-2 0,1 0 3 15,2 1-1-15,-2-2-4 0,1-1-9 0,1 0-14 16,2 0-32-16,0 0-51 0,0 0-86 0,0 0-136 15,1-1-363-15,2-2-978 0</inkml:trace>
  <inkml:trace contextRef="#ctx0" brushRef="#br0" timeOffset="99467.3962">6321 13032 1319 0,'0'0'1090'16,"0"0"-929"-16,0 0 17 0,0 0-11 0,0 0-31 16,0 0-8-16,0 0-13 0,0 0-15 15,0 0-14-15,0 0-11 0,0 0-18 16,0 0-17-16,0 0-15 0,0 0-4 0,-66-77-9 16,85 77 2-16,10 0 1 0,10-1-11 0,11 1 7 0,6-3-2 15,7 2-1-15,6-1 5 0,0 0-8 16,-5 1-2-16,3-1-1 0,-5 1-6 15,-4 1 7-15,-1-1 0 0,-4 0 0 0,-5 1-1 16,-1 0-1-16,-7 0-1 0,-6 0 1 0,-5 0 4 16,-6 2-5-16,-6 1 0 15,-4-1 0-15,-7 1-6 0,-4-2 4 0,-2 2-7 0,0 2-8 0,-1 1-13 16,-7 1-29-16,-5 4-26 0,-4 0-32 0,-6 2-38 16,-6 3-43-16,-3 0-78 0,-6 3-180 0,8-5-433 15,9-3-620-15</inkml:trace>
  <inkml:trace contextRef="#ctx0" brushRef="#br0" timeOffset="99761.9113">6281 13520 1780 0,'0'0'334'0,"0"0"-19"0,0 0-90 16,0 0-65-16,0 0-18 0,0 0-7 0,0 0-9 16,0 0-13-16,0 0-20 0,0 0-20 15,0 0-18-15,165 38-9 0,-100-43-13 16,9 0-7-16,2-1-6 0,1-1-5 0,-1 1 1 15,0 2-2-15,-1-2 1 0,-2-1-1 16,2 2 1-16,-6-1-2 0,0 2-1 16,-2 1-2-16,-12-1-4 15,-4 2 1-15,-4-1-1 0,-11 2-4 0,-7 1 4 16,-7 1-3-16,-5-1 0 0,-8 0 1 0,-7 0-5 0,0 0 4 0,-2 0-1 16,0 0 2-16,0 0 1 0,-3 2-1 0,-6 0 0 15,0 2-2-15,-3-1-1 0,1 1-3 0,0-2-3 0,1 2-6 16,2-1-16-16,5 0-23 0,-2-1-46 15,3-1-63-15,2-1-131 0,0 0-596 0,0 0-861 0</inkml:trace>
  <inkml:trace contextRef="#ctx0" brushRef="#br0" timeOffset="101115.6447">8791 11485 164 0,'0'0'767'0,"0"0"-431"0,0 0-51 16,0 0-24-16,-128 22-21 0,100-18-8 15,6 1-34-15,-2 0-32 0,-1-1-38 0,8 1-20 16,0 0-10-16,0-2-18 0,10 0-15 0,1-1-17 16,3-1-16-16,2 1-10 0,1-1-7 0,0 0 2 15,1-1 11-15,3 1 11 0,5 1 8 0,8-2 4 16,3 1-3-16,6-2-10 0,13-4-6 0,9-2-7 16,10-2-6-1,11-2-3-15,12 1-2 0,9-1 2 16,8 2-3-16,6-4-2 0,6 4-2 15,2-1-5-15,2 3 1 0,1 0-4 0,0 1 1 16,-4 2-1-16,-1 0-1 0,-1 0 2 0,-5 2-2 0,-2 0 2 0,-6-1 0 0,-7 2 0 16,-9 1 2-16,-5-1-3 0,-10 0-2 0,-8 0 1 15,-9-1 0-15,-10 2 2 0,-10-1 1 0,-8 0 0 16,-8 1 2-16,-6-1 1 0,-4 0 6 16,-2 1 3-16,0-1-2 0,-7-2-4 0,-2 0-11 0,-6-1-14 15,-4-1-19-15,-6 1-26 0,-6 3-31 16,-3 0-44-16,-5 1-63 0,0 0-127 0,10 0-391 15,10 1-936-15</inkml:trace>
  <inkml:trace contextRef="#ctx0" brushRef="#br0" timeOffset="101463.7436">9688 11521 2304 0,'0'0'197'0,"0"0"-113"15,0 0-4-15,0 0 6 0,0 0 14 0,0 0 22 16,0 0 0-16,0 0-13 0,0 0-20 16,0 0-7-16,-31 118-9 0,32-90-3 15,-1 5-4-15,1 4-9 0,2 5-4 0,3 5-10 16,-4 5-7-16,4 2-7 0,-4 4-10 0,-1 2-6 0,-1 4 0 16,0 4 0-16,-1 3 5 15,-5 4 1-15,2 0 1 0,-4 0-4 0,4-3 4 16,-2-7-11-16,4-2-3 0,0-9 0 15,1-6-12-15,-2-8 8 0,1-5 0 0,1-6-2 16,-1-3 9-16,1-6-6 0,1-4 0 0,0-7 1 0,0-5-9 0,0-2 5 16,0-2 2-16,0 0 0 0,0-6 0 15,3-3-3-15,0-2-8 0,1-2-13 16,-3-5-16-16,0-1-28 0,0-1-43 0,0-3-57 0,-1-2-121 16,2 8-467-16,-2 4-1001 0</inkml:trace>
  <inkml:trace contextRef="#ctx0" brushRef="#br0" timeOffset="101863.7734">11017 11975 2337 0,'0'0'453'0,"0"0"-256"0,0 0-50 0,0 0-32 0,0 0-26 16,-150-36-7-16,111 45-12 0,-1 5-15 0,0 6-6 15,1 0-10-15,5 1-11 0,7 3-1 16,7 1-13-16,8 1-4 0,5 3-1 0,5-2-8 0,2 3 4 16,13 0 0-16,4 2 0 0,10-1 7 15,4 0-3-15,9 0 0 0,2 1 0 0,2-2-7 16,3 1 2-16,-3-1-3 0,-1-1 2 16,-5 0-1-16,-5-2-1 0,-6 1 2 15,-5-3-3-15,-8 0 3 0,-8-3-1 0,-4 3-2 16,-1-1 2-16,-9-1-5 0,-3-3 3 0,-7-3 1 15,2-2 0-15,-5-3 5 0,-4-1-2 0,-5-1 3 0,-1 0-1 16,-5-4-2-16,0 1 2 0,-6-2-1 0,-3-2 0 16,1-2-1-16,-4 2 0 15,4-1 1-15,1-1-4 0,6-1 2 0,5 0 1 0,6 0-4 16,6 0 2-16,6 0-2 0,5-1-2 0,2-1 0 16,3-3-6-16,4-2-10 0,0-1-28 0,9-3-47 15,5-6-71-15,8-3-166 0,-3 4-811 16,-2 3-619-16</inkml:trace>
  <inkml:trace contextRef="#ctx0" brushRef="#br0" timeOffset="102346.236">12307 12179 2766 0,'0'0'74'0,"0"0"12"16,0 0-1-16,0 0-2 0,0 0 13 0,0 0 7 15,-125-74-5-15,113 67-10 0,1 2-12 16,0 0-12-16,3 2-18 0,4 0-13 0,2 3-9 16,0 0-12-16,1 0 2 0,1 0-6 0,0 0-1 15,0 0 1-15,0 0-8 0,0 0 3 16,0 3 0-16,3-1 4 0,2 1 7 0,6 1 7 15,6-1 5-15,8-1-1 0,10 1 0 0,9-3-8 16,10 0-3 0,13 0-4-16,6 1-3 0,6-1 1 0,1 0-1 0,5 0-3 0,-5-1 2 15,2 0 1-15,0-2 0 0,-2-1 3 16,0 3-1-16,-5-1-2 0,0-1-1 0,-8 0 0 0,-3 0 3 16,-8 1-2-16,-10 0-1 0,-8 1 1 0,-8-1-4 15,-9 1 1-15,-6 0 0 0,-10 0 4 0,-2 0 2 16,-3 1 4-16,0 0-11 0,0 0-3 15,0 0 0-15,0 0 0 0,0 0 0 0,0 0 0 16,0 0 0-16,-1 0 0 0,-2 0 0 0,0-1 0 16,-4 0 0-16,5 1 0 0,0 0 0 0,0 0 0 15,1 0 0-15,1 0 0 0,0 0-11 16,0-2-33-16,0 2-18 0,0 0-26 0,3 0-31 16,1 0-60-16,9 0-110 0,-5 0-586 0,0 2-893 15</inkml:trace>
  <inkml:trace contextRef="#ctx0" brushRef="#br0" timeOffset="102766.263">14989 11593 1681 0,'0'0'236'16,"0"0"-189"-16,0 0 48 0,0 0 40 0,0 0 36 15,-136-88 15-15,117 77-16 0,4 0-21 16,-1-1-13-16,2 2-14 0,3 0-20 0,1 3-15 16,1 2-18-16,2 2-10 0,5 2-8 0,1-1-11 15,1 1-8-15,0 1-15 0,1 0-6 0,6-1-2 16,5 1 3-16,9 0 8 0,11-1 2 15,13 0 1-15,12-2-2 0,8 2-6 16,9 1 1-16,6-1-3 16,3-1-1-16,1 1 3 0,0-1-2 0,0 0 0 15,-7 0-2-15,-5-1-1 0,-2 2-3 0,-7 0-1 0,-5 0-1 0,-7 0-3 16,-2 0 0-16,-7 1 1 0,-2 0-2 0,-8 0 1 16,-5 1 1-16,-8-1-2 0,-7 0 2 0,-3 0-6 15,-6 0 1-15,-3 0-4 0,0 0-9 0,0 4-7 16,-4 3-23-16,-7 3-25 0,-4 2-38 15,-6 2-44-15,-4 1-57 0,-9 0-114 0,9-4-417 16,7-5-906-16</inkml:trace>
  <inkml:trace contextRef="#ctx0" brushRef="#br0" timeOffset="103026.4578">15310 11596 2356 0,'0'0'167'0,"0"0"-2"0,0 0-61 16,0 0-18-16,0 0 3 0,0 0-10 0,0 0-8 15,0 0 13-15,0 0 10 16,0 0 13-16,0 0-1 0,0 0-19 0,0 0-12 0,-20 147-13 16,11-105-8-16,0 2-7 0,-2 7-11 0,0 5-8 15,0 1-9-15,0 1-4 0,0 2 0 0,1 0-5 16,2-1 0-16,3 0-5 0,4-5-5 16,1-3 6-16,1-1-1 0,1-2 1 15,6-2 5-15,-4-2-8 0,2-3-2 16,-2 0-2-16,2-4-3 0,-2-1 6 0,2-1 1 0,-3-6-3 0,-1-2-1 15,3-2-14-15,-2-4-19 0,-1-1-27 0,5-3-50 16,-1 0-62-16,2-5-120 0,0-4-464 0,-5-3-1002 16</inkml:trace>
  <inkml:trace contextRef="#ctx0" brushRef="#br0" timeOffset="103513.3324">15898 12407 1878 0,'0'0'1003'0,"0"0"-860"16,0 0 2-16,0 0-60 0,0 0-22 0,0 0-10 0,0 0-25 15,0 0-5-15,0 0-4 0,0 0 2 16,118-18-3-16,-90 21 0 0,6 2-3 0,0-2-6 16,-1-2 2-16,3 2-2 0,-1-3 1 15,1 0 3-15,-4 0-5 0,-1-4 2 0,-4 0-1 16,-5-1-6-16,-2-2 13 0,-6-2 4 0,2-2 4 15,-5 0 5-15,0-2-6 0,-3-2-4 0,-3 1-1 16,2 3-1-16,-5-3 1 0,-1 4 0 0,-1 0-2 16,0 4-7-16,0 0 4 0,-4 2-2 15,-5 2-1-15,-4 2 6 0,-11 0-11 0,-2 9-1 0,-9 4-4 16,-2 3-6-16,-8 5 9 0,3 2-2 16,1 4 3-16,3 2 4 0,6 3-8 0,8 3 0 0,6 1-1 15,6-3-2-15,10 0 4 16,4-2 3-16,11-1 0 0,10-2 1 0,10 0 3 0,8-4 1 15,7 0 1-15,8-5 2 0,4-4-4 16,3-5-1-16,-1-3-1 16,-1-3-5-16,-1-4 4 0,-1 0-3 0,-7 0 3 15,-2-2 3-15,-8-3-7 0,-4 2 1 0,-7-2-2 0,-7 1 0 0,-4-1 4 16,-4 1 2-16,-5-1 0 0,-2 0 1 16,-5 3-2-16,-2 0 1 0,2 1-1 0,-4-1 1 15,0 2-4-15,0-1 1 0,0 1-4 0,0 0-9 16,0-1-1-16,0 1-13 0,-4 0-13 0,2 0-20 15,-4 0-29-15,-3 0-40 0,-5 5-58 0,-1 1-112 16,2-2-405-16,5 1-1027 0</inkml:trace>
  <inkml:trace contextRef="#ctx0" brushRef="#br0" timeOffset="104413.9881">8456 13862 298 0,'0'0'482'0,"0"0"-78"15,0 0-104-15,0 0-41 0,0 0-3 16,0 0-23-16,0 0-19 0,0 0-26 0,0 0-21 16,0 0-26-16,0 0-22 0,0 0-17 0,0 0-23 15,37-94-9-15,-34 92-12 0,-2 1-12 0,-1 1-8 16,0 0-12-16,1 0-8 0,0 0-6 0,0 0-4 16,2 0 5-16,5 4 2 0,3-1 8 15,5 2 2-15,3-2 1 0,3 2-3 0,2-2-5 16,5 0 3-16,7 1-10 0,1-2 2 0,5 1 2 15,5-3-5-15,-1 0 7 0,8 1-2 16,0-1-2-16,7 0 1 0,2-3-4 0,4 1-2 0,2-1-1 16,4-2-5-16,2 2 2 15,5-3 0-15,7 3-1 0,-1-2 1 0,8-1 1 16,2 2 0-16,3-2 0 0,4-1 3 16,2 1-5-16,5 0 1 0,1 2 1 0,3-2-5 0,2-1 8 15,2 2-4-15,2-1-1 0,1 1 6 0,3-1-3 0,2 2 3 16,0-2-2-16,1 1-3 0,2 0 1 0,2 0-3 15,2 1 1-15,-1-1-1 16,-1 1 1-16,0 2-1 0,0 0 2 16,-2-1 7-16,1 1-6 0,-5 2-1 0,0-2 2 15,-4 1-14-15,-1 0 10 0,-1-2 0 0,1 3 0 0,-4-3 9 16,3 0-6-16,-4 1 1 0,3-1 2 0,-4 0-8 16,4 0 9-16,-3-1-5 0,2 1 1 0,-2-1-1 15,-2 3-1-15,-1-4 2 0,0 1-1 0,-3 0 8 16,-5-1-8-16,-3 3 1 0,-8-3 1 15,-4 0-10-15,-6 1 10 16,-4-1-3-16,-8-1-1 0,-6 2 8 0,-5-2-7 0,-7 3 0 0,-4-1 2 16,-9 0-9-16,-3-1 6 0,-8 2 0 15,-6-2-1-15,-5 2 4 0,-4-1-2 0,-5 2 2 16,-2-1-5-16,-3 2 0 16,-3 1 0-16,-1 0 0 0,0 0 0 0,0 0 0 0,0 0 0 15,0 0 0-15,0 0 0 0,-2 0 0 0,-4 1 0 16,2 3 0-16,-4 1 0 0,3-1 0 0,-3 1 0 15,-3-1-2-15,2 1-8 0,-3 0-2 0,-2-1-17 16,1 2-15-16,-7 0-23 0,0-1-37 16,-3 1-60-16,-4 0-133 0,6-1-589 0,7-2-900 0</inkml:trace>
  <inkml:trace contextRef="#ctx0" brushRef="#br0" timeOffset="105320.4213">10500 14530 1801 0,'0'0'277'0,"0"0"-3"0,0 0-44 0,0 0-40 0,0 0-21 0,0 0-32 16,0 0-30-16,0 0-26 0,0 0-26 0,0 0-12 15,0 0-9-15,0 0-7 0,0 0 5 0,121-42 1 16,-119 64 8-16,-1 4 6 0,-1 3-7 15,-1 4-3-15,-8 0-12 0,-1 0-10 0,-2 1 1 16,-4 0-1-16,0-2 0 0,-5-1 0 0,1 0-8 16,-7-2-3-16,4 0 0 0,-5-2 0 15,3-2 1-15,-4-2 2 0,0-5-2 0,-2-3-2 16,0-3 4-16,-3-5-3 0,0-5 2 0,1-2 7 16,1-1-7-16,1-9 0 0,-1-4-4 15,5-1-7-15,-1-4 9 0,8-3 0 0,-1-1 1 16,7 0 2-16,2 0-7 0,4-3-1 0,0 0 1 15,0-1-2-15,6 1 3 0,1 0 1 0,1 2-2 16,0 2-2-16,3-1 2 0,7 4-3 0,0-1 3 16,3 1 10-16,4 2-11 0,4 1 1 15,6 0-4-15,2 2-6 0,5 2 9 0,4 0-1 0,4 1 3 16,4 0 0-16,1 2-2 0,4-1 1 16,0 3-3-16,1 0 4 0,5 1 1 0,-3 0-1 15,6 2 2-15,0-1-6 0,2 2 2 16,3-3 0-16,2-1 1 0,2-1 9 0,1 0-6 15,2-1 0-15,-1-1-1 0,2 1-4 0,-1 0 4 16,-1-1 0-16,-2-1 2 0,1 2 3 16,-5 0-4-16,-1 0 1 0,-2 0-2 0,-2 1-2 0,-3 1 5 15,-7 0 1-15,-3 0 0 0,-5 0 1 16,-6 1-3-16,-5 0-1 0,-5 2 2 0,-5-1 3 16,-6 3-4-16,-4-1 0 0,-3 2-2 0,-6 0-11 15,0 1 13-15,-2 0-4 0,0 0 2 16,0 0 10-16,0 0-13 0,0 0 0 0,-4 1-1 15,-1 5-5-15,-2 0 7 0,-2 0 1 0,1 2 2 16,-1 0 3-16,-2 0-11 0,4 0-9 0,1 3-11 16,-2-2-19-16,2 4-37 0,1-2-53 0,2 0-91 15,0 0-204-15,1-1-787 0,1-6-514 16</inkml:trace>
  <inkml:trace contextRef="#ctx0" brushRef="#br0" timeOffset="105662.7041">11683 14904 2448 0,'0'0'144'0,"0"0"-5"16,0 0 10-16,0 0-5 0,0 0-19 15,0 0-16-15,0 0-22 0,0 0-14 0,0 0-12 16,0 0-7-16,0 0-11 0,134-103-6 0,-80 93-4 16,7 1-3-16,6-2 0 0,7 2-2 15,3-1-4-15,4 1-6 0,1-1-2 0,-2 2-4 16,2 1-2-16,-4 0 1 0,-5 3-6 0,-8-2 2 16,-4 3-5-16,-5-1-3 0,-9 1 3 15,-8 1 1-15,-5-1 1 0,-9 3 1 16,-6 0-4-16,-8-2-2 0,-5 2-1 0,-2 0 1 0,-4 0 1 0,0 0-2 15,-5 0-10-15,-6 0-17 0,-4 0-16 0,-6 2-29 16,-6 1-33-16,-2 0-46 0,-3 2-92 16,-1-2-209-16,7 1-743 0,10-3-334 0</inkml:trace>
  <inkml:trace contextRef="#ctx0" brushRef="#br0" timeOffset="106139.8659">12350 14832 894 0,'0'0'517'15,"0"0"-40"-15,0 0-132 0,0 0-63 16,0 0-43-16,0 0-35 0,0 0-45 0,0 0-29 16,0 0-21-16,0 0-27 0,0 0-17 0,0 0-24 15,0 0-17-15,23-82-9 0,-23 91 2 0,0 4 10 16,0 8 8-16,0 5 7 0,0 5-1 0,-1 5-2 15,-2 5-1-15,-3 3-6 0,4 3-1 16,-5 1-1-16,1 4-5 0,1-2-3 0,-6 3-7 16,2 1-4-16,-1-2-4 15,2 0 5-15,-3-2-1 0,1-6-4 0,2-1 2 16,-2-4-6-16,2-3-1 16,1-4 4-16,-1-1-7 0,0-4 7 0,1-3-3 0,1-6-6 0,2-4 11 0,3-5-12 0,0-1 5 15,1-6 0-15,0-1-15 0,0-1-1 0,0 0-16 16,0-1-20-16,5-4-23 0,4-5-45 15,1-3-54-15,4-4-116 0,-2 1-360 0,-4 5-1107 16</inkml:trace>
  <inkml:trace contextRef="#ctx0" brushRef="#br0" timeOffset="106822.1667">12697 15365 1834 0,'0'0'727'15,"0"0"-590"-15,0 0 9 0,0 0-18 0,0 0-4 16,0 0-10-16,0 0-27 0,0 0-24 16,136-8-19-16,-100 6-7 0,2-2-10 0,2-2-2 15,4-2-1-15,-3 0-5 0,1-3 1 0,-2 0-6 16,-3-1 1-16,-2-1-1 0,-2 1-1 16,-4-1 1-1,-4-1-4-15,-5 2 5 0,-6-1-3 16,-4 0 3-16,-3 1 3 0,-3 0-3 0,-3 0 6 0,0 1-5 0,-1 1-1 15,-1 0 5-15,0 1-6 0,-3 0 0 0,-2 1-1 0,1 1-5 16,-1 1 3-16,-2 0-4 0,-1 1 3 0,-1 1-3 16,-1 4 1-16,-3 0 2 0,-4 0-4 0,-3 7 1 15,-4 4-6-15,1 3 4 0,-2 6 3 16,-2 2-3-16,-1 3 5 0,1 4-1 0,3 2-3 16,-1 3 8-16,5 5-6 0,2-1 3 0,6 1 0 0,1-1-10 15,5 1 7-15,6-5-5 0,2-1 0 16,8-4 4-16,6 0-3 0,5-4 4 0,6-2-2 15,5-6 4-15,10-3-3 16,5-7 0-16,7-1 0 0,3-5-9 0,5-1 11 0,0-1-7 16,0-5-1-16,-2-1 11 0,-1-2-13 0,-5 0 8 15,-1 0-4-15,-1 0-6 0,-2 0 5 0,-4-1-4 16,-4 2 2-16,-5-1 5 0,-7 4-3 0,-8-1 1 16,-6 2-3-16,-7 1 0 0,0 2 0 15,-7 1 0-15,-1 0 0 0,0 0 0 0,0 0 0 16,0 0 0-16,0 0 0 0,-1 0 0 0,-5 0 0 15,1 0 0-15,0 0 0 0,1 1 0 16,1 2 0-16,-3-3 0 0,5 1 0 0,1-1 0 16,-1 0 0-16,1 0 0 0,0 1 0 15,0-1 0-15,0 2 0 0,0-2 0 16,0 0 0-16,0 0 0 0,0 0 0 0,0 0 0 16,0 0 0-16,0 0 0 0,0 0 0 0,0 0 0 0,0 0 0 0,0 0 0 15,0 0 0-15,0 0 0 0,0 0 0 16,0 0 0-16,0 0 0 0,-1 1 0 0,-1 1 0 15,-1 1 0-15,1 0 0 0,1-1 0 0,0 1 0 16,1-1 0-16,-1 0 0 0,0 1 0 16,-2-1 0-16,1 2 0 0,0-3 0 15,1 4 0-15,-2 0-3 0,-2-1-73 0,1 2-36 0,-5-1-86 16,1-2-299-16,4 0-1346 0</inkml:trace>
  <inkml:trace contextRef="#ctx0" brushRef="#br0" timeOffset="108795.9881">1558 16605 1226 0,'0'0'117'0,"0"0"-81"16,0 0-51-16,0 0-2 0,0 0 25 0,0 0 18 16,0 0 4-16,0 0-3 0,0 0 1 15,0 0 5-15,0 0 11 0,0 0 17 0,124 12 9 16,-96-10 8-16,1 1 2 0,4-1-9 0,4 1 0 16,2 0-5-16,4 0-7 0,5 0 3 0,5 1-4 0,2 0-1 15,5 1-3-15,3 1-4 16,7 1-1-16,4 1-7 0,5 1-3 0,2-1-3 15,9-1-3-15,2 1 2 0,3-1 0 0,4 2 2 0,2-3 2 16,1 0 1-16,1-1 4 0,6-3-2 16,4 1-2-16,6-2-4 0,2-1-6 15,5 0 0-15,7 0-8 0,0-3 1 0,9 0-3 0,1-2-7 16,8-1 4-16,1 1-2 0,3-2 1 0,7-1 2 16,1 0-2-16,6 0 2 0,1 0-2 15,6 0 4-15,0-1-2 0,7 0 1 0,5 2 5 16,3-2-7-16,0 1 4 0,4 0-9 0,3 0-3 15,-2 0 6-15,4 1-4 0,3 0 2 16,2 1-2-16,0 0-2 0,6 1-1 0,2 0 1 16,2 1 1-16,5-2 1 0,1 1-5 0,-3 2 1 15,5 0-1-15,-1 2-2 0,1 0 4 0,2 1 2 16,4 0 4-16,4 0-2 0,1 1 2 0,5 2 1 16,0 0-1-16,2 2 5 0,2-2-1 15,1 1-4-15,-3-1 3 0,2 1-8 16,-2-2 3-16,-1 0-2 0,-5 2-2 0,1-1 4 0,-5 3-2 15,2-4 2-15,-8 1-7 16,-1 1 3-16,-2 1-3 0,-6-1-1 0,-4 1 3 16,-8 0-1-16,0-1 1 0,-4-2 1 0,-6 2-4 15,-1-1 6-15,-10 0-4 0,-3 0 3 0,-9 0 4 0,-7-1-7 16,-9-1 3-16,-7 1-3 0,-11-2 0 16,-8 0 2-16,-14 0 0 0,-11 0 0 0,-12-2-1 15,-11-3-3-15,-14 1 0 0,-15-2 1 0,-11 0 3 16,-13-1 1-16,-11-1 4 0,-8 0-4 0,-4-1-5 15,-4-2 2-15,-1 1-8 0,0 2 4 0,0 2 1 16,0 3-5-16,0 2 0 0,0-1-13 16,-1 2-7-16,-5 0-19 0,-4 0-34 0,-4 0-61 15,-10 0-154-15,1 2-759 0,8-2-729 0</inkml:trace>
  <inkml:trace contextRef="#ctx0" brushRef="#br0" timeOffset="110962.6723">1031 16451 1902 0,'0'0'141'0,"0"0"-50"0,0 0-38 16,0 0-20-16,16-159-11 0,-12 113-3 0,3-3-3 0,-3-3-3 15,4 0-3-15,-4-3 1 0,3-3 4 16,-1-4 0-16,-2-5-2 31,0-3 0-31,1-4-1 0,-3-4-4 0,0-1 10 0,2-6 2 0,-2 1 2 0,-2-6 1 16,1 0 2-16,0-4 1 0,-1 1 1 0,0-3 7 0,2-2-8 0,3-1-6 16,-2-1-2-16,4 0-7 0,-2-1 7 0,4 0-1 0,0 1 1 15,4 0 7-15,1 0-5 16,0 0 2-16,-1 4-1 0,5 0-5 0,-1 2 1 15,-2 1-3-15,5-19 4 0,3-13-6 0,0-3 0 16,-2-4-16-16,-7 24-3 0,2 14 2 0,-5 7-1 16,0 1 13-16,1 2-1 0,-1 3 3 0,0 0-2 15,2 3-1-15,-1 5 1 0,0 0-3 0,0 3 0 16,-2-3 1-16,2 0-3 0,2 2 9 0,-1 1-5 16,-1 4 1-16,0 5 6 0,4-1-9 15,-3 6 7-15,4 3-1 0,-4 3 0 0,4 5 3 16,-2 2-2-16,2 2-1 0,-3 1-6 0,4 1-1 15,1 2 0-15,-5 4-4 0,5 6 3 0,-2 3-2 16,-2 3-1-16,2 1 1 0,0 5-5 0,-3 4 1 16,1 2-5-16,1 2-4 15,4 2 4-15,1 2-6 0,2 2 5 0,4 1 4 0,4 0-2 16,5 1 9-16,-1 1 2 0,6-1-1 0,0 2 3 16,3-1-3-16,2 0 0 0,2 3-1 0,0-2 0 15,5-1-1-15,2-1 3 0,3 1 0 0,3-2-2 16,2 0 3-16,3 0-2 15,2 0-1-15,2 0 3 0,2 1-4 0,4-4 2 0,-1-2 0 16,3 1-4-16,1-1 6 0,4 0-4 0,2-1-2 16,1 1-2-16,2-2-6 0,2 2-2 0,1-1-2 15,-1-1 4-15,6-2 1 0,-2 3 3 16,5 0 5-16,-1-2-2 0,2 1 3 16,2 1-3-16,-3-1-3 0,2 0 4 15,2 2-4-15,1 0 3 0,3-1 2 0,2 1-2 0,-1 1 8 16,4 1-4-16,1-1 0 0,2 0 2 0,2 0-4 15,3-1 0-15,1 2 1 0,4-2-3 0,0 0 4 16,1 1 2-16,4 0 1 0,3-1-2 16,0 0 0-16,2 1 1 0,-1 0-3 15,-1 1 1-15,0 0 1 0,1-1-3 0,1 1 4 0,3 0-2 16,-2-1 1-16,4 1 1 0,1 1-3 0,2-1 3 16,-1 0-4-16,6 1 0 0,-1 0-1 0,2 0 0 15,1 0 2-15,1 0-2 0,-2-1 2 16,3 1-2-16,-3-1 0 0,-1-1 0 0,0 1-1 15,-2 1 1-15,-4-2 0 0,4-1 2 0,1 2 2 16,-4-2-4-16,0 2 2 0,3-2 0 0,-4 3-1 16,2-2 4-16,-3 0-2 0,-1 1 0 15,2-1 2-15,-1 1-3 0,2-1 1 0,-1-1 2 16,-2 2 0-16,1-3 0 0,0 1-2 16,1 0-1-16,-3-1-1 15,3 1 1-15,0 0 2 0,0 2 2 0,5-3 3 0,0 2 0 0,0 0 3 0,-1 2-3 16,-3 0-3-16,0 1 0 0,-3 0-3 15,-1 1-1-15,-2-1 2 0,-1 1-4 0,2-2 5 16,2 2 0-16,-4 0 4 0,1-1 1 16,0 1-5-16,-5-1 1 0,3 1-4 0,-3-1 1 0,2 1 4 15,-6-1 0-15,2 1 3 0,-1-1-3 16,-2-1 1-16,4 2 1 0,-3-1-1 0,-1 2 4 16,3-2-4-16,-3 1 0 0,1 0 2 0,-2 0-1 15,-2 0 1-15,-2 0 0 0,-3 0 0 16,-1-1 2-16,-3 1-1 0,0-2 4 0,-6-1-3 15,-3 2 4-15,-3 0-2 0,-3-1 0 0,-5 2 5 16,-2-3-6-16,-5 1 4 0,-6 1-2 0,-4 0-6 16,-7-1 1-16,-8-1-1 0,-7 1 1 0,-5 0 5 15,-8-1 1-15,-9 0 4 16,-6 1 2-16,-5-2 2 0,-6 2 0 0,-5 0 0 16,-4 1-3-16,-4 1-4 0,-1 0-2 15,-2 0-5-15,-1 0-3 0,0 0-1 0,0 0-8 0,2 0 3 0,-1 1-3 16,1 3 1-16,1 1 5 0,0 2-4 15,1 1 4-15,-1 0-2 0,-2 2-3 0,0 1 6 16,-1 1-1-16,0 0 0 0,0 2 1 0,-2 0-2 16,-3 3-2-16,0 1 0 0,-4 3 2 15,2 0-1-15,-3 2 3 0,-1 1 1 0,0 1-1 16,0 2-1-16,1 0 0 0,0 3-2 0,0 2 2 16,-1 4-3-16,1 2 3 0,-1 2 3 0,0 3-2 15,1 3 6-15,0 2-3 16,1 3 1-16,0-1 2 0,2 2-2 0,-2 1 3 0,2 0-1 15,-2 3 1-15,3 2 1 0,-2 4-4 0,0 4 0 0,-2 3-2 16,-1 4-2-16,-2-1 1 0,-1 2 0 16,1-3 3-16,1 1 3 0,-2-1 1 15,0 0 1-15,1 1-4 0,-2 2-3 0,1 3 3 16,-1 2 0-16,1 3 1 0,-1-3 0 0,0-1-2 0,0 0-1 16,1 0 0-16,-2 1 2 15,2 2-2-15,-1 3-1 0,1 1-2 0,-3 1-2 16,4-1 1-16,-2-1-1 0,0 1 2 0,-2-1 4 15,5-1-5-15,-4 3 1 0,1 3-1 0,-1 0-3 16,2 0 5-16,-2-2 0 0,2 0 1 0,4-4-2 16,-1-1 0-16,2 1-1 0,2 1-1 15,2-1 5-15,-2-1-5 0,2-1 4 0,-2-2-3 16,2-7-3-16,-1 0 10 0,-2-5-7 0,1-2 4 16,0 0-2-16,0 0-10 0,-3-2 4 0,1-2-1 15,-3-3 4-15,0-1 5 0,-2-2 0 16,-1-5 2-16,0-4-3 0,-2-2 0 0,1-6-3 0,0-2 2 15,-2-4 2-15,0-2-6 0,-1-4 7 16,0-1-2-16,-1-3-3 0,0-4 13 0,-3-1-10 16,1-5 3-16,-5-1 1 0,-3-4-8 0,-3 1 9 15,-4-5-6-15,-7 0 0 0,-9-3 3 16,-13 0-2-16,-13-3 0 0,-18-1-5 0,-19-1-6 16,-26 1-19-16,-33 3-35 0,-32 1-76 0,-38 3-241 15,45 1-962-15,57 0-495 0</inkml:trace>
  <inkml:trace contextRef="#ctx0" brushRef="#br0" timeOffset="113284.8114">11465 12680 0 0,'0'0'0'0,"0"0"0"0,0 0 330 0,0 0-14 0,0 0-55 16,0 0-51-16,0 0-40 0,0 0-26 0,0 0-26 15,0 0-31-15,0 0-36 0,0 0-36 16,-7-19-32-16,7 19 4 0,1 1 6 0,4 3 14 16,0-1 21-16,5 1 0 0,-2 0 4 0,2-1 2 15,3 0 3-15,-2 1 1 0,3 0-3 0,1-1-1 16,0 3-4-16,-2-2-3 0,5 0-2 16,-3 0-5-16,2 1 2 0,1 0-7 0,3 0 0 15,0 0 1-15,0 0-2 0,3 2 4 16,-2 0 3-16,4 1 6 0,-2 2 7 15,5 0 3-15,1-1 0 0,2 1-5 16,3 1-8-16,2 0-6 0,2-1-1 0,2 2-1 0,-2 0-2 0,1-4 1 0,3 3-5 16,-3-2-3-16,3 0 4 15,2 1-3-15,0-1 5 0,0-1 5 0,2 1 0 0,2-3 3 16,-2 2 1-16,0-2-2 0,2 1 1 16,1 1-1-16,-4-3-1 0,3 1-1 15,1 0-3-15,1 0-2 0,0 0 0 0,0 0 0 0,3 1 2 16,1-2 0-16,4 1-1 0,-3-2-2 15,4 2 4-15,-1-1-4 0,1 0 1 0,0 1-2 16,0-1-4-16,-1-1-1 0,2 1-1 0,0 1 1 16,0-2 1-16,0 2 3 0,2-1-3 0,-1-1 1 15,0 0-1-15,0 1 0 0,-1-1-2 0,-1 3 2 16,0-2-1-16,0 1 1 0,0 1 0 16,1 0-4-16,0 0 3 0,0 4 0 15,0-2-1-15,2 0 3 0,-1 0-5 16,-1 0-1-16,0 1-2 0,1 1 2 0,-1-2-1 0,-1 0 3 0,2 2 2 15,-1-2 0-15,1 1 0 0,0 1-3 16,4-1 0-16,-3-1 2 0,4 0 0 0,-2 0 4 16,3-2-4-16,-4 2-2 0,-1-2 2 0,2 0-3 15,0-3 2-15,-1 3 0 0,3-1-2 16,-2 1-1-16,2-2 0 0,1 2 1 0,-2 0 1 0,2-1 0 16,-3 1 0-16,3 0 0 0,1-1 2 15,-2 0 0-15,4 0-1 0,5-1 3 16,-3 3-3-16,3 0 1 0,2 0 1 0,1-1-3 15,1 0 3-15,1-2-2 0,-1 0 0 16,-3 3 2-16,4-4-2 0,0-1 1 16,1 2 0-16,1-2 0 0,2-1 3 0,-2 1 1 0,0-2 1 0,-2 0 1 15,1 0 2-15,-2 1-2 0,1-1-1 0,1 2 0 16,-2-2-2-16,1 1 1 0,-1-1-2 16,0 0 0-16,-4 0 1 0,4 2-3 0,-1-3 1 15,-2 0 0-15,4 1-2 0,2-1 2 0,-2 1-3 16,4 0 2-16,-2 1-1 0,-2-2 2 0,2 1 1 15,-1-1 0-15,-1 0-1 0,1 3 1 16,-1 0-1-16,0-2 1 0,0 1-4 16,-5 0 4-16,3 0-1 0,-2 1-2 0,-2-1 5 15,0 1-4-15,1-2-1 0,-4 1 1 0,3 1-1 16,-4-2 2-16,0 1 0 0,-4-1 1 0,3 1 2 0,-7-1-3 16,0-1 2-16,2 0-1 0,-3 0-1 15,0 0 0-15,0 1 0 0,-1-1-1 0,0 0-3 16,-1 0 4-16,-1 0-1 0,0 0-1 0,-2 0 4 15,2 1-6-15,1-1 3 0,-4 2-2 16,1-1-2-16,3-1 2 0,-3 1-2 0,-1-1 0 16,2 0 3-16,-3 0-3 0,1 0 4 0,-4 0-2 15,-7 0-1-15,3-1 1 0,-8 0-3 16,-4-1 2-16,-2 1-5 0,-5 0 3 0,-5-2 0 16,-1 2-3-16,-3-1 9 0,-2 1-6 0,-1-1 1 15,-5 1 2-15,-3 0-6 0,-4 0 7 0,3 1-1 16,-2-1-1-16,-3 0 4 0,0-1-3 15,3 1 1-15,-4 0 0 0,2-1-2 0,1 1 0 0,-3 1-1 16,-1-2 3-16,0 2-2 0,2-1 5 0,-2 1 3 16,-1-1-3-16,0 1 6 15,1 0-6-15,-1 0 0 0,0 0 1 0,0 0-4 0,0-1 3 16,0 1-1-16,0 0-4 0,0 0 2 16,0 0-3-16,0 0-1 0,0-1 0 0,0 1-1 0,0 0-3 15,0 0-3-15,0 0-4 0,0 0-10 16,0 0-3-16,0-1-8 0,0-1-9 15,0 1-2-15,0 0-12 0,-1-1-31 0,1-2-29 0,-5-2-59 16,2 1-86-16,-6-2-160 0,2 1-447 16,3 2-603-16</inkml:trace>
  <inkml:trace contextRef="#ctx0" brushRef="#br0" timeOffset="113791.7911">21928 12935 155 0,'0'0'438'0,"0"0"-35"16,0 0-83-16,0 0-76 16,0 0-28-16,0 0-18 0,0 0-22 0,0 0-27 15,0 0-13-15,0 0-12 0,-84-116-14 0,79 111-9 16,0 2-10-16,3 1-8 0,-1 1-10 0,3 0-18 15,-2 1-15-15,2 0-16 0,0 0-10 0,0 0-8 16,0 0-4-16,0 0-6 0,2 0 0 0,3 4 10 16,3 1 3-16,3 4 9 0,1 0 5 15,6 3-1-15,2 0 4 0,4 3 2 32,5 0-4-32,1 2 4 0,1 2-7 0,2-1 0 15,3 2-5-15,-1 2-3 0,4-2-2 0,0 4-2 0,-3-2 2 0,2 1-3 0,0 0 1 0,0-1 1 16,-3-2-2-16,2 1 6 15,-3-2-7-15,-2 0-1 0,-2-1-2 0,0-3-9 0,-3 1 5 16,-3-2 0-16,-2-2 1 0,2 0 6 0,-4-1-2 16,0-1-3-16,-1-1 1 0,2 0-4 0,1 0 3 0,-1-1 0 15,1 0 0-15,-1-1 0 0,1 2 2 0,4-2-2 16,-3 1-1-16,-2-3 4 0,0 2-6 16,0 0 1-16,-1 0 2 0,-2 0-8 15,0 0 6-15,-5-1-3 0,-2 1-1 0,-1-2 4 16,-1 1-7-16,-2-1-1 0,-2 0-5 0,1 1-11 15,-3 0-8-15,-1-2-14 0,3 2-11 16,-3-1-14-16,-2 0-15 0,0 3-19 0,0-1-32 16,-1 0-44-16,-5 1-71 0,2-1-139 0,-2-1-314 15,3-2-689-15</inkml:trace>
  <inkml:trace contextRef="#ctx0" brushRef="#br0" timeOffset="114246.0731">23205 13472 903 0,'0'0'490'16,"0"0"-153"-16,0 0-51 0,0 0-63 15,0 0-36-15,0 0-36 0,0 0-33 0,0 0-17 16,0 0-18-16,0 0-23 0,0 0-21 0,0 0-19 15,0 0-5-15,-43-4-2 0,28 13 1 0,0 2 9 16,-3 2 0-16,-2 2 3 0,-2 3 1 0,-1 0-1 16,-3 1 0-16,-3 0-2 0,-2 4 0 0,-5-1-4 15,-4 4-4-15,-1 2-1 0,-6 2-4 16,4-1 2-16,-6 7-2 16,-1-2-1-16,-2 3 2 0,-1 1-5 15,-1-1-3-15,0-1 0 0,2-1-4 0,1-3 3 16,3-1 3-16,5-3 0 0,3-4 0 0,2-3-1 0,7-4 1 0,6-2-1 15,1-4 0-15,7-1 6 0,1-2 1 0,6-4 5 16,5 0 6-16,0-3 0 0,4 0 6 0,1-1-2 16,0 0-5-16,0 0-1 0,0 0-11 15,0 0-2-15,0 0-4 0,0 0-2 0,0 0 2 16,0 0-1-16,0 0-2 0,0 0-4 0,0 0 2 16,0 0-4-16,0 0 2 0,0 0 1 0,0 0-7 15,0 0-2-15,0 0-13 0,0 0-15 16,1 0-10-16,4 3-36 0,0 1-55 0,2 1-91 15,-3 0-314-15,1-1-975 0</inkml:trace>
  <inkml:trace contextRef="#ctx0" brushRef="#br0" timeOffset="131902.7255">24609 13108 0 0,'0'0'0'0,"0"0"207"16,0 0 322-16,0 0-37 0,0 0-71 16,0 0-73-16,0 0-47 0,0 0-45 15,0 0-48-15,0 0-59 0,0 0-47 16,0 0-42-16,-32-97-25 0,11 100-12 0,-4 4-2 0,-6 4 8 15,-5 4-2-15,-4 2 4 0,-2 3 1 16,-3 3-10-16,3 0 6 0,2 1-6 0,6 1-4 16,2 2 4-16,4 1-10 0,4 3 0 0,5 0-4 15,5 1-3 17,6 1 2-32,2 1-3 0,6 0 1 0,5 3 2 0,7-2-1 0,6 3 2 0,3-3-5 15,5 0 1-15,4-2 0 0,2-2-1 0,2-1 3 0,0-3-2 0,-3-1-1 0,-2-2 0 0,-3-3-2 16,-3-1 3-16,-8-3-1 0,0-3-2 0,-9 0 3 15,0-2-10-15,-6 0 3 0,0-2 0 16,-6-1 1-16,-5 1 8 0,-1 0 0 0,-8-1 3 16,-2 1 0-16,-6-1-4 0,-3-2 4 15,-2 0 0-15,-3-1-2 0,0-1 4 0,-4-1-5 16,2 0-2-16,0-1-1 16,5-1-1-16,0-2 5 0,2 1 0 0,3-1 0 0,-1 0-2 15,4 0-6-15,0 0 1 0,5 0 1 0,6-1 3 16,4-1-2-16,2 1-5 0,6 1-15 0,2-1-30 15,0 1-48-15,2-1-46 0,9-2-63 0,7 2-137 16,-4-3-485-16,0 2-815 0</inkml:trace>
  <inkml:trace contextRef="#ctx0" brushRef="#br0" timeOffset="133808.0088">25279 13659 1668 0,'0'0'662'16,"0"0"-411"-16,0 0-35 0,0 0-32 0,0 0-35 16,0 0-18-16,0 0-37 0,0 0-28 0,0 0-26 15,0 0-16-15,0 0-7 0,0 0-9 16,0 0-2-16,-79-72-4 0,52 85-3 0,-2 2 4 16,-1 5-2-16,1 3 2 0,2 3 1 15,3 5-3-15,3 1-1 0,3 3 0 0,6 1 0 16,4-3 0-16,7-1-1 0,1-2 0 0,13-4 0 0,5-2 1 15,7-4-2-15,6-5 4 0,4-4 5 16,5-5-5-16,7-5 2 16,-2-1-3-16,5-9-9 0,-1-5 6 0,0-7-5 15,-1-4-3-15,-1-4-3 0,1-7-8 0,-4-5 1 0,3-6-3 0,-3-7 5 16,0-6 4-16,-2-4 1 0,-3-4 4 16,-3-5-1-16,-4 0 4 0,-4 1 2 15,-6 4 4-15,-5 6 7 0,-6 6-1 0,-5 8 7 0,-2 5 5 16,-4 6 5-16,0 6 10 0,-3 4 2 15,-1 6 2-15,-2 5-3 0,2 4-1 0,0 5-3 16,0 3-7-16,2 4-5 0,-1 0-11 0,-1 7-7 16,-2 9-2-16,-3 4-1 15,-2 9 3-15,-3 5 0 0,2 9 0 0,0 6 2 0,2 7-2 16,-1 8 0-16,1 7-2 0,0 6-2 0,0 0 3 16,1 1-1-16,1-3 3 0,-2-5 0 0,5-5-8 15,2-7-6-15,3-9-8 0,0-9-4 16,3-12 6-16,2-7 5 0,3-7 7 0,2-6 7 15,1-5-3-15,2-3 1 0,2-6 1 0,5-8 1 16,2-1 0-16,3-7 2 0,0-2-3 0,1-5-5 16,1-1 4-16,-4 0-2 0,3 0 2 15,-4 4 1-15,-1 3-2 0,-1 2 0 0,-3 5-2 16,-2 3-2-16,-2 3 4 0,-1 2-1 0,-1 2 2 16,-2 1 2-16,-1 4-8 0,0 0-1 0,0 1-2 15,-1 2 2-15,1 5 5 0,4 5 3 16,-2 2 1-16,1 4-3 15,2 2 3-15,-1 3-2 0,3 0 2 0,-1 2 5 0,6 1-4 0,-4 2 0 16,4-2 0-16,3-2-8 0,-1-1 7 0,3-4 0 16,1-3 0-16,5-3 6 0,-3-5-7 0,2-3-1 15,1-4 0-15,1-1-5 0,-1-5 7 16,1-4 0-16,-3-3-1 0,1 0 0 0,-3-5 1 16,-2-1 0-16,0-3 2 0,-5 1 6 0,1-1-7 15,-3 1 1-15,-1 2-1 0,-7 1-5 0,1 2 11 16,-5 1 4-16,-3 2 6 0,-2 0 11 15,-2 2-7-15,-1 0-1 0,-5 0-5 0,-3 4-7 16,0 0 3-16,0 0-3 0,-2 2-1 16,0 2-1-16,0 1-4 0,-2 1-3 0,2 0 1 0,1 4-1 15,1 5 1-15,1 2 0 0,0 1-2 0,4 6-7 16,2 2 6-16,1 1-3 16,2 2 1-16,8 4 3 0,5-1-24 0,6 0-13 0,10 0-15 0,6-3-13 15,7-5 9-15,7-1 4 0,4-6 8 16,2-3 16-16,2-1 6 0,0-5 11 0,2-1 12 15,-4-1 2-15,1-1 0 0,-4-5 2 0,-3-4-2 16,-6 0-2-16,-3-2 6 0,-5 0-1 16,-5-2 6-16,-5 1 10 0,-7-1 5 0,-5 2 13 15,-5-1 8-15,-6 3-3 0,-2-2 7 0,0 1-9 16,-8 0-8-16,-2 1-1 0,-3 0-13 16,-5 1-5-16,-4 0-3 0,-6 1-8 0,-1 1 2 15,-4 2 3-15,1 1-3 0,2 3 3 0,1 1-4 16,5 0-4-16,1 7 1 0,3 6 5 0,5 1-7 15,1 2 0-15,4 4-3 0,3 2-7 16,1 1 8-16,6 1-4 0,0-1-5 0,10-2-1 16,5-2-4-16,6-4 1 0,2-4 4 0,4-4 7 15,4-4-1-15,-1-3 4 0,2-3 0 16,1-8-3-16,-1-1 5 0,-1-4-1 0,0-3 2 16,1-1 6-16,1-5-3 0,0-2-2 0,1-5-4 15,0-5-4-15,-2-7 6 0,3-6 0 0,0-4 3 16,0-6 5-16,-3-3-6 0,-3-3 1 0,-4-2-1 15,-5 2-1-15,-7 5 4 0,-2 7 5 16,-4 3 3-16,-5 8 1 0,-2 4 6 0,-1 6 0 16,1 5 3-16,-1 4 9 0,-2 6-4 15,0 3 3-15,1 4-2 0,2 6-13 0,-1 2 4 0,0 1-11 16,-2 2-7-16,1 6 3 0,-3 6-10 0,-3 9 2 16,1 8 2-16,-4 7-1 15,0 7 2-15,0 9 0 0,-1 6-1 0,-2 7-1 16,-3 8-1-16,0 3 1 0,2 2 2 0,-1-4 2 0,4-3-3 15,6-9 0-15,6-8-4 0,1-6-7 16,7-9 4-16,7-5-4 0,-2-6-2 0,6-6 2 16,0-4-9-16,-3-7 0 0,1-4 2 0,1-4 4 15,-1-3 6-15,2-6 8 0,0-5 3 0,0-4 0 16,1-3 2-16,0-3-4 0,-2-1 3 16,-2-2 5-16,-1 0-6 0,-4 3 2 0,-2 1-3 15,-3 4-4-15,0 2 7 0,-4 3 2 16,0 0 4-16,-1 4 5 0,0 3-4 0,-1 1 0 0,0 2-7 15,0 1-8-15,0 0-4 0,0 4 0 0,0 5 1 16,2 4 4-16,-2 4 2 0,0 1-1 0,0 4 2 16,1 2 0-16,-1 1-1 0,0-1 2 15,2 0-3-15,2-2-4 0,1-1 0 0,3-4-6 16,0 0-1-16,1-3 0 0,1-5-1 16,2-2 5-16,1-5 2 0,-1-2 3 0,3 0 4 0,0-7 1 15,1-3 2-15,1-2 0 0,-1-5-1 16,0-1 0-16,0-1 0 0,-1-2 2 0,-1-2 0 15,-3 1 3-15,0 0-3 0,-1 2-2 16,-2 3 5-16,-3 3 0 0,1 2 5 0,-5 2 6 16,1 2-1-16,-1 3 1 0,1 1-1 0,-2 2-7 15,0 2-1-15,0 0-5 0,0 0-4 0,0 0-2 16,0 0-7-16,0 0-1 0,0 5 1 0,0-1 3 16,0 3 4-16,0 0 4 0,1 0-2 0,1 0-2 15,-1 1 2-15,0 0-2 16,0 1 2-16,3 0 2 0,1 2-2 15,4 2 0-15,2 1 0 0,1 1-2 0,5-2 4 0,-4 2 2 0,4-5-1 16,-4-2 0-16,-2-1-2 0,-2-3-2 0,0-3 2 16,-2 1 3-16,0-1 1 0,1-1 4 15,-3 0-1-15,1-1-2 0,2-2 3 0,-5-1-3 16,1 1 3-16,0-1 2 0,-3-2-3 0,0 2 3 16,-1-3-4-16,0 1-1 0,0-1 1 15,0-1-3-15,-1 3 2 0,-1-2-1 0,1 0-4 16,-2 0 0-16,2 1 0 0,1 0 0 0,-2 3 0 15,2-2 1-15,0 1 0 0,0 1-3 16,0 1 2-16,0-1-1 0,0 2 0 0,0 0 3 16,0 1-3-16,0-1 1 0,0 1-2 15,0-1-2-15,0 1 3 0,0 0-1 0,0 0 1 16,0 0 1-16,0 0-6 0,0 0 1 0,0 0-1 0,0 0 0 16,0 0 2-16,0 0 1 15,0 0-1-15,0 0-2 0,0 0 1 0,0 0 0 0,0 0 2 0,0 1 2 16,0 1-1-16,0-1 2 0,0 0-4 15,2 1-5-15,-2-1 1 0,0 0-9 0,0-1-1 16,0 1-3-16,0-1-8 0,0 0-4 0,0 1-8 16,0-1-10-16,0 1-14 0,0-1-21 15,-2 0-28-15,0 2-58 0,1-1-109 0,-3-1-334 16,1 1-877-16</inkml:trace>
  <inkml:trace contextRef="#ctx0" brushRef="#br0" timeOffset="135314.5126">29050 13000 224 0,'0'0'772'0,"0"0"-402"0,0 0-34 0,0 0-61 16,0 0-30-16,0 0-4 0,43-123-35 0,-35 115-38 16,-6 1-18-16,2 4-24 0,-3 1-36 0,-1 2-35 15,0 0-32-15,0 5-17 0,1 3-1 0,-5 4 3 16,-1 7 15-16,-4 3 8 0,-2 5 7 0,-1 5 3 15,-5 7-6-15,1 4 0 0,-6 8-7 16,-2 6-4-16,-5 6-3 0,-1 8-7 16,-1 3 0-16,0 3-5 0,3-1 0 15,4-5-3-15,6-4-4 0,8-6 3 0,8-8-8 0,2-6 6 0,7-4 1 16,3-5-3-16,3-6 5 0,1-4-5 16,3-3 3-16,2-5 3 0,2-2-1 0,2-4 1 15,5-5 0-15,1-3 0 0,1-3 4 0,1-3-2 16,0 0 0-16,-3-8-3 0,-4-2-3 0,3-3 0 15,-5-3-4 1,0 0 4-16,-4-5 1 0,-1-1-1 0,-2-1 1 0,-2 0-4 0,-1-1 6 16,-6 1-4-16,1 1 1 0,-5 2 3 0,-2 2-14 15,-1 2 12-15,1 1 0 0,-2 1-4 16,-3 2 8-16,3 5-7 0,-2-1 3 16,1 4 2-16,1 0-1 0,0 1 2 0,1 2-4 0,-1 1 0 15,-2 0-3-15,0 4 0 0,-4 6 1 0,-3 4-2 16,-2 6 7-16,-1 4-5 0,2 4 3 0,0 2 2 15,1 2-7-15,2 0 0 0,2 2-1 16,4-1-2-16,3-1 4 0,0-2 3 0,5 1-1 16,4-2-1-16,7-3-5 0,0 1 0 15,1-5-3-15,4 0-6 0,3-4-24 0,-2-1-55 16,1-5-97-16,-4-4-293 0,-8-4-1106 0</inkml:trace>
  <inkml:trace contextRef="#ctx0" brushRef="#br0" timeOffset="139569.2864">21728 14963 1481 0,'0'0'1033'16,"0"0"-854"-16,0 0 28 0,0 0-27 0,0 0-28 16,0 0-27-16,0 0-42 0,0 0-37 0,0 0-27 15,0 0 0-15,-117-22 18 0,115 61 11 16,-2 9 4-16,0 5-4 0,2 9-13 0,-2 6-1 15,-1 8-1-15,2 9-6 0,-5 6-5 0,-2 5-15 16,-1 4-3 0,-3-2 2-16,-1 0-2 0,-3-4 7 15,1-6-4-15,-1-3 0 0,0-7-5 16,-2-9-4-16,4-9 2 0,0-11 0 16,5-9 4-16,-2-7-2 0,5-11 0 0,0-8-3 0,-1-8-1 0,6-6 8 0,-4-6-2 0,3-12 4 15,-4-11-7-15,-1-12 3 0,1-9-8 0,4-13-3 16,-3-11 1-16,4-8-5 0,0-11 6 0,2-6-4 15,-2-8-3-15,4-4 2 0,4-3-1 16,-2-4 6-16,-1 5 10 0,4 2-6 0,-4 6 5 16,3 7-4-16,0 10-8 0,0 9 8 0,2 9-1 15,3 11 5-15,3 8 8 0,4 7-9 0,7 6 0 16,2 4-4-16,9 6-2 0,2 3 6 0,7 7 0 16,1 7 0-16,2 5-4 0,-1 6 0 15,-4 5-2-15,0 11 2 0,-4 6 1 0,-6 11-3 0,-3 5-2 16,-1 9-3-16,-7 6-4 15,-9 7 5-15,-2 4 5 0,-10 3 3 0,0 2 13 0,-11-1-12 16,-8-1-1-16,-1-4-4 0,-4-3-10 16,-5-6 19-16,-2-5-3 0,-5-6 0 0,3-6 4 15,-7-5-13-15,3-5 5 0,1-2 1 0,3-5 2 16,3-5-1-16,4-5 3 0,11-5-1 0,0-4-2 16,7-1 5-16,4-5-3 0,2-6 5 15,2-7-1-15,2-4-9 0,8-7 4 16,7-3-8-16,5-6-1 0,4 5 11 0,7-5-4 15,1 6 5-15,6-1 1 0,0 0-9 0,1 2 1 0,1 2-4 16,-2 2-2-16,0 1 3 0,2 3 1 0,-2 2 2 16,1 2-2-16,-1 3 3 0,-1 3-3 15,0 0 2-15,-1 2 6 0,5 1-8 0,-2 0 2 16,2 2 0-16,0-1-10 0,3 4 13 0,-1 1-1 16,2 2 0-16,-1 3 6 0,1-1-8 0,-4 1-1 15,-2 4 2-15,-1 5-5 0,-4 1 3 16,-8-1 1-16,-3 1 0 0,-4 1-2 0,-9 1 0 15,-1-1-2-15,-3 3 0 0,-6 1 9 0,-1 2-6 16,-1 0 3-16,-4 2-1 0,-7 0-8 0,-7 1 9 16,-2 1-2-16,-2-1 5 0,-7 2 3 0,-2 0-6 15,0-4-1-15,1 1-1 0,1-5-3 16,7-1 6-16,2-6 3 0,6-1-4 0,-1-2 2 16,8 0-2-16,1-2-2 0,0 0 3 15,4-2 3-15,2 0-5 0,0-1 1 0,0 0-4 16,7-1-5-16,3-4 10 0,5-3-4 0,6-2 6 15,7 1 3-15,2-5-8 0,1 2 1 0,0-3-3 16,1 1-1-16,0-2 5 0,0 0 0 0,-2-2 1 16,-3-2 1-16,4-1-2 0,0-1 0 15,2-1 0-15,-2 2 4 0,-4 0-3 0,2 1 2 0,-1 2-3 16,-5 1-5-16,-2 3 6 0,-2 4-3 16,-2 0 4-16,-5 3 4 0,-2 1-5 0,-1 3 3 15,-6-1-1-15,-1 4-4 0,-1-1 8 0,-1 1 0 16,0 0-3-16,0 0 2 0,0 0-9 15,0 2-3-15,-2 6 4 0,-1 1 2 0,-3 4 0 16,1 1 2-16,-2-1-3 0,3 2-2 0,-2 0 3 16,4 0 0-16,-1-1 1 0,0 0 4 0,1 0-7 15,3-4 2-15,-1 1-2 0,0-2-3 16,0-1 7-16,5 1-1 0,-1-2 1 16,2-1 1-16,-1 0-5 0,4-1 2 0,0-1-1 15,1-1 1-15,-1-1 1 0,2 1 1 0,-2-3-2 0,1 0-2 16,0 0 3-16,-1 0-1 0,0 0 0 15,-2-3 7-15,2 0-7 0,-2-2 2 16,-2 0-1-16,2-1-4 0,0-1 6 0,-3 1-1 0,-1-1 2 16,2-1 2-16,-4 2-6 0,0 0 0 15,1-3 0-15,2 1-1 0,-3-1 2 0,0 0 1 16,1-3 0-16,0 2-3 0,2-3 3 0,-3 2-4 16,0-1 3-16,1 1 0 0,-1-2-1 0,1 2-1 15,2-1-3-15,-2 2 0 0,0 0 2 16,-2 4 2-16,1 2 3 0,-1 1 0 0,1 1-4 0,-1 0 0 15,0 2-1-15,0 0 4 0,0 0-2 16,0 0 1-16,0 0 0 0,0 0-7 0,0 0 6 16,-1 0-3-16,0 0 1 0,0 0 5 15,-1 0-3-15,0 0 5 0,-2 0-2 0,3-1-2 0,0-1 2 16,0 2-2-16,1-1 2 0,0 1 1 16,0-2-4-16,0 1 1 0,0 1-1 0,0-1 0 15,0 1 1-15,0 0 1 0,0-1-1 0,0 1-3 16,0-2 2-16,0 2-1 0,0 0 0 15,0 0 4-15,0 0-6 0,2-1 2 0,5-3-6 16,3 1-1-16,3-1 5 0,6 0-2 0,5-1 3 16,5-1 3-16,7-1-2 0,4 2-1 0,1-3-2 15,1 1 2-15,2-3 0 0,1 0 4 16,0-3-1-16,-3 0-1 0,-2-3 3 0,-1-3-6 16,-5 0 4-16,0-4 1 0,-3 0-3 0,-5 0 4 15,0-1-1-15,-4 2-4 0,-8 1 5 16,0 2 1-16,-5 3 5 0,-3 5 6 0,-1 0-7 0,-3 3-1 15,-2 2-2-15,0 3-4 0,0 1 8 0,0 0 1 16,-2 2-3-16,-4 0-3 0,-4 6-2 16,-1 4-2-16,-7 5-2 0,3 4 0 15,-4 6-2-15,1 6 2 0,3 4 1 0,0 5-2 16,4 7 4-16,1 6-2 0,0 6 3 0,1 3 3 16,1 3-4-16,-5 2 1 0,2 2-4 0,-1 2 2 15,-3 2 3-15,1 2 0 0,-1 2 2 16,-3-2-3-16,0 0 2 0,1-3-3 0,1-7 1 15,-2-6 4-15,-1-8-8 0,0-9 8 0,4-5-3 16,-6-5-4-16,1-3 9 0,-1-6-8 16,0-5 3-16,1-9-3 0,0-3-10 0,2-6-6 0,0 0-15 15,4-7-13-15,-1-4-21 0,3-7-37 16,3-3-62-16,3-6-139 0,1 7-562 0,3 3-866 16</inkml:trace>
  <inkml:trace contextRef="#ctx0" brushRef="#br0" timeOffset="140298.3052">24264 15065 1439 0,'0'0'213'0,"0"0"-120"0,0 0 45 16,0 0 45-16,126-81 36 0,-100 65 4 0,2 2-50 0,-5-1-44 15,3 4-36-15,-4 1-22 0,0 0-17 16,-2 2-12-16,2 2-8 0,-3 1-5 0,-1 2 0 15,-5 1 1-15,-3 1 4 0,-4 0-2 16,-3 1-6-16,-2-1 0 0,-1 1-6 0,0 0-5 16,-1 0 2-16,-5 5 0 0,-6 3 4 0,-2 3 8 15,-7 3 3-15,-6 1 3 0,-2 3-6 0,0 0-1 16,1 0-1-16,0 0-6 0,4-2-5 0,5 0-7 16,3 0-2-16,6-2-5 15,8 1 4-15,1-2-3 0,1 0-2 0,4 0 6 0,11-1-3 16,5 1 4-16,6-2 3 0,7-1-4 15,4 1 2-15,4-3-5 0,6-2-3 0,-2-2-1 16,4-1-5-16,0-2 2 0,-1-1 0 16,-2-1 0-16,-2-6 1 0,-4-2-1 0,-3-2 1 0,-5-3 1 15,-2-2 3-15,-3-4 3 0,-4 1-4 16,-2-3 3-16,-3 0-4 0,-3 0 0 0,-5 0 3 16,-2 1-3-16,-5 3 6 15,0 1-4-15,-3 3 1 0,0 1 5 16,0 5-5-16,-5-1 2 0,2 2 0 0,1 4-4 15,-1-1 5-15,0 4-7 0,2 0 2 0,-3 4-1 0,-1 5-4 0,0 5 3 16,-1 3-3-16,1 5 0 0,2 3 2 0,4 2 1 16,1-1 2-16,7-1-2 0,7 0 1 0,5-2-2 15,6-4-4-15,4-2 9 0,3-4-9 0,4-2 0 16,1-3 2-16,4-5-9 0,-1-3 8 16,0 0 0-16,-2-6 0 0,-3-5 0 0,-4-4 1 15,-2-4 3-15,1-2 2 0,-3-7 1 16,0-3-3-16,-1-6 1 0,-2-5 1 0,1-6-4 15,-4-2 7-15,2-2-2 0,-4 1-2 0,-6 1 11 16,0 2-8-16,-8 4 2 0,0 5 4 0,-4 7-1 16,0 6 8-16,-1 5 6 0,-4 7 3 0,2 3 3 15,0 5 0-15,0 1 0 0,0 3-5 0,0 2-8 16,0 0-10-16,0 6-6 0,-3 7 2 16,2 6-2-16,-2 6 3 0,1 9 2 15,1 4-6-15,0 5 5 0,1 6-5 16,-2 2 0-16,-2 5 5 0,-1 2-9 0,0 0 8 0,-2-2-9 0,3-6-13 15,2-4-6-15,1-6-21 0,2-5-24 16,-1-5-34-16,1-5-54 0,0-4-60 0,2-7-88 0,-1-5-149 16,3-3-442-16,-3-5-673 0</inkml:trace>
  <inkml:trace contextRef="#ctx0" brushRef="#br0" timeOffset="140561.4419">25980 14764 1227 0,'0'0'918'0,"0"0"-529"0,0 0-124 16,0 0-51-16,0 0-57 0,0 0-34 0,0 0-31 0,144-100-7 16,-98 92-13-16,3 2-15 0,6 1 1 0,6-1-18 15,3 3-2-15,5-2 0 0,-1 4-13 16,-1-2 8-16,-1 1-4 0,-5 2-1 16,-3-1-2-16,-8 1-3 0,-5-3-7 0,-8 1-2 0,-8-1 1 15,-5 1-3-15,-10-1 1 0,-3 1 1 16,-6 1-6-16,-3 0 10 0,-2 1-3 0,0-2-5 15,0 2 6-15,-2-1-12 0,-3 1-1 16,-4 0-3-16,-2 0 0 0,-6 0-5 0,-5 0-8 16,-2 3-5-16,-4 1-12 0,0 4-18 15,0 0-20-15,0 3-33 0,-2 2-51 0,0 4-82 0,-1 1-197 16,7-2-846-16,8-5-441 0</inkml:trace>
  <inkml:trace contextRef="#ctx0" brushRef="#br0" timeOffset="143281.6663">23245 16676 1431 0,'0'0'282'0,"0"0"39"0,0 0-20 0,0 0-15 15,0 0-31-15,0 0-66 0,0 0-70 16,0 0-50-16,0 0-13 0,0 0-4 0,0 0 9 16,-72-122-11-16,51 116-12 0,-5 3-2 0,-3 3-3 15,-2 0-1-15,-2 3 1 0,-7 6-7 16,-1 4-6-16,-1 3-5 0,0 0-5 15,2 4 2-15,2 0 3 0,6 3 0 0,2 0-7 0,5 1-2 16,0-1-4-16,7 1-1 16,3 0 1-16,5 2-1 0,2-4 2 0,6 2-4 15,2-4-7-15,3-2 5 0,7-3-2 0,6-4 2 0,3-3 11 16,3-3-3-16,7-5-4 0,3-5-2 16,2-7-3-16,6-7 0 0,2-4 6 0,0-3 0 0,2-4 0 15,-3-5-4-15,0-3-6 0,-2-5 1 16,-1-7 0-16,1-6 1 0,1-6 5 0,-1-8 0 15,-1-1-4-15,-3-4 4 0,0 4 0 0,-7 3 8 16,-1 5 4-16,-6 5-4 0,-2 10-1 16,-7 6-4-16,-2 6-2 0,-4 9 8 0,-3 4 5 15,-3 5 6-15,0 7 6 0,-1 4-3 0,1 4-4 16,-1 2-5-16,-1 1-3 0,-4 1-7 0,-3 8 2 16,1 5-3-16,-4 5-6 15,-1 6 4-15,0 5 0 0,0 6 0 16,1 4 9-16,4 3-5 0,2 8-4 0,-1 1-6 0,4 3-9 0,2 1 8 15,2-1 5-15,1-1 4 0,10-2 4 0,5-6-3 16,3-2-7-16,4-8-1 16,4-5-2-16,4-9-4 0,0-5 9 0,5-5-4 0,2-6 0 0,2-6 3 15,-1-3-7-15,1-8 7 0,0-3 5 16,-4-5-9-16,1-2 7 0,1-6-8 0,-5-3-5 16,1-4 11-16,-2-2-7 0,-6-2 9 0,-5 2 5 15,-2 1-4-15,-6 1 1 0,-3 3-5 16,-2 3 1-16,-3 4 4 0,-6 3 4 0,0 6-2 15,-1 3-1-15,-5 3-1 0,-1 2 3 0,1 3 3 16,-1 4 2-16,1 0-7 0,0 3 1 0,-1 5-5 16,-2 4-7-16,5 6 11 0,-2 2-7 15,4 5 2-15,1 1 9 0,1 2-4 0,1-1-4 16,0 2 2-16,7 0-3 0,4 0 0 0,1-4 4 0,3-1-1 16,3-2-4-16,1-4 3 15,-1-1-4-15,4-6-2 0,-2-4 5 0,2-5-6 16,1-2 4-16,-2-2-4 0,1-7-4 0,-3-3 2 15,5-2 0-15,-3-3 7 0,0 1 0 16,-3-5-2-16,2-1 2 0,-2-2-4 0,-5 0 3 0,2-2 6 16,-4 0-5-16,-2 0 5 0,-1 2-1 15,-5 4-2-15,-2 2 1 0,2 1 0 0,-3 3 5 0,-1 5-1 16,0 2 3-16,0 1 0 0,-1 1-4 16,-1 2 6-16,0 2-3 0,2 1 2 0,0 0-2 15,0 0-1-15,-1 0-4 0,1 4-6 0,1 3 0 16,-2 3-3-16,1 3 7 0,0 3 4 15,0 2-2-15,0 1 0 0,3 2-4 0,0 0-1 16,0 0 4-16,2 0-1 0,-1-3 2 0,3-1-2 16,-2-1-2-16,2-2 0 0,3-2-3 15,0-2 6-15,2-2 4 0,0-3-8 0,5-4 5 0,0-1-5 16,2 0-2-16,0-6 7 0,3-2-3 16,2-3 1-16,0-3 0 0,0-1-2 0,3-3-1 15,1-2 0-15,1-2 1 0,4-4 4 0,-1 0 3 16,5-3-6-16,-3 2-1 15,-1-2 0-15,1 5-4 0,-1 2 10 0,-2 4 3 0,-2 4-12 16,0 2 9-16,-5 3-8 0,2 3-7 0,-4 2 13 16,1 1-6-16,-3 3 4 0,-2 0 10 0,0 3-14 15,-3 3 0-15,1 3-2 0,-3 4-1 16,2 1 4-16,0 1 1 0,-2 4-1 0,3 2-3 16,0-1 4-16,2 2-1 0,2 0 5 15,4-1 0-15,2 0-3 0,1-5 0 0,-2 1-4 16,8-3-1-16,-2-5 4 0,2-1 1 0,-1-3 2 0,-1-3-2 15,0-2-4-15,-1 0-2 0,-2-2 0 16,0-5 3-16,-1-2 1 0,-3-3 4 0,-1-2 0 16,-6-2 0-16,-1-1 0 15,-5-3-1-15,0 0 3 0,-4-2 2 0,-2 1-3 0,-4 0 7 16,-1 4-3-16,0 1 4 0,-4 3 7 0,-3 4-10 16,-5 0 4-16,2 2-6 0,-4 2-4 0,-1 3 2 15,-5 2-3-15,1 0-2 0,-3 5 3 16,0 4 0-16,2 2 1 0,0 2-1 0,4 2-6 0,1 2-3 15,5 1 3-15,1 2 3 0,6 1 0 16,1-1 2-16,2 1-3 0,1-5-6 0,8 0 3 16,2-1-3-16,2-3 3 15,7-2 0-15,1-2-5 0,4-5 3 0,0-3-6 0,2 0 0 16,-1-1 6-16,-1-6-2 0,-1-3 6 0,-1 1 0 16,1-4 1-16,-1 0-1 0,-1-2 3 0,1-1 4 15,0-2-1-15,-5-1 6 0,0-1-6 0,0-1-4 16,-4 3 6-16,0-2-2 0,-4 5 6 15,-1 3 6-15,-2 3-8 0,-5 0 2 0,0 4-4 16,-2 3 2-16,0 1 3 0,0 1-5 0,0 0-2 16,0 0-4-16,-4 5-8 0,-3 4 5 0,-1 5-5 15,0 3 7-15,-1 2-1 0,4 1 1 16,1-1 3-16,1 1-5 0,3-2 6 0,1 0-9 16,5-1 3-16,3-2-2 0,5-1-7 0,4-3 2 15,0-3-8-15,5-2-8 0,3-3 6 0,2-2-4 16,3-1 8-16,1-2 5 0,1-5 1 0,2-2 5 15,-1-2 1-15,-4-5 7 0,1-3-1 16,0-3 1-16,0-6 2 0,0-3-3 0,0-5 5 16,-1-4 0-16,-2-4-1 0,-1-5 3 15,-2-2-6-15,-2-4 1 0,-2-1-3 0,-2 0-2 0,-5 2 8 16,-3 4 3-16,-4 7 7 0,-5 7 5 16,-1 6-3-16,-1 7 5 0,0 8 0 0,0 3 0 15,0 5-1-15,0 3-4 0,0 4-8 0,0 0-8 16,0 5-2-16,-2 9-4 0,-3 5 3 0,1 8 4 15,-5 8-2-15,1 7 1 0,-1 5-1 16,-1 3-2-16,3 3 4 0,-3 0-2 0,2 1 2 16,1 1 0-16,2 0-13 0,2 0-15 0,4-3-19 15,7-5-10-15,6-7-1 0,2-7 8 0,1-6 9 16,0-8 3-16,1-4 11 0,2-6 8 16,-1-5 9-16,1-4 10 0,-2-3 0 0,0-8 4 15,-2-7-3-15,-1-3-5 0,1-6 6 0,-2 0-5 16,3-6 6-16,2-1 7 0,-1-4-9 0,1-1 4 15,1 1-6-15,-1 1 0 0,-4 3 5 0,0 6 3 16,-4 2 8-16,-2 7 0 0,-1 2 4 16,-1 4 0-16,-5 5 0 0,1 3-1 0,-2 3-7 15,-1 2-4-15,0 0-9 0,1 3-6 16,-1 7 3-16,-1 4-1 0,-3 4 5 0,0 5 4 16,0 4-5-16,1 0 2 0,0 4-2 0,2 0-2 15,1 1 4-15,4-3-7 0,2 0-1 0,4-3-8 16,4-1 0-16,2-3-1 0,6 1 1 15,4-4 11-15,4-2-7 0,4-4 9 0,1-3 0 16,-2-4-5-16,2-3 7 0,-2-3-6 0,-2 0 4 16,0-6 4-16,-1-4-7 0,1-1 6 0,0-4-1 15,-1-2-2-15,-4-4 5 0,0-2-3 0,-2-3 3 16,-4-2 3-16,-3-1 1 0,-2 1 5 0,-4 1-2 16,-3 0-2-16,-2 3-1 0,-5 1-3 15,1 2 6-15,-2 2 2 16,-4 3 4-16,-4 2-2 0,-3 3 0 0,0 0 1 15,-4 4-10-15,-2 3 3 0,-3 1-4 0,1 3-6 0,-3 0 8 16,-2 4-6-16,0 3 1 0,4 2-1 0,2 1-5 16,5 3 3-16,3 2-4 0,5 2 4 0,2 2 1 15,3 2 0-15,2-1 2 0,8 0-7 0,4 0 4 16,4-1-2-16,5-1 1 0,0-2 5 16,5-2-19-16,-1-1 5 0,3-3-5 0,4-2-2 15,-1-2 20-15,2-2-7 0,0-1 4 0,-1-3-3 16,-1 0-8-16,-1 0 6 0,-4-4-1 0,1-2 7 15,-3 2 1-15,2-2 2 0,-5 0 3 16,-3 2-5-16,-5-1 4 0,-4 2-3 0,-1 2-5 16,-5 0 5-16,-1 1-8 0,-2 0 0 0,0 1-3 15,0 6-6-15,-2 1 9 0,2 6-3 0,4 3 4 16,-4 0 3-16,-1-1-4 0,-1 2 3 0,2-1 0 16,0-2 1-16,-1 2 5 0,2-3-3 0,0-2 0 15,4-2-4-15,-1-3 5 0,2-1-7 16,2-1 2-16,2-2 3 0,4 0-8 15,3-2 11-15,3-1-5 0,0 0 1 0,2-4 7 0,-1-2-7 16,0-1 3-16,1-2 1 0,2 0-12 16,0-2 7-16,4 0-1 0,3 2-2 0,1 1 4 15,3 3-1-15,-4 0 0 0,-2 0-2 0,-7 2 8 16,-8-1-4-16,-5 2 0 0,-3 1 6 0,-5 1-7 16,-2 0 6-16,1 0-1 0,-1 0-6 15,2 5 9-15,-1 0-9 0,-2 3 3 0,2 1 3 16,2 1-9-16,-4 0 7 0,2-2-2 0,-1 0-1 15,0 0 3-15,-1-1-7 0,1-1-9 16,2-1-43-16,-2 0-38 0,2 0-52 0,-1-3-77 16,-1-1-55-16,2-1-424 0,0 0-850 0</inkml:trace>
  <inkml:trace contextRef="#ctx0" brushRef="#br0" timeOffset="143728.3193">27541 15678 645 0,'0'0'657'0,"0"0"-343"0,0 0-20 0,0 0-89 0,0 0-76 0,0 0-33 16,0 0-27-16,0 0 16 0,0 0-2 0,0 0-6 15,0 0 0-15,0 0-25 0,0 0-8 0,113-58-12 16,-87 57-11-16,3 0 1 0,2-1-3 16,3 1 5-16,3-2 4 0,6 0-1 0,5 0 2 15,5-2-8-15,6 2 0 0,7-1-5 0,4-1 3 16,4 2-1-16,1 1-10 0,4 1 5 0,-1 1-4 16,-2 0-2-16,-1 1 7 0,-8 2-7 0,-7-1 8 15,-8 0 8-15,-11-2 5 0,-4 0 12 0,-10 0-5 16,-8 0 3-16,-4 0 4 0,-8-3 0 15,-1 1 3-15,-4-1-6 0,0 1-1 16,-2-1-11 0,0 1-6-16,0 1-3 0,-2-2-15 0,1 1 4 0,0 0-6 15,-1-1-5-15,-2 2 8 0,0 0-10 0,2 1 2 0,-4 0 1 0,3 0-8 0,-4 0-1 16,3 2-16-16,-5 2-20 0,4 2-29 16,-2 2-50-16,-3 0-75 0,-6 1-150 15,6-2-496-15,3-2-810 16</inkml:trace>
  <inkml:trace contextRef="#ctx0" brushRef="#br0" timeOffset="145641.5343">16559 11873 46 0,'0'0'490'0,"0"0"4"15,0 0-104-15,0 0-84 0,0 0-33 0,0 0-50 0,0 0-39 0,0 0-28 16,0 0-44-16,0 0-27 0,-120-90-10 0,120 82-12 16,0-1-12-16,0-3-12 0,7 2-5 15,1-2-6-15,4-3-3 0,2-2 2 0,10 0-6 16,1-2-2-16,8-3-4 0,6 1-5 0,9-1 2 15,3-1-1-15,7 1 2 16,6 0 2-16,2-1-4 0,4 1-1 16,4 2-3-16,-1-3 2 0,2 2 3 0,4 0 0 15,0 0 0-15,3 4-3 0,-2-4 0 0,2 4-1 0,-1 2-1 0,-2 3 1 16,-1 4-4-16,-7 3 1 0,0 2-1 16,-3 3-6-16,-2 2 5 15,-1 1-1-15,-3 5 2 0,0 0 3 0,-2 4-5 0,0 1 2 16,-4 1-5-16,3 0 0 0,1-1 4 0,-2 0-1 15,3 0 2-15,-2-2-2 0,5-2 2 0,1 0 0 0,0-2 1 16,3 0 6-16,0-3-3 16,2 0 1-16,-3-3-1 0,1 0-4 0,0-1 5 0,-2 0 0 15,-1-6 0-15,-2-1 5 0,1-1-7 16,-1-2-2-16,3-1-1 0,0-3-2 0,4 0 3 0,0-1 2 16,0-2 0-16,-1-2 3 15,1 2 0-15,-4-1-1 0,-3 1 2 0,-4 1 1 0,-3-1 0 16,-7 0 4-16,-3 2-3 0,-6 0-6 0,-4-3 6 15,-4 2-2-15,-6 1 4 0,-2-2 8 16,-7 1-8-16,0 0-1 0,-7 0-4 0,-1 0-7 16,-3 2 6-16,0 2 2 0,-4 1-1 0,-2 2 7 15,0 1-9-15,0 0-2 16,0 0-2-16,-1 2-4 0,-4 0 5 0,1 2 0 0,0 0-4 16,-1 1-3-16,3 1-2 0,-3-1-1 0,0 2 1 15,1 0-1-15,-2 0-2 0,-2 1-1 0,0 0-6 16,-4 0-1-16,-1 0 1 0,1 0 2 0,-4 0 5 15,4 0 2-15,0-3-3 0,-3-1-1 16,2 1 0-16,2-3 3 0,1 1 3 0,1-1 2 16,2 0 0-16,1 0-1 0,-1 1 0 15,4-2 0-15,-3-1 5 0,4 1 1 0,1 1-1 16,-1-1-2-16,-1 1-3 0,-1 2-2 0,2-1 6 16,2 1 2-16,0 1 4 0,-1 0-1 0,-1 0 0 0,2 2 1 15,-1-2-1-15,1 1 4 0,0 0 0 16,-1 1 1-16,1-1 0 0,0 1-4 0,0 1 1 15,0 0-1-15,0 0 0 0,0 0 4 0,0 0-10 16,0 0-1-16,0 0-6 0,2 0-4 16,3 4 5-16,6 0 3 0,2 3 4 15,5 1 3-15,2 3-5 0,8 1 0 0,-2 0-1 0,4 2-2 16,1-1 5-16,0 2-2 0,-1 1 2 16,1 0-2-16,-2-1-1 0,1 2 0 0,2-1 0 15,-2 4 4-15,1-1-3 0,-1-1 2 16,-3-1-3-16,0 2-10 0,-4-1 7 0,-4 0 0 0,1 0 1 15,-5-2 9-15,0 2-7 0,-5-3-1 16,-3 3 2-16,2 0-5 0,-5 0 5 0,-3 2-1 16,-1 0 1-16,0 0 2 0,-7 1-1 0,-3 1 0 15,-2-2 1-15,-2-1 2 0,-4 0-1 16,-2-3 4-16,0-1-2 0,-5 0-3 0,-2-1 5 0,-4-1-7 16,-3-1 6-16,-1 1 2 0,-4-2-6 15,2-1 2-15,0 1-3 0,-2-2-4 16,0-1 5-16,4 0-2 0,-1-1 3 15,4-1-2-15,6 0-1 0,5-1 1 0,5 0-2 0,3-2 2 0,3-1-1 16,4 1 0-16,4-2-2 0,0-1 0 16,1 0 1-16,1 2-4 0,0-2 7 0,0 0 4 15,0 0-6-15,0 0 3 0,0 0-4 16,0 0-4-16,0 0 6 0,0 0 0 0,0 0 1 0,0 0 2 16,0 0-4-16,0 0 0 0,0 0-1 15,0 0-2-15,0 0 2 0,0 0-2 16,0 0-5-16,0 0-9 0,0 0-14 0,0 0-20 0,0 0-32 15,0 0-54-15,-1 0-86 0,-2 0-129 16,2 0-657-16,1 0-672 0</inkml:trace>
  <inkml:trace contextRef="#ctx0" brushRef="#br0" timeOffset="147329.8433">22566 10555 379 0,'0'0'593'0,"0"0"-197"15,0 0-42-15,0 0-67 0,0 0-54 0,76-130-30 16,-71 112-34-16,-3 1-19 0,2 2-19 0,-8 1-20 16,4 4-15-16,-3 1-13 0,-5 3-13 15,3 0-19-15,-5 5-16 0,-6 1-12 0,-4 7-6 16,-4 7-1-16,-8 8 2 0,-8 7 2 16,-1 5 4-16,-6 6-3 0,4 6 1 0,1 3-2 15,-3 4-3-15,7-1-1 0,2 2-6 16,3 1-4-16,4-1-3 0,7-2 0 0,7-3 1 0,10-3 2 15,5-2 0-15,8-7 2 0,8-2-2 16,10-5 5-16,3-4 2 0,6-4-1 0,4-5 5 16,5-5-7-16,3-3-2 15,4-7-6-15,0-2-12 0,0 0-11 0,0-8-26 16,-1-4-39-16,-4-1-62 0,2-5-107 16,-16 5-259-16,-11 2-959 0</inkml:trace>
  <inkml:trace contextRef="#ctx0" brushRef="#br0" timeOffset="147713.7928">23000 10626 1876 0,'0'0'306'0,"0"0"-8"0,0 0-83 0,0 0-46 0,0 0-35 15,0 0-32-15,0 0-29 0,0 0-23 16,0 0-11-16,140-57-6 0,-107 69-7 0,-1 6-4 16,1 5-14-16,-1 3-5 0,1 4 1 15,-6 2-2-15,2 2 4 0,-1 1-2 0,-5 3-1 16,-3 0 1-16,-3 0 0 0,-4-3 2 15,-3-5 1-15,-3-3-1 0,-4-6-1 16,-1-3-3-16,-2-5-2 0,0-3 0 0,-2-3 2 16,-1-3 8-16,-4-2 2 0,2-2 6 0,-1 0 4 0,-4-7-6 15,3-4 3-15,2-5-4 0,-1-2-5 0,5-4-2 16,1-2-7-16,0-3-3 0,8 0-5 0,3-1 2 16,7 1 2-16,3 3 0 0,2 2 3 15,7 1-2-15,1 3-1 0,6 1 2 16,-3 2 1-16,5 3 5 0,-2 3 2 0,-1 2 0 0,3 2-1 15,-1 4-3-15,-3 1 0 0,3 5-2 0,-6 4 1 16,-2 3 1-16,-5 2-5 0,-1 1 1 16,-4 3-3-16,-5 3-2 0,0-2 5 0,-4 1 1 15,-6 2-2-15,0-3-4 0,-5 1-7 0,0-2-12 16,-6-4-18-16,0-1-28 0,-3-3-37 16,0-1-56-16,-1-3-99 0,2-3-296 15,0-1-1031-15</inkml:trace>
  <inkml:trace contextRef="#ctx0" brushRef="#br0" timeOffset="147889.8819">23868 10139 1728 0,'0'0'230'0,"0"0"-65"16,0 0-27-16,0 0-47 0,0 0-30 0,0 0-35 15,0 0-98-15,0 0-15 0,0 0-18 16,0 0-91-16,0 0-208 0,0 0-524 0,0 0 281 15</inkml:trace>
  <inkml:trace contextRef="#ctx0" brushRef="#br0" timeOffset="148342.9773">24474 10174 2344 0,'0'0'270'0,"0"0"-42"0,0 0-77 0,0 0-68 15,0 0-50-15,0 0-17 0,0 0-5 16,0 0 7-16,0 0 8 0,0 0 6 16,0 0 7-16,60 133-4 0,-46-89-7 0,5 6-4 15,-3 3-12-15,0 1 0 0,1 5-2 16,-4-3 0-16,-2-3 1 0,-1 0-3 16,0-4-6-16,-3-2-26 0,-5-4-26 0,-1-5-36 15,1-5-40-15,-4-6-34 0,-2-7-38 0,-4-5-19 16,-3-4-38-16,2-6-56 0,-1-4-56 0,-2-1-82 0,0-10-40 15,2-2 58-15,-1-4 191 0,3-3 240 0,0-4 0 16,1-1 0-16,4-4 0 0,2 0 214 0,1-1 205 16,2 1 36-16,7 2-49 0,2 2-78 15,5 1-68-15,-2-1-38 0,6 3-24 0,1-1-25 0,5 2-32 16,2 2-28-16,0 0-9 0,5 4-16 16,2 1-5-16,1 2-8 0,2 2-18 0,-1 5-11 15,-1 4-14-15,1 0-10 0,0 8-4 16,-1 4-5-16,0 2-6 0,-3 3-4 0,-4 4-2 15,-3 1-1-15,-3 3 3 0,-5 1 3 0,-4 1-5 16,-3 3-1-16,-6 1-3 0,-2 0-7 16,-3-2 5-16,-2-2-6 0,-3-4-4 0,-3-3-6 15,-3-6-14-15,1-1-6 0,-4-4-11 0,0-2-17 0,0-3-19 16,1-3-35-16,0-1-58 0,0-4-129 16,6 0-356-16,3-1-871 15</inkml:trace>
  <inkml:trace contextRef="#ctx0" brushRef="#br0" timeOffset="148485.9659">25200 10063 1776 0,'0'0'268'16,"0"0"-59"-16,0 0-84 0,0 0-45 0,0 0-30 16,0 0-24-16,0 0-60 0,0 0-43 0,0 0-3 15,0 0-28-15,0 0-121 0,0 0-425 16,0 0-698-16</inkml:trace>
  <inkml:trace contextRef="#ctx0" brushRef="#br0" timeOffset="149349.5059">25955 10149 2365 0,'0'0'176'0,"0"0"16"15,0 0-38-15,0 0-34 0,0 0-20 16,0 0-34-16,0 0-27 0,0 0-21 16,0 0-9-16,0 0-2 0,0 0-1 0,0 0 2 15,0 0-2-15,0 0 1 0,-143 101 0 0,114-68-1 16,1 4-2-16,2 1-4 0,3 1 1 0,5 0 1 16,4 0 0-16,3-1 4 0,5 0-5 0,6-2-2 15,0-4-1-15,10-3 0 0,10-2 6 0,5-5 0 16,7 0 1-16,7-3 1 15,6-3-2-15,4-2 1 0,3-6-3 16,3-1 2-16,2-5 0 0,-3-1-1 16,2-3 2-16,-2-6-4 0,-1-3 0 0,-3-2 1 0,-1-2-2 15,-6-5 3-15,0 0-3 0,-9-4 0 0,-4-1-1 0,-6 0 1 16,-5-2 2-16,-3 1 2 0,-10 2 2 0,-5 2 3 16,-1 3-2-16,-5 4 1 0,-5 1-2 0,-3 5 3 15,-3-1 1-15,-2 2 2 0,-3 3 4 16,-1 1-5-16,-3 4 2 0,0 0-1 0,1 2-5 0,1 5 4 15,6 4-7-15,0 0-3 0,5 4 0 0,4 3-9 16,3 3 7-16,6 1 2 0,-1 2 0 16,8 1 3-16,5-3-3 0,5 1-2 15,2-3-1-15,5 0 2 0,3-2 0 0,0-2 0 0,0-3 1 16,1-5-3-16,-1-3-2 0,-4-3 3 16,0-2-1-16,-4 0 4 0,-4-5-1 0,1-3-1 15,-3-3 1-15,1 0-4 0,-2-1 4 0,0-4-1 16,1 0 0-16,-1-2 0 0,-3 0-2 15,1-3 0-15,-3 0-3 0,-2-2 4 0,-1 0 1 16,-1 0 2-16,0 2 2 0,-3 1-5 0,-1 5 2 16,1 1-1-16,-1 4 1 0,0 3 2 0,0 3-2 15,2 2-2-15,-2 1-7 0,2 1-10 16,4 0-1-16,2 0 0 0,6 0 7 0,5 5 8 16,6 0 0-16,8-1 0 0,3 2-1 0,5-1 5 15,6-2 0-15,1 0 2 0,1-3 1 16,0 1-1-16,0-3 0 0,-1-4 0 0,-3-4 0 15,1-2 4-15,-4-2-1 0,-2-4 1 0,0-4-1 0,-3-1-3 16,1-2 4-16,-5-2 2 16,0-4 2-16,-7-1 2 0,-1 0-5 0,-8-2-4 0,-1 0-1 15,-4 1-1-15,-4 2 8 0,-4 4 0 0,-4 0 4 16,0 4-2-16,-4 2-5 0,-5 3 2 16,1 4 0-16,-2 1 9 0,-1 4 0 0,0 3-3 15,-6 3-3-15,1 3-10 0,-2 0 2 16,-2 5 0-16,0 6 2 0,0 2-1 0,1 4-1 0,0 4-3 15,7 5 0-15,-2 4-3 0,7 5 4 16,0 3 1-16,5 4 2 16,2 4-2-16,1 4 0 0,7 1-1 0,-2 3-1 0,4 2 5 0,0 1-2 15,1 0-1-15,3-1 1 0,-1-1-6 16,5-3-8-16,-2-1-14 0,3-3-29 0,-1-2-44 16,2-2-75-16,-1-2-132 0,-5-11-489 15,-7-12-893-15</inkml:trace>
  <inkml:trace contextRef="#ctx0" brushRef="#br0" timeOffset="149944.5437">23323 11568 2770 0,'0'0'59'16,"0"0"-11"-16,0 0-10 0,0 0-45 0,0 0-11 15,0 0 8-15,0 0 7 0,0 0 23 0,0 0 1 16,23 118-2-16,-15-65-1 0,-3 5-1 15,3 5 1-15,-6 5 1 0,0 1-2 0,1-1-1 16,-7-3-3 0,-1-2-1-16,-4-7 0 0,1-5-2 0,-2-10 3 0,-1-5 0 0,2-9 3 15,-1-9 4-15,-1-5 6 0,2-5 9 0,1-7 13 16,1-1 3-16,-4-4-2 0,-2-9-12 0,-1-7-17 0,2-7-12 16,-3-7-5-16,2-8 0 0,1-5 0 15,2-6 0-15,1-7-3 0,3-5-2 16,4-7 3-16,2-5-2 0,8-1 1 0,2 1 0 15,4 2 3-15,5 5 1 0,1 5-3 0,8 8 5 16,2 4-6-16,3 5 2 0,7 5 2 0,7 3-4 16,5 5 1-16,2 4 0 0,6 7 1 0,1 5-1 15,-2 9 1-15,-5 9 0 0,-6 1-2 16,-7 10 0-16,-8 4-3 0,-4 8-1 0,-7 6 2 0,-7 3-6 16,-9 4 8-16,-4 4 1 0,-6 1-2 15,-10 4 10-15,-12 1-6 0,-4 2 2 0,-6 0 2 16,-3 0-7-16,-8-3 2 0,3-4-1 15,-4-4 0-15,3-4 7 0,1-4-1 16,10-6-1-16,4-4-1 0,8-4-1 16,5-5-2-16,7-5-2 0,8-1-7 0,2-3-12 0,8 0-16 0,7-3-38 0,13-4-53 15,11-4-89-15,11-6-187 16,-10 3-615-16,-10 4-596 0</inkml:trace>
  <inkml:trace contextRef="#ctx0" brushRef="#br0" timeOffset="150536.0634">24517 11583 1646 0,'0'0'509'0,"0"0"-191"0,0 0-120 16,0 0-74-16,0 0-41 0,0 0 0 15,0 0 1-15,0 0-1 0,0 0-11 0,0 0-19 16,0 0-13-16,-127 122-13 0,103-102-10 0,8-1-4 16,-1 1-6-16,7 1-2 0,0-3-3 15,7 1-2-15,2-1 1 0,1-1-2 0,4-2 3 16,5-1 0-16,2-3-2 0,4-3 0 0,2-2-2 15,4-3 2-15,4-3 0 0,-1 0 2 0,5-4 3 16,1-6-1 0,0-2 1-16,0-7 0 0,1-2 0 15,-1-2 2-15,-1-3 0 0,-3 0-2 0,1-1 1 16,-6 2-7-16,-3 0 5 0,-3 0 0 0,-4 3 2 16,-3 3 2-16,1 3-1 0,-6 2 2 0,-1 4 1 0,-1 3 4 15,-1 2 0-15,0 3-1 0,0 2-5 0,0 0-10 0,-3 0-4 0,1 7-2 16,-5 3 0-16,1 7 8 0,-1 1 0 15,3 5 1-15,-1 1-4 0,5 0-1 0,1 0 0 16,7 0-1-16,3 0 6 0,8-3-2 0,6-1-1 16,5-4 0-16,5-5-2 15,4-6 2-15,4-3 2 0,0-2-1 0,3-5 0 16,-1-6 0-16,-1-3-1 0,-1-4 0 0,-5-4 2 0,-3-5 4 16,-2-2 1-16,1-5 3 0,-4-1-2 0,-3-5-4 15,-1-3 1-15,-4-2-1 0,-6-2 1 16,-2 2 1-16,-5 1 0 0,-5 1 2 15,-3 3 1-15,-1 4 5 0,0 3 6 16,-4 6 1-16,-5 5 8 0,0 3 3 0,0 6-2 0,0 2 3 16,1 4-5-16,2 4-3 0,1 0-7 0,2 3-7 15,-1 5-6-15,-1 7-5 0,0 3-1 0,-2 8 0 16,4 3 3-16,-2 5 1 0,4 5-1 0,2 3 1 16,-1 1-2-16,7 4 0 0,1 1 1 15,-4 0-1-15,2 2 4 0,-3-1-2 0,1-1-2 16,0-4-3-16,0-4-8 0,2-3-6 0,-1-4-13 15,-3-4-16-15,-1-1-35 0,2-3-40 16,-3-1-51-16,0-4-93 0,-1-5-219 16,-2-2-708-16,1-5-121 0</inkml:trace>
  <inkml:trace contextRef="#ctx0" brushRef="#br0" timeOffset="151424.4563">25418 11501 391 0,'0'0'410'0,"0"0"-51"15,0 0-112-15,0 0-69 0,0 0-39 0,0 0-28 16,0 0-25-16,0 0-18 0,0 0-17 0,0 0 6 15,0 0-1-15,115-29-5 0,-77 27 1 0,4 1-16 16,3-1-8-16,6 0-4 0,3-1-7 16,-1 1 5-16,4-3-1 0,-3-1-4 15,-1-2-6-15,-3-1-8 0,-3-1-7 0,-5-3-1 0,-6-2 4 16,-5-4 1-16,-7-2 8 0,-4-5 5 0,-7-3 2 16,-5-1 11-16,-2-2 4 0,-5 0 7 0,-1 0 20 15,-2 2 13-15,-9 1 22 0,-2 3 10 16,-3 3-5-16,0 2-9 0,-3 5-18 0,1 3-11 0,-1 4-7 15,2 4-9-15,1 4-13 0,-1 1-11 16,1 7-7-16,-2 6-8 0,2 6 0 0,1 3-1 16,2 5-9-16,2 3 7 0,5 3-1 0,3 4 2 15,4 1 8-15,-1 5-8 0,3-1 1 16,7 1-3-16,-2 0-3 0,4 1 6 16,1-5 3-16,2-1 2 0,1-4 0 0,1-4-3 0,3-5-4 15,-1-6-1-15,0-4 1 0,-2-5 1 16,-1-6 2-16,-1-2-2 0,0-2-2 0,0-3 5 15,0-5 0-15,0-2 5 0,0-4 5 0,-1-1-9 16,0-2 1-16,-2-2-3 0,0-1-8 0,1-1 8 16,-2 0-1-16,2 2 0 0,0 0 2 15,1 4-5-15,-2 3-2 0,0 5-2 0,0 2 0 16,-1 4 1-16,3 1 1 0,0 1 2 16,2 8-2-16,2 3 2 0,1 4 0 0,1 4 2 0,0 1 9 15,2 2-9-15,-2 1 4 0,0 1-3 0,3-1-6 16,-4 0 8-16,0-2-1 0,1-3 2 0,0-1 1 15,-5-4 0-15,2-3-3 0,-5-2-2 0,-1 0 3 16,0-5-6-16,-2-2-5 0,-2-1-16 16,0-1-33-16,1-1-40 0,1-5-67 15,1-3-134-15,0 3-532 0,-4 0-833 0</inkml:trace>
  <inkml:trace contextRef="#ctx0" brushRef="#br0" timeOffset="154274.4063">24789 12451 177 0,'0'0'418'0,"0"0"-9"0,0 0-66 0,0 0-63 15,0 0-30-15,0 0-40 0,0 0-24 0,0 0-23 16,0 0-17-16,0 0-8 0,0 0-21 15,0 0-16-15,0 0-19 0,-81-79-16 0,62 77-11 0,-7 1-10 16,0 1-1-16,-4 0-5 0,-2 1-1 16,-2 5 0-16,0 1-5 0,1 4-7 0,-2 5-7 15,-3 3-7-15,-1 3-7 0,1 4 2 0,1 2-2 32,2 2 0-32,6 0 6 0,4-1-9 0,2 0-2 0,7-1 1 0,5-2-8 15,4-3 5-15,7-2 1 0,0-1 0 0,10-2 5 16,7-2-2-16,5-4 0 0,6-5 2 15,6-4-2-15,7-3 1 0,1-6 1 0,8-7-1 0,0-5 0 16,1-3-2-16,0-6 2 0,-2-2-2 0,2-4 2 16,-1-5-1-16,-2-3-1 0,-2-4 0 15,-2-3-5-15,1-2 4 0,-6-2 1 0,-4 1-1 0,-5 1 4 16,-3 3-2-16,-6 4 1 0,-7 2 2 0,0 5-3 16,-8 5 2-16,-1 5 0 0,-4 5 4 15,-1 6 3-15,-1 3 3 0,-4 3 2 0,3 3 0 16,-4 1 1-16,2 4-6 0,-2 1-4 0,1 0-2 15,-4 6-10-15,-2 7 5 0,-1 5 0 16,-5 5-2-16,2 5 6 16,-2 0-2-16,4 3-2 0,-2 2 2 0,10-1-4 15,-2 4 0-15,6-1 0 0,1 3 0 0,1 0 1 0,6-1 1 0,5-1 1 16,1-3-2-16,6-3 1 0,2-2-3 16,2-5-4-16,5-5 0 0,3-4-9 15,0-7 5-15,6-3 0 0,-4-4-5 0,4-4 10 0,-2-6-6 16,-2-3-1-16,-2-2 3 0,1-3-10 15,-4-3 9-15,-2-2 1 0,-2-1 5 0,-2-2 6 16,-2 0-1-16,-5 0 2 0,-4 4 0 0,-2 2 2 16,-6 2 0-16,-3 5 1 0,0 3 3 0,0 0 1 15,-3 2 4-15,-1 3 0 0,0 1-2 0,0 2 5 16,-2 2-9-16,3 0-4 0,-4 3-1 16,0 6-7-16,-1 2 3 0,-1 4 2 0,3 2-2 0,1 2 3 15,-1-2 0-15,5 3 0 16,2 0 0-16,-1-1-1 0,4-3-2 0,3 1-3 0,2-2 3 15,1-1-6-15,6-3 6 0,-1-2-3 0,4-2-2 16,3-3 7 0,4-4-7-16,-2 0 3 0,7-4 2 0,-2-2-7 0,0-4 1 0,0-2 0 0,-4-2-3 15,2-4 13-15,-3 0-1 0,-2-2 1 16,1 1 4-16,-2-2-8 0,-7 3 2 16,0-1-1-16,-2 4 2 0,-7 0-1 0,1 3 5 15,-4 1 5-15,-2 1-1 0,0 2 6 0,0 1-5 0,-2 1-1 16,-2 3 4-16,1 1-4 0,1 1 2 15,-2 1-3-15,0 0-5 0,-1 0 1 16,-1 5-4-16,-1 4 2 0,-2 1-1 0,2 4-1 0,1 0-1 16,-1 3-1-16,3-2 0 0,2 3 1 15,1 0 2-15,2 0 1 0,-1 2-2 16,3-1 4-16,5-2-7 0,3-1-3 16,2-2 4-16,2-3-6 0,4-2 8 0,2-2 1 0,2-3-2 15,2-3 4-15,2-1-3 0,-1 0 1 0,2-6 0 16,1-3-5-16,-1-2 3 0,0-2 1 0,-1-2 2 15,-1-2 1-15,-1-1 0 0,-1-1-2 0,1-2-3 16,0 2 8-16,1-4-6 0,0 3 0 16,-2 0 0-16,-3 2-2 0,1 3 0 0,-4 3 2 15,-1 2-3-15,-3 4 5 0,-1 2-4 0,0 2-1 16,-1 2 0-16,-1 0-7 0,1 7 4 0,-3 3 1 16,-1 4 2-16,-2 1 1 0,1 4 2 15,-1 1 0-15,-1 1 0 0,-1 1 4 16,2 2-5-16,4-2-1 0,1 0 1 0,5-2-7 0,4-2 2 15,4-3-2-15,-2-3-6 0,6-3 1 16,0-4-1-16,2-1-4 0,0-4 1 0,1 1 0 16,-1-3 0-16,0-5 4 0,-2-2 2 0,0-1 5 15,-5-4 7-15,-1-1 4 0,-1-2 1 16,1-3 0-16,-4-2-4 0,2-1-1 0,-3 1 3 0,-5 1-3 16,-3 2 5-16,0 1 4 0,-5 3 2 0,-3 3 11 15,-1 3-1-15,-1 1 0 0,-7 2 1 16,1 1-11-16,-6 2 2 0,-3 0-3 0,0 3-5 15,-5 0 5-15,-2 5-5 0,2 3-3 0,0 4-1 16,0-1-2-16,2 3-1 0,3 1 1 0,3 0 0 16,5 0-2-16,4 0 1 0,3 2 1 0,1-2 0 15,10 0 2-15,0 1-6 16,5-1-1-16,5-2 0 0,1-3-6 0,2-3 2 0,0-3-3 16,0-4-2-16,1 0 7 0,0-2 0 15,-4-4 4-15,0-1 1 0,-3-1-2 0,2-3 2 0,-3-2 1 16,-2-1 2-16,2 0 2 0,-5-3-1 15,2 0 1-15,-2 2-3 0,-1-1 4 0,-2 2-2 16,1 2 0-16,-3 1 3 16,-3 2 1-16,-1 4-1 0,0 1 4 0,-1 0-3 0,-1 3 2 0,0-1-2 15,0 2-5-15,0 0-4 0,0 0-11 16,0 4 3-16,0 2 0 0,1 2 5 16,-1 4 8-16,0 0-3 0,0 4 2 0,3 1-2 0,4-3-3 15,5 1-6-15,1-1-8 0,6-3-8 0,1-3-14 16,3 0-3-16,2-3-11 0,1-3-8 15,3-2 8-15,-2 0 8 0,0-1 16 16,0-5 17-16,2-2 7 0,-2-3 3 0,-1-3 2 0,-2-4 2 16,-1 0 4-16,-4-4-1 0,1-2 0 15,0-2-2-15,0-6 0 0,4-1 0 0,-1-7 3 16,-1-2 3-16,0-5 1 0,-3-2 4 0,-2-1 6 16,-2 2 7-16,-5 1 10 0,-4 4 7 15,1 3 4-15,-4 5 3 0,-3 6-7 0,0 5-4 16,-1 7-3-16,1 5-9 0,-2 3 3 0,-1 6-6 15,0 3-10-15,2 0-14 0,-1 6-4 0,-5 6-3 16,2 8 0-16,-3 7 9 0,-1 8-4 0,0 4 0 16,1 5 3-16,2 5-2 0,-1 4 2 15,2 2 0-15,0 2-1 0,-3-1 2 0,2-3-2 16,1-3-3-16,5-7-4 0,0-6-10 0,6-4-3 16,5-4-9-16,1-6-3 0,5-6 1 0,5-1-1 15,-2-7 3-15,1-5 7 0,-1-4 8 0,0-3 6 16,1-5 5-16,2-4 3 15,2 0 0-15,3-5 1 0,-1 1 2 0,1-5 1 16,-4 0 2-16,1-4-2 0,-3-1 2 0,0-4 0 0,-2 2-1 16,-3 1 4-16,-1 2 3 0,0 4 6 0,-3 2 2 15,-7 4 3-15,-1 4 5 0,-1 2-4 16,-3 5 3-16,-1 2-7 0,0 1-10 0,0 1-11 16,0 3-9-16,0 4 1 0,-4 4 2 0,2 4 5 15,-3 2 4-15,0 3-3 0,1-2 0 16,3 2 1-16,-2-1-2 0,3-1 2 0,0 0 0 15,1 1-1-15,5-4-2 0,4 1-4 0,4-3-2 16,5-1 2-16,8-3 0 0,0-1 4 0,2-4-3 16,1-1-3-16,-1-2-4 0,1-1 1 15,-1-4 3-15,0-1 6 0,-5-5 3 0,4-3 2 16,-6-2-1-16,-1 0 1 0,-2-2-1 0,-6-1 2 16,2 0 2-16,-4 0 1 0,-4 2 1 0,-3-1 1 15,-2 3 0-15,-2 2-1 0,0 0 1 0,-6 5-1 16,-4 2-2-16,-5 3-1 0,-6 2-6 15,-4 2-2-15,-3 4 4 0,-5 4 0 0,3 2 2 16,3-1 2-16,3 1-6 0,6 3 0 16,5-3 0-16,8 2-2 0,4-3 2 0,1 1-3 15,3-2 1-15,7 0-1 0,6-2 1 0,-2-2 0 16,6-1 1-16,1-2 5 0,5-2-1 0,-1 1 1 16,3-2-1-16,-1 0-4 0,-2-5 3 0,0-1-1 15,-2 0 2-15,-1-1 3 0,-1 0-2 16,-1 1-1-16,-2 0-1 0,-5 1-2 15,-1 2 3-15,-3 0 0 0,-1 2 1 0,-5 0-2 0,4 1-5 16,-5 0-1-16,-1 0-3 0,3 4 5 16,-1 3-1-16,-1 2 3 0,2 2 0 0,0 1-4 0,-2 2 4 15,5-2 0-15,-4 2 2 0,-1-2 3 16,3-1-3-16,-2 1 0 0,1 0-2 0,2-1 0 16,2-2 2-16,-1 1 2 0,1-3-1 0,2 0 3 15,3-1-3-15,0-3 0 0,-1-1-1 0,-1-2 1 16,1 0 2-16,4-3 3 0,-4 0-4 15,4-2-1-15,-2-2 0 0,-2 2 0 0,2-2 2 0,0-1 4 16,-3 3-6-16,-2 2-1 0,-3-1 0 16,0 4-2-16,-2-2 4 15,-1 1 0-15,-2 1 3 0,-1 0 2 0,0 0-6 16,0 0 1-16,0 0-3 0,0 0-2 0,0 0 3 0,0 3 1 16,1 1 0-16,0 1-5 0,1 4 5 0,1-2-2 15,1 1 1-15,-1 2 6 0,4-1-7 0,-3 0 0 16,3 1-8-16,-2-1-15 0,1-2 7 15,4 1-7-15,1-2-19 0,2 0-18 0,1-2-37 0,-3-3-37 16,-3-1-50-16,-2 0-110 0,0 0-381 0,-4 0-879 16</inkml:trace>
  <inkml:trace contextRef="#ctx0" brushRef="#br0" timeOffset="156687.2082">10624 15123 0 0,'0'0'142'15,"0"0"231"-15,0 0-89 0,0 0-37 0,0 0-23 16,0 0-29-16,0 0-21 0,0 0-13 0,0 0-21 16,0 0-21-16,0 0-15 0,0 0-14 15,-67-58-13-15,62 54-7 0,-2 2-10 0,3 0-7 16,-2 0 1-16,1 1-5 0,0-2-2 16,1 0-1-16,-3 2-11 0,3 0-3 0,-2-1-4 0,0 1-8 15,-1 0 1-15,-3 0-3 0,-1 1-4 16,0 0 1-16,-4 0-5 0,1 0-2 0,-5 0 2 15,1 2 3-15,-1 1-2 16,-5 2 4 0,1 1-2-16,-5-1-4 0,-2 1 9 15,-1 1-1-15,0 0 2 0,-2 0 7 0,1 1-10 0,-4 1 1 0,3 1-1 16,-5 2-5-16,1 1 5 0,-2 1-1 0,-3 0-1 0,1 4 3 16,-3 2-5-16,0 1-1 0,-4 2 2 0,1 2 0 0,-1 3-2 0,1-1 3 15,2 3-7-15,-1-1-5 0,4 3 4 16,3 1-2-16,5 1 7 0,0 1 0 0,5-2-3 15,0 3 0-15,2-2-2 0,3 1 3 0,-2 1 2 16,3 2 0-16,-2-1 0 0,0-1-3 0,1 4-1 16,-4-1-1-16,2 3 3 0,1 0 2 15,-2 2-4-15,4 2 3 0,-1-2-6 0,1 4-1 16,4-1 1-16,2 2-2 0,0 0 2 0,3 1-3 16,0-2-1-16,3-1 1 0,0 0-5 15,2-2 5-15,5-2 0 0,-4-2 0 16,1-2 0-16,3-2-4 0,-3-2 3 0,4 0-4 0,-4-2 3 15,3-1 1-15,-5 1-5 0,1-2 7 0,-2-1-3 16,-2 1-2-16,1 0 8 0,-4 0-9 0,-1 2 6 16,-4 1-4-16,2-1-6 0,-2 3 6 15,-3-2-5-15,2 3 3 0,-7-1 3 0,-1 2-3 0,-1 3 1 16,-1-1-2-16,-3 0 2 0,0 0-4 16,-4 1 1-16,1-6 2 0,2 1-7 0,-3 1 11 15,4-3-6-15,0-3-3 0,8-4 12 16,0-5-4-16,4-3 10 0,-3 3 3 0,-4 0-21 15,-2 0 8-15,-6 3-8 0,-1 0 0 16,-2-2 22-16,-3 2-12 0,0-1 5 0,-1-1-13 0,-1 0-5 16,1 0 0-16,-4-2-3 0,3 1 19 15,-4 1-4-15,-1 0 4 0,-1-1-5 0,-3 2-14 16,-3-2 5-16,2 1-8 0,-4-3 22 0,-1 2 11 16,0-2-22-16,1-3 16 0,4-1-29 15,-2-2 9-15,5 0 23 0,1-6-9 0,1 2 13 0,5-3-18 16,1 0-7-16,13-3 3 0,0 0-3 15,10-1 29-15,0 0 6 0,0 2-1 0,-1-2-5 0,-7 1-31 16,7-1 1-16,-8 2-1 16,4-1 21-16,2 0 12 0,-1 0-17 0,-2-1 8 15,-1 1-19-15,3-1-5 0,-3 1 23 0,-1-1-21 0,1 1 16 16,0 0-5-16,1 0-19 0,-2 0 21 16,3 0-11-16,0 0 13 0,-2-2 19 0,2 2-16 15,-2-2-1-15,0 2-18 0,-2-2-13 16,1 1 9-16,-1 0 13 0,3 0 18 0,-2-2-6 15,-1-1 12-15,1 0-19 0,-1 0-9 0,1 0 23 16,-3-1-12-16,-6-7 26 0,0-1-26 16,-3-2-19-16,10-3 0 0,6-1-8 0,4-1 34 0,4 1 7 15,7 3 1-15,2 1-1 0,2 2-18 16,-2 1-6-16,5 1 6 0,-3 2-6 0,4-2 27 16,-2 3-12-16,1 1-2 15,1 0-17-15,1-1-11 0,1 2 24 16,-1 1-7-16,1-2 19 0,-2 2-8 0,2 1-21 0,-1 0 13 0,1-2-10 15,-1 2 9-15,1-1 23 0,-3 1-17 0,3-1 9 16,-1 0-26-16,0 1-10 0,1-2 3 0,-1 2 14 16,1-1 20-16,-1 1-10 0,1-1 11 15,-2 0-21-15,2 0-9 0,-1-1 17 0,1 1-8 16,-1 0 11-16,-1 1 9 0,2-1-25 0,-1 1 14 16,1-1-22-16,0 1 17 0,-1 0 14 15,1 0-1-15,0 0 7 0,0 0-35 0,0-1 2 0,0 1-8 16,0-2 14-16,0 1 19 0,0 0-3 15,0 0 7-15,-1-1-20 0,1 0-14 0,-3 1 20 16,2-2-14-16,1 2 26 0,-1 1 4 0,1-1-28 16,-2 1 13-16,1-1-16 0,1 0 11 15,0 1 13-15,-1-1-10 0,1 1 5 0,0 0-12 16,0-2-7-16,0 2 6 0,0 0-4 0,0 0 16 16,0 0 5-16,0 0-1 0,0-1-8 0,0 1-14 15,0 0 2-15,0 0-12 0,0 0 12 0,0 0-4 16,0 0-13-16,0 0 12 0,0 0-23 0,0 0-14 15,0 0 5-15,0 0-28 0,0-1-6 0,0 0-19 16,0 0-62-16,0-2-22 0,0 1-48 0,1 0-54 16,4-4-77-16,0 0-233 15,3 1-329-15,-6 3 654 0</inkml:trace>
  <inkml:trace contextRef="#ctx0" brushRef="#br0" timeOffset="157171.5253">5697 17403 1908 0,'0'0'134'0,"0"0"22"0,0 0 5 16,0 0-11-16,0 0-15 0,0 0-14 16,0 0-31-16,0 0-20 0,0 0-14 0,0 0-9 15,0 0 2-15,-133 46-3 0,108-5-9 16,-2 5-5-16,-3 4-7 0,1-3-2 0,4-6-7 15,1-3 5-15,3-5 2 0,-1 3-15 0,-4 2 11 16,-1 4-19-16,-5 0-15 0,0 2 12 0,-4 3-13 0,1-3 13 16,-1 3 9-16,-3-4-7 15,-1 0-1-15,4-4-4 0,-1-2-11 0,-1-7 10 0,5-1 4 16,2-5 20-16,6-9 7 0,5-1 1 0,9-7 15 16,-3-1-20-16,2-1 16 0,-2-1-39 15,-1 0-5-15,5-1-7 0,5-3-10 0,3 0 50 16,2 0-14-16,-4 0 0 0,0 2-1 15,-1-2-51-15,3 1 25 0,2-1-4 0,0 0-9 0,0 0 34 16,0 0-24-16,1 3 19 0,4 0 6 16,6 3-6-16,1 1-8 0,3 0-20 0,6 3 14 15,2-1-14-15,7 4 20 0,-3-1 10 0,7 4-20 16,2-1 14-16,5 4-26 0,6 1-4 16,1 2 13-16,4 1-26 0,4 0 16 0,1 4-23 15,2-3-19-15,-3 4 11 0,4-1-23 0,0 0 22 16,-5 1 7-16,2-1 50 0,-6 0 6 0,-4 0-65 15,-2-2-81-15,-4-1-141 0,-4-3-179 16,-12-3-421-16,-6-8 92 16</inkml:trace>
  <inkml:trace contextRef="#ctx0" brushRef="#br0" timeOffset="161967.0039">9356 17783 0 0,'0'0'199'0,"0"0"120"0,0 0-25 0,0 0-4 0,0 0-16 15,0 0-32-15,0 0-30 0,0 0-39 0,0 0-33 16,0 0-30-16,0 0-20 0,0 0-16 15,-44-9 12-15,44 9 7 0,0 0-4 0,0 0 7 16,0 0-4-16,1-4-3 0,7-1-24 16,1-4-18-16,3-4-19 0,7-1-10 0,4-5 11 0,5-4 2 15,6-3-1-15,4-5-1 0,4-1 0 16,6-4-4-16,4-4-2 16,1-2-4-16,5-7-3 0,0-5-1 0,-1-1 3 15,0-6-1-15,-4 1 0 0,-3 2-1 0,-4 2-8 16,-7 6-1-16,-2 3 3 0,-5 7-2 0,-7 7 1 0,-5 6-2 15,-6 5-3-15,-5 4 3 0,-6 4 5 0,-3 3 9 16,0 5 4-16,-7 3-1 0,-5 3-4 0,-3 2-11 16,-11 8-5-16,0 7-2 0,-6 6-2 15,-2 3 7-15,0 6-7 0,1 0 2 0,5 1-3 16,3 2-5-16,7-3 5 0,5 2-5 16,5 1 5-16,6-1 0 0,2-2-8 0,4-1 6 15,7-4-4-15,3-2 3 0,3-2 10 0,3 0-6 0,3-4 2 16,5 0-6-16,2-4-2 0,-1 0 6 15,5 1 0-15,-1 0 6 0,-2 2-2 0,-1-3-2 16,-1 2-6-16,-4 1-2 0,-2-2 3 16,-6 6-1-16,-2 1 3 0,-5 3 0 15,-2 5-6-15,-6 1 1 0,-2 0-5 0,-4-5 5 0,-2 0 6 0,-3-8 22 16,-3 1 0-16,-1 0-18 16,-2 1-5-16,-2 0-23 0,-3-1 12 0,-4-1 16 0,1 0 4 15,-3-3 1-15,1-4-9 0,-2-2-8 16,3-4 8-16,-1-2 2 0,1-4 19 15,2 0 0-15,2-1-16 0,1-5 6 0,1-2-15 0,5-1 11 16,1 0 11-16,4 0-13 0,1-3 2 16,5 3-7-16,1 0-11 0,0-1 8 0,1 2 2 0,4 2 6 15,5-2 7-15,0 1-2 0,2 1-8 16,0 0-6-16,3 0 2 0,1 3-8 16,0-2 10-16,1 4 1 0,1 1-5 0,0 0 13 15,1 0-15-15,-1 1-2 0,3 5 9 0,-3 0-12 0,0-1 15 16,2 2-5-16,-4 0-16 0,2 2 9 0,-4-2-7 15,2 1 18-15,-3 2 9 0,2-2-7 16,-3 1 3-16,3 0-21 0,-2-1 2 16,-2 3 3-16,0-4 3 0,4 2 10 0,-2-1 1 15,0 0 1-15,-1-1-16 0,1 0 1 0,-1-1 16 16,2-1-14-16,2-1 15 0,-3-1-2 0,2 1-22 16,2-1 10-16,1-1 0 0,-3-1 5 15,3 2 8-15,-3-2 3 0,2 1-2 0,-4 0-15 16,0 0-3-16,2-1-10 0,-4-1 17 0,2 0 8 15,-1 0-12-15,0 0 4 0,0 0-32 0,0-5-15 16,-1-2 8-16,2-2-21 0,-2-1-6 0,4-3-13 16,1-4-39-16,2-12-8 0,4-11-9 0,3-10-1 15,3-8 38-15,-3-5 33 16,-1 1 32-16,-1-4 35 0,2-1 8 0,-1-5 6 0,1-2 5 16,1-1 6-16,-1 2 6 0,0 4 5 15,-3 4 18-15,-3 6 19 0,1 5 16 0,-3 6 17 0,-1 6 0 16,-4 6-9-16,-1 6-3 0,-2 5-6 15,-4 6-9-15,-2 2 0 0,-2 7-8 0,0 2-11 0,0 3-8 16,0 5-18-16,-2 0-17 0,-1 1-7 16,-2 7-6-16,-2 4 2 0,-5 5 2 15,-4 5 2-15,1 5 2 16,-2 1-6-16,-1 2 4 0,1 4 0 0,1 4 3 16,0 0 0-16,0 4-8 0,3 1 3 0,1 0-8 0,-1 1 3 15,4 0 3-15,3 1-3 0,0 0 3 0,1 0-4 0,1 0-6 16,6-4 4-16,-2 1-4 0,0 0 6 15,2-2 5-15,3 2-6 0,2-2-5 16,2-2-2-16,-1-6-3 0,3-4 20 0,-2-3 10 16,3 1 1-16,3 0-14 0,5 0-11 0,0 2-15 0,7-3 0 15,2-1 25-15,4-6-14 0,4-6 18 0,4-3-19 16,1-6-10-16,1-3 12 16,5-5-9-16,-3-6 24 0,2-2 1 0,8-11-1 0,6-7-4 15,-2-6-24-15,-2-4-1 0,-14 4 0 16,-13 2 10-16,-8 3 18 0,-9 1 2 0,-4 1-3 0,-7 2-7 15,-2 2 2-15,-2 2 2 16,-8 2 1-16,-3 3 3 0,-2 1-5 16,-1 2-4-16,-3 1 2 0,-1 3 3 0,2 6 4 0,-1 2 6 0,1 4-4 15,0 1-6-15,-1 7-6 0,2 6-6 16,-2 1 3-16,4 5 5 0,-1 3 1 0,3 3 1 16,2 5-2-16,3-2-6 0,3 4 1 15,3 1 2-15,2-3-5 0,0-3 10 0,0-4 2 16,4-2-8-16,3 0 6 0,0 0 0 0,3 0 7 15,2 0 1-15,3 0-5 0,2-5-11 0,0-1-9 16,2-7 7-16,3-4 3 16,-1-3 5-16,4-2 9 0,-4-4-10 0,2-5 11 0,0-5-4 15,5-8-7-15,-2-9 21 0,0-5-34 0,-1-3 11 0,-5 3-3 16,-10 4-16-16,-3 6 24 0,1 2-3 0,-6 3 5 16,-1 3 3-16,-1 3 0 0,0-1-2 15,-1 5-8-15,-3 1-3 0,-4 1 3 0,2 4 4 16,1 3 5-16,-3 0 0 0,1 2-4 0,2 0-6 15,0 3-4-15,1 1 6 0,3 5-4 16,1-1 7-16,0 2-2 0,8 1-6 0,6 1 2 16,9 2-3-16,9-1 5 0,11-2 6 15,11-1-2-15,12 1 2 0,9 0-12 0,6-4-12 0,6-2 2 16,-1 1-4-16,5-5 6 0,-7-1 8 16,-2 0-1-16,-7-1 1 0,-6-5 0 0,-8-2 3 15,-8 0 2-15,-8-2 6 0,-6 1 2 0,-9 0-8 16,-8-2 8-16,-11-2-4 15,-4-1 4-15,-7 1 8 0,-6 0-8 0,-6 2 4 0,-8 3-8 16,-5 2-2-16,-3 3 1 0,-9 2 2 0,1 1 7 16,-5 1 3-16,0 6-1 0,1 2-6 0,0 3-4 15,4-1-1-15,5 4-2 0,8 1 4 0,4 2-1 16,9 3-4-16,5 0 0 0,5-2-3 16,5-1 2-16,8-4 4 0,9-3 0 15,6-6 3-15,6-3-3 0,4-2 5 16,4-7-6-16,1-4-2 0,1-5 6 0,-3-2-7 0,0-4 7 15,-2-2 1-15,-2-5-8 0,0-2 3 0,-3-7 2 0,-3-2 2 16,-4-4 6-16,-3-5-1 16,-2-3 0-16,-7-3-1 0,-3-1-1 0,-6 0 4 15,-2 3-1-15,-2 1 2 0,-3 7-4 0,1 1-3 16,-5 7 2-16,-3 6 0 0,-1 5 5 0,1 5 5 16,-2 6-2-16,3 2 2 0,-2 6-4 0,5 2-6 15,-1 5 0-15,3 0 0 0,-3 9 0 0,1 8 1 16,0 3-1-16,0 8-7 0,1 4-1 15,3 6 5-15,0 4-8 0,0 3 10 0,6 4-5 0,-1 3-6 16,3 2 7-16,-4 1-8 0,4 2 6 16,-2-1 1-16,-1-2 4 0,-1-2-8 0,1-1-3 15,-4-1-2-15,1-10-6 0,-2-4 13 0,2-5 10 16,-2-5-25-16,1 2-15 0,1-2-56 16,-1 0-75-16,2-3-85 0,5-1-234 0,-6-8-752 0,2-5-368 15</inkml:trace>
  <inkml:trace contextRef="#ctx0" brushRef="#br0" timeOffset="162616.9985">13829 17559 279 0,'0'0'260'0,"0"0"-5"0,0 0 14 16,0 0 26-16,0 0 14 0,0 0-33 0,0 0-27 16,0 0-19-16,0 0-30 0,0 0-32 0,0 0-33 15,0 0-27-15,0 0-15 0,0 0-13 0,35-24 1 16,-35 23-12-16,0 1-7 0,0-1-14 16,0-2-14-16,-2 2-2 0,2 0-7 0,-1 0 1 15,1 1-2-15,-2 0-13 0,0 0-9 0,1 3-2 16,-3 3-3-16,-1 1 6 0,2 3 2 0,-4-1-1 15,4 2-3-15,-3 1-3 0,4-2 7 0,0-2-8 16,1-1 8-16,1-1-3 0,0-2-11 0,0-1 11 16,0 0-5-16,0-2 2 0,0 0 10 15,0-1-5-15,0 0 7 16,0 0-2-16,2-1-3 0,0-4 4 0,2-1-3 0,1-4 4 16,0 1-3-16,1-1 2 0,1-3-6 0,-4 1-4 15,2-3 0-15,0-1 2 0,-1 1 5 0,2 1 3 16,-4 2-3-16,1 2-2 0,-3 2-6 15,2 2-1-15,-1 1 8 0,-1 4-3 0,1 0 1 0,-1 1-2 16,0 0 3-16,0 0-11 0,0 1 1 16,0 5 3-16,0 2-3 0,-4 4 8 0,0 1-4 15,1 3-7-15,-3 0 7 0,3 1-6 0,-2 0 5 16,1-1 7-16,1 1-10 0,0-2 6 0,0-2-6 16,2-4 1-16,1-2-9 0,0-2 11 0,0-2 7 15,0 1-5-15,0-3 10 0,4-1-14 0,0 0 1 16,-1-7 5-16,4-3-1 15,-3 1 8-15,4-2-3 0,-3-2-8 0,0-1 2 16,-4-2-2-16,3 3 6 0,-1-1 7 16,-1 0-5-16,-1 0 1 0,0 0-6 0,-1 3-3 0,0 1 8 15,2 1-4-15,-2 2 6 0,0 3-4 0,0-1-3 16,0 3-3-16,-2 0-3 0,1 2 5 16,0 0-3-16,-2 0-6 0,-4 2-17 0,0 2-38 15,-2 4-46-15,-1 1-77 0,-3 0-136 0,2-1-481 16,5-3-896-16</inkml:trace>
  <inkml:trace contextRef="#ctx0" brushRef="#br0" timeOffset="163366.0264">11077 17235 0 0,'0'0'0'0,"0"0"0"15,0 0 70-15,0 0 303 0,0 0-57 0,0 0-40 16,0 0-37-16,0 0-21 0,0 0-14 0,0 0-18 16,0 0-14-16,0 0-24 0,0 0-10 15,-97-56-14-15,86 54-10 0,1-1-6 0,1 1-20 16,-3 0-7-16,3 0-14 0,1 1-10 16,-1-2 1-16,3 2-13 0,0 1-3 0,0 0-3 0,-2 0-9 15,3 0 2-15,1 0 1 0,1 0 4 0,0 0 2 16,0 1-1-16,2-1-5 0,0 0-9 15,0 0-2-15,0 0-7 0,1 0-4 0,0 1 1 16,0 1-13-16,0 0 5 0,0-1 0 0,0-1-2 16,0 2 16-16,0 0-7 0,3 2 4 15,2 1 2-15,4-1-8 0,4 1 13 0,1-3-1 16,10 1 5-16,6-3 7 0,7 0-8 16,8 0 0-16,2-4-8 15,10-2 1-15,1-1-4 0,3 0-4 0,3 1 8 0,0 0-15 0,0-1 10 16,-2 0-1-16,-2 0-14 0,-2 2 13 0,-4-1-14 15,-4 1 4-15,-4 3 5 0,-6-1-8 16,-5 2 7-16,-7-1-5 0,-5 1-1 0,-8-1 7 16,-3 2-4-16,-7 0 2 0,-1 0-4 0,-4 0 0 15,0 0 0-15,-2 0 4 0,-3 0 5 16,-3 3-5-16,-5 0 2 0,-1 1-6 0,0-1-3 16,-1 0 8-16,-1 0-7 0,2 0 2 0,1 0-8 0,5 0-25 15,1 1-25-15,2-1-56 0,2 1-90 16,3-2-212-16,0 2-831 0,0-3-499 0</inkml:trace>
  <inkml:trace contextRef="#ctx0" brushRef="#br0" timeOffset="165089.0421">15031 17612 1115 0,'0'0'345'0,"0"0"7"0,0 0-52 0,0 0-37 16,0 0-29-16,0 0-21 0,0 0-48 15,0 0-32-15,0 0-34 0,0 0-33 0,16-121-6 16,-21 107-13-16,-3 2 1 0,-1 1-3 0,-4 2-11 0,-3 1-5 16,1 1-3-16,-4 0-2 0,-3 1-1 15,-3 2 0-15,2 0-3 0,-5 3-5 0,3 1-5 16,-4 0 0-16,0 0-3 0,1 6 5 16,1 3-1-16,-2 5-6 0,0 3 2 15,0 3-9-15,1 2 1 16,5 1 10-16,3 1-9 0,1 2 6 0,6 1-7 0,2 1-9 0,3-1 4 15,6-1 0-15,2-4 7 0,2 1 6 16,8-3-2-16,2-4-5 0,3-4-3 0,-1-2 19 0,4-4 1 16,7-1 8-16,16-3 5 0,8-2-47 15,11-5 3-15,0-11-7 0,-2-6 1 0,-3-4 26 0,-3-1 1 16,-1-1 6-16,-2-1-7 0,-3-2-5 16,-5-4 1-16,-5-1-2 0,0-4 6 0,-4-4 5 15,-3 1-2-15,-5-5-1 0,-1-1-5 0,-3 0-1 16,-2-2 1-16,-2 4 2 0,-4 2 6 15,-3 3-2-15,-5 8 0 0,-2 3-8 16,-3 3-1-16,1 6 3 0,0 5-6 0,-2 3 7 0,-2 6-1 16,-1 5-7-16,2 3 8 0,-5 0-2 0,-1 4 7 0,-2 11 4 15,-3 5-6-15,-2 6 0 0,0 6-12 16,0 6-9-16,-1 2 5 16,5 2 6-16,1 3 3 0,6 5 6 15,-2-1-3-15,5 2-10 0,3 0-2 0,0-4-1 0,9-4 1 0,3-2 2 16,4-3 5-16,3-6-6 0,4-6 3 0,3-4-3 15,3-6 6-15,2-4 8 0,-1-5-4 0,0-7 2 16,0 0-12-16,-1-4-5 0,1-7 10 16,-2-2 3-16,0-5 6 0,-4 0-5 0,3-1 3 15,-5-1-1-15,-2-2-5 0,-3 1 9 0,-1 0-6 16,-5-2 3-16,-1 2 1 0,-3 3-1 0,-5 1-2 16,3 2-1-16,-5 1 2 0,-1 2 4 15,0 1 0-15,0 1-1 0,-6 0-4 0,3 5-5 16,-4 0 4-16,3 3-4 0,-5 2 8 0,0 2 4 15,0 8-9-15,-3 4-1 0,1 2-11 16,0 0-1-16,2 2 6 0,2 4 4 16,5 3 5-16,2 4-5 0,0 1 1 0,7 2-7 15,4-1 3-15,0 0 5 0,2 3-3 0,5-1-2 0,-4-5-22 16,3-4-20-16,-1-6 3 16,-2-5-17-16,3 1 7 0,4-4-10 0,1-3-27 0,1-2-5 15,10-5-18-15,5-5-6 0,2-9 16 16,1-7 13-16,-10-1 22 0,-5-1 34 0,-2-1 12 0,-3 1 12 15,-1-4 12-15,0 3 5 0,-2 1 6 0,-5 1 12 16,0 3 17-16,0 1 16 0,-3 1 19 0,-3 0 6 16,1 2 0-16,0 2 2 15,-1 1-11-15,-2 4-6 0,2 2-13 0,-3 2-20 16,2 2-4-16,-1 1-5 0,5 1-3 0,1 0-2 16,3 1-5-16,1 5-4 0,3 4-1 0,3 3 1 15,1 1-3-15,4 1 0 0,-3 1-3 0,2 3 0 16,0 1 0-16,-3 0-3 0,-1 3 1 0,-1 2 3 15,-2 1-5-15,-6 1-2 0,-2-1-6 0,-2-3-5 16,-5-4 5-16,-3-2 6 0,0-5 22 16,1-2-7-16,-1-3 3 0,-1-1-4 0,0-1-17 15,-1-2 18-15,-1-2-7 0,0-1 13 0,2-8-21 16,0-5-12-16,1-7 9 0,7-2-13 16,0-2 25-16,5-3 4 0,2-1-4 0,3-2-2 15,1 0-2-15,2 1-4 16,3 3 2-16,-1 2 4 0,-1 4 0 0,0 3 5 0,1 2-7 0,2 1-2 15,1 3-3-15,-2 3 5 0,2 2-3 0,-4 5 4 16,-2 1 2-16,-4 1-10 0,3 7 4 16,-6 2-5-16,0 5 3 0,3 0 4 0,-5 2-3 15,-1-1 2-15,-2 4-7 0,1-2-5 0,-4 1 5 16,0 0-16-16,-3 1-14 0,-1-2-28 16,1-2-61-16,-1-3-57 0,0-4-104 0,0-4-208 0,0-3-580 15,0 0-300-15</inkml:trace>
  <inkml:trace contextRef="#ctx0" brushRef="#br0" timeOffset="165251.7756">17199 16734 1939 0,'0'0'250'0,"0"0"-66"0,0 0-16 15,0 0-34-15,0 0-31 0,0 0-42 0,0 0-41 16,0 0-23-16,0 0-5 0,0 0-27 0,0 0-58 15,0 0-132-15,0 0-355 0,-44 39-964 0</inkml:trace>
  <inkml:trace contextRef="#ctx0" brushRef="#br0" timeOffset="166655.7835">18061 17375 1763 0,'0'0'401'0,"0"0"-132"16,0 0-27-16,0 0-30 0,0 0-40 15,0 0-29-15,0 0-44 0,0 0-33 0,0 0-19 16,0 0-17-16,0 0-5 0,0 0-12 0,0 0-5 16,0 0 1-16,-123-16-2 0,96 32 6 0,2 4-2 15,-2 1-6-15,4 1 0 0,2-1-8 16,4 2 2-16,5 1 4 0,1 3-9 0,4 1 6 15,5-2-10-15,3-3 1 0,1-4 2 0,8-3 1 16,7-5 9-16,5-4-2 16,0-5-1-16,8-2-2 0,1-6 0 15,1-4 2-15,0-3 5 0,-2-1-1 0,-3 0-2 16,1-3-2-16,-4 0 6 0,-2-3-6 0,-2-3 6 0,-2 1 5 16,-2 1-12-16,-3-2 12 0,-2 1-5 0,-2 1-2 15,-1 2 6-15,-4 2-2 0,-1 3 1 0,-2 3 1 16,-1 4-2-16,0 2 5 0,0 3 2 0,0 1 0 15,-3 1 3-15,1 0-9 0,-3 5-2 0,-1 2-10 16,0 3-1-16,0 3-3 16,0 4 1-16,3 2 6 0,0 4 0 0,3 0 0 15,3 2-1-15,5-1-11 0,2-1-1 0,5 0 4 16,1-2 4-16,1-3 5 0,5-2-1 0,-2-6-8 0,5-3-4 16,0-6-1-16,1-1 2 0,-2-2 4 0,3-5 0 15,1-3-4-15,-2-3-1 0,1-3 2 16,-2-5 5-16,-1 0 6 0,-4-5 0 15,1-3 4-15,-4-4-4 0,1-5-3 16,1-5 8-16,-2-5-2 0,-1-3 7 0,-1-5 5 0,1 2-14 16,-3 0 12-16,0 3-9 0,-3-2 2 0,-3 6 11 15,-1 4-10-15,-5 3 12 0,-1 3-4 0,0 9 2 16,-1 5 5-16,1 6-1 0,-3 6 8 0,0 4-2 16,0 4-5-16,2 1-6 0,1 2-13 0,-3 2-2 15,0 10-4-15,-1 3 2 0,-4 11 5 16,5 5-4-16,-2 6 4 0,-1 3-8 0,5 5-2 15,0 2 8-15,1 5-9 0,0 3 7 0,1 1-4 16,-1 2-2-16,5-1-2 0,2-2-4 0,1-4 1 16,5-4-6-16,1-7 2 0,4-5-5 0,1-8-8 15,1-6-1-15,0-7 8 16,-1-5 12-16,0-5 13 0,-3-5 4 0,1-1-3 0,1-9-6 16,0-2 0-16,2-3 9 0,0-4-4 15,-3 1 6-15,2-3-3 0,-5-2-8 0,1-2 6 0,-2-2-3 16,2 1 4-16,-5-2 4 0,1 1 0 15,0 1-3-15,-3 2-3 0,-2 2 5 16,-2 3-8-16,1 6 8 0,-4 1 2 0,-1 6-4 16,0 3 10-16,0 1-4 0,0 2-2 0,0 1-2 15,0 0-9-15,0 0-2 0,-1 6-2 0,-4 5-5 16,0 4 5-16,-1 5-1 0,2 3 5 0,-2 2 2 16,2 3-4-16,1-3-1 0,6 2-5 15,-3 0 0-15,0 1-1 0,8 1 1 16,0 0-3-16,3-1-13 0,7-4 2 0,2-1-8 15,6-6-1-15,5-2 12 0,7-4-2 0,2-3 6 0,3-2-8 16,5-3-3-16,-1-3-6 0,2-2 2 0,0-7 12 16,-4-2 9-16,2-2 9 0,-7-2-1 0,0-3 3 15,-6-2 0-15,0-2 1 0,-7 1 4 16,-3-1 3-16,-7 2-4 0,-7-1 11 0,-3 1-4 16,-7 1 0-16,-1 0 11 0,-9 1-11 0,-5 2 6 15,-2 0 1-15,-4 1-7 0,-2 1 4 0,-1 3-6 16,-6 0 3-16,1 3 3 0,2 2 0 15,0 3 1-15,0 3-6 0,4 0-5 0,4 3-7 16,2 7-2-16,3 1 0 0,2 3-3 0,3 3 6 16,1 2-4-16,6-2-2 0,-1 0 5 15,3 2-8-15,1-1 5 0,3 2 3 0,6 0-13 16,8-2 10-16,-2-4-5 0,5 0 1 0,4-3 10 16,-4-1-7-16,3-2 4 0,-1-1-7 0,1-3-1 15,-1 0-1-15,-1-2-4 0,-1 0 5 16,0 1-6-16,-3-1 7 0,-2-1-2 0,0 0-2 15,-1-1 13-15,-3 0-11 0,1 0 9 0,-1 0 6 16,-4 0-13-16,-1 0 10 0,2 0-7 0,-4 0-2 16,0 0 6-16,1 3-8 0,0 0 5 15,2 2-4-15,-2 0-6 0,-1-1 5 0,1 2-1 16,-1-1 2-16,2-1-5 0,-4-1-2 0,1 0-6 16,0-1-6-16,-3-2 12 0,3 0 0 0,1 0 10 15,0 0 9-15,2-2-4 0,2-1 6 0,0-4-3 16,2-3-4-16,-1 0 11 0,2-1-9 0,3-1 4 15,-1 1 1-15,3 0-10 0,-1 0 7 16,2 1 2-16,2 3 3 0,-3 1 3 16,3 3 2-16,4 1-1 0,-4 2-3 0,2 0 4 15,-1 1-3-15,-2 5 2 0,1 1 3 0,-5 2-8 0,0 0 3 16,-3 0-10-16,1 1 1 0,-1-3 4 16,-2 1-8-16,1 2 6 0,0-1-3 0,-1-1-6 15,-1-1 6-15,-1 0-2 16,-2-4 4-16,0-2 4 15,-2 2-4-15,2-2 0 0,-2-1-12 0,-1 0-10 0,3-4-23 0,-3-2-31 0,3-6-46 16,-4-1-95-16,0-3-205 0,-2 3-675 0,0 3-472 16</inkml:trace>
  <inkml:trace contextRef="#ctx0" brushRef="#br0" timeOffset="166813.1625">19550 16931 1878 0,'0'0'777'0,"0"0"-616"0,0 0 10 0,0 0-13 0,-121-27-28 16,121 25-35-16,0 2-40 0,11-1-38 0,6 1-12 16,11 0-6-16,5 0-6 15,9 3 3-15,9 4-15 0,7 1-35 0,4 2-83 0,3-1-160 16,-16 0-615-16,-11-5-775 0</inkml:trace>
  <inkml:trace contextRef="#ctx0" brushRef="#br0" timeOffset="167399.8753">21341 17448 2743 0,'0'0'120'0,"0"0"-10"0,0 0-25 0,0 0 8 15,0 0 7-15,0 0-22 0,0 0-11 16,0 0-19-16,0 0-19 0,-117 18-4 0,99-10-16 16,4 4-2-16,1 0-3 0,5 2-10 0,0-1 5 15,6 2-5-15,0-1 6 0,4-1 5 0,0 1-4 16,7 1 1-16,3-1-8 0,3-4 0 16,2 1 0-16,3 0 1 0,1-3 3 0,6 0-12 15,-4-3-9-15,5-4-10 16,1-1-14-16,-1 0 3 0,5-3-8 0,-3-4 4 0,-1 0 6 15,-2-3-2-15,1-3 15 0,-2 0 1 0,-1-5 9 16,-4 0 17-16,0-1 0 0,-1-1 9 0,-1 0 1 16,-4 0-2-16,-1-1 1 0,-3 2 0 0,0 0 5 15,0 1-8-15,-1 0 6 0,0 2-3 0,3-1-7 16,3 1 8-16,0 0-7 0,-1 0 8 16,3 1-2-16,-3-2-1 0,4 1 4 0,1-4-5 15,1 3 5-15,1-3 1 0,1 4 1 0,-4 2 4 16,-1 2 4-16,-2 1 9 0,-3 1 6 0,-2 1 4 15,-1 2 9-15,-1 0-1 0,-4 1-1 0,-1 2 1 16,-3 1-4-16,0 2-4 0,-1 1-13 0,0 0-10 16,0 1-11-16,-6 6-10 15,-1 6 5-15,-7 3-3 0,0 5 8 0,-4 6 6 16,4 8 1-16,-4 3 4 0,4 3-8 16,-2 4-7-16,2 1 2 0,-2 3-2 0,3 3 3 0,1 3-1 15,1-7-2-15,4-4-3 0,0-7 3 0,4-3 3 16,-1 4-15-16,-3 1 20 0,0 3-11 15,0 3-25-15,1 3-5 0,-5-1-66 0,1-1-46 16,1-3-53-16,-2-6-136 0,2-5-183 0,2-10-551 16,4-8-239-16</inkml:trace>
  <inkml:trace contextRef="#ctx0" brushRef="#br0" timeOffset="167675.2025">21623 17667 2591 0,'0'0'187'0,"0"0"-16"0,0 0-53 0,0 0-11 16,0 0 5-16,0 0-19 0,147-29-17 15,-107 29-21-15,5 0-22 0,5 0-6 0,1 5-10 16,3 1-3-16,-4 1 3 0,0 0-8 0,-3-1 1 16,-5-2-2-16,-6 0 3 15,-3-2 4-15,-9 1-5 0,-5-2-3 0,-6 2-7 16,-5-2-1-16,-4-1 1 0,-2 0 8 15,-2 0 7-15,0 0-1 0,0 1 5 16,0-1-14-16,-4 0-5 0,1-1 0 0,-4-3-10 0,2 2-2 0,-3 0-14 0,-1 2-31 16,1-2-28-16,2 2-47 15,-3 0-64-15,0-1-130 0,0 1-412 0,5 0-921 0</inkml:trace>
  <inkml:trace contextRef="#ctx0" brushRef="#br0" timeOffset="168438.3672">24038 17374 1301 0,'0'0'197'0,"0"0"48"15,0 0 49-15,0 0-13 0,0 0 1 0,0 0-41 16,0 0-68-16,0 0-48 0,0 0-38 0,0 0-17 16,0 0-2-16,0 0-12 0,0 0-2 0,0 0-7 15,-149-52-12-15,116 66 2 0,-6 4-4 16,5 3-2-16,-4 4 3 0,4 4-4 0,-2 0-6 15,4 3-6-15,2 0-3 0,4 4-3 0,1 1 6 16,6-1-1-16,7-2-6 16,7-6 1-16,1-3 5 0,4-6-8 15,5 3 10-15,5 0 2 0,5 1-14 0,4 0-3 16,9-1-12-16,4-1 5 0,6-1-1 0,3-4 18 0,3-4 3 0,3-4 2 16,-2-2-4-16,5-5-19 0,-5-1 6 15,1 0-7-15,-4-4 7 0,0-3 16 0,-2-3-16 16,-2 3 7-16,-6-4-22 0,-1 2 0 0,-3 0 24 15,-5-1-14-15,-5 2 18 0,-5-1-10 16,-3 2-22-16,-2 1 7 0,-4 0-11 0,0 0 0 0,-3 1-6 16,-1 2-24-16,0-2-24 0,0 2-48 15,0-1-65-15,-1-1-120 0,0 3-400 0,1 0-1004 16</inkml:trace>
  <inkml:trace contextRef="#ctx0" brushRef="#br0" timeOffset="168915.6822">25105 17555 1529 0,'0'0'838'15,"0"0"-660"-15,0 0-2 0,0 0-19 0,0 0-48 16,0 0-29-16,0 0-18 0,0 0-14 0,0 0-1 16,0 0-5-16,0 0-4 15,0 0 0-15,0 0-6 0,55 125-1 0,-52-103 5 16,-2-1-3-16,-1 1-14 0,1 3-9 0,-1 2-2 15,0 2-14-15,-1 1 15 0,-1 0-9 0,0-1-10 16,-1-4 12-16,1-2-14 16,0-5 17-16,1-2 1 0,-3-5-3 0,3-3 13 0,1-2-17 0,-2-2 9 15,2-4 5-15,-1 0 1 0,0-2 15 16,0-6-9-16,-1-2-3 0,-2-4-17 0,3-5-6 16,-2-3 12-16,-2-5-4 0,2-12 18 0,-4-10-4 15,3-13-24 1,-3-4 3-16,6 1-7 0,0 5 3 0,0 4 22 15,7 1-6-15,2 0 6 0,5 4-7 0,4-1 1 0,2 3-3 0,6 1-5 16,2 1 11-16,3 6-10 0,1 4 6 0,6 4-5 16,2 5-4-16,4 3 1 0,2 6 0 15,4 4 8-15,-1 6-3 16,-1 4-1-16,-2 5-2 0,-2 0-7 0,-6 9 3 0,-6 3 3 16,-7 5 2-16,-5 4 1 0,-8 3-2 0,-5 4-4 15,-6 2 1-15,-6 2-3 0,-6 2 8 0,-7 3 3 16,-5 1-2-16,-6 1-4 0,-5-3-2 0,-1-3-1 0,-5-1 4 15,0-3 2-15,-4 0 1 0,1-2-1 0,-5-2-4 16,6-6-12-16,1 0-27 16,4-5-60-16,7-3-114 0,10-5-394 15,8-3-1130-15</inkml:trace>
  <inkml:trace contextRef="#ctx0" brushRef="#br0" timeOffset="172872.8991">4534 14046 0 0,'0'0'300'0,"0"0"262"0,0 0-112 0,0 0-97 16,0 0-67-16,0 0-38 0,0 0-41 0,0 0-29 15,0 0-39-15,-32-121-31 0,22 114-22 0,-3 3-22 16,0 0-13-16,-4 4-9 0,0 0-8 15,-5 1-6-15,-3 7-8 0,-6 5 0 0,-4 6 5 0,-5 2 3 16,-7 5 3-16,-5 8-4 0,-6 5-3 16,-3 5-5-16,-6 9-5 0,-3 2 0 15,-2 6-5-15,1 2-1 0,0 3-2 16,3 0-3-16,7 0 1 0,7 3-4 0,4-2 3 16,8-3 0-16,5-4 0 0,9-1 2 0,6-4 0 15,5-3 1-15,3-2 1 0,6-6 0 0,5-2 0 16,3-4-5-16,0 1 5 0,1-3-6 0,7 0 1 0,1-1 3 15,-2-1-9-15,1-1 8 0,1-2-2 16,0-1-5-16,-1 0 14 0,2-1-11 0,-3 0 3 16,-1-3 1-16,3 1-9 0,-4 0 6 0,1-1-2 15,-5 0 4-15,1 3 3 0,-1-2-1 0,-4 3 3 16,-8 0-1-16,-1-2 4 0,-6 1 0 16,-2-2 1-16,-3 1 4 0,-6 0-8 0,-2 2 7 15,-2-3-1-15,-4 0-1 0,3-2 10 0,-3-2-7 16,4-1 2-16,-2-1-4 0,1-1-12 15,-2-3 3-15,2 1-1 0,0-2-1 0,-3 0 7 16,2 3-5-16,0-4 1 0,1 1-4 0,1 0-2 16,2-2 2-16,-2-1-3 0,2 2 6 15,5-3-1-15,-2 1 1 0,9-4-3 0,1-1-5 16,5 0 4-16,2-1-5 0,2-2 4 0,3 4 4 16,1-2-8-16,-2 1 5 0,3-2-4 0,-1 4 0 15,-1 0 6-15,1 3-3 0,0 2 0 0,-3 3-1 16,3 0-3-16,-1 4 1 0,-2 1 2 0,3 0 3 15,-3 2 2-15,-1-2-1 0,-1 2-3 0,0-3-5 16,3-2 3-16,0 1-2 0,-2-3 5 16,0 1-1-16,0-3-2 0,0 0 4 0,1-3-6 15,3-3 7-15,-2 0-1 0,4-5-3 0,-1 0 8 0,1-3-5 16,2 0-1-16,1-2 6 16,0 0 1-16,0 0 6 0,-1 0 4 0,1 0-3 15,-2 0-6-15,-3 0-5 0,1 0-2 0,-1 0 0 16,0 0 1-16,-3 0 2 0,3 0-3 15,-4 0 0-15,2 0-2 0,1 0-1 0,1 0-1 16,2 0 3-16,-3 0 2 0,5 0 1 0,0 0-3 16,0 0-1-16,1 0-2 0,-1 0 0 0,-2 1 7 15,0-1-7-15,0 3 1 0,-3 0-3 0,2 2-3 16,-5-1 4-16,3 5 1 0,0-4 5 16,-2 2 1-16,-1 0-2 0,5 0-2 0,-2-1-4 15,3-1 4-15,-1 1-4 0,1 1 2 16,2 1 4-16,-1 2-9 0,1 1 6 0,0 0 0 0,-1 3 4 15,-1-2 5-15,2 4-6 0,-1 1-1 0,0 0-9 16,-1 1-4-16,0 0 9 16,-1 0 1-16,-2 0 7 0,2-2 4 15,-3-1-6-15,1-3-5 0,2-2-2 0,1-4-3 0,0-2 8 16,0-1 3-16,2-1 2 0,1 0-4 0,0-2-1 0,0 0-3 16,0 0 3-16,0 0 2 0,0 0-13 15,0 0-16-15,0-1-49 0,4 0-76 16,3-4-140-16,1 2-753 15,-2-1-724-15</inkml:trace>
  <inkml:trace contextRef="#ctx0" brushRef="#br0" timeOffset="181892.7008">1535 17311 0 0,'0'0'0'0,"0"0"344"0,0 0 80 0,0 0-27 16,0 0-27-16,0 0-28 0,0 0-36 16,0 0-34-16,0 0-54 0,0 0-48 0,0 0-41 15,-30-117-21-15,30 113-15 0,0 0-20 0,0 3-17 16,0 0-14-16,0 1-21 0,-2 0-7 0,2 0-18 16,0 2-3-16,0 5 2 15,2 5-3-15,1 3 15 0,4 7-1 0,-3 4 3 0,6 4-3 16,-4 1-6-16,-2 2 0 15,4 2-2-15,-5 3 7 0,4 0 2 0,-5 5-4 16,-1 3 1-16,0-5-5 0,-1-2 1 16,1-7 13-16,-1-2-7 15,0 0 5-15,0 1-7 0,0-1-17 16,0 1 11-16,4-4-14 0,-2-3 21 0,-1-1 12 0,3-8-8 0,0-4 8 0,-1-2-16 16,7-6 20-16,-1-3 17 0,2-3 4 0,10-9 14 0,15-12-27 15,17-16-1-15,16-11-13 0,13-8-9 0,-4 0 10 16,-1 7-12-16,-6 4 15 0,-2 6-3 0,-5 2-10 15,-3 5 3-15,-3 4-4 0,-8 2 5 16,-9 6 5-16,-8 5-6 0,-5 4-3 0,-7 1-6 16,-8 5 4-16,-3 1-1 0,-3 4 2 0,-5 1 5 15,-2 2-4-15,0 0 4 0,0 0-1 0,0 0-2 16,0 0 4-16,0 2-9 0,-1 1 7 16,-1 0-8-16,-3 0-5 0,1 1 8 0,-4-2-9 15,4 1 6-15,-1 1 2 0,1-1-9 0,-2 1 1 0,4 0-12 16,0-2-11-16,-2 1-11 15,1 0-20-15,1 1-21 0,-2-1-39 0,1 1-56 0,2 0-81 16,-1 1-164-16,1-1-483 0,1-1-730 0</inkml:trace>
  <inkml:trace contextRef="#ctx0" brushRef="#br0" timeOffset="368654.9186">16965 10943 0 0,'0'0'0'0,"0"0"0"0,0 0 0 16,0 0 0-16,0 0 0 0,0 0 0 16,0 0 0-16,0 0 0 0,0 0 0 0,0 0 17 0,0 0 82 15,0 0-12-15,-39-108 3 0,34 99 8 16,-1 1-11-16,2 2-9 0,-3-1-17 0,0 0-7 16,0 0 0-16,0 1-6 0,-1 0-7 0,1 2-13 15,1-1-5-15,-3 0-2 0,0 1-2 0,1 0-3 16,-1 0 0-16,1 0 7 0,-2-1 2 15,0-1 8-15,-1 1 1 0,0 0-8 0,-3 0 0 16,4-1-2-16,-3 1-5 0,-3 1 0 16,4-1-4-16,-2 2-1 15,-1-3-1-15,-1 2-6 0,0-1 6 16,-1-1-2-16,2 2 1 0,-3-1 2 16,3 0 2-16,-3 2 5 0,0-2 2 15,3 1 3-15,-3 0 0 0,-1-2-4 0,0 4 0 16,4-1-5-16,-3 1-5 0,-1-1-3 15,1 2-4-15,1 0-1 0,0 1 0 0,-2 0-3 0,0 0 0 0,4 0 1 0,-6 0 3 16,3 0-1-16,-1 0-1 0,-1 0 0 0,0 0-1 0,0-1 1 16,-1 1 1-16,3 0 2 0,1 1 0 0,-1-1-2 0,-1 1 1 15,0 0-2-15,0 1-2 0,-1-1 3 16,1 0 0-16,1 1 1 0,-6 0 0 0,5 0-2 16,1 2-1-16,-2-2 0 0,1 0 1 15,-1 1-1-15,2 0 2 0,-1 1-5 0,4 0-1 0,-1 1-1 16,-2 0 0-16,4-2 4 0,-4 2 2 15,3-1 0-15,-2 0 1 0,3 1-2 0,-3-1-1 16,0 1 3-16,3 0 1 0,-3 1 1 16,2 0 2-16,-2 1-3 0,-1-1 3 0,3 1-1 0,-4 0 2 15,0-2 3-15,1 3 2 0,1 0-1 0,-1-2-1 16,-1 3-1-16,-1-1-4 0,3 0 2 0,0 1-1 16,0-2-1-16,-2 2 1 0,5 2-1 15,-4-1 0-15,1 1 2 0,1-1-3 16,-1 0 1-16,5-1-1 0,-4 2-2 0,2-2 1 15,-2 2 3-15,1-3 2 0,-1 3 4 16,2-1 1-16,-3 1-1 0,3 2 0 0,-5-2 3 16,2 1 1-16,0 0 3 0,-1 1 1 0,-1 1-4 15,0-1 0-15,0 1-3 0,-1 1-3 0,3 2 6 0,-4-2-2 16,1 1 2-16,0 3 6 16,-2 0-3-16,-2 3 3 0,3 2-2 0,-3 0 0 15,-2 2-1-15,3-1-3 0,0 0-3 0,-2-2-7 16,4 0 3-16,-1 0-4 0,2-2 4 15,0 1 4-15,0 0-4 0,5-1 4 0,-1 1-3 16,1-2-6-16,0 2 3 0,0 0 0 0,0 2 4 16,2 0 7-16,-5 1-6 0,5 0 2 0,-4 0-3 0,3 2 0 15,-3 0 5-15,4-1-4 0,-3 2 3 16,4-1-5-16,-4 2 0 16,1 3 2-16,-2 1 1 0,3 3 4 15,-1 2-2-15,1-1-3 0,1 1-3 16,-2-4-4-16,5-1-1 0,3-2 0 0,1-1 3 15,1-2 6-15,2 2-2 16,2-3 5-16,1 3 3 0,1-1 1 0,0 2 0 0,6-3 1 0,1 2-6 16,-1-2-5-16,0 1 0 0,3 1-4 0,0 0-1 0,-1 1 3 15,2 0-2-15,0 0 3 0,0 1-2 0,2 3-3 0,-3-1 0 16,2 3-2-16,-1-2 2 16,-1-1-1-16,0 0 0 0,3-1-3 0,-2 0 2 0,1-2 3 15,5 0-1-15,-1-2 0 0,0-1 2 0,3-1-1 16,0 0 0-16,0 0 0 0,1-2 0 0,-2 0 4 0,6 1-3 15,-1-2 6-15,4 1-2 0,-4 0-3 16,5-1 8-16,-3 1-7 0,2-3 1 16,-3 3 0-16,3-2-4 0,-5 1-2 0,4 0-1 0,-2-2 1 15,-1 0 0-15,1-2 5 0,1 0 2 16,-2-2-2-16,4-3 4 0,-5 1-1 0,4-2 3 16,-2-1 4-16,-1-2-3 0,6 1 8 0,0-2 0 0,3 0-2 15,0-2 7-15,5-1-11 0,1 1-1 16,3-3-2-16,1 0-4 0,1 2 1 0,5-4-6 15,-3 1 2-15,3-1-4 0,1-2 1 16,-1 2 2-16,-1-2-4 0,2 1 3 0,0-2-4 16,0 0 0-16,1 0 1 0,-4 0-9 0,3 0 8 15,-4-2 0-15,3 0-1 0,-2-1 6 0,-1 0-3 16,-1-1 1-16,2 1 1 0,-4 0-1 16,-1-1 0-16,1 1-1 0,-2-1 0 0,4-1 1 15,-2-2 0-15,0-1 3 0,0 1-1 0,0-3 6 16,0 1-4-16,0-2 0 0,0 2 0 0,3-3-6 15,-2 0 7-15,-1 1-3 0,3-2-1 0,-5 2 7 16,-1-2-8-16,-2-1 0 0,1 0 0 16,-5 1-7-16,3-4 7 15,-2 2-2-15,-2-1 0 0,-1 0 5 0,-1 0-3 16,0 0 1-16,1 0 0 0,-1-2-3 0,0-1-1 16,0 1 1-16,1-2 0 0,-3 0-2 0,-1 1 5 15,0-3-3-15,0-1 0 0,-3 1 5 0,3-2-6 0,-4 1 1 16,2-2 2-16,0-2-10 0,-2-2 7 0,1 1-2 0,-3-2 0 15,-3 0 4-15,1 0-2 16,-1 2 2-16,-2-3-1 16,-1 0 0-16,-3 1-1 0,0-2-2 0,-2 0 2 15,-1-3-3-15,-1 2 2 0,-1-1 2 0,-1 1-2 0,-1 0 8 16,0-1-5-16,-2-2-2 0,2 3 3 0,-2-1-9 16,-1 0 6-16,0 0 1 0,-1-2-2 0,-1 2 1 15,0-1 0-15,1 2-1 0,-2 0 1 0,1-1 0 16,0 2-3-16,-1-1 0 15,-3 2 1-15,1-1-1 0,-2-3 3 0,-1 2 0 0,3 0-1 16,-4 1 3-16,1 0-4 0,1 3 1 0,-5-2 0 16,3 1-4-16,-2 0 3 0,0-1 0 0,0 3-2 15,-3 0 5-15,0 2-1 0,0-2 1 16,-2 0 1-16,0 0-3 0,0 0-1 16,-3 1-2-16,0-2 1 0,-1 3 0 0,-1 1 2 0,0-1 1 15,-1 1 0-15,-1 1-1 0,3 0 0 0,-2 0-1 16,-1 1 1-16,5 0-1 0,-2 0 0 0,0 2 0 15,3 0 0-15,-1 3 1 0,-1 0 1 16,3-2-1-16,-1 4 2 0,-1-1-3 0,-1-1-1 16,2 0 0-16,-3 1-1 0,3-2 1 15,-3 1 3-15,-1-2 0 0,0-1-1 0,-2 2-1 16,-2-1 0-16,-1 1-1 16,-3 0 3-16,-3-2-2 0,-4 0 0 0,-2 1-1 0,-3 0-4 15,-2-1 2-15,-4 1 2 0,-2 0-1 16,-5 0 4-16,-2 1-5 15,-2-1 0-15,-5 2-2 0,-2-1-7 0,-6 2 3 0,-5 3-9 0,-7 3-16 0,-11 3-46 0,-15 6-100 16,24 2-294-16,22-1-1171 16</inkml:trace>
  <inkml:trace contextRef="#ctx0" brushRef="#br0" timeOffset="371447.6598">13280 13862 0 0,'0'0'75'0,"0"0"12"0,0 0-29 0,0 0-39 0,0 0-20 16,0 0-38-16,0 0-62 0,0 0 3 0,0 0 98 16,0 0 0-1,0 0 0-15,0 0 0 0,-66-122 0 0,53 111 0 0,0 0 0 16,2-4 0-16,-2 2 105 0,-3-2 173 0,2 2-27 0,-3-1-40 0,0 1-34 16,1 1-44-16,-4 2-33 15,0-2-23-15,-1 0-19 0,-1 2-9 0,-2-1-2 0,0-1 0 16,1 1-3-16,-3 0 4 15,-1-2-4-15,0 1-2 0,-2 0 2 0,-2-1-4 0,0 1 4 16,-3-2 3-16,-1 1-5 0,1 1 6 0,-4 0-4 16,0 2 0-16,-1-1 1 0,0 0-5 15,1-1-1-15,-3 1-4 0,2 2-3 0,2-1-2 16,-1 1-1-16,0 1-3 0,0 1-5 0,4-1 0 16,-1 0-2-16,0 1 2 15,5 0 5-15,-4 0-6 0,3 1 0 0,-3 1-6 0,1 1-7 16,-1-1 2-16,-3 1-2 0,2 1 0 0,-4-1 6 0,1 2-7 15,-3 0-1-15,0 1 0 0,3 1-2 16,-1 0 4-16,1 0 3 0,1 0 0 0,-1 0 0 16,3 0-2-16,-3 2-1 0,4 0 1 15,1-1 0-15,2 2-2 0,0 0-1 0,1 0-1 0,-2 1-4 16,4-1 4-16,-3 1-1 0,0 1 2 0,-3 1 7 16,1 1-8-16,-1 1 2 0,-1 0-5 15,0 2-1-15,1-1 5 0,0 0 2 16,0 1-1-16,0 2 2 0,2 0-2 0,-1 0 0 0,1 2 1 15,-3 0 2-15,3 1-2 0,-1-1 0 16,1 0 1-16,1 3-4 0,-4-1 4 0,2-1 0 0,-2 2 3 16,-2 0 5-16,2 2-6 0,-1-2 0 15,2 0-2-15,1 1-4 0,-1-2 3 16,1 2 2-16,-1 0 2 16,2 0 1-16,2 2-4 0,0 1-3 0,4 0-2 15,-2-1 2-15,1 6 1 0,0-2 2 0,-1 1-1 0,-3 3 0 0,2 0-1 16,3 0-2-16,0 1 0 0,2 0 2 0,-2 0-3 15,3-2 1-15,-2 2-1 0,2-1-2 16,0 2 2-16,0-1-1 16,-2 2 3-16,4-2-2 0,1 2 0 15,-1-2 1-15,2-1-1 0,1-2-1 0,2 0 1 0,1-1-1 0,2-2 0 16,1 1-3-16,2-1 3 0,1 0-3 0,-1 0 4 0,2 1 0 16,3 0-2-16,-2 1 1 0,4 0-3 0,-4 2 1 15,4 2 2-15,1 0 1 16,-3 1 1-16,4 1-2 0,0 0 2 15,0 2-3-15,0-3 0 0,2 3 3 16,-1 0-4-16,0 1 3 0,0-3-1 0,3-1-1 0,2 1 4 16,-1-3-5-16,4 0 3 0,-1-1-1 15,3 2-3-15,0-3 3 0,4 1-1 0,-2 1 1 0,3 2 2 16,0-2 1-16,3 1 4 0,-3-1-6 0,5 1 4 16,0-1-5-16,0 0 0 0,4 3 7 15,-1-4-6-15,1 0 4 0,0-2-1 0,2 2-2 16,3-4 11-16,-5 2-9 0,5-3 4 15,0 2 1-15,0 1-8 0,3-4 8 0,1 2-2 0,5-3-1 16,-1 0 7-16,0-2-6 0,2 0 5 0,4-4-2 0,0 0-1 16,2 0 0-16,-1 0-1 0,3-3 2 15,0 0-2-15,-1-2 2 0,5 2-1 0,-3-2-3 16,4 0 3-16,1 1-7 0,-1 2 2 0,5-2 0 16,-2 1-7-16,2 0 7 15,-1-1-2 1,0 1-2-16,0-1 9 0,-1 2-7 0,-3 0 3 15,-2 2-3-15,0-2-3 16,-2 3 3-16,-2-2 0 0,-2-3 2 0,1 2 3 0,-1-1-2 16,-1-1-1-16,1-1-1 0,-1-2 1 0,0 1 3 0,0-1 4 0,3-1 3 0,-1-1 0 0,2 0 0 15,-2 0-3-15,4-3-3 0,-2 2 1 16,3 0-3-16,-2 0 2 0,0 0-2 0,0 0-6 0,-2 0 2 16,3-1-3-16,0 0 3 0,-1-1 2 15,1 1-1-15,-3 0-1 0,4-1-2 0,-4 0-1 16,1 1 1-16,-1-1 1 0,2-1 6 15,0-1-4-15,2 1 2 0,2 1-3 0,-1-2-2 16,4 0 4-16,0 0-1 16,-1 0 4-16,2 0-3 0,-2 0-4 0,4-4 2 15,-3-2-2-15,2 1 1 0,-4-4 4 0,-2 2-4 16,0-1 2-16,-1 0-1 0,-1-3-3 0,-4-1 2 0,3-1-2 0,-3-1 5 16,2-2 1-1,-5-3 0-15,5 0-3 0,-5-4-2 0,0-2 5 0,0-1-4 0,-2-1 1 16,0 0 1-16,-2-2-5 0,-3-2 3 15,2-3-2-15,-5-1 2 16,3 1 3-16,-3-3-3 16,-3 0 3-16,-2 1-4 0,1 2 0 0,-5-1 1 0,1 1-2 15,-2-3 5-15,0 0-1 0,-2 0 1 0,-3 0-3 0,-1 0 0 0,-4-2 6 0,3 2-9 16,-7-1 6-16,-1-1-1 0,0 0-13 0,-5 1 12 16,-2-1-5-16,0-1 0 0,-3-4 10 15,-7 1-7-15,-6-3 3 0,-2-1-3 0,-7-2-2 16,-5-1 1-16,-2 0-1 0,-7-4 2 0,-6 1-3 15,-9-4 4-15,-7 0-4 0,-11 0-1 0,-9-2 6 16,-12 0-9-16,-12-3 3 0,-15 1 2 16,-11-4-12-16,-13 2 5 0,-17 3-12 0,-16 0-10 15,-18 4-13-15,-21 4-39 0,-24 4-62 0,-25 4-163 16,55 14-867-16,61 11-572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1-26T14:03:42.87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22034 8566 2688 0,'0'0'121'16,"0"0"-4"-16,0 0-35 0,0 0-44 15,0 0-6-15,0 0 6 0,0 0 9 16,0 0 3-16,0 0 3 0,0 0 0 0,0 0-1 0,35 129-6 15,-34-92-5-15,-1 1-5 0,1 3-12 16,-2 2-8-16,-1-2-4 0,-1 1-9 0,3-7 3 16,0-2 1-16,0-6-3 0,2-5 2 0,5-4-3 15,-3-3 1-15,0-7 0 0,1-1 0 0,-3-3 3 16,4-4 1-16,-2 0 5 0,3-4-4 0,0-5 3 16,0-1-2-16,3-3-6 0,-2 0 0 15,-3 0-12-15,-1 0-9 0,-2-1-8 0,-1 2-11 16,-1-3 1-16,0 4-14 0,0 0-19 15,-2 0-32 1,-5 3-56-16,1 1-89 0,0 0-255 16,-2 4-850-16</inkml:trace>
  <inkml:trace contextRef="#ctx0" brushRef="#br0" timeOffset="105557.4556">1587 1473 1117 0,'0'0'336'16,"0"0"4"-16,0 0-63 0,0 0-53 16,0 0-42-16,0 0-31 0,0 0-20 0,0 0-33 15,0 0-34-15,0 0-32 0,0 0-30 0,0 0-25 16,-86-64-7-16,86 72 12 0,5 3 13 15,5 3 19-15,9 4 14 0,6 2 0 16,12-2 5-16,10-3 4 0,11-1-1 0,9-3-3 16,7-4-6-16,-1-1-2 0,5-5-3 0,-5 0-2 15,-2-2 3-15,-5-4-1 0,-7-2-3 0,-3 0-4 16,-9-1-6-16,-10 2-4 0,-7 0 1 0,-10 3-2 16,-9 1 0-16,-4 2 2 0,-6 0 2 0,-1 0-3 15,0 0-4-15,-8 6-6 0,-10 10-2 0,-7 7 3 16,-17 13 6-16,-13 9 3 0,-10 10-9 0,-11 9 1 15,-9 8-2-15,-3 5 0 0,-3 9 10 0,-4 3-3 16,3 6-1-16,13-12-1 0,11-11-1 16,12-10 7-16,6-10 0 0,0 2 1 0,-1 2-2 15,-2 0-7-15,1-1 1 0,1-1 3 16,2-4-2-16,6-6 0 0,5-5 0 0,8-10-5 16,9-6 8-16,6-7 10 0,4-5 16 0,6-6 20 15,3-1 11-15,2-4-2 0,0-1-14 0,1-7-23 16,3-4-15-16,4-5-9 0,1-4-1 0,4-1 2 15,4-6 0-15,1 1-5 0,-1 0-2 16,6 1-1-16,-2 1 0 0,2 4 0 16,-2 6-3-16,5 2-6 0,-2 3 4 0,0 6 3 15,2 4 4-15,-2 0 15 0,4 6-6 0,4 10-8 0,8 8 0 16,3 6-7-16,2 5 7 0,-7 0 10 16,-2-2-1-16,-3 2 2 0,2-2-4 0,-1 2 0 15,-2-4 1-15,-1-1-1 0,1-1 1 16,-4-3 1-16,-1-3-1 0,-6-1 2 0,-2-2-2 15,-6-6 0-15,-2-3 1 0,-1-4 0 0,-3-3 0 0,-4-1 1 16,-2-3 4-16,0 0 2 16,1 0 11-16,-2 0 8 0,0 0 2 0,2-1 3 15,0-5-11-15,1-3-12 0,4-6-7 0,-1-2-13 0,0 1-8 16,0 3-18-16,-3 1-28 0,-1 2-40 0,4 2-44 16,-1-1-56-16,4 1-69 0,4-2-141 15,-2 3-375-15,-4 2-735 0</inkml:trace>
  <inkml:trace contextRef="#ctx0" brushRef="#br0" timeOffset="105786.4531">2654 2563 1413 0,'0'0'525'0,"0"0"-172"0,0 0-78 0,0 0-55 0,0 0-38 15,0 0-35-15,0 0-40 0,0 0-28 0,0 0-22 16,0 0-19-16,0 0-12 0,0 0-10 0,0 0-6 15,50-77-5-15,-39 72 0 0,6 1-2 16,-1 0-2-16,7 2-2 0,-1 0-3 0,4 0 3 16,0 2 1-16,1 0-2 0,0 2-10 15,1 0-33-15,-5 2-49 0,-2-1-57 0,0 4-84 0,-4-1-124 16,-6 1-313 0,-6-4-879-16</inkml:trace>
  <inkml:trace contextRef="#ctx0" brushRef="#br0" timeOffset="105975.6904">2596 2810 502 0,'0'0'594'16,"0"0"-112"-16,0 0-65 0,0 0-84 16,0 0-79-16,0 0-64 0,0 0-55 0,0 0-46 15,0 0-32-15,0 0-26 0,0 0-15 0,0 0 1 16,0 0 9-16,0 0 12 0,41 36 6 16,3-39-11-16,9-2-22 0,2 0-40 0,6 0-75 15,1-2-123-15,-13 2-270 0,-15 2-1142 0</inkml:trace>
  <inkml:trace contextRef="#ctx0" brushRef="#br0" timeOffset="107867.6535">4689 1933 827 0,'0'0'447'0,"0"0"9"0,0 0-105 16,0 0-39-16,0 0-50 0,0 0-60 0,0 0-67 15,0 0-58-15,0 0-53 0,0 0-35 16,0 0-8-16,0 0 5 0,-58-17 18 0,56 45 26 16,-6 11 19-16,-2 8 5 0,-2 11-2 0,-3 7-11 15,-2 9-8-15,-2 6-6 0,-1 4-8 16,0-2-2-16,1 1-1 16,1-1-7-16,-1-1-2 0,1-2 3 0,-1-1-2 15,4-2 2-15,-1-4 1 0,2-8 0 16,1-8-3-16,5-11-1 0,1-8-5 0,1-8-1 15,4-9-2-15,-2-6-9 0,2-7-13 0,2-3-9 0,0-4-2 0,0-2-18 0,0-11-54 16,6-9-65-16,-1-9-86 0,1-10-116 16,0 5-263-16,-3 11-502 0</inkml:trace>
  <inkml:trace contextRef="#ctx0" brushRef="#br0" timeOffset="111234.3237">4316 2048 406 0,'0'0'579'0,"0"0"-77"0,-11-154-122 16,10 101-77-16,9 4-109 0,6 8-39 0,9-2-33 15,4 2-23-15,7 2-25 0,5 3-30 0,8 2-14 16,-3 3-7-16,5 8-6 0,-1 4-4 16,-3 7-7-1,-1 6 0-15,-2 6 0 0,-2 5-6 16,-3 11-2-16,1 8-1 0,-7 10 0 16,-5 11 5-16,-3 5 4 0,-8 8 4 0,-3 3 2 15,-7 7-1-15,-5 2 1 0,-5 3-1 0,-9 1 4 0,-6-2 3 0,-2-4 0 0,-8-3 1 16,-1-6 2-16,-5-6 1 0,-3-6 5 0,-2-4 6 0,-1-7 5 15,-2-5-2-15,2-2-5 0,1-7-2 0,1-4-7 16,5-1-2-16,0-6 0 0,10-4 3 16,1-3 6-16,8-5 2 0,5 1 4 0,5-3-4 15,2-6-11-15,3-5-13 0,2-6-12 0,12-5-9 16,8-4-3-16,5-2 3 0,10-4 4 16,5-5 2-16,10-2 3 0,6 2-1 0,6-2-3 0,3 4 1 15,2 3-3-15,1 6 2 0,-1 4 2 16,0 5 0-16,-4 4 2 0,-4 6 0 0,-5 4-5 15,-1 5 3-15,-1 1-1 0,-5 1-1 0,1 9 4 16,0 1-4-16,-5 6 1 0,1 1 1 16,-4 5 0-16,-2 2 2 0,-5 4 0 0,-3 3-1 0,-7 5 0 15,-5 3 0-15,-4 3-2 0,-8 0 4 16,-5 0 2-16,-1 0 0 0,-9-3 6 0,-7-2-2 16,-3-2 0-16,-3-4 1 0,-2-4-2 15,-4-3 1-15,-4-2 3 0,0-5 1 16,1-4 1-16,3-5 0 15,0-5 0-15,5-4-1 0,4 0 0 0,1-7-2 0,3-7-2 0,3-4-4 0,4-6-2 16,3-4-3-16,4-4 0 0,2-3-1 0,8-2 1 16,6-2-2-16,2 1-3 0,5-1 1 15,4 0-2-15,3-3 1 0,4 1 0 0,3 2-3 16,0 3 3-16,1 4 1 16,-6 5 4-16,1 6 5 0,-5 1 4 0,-1 5 1 0,-7 3 0 15,-4 4-3-15,-3 3-3 0,-2 4-2 0,-4 1-2 16,1 1-3-16,-3 7-1 0,1 3 4 0,-2 3 1 15,-1 7 6-15,-2 5 5 0,0 4 6 0,-6 5 2 16,-4 2 0-16,-1 1-3 16,-1 1-4-16,-2-3-4 0,5-3 0 15,1-1-1-15,1-7 0 0,5-3 0 0,1-5-1 0,0-5-1 16,4-5 0-16,7-2 4 0,7-5 6 0,10-7 4 0,7-10 3 16,9-6-1-16,7-7-7 0,2-5-3 0,4-3-1 15,-3-7-1-15,5-7 1 0,-1-3 0 0,-2-9 0 16,3-2-4-16,-7-6 3 0,0-2-7 15,-3-4-1-15,-5-1-4 0,-3 2-5 16,-3 0 3-16,-7 5 1 0,-7 6 5 0,-7 7 5 16,-7 6 1-16,-8 9 2 0,-2 7 1 0,-5 8 0 15,-8 4-4-15,-3 6 6 0,-3 4 3 0,-2 5 1 16,-5 4 15-16,0 6-17 0,-3 0-5 16,0 8-3-16,4 8-11 0,-5 8 12 0,2 6 0 15,1 8 0-15,3 8 2 0,1 8-2 0,3 8-1 16,2 6 3-16,4 4-2 0,2 5 5 0,6 3-1 15,3 3-2-15,3 2 2 0,2 1-7 16,0-2 2-16,6-7 1 0,-3-7 0 0,4-11 1 0,-1-12-2 16,-2-11-2-16,0-10 1 0,1-8 1 15,-4-7 0-15,-2-5-1 0,1-4 9 16,0-2 10-16,1 0 8 0,0-6-3 0,6-6-6 0,4-4-12 16,5-7-9-16,2 1 1 0,2-1 0 0,2-2 0 15,0 2-1-15,5 1-2 0,-1 3-1 16,4 4-1-16,-1 2-2 0,0 5 1 0,-2 2 0 15,-2 6-3-15,1 0 1 0,0 3-1 0,-5 5-1 16,-3 3 2-16,0 4-1 0,-8 2 4 16,1 3 0-16,-5 2 4 0,-1 2 2 15,-6 3 1-15,-1-2 7 0,-3 4-3 0,-8-2 2 0,-6-1 1 16,0-5-2-16,-5 0 4 0,-1-1-1 0,-4-3 2 16,1-2 0-16,-1-2-1 0,-3-5 2 0,1-2-2 15,5-3 0-15,-2-3-1 0,5 0-1 16,8-9-1-16,3-3-3 0,8-3-14 0,4-5-13 15,13-5-8-15,13-2-9 0,10-5 1 0,12-3-1 16,5-1-3-16,5-2-3 0,2 2 8 0,5-3 4 16,-3 4 8-16,3 0 10 0,-6 4 0 0,-5 2 10 15,-7 3 4-15,-3 3 7 0,-11 2 12 16,-5 5 11-16,-10 5 16 0,-7 4 23 0,-6 3 5 16,-5 3-3-16,-2 1-10 0,0 0-29 0,-2 2-15 15,-7 6-3-15,-5 6-1 0,-11 5 0 0,-5 6 8 16,-2 5-7-16,1 1-5 0,0 0 2 0,7 1-7 15,-1 1 4-15,9-1-3 0,-1 0-3 16,7-2 6-16,2-4-5 0,6 0 1 0,2-4 0 16,3-4-2-16,6-1 1 0,6-4 0 15,-1-4 3-15,4-3 2 0,3-5 0 0,1-1 3 16,-2-2 2-16,3-8 2 0,1-5-4 0,-3 1 1 16,-5-5-4-16,3 0 0 0,-2-4 3 15,-3-4-3-15,1-2 1 0,-2-2 0 0,-3 0-3 16,-2 3-1-16,-4 1 2 0,3 4-3 0,-5 6 4 15,-1 2-2-15,-1 3-2 0,-1 4 5 0,1 1-3 16,0 1 3-16,-2 1 0 0,-1 4-1 0,-1-1-4 16,3 2-6-16,1 0-11 0,0 0-16 0,-1 3-1 15,-1 5 7-15,-2 1 7 0,3 3 15 0,1 4 3 16,0 0-1-16,7 0 4 0,4-2-8 16,2-2 8-16,12-2-2 0,1-5 0 0,12-2 6 15,5-3-5-15,11-6 2 0,1-7 0 0,6-3-2 16,0-5 2-16,1-5-2 0,1-5 1 15,2-4-1-15,-2-6 2 0,-1-3-1 0,1-9 0 16,2-2 5-16,-4-5-4 0,-3-5 0 0,1-2 1 16,-2-4-9-16,-3-2 3 0,-6 0 1 0,-6 4-6 15,-10 2 7-15,-10 13 0 0,-6 12 1 16,-11 8 14-16,-1 9-1 0,-4 2 2 0,0 1 1 16,-7 3-8-16,-2 0 1 0,-3 4-2 0,-5 5-2 15,-5 4-2-15,-2 6-1 0,-16 7-3 16,-11 15 3-16,-11 15-7 0,-6 15-1 0,6 7 8 15,4 9-5-15,6 7 6 0,4 6 3 0,4 4-8 16,3 4 6 0,3-1-2-16,6 1 0 0,7-3-3 0,1-2-6 15,10-6 4-15,3-4-2 0,3-6 6 0,7-8 1 0,2-8-2 0,-1-9 2 16,9-4-4-16,2-10 1 0,2-3 3 0,5-7-7 16,3-5 7-16,0-6 1 0,8-8 1 0,2 0 9 15,2-12-6-15,4-4 0 0,-5-4-4 0,5-6-6 16,-5-5 0-16,-2-2-3 15,0-6-6-15,0-5 2 0,-6 0-5 0,1 0 4 0,-8 1 1 16,-1 2-2-16,-6 4 7 0,-7 3 1 16,-1 4 3-16,-2 3 1 0,0 2 4 0,0 5 0 0,-3 1 0 15,-1 4 7-15,-3 3-9 0,1 3 5 16,3 3 1-16,1 2-2 0,1 2 4 0,0 2-14 16,1 0-12-16,0 0-18 0,0 3-6 0,-3 7 8 15,2 3 8-15,0 3 20 0,1 5 1 0,2 1-1 16,6 1 2-16,7 0-4 0,2-1 8 0,9-5 0 15,6 0 1-15,3-6 6 0,9-4-6 16,-1-3 1-16,0-4-1 0,3 0-7 0,-6-6 5 16,0-2-1-16,-3-4-1 0,1-1 7 0,-7-1-3 15,-4-2 3-15,-6 2 2 0,-6-3-1 0,-2 3 4 16,-4 1 6-16,-3 1 0 16,-4 2-2-16,3 2 5 0,-4 1-5 0,-1 1-2 0,0 1 9 15,0 2-9-15,0 2 2 0,0 1 2 0,-1 0-8 16,1 0 2-16,0 0-1 0,0 0-7 0,0 0 4 15,0 0-5-15,0 0 1 0,0 0 1 16,0 0-5-16,0 0-1 0,0 0-5 16,0 0-10-16,-1 2-13 0,-3 4 4 0,2 3 8 0,-6 5 5 15,3 3 15-15,-2 4-2 0,1 0-2 0,2 0 4 16,0 1-6-16,-1 0 6 0,4 0 0 16,-1 0-4-16,2-2 7 0,2-1-5 0,-1-3 0 15,6-2-1-15,2-2-3 0,3-4 4 0,7-3 2 16,4-5 1-16,5 0 3 0,5-5-2 15,5-6 1-15,3-5-4 0,3-2 1 0,6-4-3 16,2-5-2-16,6-3 2 0,-4-8-2 0,5-3 6 16,-5-7-1-16,3-5 0 0,-2-5 0 15,-1-3-8-15,-1-4 3 0,-3-5-1 0,-4-3-1 0,-3-2 0 16,-7-2-4-16,-6 12 4 16,-6 9-3-16,-7 9 12 15,-4 9 4-15,-3-4-5 0,0 0 4 16,-3 0-11-16,-1 3 0 0,-3 0 10 0,-4 6 2 0,1 4 8 0,-1 6 1 0,-6 4-11 0,1 7-3 15,-3 2-9-15,-3 8-4 0,-1 2 5 0,-5 8 5 16,-2 8 3-16,-3 9-3 0,-11 16 6 16,-10 21-7-16,-2 19-4 0,-3 15 7 0,8 2-3 15,4 1 2-15,3 0 6 0,3-4-2 0,0-1-1 16,2-6-3-16,8-13 4 16,4-7-4-16,7-9-3 0,7-9 1 0,3-7-4 0,0-6 3 15,9-5 1-15,1-4-3 0,2-5-2 0,3-6 2 16,1-6-1-16,2-7 5 0,6-4 1 0,3-2 2 15,2-11 2-15,1-6-4 0,2-3-2 0,3-5 1 16,0-1-4-16,-3-2 1 0,0 0 3 16,0 0-4-16,-6 2 4 0,-4 3 6 15,-3 3-5-15,-4 3 3 0,-3 1 1 0,-3 4-10 0,-3 1 12 16,0 1-1-16,-3 3-1 0,-2 3 7 0,-1 3-3 16,1 0-1-16,-1 3-1 0,0 0-11 15,0 0-16-15,-1 4-5 0,-2 4-2 0,-5 8 10 16,-4 4 13-16,-1 3 11 0,-1 3-9 0,2 0 1 15,2 2-3-15,0-1-1 0,4 0 5 0,2 0-1 16,2-3 2-16,-1-1-3 0,3-2 1 16,0-4 0-16,3-4-2 0,5-5 1 0,5-4 0 15,3-3 1-15,5-1 2 0,5-4 1 0,5-3-1 16,3-7 1-16,3-3-2 0,7-1 2 16,0-3-2-16,0-4 3 0,3-4 1 0,-3-7-1 15,3-3 5-15,-3-7 2 0,0-5-4 0,0-6-1 16,-1-2-7-16,-1-6 0 0,-2-3 1 0,-2-2-3 15,-3-3 4-15,-2-2-1 0,-5 11 0 16,-7 7 1-16,-4 10 5 0,-5 7-3 0,-1-2 6 16,-2-1-1-16,-2 1-4 0,-2 0 8 0,0 1-8 15,-5 4 4-15,1 5 9 0,-1 2-5 16,0 8 14-16,0 4 3 0,-4 5-15 0,2 4 2 16,-1 3-34-16,0 6-19 0,-1 0 6 0,-7 9-1 0,0 8 25 15,-5 6 13-15,-8 22-1 0,-10 19 2 16,-5 20-6-16,-3 11 5 0,7 0-1 0,5-9 2 15,6-6 1-15,8-8-4 0,1-4 3 16,5-5-6-16,4-7 4 0,5-6 2 16,1-7-6-16,4-5 5 0,5-6-5 0,-1-6-3 0,5-6 1 15,1-4-12-15,0-8 11 0,1-4-2 0,3-4 3 16,2-4 5-16,3-6-3 0,1-4 3 16,2-3-2-16,-1-2-1 0,-3 1-2 0,1 0-2 15,-5 5 2-15,-4 1 1 0,-4 3 1 0,-4 5 4 16,-2 1-5-16,-3 3 0 0,-1 0-20 0,0 0-17 15,0 3-11-15,0 3 0 0,0 6 19 0,0 3 15 16,0 5 17-16,-1-1 2 0,2 5-1 16,-1-2 2-16,0-1-3 0,0-2-5 0,4 0 1 0,3 0-3 15,4 1 4-15,1-1 0 0,3 0 1 16,1-1 3-16,2-2-5 0,-2-1 1 16,0-1-2-16,-2-1 1 0,-3 0 0 0,0-2 1 0,-1 3-3 15,-3 0-2-15,1 2-1 0,-3 2-1 0,-2 3 1 16,-3 3 1-16,2 5 0 0,-6 3 4 15,-7 9 1-15,-4-1-1 0,-2 4 2 16,-6 4 1-16,-2 4 0 0,-5 5 2 0,-5 1-3 16,-4 4 1-16,-5 0 1 0,-3-3 0 0,-1 1 1 0,-2-8 3 15,2-2-3-15,5-11 0 0,5-7 4 16,7-12-2-16,4-7 12 0,7-10 13 0,3-3 2 16,4-6 7-16,0-8-2 0,7-7-13 0,2-7-8 15,4-7-6-15,2-5-6 0,9-4-1 16,5-4 1-16,5-5-1 0,6-3-4 15,4-3 2-15,8 0-1 0,1 1 3 0,3 2-3 0,6 2 0 16,-3 8-1-16,1 3-3 0,1 7 6 0,-2 6 2 16,-1 3-1-16,-1 9 2 0,-4 4-3 15,-1 5 0-15,0 6-2 0,-2 2 0 0,0 1 3 16,0 4-1-16,-1 4 2 0,1 2 1 16,0 2-3-16,3 3 2 0,4 1 2 0,1-1 4 15,-2 1-2-15,1 0 0 0,-8-3-5 0,-5-4-1 16,-6 0 0-16,-8-2 3 0,-2-3 2 0,-2-2 3 15,-5 0-2-15,-1-1-3 0,-2-1 4 0,-3 0 2 16,-1 0 12-16,-1 0 8 0,0 0 6 16,0 0 0-16,0 0-7 0,0 0-3 0,0-1-5 0,-2-2-5 15,-1-3-6-15,0 0-8 0,-1 0-3 16,0 1-7-16,-2 0 6 0,5 1 1 0,-2 3 3 16,1-2 4-16,-1 0-5 0,2 3-4 15,1 0 0-15,0 0-5 0,0 0 1 0,-1 0-2 16,1 0-9-16,0 0-12 0,0 0-23 0,-3 0-14 15,-1 0-3-15,-1 7-11 0,-4 2-11 0,0 1-35 16,-1 3-66-16,-1 2-133 0,3-4-635 16,3-4-685-16</inkml:trace>
  <inkml:trace contextRef="#ctx0" brushRef="#br0" timeOffset="112977.6089">12913 1376 0 0,'0'0'518'0,"0"0"-278"16,0 0 50-16,0 0 30 0,0 0-31 0,-28-129-20 16,23 109-33-16,-3 0-31 0,3 0-18 0,-1 1-24 15,-2 0-19-15,2 6-7 16,-1 0-19-16,0 4-19 0,4 3-41 0,-6 3-41 0,3 3-15 15,-4 2-11-15,-11 18 12 0,-13 16 15 16,-14 18 1-16,-13 19 2 0,-4 11 3 0,-1 13 3 16,0 4 4-16,4 7-4 0,2 4-4 15,8 4-3-15,7 1-9 16,10-1-6-16,5-5 0 0,10-4 2 16,7-9-3-16,8-7 7 0,7-11-2 15,3-6-4-15,11-8 9 0,9-6-3 0,5-8 2 0,10-8 0 0,8-6-10 16,8-10 2-16,9-11-6 0,7-7-17 0,9-10-23 0,5-10-40 0,6-10-62 15,4-10-98-15,-24 4-214 0,-22 8-941 0</inkml:trace>
  <inkml:trace contextRef="#ctx0" brushRef="#br0" timeOffset="113592.4087">14012 1860 2365 0,'0'0'253'0,"0"0"-16"0,0 0-70 16,0 0-28-16,0 0-35 0,0 0-27 15,0 0-25-15,0 0-16 0,-144-59-10 0,109 70-10 16,-5 7 0-16,-6 5-2 16,3 8 2-16,0 4-2 0,-3 5 1 0,8 2 0 15,4 3-11-15,5 4 6 0,6-2-10 0,9 5-3 16,7-3 6-16,7-2-9 0,6 1 9 0,9-6 0 0,7-5-5 16,7-6 6-16,3-8-9 15,7-9 1-15,1-8 4 0,4-5-6 0,1-5 1 0,-1-9-6 16,-2-6-5-16,-1-7 3 0,-1-4 2 15,-3-6 3-15,-6-3 3 0,-2-3-2 0,-5-2-4 0,-3-1-2 16,0-3 1-16,-2 1 3 0,-2-1 3 16,-7 2 5-16,0 1-3 0,-6 5 2 0,-3 3-1 15,-1 6 2-15,-1 6 4 0,-5 4-2 0,-2 3 5 16,0 5-1-16,0 3 3 0,4 3 1 0,1 2 2 16,0 3 0-16,3 0-7 0,0 2-13 0,0 0-30 15,8 0-12-15,4 5 5 0,12 1 12 0,11 1 29 16,13 1 14-16,8-3-5 0,10 1 5 15,5-3-5-15,2 0 0 0,0-3 3 16,-1-5-3-16,-2-7 1 0,-1-3 0 0,-6-5-2 16,-3-5 3-16,-7-4-3 0,-1-5 2 0,-3-5-2 15,-6-1 0-15,-5-2 5 0,-4 0 1 0,-7-2 5 16,-7 8 2-16,-8 3 0 0,-4 4 4 0,-5 5 1 16,1-1 9-16,-4-2-5 0,0 3 2 15,-1 1 8-15,-7 0-12 0,0 5 5 0,-2 2-14 16,-3 6-10-16,-6 5-5 0,-3 4-2 0,-10 9 10 15,-13 16-3-15,-7 14 2 0,0 14 0 16,5 9-8-16,13 9 2 0,4 6 1 16,6 8 3-16,0 6 6 0,7 4-1 0,1 7 4 15,-3 4-6-15,6 5-1 0,-4 3 3 0,3 0-10 0,-3 0 10 16,5-4-2-16,-5-2-1 0,5-5 5 0,1-1-6 0,-1-4 3 16,1-4-4-16,2-9-5 0,0-8-1 15,1-11-12-15,3-16-18 0,0-11-22 16,3-16-27-16,-1-7-18 0,-2-10 14 15,3-5-42-15,-1-10-93 0,0-2-276 0,0 2-828 16</inkml:trace>
  <inkml:trace contextRef="#ctx0" brushRef="#br0" timeOffset="113753.4504">14364 2548 1982 0,'0'0'770'0,"0"0"-603"0,0 0-45 16,0 0-41-16,0 0-5 0,0 0-19 0,132-94-11 15,-91 83-16-15,8 2-16 0,1 2-4 0,5 1-5 16,3 2-5-16,2 1-21 0,-2 1-71 0,1 0-160 16,-13-1-649-16,-16 2-797 0</inkml:trace>
  <inkml:trace contextRef="#ctx0" brushRef="#br0" timeOffset="115733.4394">15937 1783 1884 0,'0'0'277'16,"0"0"-8"-16,0 0-15 0,0 0-50 0,0 0-51 16,0 0-24-16,0 0-35 0,0 0-39 0,0 0-26 15,0 0-32-15,0 0-23 0,0 0-1 16,0 0 13-16,-9-43 24 0,16 80 26 0,0 8 11 15,0 7-7-15,-1 5-13 0,-3 6-1 0,-2 0-13 16,0 2-3-16,-1 2 3 0,0-4-6 16,0-3 5-16,0-7-1 0,0-8-4 0,0-9 0 15,2-6-3-15,3-8 3 0,-1-4-2 16,-2-8-2-16,3-2 0 0,-3-4 0 0,-2-3 11 0,0-1 18 0,2-1 14 16,3-9 1-16,-1-6-13 0,7-9-16 15,4-8-15-15,-1-8-2 0,-1-1 1 16,2-4-3-16,-2-1-5 0,3 0-7 15,-2-3-2-15,2 2 1 0,-1 4 6 0,0 3 8 0,0 2 0 16,-4 6 0-16,4 5 0 0,-5 6-5 16,-3 4 0-16,0 6 1 0,1 4-6 0,-5 4 0 0,-3 2-19 15,2 2-25-15,2 1-5 0,-1 7 5 16,5 7 20-16,2 6 29 0,0 5 8 0,0 4-1 16,4 2 2-16,-4 2-7 0,6 0 2 0,-5 2 1 15,0 0-2-15,2 0 3 0,-3 0 1 0,0-1-1 16,1-2 1-16,-1-5-2 0,1-3-3 15,-1-6-4-15,0-6-3 0,1-7 2 0,3-5 3 16,-1-7 4-16,3-8 5 0,1-7 1 0,6-2 2 16,1-4-5-16,-1-4-2 0,-3-3-1 15,2-1-2-15,-2-2 4 0,-3 1-1 16,-2 0 0-16,1 2 2 0,-4 4-3 0,-2 5 1 16,-2 4 2-16,-4 4-2 0,2 5 3 0,-4 5 4 0,-1 2-2 15,-1 2-1-15,0 3-8 0,1 0-26 16,0 3-35-16,1 5 4 0,3 5 7 0,1 6 21 15,4 4 38-15,2 5-5 0,0 2 2 0,4 2 3 16,-1-1-2-16,3 1 1 16,2-2 1-16,1-2 1 0,3-1 1 0,2-4 4 0,0-3 0 0,7-5 1 15,1-5 1-15,2-5-1 0,3-3 1 0,6-2-6 16,-3-6 0-16,1-4-5 0,-1-5-7 16,3-2-3-16,-1-4-4 0,-2-3 0 15,1-4-1-15,-1-1 4 0,-2-3 0 0,-2-2 9 0,1 1-3 16,-7 2 4-16,-4 2 3 0,-7 6-4 0,-5 3 5 15,-7 5 8-15,-3 5 8 0,-5 5 20 0,-1 1 14 16,0 3-2-16,0 1-11 0,-4 0-25 16,-5 5-10-16,-9 4-10 0,-6 6 1 0,-10 5 5 15,1 4-2-15,0 3 3 0,3 1-2 16,4 2-2-16,9 1-2 0,1 3-3 16,7-1 3-16,7-2 2 0,3 1-4 0,7-3 0 15,10-1-2-15,7-3-3 0,7-3 4 0,10-3-1 16,5-5 3-16,4-7-4 0,4-2-4 0,1-5-11 0,0-2-9 15,1-6-4-15,-3-3-9 0,-3-2 0 16,-1-5-1-16,-3 0 2 0,-4-6 9 16,-1 0 7-16,-5-5 11 0,-5 1 8 0,-2-1 6 0,-4 2 4 15,-5-2 1-15,-7 5 7 0,-4 0 2 16,-5 6 7-16,-2 2 12 0,-3 2 7 0,0 3 11 16,-6 2 0-16,-2 1-3 0,-2 1-8 15,0 1-7-15,-4 0-3 0,4 1-6 0,-1 2-7 0,1 3-3 16,2-1-6-16,-1 2-4 0,-2 6-1 15,-1 6-3-15,1 2 0 0,-2 6 3 0,3 1-4 16,-1 5-2-16,2-1 1 0,2 3-2 0,5 1 6 16,1 1 2-16,1 1-4 0,3 3 1 0,5-2-7 15,4 2 4-15,7-4 0 0,3-2-2 16,10-7-2-16,3-7-2 0,7-6 1 0,4-7 4 16,4-2 1-16,2-8-4 0,1-5-1 0,-1-5-4 15,-2-2 0-15,1-4 2 0,-3-7 2 0,2-3 3 16,-2-9 8-16,0-5-2 0,3-3-1 15,-1-6 5-15,3-4-7 0,-1-3 5 0,1-2 2 16,-7-1-4-16,-2 1 2 16,-10 0 0-16,-5 1-1 0,-9 6 3 0,-5 5 1 0,-6 7 12 15,-4 5 9-15,-7 7 2 0,2 6 9 0,-1 9 0 0,-4 4 1 16,0 4 1-16,-2 1-11 0,1 1-7 0,-1 2-12 16,-2 1-8-16,-5 5 0 15,-8 4-5-15,-6 14-4 0,-7 12 4 0,-5 11-5 0,6 10 1 16,2 6 2-16,5 5-1 0,3 4 6 0,6 4 2 15,5 0 5-15,4 0-4 0,7-4 1 0,3-2-3 16,0-5 1-16,13-1-5 16,4-6 2-16,10-6-4 0,6-3-3 0,3-6 4 0,5-7-6 15,2-4 3-15,-2-6-2 0,0-8-4 0,-2-6 3 16,-2-4-9-16,-2-4 2 0,-3-8 1 16,-2-4 0-16,1-4 11 0,-4-4 5 0,1-4 0 15,-5-1 5-15,-1-4 2 0,-3 0 1 0,-2-3 0 16,-3 2 0-16,-5-1-3 0,-2 2-4 15,0 6 0-15,-5 3-1 0,-1 5 3 0,-1 6 5 16,-1 4 5-16,0 4 5 0,0 1-3 0,0 4-7 16,0 0-17-16,-3 0-27 0,1 3-7 0,-2 7 8 15,-3 5 11-15,-1 6 21 0,1 2 6 16,1 4-3-16,-1 4 0 0,7 0 1 0,0 0 2 16,0 2-5-16,5 1-4 0,3 0-9 0,3-1-12 15,8-4-6-15,4-4-5 0,6-5 2 0,6-6 0 16,0-5 0-16,1-5 1 0,-3-2 3 15,-1-2 7-15,-4-8 11 0,0-4 6 0,-5-1 9 16,0-3 2-16,-1-3-1 0,-1-1 2 0,-3-3-4 16,0-1 5-16,-2-1 11 0,-3 1-3 15,-2-3 4-15,-2 3-1 0,-1 1-11 0,-5 2 9 0,1 5 0 16,-1 1 1-16,-2 5 3 0,0 2 2 0,-1 5-7 16,1 1-7-16,-1 2-23 15,1 0-31-15,2 4 0 0,3 5-1 0,3 3 18 0,1 4 30 16,6 2 2-16,4 1 9 0,6 2 3 15,4-2-2-15,5 1 1 0,3-3-2 0,5-1 0 16,2-2-3-16,2-2 1 0,-1-3 0 16,3-3-1-16,-5-3 0 0,-2-3 0 0,-4-4 3 0,-3-4 5 15,-4-6 5-15,-5-4 14 0,-2 0-3 16,-8-5 0-16,0-3-2 0,-6-2-15 0,-2-3 1 0,-1-1-4 16,-5-2-3-16,0 3 4 0,-2 1-3 15,-4 4 9-15,-3 4 2 0,-2 4 7 0,-5 2 1 16,0 5-6-16,-4 3-7 0,-3 4-13 0,-3 4 1 15,-2 0-2-15,0 2 3 0,0 8 2 0,-1 4-3 16,3 3-1-16,0 5-3 0,5 4-4 0,3 4 5 16,4 6 1-16,2 2 4 0,6 3 4 15,1 7-4-15,5 0-6 0,-2 5 0 16,6 2-4-16,-1 1 3 0,1 0 5 0,0 2-1 16,-2-1 0-16,-4 1 1 0,1-5 1 0,-2 1 0 15,-7-6 2-15,-5-6-1 0,-1-2-3 16,-6-6 0-16,-1-4-5 0,-4-5 3 0,3-5-1 0,-2-6-1 15,-1-4-10-15,3-5-13 0,-2-4-17 0,0-1-18 16,3-5-36-16,0-5-77 0,8 1-299 16,4 2-795-16</inkml:trace>
  <inkml:trace contextRef="#ctx0" brushRef="#br0" timeOffset="118163.4854">21425 2460 833 0,'0'0'314'0,"0"0"-10"0,0 0-49 0,0 0-31 16,0 0 0-16,0 0-8 0,0 0-39 0,0 0-26 16,0 0-26-16,0 0-20 0,0 0-19 0,0 0-21 15,-3 2-18-15,3-2-11 0,0 0-2 0,0 1 7 16,0-1 8-16,0 0 5 0,0-1 7 15,4-6-20-15,3-5-13 0,7-7-15 0,4-4-20 16,6-2 6-16,6-6-2 0,5 0-2 16,6-3 4-16,5-7-4 15,4-3 3-15,3-7 4 0,4-4 1 0,-2-6 3 0,3-3-6 0,-6 0-3 16,-2-2-2-16,-7 2 2 0,-3 0 4 0,-8 3-2 16,-6 4 5-16,-7 7-1 0,-7 7 1 15,-3 6 5-15,-6 7-2 0,-3 7 8 0,0 6 4 16,0 5 9-16,0 6 0 0,0 3-13 0,-2 3-26 15,-4 6-20-15,-4 10-5 0,-3 9 8 0,-9 12 17 16,-8 10 14-16,-2 10 1 0,-4 7 3 16,2 3 1-16,2 2 0 0,4 2 1 0,5-3-8 0,6 0 5 15,4 0-5-15,8-7-6 0,7-1 7 0,4-7-4 16,13-5 2-16,3-5 10 0,7-6-9 16,3-6 3-16,6-6-2 0,2-7-3 0,2-7 4 15,2-7-3-15,2-4-1 0,0-11-4 0,2-8-4 16,0-7-6-16,-4-8-4 0,4-6-3 0,-6-7-9 15,-1-6-4-15,-1-8 6 0,-5-4-4 16,0-2 7-16,-3-6 6 0,-3 0-4 0,-5 1 12 16,1 4 3-16,-10 2 5 0,-2 8 4 0,-5 7 2 15,-2 6 6-15,-4 8 8 0,-3 8 10 16,1 5 9-16,0 6 5 0,-2 6 1 0,-3 5-2 16,4 4-10-16,1 1-18 0,0 2-22 0,-2 3-24 0,1 7-2 15,-5 7 9-15,-5 6 14 16,1 9 15-16,0 8 5 0,-1 2-5 0,4 7 3 15,2 2 2-15,-3 7-2 0,0 2 3 0,4 1 2 16,-4 4-5-16,4 0 0 0,-2 0-3 0,6-6-17 16,0-3-7-16,1-7-13 0,8-11-3 0,3-10 9 15,5-11 7-15,-2-7 13 16,4-9 9-16,5-1 3 0,-1-8 0 0,1-5 3 0,4-4-6 16,-1-5 0-16,-1 0-1 0,2-4-8 0,-4-2 11 15,4 0-2-15,-1-3-2 0,-2 2 3 0,2 1-11 16,-3 2 2-16,0 2-2 15,-2 3 1-15,-1 2 1 0,0 4-5 0,-4 2 3 16,-1 5-6-16,1 0 2 0,-4 3 5 0,-2 4-4 0,0 1 5 16,-1 2-4-16,-1 6-3 0,0 3 5 0,0 2 2 15,-1 5 6-15,-3 2 4 0,1 1-1 0,-1 4 6 16,2 0-5-16,-1 1 5 0,-1-2-2 16,5 3 0-16,3-4-2 0,4 0-2 0,4-4 7 15,8-4-1-15,5-5 9 0,4-3-1 0,4-7-2 16,-2 0 1-16,0-8-3 0,2-5 1 15,-4-4 8-15,-4-4-4 0,0-3 7 0,-3-6-3 0,-5 1-6 16,1-5 0-16,-5 2-2 0,-2-2 5 16,-2 2 3-16,-6 5 1 0,-1 3 9 15,-4 4 12-15,-4 8 8 0,-3 1 8 0,0 5-1 16,0 2-14-16,0 1-17 0,-4 3-13 0,-5 0-12 0,-7 7-2 16,-5 8 3-16,-9 1-4 0,-2 6 8 15,0 3-2-15,2 3-3 0,2 4 5 0,8 1-7 16,6 3 3-16,5 2 0 0,3-1-3 15,9 1 3-15,1-3-3 0,9 1 0 0,7-4 4 16,6 0 0-16,4-4 0 0,0-4-6 0,1-4-9 16,0-7-14-16,-1-1-19 0,-4-7-20 0,2-1-24 15,-7-4-17-15,-1-4-29 0,-3-7-76 0,-4-5-170 0,-4 3-608 16,-7 4-569-16</inkml:trace>
  <inkml:trace contextRef="#ctx0" brushRef="#br0" timeOffset="118348.7662">21714 1930 2106 0,'0'0'140'0,"0"0"-8"0,0 0 10 0,0 0-17 0,0 0 11 0,0 0 5 15,0 0-36-15,0 0-33 0,0 0-20 0,0 0-38 16,185-27-10-16,-97 22-1 0,4-1-26 0,8 3-57 15,0 2-137-15,-24 1-463 16,-25-1-973-16</inkml:trace>
  <inkml:trace contextRef="#ctx0" brushRef="#br0" timeOffset="119012.6168">25725 1641 1368 0,'0'0'263'0,"0"0"-18"0,0 0 8 16,0 0-25-16,0 0-18 0,0 0-37 0,-24-122-57 15,-5 116-51-15,-10 6-35 0,-8 0-16 0,-10 11 2 16,-5 4 1-16,-5 5 7 0,0 7 0 0,0 5 0 15,4 5 1-15,5 4-7 16,7 4-1-16,7 2-8 0,8 0-3 0,15 3-2 0,8-3-2 0,13 2 6 16,5 0 0-16,18-1 2 0,9 1 1 15,4-4-2-15,13 0 0 0,0-4 2 0,4-3-1 16,1-4 1-16,-6-6-3 0,-1-5-1 0,-10-4 0 16,-5-5-1-16,-7-1-1 0,-9-5-3 15,-7-2-3-15,-4-2 0 0,-5-4-1 0,0 1 1 16,-4 1-1-16,-8-2 9 0,-8 4 3 0,-9-3 2 15,-7 2 3-15,-8 0-6 0,-2-5-1 0,-5 2-1 16,1 0-1-16,2-1-2 0,1 0-3 16,2-3-2-16,7-2-3 0,5-1-12 0,8 0-16 15,6 0-21-15,13-1-67 0,6-2-160 0,5 3-440 0,3 2-938 16</inkml:trace>
  <inkml:trace contextRef="#ctx0" brushRef="#br0" timeOffset="120262.062">26603 1954 1715 0,'0'0'462'0,"0"0"-250"0,0 0-5 0,0 0-46 15,0 0-39-15,0 0-34 16,0 0-26-16,-117-21-9 0,66 30-5 0,-5 4-2 0,-6 5-1 16,1 0-6-16,1 4-8 0,6 3-7 0,5 4-10 15,7 2-6-15,7 1-5 16,9 0-3-16,11-1-2 0,11-1 0 0,5-2 2 0,17-2 2 15,14-4 4-15,9-2 1 0,11-5 4 0,11-4-2 16,4-5 4-16,5-5-7 0,0-1-4 0,-2-7-3 16,-2-8-8-16,-5-5 3 0,-4-4-2 15,-4-7-3-15,-1-6-4 0,-1-8-7 0,-5-5-15 16,0-6-5-16,-3-5-5 0,-2-3 2 0,-6-2 9 16,-4-2 5-16,-4-2 4 0,-7-1 5 0,-4 4 4 15,-8 9 6-15,-3 11 5 0,-6 9 11 16,-1 9 4-16,-1-1 5 0,-5 2 21 0,0 0-3 15,-4 2 15-15,2 2 6 0,-2 3-11 0,3 5-1 16,-1 3-16-16,1 5-18 0,2 4-19 0,0 4-4 16,1 4 1-16,-2 14 10 0,-2 14 13 15,-1 14-10-15,1 13 3 0,2 7-1 0,1 4 1 16,2 2 10-16,2 4-3 0,1 4 2 0,1 0-1 16,1 0 1-16,-1-3 2 0,5-7-6 0,7-5-5 15,5-12-7-15,7-7-4 0,1-13 0 16,3-8 2-16,-2-9 5 0,1-7 3 0,-1-6-1 15,1-3 0-15,-1-6-1 0,-1-8-3 0,0-3 0 16,-3-6 1-16,0-1-3 16,-2-4 0-16,-4-1 0 0,-1-1-3 0,-6 1-1 15,1 2 3-15,-4 2 2 0,-3 3 3 16,0 6 3-16,-2-1-1 0,1 6 1 0,-3 1 0 0,1 3 1 0,1 2 2 16,-1 2 1-16,0 0-4 0,1 3-8 15,1 0-33-15,2 0-10 0,1 7 7 0,5 4 11 16,7 5 27-16,4 2 11 0,3 7-2 0,7 1 1 15,7 2 6-15,1 2 1 0,2-3 3 0,7 1-5 0,-2-4 0 16,2-2-1-16,0-3-3 16,-1-5 6-16,-2-3 1 0,-1-5-4 0,-3-2-2 15,-4-4-1-15,-4 0-5 0,-3-7 0 0,-2-2 3 0,-3-3-2 16,-7-2 3-16,-2-3-1 0,-3-2 0 16,-4-2 3-16,-4-1 3 0,-2-2-1 0,-6 2 3 15,2-1-4-15,-3 2-6 0,-6 4 1 16,-2 1 3-16,-1 2 5 0,-6 2 7 15,0 3 1-15,-3 2 0 0,-2 1-9 0,1 3 0 16,0 3-1-16,3 0-4 0,0 6 3 0,-1 5-5 0,2 2-2 16,6 3-3-16,1 5 1 0,2 3 2 0,8 2 1 15,1 3 2-15,7 3-4 0,9 1-1 16,8 1-4-16,9 0-1 0,5-2-6 0,10-3-10 16,8-5-12-16,5-3-11 15,4-5-7-15,4-4-11 0,1-4-7 0,-2-4 3 0,-1-1 10 16,1-3 19-16,-6-3 16 0,-3-5 10 0,-5-5 8 0,-2-1 5 15,-2-6 6-15,-9-2 8 0,-2-4 3 16,-7-1 10-16,-4-1 8 0,-7 1 3 0,-8 1 16 16,-3 2 17-16,-5 4 14 0,-7 1 5 0,2 4-14 15,-5 0-17-15,-5 3-19 0,-1-1-14 16,-4 2-3-16,1 3-6 0,-6 2-6 0,0 0-2 16,-1 4-5-16,-5 0-3 0,1 2 0 15,3 6 7-15,-5 4-1 0,4 1-2 16,1 5-3-16,2 1-7 0,0 3 0 0,3 3 1 0,5 1 4 15,4 2 2-15,4 2-2 0,5-2-3 0,-1 3-1 16,11-2-1-16,4-3 0 0,10-4 1 0,3-3 3 16,3-4-4-16,2-2-1 0,0-5-2 0,6-3-2 15,0-2 6-15,0-2 2 0,-2-8 2 0,1-4 2 16,-2-4 0-16,-3-6 4 16,-2-6 3-16,-2-3 1 0,0-10 0 0,-6-3-1 0,4-6-5 15,-4-2 0-15,-1-3-3 0,1 0-1 0,0-1 3 16,-4-3-1-16,-3 2 0 0,-5-2-2 15,-2 3-2-15,-7 4 4 0,0 5 5 0,-2 3-2 16,-2 5 2-16,2 10 2 0,-2 3-3 0,1 12 18 16,0 2 14-16,0 2 1 0,-3 2 8 15,3 0-11-15,0 4-20 0,0-1-9 0,-1 6-30 16,-4 0-2-16,3 14 3 0,-7 10 4 0,0 3 19 16,-4 12-4-16,0 6 3 0,2 3 3 0,1 7 1 15,0 5 3-15,0 5-2 0,2 3 2 16,1-2-5-16,6 0 2 0,3-2 2 0,0-2-1 15,7-1 1-15,4-6-5 0,7-5-11 0,2-4-8 16,4-4-21-16,1-8-24 0,3-6-19 16,1-7-18-16,1-3-41 15,0-10-60-15,0-5-77 0,1-3-134 0,4-8-265 0,-12-1-245 0,-5 1 373 16</inkml:trace>
  <inkml:trace contextRef="#ctx0" brushRef="#br0" timeOffset="121066.7936">30053 2082 0 0,'0'0'489'0,"0"0"132"16,0 0-94-16,0 0-76 0,0 0-105 0,-11-122-91 15,4 115-75-15,1 2-68 16,-2 3-51-16,-6 2-36 0,1 5-20 0,-8 6-1 0,0 4-1 16,-1 6 1-16,-1 3-3 0,7 2 0 0,-2 2 3 15,8 1-1-15,0 4-5 0,8 1-3 16,3 1-2-16,0 0-1 0,13 0 5 0,4-2-1 16,7-3-6-16,1-5-15 0,8-2-10 0,1-4-8 15,5-6-4 1,-1-3 3-16,0-7 5 0,-5-3-4 0,-1-1 8 0,-3-11 9 0,-3-4 7 15,-5-5 7-15,-3-5 4 0,0-5-7 0,-5-2-2 16,1-5 1-16,-2 0 3 0,-1-3 5 16,-1 2 5-16,0 0 2 0,-1 1 1 0,-2 5 2 0,-2 2 5 15,-3 4 15-15,-2 6 19 0,1 3 17 16,-4 4 15-16,2 5 2 0,0 2-7 0,0 3-8 0,0 3-19 16,0 1-33-16,0 0-38 0,0 0-31 15,0 7 2-15,0 4 14 0,0 4 28 0,-1 5 20 16,0 2 1-16,1 6 5 0,0 0-5 15,2 1 1-15,5 1-1 0,-1 1 3 16,4-1-5-16,5-1 4 0,0-1 3 0,5-5 2 16,7-3 3-16,-2-2-2 0,3-5 1 0,2-4-6 0,2-4 3 15,5-3 2-15,1-1-2 0,-2-6-1 0,4-6-3 16,1-3-4-16,0-6-1 0,0-3-2 16,4-4 3-16,-2-7-2 0,3-3 0 0,3-4-3 15,6-3-4-15,-2-2 0 0,3-2-1 16,3-2 2-16,-1 2-3 0,-4-2-2 0,2 3 5 15,-11 3 7-15,-6-2 2 0,-9 4 6 0,-9 1-5 0,-3-1-2 16,-6 10 8-16,-2 5 7 0,-3 5 10 16,-4 6 5-16,-1-1 3 0,3 1 0 15,-4 0 0-15,1 2-3 0,-1 2-6 0,-1 1 0 0,0 4-22 16,0 4-14-16,0 3-4 16,-2 1-8-16,-5 13 15 0,-3 12 6 0,-4 10 5 0,-3 6 3 15,-3 8-1-15,0-1 3 0,-1 4-5 0,-2 4-1 16,-1 2 5-16,3 1-3 0,7-3 5 0,5-6-6 15,9-3 0-15,1-7 1 0,9-4-3 0,8-6 6 16,1-3-2-16,2-6 0 0,2-6 3 16,1-4 1-16,2-6 4 0,2-4-3 0,3-2 8 15,1-6 0-15,5-5-4 0,-2-4 1 0,5-4-8 16,-1-5-1-16,0-1-2 0,-4-4-2 0,1 1-1 16,-4-1-4-16,-3 2 2 0,-5 2-2 15,-6 5 3-15,-6 2 4 0,-5 4 5 16,-5 2 3-16,-2 3-5 0,-5 1-4 0,-6 1-3 0,-4 2-6 15,-8 4 4-15,-5 1 5 0,-5 1-2 16,-4 7 9-16,0 4-3 0,3 1-3 0,2 5 1 16,4-2 4-16,3 1-5 0,6 3-2 0,3 0-3 15,5 1-5-15,8 0 6 0,2 3 4 16,2-3 5-16,8-1 0 0,4 1 6 0,9 2 0 16,6-1 1-16,5 0-9 0,8 0-6 0,8-1-22 15,3-1-40-15,4 0-65 0,5-3-139 0,-15-6-692 16,-15-4-762-16</inkml:trace>
  <inkml:trace contextRef="#ctx0" brushRef="#br0" timeOffset="124158.1107">1662 4788 0 0,'0'0'295'0,"0"0"119"16,0 0-16-16,0 0-32 0,0 0-11 0,0 0-47 16,74-132-53-16,-72 112-45 0,-2 3-35 15,0-2-29-15,-6 3-23 0,-2 3-24 0,-2 1-20 16,-2 5-18-16,0 2-21 0,-7 3-15 0,-5 2-11 15,-7 8-10-15,-2 3-3 0,0 6-1 16,1 1 0-16,0 2 11 0,-5 5 0 0,-4 5-2 16,-4 6-1-16,-3 6-12 0,-4 4 0 15,0 4 0-15,3 4 0 16,1 1 3-16,8 2-4 0,8-3 1 16,8-1-1-16,8-4-2 0,10-6 3 0,6-4 1 0,12-10 5 0,10-5 5 0,9-9 3 15,11-12 3-15,24-9 0 0,18-25 1 0,11-16-13 0,11-13-3 16,-15-5-2-16,-13-2-3 0,-9-1 10 15,-2-3-1-15,-6-5-4 0,-5-4-4 16,1-6-8-16,-7-4-3 0,-5-1 2 0,-4 2 0 16,-5 2 8-16,-11 7 4 0,-7 5 2 0,-10 10 4 15,-9 10 1-15,-5 7 1 0,-7 7 4 0,-6 8 1 16,-2 7 0-16,-4 4-1 0,1 8 0 0,2 5 0 16,-5 6-2-16,3 3-3 0,-6 14 1 15,-5 7-7-15,0 7 2 0,-3 8 0 16,2 4-2-16,5 7 2 0,3 4-1 0,7 6 0 15,4 6 3-15,11 5-1 0,1 4 0 0,5 1 1 16,10 4-2-16,9-3 4 0,3-1 0 0,9-8 0 16,7-5-1-16,4-8 1 0,8-5 1 0,0-9-1 15,2-5-2-15,5-7 3 0,-2-8-3 0,0-8-1 16,1-5 0-16,-4-5-8 0,-2-8 2 16,-5-4-2-16,-2-6 2 0,-7-4 3 0,1-2 0 0,-5-5 0 15,-5-2 3-15,-4 0-2 0,-4-2 5 16,-6 0-1-16,-2-2-1 0,-3-1 2 0,-7 3 0 15,-1-2 0-15,-1 5 3 0,-8 6 1 16,2 2 3-16,-3 8 2 0,3 2 1 0,-1 5-2 0,0 2 2 16,6 3-2-16,-3 1-3 0,2 1-4 15,2 1-21-15,-3 7-5 0,-2 7 3 0,-4 7 2 16,2 6 17-16,-1 2-1 0,5 4-2 0,2-1 3 16,2 0-4-16,3 0 3 0,10 0-2 0,2 0 2 15,6-1-2-15,0-3-5 0,6-4-7 16,-2-6-7-16,5-8 4 0,-1-6 5 0,-3-5 9 15,1-3 7-15,-4-5-3 0,1-5 1 0,-3-2-1 16,-1 0-2-16,-4-4 4 0,-2-1 2 16,-2-2 0-16,-3-2 3 0,-1-1-2 0,-3 0-3 15,1-2 1-15,-2 2 0 0,-2 1-1 0,0 2 2 16,1 2 2-16,-2 4 0 0,-1 5 8 0,0 3 3 16,0 1 3-16,0 6-1 0,0 1-12 0,0 0-14 15,0 0-18-15,0 3-15 0,0 6 10 16,-1 6 10-16,0 5 11 0,-1 4 18 0,1 1-9 15,2 2 1-15,-1-1-2 0,2 1-2 16,2-2 1-16,4 4 1 0,5-2 1 0,-1-1-1 16,5-4 2-16,-2-2-4 0,2-3 1 15,2-6 6-15,2-4-5 0,3-5 4 0,2-2 1 0,3-5-7 16,2-8 4-16,1-3 2 0,1-4-3 0,1-2 7 16,-1-2-6-16,-1-1 0 0,-1-2 0 15,1 1-4-15,-3-3 2 0,-1 0 1 16,-2 0-2-16,0 1-1 0,-5 3-1 0,2 4 0 0,-2 6 0 15,-4 3 3-15,-2 5-6 0,-2 2-5 0,0 3-4 16,-1 2-7-16,0 5 4 0,3 5 4 16,0 4 3-16,2 4 11 0,5 6-3 0,-2-1-1 15,5 4 2-15,1-1-5 0,3 3 5 0,5-2 2 16,5-3 0-16,7-2 2 0,3-6 0 0,3-3-1 16,4-6-1-16,-2-5 4 0,3-2-2 0,-3 0-1 15,1-6 1-15,-3-2-5 0,-3-3 4 16,-3-1 2-16,-6-2 0 0,-5 0 8 0,-5-3-5 15,-7-2 2-15,-4-2 3 16,-8-1-3-16,-7-2 6 0,-4-3-2 0,-1 1-2 0,-8-1 3 16,-6 2-7-16,-1 4-1 0,-3 4-2 0,-2 3-2 15,0 5 3-15,-5 1-3 0,0 5 1 0,-4 3-5 16,-1 0 3-16,2 8 1 0,0 1 0 16,3 3 6-16,0 1-6 0,6 5-2 0,1 1-2 0,4 4-6 15,-1 4 6-15,6 0 2 0,5 2-1 16,3-1 2-16,2 1-2 0,10-3-2 0,4-1 1 15,8-2-2-15,4-2-3 0,5-5-5 0,2-1-5 16,4-6-7-16,-2-5 1 16,3-4 2-16,-3 2 6 15,0-8 9-15,-1-4 2 0,-4-3 2 0,-3-2 2 0,-2-1-5 0,-6-2 5 0,-1 0 3 16,-5-3 1-16,-1 0 4 0,-2-2-3 0,-2-1 0 16,-2-2 1-16,-1-1-3 0,-4 2 5 0,0 3 4 15,-1 5-1-15,0 4 8 0,0 5 5 16,0 3 1-16,-2 2-6 0,2 3-10 0,-5 2-23 15,-1 6-2-15,-2 6 3 0,-3 4 2 0,-3 6 15 16,3 3-2-16,0 1-1 0,3 3 2 0,5-2-2 16,1 3-2-16,4 2 2 0,3 0-3 0,8-2-2 15,9-4-7-15,4-6-5 0,6-6-2 16,8-7 3-16,1-6 1 0,4-3 0 0,3-6-7 16,3-7-7-16,-1-4 1 0,2-4 7 0,1-2 8 15,-6-6 13-15,-2-1 4 0,-8-6 3 16,-3-5 2-16,-4-5-1 0,-3-4-2 0,-1-8 1 0,-3-3-2 15,-3-6 1-15,-3 1 1 0,-3-2 0 16,-4 1 1-16,-1 2 1 0,-5 2-1 0,-1 6 2 16,-3 6 10-16,-1 6 6 0,-3 6 8 15,-1 7 6-15,-1 4-7 0,-2 9 2 0,4 7-2 16,-1 4-4-16,3 5-3 0,1 3-18 0,0 0-29 16,-2 7-7-16,-2 9-7 0,0 9 12 0,-1 7 22 15,2 8 2-15,0 4 2 0,6 6-3 0,-2 5 0 16,1 4-1-16,5 4 5 0,2 5-4 15,0 2 0-15,0 0 0 0,3-4-3 0,3-6 3 16,2-10-1-16,4-7-1 0,5-9 0 0,-3-7-1 16,3-6 1-16,0-6 0 0,-4-4-2 15,-2-6 2-15,2-5 2 0,-1-3 2 0,-5-5 6 16,2-5-1-16,-1-5-1 0,-2-2 0 0,-2-3-3 16,-2-5 2-16,2-2 0 0,-4-1-1 0,0-3-2 15,1 0 2-15,-3 0-2 0,-1 1 0 0,0 4 2 16,-2 2 0-16,-1 5 1 0,-2 5 3 15,0 5-1-15,0 5 4 0,0 4-2 0,0 2-6 16,0 1-9-16,0 0-21 0,0 6-3 16,-1 7 3-16,-5 7 8 0,3 5 16 0,-4 4 3 0,4 4-1 15,-2 2 0-15,2 2 2 0,2 1-1 16,2 0-1-16,2 2 0 0,10-4-3 0,5-7-6 16,7-4-5-16,7-6-5 0,7-3-4 0,1-8-1 15,2-4 5-15,6-2 3 0,-1-2 4 0,2-8 6 16,0-3 3-16,0-1 1 0,-6-3 2 15,2-3 1-15,-2-3 2 0,-8-2 2 0,1-4 3 16,-13-5 2-16,-2-3 3 0,-5 0 1 16,-8 1-2-16,-3-1 0 0,-4 3-3 15,-1 2 0-15,-1 3 2 0,-9 4 1 0,-1 4 3 0,-3 1 1 16,-5 6 1-16,-3 4-4 0,-5 4-2 0,-4 4-6 0,-7 2-2 16,-2 5 0-16,0 8-1 0,-2 3 2 15,5 5 0-15,0 1-3 0,6 4 1 16,3 2-2-16,9-2-1 0,5 1-2 0,7-1-1 0,7-4-2 15,1-1 1-15,15-4 0 0,6-1 2 16,8-3 2-16,4-6 1 0,10-4 0 0,2-3 0 16,4-2-2-16,1-3 0 0,0-4 2 15,-1-4-1-15,-7 0 0 16,-1-1 2-16,-2 1 0 0,-4-1 1 0,-4 1 0 0,-7 2-2 0,0-1 0 16,-6 3-1-16,-4 2 0 0,-4 4 1 0,-2 1-2 15,1 0-1-15,-2 0 2 0,-4 4-2 0,3 4 1 16,2 1 0-16,-1 5-2 0,0 1 2 0,-2 2 1 15,1 3 2-15,-3 1 0 0,2-1 0 16,-3 1-1-16,0-1-4 0,-1 0-7 16,1-3-17-16,-1-2-13 0,0-4-7 0,3-3-3 0,0-1 13 15,4-3 12-15,0-4 15 0,1 0 11 0,1-1 3 16,2-6 2-16,5-3 0 16,2-1-1-16,-1-3-1 0,1-1 2 0,0-3 0 0,1-2 0 15,0-2 1-15,-1-3 0 0,2 3 1 16,2-2 1-16,0 5 0 0,-2 2 1 0,0 3 1 0,-1 5-1 15,-3 1 4-15,1 2 2 0,-8 3 1 16,1 2 4-16,-3 1-7 0,-3 0-4 0,-2 2-3 16,3 6-5-16,-3 2 4 0,2 3 3 0,-3 3 2 15,0 3 3-15,2 1-2 0,-3 3-2 16,6-2 2-16,-4-2-3 0,5-1-1 0,0-5 3 16,3-1 1-16,0-3 2 0,6-1 11 0,2-2 1 15,2-2 3-15,0-2-1 0,3-2-7 16,-5 0 0-16,1 0-3 0,0-6-1 0,-1 0-2 0,1-3-2 15,1 0-2-15,-2-2 1 0,1-2-1 0,0-2-1 16,-3-1-2-16,1 0-1 0,-2-1-2 16,-2 0-1-16,-3 1-3 0,0-1-7 0,1 5-10 15,-4-3-20-15,-3 3-28 0,1 1-50 0,-4 1-101 16,-1 1-336-16,1 3-924 0</inkml:trace>
  <inkml:trace contextRef="#ctx0" brushRef="#br0" timeOffset="124498.7214">7840 3886 1708 0,'0'0'422'0,"0"0"-83"0,0 0-94 0,0 0-30 0,0 0-24 0,0 0-40 0,0 0-56 16,0 0-61-16,0 0-38 0,0 0 1 15,0 0 18-15,0 0 28 0,0 0 7 0,98 63-8 16,-63-28-9-16,1 4-11 0,-2 2 4 15,2 7 2-15,-4 1-4 0,-2 6-5 0,-5 2-4 16,1 1-4-16,-5 6-1 0,-7 0 0 16,-2 1-3-16,-4 1 5 0,-7-4-3 15,-1-5 1-15,-4-3 6 0,-14-5-2 0,-4-2 5 0,-8-6 1 16,-4-7-4-16,-4-5 1 0,-2-4-4 0,-1-5-3 16,3-3 3-16,3-5-5 0,5-1-3 0,3-3 0 15,7-2-3-15,2-4 3 0,8 0 1 16,2-2 1-16,2 0-1 0,2 0-1 0,-2-3 0 0,3 1-1 15,-1-2 1-15,2 1-4 0,1-1-2 0,-2 2-2 16,2 0-16-16,-3-1-3 16,3 0-17-16,0 0-24 0,1 0-34 0,-2 0-81 0,1 1-291 15,0 0-1279-15</inkml:trace>
  <inkml:trace contextRef="#ctx0" brushRef="#br0" timeOffset="129023.0014">9974 3711 1394 0,'0'0'395'0,"0"0"-2"0,0 0-76 0,0 0-63 16,0 0-44-16,0 0-47 0,0 0-58 0,0 0-47 16,0 0-31-16,0 0-9 0,-129-8 1 15,96 36 7-15,-2 8 3 0,1 7-1 0,0 6 1 16,2 11-2-16,0 7 0 0,3 8 0 0,2 10 1 0,6 6-6 16,4 10-3-1,3 4-5-15,4 1-8 0,5 0 5 16,0-3-1-16,4-2 0 15,0-5 3-15,1-2-3 0,0-1-3 0,-1-5 1 0,0-6-1 0,-2-9-3 0,0-9 2 16,1-8-1-16,-4-9-3 0,2-5-2 0,-4-8-9 0,3-3-9 16,-2-8-12-16,-3-5-28 0,1-3-39 0,-1-8-39 15,-4-3-59-15,-3-4-131 0,5-5-541 0,1 1-778 16</inkml:trace>
  <inkml:trace contextRef="#ctx0" brushRef="#br0" timeOffset="129395.9025">9608 4638 337 0,'0'0'713'15,"0"0"-434"-15,186-119-6 0,-119 81-21 0,-7 9-22 16,-7 5-9-16,-7 6-52 0,-10 8-56 16,-7 5-44-16,-5 5-33 0,-6 0-19 0,-2 10-8 15,-4 4 9-15,-4 9 26 16,-4 4 26-16,-2 7 19 0,-2 5 5 15,-8 1-10-15,-6 7-19 0,0-2-15 0,-4 1-12 0,-1-2-15 16,6-1-6-16,-1-1-6 0,7-3-3 16,3-3-4-16,4-5 0 0,6-5 0 0,6-5 1 0,6-6 2 0,1-5 6 15,4-7 5-15,5-2 7 0,2-4 2 16,0-11-1-16,-2-2-2 0,-1-6-6 0,1-2 1 16,-6-2-4-16,-2-1-3 0,-3-4 2 15,-4 0-1-15,-2-1-3 0,-3-1 3 0,-5-4-7 0,0 0-2 16,-3-1-2-16,-1-1-1 0,-9 2-3 0,0 3-4 15,-3 2 1-15,-5 4-8 16,0 2-3-16,-4 4-4 0,-1 4-4 0,-4 3 0 0,1 4-7 0,-4 3-6 16,1 3-21-16,3 4-42 0,-1 1-45 0,6 0-65 15,3 8-94-15,11 2-157 0,4-4-339 16,3 0-557-16</inkml:trace>
  <inkml:trace contextRef="#ctx0" brushRef="#br0" timeOffset="130246.1533">10922 4356 1559 0,'0'0'483'0,"0"0"-89"0,0 0-137 15,0 0-76-15,0 0-35 0,0 0-36 0,0 0-36 16,0 0-23-16,0 0-24 0,0 0-16 0,0 0 4 16,0 0 9-16,0 0 9 0,0 0 6 15,-21 105-8-15,16-74-8 0,3 2-8 0,0 1-3 16,2 2-5-16,0-1-3 0,8-2 1 0,2-4-1 15,3-3 1-15,3-5 1 0,3-7-1 0,-1-3 0 16,0-3 2-16,0-5 4 16,-2-1 1-16,-1-2 4 15,1-4 1-15,-2-5-2 0,-2 0-1 0,1-4-4 0,-2-2 0 16,-1-2-2-16,0-4-4 0,0-4 0 0,-1-1-2 16,-1-1-3-16,1-2 2 0,-1 0 0 0,-1 3 1 0,-1 2 0 0,0 2 0 15,-1 3-1-15,-1 5 0 0,-2 2 0 16,0 4 0-16,-2 2 1 0,0 3-2 0,1 2-5 15,-1 1-9-15,0 0-19 0,1 1-14 16,3 9 7-16,1 2 8 0,2 3 19 0,7 2 13 16,0 2-1-16,2 2 1 0,1 1 1 0,5 0 1 15,1-3-1-15,3 1 0 0,4-3-3 16,3-3 0-16,5-5-2 0,3-2 2 0,5-1-2 0,3-5-1 16,5-1-2-16,2 2-1 0,-3-6 1 15,2-1 0-15,0-1 2 0,1 0 0 0,0-2 2 16,0-1 0-16,-2 0-2 0,0 2 1 0,0-2 2 15,1 0 2-15,-4 0 0 0,1-2-1 0,-4 1 0 16,-3 2 0-16,-5-3 2 0,-3 2-1 16,-7-1 2-16,-5 1 0 0,-4-2 3 15,-3 3 5-15,-8-2 3 0,-1 2 2 16,-4 0 3-16,1 2 1 0,-5-2-1 0,0 1 1 0,-1 2 1 0,0 2 2 16,0 1-1-16,-1-1-2 0,-6 2 3 15,-1 0-9-15,-5 1-9 0,-8 0-4 0,-7 5-8 16,-6 2 1-16,-6 6 5 15,-3 0 0-15,3 2 0 0,0 0 1 0,8 0-3 16,4-1-6-16,11 2-3 0,6-1-3 0,7-1-3 0,4 1-3 0,5-3-2 16,12-3 2-16,7-3 7 0,10-5 8 0,8-1 5 15,4-3 2-15,4-6-1 16,-2-4 1-16,2 2 0 0,0-5 0 0,-1-5 0 16,-4-1 2-16,-1-6-1 0,0-3 2 0,-3-3 0 15,-5-3 1-15,-1-4 4 0,-5-1-2 0,0-3 3 16,-6-1 0-16,-3-1-2 0,-5 2 4 0,-5-2 2 15,-8 5 4-15,-3 1 2 0,0 3 8 16,-3 3 0-16,-7 6-2 0,-1 3 0 16,-1 6 0-16,0 5 4 0,1 3 4 0,1 4-1 0,5 3-5 0,0 3-9 15,2 2-8-15,2 0-8 0,0 3-9 16,-3 8 1-16,-2 9 3 0,-4 7 1 0,2 8 7 16,2 8-3-16,1 3 0 0,6 4 2 15,-1 4-1-15,3 2 1 0,4 5-2 0,2 1-1 0,-1 3-1 16,-2-1 1-16,-2 1 2 0,-2 0 1 15,-2 1 2-15,1 1-7 0,-1-3-12 16,-3-2-27-16,-5-2-50 0,2-4-78 0,-1-5-152 0,0-13-611 16,5-14-818-16</inkml:trace>
  <inkml:trace contextRef="#ctx0" brushRef="#br0" timeOffset="131007.4324">14408 4484 1304 0,'0'0'366'0,"0"0"13"0,0 0-85 0,0 0-57 0,0 0-50 16,0 0-64-16,0 0-57 0,0 0-52 15,0 0-33-15,0 0 1 0,0 0 18 0,0 0 19 16,18 19 28-16,-13 12 15 0,-1 6 2 0,-2 4-1 16,3 3-4-16,-3 2-15 0,-2 1-6 15,1 2-6-15,-1 0-7 0,-1 1-1 16,-6-2-5-16,4-4-2 0,-2-3-1 0,1-9-5 0,2-5-3 16,-1-9-2-16,1-5-2 0,1-5 3 0,0-6 11 15,1-2 22-15,-1 0 20 0,1-3 7 16,-3-8-11-16,-4-6-22 0,-1-7-20 0,-3-9-12 15,0-6 0-15,-2-7 0 0,-3-6-6 0,2-8 5 16,0-6-1-16,0-8-1 0,4-4 5 16,2-5-6-16,5-3-1 0,2-2 2 0,0 3-2 0,3 2 1 15,7 1-1-15,1 4-2 0,6 7-4 16,1 1 4-16,7 7-1 0,3 6 1 0,5 6 3 16,6 5-9-16,3 8 1 0,6 5-1 0,2 7-3 15,5 2 8-15,-1 7-2 0,-2 6 4 16,0 4 0-16,-3 6-4 0,-3 1 1 0,-2 10-3 0,-4 7 6 15,-1 7-7-15,-3 6-21 0,-3 8-22 16,-7 7-41-16,-5 7-49 0,-8 4-46 16,-6 7-57-16,-5 4-115 0,-8-17-462 0,1-16-729 15</inkml:trace>
  <inkml:trace contextRef="#ctx0" brushRef="#br0" timeOffset="132210.3612">14562 4580 2217 0,'0'0'148'0,"0"0"7"0,0 0-24 15,57-116-20-15,-30 84-5 0,4 3-11 0,1 0-20 16,2 3-15-16,5 3-12 0,1 3-11 0,3 2-8 16,3 5-8-16,-2 1-7 0,1 6-7 15,-2 4 3-15,0 2-2 0,-2 5-3 16,-1 6 4-16,1 4-10 0,-2 6 0 15,-1 4 0-15,-2 4-4 0,3 3 6 0,-7 3-1 0,0 1 1 16,-4 5 3-16,-2 0-2 0,-10 3 0 16,2-1-2-16,-9-1-9 0,-2-4-4 0,-6-7-9 0,-1-4-4 15,0-5-4-15,-6-7 4 0,-3-2 6 16,-2-3 8-16,-1-6 11 0,-6-1 5 0,3-1 0 16,-4-2-2-16,-1-2-4 0,-1-5-1 15,-4-3-3-15,5-3 1 0,-1-2-1 0,4-3 1 0,-1 0 2 16,5-4 0-16,1-2-1 0,6-4-2 15,5-2-3-15,1-3-3 0,2-1-2 0,9 1-2 16,6 0-1-16,4 1-5 0,5 3-4 0,8 1-6 16,2 3 0-16,6 1 5 0,5 3 6 15,3 3 14-15,2 0 9 0,0 3 7 0,6 4 6 0,-4 3-2 16,-1 3 0-16,-2 4-1 0,-1 1-8 0,0 5 0 16,-4 5-2-16,-3 4-2 0,-1 2 2 15,-4 3-1-15,-7 2 0 0,-8 1-3 0,-6 1 1 16,-4 1-1-16,-3 0 2 0,-3 0 1 15,-2 2 1-15,-1-3 0 0,-2 0-1 0,-1-2 0 0,0-4-3 16,1-2 1-16,2-5-2 16,-1-1 1-16,0-5-1 0,5-3 3 0,2-1 5 15,2-3 2-15,7-4 3 0,1-5-1 0,3-2-1 16,4-3 0-16,-3-2 1 0,2-2 3 0,-4-4 1 16,1-3 4-16,1-4 1 0,-2-1-3 0,-2-1 0 15,-1-2-4-15,-3 1 0 0,3 3-3 0,-8 1 2 16,-1 4 4-16,-4 4 3 0,-7 2 13 15,1 4 4-15,-7 2 2 0,-4 3-3 0,-3 5-10 0,-5 2-8 16,-6 3-7-16,-5 2-5 0,-4 7-1 16,-7 5-1-16,-6 5 2 0,2 0-4 0,-3 5 3 15,8 0-2-15,2 2-2 0,7 4 4 0,8-1-6 16,5 0 0-16,8 0-4 0,9 0-2 16,5-5 3-16,11-3 1 0,11-2 6 0,6-4 0 0,8-4 4 15,7-2 0-15,7-4 0 16,1-1-1-16,3-2 1 0,-4-3 1 15,0-3 1-15,-3-4 1 0,-5-2-3 0,-5-2 0 0,-2-1 0 16,-3-1-1-16,-2 0 1 0,-1-1-2 0,-3 2 0 0,-5 4 1 16,-1 1-2-16,-6 2-2 0,-4 3 0 15,-5 1-1-15,-5 3 2 0,1 1 1 16,-5 0-3-16,1 0-7 0,-1 0-13 0,1 1-3 0,0 4 7 16,0 4 6-16,3 2 12 0,-1 3 4 15,0 2-5-15,-1 1 0 0,2 1 2 0,-2 0 2 16,1-1-1-16,1 1 2 0,0-1-3 0,-2 0-3 15,3-2 0-15,-1 0-5 0,0-2-3 16,3-3-5-16,-3-2-7 16,0-3-3-16,-2-2 1 0,0-3 10 0,2 0 10 0,-1 0 12 0,2-3-12 15,2-2-2-15,3-3-6 0,0-1-8 0,4-1 19 16,0 1 1-16,-2-4 0 0,5 1 2 0,-2-3-3 16,4-1 1-16,0-1 2 15,-2 1-4-15,-1 0 2 0,2 1 1 0,-1 3-2 16,-3-1 5-16,1 3-2 0,0 1 0 15,0 2 4-15,0 4 6 0,-2-2-3 0,2 4 1 0,-2 1 0 16,-3 0-11-16,-1 0 4 0,0 3-2 16,-4 2-1-16,4 1 3 0,-3 4-2 0,-1 1-1 0,4 2 2 15,-3 2-6-15,-1 2 6 0,2 2-2 0,-2 2 1 16,3 0 3-16,-2 2-2 0,-2 0 0 0,5-1 1 16,0-3-3-16,-1-3 1 0,0-4-1 0,1-4-1 15,2-2 2-15,-3-2 1 0,2-4 5 16,3 0 5-16,-1-3 6 0,0-2 0 15,0-4-3-15,0-2 0 0,3 2-6 0,-2-3 3 0,-1-1 1 16,-1-1-1-16,3-1 5 0,0-1-4 16,-2-1 0-16,6 1 2 0,-3-2 0 0,3 1 3 15,1 0 1-15,0 1 7 0,0 1-1 0,-3-1 2 16,1 2 2-16,-1 1-10 0,-1-1-2 0,-1 1-6 16,3 2-5-16,-2-2 0 0,0 1-5 15,-2-2-3-15,3 0-1 0,1 0-5 0,4 2-10 16,3-4-23-16,1 0-39 0,2 0-58 0,-2 1-99 15,-2 1-224-15,-7 5-670 0,-6 3-359 0</inkml:trace>
  <inkml:trace contextRef="#ctx0" brushRef="#br0" timeOffset="133393.3561">18862 4775 2522 0,'0'0'263'0,"0"0"-130"0,0 0-14 0,0 0-11 16,0 0-11-16,0 0-10 0,0 0-22 15,0 0-15-15,0 0-11 0,0 0-12 16,0 0-11-16,0 0-7 0,21-118-1 0,2 93-7 16,6-3-1-16,6-2 0 0,6-3-4 15,6-2 4-15,3-2 3 0,4-3-1 0,1-5 5 0,2-3-4 16,-1-8 0-16,2-6 1 0,0-3-7 0,0-6 3 16,-4-1 2-16,-4 0 0 0,-9 1 2 0,-4 5 3 15,-8 4-1-15,-7 10 3 0,-6 4 4 16,-5 10 2-16,-4 7 2 0,-6 7 3 0,0 6 4 15,-1 6 2-15,0 4-1 0,-2 5-9 0,-2 3-18 16,-4 8-12-16,-6 9-2 0,-10 14 1 0,-7 12 12 16,-8 9 5-16,-3 10 1 0,0 9-1 15,0 4 0-15,4 6 2 0,5-1-1 0,7-3-1 16,8-3 6-16,11-9-8 0,9-4-1 0,6-13 1 16,15-5-6-16,5-8 2 0,10-7 3 0,8-9 0 15,4-7 2-15,11-7 2 0,2-5-1 16,6-10-1-16,-2-9-1 0,-2-3 2 0,-6-8-2 15,-3-2 0-15,-6-9 2 0,-2-4-2 0,-6-6-4 16,-1-5 0-16,-4-4-5 0,-3-4-1 16,-2 0 1-16,-3-2-1 0,-6 0 2 0,-4 6 4 0,-5 5 4 15,-5 8 3-15,-7 7 8 16,0 8-5-16,-2 7 0 0,-2 7 2 0,-4 6-4 16,2 4 5-16,0 5 0 0,1 3-10 0,-2 1-4 0,-2 10-4 15,-6 7 0-15,-3 7 5 0,-5 9 2 16,-1 7 1-16,3 4 0 0,0 6 1 0,2 5-2 0,5 5 2 15,1 1-1-15,2 2 0 0,3 3 7 16,1-3-7-16,1-2-5 0,3-5-9 16,2-10-15-16,3-9 0 0,6-12 1 0,0-9 7 15,5-11 10-15,0-6 9 0,6-3 4 0,1-9 4 16,5-7-2-16,3-4 0 0,1-2-1 0,-1-5 1 16,0 0-2-16,1-1-1 0,-1-1-1 15,-2 2 0-15,1 1 6 0,-2 0-5 0,1 5-1 0,-5 3-1 16,-5 3-7-16,-3 3 8 0,0 2 2 15,-6 5 1-15,-1 1 4 0,-3 4-5 0,-3 0-5 16,-1 2-7-16,1 1-24 0,-1 0-25 16,2 5 3-16,0 6 6 0,6 3 22 0,1 6 30 15,0 4 0-15,6 3 3 0,1 4 3 0,3 0-1 16,4 1 0-16,3 0-1 16,2-1 3-16,2-2-3 0,3-2 4 0,2-5 2 0,5-4 0 0,1-6 8 15,2-6-3-15,2-4 0 0,-3-2-3 0,4-3-2 16,-3-6 1-16,1-4 0 0,-2-3-2 15,-4-1 0-15,-4-4 0 0,-2-2 2 0,-5-1 5 0,-1-2 0 16,-6 0 0-16,-3 2-1 0,-6 1-3 16,-3 2 10-16,-6 5 7 0,-2 4 7 0,-1 1 5 15,-2 5-10-15,-7 2-10 16,-4 1-8-16,-5 3-10 0,-8 2-1 0,-4 6 1 0,-3 1-2 16,1 4 3-16,2 3-3 0,7 1-2 0,3-1 0 15,8 3 0-15,5 0 0 0,6 1-2 16,1-2 0-16,8 4-2 0,6-3 2 0,8 2 2 15,6-2 3-15,2-2 0 0,3-2-7 0,0-3-11 16,0 1-14-16,-3-4-20 0,-5 0-17 0,-1-5-18 16,-7-3-22-16,1-1-18 0,-7 0-41 15,-1-8-101-15,-3 1-420 0,-4 1-950 0</inkml:trace>
  <inkml:trace contextRef="#ctx0" brushRef="#br0" timeOffset="133580.7606">19361 3873 2701 0,'0'0'60'0,"0"0"11"0,0 0 15 16,0 0-12-16,0 0 10 0,0 0-10 0,0 0-24 16,0 0-7-16,135-2-22 0,-36-3-13 0,18 2-7 15,15 3-33-15,9 1-99 16,-29-1-282-16,-39 3-1262 0</inkml:trace>
  <inkml:trace contextRef="#ctx0" brushRef="#br0" timeOffset="134454.9347">2961 6381 2668 0,'0'0'115'0,"0"0"1"0,0 0-15 16,0 0-64-16,0 0-44 0,0 0 12 0,0 0 18 15,0 0 26-15,0 0 28 0,0 0-7 0,1 153-8 16,5-98-19-16,-3 8-15 0,6 6-6 0,-4 5-8 16,2 2 3-16,1 3-1 15,2-2-2-15,-1-5-8 0,2-4-12 0,2-9-19 16,3-8-26-16,-2-11-29 0,2-9-54 15,-3-8-66-15,-1-8-124 0,-5-5-375 0,-4-5-886 0</inkml:trace>
  <inkml:trace contextRef="#ctx0" brushRef="#br0" timeOffset="135883.1859">2867 6391 2718 0,'0'0'260'0,"0"0"-125"0,0 0-7 15,0 0-54-15,0 0-38 0,0 0-39 0,0 0-12 0,0 0 1 16,0 0 9-16,0 0 22 0,0 0-3 16,0 0 0-16,131 141-7 0,-93-85-3 0,0 8-3 15,2 5 0-15,-1 2 4 0,1 1 3 16,-1-5 1-16,2-6 0 0,3-9 0 0,-1-11-5 16,-1-12 0-16,-1-8-1 0,-5-8 1 15,-5-8 4-15,-1-5 1 0,-3-1 6 16,-2-10 4-16,-3-8 2 0,3-5 1 15,-3-4-3-15,0-8-3 0,-3-2-3 16,-1-5-3-16,-3-3-1 0,0-4-1 0,-3-3-1 0,-2-4-3 0,1 3 0 0,-2 1-2 16,1 2 0-16,2 3-2 0,0 2-1 0,1 7 1 15,3 0-2-15,-1 7 2 0,2 4-3 0,0 3 1 16,2 4 0-16,-2 3-1 0,2 4-1 16,-4 2-1-16,2 5-5 15,-3 3-2-15,1 4-1 0,-1 0 3 0,-1 7 6 0,0 3 1 16,0 5 1-16,0 0 2 0,-4 5-4 0,-2 4 3 15,-3 2 1-15,-3 7 1 0,-1 1 3 0,-6 5 0 16,-3 3 3-16,-5 2-1 0,-2 1 1 0,-2-1-2 16,-3-1 2-16,0-2-3 0,3-4 4 0,1-4-4 15,3-3-3-15,4-9 0 16,5-4-2-16,3-5 1 0,2-4 0 0,4-3 2 0,4-3 2 0,6-2 3 16,3-5 3-16,9-7 1 0,3-6 0 15,4 0-2-15,1-7-1 0,-1 1-1 0,0-4-1 16,-5 2 1-16,-1-1 1 15,-4-1-1-15,-2 1 2 0,-1 1-4 0,0 2-2 0,-2 2-1 0,-3 2-2 16,0 3 3-16,-3 3-1 0,-2 3 1 16,-1 1-2-16,-1 5-2 0,-1 0-3 15,0 4-4-15,1 1 0 0,3 0-1 0,1 10 3 16,6 2 3-16,-1 4-4 0,4 4 6 0,0 2 1 0,-1 4-1 16,2 1 1-16,-1 3-2 0,-4 4 0 15,3-2 0-15,-6 1 0 0,2-2 2 0,-5-4 0 16,-3-6 0-16,-1-4 4 0,-2-4-7 15,-2-5 0-15,-3-1-2 0,0-4-3 0,0 0 5 16,0-2 1-16,0-1 9 0,0-1-1 0,0-6 0 16,-3-7-2-16,0-3-5 15,1-6 2-15,1-3-1 0,1-1-2 16,0-2 0-16,1-1-4 16,5 0 3-16,0-2 2 0,2 1-1 0,2 2 5 0,-1 1-4 0,0 3-2 0,3 2 0 0,-1 1-4 15,6 2-2-15,1 3-2 0,3 4-4 0,3 1 2 0,-3 4 1 16,5 2 0-16,-2 4 2 15,-1 2 1-15,-1 0 0 0,-3 3-1 0,2 8 3 0,-2 1 1 16,1 2 3-16,0 3 3 0,-1 2 3 0,1 1 3 16,-1 1-4-16,-1 1-4 0,-1 1-1 15,0 0-4-15,-3 2-5 0,2-1-12 0,-2 0-18 16,3-3-17-16,-1-2-22 16,1-5-11-16,4-4 3 0,6-7 4 0,1-3 30 15,6-3 22-15,7-6 14 0,5-4 10 0,5-1 4 0,4-4 2 0,2-2 0 16,2 0 7-16,0-1-5 0,1-2 1 15,1 1 2-15,-2-1 1 0,-6 3 15 16,1-1 9-16,-6 2 9 0,-2 0 8 0,-8 3-5 16,-5 2-1-16,-6 1 2 0,-8 3 3 0,-3 0 12 15,-7 2 14-15,-6 3 5 0,-3 0-1 16,0 2-9-16,-7 0-17 0,-2 1-18 0,-3 0-10 0,-4 2-12 16,-3 4-6-16,-5 5-1 0,-2 4 0 0,-3 2 2 15,3 3 0-15,2 1-3 16,4 2 3-16,1 0-6 0,8 0 0 0,2 3 1 15,6-1-3-15,1 2 4 0,4 0 0 0,1 1-1 16,7 0-1-16,8-2-2 0,1-3 0 0,5-5-3 0,5-5 2 16,5-5-2-16,1-6 0 0,0 0 4 15,-1-11-3-15,-4-2 6 0,-2-3 4 0,-4-2 0 16,-3-2 5-16,-2-2-3 0,-4 0-2 0,0-1 1 16,-3-3-4-16,-1 0 3 0,-2 0 1 0,0-2 0 15,-5 1 0-15,3 2 0 0,-5-1 1 16,0 4-2-16,1 4 2 0,-1 3-1 0,-2 3 0 15,0 5-1-15,0 3-1 0,0 2 3 16,0 2-4-16,0 0-5 0,0 0-8 0,0 5-4 16,0 5 3-16,-2 5 5 0,-1 5 4 0,3 4 6 15,0 3-1-15,3 1-1 0,10 0 2 0,2 2-4 16,12 1 3-16,6-1-2 0,13-2 4 0,3-4 0 16,11-6-1-16,5-6 6 0,5-9-5 15,4-3 4-15,-3-9 0 0,1-6-2 0,-1-6 6 16,-3-1-7-16,-6-6 1 0,-5-2 0 15,-4-5-5-15,-9-2 5 0,-4-2 1 0,-2-4 3 0,-8 0 1 16,-9-2 0-16,-7-1 1 0,-5-2-1 16,-7-2 5-16,-2 3-4 0,-2 2 1 0,-8 5 0 15,-3 4-3-15,-1 7 8 0,-1 7 2 16,2 4 2-16,-3 8 5 0,2 3-11 0,-3 5-5 16,0 2-3-16,-3 9-7 0,-1 6 4 0,0 8-1 0,-1 10-1 15,1 6 3-15,2 6-5 0,4 4 1 16,2 2-1-16,7 2 1 0,-1 1 0 0,6 0 0 15,2 3 0-15,0-1 0 0,8-1 2 0,3-3-4 16,6-1-6-16,3-4-10 0,9-4-27 0,3-3-42 16,11-7-64-16,1-6-91 0,-7-8-340 15,-14-8-1094-15</inkml:trace>
  <inkml:trace contextRef="#ctx0" brushRef="#br0" timeOffset="136999.1465">9724 6609 2006 0,'0'0'266'15,"0"0"2"-15,0 0-40 0,0 0-64 0,0 0-15 16,-119-105-29-16,95 89-24 0,0 0-20 15,1 0-13-15,-4 3-10 0,0 2-12 0,0 1-7 16,-4 4-11-16,-1 1-5 0,-4 3-6 16,-4 2-4-16,-1 4-1 0,-6 6-8 15,-4 5 7-15,-4 3 1 16,1 4-1-16,1 0 5 0,2 3-6 0,7 2-2 0,6-1-2 0,9 0-2 0,6 0 0 16,10-2-2-16,6-2-1 0,10-4 0 15,1-3-2-15,13-2 1 0,8-5 0 0,13-4 5 16,12-3 0-16,14-9 2 15,7-6 3-15,6-4-5 0,4-5 1 0,-4 0 0 0,3-5-3 0,-3-4 2 16,-6-3-4-16,-3-5 0 0,-3-4-1 0,-5-4-4 16,-4-2 6-16,-2-4 2 0,-7 1 1 0,-5 0 4 15,-5 0-3-15,-11 4 1 0,-9 0-3 16,-4 3 5-16,-8 6-1 0,-6 4 0 0,-2 6 2 16,-6 6-5-16,-4 6 3 0,-2 3 3 0,-2 4-3 15,2 5 10-15,-3 1-9 0,-1 5 0 16,0 0-2-16,1 9-9 0,-3 6 7 0,4 8 0 15,-1 5 0-15,6 8 3 0,4 2-3 0,4 7-1 16,4 3 2-16,0 4-4 0,9 1 3 0,5-3-1 16,7 0-2-16,2-4 0 0,7-1 1 0,2-2 1 15,5-5 1-15,2-7 2 0,2-7-6 16,1-5 1-16,1-8-2 0,3-7-1 0,-5-4 4 16,-3-3-1-16,-2-9 0 0,-5-1 5 0,-1-6-6 15,-3 0 3-15,-4-3 0 0,-2-2-2 0,-3 0 6 16,-4-3-1-16,-1 0 0 0,0 0-1 0,-6-1 2 15,-1 3-1-15,-2 1 1 0,0 1 6 16,-3 4-6-16,-1 1 1 16,0 4 2-16,0 2-5 0,0 3 4 0,0 3 1 0,-1 1-3 0,1 5 6 15,-1-2-12-15,1 2-8 0,-2 2-11 16,2 5-6-16,-2 6 8 0,0 4 8 0,2 5 12 16,-1 3 1-16,1 2-1 0,1 2-1 15,7-1 1-15,2 0 0 0,1-1-2 0,1 0 4 16,5-5 0-16,4-3 0 0,0-2 2 0,4-4-2 15,2-7 1-15,2-3 3 0,1-3-2 0,-1-1 1 16,-1-5-1-16,-1-1-2 0,-3-5 0 16,0-2 1-16,-1-1 2 0,-2-2 1 0,-3-2 1 15,-2-1 0-15,-1-1-1 0,-3 0-2 0,-1-3 0 16,-1-1 0-16,-1 0-2 0,1 0-2 0,-2 0 2 16,-2 2-1-16,2 2 1 0,-4 1 4 0,0 2-5 15,-1 0 0-15,1 3 0 0,-2 2-4 0,-1 0 5 16,1 2 0-16,0 0-1 0,0 1 2 15,-1 1 0-15,-1 2-1 0,0 1 2 0,1 0-4 16,-1 0 1-16,0 0 1 0,1 1 0 0,-1 2 0 16,0 0 5-16,0 1 1 0,0 0-1 15,0 1 4-15,-1 0-5 0,0 0-2 0,-2-2 1 16,1 2-5-16,-2 1 2 0,-1 0-1 0,-1 0-2 16,-2 0 3-16,-1 0-3 0,-1 3 0 0,-2 3 3 15,-1 0-2-15,-2 2-1 0,2 3 2 16,-2-1-1-16,1 3-2 0,6-1 2 0,-1 4 0 15,6 0-1-15,1 0 1 0,4 3-2 0,7 2 0 16,4 0 2-16,9-1-2 0,3 3 4 16,4-2-1-16,1 1-1 0,2-1 3 0,0-1-2 15,0 0-1-15,1-1 0 0,-3 2-1 0,0-2 0 16,-3-1 0-16,-4-1 2 0,-4 1-1 0,-1-4 2 16,-6 0-2-16,-4 0 0 0,-3-1 1 15,0-2-2-15,-4-3-1 0,-1 0 0 0,-2 1-1 0,-6-2 1 16,-2 2-2-16,-4-3 2 0,-4 1 1 15,-5-3-3-15,-2 0-4 0,2-3-6 0,-4-1-10 16,4 0-10-16,1-4-18 16,3-5-32-16,1-1-37 0,5-3-60 0,4-3-131 0,3 5-456 15,4 1-859-15</inkml:trace>
  <inkml:trace contextRef="#ctx0" brushRef="#br0" timeOffset="137393.2435">11516 5872 1637 0,'0'0'412'0,"0"0"-81"15,0 0-122-15,0 0-44 0,0 0-34 0,0 0-45 16,0 0-40-16,0 0-14 0,0 0 1 0,128-15 4 16,-110 39 9-16,-2 3-2 0,0 6-7 0,2 3-8 15,-6 2-10-15,1 2-4 0,-6 2-1 16,0 0 3-16,-2 1-2 0,-3-2 1 0,-2 1-3 16,1-3-1-16,-1-2-3 0,0-6-3 0,0-6-4 15,1-4-2-15,-1-6-2 0,-1-3-1 16,1-4-2-16,-1-5-2 0,1-2 3 0,0-1 13 15,-2-1 1-15,2-8 1 0,0-3-4 0,0-5-10 16,-1-1 1-16,2-3 2 0,4-2 2 0,0-2-1 16,4-2 1-16,2-2-2 0,3 0 0 15,2 1-1-15,2-1-1 16,4 4 0-16,2 3 1 0,2 1-1 0,1 5 3 0,2 2-1 0,0 5 2 16,-2 3-1-16,0 5-2 0,-2 1 0 0,-1 6-1 15,0 4 1-15,-3 3 3 0,0 1-1 0,-4 2 1 16,-2 0-1-16,-2 4 1 0,0-2-1 0,-4 1 1 15,-3 1 0-15,-1-1-2 0,-2 0 1 16,-3-1 0-16,0-3-4 0,0-2-4 0,0-2-19 16,-4-2-33-16,-2-2-51 0,0-3-83 0,-3-1-160 15,2-2-635-15,0-1-619 16</inkml:trace>
  <inkml:trace contextRef="#ctx0" brushRef="#br0" timeOffset="137552.4847">11959 5599 2292 0,'0'0'210'0,"0"0"-35"16,0 0-88-16,0 0-44 0,0 0-25 15,0 0-33-15,0 0-120 0,0 0-138 16,0 0-348-16,0 0-918 0</inkml:trace>
  <inkml:trace contextRef="#ctx0" brushRef="#br0" timeOffset="138025.0233">12836 5746 2242 0,'0'0'221'0,"0"0"-39"0,0 0-22 15,0 0-39-15,0 0-12 0,0 0-24 0,0 0-32 16,0 0-24-16,0 0-19 0,0 0 2 16,0 0 7-16,-121 47 5 0,115-6 1 0,0 4-3 15,5 6-5-15,-1 3-1 0,2 0-3 0,2 0-2 16,1-4 2-16,5-6-6 0,-2-5-1 0,3-8 0 16,2-6-4-16,-4-6 4 15,-1-4-1-15,0-5-1 0,-4-4 7 0,2-3-3 0,0-3 11 16,-3 0 16-16,2-3-4 0,0-10 2 15,3-1-10-15,3-6-17 16,2-4-1-16,2-1-2 0,2-1-1 0,1-5-1 0,3 0 0 16,3 1-3-16,2-1 0 0,0 4-3 0,3 2-4 0,-3 4 5 15,2 5-3-15,-3 3 0 0,-1 5 3 0,1 3-6 16,-3 4-1-16,1 1 1 0,-1 1-4 16,-4 6 8-16,2 4 0 0,-4 2 3 15,0 1 5-15,-5 4-4 0,-1 1 1 0,-2 1 2 0,-3 4 1 0,-3-3 1 16,0-1-1-16,-3 0 1 0,-6-1-1 15,-1-3 3-15,-5 1 2 0,-2-2-1 16,-3-2 7-16,-1-4-6 0,1 0 0 0,0-4 0 0,2-1-11 16,1-3 1-16,3-1-13 0,2 0-23 15,2 0-26-15,2-2-53 0,1-3-76 0,4-1-203 16,3 2-713-16,0 0-506 0</inkml:trace>
  <inkml:trace contextRef="#ctx0" brushRef="#br0" timeOffset="139366.3062">13416 6003 1179 0,'0'0'825'16,"0"0"-600"-16,0 0-63 0,0 0-13 16,0 0-26-16,0 0-20 0,0 0-4 0,0 0-1 15,121 36-4-15,-116-18-4 0,0 2-19 0,1 3-22 0,1 0-13 16,-3 1-12-16,5 1-11 0,2-2 2 16,1 0-3-16,2-2 0 0,1 0 2 0,5-1 0 15,3-4 0-15,3-2 0 0,-1-6-1 16,3-4-4-16,0-3 2 0,0-1 0 0,-3-6 2 15,3-5 0-15,-5-3-1 0,-1 0 1 0,-1-5 0 16,-2-1-3-16,-2-3-1 16,1-4-2-16,-5-3-10 15,5-4 6-15,-4 0 0 0,2-2-3 0,-4 1 10 0,-1 1-7 0,-1 7 0 0,-5 2 2 16,-1 4 0-16,-4 4 2 0,0 7 3 0,0 5-1 16,0 1 0-16,0 4-3 0,0 0-6 15,0 0-9-15,0 0-11 0,0 5-8 0,-4 6 5 16,1 5 8-16,-1 5 6 0,-2 3 11 15,2 0 0-15,3 4-1 0,1 0 5 0,1 1-6 0,3 0 1 16,6 0 0-16,6 0-7 0,3-5 6 0,5-3 0 16,6-5-1-16,1-5 6 0,7-4-5 15,-3-3-1-15,3-4 1 0,1-4-3 0,-6-7 1 16,0-2 0-16,1-3 1 0,-7-6-3 0,1-3 4 16,-1-6-2-16,-4-7-1 0,4-1 6 15,-2-5-3-15,2-4 0 0,-2-4 2 0,2-2-4 16,-5 0 5-16,-2-1-1 0,-2 1 0 0,-4 4 3 15,2 4-2-15,-7 5-1 0,-2 8 2 16,0 5 1-16,-1 5 5 16,-2 8 6-16,-3 5 6 0,-1 4-3 0,0 5-3 0,0 1-10 15,0 0-19-15,0 3-7 0,0 9-2 0,0 7 4 0,-3 9 15 16,-4 7 5-16,6 5 1 0,-1 5-1 0,0 6-1 16,2 1 2-16,-3 6-1 0,3 1 0 0,-1 0-2 15,2-2-2-15,3-4 4 0,5-6-1 16,4-7 1-16,4-5 2 0,0-9-2 0,8-5-1 15,-3-6 1-15,0-6 3 16,5-4 0-16,-3-4 5 0,1-1 1 0,-2-8-6 0,0-2 3 0,-2-4-3 16,-1-3-1-16,-1-4 1 0,0-1-3 15,-5-5 1-15,4 0-2 0,-3-2 0 0,2 0 0 16,-5-1-1-16,4 3-1 0,-4 2 2 0,-2 3 1 16,-2 6 0-16,-4 2 0 0,1 3-1 0,-3 5 1 15,-1 1 0-15,-1 4-1 0,0 1-4 16,0 0-6-16,0 0-17 0,0 6 1 0,0 6 5 15,0 6 5-15,0 3 16 0,-1 4 0 0,1 5-3 16,0-1 2-16,7 0 0 0,-2 1-1 16,6 1 2-16,4-1 0 0,0-2-1 0,11-2 0 15,1-5 1-15,11-4-1 0,2-4 0 0,7-3 1 0,-2-5-2 16,5-3 0-16,-2-2 0 16,-1 1 0-16,2-8 3 0,-1-2-1 0,-6-2 3 0,1-4 0 15,-3-4 0-15,-3-4 0 0,-4-3 1 16,-4-5-1-16,-7 1 3 0,-2-3-1 0,-9 2 0 0,-2 2 2 15,-6 2-2-15,-3 1 1 0,0 3-1 16,-6 3-2-16,-4 2-1 0,-7 4-3 16,-3 2-2-16,-8 3-1 0,-5 4-1 0,-8 4 2 15,-3 1 2-15,-4 0-1 0,-2 6-2 0,4 7 1 16,2-1-2-16,8 4 1 0,5 4 2 0,5 1-1 16,7 2-2-16,9-1 0 0,7-2-3 0,3-1 0 15,7-2 2-15,8-3 2 0,12-1 2 16,5-2 1-16,10-3 1 0,1-2-1 15,6 0 4-15,-6-4 0 0,1-1-1 16,-3-1 1-16,-7-1-4 0,-1-4 1 0,-3-2 0 16,-1 0 0-16,-6 0 1 0,-3 3-2 0,-1 1-2 15,-3 3 1-15,-4 0-2 0,-3 0-2 0,-5 0 0 0,2 1-3 0,-2 5 1 16,4 4 1-16,-2 1 3 0,-1 5 1 0,3 2 1 16,0 3 1-16,-2 2-1 0,0-1 2 15,-3-2 0-15,3 0-1 0,-3-2-1 16,0-2-2-16,2-1-5 0,-2-4-9 0,-1-2-8 15,3-3-4-15,-3-2 3 0,0-4 13 16,4 0 3-16,3-5 3 0,2-4 2 0,4-1-5 16,2-2 6-16,3 0 4 0,-6-4 0 0,5 1 2 0,-2-2 1 15,0-2-1-15,1-2 1 0,3 2-2 16,3 1 1-16,-3 4 0 0,0 4 1 0,-1 2 3 16,-1 3 2-16,-1 3 1 0,0 2-2 0,1 0-3 15,0 5-2-15,-4 4-1 0,0 2-1 0,-5 1 2 16,-1 3 1-16,-4 1 2 0,3 1-1 15,-2 0 3-15,-2 1 2 0,4-4 0 0,-3 2 4 0,5-4-3 16,0-1 1-16,5-1 3 0,-2-2 2 16,5-2 8-16,3-2-1 0,1-1-2 0,6-2-3 15,1-1-5-15,2 0 0 0,0-6 1 16,0-2-1-16,-1-3 2 0,-1-1-4 16,-2-2-1-16,2-3-3 0,-2-2 2 15,-3-3 0-15,-1-4 0 0,1-1 4 0,-3-2-5 0,-3 0-3 0,-3 2-1 16,-1 3-6-16,-1 5 2 0,-6 3-2 0,0 4-9 15,-2 4-15-15,-3 0-26 0,0 1-39 16,-1 2-58-16,-1 0-131 0,0 1-544 16,2 3-883-16</inkml:trace>
  <inkml:trace contextRef="#ctx0" brushRef="#br0" timeOffset="140822.453">18311 5265 3102 0,'0'0'139'0,"0"0"4"15,0 0-27-15,0 0-31 0,0 0-30 16,0 0-21-16,0 0-23 0,0 0-16 0,0 0 3 15,0 0 10-15,0 0 14 0,0 0 9 0,0 0 1 16,-18 164-3-16,4-96-2 0,-6 9-2 0,-1 6-3 16,-2 7-5-16,-1 4-4 0,1 3-3 0,6-1 1 15,8-6-7-15,9-4-1 0,5-11-1 0,16-11-6 16,12-10 6-16,9-9-2 0,8-10 3 16,7-9 3-16,9-13-5 0,4-7 2 0,7-5-2 15,2-10-2-15,1-8-1 0,-1-6 0 0,-1-5-1 16,-3-6-2-16,-5-4 0 0,-8-3-2 15,-4-3-2-15,-6-4 3 0,-7 1 1 0,-10-1 1 16,-6 0 2-16,-7 5-5 0,-8 3 9 0,-6 4-1 16,-6 5 2-16,-2 6 9 0,-6 3-10 0,-4 6-1 15,-5 2 2-15,-4 7-6 0,-7 3 4 0,-6 4 1 16,-4 4-1-16,-5 8 2 0,-3 5-3 16,3 5 0-16,1 2 0 0,6 4 4 0,6 4-5 15,6 1 1-15,4 2-2 0,7 4-6 0,7 1 7 16,4-2-1-16,5-1 0 15,11-5 5-15,5-3-7 0,7-7-1 0,2-6 0 0,2-4-3 16,4-7 1-16,1-3 0 0,-2-2-2 0,1-10 0 16,-1-4-1-16,-1-3 0 0,-3-2 2 0,0-7-1 15,-2-1 0-15,-4-3-2 0,-2-4-1 16,0-3-7-16,-5-1 6 0,-4 0 0 0,-3 1 1 16,-1 2 10-16,-6 1-6 0,0 5 4 0,-2 2 2 15,-2 4-4-15,-1 3 6 0,1 6 1 0,-4 2-1 16,2 2 7-16,-1 3-5 0,2 2 0 0,0 3-4 15,1 1-7-15,1 1-15 0,8 0-1 0,6 0 3 16,11 1 0-16,10 3 19 0,11 0 2 16,9-1 1-16,7-1 4 0,1-2-2 0,4-4-1 15,-4-6-1-15,-4-5-3 0,-4-6 5 16,-4-4 1-16,-4-8 1 0,-7-4 3 0,-4-4-6 16,-4-5-1-16,-6-3 1 0,-2-3 0 0,-6-2 2 15,-6 1 1-15,-4 3 1 0,-7 4 1 0,-3 7 5 16,-2 8 6-16,-8 5 2 0,-6 6 1 0,-2 7-7 15,-2 7-7-15,-6 5 2 0,-6 4-11 0,-4 10 9 16,-3 7 1-16,-1 7-7 0,4 5 10 0,1 3-7 16,10 10-3-16,3 4 4 0,6 4-4 15,8 4 0-15,8 4 1 0,1 2-2 0,15 0 0 16,11-2 1-16,7-2-1 0,14-6 2 0,3-4 0 16,5-5-1-16,5-5-2 0,-1-6 0 0,-2-5-3 15,-5-4 4-15,-6-5 0 16,-6 0 1-16,-4-4 2 15,-4-2-4-15,-10-1-1 0,-2 1-1 0,-8-3-5 0,-2 3 0 0,-6-1 2 16,-3 1-2-16,-6 3 6 0,-7 0 0 0,-6 2 1 16,-4 1 1-16,-7 0-4 0,-1-2-3 0,-2-2-1 15,-4-4-3-15,-1-1 0 0,-2-4 4 0,2-4 3 16,4-3 2-16,6-5 6 0,7-6-3 16,5-3 0-16,10-5-1 0,5-5-6 0,10-4-4 15,12-4-3-15,13-6 3 0,15-3 2 0,10-5 3 16,8-1 2-16,13-5 1 0,9-6 3 0,5-3-4 15,4-7 1-15,1-3 1 0,-1-4-6 0,1-2 10 16,-7 4-2-16,-9 1 1 0,-8 7 6 0,-14 7-6 16,-17 12 0-16,-10 7 5 15,-14 9 4-15,-11 6 11 0,-9 6 4 0,-1 2 1 0,-8 5 1 16,-5 3-13-16,-9 6-6 0,-8 3-4 0,-8 7-3 16,-4 11 1-16,-4 8 0 0,-2 6-1 0,1 9-4 15,2 6 3-15,-1 8 1 0,5 10-1 16,1 3 4-16,5 6-5 0,5 0 0 0,7 2 1 15,12-4-3-15,12-4 1 0,8-8 1 0,19-6-3 16,13-8 4-16,8-5-1 0,12-6 1 16,8-6 0-16,7-5 0 0,5-6 1 0,5-9 0 15,-1-2 1-15,0-7-2 0,-1-2 1 16,-3-10-1-16,-2-6 0 0,-2-5 3 0,0-8-3 16,-5-3 2-16,-6-6 1 0,-3-1-4 0,-8-1 4 15,-9-1 0-15,-8 4 1 0,-12 5 9 0,-11 0 1 16,-6 7 4-16,-9 4-1 0,0 4-4 15,-8 2-1-15,-4 3-1 0,-11 3-2 0,-8 3-1 16,-9 5-5-16,-10 3 1 0,-9 3 0 0,-2 11-1 16,0 5 1-16,4 3-2 0,9 9 0 0,6 2-2 15,7 6 3-15,13 3-1 0,3 4 0 0,11 2 2 16,6 0-4-16,3 5 0 0,12 0 0 0,4 2-1 16,10-4-4-16,4-1-8 0,6-6-15 15,8-2-25-15,6-6-40 0,5-5-83 16,5-5-228-16,-15-9-833 0,-14-7-513 0</inkml:trace>
  <inkml:trace contextRef="#ctx0" brushRef="#br0" timeOffset="141008.3499">23258 5853 3253 0,'0'0'112'15,"0"0"-10"-15,0 0-41 0,0 0-17 16,0 0-17-16,0 0-11 0,0 0-6 0,0 0-6 0,0 0-19 15,0 0-93-15,0 0-173 0,0 0-956 0,0 0-540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1-26T14:25:52.24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1752 1203 158 0,'0'0'303'0,"0"0"-35"16,0 0-28-16,0 0 29 0,0 0 2 0,0 0-11 0,0 0 7 16,0 0-55-16,0 0-50 0,0 0-35 0,0 0-28 15,0 0-12-15,-30-107-1 0,22 102-12 0,2 1-13 16,-2 0-11-16,-1 2-19 0,-2 1-7 0,-4 1-7 16,-1-2 5-16,-5 8 1 0,-1 2-7 0,-6 3 10 15,-1 6-8-15,-3 0 9 0,-1 6 10 16,-3 2-2-16,2 4-5 0,-2 3-11 15,3 2-7-15,1 2-9 0,2 3 7 0,1-2-4 16,7 1-2-16,3 1 0 0,4-4-4 0,8 0-1 16,1-3 1-16,9-3-2 15,3-4 5-15,6-2 3 0,8-5 1 0,5-1 3 0,5-5-3 0,7-2 1 16,11-5-7-16,3-5 1 0,0 0-2 0,-11-8-5 16,-9-2 7-16,-5-1-2 0,-6 0 1 15,-3 1 5-15,-3 2-1 16,-7 0 3-16,0 3 11 0,-6-2 3 0,0 2 2 0,-1-1-3 0,0 0-1 15,-2 3-5-15,-2-1-2 0,-3 0-1 16,-4 3-11-16,-6 1-1 0,1 2 0 0,-6 6-2 16,0 3 6-16,0 0 1 0,1 2-3 15,8-3 2-15,2 1 5 0,1-2 1 0,3 2 3 16,-2 2-3-16,6 2-8 0,-3 2-4 0,6 6-11 16,6 3 6-16,5 3-2 0,7 0 3 0,5-3 6 0,5-5-2 15,2-3-4-15,3-3-7 0,-1-4-14 16,5-4-21-16,-2-4-24 0,1-3-29 0,-1 0-28 15,3-6-50-15,-5-4-115 0,-6 1-326 16,-12 4-896-16</inkml:trace>
  <inkml:trace contextRef="#ctx0" brushRef="#br0" timeOffset="196.198">2044 1526 2274 0,'0'0'206'0,"0"0"9"16,0 0-31-16,0 0-26 0,0 0-51 0,0 0-48 15,0 0-27-15,0 0-15 0,0 0-10 0,0 0 5 16,0 0 2-16,0 0-4 0,0 0-1 16,132 18 1-16,-99-9-1 0,2 3 0 0,2 3 5 15,1 1-16-15,1 0-5 0,-3 3-14 0,0-2-40 16,-2-3-39-16,0-1-58 0,-2-4-74 16,-4-2-115-16,0-4-276 0,-9 1-425 0,-8-3 301 15</inkml:trace>
  <inkml:trace contextRef="#ctx0" brushRef="#br0" timeOffset="407.9684">2480 1457 1609 0,'0'0'417'0,"0"0"-79"0,0 0-73 0,0 0-39 15,0 0-46-15,0 0-40 0,0 0-31 0,-130-66-25 16,121 66-22-16,0 0-24 0,5 5-12 16,-3 4-17-16,0 6-1 0,0 3 7 0,-1 8-2 0,-2 2 3 15,2 6-3-15,2 4-6 0,1 3 3 16,-2 5 0-16,2 3 2 0,-2 3-2 0,2-1-7 15,-2 3 3-15,-1-6-2 0,5-5-7 0,-2-4 6 16,3-9-18-16,2-5-12 0,2-7-12 16,-2-2-35-16,4-4-20 0,-1-5-46 0,7-4-66 15,-1-2-100-15,0-2-398 0,-2-2-880 0</inkml:trace>
  <inkml:trace contextRef="#ctx0" brushRef="#br0" timeOffset="1092.3302">2830 1041 396 0,'0'0'405'0,"0"0"23"0,0 0-50 16,0 0-34-16,0 0-33 0,0 0-30 0,0 0-38 16,0 0-35-16,0 0-52 0,0 0-43 0,0 0-36 15,0 0-33-15,0 0-4 0,0 0-22 16,-21-49-10-16,21 49-6 0,0 3-7 0,0 4 22 15,0 3 18-15,0 5 12 0,0 4 1 0,0 8-16 16,0 13-9-16,0 12-11 0,2 11 1 16,2-1-2-16,0-7-3 0,-1-9 4 15,3-4-6-15,-4-4 0 0,4-1 0 0,-3-3-3 16,1-1 6-16,-1-4-3 0,1-1 0 0,-4-1 4 0,3-6-6 16,-2 0 2-16,1-4-4 0,-1 0-6 15,1 0-7-15,-1-2-23 0,-1-1-30 0,0 0-48 16,0 0-65-16,0 2-112 15,-2-7-286-15,0-2-1071 0</inkml:trace>
  <inkml:trace contextRef="#ctx0" brushRef="#br0" timeOffset="1531.6108">1350 2628 2255 0,'0'0'92'16,"0"0"-52"-16,0 0 34 0,0 0 12 0,-136 43 23 16,105-32 23-16,7-2-9 0,2-1 0 15,7-2-10-15,3-3-29 0,4-2-21 0,4 2-24 16,0-3-18-16,2 1-14 0,2-1-3 0,0 0-3 16,6 0 9-16,0 0 13 0,9-1 3 0,1-4 9 15,11-1-7-15,6-3-5 0,24-7 3 16,16-5-14-16,19-6 0 0,10-3 0 0,-1 1-6 15,-2 0 13-15,2 1 1 0,2-1 5 0,4 0-1 16,1-2-2-16,2 0-4 0,-3 1-5 16,1 1-1-16,-6 2 0 0,-1 1-1 0,-6 3 1 0,-6 2-3 15,-5 0 2-15,-6 4-3 0,-7 1-3 16,-8 3 1-16,-7 0-5 0,-8 3 3 0,-9 2 2 16,-8 2-4-16,-5 2 4 0,-11 1-1 0,-8 1 6 15,1 1 12-15,-8 1 3 0,0 0 6 16,0 0-5-16,0 0-7 0,-6 0-4 15,4-1-4-15,1 2 3 0,-1-1-6 0,1 0 3 0,1 1-7 16,-2-1-4-16,2 0 2 0,0 0-7 0,0 0 4 16,0 0-4-16,0 0-9 0,0 0-10 15,0 0-22-15,0 0-27 0,0 0-42 0,0-2-72 0,0-2-167 16,2 2-798-16,-1 0-591 0</inkml:trace>
  <inkml:trace contextRef="#ctx0" brushRef="#br0" timeOffset="2436.8003">5707 1654 540 0,'0'0'184'0,"0"0"27"0,0 0 24 0,0 0-1 16,0 0 6-16,0 0-11 0,0 0-19 0,0 0-17 15,0 0-37-15,0 0-38 0,0 0-37 0,0 0-26 16,0 0-6-16,0 0-4 0,-11-9 2 16,11 9-2-16,0 0-5 0,0 0-6 0,0 0-8 15,0 0-3-15,0 0-1 0,0 0 1 0,0 0 2 16,0 0 1-16,0 0 2 0,0 0 0 0,0 0 5 15,0 0 1-15,0 0-5 0,0 0-1 16,0 0-7-16,0 0-5 0,0 1 2 0,0-1-5 16,0 2-1-16,0-2-3 0,0 0-2 0,0 0-3 15,0 0 0-15,0 0 0 0,0 0-3 16,0 0 1-16,0 1-2 0,0-1 2 0,0 0 1 16,0 0 0-16,1 0 3 0,-1 0-1 0,1 0 2 15,3 0-2-15,2 2 26 0,7 0 8 0,5 0 5 16,6 1 3-16,6-1-23 15,4 1-10-15,5-2-4 0,4 2-1 0,1-1-2 16,6-1 3-16,4 0-1 0,3-1-1 16,3 1 2-16,9-1-4 0,1 0 0 0,3-3 1 0,1 1-1 0,0 0 1 15,0-1-1-15,-7 0 1 0,2-1-3 0,-5 0-3 16,-3-2 0-16,-4 1-3 0,-2-1 4 16,-6 4 0-16,-1-3 0 0,-8 2 0 0,-1 0-4 0,-7 0 2 15,-4 0 3-15,-7 1 0 0,-7 1 0 16,-2-1 1-16,-5 2-6 0,-6-1 3 0,0 1 5 15,-1 0 4-15,0 0 3 0,0 0 0 16,0 0-6-16,0 0-5 0,0 0 3 0,0 0-4 16,0 0 1-16,0 0-3 0,0 0-7 0,0 0-6 15,0 0-11-15,0 0-14 0,0 0-23 0,0 1-34 16,-1-1-15-16,0 5-15 0,-2 1-46 16,-4 4-56-16,-3 0-163 0,5-2-524 0,-2-4-641 15</inkml:trace>
  <inkml:trace contextRef="#ctx0" brushRef="#br0" timeOffset="2885.4949">6865 1634 1161 0,'0'0'333'16,"0"0"13"-16,0 0-41 0,0 0-35 15,0 0-35-15,0 0-50 0,0 0-54 0,0 0-48 16,0 0-37-16,0 0-22 0,0 0-4 16,0 0-1-16,0 0 5 0,-12 23 5 0,10-7-1 15,-2 5 2-15,3 4 2 0,-2 7-1 0,-4 3 5 16,2 9 1-16,-3 4 1 0,-3 7-4 0,1 6-10 15,-2 2 1-15,2 3-6 0,0 4 0 16,-3 0 5-16,1 0-3 0,2-1 7 0,0-4 2 0,2-4 1 16,1-2 2-16,-1-1-4 0,-1-3-2 15,5-2-6-15,-3-1-4 0,2-4-4 0,0-3-4 16,3-2 0-16,-2-6-3 0,2 1-2 0,0-4 3 16,0-1-2-16,0 0 1 0,-3-4 0 15,3-4-4-15,-1-1 2 0,-3-4-1 0,4-2 0 16,-3-4 1-16,1-3-2 0,3-2-2 0,-1-3-2 15,-1-1-8-15,1-2-6 0,2-3-13 0,-1 0-24 16,1 0-34-16,0-2-49 0,0-5-200 16,0 2-819-16,0-1-581 0</inkml:trace>
  <inkml:trace contextRef="#ctx0" brushRef="#br0" timeOffset="3296.5">7080 2641 3076 0,'0'0'39'0,"0"0"-18"0,0 0-20 0,0 0 16 15,0 0 20-15,0 0 18 0,0 0 5 16,0 0-18-16,0 0-16 0,122 3-8 0,-86-3-4 16,-2-5-1-16,4 1-1 0,1-3-1 0,-4 0-5 15,3-1-1-15,-5-2-5 16,2 0 4-16,-8-2 1 0,1 4 0 0,-7-5 5 15,-3 4-2-15,-6-1 3 0,-5 1 7 0,-4 0 3 0,-3 2 0 16,0-3 1-16,-2 2-7 0,-6 1-5 0,-4 1-7 16,-5 1-2-16,1 2-1 0,-4 2 4 15,-6 1 4-15,1 5 1 0,-4 6 0 0,-6 3-2 16,2 3 1-16,0 5 3 0,1 2 2 0,0 3 3 16,4 3-2-16,1 0-5 15,6 3 0-15,7 3-5 0,-1-1 1 0,11 1-1 0,3-2 0 16,1-1 2-16,11-1-1 0,4-3 4 0,8-2 0 15,3-3-1-15,9-3 0 0,2-5 0 0,3-2-3 16,5-4 0-16,0-4 0 16,-4-4-1-16,3-1-1 0,-2-2-1 0,-3-6-1 15,1 0-8-15,-1-3-5 0,-7 0-10 0,2-2-19 0,-3-3-16 16,-5 2-31-16,3-6-42 0,-6-1-56 16,1-2-158-16,-8 4-595 0,-6 5-708 0</inkml:trace>
  <inkml:trace contextRef="#ctx0" brushRef="#br0" timeOffset="3542.797">8171 2508 2714 0,'0'0'231'0,"0"0"-9"0,0 0-42 0,0 0-44 16,0 0-17-16,0 0-28 0,0 0-30 0,0 0-24 15,0 0-16-15,0 0-8 0,0 0 7 16,0 0 0-16,0 0 0 0,95-23-4 0,-57 16-9 15,-4 5-3-15,3-2-5 0,-3 2 2 0,-1 2-2 16,-2-3 2-16,2 2-2 0,-7 1-4 16,2 0-3-16,-3 1-15 0,0-1-20 0,-5 0-28 15,-1 2-44-15,-6-1-55 0,-4 0-97 0,-6 3-162 16,-3-2-567-16,0-1-638 0</inkml:trace>
  <inkml:trace contextRef="#ctx0" brushRef="#br0" timeOffset="3759.7863">8102 2868 2861 0,'0'0'228'0,"0"0"-154"0,0 0-31 15,0 0 5-15,0 0 24 0,0 0 16 16,0 0 22-16,0 0-19 0,0 0-22 0,0 0-12 16,123-2-38-16,-84-4-3 0,4 3-7 15,-1-2-3-15,4 1 3 0,-2-2-6 0,3 0 2 0,-3 0-3 16,4-1-2-16,-1 1-3 0,2 1-9 15,2-1-14-15,1-1-26 0,-2-1-35 16,0 0-56-16,0-2-99 16,-15 1-296-16,-12 5-1123 0</inkml:trace>
  <inkml:trace contextRef="#ctx0" brushRef="#br0" timeOffset="4769.648">9914 2132 1468 0,'0'0'207'0,"0"0"5"0,0 0-26 16,0 0-16-16,0 0-35 0,0 0-23 0,0 0-14 16,0 0-22-16,0 0-7 0,0 0-12 15,0 0-9-15,114-119-7 0,-86 109-15 0,1 5-2 16,1-1-6-16,-2 5-2 0,-2 1-3 0,-2 0-9 15,-5 3 3-15,-3 4-5 0,3 1 0 0,-8 6 3 16,-1 1-9-16,0 4 8 0,-2 1 5 16,-6 5 2-16,-2 3 15 0,-1 0-3 0,-8 4 2 15,-7 3 0-15,-1-1-6 0,-6 0 3 0,-2-2-3 16,0-2-3-16,-1-2 1 0,0-4-2 16,2-4 1-16,1-3-1 0,3-5 2 15,3-2-5-15,6-4-2 0,0-1 0 0,8-2-9 16,2-2 1-16,1-1-8 0,0 0-11 0,1 1 5 15,5 0-2-15,6 3 11 0,4 0 13 0,11 0-3 0,1 1 4 16,8 1-5-16,3 1-2 0,2-1-1 16,-2 5-1-16,1-1 0 0,1 1 0 15,-4 4-2-15,0 0 0 0,-5 2-2 16,-2 1 2-16,-3-2-3 0,-6 3 4 0,-6 3-2 0,-4-3-1 16,-4 2 7-16,-3-1-3 0,-4 2 5 0,-4 0 5 15,-6-1 0-15,-3 1 4 0,-5-3-2 0,1 0 1 16,-3-3-2-16,-2-2 0 0,0-4 1 15,0-1 0-15,0-2-1 0,-3-1-2 0,3-3-3 16,-1-2-2-16,0-2-7 0,-2 1-10 0,5-3-17 16,1-3-23-16,1-3-38 0,3-2-66 15,5-3-150-15,6 2-658 0,-2 3-659 0</inkml:trace>
  <inkml:trace contextRef="#ctx0" brushRef="#br0" timeOffset="5348.7038">11284 1839 2402 0,'0'0'35'0,"0"0"17"0,0 0 37 16,0 0 34-16,0 0 24 0,-148 3-10 0,113 7-28 16,1 0-21-16,3 4-29 0,1 2-21 0,7 1-14 15,5 2-15-15,3 1 1 0,6-1-4 0,3 3-4 16,3 1 11-16,3 1-12 0,5 2 6 0,5 2 6 15,6 2-7-15,7 1 14 0,3 1-5 0,5 0 1 16,4 4-2-16,2-2-3 0,3 1-1 0,4 1-1 16,-3 0-2-16,-1-2-3 0,1 0-1 15,-4-5 1-15,-1 1-1 0,-1 0 3 16,-3-2 0-16,-4 0-3 0,-1-3 3 16,-6-1-5-16,-6 0 1 0,0-2-1 0,-7-2-2 0,-6 1 2 15,-2-3-1-15,-4 1 3 0,-7 1 2 0,-3-5-1 16,-5 2 2-16,-2-3-2 0,-2-3-1 0,-4-3-1 15,-1-2 0 1,1-1-2-16,-3-4 0 0,-1-2-2 0,0 0-5 0,-2-5-2 0,1-4-3 16,-1-5-6-16,1-2 3 0,3-3-3 0,0-3-3 15,6-4 3-15,4-3-1 0,7-2-2 0,6-2-6 16,6-3-6-16,10-3-5 16,8-1 1-16,9-4 5 0,4-2 9 0,4-4 7 0,2-1 6 0,2 1 5 15,-3-1 0-15,0 5 5 0,-3 0-2 16,-2 1 4-16,-1 3 4 0,-5 4 1 0,-5 2 6 15,-2 5 0-15,-3 3 5 0,-7 4 4 0,-3 4 5 16,-3 4 10-16,-2 3 3 0,-2 2-2 0,-4 4-2 16,-4-1-13-16,-1 2-9 0,-2 3-5 0,-6 0-7 15,-3 3-4-15,-6 0 2 0,-1 1 0 16,-2 6-2-16,-3 2 7 0,2 0-8 0,1 3 3 16,-1 1 2-16,4 0-8 0,2 0 4 0,2 1-18 15,4 0-27-15,3 2-40 0,3 1-79 16,7 0-153-16,1-3-566 0,3-4-733 15</inkml:trace>
  <inkml:trace contextRef="#ctx0" brushRef="#br0" timeOffset="5730.3329">12080 2221 3193 0,'0'0'27'0,"0"0"-11"0,0 0 2 16,0 0 19-16,0 0 21 0,0 0 13 0,0 0 0 16,0 0-14-16,0 0-14 15,0 0-18-15,0 0-11 0,0 0-6 0,0 0-2 0,-63 125 2 16,61-109 2-16,1 0-2 0,2 1 0 0,-1-2-2 16,0 0-2-16,0-5 3 0,0-1-2 0,0-5 2 15,0 0-2-15,0-2-3 16,0-1 3-16,0-1 1 0,0 0 8 0,0 0 10 15,0 0 3-15,0-1 2 0,2-5-7 0,-1-3-9 0,1-5-5 16,1-1-5-16,1-3-1 0,-3-2 0 0,0-1 0 16,0 0-2-16,2-2 0 15,-1 4-2-15,0 0 2 0,-2 2 2 0,1 1-4 0,-1 4 4 16,-1-2-2-16,1 5 0 0,-2-2 1 0,-2 2 0 16,2 2 2-16,1 2-5 0,-4 0-1 15,2 0-3-15,1 3-5 0,1 1-2 0,-2 1-7 16,1 0-14-16,-1 0-25 0,1 1-36 15,-2 2-51-15,0 2-86 0,-1 1-192 0,3-2-742 16,1-1-486-16</inkml:trace>
  <inkml:trace contextRef="#ctx0" brushRef="#br0" timeOffset="6234.2022">13374 1815 1365 0,'0'0'1016'0,"0"0"-957"0,0 0 22 15,0 0 28-15,0 0 33 0,0 0 25 16,0 0-21-16,0 0-14 16,6-117-24-16,-8 111-23 0,0 2-18 0,-1 3-15 15,0 1-20-15,2 0-12 0,-3 0-13 0,-3 2-8 0,-7 7 5 16,-4 0-2-16,-6 7 6 0,-3 3-4 0,-5 4 1 0,0 4-1 15,-3 8 2-15,-1 2 4 0,-2 8-1 16,-4 6 3-16,1 8-8 16,-1 4-2-16,2 6 0 0,4 3-3 0,-1 3 6 15,8-1 1-15,4 2-2 0,6-5 0 0,7-2 2 0,9-6-1 16,3-4-1-16,12-6 1 0,8-6-4 0,8-4-1 16,6-5 0-16,2-5-2 0,5-5 4 0,5-4 1 15,-1-6 0-15,4-6 6 0,0-2-5 0,1-6-2 16,-3-4 3-16,-1 1-1 0,-4-5 0 15,-3-4 4-15,-8-2-1 0,-4-1 5 0,-8-2 7 16,-5 0 5-16,-5-5 4 16,-1-2-1-16,-6-1-5 0,-2-2-6 15,-4-4-4-15,-6-2-13 0,-6 1 7 0,-5-2-2 0,-7 3-3 0,-3 2 12 16,-1 3-9-16,-6 5-4 0,0 2 2 0,0 6-9 16,0 6 6-16,3 3 2 0,1-2-3 0,3 10 3 15,2 5-5-15,5 3-3 0,-1 3-4 0,5 6-14 16,4 1-33-16,5 5-56 0,0 2-112 15,3-7-331-15,6-9-1171 0</inkml:trace>
  <inkml:trace contextRef="#ctx0" brushRef="#br0" timeOffset="7080.2893">9577 3907 2222 0,'0'0'127'16,"0"0"10"-16,0 0-3 0,0 0 14 0,0 0-11 15,0 0-20-15,0 0-32 0,0 0-19 0,0 0-11 16,0 0-10-16,0 0-10 0,0 0-9 15,0 0-9-15,-10-8-8 0,10 8-3 0,0 0-2 16,1 0-4-16,0 0 1 0,5 1 8 0,0 0 3 16,4 2 5-16,4-3 1 0,-1 1-4 0,5-1 2 15,0 0-2-15,4 0 3 0,-1 0 2 16,2 0-3-16,1 0 3 0,3-2-4 0,4-1 0 16,4-1 3-16,6 1-3 0,0 0 2 0,5-2-3 15,3 1-4-15,6-2-2 0,3-1-1 16,3 2 2-16,3-3-1 0,3 1 5 0,1 0-1 15,4 0-1-15,-1 0 3 0,2 1-7 0,3 1 1 16,1 1-4-16,5-1-2 0,1 2 5 0,2-1-2 16,0 0 1-16,3 1 2 0,-1 0-4 0,1 2 0 15,1 0 0-15,-2-2-2 0,4 2 2 16,-2 1 2-16,4-2-1 0,-4 2 1 0,1 2 0 16,-3-4-1-16,3 2 2 0,-3-1-1 0,-1 1-1 15,1-1 3-15,-1 0-1 0,0 1-1 16,1-3 2-16,-6 2 0 0,3 0-2 0,1-1 5 15,-2-1-6-15,-1 1 0 0,-1-1 2 0,-7 1-5 16,2-3 4-16,-5 1-1 0,-5 0-1 0,-6 1 1 16,0 0-1-16,-8-2 0 0,-6 3-2 15,-2-3 3-15,-9 2-3 0,-2 2 0 0,-8-2 1 0,-5 1-6 16,-4 1 7-16,-6-1 0 0,-6 1 1 16,-2 1 10-16,-1 0-8 0,-1 0 2 15,0 0-1-15,0 0-8 0,0 0 5 0,0 0-2 0,0 0 1 16,0 0 3-16,-1 0-2 0,0 0 0 0,0 0 1 15,1 0 0-15,-1 0-3 0,0 0-1 16,1 0-2-16,-2 0-3 0,2 0 4 16,-1 0 1-16,1 0-1 0,0 0 8 0,0 0-10 0,0 0-1 15,-2 0 1-15,2 0-12 0,0 0 7 0,0 0-3 16,0 0-6-16,-1 0 0 0,0 0-13 16,0-1-13-16,-3 0-18 0,-1-1-30 15,2 0-37-15,-4 0-70 0,5-2-197 0,-2 1-789 16,2 0-535-16</inkml:trace>
  <inkml:trace contextRef="#ctx0" brushRef="#br0" timeOffset="8872.988">15358 2728 2626 0,'0'0'38'16,"0"0"4"-16,0 0 29 0,0 0 22 16,0 0 20-16,0 0 5 0,0 0-23 15,0 0-14-15,-135-98-18 0,111 90-14 0,-2 2-9 16,-2 0-5-16,-4 4-5 0,-3 1-4 0,-5 1-2 0,2-1-9 16,-6 5-3-16,-1 5-2 0,-2-1 1 15,2 3 2-15,-1 0 3 0,3 3 0 16,2 1-5-16,1 1 0 0,1 3-6 0,6 0-1 0,3-1-2 15,8 3-2-15,4-2-1 0,6-3 0 0,3-1-2 16,9 0 4-16,0 0-4 0,7-2-3 16,3 1-3-16,5-1 0 0,11-3 8 0,4-2 2 15,4-5 6-15,9-3-4 0,3 1 0 0,2-10-1 16,4-4-4-16,1-5 4 0,0-4-3 0,1-5 0 16,2-1 1-16,-3-9-2 0,3-3 0 15,-3-8-2-15,0-4 3 0,-2-8-1 0,1-10-2 16,-2-5 3-16,0-5 1 0,-7-3-1 0,2-2 3 15,-5 3-4-15,-5 4 1 0,-4 4 1 16,-3 9-1-16,-6 4 5 0,-3 8-2 0,-8 5 3 16,-3 5-3-16,-5 6-2 0,-3 4 6 0,0 5-3 0,0 6 7 15,0 5 3-15,-4 4-4 16,-1 5 10-16,3 2-1 0,0 5-5 0,1 0 0 0,-3 1-18 16,2 1-10-16,-6 9-2 0,-3 6-2 0,-3 8 12 15,-6 9 9-15,-3 8 4 16,-2 3-3-16,4 6 3 0,1 4-4 0,-1 3-4 15,3 5 9-15,2 4-6 0,0 6 0 0,2 0 1 16,4 3-7-16,2 0 4 0,6-2 0 0,2-1 1 0,9-6 1 16,7-7-4-16,9-4 4 0,7-8-3 15,7-7 1-15,3-2 1 0,7-8-4 16,2-7 3-16,2-4-5 16,1-4 4-16,1-7-3 0,0-3 0 0,-1-5 4 15,2-3-4-15,-2-7 4 0,-2-2 0 0,-2-4-2 0,-2-3 2 0,-5 0-4 16,-3-4 2-16,-1 3 3 0,-8-3-2 0,-6 0 4 15,-6 0 1-15,-3 1-1 0,-6-1 6 0,-6 1-4 16,-2 2 3-16,-2 1 1 0,-4 0-5 16,-7 3 3-16,0 1-4 0,-6 2-1 0,1 2 1 15,-9 3 0-15,1 3 2 0,-5 4 0 0,0 0 1 0,0 8-4 16,-4 6-1-16,2 3 2 0,1 2-5 16,-1 2 6-16,3 2-3 15,3 1-3-15,0 1 7 0,9-1-7 0,0 4 2 0,7-2 3 16,4 0-6-16,4 0 4 0,1-4-3 15,5 0-3-15,4-1 1 0,3-5 1 0,6 1 1 0,3-5 2 16,-1-1 2-16,2-5-5 0,3-1 2 0,-2-4-1 16,1 0-3-16,2-3 7 0,-3-3-1 15,0-4-2-15,0 1 8 0,-1-4-8 0,-1-1 0 16,-2-2 4-16,-3 0-7 0,1-1 8 0,-5-2-1 16,-1-2-1-16,-1 0 4 0,-1-1-4 15,-3 2 3-15,-2 2 0 0,-4 0-2 0,1 3 2 16,-1 1-1-16,0 1 1 0,-1 2 0 0,-2 0 4 15,1 3 0-15,-3 1 2 0,4 2 5 16,-2 1-6-16,2 2 3 0,-4 2 0 0,4 0-10 16,1 0 7-16,0 0-11 0,0 0-5 15,0 2 0-15,-2 4-7 0,0 5 6 0,-2 3 5 0,2 3 1 16,3 2 3-16,-1-1-1 0,8 1 0 0,4-1 0 16,4 2 0-16,2-2 1 0,7-1-2 15,3-2 2-15,6-1-4 0,3-4-3 0,1-2 2 16,1-3-9-16,1-4 4 0,0-1-6 15,-2 1-4-15,1-2 2 0,-4-3-6 0,1-2 0 0,-4-3 1 16,-2-3-6-16,-5 0 10 0,3-3 3 0,-4-1 3 16,1-4 9-16,-2 1-1 0,-2-1 3 0,-2-1 2 15,-2-3 5-15,-6 2-4 0,-1-2 2 0,-5 3 3 16,1 1-5-16,-4 2 7 0,-2 3 1 16,0 3 2-16,0 2 11 0,-1 5-2 0,-1 0 6 15,1 4-2-15,-1 1-13 0,2 0-2 0,-2 0-10 16,1 0-8-16,-2 5 3 0,-2 2-3 15,-1 6 4-15,-2 3 2 0,-2 4 3 16,6 2-2-16,-1 1-1 0,7-1 2 0,-2 0-7 16,5 1 7-16,5-1-4 0,4-1 1 0,5 1 4 15,5-1-6-15,5 0 1 0,6-2 0 0,3-2-7 16,6-3 3-16,1-2-1 0,2-3-5 0,-1-3 3 16,-1-6-6-16,-3 2 2 0,-4-2 4 0,-4-5 2 15,-5-4 5-15,-6-5 2 16,-4 0 5-16,-1-5 1 0,-7-1 3 0,1-1 1 0,-2-1 0 0,-1-3 0 15,0-1-1-15,-6-1-1 0,3 2 3 16,-5-1-2-16,-1 1 11 0,-1 1 1 0,1 3 4 16,-5 5 12-16,3 1-8 0,-4 3 5 0,3 1-2 15,0 4-10-15,-2 2 4 0,3 2 0 16,2 2-4-16,-1-1-4 0,1 2-11 0,0 0-3 16,0 0-8-16,0 0 3 0,0 0-10 15,-1 3-7-15,1 3 3 0,-1 3-4 0,-3 8 15 16,1 1 5-16,-3 4 3 0,1 3 4 0,-1 0-6 15,2 2 3-15,-3 2 0 0,-1 0-1 0,-2 3 3 16,1 0 0-16,-1 7 0 0,-4 1 1 0,4 4 0 16,-3 5-2-16,3 3-1 0,-1 3 0 15,-2 3 0-15,-1 5 0 16,1 3 1-16,0 4 1 0,2-1-1 0,0 3-2 0,2-4 1 0,2-3 0 16,4 0 0-16,-1-8 4 0,1-2 1 15,3-3 5-15,-2-4-5 16,0-2 1-16,-1-4-2 0,3-3-7 0,-3-5 8 15,3-2-3-15,-1-4 1 0,0-5 0 0,0-5-2 0,0-4 0 0,0-4 1 16,1-3 2-16,-2-2-3 0,0-1-2 0,2 0-1 16,-1-4-6-16,1 2 7 15,0-2 1-15,0 1-1 0,0-1 8 0,0 0-6 0,0 0-1 0,0 0 1 16,0 0-5-16,0 0 4 0,0 0 0 0,0 0 2 16,0 0 4-16,0 0-3 0,0 0 0 15,0 0-1-15,0 0 2 16,0 0 1-16,0-1-3 0,0 1-2 15,0-1-5-15,0 0-3 0,5-5-7 0,-1 1-11 0,3-5-13 16,3 0-34-16,2-2-47 0,0-1-107 0,2 1-586 16,-5 4-957-16</inkml:trace>
  <inkml:trace contextRef="#ctx0" brushRef="#br0" timeOffset="10295.2878">5031 5254 2287 0,'0'0'113'0,"0"0"-20"0,0 0-42 0,0 0-42 16,0 0-11-16,0 0 2 0,0 0 18 0,0 0 19 15,0 0 12-15,0 0 6 0,0 0-10 16,0 0-11-16,-23 114-3 0,19-90 0 0,-3 2-2 16,1 0 2-16,-1 3-7 0,-2 0-5 0,-2 1-3 15,1-1-6-15,0 2 1 0,-3-3 0 0,2-2 0 16,-1-4 4-16,-1-1 0 0,1-2 0 0,-2-4 0 15,1 1 2-15,-1-2 1 0,0-2 2 16,-2-4 2-16,-1 1 2 0,-1-3-1 16,-2 0 1-16,1-3-2 0,-2-3-2 15,-1 0-3-15,-1 0-4 16,0-6-3-16,0-3-7 0,-2-1 0 0,5-3-2 0,-2-1-2 0,3-3 2 16,1-1-3-16,0-3 0 0,1 0-1 0,2-4-1 15,0 2 1-15,1-2 1 0,3 1 0 0,0 0-3 0,2 0 2 16,2-2 1-16,2 3-1 0,1-1 4 15,1 5-8-15,3-2-1 0,0 1-2 16,0 2-5-16,5-1 4 0,2 3-3 16,1-1-2-16,5 0 1 0,-2 0-3 0,5 1 2 0,-1 1 3 0,4 1-3 15,0 0 3-15,-1 0 0 0,3 1-2 0,2 2 2 16,-2 0 1-16,4 3 0 0,-2 0 2 16,1 1 3-16,0 1 2 0,-1 4 3 0,2-2 3 15,-1 2-4-15,5-1 5 0,-1 3 0 16,6-1 1-16,1 1 5 0,2 0-5 0,-1 1 1 15,3 2 2-15,2-1-4 0,-1 0 5 0,2 1 2 0,4-2 1 16,-2 2 4-16,4-2 1 0,-2 1 3 0,4-2 0 16,0 0 0-16,3 1-1 0,4-1-4 15,-3 0 0-15,5 0-6 0,-4-3 4 0,1 2 0 16,1-3-1-16,-1 0 6 0,0 1-4 16,-1-1-3-16,-3-2 3 0,3 3-9 0,-1-2 4 15,-3-1 1-15,0 2-6 0,0 1 5 0,-4-2-3 16,0 3-1-16,-3 1 3 0,0-2-2 15,-6-1 1-15,-5 2 2 0,-3 1 1 0,-8-1-1 16,-3 1 3-16,-7-1-2 0,-4 2 1 16,-5 0 5-16,-3 0 1 0,0 0 5 0,0 0 2 0,0 0-1 15,0 0 2-15,0 0-2 0,0 0-1 0,0 0 3 16,0 0-6-16,0 0-3 0,0 0-2 16,0 0-6-16,0 0-1 0,0 0-1 0,0 0 0 0,0 0-2 15,0 0 1-15,0 0-2 0,0 0 0 16,0 0 1-16,0 0-3 0,0 0 1 0,0 0-1 15,0 0-4-15,0 0 1 0,0 0-1 0,0 0-7 16,-1 0-3-16,1 0-12 0,-1 0-15 0,0 0-8 16,-4 3 6-16,1 1-17 0,-4 1-17 15,0 0-30-15,0 1-68 0,-3 1-146 0,4-2-537 16,0-2-700-16</inkml:trace>
  <inkml:trace contextRef="#ctx0" brushRef="#br0" timeOffset="11386.5787">6233 5657 982 0,'0'0'257'0,"0"0"-8"0,0 0 2 15,0 0-12-15,0 0-6 0,0 0-17 0,0 0-34 16,0 0-32-16,0 0-30 0,0 0-19 0,0 0-18 15,0 0-25-15,0 0-21 0,-107-19-24 0,107 19-7 16,0 0-3-16,0 0-4 0,0 0 2 0,2 0-8 16,1 0-4-16,-1 0 12 0,2 0 3 0,2 1 13 15,3 1 13-15,1-2-8 16,0 1 6-16,2-1-5 0,-2 0-4 0,0 0-2 0,1 0-6 16,-1 0 2-16,-1-2-2 0,1 1-3 0,-2-2 0 15,-1 1-1-15,2 0-1 0,-2 1 2 16,2-2 4-16,-5 0-5 0,3 1 0 0,1-1-1 0,-4 1-3 15,3 0 3-15,-3-1 0 0,3 2-1 16,-1-1 6-16,-1-2-8 0,-2 2 0 0,3 0 1 16,-3-1-6-16,3 1 6 0,-2-1 0 15,3 0-1-15,-4 0 1 0,4 1 0 0,-4 0-2 0,3-1 0 16,-2 1 2-16,1 0-5 0,-1 0 1 16,-2 2-2-16,-1-1-5 0,1 1 4 0,0 0-2 15,-2 0-7-15,0 0-5 0,0 0-19 16,0 0-14-16,0 0-15 0,0 0-22 0,0 0-2 15,-2 0 9-15,2 0-11 0,-2 0-6 0,2 0-36 16,-1 0-63-16,1 0-56 0,0 0-88 0,0 0-308 16,0 0-634-16</inkml:trace>
  <inkml:trace contextRef="#ctx0" brushRef="#br0" timeOffset="11671.7818">6447 5371 845 0,'0'0'546'0,"0"0"-40"15,0 0-112-15,0 0-87 16,0 0-57-16,0 0-45 0,0 0-41 0,0 0-35 0,0 0-27 16,0 0-36-16,0 0-19 0,0 0-19 15,0 0-15-15,0 0 1 0,-35-48-3 0,10 69 6 16,-3 5 2-16,-3 1 2 0,0 3 3 0,0 3-4 16,0 4-1-16,0 6-7 0,0 5 3 0,-2 4-2 15,1 7 0-15,4 3 2 16,1 4-11-16,5 0 0 15,0 0-5-15,7-2-2 0,4-5 4 0,7-7 1 0,4-8 0 0,0-6 2 16,7-5-4-16,6-3 1 0,-1-3 2 16,6 0-1-16,-3-3 2 0,6-3-1 0,2-4-3 0,1-3-10 0,4-5-8 15,-2-4-17-15,2-2-18 0,1-2-28 0,-2-5-34 16,-1-4-42-16,1-5-83 0,-4-1-196 16,-7 0-582-16,-5 5-575 0</inkml:trace>
  <inkml:trace contextRef="#ctx0" brushRef="#br0" timeOffset="12195.0087">5970 5998 1390 0,'0'0'420'16,"0"0"-65"-16,0 0-111 0,0 0-71 0,0 0-78 16,0 0-48-16,0 0-24 0,0 0-6 0,0 0 7 15,0 0 7-15,127-62 1 0,-79 55 0 16,9 1-5-16,4-3-2 0,4-1-3 0,5 2-3 0,1-3-4 15,-1 2-1-15,1-2-1 0,-7-1-2 16,0 2-1-16,-7 1-2 0,-5-1-3 0,-4 2 2 16,-8-1 1-16,-9 1 2 0,-6 0 6 0,-6 1 8 15,-5 1 18-15,-8 1 20 0,0 2 12 0,-4 0 2 16,-2-1-9-16,0 0-12 0,0-1-13 16,-2-1-5-16,-4 0-7 0,1 2-10 15,-3-2-1-15,-2 0-8 0,-3 0-1 0,-3 2 0 0,1 1-5 16,-5-1 3-16,1 0 0 0,-3 4 0 0,1 0 4 15,1 0-5-15,-5 8-1 0,4 0 0 16,1 3-3-16,-2 5 1 16,1 3 0-16,2 0 0 0,0 4-4 0,4 3 1 0,-1 2 0 15,5 2 0-15,5 2 0 0,4-1-1 0,2 2 0 0,8-4 2 16,4 0 0-16,8-3 4 0,3-1 2 16,5-5-2-16,2 0 2 0,1-8 0 15,4-1-2-15,-1-2 0 0,-3-5 0 0,0-3-2 0,-1-1 0 16,-3 0 1-16,-3-4-1 0,0-2 2 15,-3 1-1-15,-6-2 1 0,2 0 0 0,-6 2-2 16,-2-2 2-16,-5 1 2 0,2 1 0 0,-4 0 2 16,-2 0-3-16,0-1-4 0,0 1-1 0,0-1-4 15,0 1-5-15,0 0-6 0,-1 1-9 16,-4 0-10-16,2 1-15 0,1-2-19 0,-3 1-24 0,3 1-32 16,1-2-51-16,-1 1-101 0,1 2-429 15,-1 0-921-15</inkml:trace>
  <inkml:trace contextRef="#ctx0" brushRef="#br0" timeOffset="12854.5167">8000 5311 1364 0,'0'0'434'0,"0"0"-75"15,0 0-89-15,0 0-35 0,0 0-47 16,0 0-32-16,0 0-31 0,0 0-18 0,0 0-18 16,0 0-26-16,0 0-20 0,0 0-19 0,0 0-13 15,0 0-7-15,-38-29-1 0,38 29-1 0,0 0 2 16,0 0 2-16,0 0-1 0,0 0 1 16,2 0-1-16,2 0 2 0,-1 0 10 0,5 2 12 0,6-1 11 15,6 1 7-15,7-2-7 0,6 2-8 16,4-2-11-16,0-2-7 0,3 0-3 15,-1 1-5-15,-2-1-1 0,-3-1 0 0,-1 0-2 0,3 1 1 16,-4 1 0-16,0-2-1 0,-3 1-1 0,-1 1 1 16,-5 0-2-16,-3 0 1 0,-3 1-1 15,-6 0 0-15,-5 0 1 0,0 0 1 16,-5 0 1-16,-1 0 1 0,0 0 3 0,0 0-3 16,0 0 0-16,0 0-3 0,0 0-5 0,0 0 0 15,-2 0-9-15,-3 0-11 0,0 0-4 0,-4 5-18 16,-8 0-20-16,3 2-18 0,-6 1-37 0,0 1-42 15,-2 2-74-15,0 0-223 0,4-2-576 0,7-2-527 16</inkml:trace>
  <inkml:trace contextRef="#ctx0" brushRef="#br0" timeOffset="13241.6602">7938 5611 1145 0,'0'0'400'0,"0"0"-48"16,0 0-27-16,0 0-30 0,0 0-33 15,0 0-46-15,0 0-64 0,0 0-46 0,0 0-34 16,0 0-22-16,0 0-15 0,0 0-8 0,0 0-5 16,-42 28-6-16,48-27 22 0,9 1 14 0,3 1 9 15,10 0 7-15,10-2-18 16,4-1-14-16,9 0-9 0,3 1-10 0,4-2 0 16,2-3-1-16,1 1-3 0,-1-1 1 0,0 1-3 15,-4-1 0-15,2-1 0 0,-1 2 1 0,-4-3-3 16,-6 1-1-16,0 0-2 0,-7 1-2 0,-5 0 3 15,-3-2-1-15,-7 1 4 0,-5-1 1 0,-8 3-1 16,-2 1 3-16,-3-1 2 0,-5 3 3 16,-2 0 1-16,0 0 1 0,0 0-10 0,0 0-10 15,0 0 0-15,0 0 0 0,0 0 0 0,0 0 0 16,-2 0 0-16,2 0 0 0,0 0 0 0,0 0 0 16,0 0 0-16,0 0 0 0,0 0 0 15,0 0 0-15,0 0 0 0,0-1 0 0,0 1 0 16,0-1 0-16,0 1 0 15,0 0 0-15,0-1 0 0,0 0 0 16,0-2-73-16,0 1-54 0,0-2-100 0,0 1-586 0,0 0-972 0</inkml:trace>
  <inkml:trace contextRef="#ctx0" brushRef="#br0" timeOffset="15753.6465">5243 1335 411 0,'0'0'238'0,"0"0"31"16,0 0 34-16,0 0-38 0,0 0-35 15,0 0-71-15,0 0-67 0,0 0-41 0,0 0-22 16,0 0 12-16,0 0 23 0,0 0 15 0,-131 75 7 16,102-48 5-16,-3 3-6 0,-3 7-9 0,-1 5-7 15,-8 7-13-15,0 4-12 0,-6 7-5 16,-1 5-11-16,-7 10-4 0,2 8-4 16,-5 9-7-16,-2 12-4 0,-1 6-3 15,-2 6 0-15,-3 8-1 0,-1 1 5 0,0 5 1 0,-3 4 3 0,2 3 11 16,-3 3 5-16,1 2 7 0,2 1 2 15,-3 4-4-15,-1 1-2 0,2 2-5 0,-5 0-3 16,-2 2-5-16,-4 0-5 0,-1 1-5 0,-4 2 8 16,-4-1 1-16,2 0 3 0,-2-2 3 0,2-3-11 15,-1-6-3-15,0-4-3 0,1-5-1 16,1-6 0-16,1-7 0 0,2-5-4 0,5-6-2 16,2-7-1-16,4-5-2 0,4-7 4 0,4-7-4 15,6-7 1-15,2-6 1 0,7-10 0 0,4-9 3 16,9-8 0-16,7-8 1 0,7-10 2 0,3-8-7 15,11-7 13-15,3-5 4 0,7-5-4 16,2-1-1-16,1-5-16 0,8-8-8 0,2-5 2 16,9-2 5-16,0-4 2 0,2-3 1 0,6 2 0 15,3-1 4-15,1 4-1 0,4 1 4 16,1 2 0-16,3 4 2 0,-1 4-2 0,3 2-1 16,2 2-1-16,1 4-5 0,4 3 7 15,3 8 1-15,1 6 3 0,5 7 4 0,3 7-4 0,3 8 0 16,7 4 0-16,0 8-2 15,3 5 8-15,3 2 0 0,-2 7 3 0,2 4 6 0,-2 5-5 16,2 3 1-16,-4 1-3 0,-2 3-6 16,1-2 0-16,-3-1 0 0,-3-2 0 0,-1-7-1 15,-3-3 9-15,-3-4 3 0,-3-7 1 0,-7-6 4 16,-5-5-4-16,-3-5-3 0,-1-5-3 16,-6-2-1-16,-5-7-5 0,-3-5-1 0,-5-4 0 0,0-2-5 15,-5-3 3-15,0-2-3 16,0-2 0-16,-2-1 3 0,-1-2-5 0,0-1 1 0,-2 0-3 15,2 0-5-15,-3 0-2 0,-2-2-20 0,4 1-37 16,-6-2-85-16,-2 2-241 0,-1 0-953 16,-1 1-425-16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1-26T14:32:29.11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9616 5013 0 0,'0'0'209'15,"0"0"154"-15,0 0-87 0,0 0-40 0,0 0-38 0,0 0-27 16,0 0-1-16,0 0-14 0,0 0-5 16,0 0-8-16,0 0-14 0,0 0-13 0,-29-61-11 15,31 52-13-15,6 0-8 0,-3-1-14 0,4-1-6 16,2 0-9-16,5-3-8 0,2 0-8 0,3 2-8 15,3-3-7-15,6 2-3 0,1-1-6 16,2 0 1-16,3 2-2 0,1 3-1 16,-1-1 1-16,1 2-5 0,-4 4-3 0,-2 0 0 15,-1 4-5-15,-4 0 0 0,-5 0-1 0,0 5-1 16,-4 4-1-16,-2 2-1 0,-4 3 0 0,0 2 2 0,-5 4 2 16,-5 5 3-16,-2 1 1 0,-9 3 2 15,-7 4 1-15,0 0 3 0,-6 1 0 16,0-1-2-16,-5-1 2 0,1-3-5 0,-1-1 0 15,-2-3 1-15,1-2-3 0,1-3 2 0,1-2 0 16,3-4-1-16,4-2 1 0,6-5-2 0,3-1 0 16,5-1-2-16,3-4 0 0,3 0-2 15,0-1-2-15,0 0-5 0,1 0-14 0,6 0 12 16,5 0 6-16,2-2 8 0,10-1 13 0,6-2-9 0,4 0-6 16,3 1-2-16,4 3-1 0,0-2-1 15,-1 3 0-15,3 0-1 0,-4 5 1 16,-3 2-1-16,-3 3-2 0,-5 2 0 0,-3 4-1 15,-5 4-1-15,-4 0 0 0,-1 3 1 0,-6 1 3 0,-4 5 1 16,-4-1 1-16,-1 1 2 16,-6-1-1-16,-7 0 3 0,-1-2 1 0,-7-2 3 15,-2 1 0-15,-5-4 2 0,-2-2 1 0,-1-2 1 0,-6-3 1 16,5-2 0-16,-3 0 1 0,1-4-1 16,3 0 1-16,0-1 0 0,1-2-1 0,1-2 0 15,7-2-2-15,0-1 1 0,3 0 1 0,1 0-2 16,6 0 2-16,4 0-8 0,4-4-15 15,2 2-26-15,2-3-51 0,0-2-83 0,5-2-145 16,2 1-303-16,-1 2-943 0</inkml:trace>
  <inkml:trace contextRef="#ctx0" brushRef="#br0" timeOffset="225.5321">10624 5260 2434 0,'0'0'282'0,"0"0"-100"0,0 0-37 16,0 0-22-16,0 0-14 16,0 0-20-16,0 0-26 0,0 0-18 0,0 0-21 0,0 0-14 15,0 0-9-15,0 0-16 0,0 0-15 0,0 0-14 16,0-7 3-16,0 14 10 0,0 3 3 0,0 1-30 16,2 1-83-16,3 1-164 0,-3-2-329 15,-1-6-961-15</inkml:trace>
  <inkml:trace contextRef="#ctx0" brushRef="#br0" timeOffset="754.9968">11385 4856 1834 0,'0'0'139'16,"0"0"-2"-16,0 0 7 0,0 0-21 0,0 0-3 0,0 0-1 16,-47-132-14-16,55 112-13 0,1-2-16 15,3-1-9-15,6 0-18 0,1 0-16 0,5 1-8 16,1 2-11-16,3 2-4 0,3 3-4 0,2 4-2 16,2 2-1-16,1 2-1 0,-1 2 0 15,-4 5-3-15,0 0-4 0,-5 6 1 0,-2 5-2 16,-5 4 1-16,-3 6 2 0,-2 4 0 0,-6 5 0 15,-6 6 1-15,0 5 4 16,-10 5 2-16,-7 4 2 0,-2 4-1 0,-7 2-5 0,1-3 2 16,-1-1-4-16,1-11 3 0,2-3 3 0,1-9-3 15,4-4 0-15,1-7 0 0,5-4-6 0,3-5 2 16,3-1-1-16,0-2 0 0,4 0-2 16,4-2 1-16,2 1 1 0,6 0 2 0,5 1 5 15,7 0-1-15,8 0 0 0,3 2 0 0,5 0-4 16,2 2 2-16,4 3-2 0,0 2-1 0,1 5 6 15,-4-1-4-15,-2 3 1 0,-4 2-1 16,-7 0-4-16,-3-2 4 0,-7 0-1 0,-2-3 2 0,-8 0 1 16,-3-1 0-16,-5-4 3 0,-2 1 2 0,-3-4 5 15,-6 0 7-15,-6-1 8 0,-3 2 6 16,-7-2-4-16,-4 0 3 0,-3-1-1 16,-4-3 0-16,-6-1 5 0,0 0-9 15,-1-1-5-15,-3-1-3 0,1 1-11 0,-2-1 2 0,2-3-1 16,1 2-3-16,3-2 3 0,4 0-15 0,8-2-25 15,7 2-53-15,10 0-146 0,6-3-684 0,3 3-742 16</inkml:trace>
  <inkml:trace contextRef="#ctx0" brushRef="#br0" timeOffset="2189.8963">1079 8080 0 0,'0'0'45'0,"0"0"395"0,0 0-44 0,0 0-56 15,0 0-77-15,0 0-49 0,0 0-13 0,0 0-10 0,0 0-16 16,0 0-25-16,0 0-31 0,-123-11-33 0,118 9-30 16,4 2-30-16,1 0-24 15,0 0-16-15,0 0-20 0,0 0-23 0,0 0 21 0,1 0 14 16,4 4 22-16,-1-1 33 0,2 2-11 0,4 1-1 16,0-1 2-16,3 2-1 0,6 0 2 15,3 0 2-15,2-1-3 0,7 2-2 16,5-1 0-16,4-1-6 0,13 2 0 0,17 2 2 0,11-2-17 15,8 3-1-15,-7-5 0 0,0-1-5 0,1-3 20 16,0 2-1-16,8-1-1 0,7-2 2 16,3 2-4-16,3-3 7 15,7 1 0-15,2-1 0 16,5 1 2-16,2 0-5 0,5-2 0 0,0 1 10 0,5-2-2 16,3 0 1-16,1 0 1 0,8 0-10 0,-1-1-2 0,5-1-2 0,5 3-3 15,3-3 3-15,7 0 2 0,2-2 1 0,7 0-3 16,1-1-1-16,6-1-3 0,2-2 2 0,6-2 0 15,0 0 2-15,6-1 2 0,2-1 0 16,2 0 3-16,6 0 1 0,4-4-1 0,2 1-2 16,5 0 0-16,4 1-2 0,2-3 0 0,-1 2 3 15,4-1-1-15,2-2 0 0,3 2 2 16,3-1-3-16,-1 1 2 0,8 0 1 0,2 1-10 16,2-1 7-16,0 0-2 0,2 0-6 0,1 1 9 15,-1-1-6-15,0 2-3 0,1-1 3 0,4-1-3 16,0-1 3-16,1-1 3 0,4 0 1 15,2-1 0-15,2 1 3 0,1 0 1 0,2 3-3 0,3-2 8 16,-1 2-12-16,4 1 0 0,1 0 2 16,0 0-8-16,6 2 12 0,-3 0-2 15,6 2-1-15,0-1 5 0,2 1-6 0,-3 3 2 0,-3 0-1 16,2 1-8-16,1-1 4 0,-1 0 0 0,-1 1-2 16,-4-1 4-16,3 2-2 0,-4-1-5 15,-3 2 2-15,0-2 9 0,-7-1-4 0,-2 2 6 16,-4-1 2-16,-6 2-4 0,-4-2 6 15,-5 0 2-15,-4 2-3 0,-8 1 6 0,-7 0-5 16,-4 1-2-16,-7-1 1 0,-9 3-9 16,-8 0 2-16,-10-1-3 0,-7 2-1 0,-10 0-1 0,-10 1-2 15,-12-2 0-15,-12 2-1 0,-10-2-2 0,-13 1 0 16,-10 1-1-16,-18-2 3 0,-7 1-5 0,-14-3 6 16,-12 1 0-16,-12-1-1 0,-11 2 11 15,-11-1 0-15,-3 3 8 0,-6 0 7 0,-1-1-19 16,0 0-10-16,0-3 0 0,0 0 0 0,-2-4 0 15,-4 2 0-15,3-1 0 0,-4 0 0 16,1-1 0-16,-2-1 0 0,-1 1 0 16,0-2 0-16,-2 1 0 0,1 0 0 15,-1-3 0-15,-2 1 0 0,-2 0 0 0,1-2-8 0,-4 0-26 16,-2 0-14-16,-3 1-27 0,-5 0-25 0,-4 1-46 16,-7 0-83-16,7 4-209 0,9 3-966 15</inkml:trace>
  <inkml:trace contextRef="#ctx0" brushRef="#br0" timeOffset="7364.769">18960 2410 0 0,'0'0'0'0,"0"0"0"0,0 0 0 16,0 0 133-16,0 0 242 0,0 0 20 15,0 0-12-15,0 0-25 0,0 0-40 0,0 0-50 0,0 0-51 16,0 0-48-16,-12-28-43 0,12 28-41 16,0 0-29-16,0 0-23 0,0 0-21 0,0 0-11 15,0 0-11-15,0 4-5 0,1 2 9 16,2 4 5-16,2 6 11 0,2 4 6 0,-2 4-8 15,1 5-1-15,0 1 1 0,2 6 3 0,-5 0-2 16,4 1 1-16,-2-1-1 0,1-6-1 0,0-1-2 16,2-6-1-16,-1-7-2 0,2 0 0 0,1-5 1 15,0-3 2-15,0-2 9 0,2-3 11 16,3-3 16-16,5-2 17 0,7-9 7 0,11-8-6 16,9-9-13-16,13-6-18 15,13-9-12-15,6-7-9 0,12-8-1 0,6-6 0 0,7-7 0 0,5-1 3 16,2-1-3-16,-2 4 1 0,-3 5 1 0,-5 5 0 15,-4 7 0-15,-9 9 3 0,-7 6-6 16,-11 6 3-16,-10 8-3 16,-12 3-2-16,-13 6 0 0,-6 3-4 0,-10 5 4 0,-7 1-1 0,-6 2 2 15,-3 2 6-15,-3 1-2 0,0 0 0 0,0 0-3 16,0 0-12-16,0 0-7 0,0 0-15 16,0 3 6-16,-1 4 3 0,-2 2 5 0,1 3 14 15,-1 0-10-15,1 0-11 0,-4 1-15 0,3 0-16 16,-2-2-15-16,-1 3-21 0,-3 0-23 0,-2 4-30 15,-5 1-55-15,0-1-145 0,1-3-394 16,4-4-767-16</inkml:trace>
  <inkml:trace contextRef="#ctx0" brushRef="#br0" timeOffset="8709.4959">19002 3041 1966 0,'0'0'152'0,"0"0"9"16,0 0 16-16,0 0-12 0,0 0-18 0,0 0-13 0,0 0-39 15,0 0-21-15,0 0-21 16,0 0-18-16,0 0-11 0,0 0-8 0,0 0-8 0,-10-53-5 15,10 53-4-15,0 0-6 0,0 1-4 16,0 3-6-16,2 1 12 0,0 3 17 0,1 5 9 16,3 4 12-16,0 4-4 0,3 2-12 0,-1 1-1 15,0 3 0-15,1-1-3 0,3 3 7 16,-1 1-4-16,2 2-3 16,-2 1-1-16,2 0-5 0,3-3 5 0,-5-1 2 0,5-4-3 0,-1-1-3 15,2-3 0-15,-1 0-2 0,1-1 3 16,-1-5 6-16,3-1 0 0,-1-3 6 0,1-1 3 0,3-5 0 15,3-2 5-15,3-2 1 0,3-3 2 16,5-9 2-16,6-3-9 0,11-9-2 0,9-6-5 16,8-7-5-16,13-8 0 0,9-9-1 0,8-9-3 15,9-6-2-15,11-9 0 0,10-5-3 0,9-3-1 16,7 2 2-16,2 4 2 0,0 3-1 0,-5 8 1 16,-2 6-5-16,-10 8 6 0,-13 5 4 0,-10 6 1 15,-9 3 6-15,-12 7-11 0,-7 3-4 16,-6 3-3-16,-11 5-4 0,-10 4 5 0,-7 5 2 15,-11 3-3-15,-11 2 4 0,-8 4-3 16,-8 2 4-16,-4-1 8 0,-4 3 7 0,0 0 1 0,0 0-3 16,0 0-8-16,0 0-7 15,0 0 1-15,0 0 0 0,0 0 1 0,0 0 5 0,0 0-5 16,0 0-1-16,0 0-2 0,-1 0-9 0,1 0 7 16,0 0 1-16,0 0-1 0,0 0 8 15,0 2-8-15,0-2-1 0,0 0 1 16,0 0-3-16,0 0 4 0,0 0-2 15,0 0 0-15,0 0-4 0,0 0 4 0,0 0-1 0,0 0 3 16,0 0 8-16,0 0-8 0,0 0-2 0,0 0-2 16,0 0-6-16,0 0 5 0,0 0 4 0,0 0 2 15,0 0 0-15,0 0-3 0,0 0-1 0,0 0-1 16,0 0 0-16,0 0 2 0,0 0 0 0,0 0-2 16,0 0-7-1,0 0 6-15,0 0-2 0,0 0 4 16,0 0 7-16,0 0-9 0,0 0-1 0,0 1-2 15,0-1-6-15,0 0 6 0,0 1 4 0,0-1-1 0,0 0 6 16,0 0-6-16,0 0-2 0,0 0 0 0,0 0-4 0,0 0 4 0,0 0 3 16,0 0-1-16,0 0 3 0,0 0-1 15,0 0-1-15,0 0 2 0,0 0 6 16,0 0-6-16,0 0-1 0,0 0 0 0,0 0-12 16,0 0 8-16,0 0 2 0,0 0 1 0,0 0 9 15,0 0-8-15,0 0-3 0,0 0 1 0,0 0-8 16,0 0 8-16,0 0-1 0,0 0-2 0,0 0 1 15,0 0-3-15,0 0 0 0,0 0 1 16,0 0 2-16,0 0-1 0,0 0 2 0,0 0-4 16,0 0-3-16,0 0 2 15,1 0 2-15,-1 0 7 0,0 0 3 0,0 0-2 16,0 0-3-16,0 0 0 0,0 0-6 0,0 0 5 0,0 0 4 0,0 0-2 16,0 0 4-16,0 0-4 0,0 0-3 0,0 0 0 15,0 0-2-15,0 0 5 0,0 0 1 16,0 0 0-16,0 0 1 0,0 0-3 0,0 0 1 15,0 0 1-15,0 0 2 0,0 0-2 16,0 0-3-16,0 0-3 0,0 0-4 0,0 0 4 0,0 0 6 16,0 0-5-16,0 0 5 0,0 0-2 15,0 0-4-15,0 0 3 0,0 0-1 0,0 0 0 16,0 0 4-16,0 0-3 0,0 0 2 16,0 0 0-16,0 0-1 0,0 0 3 0,0 0 1 15,0 0-1-15,0 0-2 0,0 0 1 16,0 0-4-16,0 0 4 0,0 0 1 0,0 0 0 15,0 0 1-15,0 0-1 0,0 0-3 0,0 0 1 0,0 0-4 16,0 0 3-16,0 0 2 0,0 0 0 0,0 0 2 16,0 0-2-16,0 0-2 0,0 0 0 15,0 0 0-15,0 0-2 0,0 0 0 16,0 0-1-16,0 0-1 0,0 0 0 0,0 0 2 0,0 0 0 16,0 0 4-16,0 0-2 0,0 0-3 0,0 0 0 15,0 0-3-15,0 0 2 0,0 0 3 0,0 0 2 16,0 0 3-16,0 0-2 0,0 0-2 0,0 0 0 15,0 0 0-15,0 0 0 0,0-1 1 16,0 1 0-16,0 0-4 0,0 0-1 16,0 0-1-16,0 0 1 0,0 0 0 0,0 0-1 0,0 0-5 15,0 0-5-15,0 0-5 0,0 0-4 16,0 0 1-16,0 0-8 0,1-1-6 16,0-1-10-16,5 0-17 0,-3 1-18 0,6-2-29 15,-1 0-62-15,2-2-98 0,-4 1-310 16,0 2-638-16</inkml:trace>
  <inkml:trace contextRef="#ctx0" brushRef="#br0" timeOffset="9707.0312">13368 5260 1053 0,'0'0'260'0,"0"0"7"0,0 0-43 16,0 0-43-16,0 0-31 0,0 0-39 0,0 0-47 15,0 0-24-15,0 0-21 0,0 0-7 0,0 0-1 16,0 0-8-16,-10-30-15 0,10 30-15 0,0 2-22 16,1 2 37-16,4 1 25 0,0 2 23 15,4 2 33-15,0 1-22 0,-1 2-10 0,1 1-6 16,3 1-5-16,-1 1-7 0,-1-1 0 15,1 0 4-15,0 0 2 0,0 0 3 0,0-1-1 0,0 1-1 16,4-1 2-16,-1-2-4 0,-2-1 7 16,6 0 8-16,-1-5 2 15,3-1 7-15,4-4 1 0,2-2 2 0,2-5 4 16,6-9-1-16,2-7-3 0,7-5-10 0,5-4-10 0,5-5-9 16,5-1-3-16,-1-5-4 0,0-1-5 0,4 1 1 15,-1-1-5-15,-1 4-2 0,-1 0 2 0,-4 4-6 16,-5 4 2-16,-6 3 1 0,-4 6-2 0,-7 3 1 0,-7 4-1 15,-7 6 0-15,-1 2 0 0,-6 2 1 16,-3 2-1-16,-6 3 0 0,-1 1 1 16,-1 0-2-16,0 0-1 0,0 0-4 15,0 0-4-15,0 0-2 0,-1 1-9 0,0 2-13 0,-3 0-2 16,-1 3-2-16,-3 2-15 0,0 2-12 0,-5 3-33 16,2 1-44-16,-1 3-48 0,-3 2-96 15,-1 4-186-15,0-5-355 0,8-7-272 0</inkml:trace>
  <inkml:trace contextRef="#ctx0" brushRef="#br0" timeOffset="10285.7995">13521 5741 2387 0,'0'0'88'0,"0"0"-6"0,0 0 2 0,0 0-4 16,0 0-2-16,0 0-11 0,0 0-24 0,0 0-18 16,0 0-9-16,0 0-7 0,0 0-13 15,0 0-10-15,0 0-26 0,0 0 9 0,0-2 21 16,6 10 13-16,4 5 28 0,0-1 0 0,4 2-11 15,0 0 5-15,5 2-6 0,2 0-1 0,2-1 3 16,3-1-1-16,4-2 8 0,1 1 8 16,2-4 3-16,5-2 2 15,3-4-1-15,6 0 0 0,1-3 0 16,6-12 0-16,0-3-4 0,7-10-1 0,4-6-1 16,3-6-12-16,10-6 5 0,-1-3-6 0,5-4-5 0,3 1 10 0,-4-1-8 0,-2 0 1 15,-6 4 1-15,-8 2-8 0,-5 4 4 16,-4 2-3-16,-9 8-3 0,-6 4 2 0,-5 4-4 15,-11 6-1-15,-6 3 0 0,-8 6 3 0,-3 4 1 16,-7 1 7-16,0 2 6 0,-1 0 1 16,0 0 4-16,0 0-5 0,0 0-5 0,-1 0-2 15,1 0-3-15,-1 0-2 0,1 1-1 16,-1 0-7-16,0-1 1 0,-1 0-3 0,-3 1-4 16,3-1 3-16,0 0-1 0,-2 1 0 0,2 0 1 0,0 1-1 15,1-1-4-15,-1 0 1 0,-2 0-3 0,2 0-2 16,1 2-2-16,-2-2-4 0,-1 1-8 15,2 0-2-15,0 0-10 0,0 0-10 0,1-1-9 16,-3 1-20-16,3 1-16 0,1-1-21 0,-3 1-38 16,2 0-72-16,0 1-222 15,1 0-577-15,0-2-575 0</inkml:trace>
  <inkml:trace contextRef="#ctx0" brushRef="#br0" timeOffset="31133.0779">14985 2643 0 0,'0'0'0'0,"0"0"271"0,0 0 125 16,-142-5 12-16,117 4-15 0,7 1-36 15,1-3-71-15,11 3-57 0,0 0-53 0,5 0-50 16,1 0-35-16,0 0-34 0,0 0-14 0,0 0-2 0,0 0-10 15,0 0-5-15,1 3 18 0,2 0 16 16,5 5 14-16,4-2 6 0,6 4-16 16,4 0-16-16,8 0-1 0,9 0 1 0,11 1 1 15,10-4 9-15,14-2-5 16,16-3-2-16,14-1-2 0,17-5-16 0,16-5 4 0,8-2-7 16,10 2-6-16,9-1 3 0,6 2-9 0,1 1 4 15,-1 2-3-15,-2 1-2 0,-5-1 1 0,-2 1-4 0,-8-1 1 16,-5 1-3-16,-9 1 2 0,-4 1-1 0,-10-1-2 15,-8 1-1-15,-9 0-8 0,-8 1 0 16,-10 1-1-16,-9 0-3 0,-10 1 5 0,-9-1-2 16,-10 3 1-16,-11-2 4 15,-10 0-4-15,-9 1 0 0,-11-2 1 0,-4 0 3 0,-6 0 12 16,-1 0 4-16,0 0 6 0,0 0-19 0,0 0-9 16,-2 0 0-16,-3 0 0 0,1-4 0 0,-3-3 0 15,-3-2 0-15,-3 0 0 0,1 0 0 16,-2-1 0-16,0 3 0 0,1-1 0 15,-2 1-25-15,2 1-35 0,0 3-19 0,-1 1-33 16,-3 2-50-16,-3 0-73 0,-7 7-181 0,6 0-703 0,7-1-568 16</inkml:trace>
  <inkml:trace contextRef="#ctx0" brushRef="#br0" timeOffset="32408.333">16163 1078 1733 0,'0'0'202'0,"0"0"22"0,0 0-1 0,0 0-40 16,0 0-48-16,0 0-42 15,0 0-53-15,0 0-31 0,0 0-27 0,0 0-16 0,0 0-14 16,0 0 7-16,0-57 34 0,-1 66 17 15,0 2 26-15,-4 7-6 0,3 4-21 0,0 7 6 16,-2 16 1-16,0 10 1 0,1 12 3 0,2 0-6 16,1-8-3-16,1-7 3 0,3-9 0 0,10-2 3 15,-1-3 1 1,6-5-5-16,0-2 0 0,3-5 8 16,1-4 5-16,3-6 9 0,-3-6 6 0,1-5-4 15,4-5 3-15,-1 1 0 0,-2-10 0 0,5-8-2 0,-2 0-5 16,0-6-3-16,-2-4-8 0,2-1-3 0,0-5-5 0,-3-1-6 15,4-4 3-15,-1-1-2 0,-5 4-1 0,-3 4-1 0,-5 6 2 16,-3 5-2-16,0-1 3 0,-2 2-1 16,-1 2 9-16,-4 0 0 0,3 6 0 15,-6 0 2-15,1 3-16 0,-1 3-8 0,-2 2-18 0,0 3-26 16,0 0-19-16,0 4 11 0,-2 11 12 0,-2 9 20 16,-1 13 23-16,0 7 0 0,4 3-1 15,2-1 7-15,8 1-6 0,2 0 1 0,7 1 2 16,2-6 1-16,3-4 3 0,3-7 2 15,1-7 1-15,2-6 0 0,-2-8 4 0,2-5 7 0,-3-3 8 16,3-4 6-16,-1-9-4 0,0-6-4 16,-2-5-8-16,2-4-6 0,-4-4 2 0,1-3 1 15,-4-3-2-15,-1-2 5 0,-1 0-2 0,-4-4-7 16,1 5 0-16,-4 2-8 0,-3 5 10 16,-6 6 0-16,3-3-1 0,-4 1 3 0,-1-2-9 15,-2 1 2-15,0 0 1 0,-6-1-3 0,0 3 0 0,-6 2-3 16,3 0-6-16,-3 5 1 0,-1 0-3 15,0 4 0-15,1 1 6 0,3 2-8 16,0 4-10-16,1 2-23 0,1 1-30 0,1 4-15 0,1 0-27 16,-4 6-24-16,1 4-59 0,0 4-122 0,0-2-362 15,5-4-868-15</inkml:trace>
  <inkml:trace contextRef="#ctx0" brushRef="#br0" timeOffset="32684.7344">17642 1103 1847 0,'0'0'468'0,"0"0"-115"0,0 0-105 0,0 0-45 16,0 0-68-16,0 0-37 0,0 0-43 0,0 0-44 15,0 0-20-15,0 0-24 0,0 0-24 16,0 0 3-16,0 0 12 0,0 0 21 0,12-7 28 15,-9 27 1-15,3 15 2 0,-2 12 9 0,-1 10-8 16,-2 8 6-16,1-2-3 0,-11-2-5 0,-2-3 14 16,-3 0-1-16,1-1-5 0,3-7-6 0,0-3-19 15,3-10-22-15,2-8-26 0,0-6-53 16,1-6-56-16,1-6-99 0,0-5-217 16,0-5-494-16,3-1-307 0</inkml:trace>
  <inkml:trace contextRef="#ctx0" brushRef="#br0" timeOffset="33165.3093">18019 1041 1579 0,'0'0'414'0,"0"0"-103"15,0 0-90-15,0 0-46 0,0 0-44 16,0 0-59-16,0 0-59 0,0 0-64 0,0 0-20 0,0 0 10 16,0 0 27-16,0 0 49 0,0 0 24 0,0 0-2 15,-41 73-9-15,7-20-5 16,-10 11-7-16,-3 8-1 0,1-5 2 0,4-9-1 0,5-6-2 15,7-8-4-15,2-5-1 0,7-6-1 0,6-5-4 16,3-8 1-16,5-5-3 0,4-2-2 16,3-2-3-16,0-3-5 0,4-1 0 0,12-3-1 0,1 0 10 15,11-3 6-15,9 0 2 0,8-3 4 16,5-5-2-16,8-6 0 0,3-2-1 0,-3-3-2 16,2-2-1-16,-2-3-4 15,1-1 4-15,-2-3 3 0,-1-1-2 0,1-6 3 0,-4 0-1 16,-2 1-2-16,-11 2 1 0,-9 6 3 0,-8 4 10 15,-6 4 19-15,-2-2 3 0,-3 3 6 0,-3-3 1 16,0 1-16-16,-5 1 3 0,-3 1 2 16,-1 1-10-16,-3 4-8 0,-4 1-7 0,-7 0-18 0,0 6 4 15,-4 1 3-15,-2 3-5 0,0 2 2 16,-1 5-8-16,-1 3-14 0,2 9 12 0,-1 7 0 16,6 6 3-16,2 3 6 0,10-2-6 0,4-2 2 15,1-2-1-15,4-1 7 0,3 2-5 16,-5-1 3-16,3-1-2 0,-4-3 0 0,3 0 5 15,-5-1-4-15,-1-2 3 0,0 2 2 0,-4-2-2 16,-3-1 2-16,-3-1 0 0,-5-1-2 0,0 0 5 16,-5-2-5-16,-1-2 2 0,-3 1-14 0,-1-1-27 15,-1 0-37-15,0-1-47 0,-2 0-53 0,-2-1-155 16,9-6-633-16,8-1-613 0</inkml:trace>
  <inkml:trace contextRef="#ctx0" brushRef="#br0" timeOffset="33558.4248">16488 2036 875 0,'0'0'425'0,"0"0"-162"0,0 0-57 16,0 0 17-16,0 0-12 0,0 0-24 0,0 0-48 15,0 0-55-15,0 0-35 0,0 0-17 16,0 0 12-16,0 0 16 0,0 0 6 0,0 0 42 16,-10 6-2-16,32-10-5 0,13-2-11 15,9 1-40-15,13-5-15 0,8 1-9 0,13-1-7 16,6-1 4-16,5 0-5 0,4-1-2 16,5 2-3-16,3-2-4 0,4 2-1 0,3 1-4 15,0 1 5-15,2-1-6 0,-7-1 3 0,-4 2-1 16,-7 0-4-16,-9-2 4 0,-7 3-5 15,-8 2 1-15,-11-1 3 0,-11 2-3 0,-11 1 5 0,-12 0 0 16,-10 1-2-16,-5 1 12 0,-6 0 1 0,-2 1 9 16,0 0 0-16,0 0-12 0,-3 0-10 0,-5 0-15 15,-6 2-4-15,-7 3-5 0,-7 3-10 16,-5-1-22-16,-4 4-33 0,2 1-37 0,-1 0-46 16,2 3-68-16,7-2-233 0,9-5-840 0</inkml:trace>
  <inkml:trace contextRef="#ctx0" brushRef="#br0" timeOffset="34060.1815">15441 2677 38 0,'0'0'444'0,"0"0"-108"0,-130-11 2 0,90 5-5 16,9 2-1-16,9-1-2 0,4 2-52 16,6-1-54-16,8 1-53 0,0 3-51 15,4-1-39-15,0 1-41 0,3 0-24 0,2 0-2 0,6-1 6 16,7 0 8-16,10-2 5 0,8-1 1 0,15 0-2 16,11-3-2-16,13 1-3 0,8-1 1 15,10-2 2-15,10 0-5 0,13 1 1 16,3 1-10-16,10-1-2 0,2-1 1 15,2 1-2-15,1 0 6 0,5 0-1 0,-4 1-1 16,2-1 4-16,-4 2-7 0,-4-1-3 16,-4 2 1-16,-9 0-6 0,-5 1 6 0,-4 0-1 0,-10-3-1 0,-6 3 0 15,-10-2-7-15,-7-1 0 0,-9 1-3 0,-8 1 4 16,-10 1 0-16,-3 0 0 0,-11 0 1 16,-10 2-6-16,-11 1 6 0,-3-1 4 0,-5 1 10 15,-4 1 15-15,0 0 0 0,0 0 0 0,0 0-6 16,0 0-14-16,0 0-1 0,0 0-5 15,0 0-3-15,0 0 3 0,-3 0-6 0,3 0 0 16,0 0-4-16,0 0 2 0,0 0-6 16,0 0-1-16,0 0-6 0,0 0-13 0,0 0-13 15,0 0-22-15,0 0-36 0,0 4-2 16,-2 4-43-16,0 3-65 0,-2 3-144 16,1-4-731-16,1-2-545 0</inkml:trace>
  <inkml:trace contextRef="#ctx0" brushRef="#br0" timeOffset="37960.4062">21102 7897 68 0,'0'0'307'0,"0"0"10"15,0 0-52-15,0 0-48 0,0 0 1 16,0 0-3-16,0 0-25 0,0 0-12 0,0 0-17 16,0 0-13-16,0 0-28 0,0 0-32 15,-82-41-29-15,82 41-28 0,0 0-9 0,0 0-7 0,0 0 0 16,0 0 1-16,0 0-6 0,2 0 2 15,2 1 31-15,3 1 26 0,9 2 29 0,5-1 21 16,7 0-17-16,11-1-17 0,12-1-13 16,11-1-14-16,12 0-9 0,9 0-2 15,9-3-13-15,9-1-5 0,6-1-6 0,2 2-10 0,7-2 5 16,0 2-3-16,0 0 1 0,-2 0 4 0,-3 0-10 16,-5-1-2-16,-3 3-3 0,-5-2-1 15,-8-1 3-15,-8 1-1 0,-9-1 3 0,-10 1-3 0,-7-2 0 16,-12 0 0-16,-7 3 1 0,-11-1 2 15,-7-1 1-15,-8 3 4 0,-4-1 10 0,-6 1 1 16,-1 1 11-16,0 0 2 0,0-2-9 0,0 2-3 16,0 0-15-16,0-1-8 0,0 1-6 0,0 0-8 15,0 0 2-15,0 0-8 0,-1 0 2 16,-1 3 0-16,-2 1-16 0,2 1-11 16,1 2-26-16,0 0-28 0,-2 0-31 0,-2 1-31 15,0 1-36-15,-3 0-54 0,-3-1-157 0,2-2-463 16,1-1-644-16</inkml:trace>
  <inkml:trace contextRef="#ctx0" brushRef="#br0" timeOffset="38336.8937">22075 7915 2047 0,'0'0'294'0,"0"0"-7"0,0 0-61 0,0 0-54 16,0 0-36-16,0 0-40 0,0 0-38 15,0 0-16-15,0 0-13 0,0 0-7 0,0 0-8 16,0 0-8-16,0 0 1 0,0 0 1 0,-5 21 9 16,13-1 4-16,1 4 3 0,0 4 0 0,0 3-2 15,-5 4 1-15,4 4 2 0,-5 4 1 16,2 4-2-16,-3 4-2 0,0 3-3 0,-2 2-1 16,0-1 0-16,1-2-1 0,-2-1-1 15,-1-1-3-15,-2-2-4 0,0-2-1 0,2-4 1 16,-4 0-1-16,4-4 0 0,1-3-2 0,-1-3-4 15,1-2 0-15,-3-2-1 0,3-3 2 0,0-1 2 16,0-5 0-16,-1-5 1 0,1-1-1 0,1-3-2 16,0-4 0-16,0-1 2 0,0-2-1 0,0-3 4 15,0-1 2-15,0 0-4 0,0 0 4 0,0 0-2 16,0 0 0-16,0 0 4 0,0 0-5 0,0 0 0 16,0-4-5-16,0 1-10 0,4-2-5 15,0-2-14-15,2-1-19 0,3-2-23 16,2-1-37-16,5-2-54 0,1-1-98 0,0 4-291 0,-6 2-1046 0</inkml:trace>
  <inkml:trace contextRef="#ctx0" brushRef="#br0" timeOffset="38834.9147">23462 8395 2633 0,'0'0'189'16,"0"0"-22"-16,0 0-36 0,0 0-47 0,0 0-14 0,0 0-24 0,0 0-11 16,-136-69-6-16,105 72-4 0,-5 6-2 0,2 4-2 15,-4 3-4-15,4 1-3 0,-2 3-5 16,6 0-2-16,3 2-4 0,0 1 1 0,7 0-1 0,2 3-2 16,4-1 1-16,3 3-1 0,3-1 1 0,6 2 1 15,2-2-1-15,1 2 3 16,10 0-2-16,5-1 2 0,7-1 0 0,1 0 1 15,7-1 2-15,6-1 0 0,-4 2-1 0,5-2-1 16,-3 0-1-16,0-2-2 0,-4 2-2 0,-1-3 0 0,-8-1-2 16,0-2 3-16,-2-2 4 0,-9-1-8 15,-2 0 7-15,-1-3-4 0,-6 0-2 0,-2-1 7 16,1-1-8-16,-2-2 6 0,-3-1 2 16,-7-1 2-16,-4 0 7 0,-4-1 2 15,-4 1-1-15,-5-3 2 0,-5 0-6 16,0-2-4-16,-4-1-2 0,-4-1 1 0,1-1-2 0,-3 1 3 0,1 0 0 15,-1-1-6-15,3-3 6 0,2 2-4 16,0-1-2-16,5 0 3 0,2 1-6 0,4 0 3 16,5-1 0-16,6 2-2 0,5 0 7 0,7 0-3 15,1 0-2-15,3-1-1 0,-3 1-16 0,6-1-20 16,7-2-33-16,7-4-57 0,13-4-85 16,9-4-229-16,-3 3-798 15,-11 3-408-15</inkml:trace>
  <inkml:trace contextRef="#ctx0" brushRef="#br0" timeOffset="39037.0908">24340 8495 2871 0,'0'0'208'0,"0"0"-39"0,0 0-50 0,0 0-34 0,0 0-18 15,0 0-14-15,0 0-14 0,0 0-11 0,0 0-11 16,0 0-9-16,0 0-3 0,0 0-2 0,0 0 0 15,0 0-2-15,123-108 2 0,-84 108-4 16,2 0-2-16,3 2 2 0,-1 4-1 0,-1-2 0 0,-4 3-5 16,2 0-23-16,-5 0-24 0,2 2-18 15,-1 0-36-15,-2 2-53 0,-3 0-92 0,-5 1-217 16,-11-1-476-16,-7-4-604 0</inkml:trace>
  <inkml:trace contextRef="#ctx0" brushRef="#br0" timeOffset="39252.4072">24280 8776 1266 0,'0'0'643'0,"0"0"-149"0,0 0-171 16,-129 19-101-16,109-15-53 15,9-1-42-15,7-2-44 0,0 0-25 0,4 1-21 0,0-1-15 16,6 0 3-16,5 1 11 0,9-1 7 0,10 0 2 16,11 0-9-16,10-1-14 0,9 0-11 0,4 0 0 15,6 0-9-15,1-1-1 0,-1 1-9 16,1-1-38-16,1 0-48 0,0-3-88 0,2 0-103 15,-16-1-305 1,-18 2-1050-16</inkml:trace>
  <inkml:trace contextRef="#ctx0" brushRef="#br0" timeOffset="39754.9863">25864 8235 2031 0,'0'0'252'0,"0"0"-16"15,0 0-41-15,-79-121-46 0,71 93-19 16,8 6-16-16,0 0-37 0,8 0-16 16,8 3-17-16,3 0-18 0,7 2-5 0,6 5-6 15,7 2-8-15,3 2 3 0,4 6-2 16,0 3 0-16,1-1-2 0,-1 9-1 0,-8 5-6 0,-3 3 0 15,-5 3 1-15,-5 1-7 0,-5 6 7 0,-9 0 1 16,-7 3-2-16,-3 4 7 16,-8 3-4-16,-11 3-1 0,-5 1 6 15,-10 0-5-15,-2-4 3 0,-2-4 2 0,1-5-2 0,-2-5 4 0,0-5-3 16,4-3 2-16,3-4-3 0,4-2 1 0,4-3-3 16,6 0-2-16,7-2 0 0,6-1-8 15,3 1 4-15,1-1-3 0,4 3 3 0,6 0 7 16,7 2-3-16,7 0 2 0,7 2 1 15,4 2-6-15,2 0 4 0,3 4-2 0,0-1-2 16,-5 3 6-16,-2 0-4 0,0 0-1 0,-6 3 1 16,-2 0-3-16,-1 2 2 0,-2 0-1 0,-3 1 2 15,-4 0 0-15,-5 1 0 0,-3-1 0 0,-6-1 0 16,-1-3 1-16,-6 0 4 0,-6-1 2 16,-3-3 4-16,-4 2 1 0,-4-2 3 0,-4-2 0 15,0-3-2-15,-2 0 4 0,1-4-3 0,1-3 1 16,-1 0 0-16,-1-1-8 0,3-3 1 15,0 0-4-15,4-3-9 0,3-2-11 0,4-3-25 16,4 0-38-16,4-2-88 0,5 1-323 0,2 3-1147 16</inkml:trace>
  <inkml:trace contextRef="#ctx0" brushRef="#br0" timeOffset="40114.6677">27311 8083 2332 0,'0'0'246'16,"0"0"-67"-16,0 0-57 0,0 0-18 16,-125-41-15-16,89 41-3 0,-5 0-12 0,3 3-14 15,4 6-16-15,1 6-17 0,8 2-13 0,4 6-9 16,10 3-6-16,5 6 1 0,3 0 3 0,4 4 3 16,9 1 1-16,8 4 3 0,2 0 0 15,6 1 3-15,4-3 1 0,4 0-1 0,-1 0-2 0,6 1-1 16,-2 0-6-16,0 1 4 0,1-3-1 15,-7-2-2-15,-1-2 7 16,-8-6-7-16,-7-3 0 0,-2-2 0 0,-8-2-5 16,-4-3 3-16,-1-3 3 0,1 0 3 15,-6-1 3-15,-3 0-1 0,-3-1 0 0,-1-1-1 0,-3-2 1 0,-2 0 5 16,-6-5 3-16,-2-1 0 0,-1-2 0 0,-1-1-7 16,-3-1-3-16,-4 0-2 0,-1-2-1 0,-1-3 0 15,-1-3-4-15,-3 1-8 0,-1-1-11 16,2-3-16-16,2-1-15 0,1 0-21 15,2-2-20-15,5-2-41 0,3 1-84 0,9 2-248 0,7 6-880 0</inkml:trace>
  <inkml:trace contextRef="#ctx0" brushRef="#br0" timeOffset="40387.175">27237 8040 1466 0,'0'0'688'15,"0"0"-355"-15,0 0-80 0,0 0-75 0,125-61-46 16,-91 52-28-16,8-1-23 0,4 3-5 0,6 0-8 16,9 1-16-16,4 2-11 0,1 2-11 0,5 1-7 15,-4 1 7 1,-2 0-4-16,-5-1 0 0,-9 1 0 16,-8-1-7-16,-9-3-2 0,-7 2 2 0,-7-1-1 0,-6 1 0 0,-7 0 10 0,-2 1-2 15,-3-1 4-15,-2 2 1 0,0 0-15 0,0 0 0 16,0 0-9-16,-7 0-9 0,-4 0 3 15,-5 0-7-15,-7 3-3 0,-1 4-8 0,-4 1-21 16,-1 1-26 0,6 1-30-16,3 3-37 0,0 3-66 0,3 4-98 0,5-6-500 15,5-3-843-15</inkml:trace>
  <inkml:trace contextRef="#ctx0" brushRef="#br0" timeOffset="41506.4848">24117 10037 757 0,'0'0'586'0,"0"0"-346"0,0 0 37 0,0 0 3 0,0 0-59 16,-40-130-39-16,34 115-24 0,2 4-17 16,2-1-15-16,-3 4-17 0,4 1-15 15,1 2-16-15,0 3-17 0,0 0-17 0,0 1-24 0,0 1-18 16,0 0-16-16,0 1-5 0,0 7 4 16,0 4 5-16,0 8 13 0,0 7 2 0,-2 8 2 15,-5 8 1-15,3 4-2 0,-3 3 4 0,2 2-3 16,0 1-7-16,3-1 0 0,2-2-4 0,0-4 2 15,1-4 3-15,2-4 0 0,7-3 2 16,2-4-2-16,4-6 1 16,3-2 0-16,3-6 4 0,6-4 3 0,2-6 1 15,4-4 3-15,6-4-3 0,3-11 1 0,3-5 0 0,1-3-3 0,-2-3 1 16,-2-4-3-16,-1-3 0 0,-3 0 0 16,0-1-4-16,-7 1 5 0,-2 0-1 0,-6 0 2 15,-1 3 2-15,-8 3-2 16,-2 2 0-16,-6 2 1 0,2 3 3 0,-5 1-1 15,1 5 4-15,-3 1 3 0,-2 6-4 0,0 0-2 0,0 3-3 16,0 1-6-16,0 0-2 0,0 0-8 0,0 0-7 16,0 1-5-16,0 7-2 0,0 4 7 0,-3 6 7 15,-1 5 6-15,2 6 2 0,2-2-4 16,0 3-1-16,6 2 2 0,1-1-1 0,5 0 4 0,1-3-1 16,0-2 3-16,6-3-3 0,-3-4 1 15,2-1-3-15,-1-4-2 0,4-5 6 0,-1-2-4 16,0-5 5-16,1-2 0 0,-1-1-4 15,-1-5 5-15,-2-4 0 0,-2-2 0 0,2-2 3 0,-4-1-5 16,3-4 0-16,-5-1 1 0,2-3-3 16,-2-3 3-16,2 0-1 0,0-4 2 15,-2-4-3-15,0-2 1 0,2 0-1 0,-3-1-2 0,3-1 3 16,-3 0-1-16,0 0 0 0,-2 2 0 16,0 4-2-16,-1 4 3 0,-4 5-1 0,1 5 0 0,-1 5 3 15,-1 3-3-15,0 3-2 0,0 3-4 16,-2 3-9-16,0 1-12 0,2 0-9 15,-1 5 3-15,3 4 7 0,1 7 11 0,2 5 9 16,2 2-2-16,3 6 5 0,0 3 0 0,6 0 2 16,1-1 2-16,6 0-4 0,2-4 2 0,6-3-1 0,4-5-2 15,3-2 4-15,2-7-3 16,1-4 4-16,3-6 2 0,-3 0-4 0,-1-7 4 0,0-5-1 16,-5-2-1-16,-2-5 5 15,-2-2-3-15,-6-3-2 0,-2-2 1 16,-4-1-2-16,-3-3 2 0,-1-4 3 0,-2 1-2 0,-2-2 0 0,-2-1 2 15,1-1-2-15,-5 2 2 0,-2 2 3 0,0 5 2 16,-2 3 5-16,-2 6 6 16,-1 5 2-16,0 3 4 0,0 4 1 0,0 2-4 15,0 4-4-15,0 0-11 0,0 1-10 0,0 0-11 0,0 3-3 16,0 7 0-16,0 4 7 0,0 7 7 0,1 10 0 16,-1 5 1-16,-2 2-2 15,-2 6-3-15,0-1 6 0,0 0-4 0,-3 1 2 0,-1 4 2 16,-4 0-4-16,-1 2 4 0,-4 0-6 0,2 1-13 15,1-4-23-15,3-3-38 0,5-5-33 16,3-6-40-16,4-5-31 0,9-9-24 0,3-6-90 16,7-9-161-16,-3-4-265 0,-4 0-368 0</inkml:trace>
  <inkml:trace contextRef="#ctx0" brushRef="#br0" timeOffset="41972.87">26364 10097 225 0,'0'0'593'0,"0"0"-84"0,0 0-66 0,54-129-71 16,-48 107-69-16,-2 6-69 0,-4 3-49 0,0 4-34 15,0 3-33-15,0 3-29 0,0 1-27 16,0 2-26-16,0 0-20 0,0 0-18 0,0 3-7 16,0 5 5-16,0 6-1 0,0 4 5 0,-2 4 4 15,1 5-5-15,2 1 3 0,-1 4-2 0,3-2-1 16,6 2 3-16,2-1-1 0,5 0 1 0,3-3 2 16,4-1-5-1,4-8 2-15,1-1 2 0,5-8 3 0,-2-3 4 16,1-4 0-16,-1-2 2 0,0-6-3 0,-2-4 2 0,-5-5 2 0,-1 2-2 15,-2-5 6-15,-4-2 0 0,-4-1-1 0,-1-3-1 16,-4-1-9-16,0-1 4 0,-3-3-2 0,-2 1-1 16,-1 1 3-16,-2 1-6 15,-2 3 0-15,-5 2 2 0,-4 2-3 0,0 3 1 16,-2 1 1-16,-2 2-1 0,1 3-2 0,0 4 0 0,2 0-3 16,5 3-2-16,1 2-1 0,2 0-8 0,3 0 1 15,-1 9 3-15,2 0-2 0,0 5 11 0,2 0-2 16,4 3-1-16,4 3 4 15,1 0-6-15,4 2 3 0,0 1-1 16,5 1 0-16,-1 3 2 0,-1-1 2 0,2 2 1 0,-5 0-4 16,-1-1 2-16,1 1-3 0,-5-2-3 0,0 0 7 0,-4-3-5 15,-4 1 4-15,-2-3 0 16,-2-2-3-16,-8-2 5 0,-5 1 1 0,-4-5-2 0,-3 2 6 16,-4-4-7-1,-4-2 2-15,0-2-2 0,1 0-5 0,2-1-4 0,5-2-21 0,4-1-45 16,4 1-101-16,8-3-235 0,4-1-748 0,2 0-499 15</inkml:trace>
  <inkml:trace contextRef="#ctx0" brushRef="#br0" timeOffset="42143.7111">27897 10192 2569 0,'0'0'249'0,"0"0"-94"0,0 0-52 0,0 0-23 16,0 0-35-16,0 0-16 0,0 0-25 15,0 0-4-15,0 0-7 0,0 0-10 16,0 0 1-16,0 0-42 0,0 0-59 0,0 0-90 16,-86 9-218-16,81 1-539 0,0-3-459 0</inkml:trace>
  <inkml:trace contextRef="#ctx0" brushRef="#br0" timeOffset="42541.0509">25657 11524 2661 0,'0'0'133'0,"0"0"14"0,0 0-8 16,0 0-31-16,0 0-2 0,0 0-17 0,0 0-20 0,0 0-16 0,0 0-17 15,0 0-12-15,0 0-11 0,0 0-9 16,0 0 5-16,-68-34-2 0,100 28 8 0,14-2 5 16,14-3-8-16,9-1-1 0,8 0-6 0,5 1-7 15,-1-1 7-15,3 3 0 0,-1-2-2 16,0 1 3-16,-4 0-4 16,-3 1-3-16,-5 0 3 0,-3-1 0 0,-7 1 0 15,-9 2 4-15,-5-1-5 0,-6 3-6 0,-7-1 5 0,-10 1 0 16,-3 2 2-16,-5-1 9 0,-7 2-8 0,-6 0 4 15,0 2 0-15,-3 0-5 0,0 0 8 0,0 0-5 16,-1 0-4-16,-3 0-6 0,-2 0-10 0,-4 0-11 16,-3 0-12-16,-3 5-15 0,-4 2-27 15,-3 3-35-15,-4-1-50 16,-1 4-88-16,-6 3-179 0,8-6-510 0,9-3-646 0</inkml:trace>
  <inkml:trace contextRef="#ctx0" brushRef="#br0" timeOffset="42900.9866">25467 11936 1416 0,'0'0'388'0,"0"0"-42"15,0 0-79-15,0 0-76 0,0 0-29 16,0 0-22-16,0 0-37 0,0 0-16 0,0 0-20 16,0 0-13-16,0 0 0 0,0 0 5 15,0 0 6-15,0 0-2 0,37 18-8 0,14-25-15 16,8 1-6-16,11-5-3 0,9 1-5 0,5-1-2 0,7 0-3 15,3 0-5-15,4-1 0 16,4 4-5-16,0 0 0 0,0 0 1 0,2 1-6 16,-3 2 2-16,-5-1-4 0,-7-1 1 15,-2 4 4-15,-7-3 0 0,-5 1 4 0,-7 0 0 0,-8 2 2 16,-5-1 0-16,-13 0 0 0,-4 0 2 0,-10 1-2 16,-7 0-1-16,-8 0 1 0,-5 2-2 0,-5 1 8 15,-2-2 1-15,-1 1 0 0,0-2-2 16,0 1-10-16,0 0-4 0,0-1-5 0,-1 1 0 15,1 1 1-15,-1-1-2 0,-1 0 0 0,1 1-4 16,1 1-15-16,-1 0-27 0,0 3-29 0,-2 4-58 16,-2 4-113-16,2-1-618 0,-1-2-937 15</inkml:trace>
  <inkml:trace contextRef="#ctx0" brushRef="#br0" timeOffset="60434.7493">1201 10026 346 0,'0'0'398'0,"0"0"-33"0,0 0 5 0,0 0-37 16,0 0-33-16,0 0-38 0,0 0-47 0,0 0-37 16,0 0-35-16,-41-118-38 0,31 112-31 0,0 1-24 15,-3 3-20-15,-2 2-10 0,1-1-14 16,-6 7-4-16,-1 2-1 0,-5 7-4 16,2 2 5-16,-3 4 0 0,-2 2 0 0,4 3-2 0,-2 2-4 15,7 2 2-15,-1 1-2 0,7 2 4 16,4 0-2-16,4-1-1 0,5 2-1 0,1-3 1 15,7 3 4-15,7-2 3 0,4-2 1 16,5 1 3-16,5 0-3 0,3 0 0 0,2-2 0 16,5 2-2-16,-3-3 4 0,3 0-1 0,0-2 3 0,-5-3-5 15,-3 0 0-15,-2-2 0 0,-5-5-4 16,-4 1 4-16,-5-2-2 0,-3 0-1 16,-4-3 3-16,-1-1 0 0,-6 0 7 0,0 0 7 0,-6 0 8 15,-4 2 8-15,-3-1-4 16,-4-1-1-16,-5 0-3 0,-2 2-3 0,-5 0-1 0,-3-1-2 15,-4 0-5-15,-4-1-4 0,-1 0 0 0,-1 1-4 16,-4-3-2-16,11-2 3 0,3-1-5 16,11-2 27-16,-5-2 1 0,4 2-7 0,-1-2 5 15,-1 1-31-15,6-1-2 0,-6 0-4 0,9-2-20 0,-4 0-33 16,6 0-65-16,-3 0-101 0,9 0-174 0,3-2-507 16,4 2-732-16</inkml:trace>
  <inkml:trace contextRef="#ctx0" brushRef="#br0" timeOffset="60664.8729">1626 9999 2255 0,'0'0'319'0,"0"0"-44"0,0 0-63 16,0 0-41-16,0 0-22 0,0 0-29 0,0 0-31 16,0 0-28-16,0 0-30 0,0 0-35 15,0 0-19-15,0 0 3 0,0 0 2 0,0 0 10 0,35 14 11 16,-25 22-5-16,2 2 3 0,0 8 3 0,3 5 1 15,-3 5 3-15,0 4-4 0,4 5 1 16,-4 0-5-16,1-2-3 0,1-3-7 0,0-9-16 16,-3-5-17-1,4-7-22-15,-3-5-35 0,-2-6-34 0,-1-4-46 16,-3-5-63-16,1-1-142 0,-6-9-367 0,0-4-765 0</inkml:trace>
  <inkml:trace contextRef="#ctx0" brushRef="#br0" timeOffset="61393.7612">1485 10649 1098 0,'0'0'475'0,"0"0"-90"0,0 0-166 0,0 0-78 0,0 0-50 0,0 0-30 16,0 0-16-16,0 0-2 0,75-141-3 16,-35 115 2-16,6-1-1 0,7-2-2 0,1 3-2 15,4-2-3-15,-1 3 0 0,1-1-2 16,-8 2-2-16,1 1-4 0,-5 1 0 15,-3 3 1-15,-4 0 4 0,-6 3 7 0,-5 2 4 0,-5 3 5 16,-8 1 4-16,-1 4 6 0,-8 2 10 0,-2 2 1 16,-3 1-6-16,-1 1-16 0,0 0-23 0,0 0-22 0,-2 5-17 15,-5 3 0-15,-3 7 3 0,-1 4 7 16,1 4 7-16,-1 0-3 0,3 1 1 16,6-2 0-16,1 0-2 0,1-4 5 0,6 1-2 15,8-6 4-15,2-2 1 0,8-4 2 16,4-5 5-16,8-2 1 0,4-2 1 0,2-6-1 15,2-6-2-15,1-3-3 0,-3-4 0 0,-1-2 0 0,-2-5 1 16,-6-3 1-16,0-2 1 0,-4-4-4 16,0-4 1-16,-5-2-1 0,-3-2 0 0,-4-3 4 15,-4-2-3-15,-4-1-1 0,-5-2-2 0,-4 0-1 16,0 4 0-16,-9 5 2 0,-1 8-1 0,-4 7 2 16,0 5-3-16,-1 5-2 0,-1 5 2 15,2 6 1-15,-1 4 1 0,3 4 0 0,-1 2-2 16,-1 9-7-16,-1 8-1 0,0 7 0 0,0 9 1 15,1 8 3-15,0 5-1 0,3 9 0 16,2 7-1-16,0 5-2 0,3 5 1 16,0 4 1-16,2 1 0 0,-1 0 3 15,5-2-4-15,0-8 1 0,5-8-1 0,6-12-2 16,1-11 0-16,0-12 1 0,0-10 3 0,-1-7-1 0,-4-5 3 0,-2-4 1 16,0 0 2-16,3-8 8 0,1-9-4 0,4-7 0 15,2-8-1-15,3-3-7 16,0-3 8-16,-1 0-3 0,0-2-2 0,1-3 3 15,0 2-5-15,2-1 1 0,2 1 0 0,-2 6-2 16,1 3 1-16,3 5-1 0,-4 5 2 0,2 4-4 16,-6 5 2-16,2 2-3 0,-2 7-5 0,-1 1 3 15,-2 3-2-15,-1 1 2 0,1 5 2 16,-2 5 0-16,0 2 1 0,-2 4 0 0,-2 4-1 0,-1 4 7 16,-2 2-4-16,-4 2 0 0,0 4 0 15,-5 1-3-15,-7 2 2 0,-3-2 7 0,-4 1-1 16,1-7 0-16,-3-2 4 0,-1-6-7 0,5-2-1 15,-3-3 1-15,3-5-6 16,3-2-5-16,0-4-15 0,3-2-10 0,5-2-10 16,0-7-43-16,6-6-79 0,2-6-160 0,4 1-603 15,-1 5-725-15</inkml:trace>
  <inkml:trace contextRef="#ctx0" brushRef="#br0" timeOffset="61676.8645">3474 9569 2227 0,'0'0'483'0,"0"0"-199"15,0 0-84-15,0 0-59 0,0 0-36 0,0 0-29 16,0 0-24-16,0 0-20 0,0 0-16 16,0 0-14-16,0 0-3 0,0 0 1 0,0 0-1 15,0 0 3-15,-28 110 0 0,37-74 2 16,5 0-3-16,4 2 2 0,4-3 0 0,3-1-1 0,4 0 4 16,3-3-4-16,4 0 3 0,2-2 3 15,3-2-5-15,1 0 0 0,-2-3-2 16,-3-2-3-16,-4-1 5 15,-8-5-2-15,-7-3-1 0,-7 0 2 0,-7-6-1 0,-2 1 5 16,-2-1 2-16,-6 0 0 0,-7 1 0 0,-7 1 3 16,-10 0-1-16,-6 2-2 0,-7-2 0 0,-6 1-6 0,-2-1 1 15,-3 0-2-15,-2-2-8 0,0-1-10 0,1-1-24 16,3-1-24-16,5-3-28 0,3-1-56 0,8-1-64 16,10-4-242-16,12 1-921 0</inkml:trace>
  <inkml:trace contextRef="#ctx0" brushRef="#br0" timeOffset="61915.56">3743 9442 2265 0,'0'0'328'0,"0"0"-119"0,0 0-54 16,144-97-36-16,-101 74-20 0,-2 4-16 0,-2 0-7 16,0 3-11-16,-4 3-6 0,0 0-11 0,-4 3-12 15,-1 2-9-15,-5 2-9 16,-2 4-6-16,-2 0-2 0,-3 2-5 0,-2 0-2 15,-5 0-2-15,1 2-1 16,-3 4 2-16,0-1-2 0,-3 4 0 0,-1 1 2 0,-1 1-4 16,-3 2-9-16,-1 4-15 0,0 2-28 0,-6 3-44 15,-6 3-51-15,-4 5-85 0,3-7-243 16,3-7-950-16</inkml:trace>
  <inkml:trace contextRef="#ctx0" brushRef="#br0" timeOffset="62296.0437">1377 11672 1886 0,'0'0'270'0,"0"0"-136"0,-135 49 36 16,76-28-13-16,-4 1-5 0,2-1-17 16,2 0-18-16,9-4 2 0,8-1-8 15,8-6-4-15,6 0-8 0,8-3-15 0,1-1-21 16,10-3-10-1,5 0-5-15,0-2-12 0,3-1 2 16,1 1-2-16,0-1-10 0,1 0 10 0,6 0-6 0,5-5-2 16,7-3 5-16,8-4-16 0,8-2-6 0,13-6-2 15,11-3-6-15,16-6 9 0,36-10 2 0,28-9-14 0,19-8-1 0,9 2-7 16,-17 7-2-16,-13 6 13 0,-12 4 3 0,3 0 2 16,-4 3-1-16,-3 1-2 0,-5 2-5 0,-8 2 1 15,-5 1-1-15,-14 1 2 0,-10 6 7 16,-12 1-6-16,-12 4 2 0,-14 5-5 0,-14 4-4 15,-10 3 7-15,-10 3-1 0,-5 1 5 0,-2 0 0 16,-2 0-5-16,-8 1-5 0,-7 5-3 16,-11 4-3-16,-8 3-6 0,-12 5-8 15,-2 1-18-15,-3 3-28 0,-4 3-26 0,0 0-43 0,0 2-67 16,-1 2-122-16,13-7-510 0,15-6-857 0</inkml:trace>
  <inkml:trace contextRef="#ctx0" brushRef="#br0" timeOffset="62751.3966">733 12309 2500 0,'0'0'228'16,"0"0"-123"-16,0 0-18 0,0 0 0 0,0 0 13 16,0 0 10-16,0 0-5 0,0 0-9 15,0 0-16-15,-128 53-18 0,115-46-5 0,5-4-1 16,-4 4-4-16,2-2-1 0,1 0 0 0,2-1-9 15,7-4 5-15,14 0-5 0,10-2-31 0,16-6 2 16,11-6-18-16,12-2-7 0,12-2 20 0,10-6-2 16,28-4 8-16,26-9 1 15,15-4-15-15,10 0-2 0,-13 2-2 0,-11 5-2 16,-7 4 16-16,-1-1 2 0,0-1-1 0,0 1 3 0,-1 1-3 16,-5 0-3-16,-5 5 2 0,-9 0-1 15,-7 2 2-15,-12 4-8 0,-12 3-3 0,-11 2 0 16,-15 5 0-16,-13 1 0 0,-11 4 0 0,-14 1 0 15,-8 2 0-15,-5 0 0 0,-4 1 0 0,0 0 0 16,0 0 0-16,0 0 0 0,-2 0 0 0,-2 0 0 16,1 0 0-16,-3 0 0 0,1 1 0 0,-1-1 0 15,0 1 0-15,1 0 0 0,3-1 0 16,1 0 0-16,1 0 0 0,0 0 0 16,0 0 0-16,0 0 0 0,0 0 0 0,0 0 0 0,0 0 0 15,0 0 0-15,0 0 0 16,0 0 0-16,1 0 0 0,-1-1 0 0,0 1 0 0,0-1 0 15,0 0 0-15,0 1 0 0,0-1 0 0,0 1-86 16,0 0-67-16,-3-3-117 0,-1 2-638 0,1 0-902 16</inkml:trace>
  <inkml:trace contextRef="#ctx0" brushRef="#br0" timeOffset="64837.305">5755 11155 116 0,'0'0'508'0,"0"0"-108"0,0 0 13 0,0 0-72 0,0 0-75 16,0 0-31-16,-134-120-16 0,110 109-15 15,1 1-18-15,1-1-21 0,-1 5-34 0,0 1-31 16,2 3-22-16,5 2-17 0,0 0-16 0,2 3-14 16,2 7-11-16,2 2-11 0,3 3-4 15,-2 2-1-15,5 3 0 0,4 1 3 0,3-1 0 16,11 1 2-16,9 0 4 0,9-4 5 15,13-1 5-15,15-5 2 0,13-7-1 0,14-3-3 16,7 1-5-16,7-10-4 0,2-4-2 0,2-3-1 16,2-1 0-16,-5-4 1 0,-3 1-2 15,-6-3-1-15,-10 0-2 0,-2-1-1 0,-11 0-1 16,-8-1 3-16,-6 3-2 0,-11 0 1 0,-8 3 1 16,-12 1 0-16,-6 2 3 0,-9 2-1 0,-6 1 7 0,-1 2-1 15,-3 2-2-15,-6 1 3 16,-4 3-9-16,-4 3-1 0,-10 1-2 15,-4 4-3-15,-8 8 4 0,-8 6-4 0,-4 4-2 0,-4 4 0 16,-5 4 0-16,1 7 5 0,-4 5 1 0,-2 8 1 16,-3 6-4-16,1 8-5 0,-2 4 5 15,0 4-2-15,-2 5 2 0,3-1 2 0,-1 4-5 16,1 2 1-16,-1-1-2 0,0 2-6 0,3-2 10 16,-3-1-2-16,3-6 3 0,3-4 4 0,5-9-6 15,4-7 0-15,5-4-2 0,4-9 0 0,5-4 3 16,3-4 3-16,4-5-1 0,7-7-2 0,3-5-1 15,3-6-1-15,7-3 4 0,4-3 7 16,2-4 1-16,2 0 1 0,2-8-5 0,0-5-5 16,-1-6-3-16,10-3-3 0,-2-4 5 0,3-3 2 15,4 1-3-15,-1-2 1 16,6 4-2-16,2-1-4 0,6 1 5 0,4 1 0 16,0 1 0-16,7 0 3 0,2 2-3 0,1 3-2 0,4 4 2 15,1 3 2-15,1 3-1 0,1 5 1 16,-1 2-3-16,-2 2-3 0,1 4 5 0,-2 6 0 0,-4 4 1 15,-1 3 5-15,-4 2-5 16,-3 6 0-16,-2 2-2 0,-1 6-3 0,0 1 3 0,-5 4 1 16,-1 0 1-16,0 1 1 0,-3 1-4 0,-5-3 0 15,3-1 0-15,-7-2 0 0,2-5 0 0,-1-3 3 16,-3-4-2-16,2-3-2 0,-3-5 2 16,-1-4-1-16,2-3 4 0,-5-5 3 0,5-1 1 15,0-1 2-15,-1-2-1 0,3-4 1 0,0-2-1 16,2-2-2-16,4 0 0 0,-1-2-2 15,-2 2-2-15,-1-1-2 0,1 3-1 0,-4 1 3 16,-1 1-1-16,-2 0 3 0,0 1-3 0,-4-1-3 16,1 4 5-16,0 1-4 0,-4 0 3 0,1 1 0 15,-1 0-2-15,0 0 2 0,0 0-5 0,0 0 1 16,0 0 0-16,0 0 0 0,0 0-3 16,-2 0-8-16,-4 0-13 0,2 0-21 0,-4 1-31 15,-2 1-39-15,2-1-63 0,3-1-155 0,-1 0-733 16,4 0-653-16</inkml:trace>
  <inkml:trace contextRef="#ctx0" brushRef="#br0" timeOffset="65412.6045">7658 11616 0 0,'0'0'0'16,"0"0"0"-16,0 0 283 0,0 0 172 0,0 0-39 15,0 0-53-15,0 0-52 0,0 0-49 0,0 0-32 16,0 0-25-16,0 0-29 0,0 0-11 0,0 0-17 15,0 0-20-15,-9-97-12 0,5 92-17 16,-4 0-20-16,1-2-13 0,1 3-13 0,-2 2-8 16,-1-1-6-16,4 1 2 0,-1 1-11 0,-2 0 1 15,6-1-5-15,-1 2-8 0,2 0 4 0,-1 0-4 16,2 0 0-16,0 0 4 0,0 0-11 0,0 0-3 16,0 0-3-16,0 0-8 0,0 0 7 15,0 2-1-15,5 0 2 0,3 0 3 0,3 1 2 16,4-1 1-16,12-2 4 0,4 0 5 15,9 0-6 1,4-5-1-16,7-1-7 0,4-1-6 0,0 0 6 0,4 1 1 16,-4-1 1-16,2 2 3 0,-6-1-8 15,1 0 1-15,-3 1-2 0,-7 0-3 0,-3 1 8 0,-7-1-4 0,-4 2 3 0,-7 0 3 16,-8 1-7-16,-3 2 0 0,-3-1 2 0,-5 1 1 16,-2 0-1-16,0 0 3 0,0 0-4 15,0 0-2-15,0 0 4 0,0 0-3 16,0 0-2-16,0 0 0 0,0 0 0 15,0 0 0-15,-1 0 0 0,0 0 0 0,-4 1 0 0,3 1-6 0,-1 1-4 16,-4 1-10-16,5 1-18 0,-1 2-22 16,-1 0-23-16,2 3-33 0,-2 1-57 0,-2 0-99 15,2-1-396-15,-2-4-1022 0</inkml:trace>
  <inkml:trace contextRef="#ctx0" brushRef="#br0" timeOffset="65877.9135">7410 11968 1776 0,'0'0'455'0,"0"0"-128"0,0 0-118 0,0 0-41 16,0 0-24-16,0 0-10 0,0 0-19 0,0 0-24 15,0 0-22-15,0 0-18 0,0 0-13 16,0 0-4-16,0 0-3 0,-78 18 1 0,85-18 3 15,3 0-1-15,2 0 3 0,6 0-7 0,4 0-3 16,2 0-4-16,6 0-5 0,2-1-2 16,2 1-4-16,1-2 0 0,5 1-1 0,1-3 0 15,7-2 2-15,1 0-2 16,4 0 0-16,1 0-1 0,6-2-5 0,-1-1 2 16,2 2-4-16,0-3 1 0,-1 0 0 15,0-1-1-15,-3 1 4 0,1 1 1 0,-4-2 0 0,1 1 0 16,-5 0-1-16,-5 2-5 0,-4 1 3 0,-2-1-1 15,-8 3 1-15,-2-1 2 0,-7 1 1 0,-6 0-2 16,-3 1 3-16,-7 2-9 0,-1 0 0 16,-4 1 0-16,-1-1 0 0,1 1 0 0,-1 1 0 0,0 0 0 15,0 0 0-15,0 0 0 0,-1-1 0 0,1 1 0 16,-2 0 0-16,0 0 0 0,-2 0 0 16,2 0 0-16,1 0 0 0,-2 0 0 0,-2 0 0 0,4 1 0 15,-1-1 0-15,-1 1 0 16,-1 2 0-16,2-1 0 0,0 0 0 0,0 1 0 0,-2-1 0 15,2 2 0-15,-2 0 0 0,-1 1-9 0,1 1-50 16,-3 1-28-16,1 2-54 0,0-2-84 16,-1 0-294-16,5-1-1209 0</inkml:trace>
  <inkml:trace contextRef="#ctx0" brushRef="#br0" timeOffset="67118.9783">9937 10478 0 0,'0'0'376'0,"0"0"96"0,0 0-81 15,0 0-41-15,0 0-50 0,0 0-47 16,-119-29-34-16,102 27-29 0,5-1-18 0,-4 1-23 15,4 0-29-15,2 2-21 0,-1-1-21 0,4 1-5 16,1 0-7-16,0 0-6 0,5 0-6 16,0 0-14-16,1 0-10 0,0 0-12 0,0 0-10 15,0 0-4-15,0 0-6 0,0 0 7 0,2 1 5 16,4 3 9-16,0 1 13 0,4 1 0 0,5 0 6 16,7 0-1-16,2-2-4 0,11 0 5 31,6 0-2-31,9-3-3 0,7 0-1 0,10-1-10 15,5 1-3-15,6-2-4 0,3-4-3 0,2 0 0 0,2 1-2 0,2-2-1 16,-3-1-4-16,1 2 0 0,-5-1 0 0,-2-1 1 0,-7 0 6 16,-7 2-8-16,-6 0 1 0,-10-1-3 0,-10 1-11 15,-7 2 12-15,-7-2-2 0,-9 2 6 0,-4 2 7 16,-6-2-4-16,-2 2 3 0,-3 1-4 0,0-2-3 16,0 2 5-16,0 0-3 0,0 0 1 0,0 0-4 15,0 0-5-15,-2 0 0 0,0 0-6 16,-2 0 1-16,-3 3-15 0,-2 0-18 15,-2 3-17-15,-4 0-28 0,-1 1-19 0,-2 2-34 16,-2 1-43-16,-1-1-83 0,2-1-313 0,8-3-1055 0</inkml:trace>
  <inkml:trace contextRef="#ctx0" brushRef="#br0" timeOffset="67383.2225">10536 10551 1955 0,'0'0'278'0,"0"0"-70"0,0 0-26 0,0 0-4 15,0 0 4-15,0 0-16 0,0 0-29 16,0 0-19-16,0 0-20 0,0 0-12 16,0 0-15-16,-22 135-9 0,22-106-14 0,1 5-11 15,-1 2-5-15,0 7-6 0,0 0-4 0,0 5-2 16,-1 1-5-16,-1 2-4 0,2-3-3 0,0-3-5 16,0-3 1-16,2-4 1 0,-2-4 0 0,0-4-1 15,1-3-1-15,-1-1 0 0,1-5-1 16,-1-1 4-16,0-3-2 0,0-4 0 0,3 1-3 15,-3-4-6-15,1-2-3 0,1 1-14 16,-1-4-19-16,5 0-28 0,-2-1-36 0,4-4-47 0,2 0-106 16,-2-2-394-16,-2-1-1057 0</inkml:trace>
  <inkml:trace contextRef="#ctx0" brushRef="#br0" timeOffset="67795.0844">11477 10744 2656 0,'0'0'298'16,"0"0"-61"-16,0 0-70 16,0 0-53-16,0 0-38 0,0 0-24 0,0 0-18 15,0 0-11-15,0 0-5 0,-129-9-4 0,100 26-3 16,1 4 0-16,1 2-5 0,1 2 1 0,7 1-7 16,5 2 2-16,3 2 2 0,4 0-2 0,7 1 5 15,0 1-5-15,7-1-2 16,5 0 0-16,3 1 2 0,5-4 2 0,2 1 1 0,1-3 4 0,3 0 2 15,0-4-2 1,-1 1-2-16,0-1-1 0,-4-4 0 0,2-1 0 0,-5-3 0 0,0-2-3 16,-6-1 0-16,-2-2 2 0,-1-2-2 0,-3-2 1 15,-3-1 0-15,-1 0-4 0,-2-1 2 16,0 1 0-16,-4 3 1 0,-7 1 7 0,-3 0-1 16,-4 3 3-16,-7 1-3 0,-5-1-2 0,-1 0-2 15,-2 0-1-15,-3 1 1 0,1-3-1 0,-3 1-2 16,2 0 1-16,-5-3 0 0,2 0-1 15,3-1 2-15,0-1-1 0,5-2 2 0,1-1-3 16,6 1-2-16,5-3 0 0,7 0-3 0,4 0 3 16,4 0-3-16,2 0-5 0,2-1-15 0,2-3-30 15,8-2-37-15,6-2-51 0,5-1-79 16,-3 1-223-16,-4 4-931 0</inkml:trace>
  <inkml:trace contextRef="#ctx0" brushRef="#br0" timeOffset="68201.54">12546 10879 2628 0,'0'0'212'16,"0"0"-11"-16,0 0-45 0,0 0-22 0,0 0-12 15,0 0-23-15,0 0-18 0,0 0-18 0,0 0-18 16,0 0-12-16,0 0-8 0,0 0 0 16,0 0 2-16,0 0 0 0,-73-40-2 15,92 38-3-15,6 0-7 0,13 0-3 0,2-1-4 16,6 1 1-16,7-2-1 0,4 1 2 0,4-2-4 16,4 3-1-16,0-4 0 0,2 1-5 0,-1-1 7 15,0 0-2-15,-3 1 0 16,-5-1-1-16,-5 1-3 0,-7-1 2 0,-6 1 0 15,-4-1 0-15,-11 2 1 0,-4 0 0 0,-5 0 0 0,-5 0 0 16,-7 1-3-16,1 2 4 0,-3 0 1 0,-2 1 3 16,0 0-1-16,0 0-4 0,0 0-2 0,-2 0-5 15,-5 0 3-15,-2 0 0 0,-2 0 0 0,0 0-1 16,-2 0-12-16,1 4-12 0,2-1-20 16,2 2-30-16,2 0-35 15,5-1-56-15,1 2-89 0,1-2-267 16,4-1-1158-16</inkml:trace>
  <inkml:trace contextRef="#ctx0" brushRef="#br0" timeOffset="68523.9553">13999 10388 2135 0,'0'0'355'0,"0"0"-40"0,0 0-87 0,0 0-42 16,0 0-39-16,0 0-31 0,0 0-28 0,0 0-17 15,0 0-22-15,0 0-15 0,0 0-13 16,0 0-8-16,0 0 3 0,64-77 3 0,-4 74-1 16,6 2 2-16,6-1-3 0,4 1-2 15,3 0 2-15,3 2-4 0,-1-2 2 0,0 1-2 0,-3 0-2 16,-8-2 0-16,-8 0-4 0,-7 1-2 16,-8-1-2-16,-6 2 4 0,-9-3-1 0,-10 0 2 15,-3 1 1-15,-8 0-3 0,-3 1 3 16,-4-1 2-16,-1 2-1 0,-3 0 3 0,0 0-6 15,0-1-7-15,0 1-2 0,0 0-5 0,-3 0 1 16,-2 0-6-16,-3 3-12 0,-4 0-29 0,-5 3-33 16,2 0-45-16,-5 2-58 0,-2 2-91 0,5-4-421 15,4-2-982-15</inkml:trace>
  <inkml:trace contextRef="#ctx0" brushRef="#br0" timeOffset="68822.7645">14437 10362 2484 0,'0'0'274'0,"0"0"-120"0,0 0-81 0,0 0-19 16,0 0 4-16,0 0 15 0,0 0 31 15,0 0 3-15,0 0 10 0,0 0-12 16,0 0-33-16,0 0-10 0,-6 146-13 0,6-114-9 16,2 3-6-16,0 0-3 0,-2 3-2 0,1 0-1 15,-1 4-2-15,0-1-7 0,1 2 0 0,-1 0-5 16,-2 1-2-16,0 0 3 15,-4-1-13-15,4 1 5 0,-1-2-1 16,-2 0-4-16,2-6 10 0,-3-1-7 0,3-2 3 0,-5-3-8 16,4-2 0-16,-4-3 0 0,4-3 0 0,-3-3 0 0,-2-1 0 15,3-3 0-15,1-1 0 0,0 0-8 0,0-2-20 16,0-1-26-16,-1 1-37 0,-1-2-47 16,5-1-81-16,0-1-165 0,1-3-836 0,1-2-500 0</inkml:trace>
  <inkml:trace contextRef="#ctx0" brushRef="#br0" timeOffset="69396.4547">15095 10921 1463 0,'0'0'868'0,"0"0"-649"0,0 0-62 16,0 0-46-16,0 0-35 0,0 0 7 15,0 0-3-15,0 0-1 0,0 0 0 0,0 0-8 0,0 0-15 16,0 0-17-16,140 23-4 16,-103-18-9-16,7-1 0 0,-1-3-1 0,0-1-2 15,4 1 3-15,-4-2-2 0,-3-4-2 0,0-2 2 0,-7-2-5 16,-4 1 0-16,-6-3 3 0,-2-2 4 0,-3 1 0 16,-3-2 2-16,-5 1-3 0,-4 1-7 15,0 0 7-15,-3 0-6 0,-3 3 0 16,0 2 1-16,0 1-8 0,0 0 0 0,-3 2-4 0,-3 2-4 15,-4 2 7-15,-1 0-7 0,-8 0-2 16,-5 7 3-16,-8 5-6 0,-6 1 2 0,-3 5-3 0,-2 1 1 16,-2 3 0-16,8 2 1 0,1 2 2 15,6 3-2-15,5 0 3 0,4 1-4 16,6 0-1-16,4 0 4 0,9 0-6 0,2-1 4 16,12 0 2-16,6-2-2 0,12-1 3 15,10 0 0-15,10-3 1 0,8-2 2 0,10-5-2 0,5-3 1 0,3-5-1 16,-1 0-1-16,-2-3 2 0,2-3 1 15,-3-2-1-15,-7 0 1 0,-4 2-2 0,-4-6-1 16,-9-2 1-16,-4 0 4 0,-11 0 2 0,-6-2 4 16,-11-1 4-16,-1-1-1 0,-9 0 4 15,-1 1-13-15,-3 0-8 0,-2 1 0 0,0 1 0 16,-2 1 0-16,-4 1 0 0,3 1 0 16,-6 0 0-16,1 2 0 0,2 0 0 15,-2 2 0-15,-2 0 0 0,2 0 0 0,0 3 0 16,3 0 0-16,-3 2 0 0,2 1 0 0,1 3 0 0,-2 1 0 15,3 1-10-15,-2 2-46 0,1-2-28 0,-2 2-26 16,-2-2-49-16,-3 2-64 0,0-2-143 16,1-1-694-16,2-6-619 0</inkml:trace>
  <inkml:trace contextRef="#ctx0" brushRef="#br0" timeOffset="70166.7868">9977 12297 0 0,'0'0'49'0,"0"0"475"0,0 0-62 15,0 0-79-15,0 0-44 0,0 0-41 16,0 0-49-16,0 0-39 0,0 0-32 0,-122-19-33 0,119 19-12 16,1 0-21-16,2 0-24 0,0 0-21 0,0 0-22 15,0 0-13-15,0 0-4 0,0 0 6 16,3 0 1-16,5 0 3 0,4 0 0 16,4 0-12-16,5 0 4 0,4 0-1 0,8 0 1 15,3 0 7-15,5 0-14 16,6 0-3-16,3 1-3 0,5-3-8 0,6-2 9 0,9 1 0 15,6-3 2-15,10-1 6 0,6-1-9 0,9 2-3 0,8-1-2 16,7 0-2-16,6-1-1 0,7 2 3 0,4-2-4 16,1 0-6-16,1 3 4 0,3-2-1 15,-2-1 0-15,1 2 9 0,0-2-8 0,2 0 0 16,-1 1-1-16,3-2-6 0,-1 1 11 0,1 3 0 16,-1-4 1-16,2 1 3 0,3 2-8 0,-1-1 1 15,0 0-1-15,4 2-2 0,-3-1 2 16,1 3 2-16,3-3-2 0,3 0 1 0,0 3-2 15,-2-2-3-15,-3 3 2 0,-6-2 5 0,-2 1-6 16,-9-1 1-16,-7 0-3 0,-9-1-7 0,-11 0 9 16,-6-2 1-16,-14 0 1 15,-11 0 5-15,-13 0-2 0,-9-1 2 0,-14 0 0 0,-6 2-2 0,-8-2-8 16,-6 2 0-16,-7-1 0 0,-4 4 0 16,-1 0 0-16,-3 0 0 0,-1 2 0 15,0 1 0-15,0 0 0 0,-1 0 0 0,-4 0 0 0,-3 0 0 16,1 0 0-16,-2 0 0 0,-2 4 0 15,1-2 0-15,0 3 0 0,-1 1 0 0,2 2 0 16,1 0 0-16,0 0 0 0,2 1-11 16,0 1-28-16,-1 0-13 0,3 1-13 0,-2 1-21 0,3 0-29 15,-4-1-37-15,4 1-71 0,-1 0-144 16,-2-3-663-16,4-3-637 0</inkml:trace>
  <inkml:trace contextRef="#ctx0" brushRef="#br0" timeOffset="70985.1419">11622 13130 1125 0,'0'0'459'0,"0"0"6"0,0 0-106 16,0 0-90-16,0 0-34 0,0 0-48 0,0 0-40 16,0 0-34-16,0 0-34 0,0 0-27 15,0 0-26-15,0 0-16 0,0 0-7 0,15-87-1 16,-15 103 7-16,-3 7 1 0,0 0 3 0,-5 2 5 16,2 2-5-16,-2-1 3 0,-3 0-3 15,-4 0 1-15,-1 1 1 0,-6 1 2 0,-4-2-1 16,-4-1-2-16,0 0 3 0,0-5-8 0,1-3-2 15,1-1 4-15,0-5-11 0,0-2 7 16,0-6 1-16,1-1-4 0,-1-2 9 0,2 0-6 16,0-4-2-16,1-6 0 0,3-1-4 0,2-2 2 0,0-2-2 15,6-1-1-15,1-1 0 0,1-3 1 0,6 2 1 16,1-2 0-16,1 0 3 0,4 0-4 16,0-1-3-16,7 0 2 0,1-2-6 0,4 1 6 15,4 2 0-15,2 1 1 0,5 1 3 16,4 2-4-16,6-4 0 0,2 2 2 0,6 2-3 15,2 0 0-15,6 1 1 0,3 0 1 0,4 0 4 16,5 2 1-16,5 0 4 0,5 2 3 16,2-1 4-16,4 3 3 0,3 1-4 0,4 1 1 0,-1 0-5 15,2 2 1-15,3 0 1 0,-2 0-3 16,0 3 6-16,-3-2-6 0,-4 2 2 0,-4-2 1 16,-3-1-7-16,-7 1 2 0,-4 0-3 0,-5 0 0 15,-7-1 1-15,-9-1 1 0,-6 1 1 16,-7 0 1-16,-8-1 0 0,-5 1-2 0,-8 2-8 15,-1 0 0-15,-4 1 0 0,-1 0 0 0,0 0 0 0,0 1 0 16,-1 0 0-16,0 0 0 0,-3 1 0 16,-1 0 0-16,-4 0 0 0,2 0 0 15,1 0 0-15,-2 2 0 0,2 1 0 0,0 0 0 16,2 1 0-16,-1-1 0 0,1 2 0 0,0 0 0 16,2-1 0-16,-3 3 0 0,1 0-12 0,2 1-29 15,-3 0-9-15,0 2-15 0,0 1-13 0,-1 2-26 16,-4 1-30-16,-1 1-39 15,-3 3-77-15,0 0-134 0,3-5-567 0,2-3-679 16</inkml:trace>
  <inkml:trace contextRef="#ctx0" brushRef="#br0" timeOffset="71288.0044">12835 13200 2322 0,'0'0'372'0,"0"0"-68"0,0 0-103 16,0 0-60-16,0 0-26 0,0 0-30 15,0 0-27-15,0 0-11 0,0 0-15 0,0 0-1 16,0 0 7-16,0 0-6 0,0 0 2 16,-126 85-4-16,104-48-5 0,-1 3 3 0,3 3-7 15,0 3-4-15,1 3-2 0,1 1-8 0,3-2 2 16,2 2-4-16,5-2 1 0,2 3-2 0,5-3 1 15,2-2-3-15,0 0-2 16,8-3-2-16,1-4 0 0,1-5 1 0,1-3-2 0,1-6-8 16,2-7-15-16,-3-5-15 0,4-7-22 0,-2-5-22 15,5-1-24-15,-3-7-39 0,0-5-70 0,0-2-144 16,-3 1-569-16,-6 3-729 0</inkml:trace>
  <inkml:trace contextRef="#ctx0" brushRef="#br0" timeOffset="71853.8843">12353 13708 1785 0,'0'0'392'0,"0"0"-124"15,0 0-90-15,0 0-40 0,0 0-21 0,0 0-9 16,0 0-7-16,138-52-17 0,-84 46-17 0,10-2-12 16,10 2-10-16,3 0-3 0,6 1-8 15,6-2-6-15,-1-1-4 0,0-1-5 0,0-2-2 16,-2 0-1-16,-5 0-1 0,-6 0 0 15,-7 0-1-15,-11 0-2 0,-8 1 1 0,-8-3-1 0,-11 2 6 16,-6-2 5-16,-6-1 6 0,-8 1 5 16,-2 2-2-16,-5 1-2 0,-2 0-6 15,-1 1 0-15,-1 0-3 0,1 2-4 0,-3-1-3 16,-5 2-4-16,0 0-3 0,-1 0-3 0,-3 1 0 0,0 2 1 16,-1 0-1-16,-3 0 2 15,3 3-1-15,-3 0-3 0,0 0 2 16,-1 0-1-16,-2 3 2 0,2 2 0 0,-6 2-2 0,3 5 0 15,-1 2-2-15,1 2-2 0,-1 4 3 0,1 2-1 16,2 2 2-16,-1 2-1 0,3 1-2 0,-2 1 0 0,6 1-1 16,1 1 1-16,2 0-1 0,6 1 2 15,3-2 0-15,0 0-2 0,8-3 1 0,7-2-2 16,5-2 5-16,5-3 3 0,10-4 1 0,6-3 1 16,6-2-1-16,8-6-7 0,4 0 6 15,3-4-2-15,1-1 3 0,0-4 7 16,4-2-11-16,-5-1 0 0,-1-1-3 0,-7 0-3 15,-4-2 6-15,-10 1 2 0,-3 0 0 0,-12-2-3 16,-4 2 1-16,-5 1-1 0,-7-2 2 0,-4 2 5 16,-3 0-3-16,-2 4 1 0,-2-1-2 0,-4 3-5 15,-3-1 2-15,-2 3-2 0,-5 0 1 0,1 1 3 16,-3 0-5-16,0 3 3 0,3 2-4 0,-1 0-1 16,2 0 3-16,0 1 0 0,2 1 1 15,3 0-4-15,2 0-8 0,0-1-14 0,0 0-24 16,5 1-39-16,2 0-70 0,0-2-197 0,0-1-887 0,0-3-548 15</inkml:trace>
  <inkml:trace contextRef="#ctx0" brushRef="#br0" timeOffset="74888.0534">8039 15469 1152 0,'0'0'487'0,"0"0"-98"0,0 0-71 16,0 0-71-16,0 0-40 0,0 0-44 0,0 0-31 15,0 0-23-15,-121-44-16 0,113 44-16 0,0 0-11 16,3 0-7-16,0 1-12 0,3 2-6 16,-1-1-8-16,4 1-8 0,-1 1 6 15,0 1-5-15,2-1 4 0,5 1 7 0,6 1-10 16,6-1 4-16,5 0-6 0,13-3-3 0,6-2 0 15,9 0-7-15,6-1-3 16,7-5-3-16,6-1-6 0,6-2 1 0,5 0-1 16,1-2 2-16,3 0-5 0,1 0 6 0,1 1-3 15,-3-1-3-15,-3-1 7 0,-4 2-4 0,-8-1 0 0,-8 2 5 0,-8 0-5 16,-5 2 0-16,-11 1-1 0,-9 2-5 16,-8 0 5-16,-9 2-3 0,-6 1 6 0,-3 0 0 15,-3 1-3-15,0 0-1 0,-7 0-2 16,-5 1 1-16,-8 5 0 0,-7 0 0 15,-4 2-3-15,-1 0-15 0,-7 2-11 0,4-1-22 0,-1 0-26 16,4 2-29-16,1-1-44 0,2 3-60 0,4-2-143 16,4-2-604-16,6-3-714 0</inkml:trace>
  <inkml:trace contextRef="#ctx0" brushRef="#br0" timeOffset="75329.983">7888 15963 1613 0,'0'0'612'16,"0"0"-265"-16,-129 36-95 0,88-24-53 0,10 0-46 15,4-2-30-15,9-2-32 0,3 0-17 16,5-2-18-16,5 0-10 0,1-2-7 0,4 1-9 16,0-2 5-16,5 1-4 0,5 0 3 0,3-1 2 15,6 0-13-15,4-2 5 0,8-1-7 16,7 0-5-16,4-4 0 0,8-1-4 0,3-1 0 15,9 1-3-15,5-2-1 0,3-2-3 16,3 1-3-16,0-2 4 0,7-2-7 0,1 1 6 0,1 0 0 16,1-2-3-16,0-1 9 0,3 0-10 0,-6-1 2 15,-1 0 2-15,-5 1-10 0,-8 3 10 16,-2-2-3-16,-9 2 0 0,-7 0 7 0,-10 2-7 16,-5 1 5-16,-11 2-1 0,-8 2-4 0,-5 1 7 15,-2 1-2-15,-5-1 7 0,-2 3 0 0,0 0 1 16,0-1-4-16,-3 1-9 0,-4 0 7 0,-1 0-9 15,0 0 1-15,-2 1 4 0,-3 2-13 16,2 2 10-16,0-2-3 0,1 1-3 0,4-1 13 16,0 0-11-16,-1 1 6 15,4 0-2-15,0-1-8 0,-1 0 6 0,3 0-3 0,-1-2 1 16,0 0 2-16,3 1-10 0,-2 1-6 16,1-1-11-16,0 0-10 0,0 1-18 0,0 0-20 0,0-1-27 15,0 1-55-15,2 0-79 0,0 0-237 0,-1-1-902 16</inkml:trace>
  <inkml:trace contextRef="#ctx0" brushRef="#br0" timeOffset="76833.3625">10744 14858 1050 0,'0'0'348'0,"0"0"4"0,0 0-81 16,0 0-48-16,0 0-14 0,0 0-26 0,0 0-32 15,-2-119-26-15,9 101-26 0,4 1-25 0,5-1-5 16,5-3-12-16,5 3-8 0,5 0 1 16,9 0-14-16,2 1-1 0,8 0-6 0,1 3-4 0,0 1-3 15,-3 5-2-15,-2 5-1 0,-5 3-5 16,-1 0-4-16,-7 4-4 0,-5 4-3 0,-6 4 3 16,-6 2-4-16,-4 5 1 0,-3 1-4 0,-6 4-5 15,-3 4 9-15,-7 2-1 0,-7 5 6 0,-7 1 7 16,-4 1-9-16,-2-3 1 0,-3-1-2 15,0-1-6-15,0-4 7 0,3-1-1 0,4-4-1 16,2-4 3-16,2-1-4 0,7-2-2 0,2-6-1 16,3-1 0-16,3-1 0 0,3-1 1 0,1-1-1 15,3-1-2-15,7 0 4 16,7-3-2-16,4 0 4 0,8 1 2 0,3-1-4 0,6 0 0 16,4 1-4-16,-2-1-1 0,0 2 4 0,-1 2-1 15,-4 0 3-15,-3 2 3 0,-3 2-7 0,-3 1 0 16,-5 1-1-16,-2 3 0 0,-5 2 4 15,-7 2 1-15,-3 2-1 0,-4 0-6 0,-5 2 6 16,-9 3 1-16,-3 0 1 0,-6 3 9 0,-4-1-10 16,1-3 1-16,-2-2-1 0,-1-4 0 0,4-1 3 15,0-3 0-15,-3-4 1 0,5-1 1 0,-2-2-6 16,2-3 1-16,3-1 0 16,2-4-3-16,1 0-4 0,3-2-13 0,4-6-23 15,2 0-36-15,6-7-58 0,0-2-139 0,6 3-502 16,0 4-923-16</inkml:trace>
  <inkml:trace contextRef="#ctx0" brushRef="#br0" timeOffset="77172.035">12322 14754 2285 0,'0'0'323'0,"0"0"-74"0,0 0-58 15,0 0-45-15,0 0-32 0,0 0-44 0,0 0-17 16,0 0-11-16,0 0-12 0,-132 35 2 15,108-16-8-15,8 0-2 0,2 2-5 0,7 2-8 16,4 0-2-16,3 3-2 0,5 0 3 0,9 2 1 16,6-1 5-16,5 0-4 0,6-1 0 0,5-3 3 15,0 2-3-15,4 1 5 0,2 0 3 0,-3-3-7 16,-2 2 0-16,-5 0-5 16,-4-2-8-16,-5 0 7 0,-6 0-3 0,-6-1 2 0,-5-2 4 15,-1 3-8-15,-5-5 1 0,0 0 0 16,-8 0 2-16,-9-2 5 0,0-2 3 0,-8-1-2 15,-2-1-3-15,-3-3 3 0,-4-1-5 0,2-2 1 16,-3-1 3-16,-1-2-6 0,-2-2 3 16,0-1-3-16,2 0-2 0,0-2 2 0,3-4-4 0,1 0-3 15,2-1-10-15,4-2-17 0,3-1-22 0,5-2-29 16,4 0-42-16,5-4-90 0,6 4-278 16,0 4-1020-16</inkml:trace>
  <inkml:trace contextRef="#ctx0" brushRef="#br0" timeOffset="77518.8841">12414 14809 2083 0,'0'0'410'0,"0"0"-89"16,0 0-95-16,0 0-60 0,0 0-43 0,0 0-38 15,0 0-22-15,0 0-16 0,0 0-8 16,0 0-5-16,162-114-3 0,-110 105-4 15,8-2-2-15,1 2-3 0,0 4-3 0,-2 0-1 0,-5 0 4 16,-5 2-5 0,-2-1 3-16,-7 0-5 0,-5 1-4 15,-5 0 4-15,-9 1-2 0,-8 0 2 0,-4 1 6 0,-5-1-3 16,-3 2 3-16,-1 0-1 0,0 0-4 0,-4 0-4 0,-6 0-3 16,-3 0-2-16,-7 0-4 0,0 0-2 15,-4 3-2-15,-1 1 0 0,5 0 3 16,4 1 0-16,1-3 2 0,7 1-6 0,3 1-6 0,2 1-4 15,3 0-13-15,0 2-10 0,3 0-15 0,4 1-28 16,7 1-24-16,2 2-41 0,7-2-58 0,0-1-97 16,-2 0-313-16,-6-3-892 0</inkml:trace>
  <inkml:trace contextRef="#ctx0" brushRef="#br0" timeOffset="78117.6563">13744 15219 1715 0,'0'0'331'0,"0"0"18"0,0 0-80 16,0 0-40-16,0 0-31 0,0 0-44 0,0 0-37 16,0 0-23-16,0 0-15 0,0 0-14 0,0 0-8 15,0 0-11-15,0 0-6 0,0 0-1 0,-91-53-5 16,91 50-4-16,-1 2-4 0,1 1-10 0,0 0-3 15,0 0-5-15,0 0 0 0,0 0-2 0,0 0 1 16,0 0-3-16,0 0-4 16,0 0 4-16,0 0-5 0,1 0 6 0,0 0 0 0,3 3-2 0,2-2 4 15,1-1-3-15,0 2 2 0,0-1 3 16,3 0 0-16,1-1 2 0,1 0-3 16,2 0-2-16,-2 0-4 0,1 0 2 15,3 1 0-15,-1 1-1 0,4-2 4 0,1 0-4 0,2 1 0 16,2-1 0-16,0 0-3 0,4 0 3 15,3 0 2-15,0 0-6 0,1 0 5 16,3 0-3-16,0-1-1 0,-1-2 4 0,3 2-2 16,-4-2 1-16,6 0-1 0,0 2 0 0,4-1-2 0,-2 1-2 15,6 1 2-15,-3 0-1 0,4 0 4 0,-4-1-2 16,4 1-2-16,-5 0 6 0,-1 0-8 0,3 0 6 16,-8 0 1-16,-2 1-7 0,-7-1 8 15,-3 0-6-15,-8 0 0 0,-5 0 5 0,-5 0-4 16,-1 0 4-16,-6 0 1 0,1 0-3 0,-1 0 5 15,0 0-7-15,0 0 0 0,0 0 0 0,0 0 0 16,0 0 0-16,-1-1 0 0,-1 1 0 0,-2 0 0 16,0-1 0-16,1 1 0 0,-3 0 0 15,3 0 0-15,-4 0 0 0,4 0 0 16,-4 0 0-16,4 0 0 0,-3 0 0 0,2 0 0 0,-5 0 0 16,5 0 0-16,-3 0 0 0,0 0 0 15,3 0 0-15,-4 1 0 0,4 0 0 16,-3 0 0-16,3-1 0 0,-3 1 0 0,-2 0-41 15,0-1-14-15,-1 1-33 0,-1 1-48 0,0-4-91 16,1 2-338-16,4 0-1171 0</inkml:trace>
  <inkml:trace contextRef="#ctx0" brushRef="#br0" timeOffset="79110.5749">16110 14927 0 0,'0'0'511'0,"0"0"35"0,0 0-104 0,0 0-71 15,0 0-51-15,0 0-56 0,0 0-43 0,0 0-46 16,-41-134-31-16,41 117-30 0,-1-1-25 0,4-1-11 16,5 0-17-16,5 1-9 15,4 0-11-15,6-1-6 0,5 2-1 0,4 1-6 0,2 2 1 16,4 1-5-16,1 4-5 0,0 2-3 0,-4 4-9 16,-1 3 2-16,-2 0-6 0,-3 3-3 15,-2 5 8-15,-6 4-10 0,0 2 4 0,-2 2-4 16,-8 2-5-16,-1 4 6 15,-3 3-3-15,-7 1 4 0,-1 3 6 0,-8 1-2 16,-7-1 3-16,-1 0 0 0,-3-3 1 0,-6-1-2 16,3-1-1-16,-3-3 4 0,3-1-7 0,3-3 2 15,1-4 0-15,7 0-4 0,0-4 5 0,4 1-4 16,4-4-1-16,2-1 1 0,2 1-9 0,0-2 8 0,3 1-2 16,6 1 1-16,4-1 8 0,5 3-6 0,6 2 4 15,8 0-3-15,6 2-3 0,4 0 0 16,-1 1 3-16,-1-1 2 0,1 3-3 15,-7-3 4-15,-5 2-5 0,-4-3-1 0,-10 2 7 0,1-2-8 16,-7-1 2-16,-5 1 3 0,-3 1-8 0,-1 1 7 16,0-1-2-16,-7 1 2 0,-4 1 9 15,-3-1-2-15,-6 3 4 0,-1-2-1 0,-3 0-5 0,-3-2-1 16,-1-3-5-16,2-3 3 16,-1 1 2-16,4-2 1 0,-4 1 0 0,2-3-5 0,-1 0-2 15,4-2 0-15,1-1 1 0,0 0-2 16,3-5-4-16,5-3-12 0,2 0-18 0,3-2-27 15,4-4-43-15,4-2-105 0,4 2-283 16,0 5-966-16</inkml:trace>
  <inkml:trace contextRef="#ctx0" brushRef="#br0" timeOffset="79676.9075">17793 14556 1798 0,'0'0'270'0,"0"0"8"0,0 0-30 0,-129-9-43 0,91 9-38 16,6 0-51-16,1 4-38 0,3 2-11 0,7 3-28 15,1 1-12-15,8 1-6 0,3 2-14 16,3 0 4-16,8-1-3 0,-2 2 1 0,7 2 8 16,10 1 1-16,5 4 8 0,7 2 1 0,6 1-3 15,2 0-3-15,7 1-5 0,4 1-3 16,0 2-3-16,-1 2-1 0,1 4-4 0,1 2-1 15,0 1 1 1,-4 2-4-16,-3 1 3 0,-4 0 0 0,-2-3-3 0,-8-4 3 0,-4 0-2 16,-6-3-1-16,-6-1 3 0,-8-4-1 0,-4-2 1 15,-2-2 2-15,-10-2-6 0,-5 0 1 0,-4-3-1 16,-2-3 0-16,-6 0 7 0,-1-4-1 0,-2-1-2 16,-3-2 0-16,-1-2-9 0,-2-4 5 0,1 0 1 15,-2-6 1-15,1-3 7 0,0-4-7 0,4-2 1 16,0-4 0-16,7-4 1 0,3-3 1 15,10-3-3-15,3-2 0 16,10-4-5-16,3-5 1 0,11-3-2 0,8-6 2 0,7-5 4 0,9-2-2 16,0 1 1-16,3-1-2 0,1 1-1 15,3 4 1-15,-3 5 0 0,-1 6 4 16,-2 2-1-16,-3 5 4 0,-4 4 1 0,-6 2-1 0,-5 4 11 0,-3 2-4 16,-4 2 3-16,-3 2 2 0,-5 2-7 15,-3 2 6-15,-2 3-3 0,-1 1-1 0,-4 2 0 16,-2 1-8-16,-4 3 1 0,-4 3-6 15,-4 0 0-15,-5 0-2 0,-6 4 1 0,-1 2 4 16,-2 1-8-16,0 1 8 0,2 1-3 0,3 2-2 16,2 0 4-16,4 0-7 0,2 2-6 0,1 0-14 15,7 1-21-15,2-1-29 0,1 1-40 16,5 0-61-16,1 3-122 0,1-7-468 0,2 0-895 16</inkml:trace>
  <inkml:trace contextRef="#ctx0" brushRef="#br0" timeOffset="79929.1091">18642 14921 1815 0,'0'0'822'0,"0"0"-432"16,0 0-133-16,0 0-82 0,0 0-49 16,0 0-24-16,0 0-24 0,0 0-19 0,0 0-12 15,0 0-20-15,0 0-12 0,0 0-10 0,0 0-3 16,0 0-2-16,4-3 1 0,-4 6 1 15,0 3-4-15,0-1 3 0,0 3-4 0,0 0 3 16,0 3 2-16,0-1-13 0,4 2-21 0,0-2-38 16,2 0-54-16,2-2-61 0,3-2-138 0,-3-2-628 15,0-3-758-15</inkml:trace>
  <inkml:trace contextRef="#ctx0" brushRef="#br0" timeOffset="80400.6094">20075 14457 1798 0,'0'0'379'15,"0"0"-97"-15,0 0-74 0,0 0-37 0,0 0-19 16,0 0-32-16,0 0-18 0,0 0-12 0,0 0-15 16,0 0-21-16,32-120-9 0,-32 119-5 0,0-2-10 15,0 3-6-15,0 0-10 0,0 0-9 16,0 0-3-16,0 3-3 0,-3 3 3 15,-4 3 1-15,-3 3 2 0,-1-1 2 0,-5 4 1 16,-2 1 7-16,-6 4 1 0,-2 2 1 0,-5 4 0 16,-4 3-8-1,1 2 0-15,-4 2-3 0,-2 5-4 0,2-1 3 0,0 4-6 16,0 1 2-16,-2 2-1 0,5 0-3 0,3-2 8 0,1 2-3 16,3-2 2-16,2 1 5 0,5-1-6 15,1-2-2-15,7-3 1 0,1 0-4 0,6-1 2 0,5-2 3 16,1-2 2-16,1-3 0 0,12-2-2 15,5-1 1-15,7-4 3 0,5-2 4 0,6-1-1 0,6-2 4 16,7-5-4-16,3-2-6 0,4-4 7 16,-1-4-5-16,2-2 0 0,-5 0 6 15,-4-2-9-15,-3-5 3 0,-9-3 0 0,-7-2 0 0,-5-4 5 16,-8 1 4-16,-3-5 1 0,-6 1-2 16,-6-2-1-16,-1-1-6 0,-1 1-1 0,-9 2 2 15,-6 0-6-15,-5 1 1 0,-4 2-3 0,-10 1-6 16,-1 2 8-16,-5 4-2 0,0 1 1 0,-3 3 9 15,1 4-10-15,2 1 1 0,3 0-3 16,2 7-7-16,8 3 9 0,3 4-2 0,6 6-12 16,4 2-23-16,5 5-48 0,3 4-85 0,3 2-167 15,1-8-860-15,6-8-573 0</inkml:trace>
  <inkml:trace contextRef="#ctx0" brushRef="#br0" timeOffset="81926.8044">11095 16156 0 0,'0'0'171'0,"0"0"68"0,0 0-86 0,0 0 31 16,0 0 51-16,0 0 43 0,0 0-3 15,0 0-36-15,0 0-42 0,0 0-36 0,0 0-25 16,0 0-27-16,-79-5-23 0,79 5-13 16,0 0-16-16,0 0 1 0,0 0 1 0,1 0 6 15,1 0 5-15,1 0 4 0,2 0 11 0,2 1-7 16,4 2-6-16,2-1-13 0,2 0-18 0,2 1-5 15,1-1-6-15,2 1-2 0,0 0-5 0,4-1-5 16,-2 1 7-16,5-1-3 16,3 1 3-16,2 1 4 0,1-1-8 0,4 0 1 0,-1 0-5 15,5-1-1-15,3-1 1 0,1 0 2 0,3-1 1 16,1 0-1-16,4 2-4 0,1-6-2 16,2 0-2-16,0 0 2 0,1-2-6 0,0 2 2 0,1-1-3 15,0 0-4-15,-1 0 6 0,0 0-7 16,2 2 2-16,0-2 4 0,2 0-8 0,-1 2 7 15,2 0-4-15,0 1 0 0,1 0 7 16,-1 1-3-16,1-2 4 0,1 2-2 0,-2-2-2 16,3 2 3-16,-3 0 1 0,7-1 4 0,2-1 1 15,2-1-2-15,6 0-3 0,-4 0-8 0,5 1 1 16,0 1-1-16,-3 0 0 0,1-1 3 0,0 1-3 16,0 0 2-16,-2-1-4 0,5 0-2 15,-3-1 6-15,-3 2-4 0,0 0 5 16,-1 0-1-16,-5 1-5 0,-1 0 2 0,1 1-2 15,1 0 2-15,1-2 2 0,1 1 1 0,2 1 1 0,2 0-1 16,-2 0-2-16,-2 0-3 0,-4 0 4 16,1 0 1-16,-4 1-2 0,4-1 3 15,-5 2-5-15,4-2-2 0,-3 0 6 0,3 0-4 0,-4 0 4 16,5 0 0-16,-4 0-3 0,2 0 0 0,-3 0 0 16,2 0 1-16,-3 0 4 0,-1 0 0 15,1 0-1-15,4 1-3 0,-1 0-1 0,1 1-2 0,1 0 2 16,-2 0 5-16,3-1-2 0,0 2 2 15,-4-1-3-15,0-2-4 0,1 0 5 0,-3 1-3 16,2 0 3-16,-1-1 3 0,-1 2-7 0,4-1 5 16,-4 0-3-16,0-1 0 0,2 1 4 15,-2-1-2-15,0 0 3 0,-1 0-3 16,0 0 0-16,0 0-4 16,4 0 2-16,-1-2 3 0,-1 1-3 15,2-2 5-15,-4 1-5 0,0 0-2 0,2-1 4 0,-1 1-6 16,1 0 6-16,-1 0 2 0,1 1-7 0,2 1 5 0,-1 0-5 15,1 0 0-15,0 0 7 0,1 0-5 0,-1 0 5 0,1 0-2 16,-3 0-4-16,1 0 0 0,-2 1-4 0,0 2 6 16,0-2 1-16,-2 0 1 0,1 0 2 15,-1-1-8-15,0 1 4 0,-1 1-2 0,1-1 0 16,-4 0 6-16,-1 1-6 0,0-1 4 16,-1 1-2-16,-1 0-4 0,-1 0 5 0,-2 1-3 15,2-2 3-15,-5 2-3 0,3-2 0 0,-4 0 0 0,1 2 0 16,-4-2 0-16,-2 0 0 0,-1 0 0 15,-4-1 0-15,-2 0 0 0,-3 0 0 0,0 0 0 16,-5 1 0-16,-3-1 0 0,-2 0 0 0,-3 2 0 16,-4-2 0-16,0 0 0 15,-5 0 0-15,-4 0 0 0,-1 0 0 0,-3 0 0 0,0 0 0 0,0 0 0 16,-2 0 0-16,0 0 0 16,0 0 0-16,0 0 0 15,0-2 0-15,0 2 0 0,0 0 0 0,0 0 0 0,0 0 0 0,0 0 0 16,0 0 0-16,0 0 0 0,0 0 0 0,0 0 0 15,0 0 0-15,0 0 0 0,0 0 0 0,0 0 0 16,0 0 0-16,0 0 0 0,0 0 0 0,-2 0-9 16,0 0-22-16,0 0-12 0,-3 4-19 15,-1 1-31-15,-2 0-53 16,-3-1-97-16,1-1-288 0,5-3-942 0</inkml:trace>
  <inkml:trace contextRef="#ctx0" brushRef="#br0" timeOffset="83109.0287">14789 16661 1440 0,'0'0'254'0,"0"0"47"0,0 0-28 16,0 0-92-16,0 0 1 0,0 0-48 15,0 0-26-15,0 0-22 0,-19-127-32 0,39 111-2 16,3-3-4-16,8-1 0 0,6 1 9 0,6 0-3 0,0 2-1 15,8 2-5-15,-1 3-10 0,5 2-10 16,-2 4-8-16,-4 4-8 0,-2 2-4 0,-1 4 0 16,-7 4-6-16,-5 3-1 15,-4 5 1-15,-7 0-4 0,-3 5 3 0,-3 3 2 16,-9 4-7-16,-7-1 6 0,-2 2-2 0,-14 2-2 0,0 2 4 16,-12 1-2-16,-4 0 2 0,0 0 2 0,-3-2-4 15,-2-5 2-15,2 0-3 0,-1-6 3 16,4-2 1-16,5-4 3 0,0-3-2 0,5-1-4 15,7-3 6-15,3-4-5 0,5 0 6 0,3-2 3 16,3-1-7-16,0-1 6 0,2 0-5 0,7 0-6 16,4-2 5-16,8-2-6 0,5 2 1 15,3 0 5-15,5 2-5 0,1 0 4 0,3 4 0 16,0 3-1-16,-3 3 6 0,1 1-4 16,-5 4-2-16,-2 0-3 0,-6 2-3 0,-2 1 0 0,-5 3-1 15,-4 2 9-15,-4-1-9 0,-5 3 8 16,-3-5-5-16,-1 1-3 0,-8-1 10 0,-4-3-6 15,-4 0 9-15,-4-1 0 0,-2-2-1 0,-4-2 9 16,-3-2 3-16,0-2 6 0,2-1 9 16,-2-1-3-16,3-2-5 0,-1 0-4 0,-1-2-5 0,1-2 0 15,2 0 1-15,-2 0 3 0,3-1-12 0,-2-3 0 16,5-1-5-16,0-1-5 0,-1 0 12 16,8 0-6-16,-2-1 3 0,6 0 0 15,2 0-12-15,3 0 8 0,1-1-5 16,4-2-4-16,1 1 1 0,0-2-22 0,3 1-25 15,6 1-43-15,2-1-65 0,7 1-98 0,-7 2-279 0,-1 2-833 16</inkml:trace>
  <inkml:trace contextRef="#ctx0" brushRef="#br0" timeOffset="83343.8309">16145 16877 3045 0,'0'0'145'0,"0"0"9"16,0 0-41-16,0 0-4 0,0 0-19 16,0 0-25-16,0 0-23 0,0 0-25 15,0 0-7-15,0 0-11 0,0 0 1 0,0 0-5 0,0 0 5 16,-5 3-1-16,5 5-14 0,3 0-16 16,3-2-37-16,5 2-55 0,1-2-68 15,5 0-184-15,-4-2-777 0,-4-3-535 0</inkml:trace>
  <inkml:trace contextRef="#ctx0" brushRef="#br0" timeOffset="83826.9322">16743 16509 2163 0,'0'0'246'0,"0"0"-13"0,0 0-62 0,0 0-22 0,0 0-16 16,40-125-14-16,-14 106-28 0,0 4-14 0,7-1-23 16,4 4-8-16,3 1-4 0,2 4-18 0,4 1 7 15,-3 5-9-15,-1 1-6 0,-2 1 5 16,-3 7-13-16,-6 5 0 0,-4 4-4 0,-3 1-5 16,-9 3 4-16,1 5-5 0,-9 2 3 15,-3 3-2-15,-4 2 3 0,-9 3 1 0,-10 2-3 16,-1-1 6-16,-8 0-8 0,-2-2 2 0,-3 0 3 15,2-1-7-15,-1-5 7 0,0-4-3 0,2-4-1 16,2-1 9-16,5-5-9 0,5-2 4 16,6-4 4-16,4-1-12 0,8-3 6 0,0-2-5 15,6-2 0-15,8-1 10 0,6 0-3 0,9 0 2 16,4 0-5-16,6 2-2 0,3 4-1 0,-2-2 2 16,0 3 3-16,-1 3-5 0,-3-1 8 0,-2 0-5 15,-3 1-4-15,-4 2 6 0,-1 0-9 0,-5 4 6 16,-2 2 2-16,-5 2-8 0,-5-2 8 15,-4 3-8-15,-5-3 5 0,-3 0 5 16,-10 0-4-16,0 0 8 0,-6 0 1 0,-6-3 0 0,-2-1 8 16,-5-1-3-16,-5-2 7 0,-2-3-1 0,1-2-2 15,0-1-1-15,-3-3-8 0,1-2 3 16,-3 0 2-16,-1-1-3 0,2-5 2 0,3-2-6 16,0-1-4-16,5-2-10 0,4-2-21 15,3-1-36-15,9-1-68 0,3 0-165 0,11 2-886 16,3 5-578-16</inkml:trace>
  <inkml:trace contextRef="#ctx0" brushRef="#br0" timeOffset="104691.9731">21951 15555 92 0,'0'0'672'0,"0"0"-126"0,0 0-91 0,0 0-78 15,0 0-55-15,0 0-61 0,0 0-60 0,0 0-42 16,0 0-29-16,0 0-19 0,0 0-11 16,0 0-15-16,-87-36-15 0,87 36-16 15,0 0-16-15,0 0 0 0,0 0-11 0,0 0-3 16,0 0 1-16,0 0-12 0,2 0 6 0,7 0-5 16,8 0-2-16,4 0 9 0,6 0-10 0,10 0 4 0,3 0-5 31,8 0-6-31,3 0 0 0,2 0-2 0,0 0 0 0,2 0 0 15,-4 3 0-15,-4 0 1 0,0-1-4 16,-6 1 6-16,-6 0-7 0,-7 0 2 0,-3 0 3 0,-10-1-13 16,-5 1 11-16,-3-2-4 0,-5-1-3 0,-1 1 6 0,-1-1-13 15,0 3-5-15,-4 0-1 0,-3 2-18 0,-4 1-6 16,-5 1-22-16,0 2-35 0,-5 0-32 16,-6 2-63-16,-2-1-87 0,-2 4-221 0,8-4-649 15,5-3-197-15</inkml:trace>
  <inkml:trace contextRef="#ctx0" brushRef="#br0" timeOffset="105007.0999">21649 16075 1706 0,'0'0'475'16,"0"0"-179"-16,0 0-81 0,0 0-26 0,0 0-5 16,0 0-5-16,0 0-35 0,0 0-26 0,0 0-22 15,0 0-27-15,0 0-11 0,136 20-16 16,-92-25-14-16,2-1-6 0,4 2-5 0,2-1-3 15,5 2-2-15,-2 1-5 0,4 0-4 0,0 1-2 16,-4 1 4-16,1-2-3 0,-4 2 5 16,-3 0-4-16,-5 0-4 0,-2 0 7 0,-4 0-9 15,-6 0 1-15,-4 3 4 0,-5-1-11 0,-5 0 12 16,-4 1-3-16,-5-3-1 0,-3 0 7 16,-4 1-6-16,-2-1 4 0,0 1-1 0,0 1-2 15,0-2 2-15,-1 0-4 0,-4 0 4 0,2 0-2 16,-4-2 0-16,3 0-4 15,-4 0-9-15,0-1-9 0,4-2-26 0,-2 2-32 16,4-3-44-16,1 1-85 0,1-2-202 0,0 2-800 16,2 2-508-16</inkml:trace>
  <inkml:trace contextRef="#ctx0" brushRef="#br0" timeOffset="105505.1319">23740 15784 1429 0,'0'0'1073'0,"0"0"-889"16,0 0 10-16,0 0-11 0,0 0-29 0,0 0-20 15,0 0-43-15,0 0-30 0,0 0-14 16,0 0-16-16,0 0-9 0,0 0-5 0,0 0-5 15,0 0 2-15,-39-32-2 0,39 32 2 0,0 0 0 16,0 0 2-16,0 0-1 0,0 0-1 16,0 2 9-16,0-2-5 0,2 2 5 0,-1 1 2 15,5-1-10-15,-2-1 8 0,5 2-3 0,3-3-4 16,3 1 9-16,5-1-11 0,3 0 0 0,5 0-1 16,6 0-10-16,4 0 5 0,5 0-5 0,6 0 2 15,2-1 0-15,1 1-2 16,1-2 1-16,3 2-3 0,-2 2 3 0,-2-2-4 15,-2 0 1-15,-5-2 7 0,0 2-9 0,-6-1 8 0,-6 0 0 16,-3 0-6-16,-7 0 7 0,-4-1-5 16,-7 2 1-16,-3 0 4 0,-4 0-5 0,-3 0 7 0,-2 0-3 15,0-1 3-15,0 1 3 0,0 0-3 16,0 0-10-16,0 0 0 0,0 0 0 16,-1 0 0-16,1 0 0 0,-1 0 0 0,1 0 0 15,-2-1 0-15,0 0 0 0,1 1 0 0,0-2 0 16,-1 1 0-16,1 0 0 0,-1 0 0 15,-1-1-28-15,2 1-23 0,1-2-26 16,0-1-34-16,0-1-52 0,0 0-124 0,0 1-404 0,3 1-1067 0</inkml:trace>
  <inkml:trace contextRef="#ctx0" brushRef="#br0" timeOffset="105887.3977">25205 15083 2467 0,'0'0'247'0,"0"0"-28"0,0 0-44 16,0 0-21-16,0 0-26 0,0 0-17 0,0 0-25 15,0 0-21-15,0 0-5 0,62-117-20 16,-61 116-8-16,-1 1-10 0,2 0-15 16,-2 1-3-16,2 4-4 0,2 5 2 0,-2 4 1 15,1 6 3-15,3 4 4 0,2 3 0 0,0 7 7 16,1 2-1-16,-2 3 0 0,2 6 3 0,-2 5-14 15,-2 1 12-15,1 5 0 16,-4 0-6-16,-1 2 13 0,0 2-11 0,-1 1-1 0,2 1 0 16,-4-2-7-16,-2 0 3 0,-2-2-1 0,1-3 0 15,-4-1 5-15,2-2-5 16,-2-1-3-16,5-3-6 0,-3-4-5 0,2-6 4 0,0-6 3 0,3-4 7 0,0-5 5 16,1-5-9-16,1-4 0 0,0-5-6 15,0-4-2-15,0-3 6 0,0-1 2 0,0-1 2 16,1 0-1-16,2-2-4 15,3-6 0-15,2-4 0 0,0-2 0 0,2-4-11 16,7-4-13-16,-2-1-23 0,4-2-36 0,3-1-42 0,2-3-65 16,0-1-165-16,-3 7-840 15,-6 6-565-15</inkml:trace>
  <inkml:trace contextRef="#ctx0" brushRef="#br0" timeOffset="106150.5631">25998 15533 3031 0,'0'0'247'16,"0"0"-78"-16,0 0-29 0,0 0-28 0,0 0-16 15,0 0-24-15,0 0-14 0,0 0-17 16,0 0-13-16,0 0-4 0,0 0-11 0,0 0 0 16,0 0 0-16,0 0-6 0,69-71 0 0,-63 71-6 15,-2 0-3-15,-1 2 0 0,0 0 1 16,-1 4 3-16,1-2 0 0,-2 2-1 0,0-1-8 0,-1 2-13 15,0 0-17-15,0-1-20 0,0 2-30 16,0-1-51-16,0-2-84 0,0-1-191 0,0-2-898 16,1-2-427-16</inkml:trace>
  <inkml:trace contextRef="#ctx0" brushRef="#br0" timeOffset="106633.1444">26895 15366 1264 0,'0'0'1096'16,"0"0"-778"-16,0 0-106 0,0 0-17 0,0 0-46 15,0 0-30-15,0 0-24 0,0 0-19 0,0 0-17 16,0 0-9-16,0 0-11 0,0 0-7 16,0 0-4-16,11-83-10 0,-11 83-1 0,0 0-6 0,-3 0-9 15,-3 5 3-15,0 0-3 0,-3 2 2 16,-3 2 6-16,-1 1 0 0,-1 3 0 0,-4 0-3 15,3 3 0-15,-4 0-7 0,1 3 3 16,-1 3 3-16,-1 3 0 0,-1 2 1 16,1 2-6-16,0 1-1 0,-2 1 0 15,4-2-1-15,2 1 5 0,2 2-1 0,6-2-4 0,-1-3 5 16,3 1-7-16,6-5 4 16,0-1 8-16,0-4-8 0,6-1 2 0,7-2-3 0,0-2-8 15,6-2 6-15,-2-1 3 0,4-2 4 0,2-4 3 0,-2 0-2 16,6-4-2-16,-1 0-3 0,4-1-3 0,-1-5 4 15,1 0 4-15,0-3 3 0,1-1-3 0,-4-5-1 16,-2 0-2-16,-1-3-3 16,-3-2 7-16,-1-5-5 0,-4 0 4 0,0-6-1 0,-3-1-7 15,-2-3 7-15,-2 1-3 0,-6 0 2 0,0 1 9 16,-3 1-11-16,-1 1-1 0,-3 2-2 0,-5 2-9 16,-2 2 14-16,-2 2 3 0,-5 1 1 0,-2 2-1 15,-1 1-6-15,-3 1-5 0,-1 2 1 16,4 3 4-16,-3 3-1 0,2 1-2 15,0 5-11-15,4 1-12 0,1 1-13 16,3 2-26-16,2 0-28 0,3 2-45 0,3 3-55 0,2 3-107 0,1-1-334 16,2-2-1032-16</inkml:trace>
  <inkml:trace contextRef="#ctx0" brushRef="#br0" timeOffset="107369.1226">27972 15177 1919 0,'0'0'320'0,"0"0"-40"0,0 0-55 15,0 0-23-15,0 0-54 0,0 0-34 0,94-125-18 16,-75 106-26-16,-4-1-16 0,0 0-14 0,1 1-8 16,-1-1 5-16,-2 2-2 0,-4 0 1 15,0 1-1-15,-1 2-13 0,-3-1 0 0,-3 1-1 16,0 3 1-16,-2 1 1 0,0 2 0 0,-6 0-4 15,-2 1-8-15,-6 0-3 16,-6 3-7-16,-6 1-1 0,-5 4 4 0,-5 0-4 0,-5 6 3 31,-6 6-2-31,3 2-8 0,-5 4 5 0,4 3 0 0,-1 3 3 16,9 5 11-16,3-1-12 0,11 4 0 0,9-3-5 16,7-2-9-16,8-2 14 0,5-2-1 0,9 0 3 0,10-3 4 15,6-1-9-15,5 0 1 0,5-4 1 0,7-2 0 0,-1-4 4 16,1-3 1-16,1-3-3 0,-4-3-4 0,2 0 3 15,-2-9 1-15,1 0 2 0,-4-4 7 16,-2-1-7-16,-6-1 0 0,-4-2-2 0,-5-2-5 16,-7 0 8-16,-4 0 3 0,-4 0 1 15,-3 1 6-15,-4 1-7 0,-2 1-3 0,-1 2 1 0,0-1 0 16,-1 5 2-16,-4 3 8 0,2 0 1 0,1 3-4 16,0 1 3-16,0 1-5 0,2 1-2 0,0 1 2 15,0 0-11-15,-1 0 0 16,0 3-2-16,-2 5-6 0,2 4 11 15,-4 3-1-15,0 3 3 0,-2 2 5 0,4 4-11 16,-2 2 2-16,1 4-2 0,2 0-1 16,-2 5 5-16,1 2 1 0,1 4 1 0,-2 0 1 0,0 6-8 0,-1 1 1 15,-1 2 2-15,2 1 2 0,-2 2 4 0,0 0 1 16,-1 0-6-16,0-1-1 0,3 0 8 16,-3-4-5-16,4-2 3 0,-1-1 3 15,1-2-8-15,3-2 4 0,-1 1-3 0,2-2 0 0,-1-1 0 0,1-3-1 16,1-3 1-16,2-2-6 0,-2-2 5 15,0-2-3-15,1-5 3 0,-2-3 5 16,2-4-4-16,-2-5 4 0,-1-3-5 0,1-4 1 0,-1 0 2 16,0-2 0-16,0-1 6 0,0 0 4 0,0 0-3 15,0 0-8-15,0 0-3 0,0 0 0 16,0-3 0-16,0-1 0 0,-1-1 0 0,2-1 0 16,-1 0 0-16,0-2 0 0,0 2 0 0,1 0 0 15,-1 1 0-15,0 0 0 0,2 0 0 16,-2 2-14-16,0 0-42 0,0 2-39 0,-3 0-44 15,-2 1-58-15,-5 0-145 0,1 0-634 16,1 1-771-16</inkml:trace>
  <inkml:trace contextRef="#ctx0" brushRef="#br0" timeOffset="107850.7592">24569 17001 2171 0,'0'0'264'0,"0"0"-74"0,0 0 16 16,0 0-17-16,0 0-49 0,0 0-31 15,0 0-34-15,0 0-16 0,0 0 8 0,0 0-7 16,0 0-12-16,0 0 0 0,0 0-20 0,168-42 3 16,-104 35-1-16,9 2-19 0,12-4 10 15,6 2-7-15,7-2 3 0,11-1 11 16,5-1 0-16,11-2 0 0,10-2-9 16,9-1 3-16,9-1-9 0,12-3 4 0,8 1 1 15,10-2-7-15,9 0 4 0,2 0-7 0,4 2-2 0,-4 1 0 16,-7 3-2-16,-10 3 3 0,-11 4 3 0,-12 2-4 15,-15 1 2-15,-13 2-2 0,-13 0 2 16,-15 1 3-16,-16 0-3 0,-14 0 2 0,-14 1-3 0,-13 0-3 16,-15 0 0-16,-10-1 1 0,-9 2-5 0,-6-1 0 15,-1 0 0-15,-6-1 0 0,-5 1 0 16,-4-1 0-16,-7 1 0 0,-5 1 0 16,-4 0 0-16,-3 0 0 0,-1 0-29 0,-2 4-24 0,0-1-20 15,-2 2-20-15,-2 1-46 0,-3 2-57 16,-1 3-138-16,11-3-717 0,9-3-678 15</inkml:trace>
  <inkml:trace contextRef="#ctx0" brushRef="#br0" timeOffset="108414.9142">24720 17349 2458 0,'0'0'139'0,"0"0"-13"0,0 0-16 0,0 0 3 15,0 0 4-15,0 0-15 0,0 0-41 16,0 0-23-16,0 0-14 0,0 0 6 0,0 0 12 0,0 0 1 16,0 0 4-16,-31 54-9 15,60-46-5-15,3-4 9 0,3 0-7 0,5-3 3 16,7-1 0-16,3 0-17 0,8-4 3 0,5-4-6 0,6-3 2 15,7 1 10-15,10 0-5 16,6 1 4-16,7 3-10 0,9-1-3 16,7 0 2-16,10-1-4 0,6 2 12 15,8-3-3-15,8 1 0 0,6-1-4 0,6-4-9 0,4 1 9 16,4-1-12-16,-1 4 4 0,-5 0 2 0,-7 2-13 0,-8 0 12 16,-8 2-7-16,-10 2 4 0,-12 0 1 15,-12 2-10-15,-12 1 0 0,-14 0 0 0,-17 0 0 0,-12 0 0 16,-16 0 0-16,-10-1 0 0,-10 0 0 15,-7 1 0-15,-3-1 0 16,-3 1 0-16,0 0 0 0,0-1 0 0,-3 1 0 0,0 0 0 0,-5 0 0 16,-1-2 0-16,-3 2 0 0,2-1 0 15,0 1 0-15,0 0 0 0,4 0 0 0,1 0 0 0,3 0 0 16,0 1 0-16,1-1 0 16,-1 0 0-16,2 0 0 0,0 0 0 0,0 0 0 15,0 0 0-15,0 0 0 0,0 0 0 0,-1 0 0 16,0-1 0-16,-3-1 0 0,-3-1 0 0,-1-3 0 15,0-1 0-15,-6-1 0 0,2 1 0 16,-5 0 0-16,3 2 0 0,-5 1 0 0,1-1 0 0,1 0-30 16,3 0-14-16,2 2-7 0,4-1-20 0,4 2-32 15,1 2-62-15,1-1-117 0,2-1-366 0,0 1-1123 16</inkml:trace>
  <inkml:trace contextRef="#ctx0" brushRef="#br0" timeOffset="110705.2291">19380 8235 583 0,'0'0'553'0,"0"0"-119"0,0 0-85 16,0 0-48-16,0 0-46 0,0 0-43 0,0 0-32 15,47-118-43-15,-53 105-33 0,-5 3-17 0,-1-1-18 16,-2 3-15-16,-5 2-15 0,-4 1-9 16,-5 3-9-16,-5 2-3 0,-5 1-2 0,-9 5-7 0,-6 4 4 15,-4 5-2-15,-5 1 2 0,-3 6 0 16,2 4-3-16,0 2-1 0,0 10-2 0,5 1-1 16,2 4 0-16,7 4-5 0,6 0 1 15,12-1-1-15,8-4 0 0,13-4-2 0,12-1-2 16,3-5 3-16,15-3-1 0,10-6 2 0,6-4 1 15,10-8 1-15,6-6 4 0,3-5-3 0,6-3 1 16,-2-10 4-16,3-4-3 0,-1-3 0 0,-3-1 1 16,0-3-3-16,-2 0 2 0,-4-3 1 0,-6 0 2 15,-3 0-2-15,-5 1 0 0,-6 0-2 16,-4 5 0 0,-5 0 6-16,-6 4 8 0,-4 1 12 0,-5 3 5 15,-3 3 3-15,-3 2-2 0,-1 2-7 16,1 4-3-16,-2-1-5 0,0 3-11 0,0 0-6 0,0 0-8 0,0 4-2 0,0 3 3 15,-2 5 0-15,0 5 2 0,1 2 2 16,-3 4 0-16,1 2-2 0,1 2-2 0,-1 1 2 16,0 4-1-16,-1 0 2 0,3 2 1 0,0 0-3 15,-2 2 3-15,2 0-2 0,0 0-1 0,-1-1 3 16,2-2-5-16,0-1 4 0,0-1-2 0,2-2-7 16,-2-2 2-16,2-4-18 0,2 0-21 15,3 0-30-15,-1-5-51 0,3-2-61 0,3-5-134 16,0-5-706-16,-6-3-650 0</inkml:trace>
  <inkml:trace contextRef="#ctx0" brushRef="#br0" timeOffset="111459.3937">20015 7657 1890 0,'0'0'154'0,"0"0"-1"0,0 0 18 0,-56-154-28 16,44 119-10-16,-1 6-15 0,-1 0-25 0,-4 2-11 16,-3 5-14-16,-2-1-14 0,-4 3-9 15,-3 3-13-15,-5 2-9 0,-9 6-7 0,-2 2-5 16,-9 1-2-16,-6 6 1 0,-7 0 1 0,-9 4 0 16,-11 7 1-16,-7 4 0 0,-9 5 0 0,-6 4 0 15,-5 5-3-15,-2 5 2 0,0 3 0 16,5 2-2-16,2 4 3 15,8-2 1-15,7 1 3 0,10-1 7 0,11 0-2 0,9-2 1 0,8 3-5 16,8 0-3-16,5 3-1 0,6 3-2 0,5 3-2 16,3 3-1-16,2 2 3 15,4 6-5-15,-1 0 1 0,4 5-1 0,-1 2-5 0,4 1 5 16,-2 4-2-16,6 3-1 0,-1 4 4 0,2 2 0 16,1 6-4-16,1 3 4 0,2 1-4 15,0 0-2-15,2-5 2 0,2-3 0 0,3-3 1 0,0-3-2 16,2-1 4-16,2-6-5 0,5-2-1 15,7-6 0-15,0-6-2 0,7-5 8 0,7-5-1 16,2-5 3-16,6-6 1 0,7-5-2 16,2-5 6-16,5-6 2 0,6-3-2 15,4-5 4-15,7-4-5 0,3-3-3 0,6-5 3 0,5-1-5 16,1-3-1-16,6-6 2 0,2-1-1 0,3-1-1 16,0-2-4-16,4 0-3 0,1-1-1 15,4-3 3-15,2 0 2 0,-2-3 1 0,0-1-2 16,-6 1-2-16,-4 0 4 0,-4-3 0 0,-7-1 3 15,-1-3 5-15,-5-2 0 0,-1-2 4 0,-1-2 3 16,-2-2-5-16,-1-2 4 0,-1-4-4 0,0-2-4 16,-6-3 4-16,1-3-6 0,-3-3 1 0,-4-1 2 15,0-2-5-15,-2-2 4 0,-5-2-3 0,1-2-2 16,-8-3-1-16,-1 0 3 0,-5-1-2 0,-6 1 6 16,-2 3-2-16,-5 2-7 15,-2 2 2-15,-4 2-3 0,-1 3 2 16,-7 3 6-16,-3 1-2 0,-2 0-3 0,-5 0 3 0,0-3-6 15,-2-2 2-15,-10 0 2 0,-5-3 0 0,-2 2 0 16,-6-1 0-16,-4 0-9 0,-7 2-1 0,-7-2 7 16,-6 3-7-16,-8 3 5 0,-9-1 0 0,-6 1-6 15,-9-1 4-15,-8 2 0 16,-6 2 0-16,-11 3 7 0,-10 5-6 0,-9 5 1 16,-9 6-2-16,-3 6-11 0,-6 7-4 0,3 9-18 0,-2 4-26 15,-2 14-43-15,1 14-86 0,32-2-336 0,38-7-1217 16</inkml:trace>
  <inkml:trace contextRef="#ctx0" brushRef="#br0" timeOffset="131269.7697">29161 17065 0 0,'0'0'0'0,"0"0"0"16,0 0 0-16,0 0 0 0,0 0 0 16,0 0 186-16,0 0-15 0,0 0-26 0,0 0-11 15,0 0-2-15,0 0 9 0,0 0 10 0,53-45 9 16,-50 43 1-16,0 1 1 0,-2 0 0 0,0 0-4 15,-1 1 9-15,1 0-1 0,-1 0-18 16,0 0-8-16,0 0-23 0,0 0-18 0,0 0-13 0,0 0-19 16,0 0-11-16,0 0-17 0,0 0-17 15,0 0-5-15,0 0-9 0,0 0 2 0,0 0-4 16,0 0-3-16,0 1-1 0,0 1-10 16,0 2 9-16,0 1-3 0,0 4 4 0,-1 1 6 15,-1 2-4-15,1 2 1 0,-1 1-3 0,-1 0-2 16,2 0-4-16,-2 3 5 15,2-1 2-15,-2 1 2 0,1 0 5 0,1 2-5 16,1-3-2-16,-1 0 2 0,1 0-2 0,0 0 3 0,1-2 1 16,-1 0-4-16,1-2-2 0,4-2 1 0,-1-1 1 15,2-3 7-15,-2-2 7 0,6-1 7 0,0-4 1 16,7 0 3-16,3-5 8 0,5-8-10 0,7-5 2 16,6-3-6-1,3-3-9-15,7-3 2 0,-3 1-2 0,5-3 0 0,-2 1 5 0,0 0-4 16,-3-1 3-16,3 1-8 0,-5 0-4 0,0 2 3 15,-4 2-3-15,-2 6 7 0,-4 1-4 16,-4 1 3-16,-5 3-6 0,-2 2-4 0,-5 1 4 16,-4 2-2-16,0 1 2 0,-8 2 5 0,3 3-2 15,-6-2-3-15,1 3-4 0,0 1 3 16,-3-2 1-16,1 2-2 0,-1 0 4 0,0 0-9 16,0 0 0-16,0 0 1 0,0 0-2 0,0 0 3 0,0 0 1 15,0 0-3-15,0 0-2 0,0 0-3 16,0 0-4-16,0 0-14 0,0 0-3 0,-1 2-12 15,-2 4-24-15,0 0-13 16,2 4-29-16,-7 0-34 0,2 1-45 0,-3 3-76 16,-2 0-149-16,3-2-398 0,1-4-537 15</inkml:trace>
  <inkml:trace contextRef="#ctx0" brushRef="#br0" timeOffset="131850.6659">29262 17587 27 0,'0'0'373'0,"0"0"39"0,0 0-22 0,0 0-63 0,0 0-50 16,0 0-73-16,0 0-65 0,0 0-34 0,0 0-33 15,0 0-20-15,0 0-3 0,0 0-12 16,0 0-1-16,44-37 1 0,-35 41 0 0,0 0-2 0,2 1-4 16,-1 2-4-16,0 2-9 0,-1 0 0 0,2 0-1 15,-1 0-6-15,-2 2 7 0,2-1-5 0,-1 1-1 16,-2 1 2-16,4 1-13 0,-4-2 8 15,3 0-7-15,1-4 3 0,0 2 7 16,3-4-4-16,1 1 10 0,4-1 3 0,5-4 7 16,4-1 6-16,7-2 0 0,1-6 4 0,6-4-6 15,6-1-1-15,1-1-6 0,5-4-8 0,1 0 3 16,1-3-9-16,5-1 5 0,-2-1 4 16,3 0-14-16,-1-1 11 0,1 1-9 0,-3 2-1 15,-5 3 6-15,-5 2-9 0,-8 3 6 0,-9 0-2 16,-4 1-5-16,-9 1 5 0,-5 1-2 0,-3 1 9 15,-3 2 5-15,-1 1 3 0,-4 1-3 16,-3 1-7-16,0-1 6 0,0-1-11 0,0 3 3 0,0 0 3 16,0 1-16-16,-1 0 10 0,0 0-8 15,1 1-5-15,-1 1 12 0,1-1-11 0,0 1 6 16,0 0-2-16,0 0-10 16,0 0 4-16,0 0-12 0,-1 0-2 0,1 0-7 0,0 0-11 0,0 0-9 15,0-2-22-15,0 2-18 0,-1-1-39 0,1 0-50 16,-4 0-68-16,3-1-187 0,0 2-412 15,1 0-424-15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1-26T14:37:42.16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1926 16873 2642 0,'0'0'117'0,"0"0"-12"16,0 0-4-16,0 0-15 0,0 0-27 0,0 0-24 15,0 0-8-15,0 0 8 0,0 0 9 0,0 0 7 16,0 0 0-16,0 0-9 0,-31 147-7 0,24-99-7 16,0 7-10-16,-2 6 2 0,-1 6-6 15,1 2-6-15,-1 3-4 0,1 1-7 16,-1-9-2-16,3-7 5 0,2-8 8 0,0-7 1 15,-1 4-13-15,0 0-6 16,3-2-4-16,-4 1-5 0,4 1 17 0,0-7-4 16,-3-1 2-16,3-6 6 0,1-5-9 0,-2-6 6 0,3-5 3 0,0-3-1 15,1-3 13-15,0-4-3 0,0-3 9 16,0-3 0-16,0 0 0 0,0-1 8 0,0-9-15 16,0-5 1-16,0-2-13 0,1-6-6 0,-1-5 12 15,0-4-6-15,-1-16 9 0,1-15 9 16,0-10-19-16,-1-7 7 0,-6 6-8 15,3 8-4-15,-3 2 11 0,-2 4 2 0,4 0 5 0,-3 0-3 16,0-2-3-16,2 1-1 0,0 1-3 0,3 2 7 16,-4 4-7-16,6-1 7 0,-1 5-4 0,2 2-6 15,-1 2 3-15,7 4-3 16,6 4 0-16,5 0 6 0,10 5-2 0,5-2-3 0,7 4 2 16,7 4-4-16,4 3 1 0,6 3 2 0,0 5 3 15,1 7 1-15,-4 4-1 0,-2 5-3 0,-4 3-2 16,-6 9 2-16,-6 6 2 0,0 7-2 0,-9 3-1 15,-2 7-6-15,-8 4 0 0,-3 4-1 0,-7 4 4 16,-5 3 4-16,-2 2-2 0,-9 3 0 16,-9-3-3-16,-3 2-4 0,-7-3 7 15,-2-1-7-15,-8-1 7 0,-2-3 0 0,-2-2-9 0,-2-6 7 16,-1-6-8-16,2-3 6 0,-3-6 5 0,5-3 1 16,3-2 3-16,1-5-3 0,7-1-4 15,6-4 2-15,1-2 1 0,7-3 7 0,4-1-1 16,7-2 7-16,2 0-2 0,2-2-5 0,2-3 9 15,2-4-14-15,4-1 0 0,2-2-2 0,4-5-22 16,0-1-5-16,7 2-30 0,1-4-49 16,7 4-76-16,-2 0-177 0,0 6-652 0,-12 4-706 15</inkml:trace>
  <inkml:trace contextRef="#ctx0" brushRef="#br0" timeOffset="278.2869">2829 17265 3141 0,'0'0'89'0,"0"0"3"0,0 0 11 0,0 0 11 0,0 0-10 16,0 0-17-16,0 0-30 0,0 0-19 15,0 0-19-15,0 0-11 0,0 0-1 0,0 0-2 0,0 0 4 16,-50-9 0-16,70 7-3 0,7 0 7 15,4-2-8-15,8 1 6 0,5 0 1 16,1 1-12-16,0-1 9 0,-1-1-7 0,0 1 0 16,0-1 5-16,-4 2-8 0,-2 1 5 0,-2 1-3 15,2 0-7-15,-5 0-2 0,-3 0-15 16,-6 0-2-16,-4 0-10 0,-4 1-17 0,-6 1-16 16,-6 2-29-16,-4 1-15 0,0 1-20 15,-10 5-27-15,-9 3-68 0,-7 3-145 0,0-1-391 16,10-6-821-16</inkml:trace>
  <inkml:trace contextRef="#ctx0" brushRef="#br0" timeOffset="477.4008">2505 17708 1403 0,'0'0'360'0,"0"0"-22"0,0 0-82 16,0 0-34-16,0 0-68 0,0 0-38 0,0 0-4 16,0 0 10-16,0 0 8 0,0 0-27 15,0 0-9-15,0 0-52 0,139 33-15 0,-77-41 0 0,0-1-19 16,-4 0 15-16,-3-1-12 0,-1 3-8 15,-1-1 1-15,-5 0-9 0,-2 2-8 0,-4-3-44 16,2 1-78-16,-1-1-171 0,-12 0-665 16,-9 3-750-16</inkml:trace>
  <inkml:trace contextRef="#ctx0" brushRef="#br0" timeOffset="794.5137">4087 17348 3331 0,'0'0'53'0,"0"0"-6"0,0 0-3 16,0 0 3-16,0 0-1 0,0 0-1 0,0 0-17 16,0 0-3-16,0 0-7 0,0 0-10 0,0 0 9 15,0 0-4-15,0 0-9 0,0 0 13 16,-10 58-15-16,10-49 5 0,1-1 2 15,1-1-14-15,0-2 12 0,0-2-9 0,0 0 6 0,-2-3 7 16,1 0 0-16,-1 0 8 0,1 0 1 16,-1 0 0-16,1-3-1 0,-1 0 1 0,0-4-1 15,2-2-13-15,-2-2 5 0,0-3-6 0,0 0-6 16,0-3 13-16,0 2-13 0,0 1 7 0,-2-3 1 16,2 4-12-1,0-1 8-15,-2 0-5 0,-1 4-1 0,1 0 8 16,0 5-15-16,-1 0-17 0,1 2-34 0,-2 2-62 0,3 0-103 15,-2 0-305-15,-1 1-1192 0</inkml:trace>
  <inkml:trace contextRef="#ctx0" brushRef="#br0" timeOffset="1101.0021">4641 16823 3466 0,'0'0'97'0,"0"0"6"0,0 0-20 16,0 0-15-16,0 0-18 0,0 0-20 16,0 0-8-16,0 0-11 0,0 0 4 15,0 0 7-15,0 0 7 0,0 0 4 0,8 135-12 16,-3-97 3-16,-2 2-10 0,0 3-7 0,-1 3-7 16,0 4 0-16,-2 5 0 0,1 1 0 15,-1 1 0-15,0-1 0 0,-3-2 0 16,3-2 0-16,-2-3 0 0,1-4 0 15,1-3 0-15,0-11 0 0,0-6 0 0,0-6 0 16,0-4 0-16,0-1 0 0,0 2 0 0,0-3 0 0,0 0-79 0,0-2-27 16,0-1-53-16,0-3-100 15,0-4-324-15,0-2-1187 0</inkml:trace>
  <inkml:trace contextRef="#ctx0" brushRef="#br0" timeOffset="1565.2365">5057 16970 2748 0,'0'0'133'16,"0"0"9"-16,0 0-7 0,0 0-18 16,0 0-15-16,28-126-22 0,-14 107-21 0,4 4-20 15,3 1-4-15,2 4-13 0,3 3-3 0,0 4 2 16,0 3-17-16,-1 4 8 0,-6 6-6 0,0 2-4 15,-4 6 11 1,-6 5-11-16,-2 4 9 0,-5 7-4 0,-2 3-5 0,-8 5-2 0,-9 0-7 16,-3 3 4-16,-4-3 0 15,-2-2 4-15,0-2 2 0,3-4-8 0,1-6 1 16,3-2 0-16,6-2 2 0,1-6 5 0,4-3-2 0,6-4 0 16,2-2-4-16,0-3-3 0,7-1 8 0,5-1-2 15,4 1 4-15,4-1 4 16,5-2-9-16,-1 0 5 0,2 0-6 0,0 0 4 0,1 1 6 0,-3 4-3 15,1 4 6-15,-5 0-9 16,-1 1-2-16,-4 0-2 0,-4 0 0 0,-2 1 6 0,-7 0 2 16,1 2 2-16,-3 0-2 0,-2 1-6 0,-4 1 6 15,-2-2-2-15,-5 0 4 0,-2-1 6 16,-1 0-9-16,1-3 5 0,-5-2-10 0,1-1 2 16,-2-1 3-16,-1-1-5 0,0 0 8 15,-1-1-5-15,-2-3-9 0,4 0 9 0,0-2-7 16,2 0 2-16,6-3-5 0,1-1-27 0,6-2-36 0,2-2-80 15,4-3-189-15,0 2-844 0,3 1-578 16</inkml:trace>
  <inkml:trace contextRef="#ctx0" brushRef="#br0" timeOffset="1962.5428">5644 16850 2978 0,'0'0'171'0,"0"0"-62"0,0 0-27 0,0 0-21 0,0 0-5 0,0 0 1 0,0 0-3 0,0 0-12 0,0 0-8 16,146-71-11-16,-109 71-4 16,-1 0 3-16,2 2-6 0,-1 4 5 0,-2 2 0 15,1 3-5-15,-5-1 6 0,-2-1-7 0,-6 3 5 16,-1 1-3-16,-4 4-3 0,-2 2 2 0,-5 0-10 15,-4 2 1-15,0 2 0 0,-7 1 3 16,0 1 6-16,0 2 2 0,-7 3-2 16,-3 1-8-16,-1 0-5 15,-2 1 2-15,-3 0-1 0,1 4 5 0,-2-1 1 16,2-1-4-16,-3 0 1 0,3-3-7 0,-2-2 3 0,1-1 3 0,4-2-2 0,-3 1 2 31,1-2-6-31,2-2-8 0,1 1 5 0,2-2 0 16,-2-2 7-16,2 1 6 0,3-1-5 0,1 0-11 0,-3-1-1 0,6-1-7 0,-2-3-2 15,4 2-4-15,0-5-27 0,2-3-29 0,3-5-60 16,7-4-99 0,-4 0-332-16,-1 0-1201 15</inkml:trace>
  <inkml:trace contextRef="#ctx0" brushRef="#br0" timeOffset="2667.9005">6813 16888 1182 0,'0'0'382'0,"0"0"-29"0,0 0-46 0,0 0-16 0,0 0-33 0,0 0-45 0,0 0-52 15,0 0-47-15,0 0-26 0,0 0-17 0,0 0-14 16,0 0-7-16,-40-52-7 0,22 58-8 0,5 1-6 16,-5 5 0-16,4 2-1 15,-3 2-1-15,6 2-5 0,1-1-9 0,0 2-1 0,7 3-2 16,0 1-1-16,3 0 6 0,3 4-7 0,8 1-3 16,1-1 3-16,6 2-2 0,1 2 7 15,4 1 4 1,1 3-6-1,3-2-9 1,-2 2-4-16,2-1 0 0,2-3 1 16,-3 4 9-16,0-6 0 0,-3 0-1 0,0 0-3 0,-7-2-5 0,1-3-3 15,-5-1 0-15,-3-1 2 0,-5-3 5 0,0-1-4 0,-4-2-4 0,-1-2 2 0,-7-1-2 0,-3-3 13 0,-5 0 7 0,2-2-3 0,-7-3-2 16,-4-1-11 15,0-3-5-31,-2-1 4 0,-3 0 2 0,0-3 3 0,4-3 5 0,-3 0-4 0,2-5-7 0,6 1 0 0,5-2 1 16,5-3-2-16,6 2 6 0,3-5 0 0,2 0-10 0,5-3 5 15,10-6-1-15,1 1 6 0,10-4 7 16,3-3-3-16,5-4 1 0,6-3-9 0,2-3-1 16,5-3 3-16,-2 3 5 0,1 0 6 0,-3 5 0 0,-4 2-1 15,-6 4-10 1,-2 2-2 0,-4 0 6-16,-7 4-4 0,-7 2 5 0,-4 4 3 0,-8 0-12 0,-1 3 8 0,-7 2-6 0,-5 1-1 15,-6 1 8-15,-3 5-5 0,-4-3 5 16,-4 4-7-16,-4 2-5 0,-5 2 5 0,-1 3 0 15,-2 0 6 1,2 0 5-16,-2 4-6 0,6 3-2 0,0 2-5 0,9 0-5 0,-1 3 3 16,7 0-5-16,5 0-13 0,4 1-30 0,6-2-39 0,5 0-57 15,2-2-75-15,12-1-216 0,-2-2-826 16,-3-3-426 0</inkml:trace>
  <inkml:trace contextRef="#ctx0" brushRef="#br0" timeOffset="3018.2579">7950 16958 2606 0,'0'0'236'0,"0"0"-30"0,0 0-51 0,0 0-16 0,0 0-30 15,0 0-19-15,0 0-22 0,0 0-18 16,0 0-4-16,0 0-2 0,0 0-1 16,-130 73-10-16,99-42-5 0,-1 2-8 0,0 8-11 15,-3 1 2-15,1 10-9 0,2 2-2 0,-4 5-2 16,6 3-7-16,6-4 3 0,1 1-3 15,6-4 1 1,7-10 5 0,7-5-2-16,3-11 19 0,1-3-11 0,4-1-1 0,10-1-5 0,-1 1-12 15,6-4 32-15,6 2-19 0,-1-7 16 0,7-3-13 0,4-5-23 0,-3-7 28 0,5-1-13 16,-3-9 21-16,2-6-2 0,2-11-13 0,3-7 1 0,-4-7-11 16,-8-4 5-16,-13 4 11 0,-9 4 2 0,-7 7 2 15,-1 2-5-15,-5 3-7 0,-10 4 3 16,1 6 0-1,-7 3 8-15,-4 4-1 16,-2 2-2-16,-7 5-3 0,1 0-7 0,-6 4 5 0,3 5-4 0,-2 2 4 0,1 3 2 0,5 4-3 0,3 0-6 16,6 0-20-16,3 0-31 0,8-1-44 15,4 1-78-15,7 2-141 0,1-8-609 16,1-5-811 0</inkml:trace>
  <inkml:trace contextRef="#ctx0" brushRef="#br0" timeOffset="3366.1033">9041 17593 1719 0,'0'0'502'0,"0"0"-295"0,0 0 28 0,0 0-24 0,0 0-49 16,0 0-23-16,0 0-30 0,0 0-18 0,0 0-17 16,0 0-9-16,0 0-16 0,0 0-8 15,0 0-6-15,-43-17 4 0,62 17-5 0,5 1-1 16,6 2-7-16,3 0-13 0,4 1-7 0,3 0-7 15,1 0 1-15,1-1 0 0,-1 3 4 16,-1 0 0 0,1 1-8-16,-2-1 4 0,-1 0-8 15,-5 0-8-15,-3-1-14 0,-2 0-39 0,-7 1-27 16,-7-1-49-16,1-2-56 0,-10 0-96 0,-2-2-144 0,-3 0-451 0,0 0-690 0</inkml:trace>
  <inkml:trace contextRef="#ctx0" brushRef="#br0" timeOffset="3561.7957">8754 17990 2226 0,'0'0'180'0,"0"0"13"0,0 0 11 0,0 0 12 0,0 0-23 16,0 0-50-16,0 0-43 0,0 0-38 0,0 0-8 16,134 56-12-16,-85-55-7 15,4-1-22-15,8 0-13 0,7-2 1 0,3-5-19 0,2 0 18 0,3-1-16 16,-2-2-40-16,-1-3-42 15,-1-1-67-15,-1-6-61 0,-4-1-85 0,8-12-157 16,-16 5-439-16,-17 5-490 0</inkml:trace>
  <inkml:trace contextRef="#ctx0" brushRef="#br0" timeOffset="3799.3274">10061 17387 1013 0,'0'0'836'0,"0"0"-246"0,0 0-222 16,0 0-93-16,0 0-89 0,0 0-39 0,0 0-29 15,0 0-32-15,0 0-31 0,0 0-21 0,0 0-7 16,0 0-1-16,0 0 10 0,0 0 5 15,0 0 1-15,0 0-3 0,-27 78-7 16,34-42-6-16,-2 5-8 0,5 2 4 0,-4-4 2 0,-3-1-13 0,0-4 32 16,0 0-43-16,-2 1 0 0,1 6 0 15,-2 2 0 1,0 6 0-16,1 0 0 0,-1 3 0 0,0-4 0 16,0 0-3-16,-1-5-6 0,-1-1 21 15,1-8-12-15,1-4-13 0,-2-5-44 0,1-6-68 0,1-3-29 0,0-7-59 16,0-3-135-16,0-5-862 0,0-1-523 15</inkml:trace>
  <inkml:trace contextRef="#ctx0" brushRef="#br0" timeOffset="4252.7383">10543 17373 1920 0,'0'0'533'0,"0"0"-292"0,0 0-22 0,0 0-35 15,142-95-25-15,-104 80-34 0,4 4-36 16,0 2-21-16,0 6-20 0,0 3-3 16,-2 0-9-16,-2 7-11 0,-4 6-5 0,-4 3-12 0,-9 3 0 15,-5 3-6-15,-7 4-1 0,-9 5 4 16,-4 3-6-16,-13 5 4 0,-11 1 0 16,-5 3-7-16,-7 0 10 0,-5-3-7 0,7-4 4 0,2-8 0 15,7-3 3-15,5-7 12 0,-3 3-6 0,4-1 6 16,1-1-10-16,0 0-10 0,4 2-1 15,2-3-5-15,6 0-2 0,5-4 5 16,5 1-3-16,0-2 20 0,10-1-16 16,5 1 18-16,5-3-3 0,6 2-29 0,1 1 35 0,6-1-31 0,1 3 21 15,3 1 0-15,-3 2-20 0,2-2 15 0,-3 2-20 16,-4-3 10-16,-5 0 15 16,-1-3-12-16,-7 1 20 15,-5-4-7-15,-4 2-19 0,-6-5 14 0,-1 2-7 0,0-2 21 0,-10 1 8 0,-2 0-6 16,-2-1-8-16,-6 2-15 0,-2-3 6 0,1 1-7 15,-2-1 13-15,-5 2 6 0,5-1-20 0,-2-1 23 16,1 1-23-16,2-1-1 16,1 0 26-16,3-1-32 0,2 0 7 0,3-2-33 15,5-1-47-15,1-1-34 0,3 0-75 0,4-1-200 0,0-2-831 16,0-1-493-16</inkml:trace>
  <inkml:trace contextRef="#ctx0" brushRef="#br0" timeOffset="4862.7371">11593 17761 2530 0,'0'0'349'0,"0"0"-148"0,0 0-62 15,0 0-35-15,0 0-10 0,0 0 3 16,0 0-9-16,0 0-18 0,0 0-27 0,0 0-13 0,0 0-19 15,0 0 0-15,0 0 8 0,32-19 11 0,-32 24 14 16,0-2-14-16,-3 2-20 0,2-1-8 16,-2 1-11-16,0 1 20 0,0 1 8 15,0-1-17-15,1-1 3 0,-2 0-19 0,2-1 11 0,2 1 11 16,-2-3-6-16,2 0 11 0,0 0-15 16,0-2-12-16,0 0 9 0,0 0 0 0,0 0 27 15,2 0-5-15,1-2 2 0,1 0-12 0,0-3-20 16,1 2 20-16,-1-2-14 0,3 1 21 0,-3 0-3 15,0-1-12-15,-2 1 12 0,1 0-23 16,-2 1 13-16,0 2 13 0,0-1-12 0,-1 2 14 16,0 0-23-16,0 0-8 0,-1 1 7 0,-3 4-3 15,-1 1 18-15,0 2-4 0,-3 1-4 0,2 3 4 16,-1 0-13-16,0 2 1 0,-1-2-2 16,3 3 7-16,0-3 9 0,2 3-5 0,1-3 10 15,1-3-25-15,1 1 0 0,0-3 20 16,0 0-8-16,1-2 15 0,2-3-2 0,3-1-23 0,-1-1 11 15,4 0-4-15,-3 0 4 0,2-5 21 16,-1-1-12-16,3-1 8 0,-3-1-20 0,0 0-8 0,-1-2 5 16,1 1 7-16,-2 0 21 0,0-1-9 15,-2 2 5-15,-1-3-15 0,0 2-6 16,-1 2 14-16,-1 0-10 0,0 1 13 0,0 1 1 16,0 2-23-16,0-1 12 0,-3 2-20 0,2 0 18 15,0 1 13-15,-2 1-1 0,2-2 7 0,-2 1-28 16,2 1-5-16,0 0-2 0,0 0 11 0,-1 0 10 15,1 0 6-15,-2 0-1 0,1 0-16 16,0 0-11-16,1 0 8 0,-1 1-23 16,0 1-3-16,-1-1-26 0,2 0-81 15,-1 0-59-15,0-1-174 0,1 0-690 0,1 1-649 0</inkml:trace>
  <inkml:trace contextRef="#ctx0" brushRef="#br0" timeOffset="5243.4897">12135 17503 2376 0,'0'0'148'0,"0"0"8"0,0 0-14 16,0 0-14-16,0 0 3 0,0 0-21 0,0 0-12 15,0 0-23-15,0 0-20 0,0 0-15 16,0 0-14-16,0 0-1 0,131-90-6 0,-103 89 3 16,0 1 3-16,2 4-4 0,-6 5 0 0,3 1-7 0,-7 2-6 15,1 0 1-15,-5 3-2 0,-3 2 0 16,-2 4 5-16,-3 1-7 0,-4 3 6 0,-4 1-3 16,1 0 4-16,-3 3 5 15,-8 0-4-15,1-3 2 0,-1-2 3 16,-1-1-1-16,-1 4-5 0,-6 2 5 0,2 2-11 0,-5 1 2 15,-3 6-1-15,0-2-13 0,-1-1-6 0,2 0 3 0,-1-5-6 16,4-2 17-16,0 0 5 0,4-6-17 0,4-2 16 16,2-6-24-16,3-1-7 15,5-4 3-15,2-2-47 16,2-3-42-16,7-4-80 0,5 0-151 0,-2-4-299 0,-3 1-696 0</inkml:trace>
  <inkml:trace contextRef="#ctx0" brushRef="#br0" timeOffset="5726.1476">12914 17551 1559 0,'0'0'644'0,"0"0"-363"0,0 0-71 16,0 0-38-16,0 0-25 0,0 0-19 15,0 0-27-15,0 0-22 0,0 0-15 0,0 0-11 16,0 0-9-16,0 0-12 0,-124-17-3 0,115 30-8 16,4 2-9-16,0 0 5 0,4 4-6 15,1 2 4-15,0 4-2 0,8-2-4 0,-1 0 6 16,2 1 8-16,3-2 9 0,2 3 0 0,5 6-8 15,-1 2-17-15,5 3-22 16,1 5-3-16,0 0-4 0,1 1 11 0,-4-1 22 16,-1-2-9-16,-1-3 7 0,-9-2-22 0,0-5 2 0,-7-3 9 15,-3-5-5-15,0 0 22 0,-5-4-6 0,-7-5-9 16,-4-2-2-16,-1-3-12 0,-2-3 13 0,-5-3 1 16,2-1 12-16,-6-2 3 0,4-8-29 15,-4-3 5-15,3-1-2 0,-1-5 3 0,6-3 25 16,1 0 1-16,8-5-5 0,2-2 1 0,9-3-14 15,2-3-2-15,13-1 5 0,5-3 11 0,3 1 11 16,17-8-16-16,10-6 6 0,5-1-31 0,3 4-3 16,-8 14 20-16,-9 8-11 0,-7 5 18 15,-7 5-3-15,-2-1-5 0,-8 3 6 0,-3 1 3 16,-5 2 4-16,-5 1 3 0,-3 1-1 0,-1 2-7 16,-4-2-7-16,-4 2-1 0,-8 0-1 15,0 2 5-15,-5 3 3 0,-5 0-4 0,-3 2-1 16,-1 1-4-16,0 0 1 0,1 0 2 15,4 0 1-15,-2 0 2 0,6 4-11 0,7 0-14 0,-2 3-12 0,5 0-25 16,-1 3-33-16,4 1-52 16,1 4-102-16,2-2-203 0,1-3-782 0,3-4-365 15</inkml:trace>
  <inkml:trace contextRef="#ctx0" brushRef="#br0" timeOffset="6200.9229">9598 18692 1757 0,'0'0'127'0,"0"0"96"0,0 0 19 0,0 0 1 0,0 0-14 16,0 0-72-16,0 0-31 0,0 0-44 0,0 0-8 0,0 0-8 16,0 0 3-16,0 0 14 0,0 0-28 15,10-37 4-15,16 29-21 0,-2 3-5 16,9 0 21-16,4 0-28 0,5-1 9 0,9 2-18 0,4-3-20 15,8 2 21-15,5-1-19 0,7 1 11 16,7 0 10-16,2-1-7 16,7 1 4-16,2-1-13 0,5 0-4 0,-2-1 0 15,3-1 5-15,-1 2 14 0,-2 0-7 0,-3-2 7 16,-6 2-18-16,-4-1-1 0,-5-3 15 0,-9 3-18 0,-4-1 35 16,-9 1-21-16,-7 1-22 0,-7 0 11 15,-14 1-20-15,-1 0 7 0,-11 0 2 0,-7 1-23 16,2 2-31-16,-11 2-50 0,-5-4-39 0,-10-3-57 15,-9 2-91-15,-6-1-177 0,7 6-587 16,7 0-437-16</inkml:trace>
  <inkml:trace contextRef="#ctx0" brushRef="#br0" timeOffset="6543.0796">9595 18854 2035 0,'0'0'128'0,"0"0"31"16,0 0 18-16,0 0-6 0,0 0 40 0,0 0-40 16,0 0-64-16,0 0-17 0,0 0-38 15,0 0 17-15,0 0-6 0,0 0-10 16,0 0-3-16,145 31-38 0,-103-30-13 0,5 0-17 0,6-1 25 16,6 0 36-16,4-1-26 0,8 1 39 0,5-2-51 15,6-2-19-15,4 2 47 16,3-2-32-16,3 1 39 0,2-1-5 0,3-1-33 15,-3-1 13-15,1 2-17 0,-2-2 32 0,1-2 24 16,-6 3-19-16,-1-2 13 0,-4 1-46 0,-5-3 0 16,-6 4 2-16,-6-1 8 0,-6 0 27 0,-8 0-24 0,-3 2 17 15,-11-1-28-15,-3 0-10 0,-10 3 29 16,0-1-20-16,-8 0 10 0,-8 1-9 16,6-2-28-16,-6 2 9 0,-3-1-63 0,0 1 87 0,-6 2-7 15,0 0-29-15,0 0 32 0,-1 0-113 0,-4 0-64 16,-1 0-104-16,-2 0-245 0,8 0-961 0</inkml:trace>
  <inkml:trace contextRef="#ctx0" brushRef="#br0" timeOffset="6985.2536">14364 17784 1997 0,'0'0'323'0,"0"0"-234"15,0 0 47-15,0 0 26 0,0 0 10 0,0 0-9 16,0 0-15-16,0 0-26 15,0 0-20-15,0 0-19 0,0 0-30 0,0 0-24 0,0 0-15 16,0 0-3-16,-21-58 2 0,12 69 13 0,1 3 24 16,-2 2-10-16,-2 5 14 0,-1 3-13 0,-5 7-20 15,-2 4 12-15,-1 6-27 0,-7 5 12 16,2 5-14-16,-6 2-13 0,4-5 27 0,2-5-33 0,3-5 42 16,2-6 4-16,-1 0-14 15,-2 3 8-15,2-1-54 0,0 0 1 0,1 2-13 16,-3-4 25-16,1 0 16 0,1-1-7 0,2 2-9 15,0-6 5-15,0 2-22 0,5-3 20 0,1-8 1 0,0 3-21 16,4-7-18-16,4-6-85 0,1 1-85 16,-2-6-198-16,3 0-790 0,-3 1-490 15</inkml:trace>
  <inkml:trace contextRef="#ctx0" brushRef="#br0" timeOffset="7330.7445">13910 17090 2367 0,'0'0'152'0,"0"0"0"0,0 0-24 0,0 0-16 0,0 0 2 16,-120 72-15-16,94-43-28 0,-1 4-20 0,5 3-16 0,3 1-17 16,5 0 1-16,3-1-10 0,5-2-2 15,6-4-2-15,0-5-4 0,7-2 1 0,4-6 3 16,1-2 10-16,4-2 3 0,5-5 3 15,1-3 0-15,1-5-7 0,6 0 1 0,1-7 6 16,1-6-4-16,-1 1 5 16,0-5-5-16,1-2-1 0,-1-5 2 15,-1 0-4-15,-4-1 6 0,0-2-2 0,-4-3-2 0,-6 2-2 0,-1-2-6 0,-3 0 4 16,-6 1-5-16,0 2 3 0,-5 4 1 0,-2 7-8 16,-10 2 3-16,-2 6-7 0,-5 2-3 15,-10 4 3-15,-3 2-3 0,-10 2 6 0,0 7-5 16,-5 5-9-16,5 2-18 0,1 4-35 0,2 4-41 15,9 5-76-15,6 5-147 0,5-9-491 16,10-7-859-16</inkml:trace>
  <inkml:trace contextRef="#ctx0" brushRef="#br0" timeOffset="7704.0756">15084 18011 2794 0,'0'0'126'0,"0"0"15"0,0 0-14 16,0 0-29-16,0 0 5 0,0 0-20 15,0 0-15-15,0 0-22 0,0 0-23 16,0 0-13-16,0 0 2 0,0 0 6 0,0 0 15 16,0 0-12-16,-90 62 1 0,69-47-13 0,2 5-17 15,-3 3 19-15,2 0-17 0,1 3 17 16,6-7-5-16,0 2-17 0,7-6 26 0,-2 1-20 0,4 0 6 15,0 1 24-15,3 1-31 0,1 0 13 0,0 0-16 16,5 2-17 0,0-2 9-16,10-2 5 15,-3 2 26-15,3-5-1 0,11 4 13 0,-5-7-2 0,8 0-16 16,-6-4 9-16,6-3-12 0,-3-3 19 0,8-5 15 16,4-11-48-16,1-10 18 0,0-8-24 0,-9-7-5 0,-9-4 51 15,-7-3-15-15,-10 2 9 0,-5 1-10 0,-9 4-16 0,-4 4 2 16,-6 4-8-16,-7 4 11 0,-3 4 5 0,-4 7-9 15,-7 7-21-15,-5 4-68 0,-5 5-137 16,11 2-733-16,13 0-866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1-26T14:39:49.17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1902 1664 1945 0,'0'0'164'0,"0"0"-3"0,0 0-12 0,0 0-19 15,0 0-21-15,0 0-31 0,0 0-40 16,0 0-48-16,0 0-1 0,0 0 11 0,0 0 7 0,0 0 26 15,-7 69-7-15,4-29-7 0,2 7 2 16,-5 6-1-16,1 6 1 0,-4 7-1 0,-4 0-3 16,-1 3-3-16,0 2-2 0,-2-4-2 0,1-6 0 15,1-7-2-15,3-10 0 0,3-11 0 0,1-8-1 16,1-7 2-16,3-6-2 0,1-5 0 16,0-4 8-16,2 0 18 0,0-3 27 0,0 0 25 15,0 0 24-15,0-7-25 0,0-5-31 0,6-8-26 16,2-5-34-16,5-4 2 0,3-4 3 15,7-2-6-15,3-1 4 0,4 0-3 0,4 4-2 16,0 4 2-16,3 4 0 0,-3 3 2 0,3 2 3 16,-4 4 1-16,-1 5-5 0,1 3 0 15,-5 3-2-15,1 3-3 16,1 2 6-16,-1 0-2 0,-1 8-2 16,-3 2 3-16,-4 4-4 0,-2 5 1 0,-4 1 4 0,-1 5-2 15,-3 3 5-15,-6 4-1 0,-2 3 4 0,-3 2 0 0,-7 2 0 0,-6-1 2 16,-5-1 0-16,-5 0 2 0,-6-2 0 0,-1-1-1 15,-3-3 1-15,-2 0-3 0,0-5 7 0,-3-2-1 16,-1-5-2-16,5-3 8 0,-3-3-4 0,5-6 4 16,1-3 3-16,1-4-9 15,4-1 7-15,1-1-6 0,2-6-4 0,0-2-1 16,0-3-24-16,2-2-26 0,4-4-50 0,2-3-80 16,4-3-167-16,3 6-581 0,3 4-717 15</inkml:trace>
  <inkml:trace contextRef="#ctx0" brushRef="#br0" timeOffset="714.3717">2203 1103 0 0,'0'0'103'0,"0"0"243"16,0 0-98-16,0 0-60 0,0 0 5 0,0 0-10 15,0 0-11-15,0 0-30 0,0 0-35 16,0 0-31-16,-119-114-23 0,93 111-15 0,2 3-12 16,-5-1-6-16,-3 6 0 0,-4 4 1 0,-2 1 12 15,-6 7 4-15,0 2 2 0,-8 4 7 0,-4 5-4 16,0 6 4-16,-1-1 11 16,-4 6-2-16,0 1-5 0,1 6-2 15,2 0-9-15,2 2 1 16,-2 3-4-16,5-1-1 0,3 0-8 15,4 1-7-15,2-3 2 0,9 0 5 0,3-4 6 0,3 1 3 16,2-1 2-16,6 0-4 0,1-1-3 0,1 3-1 0,4 2-11 0,-1 0-4 0,5 4-3 16,-1 0-9-16,2 4 4 0,1 2-1 0,5 1-1 15,-1 0 6-15,5 4-4 0,0-1 1 16,8 3 2-16,2-2-1 0,3 1 3 0,6 1 2 16,3-1-2-16,4 1 0 0,2-1-1 0,-1-1-1 15,7-2 2-15,-2-3 0 0,1-1-1 0,2-3 1 16,2-1 0-16,0-6 1 0,-1 1 1 0,3-4-1 15,13 6 1-15,8 0-13 0,8 1 3 16,4-5-1-16,-9-15 3 0,-2-9 11 0,0-9-1 0,0-4 1 16,6-7 1-16,-1-1 3 15,4-10 1-15,-1-6-1 0,1-4-2 16,-4-5-3-16,3-3 3 0,-5-4-3 0,0-3 1 0,-2-2 0 16,1-4-4-16,-1-1 0 0,3-3-4 0,2-3 0 15,-5-1-1-15,1-4 1 0,-4-3 1 0,-1-5 2 16,-2-4-3-16,-1-2-1 0,-2-2-1 0,-4-2 1 15,-3-2-1-15,-2-2 3 0,-3 1-2 0,-7-3-3 16,-3 0 3-16,-2-4-2 0,-8-1 2 16,-2-1-1-16,-7 2 2 0,-2 1 3 0,-6 1-3 15,-4 4 4-15,-1 4-5 0,-13 3-7 0,-5 1 3 16,-2 2-5-16,-7 3 3 0,-2 1-2 16,-4 2-3-16,-5 4 3 0,-3 4-6 0,2 7 8 15,2 7-3-15,3 5 0 0,0 5 1 0,-6 0-9 16,-6-2 2-16,-11 1-6 0,-5 0 6 0,-11 0 4 15,-6 2-1-15,-8 3 2 0,-5 3-15 0,-6 3-6 16,-1 7 5-16,-3 2-4 0,0 4 18 16,-5 2-11-16,0 13-16 0,-7 8-49 0,-4 10-181 15,27-5-910-15,27-4-545 0</inkml:trace>
  <inkml:trace contextRef="#ctx0" brushRef="#br0" timeOffset="2286.3124">6776 834 1314 0,'0'0'232'0,"0"0"11"16,0 0-16-16,0 0-42 0,0 0-19 0,0 0-2 15,0 0-22-15,14-125-6 0,-11 113 0 0,-2 2-27 16,-1 1-25-16,0 2-30 0,0 2-33 15,0 3-25-15,0 2-36 0,0 0 8 0,0 6 12 16,-1 7 11-16,-7 2 33 0,3 10-7 0,-4 7 1 16,-7 8 6-16,1 9-7 0,-8 12 7 0,-11 24-5 15,-8 24-6-15,-9 16 2 0,0 8-7 0,8-13 4 16,5-11 2-16,8-11 1 0,2-5-2 16,9-8-3-16,5-9-1 0,5-9-7 15,9-10 2-15,9-9-2 0,5-7-2 0,9-7 3 16,1-9 5-16,8-7 5 0,7-9 7 0,1-8 8 15,11-8-1-15,2-11-3 0,6-11-4 0,-4-5-8 16,2-6-2-16,0-3 5 0,-5-3-4 0,-2-5 3 16,-3 1-2-16,0-6-5 0,-4 0 3 15,-2 1-3-15,-3 0 1 0,-7 1-2 0,-5 5-3 0,-5 3 2 16,-7 7 5-16,-3 5 1 0,-2 5 8 16,-3 6 6-16,-3 2 2 15,-2 5 4-15,-1 3 3 0,1 8-4 0,-1 0-5 0,0 5-8 16,0 0-12-16,0 0-8 0,0 1-16 15,0 5-10-15,0 6 4 0,0 9 6 0,-1 9 11 0,0 9 13 16,-1 8-3-16,1 4 0 0,-2 4-3 0,3 2 0 16,-1 0 3-16,-1 4 2 0,-1 1 3 15,-3 5-2-15,-3 4-5 0,0 1-3 0,3 1 1 0,-4 2 0 16,-1-2 7-16,2-5 1 0,2-6-4 16,1-9-4-16,2-10-6 15,4-7-12-15,0-10-18 0,8-6-19 0,1-6-38 0,3-8-43 0,5-6-55 16,7-3-187-16,-5-8-738 0,-5 3-543 0</inkml:trace>
  <inkml:trace contextRef="#ctx0" brushRef="#br0" timeOffset="2620.217">8168 1588 1865 0,'0'0'695'0,"0"0"-438"0,0 0-49 0,0 0-41 0,0 0-27 15,0 0-24-15,0 0-28 0,0 0-33 16,0 0-37-16,0 0-12 0,0 0-6 0,0 0-1 0,0 0 9 15,0 0 0-15,-135 138-3 0,105-81 2 16,5 0-5-16,4 3 0 0,6 0-6 0,5-3-1 16,10-3 1-16,3-5 1 0,12-9 6 15,7-7-2-15,8-9 0 16,1-10-2-16,6-3 6 16,-1-11 3-16,5-1 6 0,-1-12 8 15,0-6-4-15,-1-8 1 0,0-2-3 0,-6-7-9 0,0-3 5 0,-2-3 4 0,-2-4-2 0,-2-5 5 0,-6-1-8 16,-3-1-7-16,-5-1 0 0,-2-1 3 15,-3 2-1-15,-5 0-3 0,-2 3 1 0,-2 2-9 0,-4 5 5 16,-10 3 0-16,0 7 1 0,-11 2 2 16,-4 9-6-16,-6 1-11 0,-12 7-1 0,-5 9-9 15,-12 3 9-15,-1 6 4 0,-3 9-14 16,0 5-15-16,7 7-41 0,8 2-46 0,7 6-57 16,14 7-105-16,10-11-245 0,8-7-1025 0</inkml:trace>
  <inkml:trace contextRef="#ctx0" brushRef="#br0" timeOffset="4023.5807">9372 1428 1345 0,'0'0'967'0,"0"0"-740"16,0 0-28-16,0 0-54 0,0 0-61 0,0 0-44 15,0 0-21-15,0 0-21 0,0 0-20 16,0 0-6-16,0 0 22 0,0 0 12 0,0 0 24 16,-30 68 14-16,25-22-14 0,-1 6 0 0,-2 3 1 15,-1 2-3-15,4 1 2 0,-2 1-6 0,-1 0-7 16,6 0-4-16,-1-2-7 0,1-4 4 16,4-5-5-16,1-6 1 0,4-6 2 0,4-6-4 15,1-6 5-15,0-5 1 0,4-5 2 0,-1-6 5 16,4-3 2-16,0-5 4 0,3-4 3 0,2-7 0 15,2-10 1-15,2-6-3 0,-3-6-3 16,4-6-5-16,-2-2-6 0,-3-4 2 0,-3-3-6 16,-1 0 4-16,-1 2 2 0,-2 0-7 0,-2 1 1 15,1 5-5-15,-4 5 0 0,-3 2 4 16,-2 5-1-16,-1 4 6 0,-4 3-4 0,2 4 2 16,-3 4-2-16,-1 5 3 0,0 4 2 0,1 3-4 0,-1 1-4 15,0 0-24-15,0 0-27 0,0 6-10 16,0 9 3-16,-2 7 23 0,-3 7 27 0,2 6 10 15,-4 3 3-15,6 1-5 0,1 1-2 0,0-1 2 16,0-3-1-16,4-2 2 0,3-3-1 16,2-4-6-16,1-4-1 0,7-4-2 0,0-2 3 15,7-7 8-15,1-5 1 0,5-4 1 0,4 1 2 16,1-11-3-16,0-3-1 0,0-3 3 16,-1-3 1-16,-1-4-4 0,-2-2 7 0,-4-4-8 15,1-3-2-15,-6-1 2 0,0-2-6 0,-3-2 4 16,-1 0-3-16,-6-1 2 0,-1 2 0 0,-1 3-2 15,-5 3 2-15,-2 2 4 0,-3 6 0 0,0 5 3 16,0 2-1-16,-1 6-5 0,-1 2 3 16,-1 3-4-16,1 3-1 0,2 0-4 15,-1 0-19-15,0 0-16 0,-3 8 1 0,0 5 6 0,-2 5 15 16,-1 3 18-16,3 4 3 0,3 1-4 0,2-2 0 16,5-1-2-16,8-2-1 0,5 0 5 15,5-1 1-15,4-4 0 0,7-2-2 0,5-1-4 16,2-3-2-16,3-4 5 0,3-5 2 15,3 0-2-15,-2-3 3 0,0-4-5 0,-3-4-1 0,1-3 0 16,-3 1-2-16,-1-6 5 0,-4 2 3 16,-1-6-4-16,-5 0 4 0,-2-2-3 0,-3-5 0 15,0 0 4-15,-5 1 2 0,-1-1-1 16,-7 5 0-16,-4 4 1 0,-2 6-1 0,-5 4 7 0,-2 4 8 16,-2 3 1-16,0 2-10 0,0 1-3 0,0 0-20 15,-4 2-11-15,-5 5 10 0,-2 3-2 16,-4 6 11-16,-3 4 7 0,-2 2-5 15,3 3 4-15,1 1-2 0,6 1 2 0,4 0-8 0,5-2 7 16,2 2-2-16,5-2 1 0,7-1 6 16,7-1-10-16,3-2 2 0,7-3-2 0,4-6 5 15,4 0 2-15,4-7-1 0,4-4 0 0,-3 1-3 16,3-4 0-16,-2-3 2 0,1-2-3 0,-3-3-7 16,-1 0 0-16,1-3-5 0,-5 0 4 0,-2-2 8 15,-3-1-5-15,-6-2 2 0,-1-2-1 16,-5 1 0-16,-1-3 4 0,-2-1 0 15,-2 0 3-15,-2 0-6 0,-2 2 6 0,-5 3 1 16,-1 0-1-16,-5 5 7 0,0 2-5 16,0 2 7-16,-3 2 3 0,0 1-6 0,-1 4 4 0,-3-1-9 0,2 3-5 15,-3 2-1-15,-2 7-6 16,-1 4 0-16,0 6 2 0,-1 6 2 0,3 2 2 0,5 3-1 16,5 0 2-16,4 1-5 0,7 0 4 0,12-1-2 15,3 0-2-15,11-3 7 0,2-5-8 0,8-3 4 16,6-5-6-16,-3-6-3 0,5-6-2 15,-3-2-11-15,-3-2 7 0,-1-9 4 16,-4-2 8-16,-3-5 8 0,-5-2 0 0,-3-5-2 0,-4-3 8 16,-6-5-3-16,-1-3 5 0,-6-7-1 0,1-3-1 15,-3-1 1-15,1-5-3 0,-2 1 2 16,-2 2-4-16,-3 6 9 0,-3 9 18 0,-1 6 9 16,-4 7 20-16,1 2 0 0,-4 3-5 15,2 1 2-15,0 3-18 0,0 2-3 0,0 3-16 16,0 1-26-16,-1 4-13 0,0 2-28 0,-1 1 5 15,-1 10 20-15,-6 14 1 0,-2 9 27 0,0 10-6 16,0 6-3-16,-3 1 7 0,0 6 3 16,1 3 4-16,-5 1 0 0,-3 5 2 0,0-3-6 0,-2 3-2 15,-1-1-3-15,3-3-3 0,6-2-5 16,0-5-16-16,8-8-18 0,3-5-21 0,5-6-23 16,2-7-31-16,3-7-71 0,4-7-102 0,0-7-339 15,-4-4-932-15</inkml:trace>
  <inkml:trace contextRef="#ctx0" brushRef="#br0" timeOffset="4581.8925">13306 1134 1783 0,'0'0'718'0,"0"0"-532"16,0 0-81-16,0 0-73 0,0 0-58 0,0 0-7 0,0 0 15 15,0 0 13-15,0 0 37 0,0 0 5 0,0 0-19 16,-111 117-3-16,74-69-14 0,3 2 4 0,-1 0 8 15,0 1-2-15,-3 1 7 16,2-2-3-16,-2 1-4 0,0-6-4 0,4-6-7 0,0-6-5 16,6-5 4-16,2-7-3 0,7-5 5 15,4-5 0-15,1 0-2 0,7-4 2 16,0-1-3-16,5-4 0 0,1-1 0 0,1 1-2 0,0-2-8 16,0 0-12-16,0 1-13 0,3 1 1 15,5 0 20-15,2 2 11 0,3 2 20 0,8 2 2 16,7 2-7-16,4 0 2 0,7 0-2 0,3 0-2 15,7 0 0-15,0-3-1 0,4 1-7 0,0-4 7 16,6 0 1-16,2-2 2 0,0-2 5 0,0 2-3 16,1-8-6-16,2-4-2 0,-5-4 7 15,1-1-4-15,-2-6 7 0,-6-6 3 16,-1 0 2-16,-5-5 6 0,-3-3 2 0,-8-4 3 0,-4-1 4 16,-5-6-1-16,-12 2-7 15,-1 1 7-15,-7 2-7 0,-7 1 2 0,1 4 10 0,-9 1-5 0,-4 3 5 16,-2 6 6-16,0 6-4 0,-3 4-8 15,0 5-3-15,3 5-20 0,-9 5-2 16,-2-1-5-16,-9 2-2 0,-1 10 3 0,1 4-9 16,4 9 3-16,7 1 1 0,4 5-4 0,8 2 4 15,2 4 1-15,9 2-2 0,2 3 2 0,4 2 1 16,10 2 3-16,1 0-2 0,4 1 4 0,-1-2-2 16,0 1-2-16,-1-2 1 0,-5-1-4 0,-2-2 5 15,-3-4 1-15,-4 0-2 0,-4-2 2 16,-3-2-8-16,-8-1 1 0,-8-3 2 0,-6 0-4 15,-11-2 4-15,-4-4-3 0,-8-1-8 0,-7-4-4 16,-8 0-21-16,-6-4-20 0,-6 3-30 0,-12-4-44 16,-6-1-46-16,-8 2-96 15,-11 0-252-15,28-4-619 0,23-3 88 0</inkml:trace>
  <inkml:trace contextRef="#ctx0" brushRef="#br0" timeOffset="5227.3">5170 2988 0 0,'-136'7'80'0,"-30"-1"423"0,0-1-41 0,14-2-64 16,24-5-63-16,17 1-57 0,11-4-46 15,11-2-27-15,13-3-27 0,10 0-25 0,12-3-25 0,12 1-13 16,10-1-15-16,8 1-8 0,10 1-13 0,5 2-11 15,5 1-16-15,4 1-19 0,0 0-14 16,6 1-16-16,5 0-6 0,4 3-3 16,5-2 2-16,9 2 0 0,4 2 1 0,8 0 2 15,8 2-2-15,6-1 2 0,7 2 3 0,8 4 0 16,7-3 1-16,6 1 1 0,8-2-2 0,8-1 2 16,9 0-1-16,11 0 2 0,8 1 0 0,13-4 2 15,8 1 1-15,10-2 2 0,12 0 2 0,5 0 1 16,9-1-1-16,8 0-2 0,8 0-2 15,5-1 1-15,6-1-1 0,3 2 3 0,6-4 1 0,6 2-2 16,3-1 1-16,11-3-1 0,3 0 1 16,5 0 2-16,7 1 2 0,6-2-2 15,5 1-2-15,5 3 0 0,2-1-4 0,1 2 3 16,4 0 3-16,3 1-2 0,1-1-1 0,5 0 2 16,2 0-3-16,4 2 3 0,4-2-2 0,-3 0-3 15,2 3 3-15,-3 0-2 0,-1-1 3 0,-3 1 1 16,-2 0-1-16,-4 1 4 0,-2 0-1 15,-8 1 2-15,-7-1 1 0,-3 2 0 0,-10 2-3 16,-7-1-3-16,-12 1-3 0,-10 0 2 16,-12 0-3-16,-15 2 5 0,-10 0-1 0,-13 2-2 0,-16 1-1 15,-11 0-2-15,-14 1-2 0,-14-1 0 0,-14 0 0 16,-12 0-1-16,-7 0 1 16,-12-3-3-16,-13 2 3 0,-11-1-4 0,-11 0 0 15,-14 1 0-15,-5-2 0 0,-10-2 0 0,-4-2 0 0,-5 0 0 16,-1 0 0-16,0 0 0 0,0 0 0 15,0 0 0-15,-1 0 0 0,0 0 0 0,-1 0 0 16,-1 0 0-16,-3 0 0 0,-2-3 0 0,-8-1 0 16,2-2 0-16,-7 2 0 0,-5 0-18 0,-5 3-77 15,-9 1-96-15,6-1-399 16,7 1-1260-16</inkml:trace>
  <inkml:trace contextRef="#ctx0" brushRef="#br0" timeOffset="8184.2241">18314 1680 908 0,'0'0'415'0,"0"0"-73"0,0 0-45 0,0 0-66 15,0 0-35-15,0 0-23 0,0 0-8 0,0 0-22 16,0 0-42-16,0 0-42 0,0 0-37 15,0 0-41-15,32-108-8 0,-30 114 4 0,5 3 5 16,-2 4 14-16,2 5 8 0,3 6-2 0,0 5 5 16,1 2 2-16,0 5 4 0,1-1 0 15,-2 1-3-15,2 0-3 0,-3-1 3 0,1-3 2 16,1-2 1-16,-2-4 6 16,1-3-10-16,1-4-4 0,3-2 2 0,0-5 0 15,3-1 16-15,3-4 24 0,5-4 11 0,7-3 12 16,9-7-10-16,8-5-19 0,6-8-11 0,9-2-14 0,5-3-1 15,1-3-6-15,-1-3-2 0,0 0-1 0,-3 0 2 16,-5 0 1-16,-6-3 1 0,-6 4 4 0,-6-2-6 16,-5 5-2-16,-9 1 0 0,-5 5-4 15,-6 1 8-15,-4 5 7 0,-4 2 2 0,-4 5 4 16,-2 1-4-16,-4 3-4 0,0 0 0 0,0 3-9 16,0 1 0-16,0 0-6 0,0 0-16 0,-4 0-16 15,-2 0-14-15,-5 5-6 0,-3 6-11 0,-6 3-13 16,-1 4-28-16,-4 3-36 0,-1 3-36 15,-3 4-69-15,1 2-157 0,4-4-448 0,8-10-631 16</inkml:trace>
  <inkml:trace contextRef="#ctx0" brushRef="#br0" timeOffset="8598.8661">18201 2388 1863 0,'0'0'444'0,"0"0"-139"0,0 0-99 0,0 0-46 16,0 0-37-16,0 0-17 0,0 0-21 15,0 0-26-15,0 0-17 0,0 0-17 0,0 0-17 16,0 0-11-16,0 0-12 0,0 0-17 0,8-48 7 16,-2 59 6-16,3 7 14 0,2 5 17 0,3 4-1 15,0 7-1-15,-1 0-2 0,3 2 0 0,-3 1-1 16,2 1 2-16,0-2 0 0,-2-2-3 0,4-3-1 15,-1-3-3-15,1-6 2 16,4-3 4-16,1-4 6 0,1-5 16 16,5-5 7-16,10-4 7 0,5-2 1 0,10-12-10 15,11-4-7-15,8-7-6 0,11-4-5 0,7-7-4 0,5-3-5 16,2-4-3-16,1-2-1 0,1-4 1 0,-2-2 1 16,-1-2-4-16,-4 4 4 0,-7 4-3 0,-7 9 4 15,-11-1 7-15,-10 9-4 0,-10 4 6 16,-13 2 1-16,-7 4-3 0,-10 5 4 0,-6 3-1 0,-3 2 11 15,-3 1 0-15,-4 3 4 0,-1 1-13 16,0 2-14-16,0 0-10 0,0 0-41 0,0 9-43 16,0 4-29-16,-5 12-100 0,0-5-275 0,4-2-1244 15</inkml:trace>
  <inkml:trace contextRef="#ctx0" brushRef="#br0" timeOffset="23909.1653">2832 5028 735 0,'0'0'139'0,"0"0"-3"0,0 0 40 15,0 0 29-15,0 0 20 0,0 0 0 16,0 0-52-16,0 0-61 0,0 0-46 0,0 0-31 16,0 0-12-16,0 0-26 0,-36-10-19 0,36 13 28 15,1 0 44-15,2 3 45 0,8 3 37 0,2-1-4 16,5 1-17-16,10-1-8 0,6-1-12 15,10-1-14-15,6-1-22 0,7-3-16 0,9 0-7 16,8-2-5-16,6 1-9 16,3-1 1-16,5-2-4 0,-3-1-4 0,2 3 8 15,-3-1-12-15,-7 1-1 0,-2-2-1 0,-6 4-6 0,-3-2 5 16,-9 1 0-16,-3-1-3 16,-4 4 2-16,-7 2-1 0,-4-1-2 0,-8 0 1 15,-5 1 0-15,-6 0-3 0,-5 3 0 16,-3 2 0-16,-4-1-5 0,-7 1 3 0,-1 4 2 0,-1 0 2 15,-8 5 8-15,-10 4-4 0,-4 5 1 0,-10 2 1 0,-7 4-6 16,-8 2 5-16,-7 4 1 0,-6 2-2 0,-6 3 4 16,-4 2-5-16,0 1 0 0,-2 4-1 15,-4 1 2-15,4 1 0 0,-2-1-1 0,0 2-1 16,3-2-1-16,3-2 1 0,1-3 1 0,7-4 1 16,4-3 4-16,7-9-3 0,5-3 0 15,8-6 1-15,4-4-3 0,9-6 7 0,5-4 2 0,5-4 7 16,4-3 8-16,3-2 8 0,3-1 4 15,1 0-2-15,2-2-6 0,-1-3-9 0,1 0-9 16,0-4-8-16,1 0-6 0,1-1-5 16,3-2-6-16,6 0-1 0,6 0 0 0,1 2-5 15,4-1 2-15,6 3 0 0,2 0 1 0,3 1 6 16,2 4 3-16,2 1 3 0,0 4 2 0,0-2-2 16,1 4 1-16,-3 6-1 0,3 3 1 15,0 4-2-15,1 3 3 0,1 6 0 0,0 2 0 0,-2 4 3 16,0 5-2-16,-2 3 1 0,-2 2 2 0,-2 2-3 15,-1-2-1-15,-3 3 2 0,0-5-3 16,-3-4 4-16,1-1 0 0,-3-5-2 0,-1-2 3 16,0-6-1-16,0 1 5 0,-2-6 3 0,-2-5 0 15,-2-3-1-15,-5-2 5 0,-3-4 3 16,-2-2 8-16,-1-1 12 0,-3 0 10 0,-1 0 4 16,1 0 1-16,-1 0-10 0,0 0-10 0,0 0-5 15,0 0-7-15,0 0 0 0,0 0-3 0,0-2-6 16,3-2-4-16,-2-2-3 0,2 2-4 0,-1-1 1 15,-1 2-2-15,1 1-1 0,-1 1 2 16,0-2 0-16,0 2 0 0,-1 0 2 16,0 0-2-16,2 1 0 0,-2 0 0 15,0 0-1-15,0 0 1 16,0 0 0-16,0 0-2 0,0 0 2 0,0 0-1 0,0 0 0 16,0 0 1-16,0 0-5 0,0 0-2 0,0 0-4 0,-2 0-14 0,1 0-18 15,-1 0-27-15,-1 0-35 0,-1 0-44 16,-1 0-82-16,2 1-279 0,-1-1-1157 0</inkml:trace>
  <inkml:trace contextRef="#ctx0" brushRef="#br0" timeOffset="24489.4174">5197 5850 0 0,'0'0'0'0,"0"0"277"0,0 0 149 0,0 0-64 0,0 0-43 16,0 0-41-16,0 0-28 0,0 0-13 15,0 0-16-15,0 0-20 0,0 0-28 0,0 0-22 16,0 0-18-16,0 0-18 0,-51-41-20 0,51 40-16 15,-2 1-8-15,1-1-10 16,1 1-6-16,0 0-11 0,0 0-14 0,0 0-8 0,0 0-7 16,0 0-6-16,0 0-2 0,0 0-3 15,0 1-1-15,0-1 1 0,0 0 0 0,0 1 0 16,0-1 2-16,0 0-1 0,0 0 3 0,0 0 2 16,0 0 1-16,0 0 3 0,0 0 1 0,1 0 0 15,1 0 1-15,-1 0 1 0,2 0-2 0,8 0 9 16,7-4 2-16,11-1-5 0,10-1 2 15,6-2-12-15,7 1-7 16,3 1 4-16,-2 3-8 0,0-1 2 0,2-1 2 0,-1 0-6 16,3 1 4-16,0-1 0 0,2 3-1 15,-3-2 3-15,0 2-4 0,-5 1 0 0,0-2 2 0,-10 0 1 16,-2 3 1-16,-8 0-1 0,-8 0-2 0,-5 0-3 16,-9 0 2-16,-5 0 2 0,-2 0-1 0,-2 0 5 15,0 0 2-15,0 0 2 0,0 0 4 0,0 0 1 16,0 0 1-16,0 0 1 0,-2 0-1 15,1 0-1-15,1 0-4 0,-1 0-3 0,1 0-2 0,-1-1-2 16,1-1-14-16,-4 1-10 0,0 0-15 16,2 0-29-16,-5 1-22 0,1 0-35 15,-2 2-46-15,-5 5-69 0,-3 4-152 16,5-2-658-16,2-2-613 0</inkml:trace>
  <inkml:trace contextRef="#ctx0" brushRef="#br0" timeOffset="24919.7998">4903 6356 2441 0,'0'0'119'0,"0"0"5"0,0 0 4 0,0 0 10 15,0 0-3-15,0 0-16 0,0 0-30 0,0 0-25 16,0 0-10-16,0 0-12 0,0 0-12 15,0 0-7-15,0 0-7 0,0 0-4 0,-37 3-1 16,39-3-6-16,3 1 0 0,5-1 17 0,1 1 1 0,10-1 8 16,6 2 3-16,4-2-14 0,7 0 0 15,3 1 1-15,6-2-3 0,2-5 1 16,4 1-2-16,5-1-3 0,3-4 4 16,1 1-4-16,8 0-4 0,-1-2 3 0,3 1-8 15,0 1 1-15,-1-5 1 0,0 4-3 16,-6-2 2-16,1 1 1 0,-7 2 0 0,-3-2 1 0,-5 1 2 15,-4 2-2-15,-6 1 0 0,-9 0 1 0,-4 1-3 16,-9 2 1-16,-6 3 3 0,-9-2-3 16,1 3 11-16,-5 0 3 0,0 0-1 0,0 0 6 15,0 0-11-15,0 0-4 0,0 0 0 16,0 0-4-16,-1 0-5 0,1 0-2 0,-2 0 0 0,2 0 0 16,0 0 0-16,0 0 0 0,0 0 0 0,0 0 0 15,0 0-2-15,0 0-28 0,0 0-25 0,0 0-47 16,-2 0-57-16,0 0-103 0,1 3-537 15,-1-2-969-15</inkml:trace>
  <inkml:trace contextRef="#ctx0" brushRef="#br0" timeOffset="26589.7459">8247 4742 179 0,'0'0'457'16,"0"0"20"-16,-122-28-100 0,84 20-35 16,7 2-67-16,6-1-39 0,-1 5-54 0,6-1-49 0,7 1-30 15,1 2-1-15,4 0-7 0,5 0-11 0,2 0-18 16,1 0-29-16,0 0-20 15,2 0-14-15,8 0 20 0,8 0 21 0,8 0 10 0,16-2 14 16,15-1-19-16,11-1-16 0,9-2-3 0,12-1-8 16,5 0 0-16,4 0-5 15,2-1-4-15,-4 1-4 0,4 1-1 16,-7-3-2-16,-2 2-5 0,-4 0 2 16,-2 1 1-16,-3 2-1 0,-2-1 8 0,-1 1-8 0,-9 2 0 0,-5-1 0 15,-7 1-6-15,-6-1 6 0,-9 2-1 0,-5 0 0 16,-9 0 5-16,-9 1-5 0,-6-1-2 0,-7 1 2 15,-5 0 0-15,-1 0 4 0,-1 0 1 16,0 0-5-16,0 0-17 0,-3 0-19 16,-4 0-19-16,-4 2-32 15,-5 3-42-15,-6 1-59 0,-4 3-133 0,3-4-459 0,8 0-831 0</inkml:trace>
  <inkml:trace contextRef="#ctx0" brushRef="#br0" timeOffset="26835.5478">9078 4688 2126 0,'0'0'83'0,"0"0"-20"0,0 0-37 0,0 0-2 0,0 0 19 0,0 0 92 0,0 0 26 0,0 0 23 15,0 0 9-15,0 0-81 0,0 0-22 16,-23 138-20-16,16-98-11 0,-1 7-12 0,-1 3-10 16,1 4-8-16,1 3-6 0,-4-1-3 0,2 0-6 15,1-3-1-15,4-2-5 0,0-4-1 16,3-5 2-16,0-1-2 0,-2-7 1 0,2 0-1 15,0-2-1-15,-3-5 3 16,3-3 1-16,1-1-2 0,0-5-2 0,0-1-5 0,1-3-15 16,6-2-19-16,2-4-33 0,3-4-47 0,7-4-94 15,-4 0-269-15,0-2-1191 0</inkml:trace>
  <inkml:trace contextRef="#ctx0" brushRef="#br0" timeOffset="27179.0321">9943 4884 2387 0,'0'0'351'0,"0"0"-109"16,0 0-97-16,0 0-45 0,0 0-34 0,0 0-18 15,0 0-14-15,-151 18-6 0,118 3-2 16,0 3-10-16,6 3-4 0,5 1-4 0,7 5-3 16,3 5-2-16,10 0-1 0,2 5 0 0,6 0-1 15,9 2 2-15,6-2 0 0,7-1 2 0,2-4 0 16,2-3-1-16,0-3 1 15,2-4-2-15,-4-2 0 0,-2-5 0 16,-2 0-1-16,-4-2 0 0,-4-3 1 16,-7-4-2-16,-3 1 1 0,-2-4-2 0,-5-1 0 0,-1 0 2 15,0 0 0-15,-3 0 1 0,-5 1 5 16,0-1 5-16,-4-1 2 0,-4 1 2 0,-4-3 0 16,-3 1-6-16,-4 1 0 0,-3-1-4 0,-2 0-2 0,-3-2 3 0,2 0-1 15,-5-3-1-15,6-1-1 0,-2 0-4 0,4 0-6 16,2 0-11-16,7-6-17 0,3-3-28 15,7-2-57-15,9-2-132 0,2 0-619 0,0 5-832 16</inkml:trace>
  <inkml:trace contextRef="#ctx0" brushRef="#br0" timeOffset="27490.4726">10911 5173 2227 0,'0'0'375'0,"0"0"-66"0,0 0-79 0,0 0-62 0,0 0-37 16,0 0-34-16,0 0-24 0,0 0-20 15,0 0-22-15,0 0-14 0,0 0-4 16,0 0-2-16,0 0 5 0,0 0 4 0,32-26-4 16,1 18-3-16,7 1-6 0,3 0-5 0,4 4 1 0,-1-2 0 15,7 1-1-15,-5 0 0 0,3-2-3 0,-1 1 0 16,-2 0 1-16,0 1-1 15,-3-3 2-15,0 4 1 16,-5 0-1-16,-1 0 0 0,-2-2 3 0,-3 1-4 0,-7 2 1 0,-5-1 0 16,-5 0-3-16,-3 1 3 0,-6 0-2 0,-4 0-5 0,-2 2-5 15,-2 0-24-15,0 0-38 0,0 0-58 16,0 0-97-16,0 0-41 0,0 0-176 0,0 0-727 16,0 0-283-16</inkml:trace>
  <inkml:trace contextRef="#ctx0" brushRef="#br0" timeOffset="27817.792">12575 4780 1522 0,'0'0'644'0,"0"0"-278"0,0 0-115 0,0 0-54 0,0 0-30 0,0 0-28 16,0 0-31-16,0 0-27 0,0 0-23 0,0 0-23 15,0 0-17-15,0 0-13 0,0 0-1 16,0 0 0-16,-9-39 2 0,49 39 4 0,10-1-5 16,7 0 0-16,8 1-2 0,3-2 2 0,6 2-1 15,-2-2-1-15,1 1 2 0,2-2-2 16,-3-1 1-16,-5 1 0 0,-2-1-1 0,-4 0 1 0,-5 0 0 16,-1 3-1-16,-8-3-1 0,1 2 0 15,-9 1 0-15,-6-1 0 16,-4 0-1-16,-8 1 0 0,-8 0 1 0,-3 1-1 0,-4-1 0 15,-4 1 1-15,-2-1-3 0,0 1-10 0,0 0-30 16,-2 0-32-16,-6 2-34 0,-6 4-64 0,-2 1-89 16,-2-1-389-16,6-3-1005 0</inkml:trace>
  <inkml:trace contextRef="#ctx0" brushRef="#br0" timeOffset="28073.2404">13211 4764 2069 0,'0'0'225'0,"0"0"-57"0,0 0-120 0,0 0-5 16,0 0 18-16,0 0 100 0,0 0 12 16,0 0-1-16,0 0-8 0,0 0-92 0,-34 117-16 15,29-84-2-15,-2 5-4 0,2 3-5 16,0 3-8-16,-2 5-5 0,2 4-7 0,-2 5-4 16,-3 2 1-16,3 3-11 0,-1-1-1 15,-1 3-3-15,1-2-5 0,-2-1 2 0,1 0 4 0,-2-1-1 16,1-2 6-16,1-5-5 0,-1-5-2 15,1-2 0-15,3-4-6 0,0-4 0 0,0-3-9 16,1-4-23-16,3-4-39 0,2-6-79 0,1-6-134 16,-1-6-494-16,2-5-947 0</inkml:trace>
  <inkml:trace contextRef="#ctx0" brushRef="#br0" timeOffset="28495.9921">13788 5403 2660 0,'0'0'153'0,"0"0"-74"0,0 0-92 0,0 0-3 16,0 0 18-16,0 0 33 0,0 0 20 16,0 0-7-16,0 0 3 0,0 0 1 0,0 0 0 15,150 77-4-15,-111-68-9 0,3-2-4 0,2-3-7 16,2-1 2-16,-2-2-8 0,2-1-3 0,-4-1-2 15,-2-5-6-15,-6 0 5 0,0-4 1 16,-8-3 2 0,-5 0 7-16,-2 0 2 0,-9 0-1 0,0 1-1 15,-5-1-5-15,-2 0-1 0,-3-1-2 0,0 1-2 0,-5-1-1 16,-2 2-2-16,-1 3 0 0,-2 0-2 16,-1 2 0-16,-6 3-4 0,-4 1-3 0,0 3 0 0,-8 0-4 0,-4 6 0 15,-7 3 2-15,1 5-2 0,-1 1 4 0,1 6-3 16,3-2 0-16,5 4 1 0,5 1-3 0,4 3 3 15,5 0-2-15,9 0 0 16,6 0 3-16,2 2-2 0,14 1 1 0,8 0 1 0,8-1 3 16,11-4 1-16,10-2 1 0,5-2-2 0,12-5-6 15,3-3-10-15,3-3-19 0,4-4-28 0,0-1-45 16,-3-3-59-16,-2-1-128 0,-20-1-778 16,-16 0-621-1</inkml:trace>
  <inkml:trace contextRef="#ctx0" brushRef="#br0" timeOffset="29175.0877">8742 6436 0 0,'0'0'597'0,"0"0"-83"0,0 0-165 0,0 0-75 16,0 0-62-16,0 0-37 0,0 0-17 0,0 0-5 16,0 0 5-16,0 0-6 0,0 0-26 0,0 0-26 15,0 0-22-15,0 0-22 0,-68 34-4 0,76-33 23 16,3 1 2-16,10 0 1 0,1 1-10 16,8-1-33-16,5-1-11 0,1 2-5 0,7-2 1 15,6 0 1-15,8 1-1 0,5-2-2 0,6 0 1 16,7 1-4-16,8-1 1 15,8 1 5-15,10-1-8 0,8 1 2 16,6-2-2-16,8 0-6 0,8 0 4 0,7-1 0 0,8-3-1 0,5 1 3 0,6-1-6 16,6 0 0-16,6 0 0 15,6-1-1-15,5 0 5 0,4 1-1 16,8-1 1-16,1 0-1 0,6 0-2 0,0 4 1 0,4-2-1 16,0 3 6-16,0-1-5 0,-5 2-2 0,-1 0 0 15,-4 0-4-15,-7 0 6 0,-4 2-2 0,-5-1 2 16,-8 0 7-16,-7 0-9 0,-10 1 2 0,-9-1-2 15,-11 0-3-15,-11-1 3 16,-16 1-1-16,-8 0 0 0,-15-1-3 0,-13 0 0 0,-15 2 2 16,-11-2-2-16,-12-3 7 15,-11 2-4-15,-5-1 1 0,-10 0 0 0,-1 2-8 0,-4 0 9 0,0 0-2 16,0 0 0-16,0 0 5 0,0 0-13 16,-4 0 1-16,2 0-6 0,-7 0-5 0,0 0 3 15,-3 0-7-15,-8 0-8 0,-2 3-15 0,-1 0-25 0,-5 2-34 16,-2 1-46-16,-3 2-81 0,6 0-207 15,6-4-923-15</inkml:trace>
  <inkml:trace contextRef="#ctx0" brushRef="#br0" timeOffset="29825.2628">10939 7202 2442 0,'0'0'174'0,"0"0"-52"0,0 0-54 16,0 0-39-16,0 0 4 0,0 0 9 0,0 0-4 0,0 0 7 15,0 0 4-15,0 0 7 16,38 132 6-16,-42-99 3 0,-4-1-4 0,-7 1-4 0,-4 2-12 16,-5 0-8-16,-5 2-2 0,0-1-5 15,-7-3-2-15,0-2-2 0,1-6-6 0,-2-5 1 16,0-5 2-16,3-3-3 0,1-4 2 15,-3-5-1-15,1-3-4 0,-3 0 3 16,0-2-5-16,2-7 0 0,1-4-1 0,2-2-3 0,5-3-3 16,4 0-3-16,5-1-1 0,2-3-2 0,6-5 0 15,2-1 1-15,4-2-4 16,5-1 1-16,0 0-4 0,4 4-1 0,6 1-1 16,4 0-5-16,6 2 3 0,4 0-4 0,7 2 2 0,7 0 4 15,5 2-1-15,8 1 2 0,6 3 3 16,3 1 0-16,6 4 3 0,6 0 0 0,2 4 0 0,3 1 0 0,1 2 2 15,-4-1-1-15,2 2 0 0,-3-1 1 16,-4 1-1-16,-1 0-1 0,-2 2 1 0,-5 0-3 16,-5-1 2-16,-5 2-1 0,-3-1-1 15,-5-1 5-15,-5 2-2 0,-5 2 2 0,-6-2 1 16,-5 0-5-16,-7-2 0 0,-2 2 2 0,-4 0-4 16,-4 0 2-16,-4 0 0 0,0 0-1 0,-1 0 4 15,1 0-2-15,1 0-2 0,-1 0 1 16,4 0-2-16,0 0-5 0,2 0-1 15,6 0-9-15,3 3-15 0,5-1-18 0,3 3-32 16,2-2-35-16,5 2-44 0,0 0-86 0,-5-1-237 16,-10-1-772-16</inkml:trace>
  <inkml:trace contextRef="#ctx0" brushRef="#br0" timeOffset="30088.2203">12138 7304 2634 0,'0'0'281'0,"0"0"-95"0,0 0-59 15,0 0-40-15,0 0-27 0,0 0-16 16,0 0-12-16,0 0-2 0,148-37-1 0,-97 34-10 16,7 0 5-16,9 3-7 0,5 0-1 0,0 0-1 15,3 1-12-15,-2 0 2 0,-5 3-1 16,1 1-1-16,-8-2 0 0,-6 2 1 0,-4 1-1 15,-4-2-3-15,-7 2 0 0,-5 0-11 16,-8 1-19-16,-5-1-31 0,-9-1-49 0,-7-3-53 16,-6 1-21-16,-2 0-22 0,-14 2-52 0,-5 1-184 15,0-3-472-15,9 1-333 0</inkml:trace>
  <inkml:trace contextRef="#ctx0" brushRef="#br0" timeOffset="30279.2995">12639 7478 477 0,'0'0'629'0,"0"0"-209"15,0 0-78-15,0 0-60 0,0 0-52 0,0 0-43 16,0 0-27-16,0 0-30 0,-34 118-28 0,32-97-15 16,1 6-18-16,-2 3-12 0,1 2-6 0,-2 5-15 15,0 3-12-15,0 2-5 0,-4 2-3 16,0 2-3-16,4 3 1 0,-5 2-2 0,-2 1-6 16,2 2-7-16,-1 0-22 15,-1-2-50-15,2-1-82 0,4-5-149 0,0-13-428 16,4-12-895-16</inkml:trace>
  <inkml:trace contextRef="#ctx0" brushRef="#br0" timeOffset="30645.2501">13077 7933 1463 0,'0'0'856'0,"0"0"-699"15,0 0-56-15,0 0-22 0,0 0 10 0,0 0 5 16,0 0-14-16,138-9-12 0,-102 9-8 0,4 1-9 15,7-1-9-15,5-1-10 0,6-3-9 0,0-1-4 16,-1-2-5-16,3 0 0 0,-2-4 2 16,-5 0-3-16,-4-2 2 0,-7-1 2 15,-5-2-4-15,-5 0 9 0,-8 0 4 0,-4-4 4 16,-7 1 2-16,-5-1 0 0,-5 3-2 0,-3 2-2 0,0 1 0 16,-5 3 1-16,-5 0 0 0,-5 4-2 15,-2 2-9-15,-4 3-4 0,-6 2-6 16,-2 2-5-16,-4 7 2 0,-5 5 0 0,0 4 0 15,-1 3 1-15,2 3-1 0,5 4-2 0,3-1 2 16,9 2 0-16,1 0 5 0,8 0-3 0,8-1-3 16,3-1-1-16,1-1-2 0,10-3 7 0,6-2 2 15,7 0 3-15,6-3 3 0,9-1-8 0,4-5-2 16,9-1-8-16,8-5-5 0,2-2-10 16,7-4-23-16,3 0-34 0,1-5-52 0,3-4-86 15,-21-1-255-15,-17 4-1182 0</inkml:trace>
  <inkml:trace contextRef="#ctx0" brushRef="#br0" timeOffset="30922.8659">16698 6446 2446 0,'0'0'166'0,"0"0"-14"0,0 0-62 0,0 0-29 16,0 0-33-16,0 0-15 0,0 0-1 0,0 0 0 16,0 0-3-16,0 0 0 0,146-12-4 0,-106 17-1 15,3 3 0-15,-1 1-1 0,-3-2-1 0,1 2-26 16,-2 2-60-16,-4 0-107 0,-8-2-298 15,-12-3-995-15</inkml:trace>
  <inkml:trace contextRef="#ctx0" brushRef="#br0" timeOffset="31111.0847">16494 6906 2702 0,'0'0'150'0,"0"0"-30"0,0 0-75 0,0 0 29 15,0 0 19-15,0 0-6 0,0 0-13 0,0 0-36 0,159-3-23 16,-99 3-4-16,8-2-4 0,5-1-1 16,4 1 1-16,2-3-7 0,5 2-5 15,1-4-29-15,4-1-59 0,3-1-123 16,-22 1-429-16,-22 1-1027 0</inkml:trace>
  <inkml:trace contextRef="#ctx0" brushRef="#br0" timeOffset="31445.0234">20115 5382 2798 0,'0'0'261'0,"0"0"-124"0,0 0-35 0,0 0-40 0,0 0-34 16,0 0-32-16,0 0 1 0,0 0 3 0,0 0 8 15,0 0 11-15,0 0 5 0,0 0-1 0,0 0-3 16,-115 154 4-16,96-102 0 0,-5 6 6 16,1 6 2-16,-5 4-9 0,5 6-1 0,-2 1-10 15,0 3-2 1,4-1 6-16,2 0-8 16,2-3 1-16,2-4 0 0,1-2-8 0,4-4 6 0,0-3-3 0,2-3-1 15,-1-4 4-15,4-5-2 0,0-3 0 16,-1-5-1-16,2-6 0 0,3-4-2 0,1-5 3 0,0-6-4 0,0-6-4 15,0-5-14-15,0-2-18 0,0-3-22 0,0-4-18 0,0 0-26 16,0-7-97-16,0 0-224 0,-2-1-881 16</inkml:trace>
  <inkml:trace contextRef="#ctx0" brushRef="#br0" timeOffset="31872.1555">20004 5235 2424 0,'0'0'215'0,"0"0"4"0,0 0-63 0,0 0-68 15,0 0-38-15,0 0-50 0,0 0-11 0,0 0 12 16,0 0 13-16,0 0 18 0,0 0-1 16,-130 147-7-16,91-92-7 0,0 4 5 0,-7 3-5 0,-2 3-1 15,-5 3 1-15,-3 2-9 0,-4 0 3 16,0-2 0-16,-2-2 0 0,5-9 4 15,7-8-4-15,5-5-2 0,9-13-1 16,6-7-1-16,9-9 1 0,1-4-1 0,7-4-1 0,5-3-2 0,1 0 4 16,6-3 0-16,1-1 3 0,1 1 4 0,7-1 2 15,9 0 4-15,11 0 1 16,8 0-4-16,14 2-2 0,7-2-6 0,9-4-3 0,5 3-1 16,1-3-3-16,7 2-1 15,-3-2 1-15,2 3-1 0,-1-2 0 0,-2 0 1 0,-5 0 1 16,-7 1 0-16,-3 0-2 0,-8 1 1 0,-6-1-3 15,-10 2 2-15,-5-1 0 0,-4 0-1 0,-10 1 2 16,-4 0-3-16,-7 0 3 0,-2-2 0 16,-3 2 0-16,-1-1 2 0,0 1-1 0,0 0-1 15,0 0-2-15,0 0-7 0,0 0-16 0,0-1-31 16,0-3-46-16,6-2-159 0,-2 2-447 0,-2 0-1002 16</inkml:trace>
  <inkml:trace contextRef="#ctx0" brushRef="#br0" timeOffset="32217.4121">21254 5775 1849 0,'0'0'512'0,"0"0"-183"0,0 0-101 16,0 0-50-16,0 0-51 0,0 0-47 0,0 0-25 16,0 0-16-16,0 0-9 0,-154-39-3 0,111 55-6 15,-3 5 4-15,3 3-2 0,-4 7-6 0,3 3-2 16,0 4-6-16,6 8-3 15,5 1-1-15,7 2-2 0,8 0 0 0,7-2 1 16,10-3 2-16,2-1 1 0,15-4 0 0,4-3-1 16,5-3 1-16,5-5-1 0,5-4 0 0,2-7 2 15,1-4 2-15,-1-8-3 0,0-5 3 0,3-3-1 16,-4-8 0-16,0-6 4 16,0-4-1-16,-3-1-1 0,-2-6-1 0,-1 1-2 0,-7-7 0 0,3-1 0 15,-6-5-1-15,-3-3 0 0,-1-3-3 16,-6 3-1-16,-1-3-1 0,-8 1-3 0,-1 1 2 15,-8 2-1-15,-6 3-1 0,-6 2-3 0,-7 3-2 16,-4 3-2-16,-1 7-4 0,-6 2 2 0,-1 7-5 16,3 6-9-16,-1 4-12 15,5 5-26-15,5 6-44 0,4 6-68 0,10 8-107 0,4-4-353 0,3-5-1019 16</inkml:trace>
  <inkml:trace contextRef="#ctx0" brushRef="#br0" timeOffset="32607.1847">22311 6088 2744 0,'0'0'256'0,"0"0"-67"0,0 0-36 0,0 0-27 0,0 0-27 0,0 0-21 0,0 0-15 16,0 0-13-16,0 0-11 0,0 0-10 0,0 0-10 15,0 0-6-15,0 0-6 0,0 0-3 16,110-82-1-16,-75 83 0 0,7-1-5 16,5 0 4-16,5 3 1 0,-2 2-1 0,7-2 7 0,-2 0-6 15,-3-1 2-15,-1-1 1 16,-2-1 1-16,-6 1 2 0,-3-1 1 0,-5 0 0 16,-8 0-2-16,-2 0 1 0,-9-3 1 0,-2 1 1 15,-5-1 6-15,-4 1-4 0,-5 1-2 0,1 1 2 0,-1 0-10 16,0 0 8-16,0 0-2 0,0 0-1 15,0-1 2-15,0 1-6 0,-1 0-1 16,1 0-2-16,-3-2-7 0,-3 1 6 0,0 0-2 16,-2-2 0-16,0 1 4 0,-1 0-4 0,0-1 0 0,4 2-6 15,-3 1-8-15,-1 0-23 0,-1 1-26 16,-1 5-40-16,-4 3-91 0,1-2-271 0,8-3-1306 16</inkml:trace>
  <inkml:trace contextRef="#ctx0" brushRef="#br0" timeOffset="33574.5905">23889 5520 0 0,'0'0'594'0,"0"0"-58"0,0 0-133 0,0 0-100 15,0 0-70-15,0 0-36 0,0 0-41 16,39-127-26-16,-26 111-10 0,5-2-24 0,7 1-21 16,2-1-17-16,8 5-18 0,4-2-8 0,5 1-2 15,5 5-1-15,1 1-2 0,0 4-4 0,-4 3-10 16,-1 1-2-16,-8 3-6 0,-1 7-4 15,-8 1 3-15,-6 3-7 0,-4 4 1 16,-5 1-1-16,-5 4-4 0,-8 4 8 16,-4 8 6-16,-9 0 5 0,-14 5 10 0,-4 1-1 0,-8-2-2 15,-3-2-1-15,-1-3-4 0,1-5-1 0,-4-4-2 16,6-2-1-16,6-3-3 0,1-4 1 16,4-3-1-16,6-1 0 0,5-3 2 15,6-2-7-15,6-4-4 0,4 2-2 0,2 0-8 16,0-1 10-16,6 2 2 0,6 1 2 0,5 1 8 0,10 2-4 0,5 1 0 15,6 0 0-15,6 1-2 0,4 3-1 16,2 2 1-16,-1 3-3 0,-2 0 0 16,1 4-1-16,-1 3 1 0,-6 1 0 0,-6 2 0 15,-4-1-1-15,-6 1-1 0,-10 0 1 0,-5-1-1 0,-7-3-1 16,-3-1 0-16,-7-1 1 16,-11-1 1-16,-4 0 3 0,-5-3 1 0,-5-1 2 0,-1-3 0 15,-3-5 0-15,4-2 1 0,1-3 0 16,-1-1 2-16,0-2-2 0,2-3-2 0,1 0-2 15,3 0-6-15,4-2-8 16,3-4-14-16,6-3-22 0,1-1-36 0,6-4-65 0,6-2-146 16,0 2-577-16,0 4-744 0</inkml:trace>
  <inkml:trace contextRef="#ctx0" brushRef="#br0" timeOffset="34110.7689">25586 5315 1725 0,'0'0'228'0,"0"0"-4"0,0 0-50 16,0 0-36-16,0 0-15 0,0 0-44 16,0 0-29-16,-124-38-9 15,89 45-1-15,1 4 0 0,-1 1-6 0,3 4-8 0,3 3-8 16,6 3-6-16,1 1-4 0,7 5-1 0,6-1-2 16,5 2 0-16,4 0 2 0,1 2 2 0,9-2 2 15,7 5 6-15,6-1 3 0,1 3 1 16,10 1 1-16,0 1-2 0,3 1-5 15,0 1-4 1,4 2-3-16,-2-1-1 0,-1 0 0 0,-5-1 1 0,-4-1-1 0,-5-4-1 0,-5 1-3 16,-4-3 1-16,-9-2-3 0,-3-1 4 0,-4-3-1 0,-9-4 3 15,-7-1 0-15,-2-1-1 0,-8-2-2 16,-3-4-3-16,-3-2 2 0,-4-4 1 0,1-3 1 16,-2-4 3-16,-1-2-1 0,-2 0 2 15,1-6-1-15,2-5 2 0,2-3 0 0,1-4 0 16,2-1 0-16,9-3-1 0,5-4-3 0,7-5-1 0,6-3-3 15,6-5-6-15,13-5-1 0,11 0-5 16,10-6 0-16,11 1 0 16,7-4 0-16,9 2 5 0,3 0 0 0,3 3 1 0,-1 2 2 0,4 5-1 15,-6 1 3-15,-5 5 4 0,-3 0 4 16,-9 4 2-16,-6 2 3 0,-7 3 3 0,-9 0 0 0,-3 2 4 16,-10 4 8-16,-2 2 5 0,-5 4 4 15,-4 2 0-15,-1 2-11 0,-5 3-11 0,-6 1-11 16,-1 1-8-16,-10 3-1 0,-6 2 0 15,-6-1 0-15,-7 2 3 0,-5 5 1 0,1 1 0 16,-3 0 2-16,5 3-1 0,1 0-1 0,0 4-5 16,4 1-20-16,5 0-27 0,3 3-41 15,5 2-48-15,8 1-72 0,6-1-148 16,6-3-501-16,3-7-718 0</inkml:trace>
  <inkml:trace contextRef="#ctx0" brushRef="#br0" timeOffset="34303.5285">26292 5675 2096 0,'0'0'517'0,"0"0"-215"0,0 0-76 0,0 0-44 15,0 0-39-15,0 0-41 0,0 0-35 16,0 0-22-16,0 0-16 0,0 0-12 0,0 0-9 16,0 0-10-16,0 0-10 0,0 0-10 0,4-1 0 15,-8 8 3-15,0 4 6 0,-1 1-12 16,3 4-35-16,2-2-42 0,2-1-58 0,11-1-81 0,-2-4-238 15,-1-4-1148-15</inkml:trace>
  <inkml:trace contextRef="#ctx0" brushRef="#br0" timeOffset="34696.4588">27279 5270 2161 0,'0'0'317'0,"0"0"-45"0,0 0-87 0,0 0-42 15,0 0-26-15,0 0-26 0,0 0-21 16,0 0-25-16,0 0-19 0,0 0-18 0,0 0-7 0,0 0-1 16,0 0 2-16,0 0 2 0,-112 33-4 15,84-1 0-15,-3 8 1 0,-7 6-2 0,0 6 3 16,-6 6 1-16,-2 4-2 0,-1 4 2 16,-2 3-1-16,6 3 0 0,1 1 0 0,8-2-2 15,7-4 0-15,9-2 1 0,8-6 0 0,10-4 3 16,0-7 0-16,10-3-1 0,8-8 2 15,2-5 7-15,3-4-3 0,7-6 5 0,3-6 4 16,6-6-6-16,-1-5 11 0,4-4-3 0,1-1 0 16,-2-8 5-16,0-5-10 0,-2-1-1 15,-7-2-1-15,-2-6-1 0,-6 0 6 0,-5-1-1 16,-6-2 1-16,-4-2-2 0,-4 1-1 0,-5 3-1 16,-5-3-4-16,-7 3 1 0,-6 0-4 0,-8 2-4 15,-6 4-1-15,-12 3-6 0,-2 4 4 0,-10 2 1 16,-1 7-3-16,-3 1 9 0,3 7-10 0,3 9-6 15,2 5-18-15,6 6-46 0,1 5-52 0,5 8-123 16,9-12-414-16,13-7-1069 16</inkml:trace>
  <inkml:trace contextRef="#ctx0" brushRef="#br0" timeOffset="35576.97">18975 7471 1286 0,'0'0'420'0,"0"0"-142"16,0 0-52-16,0 0-14 0,0 0-11 0,0 0-36 16,0 0-43-16,0 0-26 0,0 0-18 0,0 0-16 15,0 0-8-15,0 0-13 0,-26-28-15 16,27 28-8-16,1 0-7 0,-1 0-3 0,3 0 6 15,3 2 12-15,4-2 3 0,5 1 3 0,6-1-3 0,5 0-10 16,7 1 2-16,6-1 1 0,8 1 6 16,5-1-2-16,6 0-3 0,6-1-2 15,6-1-3-15,6-4-1 16,5 2-2-16,10-3 0 0,9 0-3 0,6-1 0 16,6-1-2-16,7 2 1 0,5-2 0 15,3 2-5-15,8 2 4 0,3-3-1 0,8 2-1 0,-2 0 3 0,9 1-1 16,2 0-1-16,5 0 3 0,3 0 0 0,3 3-1 0,6 1 0 15,7 1-3-15,2 1 0 0,3 0 1 16,4 0-2-16,-1 3-1 0,4-1 1 0,-3-1 1 16,-3-1-1-16,-3 0 4 0,-1 0-4 0,-2 0 1 15,-4-1 2-15,-3 0-6 0,0-1 5 0,-1 0-4 16,-7-1 2-16,3 2 1 0,-5 0-1 16,-5 1 0-16,-5 0-1 0,-3 0-2 0,-7-1 0 15,-4 1-1-15,-7 1-1 0,-7-2 2 16,-7 1 0-16,-10 1-1 0,-7 0-1 0,-9-2 5 0,-8 0-7 15,-11 1 2-15,-11-1 2 16,-12 0-11-16,-10-1 10 0,-9-2 1 0,-8-1 0 0,-10 1 9 16,-4 0 0-16,-3 1 2 0,-3 1 1 15,-2 1-6-15,-1 0-1 0,0 0-6 0,0 0-3 0,0 0 0 16,0 0 0-16,0 0 0 0,0 0 0 0,0 0 0 16,0 0 0-16,0 0 0 0,0 0 0 15,-1 0-6-15,1 0 2 0,-3 0 0 0,0 0-2 16,-1 0 10-16,-1 2-10 15,0 2-7-15,0-2-8 0,0 2-20 0,2 0-7 16,-1-1-16-16,1 2-29 0,2-1-35 0,-2 3-68 16,3-2-123-16,0 0-532 0,0-2-863 0</inkml:trace>
  <inkml:trace contextRef="#ctx0" brushRef="#br0" timeOffset="39732.6613">22249 7946 815 0,'0'0'582'0,"0"0"-347"16,0 0 23-16,0 0-9 0,0 0-38 15,0 0-23-15,-94-127-37 0,94 110-39 0,3-2-23 0,9 2-19 16,9-2-23-16,9 1-6 0,8 1-18 0,7 2-8 15,12 1-1-15,3 6-8 0,2 1 5 16,0 4-3-16,-3 5-1 0,-7-1 0 0,-8 7-4 0,-6 4-2 16,-8 2 0-16,-6 2-4 0,-6 2 3 15,-8 2 0-15,-4 3 2 0,-5 1-2 0,-7 4 4 32,-6 1 1-32,-8 3 3 0,-8-3 5 0,-3 2-1 0,-1-1 3 0,-3-4-1 15,-2 0-3-15,3-3-2 0,-1-5-3 0,10-1-2 0,0-5 2 16,5 0-2-16,8-1-2 0,1-2 0 15,7 0-7-15,0 0 1 0,4-1-1 0,2 1 1 16,5 1 5-16,9 3-2 0,1 0 0 0,7 2 0 16,2 1-2-16,10 2 3 15,-2 2 1-15,6 1 1 0,0 4-1 0,0 0-2 0,1-1 0 0,-4 0-2 16,-5-3 3-16,-7 1 1 16,-5-1-2-16,-3-2 1 0,-8 2-4 0,-7-1 3 0,-1-2 0 15,-2 1 1-15,-9-1 2 0,-8-2-1 0,-2 1 2 16,-3 0 0-16,-6-3 0 0,-3 1 0 15,0-2 3-15,-5-3 1 0,2 1 3 0,-4-3-4 16,1-3 1-16,5-1-3 0,1-1 2 16,2 0 0-16,3-3-1 0,5 0 1 0,3 0-7 15,5 0-8-15,2-6-12 0,4 1-32 0,1-1-50 0,6-4-127 16,1 4-498-16,0 1-898 0</inkml:trace>
  <inkml:trace contextRef="#ctx0" brushRef="#br0" timeOffset="39946.4997">23275 8307 2523 0,'0'0'234'0,"0"0"-50"0,0 0-48 0,0 0-24 16,0 0-21-16,0 0-7 0,0 0-19 0,0 0-18 16,0 0-18-16,0 0-16 0,0 0-15 0,0 0-13 15,0 0 3-15,10-11 0 16,-16 21 1-16,3 3-13 0,-3 0-42 0,4 1-61 15,2-1-73-15,0 0-125 0,5-3-406 0,-1-4-861 0</inkml:trace>
  <inkml:trace contextRef="#ctx0" brushRef="#br0" timeOffset="40347.2605">23834 7914 1854 0,'0'0'343'0,"0"0"-74"16,0 0-76-16,0 0-34 0,0 0-34 0,71-119-26 16,-49 102-19-16,4 2-16 0,-2-1-10 0,6 5-9 15,1 2-9-15,2 2-15 0,4 2-8 16,-2 5-5-16,1 0-5 0,-3 5 0 0,-2 3-1 16,-1 2 1-16,-2 3 0 0,-5 1-3 0,-5 2-2 15,-6 2 0-15,-2 3-1 0,-5 2 3 0,-5 4 1 16,-8 1 5-16,-7 2 1 0,-6 1 3 15,-2-2-1-15,-5-4 0 0,3-2 1 16,-3-1-2-16,4-3-1 0,-2-1-2 0,4-5-4 16,4 0 2-16,4-3-1 0,4-2 0 0,4-1 4 15,3-2-9-15,5 1 1 0,0 1-1 0,10 1-4 16,5 1 11-16,8 2 0 0,7 1 3 0,6 3-1 0,5-2-4 16,0 3-1-16,-2 1-2 0,-4 0 1 15,-6 1 2-15,-6 1-2 0,-4 0 0 0,-3 1 0 16,-7 0 0-16,0 0 2 0,-8-1 2 0,-3 0 7 15,-3-1 6-15,-8-1 10 0,-9 2 8 16,-7-3-1-16,-10 0 3 0,-11-2-3 0,-7 1-8 0,-11-1-4 16,-6-3-8-16,-9 2-6 0,-7-2-7 15,-8 3-35-15,-7-2-92 0,21-1-452 0,24-6-1207 0</inkml:trace>
  <inkml:trace contextRef="#ctx0" brushRef="#br0" timeOffset="42410.5214">2189 13008 647 0,'0'0'222'0,"0"0"-2"0,0 0-10 0,0 0-17 0,0 0-7 15,0 0-23-15,0 0-26 0,0 0-10 16,0 0-19-16,0 0-5 0,0 0 5 0,0 0-4 16,-65-124 4-16,61 120-4 0,2-1-9 0,1 1 0 15,-2 0-6-15,-2 2-8 0,2-1-6 0,-1 3-14 16,1-1-12-16,1 1-10 0,-1 0-9 0,-3 0-9 0,2 0-6 15,-6 0-6-15,-3 5-5 0,-2 2 3 16,-4 3 3-16,-3 3 3 0,-4 2 7 16,-1 3-3-16,-4 6 3 0,-5 0-3 15,3 3-5-15,-2 4 6 0,1 4-3 0,0 0 1 0,-1 4 1 16,5 3-5-16,4 1-3 0,0 0-2 16,5 1 2-16,9 0-4 0,3-3 1 0,4 1-2 15,5-1-1-15,4-2 1 0,7-2 1 0,8-4 0 16,1-4 4-16,4-4-4 0,4-3 1 0,0-3 0 15,1-4-1-15,2-2 3 0,-1-4-1 0,-1-4 1 16,-2-1-3-16,0-3 2 0,-4-1-3 0,-3 0 3 16,-2 0 1-16,-2-6 0 0,-2 0 1 15,-1-1-2-15,-2 1-3 0,-2-1 2 16,1 2-2-16,-1 0 1 0,-4 0 2 0,0 0-5 0,1 1 1 16,-1-1-5-16,-2 1-3 0,3-1-1 0,-4 1-9 15,2-1-15-15,1-1-27 0,-3-1-36 0,5 0-57 16,-4-1-101-16,1 1-274 15,-1 2-1009-15</inkml:trace>
  <inkml:trace contextRef="#ctx0" brushRef="#br0" timeOffset="42964.1402">2181 12432 2014 0,'0'0'178'15,"0"0"-13"-15,0 0 10 0,0 0-14 16,-122-132-10-16,100 112-22 0,-3 4-26 16,-2 3-22-16,0 3-23 0,3 4-6 0,-5 3-9 0,2 1-11 15,0 2-7-15,-5 7-12 0,-4 5-10 0,1 8-2 16,-5 4 3-16,-1 6-2 0,0 4 2 16,4 1-4-16,4 0-2 15,2-2 15-15,4 4-1 0,-5 5 3 0,-3 6-2 16,-1 9-14-16,-3 7-1 0,-1 7-1 0,-3 6-3 15,1 4 10-15,2 5 1 0,-1 1 2 0,4 4 6 16,5 1-5-16,2 0-1 0,2 0 0 0,9-1 0 16,5-3-4-16,4-3 2 0,8-2-3 0,2-4-1 15,8-3 7-15,5-2-4 0,9-1 5 16,6-7 8-16,5-1-4 0,8-4 6 0,21 3-3 16,19 1-4-16,19-7-12 0,10-7 0 0,-7-21 2 15,-1-15-4-15,-8-9 15 0,2-6-3 0,-3-12-1 0,-1-7 2 16,-2-9-4-16,-5-4 4 0,-1-4-1 15,-5-4-5-15,-3-5 8 0,-6-3-7 0,-4-5 3 0,-6-5 5 16,-9-5-6-16,-3-5 5 16,-10-7-1-16,-4 0 0 0,-7-8 1 0,-2-3-3 0,-8-4 0 15,-3-3-2-15,-7-2 0 0,-6 2-3 0,-1 3 1 16,-7-1 1-16,-7 7 0 0,-5 0 0 16,-6 6-2-16,-5 4-3 0,-4 5-1 15,-6 6 0-15,-6 4 2 0,-4 7-1 0,-3 8-2 16,-2 6 0-16,-3 7-4 0,0 6-2 0,-2 9 2 0,1 6-2 15,0 6 0-15,8 2-3 0,1 4-7 16,5 9-9-16,1 5-12 0,3 8-19 16,-1 5-26-16,3 5-31 0,2 7-49 0,-1 5-75 0,6 0-174 15,10-9-684-15,9-13-494 0</inkml:trace>
  <inkml:trace contextRef="#ctx0" brushRef="#br0" timeOffset="43747.976">4931 12884 2105 0,'0'0'169'0,"0"0"-30"15,0 0 49-15,0 0-1 0,0 0-25 0,0 0-23 16,0 0-48-16,-120-77-26 0,90 86-13 0,-4 7-6 0,-3 5-6 16,-1 1-5-16,6 5-6 0,2 3-3 15,8 2-4-15,6 1-4 0,7 2-2 0,5 2-2 16,4 1-1-16,9 0 8 0,8 2-7 16,6-1-1-16,0 3-2 0,8-2-13 0,8 1 7 15,0-1-1-15,3 5 0 0,4-3 3 16,-1 3-4-16,-2-1 1 0,0-2-1 0,-6-1-3 15,-5-3 3-15,-4-1-3 16,-7-5 1-16,-9 1-2 0,-2-5 2 0,-9-3 1 16,-2-2-1-16,-10-1 2 0,-6-4-4 0,-8-1-2 0,-6-3-3 15,-3-4-15-15,-7-5-14 0,-3-5-21 0,0-1-26 0,-6-9-26 16,-1-6-55-16,1-4-87 0,-2-5-220 16,14 4-634-16,13 5-250 0</inkml:trace>
  <inkml:trace contextRef="#ctx0" brushRef="#br0" timeOffset="44087.7226">4969 12918 1442 0,'0'0'460'0,"127"-41"-64"0,-53 21-117 0,-4 6-81 15,-10 7-53-15,-4 7-34 0,-9 1-25 16,-3 12-13-16,-8 6-5 0,-6 6-10 0,-8 8-8 16,-5 9-5-16,-11 7-5 15,-4 8 0-15,-2 3-2 0,-10 5-13 0,-4 3-1 0,1 1-15 16,-2 5-4-16,0-3-1 0,5-1-10 0,5-4 5 15,5-11 1-15,4-9-2 0,7-10 6 0,9-9-1 16,2-7 0-16,6-8 1 0,2-8-1 0,2-4 3 16,5-10 4-16,3-9 3 15,0-6 0-15,1-7-1 0,-5-3-3 16,-1-1-4-16,-5-5 5 0,-3-3-6 0,-3 1 1 0,-7-7 0 0,0 2-5 16,-6-3 2-16,-2-3 2 0,-5 4-2 15,-4 0 4-15,-2 3-1 0,-8 1-1 0,-5 5 0 16,-5 1-2-16,-6 6-2 0,-4 5-1 0,-4 2 0 15,-6 9-4-15,-8 4 2 0,-1 5-6 0,-5 6-10 16,2 2-12-16,1 1-33 0,2 8-39 16,5 4-57-16,7 3-100 0,8 4-205 0,14-6-663 0,7-4-348 15</inkml:trace>
  <inkml:trace contextRef="#ctx0" brushRef="#br0" timeOffset="45336.0345">6653 13092 2014 0,'0'0'286'0,"0"0"-10"0,0 0-46 0,0 0-77 16,0 0-43-16,0 0-38 0,0 0-20 0,0 0 1 0,0 0-1 16,0 0 8-16,0 0-2 0,0 0-14 0,0 0-7 15,-81 141-12-15,71-105-4 0,3 1-3 16,2 0-9-16,4 3-1 0,1-2-3 0,1 0-1 15,8 0 3-15,1-5-4 0,4-2 1 16,3-2-2-16,4-6-3 0,1-8 1 0,4-4-4 16,-2-5 0-16,5-5 1 0,1-1-2 15,-2-6 0-15,-2-4 2 0,1-2 4 0,-4-3-1 16,-2-1 1-16,2-3 1 0,-5-3-4 0,-1-3 0 16,-4-5 1-1,0 0 0-15,-2-1 3 0,-4-1-1 0,0 0-1 0,-5 0 0 0,-1 3-1 0,-1 2 1 0,0 2 0 16,-2 4 1-16,-6 5 1 0,3 4-2 15,-1 3 2-15,3 4-4 0,1 1 1 0,-2 3-1 16,3 1-9-16,1 0 0 0,-1 4-3 16,0 5 2-16,1 2 8 0,0 4 0 15,0 1 4-15,0 3 0 0,8 0-1 0,2-1 2 0,3-2-5 16,3 1 2-16,4-5-4 0,1-1-3 0,2-3-3 16,1-2-7-16,5-3-7 0,2-1-6 0,0-2-3 15,3 0 2-15,-1-3 5 0,-3-1 11 0,0-3 6 16,-4-2 3-16,1 0 5 0,-3-1-1 15,0-1 4-15,-5-4 1 0,-3 2 2 16,0-2 0-16,-2-2-3 16,-3-1 2-16,-2 0 0 0,0 1 0 0,-5 1 2 0,1 0 1 0,-3 5-3 15,0 6-1-15,-1 0 0 0,-1 4 1 0,0 1 0 0,0 0-2 16,0 0 3-16,-2 4-2 16,-1 5 1-16,-5 2 3 0,4 1-4 15,-3 2 0-15,4 1-1 0,2-1 1 0,1 1-2 16,2-1 0-16,8-1 1 15,4-3-1-15,7 0 3 0,8-2-2 0,2 0 0 0,8-1-2 0,4-1-6 0,6-1-1 16,3-4-5-16,4-1-7 0,0 0-14 16,4 0-13-16,0-4-6 0,-2 0-1 0,-3-3 7 15,-2 0 11-15,-4-1 4 0,0-2 7 16,-8 1 5-16,-4-1 2 0,-5-1 3 0,-6-1 3 0,-3 0 7 16,-9 0 5-16,-2 0 4 0,-5 1 3 15,-6-1 1-15,-1 1 8 0,-1-2 7 0,-6 2 14 0,2-2 12 16,-5 0 3-16,0 2 0 0,-1 0-8 15,-2 3-7-15,2-1-5 0,1 2-7 16,3 1-6-16,0 3-6 0,0 1-5 0,5 2-2 0,0 0-7 16,0 0 1-16,-4 7-2 0,4 4 0 0,-3 5 3 15,3 4-5-15,1 2 1 0,0 3 1 0,1 2 1 16,1 1 3-16,-1 3-1 0,3 1-1 16,5 3-1-16,8-3-4 0,4-1 3 0,4-1-2 15,6-4 0-15,7-6-1 16,-2-2-5-16,5-7 0 0,1-5 2 0,2-6 1 0,2-1 4 15,-3-9-1-15,-2-3 1 0,-4-5 3 0,0-2 1 16,-4-6 0-16,-1-2 1 0,-2 0 3 16,-1-4 0-16,-4-2 1 0,-1 0 5 0,0-3 1 15,-2 1 15-15,-5 1 5 0,-1 0 11 16,-4 4 9-16,-1 3-2 0,-6 7 1 0,2 4-4 16,-5 5-7-16,-2 2-5 0,1 5-7 0,0 4-9 0,-3 1-10 15,-2 0-4-15,-4 7-6 0,-1 5 0 0,-2 4 3 16,0 3 0-16,1 4 1 0,3 1-2 15,1 3-4-15,5 0 3 0,2-1-3 16,8 1-1-16,6-1 4 0,13-4-6 0,4-2 0 0,11-5 0 16,8-4-7-16,4-2 5 0,6-6-6 0,2-3-6 15,4-2 4-15,-3-9-5 16,-1-3 5-16,-4-5 7 0,-6-3 4 16,-3-1 4-16,-6-2 4 0,-7-2 0 0,-5-3-2 0,-4 0 2 15,-8-4-2-15,-5 0 3 0,-4 0 1 0,-5-2-2 0,-6 6 3 16,0 1-3-16,-9 4 0 0,-6 3 5 15,3 4 2-15,-5 4 3 0,1 5 1 0,0 3-4 16,1 4-1-16,1 2-3 0,2 1-3 0,0 6-1 16,3 4 0-16,1 3-1 0,3 5-2 15,0 0 2-15,5 5-3 0,1 2 4 0,1 1 2 16,9 3-3-16,0 2 1 0,1 4-3 0,3-1-1 16,1 1 1-16,0 2 0 0,0 0 1 0,-2-3 6 15,0 3-7-15,-2-3 2 0,-5-4-3 0,0-1-4 16,-6-5 7-16,-3-3 1 0,-8-1 0 15,-4-5 1-15,-7 0-2 0,-5-4 0 16,-1-1 2-16,-5-2 1 0,1-3-6 0,2 0-8 0,0-2-24 16,9-4-46-16,2 0-64 0,8-3-150 0,1-3-733 15,9 1-647-15</inkml:trace>
  <inkml:trace contextRef="#ctx0" brushRef="#br0" timeOffset="45498.8272">10563 12878 0 0,'0'0'21'0,"0"0"-11"0,0 0-41 15,0 0 31-15,0 0 0 0,0 0 0 16,0 0 0-16</inkml:trace>
  <inkml:trace contextRef="#ctx0" brushRef="#br0" timeOffset="45926.7055">10500 12672 944 0,'0'0'513'0,"0"0"-183"0,0 0-90 0,0 0-64 16,0 0-28-16,0 0-25 0,0 0-17 0,0 0-20 0,0 0-20 0,0 0-19 16,0 0-5-16,0 0 5 0,0 0 2 15,0 0 7-15,-76 3 1 0,76 7-6 16,3 1 2-16,-3 0-3 0,2 1-6 0,0 1-1 16,4-2-9-16,-2 1-3 0,0-2-4 0,1 0-4 15,3 0-1-15,-4 2-1 0,3 0-1 0,-2-2-2 16,1 0 2-16,3 2-2 15,-5-2 1-15,3 1 2 0,-3 1-7 0,0-1 1 0,-2 2-3 16,-1 1-4-16,0 3 8 0,-1 0-1 0,0 2 1 0,-4 1 3 16,-2 5-7-16,2 3-1 0,-4 4-1 15,-1 3-1-15,0 3-3 16,-2 2 1-16,1 1-3 0,-1 3-4 0,1 0 3 0,0 3-4 16,1 2 2-16,2 0 1 0,4-1-4 15,1 0 2-15,1-4-12 0,1-2-18 0,1-4-20 0,1 1-44 16,5-7-50-16,5-1-75 0,5-5-169 15,-3-7-721-15,-3-7-545 0</inkml:trace>
  <inkml:trace contextRef="#ctx0" brushRef="#br0" timeOffset="46189.4502">11365 13003 1867 0,'0'0'413'0,"0"0"-200"16,0 0-57-16,0 0-16 0,0 0-22 0,0 0-22 16,0 0-18-16,0 0-18 0,0 0-10 0,0 0-7 15,-133 40-10-15,106-10-3 0,-3 5-11 16,1 2-7-16,1 1-5 0,3 3-3 0,5 0-2 16,4-3 1-16,8 0-2 0,8 0 1 0,2-5 4 15,14-1-1-15,8-2-1 0,10-3 0 0,8-3-10 16,7-6-14-16,6-3-36 0,2-4-56 15,3-3-95-15,1-2-181 0,-20-4-652 16,-11 0-497-16</inkml:trace>
  <inkml:trace contextRef="#ctx0" brushRef="#br0" timeOffset="46787.7653">4066 14301 2447 0,'0'0'39'0,"0"0"1"0,0 0 12 0,-150 4 15 15,132-3 26-15,4-1 13 0,7 1-1 0,3-1-4 16,3 0-27-16,1 0-19 0,0 1-20 0,5 2-15 16,2 0 6-16,9 1 7 0,6 0 8 15,9 2 11-15,12-1-5 16,12-2-1-16,15 0-3 0,14-2-8 0,16-1-3 0,11 0-8 0,17 1-2 15,11-5-7 1,15-1 3-16,13 0-1 0,11-1-1 0,13 0 5 0,15 0-3 16,12 0 2-16,14 1 1 0,7 1-10 0,13 0 10 15,11 2-2-15,9 3 2 0,5-1 8 16,6 1-11-16,6 5-1 0,5 1 1 0,4 2-7 0,-4 0 6 0,-4-1-5 16,-6 4 1-16,-4-3 6 0,-10 2-6 15,-7 1 3-15,-8-1-5 0,-10 2 4 0,-15 0-4 16,-14-1-1-16,-15 2 2 0,-17-2-12 0,-16 1 0 15,-18-4 0-15,-18-2 0 0,-17-1 0 0,-21-3 0 16,-21-3 0-16,-16 0 0 0,-17-2 0 16,-13-3 0-16,-9-1 0 0,-10 1 0 0,-5 0 0 15,-2 0 0-15,-1 2 0 0,0 0 0 0,-1 1 0 16,-6-1 0-16,0 0 0 0,-3 1 0 0,-2 0 0 16,-2 1 0-16,0-2 0 0,0 3 0 0,0-2 0 15,0 1-48-15,-2 1-58 0,3 0-81 16,2 0-296-16,1 0-1345 15</inkml:trace>
  <inkml:trace contextRef="#ctx0" brushRef="#br0" timeOffset="63537.3392">18826 8500 1446 0,'0'0'333'0,"0"0"-37"0,0 0-105 15,0 0-49-15,0 0-27 0,0 0-26 0,0 0-19 16,0 0-3-16,-130 8-6 0,103 8-1 0,-2 4-7 15,-2 5-8-15,0 4-6 0,-1 4-8 16,-2 7-8-16,0 3-5 0,1 7-7 0,0 4-1 16,1 2-2-16,6 3-1 0,6-3-3 15,6-5-2-15,10-4-2 0,4-9-2 16,5-6 2-16,11-2 4 0,7-7-1 0,5-3 5 0,8-4-1 16,1-5 1-16,8-5 1 0,1-6 2 0,0-3 5 15,0-10 1-15,-1-3 2 0,-4-2-2 16,-3-6-4-16,-1-5 0 0,-4-2-2 0,-3-5 2 0,-2-1 3 15,-4-1-1-15,-3-3-1 0,-3-1-3 16,-6-1 0-16,-3 0 1 0,-2 0-2 16,-5 1 6-16,-2 2-7 0,-2 2-3 15,-8 3-4-15,-4 3-5 0,-3 3 6 0,-5 4 0 0,0 3 0 16,-5 3-1-16,-1 6-4 0,2 2-1 0,-2 3 2 16,2 5-1-16,1 2 2 0,0 1-4 0,3 4-4 15,2 4-4-15,6 5-7 0,4 1-27 0,3 6-45 16,8 3-68-16,-1 0-129 0,7-3-356 15,-1-6-951-15</inkml:trace>
  <inkml:trace contextRef="#ctx0" brushRef="#br0" timeOffset="63724.0949">19576 8838 2752 0,'0'0'183'0,"0"0"-12"0,0 0-62 0,0 0-22 16,0 0-25-16,0 0-22 0,0 0-17 16,0 0-15-16,0 0-8 0,0 0-13 0,0 0-12 15,0 0-2-15,0 0-35 0,0 0-70 0,-26-55-135 16,35 64-498-16,-1-5-879 0</inkml:trace>
  <inkml:trace contextRef="#ctx0" brushRef="#br0" timeOffset="64147.6172">20046 8617 2328 0,'0'0'183'0,"0"0"-26"16,0 0-83-16,0 0-22 0,0 0 3 16,0 0 4-16,0 0 0 0,0 0-7 0,-40 116-10 15,41-85-4-15,-1 2-5 0,8 2-5 0,3 2-2 16,5-2-6-16,4 0-1 15,4-4-2-15,3-4 1 0,2-2 0 0,3-7-3 0,-1-3 1 16,-1-5-4-16,-1-5 0 0,-1-3 1 0,0-2 3 16,-3-8 1-16,-1-5 1 0,-2-2-1 15,-3-6-3-15,-1-2 0 0,1-1-1 16,-2-2-2-16,2-1-1 0,-4-3-1 0,0 1-2 0,-3-1 0 0,-1 1-3 16,-3 2 4-16,-2 2-1 15,-3 4 1-15,-1 3 5 0,-1 4-3 0,-1 2 2 0,0 4 2 16,0 3 3-16,0 3 2 0,0 1-4 15,0 1-7-15,0 0-11 0,0 1-4 0,-2 6 2 16,1 4 0-16,-4 5 7 0,0 5-2 16,-3 2 0-16,2 5-1 0,0 2-3 15,-2 3 5-15,2 2-1 0,1 6 2 16,0 0 1-16,0 4-3 0,2 1-1 0,0 2-1 0,-1-2-2 0,4-5-12 16,-1-2-21-16,1-5-22 0,1-6-47 15,4-2-48-15,2-5-71 0,1-4-191 16,1-7-611-16,-4-2-543 0</inkml:trace>
  <inkml:trace contextRef="#ctx0" brushRef="#br0" timeOffset="64492.8605">21094 8607 2085 0,'0'0'323'0,"0"0"-60"15,0 0-103-15,0 0-47 0,0 0-35 16,0 0-31-16,0 0-12 0,0 0-7 0,123-10 3 0,-97 28 1 15,-1 6-4-15,2 6-2 0,1 1-8 16,-5 7-3-16,-4 0-3 0,-8 5-1 16,-5 3 0-16,-4 3-6 0,-8 1 7 0,-5 3 0 15,-9-1 0-15,-1-4 1 0,0-5-3 16,-1-6-6-16,3-8-1 0,0-3 0 0,3-7 1 0,2-3 1 16,4-5 3-16,1-4-3 0,7-2-3 0,2-4-2 15,1-1 0-15,14 0 8 0,7-1 1 16,10-6 4-16,10-3-2 0,9 2-9 0,8 1 2 15,3-2-2-15,-1 4 1 0,1 1 1 16,-2 1-2-16,-1-1 0 0,-8 2-1 16,-7 1-1-16,-4 1 2 0,-10 0 2 0,-8 0-2 15,-5 0 0-15,-9 0 0 0,-5 0-5 0,-3 0-9 16,-1 1-3-16,-8 3-20 0,-5 1-42 0,-7 2-60 0,-4-2-127 16,3 1-413-16,6-3-960 0</inkml:trace>
  <inkml:trace contextRef="#ctx0" brushRef="#br0" timeOffset="65069.8496">16486 8622 2569 0,'0'0'91'0,"0"0"-27"0,0 0-31 0,0 0-28 16,0 0-7-16,0 0 9 0,0 0 19 0,0 0 6 15,0 0 2-15,153 12-4 0,-102-8-4 16,2 3-7-16,-3 2-5 0,0 4-3 0,-7 1-4 16,-4 3-2-16,-11 3-2 0,-5 4 0 15,-11 1 0-15,-4 5 0 0,-8 6 4 0,-8 3 2 0,-9 7 5 16,-11 4 1-16,-9 0-3 16,-4 2 1-1,-7-3-5 1,-5 1-2-16,1-2 3 0,-2-2-6 0,-3-5 2 0,4-3 0 0,1-2 1 0,1-4 12 15,7-4 6-15,6-6 10 0,6-2 7 0,6-5-8 0,7-2-4 16,7-2-12-16,3-2-7 0,8 0-5 0,1-3 1 0,2 1 6 0,10 0 10 16,6 1 16-16,9-4 6 0,6-1 4 0,8-3-3 15,8 0-13-15,2 0-7 0,1-4-10 16,0-1-6-16,0 2-3 0,-3 1-1 0,-1 0 1 0,-6 2 1 16,-2 0-5-16,-4 0 0 0,-3 0-2 0,-5 0 1 15,-4 0-1-15,-2 0 1 0,-4 0-4 16,-4 1-13-16,3-1-14 0,-4 1-20 0,5-1-30 15,-2-3-33-15,6-3-65 0,-1-3-121 0,-6 2-390 16,-2 2-929-16</inkml:trace>
  <inkml:trace contextRef="#ctx0" brushRef="#br0" timeOffset="65275.8612">17548 9135 1924 0,'0'0'326'0,"0"0"-96"0,0 0-55 15,0 0-14-15,0 0-35 0,0 0-48 16,129-87-31-16,-103 79-17 0,-1 3-12 16,1 1-5-16,-1 0-7 0,3 3-4 15,-2 1 1-15,1 0-3 0,0 4 3 0,-3 3-5 0,-4 0-17 0,3 3-32 16,-3 0-64-16,-4 5-94 0,-3-1-226 16,-3-1-605-16,-7-5-231 0</inkml:trace>
  <inkml:trace contextRef="#ctx0" brushRef="#br0" timeOffset="65384.755">17422 9437 1452 0,'0'0'371'15,"0"0"-92"-15,0 0-72 0,0 0 27 16,0 0-13-16,0 0-48 0,0 0-53 0,0 0-43 16,129 18-27-16,-86-21-21 0,5-2-10 0,4 2-9 15,1-1-38-15,2 2-92 0,-12-3-292 0,-16 3-1237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1-26T14:41:29.37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4898 9736 1891 0,'0'0'181'0,"0"0"2"0,0 0-2 0,0 0-43 16,0 0-33-16,0 0-35 0,0 0-38 0,0 0-9 16,0 0 16-16,0 0 21 0,0 0 18 15,-82 121 4-15,69-68-8 0,2 7-15 16,-4 12-14-16,2 9-12 0,1 8-10 0,1 6-6 15,1 5-6-15,1-2-4 0,3-1-3 0,0-5-1 16,1-3 0-16,1-4 2 0,-2-6 1 0,1-3 2 16,2-11-2-16,-1-6-3 0,1-10 0 0,2-11 0 15,-2-8 2-15,0-8 2 0,1-9 4 16,0-3 7-16,-3-7 11 0,0-3 10 0,-4-3 2 0,-1-10-6 16,-5-9-13-16,0-10-11 0,-4-9-8 15,0-10-5-15,1-7 1 0,-3-11 1 16,1-5 2-16,-3-8 2 0,2-5-4 0,1-3 0 15,3-6 0-15,-2-2 0 0,2-2 0 0,-2 0 4 16,4 3-4-16,0 9 3 0,4 8-2 0,3 4-2 16,5 7-1-16,3 1 0 0,7 4-1 0,7 2-3 15,10 4 1-15,6 5-4 0,7 5-1 16,9 3 5-16,3 7-1 0,4 6 6 0,2 4-1 16,-1 10-3-16,-1 6-2 0,-1 5-5 0,-6 7 3 15,-1 7 3-15,-8 8 0 0,-5 11 4 16,-6 7-5-16,-7 8 0 0,-8 10 2 0,-4 8 0 15,-7 9 5-15,-6 7-1 0,-10 7 1 0,-8 3-2 16,-6 5 0-16,-6-1 1 0,-4 0-2 16,-1-3 2-1,-1-7-2-15,5-8-2 0,0-13 1 0,6-10-2 0,4-11 4 0,3-10 2 16,8-9 0-16,2-6 1 0,8-6-7 0,2-6-3 0,4 0-15 0,5-9-30 16,8-11-38-16,7-10-37 0,7-8-37 15,7-9-27-15,7-3-18 0,2-3-6 16,6 3 16-16,2 0 44 0,1 7 44 15,-1 3 39-15,-4 5 24 0,-3 5 12 0,-3 1 20 0,-3 5 34 16,-6 2 53-16,0 2 59 0,-4 4 39 0,-1 2 15 16,-4 3-6-16,-3 2-27 0,-2 2-27 0,2 3-27 15,0 2-28-15,1 2-27 0,3 0-14 16,-3 8-9-16,6 5-7 0,-3 1 0 0,3 6 1 16,-2 2-1-16,-1 5 0 0,-1 1-2 15,-1 2 0-15,-3 5 0 0,-6 1 2 0,-2 5 4 0,-3 2 0 16,-7 5-2-16,-1-2 0 15,-5 1-7-15,-6-3 0 0,0-8-5 0,-3-5-3 0,2-6 1 16,-6-7 1-16,5-4 3 0,-5-3 3 0,2-4 4 16,-2-3-2-16,0-3 0 0,2-1-1 0,1-2-1 15,0-6 1-15,6-5-1 0,2-4-4 0,5-5-2 16,2-5-8-16,5-2-3 0,8 0-1 0,5-1-2 16,6-1 4-16,0 0 1 0,6 0 0 15,-1 1-4-15,3 2-4 0,-1 1-3 16,2 1-4-16,0 2 2 0,1 0 3 0,-6-1 2 15,6 2 3-15,-4-2 5 0,1 1 3 0,0 0 4 16,0-1-1-16,1 2 3 0,3-2-2 16,-2-1-1-16,0-1 1 0,1-1-1 0,-3-2 5 15,-1-1 2-15,-2 0 3 0,-2-3 1 0,-5 0-1 0,0-1-3 16,-5 0 0-16,-1-4-1 0,-3-4 1 16,2-2 1-16,-2 0 4 0,-1 1 0 0,-4 1 2 15,-2 9 11-15,-4 4 10 0,-1 7 18 16,-1 5 4-16,-3 3-2 0,-3 5-6 0,-2 2-11 15,-1 6-8-15,-1 1-8 0,-2 6-8 0,-4 11-1 16,-2 8-1-16,-3 7 0 0,-2 9 0 16,-2 8-3-16,1 7 2 0,-1 8 0 0,0 8-2 0,2 6-2 15,2 7-1-15,1 0 0 0,1 2-2 0,4-2 3 16,6-4-4-16,5-8-2 0,4-7 0 16,2-11-3-16,10-13 3 0,0-13-1 15,2-9 2-15,0-8 4 0,1-8-2 0,0-3 1 0,5-8 1 16,1-7 3-16,7-7-1 0,-2-2 4 15,3-5-2-15,1-2-3 0,-4 1 1 16,2 5-4-16,-5 1-1 0,0 6 0 16,1 4-1-16,-2 4-3 0,-2 5-2 0,4 3-4 15,-4 2 4-15,2 6 1 0,-2 5 1 0,-2 4 5 0,1 5-3 16,-8 5-1-16,-2 3 3 0,-8 6-2 0,-1 4 2 16,-11 1 3-16,-4 2 0 0,-5-1 0 0,-7 0-2 15,-1-2 0-15,-2-3-3 0,-1-4 3 0,1-6-1 16,0-4 1-16,0-5 0 0,3-2-2 15,6-6 4-15,2-3-1 0,9-2-2 16,3-3-7-16,6-5-34 0,2-7-57 0,6-6-115 0,3 4-297 16,-3 2-937-16</inkml:trace>
  <inkml:trace contextRef="#ctx0" brushRef="#br0" timeOffset="199.9514">7014 9949 2183 0,'0'0'486'0,"0"0"-317"0,0 0-59 0,0 0-28 16,0 0-12-16,0 0-8 0,0 0-14 0,0 0-19 16,0 0-15-16,0 0-9 0,0 0-3 0,125-36-2 15,-98 40-2-15,-4 2-5 0,6 1-25 16,-5 0-46-16,5 1-82 0,-6 1-178 0,-4-1-561 0,-4-3-699 0</inkml:trace>
  <inkml:trace contextRef="#ctx0" brushRef="#br0" timeOffset="344.8179">6995 10346 1472 0,'0'0'442'0,"0"0"-97"0,0 0-91 0,0 0-53 16,0 0-43-16,0 0-26 0,0 0-33 16,0 0-43-16,0 0-26 0,142-16-14 0,-78-4-7 0,8-3-4 15,8-2-14-15,10-2-31 0,3-3-78 16,-20 8-228 15,-22 6-1139-31</inkml:trace>
  <inkml:trace contextRef="#ctx0" brushRef="#br0" timeOffset="679.6688">9041 9275 2404 0,'0'0'436'0,"0"0"-325"15,0 0-32-15,0 0-19 0,0 0-5 0,0 0 11 16,-143 12 5-16,102 8-3 0,-10 9-11 0,-2 7-11 15,-4 7-9-15,1 10-8 0,-3 10-8 0,-1 8-2 16,2 8-4 0,5 5-4-16,7-1-9 0,8-1-1 0,9-4-6 0,16-7 0 15,8-6 10-15,5-5-6 0,16-6 3 0,4-5 3 0,6-1-5 16,9-9 9-16,1-5-3 0,4-7-1 0,5-10 0 16,-4-7-6-16,1-7 5 0,-2-3-2 15,-3-9 3-15,-1-6 0 0,1-6-1 16,-7-1 2-16,-5-3-2 0,-4-3 3 0,-2-2 0 0,-8 0 0 15,-5 0 2-15,-3 1-4 0,-3 2 1 16,0 2-1-16,-9 4-3 0,-2 5 3 0,-7 2-5 16,-4 4-1-16,-8 3 2 0,-3 5-7 15,-7 2 1-15,-8-1 2 0,3 6-3 0,-3 3 4 0,5 2 2 16,3 2-3-16,7-1-15 0,7 2-28 0,7-1-47 16,13 0-58-16,6-3-73 0,6-1-165 0,10-5-720 15,-5-1-522-15</inkml:trace>
  <inkml:trace contextRef="#ctx0" brushRef="#br0" timeOffset="1084.5226">10002 9340 2590 0,'0'0'148'0,"0"0"1"0,0 0-17 0,0 0-34 15,0 0-13-15,0 0-17 0,0 0-18 16,0 0-7-16,0 0-7 0,-147-15-7 0,117 40-6 15,-1 8-3-15,-4 9-7 0,-1 5 0 16,1 10-2-16,-4 8-5 0,4 5 1 0,-1 6-5 0,3 3-3 16,2 2 4-16,3-3-7 15,8-3 3-15,10-3-1 0,7-7-2 0,6-5 4 0,10-7-1 16,10-5-2-16,2-9 1 0,4-5-5 0,1-8 5 16,2-7 1-16,2-9 1 0,-1-7 3 15,0-3 4-15,-1-9 1 0,-3-7-2 0,0-4 1 0,-5-3-1 16,-4-3-1-16,-1-4 4 0,-1-3-3 0,-5-2 0 15,-1 0-1-15,-2-2-3 0,-2 0 8 16,-6 3-7-16,0 2 2 0,-2 2 0 0,-3 3-10 16,-1 5 4-16,-3 2-1 0,-2 4-2 15,-2 1 2-15,0 6-4 0,-2 4-3 0,-3 5-3 16,-2 0 1-16,-4 10-2 0,-1 3 1 16,-5 6 5-16,4 5-6 0,0 2-3 0,7 3-25 0,1 3-47 15,8-1-60-15,3 1-120 0,4-7-311 0,0-8-1030 16</inkml:trace>
  <inkml:trace contextRef="#ctx0" brushRef="#br0" timeOffset="1281.1712">10156 10055 2502 0,'0'0'230'0,"0"0"-20"0,0 0-44 0,0 0-35 15,0 0-15-15,0 0-21 0,0 0-25 0,0 0-19 16,0 0-19-16,0 0-11 0,0 0-10 15,0 0-11-15,0 0-8 0,-20-32-7 0,20 34-4 16,0 3-28-16,0 3-50 0,6 0-90 0,-2-1-203 16,4-2-749-16,-5-1-536 0</inkml:trace>
  <inkml:trace contextRef="#ctx0" brushRef="#br0" timeOffset="1544.2019">10744 9558 2424 0,'0'0'145'0,"0"0"-9"0,0 0-30 0,0 0-23 16,0 0-3-16,124-66-9 0,-97 64-10 15,-5 4-11-15,0 3-5 0,0 8-5 0,-6 5 1 0,-1 4-1 16,-5 6 0-16,-4 5-3 0,-2 6-3 16,-4 6-5-16,-9 4-9 0,-4 2 1 0,-6 2-2 15,-2-1-5-15,-1-3 1 0,1-4-9 16,2-2-2-16,2-4-1 0,1-3-2 0,5-5 6 0,-2-3 4 15,2-5 3-15,4-2 0 16,0-5-5-16,2-3-3 0,1-4-3 16,4-4 0-16,0-2 6 0,0-3 1 15,4 0 8-15,6-3 0 0,9-4-6 0,6-4 0 0,9-3-14 0,6-4-19 16,7-1-32-16,0-2-47 0,4-3-65 0,0-3-143 16,-11 3-515-16,-15 9-869 0</inkml:trace>
  <inkml:trace contextRef="#ctx0" brushRef="#br0" timeOffset="1841.8621">11555 9461 1509 0,'0'0'458'0,"0"0"-119"16,0 0-72-16,0 0-59 0,0 0-43 16,-36-119-35-16,39 97-23 0,7 0-19 15,8 0-23-15,4 2-17 0,10 1-7 0,12 1-15 16,6 5 2-16,7 4-6 0,4 5 2 15,3 5 3-15,-1 0-1 0,-2 11-4 0,-4 3-3 0,-8 6-10 16,-2 3-3-16,-7 2 1 0,-6 6-2 16,-4 4 1-16,-7 4 1 0,-3 6 1 15,-6 4-5-15,-7 6 4 0,-5 4-2 0,-1 2-2 0,-11 3 4 0,-7 5-3 16,-1-2-1-16,-4-2 1 16,-1-2-7-16,3-2 0 0,-1-6-2 0,3-2-8 0,4-6-4 15,-1-9-14-15,1-3-19 0,3-8-20 16,0-4-34-16,2-5-52 0,2-6-85 0,2-4-224 15,1-5-800-15</inkml:trace>
  <inkml:trace contextRef="#ctx0" brushRef="#br0" timeOffset="2247.1448">11806 9901 2538 0,'0'0'252'16,"0"0"-96"-16,0 0-72 15,0 0-22-15,122-78-6 0,-72 60-12 0,7-2-12 0,8 0-13 16,7 2-10-16,12 3 0 0,5 0-8 0,9 1-3 16,4 3-18-16,3-2-53 0,3 1-68 0,-2-2-94 15,2-2-121-15,-4-2-138 0,-2-1-74 16,-3-3 4-16,-8-1 92 0,-9 0 177 0,-8-2 253 16,-8 4 42-16,-11 1 114 0,-6 0 245 0,-8 3 113 15,-10 1 51-15,-4 2-63 0,-9 3-53 0,-3 3-69 16,-5 2-72-16,-5 3-69 0,0 0-69 15,-4 3-47-15,-1 0-38 0,0 3-23 0,0 5 0 16,-6 3 11-16,0 10 15 0,-3 6 10 16,-3 7-2-16,-5 7-9 0,-3 9-7 0,0 8-3 0,-4 6-8 15,-4 5-1-15,1 7-4 0,0 0-4 0,-2 3 3 16,-1 2-10-16,2 2-6 0,-2 2 5 16,2 1-1-16,-2 2 4 0,0 0 6 0,0-3-9 15,3-4-2-15,3-6-3 0,2-8-1 0,5-7-2 16,0-9-2-16,6-8 1 0,0-5-6 15,1-10-4-15,2-9-11 0,2-8-19 0,0-7-19 16,0-4-44-16,1-14-53 0,-3-9-102 0,7-8-243 0,0 3-753 16,1 9-293-16</inkml:trace>
  <inkml:trace contextRef="#ctx0" brushRef="#br0" timeOffset="2577.7185">13399 8857 2532 0,'0'0'110'16,"0"0"7"-16,0 0-13 0,-126-23-12 0,90 31-6 15,-2 10-21-15,-4 7-11 0,2 9-12 0,2 9-10 16,1 5-8-16,4 7-10 0,7 4-6 16,5 1 0-16,11 0-2 0,6-4-1 0,9-4-5 15,17-5-2-15,11-9-1 16,8-10 1-16,4-7 6 0,6-7 2 0,3-8 4 0,0-6 1 0,1-7 0 15,-4-9 1-15,-1-7 4 0,-4-6 4 16,-2-7-3-16,-4-3-1 0,-7-7-5 0,-2-4-2 16,-3-2 2-16,-6-4 0 0,-4-1 2 15,-5 0-4-15,-3 1-1 0,-7 3-3 0,-3 6-2 16,-7 7-1-16,-9 4 0 0,-7 9-2 0,-6 8-2 0,-8 7-6 16,-1 9-2-16,-7 3-1 0,1 12-2 0,-5 10-12 15,5 7-32-15,7 7-57 16,7 9-91-16,11 6-158 0,12-10-576 15,3-12-669-15</inkml:trace>
  <inkml:trace contextRef="#ctx0" brushRef="#br0" timeOffset="2899.9283">15011 10278 2719 0,'0'0'160'0,"0"0"-12"0,0 0-52 0,0 0-18 15,0 0-10-15,-139-9-15 0,99 16-10 0,-4 3-7 16,1 1-10-16,2 0-3 0,6 4-11 0,9 1-6 16,9 0-2-16,6 2-5 15,6 1 3-15,6 0 0 0,17-1 0 0,7 0 5 0,11-4 0 16,5-4 3-16,9-5 2 0,1-5 0 0,1 2 0 16,2-11-3-16,-6-5-1 0,-1-2-1 0,-4-4 5 15,-5-2 2-15,-5-3 1 0,-4-4 1 16,-6-3-3-16,-5-3 0 15,-7-1-3-15,-3 0-5 0,-9-1 4 16,-4 1-4-16,-9 3-4 0,-6 2-3 0,-9 6-9 0,-4 2 1 16,-12 7 2-16,-7 5-3 0,-9 5-1 0,-10 6-19 0,-7 1-32 15,-8 12-56-15,-7 5-97 0,-7 6-216 0,28-4-794 16,21-4-307-16</inkml:trace>
  <inkml:trace contextRef="#ctx0" brushRef="#br0" timeOffset="3303.4774">11000 11562 3105 0,'0'0'55'15,"-122"-10"25"-15,59 5-1 0,7 0-9 16,18 1 9-16,11-2 1 0,8-1-9 0,9 1-8 15,7-2-11-15,3-1-15 0,8-3-8 0,10-2-6 16,13-5-8-16,12 0 1 0,14-1 1 0,18-2 0 16,14-1 1-16,17 0-5 0,16-2 0 0,13-1-3 15,16 0-3-15,10-3 1 16,7 3 0-16,6-1 0 16,2 0-2-16,0 0 3 0,-3 1-6 0,-4 2 0 0,-1-3 4 15,-2 3-1-15,-3-1 5 0,-5 0 1 0,-7 3-4 0,-7 2 4 16,-9 2-7-16,-13 2-1 0,-11 3 3 0,-11-1-7 15,-10 0 4-15,-10 3-1 0,-15 4-4 0,-9 0 2 16,-14 1 1-16,-12 3 2 0,-8-1 2 16,-12 3-3-16,-8 0-6 0,-2 1-5 0,-3 0-3 15,-9 3-10-15,-9 6-13 0,-6 3-19 0,-5 3-27 0,-7 3-36 16,-5 3-43-16,-5 3-80 0,-8 0-168 16,16-3-715-16,11-7-574 0</inkml:trace>
  <inkml:trace contextRef="#ctx0" brushRef="#br0" timeOffset="3673.1997">11634 11757 2283 0,'0'0'585'0,"0"0"-492"0,0 0 29 0,-120-9-1 0,117 7-25 0,11-5-8 16,18-2-29-16,11-4-14 0,14-3 2 15,13 0 4-15,9-1 0 0,12-2-6 0,8 2-1 16,11-1-14-16,8 2-7 0,10 2-4 16,6 0-13-16,6 0 3 0,8 2-1 15,8 0-7-15,2 1 6 16,3-2-2-16,5-2 0 0,-1 1 2 0,0-3-2 16,1 1 1-16,-6-4-2 0,-5-1 3 0,-6 3-7 0,-10-2 6 0,-8 0 2 15,-8-1-3-15,-12 3 8 0,-10-1-6 0,-13 3 0 16,-13 0 3-16,-11 1-8 0,-15 1 10 0,-7 3-1 15,-13 2-2-15,-8 2 12 0,-8 2-3 0,-3 1 0 16,-4 0-1-16,0 1-10 0,-7 0-5 16,0 2-5-16,0 1-1 0,-8 0-3 0,-3 6-4 0,0 3-2 15,-5 3-14-15,-1 2-14 16,-4 3-30-16,-1 1-47 0,2 1-64 0,-4 2-185 16,7-6-853-16,11-4-536 0</inkml:trace>
  <inkml:trace contextRef="#ctx0" brushRef="#br0" timeOffset="16656.7422">15001 13254 1761 0,'0'0'309'0,"0"0"4"0,0 0-55 16,-126-30-60-16,109 28-22 0,4 2-39 16,8 0-39-16,0 0-39 0,4 0-29 0,1 2-12 15,0 4-5-15,8 4 10 0,4 2 11 16,11 0 5-16,10 0 7 0,14-3-3 0,13-1-5 15,15-1-3-15,7-4-13 0,3-1-6 0,6-2-4 16,-1 0-5-16,-6 0 3 0,-5 0-3 0,-9 1 2 0,-14-1-5 16,-7 0-2-16,-10 0-1 0,-10 1 0 15,-11 1 2-15,-8 1-1 0,-6 1-1 0,-4 3-1 16,-9 3 0-16,-6 7 3 0,-12 4 3 16,-10 8-1-16,-10 5 3 0,-13 7-3 0,-9 7 0 15,-12 4-1-15,-9 7-1 0,-5 2 2 0,-5 5 0 16,-2 3-3-16,-6 6 1 0,4 3-2 0,0 3-3 15,4-4 5-15,9-3-2 0,14-7 2 16,13-10 0-16,20-12-2 0,14-11-3 0,13-10 3 16,12-5-2-16,5-7 3 0,0-3 9 0,10-3-8 15,5-4 6-15,11-2 1 0,7-1-6 0,10-7 9 16,7 0-3-16,9-1-3 0,1 2 3 16,1 3-8-16,-4 6 0 0,0-1-2 0,-6 7-2 15,-2 4 5-15,-6 5-2 0,-3 3 2 16,-3 1-5-16,-7 4 1 0,-4 2-1 0,-1 2 2 15,-5 1 4-15,-4 2-6 0,-1 2 3 0,-3-1-5 16,-3-1-5-16,-1-1 1 0,-1-5-8 16,2-2-10-16,0-8-11 0,4-3-21 0,4-7-18 15,6-6-29-15,7-4-38 0,9-9-58 0,10-8-100 16,-11 1-270-16,-12 5-643 0</inkml:trace>
  <inkml:trace contextRef="#ctx0" brushRef="#br0" timeOffset="16871.3849">16600 13851 2586 0,'0'0'271'0,"0"0"-14"0,0 0-105 0,0 0-26 15,0 0-24-15,0 0-29 0,0 0-26 0,0 0-15 16,0 0-15-16,0 0-8 0,0 0-2 0,0 0-7 16,0 0 1-16,0 0-2 0,132-44-6 15,-91 55 9-15,3-2-2 0,4 4-2 0,2-1-9 16,1 2-32-16,0 0-40 0,-5 2-64 0,-4-3-81 15,-4 2-129-15,-13-5-353 0,-10-3-912 0</inkml:trace>
  <inkml:trace contextRef="#ctx0" brushRef="#br0" timeOffset="17017.9381">16670 14153 1670 0,'0'0'395'0,"0"0"-51"0,-173 31-97 15,119-23-27-15,9-2-40 0,14-3-52 0,10 1-40 0,7-1-28 16,8-2-21-16,6 1-13 0,18-2-9 0,6 0-4 15,16-6-2-15,17-2-5 0,11-2-6 16,11-2-32-16,11 0-61 16,11-3-155-16,-24 4-638 0,-25 4-825 0</inkml:trace>
  <inkml:trace contextRef="#ctx0" brushRef="#br0" timeOffset="17475.9881">18595 13114 2850 0,'0'0'163'0,"0"0"13"0,0 0-66 0,0 0-8 0,0 0-11 16,0 0-29-16,0 0-15 0,-24-119-15 16,60 107-8-16,9-1 2 0,14 0-4 15,8 3-3-15,12 0-1 0,8 3-10 0,9 0-2 16,3 1-2-16,5 0 3 15,-2 2-3-15,-2 0 2 0,-7 1-3 0,-2-1-5 0,-4 1 4 16,-6-2-2-16,-6 1 2 0,-8 2 6 0,-10-3-12 16,-7 2-9-16,-14 0-19 0,-11 1-25 0,-11-3-9 15,-8 2-34-15,-6-2-26 0,-14 0-17 0,-8 2-27 16,-11 2-21-16,-8 1-51 0,-7 0-74 0,-7 0-82 16,-6-1-39-16,-1 1 56 0,-4 0 91 0,3 1 119 15,2 2 142-15,7 0 107 0,0 1 109 0,4 1 89 16,8 3 44-16,4 2 4 15,7 0-33-15,4 3-37 0,6 1-41 0,3 3-36 0,3 2-19 16,2 4-21-16,0 4-10 0,1 7-11 0,-1 5-20 16,-2 6-6-16,-1 6-12 0,-1 7-15 15,-3 5-7-15,1 8-13 0,-2 4-10 0,-1 4-9 16,-2 1-3-16,0 1-8 0,1 2 0 0,0-2-7 16,1-2-4-16,6-5 3 0,6-5-8 15,1-9-7-15,9-8-16 0,1-9-34 0,14-9-56 16,3-9-95-16,-2-10-252 15,-4-8-862-15</inkml:trace>
  <inkml:trace contextRef="#ctx0" brushRef="#br0" timeOffset="17752.0158">20087 13369 2900 0,'0'0'171'0,"0"0"-30"0,0 0-33 0,0 0-8 16,0 0-12-16,-142-1-18 0,116 13-22 15,1 5-15-15,4 5-10 0,7 6-10 0,3 5 0 16,6 3-5-16,6 3 0 0,2 0-2 16,9 1-2-16,2-1 3 0,6 1-1 0,0-2 0 15,1 1-1-15,-1 0-3 0,1-3-2 0,-6-1 1 0,0-5 1 16,-8-2-2-16,-3-2 2 16,-3-4 2-16,-2-4-1 0,-9-1 7 0,-6-1-1 15,-7-4 2-15,-1-1 3 0,-8-1-5 0,-1-4 2 16,-3-1-2-16,0-3-4 0,0 1 3 0,-2-2-3 15,2-1 0-15,0 0-1 0,5-2-2 0,0-2-4 16,7-1-11-16,3 0-19 0,5 0-35 0,7-3-55 16,8-1-139-1,-1 3-614-15,2 0-902 0</inkml:trace>
  <inkml:trace contextRef="#ctx0" brushRef="#br0" timeOffset="17992.1543">20945 13454 3026 0,'0'0'202'0,"0"0"-31"0,0 0-50 15,0 0-23-15,0 0-18 0,0 0-20 16,0 0-17-16,0 0-9 0,0 0-9 0,139-94-9 16,-92 89-7-16,7 2-4 0,11 2-4 15,8 1 3-15,3 1 1 0,9-1-2 0,1 0 0 16,4 0-1-16,-1 2-5 15,0-2 0-15,-1 1-14 0,1-1-24 0,-5-3-45 16,-5-5-73-16,-7-3-120 0,-19 1-342 16,-18 3-1121-16</inkml:trace>
  <inkml:trace contextRef="#ctx0" brushRef="#br0" timeOffset="18633.9236">20966 13898 1303 0,'0'0'286'15,"0"0"-101"-15,0 0-41 0,0 0-22 16,0 0-32-16,0 0-48 0,0 0-61 0,0 0-133 0,0 0-678 16,0 0-341-16</inkml:trace>
  <inkml:trace contextRef="#ctx0" brushRef="#br0" timeOffset="19013.6656">23177 12711 1481 0,'0'0'862'0,"0"0"-660"16,0 0-12-16,-127-10-31 0,103 10-21 0,8 5-10 16,4 0-31-16,3-2-16 0,3-1-18 0,5-1-16 15,1 2-3-15,1-2 3 0,10 0 11 16,8 2 5-16,12-2-4 0,16-1-14 0,10 1-18 16,12 0-11-16,11 1-11 0,3 2-4 0,6-1 2 15,-1 1-6-15,-2-1 9 0,-4 0-1 16,-3-3-3-16,-9 0 3 0,-7-4-8 15,-6-4-4-15,-11-2-11 0,-6-1-16 0,-9 1-14 16,-6 0-20-16,-10 0-19 0,-5 1-22 0,-10 1-49 16,-2 1-69-16,-14 4-114 0,-6 1-216 0,5 1-498 15,2 0-64-15</inkml:trace>
  <inkml:trace contextRef="#ctx0" brushRef="#br0" timeOffset="19175.0989">23517 12760 187 0,'0'0'765'0,"0"0"-151"0,0 0-158 16,0 0-117-16,-130 130-81 0,112-98-72 0,3 2-22 15,0 4-21-15,1 2-14 0,-1 6-23 16,1 4-23-16,1 3-22 0,-4 4-17 0,-2 4-6 16,0 4-14-16,0 1-5 0,-3-1-7 0,1 1-4 15,0-4 4-15,0 0-7 0,1-1-6 0,0-2-19 16,2-3-46-16,6-4-58 0,0-5-103 0,6-8-200 16,4-13-695-16,2-9-544 0</inkml:trace>
  <inkml:trace contextRef="#ctx0" brushRef="#br0" timeOffset="19535.1213">23770 13530 2671 0,'0'0'175'0,"0"0"-69"0,0 0-49 15,0 0-25-15,0 0 12 0,0 0 20 0,0 0 8 16,0 0 2-16,0 0-9 0,0 0-12 0,0 0-5 15,0 0-17-15,150 85-7 0,-104-77-7 0,4-2-6 16,-1-3-2-16,2-3-2 16,-4 0 1-16,0-4-1 0,-5-5 3 0,-1-2 2 15,-2-6-2 1,-5-2 5 0,1-3-3-16,-6-3-2 0,-3-3 3 0,-6 0-9 0,-3 3 6 0,-6 1 5 0,-8 4 3 0,-3 3 14 15,-4 2-4-15,-14 5-3 0,-8 2-5 0,-8 4-15 0,-8 4 0 0,-10 2-2 16,-6 8 1-16,-4 5 3 0,-3 7 1 15,-1 6-2-15,5 8-2 0,5 3 2 0,8 4-5 16,9-1-1-16,16 1 2 0,11 0-8 0,12 1 6 16,6-1 0-16,20 3-1 0,10-1 2 0,14 0-6 15,10 1-14-15,8-2-25 0,3-3-45 16,3-3-73-16,-3-6-117 0,-18-7-337 0,-17-13-1116 16</inkml:trace>
  <inkml:trace contextRef="#ctx0" brushRef="#br0" timeOffset="20141.148">18736 14916 1496 0,'0'0'592'0,"0"0"-395"0,-128-48 21 0,91 34-14 0,10 6 2 16,7 2-19-16,6 3-42 15,7 0-46-15,3 2-36 0,3 1-25 16,1 0-17-16,0 0-1 0,4 1-3 0,3 5 8 0,3 0 6 15,5 2 1-15,5 1 8 0,7-1-2 0,5 0-1 0,9-1 0 16,6-1-11-16,8-1-2 0,8-4-6 16,9-1-4-16,8 0 2 0,9-3 0 15,8-4 1-15,9-2-1 0,10-1 0 0,8 0-3 0,10-3 0 16,10-2 2-16,10 0-5 0,13-3 2 0,6-2-6 16,13-1-7-16,9-4 6 0,7 1-2 15,12-1 5-15,7 1 1 0,4 5-6 0,1-1-4 16,3 4-2-16,-2 1-1 0,-2-1 4 0,-2 1 5 15,-2 1 6-15,-6 3 3 0,-10-1-5 16,-5 2-1-16,-14 2 0 0,-7 2 4 0,-15 0-3 0,-11 2 1 16,-12 0-4-16,-10 3-8 0,-17 0 9 15,-12 0-3-15,-14 0-4 0,-18 1 0 0,-15 0 0 16,-14-2 0-16,-11 2 0 0,-13-1 0 0,-7 1 0 16,-8 0 0-16,-2 0 0 0,0 0 0 15,-3 0 0-15,-6 0 0 0,-4 0 0 0,-3 4 0 0,-4 0 0 16,0 2 0-16,0 0 0 0,0 1 0 15,1 0 0-15,5-1 0 0,-3 3 0 0,4-1 0 16,-4 0 0-16,5-1-43 0,-4 1-30 16,2-1-38-16,-2 0-33 0,3-1-76 15,-1-1-188-15,2-3-856 0,4-1-495 0</inkml:trace>
  <inkml:trace contextRef="#ctx0" brushRef="#br0" timeOffset="20940.9062">20504 15523 2412 0,'0'0'163'16,"0"0"34"-16,0 0-36 0,0 0-13 0,0 0-16 0,31-129-35 15,-2 108-14-15,4 3-23 0,6 0-12 16,7 5-3-16,-1 2-14 0,4 5-7 0,-3 4-9 16,1 4-4-16,-6 2-6 0,-1 8-1 0,-4 2 2 15,-2 4-7-15,-7 3 2 0,-4 0-2 16,-8 1-2-16,-3 3 8 16,-7-3-6-16,-5 3 3 0,0-1 2 0,-9 0-4 0,-4 0 5 15,-5 1-2-15,-4-1 2 0,-2-3 0 16,-1-2 1-16,3-2-1 0,-2-3-2 0,4-4 2 0,4-1-1 15,0 0 1-15,3-2 1 0,4-3-6 0,5 1 6 16,-3-3-4-16,6 0-2 0,1-2 5 16,0 1-7-16,0 0 2 0,4 3 2 0,7 0-6 15,5 4 6-15,6-2 0 0,8 4-2 0,6 0 2 16,-1 3-1-16,4 0 4 0,0 2-5 0,-5 0 2 16,3 1-3-16,-6 2-1 0,-4 0 6 15,-2 0-8-15,-6-1 6 0,-7-1-2 16,-2-1-4-16,-6-3 7 0,-4 2-2 0,-3-2 3 0,-8 1 3 0,-6 0-3 15,-6 0 6-15,-6-2-3 0,-4 1 3 16,-4-2 1-16,0 1-1 0,-3-2 1 16,0-2-7-16,0 0 4 0,1-1-2 0,5-3-3 15,-1 0 3-15,7-1-4 0,2-2 0 0,5 0 2 16,2 0-3-16,3-1 6 0,4-3-11 0,3 2-3 16,5-2-9-16,3-2-37 0,1-2-30 15,12-2-71-15,7-5-131 0,0 2-512 16,-6 3-950-16</inkml:trace>
  <inkml:trace contextRef="#ctx0" brushRef="#br0" timeOffset="21147.9912">21805 15668 2928 0,'0'0'148'0,"0"0"-12"0,0 0-27 0,0 0-14 0,0 0-12 16,0 0-26-16,0 0-22 0,0 0-19 0,0 0-16 15,0 0-4-15,0 0-8 0,0 0-9 16,0 0-22-16,0 0-61 0,24-8-82 0,-10 14-209 16,-2-2-823-16,-4 0-406 0</inkml:trace>
  <inkml:trace contextRef="#ctx0" brushRef="#br0" timeOffset="21944.9944">21359 15487 3033 0,'0'0'97'0,"0"0"-1"0,0 0-28 15,0 0-5-15,0 0 11 0,0 0 6 16,0 0-8-16,0 0-4 0,0 0-7 15,15 122-10-15,-24-81-10 0,-7 1-13 0,3 3-5 0,-7 0-7 16,-3-2-1-16,-3-1 2 0,-4-3-10 0,-4-1 6 0,-6-1-7 16,0-1 0-16,-6-3 4 15,1-4-6-15,-4-3 5 0,5-5-2 16,-2-5-5-16,3-6 5 0,2-6-4 0,1-4 3 16,5-1 8-16,1-11-6 0,2-4-2 15,9-6-4-15,3-4-7 0,9-4 1 0,3-3 5 16,8-3 2-16,7 0-3 0,8-3 3 0,13-1-5 0,7-3-1 15,9-4 5-15,8 1-4 0,9 0 3 0,6 2 1 16,10 2-5-16,8 2 3 0,9-1-2 0,5 6 1 16,6 1 4-16,-2 3-2 0,2 8 4 0,-4 5-3 15,-4 1-4-15,-9 6-3 0,-3 0-3 16,-12 4 6-16,-1 1-7 0,-11 2 9 0,-9 1-5 16,-3 0-14-16,-7 1-5 0,-5 2-38 0,-5 0-32 15,-3 0-55-15,-4 0-98 0,-5 0-237 0,-6 0-882 16</inkml:trace>
  <inkml:trace contextRef="#ctx0" brushRef="#br0" timeOffset="22159.8885">22681 15451 3044 0,'0'0'134'0,"0"0"-7"0,0 0-46 0,0 0-16 0,0 0-10 0,141-87-4 15,-87 74-15-15,2 0-8 0,5 4-7 16,2 0-11-16,5 1 1 0,-1 0-6 0,-1 1-6 16,2 0 3-16,-4 0-4 0,4 3-4 15,-6 0-8-15,-8 2-33 0,-4 2-42 0,-8 0-65 0,-6 0-114 16,-17 0-263-16,-7 1-876 0</inkml:trace>
  <inkml:trace contextRef="#ctx0" brushRef="#br0" timeOffset="22362.3161">22960 15468 2250 0,'0'0'276'0,"0"0"-83"15,0 0-50-15,0 0-2 0,0 0-8 16,-99 132-25-16,90-103-25 0,3 2-14 0,0 2-12 0,-2 2-18 16,5-1-7-16,2 2-10 0,1 0-10 0,1-1 0 15,-1 1-5-15,6 0 1 16,-1 2-1-16,2-1-17 0,-2 1-36 15,3-3-78-15,3-2-128 0,-4-11-361 16,-4-7-1118 0</inkml:trace>
  <inkml:trace contextRef="#ctx0" brushRef="#br0" timeOffset="22689.6961">23604 15798 2463 0,'0'0'158'0,"0"0"-21"16,0 0-18-16,0 0-11 0,131 4 0 0,-91 0-17 0,9 1-22 16,0-2-21-16,2-1-20 0,2 0-6 0,-1-2-5 15,0 0 1-15,0-4 10 0,1-2-1 16,-5-2 7-16,1-1-2 0,-5-2-9 16,-7-3 8-16,-6-2-1 0,-5-2 6 0,-8 1 8 0,-8 1-6 15,-3 1-4-15,-7 4-4 0,0 0-7 16,-10 1 0-16,-10 2-7 0,-5 3-6 15,-12 4-4-15,-7 1-4 0,-8 6-1 0,-4 4 4 16,0 4 7-16,1 4-8 0,3 4 3 16,8 1-4-16,7 1-6 0,12 1 7 0,9-1 0 0,9 0 1 15,7 0 8-15,17 1-7 0,12 2-2 0,14-2-1 16,15 1-8-16,16 1 5 0,13 1-6 16,10 3-14-16,13 1-31 0,9 1-45 15,2-1-84-15,-2 0-195 0,-28-11-909 16,-32-7-493-16</inkml:trace>
  <inkml:trace contextRef="#ctx0" brushRef="#br0" timeOffset="23363.4849">5333 15766 1557 0,'0'0'167'16,"0"0"9"-16,0 0-14 0,-122-7-1 0,99 5 27 15,5 2 17-15,0-1 1 0,4 1-24 0,2-1-25 16,3 1-31-16,2 0-29 0,4 0-17 0,2 0-21 16,1 0-9-16,0 0-5 0,0 0-11 15,0 0-1-15,4 0-10 0,7 0-7 0,10-1 3 16,10-2-4-16,14-2 1 0,11-1 1 0,10-1-8 16,11 2-3-16,5 0-2 15,2 2-2-15,0 2-1 0,2 0 1 16,-1 1-7-16,-8 0-12 0,-4 1-12 0,-6 5-23 15,-7 2-30-15,-6 3-36 16,-8-1-60-16,-6-1-79 0,-10 2-139 0,-11-4-415 16,-9-2-806-16</inkml:trace>
  <inkml:trace contextRef="#ctx0" brushRef="#br0" timeOffset="23569.7201">4910 16329 1949 0,'0'0'403'0,"0"0"-117"0,0 0-92 0,0 0-46 15,0 0-20-15,0 0-4 0,0 0-12 16,0 0-11-16,0 0-21 0,0 0-16 16,0 0-16-16,0 0-16 0,133 62-6 0,-81-62-13 0,5 0 0 15,6 0-4-15,3 0-6 0,6 0 3 0,2 2-6 16,1 0 0 0,-1 2-8-16,5 1-23 0,-3-2-29 0,1 1-48 0,-3-1-60 0,1 0-105 15,-3-1-211-15,-21-1-712 0,-17 1-215 0</inkml:trace>
  <inkml:trace contextRef="#ctx0" brushRef="#br0" timeOffset="24070.1743">8897 15572 1549 0,'0'0'595'0,"0"0"-371"0,0 0-36 0,0 0-37 16,0 0-28-16,0 0 2 0,-125 0-11 0,90 17-15 15,2 6-15-15,1 2-17 16,1 6-7-16,4 2-10 0,6 5-15 0,7 2-6 0,3 0-10 16,5 1-6-16,6 3 2 0,6-3-2 0,8 5 2 15,6-1-1-15,2 2 1 0,7 0-4 16,2-1 0-16,3-3 3 0,1 1-12 15,-3-5 8-15,-2-4-7 0,-3-2-3 0,-5-5 9 0,-6-4-7 0,-3-3 2 16,-9-3 2-16,-4-4-5 0,0-5 12 16,-9 0 1-16,-6-3 4 0,-10-3 5 0,-2 1-8 15,-9-3-2-15,-5-1-6 0,-4 0-2 16,-2-3-2-16,-3-3-2 16,1-2 4-16,-1-3-6 0,6 0 4 0,0-3-4 0,4 0-12 0,5-1-9 15,9-2-37-15,5 0-40 0,8-4-63 0,13 1-162 16,0 3-656-16,5 6-744 0</inkml:trace>
  <inkml:trace contextRef="#ctx0" brushRef="#br0" timeOffset="24408.3324">9640 15942 1267 0,'0'0'981'0,"0"0"-713"15,0 0-45-15,0 0-33 0,0 0-42 0,0 0-23 16,0 0-22-16,0 0-14 0,0 0-13 15,0 0-6-15,0 0-16 0,-120 76-14 0,86-47-13 0,3 1-9 16,2 5-1-16,7 2-9 0,8 1 3 0,3 1-5 16,5 0-7-16,6 0 10 0,9-3-10 15,7-3 5-15,10-2 0 0,6-3-6 0,7-6 5 16,4-6-2-16,3-5 4 16,-1-8 0-16,-1-3 4 0,-1-4-1 15,-2-9-2-15,-7-5 3 0,-3-2-3 0,-7-3 1 0,-5-5 4 0,-4 1-9 16,-6-5 6-16,-5-1-3 0,-2-1-5 15,-2-1 12-15,0-2-11 0,-7 0 4 0,-3 1-1 16,-7 1-6-16,-2 0 5 0,-5 3-4 0,-6 0-3 16,-2 4-3-16,-3 3-6 0,1 2-8 15,-4 3-12-15,6 5-20 0,2 4-27 0,3 4-40 0,5 6-67 16,6 1-127-16,4 2-450 0,7 2-922 16</inkml:trace>
  <inkml:trace contextRef="#ctx0" brushRef="#br0" timeOffset="24727.8172">10451 16106 2713 0,'0'0'179'0,"0"0"-21"0,0 0-38 15,0 0-32-15,0 0-2 0,0 0-7 16,0 0-12-16,0 0-11 0,143-86-17 0,-103 78-5 15,7 1-14-15,0 2-5 0,4 1-1 0,4 1-13 16,0 1 8-16,-1 2 0 0,1 0-2 16,-3 0 7-1,-5 0-8-15,-6 0 1 0,-7 3-4 0,-6 0-4 16,-7-1 3-16,-6-2-3 0,-4 1 3 0,-5-1 2 16,-4 0 2-16,-2 0 4 0,0 0-1 0,0 0 5 0,-8 0-10 0,-4 0-1 15,-3 0-1-15,-2-1-11 0,-4-2 7 16,1 1-12-16,4 1-17 0,4 1-14 0,1-2-47 0,6 2-49 15,3 0-67-15,2 0-152 0,4 0-715 16,0 0-595-16</inkml:trace>
  <inkml:trace contextRef="#ctx0" brushRef="#br0" timeOffset="25197.2615">12050 15655 2229 0,'0'0'138'0,"0"0"24"0,0 0-15 0,0 0-14 0,0 0 0 15,0 0-21-15,0 0-16 0,-35-123-23 0,42 114-25 16,4 2-10-16,3 3-20 0,3 4-7 0,0 0-2 16,5 4-7-16,1 7 2 0,-1 5-2 15,1 1 1-15,1 1-1 0,-1 4 1 0,-4 1 1 16,-2 0-3-16,-4 4 6 0,-3-3-7 0,-6-1 2 15,-4 0 5-15,-2-1-7 0,-6 1 9 16,-1-3-3-16,0 0-3 0,0-2 1 16,1 2-3-16,3-3 3 0,2 2 1 0,2-2-1 15,2 0 0-15,-1-2 0 0,4 1 4 0,4 0 5 0,2 0 0 16,1 1 2-16,2-2-5 0,1 4 3 16,5-1-7-16,-3-3-2 0,4 3 2 15,-1-2-6-15,-3 0 4 0,-1 2 1 0,-2-1-6 0,-3-1 5 0,-2 0-4 16,-1 0 5-16,-4 0 3 0,-3-2-4 15,0-1 7-15,-3 1-3 0,-6-3 3 16,-2 3 4-16,-2-3-6 0,-2 2 3 0,-2-2-4 0,-1 0-3 16,-3-3 0-16,1 1 1 0,-3-3 2 15,0-3-1-15,-2-1 0 0,2-1-3 0,0-1-6 16,3 0 0-16,1-1-5 0,2-3-6 16,3-2-16-16,2 0-27 0,3-3-34 0,1 0-73 0,7-3-160 15,1 3-694-15,0 3-685 0</inkml:trace>
  <inkml:trace contextRef="#ctx0" brushRef="#br0" timeOffset="25671.2494">13076 15662 1901 0,'0'0'233'0,"0"0"22"0,0 0-30 0,0 0-25 0,0 0-15 16,0 0-47-16,0 0-41 0,0 0-23 0,0 0-30 15,0 0-14-15,0 0-13 0,0 0-6 16,0 0 12-16,-93-40-1 0,105 57 6 0,8 6 0 16,3 3-8-16,4 6 1 0,4-1-7 0,3 2 1 15,1 2-1-15,2 1-2 0,-2 5-2 0,1 2-6 16,-2 4-1-16,-3 0 0 0,-6 1-2 16,-4-2 1-16,-6-1-1 0,-9-7-2 15,-6-4 1-15,-3-6-4 0,-9-7 1 16,-8-4 1-1,-2-4 3-15,0-4 1 0,-6-3-4 0,0-4 4 0,3-2-5 16,-3-3 3-16,5-7 5 0,1-4-4 0,3-1 2 0,2-5-3 0,2-3-4 0,5-3 1 0,4-4 0 16,3-1 5-16,3-1 2 0,9-2-1 0,6 0-2 15,7-5-5-15,6-1 1 0,4-2-1 16,2 0 5-16,1 2 3 0,1-2-5 16,-3 1 4-16,-5 2-4 0,-1 2 1 0,-3 1 4 15,-3 4-3-15,-6 3 3 0,-3 4 0 0,-3 5 1 0,-5 2 2 16,-4 1-1-16,0 0 3 0,-5 3-3 15,-8 2-1-15,-2 4-1 0,-1 2-7 16,-6 3 3-16,-3 3-2 0,-1 0 3 0,-2 1 1 16,0 6-2-16,-2 2 2 0,8 2-5 0,2-1-1 15,3 3-4-15,6 3-19 0,5 2-29 0,3 0-51 16,3 1-80-16,7 2-155 0,2-7-695 0,-2-3-656 16</inkml:trace>
  <inkml:trace contextRef="#ctx0" brushRef="#br0" timeOffset="25851.4047">13960 15788 2318 0,'0'0'368'0,"0"0"-165"15,0 0-49-15,0 0-26 0,0 0-15 0,0 0-18 0,0 0-21 16,0 0-21-16,0 0-19 0,0 0-17 16,0 0-14-16,0 0-6 0,0 0-5 0,0 0-17 15,30-25-43-15,-11 35-89 0,7-2-200 0,-7-2-742 16,-3-4-601-16</inkml:trace>
  <inkml:trace contextRef="#ctx0" brushRef="#br0" timeOffset="26174.5124">15026 15415 2432 0,'0'0'251'0,"0"0"-87"0,0 0-44 0,0 0-22 16,0 0-5-16,0 0-19 0,0 0-18 15,0 0-14-15,0 0-4 0,0 0-1 0,0 0-2 16,0 0-8-16,-143 121-10 0,104-73-5 0,-2 6-4 16,-4 6-2-16,-2 2-2 0,5 1-1 0,8-2 0 15,7-2-5-15,17-2-6 16,9-7-2-16,4-3-1 16,18-2 7-16,7-4 3 0,9-5 1 0,0-4 1 15,10-4-3-15,-3-8-2 0,4-8 2 0,-7-5 5 16,-2-7 4-16,-5 0 6 0,-3-8 0 0,-3-4 1 15,-7-5 0-15,-4-2 4 0,-4-3 2 0,-7-3 0 16,-5 0-2-16,-2-3-6 0,-14 0-4 16,-6 1-1-16,-9 2-3 0,-7 1 3 0,-8 5-3 0,-6 5-3 0,-9 5-2 15,-2 3-8-15,-1 5 7 0,-2 1-3 0,2 7-9 16,7 4-20-16,-2 5-51 0,2 5-80 16,0 3-162-16,16-6-751 0,10-4-634 0</inkml:trace>
  <inkml:trace contextRef="#ctx0" brushRef="#br0" timeOffset="26672.7991">8754 16997 2870 0,'0'0'42'0,"0"0"-10"0,0 0-13 0,0 0-7 0,0 0 7 15,-122 13 11-15,122-5 22 0,3 0 0 0,12 1 5 16,3-1 0-16,8-3-12 0,12-1-2 0,6 0-3 15,14-2-10-15,6-2-6 16,13 0 5-16,8-4-8 0,14-2 0 0,11-2-6 0,9-2-3 16,11-3 1-1,11-2-1-15,12 1 9 0,10 0 0 0,15 1 1 0,9-1-3 16,12-1-8-16,8-1-4 0,10-4-5 16,6-1 1-16,6 0 0 0,-1-2 2 0,0 3 0 0,-3 0-3 0,-9 2 0 15,-6 3 3-15,-12 0 3 0,-7 2 6 16,-12 3-2-16,-7-1 3 15,-13 3 0-15,-7 2 0 0,-11 2 7 0,-11 3-6 16,-16 1 0-16,-9 0 1 0,-15 0-8 0,-14 0 0 0,-20 0-4 16,-16 0-1-16,-13 0 4 0,-15 0-1 0,-10 0 1 0,-2 0-4 0,-5 0-4 15,-12 3-6-15,-5 3-9 16,-12 2-12-16,-6 3-28 0,-8 0-35 16,-7 2-54-16,-1 0-89 0,-3 0-215 0,10-2-804 15,18-3-357-15</inkml:trace>
  <inkml:trace contextRef="#ctx0" brushRef="#br0" timeOffset="27167.8886">10898 17377 2890 0,'0'0'15'0,"0"0"18"0,0 0-25 0,0 0 4 15,0 0 5-15,108-141 16 0,-56 116 20 16,2 2 2-16,7 5 2 0,1 4-11 0,1 5-13 16,1 4-4-16,-2 5-15 0,-4 3-1 31,-3 7-5-31,-9 4-12 0,-7 4 6 0,-8 4-5 0,-5 5 3 0,-11 0-5 16,-6 3 3-16,-9 1 0 0,-5 1-5 0,-11 0 5 0,-8-3-3 15,-6 2 3-15,-7-3 4 0,0-1-4 16,-3-3 5-16,1-1-6 0,-1-4-3 0,7-2 14 0,3-5-8 15,6-2 12-15,9-5 7 0,6-1 0 16,2-3 10-16,7-1-5 0,4 0 0 0,8-1-6 0,9-4-4 16,7-1-3-16,9 2-7 0,9-2-2 15,6 2-3-15,4 3 0 0,4 1 5 0,1 0-4 0,-2 7 3 16,-3 3-4-16,-4-1-3 0,-7 2 7 16,-5 3-6-16,-8 2 7 0,-5 2-1 0,-10-2-9 15,-4 1 8-15,-9-4-3 0,-4-3 27 16,-1 0 7-16,-7 1 3 0,-5 1 0 15,-4 1-31-15,-6 0 2 0,-5 1-9 0,-5 1 7 0,-3 0 10 16,-7-2-7-16,2 0 5 0,-2-2-12 0,-1-2-12 16,4 0 20-16,2-1-14 0,3-2 17 0,6-1-7 15,4-1-42-15,4 0-2 16,8-2-55-16,2-2-43 0,5 0-99 16,4 0-320-16,2 0-976 0</inkml:trace>
  <inkml:trace contextRef="#ctx0" brushRef="#br0" timeOffset="27517.4784">12521 17390 2421 0,'0'0'220'0,"0"0"9"16,0 0-43-16,0 0-15 0,0 0 0 0,0 0-30 15,0 0-41-15,0 0-18 0,0 0-23 0,0 0-18 16,0 0 0-16,0 0-15 0,0 0-6 0,0 0-2 16,-20 1-19-16,20 0 6 0,0-1-6 15,0 0 1-15,0 0 5 0,0 0-5 0,1 1 4 16,2 3-12-16,-2-1 3 0,3 3-13 0,0 2-14 15,2 0-20-15,-1 3-49 0,-2 0-50 16,3 0-99-16,-3 1-246 0,1-4-797 16,0-2-239-16</inkml:trace>
  <inkml:trace contextRef="#ctx0" brushRef="#br0" timeOffset="27921.2192">13110 17111 1598 0,'0'0'578'0,"0"0"-248"16,0 0-104-16,0 0-50 0,0 0-25 15,74-120-33-15,-50 106-31 0,5 1-17 0,2 4-16 16,3 1-2-16,2 3-12 0,0 3-5 0,0 2-1 16,2 2-18-16,-5 5 3 0,-2 3-9 15,-2 4-8-15,-7 3 11 0,-3 2-11 0,-7 5 4 16,-4 2-3-16,-8 5-12 0,-2 1 5 0,-14 0-3 15,-6 2 7-15,-7 2 2 0,-5 0-2 16,-6-2 3-16,-6-1-10 0,2-2 5 16,3-7-2-16,4-1 1 0,9-6 5 0,3-3-8 15,9-3 6-15,8-4-4 0,2-2-1 0,6-3 11 16,1-1-7-16,12 0 7 16,8-1-5-16,8 0-5 0,7 2 5 0,6-2-3 15,7 0 6-15,2 2 1 0,-1 1-1 0,-4 3-1 0,-1 3-8 0,-3 1 0 0,-9 0-1 16,-2 2 2-16,-3 4 6 15,-9 0-5-15,-6 2 4 0,-5 2-5 0,-8-1-1 16,-8 1 7-16,-10-2 2 16,-10 3 8-16,-9-1 5 0,-2-2-9 0,-2-3-1 0,3-4 0 0,-2-3 7 0,-6 2 4 15,-4-1-30-15,-9 0-65 0,-4-1-168 16,13-1-674-16,17-2-837 0</inkml:trace>
  <inkml:trace contextRef="#ctx0" brushRef="#br0" timeOffset="34145.7635">8958 14858 1047 0,'0'0'399'0,"0"0"-37"0,0 0-69 0,0 0-54 15,0 0-19-15,0 0-20 0,-6-129-33 16,6 118-27-16,0 4-25 0,0 4-23 0,-2 2-25 16,1 1-23-16,0 2-23 0,-1 7-12 0,-1 5 6 15,-3 6 5-15,-2 4 15 0,2 4 1 0,-4 6-3 16,0 7-3-16,-4 7-7 0,1 8-2 0,-4 4-3 16,-4 8 2-16,-2 3-3 0,-7 6-2 15,-2 5-4-15,-6 2-5 16,2 4 1-16,-2 3-5 15,-3-4 2-15,2-1 2 0,0-4-6 0,-2-4 5 0,1-2-1 16,1-2 5-16,2-4 0 0,-2-2 3 0,6-7 1 16,2-7-5-16,3-6 4 0,8-5-7 0,2-5-3 15,8-3 4-15,3-8-12 0,3-4 10 0,4-3-2 0,1-4-4 0,10-4 12 16,5-2-9-16,5-4 3 0,7-5 3 0,7-1-7 16,4-11 7-16,6-3-4 15,3-3-2-15,3-5 5 0,-2 0-5 0,-6-2 4 0,-2-1-2 16,-1 0-2-16,-2-2-1 15,-6 3 0-15,-1 0 5 0,-6 3-7 0,-3-1 7 0,-6 3 0 16,1 1-6-16,-7 1 11 0,-4 2-8 16,-1 2 3-16,-4 3 6 0,0 2-4 0,-1 4 14 15,0 0-4-15,0 2 2 0,-1 1 5 0,-1 1-12 16,-4 0 2-16,2 3-8 0,-4 7-3 0,-2 3 1 0,0 6-3 16,0 3 6-16,-1 5-5 0,1 4 4 15,1 4-1-15,0 5-3 0,2 5 10 0,-3 7-10 16,-4 5 4-16,3 1 2 0,-1 4-13 0,-5-1 9 15,4-1-4-15,-3 2-2 0,2-2 10 0,1-8-7 16,3-3 0-16,2-9-4 16,0-4-10-16,6-6-6 0,1-5-7 15,-1-6-23-15,2-5-35 0,0-7-55 0,4-6-90 0,3-1-337 16,-4 0-1180-16</inkml:trace>
  <inkml:trace contextRef="#ctx0" brushRef="#br0" timeOffset="35022.4023">9910 15479 1539 0,'0'0'391'0,"0"0"-60"0,0 0-27 16,0 0-61-16,0 0-41 0,0 0-47 0,0 0-31 16,0 0-27-16,0 0-28 0,0 0-13 0,0 0-24 15,0 0-6-15,0 0 3 0,0 0-10 16,90-86 9-16,-45 72-4 0,6-1-7 0,4 1 6 16,0-2-11-16,0 5-1 0,-4-2-2 0,-3 2-8 15,-4 0 3-15,-7 2-2 0,1 1 1 16,-5 0 0-16,-5 2 1 0,-6 0 0 15,-3 2-3-15,-9 0 7 0,-4 2-8 0,-2 0 1 0,-3 1 3 16,-1 1-15-16,0-1 1 0,0 1-22 0,-3-1-28 16,-4 1-16-16,-3-2-33 0,-5 2-24 15,-1 0-32-15,-4 2-53 0,-5 4-68 0,0 0-107 16,5 0-355-16,4-3-723 0</inkml:trace>
  <inkml:trace contextRef="#ctx0" brushRef="#br0" timeOffset="35540.1862">10039 15343 31 0,'0'0'746'0,"0"0"-163"0,0 0-109 0,0 0-95 16,0 0-86-16,-128 87-72 0,109-63-50 16,0 6-28-16,-2 5-13 0,0 7-21 0,0 3-16 0,-4 6-18 15,0 4-15-15,1 3-9 0,-3 5-8 16,1 3-8-16,2 0-11 0,-1 3-8 16,-1 3-4-16,5-3-8 0,1-4 1 0,1-6 1 15,7-7-5-15,0-10 5 0,5-6-2 0,3-9-3 0,-1-5 5 16,4-5-2-16,1-4 3 0,0-4-1 15,0-6-1-15,0 0 8 0,0-3 8 16,0-3 9-16,7-4 0 0,2-5-8 0,2-5-8 16,1 0-11-16,2-5-1 0,3-1 0 0,2-2 1 15,1 0 5-15,3 0-3 0,1 1 0 0,3-2-5 16,3 1-2-16,2 0 5 0,5 3-3 16,-4 2 4-16,7 2-1 0,0 3-5 0,0 2 2 15,2 3-2-15,0 2 5 0,0 4 4 0,-1 3-5 16,0 1 4-16,-4 8-7 0,-3 4-4 0,-4 4 7 0,-4 2 0 15,-8 2 4-15,-4 4 2 0,-5 4-4 16,-8 3-1-16,-1 2-3 0,-3 4 2 16,-14 5 1-16,-3 2 4 0,-8 1 2 0,-5 1-7 15,-5 0 3-15,-5-2-5 0,1-2 2 0,-5-2 7 0,2-3-5 16,1-5 5-16,-1-3-4 0,4-3-5 16,-1-5 9-16,0-3 4 0,1-3-1 15,0-4 13-15,0-3-9 0,2-4-6 0,0-1-3 16,5-3-8-16,0 0 1 0,4 0 4 0,5-5-4 0,5 0 0 15,2 1 0-15,7-2 0 0,3 0 0 16,3 1 0-16,2-1 0 0,1 1 0 16,2 1 0-16,0-1 0 0,-2 1 0 0,6-1 0 15,0 0-2-15,4 2-4 0,1 0-26 16,2 0-33-16,3 1-60 0,5-1-136 0,-2 2-708 0,-6 0-873 16</inkml:trace>
  <inkml:trace contextRef="#ctx0" brushRef="#br0" timeOffset="38082.3426">15920 16693 1479 0,'0'0'286'0,"0"0"6"0,0 0-49 0,0 0-5 0,0 0-32 16,0 0-56-16,0 0-37 0,0 0-26 0,0 0-17 16,0 0-16-16,0 0-10 0,0 0-10 0,102-87-8 15,-70 79 2-15,6 0-8 0,3 4-2 16,-1-1-3-16,4 4-9 0,-1 0 0 16,-1 1-3-16,-2 0-1 0,-4 1 3 0,1 2-7 0,-4 4-10 15,-4-2-28 1,-5 4-51-16,0-2-56 0,-10 0-97 0,-4-1-152 15,-2-1-404-15,-5-1-777 0</inkml:trace>
  <inkml:trace contextRef="#ctx0" brushRef="#br0" timeOffset="38291.3352">15912 16888 1410 0,'0'0'392'15,"0"0"-11"-15,0 0-90 0,0 0-51 0,0 0-49 16,0 0-51-16,0 0-37 0,0 0-19 0,0 0-13 15,0 0-21-15,0 0-8 0,0 0-12 16,159-6-13-16,-107 0-2 0,6-1-4 0,2 0-4 16,2 0 2-16,1 0-4 0,-1 1-4 15,0-1-25-15,4-3-46 16,-3 1-86-16,-2-5-199 0,-13 3-810 0,-17 3-519 0</inkml:trace>
  <inkml:trace contextRef="#ctx0" brushRef="#br0" timeOffset="38698.0565">18110 15675 2118 0,'0'0'304'0,"0"0"-84"0,0 0-36 0,0 0-40 0,-148 6-12 0,117 8-27 16,0 5-20-16,-5 6-20 0,0 4-16 0,-4 4-6 15,-2 8-11-15,-3 5-2 0,-2 7 1 16,-1 10-7-16,1 5 1 0,3 3-10 16,0 6-3-16,4 4-3 0,3 4-5 0,5 1 4 0,9-2-6 15,3-3-5-15,10-9 1 0,9-6-3 16,4-10 5-16,16-8 10 0,3-5-5 0,8-10-1 16,8-7-8-16,1-6-9 0,4-6 8 0,0-9 4 15,4-3 3-15,-2-4 9 0,-1-10-4 0,0-5-6 16,-5-4 1-16,-5-4 2 0,-3 0-4 15,-7-1 5-15,-7 0-1 0,-4 0-8 0,-5 1 5 16,-3-1-1-16,-5 2 3 0,0 1 2 16,-9 1-3-16,-5 4-1 0,-2 2-5 15,-9 3-2-15,-1 5 1 0,-8 2 3 0,-1 2 4 0,-2 3-1 16,-4 1 2-16,4 0-7 0,-2 4 0 0,2 2 2 16,6 2-4-16,1 3 5 0,5 0-12 15,5 4-24-15,4 2-31 0,5 2-60 0,4 0-100 0,4 1-245 16,3-5-761-16,0-5-228 0</inkml:trace>
  <inkml:trace contextRef="#ctx0" brushRef="#br0" timeOffset="38894.7694">18147 16597 2539 0,'0'0'278'0,"0"0"-21"16,0 0-75-16,0 0-42 0,0 0-39 0,0 0-30 15,0 0-22-15,0 0-20 0,0 0-14 0,0 0-13 16,0 0-5-16,0 0-9 0,0 0-24 16,0 0-49-16,17-68-89 0,1 68-217 0,-1 0-886 15,-5-2-408-15</inkml:trace>
  <inkml:trace contextRef="#ctx0" brushRef="#br0" timeOffset="39238.2794">18853 15968 1794 0,'0'0'828'0,"0"0"-606"16,0 0-49-16,0 0-63 0,0 0-29 0,0 0-5 15,0 0-3-15,0 0-6 0,0 0-1 16,0 0-10-16,0 0-14 0,-105 155-13 0,74-102-7 16,0 4-6-16,1 5-6 0,2 4-2 0,3 0-5 15,3 2-1-15,11-4 7 16,4-5-7-16,8-7 4 0,8-5-7 0,11-8-6 15,2-5 4-15,5-6 1 0,3-6 6 0,2-4 6 0,-1-7-2 16,1-8-2-16,-2-3 1 0,-1-7-5 0,-3-4 9 16,-3-6 2-16,0 0 0 0,-7-1 5 0,-1-3-12 15,-4 1-2-15,-3-4 3 0,-2 2-1 0,-5 0 1 16,-2 1 1-16,1 1-9 0,-6 4-3 0,-6 2 1 16,-4 3 2-16,-1 0 3 0,-7 3 3 15,-2 4-5-15,-9 0-2 0,-2 4-6 0,-8 0-5 16,-1 4 7-16,-4 5-6 15,-1 3-10-15,0 3-21 0,2 3-43 0,2 2-47 16,3 5-62-16,4 2-105 0,11-6-320 16,10-5-1000-16</inkml:trace>
  <inkml:trace contextRef="#ctx0" brushRef="#br0" timeOffset="39544.6516">17423 17437 1837 0,'0'0'496'0,"0"0"-191"0,0 0-37 0,0 0-40 16,0 0-15-16,0 0-46 0,0 0-44 15,0 0-42-15,0 0-32 0,0 0-13 0,0 0-11 16,0 0-3-16,0 0-5 0,129-56-7 0,-48 43-3 16,9 3-1-16,7-1 4 0,7 4 3 15,3-3 0-15,4 0-3 0,1-1-7 16,1-3-4-16,1 2-1 0,-6 2 6 15,-4 2 5-15,-7 1-2 0,-8 1-2 0,-9 2-7 0,-9-1-2 0,-10 2 5 16,-10-1 1-16,-14 0 3 16,-11 1-1-16,-7 0 0 0,-9-1 1 0,-8 1-2 0,-2-2 1 15,-4 0-6-15,-9 0-15 0,-3 0-9 16,-5 3-23-16,-7 0-25 0,-5 2-18 0,-3 0-41 16,-5 2-45-16,-4 2-88 0,0 3-242 0,9-3-736 15,11 1-150-15</inkml:trace>
  <inkml:trace contextRef="#ctx0" brushRef="#br0" timeOffset="40018.5092">17599 17681 1505 0,'0'0'720'0,"0"0"-446"15,0 0-2-15,0 0-65 0,0 0-49 0,0 0-53 16,0 0-49-16,0 0-19 0,0 0 0 15,142-85-5-15,-77 65 3 0,1 6-3 0,4 5-4 16,-3 4-6-16,-7 5-9 0,-4 0 1 16,-10 6-9-16,-6 3-10 15,-9 2 3-15,-7 2-5 0,-9 1 7 0,-6 1 4 0,-5 3-5 0,-3 2 0 16,-9-2-6-16,-5-2 0 0,-2 1 18 0,-2-2 3 16,-2 2 8-16,-5 1-8 0,-2-1-9 0,-4 2-10 15,0-1-4-15,0-1 12 0,0-2-13 16,6-2 18-16,3-2-8 0,3 1 12 0,6-5-14 15,2-1-9-15,4-2 14 0,8 1-10 0,-1-1 19 16,9-1-6-16,3 1-15 0,4 1-15 16,1-1 18-16,6 3 3 0,0-2 17 0,-1 2 3 0,3 0-10 15,-3 1-16-15,-1 0-9 16,-3 1 7-16,-2 0 0 0,-3 3 14 0,-3 1 1 0,-1 0 11 16,-4 2-20-16,-4 4-9 15,-2-1 5-15,0 1-2 0,-8 1 13 0,-3 0 13 16,-3-1-27-16,-4 0-5 0,-3-2 0 0,-3 0 14 15,-3-2 21-15,-2-1-7 0,1-1 12 0,-3-3-25 0,-3 0-2 16,3-1 8-16,1-4-8 0,2-1 13 0,1-2-2 16,4-2-37-16,2 0-27 0,5-6-72 15,2-3-130-15,7 2-470 0,4 1-970 0</inkml:trace>
  <inkml:trace contextRef="#ctx0" brushRef="#br0" timeOffset="40203.3715">18735 17835 1665 0,'0'0'964'0,"0"0"-735"0,0 0-37 0,0 0-15 15,0 0-28-15,0 0-45 0,0 0-21 16,0 0-44-16,0 0-20 0,0 0-5 0,0 0-25 16,0 0 5-16,0 0-21 0,0 0-41 15,-30 59-58-15,30-47-134 0,1-1-335 0,-1-4-1077 0</inkml:trace>
  <inkml:trace contextRef="#ctx0" brushRef="#br0" timeOffset="40621.5172">19192 17533 1679 0,'0'0'872'0,"0"0"-573"0,0 0-90 16,0 0-41-16,0 0-53 0,0 0-30 0,0 0-14 0,0 0-25 15,0 0-11-15,0 0-7 0,131-109-15 16,-100 116-3-16,1 6-5 0,1 4-12 0,-6 4 5 16,-1 2-3-16,-5 1 2 0,-5 5 5 15,-2 0-4-15,-7 4-1 0,-3-3-7 0,-4-3 3 0,0-6 14 16,-6 0 0-16,-3 0 4 0,-3 1-5 0,-2 0-9 16,-3-1-7-16,2 0-4 15,-1-2 5-15,2-3-6 0,0-3 26 16,4-2-3-16,4-2-17 0,2-2 15 0,4-2-19 15,0-1 7-15,5-2 23 0,6 2-17 0,3-2 7 0,2 2-6 16,4 0-12-16,1-1 4 0,1 1-3 0,-1 1 10 16,-1 2 7-16,-3 0 11 0,0 1-16 0,-4-2-23 15,-2 4 17-15,-2-1-17 0,-4 0 18 16,-1 2 17-16,-2-1-26 0,-2 1 6 16,-1-2-1-16,-7 3 3 0,-3 0 26 0,-5-2-11 0,-4 1 16 15,-1 1-15-15,-5-3-27 0,-3 1 15 0,-1-1-11 16,-1-3 20-16,-1-2 6 0,-2 0-10 15,3-4-34-15,1-1-55 0,4-8-60 0,4-4-160 16,8 3-758-16,3 2-642 16</inkml:trace>
  <inkml:trace contextRef="#ctx0" brushRef="#br0" timeOffset="40822.1454">20492 17036 3052 0,'0'0'119'0,"0"0"-8"0,0 0-27 16,0 0 8-16,0 0-10 16,0 0-22-16,0 0-12 0,0 0-20 0,139-40-10 0,-105 40-12 15,1 3-6-15,3 3-2 0,2 1 0 16,-2 0 7-16,-5 1-9 0,1 1 3 0,0-2-9 16,-1 1-24-16,-1-1-22 0,1 2-46 0,-6-3-53 15,1 2-76-15,-8 1-160 16,-8-4-385-16,-4-1-838 0</inkml:trace>
  <inkml:trace contextRef="#ctx0" brushRef="#br0" timeOffset="41002.9042">20377 17337 955 0,'0'0'703'0,"0"0"-214"0,0 0-149 0,0 0-89 16,0 0-64-16,0 0-54 0,0 0-26 0,0 0-5 15,0 0-5-15,0 0 0 0,0 0-27 16,0 0-25-16,0 0-20 0,83 57-19 0,-28-58 1 15,5-2-7-15,4 0-5 0,-1-2-16 16,2 0-54-16,0-3-62 0,3-2-120 0,-18 2-316 16,-15 0-1122-1</inkml:trace>
  <inkml:trace contextRef="#ctx0" brushRef="#br0" timeOffset="41612.3708">22425 17024 2059 0,'0'0'286'0,"0"0"-41"0,0 0-40 0,0 0-50 16,0 0-21-16,0 0-16 0,0 0-29 0,21-118-9 16,-2 107-16-16,6-1-14 0,1 4-3 15,9 2-17-15,1 2 5 0,8 2-4 0,2 2-8 16,2 1 6-16,-4 7-9 0,3 5-5 16,-6 3-8-16,-2 2-7 0,-2 6-3 0,0 1 0 15,-5 3 4-15,-4 5-3 16,-4 2 5-16,-5 5-5 0,-7 1-4 0,-4 2 3 15,-8 4-6-15,-3 2 6 0,-16 2 0 16,-9 0-4-16,-11 0 5 0,-8 2-7 0,-8-2 4 16,-6-2 5-16,6-6-8 0,6-6 11 0,7-8 11 0,5-4-21 15,2-2 14-15,-4-1-3 0,-1-1-3 0,1-3 17 0,-2 0-8 16,7-6-4-16,1-1-12 0,7-2 5 0,6-3 13 16,5-3 4-16,7 0 19 0,3-3-13 15,5 0-1-15,13-1-18 0,10-4-7 16,9-1 23-16,11 1-27 0,14-1 21 0,10 1-13 0,19 1-13 15,6 1 21-15,12 1 5 0,4 1 18 16,6 1 11-16,0 0-7 0,-3-1 0 16,-1 1-19-16,-9-1-8 15,-8 0 8-15,-10-1 3 0,-7 1 21 0,-13 1-34 0,-10-2-6 16,-12 1 0-16,-7 0 0 0,-9-1 0 0,-7 1 0 0,-8 1 0 0,-6-1 0 16,-3 1 0-16,-1 0 0 0,-2-1 0 15,-7 0 0-15,-4 0 0 0,-4-1 0 0,-4 0 0 16,-3-1 0-16,-3 0 0 0,-2 1 0 0,-1 1 0 15,0 1-45-15,3 0-128 0,-1 0-222 16,8 0-1021-16,8 0-417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1-26T14:42:48.01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26806 16656 1804 0,'0'0'248'0,"0"0"-119"0,0 0 8 16,0 0 13-16,0 0-36 0,0 0-23 16,0 0-33-16,0 0-12 0,0 0 6 0,0 0 19 15,0 0 12-15,0 0-8 0,-48 107-13 16,43-65-14-16,-3 5-6 0,3 5-9 0,-1 6-3 16,1 5-4-16,-1 6-7 0,-3 5-8 15,2 1-6-15,2 4-10 16,-2-6 1-16,1-3 3 0,1-5-1 0,3-4 4 0,-2-11-7 15,0-6-4-15,2-10 9 0,-2-3 1 0,0 0 7 16,0 1 6-16,-4 1-5 0,4-1-13 16,-3-1-15-16,2-3 13 0,0-5-6 0,-3-6 21 0,4-4 17 15,1-5-17-15,0-7 12 0,2-1-15 0,0-11 3 16,1-8 4-16,0-15-8 0,0-21 0 0,-2-14-6 16,4-10-6-1,3-4 7-15,0 0 7 0,1-1 6 0,-2-6 7 0,-1-3-3 0,1-5-3 16,-1-1-6-16,-3 1 2 0,2 3 1 0,2 3 0 15,2 4 0-15,7 3-5 0,2 3-3 16,7 0-4-16,8 7-1 0,6 3 2 16,5 9-2-16,4 9 8 0,6 10-3 0,0 6-3 0,6 10 0 15,-1 6-6-15,3 8 7 0,-3 7 1 0,-5 7 0 0,-4 4-1 16,-8 10-5-16,-7 9 1 0,-6 7-5 16,-6 11 2-16,-6 7 1 0,-8 9 1 15,-4 12 6-15,-8 5-4 0,-10 8-1 0,-9 3 0 16,-3-5-1-16,-6-2 2 0,-2-7 0 0,0-7-8 15,-1-6 1-15,3-8-2 0,3-5 4 0,1-9 12 16,3-3-3-16,4-9-1 0,3-7-3 0,8-5-6 16,2-7 9-16,7-3 7 0,3-2 5 15,3-6 5-15,9-8-6 0,6-9-8 0,6-6-4 16,9-6-2-16,6-5 5 16,8-3 5-16,6 1 3 0,7 2-4 0,-1 2-1 0,6 5-9 15,-2 6 4-15,-2 6 4 0,-3 8-5 0,0 3 2 0,-6 9-5 16,-2 1-8-16,-9 6 9 0,-4 6-1 15,-7 3 2-15,-5 4 5 0,-5 4-4 16,-8 4-3-16,0 2-2 0,-5 2-6 0,-6 5 2 0,-1 2 4 16,-7 2 2-16,-7 4 3 0,-4-1-5 0,-5 2-7 15,-2-6-2-15,-1-4 3 0,-1-5 4 16,-1-7 4-16,2-4 0 0,5-6-1 16,0-5 1-16,2-4 1 0,8-4 9 0,2-5-2 15,7-6-2-15,2-7-5 0,2-3-7 0,11-6 1 0,4-3 0 16,4-2 5-16,8-1 1 0,3-2-3 15,8 2 3-15,4-2-6 0,5-1 2 16,5 1 6-16,6-1 2 0,6-1 6 0,1 2-2 16,4-1-5-16,-3 1 1 0,1 2-4 0,-8 0 4 0,-1 2 4 15,-8-2-3-15,-6 0 3 16,-7-3-5-16,-5-2-2 0,-10-1 4 0,-5 0 1 16,-8 4 6-16,-4 1 5 0,-9 6 3 0,-3 3-7 0,-7 4 2 15,-6 3-4-15,-2 2-1 0,-2 6 3 16,-6 1-4-16,3 4-3 0,-5 5 0 0,0 0-2 15,0 10 3-15,1 4 2 0,3 8-3 16,1 6 0-16,4 8-4 0,1 5-9 0,5 6 6 0,4 5 3 0,2 1 2 16,3 1 6-16,6 0-6 0,2-3-8 15,5 0-1-15,3-4-8 0,2-3-6 0,4-6-11 16,1-7-3-16,1-7 0 16,0-8 8-16,-2-4 10 0,1-8 11 0,0-4 10 15,-2 0 1-15,2-10 5 0,0-2-8 0,1-6-1 0,0-2 0 16,2 0 7-16,0-1 3 0,-1 1 1 15,0 3-2-15,-2 4-9 0,3 3-6 0,1 4-3 0,3 5 1 16,2 1 2-16,1 10 3 0,-2 4 1 16,-1 3 0-16,-2 6-5 0,-2 2-5 0,-1 4 2 15,-5 4-3-15,1 2 3 0,-8 0 3 0,-3 1-3 16,-3-1-2-16,-2-3 0 16,-8-1 4-16,-6-3 4 0,-5 0 2 15,-1-3-2-15,-6-1-2 0,-4-4 1 0,-5-2 3 0,-4-1 3 0,1-3 2 16,-3-4-2-16,5-2 3 0,0-4-4 15,2-2 2-15,7-2 4 0,3 0-7 0,6-7 3 16,4-2-16-16,5-5-36 0,8-6-52 0,2-3-101 16,4-7-146-16,5 6-348 0,0 6-847 15</inkml:trace>
  <inkml:trace contextRef="#ctx0" brushRef="#br0" timeOffset="212.1114">29464 16740 1902 0,'0'0'318'0,"0"0"-68"16,0 0-62-16,0 0-23 0,0 0-25 0,0 0-23 16,0 0-41-16,0 0-26 0,0 0-18 0,0 0-8 15,0 0 0-15,0 0-5 0,125-7-5 0,-95 7-5 16,3 1-3-16,3 1-4 0,-3 0 1 16,5 2 0-16,-4-1-14 0,4 1-12 0,-6 1-37 15,0-2-43-15,-3 2-53 0,-7-1-93 0,-3 0-138 16,-8 1-290-16,-3-3-536 0</inkml:trace>
  <inkml:trace contextRef="#ctx0" brushRef="#br0" timeOffset="373.4829">29298 17140 201 0,'0'0'647'16,"0"0"-200"-16,0 0-148 0,0 0-24 0,0 0-28 0,0 0-20 15,0 0-39-15,0 0-38 0,0 0-45 16,0 0-31-16,0 0-27 0,0 0-15 0,134 55-11 0,-82-63-7 15,2 0-2-15,3-1-8 0,0 0-11 16,2 0-15-16,2-1-34 0,-1 1-42 0,2 0-75 16,5-2-141-16,-18 4-288 0,-17 2-567 15</inkml:trace>
  <inkml:trace contextRef="#ctx0" brushRef="#br0" timeOffset="840.2941">31104 16850 1369 0,'0'0'401'0,"0"0"-66"0,0 0-49 0,0 0-24 16,55-127-47-16,-51 105-50 0,-2 0-53 0,-2-2-32 16,-1 2-11-16,1 1-10 0,-3 1-9 0,-4 2-8 15,-2 0-15-15,3 0-8 0,-2 2 1 16,-3-2-2-16,-1 0 5 0,-2 2-2 16,0 1-2-16,-4 4-10 0,-1 0-5 0,-2 5 2 15,-1 4-4-15,-7 2 4 0,-2 7-3 16,-5 7 0-16,-2 5-2 0,-4 3-1 0,1 6 0 15,-4 1-2-15,8 3 4 0,2 3 2 0,3-1-3 16,8 2-1-16,5-2-3 0,10-1-1 0,7-4 3 16,6-2-4-16,13-6 4 0,6-1-2 0,7-4 0 15,7-5 6-15,0-3-6 0,4-2 1 16,4-5 1-16,-3-1-9 0,0-4 11 0,-2-5 1 16,-2-2 1-16,-3-4 11 0,1-3-8 0,-5-1 1 0,-1-2-3 15,-5-1 1-15,-4 1-1 16,-2-1 2-16,-7 3 5 0,-1 1-5 0,-3 2 5 0,-2 1-2 15,-5 6 0-15,-1 2 8 0,0 3-2 0,0 3 2 16,0 1-2-16,0 0-11 0,0 1-2 16,-6 7-5-16,2 4 1 0,-5 7 4 0,-3 4 0 15,0 5 1-15,-2 3-2 0,0 2-3 0,-2 3 0 16,1 4-2-16,-1 1 2 0,-5 1-3 0,2 2 2 16,0 0 0-16,2-1-8 0,-1-1 10 15,-1-1-16-15,4 3-10 0,-2-4-21 0,0 2-44 0,5-5-55 16,1-3-105-16,1-4-204 0,3-10-727 15,5-8-331-15</inkml:trace>
  <inkml:trace contextRef="#ctx0" brushRef="#br0" timeOffset="1232.7462">31570 16552 2640 0,'0'0'81'0,"0"0"16"16,0 0 27-16,0 0 6 0,0 0-6 16,0 0-34-16,0 0-41 0,0 0-19 0,0 0-17 15,0 0-3-15,0 0-1 0,153-72-1 0,-103 72 1 16,0 0-3-16,1 0 1 0,-2 1-1 0,-5 4-2 16,1 1 3-16,-3 0-7 0,-5 1 3 0,-2 0-2 15,-6 1 0-15,-4-1 5 16,-5-1-6-16,-5 1 4 0,-7-3-2 0,-3 0-4 15,-3 0 5-15,-2 4 1 0,0 0 3 16,-9 5 8-16,3 1-8 0,-6 6 6 0,-4 2-1 0,-2 3-1 0,-5 7 9 16,-4 2-4-16,1 4 1 0,-9 6-7 15,3 4 0-15,-2 4-6 0,-2 5 3 0,0 0 4 16,-2 4-8-16,0 2 5 0,-2 2-7 0,-2-1-7 16,2-1 13-16,1-4-12 0,6-4 5 15,1-1 1-15,3-6-12 0,5-8 9 0,4-7-3 16,4-6 14-16,3-6 5 0,1 0-8 0,-3 3 1 15,4-2-34-15,0 1-43 0,0 1-37 0,2-5-83 16,0 0-147-16,6-7-525 0,1-5-822 0</inkml:trace>
  <inkml:trace contextRef="#ctx0" brushRef="#br0" timeOffset="1555.4637">32969 16635 1869 0,'0'0'212'16,"0"0"29"-16,0 0 15 0,0 0-10 0,0 0-38 16,0 0-51-16,0 0-58 0,0 0-47 15,0 0-32-15,0 0-20 0,0 0 2 0,0 0 7 16,0 0 14-16,0 0 8 0,-5 70-14 0,-12-25-1 15,-6 2-5-15,-4 3-11 0,-7 1 16 16,-2 2-9-16,-6 1 1 0,-5 2 2 0,-1 1-8 16,0-1 4-16,1 2-10 0,2-5 0 15,5-5-3-15,4-9 1 0,12-8 5 16,4-6-1-16,7-5-2 0,0-6-11 0,7-2-27 0,-1-4-51 0,2-2-77 16,1-4-98-16,3-2-436 0,1 0-952 15</inkml:trace>
  <inkml:trace contextRef="#ctx0" brushRef="#br0" timeOffset="1909.4663">32717 15991 1929 0,'0'0'163'0,"0"0"-45"16,0 0-45-16,0 0-42 0,0 0-8 0,0 0 24 0,0 0 24 15,0 0 12-15,0 0-13 0,-95 128-24 0,79-91-18 16,4 0-11-16,3 0-6 16,3-3 3-16,6-3-7 0,0-4-10 0,7-4 5 15,3-6-2-15,1-6 6 0,-1-3 12 0,2-5 2 16,1-3 16-16,-1 0 8 0,1-5 9 0,0-6-4 16,1-5-7-16,-3 0-3 0,0-4-9 15,-3 1 12-15,-3-3-9 0,1-1-8 16,-3 0-2-16,-2-4-14 0,-1 3 2 0,0-2 1 15,-1 3-13-15,1 0 11 0,-4 3-7 0,-3 3-2 16,-2 2 5-16,-1 3-13 0,0 4-4 0,-3 5-11 16,0 3-2-16,-2 0-9 0,4 7-5 0,-2 5-9 0,1 5-56 15,3 2-112-15,3 5-201 0,5-4-626 16,1-8-241-16</inkml:trace>
  <inkml:trace contextRef="#ctx0" brushRef="#br0" timeOffset="2271.4641">33755 17208 2035 0,'0'0'93'0,"0"0"1"0,0 0-18 16,0 0 19-16,0 0-3 0,0 0-13 0,0 0-6 0,0 0-17 15,0 0-5-15,0 0-18 0,0 0-4 0,-123 21-11 16,101-5 0-16,0 4-1 0,-2 1-8 16,3 4 0-16,0 1-3 0,5 0-2 0,1 2 2 15,5 1-3-15,-1-1-6 0,10-2-3 0,1 1-4 16,1-4 5-16,7 1 4 16,5-4 9-16,4-1-2 0,3-5 3 0,2-5-3 0,2-2 1 15,-5-4 8-15,1-3 1 0,-5 0 12 16,0 0 19-16,-2-2-1 0,2-6 8 0,-1 1-2 15,0-6-20-15,2 3 3 0,-4-8-8 16,5-3 2-16,-4-1-1 0,2-6-8 0,-4 3 2 16,-3-1-5-16,-1-2 6 0,-2-1-3 0,-3 0 0 0,-3-6-13 15,-9-7-9-15,-10 0-22 0,-8 0-27 16,-8 11-55-16,-9 12-187 0,11 8-937 16,10 6-467-16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1-26T14:45:07.43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1377 1190 0 0,'0'0'0'15,"0"0"0"-15,0 0 0 0,0 0 0 0,0 0 0 16,0 0 0-16,0 0 264 0,0 0 8 15,0 0-31-15,0 0-42 0,0 0-14 0,0 0-25 16,19-32 1-16,-18 27 3 0,1-2-15 16,3 1-14-16,-4-3-31 0,1 0-15 0,-2-1-9 0,0 0-2 15,0-1-5-15,1 0-14 0,-1-1 1 0,0-1-13 16,-1 2-2-16,1-2 4 0,-4 1-13 16,-3 0 11-16,0-1-6 0,1 3-9 0,-2-1-1 15,-4 3-14-15,1 0 2 16,-4 2-6-16,2 1-8 0,-4 4 1 0,3 1-6 0,-6 1-4 15,1 7 10-15,-4 5 0 0,-2 3 1 16,0 4 6-16,-3 7 1 0,2 3-2 0,-1 5 0 0,-1 6 3 16,0 1-7-16,5 3 1 0,0 3-1 15,5 1-7-15,5 1 7 0,4-2-8 0,4-1 1 16,5-3 7-16,5-3-3 0,6-4 8 16,8-4-1-16,3-4-6 0,1-3 4 0,5-6-1 0,2-3 3 0,0-4-4 15,1-4-3-15,0-3-4 0,0-5-6 16,-2 0 7-16,-2-2-3 0,-3-7 8 15,-2-4 0-15,-3-1-1 0,-2-3 3 0,-3-4-5 16,-3 0 4-16,-3-4-1 0,-5-1-2 16,1 0 1-16,-4-1-3 0,0 1-1 0,-6 0 1 0,-3 1-4 15,-1 3 4-15,0 1-1 0,-2 4-4 16,-2 2-1-16,-1 2-6 0,-2 4 0 16,3 2-4-16,-1 3-2 0,-1 3 0 0,0 2-2 0,2 7 4 15,-1 3 4-15,0 6 5 0,3 4 7 16,1 4 0-16,1 4 2 0,1 3-1 0,0 0-4 15,6 1 2-15,3 1 2 0,0 0-1 0,1-1 3 16,6-2-1-16,4-1 0 0,2-3-1 16,3 0 1-16,2-2 2 0,6-3-1 0,1-4 4 0,3 0-5 15,7 0-7-15,10-3-21 0,1-4-23 16,3-4-18-16,-7-7-28 0,-6 0-20 0,-4-8-40 16,-1-5-65-16,-3-3-123 0,-2-3-296 0,-8 2-285 15,-5 8 425-15</inkml:trace>
  <inkml:trace contextRef="#ctx0" brushRef="#br0" timeOffset="457.0176">1675 1557 0 0,'0'0'0'15,"0"0"0"-15,0 0 88 0,0 0 323 0,0 0-6 0,0 0-27 16,0 0-112-16,0 0-105 0,0 0-66 0,0 0-35 16,0 0-10-16,0 0 7 0,0 0 1 0,0 0-8 15,97-88-10-15,-72 89-14 0,3-1-5 0,2 7-2 16,0 1-3-16,1 3 0 0,2 1 0 15,1 1-4-15,-1 1 4 0,6 1 1 0,-2 0 0 0,0 0 1 16,3 1 4 0,-1-2 0-16,-1 1-2 0,-3-1-3 15,3-2-14-15,-4-3-7 0,2 1-11 0,-9-5-13 0,0-3-13 0,-6-2-11 0,-1 1 2 16,-4-3 10-16,-4-5 9 0,-5 0 12 16,-3-2 0-16,-4-3-9 0,0-2-2 15,-4-3-5-15,-3 1-1 0,-4-5 8 0,-5 0-4 0,2 1 7 16,-4 0 5-16,-2-1 5 0,-1 2 10 15,1-1 7-15,-2 2 4 0,3 2 7 0,0 1 8 16,4 1 3-16,2 2 10 0,0 2 14 0,4 2 16 16,5 2 16-16,-2 0 10 0,4 3 12 0,1 1-15 15,0 2-20-15,1 0-21 0,0 0-35 16,0 0-23-16,0 2-23 0,-1 4 6 16,1 3 18-16,-2 6 26 0,-3 8 31 0,3 6 1 0,-5 3-6 15,2 5 0-15,-2 2-9 0,-3 2-3 16,4 1-7-16,-1 0-9 0,0 2-3 0,-3-1-3 0,0-2-2 15,0 2 3-15,0-4-1 0,0 0 0 0,0 1-2 16,0-3-9-16,0 0-33 16,5 0-121-16,-1-9-258 15,4-11-1093-15</inkml:trace>
  <inkml:trace contextRef="#ctx0" brushRef="#br0" timeOffset="2945.5135">3042 1116 1203 0,'0'0'326'0,"0"0"14"0,0 0-90 15,0 0-37-15,0 0-28 0,0 0-41 0,0 0-43 16,0 0-58-16,0 0-39 0,0 0-7 16,0 0 8-16,0 0 14 0,0 0 10 0,-26 25 6 15,25 31-2-15,-1 14 1 0,0 8-1 0,0 3-6 16,2 5-2-16,0 2-6 0,0 0 2 16,1 2 1-16,-1-1-4 0,3-3-5 0,2-3-7 15,-1-9-1-15,2-9-2 0,-3-10 3 0,2-10-1 16,0-13-1-16,-3-5-1 0,-2-9 2 0,0-5-1 15,2-6 4-15,-2-4 19 16,0-3 20-16,0 0 21 0,0-3 14 0,-2-7-17 0,-5-7-24 16,-3-5-22-16,0-8-22 0,-4-7-2 0,2-7-2 0,-3-6-1 15,-2-6 2-15,1-6 1 16,1-6-2-16,-1-6-3 0,4-1-5 0,-2-6-3 16,1 0-5-16,1-3 3 0,2 5 3 0,3 11 1 0,3 10 5 15,1 12 0-15,3 5 1 0,0 1 1 16,0-3 2-16,0 0-1 0,3 1-1 15,3-1-4-15,2 3-5 0,2 3-7 0,1 4-1 16,5 4 2-16,1 4-2 0,1 3 19 0,3 4-6 0,0 4-12 16,2 7 5-16,0 1-15 0,1 5 8 15,-1 1 11-15,0 7 1 0,1 9 12 16,0 5-3-16,-5 5 10 0,-1 9 5 0,-2 16-3 0,-4 20 8 16,-6 10-6-16,-6 7-3 0,-7-11-5 15,-4-16 0-15,-1-14 6 0,-2-11 2 0,0-7 1 16,3-4-4-16,-4-3 1 0,3-5-1 15,-1-1 3-15,2-4 5 0,2-5 7 0,6-4 11 0,2-2 14 16,1-1 4-16,0 0 1 0,0-6-17 16,2-5-24-16,3-8-18 0,3-6-17 0,8-5 0 0,2-4 1 15,7-1 10-15,3-2 4 0,4 1 0 16,1 1-1-16,-3 7 1 0,0 5-4 0,-5 6 7 16,-1 4 1-16,-1 1 0 15,3 1 4-15,-1 1-3 0,3 0 0 0,-1 4-3 16,-1 0-3-16,4 4 3 0,-4 2 7 0,7 1 2 15,4 8-5-15,1 7-6 0,1 3-1 0,-6 2-1 0,-4 0 8 16,-8 2 5-16,-2 1 0 0,-2 2 1 16,-4 2-2-16,-4 2 3 0,-5-2 1 15,-3 0-1-15,-1-1 1 0,-6-3-4 0,-8 1 3 0,-1-2 4 16,-7-1-4-16,-2-1 5 0,-1 0-3 0,-3-3-6 16,-2-4 3-16,1-5-2 0,4-1 2 0,0-5 2 15,8-1 4-15,-1-4-1 0,7 2-1 16,1-6-3-16,3-2-9 0,3-1-3 0,2-1-6 15,2-5-7-15,0-3-5 0,7-2-5 0,5-5-4 16,3-1 7-16,6-2 4 0,4 2 5 16,0-2 5-16,3-1 1 0,-1 2 4 0,1-2 1 15,-1 4-4-15,-2-1 3 0,-1 2 1 16,-2 5 1-16,-5 2 2 0,-4 6 12 0,-2 1-1 0,0 3 1 16,-2 0 7-16,0 0-11 15,-2 1 5-15,1 0 3 0,-4 3-8 0,-1 0-2 0,-2 2-17 0,-1 1-36 16,2 0-11-16,-2 3 11 0,1 5 13 15,0 3 28-15,2 4 13 16,0 2-5-16,1-3-1 0,0 1 8 0,1-2 3 16,1-1-4-16,2-3 2 0,4-1 1 0,0-1 11 0,7-3 3 0,5-4 10 15,3-1 7-15,8-9-9 0,4-4 4 16,-6-3-8-16,1 1-3 0,-7-2 11 16,-3 2-2-16,0-3 0 0,2-5 0 0,0-2-18 0,1-4-1 15,-1-2-5-15,1-5 3 0,-6-2 9 16,0-3-5-16,-4 0-5 0,-4-1-10 0,-4-2-6 15,-3 2 7-15,-6-1 1 0,0 11 5 0,0 3-2 16,-6 10 23-16,-1 2 0 0,2-1-7 0,-3 3 3 16,-3-2-22-16,0 4 1 15,1-1 6-15,-3 6-1 0,-10-2-2 0,3 8-34 0,-8 3 6 16,0 5-2-16,1 15 0 0,5 9 35 0,4 8-4 16,5 7 6-16,4 5-4 0,6 5 8 15,3-1-2-15,3 3-5 0,10 14 5 0,7 8-4 16,7 2-14-16,1-2 7 0,-3-20-6 0,-4-12-2 15,-2-12 12-15,-3-10-7 0,-5-5 3 0,-1-7-4 16,-2-5 3-16,-3-3-2 0,-3-2-1 16,-1-1 6-16,1-1 1 0,-1 0 8 0,3-1 9 15,-1-4-7-15,4-3-2 0,4-4-7 16,-2 0-6-16,2-3 3 0,-1 3 0 16,0-1 1-16,0 2-6 0,0 3-3 0,0 1-11 0,0 3-9 15,1 2 0-15,-1 2-3 0,1 0 8 0,3 4 7 0,-1 5-2 16,0 0 6-16,-1 3-2 0,0 3 3 15,0 1 5-15,-5 3 0 0,0-1 5 0,-2-2-1 16,-2 2-1-16,-1 0 4 0,-2-1-1 16,-5 0 2-16,-2-1-3 0,0 0 2 15,-2-3 2-15,1-4-1 0,1-3 11 0,1-2 4 16,2-4 21-16,0 0-16 0,1-3-7 0,2-4-12 0,-2-4-30 16,3-3 7-16,0-2-5 0,4-2-5 15,6-3 4-15,4-1-3 0,3-1 4 0,4-3 6 0,4 1 2 16,-1 0 5-16,2-3 4 15,-3 4 0-15,0 2 4 0,-4 2 6 0,-2 2 1 0,4 0-5 16,0-2-2-16,2 1-3 0,1-3-1 0,-2 3 6 16,-1 3 5-16,0-1 2 0,-7 3 11 15,-1 2 7-15,-4 5 6 0,-1 0 5 16,-5 1 4-16,0 3 0 0,-2 0-1 0,1 1 0 0,-2 2-9 16,0-1 3-16,0 1-3 0,0 0 2 0,0 0-14 15,-3-2-14-15,0 2-9 0,0 0-6 16,0 0 4-16,-1-2 10 0,1 1 1 15,-1 1-1-15,0 0 4 16,1 0-7-16,2 0 4 0,-1 0-3 0,2 0 0 0,0 0 4 0,0 0-6 0,0 0 1 16,0 0-4-16,0 0 1 0,0 0 3 15,0 0-1-15,0 0 0 0,0 0-5 16,0 0-8-16,0 0-1 0,0 0-2 0,0 0 1 0,0 0 6 16,0 0 2-16,0 0 8 0,0 0-5 15,0 0 0-15,0 0 2 0,0 0-12 0,0 0 3 0,0 0-10 16,0 0 1-16,0-2 2 0,0 2 3 15,0 0 5-15,0-1 2 0,0 1 8 0,0 0 0 16,2 0 5-16,-2 0 7 0,0-1-1 0,0 1 8 16,0 0 5-16,0-1-1 0,0 1 6 15,0 0-4-15,0-2 0 0,0 2 2 16,0 0-8-16,0 0 3 0,0-1-5 0,0 1-26 0,0 0 0 16,0-1-4-16,-2 0 1 0,1 0 17 0,0-1 2 15,-2 1-3-15,2 1 4 0,1-1-4 0,0 1-1 16,0 0 9-16,0 0-5 0,0 0 3 15,0 0-2-15,0 0-7 0,0 0 0 16,0 0 3-16,0 0-5 0,0 0 5 0,0 0-2 0,0 0-2 16,0 0 3-16,0 0-6 0,0 0 4 15,0 0-1-15,0 0 3 0,0 0 2 0,0 0-5 16,0 0 2-16,0 0-6 0,0 0 4 0,0 0 0 16,0 0 0-16,0 0 5 0,0 0-9 0,0 0 2 15,0 0 1-15,0 0-7 0,0 0 7 0,0 0-6 16,0 0-3-16,0 0 7 0,0 1-6 15,0-1 6-15,0 0 4 0,0 0-5 0,0 0 1 16,0 0-2-16,0 0-5 0,0 0 2 0,0 0 3 16,0 0 0-16,0 0-1 0,0 0 6 15,0 0-12-15,0 0 2 0,0 0 4 0,0 0-6 16,0 0 13-16,0 0-5 0,0 0-4 0,0 0-3 16,0 0-7-16,0 1 7 0,0 1 2 0,0-1 3 15,0 1-6-15,0-1-10 16,1 2-15-16,-1-2-15 0,0 2-9 0,0-2-20 15,0 1-31-15,0 0-42 0,0-1-59 0,0 0-74 16,0 1-91-16,0 0-182 16,0-1-217-16,0-1 756 0</inkml:trace>
  <inkml:trace contextRef="#ctx0" brushRef="#br0" timeOffset="3843.4881">4446 810 291 0,'0'0'472'0,"0"0"-52"0,0 0-220 0,0 0-158 16,0 0 0-16,0 0 117 0,0 0 71 16,0 0 39-16,0 0 8 0,0 0-90 0,0 0-45 15,1 120-16-15,4-66-20 0,0 20-12 16,1 16-34-16,2 14-12 0,-1-1-13 0,2-7-15 16,-2-3 9-16,-2-3-5 0,3-3-2 0,-6 0-3 15,4-4-2-15,-3-4-10 0,-3-3 0 0,0-6 1 0,0-6-2 16,0-7 8-16,-4-6-6 15,-1-7-3-15,2-5-4 0,-4-5-5 0,1-5 3 0,0-4-6 16,-4-6-15-16,0-3-34 0,0-3-59 0,0-3-78 16,1-4-182-16,3-5-608 15,1-1-613-15</inkml:trace>
  <inkml:trace contextRef="#ctx0" brushRef="#br0" timeOffset="4483.0366">5004 1273 2013 0,'0'0'21'0,"0"0"-8"0,0 0 9 0,0 0 12 16,0 0 16-16,0 0 24 0,0 0 9 0,0 0-7 16,0 0-9-16,0 0-17 0,100-116-4 0,-95 108-5 15,-1 4-1-15,-1 1-10 0,-2 1-22 16,-1 2-12-16,0 0-14 0,0 1 17 15,-4 6 18-15,-2 5 16 0,-6 9 10 0,-6 8-21 0,-3 7-10 16,-3 5-5-16,6-4-3 0,-1-2 4 0,6-4 0 16,1-1-3-16,5-3-2 15,3-2 0-15,4-5-2 0,2 0-1 16,8-7 2-16,5-1 1 0,5-5-3 16,2-5 5-16,8-1-1 0,5-3 2 0,2-8 3 0,3-4-5 0,0 0 0 0,-2-5-5 15,0 1-1-15,-4-2 1 0,-3 0-1 16,-1-3-2-16,-7-2-3 0,3 2-3 0,-5-2-4 15,-7 3 3-15,0 2 6 0,-5 2 8 16,-3 6 6-16,2-3 0 0,-5 2-3 0,0-1-2 16,0 0-2-16,-2 3 7 0,-1 0-3 0,0 3-3 15,-6 2-10-15,2 4-4 0,-6 2-1 16,1 0 9-16,-1 6 5 0,-5 9 2 0,-1 4 4 0,1 7-15 16,2 2-2-16,10 0-4 0,3-1 4 15,7 0 9-15,8 0 5 0,6-3-3 0,7-4-4 16,2-2-2-16,3-5-4 0,6-7 3 15,2-6 4-15,-2-2-1 0,-1-9 4 0,-3-4 1 0,-2-5 3 16,-1-1-1-16,-4-3 7 0,-2 0-1 0,-7 2-2 16,-4 0 7-16,-1 2-5 0,1-5 3 15,-1-2 3-15,2-7-6 0,-3-4 3 0,0-4-2 16,0-4-7-16,-2-3 2 0,-6 1-4 0,1-1 6 16,-5 0 6-16,-1 3 5 0,0 5 17 15,-1 4 10-15,-5 6 4 0,2 6 9 0,-4 5-12 0,2 5-11 16,0 6-16-16,2 2-33 0,0 5-22 15,2 2-5-15,0 8 15 0,0 5 14 0,-1 7 19 16,2 5 4-16,2 6-7 0,-1 7 1 16,0 5 0-16,7 5 0 0,1 2 9 15,3 17 1-15,6 16-13 0,1 7-53 0,2 4-74 16,-2-15-84-16,-4-11-135 0,-2-11-246 0,-3-16-464 0,-4-15 173 0</inkml:trace>
  <inkml:trace contextRef="#ctx0" brushRef="#br0" timeOffset="4672.2424">5919 1082 585 0,'0'0'279'0,"0"0"-79"0,0 0-148 0,0 0-76 0,0 0-11 0,0 0 11 16,0 0 15-16,0 0 5 0,134-90-5 0,-92 78-69 15,6 3-228-15,-7 1-320 0,-13 4 625 0</inkml:trace>
  <inkml:trace contextRef="#ctx0" brushRef="#br0" timeOffset="5090.0052">6834 829 0 0,'0'0'0'16,"0"0"361"-16,0 0 111 0,0 0-20 0,0 0-66 15,0 0-31-15,-141-28-63 0,123 19-69 16,3 1-61-16,4-3-59 0,2 1-42 0,2-3-24 0,7 1-25 15,0-3-12-15,8-3 2 0,2 0-6 16,0 4-10-16,-1 4-1 0,3-2 37 0,-3 5 5 16,9-8 3-16,0 2-1 0,0 2-42 0,8 0 1 15,1 5 7-15,9-1-27 16,4 5 3 0,2 4 1-16,-2 8-3 0,-2 11 38 0,-8 8 3 15,-7 7 6-15,-11 5 8 0,-4 5 1 0,-8 5-2 0,-3 4-5 16,-16 17-6-16,-11 18-5 0,-11 9-6 0,-7 1-3 0,4-14-7 15,1-18-7-15,6-14-2 0,6-12-1 0,3-11 7 0,7-11 7 0,9-8 13 16,4-9 10-16,5-1 12 0,3-2 11 16,1-3-3-16,6-4-28 0,6-8-17 0,8-8-21 15,6-5 0-15,7-8 15 0,7 0-1 16,6-2 7-16,-1 3 2 0,1 6 0 16,-3 3 15-16,-2 2 6 0,7 1-4 0,4-2 1 0,7-2-9 15,1 2-9-15,5 0 6 0,-1 0 1 16,-1 3-2-16,-3 3 6 0,-3 1-8 0,-7 6 0 15,-5 0 3-15,-9 3-1 0,-2 3 1 0,-11 0 2 16,-3 3-7-16,-11 2-1 0,-1 0-17 16,-8 1-28-16,-1 0-7 15,-5 2-53-15,-8 2-82 0,-1 5-203 0,2-4-570 0,3 0-238 0</inkml:trace>
  <inkml:trace contextRef="#ctx0" brushRef="#br0" timeOffset="5524.9672">1858 3192 2156 0,'0'0'142'0,"0"0"25"0,0 0 4 16,-126-3-5-16,116 2-13 0,10-1-29 15,0 0-41-15,9-4-39 0,4-2-23 0,12-6-10 16,10-4 13-16,13-8 7 16,14-3 5-16,11-3 11 0,15-2-13 0,15-3-3 0,10-1-4 0,19-3-14 15,9-1 5-15,11-3-6 0,8-2-9 16,7-3 7-16,10 0-7 0,3-1 1 0,5-2 7 15,2 0-6-15,3 0 1 0,-2-2-2 0,-1 1 2 16,-1 2-1-16,-6 0 3 0,-6 6 0 16,-5 3-3-16,-12 3 1 0,-9 6-6 15,-11 5-1-15,-11 5 5 0,-11 5 2 0,-14 6 1 0,-12 4-3 16,-14 2-2-16,-15 4-4 0,-13 2 1 0,-15 1-1 0,-12 4-27 16,-11 4-16-16,-10 2-13 0,-19 4-12 15,-13 6-6-15,-12 6-42 0,-14 1-91 16,-10 5-175-16,12-8-584 0,17-7-640 0</inkml:trace>
  <inkml:trace contextRef="#ctx0" brushRef="#br0" timeOffset="5977.5592">1200 3775 2918 0,'0'0'9'0,"0"0"-1"0,0 0-1 16,0 0 15-16,0 0 15 0,0 0 14 16,-121 12-1-16,120-12-12 0,3-2-5 0,12-2-7 15,6-5 6-15,10-4 6 0,22-9 3 16,26-8 0-16,25-8-11 0,19-4-7 0,8-1-3 0,3 1-4 16,9 0 6-16,8-1 2 15,9-2-3-15,10-3 0 16,10 0 1-16,7-2-4 0,6 0-3 0,4-4-3 0,6-2-1 15,6 1 0-15,3-2-1 0,2 0 2 0,2 0-3 0,3 0 4 16,-1 1-1-16,1 2 0 0,1 0 9 16,-5 3-13-16,-1 3 1 0,-8 1 1 0,-5 1-7 0,-9 2 8 15,-10 2 1-15,-11 2-2 0,-13 4 3 0,-17 4-2 16,-12 3 0-16,-20 4-1 0,-14 4-3 16,-16 1 0-16,-17 8-4 0,-18 2 2 0,-14 4-2 15,-16 2 10-15,-5 3 4 0,-7 0 7 0,-1 1 9 16,0 0-13-16,0 0-5 0,-2 0-8 15,0 0-14-15,-1 0 6 0,2 1-3 0,0-1-2 16,0 1 7-16,-6 2-10 0,1-1 3 0,-4 3-1 16,-7-1-6-16,4 2-1 0,-4 1-11 0,4-2-18 15,-2 2-27-15,3 1-41 0,-1 0-68 16,1-2-139-16,2 1-791 0,3-1-627 16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1-26T14:59:00.32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10601 1815 0 0,'0'0'0'16,"0"0"0"-16,0 0 0 0,0 0 0 0,0 0 11 16,0 0 310-16,0 0-26 0,0 0-24 0,0 0-24 15,0 0-32-15,0 0-33 0,-86-28-18 0,83 26-14 16,0 0-10-16,0-1-7 0,-1 3-17 0,4-2-18 15,-2 1-16-15,1 1-10 0,1-1-6 16,-1 1-12-16,1 0-13 0,0 0-16 0,0 0-11 0,0 0-3 16,0 0-2-16,0 0 5 0,0 0-7 15,0 0 1-15,1 0-4 0,1 0 2 0,1 0 15 16,4 1 8-16,4 0 2 0,0 1-4 16,6-1-11-16,-1 1-5 0,4 1 0 0,3-2 0 31,2-1 3-31,4 1 0 0,3 0 6 0,5-1-5 15,4 0 4-15,3 2 3 0,7-2-5 0,7 0 12 0,-1-2-8 16,5-1-1-16,1 3-4 0,-2-3-9 16,2 5 3-16,-2-4-3 0,0 2 1 0,-2 0 3 0,-1 0 0 0,1-3 1 15,1 3 2-15,-3-3 0 0,0-1 0 0,-3 1-3 0,-3 0 2 16,-3-2-3-16,-1 2-3 0,-5-1 3 16,-5 1-5-16,-3 0 4 0,-3 0-1 0,-5-1 1 15,-1 1 4-15,-6 1-7 0,-3 2 3 0,-5-2-1 16,-4 1-1-16,-2 0 11 0,-3 1 8 0,-2 0 10 15,0 0 4-15,0 0-2 0,0 0-7 16,0 0-10-16,0 0-6 0,-2 0-5 0,0 0-9 16,-1 0-2-16,-1 0-7 0,-2 0 7 0,2 0-4 15,-2-1-2-15,3-1 5 0,-2 0-23 16,-1 2-8-16,1 0-16 0,1 0-34 0,-4 2-23 16,-2 1-38-16,-1 1-50 0,-1 1-83 0,-3 2-181 0,4-1-463 15,2-1-354-15</inkml:trace>
  <inkml:trace contextRef="#ctx0" brushRef="#br0" timeOffset="358.462">11578 1860 1594 0,'0'0'193'0,"0"0"-42"0,0 0 29 0,0 0 2 0,0 0-27 16,0 0-19-16,0 0-41 0,0 0-46 0,0 0-24 15,0 0-6-15,0 0 5 0,0 0 20 0,0 0 14 16,0 0 2-16,-27 91-7 16,24-54-10-16,1 5-15 0,-2 5-2 0,2 6-7 0,0 0 2 15,-1 6 1-15,-2 2-2 0,4 3 3 0,-4 2 0 16,2-1 0-16,-1-3-1 0,2 1 0 0,-2-1-1 16,3-2 5-16,1-2 1 0,0-1 2 0,1-4-2 15,-1-5-6-15,0-4-4 0,5-3-7 16,-2-2-4-16,0-5-1 0,2-3-3 15,-2-4 1-15,-1-3 3 0,2-5-5 0,-2-2 1 16,1-4-1-16,-2-2 1 0,0-3 0 0,1-2 2 16,-2-1 0-16,1-1-3 0,-1-1 1 0,0-2-1 15,1-1-7-15,-1 0-7 0,0 0-17 0,0-1-24 16,3-4-48-16,-2-4-96 0,5-4-143 16,-2 1-347-16,1 3-754 0</inkml:trace>
  <inkml:trace contextRef="#ctx0" brushRef="#br0" timeOffset="735.0665">12444 2343 2193 0,'0'0'174'16,"0"0"-47"-16,0 0-55 0,0 0-17 0,0 0 1 15,0 0 18-15,0 0-1 0,0 0-15 16,0 0-14-16,0 0 0 0,0 0 7 0,0 0 8 15,0 0 0-15,0 0-16 0,-41 142-16 16,28-107-8-16,1 1-1 0,0 3 2 0,0 0 0 0,2 1 1 16,4 0-3-16,0-1-4 0,1-1 0 15,3-2-5-15,4-3 0 0,-2-4 0 0,1-1 3 16,6-4 1-16,2-1 1 0,2-3 0 0,4-1-4 16,3-2 7-16,4-2 2 0,2-2 2 0,6-2 4 15,1-3-7-15,1-3-2 0,7-3-1 16,-2-2-10-16,6 1 4 0,-5-3-3 15,1-1 0-15,-1-1 1 0,0 0-3 16,-5-2-3-16,-1 1 0 0,-2 0 1 0,-2 1-1 0,-3-1 2 0,-3 1-2 16,-5 1-2-16,-4 0 0 0,-4 1 1 0,-3 0-1 15,-4 0 4-15,0 1-7 0,-2-1-5 0,0-2-22 16,0-3-21-16,-2-2-17 0,-3-4-38 16,-3 0-53-16,-1-3-96 0,3 2-317 15,1 4-658-15</inkml:trace>
  <inkml:trace contextRef="#ctx0" brushRef="#br0" timeOffset="1008.581">12598 2285 2196 0,'0'0'119'0,"0"0"33"0,0 0 14 15,0 0-12-15,0 0-5 0,0 0-30 16,0 0-34-16,0 0-24 0,0 0-21 0,0 0-11 0,0 0-5 15,0 0-8-15,83-116-5 0,-54 107 0 16,2 2-9-16,-1 2 2 0,1 1 2 16,2-1-2-16,-1 1 1 0,-2 1-3 0,0 1-2 0,-4 0 1 15,-1 1-1-15,-2 1 1 0,-4 0-1 16,-4 1-4-16,-1-1-6 0,-3 0-9 0,-3 2-14 0,-1 1-22 16,-5 1-34-1,1 1-62-15,-3 1-74 0,0 2-116 16,-3-1-469-16,1-3-716 0</inkml:trace>
  <inkml:trace contextRef="#ctx0" brushRef="#br0" timeOffset="1231.4054">12462 2638 1860 0,'0'0'193'0,"0"0"-51"0,0 0-41 15,0 0-15-15,0 0 21 0,0 0 7 16,0 0-20-16,0 0-17 0,0 0 6 0,0 0 6 15,0 0 10-15,0 0-14 0,0 0-32 0,0 0-19 16,113 45-13-16,-86-41-4 0,1-2-2 0,0 1-1 16,1-3 1-16,-2 0-4 0,1 0-3 15,0 1-4-15,-3-1-7 0,2 0-5 0,1-2-10 16,-3-1-20-16,1 0-37 0,3-2-60 16,-2-2-107-16,1-2-239 0,-8 5-553 0,-3-1-254 15</inkml:trace>
  <inkml:trace contextRef="#ctx0" brushRef="#br0" timeOffset="1602.1457">14174 2407 1843 0,'0'0'663'0,"0"0"-461"0,0 0-48 15,0 0-25-15,0 0-18 0,0 0-7 0,0 0-13 16,0 0-10-16,0 0-11 0,0 0-13 0,0 0-12 16,0 0-10-16,0 0-13 0,0 0-10 15,-31-25-7-15,31 25-10 0,0 0 1 0,3 0-2 16,-1 0-3-16,0 0 1 0,2 1-2 0,4-1 5 16,6 0 6-16,5-1 2 0,5 1 5 0,2-1-1 15,1 0-5-15,1 1 1 0,-3-2-1 16,4 1-3-16,-6 0 3 0,2 0-3 15,-4-1 2-15,0 1 1 0,-1-1-1 0,-3 1-1 0,-1-1 0 16,-2 1 0-16,-1 1 1 0,-5 0 4 16,-1 0-5-16,1 0-6 0,-1-1-5 0,-3 1-12 15,-2 0-17-15,2 0-24 0,-3 0-35 16,-1 0-54-16,0 0-74 0,0 0-56 16,-7 0-102-16,3 2-510 0,-3 1-532 0</inkml:trace>
  <inkml:trace contextRef="#ctx0" brushRef="#br0" timeOffset="1935.9407">13978 2755 2353 0,'0'0'133'16,"0"0"-20"-16,0 0-31 0,0 0-32 0,0 0 5 15,0 0 1-15,0 0-8 0,0 0-4 0,0 0 11 16,0 0 14-16,0 0 12 0,0 0 10 15,0 0-13-15,114 25-12 0,-75-25-9 0,3 0-15 16,8 0-9-16,-2-5-5 0,5 0-1 16,-2 1-7-16,3-3-3 0,2 2-4 0,-3 0-7 15,4 1 1-15,-5 0 0 0,0 0 1 16,-2 0-1-16,-2 1 0 0,-2 1-4 0,0 1 0 0,-5-1-5 16,-5 2 7-16,-1 0 1 15,-9 0-2-15,-3 0 2 0,-7 0-6 0,0 0 1 0,-11 0 3 0,-3 0 2 16,1 0 0-16,-3 0 3 0,0 0-3 15,0 0-3-15,0 0 3 0,0 0-1 0,0 0-3 16,0 0-3-16,0-2-15 0,0-1-41 0,0-4-60 16,4-4-116-16,0 2-361 0,1 1-1095 0</inkml:trace>
  <inkml:trace contextRef="#ctx0" brushRef="#br0" timeOffset="2661.3759">16981 2114 1373 0,'0'0'297'0,"0"0"22"0,0 0-51 16,0 0-74-16,0 0-50 0,0 0-42 0,0 0-39 15,0 0-9-15,0 0-9 0,0 0-7 16,0 0 0-16,0 0-8 0,0 0-3 0,0 0-4 16,-111 37 3-16,105-18-5 0,1 1-1 15,0 2-1-15,5 1-5 0,0 0-3 0,0-1-3 16,0 0 0-16,6 2 0 0,2 0 2 0,0 2 0 16,4-1 1-16,3-1-1 0,0 2 4 0,3-2-4 15,2-1 2-15,3-2 2 0,3 1-4 0,2-1 5 16,-2-2-4-16,3 1-2 0,0-1 1 15,-3-1-5-15,-1-2-1 16,0 0-3-16,-3 1 1 0,-7-4-2 0,3 1 1 0,-6-3 2 0,-1 0-1 16,-2-1 2-16,-5-2 0 0,0-2 0 0,-3 2 5 15,-1-1 1-15,0 2 9 0,-2 2 8 0,-4-1 2 16,-4 1 6-16,-3-3-5 0,-2 1-5 16,-2-1-4-16,-3 0-6 0,-5-1 0 15,-1-1-4-15,-4-1-7 0,-2 1 3 0,-2-2-4 16,3 1 0-16,1-4 0 0,3 0-9 0,1-1-6 0,3 0-17 15,3 0-20-15,0 0-33 0,3-4-55 0,5 0-86 16,3 1-302-16,3-1-1005 0</inkml:trace>
  <inkml:trace contextRef="#ctx0" brushRef="#br0" timeOffset="3042.8734">17047 2142 2785 0,'0'0'79'15,"0"0"-13"-15,0 0-15 0,0 0-17 0,0 0 9 0,0 0 16 16,0 0 4-16,124-43-6 0,-89 36-16 0,-1 3-5 16,4-1-8-16,2 2-8 0,1 1 0 15,-2 0-7-15,-3 0 0 0,2 1-3 0,-5-1-1 16,3 1 0-16,-6 0-3 0,-6 1 2 0,-3 0 0 15,-2 0 2-15,-7-1 1 0,-2 0-1 16,-3-1 4-16,-4 2-4 0,-2 0 8 0,-1 0 4 16,0 0 2-16,0 0 4 0,0 0-8 0,0 0-2 15,0 0-3-15,0 0-4 0,0 0 0 0,0 0-6 16,0 0-3-16,0 0 0 0,0 0-5 0,0 0 2 16,0 0 4-16,0 0-6 0,0 0-4 15,2 0-10-15,2 0-9 0,0 0-16 16,5 0-27-16,2 0-52 15,4 2-98-15,1-2-229 0,-1 0-735 16,-5 0-370-16</inkml:trace>
  <inkml:trace contextRef="#ctx0" brushRef="#br0" timeOffset="3611.1152">18736 1691 1959 0,'0'0'261'0,"0"0"-81"16,0 0-15-16,0 0-22 0,0 0-22 15,0 0-11-15,0 0-22 0,0 0-20 0,0 0-15 16,0 0-17-16,0 0-10 0,0 0-17 16,0 0-7-16,0 0 5 0,-127-21-3 0,113 39 6 15,-2 2 2-15,-2 3-4 0,-1 1 5 0,-4 4-2 16,1 3 6-16,-5 3-1 0,2 5 1 0,-4 0 0 15,0 4-6-15,-1 0 1 0,0 3-3 16,2-1-3-16,2 1 0 0,-1 0-2 16,6 0 3-16,0 0-3 0,2 2 1 0,5-1 1 0,0 3-5 15,3-2 6-15,2-3 0 0,3-1-1 16,6-3 4-16,0-3-3 0,4-1-2 0,5-2 1 16,6-2-4-16,4-2 0 0,4-1 5 0,4-3 0 15,4-5 3-15,5-2 0 0,3-3-3 0,2-5 3 16,0-4 0-16,2-5 1 0,0-2 0 0,-3-1-2 15,-1-7 1-15,1 0-2 0,-7-4-1 0,-4-1-1 16,-5 0 10-16,-4-3-5 0,-3 3 7 0,-7-5 1 16,-1 0-10-16,-5-1 7 0,-4-1-8 15,0-2 0-15,0 2 0 0,-5-1-5 0,-4 2-2 0,-2 1-1 16,-4 1-3-16,0 1 2 0,-4 1-2 16,-3 2 2-16,1 0-5 0,-3 2 2 0,1 2 5 15,1 4-4-15,2 0 9 0,-2 4-7 0,2 0-1 16,1 2 2-16,-2 7-7 0,-1 2 4 15,2 5 1-15,-1 0-3 0,3 3 7 0,2 2-4 16,3 3-1-16,0-1 2 0,4 3-6 0,-1 3 5 16,6-2-2-16,0 1 1 0,2 0 3 15,4-1-2-15,2-3 0 0,4-3-2 0,4 0-7 16,1-4-10-16,2-2-23 16,2-5-36-16,7-1-63 0,3-6-104 0,-6-3-290 0,-5 0-850 0</inkml:trace>
  <inkml:trace contextRef="#ctx0" brushRef="#br0" timeOffset="3886.7585">19422 2357 3174 0,'0'0'112'15,"0"0"-11"-15,0 0-30 0,0 0-12 0,0 0-10 16,0 0 0-16,0 0-16 0,0 0-12 0,0 0-10 15,0 0-11-15,0 0 0 0,0 0-9 16,0 0 12-16,0 0 12 0,14 53 1 16,-8-31 9-16,1 1-12 0,0-1-8 0,-1 0 2 0,-1-4-3 15,1 0 0-15,1-2 2 0,-3 0-3 16,-1-5-1-16,-3-1-4 0,1-2-6 0,0-3-19 16,-1-3-27-16,1 0-50 0,-1-2-84 0,0 0-161 15,2-2-794-15,-2 0-549 0</inkml:trace>
  <inkml:trace contextRef="#ctx0" brushRef="#br0" timeOffset="4242.4301">20143 1949 2746 0,'0'0'135'0,"0"0"-13"15,0 0-28-15,0 0-9 0,0 0-19 16,0 0-9-16,0 0-12 0,0 0-5 0,0 0-14 15,-118 59-7-15,104-40-6 0,-1 3-5 0,5 0-4 16,4 5-9-16,2-3 2 0,4 4 0 0,0-1 6 16,5 3 9-16,8 0-2 0,4 0 1 0,4 1 0 15,4-2 0-15,4 2-1 0,2-2-1 0,-1 1-2 16,2-1-4-16,-1-3 1 0,-1 1 2 16,1-5-3-1,-2 1 1-15,-2-4-1 0,-2-2-2 0,1 1 1 0,-5-3 0 16,-3-1-1-16,-4-3-1 0,0-1 1 0,-5 1 2 0,0-3-4 0,-3-1 2 15,-2 0-1-15,-3 0 0 0,-1-1 4 16,0 1 0-16,0 1 0 0,-1-1 2 0,-3 2 1 16,-4-3 2-16,-2 2 4 0,-4 1 2 15,-5-2-2-15,-3-2-1 0,-3 2-3 0,-3-3-6 16,-2 0-1-16,-2-3-7 0,1 1-6 0,-4 1-7 16,3-1-21-16,-2-2-14 0,3 0-29 15,0 0-43-15,1-1-67 0,5-6-225 0,8 2-693 0,7 2-505 16</inkml:trace>
  <inkml:trace contextRef="#ctx0" brushRef="#br0" timeOffset="4550.4774">20193 1989 2829 0,'0'0'113'16,"0"0"-23"-16,0 0-42 0,0 0 2 0,0 0 19 15,139-34 16-15,-88 23-7 0,9 0-9 16,9 0-12-16,8 1-6 0,5 0-2 0,4 0-4 16,1 3-3-16,-1 0-8 15,-5 2-4-15,0-3-4 0,-8 3-7 0,-4 0 3 16,-8-1-5-16,-8 2-4 0,-8-2 3 0,-10 4-7 0,-10-2 8 16,-10 2 0-16,-5 1-2 0,-5-1 9 0,-5 2-2 15,0 0 8-15,0 0-4 0,-3 0-8 0,1 0-8 16,-5 0-13-16,-1 0-3 0,-6 0-5 15,0 2-7-15,-4-1-3 0,1 3-20 16,4 3-24-16,1 0-43 0,1 4-56 0,2 0-86 16,2-1-234-16,5-4-957 0</inkml:trace>
  <inkml:trace contextRef="#ctx0" brushRef="#br0" timeOffset="5112.0788">16964 3718 1696 0,'0'0'101'16,"0"0"26"-16,0 0 43 0,0 0 30 0,0 0 16 15,0 0-19-15,0 0-49 0,0 0-32 0,0 0-24 16,0 0-21-16,0 0-16 0,0 0-19 0,0 0-3 15,0 0 4-15,-28-5 9 0,55 5 9 16,8 1-5-16,12-1-10 0,7-2-6 0,13 0-4 0,8-3 0 16,13 1 2-16,9-1-5 15,10-2-3 1,12-2-4-16,7-2-1 0,7 1-2 0,7 0-4 0,5-3-2 0,5 1-2 16,4 0 3-16,1 0-3 0,3 0 5 0,-2 1-6 0,2 0-2 15,-6 0 2-15,-2 2-7 0,-4 1 3 16,-8 2 2-16,-6 1-1 0,-8 1 5 0,-11 2-6 15,-11 2-2-15,-9-2 0 0,-11 4-7 0,-14-1 7 0,-10-1 1 16,-9 0-2 0,-14 1 2-16,-10-1-3 0,-13 0 0 0,-6 0 2 0,-5 0 1 0,-1 0-4 15,-4 0-9-15,-5 2-13 0,-6 1-26 0,-6 3-22 16,-7 2-29-16,-6 3-40 0,-7 0-58 16,-8 2-194-16,11-2-721 0,13-4-549 0</inkml:trace>
  <inkml:trace contextRef="#ctx0" brushRef="#br0" timeOffset="5688.667">16530 4087 3206 0,'0'0'21'0,"0"0"-14"0,0 0-10 0,0 0 1 0,0 0 2 16,0 0-1-16,0 0-4 0,0 0 3 0,0 0 8 16,0 0 26-16,0 0 29 0,0 0 13 0,0 0 8 15,0 0-12-15,49-2-18 0,-8 1-8 16,7-2-6-16,6 1-5 0,8 0 0 0,9-3-3 16,9 0-4-16,6 1-3 0,5 0-5 15,7 0 2-15,6-1-1 0,8 1-1 16,7-2-1-16,7 0 0 0,3-1 0 0,11 0-8 15,1 0 1-15,4 1-4 0,7 1-2 0,1-2 6 0,3 0-2 0,2 0 1 16,1 0 1-16,-2 0-4 0,-3 1-3 16,-1-2-1-16,-2 1-1 0,-4 2 1 0,-2-1 2 15,-8 1 0-15,-5-1 1 16,-6 1 0 0,-9 2 1-16,-6-1-1 0,-10 1 3 0,-9-2-1 0,-11 2-1 0,-11 0-1 0,-13 1-5 0,-11-1 5 15,-9 1-1-15,-13 0-4 0,-6 0 0 0,-11 2 0 16,-3-1 0-16,-3 1 0 0,-1 0 0 0,0 0 0 15,0 0 0-15,0 0 0 0,0 0 0 16,0 0 0-16,-1 0 0 0,0 0 0 0,1 0 0 16,-1 0 0-16,1 0 0 0,0 0 0 0,0 0 0 15,0 0 0-15,0 0 0 0,0 0 0 0,0 0 0 16,0 0 0-16,0 0 0 0,0 0 0 0,0 0 0 16,0 0 0-16,0 0 0 0,0 0 0 15,0 0 0-15,0 0 0 0,0 0 0 0,0 0 0 16,0 0 0-16,0 0 0 0,0 0 0 0,0 0 0 15,0 0 0-15,0 0 0 0,0 0 0 16,0 0 0-16,0 0 0 0,0-1 0 16,-2 1 0-16,-1 0-68 0,1 0-72 0,-5 0-94 15,3 0-552-15,-3 0-1048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1-26T15:02:10.47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4923 5097 1212 0,'0'0'278'0,"0"0"-32"0,0 0-102 0,0 0-81 16,0 0-50-16,0 0-20 0,0 0-25 16,0 0-42-16,0 0 53 0,0 0 53 0,0 0 41 15,0 0 49-15,12 51-44 0,-9-29-43 0,-3 0-4 16,0 2 7-16,0 4-1 0,-4 1 5 16,-6 3-2-16,0 1-9 0,-4 1 0 0,-1-3 2 15,-1-2-4-15,0-2 4 0,-4-4 1 0,3-2 4 16,-2-3 2-16,-4 0 2 0,0-3-2 0,-5 2 1 15,0-4-2-15,-3 0-2 16,-3-3-1-16,2-1-1 0,-2-2-2 16,0-4 2-16,1-3-1 0,0 0-3 0,1 0-5 15,0-6-4-15,2-2-2 0,0-4-1 0,4 0-2 0,1-2-4 0,0-2-3 16,6-2-3-16,1-2-3 0,4-1-1 16,1 1-3-16,3-2-1 0,3 1-1 0,4-2-6 0,2 1-1 15,1-3-3-15,4 1-5 0,5 0 0 16,2 1-2-16,6-1-1 0,2 3 1 0,5-1-1 15,3 2 3-15,5-1 1 0,6 1 3 0,0 1 3 16,9 1-1-16,2 1 2 0,5 3 3 0,1 0 1 16,6 2 2-16,3 2 2 0,5 2 0 15,-1 1-1-15,2-1 2 0,3 2 2 0,-2 0 0 16,0 0 5-16,3 1 2 0,-2-1 1 0,2 3 2 16,-2-2 2-16,-1 4-1 0,-1-3-1 15,-5 3-1-15,-1-1-1 0,-6 1-2 0,-1 2 2 0,-6-2 1 16,-5 0-2-16,-2 2 0 0,-9-2 1 15,-1 0-3-15,-4 0-1 0,-5-1 2 0,-5 1 0 16,1 0 1-16,-8 0 2 0,-1 0-3 16,-6 0 2-16,-2-1 6 0,-1 2 8 0,-3 0 11 15,0 0 8-15,0 0 0 0,0 0-2 0,0 0-6 16,0 0-4-16,0 0-3 0,-2-1-13 16,-1-1-8-16,1 0-6 0,1 0-7 0,-1 0 0 15,-1 0-6-15,0 1-19 0,1 1-34 0,1 0-64 0,-2 0-103 16,0 0-147-16,0 1-479 0,2 2-690 15</inkml:trace>
  <inkml:trace contextRef="#ctx0" brushRef="#br0" timeOffset="329.2429">6497 5110 2227 0,'0'0'224'0,"0"0"-8"16,0 0-48-16,0 0-66 0,0 0-43 16,0 0-37-16,0 0-40 0,0 0-20 0,0 0-28 15,0 0 16-15,0 0 24 0,0 0 21 16,0 0 37-16,0 0-2 0,-72 120-9 0,45-71 1 16,-2 6-5-16,-1 3-3 0,-2 3 2 15,2 2-7-15,3-2-2 0,1-2-2 0,4-1-4 16,4-3 2-16,6-2-2 0,3-3 0 15,4-3 1-15,3-2-3 0,2-4 2 0,5-3-1 16,0-2 2-16,5-3 1 0,3-3 2 16,-1-2 3-16,1-3-2 0,2-2 4 0,0-4-2 0,-2-2-5 0,3-2-3 15,-4-3-15-15,0 0-24 0,-1-1-38 16,-2-3-64-16,-1-4-106 0,-2-1-205 0,-2-2-378 16,-3-1-410-16</inkml:trace>
  <inkml:trace contextRef="#ctx0" brushRef="#br0" timeOffset="771.0758">5732 5900 1524 0,'0'0'21'0,"0"0"-47"0,0 0-14 0,0 0-18 0,0 0 73 15,0 0 51-15,0 0 25 0,149-32 9 0,-97 24 2 16,8-2-6-16,9 2-13 0,2-2-17 0,10 0-15 15,0 1-13 1,3-2-6-16,3 1-5 0,-3-1-1 0,1 0 1 0,-3-2-7 0,1 2-3 16,-8-3-1-16,-2 3-2 0,-4 0 3 0,-6 0 4 15,-5 0-2-15,-7 0 6 0,-5-1 5 0,-9 2 4 16,-7 1 6-16,-8-1 14 16,-4 3 23-16,-9-1 28 0,-7 2 8 0,-2-2-8 15,0 1-27-15,-10-2-35 0,-1-1-23 0,-3 0-14 0,-4 3-7 16,-4 1-4-16,-2 2 1 0,0 3 2 15,-3 1 0-15,1 1 2 0,-1 4 1 0,3 2 1 16,1 1-1-16,0 4-1 0,3 1-1 16,2 1 0-16,1 5 0 0,-1 3 3 0,4 1 0 0,0 3-1 15,3 3 3-15,4 0-3 0,2 2 2 16,2 0 0-16,3 0-2 0,0-1 2 0,3-3-3 0,5 0 2 16,2-3 0-16,2-2 1 0,3-3 5 15,1-5 3-15,5-1 2 0,-2-1 5 16,8-4-2-16,-2 1-2 0,5-4-1 0,1-2-7 0,2-3-7 15,3 0-17-15,2-1-35 0,0-6-69 0,5-2-156 16,-10 1-503-16,-11 2-791 0</inkml:trace>
  <inkml:trace contextRef="#ctx0" brushRef="#br0" timeOffset="1014.8202">8193 5467 2250 0,'0'0'380'0,"0"0"-279"0,0 0-14 0,0 0-13 0,0 0-5 16,0 0 2-16,0 0-10 0,0 0-12 15,0 0-15-15,0 0-19 0,0 0-16 16,0 0 21-16,0 0 0 0,43-18 8 0,-13 17 5 16,8 0-28-16,-2 2-2 0,4-1-3 0,1 0-1 15,0 0-2-15,-2 1-4 0,-1 2-8 16,-5 0-14-16,-1 3-22 0,-2 0-38 0,-2 2-64 15,-7-1-116-15,-2 2-215 0,-7-4-403 0,-6-1-424 16</inkml:trace>
  <inkml:trace contextRef="#ctx0" brushRef="#br0" timeOffset="1187.4256">8131 5934 2354 0,'0'0'164'0,"0"0"-56"0,0 0-71 0,0 0-42 0,0 0 28 15,0 0 65-15,0 0 9 0,0 0-5 16,0 0-28-16,0 0-46 0,146-38-8 0,-100 31-4 0,1 2-1 16,4-1-4-16,5 0 0 0,0 2-1 15,3 2-7-15,1-2-11 0,0 2-41 16,1-2-85-16,0 0-175 0,-18 1-442 0,-12 0-768 0</inkml:trace>
  <inkml:trace contextRef="#ctx0" brushRef="#br0" timeOffset="1525.9887">10238 5082 2721 0,'0'0'177'0,"0"0"-13"0,0 0-34 0,0 0-32 15,0 0-24-15,0 0-25 0,0 0-21 16,0 0-16-16,0 0-10 0,0 0-6 15,0 0-3-15,0 0-8 0,0 0 8 0,0 0 7 16,-22 11 9-16,22 13 9 0,-2 4-5 0,0 4-5 16,2 4-2-16,0 1-1 0,2 0 0 0,-2 4-2 15,0-1-1-15,0 1 3 0,1-1 0 0,-2 3-1 16,-1-1 1-16,2 1-4 0,-1-2 4 16,1 0 0-16,-3-3 1 0,3-3-4 0,-1-1-1 15,0-3-2-15,-1-3-4 0,-2-3-9 0,0 0-12 16,-1-4-20-16,0-2-24 0,-5-3-29 0,1-2-49 15,-1-4-64-15,-1 0-115 16,5-5-406-16,2-2-795 16</inkml:trace>
  <inkml:trace contextRef="#ctx0" brushRef="#br0" timeOffset="1971.0759">10258 4885 1418 0,'0'0'347'0,"0"0"-158"0,0 0 19 0,0 0-7 0,0 0-41 0,-25-117-22 16,23 108-15-16,1 3-15 0,-1 3-17 15,2 1-33-15,0 2-47 0,0 0-65 0,-1 4-22 16,-4 7 15-16,0 6 27 0,-6 8 44 0,-4 4 14 16,-3 8-7-1,-4 5-7-15,-3 6 2 0,-1 5-1 0,-2 4-2 0,-3 3 0 0,-2 1 3 16,-1-1-1-16,1-1 0 0,1-4 3 15,1-6-2-15,4-10-1 0,1-5 2 0,7-10-6 16,2-4 3-16,-1-4 0 0,5-4-2 0,-2 0 3 16,3-3-4-16,4-2-1 0,0-2-1 15,3-3-1-15,4 0-3 0,1-1 1 0,0-1-2 16,0 0 2-16,0 0 4 0,2 0-2 0,6 0-3 0,0 0 25 16,4 0-2-16,6 0 7 0,7 1 2 0,5-1-24 15,9 0 4-15,2 0 1 0,8 1 1 16,1-1 7-16,2 0-7 0,1-1-2 0,2-1 1 15,-2-1-5-15,-2 1 1 0,-3-2 1 0,-2 0-3 16,-3-1-5-16,-3 3 4 0,-2-2-2 16,-6 2 0-16,-4-1 6 0,-5 1-7 15,-5 0 1-15,-6 1 1 0,-4 1-2 0,-5-2 7 0,0 2 4 16,-3 0 4-16,0 0 5 0,0 0-11 0,0 0-13 16,-1-1-28-16,-2 1-49 0,0-1-87 15,-3-1-183-15,4-2-707 0,0 3-572 0</inkml:trace>
  <inkml:trace contextRef="#ctx0" brushRef="#br0" timeOffset="2213.3418">11176 5296 3009 0,'0'0'144'0,"0"0"2"0,0 0-23 15,0 0-19-15,0 0-18 0,0 0-21 0,0 0-10 16,0 0-16-16,0 0-8 0,0 0-7 15,0 0-20-15,0 0-4 0,0 0-10 16,0 0-11-16,-14-58-5 0,14 58-6 0,0 4 4 16,4 2 10-16,0 1 4 0,2 3-14 0,0-2-34 0,-1 1-51 15,2-1-81-15,-2-2-196 0,-2-2-640 16,0 0-608-16</inkml:trace>
  <inkml:trace contextRef="#ctx0" brushRef="#br0" timeOffset="2691.57">11540 4991 2391 0,'0'0'220'0,"0"0"-93"0,0 0-2 15,0 0-33-15,0 0-10 0,0 0-3 16,0 0-9-16,0 0-25 0,0 0-27 0,0 0-37 15,0 0-19-15,0 0 7 0,0 0 13 16,0 0 26-16,-41 11 12 0,49 12 0 0,2 5-3 16,3 1-4-16,2 3-4 0,1 2 0 0,3-1 0 15,2 0 1-15,1 0 4 0,6-3 0 0,0-1 4 16,5-4-1-16,-2-2-2 0,0-5-2 0,0-8-5 16,-2-2-1-1,-3-5-3-15,-1 0 1 0,-6-3 5 16,-2-4 3-16,-2-4 3 0,-3-3-1 0,1-4 0 0,-2-2-2 15,-2-3-6-15,-2-1 2 0,2-2-4 0,-4 0 2 0,-2 0 4 0,0-1 0 16,-2-1 0-16,-2 2-1 0,2 1-1 0,-1-1-4 16,0 6 1-16,1 1 3 0,-1 3-1 15,2 2 7-15,-2 6 2 0,1 0 1 0,0 3 4 16,-1 2-5-16,1-2-6 0,-1 2-5 0,0 0-13 16,2 0-7-16,-2 2-12 0,1 3 2 0,3 6 9 15,2 2 8-15,-1 4 13 0,0 3-3 16,1 5-2-16,-2 0-2 0,-2 1 2 0,0 4 0 15,-1 3-1-15,-1 2 5 0,-4 4-3 0,2 1 2 16,-1-1 2-16,1-4-6 0,0-2-1 0,2-2-4 16,2-5-8-16,0-1-10 0,2 1-26 0,0-5-28 15,3 0-45-15,2-1-86 0,2-5-212 16,-1-4-671-16,-3-5-504 0</inkml:trace>
  <inkml:trace contextRef="#ctx0" brushRef="#br0" timeOffset="3236.7261">12911 4945 2306 0,'0'0'124'0,"0"0"-20"16,0 0-5-16,0 0-16 0,0 0 0 0,0 0 1 15,0 0-14-15,0 0-9 0,0 0-1 16,0 0-8-16,0 0-16 0,0 0-37 0,0 0-56 15,0 0-1-15,-99-85 6 0,107 95 27 0,5 4 49 16,4 4 4-16,8 1 2 0,3 6 1 0,7 2-2 16,4 2-6-16,4 0-5 0,1 3-3 15,5 2-2-15,-4 3 0 0,3-1-2 16,-3-1-2-16,-3 3-5 0,-6 0-2 16,-4-1 0-16,-2 0 0 0,-2-1-1 0,-7-1 3 0,-1-2-2 15,-7-1-1-15,-1-3 1 0,-6-1 0 0,-1-4-1 16,-5-2 3-16,0-4-1 0,-7-2 3 0,-5-2 2 0,-4-1 4 15,-3-4 3-15,-1-1 4 0,-4-2-2 16,-4-4-4-16,-1-2-4 0,1 0-7 0,-3-2 1 16,5-5 1-16,-1-2 3 0,6-3 3 0,3 0 3 15,4-5-2-15,2 1-2 0,4-3-4 16,6-3-4-16,2-3-6 0,1-5-4 0,12-4-3 16,5-2 1-16,3-4-1 0,7-2 6 0,0-2 1 15,3 1 2-15,1 0 1 0,-1 0 2 16,-1 4 0-16,-2 1 0 0,-3 4 0 0,0 1 2 15,-5 4 1-15,-5 3 1 0,-2 1 2 0,-5 2 1 16,-2 3 2-16,-3 2 3 0,-4 0 0 0,1 3-1 16,0 3 0-16,-7-2-4 0,1 4-4 15,-4 0-3-15,-5 3-6 0,0 1-1 0,-5 2-2 16,-4 1-1-16,-3 2 1 0,-4 1 4 0,-2-1 1 16,0 1 2-16,0 0 3 0,1 4-1 0,4-1-1 15,4-1-3-15,7 4-3 0,0 1-10 0,7 2-18 16,6 1-44-16,4 1-95 0,0-1-294 0,0-4-790 15</inkml:trace>
  <inkml:trace contextRef="#ctx0" brushRef="#br0" timeOffset="3432.2711">14819 4920 2495 0,'0'0'41'16,"0"0"-6"-16,0 0-11 0,0 0-16 0,0 0-18 15,0 0-11-15,0 0-10 0,0 0-15 16,0 0-19-16,0 0-11 0,0 0-53 0,0 0-173 16,0 0-631-16,0 0-57 0</inkml:trace>
  <inkml:trace contextRef="#ctx0" brushRef="#br0" timeOffset="3997.8905">9985 6751 0 0,'0'0'0'0,"0"0"218"0,0 0 178 0,0 0-25 16,-132-8-46-16,117 5-46 0,2 1-23 0,5 0-17 15,-2 1-6-15,4-1-18 0,3 0-33 16,2 2-32-16,1 0-30 0,0 0-30 0,0 0-27 0,0 0-25 15,1 0-16-15,3 0-8 0,6-1 0 0,6-1 1 16,6-1 5-16,8 0 6 0,7-2-2 16,10 1 1-16,7-2 0 0,10-1-2 15,9-2 1-15,8 0 0 16,9-2-1-16,5 0-3 0,6-3-1 0,5 2-1 0,6-4-2 16,5-2 1-16,2 3 1 0,3-3-4 15,0-1 0-15,1 0-3 0,0 1-3 0,1 2 2 0,-2 0-1 0,0 2 0 16,-2-3-6-16,-1 3 1 0,-5-2 0 0,-1 4-2 15,-3-1 4-15,-5 1 0 0,-3 3-2 16,-9-2 0-16,-4 4 0 0,-11 0-4 0,-8 1 2 0,-9-1 1 16,-7 2-3-16,-13 2 2 15,-8-1 0-15,-13 2 0 0,-5 0 9 0,-10 1-1 0,-4 1 5 16,-1 0-1-16,0 0-7 0,-5 0-6 16,-2 0-9-16,-5 0-4 0,-7 1-9 0,-5 4-14 15,-2 3-20-15,-4 0-24 0,-2 2-22 0,-4 1-25 16,2 3-43-16,-7 1-102 15,11-4-317-15,10-1-976 0</inkml:trace>
  <inkml:trace contextRef="#ctx0" brushRef="#br0" timeOffset="4445.3813">10032 7036 2787 0,'0'0'133'0,"0"0"-116"16,0 0-10-16,-144 10-3 0,123-5-4 16,7-2 2-16,7 1 1 0,2-3-2 0,-1 1-2 15,5 0 3-15,-1-1 3 0,2-1 5 0,0 1 5 16,0-1 1-16,2 0 9 0,3 0 3 16,2 0 10-16,3 0 6 0,8 1-2 0,7-3-1 15,5-3-8-15,8 0-4 0,8 1-3 0,6-2-1 16,8-2-2-16,6 0 1 15,8 0 1-15,5-2-2 0,6 1-1 16,6 0-1-16,2-1-1 0,6 2 6 0,5-5-2 16,5 4-1-16,2-3-3 0,2 1-10 0,2 0-3 15,-2 0-2-15,3 1-5 0,-1-2 4 0,0 0 0 0,-3 3 1 0,-1-2 1 16,-5 3-5-16,-3 1 0 16,-7-3 0-16,-4 2 3 0,-5 1 1 0,-9 1 0 15,-8 1 0-15,-5 0-7 0,-15 3 5 0,-7-2 0 0,-13 1 2 0,-11 1 8 16,-9 0 0-16,-5 2 11 0,-5-1 10 15,0 1-1-15,0-1 6 0,-5-2-12 0,-1 0-14 16,-4-2-7-16,-3 1-12 0,-4-1 0 16,-3 0-1-16,0 2 1 0,-1-1 0 0,1 0-7 15,1 2-12-15,3 1-22 0,2 1-28 0,1 0-49 16,-1 1-75-16,4 4-255 0,3-1-1030 16</inkml:trace>
  <inkml:trace contextRef="#ctx0" brushRef="#br0" timeOffset="9997.5697">22233 2387 0 0,'0'0'0'0,"0"0"49"16,0 0 350-16,0 0-46 0,0 0-52 0,0 0-57 16,0 0-57-16,0 0-24 15,0 0-13-15,0 0-10 0,0 0-8 0,0 0-18 0,19-69-21 16,-18 68-20-16,3 1-25 0,-4 0-21 0,1 0-29 16,-1 0-13-16,2 2 4 0,1 3 3 0,4 3 14 15,1 3 9-15,2 1-4 0,-4 3 4 16,4 2 2-16,-2 2-1 0,2 2 3 0,-2 1-2 15,0 2-3 1,-1 3 1-16,1-2-4 0,1 4 2 0,0-2-1 0,0-1 1 0,0-3-3 16,1-5-2-16,1-3 3 0,1-1 2 0,-1-4 9 15,6-3 11-15,-2-2 12 0,6-4 26 0,6-1 16 16,3-6 1-16,8-7-7 16,7-8-28-16,6-4-21 0,9-5-13 15,4-5-8-15,6-4-5 0,1 0 1 0,0-2 1 0,6-1-1 0,-4 0-1 0,2 0-2 16,0 0 0-16,-4 3 5 0,-4 0-4 15,0 4 6-15,-7 2 0 0,-8 2-11 0,-3 3 8 16,-8 5-6-16,-7 1 0 0,-3 3 6 0,-4 4 1 16,-6 1-2-16,-8 3-2 0,-2 2 5 15,-5 4 6-15,-4 5 8 0,-2 0 6 0,0 0-6 16,0 0-11-16,0 0-15 16,0 0-20-16,-1 0-16 0,-1 0-17 0,-3 7 9 0,1 1-8 0,-5 2-14 15,-2 3-24-15,-3 2-62 0,0-1-87 0,-4 4-162 16,6-4-522-16,3-5-426 15</inkml:trace>
  <inkml:trace contextRef="#ctx0" brushRef="#br0" timeOffset="10713.378">22085 3012 1996 0,'0'0'167'0,"0"0"-74"0,0 0 3 0,0 0 6 16,0 0-7-16,0 0 2 0,0 0-14 16,0 0-33-16,0 0-14 0,0 0-19 0,0 0-18 15,0 0-14-15,0 0 6 0,42-51 3 0,-38 59 8 16,3 1 15-16,2 6-8 0,0 2 0 0,2 3-1 15,0 1-1-15,1 3 4 0,0 1-1 16,3 2 1-16,0 2 4 0,2-1-8 0,-1 0 1 16,3 0-1-16,-1-2-4 15,2-1 3-15,0-3 4 16,0-4 3-16,1-3 9 0,-1-5 3 0,2-2 9 0,4-3 3 0,-2-4 8 16,6-1 5-16,2-7-2 0,7-6-3 0,8-6-10 0,0-5-8 15,12-8-9-15,7 0-5 0,1-6-2 16,10 0-2-16,-1-3 1 0,9-3-2 0,1-3-2 0,5-3 3 15,3 0 0-15,4-2-1 0,1 1 2 16,2 3-3-16,-5 3-3 0,-2 4 1 0,0 2 0 16,-6 2 0-16,-1 2 2 0,-5 3 1 0,-3 1-3 15,-8 3 4-15,-6 3-1 16,-5 3 0-16,-8 4 1 0,-4 0-2 0,-7 5-3 0,-8 0-1 16,-3 4-1-16,-9 1 1 0,-4 3 7 0,-8 0 3 15,-5 4 12-15,-4 0 2 0,0 0-2 16,0 1 0-16,0 0-7 0,0 0-2 0,0 0-1 15,0 0-5-15,0 0-2 0,0 0 2 0,0 0-1 16,0 0 0-16,0 0 8 0,0 0-12 0,0 0 0 16,0 0-4-16,0 0-10 0,-1 0 6 0,1 1 1 15,0-1 2-15,-1 0 8 0,1 0-6 16,0 0-3-16,0 0 0 0,0 0-2 0,0 0 3 0,0 0 0 16,0 0 0-16,0 0-2 15,0 0 0-15,0 0 0 0,0 0 3 0,0 0 4 16,0 0-5-16,0 0 0 0,0 0-2 0,0 0-7 15,0 0 5-15,0 0 1 0,0 0 0 0,0 0 7 16,-1 0-7-16,1 0-1 0,0 0-4 0,0 0-7 16,0 0 3-16,0 0-4 0,0 0-4 15,-1 0-4-15,1 0-10 0,0 0-10 0,0 0-8 16,0 0-11-16,0 0-18 0,0 0-33 0,-1-1-74 16,1-1-169-16,0-1-721 0,0 1-543 0</inkml:trace>
  <inkml:trace contextRef="#ctx0" brushRef="#br0" timeOffset="11866.7297">14769 5665 1154 0,'0'0'224'0,"0"0"20"0,0 0-32 16,0 0-30-16,0 0-14 0,0 0-17 0,0 0-25 16,0 0-27-16,0 0-30 0,0 0-22 0,0 0-21 15,0 0-16-15,-39-30-11 16,39 31-6-16,0 4 10 0,0 1 13 0,0 2 18 0,2 2 7 16,4 3-7-16,-3 0-11 0,3 0-12 0,-1 3-3 15,2-1-3-15,-1 4-2 0,0-1 5 16,3 4-2-16,-2 0-1 0,-2 2 1 15,4 1-4-15,0 0 2 0,-1-1 0 0,1 0 1 0,3-1 4 16,-2-3-1-16,2-2 3 0,0-2 2 16,3-4 3-16,-1-1 9 0,0-4 6 0,5-3 10 15,2-4 9-15,7 0 4 0,1-7-3 0,6-6-3 16,6-6-12-16,8-3-10 16,2-5-8-16,8 0-6 0,1-4-6 0,2 0 0 15,-1 1-1-15,0 1 1 0,-2 1-1 0,-5-1-1 0,2 2-1 16,-6 5 0-16,-4-1 4 0,0 3-2 0,-6 3 0 15,-3 1 1-15,-2 1-5 0,-5 2 1 0,-4 4-1 16,-6 0 1-16,0 1 1 0,-9 2-2 16,-1 2 1-1,-4 2 0-15,-4 2-2 0,-1 0 2 0,-1 0 0 0,0 0 1 0,0 0-3 0,0 0-5 16,0 0-10-16,0 0-6 0,-2 3 3 0,0 3-10 16,-2 1-20-16,0 4-25 0,-3-1-36 15,1 3-37-15,-4 0-71 0,-6 4-185 16,6-3-485-1,1-6-597-15</inkml:trace>
  <inkml:trace contextRef="#ctx0" brushRef="#br0" timeOffset="12397.2011">14710 6457 1171 0,'0'0'278'0,"0"0"28"0,0 0-84 15,0 0-46-15,0 0-24 0,0 0-20 16,0 0-20-16,0 0-16 0,0 0-18 0,0 0-28 0,0 0-20 16,0 0-20-16,0 0-17 0,0 0 4 15,18-45-1-15,-13 46 3 0,7 3 10 0,0 1-9 16,2 2 5-16,-1 2 1 0,5 1 3 0,0 3 3 15,1-1-3-15,0 3-2 0,0-1-3 0,0 1 0 16,0 1-1-16,2 0 1 0,0 0 2 0,-1-2-1 16,5 0 5-16,-3 1 4 0,0-3 1 0,4-1 8 15,-2-3 0-15,3-1 0 0,3-3 10 16,0-4 0-16,2 2 9 0,1-7 3 0,6-6-5 16,3-2-6-16,0-4-5 0,7-1-8 0,1-5-5 15,2-3-1-15,2 0-4 0,4-3 2 16,0 1-3-16,-2-2-2 0,4 1-1 0,1 2-2 15,0-1 1-15,0 1 2 0,-1 0-6 16,1-1 1-16,-2 2 1 0,-5-2-7 0,-2 0 7 16,-3 2 0-16,0-1 0 0,-7 4 1 0,-3 2 1 15,-7 0-1-15,-2 3-2 0,-7 3 0 0,-4 2 4 16,-3 3 3-16,-5 4 9 0,-7 3 12 0,-1 0 7 16,-3 2 7-16,0 1 1 0,0 0 1 15,0 0-13-15,0 0-10 0,0 0-8 0,-3 0-19 16,1 0 1-16,-1 0-7 0,-4 0-5 0,1-1 7 15,0 1-10-15,-1 0-2 0,2 3-8 0,-2 2-25 16,-2 2-24-16,3 2-49 0,-2 4-66 0,0-2-215 16,3-4-871-16</inkml:trace>
  <inkml:trace contextRef="#ctx0" brushRef="#br0" timeOffset="17500.8548">23325 1523 62 0,'0'0'277'0,"0"0"-135"0,0 0 18 0,0 0 30 16,0 0 33-16,0 0 12 0,0 0-45 15,0 0-37-15,0 0-22 0,0 0-16 0,0 0-9 16,0 0-9-16,-21 2-13 0,21-1-16 15,0-1-7-15,0 0-11 0,0 0-7 0,0 0 2 0,0 0-12 16,1 0-8-16,0 0-9 0,1 0-18 0,-1 0-3 16,5 0-10-16,-1-1 2 0,9-3 7 15,1 1-1-15,10-2 6 0,5-1 1 0,5-2-3 16,7 1 3-16,8 0 0 16,7 0-2-16,4-1 1 0,2 1 2 0,7-1-3 0,3-1 2 15,1 2 4-15,6 2-6 0,-2 1 2 0,3-1-1 16,0 1-8-16,-1 1 13 0,-14-2-2 0,-6 4-3 15,-9-2 14-15,-9 2-8 0,7-2 3 0,1 2 3 16,2-1-11-16,1 1 1 0,6 1-2 16,-2-2 1-16,-2 4-4 0,-1-2 4 0,-5 1 3 15,-3-1 1-15,4 1 11 0,-2-1-22 0,-2 2 1 16,-7 2 3-16,-15-1-10 0,-8-2 20 16,-6 0-2-16,-5 0-4 0,-2 1 4 0,0-2-2 15,-2 1 2-15,-1-1 6 0,0 0 1 0,0 1 8 0,0-1 2 16,0 1 0-16,0-1-7 0,0 0-2 15,0 0-2-15,0 0-2 0,0 0 10 16,0 0-9-16,0 1 0 0,0 1-4 0,0-2-10 0,0 1 0 16,0-1-4-16,-1 0-8 0,0 2 18 0,-2 2 11 15,0 5 12-15,-3 2 13 0,0 1-14 16,-2 2-3-16,3-1-10 0,-2 1-4 0,-2 0 2 16,2 1-5-16,2 2-1 0,-3 1 3 0,-1 2-3 15,1 1 1-15,3 2-1 0,-3 1-3 0,3 1-1 16,-2 1 6-16,2 1 2 0,1 0-3 15,1 1 5-15,-1 3-7 0,2-2 0 16,0 0 4-16,0 1-5 0,1 1 4 0,-2 0-1 0,1 2-1 16,0 2 7-16,0 1-4 15,0 1 3-15,-1 3 2 0,0 0-5 0,0 1 0 0,-2 4-1 0,2 0 1 16,0 1 3-16,-4 3 4 0,2 1-3 16,-1 2 0-16,-1 4 2 0,0-2-1 15,-2 2 0-15,-3-2-1 0,-1 2-2 16,1 1 0-16,-1 1-1 0,-3 2 2 0,2-2-3 15,-2 2 3-15,4 1-1 0,-2 0-3 0,-1 1 3 16,-2 1-4-16,4 1-1 0,-2-2 2 0,2 2-2 0,0 1 1 16,0 1-1-16,-1 1-1 0,0 2 0 0,1 2-1 15,-2 1 2 1,1 3-1-16,-4 0 4 0,3 1-3 0,-3 0 0 16,-1 2 1-16,-1 3-3 0,-2 0 4 15,2 1-1-15,-2 2 1 0,1 0 5 0,-3-1-1 0,2-1 0 0,-1 1-1 0,0-2-3 16,-3 1-3-16,5 1 0 15,-2 0 1-15,1-2-1 0,3 1 4 0,-1-2-3 0,2-1 0 16,4-1 0-16,-2 0-2 0,3-2 2 0,2 1-2 16,-2-1 0-16,3 2 0 0,2-1 1 15,-2-1 0-15,1 0 1 0,0-4 2 0,-2 1-2 16,1-4 0-16,1 0 0 0,0-1-4 0,0-1 2 16,5-1-1-16,-3-3 0 0,-1 0 3 15,4-4-1-15,-3-1 2 0,2-3 0 0,-1-3 0 16,1-2 0-16,-4-2-1 0,2-3-2 0,-2-3 2 15,2-1-1-15,-1-3 0 0,0-2 2 0,-1-5-5 16,1-2 2-16,-2-4 2 0,2-4 1 0,0-2 5 16,-1-3-4-16,2-4 3 15,-1-2 1-15,3-2-1 0,-1-3 12 0,1-2 6 0,-1-1 5 16,3-2 6-16,-3 0-8 0,1 0-4 16,-5-1-4-16,-1-3-7 0,-3-3 0 0,0 0-5 15,-3 0-3-15,1-3-2 0,-5-1-2 0,1 0 1 0,-6-1-3 16,1 1 5-16,-5-2-6 0,-4 2 0 0,-1-1 0 15,-3 0-7-15,-5 1 8 16,-5 0 0-16,-4 0 0 0,-2 0 8 16,-5 3-7-16,-3 0-1 0,-1 1-1 0,-4 1-5 15,-2 0 6-15,-2 2 2 0,-2 0 0 0,-6 2 4 0,2-1-5 16,-4 2 0-16,-5 0 0 0,2 1 3 0,1 0 3 16,1 0 2-16,0 2 3 15,2 2-5-15,1-1 6 0,5 1 0 16,3-1 1-16,2 1 8 0,6-2-9 0,2 0 0 0,5 1-4 0,5-1-7 15,8-1 5-15,3 1 0 0,3-1 0 0,4-1 1 16,8-1-5-16,-1 1 0 0,6 0 3 16,6 0-4-16,1-2 7 0,3-1-1 0,5 2 0 15,2-1-2-15,0 2 1 0,0-1 1 0,3 1-1 0,0 0 4 16,0 0-9-16,0 0-2 0,0 0-3 16,0 0-5-16,3-1 4 0,-3 1-2 0,1 0-1 15,-1-1-5-15,2 1 0 0,0 0-1 0,0 0-1 16,4 0 0-16,1 0-27 0,4 0-45 15,2 1-97-15,-2 0-414 0,-4 0-1127 0</inkml:trace>
  <inkml:trace contextRef="#ctx0" brushRef="#br0" timeOffset="33391.6009">8165 2860 0 0,'0'0'0'0,"0"0"0"0,0 0 0 0,0 0 0 16,0 0 214-16,0 0 28 0,0 0 10 0,0 0-20 15,0 0 16-15,0 0-28 0,0 0-17 16,0 0-39-16,-69-93-67 0,69 93-65 0,0 0-98 15,0 0-33-15,0 7 27 0,0 3 44 16,0 4 72-16,1 4 11 0,-1 2-25 0,0 3-18 16,0 1-1-16,3 5 10 0,-1 1 5 0,2 3 14 15,2 3-3-15,-1-2-3 16,4 2-2-16,1-3-14 0,2-2 1 0,4-6-2 0,-1-6 10 16,2-4 13-16,5-5 21 0,3-6 29 15,0-4 24-15,12-13 9 0,5-10-10 0,10-13-26 16,9-7-31-16,10-8-22 0,9-6-13 0,4-7-8 0,6-3-5 15,3 1-3-15,-1-2-1 0,-2 4-2 0,-2 4 3 16,-7 3 1-16,-8 4-1 0,-9 5 1 16,-5 4-4-16,-9 7 0 0,-9 7 0 0,-4 3-3 15,-9 10 3-15,-4 2-3 0,-8 6-1 0,-2 2 3 16,-7 2-4-16,-2 4 2 0,-3 1 2 16,-2 0-2-16,0 0 2 0,0 0-7 0,0 0-5 15,0 4 2-15,-1 5 0 0,-2 2 0 0,-3 4-2 16,-1 4-10-16,-6 7-21 0,1 3-20 0,-7 3-28 15,-1 4-48-15,-7 3-49 16,0 1-78-16,-5-1-166 0,5-9-211 0,8-9-282 0</inkml:trace>
  <inkml:trace contextRef="#ctx0" brushRef="#br0" timeOffset="33793.4625">8064 3463 259 0,'0'0'364'16,"0"0"20"-16,0 0-80 0,0 0-113 0,0 0-123 15,0 0-126-15,0 0-64 0,0 0 17 16,0 0 44-16,0 0 76 0,0 0 52 0,0 0 2 0,0 0 4 16,0 0 3-16,62 91-4 0,-44-71-3 15,3-1-15-15,5 2-5 0,-1-3 6 0,6-1 21 16,1-5 17-16,6-5 35 0,10-6 22 0,5-7-2 15,10-12-3-15,10-13-35 0,11-9-21 16,8-12-25-16,4-7-18 0,6-6-9 0,6-6-7 16,3-2-4-16,-1-1 2 0,-1-1-2 0,-1 2-2 15,-7 3-2-15,-6 2-4 0,-3 2-1 16,-3 7-2-16,-7 6-2 0,-5 3-2 0,-9 9-3 0,-7 4-3 16,-7 5-1-16,-12 6 0 0,-8 6-2 15,-4 5-2-15,-10 5-1 0,-2 3 0 0,-7 2-1 16,-4 4 0-16,-4 0 0 0,-1 2-2 0,-2-1 1 15,0 0-3-15,2 1 1 0,0 4-5 16,3 2-14-16,-1 2-30 0,3 3-46 0,3 1-80 0,7 0-177 16,-3-4-657-1,-3-2-383-15</inkml:trace>
  <inkml:trace contextRef="#ctx0" brushRef="#br0" timeOffset="35187.2643">2249 6646 0 0,'0'0'0'0,"0"0"0"16,0 0 0-16,0 0 97 0,0 0 160 15,0 0-2-15,0 0 21 0,-122-70-53 0,111 64-27 16,0 1-12-16,1 1-3 0,3-1 2 0,1 3-10 15,2 1-38-15,3 0-60 0,1 1-95 0,0 0-105 16,0 0-12-16,4 4 14 0,2 5 60 16,3 2 80-16,3 3 10 0,2 6 2 0,3 1-2 15,3 4-3-15,2 2-6 0,4 4 5 0,1 0-1 16,-1 1 6 0,4 1 10-16,-2-3-6 0,1-5 8 0,-4-2-5 15,0-7-10-15,0-2 11 0,-4-5 7 0,5-1 17 0,-1-2 11 0,2-3 2 16,4-3-2-16,1-1 4 0,3-9 1 0,2-6-3 15,8-10-8-15,5-7-18 0,10-9-13 0,6-9-8 16,8-5-9-16,6-6 0 0,2-5-1 0,6-3-5 16,1-4 2-16,5-3-2 0,2-1-4 15,2 0 0-15,-1-2-7 0,-6 3 1 0,-4 3-1 16,-9 6-1-16,-8 7 5 0,-6 10-1 16,-8 4 0-16,-9 6 0 0,-7 9 0 0,-10 6 0 0,-9 6 1 15,-6 6 5-15,-6 6 10 0,-6 4 11 16,0 3 7-16,-3 1 1 0,0 0-7 15,0 0-14-15,0 0-12 0,0 0-13 0,0 0-19 0,-3 3-2 16,0 6 2-16,-2 5 0 0,-3 6 4 16,-1 5-12-16,-1 5-29 0,-1 4-27 0,-1 3-32 15,-1 3-68-15,0 1-87 0,0 1-183 16,2-9-268-16,2-11-368 0</inkml:trace>
  <inkml:trace contextRef="#ctx0" brushRef="#br0" timeOffset="35703.4153">2153 7638 166 0,'0'0'76'0,"0"0"65"16,0 0 82-16,0 0 52 0,0 0-36 15,0 0-99-15,0 0-105 0,0 0-77 0,0 0-14 16,0 0 13-16,0 0 5 0,0 0-39 0,0 0 26 0,0 0 36 16,-41-2 27-16,53 4 69 0,2 3-2 15,7 1-29-15,-1 4-4 0,5-1-7 0,1 4-15 16,4-1 8-16,2 2-1 0,6 3 1 0,1-2 11 16,3-1 6-16,2 2 10 15,5-7 26-15,8-5 54 0,-1-3 26 0,5-7 22 0,6-11-4 16,1-8-54-16,9-9-17 0,3-10-26 0,9-10-20 15,4-9-7-15,3-7-19 0,4-6-3 0,0-3-6 16,1-2-1-16,-2-2-2 0,0 0-6 0,-2 0 3 16,-2 2-5-16,-4 0 2 0,-7 2 2 15,-6 5-2-15,-7 4 1 0,-9 10-1 0,-5 5-3 16,-10 10-2-16,-8 5-1 0,-5 8-2 0,-9 7 0 16,-6 5 4-16,-7 7 2 0,-5 5 8 0,-3 2 12 15,-3 3 5-15,-1 3 7 0,0-1-4 0,0 1-13 16,0 0-10-16,0 0-15 15,-1 0-8-15,-1 0-6 0,-1 0-5 0,-2 0-1 0,0 0-2 16,-3 3-2-16,-1 2-1 0,-1 2 4 0,0 4-2 16,-4 4-7-16,0-1-16 0,1 2-28 15,3 1-28-15,-2 3-25 0,3 1-39 0,0 3-104 16,5-7-256-16,0-6-992 16</inkml:trace>
  <inkml:trace contextRef="#ctx0" brushRef="#br0" timeOffset="44099.6011">2429 9125 0 0,'0'0'0'16,"0"0"0"-16,0 0 35 0,0 0 390 0,0 0-65 15,0 0-35-15,31-118-22 0,-31 100-25 16,-5 3-27-16,0-1-27 0,-3 3-24 0,-1 1-43 16,-1 1-33-16,-4 2-18 0,-1-2-23 0,1 4-18 15,-4 1-8-15,-1 4-12 0,-3 2-16 16,2 0-7-16,-6 7-11 0,-1 5-9 0,-1 4 4 16,-3 5-2-16,1 6 5 0,-2 3 1 0,0 2-3 15,3 5 2-15,0 1-4 16,4 1 1-16,1 3-3 0,8-1-4 0,1 0 1 0,5 0 0 15,8-6-3-15,2-5 3 0,2-5-1 0,11-5 1 16,3-7 1-16,3-4 5 0,2-5 8 0,6-4 9 16,1 0 4-16,5-8 0 0,0-5-5 0,3-5-3 15,-2-3 0-15,-1-2 2 0,1-3-3 0,-4 1-2 16,1 0-3-16,-3 0-6 0,-1 0 0 16,-5 3 0-16,-2 4-1 0,-8 3 0 0,1 3 0 15,-6 4 3-15,-1 3 1 0,-4 3 1 0,-1 2-1 16,-1 0-5-16,0 0-9 0,0 0-11 0,0 1-9 15,0 4-2-15,0 3 9 0,1 5 14 16,1 2 7-16,2 5-1 0,-3 4 6 0,-1 2-6 16,1 1 1-16,1-1 2 0,1 0-6 0,1-1 4 15,-1 0-1-15,1-1-3 0,2-2 3 0,3 0-4 16,-1 0-5-16,1-3-9 0,1-1-30 16,-1-2-51-16,1-3-84 0,2-3-208 0,-3-2-664 15,-3-7-536-15</inkml:trace>
  <inkml:trace contextRef="#ctx0" brushRef="#br0" timeOffset="44409.2901">1744 8554 0 0,'0'0'313'0,"0"0"91"0,0 0-30 0,-154 93-75 16,122-63-63-16,4-3-29 0,7 3-35 0,4-1-13 16,-1 8-27-16,-2 5-29 0,1 9-18 15,-2 9-26-15,2 6-15 0,1 9-5 0,5 5-12 16,3 4-7-16,3 3-4 0,7 0-6 0,3 1 3 15,9 0 0-15,13 11-2 0,15 4 5 16,11-7-11-16,8-13-20 16,1-30-28-16,0-24-59 0,2-13-102 0,-15-9-222 0,-14-4-976 0</inkml:trace>
  <inkml:trace contextRef="#ctx0" brushRef="#br0" timeOffset="44682.1945">2861 8743 2411 0,'0'0'202'0,"0"0"-52"0,0 0-91 16,0 0-44-16,0 0-14 0,0 0-1 0,0 0 4 16,0 0 0-16,140-18-4 0,-109 35 4 15,0 7-2-15,4 7 5 0,-2 5 2 0,-1 7-1 16,-3 6 8-16,-7 7 0 0,-3 3 7 0,-7 3 10 15,-4-1-10-15,-7-3 5 0,-2-1 0 16,-9-7-10-16,-4 0 3 0,-4-4-9 0,-5-3-6 16,-4 0 1-16,-3-2-3 0,-4-3-1 0,-1-3-7 15,3-4-23-15,-3-6-49 0,1-2-119 0,12-8-362 16,7-5-1020-16</inkml:trace>
  <inkml:trace contextRef="#ctx0" brushRef="#br0" timeOffset="46769.2169">4909 9119 2209 0,'0'0'107'0,"0"0"3"0,0 0-17 0,0 0-41 16,0 0-24-16,0 0-10 0,0 0 8 0,0 0 17 0,0 0 11 15,0 0 6-15,-80 138-10 0,75-94-13 16,3 7-11-16,-1 7-11 0,0 4 1 0,-1 5-4 16,1 1 2-16,1-3-1 0,-3-3-2 15,1-3 1-15,-2-9 1 0,-2-7 1 0,4-8 1 16,-4-10 2-16,3-7 1 0,0-6 3 15,-2-4 15-15,-1-5 14 0,1-3 7 0,-7 0 1 16,0-8-19-16,0-6-17 0,-4-6-10 0,0-8-11 0,1-5 3 16,0-9-3-16,1-7 2 0,2-7-1 15,4-7-5-15,1-3 0 0,5-8-4 0,1-2 1 16,1-3 3-16,2-5-2 0,6 2-2 16,4-5-3-16,2 3 2 0,5-2 2 0,4 5 2 15,2 7 4-15,4 4-6 0,2 8 1 0,2 6-5 16,4 7 0-16,2 4 0 0,5 7-2 0,1 4 3 15,0 7 1-15,-2 5 0 0,-2 7 1 0,0 4-2 16,-6 9 0-16,-2 2 0 0,-2 8 2 0,-1 10 0 16,-3 3 0-16,-2 8 3 15,-7 6 3-15,-2 8 0 0,-9 5 6 0,-5 11-1 0,-3 5-1 16,-13 7 1-16,-4 3-2 0,-3 1 5 0,-5-7 1 16,3-7 0-16,0-6 1 0,0-12-4 15,3-8-1-15,0-7-2 0,1-6 0 0,3-4 5 16,1-5 3-16,5-5 6 0,4-4 8 0,1-4-1 15,5 0-1-15,2-5-8 0,0-7-8 0,1-4-8 16,8-6-3-16,1-3-1 0,6-5 0 16,3-1 4-16,2-4 1 0,4-2 1 0,1 1 4 0,1 0-5 15,2 1-1-15,1 3-2 0,3 2-4 16,-4 4 6-16,1 3 0 0,-1 2 3 0,1 5-1 16,-4 2-5-16,2 2-2 0,-1 5-2 0,-3 1 1 15,0 3-2-15,-4 3-1 0,3 0 1 0,-4 3 0 16,1 4 5-16,0 3 3 0,3 2 1 15,-5 2 4-15,5 0-4 16,-3 4-2-16,0 1-1 0,-2 5-2 0,-1 1 5 0,0 1 2 16,-4 2 0-16,0 0 2 0,-3-1-4 0,0 0-1 15,-3-5 0-15,0-1 0 0,-5-3 3 0,0-3 0 0,-2 0 1 16,2 1-2-16,-6-3 1 0,-6 2 2 16,-1 0-2-16,0-1 4 0,-6-1-2 0,1 0-2 15,-3-1-2-15,0-3-1 0,-1-1 2 0,0 0 2 16,3-2 0-16,3-3 1 0,0 1-4 15,3-3-2-15,4-1-2 0,-1 0 2 0,4 0 4 0,1-2-6 16,2-3-6-16,1-1-10 16,6-1-5-16,1-3 2 0,7 0 4 0,0-2 7 15,6-1 4-15,1-1 1 0,4-2 3 0,0-2-1 16,3-1 4-16,-1-2 2 0,-1-3 2 0,3 0 1 16,0-3-3-16,-2 1-1 0,1-1-1 0,0 2 0 15,2 2 2-15,-5 1 2 0,1 1-3 16,-5 3 2-16,-4 1-4 0,-3 4 2 0,-4 1 0 0,0 3 4 15,-4 2 1-15,-2 1 1 0,-4 2 1 16,0-1-4-16,0 2 2 0,-2-2-1 0,-5 3-2 16,2-1 3-16,-2 0-5 15,-1 2 1-15,0 0-2 0,-1 0 0 0,2 0 4 0,-4 0 0 0,3 1 1 16,0 0 0-16,4-2-1 16,-2 2 0-16,4 0 0 0,-1 0 1 0,1 0 2 0,1 0-2 15,1 0 0-15,0 0-3 0,0 0 0 16,0 0 1-16,-2 0 0 0,2 0 1 0,-1 0-4 0,0 0-1 15,0 0-1-15,-3 2 0 0,0 1 3 16,2 1 2-16,-3 0 1 0,1-2-1 16,0 1-1-16,0 0-1 0,2 0 0 15,1 0 0-15,-1-1 2 0,-1 0 0 0,1-1 0 0,1 1-3 16,0-2 2-16,0 1-1 0,1-1 1 0,0 0 3 16,0 1-3-16,0-1 0 0,0 0 1 15,0 0-2-15,0 0 4 0,0 0 1 0,0 0-1 0,0 0 1 16,0 0-4-16,0 0-1 0,0 0 0 15,0 0 0-15,0 0 2 0,0 0 1 0,0 0 2 16,0 0-2-16,0 0 1 0,0 0 2 16,0 0-1-16,0 0 5 0,0 0-3 0,0 0 0 15,0 0-1-15,0 0-4 0,0 0 2 0,0 0 1 0,0 0-1 16,0-1 1-16,1 0-4 0,1-1-2 16,0 0-2-16,-1 1 1 0,2 0 2 0,-2 0 1 15,-1 1 2-15,1-2-4 0,1 2 0 0,2-1-1 16,-1 1-1-16,-2 0 2 0,3 0-9 15,1 1-10-15,0-1-12 0,0 0-19 0,0 3-13 16,1-1-15-16,2 2-13 16,-3-1-11-16,2 0-11 0,4-1-6 0,-3 1-3 0,-1-3 9 15,0 0 26-15,2 0 24 0,0 0 25 0,1 0 16 16,1-2 9-16,-2-1 4 0,0-2 1 0,0 0 4 16,-1 0 2-16,0 1 7 0,-1-1 12 0,2 0 17 15,0 0 20-15,-4-1 17 0,2 2 13 16,1 0 8-16,-5 1 0 0,4-1 1 0,-4 2-10 15,0 1-17-15,-1 1-15 0,-2 0-15 16,0 0 8-16,0 3 19 0,0 5 11 0,-3 2 7 16,0 3-13-16,-7 3-14 0,0 4-6 0,0 0 1 0,-3 5-3 15,-3 0-9-15,3 1-7 0,0 3-10 0,2 0-8 16,0 3 2-16,5-2-8 0,0 1-2 16,4 0 0-16,2-4-5 0,0-3 3 0,5-3 2 15,4-3 0-15,2-3 1 0,2-2-1 16,2-5 0-16,3-1 0 0,3-6 6 0,4-1 1 0,0 0 0 15,3-8 0-15,0-1-7 0,2-5-2 16,-2-1-4-16,2-3-1 0,-1-2-1 0,-1-2-5 0,-5-2-3 16,-2-2 0-16,-1-2-4 15,-2-1 2-15,-6-1 5 0,-2-2 1 0,0 0 1 16,-7-1 0-16,1-1-2 0,-4 3-2 16,-4 1 7-16,-1 3 2 0,-5 3 1 0,-3 3 2 0,0 6-1 15,1 3-3-15,-1 3-1 0,-1 3-3 0,1 1-2 16,2 2 2-16,3 3 0 0,5 0-9 15,3 0-14-15,0 0 2 0,7 0 4 0,6 0 12 16,3 0 15-16,9-1 0 0,4-5-1 0,4-2 0 16,5-2 0-16,4-4 1 0,-1-1-1 0,1-3 0 15,-2-3-1-15,-2-3-2 0,-5-2 0 0,-2-2-2 16,-3-1 3-16,-5 1 2 0,-3-2 1 16,-3 0 1-16,-6 2-1 0,-3-3 2 0,-6 5 3 15,-2 4 0-15,-1 5 4 0,-4 1 6 16,-1 5 5-16,-3 4 6 0,-3 3 0 0,-2 4-3 0,2 0-6 15,-2 9-6-15,-1 4-4 0,2 4-4 16,-3 4-3-16,2 3 2 0,2 5 1 16,-3 1 1-16,4 3 2 0,1 4 0 0,0 0-4 15,6 5-2-15,0 1 0 0,6 1 0 0,-2-2 2 0,5 0-2 16,11-3-2-16,-3-3 0 0,8-7 5 0,2-2 3 16,5-3 2-16,2-6 1 0,1-4-3 15,0-2-2-15,0-6-1 0,-2 1-2 0,-6-3 2 16,1-2-4-16,-8 0 2 0,2-2 0 15,-6 1-4-15,-1 0 2 0,-2 2-3 0,0-1-1 16,0 3 2-16,-2 2-1 0,-3 2 1 0,3 7 1 16,-4-1-1-16,0 5 4 0,-3 3 0 0,0 1 1 15,-6 1 3-15,-3-2-4 0,-1-1-4 0,-6 0 0 16,0-2 2-16,-3 0 0 16,-3 0 6-16,-3-3 1 0,2-2-1 0,-5-2 2 0,1-2-2 15,0-1-1-15,-2-2 2 0,0-3 1 0,6-1 1 16,2-2-3-16,1-2-9 0,6 0-3 0,4-3-20 15,4-4-44-15,5-4-119 0,1 2-443 16,0 3-1005-16</inkml:trace>
  <inkml:trace contextRef="#ctx0" brushRef="#br0" timeOffset="47447.4095">8287 8258 1475 0,'0'0'741'0,"0"0"-486"0,0 0-9 0,0 0-93 0,0 0-53 16,0 0-33-16,0 0-33 0,0 0-2 15,0 0 3-15,0 0 20 0,0 0 10 0,0 0-5 16,0 0-10-16,-19 119-16 0,7-74-9 0,1 5-5 15,-2 4-6-15,-1 3-2 0,1 4-5 16,5 2-4-16,3 1 0 0,1-2 2 16,7-1-4-16,1-7-6 15,10-8-8-15,4-7-14 0,9-9-11 0,2-10 2 0,3-9-5 0,1-9 6 16,4-3 1-16,-1-11-15 0,4-4 4 0,0-7-5 16,0-2 5-16,-1-1 15 0,-6 0 7 0,0-2 10 0,-5 0 7 15,-6 3 5-15,-4 0 4 0,-6 1 2 16,-3 2 3-16,-7 4-1 0,1 3 4 0,-3 4 6 15,-3 4 5-15,-2 4 7 0,-7 3-3 0,-5 6 1 16,-5 7-1-16,-4 7-4 0,2 5 4 0,-3 4-5 16,4 4-5-16,2 1 0 15,3-1-9-15,7 3-2 0,3-1-2 0,6 1-3 0,3-2 2 16,7-2 1-16,5-5 0 0,8-5-2 16,5-8 0-16,4-5 0 0,3-7 2 0,0-2 3 0,5-6-3 15,-6-6 2-15,3-6 0 0,-4-1-2 16,-6-5 5-16,2-2-4 0,-6 0 1 15,-8-1 2-15,-3 1-5 0,-3 1 4 0,-7 0 1 0,0 0-4 16,-10 1 2-16,-1 0-3 0,-6-1-2 16,-3 1 1-16,-2 4-6 0,-2-1-1 0,-3 4-3 15,-3 2-6-15,-2 3-11 0,-4 5-18 0,0 2-33 16,-2 2-48-16,0 3-86 0,1 0-260 16,8 0-683-16,10 0-87 0</inkml:trace>
  <inkml:trace contextRef="#ctx0" brushRef="#br0" timeOffset="47762.0023">7957 8661 1507 0,'0'0'351'0,"0"0"-21"0,0 0-99 0,0 0-105 15,0 0-68-15,0 0-43 0,0 0 4 16,0 0 12-16,0 0 7 0,134-29 6 0,-81 18-4 15,9-2-6-15,8 2-5 0,1-4-6 0,1 2-6 16,5-3 0-16,-3 3-5 16,0-2 1-16,-2 3 0 0,-3-1-4 0,-1 2 2 0,-9-1-3 15,-6 2-1-15,-7 2 4 0,-6 2-4 16,-6 0 0-16,-8 2 3 16,-7 0-4-16,-6 3 1 0,-5 1 1 15,-6 0 16-15,-2 0 7 0,-2 0 7 0,-8 0-4 0,-3 5-16 0,-3-1-6 0,-4 2-7 16,5 0 0-16,-4 0-12 0,1-2-32 0,3 2-47 0,1 1-113 15,7-2-317-15,2-2-1055 0</inkml:trace>
  <inkml:trace contextRef="#ctx0" brushRef="#br0" timeOffset="48735.29">10917 8398 396 0,'0'0'573'0,"0"0"-239"0,0 0-16 15,0 0-83 1,0 0-64-16,-127-77-15 0,110 77-21 0,-3 0-21 0,2 8-20 16,-3 5-18-16,0 4-10 0,0 7-5 0,-3 3 6 15,0 6-12-15,0 2-6 0,-3 7-4 0,4 3-17 16,-4 3 1-16,0 5-1 0,2 2-8 0,1 3 1 16,4-2-8-16,4 1-6 0,6-6-3 0,9-1-4 15,1-6 1-15,9-6 1 16,9-6 2-16,4-7-1 0,8-6 2 0,5-7-2 0,5-6-1 15,7-6 1-15,3-2-1 0,2-10-3 16,1-3-5-16,4-4-5 0,-2-5-4 0,0-2 1 0,-3-3 1 16,-4 0 7-16,-3-2 2 0,-5 3 0 0,-6-1 4 15,-4 0-1-15,-5 0 2 0,-7 2 3 16,-3 1 2-16,-7 2 3 0,-4 4 1 0,-4 1 0 0,-1 1-2 16,-5 3 3-16,-7 1-4 0,0 4-1 15,-5 2 2-15,0 2-5 0,-4 2 5 0,-3 3 0 16,0 1-2-16,-1 2 7 0,-2 6-5 15,-2 4-1-15,-1 4-1 0,-2 3-8 16,2 2 1-16,4 2 2 0,0 3-1 0,6 0 4 16,5 0-4-16,4 1-2 0,6-1-1 0,7-4-2 15,-1-2 2-15,10-4 3 0,7-3 3 0,8-4 0 16,4-6 0-16,5-3 2 0,6-3-3 16,3-7 2-16,0-3-2 0,2-2 0 0,-1-1 1 0,-2-2-6 15,-1-2 3-15,-2-1 2 0,-2 1 0 16,-3 0 2-16,-3 1-2 0,-3 3-3 0,0 2-1 0,-2 4-3 15,-2 2 3-15,-4 2 0 0,-3 3-3 16,-1 3-1-16,-3 0-2 0,-2 2-1 0,-1 3 2 16,0 2 3-16,-1 1 2 0,-2 2 3 15,-2 2 1-15,1-1-2 0,-3 1-3 0,0 0-2 16,-1-4-7-16,0 3-5 0,-1-3-7 0,1 2-8 16,0-2-6-16,4-1-15 0,2-2-9 0,3-3-4 15,7-2 3-15,4-1 14 0,5-6 3 0,8-2 2 16,1-3-2-16,7-1-6 0,3-1-7 0,2-5-12 15,2 0-1-15,4-4 1 0,-1-2 15 16,2-1 20-16,-5-1 13 0,-2-2 13 0,-5 2 8 16,-5 0 4-16,-5-1 6 0,-4 2 5 0,-3-1 17 15,-8 2 23-15,-5 1 21 0,-5 1 23 16,-6 2 12-16,-4 2-7 0,-6 2-6 0,-4 4-6 16,-4 1-13-16,0 3-6 0,-1 3-12 0,-1 3-17 15,-1 3-10-15,1-1-5 0,0 4-9 16,1 6-4-16,1 3-5 0,0 4-5 0,2 2-1 15,1 6-5-15,2 1 3 0,5 5 0 0,1 4 0 16,4 5 3-16,1 4-2 0,0 6 1 0,1 3 1 16,4 2 0-16,2 2 5 0,0 3 1 0,1 2-1 15,-3 2-4-15,3 0-16 0,-6-2-24 16,3-6-25-16,-3-6-43 0,-2-5-50 0,0-9-62 16,0-9-60-16,-4-5-43 0,-1-11-42 0,-4-4-68 15,0-7-109-15,-2-1-16 0,5-5 375 16,0 2 178-16</inkml:trace>
  <inkml:trace contextRef="#ctx0" brushRef="#br0" timeOffset="49867.3649">12256 8806 0 0,'0'0'0'0,"0"0"227"0,0 0 122 16,118-106-38-16,-84 89-45 0,-1 4-9 0,0 1-28 0,-5 4-44 16,-3 3-32-16,0 4-43 0,-5 1-31 15,-3 3-24-15,0 8-19 0,-1 5-6 0,-4 2 11 16,0 3 9-16,-2 3 9 0,-6 3 4 15,0 2-9-15,-2 2-9 0,-2-1-7 0,-6 4-7 16,-2-1-5-16,-3-1-4 0,-1-4-9 0,2-1-10 16,4-6-12-16,0-7-8 0,5-4-1 15,1-7 1-15,0-3 14 0,1-1 3 16,9-11 3-16,2-4 3 16,7-5-9-16,2-6 6 0,7-3-1 0,-1-3 2 0,3-2 4 0,1-4-5 0,2-6 0 15,-1-1-2-15,5-5-2 0,3-2 5 0,-3 1-1 16,2-3 3-16,-3 2 0 0,-3-1 1 0,-3 4 4 15,-6 2 6-15,-4 5 13 0,-2 4 16 16,-6 10 16-16,-4 6 9 0,-6 5 2 0,0 9-3 16,-2 2-10-16,0 4-17 0,0 3-30 15,0 1-23-15,-2 10-10 0,-4 6 4 16,-5 9 14-16,-2 5 9 0,1 9-2 16,-2 3 0-16,1 5-4 0,2 0 1 0,-1 1-1 15,4 4-1-15,1 0 7 0,2 2-2 0,1-2-2 0,4-3 0 0,6-7-6 16,7-6 2-16,6-5 3 0,9-4-1 15,1-6 2-15,5-4-3 0,4-7-2 0,-3-4 1 16,2-7-1-16,2-1 5 0,0-9 2 16,-5-3 2-16,3-4 1 0,-5-5-4 0,-2 1 0 15,-4-3 0-15,-5-1 5 0,-4 0-1 16,0 3 2-16,-7-1-1 0,-3 3-3 0,-3 3 7 16,-3 3 0-16,-1 3 5 15,0 3 1-15,-1 4-6 0,-3 1-7 0,-1 3-6 0,-3 0-9 0,-1 6 0 0,-3 5 4 16,0 5 2-16,-3 2 3 0,0 4-3 0,2 2 0 15,0 2-3-15,3 3 5 0,2 2 0 0,3-2-2 16,5 3-1-16,0-2-4 0,7-1-15 16,6-3-7-16,4-4-4 0,5-3-2 15,4-6 3-15,4-2 3 0,5-9 4 0,1-2 3 0,0-5 12 16,5-6 2-16,-1-4 2 0,0-2 2 16,-1-5-1-16,-2-1 3 0,-1-2 0 0,-5-3 3 15,-1-2 5-15,-5 0-2 0,-3-2 3 0,-7-1 0 16,2-1-3-16,-3 0 2 0,-1-1 0 0,2 0 6 15,-5 0 0-15,-1 0 4 0,-4 2 5 0,1 2-4 16,-4 3 8-16,2 3 1 0,-1 5 2 16,-2 4 4-16,-1 5-3 0,1 2-5 0,-1 5-7 15,0 1-12-15,0 2-6 16,1 1-19-16,-1 1-2 0,1 6 2 0,2 8 3 0,-1 3 17 0,-1 6 1 16,-1 7 0-16,1 2 2 0,-1 7-1 0,1 1 0 15,2 3-4-15,4 0 4 16,4 0 1-16,2-2-2 0,7-3 2 0,6-5-9 15,5-6-3-15,2-3-3 0,7-9-1 0,2-5 0 16,3-6-4-16,0-5 2 0,2 0 2 0,-1-9 3 16,3-5 5-16,-2-5 3 0,-2-3 4 0,-2-4 2 15,-3-1 0-15,-3-4 2 0,-4-1-3 16,-1-2 5-16,-2-1 3 0,-2 2 3 0,-1 1 11 16,-6 1 1-16,-7 7 11 0,0 2 5 0,-8 5-3 15,0 5 6-15,-5 2-3 0,-1 5-4 16,0 1-4-16,0 4-21 0,-1 0-10 0,-6 9-11 15,-3 5-3-15,-7 6 7 0,2 4 1 0,-3 6 1 16,3 3-2-16,0 3 2 0,5 2 0 0,6 1 0 0,2-1 4 16,2 0-4-16,7-3-2 0,9-5-3 15,5-3-1-15,2-3 0 0,8-7 1 16,4-3 3-16,1-5 0 0,4-6 0 0,3-3 2 0,3-2 0 16,-4-9 2-16,1-3 5 0,-3-3-1 15,-1-2 1-15,-6-3 0 0,-4-1 0 0,-3-2 4 0,-6 0 2 16,-6 0 2-16,-2-3-2 15,-4 2 0-15,-2-1-2 0,-9 2 0 0,3 3 3 0,-2 3 2 16,-3 5-1-16,-4 2 6 0,0 4-6 16,-1 3-3-16,1 3-6 0,-1 2-7 15,0 0 1-15,0 8-1 0,0 3 1 0,0 3-3 0,2 3 0 16,4 2 3-16,-2 3-1 0,10 1 4 0,-4 2 0 0,5 0 0 16,9 1-1-16,3 2-5 15,8-1-9-15,5 1-15 0,5 0-34 16,5-2-60-16,7-1-121 0,-13-5-292 0,-11-9-903 0</inkml:trace>
  <inkml:trace contextRef="#ctx0" brushRef="#br0" timeOffset="50568.7047">16163 8965 2251 0,'0'0'313'0,"0"0"-128"16,0 0-81-16,0 0-56 0,0 0-26 15,0 0 0-15,0 0 3 0,0 0-2 16,0 0-7-16,0 0-1 0,0 0-6 0,0 0-5 0,141-38 0 16,-106 32-1-16,2-1-2 0,2-3 6 0,-4 1 0 15,3-3 3-15,0 0-1 0,-5-1-2 16,-2-1 1-16,-2 2-2 0,-4-2 6 0,-2-1 3 16,-3 0 2-16,-6-1 5 0,-1 4-2 15,-4 0 9-15,-1 3 7 0,-6 2 6 0,4 1 4 16,-5 4-11-16,-1-1-14 0,1 2-12 15,-1 1-16-15,0 0-10 0,0 1 0 0,0 5 3 0,0 4 8 16,0 2 5-16,0 3 0 0,2 2-1 0,9-1 2 16,5 0 0-16,2-3 3 15,6-2 0-15,5-3-5 0,4-3 0 0,4-2-3 0,3-3-5 16,1 0-1-16,0-5-6 0,0-3 0 0,-1-4 3 16,-5-2-3-16,1-4 11 0,-5-2 2 0,-4-2 4 15,-3 0 5-15,-5-6-3 0,-3-1 1 0,0-3 0 16,-2-3-1-16,-3-2 4 15,5-3 1-15,-3-2 5 0,1-2 3 0,0-2 1 0,-2-1 6 16,-1-1-1-16,-1 6 1 0,-1 4 2 16,-2 4-1-16,-2 11 3 0,-2 5-7 15,0 8-3-15,-2 4-9 0,-1 5-16 0,0 1-14 0,0 4-2 16,0 8 2-16,0 7 9 0,0 4 15 0,-4 7 1 16,1 4 0-16,-1 4 1 0,-2 2-2 15,3 3-1-15,-2 1 0 0,-1 3 0 0,-2 1-1 0,-1 2-16 16,2-2-26-16,4-2-24 15,3-7-16-15,0-7 10 0,9-8 21 0,2-8 24 0,-1-6 17 16,0-7 10-16,2-3 5 0,2-3 3 0,1-7 2 16,-1-5 2-16,3 0-2 0,0-5 1 15,0 0 0-15,-1-2 0 0,4-1 6 0,-1 2 5 16,0-2 3 0,2 0 0-16,2 1-2 0,0 3-1 0,1 2-5 0,-2 2 3 0,0 4-3 15,-2 1-2-15,1 4 1 0,0 2-4 0,-2 2-1 0,0 2-3 16,0 0-4-16,2 1 1 0,0 4 1 15,0 0-1-15,-2 1 1 0,1 0-3 0,-2 1-1 16,-4-1-1-16,-3-2 3 0,-2-1 2 0,-1-1 3 16,-4-1 1-16,0-1-5 0,-2 0-3 15,-1 0-20-15,-1-3-38 0,0-3-42 0,-5-4-90 16,-4-2-283-16,2 1-729 0,-1 3-151 16</inkml:trace>
  <inkml:trace contextRef="#ctx0" brushRef="#br0" timeOffset="50703.0057">17037 7756 1669 0,'0'0'391'0,"0"0"-339"15,0 0-54-15,0 0-36 0,0 0-52 0,0 0-82 16,0 0-167-16,0 0-459 0,0 0 125 0</inkml:trace>
  <inkml:trace contextRef="#ctx0" brushRef="#br0" timeOffset="51750.3966">19070 8985 1325 0,'0'0'373'0,"0"0"-10"0,0 0-122 0,0 0-29 15,0 0-56-15,0 0-26 0,0 0-28 16,0 0-18-16,-13-121-21 0,19 101-10 0,5 1-12 15,2-3-8-15,3 0-2 0,4-2-13 16,5 0-5-16,-1-2-5 0,1 0-3 0,1-1 6 16,-1 1 0-16,-2-2 3 0,-1 0 2 0,-1 1-4 15,-4 0-1-15,-2-1-1 0,0 3 0 0,-4-1 2 16,-2 6 2-16,-5-1 2 0,2 2 0 0,-5 3 3 16,-1 3 3-16,0 2 1 0,0 3 5 15,-7 3-10-15,2 5-3 0,-3 0-10 16,-3 9-9-16,-5 6 3 0,-3 3 1 0,-2 6 4 0,0 4 3 15,0 1-5-15,2 1-1 0,5 3-1 16,2-1-4-16,3 0 5 0,5 2-1 0,4-2 1 0,0-2 1 16,12-5-3-16,3-2 1 0,6-5 2 0,6-3 4 15,4-5 2-15,3-3-2 0,5-5-2 16,1-2-4-16,0-3 3 0,-1-6 1 0,1-3 0 16,-3-3 4-16,1-4-7 0,-5 0-1 15,1-2 0-15,-4-2-3 0,-2-1 4 0,-1 1 1 16,-4 1 1-16,-3 4 2 0,-1 0-5 0,-6 7 2 15,0 0-3-15,-4 5 1 0,-3 2 0 16,-4 2 0-16,1 1-3 0,-2 1-13 0,1 0-4 16,0 3 2-16,-1 5 1 0,3 3 15 0,-2 5 2 15,1 1-1-15,2 2 3 0,0 2-7 0,0 0 5 16,1 1 0-16,1 0-1 0,2-1 5 16,-1-2-5-16,1-2-1 0,3-3 1 0,-2-3-2 0,5-4 6 15,-4-4-1-15,2-2 0 0,3-1-1 16,1-4-2-16,0-3 1 0,4-3 1 0,1-1 5 15,-1-2-5-15,1-2 0 0,1 0-1 0,-2-2-8 16,-1-1 10-16,0 1 0 0,0-3-1 16,1 1 4-16,0 2-6 0,-2 2 0 0,1 1-2 0,0 4 1 15,-4 0 0-15,0 2 0 0,-1 3 2 16,1 1-4-16,-1 1-2 0,0 3-3 16,-3 0-2-16,3 0 6 0,-2 6-4 0,1 2 2 15,1 3 2-15,-2 2-4 0,3 3 7 0,0 0 4 16,3 2-1-16,1 1 4 0,-1 0-31 0,4-3-40 15,0 2-60-15,3-4-119 0,-7-5-263 0,-7-3-782 0</inkml:trace>
  <inkml:trace contextRef="#ctx0" brushRef="#br0" timeOffset="52156.1307">21947 8097 2249 0,'0'0'317'16,"0"0"-66"-16,0 0-98 0,0 0-34 0,0 0-29 16,0 0-34-16,0 0-22 0,0 0-9 15,0 0-13-15,-125-2 6 0,96 27 0 0,-1 2-2 16,0 7 7-16,1 6-11 0,-2 6-2 0,1 3-3 16,2 7-2-16,2 3 2 0,-1 2-2 0,10 1 1 15,2 2-1-15,6 0-3 16,8-1 3-16,3-4-4 0,12-6 3 0,8-6-1 15,3-7-3-15,5-6 0 0,3-7-1 0,0-8 4 16,-2-6 1-16,-1-7 3 0,-2-5 1 0,-1-1 2 16,2-7 2-16,-3-6-1 0,-1-1 3 0,-3-8 0 15,-1-1 2-15,-4-3 2 0,-5-2-5 0,-2-2-1 16,-2 0-2-16,-7 0-2 0,-1 2 2 0,0-2-4 16,-4 1-3-16,-5 2-2 0,-7 3-3 0,-1 2 1 15,-6 4 1-15,1 3-2 0,-3 5 5 0,-1 2-7 16,-2 4-3-16,5 4-2 15,3 0-7-15,6 4 0 0,-1 4-19 0,8 2-26 0,3 4-38 16,3 0-56-16,1 2-90 0,8 0-228 0,0-5-681 16,-3-3-202-16</inkml:trace>
  <inkml:trace contextRef="#ctx0" brushRef="#br0" timeOffset="52539.9475">22505 8389 1328 0,'0'0'660'0,"0"0"-292"16,0 0-134-16,0 0-113 0,0 0-80 15,0 0-38-15,0 0-12 0,0 0 12 0,0 0 16 16,0 0 1-16,0 0 3 0,0 0-5 0,0 0 4 16,144 46-3-16,-109-43-1 0,-3-2 1 0,-1-1 0 15,-1 0 1-15,-3-2 2 0,-2-4 5 16,-3-3 8-16,-2 0 16 0,-3-1 20 0,-5-3 11 0,-3-1 3 15,-4-1-11-15,0 0-11 0,-3 2-6 16,0 2-5-16,2 0 0 0,-4 2-4 16,2 2-7-16,-2 4-4 0,0-1-7 0,0 3-9 15,0 1-11-15,0 0-12 0,0 1-8 0,0 6-2 16,1 7 7-16,0 6 4 0,0 3 3 0,1 7 0 16,2 2-4-16,-1 3 3 0,-2 1 2 15,1 3-1-15,-2 3 4 0,3 2-3 0,-3-1-2 16,-4 3-2-16,1 2 3 0,0-1 0 0,-2-2 0 15,3-2 3-15,-2-4-7 0,0-3-1 0,2-3-5 16,-4-4-19-16,2-3-18 0,-3-3-40 16,1-3-50-16,-1-6-84 0,3-3-284 0,0-6-987 15</inkml:trace>
  <inkml:trace contextRef="#ctx0" brushRef="#br0" timeOffset="53802.2731">24560 8813 1724 0,'0'0'356'0,"0"0"-45"0,0 0-101 16,0 0-47-16,0 0-24 0,0 0-27 0,0 0-17 15,0 0-12-15,-50-126-16 0,27 114-11 16,0 2-15-16,-5 2-18 0,-2 4-6 0,-2 3-4 15,-3 1-3-15,-3 2-1 0,-1 4-2 0,-2 6-3 16,1 2-2-16,-1 1-1 0,2 5-1 0,-1 4 1 16,5 1 1-16,3 2-2 0,6 0 2 15,6 0-6-15,6-2-1 0,8-2 2 16,6-6-4-16,1-4 2 0,11-2 2 0,5-4-1 16,5-5 4-16,8-2 1 0,8-1-1 0,4-8 2 15,5-5-3-15,3-3-1 0,4-4 1 16,-1-2 0-16,6-3 2 0,-1-4 5 0,-3-6-3 0,6-2 1 0,-2-7-4 15,3-5-2-15,-1-4-2 16,1-6 2-16,2-1 1 0,-3-6 1 0,-4-5 1 0,-5 1 0 16,-3 3 2-16,-8 4 1 0,-9 4 0 0,-4 7 1 15,-9 8 0-15,-6 6 3 0,-6 9 4 16,-4 6 2-16,-3 5 7 0,-1 5-1 0,1 7-3 0,-6 2-6 16,-3 5-13-16,-6 2-6 15,-4 9-2-15,-8 7 0 0,-2 7 8 0,-4 7 0 0,-1 6 2 16,1 6 0-16,1 7 0 0,2 6 0 0,2 9 0 15,0 6 0-15,5 2-2 16,4-1 0-16,10-2-1 0,7-7-3 0,5-6 0 16,17-5 0-16,9-6 2 0,5-5 0 0,4-6 2 0,5-6-3 15,4-6-3-15,0-6 3 0,2-6-1 0,1-6 6 16,-2-6 1-16,0-2-2 0,-4-7 3 16,2-4-4-16,-6-3 2 0,-3-4 4 0,-5-1-3 15,-2-1 4-15,-4-3 1 0,-6 0-5 16,-4 0 4-16,-2 5 2 0,-8-1 0 0,-2 2 4 0,-3 3-4 15,-1 2-3-15,-3 3 0 0,-5 0 2 16,-2 4-2-16,0 3 0 0,-1 1 1 0,-3 3-5 16,0 0-3-16,-4 6 0 0,3 3-1 0,-4 4 1 15,0 5 0-15,2 2 1 0,2 3 0 16,2 2-1-16,3 1 2 0,1 1 1 0,3 0-3 16,5-1 4-16,1 0-5 0,6-4-1 15,5-1-3-15,2-3 0 0,6-4 4 0,2-4 1 0,1-2 2 16,5-5-2-16,-1-3 1 0,1 0-2 0,-3-2 0 15,1-5 5-15,-4-1-5 0,-2-2 6 16,-3-3 2-16,0-2-4 0,-5-3 8 16,-1 2-5-16,1-4-1 0,-1 1 3 15,0-2-7-15,-1-3 3 0,1 2-1 0,0-1-1 0,1-1 3 16,-1 3 0-16,-1 0 1 0,-1 4-1 0,-3 2 0 16,2 4-2-16,-4 3-1 0,-1 4 2 0,1 1-4 15,-3 2-3-15,1 1-12 0,-1 0-9 0,0 5 4 16,0 5 3-16,0 2 10 0,1 4 9 15,-1 3-2-15,0 2 1 0,2 2 0 0,2 0 0 16,2 0 2-16,1 0 0 0,1-1-4 0,2-3-7 16,4 1-15-16,1-4-9 0,5-2-2 0,5-4 7 15,2-2 2-15,3-4 6 0,0 0-2 0,1-4-9 16,-1-2 6-16,-1-4 1 0,-3-3 2 16,-2-1 12-16,-4-1 1 0,-2-2 8 0,-3-1 3 15,-4-1-1-15,1 0 8 0,-1-1-3 0,-4 2 3 16,-2 0 6-16,0 2-3 0,-1 1 4 0,-2 0 1 15,-1 3 0-15,0-1 1 0,-1 4 1 0,2 1 0 16,-2 1-7-16,0 3-9 0,0 0-15 16,0 2-5-16,-4 4 1 0,-1 5 4 0,-1 4 12 15,1 1 0-15,2 3-2 0,1 2 6 16,1 1-3-16,1 0-1 0,2-1 1 0,5 0-10 16,4-3-3-16,1 0-5 0,4-3-3 0,3-3 7 15,2-3 0-15,3 0 2 0,-1-5 2 16,2-1 1-16,-1-3 1 15,-1 0 6-15,-2-7 3 0,0-4 3 0,-4 1 3 0,-1-5 5 0,2-1 0 16,-4-2 7-16,0 0 5 0,0-1 3 0,2-1 10 16,-3 0-3-16,4-4 4 0,-1 2 2 15,0 0 4-15,-3 3 8 0,2 4 5 0,-5 3-5 0,-4 1-7 16,0 5-5-16,-4 2-13 0,0 2-7 16,0 1-13-16,-2 1-21 0,0 3-2 0,2 5 0 15,-7 5 5-15,0 5 15 0,-1 5-1 0,-3 3 0 16,-2 7-1-16,-2 3-4 0,-5 5 3 0,0 4 0 15,-3 3 0-15,-3 5 2 0,-3 3-2 16,0 3-6-16,-3-1-13 0,0 0-27 0,0-4-38 16,4-3-40-16,6-4-56 0,1-5-117 15,8-6-199-15,5-11-446 0,2-8-338 0</inkml:trace>
  <inkml:trace contextRef="#ctx0" brushRef="#br0" timeOffset="54103.6199">27444 8557 2138 0,'0'0'285'0,"0"0"-53"16,0 0-94-16,0 0-25 0,0 0-23 0,0 0-24 16,0 0-22-16,0 0-20 0,0 0-16 15,0 0-3-15,0 0-1 0,0 0-1 0,0 0 4 16,0 0-1-16,-90 106 0 0,90-70 2 15,4 4-3-15,0-3 5 0,4 2 8 0,-4 0-3 16,2-1 3-16,-3-1-3 0,-3-1-6 0,0 0 4 16,-4-4 3-16,-7-2 5 0,-5-3 11 0,-7-3 0 15,-5-5 3-15,-5-2-3 16,-4-5-8-16,-4-3-2 0,0-3-5 0,-7-2-3 0,0-4-1 16,-2 0-16-16,-7 0-34 0,-2-4-77 15,14-2-235-15,14 3-1076 0</inkml:trace>
  <inkml:trace contextRef="#ctx0" brushRef="#br0" timeOffset="58488.1471">2693 11360 2111 0,'0'0'220'0,"0"0"-17"0,0 0-25 16,0 0-29-16,0 0-32 0,0 0-11 15,0 0-11-15,0 0-22 0,0 0-12 0,0 0-15 16,0 0-15-16,0 0-9 0,-117-57-22 0,118 57-2 15,8 0 0-15,8 2-1 0,6 2 15 0,8-3 2 16,10-1-1-16,8 0 3 0,2 0-8 0,4-5-2 16,1 1 1-16,2-3-1 0,-4-2 1 0,-2-2 2 31,-4 1-2-31,-4-3-5 0,-2 2 4 0,-5 1-2 0,-5 1 2 0,-7 2 5 16,-2 1-8-16,-11 2 2 0,-2 2-2 15,-8 1-6-15,-2 1 9 0,0 0-2 0,0 0 0 0,-2 0 1 0,-7 7-6 16,-4 4 3-16,-10 10-2 0,-10 6 3 0,-9 9 2 15,-9 4-2-15,-4 6 0 0,-9 7-6 16,-3 7 3-16,-4 6-2 0,-4 7-1 16,1 0 7-16,1 4-5 0,1-2-1 0,1-2 2 0,5-5-5 15,5-6 4-15,6-9-1 0,5-8 4 16,8-7-1-16,5-6-2 0,8-8 3 0,5-6-4 16,10-5 4-16,2-5 3 0,7-4 4 0,3-3 10 15,2-1 5-15,0 0 8 0,0 0 5 16,1-4-7-16,1-4-6 0,4-5-15 0,2-2-10 15,4-1-5-15,1-1-1 0,6-3 3 0,1 4 1 16,2 2 2-16,1-2 1 0,6 3-2 16,1 1-2-16,-1 3-1 0,-2 2 0 0,-1 4 2 0,1 2 2 15,-4 1 3-15,4 2-2 0,-2 4 1 16,5 6 0-16,1 3 0 0,-1 2 1 16,3 4-2-16,-4 4 0 0,3 0 0 0,-4 2-2 0,2 2 3 15,-3-2 0-15,-3-2 0 0,-1 0 1 0,1-2-4 16,-3-2 0-16,-2-2 1 0,-2-1 0 0,-1-4 1 15,-3-2 3-15,2-2-2 0,-6-1 0 16,-3-5 1-16,0 0 0 0,-3-3 2 0,-2-1 2 16,-1 2 1-16,0-2 6 0,0 0 5 0,0 0-1 15,0 0 8-15,0 0-6 0,0 0-4 0,0 0 2 16,0 0-6-16,0 0-2 0,0 0-2 16,0 0-4-16,0-2-3 0,-1 1-4 15,-1-3-3-15,-1 1-10 0,1-1-15 0,0 2-24 16,1 1-36-16,0 0-59 0,1-2-137 0,0 2-441 0,0 0-981 15</inkml:trace>
  <inkml:trace contextRef="#ctx0" brushRef="#br0" timeOffset="58910.8421">3715 11807 2650 0,'0'0'205'0,"0"0"-21"16,0 0-30-16,0 0-16 0,0 0-17 0,0 0-22 15,0 0-19-15,0 0-19 0,0 0-14 0,0 0-7 16,0 0-15-16,0 0-6 0,0 0-6 16,-40-40-7-16,40 40 1 0,0 0-3 0,0 0 0 15,0 0 1-15,0 0-4 0,0 0 0 0,0 0-3 16,0 0 0-16,3 0 2 0,2 0 4 0,3 0 4 15,4 0 2-15,10 0 7 0,5 0-3 0,7 0-6 16,4-2-1 0,4-1-5-16,1-1 0 0,1-1 2 0,-1 0-4 15,-1 1 4-15,0 2-1 0,-1-2 0 0,-1-1 0 0,-7 2-3 16,0-1 0-16,-5 1 1 0,-5 0 0 0,-6 2 1 16,-3-1 1-16,-7 0 0 0,-1 1 0 0,-3 1-3 15,-2 0 3-15,-1 0-2 0,0 0 1 0,0 0-4 16,0 0 2-16,-2 0-1 0,0 0-8 0,-1 0 2 15,-4 3-12-15,-1 3-17 0,-5 0-19 16,-2 2-36-16,-1-1-46 0,1 0-64 0,-2 1-139 16,6-1-637-16,4-2-699 0</inkml:trace>
  <inkml:trace contextRef="#ctx0" brushRef="#br0" timeOffset="59271.7234">3703 12073 1691 0,'0'0'468'0,"0"0"-175"0,0 0-43 16,0 0-32-16,0 0-37 0,0 0-26 0,0 0-45 15,0 0-32-15,0 0-23 0,0 0-17 0,0 0-2 16,0 0-4-16,0 0-6 0,0 0 4 16,-61 32 0-16,67-29 3 0,3-1 4 15,1 2-5-15,6-2-4 0,4 0-4 0,4-1-4 0,6 1-3 16,5-2-2-16,2 0-3 0,6 0-4 15,1-5 3-15,4 0-5 16,0-1-2-16,3 2 0 0,3-3-5 0,-2 3 3 0,1 0 0 16,-1 0 0-16,-9 0 7 0,-3-1-5 0,-4 2 0 15,-6-1 0-15,-7 2-6 0,-5-1 2 16,-6 1 3-16,-3-1 1 0,-4 2 0 0,-3 1 5 0,-2 0 3 16,0 0-2-16,0 0 5 0,0 0-7 0,0 0-3 0,-4 0 1 15,0 0-12-15,-2 0 7 0,0-1-1 16,0 0-4-16,1 1 11 0,1-2-12 15,0 2-10-15,0-1-17 0,3 1-37 0,1 0-42 16,0 0-60-16,0 0-113 0,0 0-708 0,0 0-754 16</inkml:trace>
  <inkml:trace contextRef="#ctx0" brushRef="#br0" timeOffset="60185.9506">5833 11017 1386 0,'0'0'315'16,"0"0"-15"-16,0 0-39 0,0 0-41 0,0 0-39 15,-118-52-22-15,104 47-18 0,5 0-13 16,2 3-15-16,2 0-11 0,2 2-24 0,3 0-25 15,0 0-26-15,4 0-21 0,7 0 0 0,3 0 8 16,7 3 9-16,10 0 8 0,9-3 5 0,11 0-5 16,9 0-3-16,7-4-2 0,8 0-4 15,6-2-1-15,3-1-5 0,6 0-6 0,2 1 1 16,-1-2-6-16,-8 1 3 0,-2 0-1 0,-4 2-3 16,-12 1 1-16,-5-1-1 0,-8 1 0 15,-5 0 1-15,-10 1-2 0,-10 2 0 0,-5 0-3 16,-8 0 0-16,-9 1 0 0,-2-2 4 0,-1 2 2 0,-2 0 1 15,-2 0-2-15,-3 0-6 0,-5 3-3 16,-9 2-7-16,0 1-10 0,-3 2-12 0,-7-1-23 16,3 1-28-16,-3 2-36 0,0-2-62 15,-1 2-127-15,9-3-441 0,3-3-886 16</inkml:trace>
  <inkml:trace contextRef="#ctx0" brushRef="#br0" timeOffset="60417.9455">6477 11006 2060 0,'0'0'282'0,"0"0"-70"0,0 0-47 0,0 0-5 16,0 0 4-16,0 0-1 0,0 0-35 0,0 0-32 15,0 0-23-15,0 0-7 0,-30 143-5 0,22-105-6 16,0 1-6-16,2 6-7 16,-2 1-11-16,1 1-5 0,4-2-7 0,-2-1-11 0,3 0 3 15,2-5-2-15,2-4 1 0,-2 0 4 0,3-5-10 16,-1-1-2-16,1-4-2 0,3 0-4 0,-5-2 7 15,2-3 0-15,3-3-1 0,-4-3-2 16,0-3-9-16,3 0-16 0,-1-5-23 0,3 0-36 16,0-3-47-16,1-3-79 0,-1 0-232 0,0-1-920 15</inkml:trace>
  <inkml:trace contextRef="#ctx0" brushRef="#br0" timeOffset="60766.1433">7125 11264 2289 0,'0'0'408'0,"0"0"-111"0,0 0-102 16,0 0-47-16,0 0-45 0,0 0-27 0,0 0-26 15,0 0-14-15,0 0-7 0,0 0-11 16,-122-6-4-16,106 26-4 0,1 0-2 0,0 3-2 16,6-1-1-16,5 3-2 0,4 1-5 0,0 1 2 15,5 1 1-15,9 1 3 0,2 1 7 16,3-1-5-16,3-2 0 0,4 0-2 0,-3-2-8 15,2-2 9-15,-4-2-4 0,0-2 2 0,-7 0 4 16,2-2-5-16,-8-3 1 16,-3-1-3-16,-2-4 0 0,-1-1 1 0,-2-2 1 0,0 0 4 0,-5-3 1 15,-3 1 2-15,-4-2-2 0,-1 0 1 0,-5 1 2 16,-1-3-4-16,-3 0 0 0,-1 0-3 0,-3 0-1 16,0 0 1-16,-2 0-1 0,0 0 1 15,-2 0 3-15,2-2-6 0,2 1 2 16,3-1-1-16,3 1-3 0,4-3 0 0,6 2-9 15,2-2-10-15,7 1-27 0,1-2-49 16,10-2-66-16,7-1-130 0,-2 0-508 0,2 2-892 0</inkml:trace>
  <inkml:trace contextRef="#ctx0" brushRef="#br0" timeOffset="61122.7945">8009 11349 2044 0,'0'0'425'0,"0"0"-89"15,0 0-113-15,0 0-46 0,0 0-33 0,0 0-27 16,0 0-22-16,0 0-19 0,0 0-17 16,0 0-16-16,0 0-14 0,0 0-11 0,0 0-8 15,0 0-1-15,-77-35-3 0,97 33 2 0,3 0-2 16,7 1-2-16,4-3 5 0,1 2-3 0,2 0 3 15,-1-2 0-15,3 0-4 0,-1 0 0 16,-4 1-4-16,4-1 4 0,-6 1 0 16,0-1 0-16,-1 1 0 15,-3 0-3-15,-5-1 0 0,2 1-1 0,-10 1 0 0,3 0 3 0,-6 1-3 0,-2-1-1 16,-1 0 2-16,-2 0-4 0,-4 0 4 16,3 1-3-16,-3 1-1 0,-1-1-7 0,0 1-15 15,3-1-23-15,-3 1-31 0,1 0-41 0,3 0-65 16,2 0-137-16,-4 0-708 0,-1-2-656 15</inkml:trace>
  <inkml:trace contextRef="#ctx0" brushRef="#br0" timeOffset="61419.3846">9219 11020 1776 0,'0'0'802'15,"0"0"-465"-15,0 0-111 0,0 0-59 16,0 0-47-16,0 0-32 0,0 0-25 0,0 0-16 16,0 0-10-16,0 0-9 0,0 0-6 0,0 0-3 15,152-82-6-15,-99 77 2 0,5 0-1 16,1 0-4-16,0-1 0 0,1 0-4 0,-1 2 0 0,-4 2 1 16,-4 0-3-16,-3-1 4 15,-2 1-5-15,-8 0 3 0,-4-1-5 0,-4 1-4 16,-9 1 6-16,-5 1 0 0,-6-1 1 0,-4 1 5 0,-5 0-8 15,0 0-2-15,-1 0 0 0,0 0-5 16,-1 0-4-16,-5 0-3 0,-4 3-15 0,-6 2-17 16,-4 1-23-16,-5 1-36 0,-1 0-46 0,-3 1-68 15,-1-1-173-15,9-1-629 0,8-1-600 0</inkml:trace>
  <inkml:trace contextRef="#ctx0" brushRef="#br0" timeOffset="61658.8049">9579 11044 1373 0,'0'0'676'0,"0"0"-340"16,0 0-111-16,0 0-10 0,0 0-28 0,0 0-30 16,0 0-31-16,0 0-24 0,0 0-21 0,0 0-9 15,-82 131-9-15,71-102-9 0,1 3-8 0,-1 5-12 16,2-1-8-16,2 1-7 0,2 1-1 0,-1 1-3 16,3 2-4-16,2 2 0 0,0 1-4 15,1 1 1-15,0 0-1 0,1-3-3 16,-1 0 3-16,0-2-4 0,1-1 0 0,-1-2 1 15,1-3-7-15,1-2 0 0,2 0-13 0,-3-6-15 0,1-2-28 16,-1-4-37-16,2-6-51 0,2-2-92 16,-2-6-280-16,1-3-963 0</inkml:trace>
  <inkml:trace contextRef="#ctx0" brushRef="#br0" timeOffset="62033.6647">9996 11438 2651 0,'0'0'169'0,"0"0"-58"0,0 0-46 15,0 0-25-15,0 0 15 0,0 0 3 16,0 0 0-16,0 0-6 0,130 21-9 0,-101-16-4 16,0 0-11-16,3-2-8 0,-2 0-2 0,-1-2-2 15,-5-1-1-15,-1 0-2 0,-1-4 2 16,-6 0-1-16,1-3 2 0,-5 0 6 0,-1-1 0 15,-4-1 2-15,-3-2-1 0,-1 1-5 0,-1-1 1 16,-4 2-4-16,2-2 0 0,-3 2 1 16,-3 1-4-16,-2 2 1 0,-6 1-1 0,-2 4-6 15,-5 1 2-15,-6 0-1 0,-3 6-2 16,-1 4 4-16,-5 2 1 0,2 2-1 16,1 5 1-16,3 1 0 0,1 0-2 0,5 4 3 0,3 0-1 15,5 1-3-15,7 0 4 0,6-2-5 0,3-1-1 16,10-1 1-16,7-3-4 0,8 0 2 0,6-3-1 15,9-1 1-15,9-2 2 0,3-1-3 0,2-3-5 16,2-3-16-16,-2-1-21 16,1-1-37-16,-1 0-33 0,-4-3-65 0,-2 0-169 0,-12 0-692 15,-15 0-664-15</inkml:trace>
  <inkml:trace contextRef="#ctx0" brushRef="#br0" timeOffset="62743.2785">5950 12519 1496 0,'0'0'404'15,"0"0"-108"-15,0 0-42 0,0 0-35 0,0 0-17 0,0 0-29 0,0 0-35 16,0 0-38-16,0 0-31 0,0 0-24 15,0 0-16-15,0 0-6 0,0 0-2 0,-17-4 1 16,33 5 3-16,3 0-1 0,1 1 0 16,3 0 0-16,3-1-5 0,0 0 2 0,5 1-2 0,6-2-3 15,0 0 3-15,8 0-1 0,2 0 2 16,9-4 0-16,4-1 0 16,6 1-4-16,10-1-3 0,1 1 1 0,8-2 0 0,3 1-1 0,3 0 0 15,6 0-4-15,2-1-1 0,2 1-4 16,4-1 3-16,-1-2 2 0,5-1-4 0,0 1 4 15,2 1-4-15,-3 1-1 0,4-3 3 16,5 2-1-16,-4 0 3 0,1 0 2 0,3 0-4 0,-1 0 3 16,5 0-5-16,-1 2 4 0,-1-1 3 15,-1 1-2-15,1 0 2 0,-3 1-7 0,1-1 0 0,-4-2-2 16,-1 0 1-16,-4 3 1 0,-3-2-1 0,-6 0 0 16,-4 1-1-16,-6 1-1 0,-5 0 1 15,-4-1 0-15,-5 0 1 0,-7 1-4 0,-7-1 2 16,-6 1 2-16,-8 0-4 0,-5 1 4 15,-9 0 0-15,-6 0-2 16,-8 1 2-16,-7-1-3 0,-3 3 2 0,-5-2 0 16,-1 1 3-16,-3 1 3 0,0-2-4 0,0 2-3 0,0 0-2 0,0 0 0 15,0 0 0-15,0 0-3 0,-1 0 4 16,-2 0-1-16,0 2 0 0,-3 0-1 0,-1-1-1 16,-1 2 2-1,-1-2 0-15,3 2-3 0,1-1-2 0,-4 0-11 0,5 2-12 0,-5-2-16 16,0 1-23-16,-3 0-29 0,-1 1-47 0,-1 0-79 15,-2 0-221-15,3-1-823 0,5-3-445 0</inkml:trace>
  <inkml:trace contextRef="#ctx0" brushRef="#br0" timeOffset="63502.7792">8223 12928 959 0,'0'0'616'0,"0"0"-113"0,0 0-193 15,0 0-75-15,0 0-53 0,0 0-31 16,0 0-40-16,0 0-36 0,0 0-34 0,0 0-8 0,0 0 15 15,0 0 11-15,0 0 12 0,0 0-6 0,13 41-18 16,-20-17-12-16,0 1-9 0,-3 0-12 16,-5 2 5-16,3 1-3 0,-7-1 1 15,1 0 4-15,1-1-10 0,-4-1-2 0,1-1-1 16,-5-3-1-16,3-1 1 0,0-4 2 0,-4-3-1 16,3-2-1-16,-5-4 3 15,5-1-2-15,-2-4 3 0,1-2 4 0,2 0-4 0,-1-7 1 0,-2-2-3 16,4-5-6-16,-1 0 4 0,3-1-4 15,3-3 0-15,0 1 2 0,6-4-5 0,0 2 1 16,1-1-2-16,7-1-2 0,1 2 4 0,1 0 0 16,0 0 1-16,4 1-2 0,6 3-3 0,0 2-1 15,7 0-1-15,0 2 4 0,5-1-2 16,2 3 2-16,6-2-2 0,3 2-1 16,7 1 3-16,8-2-1 0,2 2 2 0,3 0 5 15,5-2-5-15,-2 3 1 0,4-1-3 0,2-1-5 16,2 2 7-16,-2 0 0 0,0 0 2 0,-1 0 2 0,-2 2-4 15,-4 0-1-15,2 1 1 0,-5-1-3 16,-4 2 5-16,-6-1 0 0,-6 1-2 0,-3-1-1 0,-7 3 0 16,-5-2-1-16,-4 1 3 15,-6 0 4-15,-3 2-7 0,-4 0 3 0,-4 0-3 16,0 0 1-16,0 0 5 0,0 0-2 0,0 0 1 16,0 0 1-16,0 0-7 0,0 0 1 0,0 0-3 15,0 0-9-15,0 0-5 0,0 0-10 0,2 2-22 16,4 1-27-16,0 2-35 0,2-1-61 0,2 0-90 15,-1-1-277-15,-3-1-865 0</inkml:trace>
  <inkml:trace contextRef="#ctx0" brushRef="#br0" timeOffset="63925.3095">9234 12950 0 0,'0'0'140'15,"0"0"465"-15,0 0-54 0,0 0-80 0,0 0-87 16,0 0-78-16,0 0-75 0,0 0-51 0,0 0-34 15,0 0-19-15,0 0-12 0,0 0-11 16,0 0-16-16,0 0-19 0,8-39-18 16,-8 39-15-16,0 0-13 0,0 5-1 0,-3 3 2 0,-4 4 8 15,-4 7 4-15,-3 4-3 0,-3 3-5 16,-2 3-6-16,-1 3 1 0,-1 5 2 0,2 1 1 0,-1 4-2 31,3 1-5-31,-1 4-4 0,2 1-5 0,2-3-1 0,3-1-2 16,3-3-5-16,6-3 4 0,1-4-6 0,1-1 2 0,1-5 1 15,4-2-4-15,4-3 2 0,1-3-5 0,1-3-6 16,4-6-12-16,-2-1-22 0,1-3-20 16,4-3-33-16,2-4-52 0,0-3-79 15,0-5-190-15,-2 1-726 0,-9 1-544 0</inkml:trace>
  <inkml:trace contextRef="#ctx0" brushRef="#br0" timeOffset="64453.7155">8878 13390 1683 0,'0'0'404'0,"0"0"-161"15,0 0-74-15,0 0-61 0,0 0-12 0,0 0-6 16,0 0-10-16,143-45-20 0,-95 41-19 0,9 2-8 16,4 1-7-16,5-2-5 0,11 0 7 15,-1 0 1-15,6 0 4 0,5-3 1 16,-5 0-4-16,-2-1-9 0,-5 1-7 0,-7-2-2 0,-6-1-6 15,-9 1 3-15,-7-2 0 0,-11 1 1 0,-5-1 7 16,-10 2 5-16,-7-1 14 16,-6 1 10-16,-6-2 3 0,-1 3 2 0,-1-1-13 0,-9-2-7 15,-1 3-6-15,-8 2-5 0,-2-1-1 0,-1 2-1 16,-6 1 3-16,1 2-4 0,-3 1 1 0,1 0 0 16,1 1-5-16,-1 6 4 0,4 0-1 15,0 1-5-15,2 3 6 0,1-1-8 0,2 3-1 16,2-1 3-16,-1 4-9 0,7 2 6 0,2-2-2 15,1 4-3-15,5-1 3 0,0 1-3 0,4 0 1 16,4-2 0-16,2 2 0 0,9-3 1 0,3 1-3 16,7-3 4-16,7-2-3 0,5-1 3 0,4-5-1 15,4-2-3-15,5-2 8 0,4-3-7 16,1 0 1-16,-2 0 0 0,4-4-10 0,-5 0 10 16,-5-2-2-16,-5 1-2 0,-6 1 9 15,-6-1-9-15,-9 0 4 0,-3 2 3 16,-9-1-4-16,-4 2 7 0,-3 0-1 15,-2-1 3-15,0 0-6 0,-4 1 1 0,-2-1-2 0,-4 0-4 0,-4 2 7 16,0 1-8-16,-3 0 0 0,0 0 1 16,1 1-11-16,1 3 10 0,2-2 0 0,3 2-2 15,1-1 10-15,4 1-13 0,-3 0-5 16,3-1-11-16,2-1-26 0,2 2-24 0,0-1-46 0,1 0-80 16,0 0-227-16,0-3-861 0,0 0-455 0</inkml:trace>
  <inkml:trace contextRef="#ctx0" brushRef="#br0" timeOffset="65227.3824">11926 12077 1113 0,'0'0'836'0,"0"0"-500"0,0 0-94 0,0 0-36 16,0 0-37-16,0 0-22 0,0 0-29 15,0 0-27-15,0 0-15 0,0 0-14 0,0 0-10 16,0 0-6-16,-80 5-16 0,79-2-4 16,1-2-4-16,0 1-3 0,0 0 8 0,3-1 2 0,5 2 5 15,3-3 4-15,9 2-5 0,5-2-3 0,6 0-7 16,7-5-4-16,1 0-3 0,9-2-1 0,-1 1-3 16,3-1-3-1,1 1-2-15,0-1-2 0,0 1-1 0,-5 0 2 16,3 0-6-16,-8 1 3 0,0 1 0 0,-6 1-4 15,-7 1 6-15,-6 0-3 0,-5 2 0 0,-5-2 2 0,-4 2-6 16,-3 0 4-16,-4 0-1 0,-1-1 1 0,0 1 8 0,0 0-5 16,0 0 3-16,0 0-5 0,0 0-3 15,0 0 0-15,-4 3-3 0,1 0 0 16,-5 3-10-16,2 0-16 0,0 1-19 0,-3 1-29 0,2 2-30 16,-2 0-40-16,-1 0-59 0,-3 0-134 15,3-2-567-15,6-2-747 0</inkml:trace>
  <inkml:trace contextRef="#ctx0" brushRef="#br0" timeOffset="65587.0298">11870 12485 1925 0,'0'0'302'15,"0"0"-33"-15,0 0-67 0,0 0-30 16,0 0-17-16,0 0-29 0,0 0-36 0,0 0-2 15,0 0-8-15,0 0-3 0,0 0-4 16,0 0-21-16,0 0-12 0,0 0-10 0,140-5-8 16,-97-2 3-16,3 2-5 0,1-2-1 0,6-1-5 15,0 1-5-15,0-2-2 0,3 0 0 16,-3-1 2-16,-1 3-3 0,-3 0-2 16,-2 3 0-16,-7-2-6 15,-4 4 5-15,-6-1-1 0,-2-1 0 0,-7 1 4 16,-9 1-5-16,-1 1 3 0,-6 0-2 0,-2 1 4 0,-2 0 5 15,-1 0 2-15,0 0 3 0,0 0-4 0,0 0-3 0,-4 0-3 0,0 0-3 16,-1 0 1-16,-3 0-1 0,0 0-1 16,2 1-1-16,-1 0-2 0,-2 1-1 0,5-1 0 15,-2 0 1-15,5-1-2 0,-2 1-13 16,0 1-14-16,2 2-23 0,-1-1-27 0,1 3-24 0,-2 0-44 16,-1 0-70-16,3 1-212 0,1-2-787 0,-1-1-409 15</inkml:trace>
  <inkml:trace contextRef="#ctx0" brushRef="#br0" timeOffset="67193.8355">14256 11151 1356 0,'0'0'454'0,"0"0"-66"0,0 0-112 16,0 0-59-16,0 0-40 0,0 0-34 16,0 0-31-16,0 0-31 0,0 0-23 0,0 0-19 15,-118-55-7-15,97 67-7 0,2 5-5 0,-1 2-1 16,2 2-4-16,0 1-2 0,6 3-2 0,1 0-5 15,6 5 3-15,3-1-2 0,2-1 3 16,6-1 1-16,6 1 0 0,4-2-1 0,5 2 1 16,3-1 2-16,6-1-1 0,1-1 4 15,6 0-3-15,-3-1-4 0,3 0 3 0,-4-1-7 0,-2 0-1 16,-1-2-1-16,-2-3-7 0,-5 0 4 0,-4-1 1 16,-5-2-2-16,-2-2 8 0,-5-2-4 15,0-2-2-15,-5-2 3 0,-2-1-2 0,0 0 6 16,-1-2 4-16,-7 0 3 0,1 0 2 0,-6-1 2 15,0 0-1-15,-5-1-5 0,-3 0 4 16,1-1-10-16,-1 1-2 0,-1-1 1 0,-6-2-12 16,3 1 9-16,-3 0-1 0,-2 0-4 0,0 0 2 15,1-3-15-15,1 0-16 0,4-2-17 16,-3 2-33-16,5-4-29 0,3 0-68 0,-1-1-163 16,9 0-696-16,3 2-623 0</inkml:trace>
  <inkml:trace contextRef="#ctx0" brushRef="#br0" timeOffset="67418.5391">14108 11158 2187 0,'0'0'164'0,"0"0"24"0,0 0-17 15,0 0-21-15,153-71-11 0,-111 57-38 0,4 1-26 16,0 2-19-16,5 3-18 0,0 2-8 0,1 0-11 15,3 2-8-15,0 0-4 0,2 3-3 0,-2 1 1 16,5 1-5-16,-3-1-12 0,-1 2-42 16,4-1-75-16,-2-1-152 0,-17 1-385 0,-12-1-951 15</inkml:trace>
  <inkml:trace contextRef="#ctx0" brushRef="#br0" timeOffset="67795.1122">15554 10831 1062 0,'0'0'836'0,"0"0"-425"0,0 0-91 0,0 0-85 0,0 0-52 16,0 0-45-16,0 0-36 0,0 0-27 0,0 0-18 16,0 0-10-16,0 0-6 0,-121 15 0 15,98 5-4-15,0 5 0 0,-3 5-6 0,-2 4-2 16,4 5-3-16,-1 8-7 0,0 3-3 0,3 5-3 16,1 3-4-16,2 2 0 0,6 2-4 15,3-3-4-15,3-3 2 0,7-1-4 16,0-5 2-16,7-3 3 0,2-1-7 0,4-6 3 15,1-4-2-15,6-5-2 0,0-5 6 0,6-7-4 16,-2-6 2-16,3-6 2 0,-3-4-1 0,5-3 5 16,1-7 1-16,-1-4 1 0,-1-3-2 0,-3-6-2 0,-1 1-1 15,0-3-1-15,-8-2 6 0,0 0-1 16,-5 0 1-16,-3 1 3 0,-4 0-7 16,1-1 5-16,-9 1-5 0,4 2-3 0,-2 1 3 15,-6 3-11-15,-1 4 7 0,-4 1 0 0,1 6-5 0,-7 1 8 16,-2 4-7-16,-7 1-1 0,-2 0 2 15,0 7-6-15,-1 1 5 0,5 2-2 0,0 2 1 16,6 1-4-16,6 1-10 0,2 0-15 16,2 2-19-16,4 1-25 0,4 1-30 0,2-1-53 15,4 1-103-15,4-5-323 0,0-5-1029 0</inkml:trace>
  <inkml:trace contextRef="#ctx0" brushRef="#br0" timeOffset="68013.4641">15966 11354 2564 0,'0'0'345'15,"0"0"-111"-15,0 0-80 0,0 0-22 0,0 0-21 0,0 0-21 0,0 0-18 16,0 0-26-16,0 0-20 0,0 0-15 0,0 0-16 16,0 0-2-16,0 0-1 0,0 0 1 15,14-11 5-15,-8 19 0 0,1 2-17 0,6-1-37 16,-2-1-53-16,4 0-94 0,3-2-209 0,-5-2-732 15,-3-3-533-15</inkml:trace>
  <inkml:trace contextRef="#ctx0" brushRef="#br0" timeOffset="68358.1615">16642 11034 1633 0,'0'0'644'15,"0"0"-315"-15,0 0-95 0,0 0-54 0,0 0-35 16,0 0-28-16,0 0-29 0,-120-45-23 0,99 46-17 15,2 5-14-15,3 2-11 0,0 2-10 16,6 1-3-16,3 3-7 0,0 1-1 0,5 3 2 16,-1 1-2-16,3 1 5 0,3 0-3 15,6 3 2-15,3-1-1 0,1 3 1 0,7 0 3 16,1 3 1-16,6-1-2 0,-4 1-1 16,7-2-5-16,0 1 1 15,3-2-1-15,4 0 1 0,-2 4 2 0,1-3-2 0,-3 1-1 0,-2-3-2 16,-5-1 0-16,-7-5 0 0,-3-4-2 0,-7-2 4 15,-3-1-2-15,-5-4 1 0,-1 0 3 0,0 0-1 16,-7 0 4-16,-2-1 4 0,-2 0 0 16,-7 1 4-16,1-3-4 0,-3 1-2 0,-6-2-3 15,1 0-1-15,-2-1 1 0,-3-1 0 0,1-1 0 0,-1 0-2 16,4 0-7-16,-3 0-7 16,1 0-12-16,2-2-17 0,3-3-26 0,3 0-41 0,6 0-68 15,2 0-175-15,4 1-766 0,5 1-556 16</inkml:trace>
  <inkml:trace contextRef="#ctx0" brushRef="#br0" timeOffset="68691.9156">16871 10992 2229 0,'0'0'426'0,"0"0"-103"16,0 0-116-16,0 0-53 0,0 0-36 0,0 0-27 15,0 0-22-15,0 0-17 0,0 0-12 0,0 0-17 16,0 0-5-16,0 0-1 0,126-96-4 16,-80 89 4-16,0-1-2 0,3 2-1 0,2-2 1 15,0 1-2-15,-3 0 2 0,-4 3 1 0,-1-2 0 16,-3-1 6-16,-2 1-2 0,-7 0-1 0,-3 0 1 16,-9 0-3-16,-5 2 0 0,-4 1 3 15,-4 1 3-15,-4 2-1 0,-1-2-8 0,-1 2-14 16,0 0 0-16,0-1 0 0,-2 0 0 0,-4 0 0 15,-2 0 0-15,-3 1 0 0,-2 0 0 0,-4 0 0 16,1 1 0-16,-2 2 0 0,0 2 0 16,5 1 0-16,0 0 0 0,3 2 0 0,0 2-10 0,2 1-41 15,3 3-23-15,3 1-36 0,2 1-54 16,0 0-102-16,6-3-377 0,-3-5-1091 0</inkml:trace>
  <inkml:trace contextRef="#ctx0" brushRef="#br0" timeOffset="69876.2179">18120 11455 279 0,'0'0'537'0,"0"0"-106"0,0 0-108 0,0 0-17 0,0 0-27 16,0 0-29-16,0 0-44 0,0 0-40 0,0 0-34 16,0 0-29-16,0 0-21 0,0 0-17 15,0 0-1-15,0 0-5 0,-31 1-3 0,31-1 5 16,0 0-12-16,0 0-1 0,0 0-6 0,0 0-12 16,0 0 7-16,0 0-5 0,0 1-4 0,0-1 0 15,0 0-10-15,0 0-5 0,0 2-2 0,0-2-2 16,0 0-3-16,0 0 2 0,0 0-5 0,0 0-3 15,0 0 4-15,0 0-3 0,0 0 5 16,0 1 6-16,0-1-5 0,0 0 1 0,0 0-2 16,0 0-7-16,0 0 11 0,0 0 1 0,0 0 0 15,0 0 5-15,0 0-8 0,0 0-2 16,0 0-1-16,0 0 1 0,0 0 0 0,0 0 2 16,0 0-1-16,0 0-3 0,0 0 1 0,0 0-2 15,0 0 3-15,0 0 4 0,0 0-5 0,0 0 1 16,0 0-3-16,0 0-7 0,0 0 9 15,0 0-1-15,0 0 3 0,0 0 5 0,0 0-7 16,0 0 1-16,0 0-1 0,0 0-5 0,0 0 5 16,0 0 2-16,0 0-2 0,0 0 2 0,0 0-4 15,0 0-3-15,0 0 3 0,0 0 5 0,0 1-5 16,0-1 3-16,0 0-6 0,0 0-4 16,0 0 7-16,0 0-1 0,0 0 3 15,0 0 4-15,0 0-6 0,0 0 0 0,0 0-4 16,1 0-1-16,-1 0 5 0,0 0 0 0,2 0 2 0,-2 0-2 15,0 0-2-15,2 0 3 0,-2 0-4 16,4-1 6-16,1-2-6 0,1 1 0 16,-1 0 0-16,3-2-8 0,1 2 8 0,1 1-2 15,1-3 4-15,2 3 5 0,5-2-7 0,2 1 1 16,3-1-3-16,4 1-2 0,1 1 4 16,5-1 0-16,1 0 2 0,5 1 1 0,1-1-2 0,3 1-2 15,3-2 0-15,-1 2 1 0,-1-2 1 0,2 2 2 16,-2-3-1-16,-2 1-7 0,-2-1 6 0,-3 0-1 15,-4 1 0-15,-2-1 7 0,-3 0-6 16,-1 0 0-16,-6-1-2 0,0 2-1 0,-5 0 3 16,-3 0 1-16,-4 1 3 0,-2-2 1 0,-2 4-1 15,-3-3-5-15,-1 3 0 0,1 0 0 0,-2 0 0 16,0 0 0-16,0 0 0 16,0 0 0-16,0 0 0 0,0 0 0 0,0 0 0 0,0 0 0 15,0 0 0-15,0 0 0 0,0 0 0 0,-2 0 0 16,1 0 0-16,0 0 0 0,-1-1 0 15,0 1 0-15,0-1 0 0,2 1 0 0,-2 0 0 0,2 0 0 16,-2 0 0-16,2 0 0 0,-1 0 0 16,0 0 0-16,-2 0 0 0,1 0 0 0,0 0 0 15,-1 0 0-15,-2 0 0 0,1 0 0 16,-2 0 0-16,1-2 0 0,0 4 0 0,-1-1 0 16,-1 0-16-16,1 0-1 0,-1 1-9 0,2-1-8 15,-3 2-8-15,3-2-15 0,0 1-12 0,1 0-25 0,-2 1-33 16,2 0-53-16,1 1-97 15,-1-2-332-15,3 0-1023 0</inkml:trace>
  <inkml:trace contextRef="#ctx0" brushRef="#br0" timeOffset="73571.0657">17112 11229 1261 0,'0'0'848'0,"0"0"-674"0,0 0 5 16,0 0-48-16,-146-49-14 0,100 47-5 0,-4 0-7 16,-8 1-20-16,-4 1-19 0,-7 3-12 15,-6 4-11-15,-4 4-4 16,-10 1-4-16,-5 5-4 16,-6 4 3-16,-3 2-6 0,-6 4-1 0,-2 3-7 0,-1 0-4 0,-1 1 0 15,1 0-4-15,1-1-1 0,8-2-2 0,10-3-1 16,13-3-3-16,15-4-1 0,16-5-1 0,13-3-3 0,17-5-6 15,15-1-10-15,4-1 0 0,17 0 4 0,15-2 9 0,12-1 12 16,17-2 1-16,18-7-7 16,13-5-5-16,14-2-2 0,12-4-2 0,4 0 4 15,3-3 1-15,4 1 1 0,-1 0 2 0,-4-2-4 16,-3-1 3-16,-5 1-2 0,-7-5 2 0,-8 2 0 16,-9 0-1-16,-12 4 0 15,-12 0 0-15,-13 5 3 0,-16 4 1 0,-15 3 15 0,-14 3 6 16,-10 1-6-16,-19 0-5 0,-12 2-15 0,-14 0-7 15,-13 5 6-15,-16-1 3 0,-13 2 4 0,-8 6 1 16,-12 4-2-16,-8 3 0 0,-9 3-2 16,-8 1 0-16,-9 3 1 0,-9 3-2 0,-4-2 3 0,-9 3-2 15,-7-4 1-15,-1 1 2 0,1-1-3 16,2-1 4-16,7-1-3 0,14-1 3 0,17-2-1 16,19-2-4-16,30-3 3 0,29-2-1 0,23-5-3 15,27-4-4-15,15 0-2 0,30-6-1 0,25-8 3 16,24-5 4-16,21-3 1 0,18-8-1 15,12 0 1-15,9-4-1 0,10-2 3 16,-1 2-2-16,1-4 0 0,-2 1 1 0,-4 3-5 0,-8 2 1 16,-10 5 0-16,-11 3-1 0,-14 3 4 15,-13 5-1-15,-22 1 2 0,-17 5 0 0,-15 1 0 16,-23 4 5-16,-12 0 9 0,-11 0-2 0,-13 1-2 16,-16-2-7-1,-12 1-13-15,-18 1 2 0,-12 2 1 0,-15 2 2 0,-13 0 4 0,-11 2 1 0,-7 4 0 16,-9 1-2-16,-6-1 0 0,-10 4-2 15,-4-1 4-15,-7 4-4 0,-6-1 2 0,1 2 0 16,-1 0-3-16,7 4 1 0,10 2 0 0,15-2 2 16,19-1-1-16,24 1 2 0,23-3-2 15,24-1-7-15,22-1-5 0,17-1-3 0,23-1 0 0,24-2 8 16,21-3 3-16,22-6 5 0,20 1 0 16,19-6-4-16,13-2 4 0,10-3-2 0,12 3 1 15,2-2 3-15,3 0-4 0,-1 1-1 16,-4 2-3-16,-2 1 0 0,-10 2 2 15,-8 0 0-15,-11 3 2 0,-13 0 0 0,-18 2-3 16,-15 6-1-16,-20 0-3 0,-17 3 2 16,-20-1-5-16,-15 1 1 0,-17 3 6 0,-16 1 1 0,-18 4 10 15,-22 0 2-15,-10 3-1 0,-21 2 2 0,-12-3 0 16,-11 5 4-16,-12 0 0 0,-9 2-2 0,-9 3-1 16,-11 3-2-16,-4 1 0 0,-8 3-2 15,-1 0-4-15,2 1-2 0,3 0-2 0,13-1 0 0,9-4 2 16,23 0 1-16,21-6-1 15,23-3-2-15,27-5 3 0,22-3-6 0,21-6 1 0,17-3 0 16,28-5-6-16,18-3 8 0,20-12 1 16,18-6-3-16,19-6 8 0,9-5-4 0,10-2-1 0,12-2-1 15,4 0-3-15,7-1 0 0,4 3-3 0,-2-2-4 16,-2 3 0-16,-5 0-4 0,-4 3 3 16,-6 3 3-16,-14 4 2 0,-12 3 2 15,-15 5 0-15,-17 0 4 0,-18 6-2 0,-19 0 3 16,-20 3 4-16,-17 0 2 0,-17 2 0 0,-16 1-3 15,-19 0-3-15,-15 0-3 0,-18 4 1 16,-12 3 6-16,-15 0 3 0,-9 4 2 0,-13 2 4 0,-6 0-1 16,-9 5 0-16,-8 1-3 0,-8 2-2 15,-2 2-2-15,-2 2-3 0,1 3 1 0,6-3-1 16,12 1-3-16,15-2 0 0,23-1-4 16,19-3 1-16,24-1 3 0,21-4-6 0,20-2 0 0,20-5-2 15,16-1-3-15,21-3 0 0,14-4-1 0,18-1-1 16,10-9-3-16,14-3 1 0,11-3-2 15,5-3-5-15,11 2-4 0,-1-1-5 16,4 0-4-16,0 2-3 0,1-2 1 0,-3-1 1 0,0 3 3 16,-6 0 8-16,-9 1 4 0,-7 2 5 15,-11 1 6-15,-14 2 2 0,-16 1 5 16,-16 2 1-16,-15 2 4 0,-17 0 30 0,-17 2-4 0,-9-1 0 16,-22 1 2-16,-13-1-23 0,-15 3 13 0,-11 1 11 15,-12 0 7-15,-10 0 1 0,-10 6-2 16,-9 0-7-16,-7 0-8 0,-6 3-3 0,-4 0-6 0,-4 1-6 15,-4 2 2-15,1-1-4 0,4 1-1 0,6 0 3 16,8-1-6-16,17-2 3 16,17 0-2-16,21-3-1 0,20-1 1 0,19-2-22 15,19-1-9-15,17-1-6 0,23-1-15 0,14 0 4 0,21-3-5 16,11-5-10-16,17-1-4 0,11-4 2 16,6 0 2-16,5 0 6 0,2-2 16 0,-1 1 7 15,-4 1 10-15,-5 1 7 0,-6 1 1 0,-8 2 6 16,-8 3 1-16,-16 1-1 0,-16 2 3 0,-12 2-7 15,-19 1-3-15,-18 0 6 16,-10 0 14-16,-18 3 15 0,-15 3 15 0,-17 1 2 16,-16 4-9-16,-8-1-3 0,-14 3-7 0,-5 1-7 0,-7 4-8 0,-2 2-49 15,-3-1-208-15,26-4-719 16,25-5-461-16</inkml:trace>
  <inkml:trace contextRef="#ctx0" brushRef="#br0" timeOffset="74615.504">19569 10621 1488 0,'0'0'419'0,"0"0"3"0,0 0-137 0,0 0-70 0,0 0-29 0,0 0-29 16,0 0-32-16,0 0-24 0,0 0-28 0,0 0-23 15,0 0-20-15,0 0-13 16,-71-57-4-16,47 69 1 0,-4 4 2 0,-7 2 3 16,-1 3 3-16,-4 1 1 0,-2 3 0 0,-1 4 0 0,-4 6 0 15,-4 2-4-15,-1 6 0 0,-2 2-2 16,2 3-6-16,1 3 6 0,1 1-3 16,6 1 5-16,2-1 1 0,1 3-6 15,6-2-3-15,4 1-3 0,3-5-2 0,6-2 4 16,4-2-1-16,8-3-1 0,3-3-4 0,7 0 0 0,3-3 0 15,7-2 2-15,7-2 4 0,7-4-3 16,6-1 2-16,4-7-4 0,9-1-1 0,0-6 0 0,7-1 1 16,1-7 1-16,6-5 3 15,0-4-3-15,0-7-2 0,1-5-2 0,-4-3 1 0,-3 1 2 16,-4-6 3-16,-7 2-2 0,-5-4-2 0,-4-2 3 16,-5-1-2-16,-5-2 3 0,-7 1 4 15,-4-1-10-15,-3-1-2 0,-5 4 0 16,-2-1 0-16,-4 3 0 0,-7 1 0 0,-3 3 0 0,-1 0 0 0,-2 5 0 15,-3 4 0-15,0 2 0 0,-1 4 0 16,-4 4 0-16,-1 2 0 0,-3 2 0 16,1 7 0-16,-2 5 0 0,0 5 0 15,2 2 0-15,2 2 0 0,2 2 0 0,3-1 0 0,5 3 0 16,0 1 0-16,3 0 0 0,4 2 0 0,3 2 0 16,4 0 0-16,2 1-13 0,0 1-14 0,9-2-20 15,4-5-15-15,6-3-21 0,6-5-20 0,8-7-27 16,6-4-54-16,4-5-102 0,-10 0-357 15,-9-2-1023-15</inkml:trace>
  <inkml:trace contextRef="#ctx0" brushRef="#br0" timeOffset="75087.9602">20422 10837 1693 0,'0'0'1125'0,"0"0"-1002"15,0 0 15-15,0 0-13 0,0 0-13 16,0 0-7-16,0 0-20 0,-126-96-10 0,119 91-6 16,0 2-18-16,4 1-17 0,2 2-15 15,1 0-18-15,0 0-4 0,3 1-1 0,6 4 1 16,9 2 3-16,8 2 4 0,11 1 2 16,10 1-3-16,8-1-1 0,5-1 0 0,2 1-1 15,-1-2 1-15,-1-4-6 0,-7 0 7 16,-2-2 0-16,-2-1 1 0,-6-1 8 0,-5 0-9 0,-7-3 2 15,-3 0-7-15,-8-1-2 0,-8 2 9 0,-1-3 4 16,-5 1 11-16,-2 1 7 0,-4 1-8 16,0-1 1-16,0 1-6 0,0 1-1 0,0 0-2 15,-5 1-5-15,-1 0-1 0,-4 3-7 0,-4 4 6 16,-3 5-1-16,-4 2 5 0,-3 5 3 0,-1 4-5 16,-3 4 5-16,4 7-7 0,-5 4 1 0,0 8 5 15,1 7-1-15,-3 5 3 0,-2 5-3 0,1 2-3 16,-1 3 0-16,-3 1-4 0,4 0 0 15,2-2-1-15,0 0 0 0,6-1 0 16,-3-6-2-16,7-3 2 0,0-8-2 0,5-6 3 16,2-6 1-16,3-7-3 0,1-4 0 15,3-3-2-15,1-7-1 0,1-2 1 0,3-5-5 0,0-4-9 16,1-5-18-16,0 0-19 0,1 0-26 0,9-4-55 16,3-4-103-16,-1-2-418 0,-5 3-1095 0</inkml:trace>
  <inkml:trace contextRef="#ctx0" brushRef="#br0" timeOffset="75582.2749">21517 11391 3036 0,'0'0'168'15,"0"0"-2"-15,0 0-44 0,0 0-15 0,0 0-15 16,0 0-18-16,0 0-17 0,0 0-13 15,0 0-7-15,0 0-11 0,0 0-8 0,0 0-4 16,0 0-6-16,0 0 2 0,0 2-3 0,1-1 2 16,-1-1 1-16,0 0 0 0,0 0 0 15,0 0-1-15,1 0 2 0,-1 0-1 0,0 2 1 16,0-2 0-16,0 0-2 0,0 0-3 0,0 0-3 16,0 0-3-16,0 0 0 0,0 0 0 0,0 0 0 15,1 0 0-15,0 0 0 0,0 0 0 0,1 0 0 16,0 0 0-16,1 0 0 0,2 0 0 0,6 0 0 15,5 0 0-15,12 0 0 0,4 0 0 16,8 0 0-16,6 0 0 0,0 0 0 16,5 0 0-16,4-2 0 0,3 2 0 15,2-1 0-15,1-1 0 0,0-1 0 0,0 1 0 16,-5 0 0-16,-5-2 0 0,-7 0 0 0,-4 0 0 16,-8 0 0-16,-5 0 0 0,-8 0 0 0,-6 0 0 0,-4 2 0 15,-6-1 0-15,-2 2 0 0,-1 0 0 0,0-1 0 16,0 1 0-16,0-1 0 0,-1 2 0 0,-1-1 0 15,-4-1 0-15,3 1 0 0,-5-2 0 16,5 2 0-16,-3 1 0 0,3 0 0 16,1 0 0-16,0 0 0 0,-1 0 0 0,2 0 0 0,1 0 0 15,-1 0 0-15,1 0 0 0,0 0 0 16,-2 0 0-16,-2 4 0 0,-2 2 0 0,-1 2-62 16,1 2-105-16,-4-1-138 0,1-2-892 0,2-1-618 15</inkml:trace>
  <inkml:trace contextRef="#ctx0" brushRef="#br0" timeOffset="77682.4987">24061 10939 1540 0,'0'0'295'0,"0"0"2"0,0 0-52 16,0 0-46-16,0 0-16 0,0 0-37 0,0 0-44 16,0 0-34-16,0 0-30 0,0 0-7 15,0 0 1-15,0 0 4 0,-93 22 6 0,66-2-6 16,1 0-3-16,-1 3-2 0,5 1-9 0,0 3 0 16,4 2-5-16,4 1-5 15,0 1 3-15,6 1-5 0,3 0 2 0,3 3 1 0,3-5-1 16,-1-1-2-16,8-2-2 0,3-1 1 0,1-4-2 0,7 2 6 15,2-3 0-15,0 3-3 0,1-2 2 16,5-2-4-16,-2 0-2 0,0-2 2 16,-3-1-5-16,0-1 1 0,-2 0 0 0,-4-2-3 0,-1-2 3 15,-5-1-1-15,0 0 0 0,0 0 0 16,-6 0-4-16,0-4 2 0,-3 2 1 0,-1-1 3 16,0 0 6-16,-5 0 1 0,-2 0 3 0,-2-1 0 15,-2 0-4-15,-1 0 6 0,-4-1-1 0,-2-1-4 16,-2-2 0-16,-3 3-7 0,-1-2 0 15,-4-1-2-15,-2 1-1 0,0-1 5 16,-1 0-2-16,1-1 1 0,0-1-3 0,3 0-5 16,2-1-7-16,-2 0-8 0,4-1-15 0,1-2-23 0,3 0-30 15,0-1-44-15,5-2-81 0,3 1-230 16,5 0-855-16</inkml:trace>
  <inkml:trace contextRef="#ctx0" brushRef="#br0" timeOffset="77955.8359">24138 10891 2595 0,'0'0'233'0,"0"0"-89"0,0 0-32 16,0 0-27-16,0 0-16 0,0 0 2 15,0 0-5-15,142-68-11 0,-106 62-8 0,3 1-11 16,6 0-8-16,1 2-8 0,2-2-5 0,1 3-1 15,-3-1-8-15,3 2 3 0,-2 0-4 16,-5-1-2 0,-3 1 4-16,-3-1-7 0,2 1 2 0,-5 0 0 0,-3 0-2 0,0 1 5 0,-4-1-3 0,-1-1-5 15,-2 0-10-15,0-1-26 0,-2 1-27 16,2-3-52-16,-1-2-69 0,2 0-137 0,-7 2-466 16,-4 1-849-16</inkml:trace>
  <inkml:trace contextRef="#ctx0" brushRef="#br0" timeOffset="78393.3754">25604 10632 1862 0,'0'0'392'0,"0"0"-66"16,0 0-80-16,0 0-70 0,0 0-54 0,0 0-43 16,0 0-34-16,0 0-15 0,0 0 5 0,0 0 9 15,0 0 7-15,0 0-1 0,0 0-3 16,-111 96-11-16,80-64-1 0,-2 7 0 0,-7 8-4 15,-2 6-7-15,-6 5-8 0,1 6-6 0,-2 7-5 16,1-1 3-16,1 4 0 0,5-2-4 0,9-8-2 16,7-5-1-16,9-5-4 0,6-6 4 0,6-3 0 15,5-4 2-15,6-3-1 0,5-4-4 16,6-4-1-16,5-4-3 0,4-4 1 0,4-5 7 16,4-6 3-16,2-5-1 0,-1-6 3 0,2 0-1 15,-1-10-3-15,-2-1 1 0,1-4 4 0,-2-3-5 16,-3 1 3-16,-5-1-2 0,-1-3-3 15,-4 0 6-15,-6 0-1 0,-3-2 2 0,-2-1 2 16,-6-1-7-16,-1 2 0 0,-2 0-2 0,-2 2-4 0,-7 2 7 16,-3 2-1-16,-4 3 0 0,-5 1-1 0,-4 5-6 15,-4-1 0-15,-2 3 2 16,0 4 3-16,0 1 0 0,1 1 1 0,2 3-2 16,3 6-7-16,-1 0 6 0,7 3-4 0,4 0 3 15,0 3 3-15,6 0-7 0,3 3 0 16,5 2-4-16,1-1-12 0,1 2-12 0,8 0-33 0,5-1-38 15,3-2-50-15,4-2-101 0,-3-6-284 16,-5-4-989-16</inkml:trace>
  <inkml:trace contextRef="#ctx0" brushRef="#br0" timeOffset="78618.3129">26016 11258 2815 0,'0'0'252'0,"0"0"-86"0,0 0-41 16,0 0-28-16,0 0-6 0,0 0-13 0,0 0-19 16,0 0-18-16,0 0-18 0,0 0-14 0,0 0 0 15,0 0-9-15,0 0-1 0,0 0 0 16,1 18-6-16,-2-3 7 0,-1-1 1 0,1 2-2 16,0-4-16-16,1 3-37 0,0-1-61 0,0-1-92 15,5-2-204-15,1-4-806 0,0-3-477 0</inkml:trace>
  <inkml:trace contextRef="#ctx0" brushRef="#br0" timeOffset="78966.7168">26638 11047 2155 0,'0'0'347'0,"0"0"-105"0,0 0-72 15,0 0-24-15,0 0-34 0,0 0-28 0,0 0-7 16,-119-46-16-16,96 46-15 0,1 6-9 0,2 4-18 15,2 2-8-15,5 3-8 0,2 2-2 0,3 2 1 16,3 1-1-16,5 3 3 0,1 3-7 16,6 0 5-16,4 3 1 0,5 1 1 0,4 1 9 15,3 1-8-15,4-1 1 0,3 2-2 0,3-2-8 16,2 0 9-16,1 0-2 0,-2 2 1 16,-1-1 4-16,-3 0-7 0,-4-4 0 0,-5 0-1 15,-5-5-3-15,-8-2 5 0,0-4 1 16,-7-3 1-16,-1-2 5 0,-1-1 2 15,-9-2 0-15,-1-1 6 0,-7-1 2 0,-2-3-5 0,-4 0 1 16,-5-2-5-16,-1 1-5 0,-6-2 3 0,-1-1-2 16,-2 0 0-16,-1 0 0 0,3-4-1 0,0 1-2 15,3-3-3-15,-1 1-6 0,7-1-9 0,2-1-18 16,3 0-21-16,5 0-39 16,4-1-57-16,7-2-147 0,3 3-804 0,3 3-599 0</inkml:trace>
  <inkml:trace contextRef="#ctx0" brushRef="#br0" timeOffset="79303.4757">26784 10900 2478 0,'0'0'260'15,"0"0"-37"-15,0 0-45 0,0 0-50 16,0 0-28-16,0 0-21 0,0 0-27 0,0 0-16 0,0 0-10 15,0 0 1-15,127-21 3 0,-82 21-3 0,6-1-2 16,5 1-5-16,7-2 5 0,5 1 4 16,4-1 2-16,2-1 4 0,0 1-6 0,-5-1-2 0,-5-1-6 15,-4 0-12-15,-7 0 6 0,-4 0 0 16,-9-2 5-16,-9-1 10 0,-5 0-11 16,-8 0 1-16,-3 1 0 0,-8 2 3 0,-3-1 3 15,-2 3-14-15,-2 0-12 0,0 0 0 16,0 1 0-16,0 1 0 0,-3 0 0 0,-5 0 0 0,-2-1 0 15,-3 1 0-15,-4 6 0 0,1 1 0 0,0 4 0 16,-3 1-2-16,8 3-29 0,-3 2-20 0,4 2-29 16,4 3-34-16,0 1-52 15,0 3-91-15,2-7-272 0,1-5-1202 0</inkml:trace>
  <inkml:trace contextRef="#ctx0" brushRef="#br0" timeOffset="80401.3087">17732 12847 0 0,'0'0'554'16,"0"0"-33"-16,0 0-75 0,0 0-65 0,0 0-67 15,0 0-70-15,0 0-59 0,0 0-46 16,0 0-23-16,0 0-16 0,0 0-13 0,-118-39-15 15,117 39-16-15,1 0-10 0,0 0-16 0,0 0-12 16,0 0-5-16,0 0-10 0,0 0 2 0,0 0-1 16,2 0 0-16,0 0 10 0,4 0 13 15,3 1 12-15,3 1 9 0,3-1 3 16,7 1-7-16,5-2-5 0,7 1-8 0,3-1-5 16,7 0-4-1,3-1-3-15,4-1-3 0,8-1 4 0,3 1-6 0,6-2-1 0,5 2 2 0,7-2-8 16,5 0 6-16,6-1-1 0,4 1-1 0,3 2 7 15,6-2-8-15,3 0-1 0,0 1 1 0,4 0-7 16,2 0 5-16,2-2 0 0,2 1 0 16,2 1 2-16,1-2-3 0,1 1 3 0,3 1-2 15,2 2 4-15,4-3-3 0,-1 2-2 0,4 1 3 16,-1 0-8-16,4-1 5 0,5 2-1 16,0-1-4-16,3 0 3 0,3 2-2 0,2-1 0 15,4 0 3-15,3 1-5 0,0 2 1 0,-2-2-2 0,3 2 0 16,-1-1 4-16,-3 1-2 0,-3 1 1 15,-3 0-3-15,0 1 0 0,-2-1 2 16,-1 1-6-16,-2 2 2 0,1-3 1 0,-3 3-1 16,1-2 4-16,-5 1-4 0,4-1 6 0,-1 2-3 15,-3 0 1-15,4 0 3 0,-4 0-8 0,3 0 5 16,-4-3 0-16,0 1-2 0,0 1 6 0,-3-3-4 16,-3 2-1-16,-3 0-1 0,-5-4-2 15,-5 2 2-15,-5-3 1 0,-6 1 3 0,-7-1-1 16,-5 0-1-16,-11-1 2 0,-5-2-3 0,-8 0 4 15,-8-1 0-15,-10-1 0 0,-5 0 2 0,-10-1-3 16,-8 1 2-16,-9-1 1 0,-3 1 0 16,-8 2 2-16,-3-1-9 0,-3 2 0 0,-2 2 0 0,0 0 0 15,0 0 0-15,0 0 0 0,0 0 0 16,0 0 0-16,-2 0 0 0,-3 1 0 0,0 4 0 0,-3 1 0 16,1 0 0-16,-2-1 0 0,0 1 0 15,1-1 0-15,-2 1 0 0,1-1 0 16,2 0 0-16,0 1-3 0,-1-2-9 0,3 4-8 0,0-3-12 15,-3 2-17-15,3 0-20 16,-2-1-28-16,-1-2-40 0,0 1-69 0,-5-3-188 16,4 1-831-16,3-2-506 0</inkml:trace>
  <inkml:trace contextRef="#ctx0" brushRef="#br0" timeOffset="81207.4765">20259 13354 2336 0,'0'0'280'0,"0"0"-92"0,0 0-5 16,0 0-50-16,0 0-46 0,0 0-25 0,0 0-30 16,0 0-8-16,0 0 16 0,0 0 6 0,0 0 13 15,0 0 4-15,26 49-9 0,-26-6-5 0,-1 6-9 16,-4 4-10-16,-4 0-6 16,1 3-6-16,1 2-7 0,0-1-3 0,3-2-3 15,5-2-3-15,4-6 3 0,7-5-3 16,7-8-5-16,4-5 8 0,2-8-2 0,3-6 2 0,2-8 8 15,4-7-5-15,1-2 2 0,3-12-1 0,2-7 0 0,0-3 0 16,0-4 1-16,2-4-2 0,-2-3 3 16,1 0-5-16,0-2-3 0,-6-1 1 0,-2 1-2 15,-8 1 5-15,3 1 0 0,-7 3-2 0,-1 2-3 16,-1 4 3-16,-7 2-2 16,-3 6 4-16,1 4 5 0,-7 4-4 0,1 3 4 0,-1 3-2 15,-3 3-8-15,0 1 6 0,0 0-6 0,0 4-1 16,0 7 7-16,-1 3-10 0,-1 6 3 15,-3 5-2-15,3 3-2 0,-5 5 4 0,5 1 1 16,1 3 0-16,0 2-4 0,-2 2 1 0,5 1-1 16,-4 2 3-16,2 2 5 0,2-1-5 15,-1 3-1-15,-1 1-3 0,1 0-5 0,-1-2-5 0,0-1-15 16,3-6-27-16,6-4-31 0,0-7-45 0,3-6-83 16,6-6-172-16,-8-6-801 15,1-4-537-15</inkml:trace>
  <inkml:trace contextRef="#ctx0" brushRef="#br0" timeOffset="81430.6017">21585 13778 2647 0,'0'0'338'0,"0"0"-171"0,0 0-24 0,0 0-21 0,0 0-22 15,0 0-17-15,0 0-20 0,0 0-18 0,85-120-14 16,-82 117-7-16,1 3-20 0,1 0-4 0,2 0-4 15,-2 6-7-15,8 3 3 0,-1 3-22 0,1 3-38 16,-1 1-55-16,7 0-108 0,-9-5-254 16,-1-3-944-16</inkml:trace>
  <inkml:trace contextRef="#ctx0" brushRef="#br0" timeOffset="81782.1036">22247 13655 2439 0,'0'0'303'0,"0"0"-89"0,0 0-70 0,0 0-32 16,0 0-32-16,0 0-20 0,0 0-3 0,0 0-14 16,0 0-4-16,0 0-10 0,0 0-9 15,0 0 2-15,0 0-4 0,7 117 1 0,8-91 0 16,4-1-6-16,4-2 3 0,2-4-4 16,3-2-2-16,5-3 1 0,-1-5-3 0,-1-1 4 15,-1-3-3-15,-5-5 5 0,1 0-1 0,-4-3 2 16,-3-5 7-16,1-4-7 0,-5-4 2 15,5-2-5-15,-1-3-6 0,-2-1 2 16,0-1-3-16,1 0 2 0,-2-1 3 0,-2 3-3 0,2-1 2 16,-4 4 3-16,-1 1 0 0,-2 3 9 15,-6 3 1-15,3 2 0 0,-3 3-2 0,-2 3-4 0,-1 2-7 16,0 1-5-16,0 0 1 0,0 1-7 0,0 5 1 16,0 4-1-16,0 4-2 0,-3 6 5 15,-2 6 0-15,2 3 1 0,1 3 3 0,-4 2-6 16,5 4 2-16,-2 1-5 0,-3 1 1 0,2 3-1 15,-3 0-1-15,-1 2-5 0,-1-1-16 0,2 0-19 16,-2-1-32-16,2 0-35 0,3-4-48 16,3-3-87-16,1-6-147 0,2-11-666 0,1-7-629 0</inkml:trace>
  <inkml:trace contextRef="#ctx0" brushRef="#br0" timeOffset="82237.9068">23512 13571 2694 0,'0'0'205'0,"0"0"-19"15,0 0-50-15,0 0-23 0,0 0-12 16,0 0-14-16,0 0-22 0,0 0-22 0,0 0-19 16,0 0-13-16,0 0-6 0,0 0-2 0,0 0 3 0,0 0 1 15,90 40 5-15,-50-3 3 0,2 4-2 0,5 6-1 16,-3 5-3-16,2 4-9 0,-5 3 0 15,-5 2 0-15,0-1 0 0,-6 0 3 0,-6-3 1 16,-4-3-4-16,-9-6 0 16,-3-5 0-16,-8-8-1 0,-3-4 2 0,-12-6-3 15,-6-2-3-15,-4-5 4 0,-4-5-7 0,-2-5 4 0,-2-5 4 16,1-3-5-16,0-3 7 0,1-7-1 16,-2-3-1-16,2-6 3 0,1-2-3 0,2-3 1 15,7-5 3-15,3-3-5 0,8-2 5 0,8-4-6 16,2-1 2-16,12-4 0 0,13-1-1 0,6-3 4 15,5-1-4-15,10-3 5 0,-1 1-1 0,3 1 1 16,-4 4 2-16,0 1-3 16,-9 4 0-16,-5 1 2 0,-3 6 0 0,-12 1 6 0,-4 1 2 15,-5 4 4-15,-6 0 3 0,-2 3-5 0,-8 2-4 16,-9 4-6-16,-8 3-3 0,-4 5-1 0,-9 4-1 16,-4 3-1-16,-9 1-1 0,-7 5-13 15,-5 7-24-15,0 4-53 16,-6 3-110-16,18-3-606 0,15-4-987 0</inkml:trace>
  <inkml:trace contextRef="#ctx0" brushRef="#br0" timeOffset="101018.1715">10817 14511 1737 0,'0'0'242'0,"0"0"13"15,-125 15-26-15,88-9-50 0,13-1-9 16,7 1-25-16,6-1-44 15,7 2-29-15,2 1-19 0,2 4-7 0,12-1 5 0,5 4-3 0,11-1-1 16,9-3-8-16,10-1-7 0,12-2-4 16,10-4-14-16,4 3 1 0,8-4-6 0,3 0-5 15,-1-3 4-15,0 0-5 0,-5 0 2 16,-5-3 2 0,-5 1-5-16,-9 1 1 0,-6 1-4 0,-10 0 0 15,-7 0 3-15,-8 3-2 0,-10 2 0 0,-10 2 1 0,-8 2-4 0,-5 3 2 16,-15 2 2-16,-7 6 0 0,-11 2 7 0,-5 6-2 0,-10 2-2 15,-6 4-2-15,-6 4 1 0,-7 4-4 16,-6 2 3-16,-5 2 6 16,-4 5-5-16,-4-2 0 0,-1 1-2 0,-1 1-8 0,1-3 8 15,1-1 2-15,5-1 2 0,-1-3 3 0,8-4-7 0,8-6 2 16,10-2 5-16,12-10 8 0,12-6 4 0,15-4 1 16,6-5-7-16,13-4-8 0,3 0-2 0,6-2 0 15,11 0 5-15,13 0 2 16,5 0 1-16,11 0 2 0,5-4-4 0,8 1-2 15,1 1 3-15,3 2-3 0,3-1-3 0,0 1 2 16,-1 0-6-16,3 3-1 0,-3 5 0 0,0 0 0 16,0 2 2-16,-3 1 0 0,-2 3 1 0,-8 1-4 15,-3 1 1-15,-10 1-2 0,-1 2 1 0,-7 0 4 16,-6 1-4-16,-4 1 3 16,-4 0-4-16,-5-1-2 0,-5 2 4 0,1-3-4 0,-4-1-2 15,-1-5-5-15,2-1-17 0,-1-6-9 0,5-1-6 16,2-5-7-16,1 0-12 0,7-10-27 15,6-4-53-15,2-5-77 0,7-6-119 0,-9 5-316 0,-5 4-935 16</inkml:trace>
  <inkml:trace contextRef="#ctx0" brushRef="#br0" timeOffset="101194.2891">12185 15120 1874 0,'0'0'297'0,"0"0"-49"0,0 0-61 16,0 0-29-16,0 0-13 0,0 0-34 0,0 0-29 15,124-68-21-15,-90 60-11 0,3 0-9 16,6 3-13-16,0-1-8 0,5 2-8 0,-1 3-8 16,-2 1 2-16,-3 0-3 0,-2 3 2 15,-3 3-3-15,-3 1-24 0,-4 0-35 0,-8 0-50 0,-4 1-63 16,-8 0-81-16,-7 0-154 16,-3-1-341-16,0-2-636 0</inkml:trace>
  <inkml:trace contextRef="#ctx0" brushRef="#br0" timeOffset="101379.6266">12189 15329 1121 0,'0'0'480'0,"0"0"-75"0,0 0-108 0,-124 65-44 0,107-54-28 16,7-1-53-16,7-1-38 0,3-3-27 15,7 0-17-15,9-2-8 0,5 0-19 0,8-3-12 16,2-1-17-16,9 0-14 0,4-6-2 0,4-1-8 16,5-2-1-16,5-2 1 0,1 0-9 15,2-1-2-15,2 0-17 0,-1-2-35 0,1-1-39 16,5 0-57-16,-4-3-79 0,5-2-196 15,-20 5-666-15,-18 4-437 0</inkml:trace>
  <inkml:trace contextRef="#ctx0" brushRef="#br0" timeOffset="101710.2084">13425 14759 2200 0,'0'0'206'0,"0"0"0"0,0 0-64 16,0 0-14-16,0 0-6 0,0 0-18 15,0 0-21-15,0 0-23 0,0 0-23 0,0 0-11 0,0 0-9 16,0 0-2-16,0 0 3 0,121-35-3 16,-86 52 0-16,-2 1-2 0,1 4-6 0,0 2 1 15,-2 2-4-15,-6 3-1 0,-2 4 2 0,-12 1-1 16,-2 2 0-16,-10 1 1 0,-10 1 3 0,-6 0 0 16,-10-1 3-16,-4-1 3 15,-5-2-4-15,-2-1 2 0,-2-2-6 0,3-5-1 0,1 0 9 16,4-5 5-16,2-2 8 0,8-2 1 0,8-5-6 0,3-2-5 15,3-5-5-15,7-4 0 16,0 1 1-16,9-2 4 0,3 0-3 0,9 0-2 16,7-4-2-16,4-2-4 0,7-1-2 0,-1 0 0 15,4-1-2-15,-1-1 1 0,0 1-4 0,0 1-8 16,-1 0-9-16,-2 0-27 0,-3 2-32 0,1 1-55 16,-2-2-104-16,-12 2-259 0,-5 2-871 15</inkml:trace>
  <inkml:trace contextRef="#ctx0" brushRef="#br0" timeOffset="101936.9441">14263 15069 2612 0,'0'0'284'0,"0"0"-37"16,0 0-72-16,0 0-34 0,0 0-20 15,0 0-33-15,0 0-30 0,0 0-14 16,0 0-18-16,0 0-4 0,0 0-4 15,0 0-10-15,0 0 0 0,0 0-6 0,50-33-1 0,-50 33 2 16,1 0-3-16,-1 0-4 0,1 0-15 16,0 1-45-16,2 0-86 0,0 0-266 0,-1 1-1222 0</inkml:trace>
  <inkml:trace contextRef="#ctx0" brushRef="#br0" timeOffset="104055.8426">15027 14770 1085 0,'0'0'202'0,"0"0"37"0,0 0-28 0,0 0 16 15,0 0 3-15,0 0-51 0,0 0-32 0,0 0-38 16,0 0-24-16,-10-122-29 0,21 115-20 15,6 2-7-15,0 0-14 0,0 3 2 0,4 0-1 16,4 2-1-16,-3 0 3 0,4 7-5 16,-2 0-1-16,-2 3-1 0,3 2-6 0,-7 2 1 15,-1 1 0-15,-1 4-3 0,-6 0 5 0,-6 3 1 16,-2-1-1-16,-1 3 2 0,-2-2 4 16,-4 2 2-16,-6-3 3 0,-4-1 6 0,3-3-10 15,-2-2-2-15,0 0-5 0,4-5-8 16,3 0 4-16,1-2-2 15,4-1-1-15,2 0 1 0,1-1-4 0,6-1 2 0,4-1 0 0,3 1 1 0,6 0 4 16,1-1 0-16,1 1-3 0,6 0 0 0,-4-1 0 16,4 1-2-16,-6 0 1 0,3 3 3 15,-3-1-6-15,-3-1 1 0,-5 2 0 0,-2 2-4 16,-2 0 11-16,-3 1 2 0,-6 2 9 16,-1-1 12-16,-4 2-1 0,-10 0 7 15,1 1 1-15,-5-3-1 0,-1 2-2 0,1-1-7 0,-6-2-4 16,5 1-5-16,2-3 2 0,-1-1-1 0,-1-3 0 15,2 0 3-15,1-1-8 0,-1-3 0 0,6-1-2 16,0 0-9-16,0-3 7 0,2-1-1 16,0-1-6-16,4-3-7 0,-1-1-29 0,6 0-40 15,0-4-72-15,3-1-145 0,5 4-587 0,-2 2-820 0</inkml:trace>
  <inkml:trace contextRef="#ctx0" brushRef="#br0" timeOffset="104337.7351">16242 14764 2200 0,'0'0'442'15,"0"0"-184"-15,0 0-90 0,0 0-48 16,0 0-18-16,0 0-25 0,0 0-21 0,0 0-1 16,0 0-11-16,0 0 4 0,0 0-3 15,0 0-10-15,0 0-2 0,0 0-6 0,28 112-2 16,-24-86 0-16,7 3-1 0,-2 3-1 15,1 2-4-15,2 2-4 0,0-3-6 0,4 1-1 16,-4-1-4-16,0 0-6 0,2 2 6 0,-2 0-2 16,-1-3 3-16,-3-1 2 15,-2-3-6-15,-1-1-3 0,-3-3-9 0,-2-1-12 16,1-4-14-16,-4 0-26 0,-3-6-31 0,3 0-39 16,-4-2-59-16,2-4-103 0,-2-4-330 0,4-1-1017 15</inkml:trace>
  <inkml:trace contextRef="#ctx0" brushRef="#br0" timeOffset="104710.9369">16322 14598 2038 0,'0'0'259'0,"0"0"2"0,0 0-93 0,0 0-44 15,0 0-22-15,0 0-32 0,0 0-16 16,0 0-2-16,0 0-9 0,0 0-7 0,0 0-9 0,-126 113-9 15,103-76 3-15,0 2-4 16,-2 1-4-16,2 2-2 0,1 2-3 0,0-3-3 0,4-4-1 16,4-3 0-16,4-5-2 0,5-6 0 0,5-1-1 15,0-7-2-15,9-2 5 0,5-3 4 16,6-3 6-16,8-3 6 0,8-4-2 0,7 0-3 16,9-6-5-16,7-2-3 15,8-1 3-15,7-2 0 0,1-1 3 0,7 4 2 0,0-2-3 16,0 3 0-16,-1 3 1 0,-1-1 5 0,-4 3 3 15,-9 2 8-15,-1 0 1 0,-10 0-6 0,-6 0 1 16,-10 0-10-16,-11 2-2 0,-8 1-2 0,-10 1-8 16,-7 0 1-16,-4 0-4 0,-4 3 2 15,-9 0 5-15,-6 2 1 0,-7 0-2 0,-2 1-5 16,-7-1-17-16,-1 0-22 0,-1 0-36 0,-2 1-57 16,-2 1-99-16,12-3-310 0,11-3-1010 0</inkml:trace>
  <inkml:trace contextRef="#ctx0" brushRef="#br0" timeOffset="105161.1895">12903 15913 2360 0,'0'0'232'0,"0"0"-112"0,0 0-34 0,-122-20 3 16,101 17 2-16,6 1 28 0,6 0 3 0,2 0-11 16,6 1-19-16,1 1-30 0,3 0-20 0,10 0-21 15,6 0-3-15,7 0-2 0,10 0 4 0,10 0 7 16,10 0-2-16,12-1 6 0,13-1-5 0,15-2-1 15,12-2 3-15,12-1-12 0,12-2 2 16,11 0-5-16,8-2-8 0,10 0 7 16,1 1-4-16,3 1-1 0,0-1 5 0,3 4-2 0,-3-1 1 15,-2 0 0-15,-3 2-2 0,-6 1 0 0,-6 0 1 16,-9 0 3-16,-3 2-6 0,-10 1 6 16,-8 1-3-16,-10 0-6 0,-8 0 11 0,-9 0-14 15,-13 5 1-15,-13 1 3 0,-10-3-8 16,-13 2 6-16,-18-3-4 0,-10 0-1 0,-11-2 3 15,-8 0-6-15,-11 0 2 0,-11 0-14 0,-7 0-17 16,-5 2-12-16,-10-2-31 0,0 1-30 16,-5 1-46-16,-5-1-99 0,15 0-331 0,13 1-1015 0</inkml:trace>
  <inkml:trace contextRef="#ctx0" brushRef="#br0" timeOffset="105811.8081">10103 16528 1027 0,'0'0'956'0,"0"0"-678"15,0 0-57-15,0 0-52 0,0 0-37 16,0 0-10-16,0 0-22 0,0 0-21 0,0 0-16 16,0 0 0-16,0 0-2 0,0 0 0 0,0 0-6 15,63-111-11-15,-21 105-3 0,8 1-7 0,5-1-1 16,3 1 1-16,8 1-7 0,2-1 2 15,9 2-8-15,2-2-4 0,6 0 3 0,7 0-3 16,7-2 7-16,8 0 2 0,5-1-1 0,9-1-3 16,7-2-5-16,7 1-2 0,5-1-2 15,7 3 3-15,4-2 3 0,7 0-2 0,3 1 2 0,7-3-2 16,4 0-5-16,10-1 5 0,3-2-3 0,7 1 5 16,6 0 3-16,2-1-6 0,4 1 2 15,-1-2-4-15,2 2 2 0,-1 0-3 0,1-1-13 16,-6 3 0-16,2 0 0 0,-8 4 0 15,-1-2 0-15,-9 2 0 0,-8 1 0 16,-7 1 0-16,-12 3 0 0,-7-2 0 0,-14 2 0 0,-13 0 0 0,-12 2 0 16,-16-1 0-16,-12 2 0 0,-14 0 0 15,-17 0 0-15,-17-1 0 0,-10 0 0 0,-11 0 0 16,-10 0 0-16,-3 1 0 0,0 0 0 0,-1 0 0 16,-7-1 0-16,-4-1 0 0,0 1 0 15,-7 0 0-15,-1 0 0 0,0 0 0 16,-1-1 0-16,2 2 0 0,3 0 0 0,-2 0 0 15,2 0 0-15,4 0 0 0,1 0 0 0,2 0 0 16,2 0 0-16,3 0 0 0,2 0 0 0,-1 0 0 16,3 0 0-16,0 0 0 0,-3 0 0 0,3 0 0 15,-1-1-44-15,0 0-57 0,-1-2-54 16,-6-2-157-16,2 2-936 0,1-1-580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1-26T15:04:43.15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19114 16372 2674 0,'0'0'327'16,"0"0"-208"-16,0 0 1 0,0 0-22 0,0 0-9 16,0 0-3-16,0 0-25 0,0 0-24 0,0 0-22 15,0 0-3-15,0 0 8 0,-25 34 7 0,27 15 3 16,2 10 2-16,1 9-12 0,-2 7-5 15,1 8-11-15,0 5-4 0,-4 9 6 0,2 5-3 16,-1 6 1-16,1-3-8 0,-1-3-13 0,0-3-2 16,0-7-3-16,1-15-6 0,-4-14-16 0,0-10-32 15,-2-12-50-15,2 3-68 0,-4-2-103 16,1-3-163-16,1-11-497 0,0-8-598 0</inkml:trace>
  <inkml:trace contextRef="#ctx0" brushRef="#br0" timeOffset="1069.6201">19166 16329 2671 0,'0'0'126'0,"0"0"3"16,6-156-14-16,5 106-38 0,4 7-5 16,4 6-13-16,4 5-13 0,3 4-5 0,1 6-15 15,4 4-11-15,-1 6-9 0,4 7-4 0,0 4-1 16,1 1 4-16,1 9-4 0,-1 5 1 15,-1 5-1-15,-2 7-8 0,0 7 7 0,-4 8 0 16,-2 7 2-16,-5 10 1 0,-7 7-2 0,-8 6-1 16,-6 6-6-16,-5 2-7 0,-10-1-15 0,-6-3-9 15,-4-8-4-15,-4-8 2 0,-1-8 12 0,-2-5 13 16,-2-8 12-16,1-6 9 0,-2-5-2 16,2-6 0-16,4-6-4 0,4-6-5 0,4-6 5 0,8-3-4 15,7-6-8-15,6-9-13 0,5-8-21 16,12-8-11-16,8-10-4 0,9-5 9 0,9-4 15 15,5-2 8-15,8-3 8 0,2 1 3 16,6 1 6-16,1 2 5 0,-1 7 14 0,5 3 22 16,-7 8 17-16,1 5 17 0,-4 6 6 0,-7 6-10 15,-1 4-9-15,-4 6-11 0,-6 8-10 0,-7 0-5 16,0 7-11-16,-5 4-2 0,-3 5-5 16,-3 1 2-16,-1 5 5 0,0 4 0 0,-3 5 2 15,-3 3-6-15,-1 4-3 0,-4 3-3 0,-3 2-4 16,-3 1 5-16,-5 1-5 0,1 2-1 0,-5-1-11 15,-2-2-18-15,-4-5 1 0,-1-4-7 0,-2-5 9 16,-3-6 13-16,0-1-2 0,0-9 12 16,-2-5 0-16,4-5 2 0,-1-4 10 0,2-2-2 15,3-2 1-15,0-7-2 0,2-4-6 0,5-6-5 16,3-3-3-16,3-3 5 0,6-5-6 16,5-4 6-16,4-2-1 0,8-6-6 0,-3-2 7 0,8-1-2 15,4 2 1-15,1-1 5 0,3 0-3 16,1 1 4-16,1 0-2 0,-1 4 1 0,-4 3 8 15,0 5-1-15,-5 4 4 0,-1 4-1 0,-5 6 0 16,-6 1 2-16,-4 5 2 0,-5 3 5 0,-6 5-2 16,-1 1 0-16,-2 2-2 0,-1 0-6 15,0 0 2-15,0 0-7 0,0 0 0 0,0 0 3 16,-1 5-7-16,-2 3 5 0,1 2-5 16,0 3-3-16,2 1 3 0,0-1-3 0,2 2 2 15,6-2 3-15,3 0-3 0,4-5 4 0,4-2-1 16,8-6 0-16,2 0 1 0,3-9-1 0,4-5 3 15,3-6-5-15,2-4 3 0,2-5-1 16,1-6-2-16,-3-3 5 0,-1-5-3 0,-3-4 5 16,-1-6-3-16,-1-1-1 0,-7-2 3 0,1-4-6 15,-9-2 4-15,-1-4 3 0,-9-1-5 0,-4 2 4 16,-5 5-3-16,-2 7 0 0,-6 8 9 0,-3 9 5 16,-3 8 8-16,-2 6 6 0,5 8 6 0,-1 6-4 15,1 5-2-15,0 3-8 0,-1 2-14 16,-3 9-4-16,-2 8-4 0,-2 7-5 0,0 10 7 15,4 7-4-15,-2 8 2 0,6 9 5 0,1 8-7 16,3 6 4-16,4 5-3 0,1 3-3 0,2 1 3 16,0 1-6-16,6-4-5 0,6-8-3 15,1-11-7-15,6-13 4 0,3-11 3 0,-3-8 9 16,-3-11 2-16,2-7 4 0,-6-6 1 0,4-5-2 16,-4-5 6-16,5-7-4 0,1-5 2 15,2-3 3-15,0-3-5 0,4 1 1 0,-1 2-3 16,-1 0-1-16,5 4 2 0,-1 3-2 0,3 2 2 15,-1 8-2-15,5 0-4 0,-2 3 1 0,-2 5-2 16,0 7 4-16,-6 4 0 0,-4 5 2 0,-1 3 2 16,-9 3-6-16,-5 1 5 0,-3 3-5 15,-2 2 2-15,-6-1 5 0,-4 0-7 0,-6-1 6 16,-1-2 0-16,-4-4-4 0,-4-2 8 0,1 1-4 16,-5-4 1-16,0-1 0 0,0-3-3 15,3-4 3-15,-1-3-1 0,5-3 2 0,1-2-1 0,2-3-3 16,7-1-4-16,1-4-19 0,3-6-26 15,6-3-46-15,2-7-68 0,4-5-111 0,6 4-280 16,-1 7-674-16</inkml:trace>
  <inkml:trace contextRef="#ctx0" brushRef="#br0" timeOffset="1273.5558">22572 15950 1801 0,'0'0'399'0,"0"0"-64"16,0 0-108-16,0 0-53 0,0 0-33 0,0 0-21 15,0 0-37-15,0 0-35 0,0 0-18 0,0 0-14 16,0 0-8-16,0 0 1 0,117-51-3 0,-91 51 0 16,-2 0-2-16,6 1-2 0,0 3 0 15,1 1-4-15,1 4-11 0,6 0-28 0,-5 1-49 16,-1 1-86-16,1 0-165 0,-12-3-354 0,-8-2-935 0</inkml:trace>
  <inkml:trace contextRef="#ctx0" brushRef="#br0" timeOffset="1874.6605">22458 16466 1948 0,'0'0'337'0,"0"0"-92"0,0 0-72 16,0 0-25-16,0 0-23 0,0 0-16 0,0 0-19 16,0 0-24-16,0 0-15 0,0 0-20 15,0 0-18-15,146 22-4 0,-95-33-5 0,2 1 0 0,6-2 1 16,2 0 5-16,2 0-10 0,4 0-10 15,0 1-3-15,2 0-27 0,2-2-16 0,2-1-22 16,2-1-29-16,-2-2-7 0,1-3-7 0,-3-1 8 16,1-3 13-16,0-2 19 0,-3-3 30 0,-2-1 21 15,-4-3 21-15,-3-3 18 0,-6-1 10 16,3-1 31-16,-6-2 24 0,-4-2 22 0,0-1 15 16,-4-2 1-16,-4-2 0 0,-2-1-12 0,-6-2-9 15,-6 2-14-15,-4 1-15 0,-5 5 1 0,-9 2-12 16,-4 3-2-16,-3 4-1 0,-11 1-15 15,-5 5 6-15,-4 3-9 0,-1 2-6 0,-1 4 1 16,-5 3-10-16,1 4 2 0,-4 5-2 0,-2 4-6 16,-6 2-3-16,-3 7-5 0,-5 8 0 0,2 6-1 15,-6 5 3-15,1 5 0 0,6 6-5 16,2 3 7-16,5 4-9 0,12 2 1 0,5-1 4 16,15-1-12-16,4-5 8 0,12-5-5 0,10-5 0 15,9-6 6-15,8-6-4 0,4-6 4 0,6-2-1 16,2-6-4-16,0-3 4 0,-1 0-5 15,1-8 5-15,-4-3 1 0,-2-3 1 0,0-4 2 16,-3-2-3-16,-4-1 7 0,-2-4-7 0,-6 1 2 16,-6 0 2-16,-2 4-7 0,-7 2 10 0,-5 1-3 15,-4 6-2-15,-1 3 9 0,-4 2-5 0,-1 4 10 16,0 1-1-16,0 1-5 0,0 0 0 16,0 4-8-16,-1 6 2 0,-7 3 0 0,3 6 1 15,-3 3 2-15,0 5-1 0,1 3-4 16,0 3 0-16,1 4-1 0,3 0 3 0,1 2-4 15,-2 3 6-15,4-1 0 0,-1 2-6 0,2-2 12 16,-1 0-11-16,2 1 1 0,1-2 3 0,0 0-8 16,3-2 5-16,-2-3-6 0,2-1-7 0,-2-3-4 15,0-4-27-15,0-1-36 0,-1-2-67 16,3-4-118-16,-3-5-363 0,-2-7-1075 0</inkml:trace>
  <inkml:trace contextRef="#ctx0" brushRef="#br0" timeOffset="2370.4825">25723 15505 2194 0,'0'0'266'0,"0"0"-56"16,0 0-38-16,25-133-34 0,-22 100-8 0,-2 4-15 15,-2 0-24-15,1 2-19 0,-2-1-22 0,-3 3-7 16,-3 1-8-16,-1 3-2 0,-2 1-5 15,-1 3-8-15,-4 0-6 0,1 2-4 0,-5 3-1 16,-4 3-4-16,-4 4 1 0,-3 4-2 0,-4 1-3 16,-4 8 4-16,-6 6-3 0,0 5-1 15,-5 2 4-15,1 5-6 0,-1 3 2 16,1 6 1-16,8 3-6 0,3 2 4 0,11 3-3 0,8-1-5 16,11-4 4-16,8-2-4 0,8-3 2 0,11-6-2 15,6-4 3-15,12-1-1 0,3-7 2 0,4-3 5 16,3-4-5-16,3-2 8 0,-2-4-1 0,-1-2-3 15,-3 0 6-15,0-8-10 0,-5 1 4 16,0-3 1-16,-2 0-6 0,-5 0 8 0,-3-1-4 16,-9 4 2-16,-5 0 7 0,-6 3-3 0,-4 1 5 15,-2 2 0-15,-3 1-3 0,0 0 0 0,0 0-5 16,0 5 4-16,0 3-5 0,-3 5 3 16,-2 4 2-16,-1 4-3 0,0 4 1 0,-2 3-2 15,2 2 2-15,0 4 3 0,1 4-1 16,0 3 1-16,1 2-4 0,-1-3-4 0,1 4 11 0,3-1-8 15,-3 2 3-15,4-2 1 0,-1 1-14 16,-1-3 5-16,2-4-1 0,0-1 1 0,0-2 8 16,0-2-5-16,0-1-7 0,0-3-22 0,-2-1-26 15,0-2-44-15,0-6-68 0,0-4-115 16,0-4-368-16,2-6-1025 0</inkml:trace>
  <inkml:trace contextRef="#ctx0" brushRef="#br0" timeOffset="2581.1435">26256 15813 2672 0,'0'0'329'0,"0"0"-183"0,0 0-25 16,0 0-3-16,0 0-20 0,0 0-16 0,0 0-15 16,0 0-24-16,0 0-21 0,0 0-11 15,0 0-8-15,0 0-2 0,0 0-3 0,0 0-4 16,73-57-21-16,-71 67-36 0,-1-2-55 0,-1 1-118 15,0-3-391-15,0-1-1110 0</inkml:trace>
  <inkml:trace contextRef="#ctx0" brushRef="#br0" timeOffset="3421.3699">27323 15358 2099 0,'0'0'253'0,"0"0"-35"0,0 0-22 16,0 0-24-16,0 0-31 0,0 0-20 0,0 0-34 15,0 0-32-15,0 0-22 0,0 0-16 16,0 0-2-16,0 0-6 0,0 0 0 0,0 0 5 15,-112 62 0-15,88-37 7 0,-3 2-3 16,1 5-3-16,-2 4-5 0,0 3-5 0,0 2-2 16,7 2 1-16,1 1 0 0,8-2 3 0,2-4-2 15,7-5-2-15,3-4-3 0,4-5 0 16,6-2 4-16,2-4-3 0,5-1 2 0,3-3-3 16,1-2-2-16,2-5 5 0,5-2 1 0,-3-4 3 15,1-1 1-15,1-1-3 0,-2-6-3 16,0-3-4-16,-4-2-3 0,-1-2-4 0,-1-3 1 0,-3 0-3 15,0-4-8-15,-3 0-6 0,-1-6-7 16,-2-3-7-16,-1-3 3 0,-2-4-1 0,-4-2 2 0,-3-1-3 16,-1-2-9-16,-7 0 8 0,-1-2 5 15,-4 1 11-15,-1 1 19 0,-1 1 3 0,0 4 3 16,1 4 1-16,3 3-4 0,4 4-4 16,3 1 2-16,4 5 0 0,5 1-1 0,8 2 2 0,6 1-2 15,6 2-3-15,6 1 7 0,6 1-3 16,-1 1 4-16,7 1 1 0,2 3-4 0,5-3 3 15,1 2-2-15,8-2-2 0,0 0 3 0,1 0-1 16,2 1 0-16,2-1 3 0,-1-2-1 0,-2-1 0 16,-2-1 1-16,-11 1 5 0,-9-2-2 15,-11 2 4-15,-9-1 1 0,-5 3-2 0,-3 3 11 16,-4-2 4-16,0 5 16 0,-6-1 9 0,-1 3-2 16,0 1-6-16,-8 2-17 0,-4 0-11 15,-3 8 3-15,-7 4-2 0,-4 7 10 0,-5 7 2 16,-7 4 1-16,-3 7 2 0,-8 3-2 0,-2 7-4 15,-2 7-5-15,-8 7-4 16,-6 9-5-16,0 8-9 0,-2 4 1 0,8 2-3 0,10-3-1 16,15-5 7-16,14-9-1 0,11-9-1 0,13-6-3 0,4-5 0 15,13-4 0-15,5-4-1 0,9-6 3 16,4-3-3-16,9-8-2 0,1-6-1 16,6-6-1-16,2-7 5 0,-2-3 3 0,3-1 5 15,-2-9 2-15,-3-2-4 0,-5-4-2 0,0-2 1 16,-7-5 2-16,-7 0 3 0,-9-3 5 0,-4 0-4 15,-5 2-2-15,-7 2-1 0,-4 2 1 0,-3 3 0 16,-4 2 1-16,-6 1-3 0,-6 4-6 0,-6 2 0 16,-7 0-1-16,-5 5 4 0,-4 3 5 15,-5 0-3-15,-4 8-1 0,-1 4-4 0,-3 0-7 16,1 4 6-16,1 3 4 0,4 0 3 0,7 3 0 16,1 0-17-16,10 0-19 0,5 0-31 0,10-1-42 15,8-2-47-15,4-3-78 0,10-1-243 16,2-7-743-16,-2-3-206 0</inkml:trace>
  <inkml:trace contextRef="#ctx0" brushRef="#br0" timeOffset="8974.6769">29606 15191 98 0,'0'0'395'0,"0"0"-125"0,0 0-72 16,0 0-71-16,0 0-37 0,0 0-31 0,0 0-15 15,0 0 38-15,0 0 47 0,0 0 44 0,0 0 18 16,0 0-21-16,0 57-22 0,-6-30-33 0,-3 6-12 15,-3 4-16-15,0 6-28 0,-8 5-11 16,1 2-15-16,-3 5-8 0,-1 4-1 0,-2 2-5 16,2 3-2-16,0-1-7 0,-2 0-2 0,2 1 0 15,1 2 2-15,-5 3 1 0,2 4 2 16,-3 1-4-16,-2 6-5 0,0 2-1 0,-1 2 3 16,-2 1 1-16,-3-1 1 0,3-2-2 0,-2-1-6 15,2-1-6-15,2-2-2 0,3-2 3 0,1-2 0 16,0-5 5-16,5-2-3 0,2-2-8 0,0-6-5 15,2-4 0-15,4-5-2 0,3-3 0 16,-2-6-15-16,6-4-18 0,-1-8-29 0,4-5-57 16,-1-7-78-16,4-6-160 0,-1-6-246 0,2-2-471 0</inkml:trace>
  <inkml:trace contextRef="#ctx0" brushRef="#br0" timeOffset="9437.2116">29130 14561 0 0,'0'0'0'16,"0"0"119"-16,0 0 241 0,0 0-60 0,0 0-57 15,0 0-100-15,0 0-30 0,0 0-5 0,-141-20 4 16,114 36 4-16,-6 8-11 0,1 2-18 16,-7 6-26-16,1 5-20 0,1 2-15 0,-2 5-5 15,4 5-6-15,2 2-7 0,7 2-2 0,-1-2-4 16,9 0 4-16,6-5-1 0,8-4 1 16,5-8 1-16,6-9 1 0,9-6 13 0,8-8 17 15,3-7 20-15,5-4 10 0,5-9-6 16,2-7-7-16,4-4-17 0,-1-5-10 0,0-5-2 0,-1-4-6 15,-2-4 6-15,-5-1-2 0,-3-2-2 0,-4-2-3 16,-1 2-4-16,-6-2-2 0,-1 5-4 16,-3 1 3-16,-2 4 0 0,-6 3-1 0,-1 3 6 15,-7 3 0-15,-5 2-5 0,-2 4-2 0,-6 3-9 16,-2 5-6-16,0 1-8 0,-2 4-8 16,-1 4-2-16,-3 1-3 0,-2 1 9 0,-3 9 0 15,4 3 5-15,-1 4-2 0,2 4-8 0,3 3-15 16,3 2-22-16,6 6-41 0,4 2-70 15,6 6-184-15,-1-10-399 0,6-9-256 0</inkml:trace>
  <inkml:trace contextRef="#ctx0" brushRef="#br0" timeOffset="9834.9571">30650 16154 2528 0,'0'0'23'0,"0"0"-31"15,0 0-12-15,0 0-10 0,0 0 6 0,0 0 16 16,-121-2 7-16,92 17 9 0,-2 4 10 16,-6 4 8-16,1 5 3 0,-3 7 1 0,1 3-6 15,4 6-14-15,5 2-2 0,7 3-9 0,6 1-1 16,6-2 0-16,10 0-2 0,0-2 3 0,9-4-3 15,5-3-1-15,11-5 1 16,4-5-2-16,5-8 5 0,9-7 8 0,3-9 6 0,0-5 7 16,3-8 2-16,2-11 2 0,-2-5 1 0,-2-6 0 15,-4-6 7-15,-4-3 5 0,-5-7 2 16,-2-3-1-16,-6-5-2 0,-4-4-2 0,-5-2-2 0,-4 3-1 16,-5 0-1-16,-7 3-6 0,-1 4-6 0,-9 4 4 15,-9 7-7-15,-7 3-2 0,-10 4-7 0,-7 6-12 16,-11 8-4-16,-10 6-7 0,-14 9 0 15,-8 3-4-15,-14 15-15 0,-10 8-89 0,24-2-382 16,26-4-1117-16</inkml:trace>
  <inkml:trace contextRef="#ctx0" brushRef="#br0" timeOffset="10639.6965">18812 18382 1143 0,'0'0'98'0,"0"0"-65"0,0 0-68 0,0 0 5 15,0 0-42-15,0 0 35 0,0 0 46 0,0 0-9 16,0 0 11-16,0 0-7 0,0 0 15 0,137-21-2 16,-90 23 3-16,7-2-1 0,7 0-19 0,7 0 9 15,6-5-11-15,8 1 7 0,7-2 7 16,6-1-10-16,7-3 9 0,8-1 0 15,3-3-4-15,8 1 19 0,7-3-5 0,7-1 9 0,6-3 7 16,5-4-2-16,9 0 24 0,4-3 50 16,9-4 38-16,4-2 26 0,7-1 7 0,5-2-31 15,52-10-24-15,40-10-5 0,27-3-36 0,17-1-13 16,-35 8-4-16,-23 10-29 0,-18 3 18 0,1 4-10 16,5 2-14-16,1-2 6 0,6 3-9 0,1 1-3 15,-3 0-1-15,-1 2-7 0,-2 1-6 16,-4-1-2-16,-5 1 5 0,-7 2-8 0,-7 0 6 0,-9 3 0 15,-12 1-11-15,-13 2 8 0,-12 3-7 16,-16 2 2-16,-16 2 3 0,-18 1-10 16,-17 3 7-16,-22-1-6 0,-14 2-2 0,-21 3 6 15,-17 0-11-15,-15 2-4 0,-14 0-23 0,-13 2-60 16,-8 1-58-16,-18 0-118 0,-14 0-214 0,5 0-483 16,8 3-100-16</inkml:trace>
  <inkml:trace contextRef="#ctx0" brushRef="#br0" timeOffset="11160.4431">20005 18917 896 0,'0'0'194'0,"0"0"-38"0,0 0-112 16,0 0-58-16,0 0 10 0,0 0 32 0,0 0-9 15,0 0 18-15,0 0-25 0,0 0 3 16,0 0 20-16,0 0-22 0,125-80 9 0,-92 69-20 15,3-2-10-15,6 1 18 0,8-1 0 0,4 1 20 16,2-1 4-16,7 1-5 0,6-1-69 0,3 2-20 16,4 0 1-16,5 1-13 0,6-1 73 15,3 2 18-15,4-1-11 0,7-1 13 0,7 1-6 16,3 0 1-16,5-2 18 0,6 0 2 0,6-1-3 16,5-1-8-16,39-4-12 0,37-5 5 0,40-4 6 15,28-7 1-15,-5 2 0 0,-10 2-10 16,-13-1-3-16,-10 4-11 0,-16 0 0 0,-8 3 6 0,-8 1 14 15,5-2 25-15,1 1-5 0,0-2 23 16,1 1-4-16,1 0 12 0,-2-2 21 16,0 1-15-16,-3 1 9 0,-2 3-21 0,-5-2-21 0,-5 4-11 15,-6 1-11-15,-6 2 0 0,-9 3 7 16,-9 2-5-16,-12 5-12 0,-13 0-22 0,-11 3 5 16,-17 3-7-16,-13 1 13 0,-17 1-5 0,-14 6-75 15,-17 2-120-15,-19-1-328 0,-16-2-937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1-26T15:53:57.33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1651 1487 0 0,'0'0'0'0,"0"0"0"0,0 0 0 16,0 0 0-16,0 0 252 0,0 0 54 0,0 0-18 16,0 0-34-16,0 0-14 0,0 0-7 15,77-122-20-15,-71 112-9 0,3-1-22 0,-3 2-19 16,-3 0-18-16,-1-2-21 0,0 3-18 16,-2-3-17-16,0 0-5 0,0 0-8 0,-4 1-8 0,-2 3-10 15,2 0-9-15,-5-1-14 0,4 2-1 0,-5 0 5 16,-3 2-2-16,-2-1-12 0,-10 3 5 0,-10 2-15 15,-3-2-5-15,-3 11 13 0,6 1-2 16,4 1 3-16,-6 5-3 0,2 4-3 16,-4 4-7-16,-3 0-1 0,-2 7-1 0,1 1-2 15,4 4-7-15,6-1 0 0,3 3 1 0,7 0-4 0,6 1 3 16,8-2 0-16,5 0 0 16,4-3 1-16,2-1 4 0,9 0-1 0,5-6-5 0,0-1 5 15,3-3-4-15,3-5 0 0,3-3 4 0,-2-2-2 16,2-5 0-16,-2-3-1 0,0-3-2 15,-2-1 5-15,-1-2-3 0,-1-5 7 0,-1-2 3 16,-5-2-2-16,-3-2-1 0,1-1 5 0,-4 2-7 16,-4-1 10-16,-1-1 9 0,-2 2-9 0,0 1 2 15,0 1-11-15,-3 2-8 0,-4 1 8 16,2 2 1-16,-5 0-2 0,-1 2 9 0,1 2-15 16,-5 0 1-16,1 1 2 0,-3 7-10 15,4 1 9-15,-5 3-1 0,3 4-3 0,-1 1 7 0,3 1-5 16,1 3 1-16,2 1-1 0,4 1-2 15,4 2 3-15,2-2-3 0,2 2 3 16,6 0 0-16,2-1-1 0,5 2 0 0,3-5 2 16,11 5 0-16,9-1-5 0,3-3-11 0,3-2-3 0,-3-10-11 15,-6-9-3-15,0-1-3 0,-3-6-16 16,2-3-9-16,-1-4-24 0,0-2-32 16,-1-3-38-16,0-3-53 0,2-1-74 0,-3-3-113 0,-3-3-159 15,-1-1-229-15,-8 5-21 0,-8 9 697 0</inkml:trace>
  <inkml:trace contextRef="#ctx0" brushRef="#br0" timeOffset="347.5086">1924 1728 0 0,'0'0'569'0,"0"0"146"0,0 0-137 0,0 0-162 0,0 0-108 16,0 0-79-16,0 0-102 0,0 0-62 0,0 0-58 15,0 0-43-15,0 0 17 0,0 0 6 16,0 0 21-16,0 0 28 0,22-19-11 0,5 33-8 16,2 1-6-16,-1 0-2 0,3-1-2 0,2 0 4 15,-2 0-1-15,1-1-2 0,-1-1 12 16,-1-1-6-16,-2-3 0 0,-2-1-3 0,0-4-22 15,-3 1-2 1,-2-4-19-16,-2 0-13 0,-5-4-7 0,0-4-20 0,-6 0-4 0,-2-3 0 0,-1-3 9 16,-4-2 15-16,-1 1 15 0,0-3 15 15,-6 0 10-15,-4-2 8 0,-4 2 6 0,-3 0 0 0,-2-1 11 16,-2 2 17-16,0 2 22 0,0 1 24 16,-1 2 20-16,1 1 1 0,2 5-3 0,-1 1-9 15,2 4-13-15,5 1-12 0,-2 1-15 0,5 5-11 16,-2 4-20-16,2 2-1 0,-1 6-2 0,0 3 0 15,1 4 3-15,-1 5 1 16,2 2-3 0,2 4-7-16,0 2 1 0,-2 5-3 0,1 1 1 15,-2 6 3-15,1 2 0 0,-2 2-8 0,4-1-18 0,1-1-38 0,0-5-51 0,5-6-63 0,1-6-72 16,0-10-140-16,7-8-510 0,-4-7-641 0</inkml:trace>
  <inkml:trace contextRef="#ctx0" brushRef="#br0" timeOffset="2192.1781">2653 1414 2770 0,'0'0'39'16,"0"0"-24"-16,0 0-16 0,0 0 20 0,0 0 33 15,0 0 27-15,0 0 7 0,0 0-18 16,-44 138-19-16,31-87-17 0,5 5 1 0,2 5-1 15,0 7-9-15,3 4 2 0,-1 5-8 0,3 2-5 16,-1 3-2-16,2-2-4 0,2 0-2 0,-2-4 1 16,7-7 1-16,2-8-2 0,1-9 1 0,1-8-1 15,-1-8 1-15,-2-7 1 0,-4-8-2 16,1-7 1-16,-1-3 2 0,-3-5 6 0,-1-3 16 16,0-3 19-16,0 0 15 0,0-5-8 0,-3-8-17 15,-5-6-21-15,-2-7-18 0,-3-8 1 0,-4-5 2 16,-3-9-3-16,5-7-3 0,-5-10-6 15,2-7 1-15,-2-7 0 0,0-9-1 0,1-3 0 0,-2-3-5 16,-1-4-6-16,1 1 3 0,-3-1 0 16,0-1 7-16,8 19 6 0,0 9-3 0,3 11 18 15,3 12-15-15,2-2 2 0,0-2 2 16,5 1-23-16,2 0 12 0,1 2-10 0,3 4-6 16,7 4 4-16,5 3-7 0,4 6 4 0,3 6 9 15,5 6-2-15,3 2 7 0,0 8-4 16,4 2 2-16,-1 6 2 0,-1 3 4 0,1 3 5 0,-3 9 2 15,-1 6 11-15,-3 7-6 0,-4 5 4 0,-3 7 4 16,-3 22-3-16,-6 21 12 0,-9 15-9 16,-2 11-3-16,-13-7-2 0,-4-12-7 0,-3-13 6 15,-1-8-1-15,3-11-2 0,-2-11 2 0,-2-9 0 16,0-7 2-16,1-4 1 0,-2-5 2 16,1-5 2-16,4-3 3 0,1-6 2 0,4-4-2 15,0-2 1-15,5 0 1 0,-1-3-8 0,6-6 1 16,0-5-14-16,4-4-18 0,7-6-2 0,4-3-4 15,9-4 5-15,4-2 11 0,6-3 3 0,8 1 1 16,2-3 1-16,1 4-1 0,4 3 0 16,-2 2 0-16,-2 4 4 0,-3 4 0 0,-1 4 3 15,1 1-4-15,-6 2 0 0,2 4 1 0,-3 3-2 16,-5 1 7-16,1 2-2 0,-6 3 2 16,-1 2-1-16,-3-1-5 0,-2 4 2 0,-3 3-1 15,1 1 1-15,-3 3 3 0,-4-1 0 0,-2 2 3 16,-3 2 3-16,-1 2-1 0,1 4 7 15,-2-1-3-15,-6 5 1 0,-6 0 2 16,0 2-2-16,-2 2 0 0,-1-3-1 0,-2-2-1 0,3-1-1 0,-1-4-1 16,3-1-1-16,-1-3-2 0,-1-3 0 15,5-3 2-15,2-1-2 16,4-4 4-16,2-1-3 0,2-1-3 0,0-1-1 0,0 0-4 16,0 0 0-16,1 0-4 0,3-4-6 0,3-2 3 0,4-4 1 15,3-2 4-15,2-1 5 16,-1-2 2-16,2 0 1 0,1 0-2 0,1 1 1 15,0-2-3-15,1 1 2 0,-1 0 1 0,0 0-1 16,0 0 3-16,0 1-5 0,-3 2 1 0,-1 1 2 16,0 0-3-16,-2 1 3 0,-2 3 2 0,-2 2-1 15,-1 0-1-15,-2 2-3 0,-2 0-1 16,-2 3-3-16,-2 0 5 0,0 0 0 0,0 0 0 16,0 0 1-16,0 0-2 0,0 0-1 0,0 0 2 15,0 0 1-15,0 0-1 0,0 0-1 0,0 1-1 16,0 1-2-16,0 0 2 15,-1 1 14-15,-2 5 2 0,1 0 5 16,0 3 0-16,1-2-11 0,0 0-5 16,0-1-2-16,0 2-1 0,-3-1 4 0,2 0 0 15,2-2 3-15,0 0-3 0,0 0-4 0,0-3 2 0,0 1-2 0,0-2 2 0,0-1 0 16,0 1-1-16,0-2-2 0,0-1 0 0,0 0 3 16,0 0 0-16,0 0-2 0,0 0 3 0,0 0-6 15,2 0-3-15,-2 0 0 0,2 0 2 16,1-2 16-16,0-1 9 0,4-1 2 15,-1-2 3-15,0 2-11 0,0-1 2 0,0-1 5 16,-2 1-1-16,0-2-2 0,-2-1-3 0,1-1-1 16,0 2 1-16,-1-2 2 0,-1 2-3 0,0-3-2 15,-1-2 1-15,0 2-8 0,2-1 1 0,-2 1-6 16,0 1 2-16,-2 1 3 0,2 0 3 0,0 2 4 16,-1 0-2-16,-1 1-1 0,1 2-2 15,-2 0-2-15,2 2-2 0,-1 0 4 0,2 0 0 16,-1 1 0-16,1 0-1 0,0-2-2 0,-1 2-2 15,1 0 1-15,0 0 0 0,0 0 1 16,0 0-3-16,0 0-3 16,0 0 4-16,-1 0-1 0,1 0 7 0,0 0 8 15,0 0-5-15,-1 0-7 0,1 0 1 0,0 0-15 0,-2-1 6 16,0-1 6-16,0 0-6 0,0 1 12 0,0-1-6 16,0 0 0-16,2 2-2 0,0 0 0 0,0 0 1 0,0 0 0 15,0 0 0-15,0 0-6 0,0 0 3 16,0 0-2-16,0 0 1 0,0 0 8 15,0 0-9-15,0 0-1 0,0-1 0 0,0 1-6 16,0 0 3-16,0 0 3 0,0 0-4 16,0-1 5-16,0 1-10 0,2 0-2 0,-1-1 0 0,0 1-7 15,0-1 3-15,-1 1 1 0,1-2-1 0,1 0 7 16,3-1 8-16,1-2 1 0,3-2 5 0,1 0 3 16,1 0-3-16,-4 1 3 15,2 2 0-15,-3 0-6 0,0 0 4 0,-2 1 3 0,1 0 1 16,-2 0 9-16,1 1-7 0,-2-2-3 0,-1 2 2 15,0 0-7-15,-1 1 10 0,0 0 3 0,0 1-1 16,0 0 4-16,0 0-3 0,0 0-4 16,0 0 3-16,0 0-4 0,0 0 4 0,0 0-3 0,0 0-8 15,-1 1-5-15,1-1-1 0,-1 1 0 16,1-1 1-16,0 0 4 0,0 2-6 16,0-2-4-16,0 0 2 0,-1 0-7 0,1 0 5 0,0 1 5 15,0-1-3-15,0 0 8 0,0 0-5 0,0 0-5 16,0 0 4-16,0 0-6 0,0 0 0 15,1 2 9-15,1 1 5 0,6-1 5 16,0 0 5-16,3-1-5 0,1-1 0 0,2 0 2 0,4-5 1 16,3-6 0-16,1 0-2 0,-1-3-9 0,1-2 1 15,-3 1 4-15,-3 1 2 16,-5 2 12-16,0 0-1 0,0-3-3 0,-3 0-1 16,3-2-4-16,-3-1 0 0,-2 0 2 0,-1-1 2 0,-4 1-3 15,1 1-3-15,-4 0-7 0,2 4 7 16,-3 0-1-16,-4 2 4 0,3 1 5 0,-3 3-10 15,0 2-4-15,3 2-2 0,-3 2-6 0,3 1-1 0,-3 2 6 16,-1 8 7-16,-1 4-3 0,-1 7 3 16,-3 14-3-16,-5 13-10 0,-2 13 10 0,-1 6-4 15,6-1 0-15,3-4 7 0,1-3-3 16,1 1 1-16,3-3 1 0,-1 0-2 16,3-4 2-16,-1-5 1 0,3-2-7 0,0-4 4 0,1-2 1 15,0-5 1-15,1-2 5 0,0-5-4 16,0-4-3-16,1-5-7 0,0-3-7 0,0-3-7 0,0-4-13 15,0-4-15-15,0-1-15 0,1-2-23 16,1-2-6-16,4-2-12 0,-2-6-52 0,5-6-94 16,1-3-234-16,-3 1-437 0,-1 5-441 0</inkml:trace>
  <inkml:trace contextRef="#ctx0" brushRef="#br0" timeOffset="2843.6071">3606 1415 0 0,'0'0'186'0,"0"0"156"0,0 0-16 16,0 0-22-16,0 0-28 0,0 0-46 0,0 0-58 16,0 0-46-16,129-118-28 0,-117 111-16 0,-2 1-10 15,0 2 1-15,-1 0-25 0,-4 2-18 16,-3 2-10-16,-1 0-5 0,-1 0 15 16,0 0 14-16,0 2 0 0,-1 3 41 0,-3 2 32 15,-1 6 3-15,-4 3 8 0,-2 4-41 0,-3 1-36 16,-1 1-8-16,-3 0-13 15,2 0-2-15,-1-2-9 16,-1 2-9-16,4-2 0 0,4-1-10 0,3-1 3 0,3-3-3 16,3-3-4-16,1 1 2 0,0-1-2 0,5-2 6 0,4-1-2 0,3-2 6 15,4-3 0-15,3-1-5 0,1-3 9 0,2 1-10 16,1-7 7-16,-2-2 4 0,4-2-5 0,-2-2 7 16,1-2-8-16,0-1-5 0,-2-1-3 15,-2 0-1-15,-2-2-2 0,-3-1 0 0,-2 1 3 0,-3-1 4 16,-2 2-2-16,-3 1 1 0,-2 0 1 15,-3 1-2-15,2 1 3 0,-2 1 0 0,0 3-1 16,-2 3 3-16,-1 0 0 0,0 4-2 0,1 0-3 16,0 2-4-16,1 1-4 0,-1 0-15 0,0 1-1 15,0 5-2-15,1 5 3 0,-4 1 10 16,1 5 4-16,2 0 3 0,0 2 3 0,2 2 4 16,0 0 3-16,5-2 1 0,4 1 0 0,2-5-5 15,3 2-2-15,3-6-1 0,3-2 4 16,2-3 4-16,4-4-1 0,-1-1 3 0,2-2-3 15,-1-7-1-15,-2-3 2 16,1-2 0-16,-2-1-1 0,-2-4 2 0,-3-2-3 0,-1-3 0 16,-2-2 5-16,-1-5-2 0,-2 1 3 0,-3 0-1 0,1 3 0 15,-6 1 10-15,0 3-2 0,-3-3 15 16,1 0-14-16,-2-3-6 0,0 1 2 0,0 0-13 16,0 2 22-16,-3 2-3 0,-2 4 18 0,1 4 9 15,1 4-7-15,-1 3 2 0,1 3-28 0,2 3-22 16,-1 2-23-16,1 0-18 0,1 2 17 0,-1 6 9 15,0 5 26-15,1 4 11 0,0 4-9 16,0 13 2-16,1 12-4 16,-1 8-6-16,0 7 3 15,0-7-22-15,2-4-39 0,1-5-48 0,2-8-74 0,0-3-59 0,1-7-56 0,-1-7-67 0,1-8-119 16,-3-4-230-16,2-5-20 0,-4-1 573 16</inkml:trace>
  <inkml:trace contextRef="#ctx0" brushRef="#br0" timeOffset="2995.3911">4294 1345 0 0,'0'0'0'0,"0"0"233"0,0 0 339 0,0 0-71 16,0 0-81-16,0 0-106 0,0 0-95 16,0 0-81-16,0 0-72 0,0 0-54 0,0 0-33 15,0 0-14-15,0 0 1 0,-45-117 19 16,57 111-3-16,6-1-86 0,4 0-274 16,-4 0-509-16,-5 4-96 0</inkml:trace>
  <inkml:trace contextRef="#ctx0" brushRef="#br0" timeOffset="3415.5536">4909 745 744 0,'0'0'647'0,"0"0"-290"16,0 0-39-16,0 0-66 0,0 0-58 15,0 0-72-15,0 0-46 0,0 0-22 16,0 0-28-16,0 0 3 0,0 0 0 0,0 0-3 0,0 0-2 15,47-117-8-15,-30 109-4 0,0 0-3 16,0 2 2-16,-2 2-2 0,-1 1-7 0,-2 3-2 16,0 0-3-16,-1 4-1 0,-3 5 9 0,0 2 1 15,0 2 9-15,-4 6 5 0,0 2 1 0,-4 4 7 16,-1 1-6 0,-6 3 4-16,-3 0-7 0,-2-1-3 0,-3-2 3 0,0-3-11 0,-1-1 2 15,3-4-2-15,0-3-8 0,2-4 5 0,3-1-10 16,2-3-1-16,1-1-3 0,3-2-4 0,2 0 9 15,0-1 1-15,6 1 5 0,3-2 7 16,1 1-6-16,3 0 1 0,5 3-6 16,0-2 0-16,1 2 6 0,2 1-3 0,0 1 5 0,1 0-4 15,-4 1-4-15,-1 2 1 0,0 2-1 0,-4 3 5 16,-1 2 2-16,-2-2 3 0,-5 10 9 0,-4 4-9 16,-1 5 2-16,-6 0-2 0,-8-5 0 15,-2-4 3-15,-3 0 7 0,-5-2 1 0,1 0-8 16,-2 0-5-16,-3-1-10 0,0-1-25 0,-2 1-24 15,-3-1-48-15,-2 0-89 0,-5 0-202 16,8-5-589-16,10-5-561 0</inkml:trace>
  <inkml:trace contextRef="#ctx0" brushRef="#br0" timeOffset="3853.5079">1840 2798 1727 0,'0'0'21'0,"0"0"7"16,-161 53 26-16,114-38 69 0,14-5 57 15,9-3 40-15,6-2 2 0,6-3-40 0,6-1-39 16,4-1-31-16,2 0-30 0,0 0-31 16,0 0-23-16,2 0-20 0,6 0 3 0,4-4 8 15,8-1 17-15,10-6 12 0,12-1-6 0,8-4-4 16,15-3-12-16,12 0-4 0,7-2 2 0,13-3 0 15,7 1-3-15,10-1-2 0,13-1-1 16,7-3 1-16,8 2 2 0,5 0 2 0,3 0-9 16,4 1 0-16,0 0-3 0,2 2-2 0,-2-3 3 15,-1 2-5-15,-2-2 3 0,-1 0-4 0,0 0 0 16,0 1 2-16,-5 0-1 0,-3 0-1 16,-1 6 1-16,-8 1-2 0,-4 1 2 0,-7 2-6 15,-9 2 3-15,-11 1-4 0,-6 2-1 0,-11 1 5 16,-10-1-4-16,-10 4 3 0,-10 0-1 0,-15 0-1 15,-10 4 4-15,-10-2 1 0,-11 3 14 16,-6 0 17-16,-3 0 9 16,-1 0-3-16,-4-4-16 0,0 0-17 0,-5 1-10 0,4-1-2 0,-3 1-1 15,-1 0-2-15,-1-1-2 0,1 2-5 0,-1-2-3 16,2 2-5-16,0-2-13 0,-2 2-15 0,5 1-28 16,-1-2-50-16,4 2-72 0,2 0-301 0,1 0-809 15</inkml:trace>
  <inkml:trace contextRef="#ctx0" brushRef="#br0" timeOffset="4239.1456">8551 1387 2223 0,'0'0'285'0,"0"0"-36"0,0 0-55 16,0 0-60-16,0 0-29 0,0 0-28 0,0 0-30 0,0 0-21 15,0 0-18-15,0 0-12 0,0 0-17 16,0 0 20-16,0 0 23 0,-29 50 12 0,26-10 19 16,-5 7-17-16,5 4-13 0,-3 2-6 0,4 3-6 15,-2 0 6-15,-2 3-1 0,-2 0 5 16,-1 4 7-16,-1 1-10 0,-3 2 0 15,2-2-6-15,1-1-5 0,-2-2 3 0,1-2-1 16,0-4 1-16,0-3-2 0,3-4 0 16,-1-7-4-16,0-7 1 0,0-3 1 15,4-5-2-15,-2-4-1 0,-1-3-4 0,4-4-7 0,-3-2-12 16,3-3-15-16,-2-1-24 0,-3-2-26 0,4-2-30 0,-3-2-49 16,0-3-121-16,4 0-523 0,-4-1-832 0</inkml:trace>
  <inkml:trace contextRef="#ctx0" brushRef="#br0" timeOffset="4648.6864">8609 1139 2419 0,'0'0'130'0,"0"0"-19"0,0 0-18 15,0 0-43-15,0 0-28 0,0 0-20 0,0 0 15 0,0 0 18 16,0 0 19-16,0 0 9 15,0 0-17-15,-119 159-19 0,80-98-12 0,4 0 1 16,-2 2 1-16,2 1 2 0,-4 1-8 0,-1 1 5 16,0-2-3-16,-3 0 2 0,-4-2 6 0,2-4-1 0,-2-3-5 15,5-8-4-15,5-7-3 0,7-10-5 16,9-9 5-16,9-10 3 0,4-6 6 0,7-3 3 16,1-2 2-16,1 0-1 0,7 0-8 0,3-4 7 15,9-4 2-15,8-4-1 0,13-3 1 16,3 0-12-16,12 0-3 0,-1 2 0 0,5-1 6 15,-1 1 1-15,0 0 3 0,-3 1-3 0,3 3-3 16,-6-1-4-16,-1 3-3 0,-4 0 2 0,-5 4 0 16,-6-1-1-16,-7 1-3 0,-8 0-2 15,-9 3 0-15,-4 0 0 0,-4 0 3 0,-3 0 5 0,-2 0 3 16,0 0 5-16,0 0 0 0,0 0-1 16,0 0 4-16,-2 0-6 0,1 0 0 15,-2 0-7-15,2 0-11 0,1 0-7 0,-1 0-18 16,1 0-21-16,0 0-39 0,0-2-65 0,0 1-96 0,9-2-137 15,-4 0-637-15,1 0-585 0</inkml:trace>
  <inkml:trace contextRef="#ctx0" brushRef="#br0" timeOffset="4936.5491">9303 1488 2164 0,'0'0'257'0,"0"0"14"0,0 0-24 0,0 0-53 16,0 0-45-16,0 0-50 0,0 0-43 0,0 0-23 16,0 0-16-16,0 0-7 0,0 0-6 0,0 0-2 15,129-55-2-15,-81 45 3 0,-1 1 2 16,4 0-3-16,0 1 7 0,-3 0-5 0,-1 0-4 16,-4 1 3-16,-3 2-6 0,-5 0 4 0,-3 0 3 15,-4 2-5-15,-7 0 2 16,-4 1-3-16,-6 1 2 0,-5 0 2 0,-2 2 3 15,-4-1-2-15,0 0-8 0,0 0-13 0,-2 0-21 0,-5-1-25 16,-2 1-33-16,-6 2-54 0,-4 4-98 0,2-1-300 16,5-2-703-16</inkml:trace>
  <inkml:trace contextRef="#ctx0" brushRef="#br0" timeOffset="5440.4511">9401 1519 1941 0,'0'0'158'0,"0"0"-45"0,0 0 41 0,0 0 32 0,0 0 2 16,0 0-43-16,0 0-43 0,0 0-31 0,0 0-18 15,-88 127-12-15,77-103 0 16,-1 5-2-16,-2 2-7 0,1-1 2 0,1 2-13 0,2-3-8 16,1-2-3-16,0-5-5 0,4-1 2 0,-1-5 3 15,2-2-1-15,-2-4 1 0,5-2-5 16,-1-3 0-16,1-3-1 0,1 0-2 0,0-2 4 15,0 0 1-15,0 0 4 0,0 0 4 0,0 0 4 16,0 0 3-16,2 0-1 0,1-3 3 0,6-3-11 16,5-2-4-16,4-2-3 0,8-5-5 15,4 1-1 1,2-1 0-16,-1 3 0 0,-1 2 0 0,0 1 1 0,-2 2-4 0,-3 3-2 16,3 2-5-16,-6 1 7 0,2 1 3 0,-1 0-2 0,-2 2 1 15,-4 5-4-15,1 1 1 0,-3 3 5 0,-2 3 3 16,-1 1-1-16,-2 4-1 0,0 3-1 0,-4 1 0 15,-2 2 1-15,-3 2-1 0,-1 0 3 16,0 1 4-16,-5 2-3 0,-5-1 5 0,-2-2-1 16,-2-1-2-16,-3-3 8 0,-3-1 2 15,-2-2 1-15,-1-1 0 0,-7-2-5 0,1 0-1 0,-2-1-1 16,-1-2 1-16,-1-2 1 0,-1-3-4 16,1-1 0-16,7-2-3 0,-1-3 1 15,5 1 1-15,5-3 1 0,2-1 2 0,0 0-2 16,3 0 2-16,3-1-3 0,-1-3-3 0,2 1 3 15,2-3-2-15,0 1-5 0,3-2-3 0,-3 1-13 16,4-2-20-16,2-1-22 0,0 0-45 0,2-3-69 16,8-1-121-16,-1-1-360 0,1 5-982 15</inkml:trace>
  <inkml:trace contextRef="#ctx0" brushRef="#br0" timeOffset="5699.2573">10318 1855 2765 0,'0'0'280'0,"0"0"-128"0,0 0-47 0,0 0-6 15,0 0 5-15,0 0-7 0,0 0-28 0,0 0-29 16,0 0-24-16,0 0-8 0,0 0-4 16,0 0-2-16,0 0 3 0,0 0-8 0,0 9 2 15,0-3 0-15,0 4 3 0,0-2 7 0,0 2-1 16,0-3-3-16,0-2-3 0,0-2-2 15,0-1-1-15,0-1 4 0,-1-1 6 0,1 0-3 16,-1 0-8-16,0 0-3 0,-1 0-21 0,1 0-17 16,-2 0-42-16,1-2-98 0,-2 0-205 0,0 0-729 15,4 0-587-15</inkml:trace>
  <inkml:trace contextRef="#ctx0" brushRef="#br0" timeOffset="6270.224">11438 1563 1538 0,'0'0'344'0,"0"0"-41"15,0 0-51-15,0 0-36 0,0 0-21 0,0 0-36 16,48-117-36-16,-45 99-29 0,-3 2-17 16,0-5-12-16,0 3-5 0,0-3-15 15,-4 0-12-15,-4 2-12 0,-3 1-6 0,1 1 2 0,0 3 11 16,-3 4-4-16,-2-1-2 0,-5-1-3 0,-1 2-17 15,-6-1 0-15,-1 1-8 0,-5 5 12 0,-5 1-2 16,-3 4-2-16,-17 4 16 0,-9 10-33 16,-5 9 8-16,1 4 1 0,15 0-13 15,15 2 19-15,13-1-2 0,11 0-3 0,6-2 0 0,8-1-3 16,5 1 3-16,7-2 0 0,10-1-2 16,10-3 3-16,6 1-3 0,10-4 3 15,2-3 8-15,5-3-2 0,3-7 2 16,1-2-2-16,-2-2 2 0,0-6-2 15,-1-5 0-15,-3-2 3 0,-3-2-11 0,-2-2 8 0,-6 1 0 0,-6-1 1 16,-3 0 14-16,-5-1-8 0,-8 0 10 0,-2-3 0 16,-5 2-12-16,-5-2 15 0,-2 4-7 15,-2 1 4-15,-1 3 7 0,0 1 0 0,0 5 9 16,-3 1 1-16,1 2-2 0,2 2-2 16,0 2-9-16,-2 0-3 0,2 0-4 0,0 0-12 0,0 0-2 15,0 0-9-15,0 0-6 0,0 4-7 0,-1 3-1 16,0 4 6-16,-3 7 9 0,0 9 9 0,-2 3 0 15,3 6 1-15,-4 1 3 0,1 5-7 0,0 2 9 16,-4 5-6-16,0 3-4 0,-1 2 7 16,-5 2-2-16,2 2 3 0,0 0-1 0,0-3-3 15,1-2-3-15,4-3-2 0,-1-3-3 0,4-2 3 16,-2-6 5-16,5-4-2 0,-1-3 2 16,3-2 1-16,-2-3-4 0,2-3 0 0,1-2-3 15,1-4-2-15,-1-2 0 0,0-2-10 0,0-3-16 0,0-4-30 16,0-2-44-16,3-2-65 15,-3 0-116-15,2-3-627 0,-2 0-812 0</inkml:trace>
  <inkml:trace contextRef="#ctx0" brushRef="#br0" timeOffset="6734.5076">7128 3266 2956 0,'0'0'131'0,"0"0"-27"0,0 0-35 16,-144-12-5-16,127 9 2 0,9 2 5 0,5 1-1 15,3 0-5-15,0-1-6 0,0 1-19 16,5-1-15-16,7-2-2 0,9 1-12 0,11-6 3 16,13-1 2-16,19 0-8 0,11-4 8 0,16 1-1 15,13-2-1-15,16-2 3 0,10 0-9 16,6-2-1 31,11 1-1-47,0-3-3 0,5 2 2 0,6-2 0 0,-3 2 0 0,1 0-1 0,3 0 4 0,-4 3-3 0,3 2 1 0,-6-1 0 0,-5 2-3 0,-3 3 0 0,-5 1 1 0,-7 0-8 0,-6 2 5 15,-8 1-1-15,-6 0 0 0,-10 1 7 16,-11 2-7-16,-9-1 2 0,-14 3-2 0,-12-1-3 16,-16 0 4-16,-11 1 0 0,-11 0 0 0,-13-2 2 15,-4 1-2-15,-1 0-6 0,-9 0-9 0,-6 0-15 16,-8-1-22-16,-7 2-27 0,-7 2-29 16,-7 4-46-16,-5 0-59 0,-5 2-236 0,13-2-725 15,13-2-485-15</inkml:trace>
  <inkml:trace contextRef="#ctx0" brushRef="#br0" timeOffset="7134.4709">6700 3793 2110 0,'0'0'927'0,"0"0"-913"16,-142-4 3-16,110 3 7 0,14 0 21 15,10 1 18-15,7 0 3 0,1 0-12 0,8 0-17 16,6-3-7-16,13 0 9 0,6-2 12 0,15 0-2 16,14-2-9-16,15-1-10 0,16-2-7 15,13 0-3-15,15-1-3 0,10-1-3 0,9-1-2 16,5-2-5-16,6-1-1 16,0 0 0-16,1 0 0 0,-4 1 2 0,-1 0 0 15,-9 1 0-15,-1 2-2 0,-8 0 0 16,-9 2 1-16,-2 0-2 0,-9 3 3 15,-11 0-2-15,-4 2-2 0,-8 0-2 0,-8 3-4 0,-12 0 2 0,-8 2 1 0,-16-2 1 16,-10 1 3-16,-11 2-3 0,-9-2 2 0,-6 1 14 16,-6-1 11-16,0 0 7 0,-1 1-4 15,-7 0-13-15,1-2-15 0,-3-1-6 0,-3 0-2 16,1 0 3-16,0-2 2 0,0 1-1 0,0 1-2 16,5 1-7-16,-1 0-3 0,5 0-11 15,1-1-12-15,2 1-23 0,0-3-39 16,6-3-101-16,5-5-154 0,2 2-675 0,-3 1-692 0</inkml:trace>
  <inkml:trace contextRef="#ctx0" brushRef="#br0" timeOffset="7523.1381">13420 2051 1587 0,'0'0'360'0,"0"0"-170"0,0 0 27 15,0 0 20-15,0 0-24 0,0 0-25 16,0 0-35-16,-121-32-29 0,118 30-7 0,0 1-30 15,1 1-18-15,2 0-16 0,0 0-28 0,0 0 5 16,0 0-10-16,2 0-6 0,1-1-2 16,-2 1-9-16,1-1-7 0,6 0-2 0,3-3 2 15,10 1 2-15,9-2 8 0,8-2 0 0,5 1-5 16,3 0 3-16,2 1-4 16,0 2-2-16,-1-2 8 0,-3 3-13 0,-4 0 8 15,-1 0-1-15,-5 1-10 0,-2 2 2 16,1-1-18-16,-6 0-19 0,-2 0-24 0,-6 1-42 0,-1 5-51 0,-6 0-75 15,-3 1-118-15,-3-1-280 0,-5-1-637 0</inkml:trace>
  <inkml:trace contextRef="#ctx0" brushRef="#br0" timeOffset="7723.3636">13129 2444 2391 0,'0'0'181'0,"0"0"-32"0,0 0-32 0,0 0-26 0,0 0-3 0,0 0-33 15,0 0-32-15,0 0 14 0,0 0 8 16,0 0 8-16,0 0 11 0,134-9-33 16,-82 2-18-16,7-3-2 0,5 1-3 0,5-2-1 15,6 1-4-15,0 0-17 0,7-2-30 16,3 2-55-16,0-1-100 0,5-3-198 16,-22 4-581-16,-25 3-616 0</inkml:trace>
  <inkml:trace contextRef="#ctx0" brushRef="#br0" timeOffset="8090.1955">15208 1609 994 0,'0'0'873'16,"0"0"-661"-16,0 0 42 0,0 0-3 0,0 0-21 16,0 0-38-16,0 0-55 0,0 0-49 15,0 0-37-15,0 0-30 0,0 0-16 0,0 0-1 0,0 0 0 16,0 0 3-16,125-77-1 0,-67 72-1 0,3 3 6 16,3-3-4-16,5 3 6 0,2-2 3 15,5 0-4-15,-3 2 4 16,2-1-7-16,0 1-4 0,-3 1 0 0,2-3-2 15,-6 3 1-15,-3 0-1 0,-4-1 4 0,-3 0-4 0,-6 1 2 16,-7-1-1-16,-5 2-6 0,-1-2 3 0,-7 1 0 16,-4 0-4-16,-8-1-6 0,-3 0-23 0,-9 1-27 15,-2-1-40-15,-6 2-61 0,0-1-84 0,0 1-162 16,-4 0-109-16,-2 0-378 0,2 1-144 16</inkml:trace>
  <inkml:trace contextRef="#ctx0" brushRef="#br0" timeOffset="8406.2893">16072 1492 940 0,'0'0'485'0,"0"0"-127"0,0 0-44 0,0 0-46 15,0 0-36-15,0 0-87 0,0 0-78 0,0 0-7 16,0 0 6-16,0 0 8 0,0 0 8 0,0 0-32 16,0 0-17-16,-82 116-3 0,73-82 2 0,5 4 0 15,-3 5 2-15,-1 3-2 16,3 4-1-16,-2-1 3 0,4 5-6 0,-4 0-3 0,3 1-9 15,-2 3-5 1,4-2 2-16,-5 1 0 0,5-1 5 0,-5-1 1 0,4-1 1 0,-2 0-3 16,0-2 1-16,2-4-8 0,-2-3-2 15,3-3-2-15,-1-2-5 0,-2-4 5 16,4-1-1-16,-1-6-1 0,-1 1 6 0,-1-5-5 0,2 0-1 16,2-5 1-16,-1-5-8 0,0-1 6 0,0-2-1 15,0-3-4-15,1-2-3 0,-1-2-16 0,1-2-20 16,0-2-23-16,0-1-30 0,0 0-32 0,0 0-63 15,2-5-189-15,0 0-643 0,4 0-593 16</inkml:trace>
  <inkml:trace contextRef="#ctx0" brushRef="#br0" timeOffset="9111.8696">16768 2466 2495 0,'0'0'173'0,"0"0"-50"16,0 0-51-16,0 0-35 0,0 0-1 15,0 0 9-15,0 0 6 0,0 0-5 0,0 0-5 16,0 0-10-16,150-39-10 0,-110 35-7 0,2-1-2 16,2-1-9-16,0 0 3 0,3-2 3 15,-4-3 3-15,-3 2 2 0,-2-4-1 0,-4 1 0 16,-4 3 2-16,-3-4 2 15,-6 1 9-15,-7-1 7 0,-2 0 4 16,-3-2 1-16,-3 0-9 0,-3-2-7 0,-2 2-4 16,-2-1 1-16,1 3-3 0,-8 0-1 0,0 0-8 0,-6 2-9 15,2 1 4-15,-7 0-1 0,0 2 2 0,-4 1 6 0,-4 4-7 16,-2 1-3-16,-5 2 0 0,-2 1-6 0,0 5 5 16,-2 3 4-16,0 3-2 0,2 2 6 15,-1 4-5-15,4 3-2 0,0 4 1 16,-3 2-2-16,4 4 5 0,0 4 1 0,1 1-1 0,4 3-1 15,4 1-2-15,4 1 0 0,6-1 1 0,6 0 2 16,4 1 0-16,3-3 0 0,7 1-2 0,7 0-1 16,7-1 4-16,3-2 2 0,8-3 4 15,4-2 5-15,4-4-3 0,3-2 0 0,7-4-2 16,4-3-1-16,9-1 3 0,1-6 1 16,7-2-3-16,1-3-3 0,1-2-1 15,0-4-3-15,1 1 5 0,-6-2-1 0,-3-4 1 0,-7-3 0 16,-2 0 0-16,-6-2-2 0,-8-1 2 0,-5 1 2 15,-8-3 1-15,-6 5 7 0,-9-2 5 0,-4 1 5 16,-3 1-1-16,-5-1-1 0,-2 1-6 16,0 0-2-16,0 0-3 0,-2 0 0 15,-5 2-2-15,4 2-3 0,-2 0 0 0,2 2-3 0,2-1 2 16,0 2-5-16,1 0 1 16,0 1-6-16,0 0 1 0,0 0 0 0,0 0 0 0,-1 0 5 15,1 0-5-15,0 0-1 0,0 0-2 0,0 0-5 16,0 0 6-16,0 0 0 0,0 0 3 0,0 0 5 15,0-1-8-15,0 1 2 0,0 0-3 0,0 0 1 16,0 0 4-16,0 0-2 16,0 0 2-16,0 0-8 0,0 0 2 0,0 0-3 0,0 0-12 15,0 0-2-15,0 0-22 0,0-2-27 0,-1 2-34 16,-2 0-43-16,0 0-108 0,0 3-780 16,-1-1-696-16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1-26T15:58:02.50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3703 4755 2010 0,'0'0'133'15,"0"0"-24"-15,0 0-59 0,0 0-46 0,0 0-25 0,0 0-27 16,0 0 30-16,0 0 24 0,0 0 34 16,0 0 42-16,0 0-7 0,0 0-7 0,14 127-4 15,-22-95-5-15,-2 3-12 0,-6 2-6 0,0-1-6 16,-3-1-5-16,-1-1-4 0,-2-3-5 16,-1-5 2-16,1 0 2 0,-2-4 0 0,-3-3 4 15,0-2 2-15,-1-4 0 0,0 0 2 0,-3-4 2 16,-1-3 0-16,1-3-2 0,-2-2 0 0,3-2-3 15,3-4 0-15,-1-3-1 16,7-5-2-16,0-1 0 0,2-5-2 16,5 0-3-16,1-3-3 0,3-5-9 0,3-1-4 0,3-2-4 0,2-4-4 15,2 2 1-15,3 2-3 0,4 2-2 16,3 0 2-16,7 0-7 0,1 3-2 0,6-1 1 16,5 0-4-16,5 1 7 0,11 2 4 0,3 1 1 0,7 1 2 15,2 3 2-15,2 3 2 0,4 1 2 16,0 2 3-16,2 1-2 0,0 2-1 15,2 1 0-15,-2 0-6 0,1 2 7 0,-2 1 1 0,-1 0 0 16,-2 3 6-16,-3-2-7 0,-5 1 0 16,-4 3 0-16,-5-3-2 0,-3 2 10 0,-6 0 1 15,-3 1-2-15,-6-1 1 0,-6 1-8 0,-3 0-5 16,-7 0 2-16,-3 0-1 0,-3 0 0 16,-4 0 1-16,1 0 6 0,-1 0 4 0,0 0 9 15,0 0 7-15,0 0 1 0,0 0 5 0,0 0-5 16,0 0-3-16,0 0-5 0,0-1-12 0,0-2-15 15,0 0-14-15,0-2-15 0,2 0-22 0,2 1-42 16,-1-1-74-16,2 3-168 0,0 0-596 16,-3 1-687-16</inkml:trace>
  <inkml:trace contextRef="#ctx0" brushRef="#br0" timeOffset="308.6062">5244 4487 2315 0,'0'0'380'0,"0"0"-190"0,0 0-38 0,0 0-36 0,0 0-26 16,0 0-28-16,0 0-29 0,0 0-8 16,0 0-4-16,0 0-1 0,0 0 3 0,0 0 1 15,-127 136 0-15,105-95-2 0,-2 8-3 0,-1 4-6 16,3 5-3-16,-1 3-2 0,3 2 1 0,2 0-1 15,1 0-1-15,5-2 0 0,2-4-1 0,3-1-1 16,4-6 0-16,3-5 0 0,1-4-3 16,0-2-1-16,6-5 2 0,-3 0-1 15,5-4 0-15,0-2-2 0,0-2-13 0,1-2-20 0,1-5-32 16,0-3-50-16,0-2-72 0,4-6-165 16,-6-4-577-16,-4-2-678 0</inkml:trace>
  <inkml:trace contextRef="#ctx0" brushRef="#br0" timeOffset="712.3057">4600 5274 2084 0,'0'0'240'0,"0"0"-259"0,0 0 5 0,0 0 21 15,0 0 51-15,155-51 27 0,-98 37 4 16,5-2 2-16,9 1-8 0,5-3-13 15,1 0-9-15,2-1-11 16,3-1-9-16,-3 2-10 0,1-1-7 0,-3 0-3 0,2 0-4 0,-8 2-3 16,-7-1 2-16,-4 2 0 0,-6 2 4 0,-7-1 4 0,-8 2-1 15,-6 2 1-15,-7 1 6 0,-9 3 10 16,-6 2 26-16,-7 2 25 0,-4-1-2 0,0 2-17 16,-8-2-32-16,-5 2-35 0,-5 1-9 15,-5 1 0-15,-10 0 1 0,-3 3 1 0,-5 3 4 0,1 4 2 16,2-1 3-16,4 6 1 0,-1-2 0 15,4 4-2-15,4 2-4 0,1 2 0 0,5 2 0 16,3 0-1-16,5 2 0 0,4-1 0 16,6 0 0-16,2 3 0 0,1-1 4 0,3 2-2 15,7 2-2-15,7-2 3 0,3 0-5 0,4-2 2 16,5-2 1-16,4-4-1 0,4-2 3 16,-1-6-3-16,1-1-5 0,1-3-13 0,-4-2-23 15,1-4-34-15,-1-2-42 0,-2 1-86 16,-7-2-295-16,-10-2-962 0</inkml:trace>
  <inkml:trace contextRef="#ctx0" brushRef="#br0" timeOffset="953.25">6539 4864 2803 0,'0'0'193'0,"0"0"-23"0,0 0-24 0,0 0-23 0,0 0-31 0,0 0-31 15,0 0-29-15,0 0-15 0,0 0-9 0,0 0-3 16,0 0-5-16,0 0 1 0,149-30-2 16,-115 28 1-16,1-1 4 0,2 1-1 0,-4 1-2 0,5 1-9 15,-1 0-28-15,-3 0-32 0,3 3-43 16,-7-1-60-16,-3 1-101 0,-3-1-260 0,-8-1-500 16,-8 1-396-16</inkml:trace>
  <inkml:trace contextRef="#ctx0" brushRef="#br0" timeOffset="1118.5199">6466 5181 1863 0,'0'0'387'15,"0"0"-137"-15,0 0-121 0,0 0-20 0,0 0 55 16,0 0 23-16,0 0-5 0,0 0-37 16,0 0-76-16,121-11-35 0,-79 3-18 0,3 0-7 15,6 2-4-15,6 0-2 0,-2 0-1 16,6 0-5-16,2 0-20 0,2 2-44 15,4-2-79-15,-2-1-174 0,-13 3-637 0,-20 0-692 16</inkml:trace>
  <inkml:trace contextRef="#ctx0" brushRef="#br0" timeOffset="1923.5797">8369 4543 1117 0,'0'0'305'16,"0"0"1"-16,0 0-26 0,0 0-21 0,0 0-29 16,0 0-44-16,0 0-45 0,0 0-25 0,0 0-20 15,0 0-29-15,0 0-23 0,0 0-20 16,-21-127-18-16,44 115-3 0,7 0 1 0,6 0 0 16,4 1 1-16,2 2 2 0,1 3 0 0,6 0 0 15,-7 2 2-15,0 3-5 0,-2 2-1 0,-9 0-1 16,-2 4-5-16,-7 4 4 0,-2 2-1 15,0 4 0-15,-5 2 4 0,-4 3-4 0,-1 5 2 32,-7 2 0-32,-3 8-1 0,-5 4 9 0,-10 4 4 0,-4 5 2 0,-10 4 1 0,-2-2-3 15,-5 2 0-15,-5 0-2 0,-5-2 2 0,-3 0-5 16,-2-6-2-16,1 1-2 0,-4-3-3 0,3-4 2 0,-2-3 3 16,0-2-2-16,2-4 3 0,1-3-1 15,2-2-2-15,5-3 0 0,2 1-2 0,6-6 0 16,9-1-1-16,7-3-3 0,4-5 0 0,10 0-6 15,0-1-3-15,5-1 1 0,0 0 3 0,7-1 4 16,7-1 11-16,9-1 10 16,7 1 5-16,11-3 4 0,5 0-3 15,10-5-6-15,0-1-5 0,5-1-3 0,1-1 2 0,2-3 0 0,-3 1-2 16,-3 2 2-16,1-1-5 0,-4 4-2 16,-3 0 2-16,-7 1-4 0,-3 0 0 0,-4 3-1 15,-6 1-2-15,-5 0 1 0,-6-1-1 0,-9 1 0 16,-3 0 0-16,-6 0 0 0,-2 0 1 0,-1 0 0 15,0 0 0-15,0 0-2 16,-1 0 0-16,-3 0-2 0,-4 1-1 0,-2 3 1 0,-4-1-2 16,-4 1-7-16,-1-1-19 0,1-1-29 0,3 0-40 15,0-1-79-15,6 1-206 0,4-2-668 16,2 0-580-16</inkml:trace>
  <inkml:trace contextRef="#ctx0" brushRef="#br0" timeOffset="2292.1006">9421 4952 3133 0,'0'0'138'0,"0"0"0"0,0 0-21 0,0 0-22 0,0 0-8 0,0 0-11 16,0 0-26-16,0 0-19 15,0 0-12-15,0 0-15 0,0 0-2 0,0 0-4 0,0 0-5 16,0 0-1-16,-6-2-7 0,6 8 4 0,-2 4 9 15,0 0 1-15,-4 1 11 0,5-1-2 16,-1-4-5-16,1-2 3 0,1-2-4 0,-1 0 0 16,1-2 3-16,0 2 1 0,-2-2 2 0,2 0 4 15,0 0 3-15,0 0 4 0,0-2 3 16,0 0-1-16,-2-4-7 0,1-2-4 0,1-1-9 0,-2-2-1 16,1-1 1-16,-3-1-2 0,1-1 3 15,3 2-2-15,-1-1 2 0,0 2 0 0,-1 0 0 16,0 3-1-16,-2 1-2 0,3 1 1 0,1 2 0 15,-1 0 1-15,0 0 2 16,0 1-3-16,0 0 0 0,-1 2 0 0,0 1-5 16,2 0 2-16,0 0-5 0,0 0-9 0,0 0-11 15,0 0-21-15,0 0-28 0,0 0-50 0,-1 0-54 0,1 0-28 16,0 3-144-16,1 0-628 0,-1 1-638 0</inkml:trace>
  <inkml:trace contextRef="#ctx0" brushRef="#br0" timeOffset="2830.538">10198 4099 2374 0,'0'0'155'16,"0"0"15"-16,0 0-24 0,0 0-23 0,0 0 12 15,0 0-21-15,0 0-17 0,0 0-14 16,0 0-15-16,0 0-13 0,0 0-17 0,0 0-15 0,0 0-21 16,0 0-18-16,49-111-11 0,-54 119 5 15,-2 6 19-15,-3 8 18 0,-4 7 14 16,-4 6-3-16,-5 6-14 0,-2 4-5 0,0 5-5 0,-1 3 1 16,0 0 3-16,3 0-3 15,3-5 3-15,7-2-2 0,5-2-2 0,4-2-1 16,4-4 2-16,0-4-3 0,7-2 3 0,4-5 1 0,6-3 3 15,2-4 4-15,3-6-1 0,7-1-2 16,1-5 3-16,2-3-1 0,-1-3 3 0,2-2 3 16,0-4-1-16,-3-5 1 15,-2 0-1-15,-1-5-1 0,0-2-2 16,-3 0 1-16,-3-5-1 0,0 0 2 0,-1-2 0 0,-4-1-2 0,-2-3-1 16,-2-3-2-16,-1 1-4 0,-3 2 5 0,0 1-1 0,-6 3 0 15,3 4 2-15,-3 1-7 0,0 4 5 16,-1 2 3-16,1 4 3 0,-1 2 7 0,-1 3-1 15,3 1-5-15,-3 2-2 0,0 0-9 0,0 0-2 16,0 0-1-16,0 0-6 0,0 4-3 16,0 3-4-16,0 5 2 0,0 7 3 0,1 5 8 15,-1 7 1-15,-1 4-1 0,-2 5-2 16,0 3 1-16,1 2 0 0,-6 1-1 0,0 4 2 0,-5 5 3 16,2 2-1-16,-2 2-3 0,-1 2-2 15,2-2-18-15,1 1-27 0,2-1-53 0,4 1-109 16,-1-16-483-16,6-15-1078 0</inkml:trace>
  <inkml:trace contextRef="#ctx0" brushRef="#br0" timeOffset="22859.5593">1804 8698 1502 0,'0'0'607'0,"0"0"-476"0,0 0 21 0,0 0-10 16,0 0 6-16,0 0-12 0,0 0-23 15,-134-121-11-15,113 115-27 0,-2 0-23 0,-3 6-17 0,-3 0-8 16,5 5-7-16,-1 2-6 0,3 4 14 16,2 0-6-16,-3 4-1 0,1 2 1 0,-4 2-20 15,3 3 0-15,-3 3 1 0,3 3-6 16,3 0 3-16,6 2 0 0,3-1-3 0,4 1 2 16,5-3-3-16,2 0 1 15,1-2 3-15,8-4 1 0,3-1 6 0,6-5 3 0,6 0 4 16,7-6-5-16,7-5-1 0,0-4 3 0,-6-5 5 15,-3-6 9-15,-5-2-3 0,-3-1-4 0,-4 1-1 16,0 1-6-16,-5 1 1 0,-2 3-2 0,-5 4-3 16,2 1 0-16,-5 2-8 0,-2 1-1 0,0 0-5 15,1 0-12-15,2 1 4 0,1 5-1 16,4 3 1-16,1 5 13 0,5 0 1 0,-1 7 2 16,0 0 4-16,2 4 1 0,-4 2-2 0,0 2 1 15,0 1-2-15,-1 2 0 0,-1-1-3 16,1 2-9-16,-3 0-20 0,-1 0-30 0,1-3-50 0,0-4-50 15,-2-2-69-15,4-7-111 16,-1-4-259-16,-4-7-372 0,2-2-26 0</inkml:trace>
  <inkml:trace contextRef="#ctx0" brushRef="#br0" timeOffset="23347.1414">1812 8245 690 0,'0'0'422'0,"0"0"-87"0,-62-135-22 0,35 94-74 0,2 7-46 16,-3 7-31-16,0 4-21 0,0 4-29 0,1 6-16 16,-3 2-14-16,3 7-17 0,3 1-13 0,0 3-6 15,-1 5-14-15,-4 6-5 0,-3 5-6 0,-8 9-10 16,-3 5 3-16,-9 10-5 0,-5 7 0 16,-4 8-2-1,0 8-2-15,0 7 0 0,5-4-4 0,9-7-5 0,8-3 27 0,8-4-5 0,1 2 1 0,-1 5 1 16,2 5-25-16,4 1 6 0,-2 6-1 15,6 2 1-15,1 4 1 0,6 0 1 16,1 23 11-16,9 20 7 0,4 16-23 0,13 10 3 16,18-16-2-16,16-20-1 0,10-19 30 0,7-19-1 15,7-19 0-15,2-14-1 0,9-16 2 16,19-6-5-16,19-14-7 0,11-12 2 0,-5-17-2 16,-14-13 2-16,-12-11 4 0,-9-7-5 0,0-9-2 15,0-7-1-15,-4-2 0 0,-1-6 1 16,-7 0 3-16,-8 0 5 0,-8-6-5 0,-10 0 3 15,-3-6-3-15,-10-5-2 0,-10-6 4 0,-8-2-5 16,-12 1 2-16,-10 0-3 0,-9 2 0 0,-13 7 0 16,-10 4-7-16,-10 7 4 0,-10 9-5 15,-6 6-1-15,-11 12-1 0,-3 9-10 16,-9 9-1-16,-7 8-3 0,-7 12 0 0,-6 7-1 0,9 11 0 16,5 0 0-16,10 6 0 0,4 7 10 0,-4 2-8 15,-5 5-15-15,0 4-26 0,0 3-49 0,1 5-47 16,7 1-105-16,6 6-265 0,21-9-705 0,23-10-148 15</inkml:trace>
  <inkml:trace contextRef="#ctx0" brushRef="#br0" timeOffset="24300.5228">4671 8253 1686 0,'0'0'179'16,"0"0"11"-16,-132-20 41 0,87 14-9 15,5 3-26-15,7-2-30 0,4 2-31 0,5 1-28 0,8-1-21 16,6 3-21-16,5-1-21 0,4 1-27 16,1 0-31-16,3 1-16 0,5 1 10 0,10 1 22 15,13 0 28-15,9-2 15 0,14-1 1 0,16-4-10 16,12-5-9-16,14-4-5 0,8 0-7 16,8-3-2-16,1 1-1 15,-1-2-4-15,-1-1 1 0,-2 2 0 0,-4-3-3 16,-4 3 2-16,-2 0 0 0,-7 1-7 0,-8 3 3 15,-6 0 0-15,-6 4-2 0,-8 2 5 0,-6 0-3 16,-9 3-2-16,-8 0 1 0,-9 2-3 0,-11 2-1 0,-7-1-6 0,-7 2-8 16,-7 1 1-16,-2 3-3 0,-11 2-9 15,-8 1-13-15,-5 2-28 0,-6 1-39 16,-6 2-42-16,-3 1-69 0,-2-2-162 0,10-3-453 16,9-2-700-16</inkml:trace>
  <inkml:trace contextRef="#ctx0" brushRef="#br0" timeOffset="24586.5804">5431 8163 1780 0,'0'0'204'0,"0"0"-5"15,0 0-36-15,0 0-53 0,0 0-29 16,0 0-8-16,0 0 18 0,0 0 25 0,0 0 4 0,0 0-2 16,0 0-15-16,0 0-8 0,-48 126-8 15,41-91-15-15,-2 3-10 0,2 6-12 0,-3 7-9 16,-2 3-11-16,1 5-1 0,1 4-5 0,-1 2-9 15,4 1 0-15,-2 1-5 16,-2-3-1-16,2-3 2 0,0-2-2 0,2-6-2 0,1-7-1 16,1-6-5-16,1-4 3 0,4-8-1 0,-1-3-2 15,0-3 4-15,1-4-7 0,0-2 3 16,0-3 0-16,0-3 1 0,0-1 4 0,0-2-2 16,1 0-2-16,0-2-8 0,-1-2-10 15,1 0-19-15,0-2-27 0,1-1-33 0,0 0-33 0,1 0-60 16,7-4-142-16,-6 0-511 0,2 0-781 15</inkml:trace>
  <inkml:trace contextRef="#ctx0" brushRef="#br0" timeOffset="25058.8302">6331 8524 2101 0,'0'0'220'16,"0"0"20"-16,0 0-27 0,0 0-33 15,0 0-21-15,0 0-38 0,0 0-26 0,0 0-31 0,0 0-24 16,0 0-9-16,0 0-11 0,0 0-4 16,0 0-1-16,-145 8-4 0,113 17-1 0,1 1 0 15,2 2 0-15,7-1-9 0,1 1 2 0,9-1-4 16,3 0 0-16,2 0 7 0,6-2-5 16,1 4 2-16,2-5-1 0,7 0 0 0,2-1-2 15,7-2 2 1,-1-1-3-16,2 0 2 0,2-2 3 0,2 2-5 15,-2-3 3-15,0 1-3 0,-1-2 0 0,-1-1 3 0,-4-3 0 16,1 0 2-16,-4-2-2 0,-1 0-4 0,-3-1 0 0,0-3 0 0,-5 3 2 16,4-3 2-16,-6 0 2 0,-1-1-1 15,0 2-2-15,-1 0 3 0,-7 1 0 16,-3 0 10-16,-3 2 1 0,-4 0-1 0,-9 1 1 0,0-1-7 16,-6 0-1-16,0-3 2 0,-6 1-1 15,1 0 3-15,3 1-3 0,-2-2-4 16,4-2-2-16,5 0-1 0,5-1 5 0,3-2 3 0,7 0 2 15,1-2 0-15,6 0 0 0,2 0 1 16,1 0-1-16,2 0 3 0,0-2-3 0,1-1-1 0,0-1-4 16,0 2-6-16,0-2-1 0,0-1-1 15,0 2-3-15,0-2-2 0,0 2-14 0,1-1-22 16,5 0-26-16,1-2-40 0,3 1-52 0,6-4-100 16,-5 3-301-16,-1 1-970 0</inkml:trace>
  <inkml:trace contextRef="#ctx0" brushRef="#br0" timeOffset="25379.9441">7096 8734 2387 0,'0'0'297'0,"0"0"-31"15,0 0-80-15,0 0-43 0,0 0-30 0,0 0-20 16,0 0-17-16,0 0-13 0,0 0-12 15,0 0-18-15,0 0-12 0,0 0-13 0,0 0-8 16,0 0-3-16,1-91 2 0,25 86 1 0,6 1 1 16,2-1 2-16,4 2-4 0,-4-2 2 0,4 1-1 15,-5-1-1-15,-1 1 4 0,-1 0-2 0,-4 1 0 16,-5 1 1-16,-2 0-3 0,-3 0 2 16,-6-1 0-16,-2 3-1 0,-5-2 3 0,-2 1-3 15,-1 1-1-15,-1 0-1 0,0 0-5 0,0 0-6 16,0 0-13-16,-4 0-15 0,-5 1-25 15,-1 2-37-15,-3 3-49 0,-6-1-105 0,1 2-310 0,8-4-800 16</inkml:trace>
  <inkml:trace contextRef="#ctx0" brushRef="#br0" timeOffset="25680.7788">6900 9030 2253 0,'0'0'211'15,"0"0"-75"-15,0 0-20 0,0 0 27 0,0 0 18 16,0 0 2-16,0 0-34 0,0 0-27 16,0 0-29-16,0 0-12 0,0 0-17 0,144-6-10 15,-107 0-8-15,7 1-15 0,1-1 0 0,3-1-1 16,-4 0-3-16,3 0 4 0,-3 0-5 16,2 2-2-16,-4-2-1 0,-1 1-3 15,-6 1 4-15,0 0-2 0,-7 1 0 0,-4 0-1 16,-3 1-1-16,-9 1 4 0,-3 1 2 0,-3-1 3 0,-3 2 6 15,-3 0 4-15,0 0 4 0,0 0-2 0,0-1-1 16,-1 1-3-16,-6-1-5 0,2-1-1 16,-2 0-10-16,-2 1-6 15,-1 0 0-15,1 0 0 0,1 1 3 16,4 0 2-16,-4 0-2 0,5 0-3 0,-1 0-16 0,0 0-22 0,2 0-35 16,0 0-60-16,-1 3-93 0,2 1-462 0,0-2-1002 0</inkml:trace>
  <inkml:trace contextRef="#ctx0" brushRef="#br0" timeOffset="31886.4656">9564 7535 1329 0,'0'0'438'0,"0"0"-25"16,0 0-132-16,0 0-85 0,0 0-33 0,0 0-36 15,0 0-39-15,0 0-32 0,0 0-30 0,0 0-28 16,0 0-7-16,0 0 11 0,1-22 10 0,-11 39 18 16,-4 6 6-16,-4 6-4 15,-9 4-5-15,-4 8-6 0,-5 4 0 0,-8 6 0 0,-7 9-2 16,-4 9 1-16,-9 7-1 0,-4 9-1 16,-11 5-1-16,-3 4 3 0,-5 1-1 15,4-8-2-15,11-8 0 0,9-15-11 0,10-11 4 0,13-10-1 16,6-4-3-16,7-6 4 0,3-2-5 15,10-4-7-15,3-1 2 0,6-3-2 0,5-5 2 16,16-4 7-16,5-3 5 0,11-8-1 0,10-1 1 0,9-4-3 16,10-5-5-16,7-5 2 0,1-4 0 15,1-3-2-15,-3 0 0 0,1-1-4 0,-6-2 0 16,-3 2 1-16,-6-3 1 0,-5 2 5 16,-9 0-3-16,-6-1 2 0,-4 0 0 0,-8 0-1 15,-8 0 10-15,-2 1 0 0,-2 0 3 0,-7 0 4 16,0 0-10-16,-2 3-1 0,-3 1-2 15,-5 2 2-15,2 2 8 16,-1 1 5-16,-2 2 3 0,4 2 2 0,-2 1-6 0,1 2-2 0,2 2-2 0,3-1 0 16,0 3-3-16,1 1-6 0,-1 0-7 15,1 0-7-15,-1 5 3 0,-4 4 1 16,3 5 1-16,-6 4 6 0,3 7-8 0,-4 2 2 0,0 5-4 16,0 2-3-16,-2 3 6 0,0 2 1 15,-4 3 3-15,0 0 0 0,-4 1-3 16,3-1-1-16,-1 0-2 0,-1-4 4 0,4 0-3 15,-2-4 0-15,5-1-4 0,-1-1-14 0,2-5-16 0,2-3-28 16,5-3-39-16,3-6-51 0,0-4-115 16,3-4-443-16,-1-4-967 0</inkml:trace>
  <inkml:trace contextRef="#ctx0" brushRef="#br0" timeOffset="32171.144">10146 8254 2402 0,'0'0'280'0,"0"0"-27"15,0 0-68-15,0 0-54 0,0 0-29 16,0 0-39-16,0 0-29 0,0 0-14 0,0 0-9 16,0 0-4-16,0 0 3 0,133-91 2 0,-87 86 1 15,3 1 3-15,1-1-7 0,3 1-3 0,-1 1-2 16,-4-1-3-16,-1-1 4 0,1 1 0 15,-7 1 2 17,-2 1-1-32,-6 0-1 0,-4 0-1 15,-7-1-1-15,-7 2 1 0,-2 0 3 0,-9 1-1 0,-2-1 1 0,-1 1-3 0,-1 0-6 0,0 0-10 0,-1 0-18 0,-4 0-15 0,-5 2-31 16,-2 2-33-16,-3 1-52 0,-2-1-106 0,3 1-309 16,5-3-913-16</inkml:trace>
  <inkml:trace contextRef="#ctx0" brushRef="#br0" timeOffset="32690.4701">10296 8216 342 0,'0'0'922'0,"0"0"-324"0,0 0-231 16,0 0-85-16,0 0-62 0,0 0-51 16,0 0-41-16,-127 66-25 0,113-49-20 0,-1 3-13 15,2 3-13-15,2 0-9 0,0 4-11 16,0 1-10-16,-1 2-5 0,1-2-7 0,1 0 0 0,1-1-3 15,2-4-2-15,1-5 1 0,2-3-4 0,1-3-3 16,0-2-1-16,0-2-2 0,3-2 2 0,-1-3 3 16,1 0 4-16,0-2 1 0,0-1 10 15,6 0 9-15,-1-3 1 0,7-2 3 0,4-4-12 16,2 0-9-16,3-1-6 0,2-2-5 16,4 0 0-16,0 3 0 0,4-2-1 0,0 2 3 0,0 2-2 15,-1-2-2-15,-4 6-2 0,3-2 0 16,-4 1 2-16,1 3 0 0,-4 1 2 0,-3 0-2 15,-1 0-3-15,-2 4 1 0,0 3-2 0,-4 0 4 16,-1 4-2-16,-3 0 1 0,-3 2 0 16,-1 2-1-16,-4 2 2 0,0 3 0 0,-2 0 3 15,-6 2 0-15,-3 2-3 0,-4-2 0 16,-1 0 0-16,-3 0 0 0,-3-1 4 0,-2 0 1 16,0-3 0-16,-4 0-1 0,3-2 1 0,-4 0-1 0,-1-3-2 15,0 0 4-15,-1-3-2 0,1 0 1 0,0-1 2 16,0-3-6-16,6 1 3 0,-1-1-1 15,6-1-3-15,1-1 7 0,3-1-4 16,1-1 1-16,0-2 3 0,3 0-5 0,2 0 7 16,3 0 1-16,-1-4 2 0,0 1-2 0,0-4-3 15,1 1-5-15,4 1-5 0,-1-1 1 0,0 1-7 16,1-1-6-16,1-2-13 0,1-1-26 0,0 1-38 16,1-2-67-16,8 1-134 0,-1 0-499 0,-2 4-881 15</inkml:trace>
  <inkml:trace contextRef="#ctx0" brushRef="#br0" timeOffset="34181.8447">12296 8621 1401 0,'0'0'482'0,"0"0"-249"0,0 0-18 16,0 0-29-16,0 0-19 0,-103-120-10 0,86 103-28 0,1 2-22 15,-2 0-13-15,5 3-16 0,-2 1-12 16,4 1-9-16,-1 2-11 0,1-1-10 0,-1 3-9 16,-2 0-7-16,-2 3-4 15,-3 2-2-15,-3 1-1 0,-3 0-2 0,-3 1 2 0,-4 5-7 0,0 3 3 16,-2 0-1-16,-2 2-3 0,1 4 3 15,-1 3-5-15,0 1 0 32,2 3 0-32,-1 1-2 0,8 2 1 0,2 1-1 0,5 0 0 0,8-2-1 15,2-1-3-15,5-2 3 0,5-4-1 0,0-2 1 0,5-2 4 0,5-4 2 16,1-1 3-16,8-3 1 0,4-4 3 0,6-1-3 16,2 0-2-16,5-5 2 0,0-4-8 0,2-3 6 15,-3-2 0-15,2-5-2 0,-2-4 5 16,1-4-4-16,0-3-1 0,1-5 0 0,1-1 0 0,-2-5-2 15,0-4 1-15,1-4-1 0,-1-5-1 0,-1-4 2 16,-1-4 2-16,1-2-2 0,-4-1 0 0,-3 1-3 16,-2 1 0-16,-3 3 3 0,-2 3-1 15,-3 3 1-15,-4 2 0 0,-1 6-1 0,-3 2 0 0,-5 4-2 16,-3 3 0-16,0 4 2 0,-2 5-2 16,0 5 0-16,0 6 1 0,0 5-3 0,-3 4 2 15,2 5-1-15,1 1-7 0,-3 2-9 16,-3 5-4-16,-3 8 1 0,-4 5 5 0,-6 7 11 0,-2 7 2 15,0 4 0-15,-2 3-1 0,1 4 2 16,1 2-2-16,0 3 0 0,1 3-1 0,2 2 2 16,1 2-6-16,4 0 5 0,1 2 1 0,6-1-4 15,5 1 7-15,2-2-4 0,2-2 1 16,14-3 2-16,0-4-6 0,9-6 2 0,5-5-2 16,6-6 2-16,4-5 4 0,2-5 2 15,7-5-2-15,1-3 2 0,5-5 1 0,2-6-5 16,3 1 0-16,-1-5 2 0,3-6-8 0,-2-1 6 0,-4-2 3 15,0-2-6-15,-7-1 9 0,0-3-4 16,-5 0-2-16,-3 1 4 0,-6-4-5 16,-6 0 4-16,-5-1 5 0,-6 0-2 0,-6 0 2 15,-4 1 1-15,-4 1-3 0,-3 3 0 0,-2 3-1 0,-5 1-3 16,-5 3-4-16,-3 1-1 0,-4 4-4 16,-5 1 4-16,-5 5-2 0,-4 0 1 0,-3 4 8 15,-2 7-6-15,0 2 2 0,1 5-2 0,0 3-8 16,1 0 8-16,5 6-1 0,0 0 0 0,5 2 5 15,3-1-5-15,5 0 1 0,4-1 4 0,3-2-4 16,6-1-2-16,3-4 1 0,3-2-3 16,6-3 4-16,4-3 2 0,5-3-1 15,3-2 2-15,3-3 3 0,4-4-2 0,2 0 1 0,0-5 0 16,-2-3-8-16,0-2 7 0,-1-2-1 16,1-2-1-16,-4 2 10 0,0-4-6 0,-2 0-1 0,-1-2 4 15,0 0-7-15,-5-2 3 16,-1-1 1-16,-2 0-3 0,0-3 2 0,-4 0 0 15,-2 0 0-15,1 2 1 0,-2 1-4 0,-2 6 2 0,-3 1 2 16,-1 3 0-16,1 4-3 0,-1 4 1 16,0 0-4-16,0 2-3 0,0 1 5 0,0 0-14 15,0 3 2-15,-1 5 2 0,-3 5-6 16,-3 5 13-16,-1 4-1 0,3 3 1 0,-1 3 5 16,5-1-3-16,-2 0 0 0,3-1 0 0,0-1 2 15,4 0-3-15,6-4 1 0,1-2 0 16,6-3-6-16,1-1 6 0,2-5 1 0,3-5-2 0,1-1 10 15,3-4-8-15,-4 0 1 0,5-2 2 0,-5-5-9 16,1-2 6-16,0 0 0 0,-3-4-2 16,0 1 8-16,1-3-4 0,-2 0-3 0,2-1 2 15,-2-1-3-15,0 0 2 0,-1-3 0 0,1-1 0 16,-5-1 1-16,1 0 1 0,-5 2 1 0,-1 1-3 16,-1 3 3-16,-2 4-3 0,-4 3 4 15,-1 4-1-15,-2 3-8 0,0 0-1 0,0 2-12 0,0 3-3 16,-2 4 9-16,-6 6-3 0,-2 4 9 15,2 4 2-15,-1 1-6 16,2 2 5-16,-1-1 2 16,7 0 1-16,-1 0 3 0,2-1-1 0,2-1-1 0,7-1-2 0,3-4 2 15,2 0-1-15,3-5 2 0,3-3 1 0,0-2-3 16,3-2 1-16,2-4 1 0,-1 0 0 0,0-5 6 16,1-4-3-16,-4-1-1 0,1-1 2 0,-1-2-9 15,0-2 7-15,-1-1 0 0,-2-2-1 0,1-1 6 16,-4 1-2-16,1-2-2 0,-4 0 2 0,2-1-4 15,-4 0 4-15,0 2 1 0,-2 1 1 16,0 4 4-16,0 6 0 0,-5 1 0 0,2 2 3 0,-4 2 0 16,0 3-8-16,-1 0-8 0,0 3-3 15,0 6-2-15,0 5 1 0,0 4 6 0,-4 6-1 16,-1 3 4-16,-3 3 1 0,-4 2-3 0,0 5 4 16,-8 3-6-16,-2 3 2 0,-7 7 4 15,-4 3-1-15,-3 3 2 0,-4 1-2 0,1 3-2 16,1-1-1-16,1-1-3 0,2-1 1 15,1-1 1-15,3-4 2 0,4-3 2 0,3-5-3 0,4-5-2 16,1-3-3-16,7-5 2 0,2-2 2 16,2-5-1-16,5-2 2 0,1-3-8 0,2-3-6 15,0-5-7-15,1-1-12 0,2-3-19 0,6-1-26 16,2-3-24-16,6-1-66 0,1-2-134 16,-2-2-512-16,-5-1-794 0</inkml:trace>
  <inkml:trace contextRef="#ctx0" brushRef="#br0" timeOffset="34538.1062">15117 8222 1706 0,'0'0'354'16,"0"0"-8"-16,0 0-102 0,0 0-52 0,0 0-40 15,-21-118-33-15,10 108-30 0,-8 2-18 16,3 3-17-16,-6 4-16 0,-1 1-11 0,-2 5-9 15,-1 6-6-15,3 4-2 0,1 3-5 16,5 4-2-16,2 4-2 0,7 3-1 0,2 3 3 16,7 2 4-16,0 3 3 0,13 1 2 0,1 3 2 15,7-3-3-15,4 2-1 0,3 0 2 0,0 1-2 16,-2 0 1-16,2-1 0 0,-2 1-2 0,-3-4 2 16,-2-1 3-16,-2-4 3 0,-2-2 1 15,-6-2-4-15,-3-4-4 0,-2-4 0 0,-5-1-3 16,-2-4 11-16,-4-3 11 0,-9 1 5 0,-2-3 10 15,-6-1-3-15,-9-1-7 0,-8-3-7 0,-4-4-10 16,-10-2 0-16,-6 1-3 0,-4-6 0 0,-9-1-3 16,0-3-5-16,-6 3-3 0,2-3-4 0,0 2-11 15,-1 2-42-15,8-1-111 16,17 1-885-16,17 2-759 0</inkml:trace>
  <inkml:trace contextRef="#ctx0" brushRef="#br0" timeOffset="36826.8355">2373 11068 2264 0,'0'0'180'0,"0"0"-22"0,0 0 17 0,0 0-30 16,-131-78-24-16,117 70-18 0,2 4-19 15,4 1-15-15,-1 2-13 0,7 1-15 0,0 0-15 16,0 0-19-16,1 2-9 0,-1 4-2 0,2 3 3 16,0 1 10-16,3 3-4 0,8-1 5 0,5 3 5 15,10-4 2-15,9 1 12 0,12-3-1 16,10-3 2-16,12-3-3 0,8-3-12 0,6 1-1 15,3-3-8-15,-5-4-5 0,-1-1 7 0,-3-1-1 16,-8 0 2-16,-6-2 0 0,-9-1-3 16,-5 3-2-16,-11-1 1 0,-7 0 1 15,-8 2 1-15,-9 2 2 0,-4 2 3 0,-5 0-1 0,-3 2 1 0,-2 1-2 16,0 0 1-16,0 0-1 0,-2 0-13 16,-5 5-4-16,-5 3-2 0,-9 7-7 15,-8 4 15-15,-11 6 3 0,-5 6-1 16,-9 5 5-16,-4 7-8 0,-8 6 1 0,1 3-3 0,-5 5 0 15,-3 3 4-15,0-2-2 0,2 2 2 16,1-2-2-16,3-1 2 16,4 0-1-16,2-3 0 0,2-2 2 0,7-6-6 0,1-5 2 0,2-3-2 15,8-3 0-15,3-4 4 0,7-6 1 0,7-3 1 16,3-6 1-16,7-4-3 0,5-5-1 16,4-2 0-16,3-4 2 0,2-1 1 0,0 0 4 0,0 0 1 15,0 0 1-15,2-4 3 0,7-3-6 16,2-6-2-16,8-4-1 0,1-1-5 15,4-2 0-15,2 3 1 0,-2 2-4 0,2 4 4 16,-4 2-1-16,0 2 1 0,-1 3 2 0,-1 2-4 16,0 2 3-16,0 2 1 0,-1 1-2 0,0 7 2 15,3 1 0-15,-1 4 2 0,1 3-1 0,2 4 1 16,1 2-1-16,-4 2-2 0,0 0 2 0,0-1 0 16,-2 0-1-16,-1-2 1 0,-2 1-1 0,1-2 2 15,-3-1 0-15,0 0 0 0,-3-5 1 16,-1-1-1-16,-1-2 0 0,-3-2-2 0,1-3 1 15,-1-2 0-15,-1-1 0 0,-2-2 3 0,1 0-2 16,-2-2 0-16,-1 0 0 0,-1-1-3 16,0 0 4-16,0 1-4 0,0-1 2 15,0 0 0-15,0 0-4 0,0 0-5 0,0 0-19 0,1 0-15 16,2 0-25-16,2 0-41 16,4 0-52-16,2-1-117 15,-1-1-320-15,-2-1-797 0</inkml:trace>
  <inkml:trace contextRef="#ctx0" brushRef="#br0" timeOffset="37187.0595">3554 11612 2444 0,'0'0'296'0,"0"0"-49"15,0 0-56-15,0 0-40 0,0 0-25 16,0 0-23-16,0 0-26 0,0 0-13 0,0 0-20 15,0 0-10-15,0 0-6 0,0 0-8 0,0 0-4 16,0 0-7-16,-5-15-4 0,5 15 0 16,0 0-3-16,1 0 1 0,1 0-1 0,0 0 1 15,5-3 3-15,6 1 2 0,9-1 1 16,7-1 0-16,2 1-3 0,5-3-3 0,-2 3-1 16,1 1 0-16,-5-1-3 0,0 0 3 0,-3 2-1 15,-1-2 1-15,-1 2 2 0,-4 0-4 0,0-1 0 16,-3 2-2-16,-3-1-1 0,-5 1 4 0,-2 0 1 15,-1 0 0-15,-6 0 1 0,1 0-4 0,-2 0 1 16,0 0-5-16,0 0 2 0,0 0-4 0,0 0 2 16,0 3 2-16,0 2-4 0,-2 0-9 15,-2 2-18-15,-2 2-24 16,-3 2-29-16,-1 0-47 0,-6 1-68 16,0 1-199-16,2-3-698 15,4-4-564-15</inkml:trace>
  <inkml:trace contextRef="#ctx0" brushRef="#br0" timeOffset="37514.4217">3337 12059 2777 0,'0'0'234'0,"0"0"-48"0,0 0-37 16,0 0-27-16,0 0-31 15,0 0-26-15,0 0-19 0,0 0-19 0,0 0-9 16,0 0-3-16,0 0-4 0,0 0 4 0,0 0-6 15,124-9-2-15,-77 6-1 0,3-2-4 16,2 0 1-16,0 3 0 0,2-1-2 0,-2-1 3 16,-1 2-3-16,2-1 1 0,-5 1 0 0,1 1 0 15,-6-2 0-15,-2 2-2 0,-3-1 2 0,-6 2-3 16,-3 0 3-16,-7-2 0 0,-4 1-1 0,-8 1 8 16,-3 0-4-16,-5 0 5 0,0 0 6 0,-2 0-4 15,0 0 7-15,0 0 0 0,0 0-2 0,-2 0 4 16,1 0-3-16,-1 0-3 0,-3-2-5 15,1 0-6-15,-2-2-4 0,0 2-3 0,1-1 3 16,0 1-7-16,0 2 3 0,4-2-10 16,1 2-23-16,0-1-24 0,0 1-72 0,0 0-84 15,0 0-414-15,0 0-1108 0</inkml:trace>
  <inkml:trace contextRef="#ctx0" brushRef="#br0" timeOffset="38523.2921">6280 10781 1912 0,'0'0'261'0,"0"0"3"16,0 0-53-16,0 0-30 0,0 0-24 15,-127-17-22-15,117 16-18 0,5 0-17 16,2 1-22-16,3 0-21 0,0 0-27 0,7 0-15 15,4 0 2-15,9 0 4 0,8 0 12 16,11 0 1-16,13-2 0 0,12-3-4 0,10 0-9 0,6 1-5 16,9-3-5-16,1 1-3 0,2 1 2 0,-1 0 2 15,0-2-2-15,-2 1-3 0,-2 3-1 0,-7-1-4 16,-6 1-3-16,-5 0 5 16,-8-1-5-16,-8 2 2 0,-4-3 6 0,-8 2-6 0,-5-1 7 15,-9 1-3-15,-7 0-3 0,-3 0 7 0,-8 1 0 16,-6 1 5-16,-3 1 1 15,0-2-8-15,-3 2-8 0,-6-1-10 0,-5 1-11 0,-2 0-16 0,-7 0-17 16,-4 0-25-16,-2 3-28 0,-2 1-25 16,-2 1-46-16,-3-2-60 0,1 3-144 0,6-2-406 15,10-2-714-15</inkml:trace>
  <inkml:trace contextRef="#ctx0" brushRef="#br0" timeOffset="38751.9945">6907 10731 771 0,'0'0'664'16,"0"0"-218"-16,0 0-106 0,0 0-69 15,0 0-43-15,0 0-43 0,0 0-37 16,0 0-28-16,0 0-16 0,-43 119-21 0,43-96-6 16,0 1-6-16,-1 4-14 0,2 2 3 0,-1 6-10 15,-1 1-9-15,1 1-7 0,0 2-12 16,1 1-7-16,-1-1-6 0,-1-1-3 16,1-1 2-16,-1-3-2 15,0-1 2-15,-3-3-4 0,3-2 0 0,0-1-1 0,-1-5-3 0,0 1 3 0,-2-5-9 16,3-2-9-16,1-2-19 0,0-1-29 0,1-4-30 15,8-4-46-15,2-1-64 0,7-5-179 16,-5 0-650-16,-3-2-606 0</inkml:trace>
  <inkml:trace contextRef="#ctx0" brushRef="#br0" timeOffset="39093.6146">7687 10924 2198 0,'0'0'373'0,"0"0"-67"0,0 0-90 15,0 0-54-15,0 0-47 0,0 0-45 16,0 0-33-16,0 0-15 0,0 0-1 0,0 0 1 16,0 0-1-16,0 0-7 0,0 0-6 0,-132 83-1 15,121-56-4-15,2-1 2 0,5 2-2 0,-1 1-1 16,6-2 2-16,6 1-2 0,2-1 2 0,3 0 1 16,2 2-1-16,2-3 1 0,3-2-3 15,-5-1-2-15,4-1 0 0,-5-1 0 0,2-3 2 16,-6 1 0-16,-4-3 2 0,2 1-2 15,-5-5-1-15,-1 0 1 0,-1-2-1 16,0 0 5-16,-8-2 3 0,1-2 3 0,-3 2 3 0,-5-3-4 0,3 0 1 16,-6 0-1-16,5-2-4 0,-6 1 1 15,2-4-3-15,-1 3 0 0,-1-3-1 16,-5 0-2-16,3 0 4 0,-1 0-3 0,1 0 1 0,0 0-2 16,0-2-2-16,2-2-4 0,4 1-7 15,0-1-11-15,4 1-19 0,4-1-26 0,5 0-53 16,2-2-120-16,1 2-349 0,4 0-1047 0</inkml:trace>
  <inkml:trace contextRef="#ctx0" brushRef="#br0" timeOffset="39386.4665">8674 11126 1865 0,'0'0'648'0,"0"0"-330"0,0 0-95 16,0 0-47-16,0 0-32 0,0 0-29 0,0 0-32 16,0 0-21-16,0 0-21 0,0 0-16 15,0 0-9-15,0 0-6 0,0 0 0 16,-43-38-1-16,75 37-2 0,6 0 3 0,-2 0-1 0,2-1 0 16,2 1-1-16,-2 0-2 0,-4-2-3 15,2 0-1-15,-5 0-1 0,-1 0 2 0,-5 1 0 16,1 1-1-16,-4 0-1 0,-1 0-1 0,-4-3-1 15,-2 2 1-15,1 1-4 0,-2-2-18 0,-3 2-30 16,-1 0-55-16,1 0-78 0,0-2-177 16,-3 1-737-16,1 2-581 0</inkml:trace>
  <inkml:trace contextRef="#ctx0" brushRef="#br0" timeOffset="39689.9714">10084 10767 2393 0,'0'0'340'0,"0"0"-50"15,0 0-81-15,0 0-48 0,0 0-31 0,0 0-35 0,0 0-29 16,0 0-16-16,0 0-18 16,0 0-9-16,0 0-8 0,0 0-8 0,0 0-1 0,0 0-5 15,111-112 2-15,-70 106 0 0,6 1 1 16,4 2 4-16,2-2-3 0,1 0 0 0,3 2 0 15,-2-2-2-15,-1 0 3 0,1 0-2 16,-3 2 1-16,-1 0-3 0,-5 0-2 16,-2 1 1-16,-3 0-2 15,-8-1 2-15,-1 2 2 0,-9 1-3 0,-7-2-2 0,-3 2-9 0,-7 0-18 16,-3 0-27-16,-3 0-45 0,0 0-17 0,-5 2-28 0,-8 2-62 16,-3 0-176-16,0 0-701 0,5-1-540 0</inkml:trace>
  <inkml:trace contextRef="#ctx0" brushRef="#br0" timeOffset="39919.0745">10523 10712 1345 0,'0'0'476'0,"0"0"-68"0,0 0-51 0,0 0-84 16,0 0-66-16,0 0-50 0,0 0-28 16,0 0-22-16,0 0-18 0,-70 123-17 0,58-96-20 15,1 3-7-15,-3 4-2 0,-1 5-10 16,0 2-6-16,-1 5-2 0,3 3-15 15,2 5 0-15,-1-1-4 0,4 0-8 0,1-3 9 16,5 0-2-16,1-4 2 0,1-3 2 0,0-1-5 16,1-1-2-16,1-2 1 0,4-1-3 0,-2-4 0 15,4-2-3-15,-3-1-16 0,1-3-24 0,1-2-39 16,-2-2-73-16,4-5-106 0,-2-6-496 0,-3-4-966 16</inkml:trace>
  <inkml:trace contextRef="#ctx0" brushRef="#br0" timeOffset="40338.3178">11130 11197 2847 0,'0'0'182'0,"0"0"-59"0,0 0-44 15,0 0-35-15,0 0-14 0,0 0-6 16,0 0-5-16,0 0 3 0,0 0 5 0,0 0-1 0,0 0-2 15,0 0-7-15,0 0 1 0,121 47-2 16,-100-42 1-16,0-3 6 16,0 0-6-16,0-2 0 0,-1 0-2 0,-2-4-6 0,-1-2 11 0,-2-2 1 15,-2-2 3-15,-2-1 0 0,-2-2-10 16,0 0-5-16,-2 0-4 0,-2 2 4 16,-1 0-1-16,-3 0 5 0,0 3 1 0,-1 0-1 0,0 3 3 15,-4 2-5-15,-1-1 0 0,-5 4-3 0,-6 0-3 16,-3 0 0-16,-4 3-5 0,-5 5-3 15,0 3 5-15,-2 3-3 16,-2 3 5-16,0 4 4 0,1 3-6 0,3 0 1 16,1 4-4-16,10-4-1 0,5 0 3 0,4-1-2 0,8-1 4 15,4 0-1-15,11 0 2 0,7 1-1 0,12-1 1 0,8-3 5 16,7 1-5-16,5-2 2 0,6-2-7 16,3-2-6-16,1-3 1 15,1 0-14-15,-1-4-9 0,-2-2-18 0,-4-2-34 0,-5-3-44 0,-10 0-81 16,-3 1-257-16,-14-3-764 0,-8 0-434 0</inkml:trace>
  <inkml:trace contextRef="#ctx0" brushRef="#br0" timeOffset="41029.4743">6612 12194 1667 0,'0'0'338'0,"0"0"-46"0,0 0-20 0,0 0-54 16,0 0-37-16,0 0-51 0,0 0-42 0,0 0-25 16,0 0-14-16,0 0-13 0,0 0-12 0,0 0-7 15,0 0-3-15,-4 0 0 0,15 0 5 0,3 0 4 16,7 0 2-16,7 0 3 0,1 0 0 0,5 0-2 15,5 0 0-15,6 0-2 0,3-3 3 16,9 2-4-16,5-3-1 0,7 0-3 16,6-1-4-1,5 0 3-15,10 0-2 0,3 2-2 0,8-1-1 0,1-1-6 16,5 1-1-16,5 2 0 0,2 0-3 0,1-1 3 0,5 1-1 16,0 0 3-16,2-2 1 0,3 0 0 0,5 1 0 0,0 2-1 15,4-3-1-15,-1 3-1 0,2-3 0 0,1 1 0 16,-1-1-2-16,-2 0 2 0,-2-2-3 15,-2 1 1-15,-3-2 0 0,0-1-1 0,-1 1 2 16,-5 1-1-16,-4-2-1 0,-4 1 3 0,-7 1-1 16,-5-1 0-16,-2-1 0 0,-7 0 0 15,-4 0-2-15,-8 3 0 0,-6 0 1 0,-5-3-2 0,-9 2 3 16,-9-1-1-16,-5 0-2 16,-10 1 3-16,-5 1-3 0,-11 2 1 0,-5 0 5 0,-8 1 1 0,-3 0 3 15,-3 1 1-15,0 1-4 0,-2 0-2 16,-3 0-5-16,-4 0-3 15,-5 0 1-15,-2 4-6 0,-3 1 3 0,-1 3-2 16,2 0-4-16,0 0-6 0,1 3-9 0,-3-2-13 16,6 0-18-16,-3 1-20 0,0 1-39 0,2 0-48 0,-5 2-73 15,1-4-247-15,3 0-720 0,5-4-398 0</inkml:trace>
  <inkml:trace contextRef="#ctx0" brushRef="#br0" timeOffset="41734.5852">8470 12945 963 0,'0'0'875'0,"0"0"-573"0,0 0-29 16,0 0-54-16,0 0-58 0,0 0-15 0,0 0-28 15,0 0-23-15,0 0-25 0,0 0-25 16,0 0-15-16,0 0-7 0,0 0-2 0,0 0 7 16,78-48 4-16,-78 62 3 0,1 4 3 0,-8 3-2 15,-2 2-6-15,-3 2-5 0,-7 0-2 0,-1 0-7 16,-1-1-2-16,-5 1 1 0,-2-4-4 16,-3 1 0-16,-4-3-3 0,0 1-2 15,-4-2 2-15,-1-3-1 0,0-3 1 0,1-2 0 0,-2-3-2 0,4-3 1 16,-3-5 0-16,0 0 0 0,2-8 3 15,4-1-2-15,4-2 0 0,2-4-2 16,8-1-6-16,1-3 2 0,6 1 0 0,0-2 0 16,5 2 0-16,2-4-2 0,4 0 0 0,2 2-2 15,3 2 5-15,7 0-3 0,8 2 0 16,1 1 0-16,5 0-5 0,10-1 3 0,1 2-1 0,12-1 1 16,3 1 3-16,5 1 0 0,7 0 0 15,6 0 0-15,5-1 0 0,1 1-1 0,6 0 2 16,1 0 1-16,5 2-2 0,-3-1 0 0,0 2 2 15,-1-2-1 1,-3 1 2-16,-4 1 0 0,-1 3-2 0,-6 0 0 0,-2 1-3 0,-6 1 1 16,-6 1 1-16,-6-1-1 0,-5 1 2 0,-10 2 0 15,-3 0 0-15,-10 1 2 0,-9 1-4 0,-2 0 5 16,-8-1 1-16,-1 2 3 0,0 0 3 0,0-1-3 16,0 1-4-16,-4 0-5 0,-4 0-3 0,-3 0-1 15,-1 0-6-15,-3 4-10 0,4-1-20 16,0 1-29-16,1 0-39 0,6 0-58 0,0 2-104 15,3-3-334-15,1-1-925 16</inkml:trace>
  <inkml:trace contextRef="#ctx0" brushRef="#br0" timeOffset="41956.2963">9784 12674 2285 0,'0'0'336'0,"0"0"-91"0,0 0-59 0,0 0-41 15,0 0-16-15,0 0-23 0,0 0-18 0,0 0-12 16,-117 73-19-16,95-45-7 0,-4 2-9 0,5 4-12 16,-2 2-3-16,-1 4-8 0,-1 4-6 0,2 5 0 15,-4 2-4-15,6 6-1 0,0 4-1 0,6 0-6 16,0 1-2-16,6-3 0 0,2-2-1 0,3-5-3 16,3-4-9-16,0-4-19 0,0-4-29 15,-1-6-33-15,-1-5-62 0,2-4-115 16,0-9-490-16,0-6-936 0</inkml:trace>
  <inkml:trace contextRef="#ctx0" brushRef="#br0" timeOffset="42369.6296">9090 13348 1154 0,'0'0'947'0,"0"0"-752"0,0 0-70 0,0 0-16 15,0 0 4-15,144-42 12 0,-87 33-18 16,6 2-14-16,8-3-18 0,10 1-18 0,1-1-12 0,8 2-4 16,1-1-6-16,0 0-8 0,2 1-2 15,-2-1-8-15,-5 2-4 16,-2-3 2-16,-9 1-8 0,-7 0 1 0,-8 1-3 16,-11-1-5-16,-7 0 7 0,-8 0 1 0,-11 0 9 0,-7 0 9 0,-7-2 5 15,-7 1 10-15,-2 1 2 0,-5-2-2 0,-7 0-2 16,-2 3-6-16,-4-1-5 0,0 2-3 15,-5 1 1-15,2 1-1 0,-2 1 1 16,0 0 5-16,2 3-10 0,-1 1-1 16,1 0-6-16,2 6-5 0,-3 4 3 0,2 1-1 0,1 4 1 0,3 4-1 15,-2 2-4-15,3 3-1 0,3 4-2 16,3 0 1-16,5 1 1 16,3 0 0-16,1-1 1 0,5-1-3 0,7 1-1 0,3-3-2 15,5-2 2-15,7-2 3 0,1-1-3 0,5-4 0 0,3-3-4 16,3-3-8-16,4-6 5 0,2-1-11 15,3-3-16-15,3 0-34 0,3-6-74 16,-1-5-163-16,-12 4-858 0,-12 1-619 0</inkml:trace>
  <inkml:trace contextRef="#ctx0" brushRef="#br0" timeOffset="42960.05">13709 11628 1134 0,'0'0'421'15,"0"0"-48"-15,0 0-129 0,0 0-16 0,0 0-20 0,0 0-25 16,0 0-39-16,0 0-28 0,0 0-18 0,0 0-14 15,-118-22-12-15,118 22-16 0,0 0-17 16,0 0-16-16,1 0-8 0,7 0 8 0,3 1 12 16,9 1 8-16,6-2 7 0,10 0-13 0,6 0-10 15,8 0-9-15,1 0-13 0,5 1 4 0,-1 0-3 16,-2 2 1 0,-1 0 4-16,-3 3-8 0,-1 1-2 0,-5 2-3 0,-3-1-13 15,-1 2-14-15,-7-1-41 0,-3 1-57 0,-7 0-77 16,-4 2-160-16,-7-3-515 0,-7-2-760 0</inkml:trace>
  <inkml:trace contextRef="#ctx0" brushRef="#br0" timeOffset="43161.0946">13418 12053 2046 0,'0'0'292'0,"0"0"-37"0,0 0-76 0,0 0-23 16,0 0-1-16,0 0-19 0,0 0-24 0,0 0-25 15,0 0-21-15,121 41-17 0,-83-41-16 16,7 0-7-16,6 0-9 0,1 0-6 0,6 0-2 16,0 0-4-16,5 0 0 0,1 0-5 0,-1 0-11 15,4-4-28-15,-3 1-52 0,4-2-85 0,-3 0-192 16,-16-1-721-16,-14 0-578 0</inkml:trace>
  <inkml:trace contextRef="#ctx0" brushRef="#br0" timeOffset="43778.0682">16393 10312 1954 0,'0'0'196'0,"0"0"18"15,0 0-49-15,0 0-12 16,0 0 2-16,0 0-16 0,0 0-6 0,91-122-13 0,-88 117-18 16,-2 3-24-16,-1 1-29 0,0 1-20 0,0 0-25 15,0 4-7-15,0 7 3 0,-4 2 0 0,-4 5 13 16,-3 3 0-16,-5 4 6 0,-4 5 6 0,-3 3 0 16,-8 5 4-16,-8 6-4 0,-2 4-7 15,-8 1-4-15,-4 5-2 16,-5 2 4-16,1 1-5 0,-2 1 0 0,0-3-5 0,9 0-7 15,0-3 4-15,8-6-2 0,6-1 0 0,2-4 4 16,7-4-5-16,2-4 3 0,6-2-3 0,5-2 0 16,3-3 1-16,3-3-2 0,5-2 2 0,3-1 0 15,0-3 0-15,6 0 2 0,4-3 1 16,8-1-1-16,3-3 3 0,10-2-1 0,2-2 1 16,7 0-1-16,6-4 1 0,2-2-2 0,0 0 0 15,3-1 2-15,-1-4-4 0,0-2 2 0,-3 0-2 16,-6-3 2-16,0-1 2 0,-8-3-1 0,-3-3 5 15,-3 1-1-15,-7-4 3 0,-2-1 0 0,-3-1 0 16,-3 1 0-16,-2 0-1 0,-2 0-1 16,-2 1 0-16,-1 3-2 0,-3 2 4 0,-1 2 6 15,3 2 2-15,-4 4 4 0,1 2-2 16,-1 1-5-16,0 3-4 0,0 0-3 0,0 1-5 0,0 0-3 16,0 2-5-16,0 4-1 0,-1 6-1 15,-3 6 3-15,0 4 2 0,-4 4 2 0,0 3-2 16,2 4-1-16,-4 1 1 0,-1 4-3 0,-5 0 4 15,-3 3-1-15,-2-1 0 0,1-2 3 0,-1 0-4 16,0-3-3-16,2-4-1 0,4-3-11 16,-1-2-9-16,4-4-21 0,3-3-32 0,5-2-45 15,4-2-74-15,1-4-212 0,8-3-795 0,-3-6-515 16</inkml:trace>
  <inkml:trace contextRef="#ctx0" brushRef="#br0" timeOffset="44154.8839">17373 10936 2831 0,'0'0'196'0,"0"0"-34"16,0 0-43-16,0 0-28 0,0 0-26 0,0 0-28 16,0 0-19-16,0 0-7 0,0 0-4 0,0 0-4 15,-125 35-1-15,115-12 2 0,-1 4 2 16,4 1 1-16,3 3 0 0,1-1-1 0,5 1 0 15,-1 1 1-15,6 2-1 0,6-1 1 0,-1-1 0 16,4 0-1-16,-1-2 1 0,1 0-5 16,-3-5 4-16,-2 1-2 0,1-2-1 0,-5 1 2 15,-3-4-4-15,1-1-1 0,-3 0 1 16,-2-2-1-16,0-2 3 0,-4-2 2 0,0 0 4 16,-4-2-1-16,3 0 1 0,-5-4 0 0,1 1 0 15,-2-1 3-15,-1-2 0 0,-3-2 0 0,1-2 1 16,-3 1-4-16,-2-2 6 0,2-1-6 0,-6 0-2 15,2 0-1-15,-1 0-8 0,0 0 1 16,-6-4-7-16,3 0-10 0,-2-2-16 0,-2 0-24 0,3-2-36 16,1-1-49-16,3 0-104 0,3 1-392 15,10 2-995-15</inkml:trace>
  <inkml:trace contextRef="#ctx0" brushRef="#br0" timeOffset="44481.035">17504 10891 1533 0,'0'0'1114'0,"0"0"-802"0,0 0-98 0,0 0-65 16,0 0-34-16,0 0-28 0,0 0-28 0,0 0-20 16,0 0-13-16,0 0-7 0,0 0-1 15,160-100 1-15,-111 95 2 0,3 2 2 0,3-2 0 0,-2 3-3 16,-1 0 0-16,-1-2-1 0,-5 2 0 0,-4-2 6 15,-2 2-2-15,-9 0-2 0,-3-2-3 16,-7 1-3-16,-4 0 2 16,-7 2 1-16,-2-2 2 0,-3 1 1 0,-3 1-4 0,-2 0-3 15,0 1-4-15,0 0-2 0,0 0-1 0,0 0-2 16,-4 0 2-16,-4-1-7 0,-2-1 0 0,-2 2 0 16,-5 0-3-16,3 0 3 0,-3 0-1 0,4 0 0 15,-2 3-1-15,2 1-11 0,0-1-6 16,3 2-14-16,2 3-18 0,0 0-24 15,3 2-35-15,-1 2-51 0,4 1-88 0,0-3-336 16,2-3-1090-16</inkml:trace>
  <inkml:trace contextRef="#ctx0" brushRef="#br0" timeOffset="45226.6186">18242 11331 208 0,'0'0'497'0,"0"0"-103"0,0 0-72 16,0 0-28-16,0 0-19 0,0 0-37 0,0 0-41 15,0 0-41-15,0 0-30 0,0 0-36 0,0 0-11 16,0 0-1-16,0 0-5 0,0 0 6 0,1 9-1 16,-1-9-1-16,0 0 2 0,0 0-5 0,0 0-7 15,0 0-8-15,0 0-7 0,0 0-8 16,0 0-8-16,0 0-4 0,0 0-10 0,0 0-2 16,0 0-4-16,0 0-4 0,0 0 4 0,1 0-7 15,0 0-1-15,0 0 1 0,-1 0-6 0,6 0 3 16,0 0-2-16,2-3-1 0,6 0 3 0,3-1-3 15,5 0 0-15,4 3-1 16,5-1-3 0,5-2 0-16,5 2 1 0,5-1 2 0,4 0-3 0,4 1 2 15,1 0 2-15,2 0-5 0,0 0 6 0,1 0-2 0,-1-1-1 0,0 1 3 16,-2-1-5-16,-4 1 2 0,-1-2 1 0,-7-1-1 16,-4 1 8-16,-6-1 1 0,-3 1 3 0,-5-1 3 15,-6 2-3-15,-4-2 2 0,-5 2-1 16,-4-1 0-16,-2 1 3 0,1 0-3 0,-3 1-1 15,1 1 1-15,-3 0 0 0,1-1-4 0,-1 1-1 0,0 0-1 16,0 0-10-16,0-2 7 16,0 2-2-16,-1-3-3 0,-3 1 7 0,0 1-5 15,1 1 1-15,-1-1 1 0,-1 1-7 0,2 1 3 16,-2-3-3-16,3 3 2 0,-2 0 2 16,0 0-1-16,1 0 1 0,-1 0-3 0,-1 0 0 0,1 0-5 15,-2 1-7-15,1 3-5 0,-3-1-15 16,1 3-13-16,-2 1-15 0,0 0-24 15,-3 2-25-15,0 2-42 0,-4-1-92 0,4-3-405 0,3-1-1013 0</inkml:trace>
  <inkml:trace contextRef="#ctx0" brushRef="#br0" timeOffset="47213.608">21103 10135 95 0,'0'0'839'0,"0"0"-359"15,0 0-56-15,0 0-113 0,0 0-47 16,0 0-34-16,0 0-35 0,92-124-28 0,-86 117-23 16,-2 1-17-16,-3 1-21 0,-1 4-28 0,0-1-28 15,0 2-29-15,0 0-21 0,-1 4-6 0,-5 6 2 16,-4 2 10-16,-5 8 9 0,-5 2 1 0,-3 7 0 16,-8 7 0-16,-6 3 2 0,-4 7 1 15,-6 7 0-15,-7 9-2 16,2 3-8-16,-8 7-3 0,4-2-2 0,-1 3-1 0,7-2 5 15,9-3-5-15,8-6-1 16,7-8-1-16,14-1-8 16,7-9 7-16,6-5-1 0,7-5 3 0,7-7 3 0,8-3-3 0,6-7 2 15,2-7 1-15,8-5 1 0,2-5 3 0,0-3 3 0,-1-7-1 0,3-5-3 16,-3-2 0-16,-1-2-2 0,1-2 0 16,-8-2 5-16,-1-1-7 0,-1-1 3 0,-5 1-3 15,0-1-4-15,-4 1 5 0,0 4 0 16,-3 1 3-16,-5 1 3 0,-2 5-5 0,-2 1 1 0,-1 4 0 15,-4 2 3-15,1 1 8 0,-4 4 0 16,-1 0-5-16,0 1-8 0,0 0-9 0,0 3-5 0,0 6 3 16,0 5 6-16,-3 5 0 0,-2 4 4 0,1 5-4 15,-4 3-4-15,-2 2 4 0,-1 4-1 16,-5 2 2-16,-2 5 5 0,0 3-4 0,-5 2 0 16,-1 2-3-16,2 1-11 0,-2-1-14 0,3-4-25 15,5-6-29-15,5-6-25 0,4-6-31 0,7-8-38 16,6-4-105-16,2-7-401 0,-1-4-936 0</inkml:trace>
  <inkml:trace contextRef="#ctx0" brushRef="#br0" timeOffset="47568.4608">21925 10735 2255 0,'0'0'400'0,"0"0"-139"0,0 0-79 0,0 0-36 15,0 0-40-15,0 0-29 16,0 0-36-16,0 0-25 0,0 0-15 0,0 0-5 0,0 0 2 16,0 0 4-16,0 0 1 0,0 0 2 0,-29 62 1 0,29-34 0 15,6 5 4-15,-1-1-8 0,4 3 1 16,0 0-3-16,-1 2 0 0,1 0 2 16,-2-2-2-16,2 1 1 0,-1 0-4 0,-2-3 4 15,0 0 1 1,0-4 1-16,-3-1 3 0,-1-3-5 0,0-3-1 0,-2-3-1 0,2-1 0 15,-2-2 5-15,-4-4 2 0,1 0 1 0,-4-3 1 0,1 1-3 16,-2-1 3-16,-1-2 1 0,-1-1 4 16,-2-2 2-16,-2 0-2 0,-2-2-1 0,-2-2-4 15,-3 0 0-15,-1 0-4 0,-6 0 1 0,1-1-2 16,-4-4-8-16,-2 1-7 0,1-3-13 0,-2 0-18 16,-1 0-16-16,2-3-29 0,4 0-50 15,4-2-108-15,7 5-394 0,6 0-954 0</inkml:trace>
  <inkml:trace contextRef="#ctx0" brushRef="#br0" timeOffset="47800.7094">22085 10585 1704 0,'0'0'678'15,"0"0"-432"-15,0 0-49 0,127-72-55 0,-90 58-30 16,-3 2-28-16,3 1-28 0,-4 4-11 15,1 0-7-15,-2 2-5 0,-5 3-10 0,0 1-11 16,-6 1-6-16,-1 0-5 0,-3 6-4 0,-3 1 4 16,-1 2-1-16,1 3 1 0,-4 1-5 15,-4 2-23-15,3 2-32 0,-4 1-54 0,-3 1-73 16,-2 0-166-16,0-5-484 0,0-5-726 0</inkml:trace>
  <inkml:trace contextRef="#ctx0" brushRef="#br0" timeOffset="48011.9268">22685 10994 1809 0,'0'0'183'0,"0"0"-14"0,0 0 5 0,0 0 43 0,0 0 17 0,0 0-31 16,0 0-34-16,0 0-76 0,0 0-35 0,0 0-19 15,0 0-15-15,0 0-7 0,0 0-3 0,0 0-1 16,13 91 1-16,-11-79-3 0,4 1-10 0,2 0-35 15,-2 1-62-15,4 0-124 0,-1-4-330 16,0-4-824-16</inkml:trace>
  <inkml:trace contextRef="#ctx0" brushRef="#br0" timeOffset="48444.2516">23610 10919 2010 0,'0'0'385'0,"0"0"-88"0,0 0-102 0,0 0-49 15,69-122-29-15,-63 96-19 0,1 2-21 0,-6 0-8 16,0 0-7-16,-1 1-2 0,0 2-4 16,-4 1-10-16,-4 1-14 0,-3 3-6 0,-6 2-9 15,-4 3-2-15,-2 1-1 0,-8 2-7 0,-7 6-2 16,-3 2-4-16,-2 3 1 0,-5 9 0 0,3 1 1 16,-1 4 1-16,3 4-2 0,2 1-3 15,5 5 1-15,5 0-4 16,9 2 3-16,8-2 1 0,8-1 0 0,6 0 0 0,11-2-3 15,10-1 1-15,6-2 0 0,4-3 2 0,2-2 3 0,4-5 1 16,-2-4 1-16,2-4 1 0,1-3 1 16,-3 0-4-16,-3-3 2 0,3-5 4 15,-3-2-1-15,-2 0-1 0,0-4 0 0,-4 0-4 16,0-1 4-16,-5 0 2 0,-3-1 1 16,-5 1 0-16,0 1-3 0,-3 1-1 0,-2 2-1 0,0 2 0 15,-5 2 9-15,-2 3 5 0,3 0 6 0,-4 1 1 16,0 2-6-16,0 1-6 0,0 0-11 15,0 0-4-15,0 7-3 0,-5 1-2 0,0 8 4 16,-5 3 1-16,0 6 1 0,-4 7 2 0,2 0-1 16,2 8 2-16,-4 3-3 0,-2 4-3 0,0 3 1 15,-2 8-1-15,-1 2 3 0,-3 4-1 0,0 1-2 16,-4 2-19-16,1-3-31 0,-6 4-50 16,-3-2-85-16,1 2-205 0,4-19-840 0,9-17-515 15</inkml:trace>
  <inkml:trace contextRef="#ctx0" brushRef="#br0" timeOffset="49462.0166">16225 12130 1150 0,'0'0'333'0,"0"0"-33"16,0 0-114-16,0 0-2 0,0 0-4 16,0 0-13-16,0 0-22 0,0 0-30 0,0 0-23 15,-116-5-19-15,111 5-20 0,4 0-14 0,1 0-17 16,0 2-7-16,2-1 7 0,4 0 16 16,2 2 13-16,4 0 11 0,2 1 1 0,5-2-8 15,6 1-6-15,-1 0-8 0,7-1-8 0,-1 0-5 16,1 0-6-16,6-2-1 0,-4 0 1 31,3 1 0-31,6 1 0 0,1-2-4 16,2 1-4-16,4-1-3 0,3 0-2 0,6 0 3 0,3 0-3 15,5 0 1-15,4-2 0 0,7-2-4 0,4 2 3 0,2-1 0 0,5 0-1 16,3 0-1-16,5 0-2 0,5 1-2 0,2 2-1 0,8-1 1 16,0 0 2-16,2 1 1 0,2 0 0 0,0 0 0 15,0 0-2-15,3 1 1 0,-3-1 0 0,-1 0 5 16,0 1 1-16,-4-2-3 0,1 1 1 0,-3 1-2 15,-2-1 0-15,2 0 3 0,-3 0-1 0,-4 0 0 16,1-1-3-16,-3 1 0 16,-1 0-1-16,0 0-1 0,3 0 3 0,-4 0-2 15,1 1 1-15,0 0 0 0,0 2-4 0,0 0 0 16,3-1-2-16,1 1 2 0,1-2 4 0,-2 0-4 0,-1 3-1 16,-3-3-1-16,0 1-4 0,-2 1 4 0,2-2 0 15,-4-1 4-15,4 0-1 0,-4 1-2 16,0-1 0-16,-2 0-2 0,0-2 1 0,0-1 2 15,-1 1 1-15,3-1 1 0,-1 0-4 0,0-1 0 16,-1 0-1-16,-2-1-1 0,-4 2 3 16,1-1-1-16,-3 1 2 0,-7 1 1 0,-1 0-3 15,-7-1 4-15,-1 0-2 0,-6 2 3 0,-6-2 1 16,-1 1-4-16,-8 1 1 0,-1-2-2 16,-9 2 1-16,-3 0 3 0,-6 0-1 0,-5 0 4 0,-4-1-1 15,-7 1 1-15,-3-3 2 0,-4 3 1 16,3-1 3-16,-5 0-2 0,-1 2-2 0,0-1-5 15,2 1-3-15,-3 0 1 0,1 0-2 0,-1 0 1 16,0 0 2-16,0-1-3 0,0 1-1 0,0 0-1 16,0 0-3-16,0 0 3 15,0 0-1-15,0 0 3 0,0 0 1 0,0 0-5 0,0 0 0 16,0 0-2-16,0 0 1 0,0 0-2 16,-1 0-1-16,-3 0-1 0,3 1-5 0,-3 1-1 15,-3 2-12-15,-1-1-11 0,2 1-11 16,-8-1-28-16,2 1-33 0,-3-1-63 0,-5 0-120 0,3-1-646 15,6-1-792-15</inkml:trace>
  <inkml:trace contextRef="#ctx0" brushRef="#br0" timeOffset="50375.5581">18565 12971 552 0,'0'0'920'0,"0"0"-544"0,0 0-30 15,0 0-64-15,0 0-34 0,0 0-39 0,0 0-38 16,0 0-40-16,0 0-35 0,-89-123-30 16,101 112-28-16,6 2-12 0,5 0-11 0,8 1-1 0,7 2 6 15,6 2-8-15,7 3 4 0,2 1-1 16,-1 1-5-16,-3 6 1 0,-3 4-4 0,-4 2-1 15,-4 2-6-15,-5 3 1 0,-5 0-1 0,-4 2 1 16,-5 2 7-16,-4 3-6 0,-6 0-1 16,-7 2-1-16,0 4-3 0,-10 2 6 15,-11 3 1-15,-6 3 1 0,-10 3 6 0,-9 2-5 16,-6 1 0-16,-8-2-1 0,-3 0-2 0,-2-5 4 0,0-2 0 16,-2-4-2-16,3-3 0 0,-2-3-1 15,3-2-2-15,4-3 2 0,6-3 2 0,2-2-3 0,12-4 1 16,7-3-1-16,8-2-4 0,9-4 3 15,9 1-2-15,4-2 3 0,6 0 8 0,9-2-1 16,12 0 4-16,7 0 0 0,12-3-7 16,6-2 1-16,6-2-1 0,2 1-1 0,5 0 1 15,-2-1-2-15,1 2-2 0,-5 0 1 0,0 0 1 16,-4 2-2-16,-2 0 1 0,0 1-2 0,-7 1-2 16,-1 1 0-16,-6 0 0 15,-2 0 0-15,-6 0 5 0,-1 1-4 16,-6 2-1-16,-2-1 0 0,-6 1-6 0,-1-1-1 0,-4 1-14 0,-1-1-24 15,-1 1-37-15,-2 0-69 0,2 0-123 16,-2-2-510-16,-2 1-918 0</inkml:trace>
  <inkml:trace contextRef="#ctx0" brushRef="#br0" timeOffset="50626.6697">19721 13250 2356 0,'0'0'1041'0,"0"0"-875"0,0 0-27 0,0 0-39 16,0 0-16-16,0 0-16 0,0 0-15 0,0 0-3 16,0 0-12-16,22-118-38 0,-19 115 0 15,-1 1 0-15,0 0 0 0,-2 2 0 0,1 0 0 16,-1 0 0-16,2 3 0 0,3 1 0 0,0 3 0 16,2 1 0-16,-1 2 0 0,-1 3 0 15,5 0-3-15,-3 1-54 0,3-2-22 0,2 1-36 16,2-1-61-16,5-2-123 0,-4-3-604 15,-4-4-851-15</inkml:trace>
  <inkml:trace contextRef="#ctx0" brushRef="#br0" timeOffset="50929.0645">21008 12821 2228 0,'0'0'747'0,"0"0"-522"15,0 0-64-15,0 0-33 16,0 0-23-16,0 0-22 0,0 0-30 0,0 0-23 16,0 0-13-16,0 0-7 0,0 0-4 0,0 0 1 0,0 0 4 15,-8 15 4-15,9 8 4 0,1 2-1 16,3 5 4-16,-1 3-4 0,0 2 0 16,1 4 2-16,-2 2-8 0,0 2-2 0,0 6-5 0,-1 1-2 15,-2 1 1-15,0 2 2 0,0 1-1 16,0-2-3-16,-2-2 1 0,-1-3-2 0,0-6 0 15,1-4 3-15,0-5-3 0,-5-3 3 0,5-3-1 16,-4-2-4-16,2-3 5 0,-3-3-4 0,3-2 2 16,-1-2 0-16,1-4-6 0,2-2-5 15,-1-2-13-15,2-2-10 0,-1-3-10 0,1 1-14 0,0-2-10 16,0 0-16-16,-3-3-51 0,-1-4-78 16,-1 3-287-16,1 0-924 0</inkml:trace>
  <inkml:trace contextRef="#ctx0" brushRef="#br0" timeOffset="51404.0575">21036 12823 2365 0,'0'0'349'0,"0"0"-72"0,0 0-89 0,0 0-37 15,0 0-33-15,0 0-35 0,0 0-31 0,0 0-24 16,0 0-21-16,0 0-7 0,0 0 1 15,0 0 1-15,0 0 8 0,0 0 1 0,-43 92-2 0,23-57 1 16,-3 3 1-16,-7 4 0 16,-2 4-1-16,-3 2-1 0,-4 0-3 0,-1-1-1 0,2-2 1 15,6-9-4-15,2-4 5 0,3-6-3 16,6-4 1-16,4-5 3 0,3-2-7 0,3-4 4 16,5-4-2-16,3-1 1 15,3-3 4-15,4-2 6 0,11-1 8 0,8 0 2 16,15-4-1-16,11-3-8 0,12-1-8 0,11-1 0 0,1-2-7 15,8 1 6-15,1-1-4 0,1-1-2 0,3-1 5 16,-2 3-6-16,-2 0 5 0,-1 3 1 0,-6 1-3 16,-8 0 5-16,-6 2 4 0,-8 3 4 0,-6-2 5 15,-12 2 1-15,-6-1-1 0,-10 0-4 16,-6 2 1-16,-6-2-1 0,-3 2 0 0,-4 0 0 16,0 0-6-16,0 0-1 0,0 0-9 0,0 0 0 15,-4 0 0-15,-1 0 0 0,-2 2 0 0,-4 2 0 16,1 0 0-16,0-3 0 0,0 3 0 15,2-1 0-15,1-1 0 0,4 0 0 0,1 0 0 16,-2 0 0-16,1-1 0 0,2 1-21 0,1 0-22 16,-2 0-15-16,0 2-27 0,-3-1-30 0,1 1-57 15,-3-2-128-15,0 1-796 0,3-3-648 0</inkml:trace>
  <inkml:trace contextRef="#ctx0" brushRef="#br0" timeOffset="61530.7911">13963 15208 1031 0,'0'0'450'0,"0"0"-9"0,0 0-109 0,0 0-60 15,0 0-41-15,0 0-50 0,0 0-33 0,0 0-32 16,0 0-17-16,0 0-16 0,-122-32-16 15,117 32-4-15,2 0-12 0,1 0-8 16,0 0-7-16,2 0-19 0,0 0 2 0,0 0-6 16,6 0-2-16,3 0 13 0,4 0-9 0,14 0 6 15,6 0 0-15,13-2-7 0,10-3 0 0,6-1-4 16,9 1-3-16,0-1 1 0,-1 2-2 0,0-1-2 16,-4 3-1-16,-1-2-1 0,-5 3-1 0,-7 1-1 15,-1 0 4-15,-7 0-10 0,-6 0 9 0,-3 0-2 16,-11 1-4-16,-7 1 10 0,-6 2-9 15,-4 0 2-15,-7-1-1 0,-1 1-9 0,0-1 3 16,-3 2-11-16,-6 1-10 0,-4 1-10 0,-5 2-31 16,-2 1-28-16,-5 0-44 0,-1 2-77 15,-6-1-174-15,6-2-691 0,11-2-578 0</inkml:trace>
  <inkml:trace contextRef="#ctx0" brushRef="#br0" timeOffset="61898.3469">13540 15700 1836 0,'0'0'650'0,"0"0"-438"0,0 0-12 0,0 0-30 16,0 0-24-16,0 0-27 0,0 0-36 0,0 0-18 0,0 0-7 16,0 0-6-16,0 0-10 0,0 0-10 15,128-26-5-15,-74 14-1 0,4 2-7 0,6-1-1 16,0 2-8-16,4 1-3 0,-3 0-3 15,1 0 1-15,-3 1 1 0,-2 1 0 0,-2 0 0 16,-5 3-3-16,-5 1-5 16,-2 1 2-16,-3 0 0 0,-4 1 0 0,-5 0 4 15,-6 0-4-15,-6 0 2 0,-1 1-4 0,-7 0 2 0,-6-1 4 0,-5 0-2 16,1 0 2-16,-4 0-1 0,-1 2 2 0,0-2 9 16,0 0 1-16,0 0 4 0,0-2-1 15,0 0-8-15,0-3-5 0,0 0-6 16,0-1-2-16,0 1 0 0,-1-1 2 0,1 0-1 0,0 0-1 15,0 0-5-15,0 1-6 0,-1-1-6 16,1 2-8-16,0 0-12 0,0 1-10 0,0 1-21 16,1 0-27-16,2 1-33 0,-1-2-52 15,6 0-86-15,1 0-207 0,-5 1-593 0,2 1-364 0</inkml:trace>
  <inkml:trace contextRef="#ctx0" brushRef="#br0" timeOffset="63003.7749">16610 15234 336 0,'0'0'517'0,"0"0"-106"15,0 0-94-15,0 0-9 0,0 0-25 0,0 0-53 16,0 0-48-16,0 0-39 0,0 0-26 0,0 0-27 15,0 0-20-15,0 0-8 0,0 0 0 0,0 0-4 16,-42 0-3-16,41 0-6 0,1 0-14 0,0 0-4 16,0 0-6-16,-1 0-3 0,1 0 2 15,0 0-2-15,0 2-2 0,0-2-3 16,0 0 2-16,0 0-1 0,0 0-2 0,0 0 3 0,0 0-8 16,0 0 0-16,0 0-4 0,0 0-7 0,1 0 4 15,2 0 0-15,4 0 5 0,3 1 4 0,3-1-5 16,6 1 3-16,2-1-4 15,9 0-2-15,2 0 1 0,9 0-1 0,-1 0 0 16,4 1 0-16,2 1-4 0,-1-1 0 0,2 0 0 16,-2 0 3-16,0 0-1 0,-4 2 1 0,-3-1-4 15,-4 2-3-15,-3-2 6 0,-4 0-2 0,-4 1 2 16,-3-1 3-16,-8-1-7 0,-2 1 0 16,-3 0-1-16,-5-1-4 0,-2 0 8 0,0-1 2 0,0 0 5 15,-1 0 6-15,-7 0-11 0,-2 1 1 16,-4-1-5-16,-6 0 0 0,-2 0 5 0,-4 0-2 15,-2 0-1-15,-3 0-3 0,-2 0 1 0,-3 0-1 16,-3-2 3-16,-1-1 5 0,-6 2-5 16,5 0-1-16,-1-1 0 0,1 1-9 0,1-1 8 15,1 1 0-15,4 0 2 0,3 0 8 0,4 0-14 0,2 0 2 16,5-1-4-16,8 1-4 0,1 1 16 16,4-1-3-16,5 1-1 0,3 0-1 0,0-1-8 15,3 0-3-15,8 0 1 0,9-1 5 16,7-1 1-16,8 0 3 0,6 0-2 0,10-1-4 15,3 0 3-15,4 2-1 0,-2-2 6 16,-1 2-2-16,-1 1 1 0,-6 0 0 0,-8-1-4 16,-4 2 2-16,-9 0 0 0,-2 0 2 0,-10 0-1 15,-4 0 3-15,-5 2-6 0,-6-1-1 0,0 0 2 0,-10 0 1 16,-3 1 2-16,-7 1 1 0,-4-1-2 16,0-1-3-16,-5 2 3 0,-1-2-3 0,-1 0 6 15,-1 1 4-15,0-2-5 0,1 0 0 16,2 0-4-16,0 0-4 0,5 0 6 0,3 0 0 15,3 0 2-15,0 0 6 0,8 0-13 16,1 0-10-16,3 0-18 0,2 0-37 0,3 0-51 16,1 0-58-16,1 0-126 0,6 0-407 0,-4 0-905 0</inkml:trace>
  <inkml:trace contextRef="#ctx0" brushRef="#br0" timeOffset="63748.1635">18593 14966 1801 0,'0'0'364'0,"0"0"-136"0,0 0-11 0,0 0-34 15,0 0-17-15,0 0-21 0,0 0-28 0,0 0-18 16,0 0-16-16,0 0-25 0,0 0-12 0,0 0-16 16,0 0-13-16,0 0-5 0,-12-68-6 15,11 72 2-15,-1 3 3 0,-1 0 3 0,-1 3 3 16,2-2 0-16,-2 3-4 0,0 1 1 0,0-1-1 16,-1 1-2-16,1-1 3 0,-1-1 1 15,1 0-8-15,1-2 1 0,0-1-4 0,0 0-5 16,1-3 7-16,1 1-1 0,-3-2 2 0,3-1 3 15,1 1-7-15,0-3 0 0,0 1-1 0,0-1-1 16,0 0 8-16,0 0 5 0,0 0 1 0,0 0 2 16,0 0 0-16,0-1-4 15,5-3 1-15,-2 0-3 0,1-2-5 0,1-1 3 0,-1-2-5 16,1 0-3-16,0-4 7 0,0 3-4 0,0-1 2 16,-3 0 7-16,0 2-11 0,0 0 1 0,0 2-2 15,-2 3-4-15,0 0 5 0,2 2 1 0,-2 0-1 16,0 2-1-16,0 0 0 0,0 0-4 15,0 0-1-15,0 0-1 0,0 2-1 0,-2 0 4 16,1 4 0-16,-2 2-2 0,-1 2 6 0,1 1-5 16,-3 2 4-16,2 0 3 0,0 0-6 0,0 1 5 15,-1-1-4-15,-1-2-4 0,4-1 8 16,-3 1-4-16,3-2 2 0,0-2 4 16,2-1-6-1,0 0 1-15,0-3-3 0,0-1 2 0,0-1 1 16,0-1 2-16,0 0 0 0,7 0-1 0,-3-5 2 15,3 0-2-15,-1-2 1 0,2-1 2 0,0-1-2 16,-3 1 1-16,1-2-1 0,1 0-5 0,-2 1 6 0,1-1-1 0,-2-2 1 0,1-1 3 16,-2 1-6-16,0-1 2 0,1 2-1 0,-2 0-2 15,1 2 3-15,-3 2 0 0,0 2-1 16,0 0-2-16,0 2 1 0,0 1-2 0,0 1 2 0,0 1 4 16,0 0-5-16,0 0 0 0,0 0-6 15,0 0-4-15,-2 1 6 0,0 3-2 0,0 1 3 16,-2 1-5-16,2 1-15 0,-1 0-15 0,-1 2-23 15,3 0-23-15,-2 1-26 0,2 0-42 16,1 0-69-16,0-2-185 0,0-1-651 0,2-3-586 0</inkml:trace>
  <inkml:trace contextRef="#ctx0" brushRef="#br0" timeOffset="64308.7491">19772 14948 856 0,'0'0'918'0,"0"0"-589"0,0 0-58 0,0 0-44 15,0 0-33-15,0 0-18 0,88-135-35 16,-78 114-32-16,-1 1-24 0,1 2-20 0,-5-2-11 0,3 2-7 16,-5 2-8-16,1-1-7 0,0 0-4 15,-4 1-3-15,-2 0 7 0,2 2-5 0,-8 1-2 16,0 0-7-16,-3 1-8 0,-4 0-3 0,-1 3-1 15,-5 0-5-15,-3 5 3 0,-3 1 0 16,-7 3 2-16,-1 0 6 16,-1 7-6-16,-3 3-1 0,-2 1-1 15,3 3-4-15,3 3 3 0,2-2-2 0,7 3-2 0,7 0-2 0,5 2 0 0,7-2 1 16,6 2 0-16,2-3 5 0,8 0-2 16,7-1 4-16,6-1-2 0,5-2 0 0,5-2 2 15,6 1-3-15,2-6 4 0,-2-1-1 0,1-3-5 16,-1-2 5-16,1 0-3 0,-4-4-1 0,-3-3 7 15,-2-2-1-15,-1-3-1 0,-2 0-1 16,-2-2-3-16,-1 0 0 0,-2-1 3 0,-2 0 4 16,-5 0-2-16,-4 0 3 0,0 2 0 0,-2-1-4 15,-4 2 7-15,3 3-1 0,-5 1 4 16,0 2 3-16,-1 3 3 0,-2 2-3 0,0-1-4 16,0 2-5-16,0 0-4 0,0 2-4 0,0 3 0 15,-5 6-1-15,-1 3-2 0,0 8 2 0,-4 1-2 16,1 7 4-16,0 2-3 0,-1 3 5 0,0 3-3 15,-1 2-3-15,-1 4 3 16,1 3-3-16,-4 1 2 0,1-1 5 0,2-1-6 0,-1-2 3 16,-1 0-3-16,6-2-5 0,-1-2 1 0,4 2-12 15,-1-6-12-15,2-1-15 0,4-2-33 0,0-3-26 16,0-1-33-16,0-4-65 0,3-4-111 0,-2-6-343 16,0-7-894-16</inkml:trace>
  <inkml:trace contextRef="#ctx0" brushRef="#br0" timeOffset="64711.8067">18073 15792 2012 0,'0'0'723'0,"0"0"-626"0,0 0 21 0,-140 0-11 16,127 0 11-16,7 2 1 0,3-1-24 15,3 1-27-15,0-1-28 0,0 1-7 0,9 2 1 16,2 1 7-16,10 2 15 0,11 0-6 0,12 0 0 0,11-1-11 16,12-3-16-16,9 0 3 0,11-1-12 15,7-2 0-15,7 0 2 0,5 1-10 16,9-1 11-16,3 0-6 16,6 0-4-16,5 0 10 0,0 0-12 0,2 0 4 0,-4 0-2 0,-4 0-5 15,-2 0 2-15,-5-2-2 0,-6 0 3 16,-6-1-2-16,-7 1 4 0,-7 0-3 0,-12 1-4 15,-8-1 6-15,-10 1-8 0,-8-1 0 0,-12 1 6 16,-10 0-10-16,-9 0 12 0,-10-1 0 0,-5 1 4 0,-1 1 15 16,-6 0-12-16,1 0 1 0,0 0-6 15,0 0-11-15,-5 0 2 0,-1-2-4 0,-3 2-3 16,-6-1-6-16,0 1-13 0,-2 0-17 16,-2 3-23-16,-2 2-19 0,-1 2-36 0,-2 1-48 15,-2 2-71-15,-3 1-251 16,7-2-730-16,6-2-357 0</inkml:trace>
  <inkml:trace contextRef="#ctx0" brushRef="#br0" timeOffset="65136.9308">18584 16391 2112 0,'0'0'637'0,"0"0"-494"15,0 0 16-15,0 0-34 0,0 0-9 0,0 0-15 16,0 0-27-16,0 0-17 0,115-124-15 0,-75 112-9 16,3 4-4-16,2 4-5 0,0 1-2 0,-2 3-7 15,-5 4-4-15,-2 3-4 0,-5 5-6 16,-9 3 3-16,-2 1-3 0,-7 3 3 0,-7 5 2 16,-5 0-5-16,-2 3 10 0,-14 3-1 0,-9 4 0 15,-5-2 8-15,-7-1-5 0,-3-1-2 16,-6 0 0-16,-1-3-7 0,-5 0-1 15,1-2 2-15,3 0 2 0,3-3 0 0,8-4 3 0,6-3-8 16,5-2-3-16,9-4 5 0,5-2-4 0,5-1 5 16,5-1 0-16,1-2-4 0,1 0 4 15,10-1 1-15,6-2 3 0,5 0 5 16,10 0-2-16,10 0-1 0,4-3-4 0,5-1-6 0,1-1-1 16,1 0 0-16,0 1 4 0,0-2 0 0,-1 1-1 15,-2 2 1-15,-3-1-6 16,-3 2 0-16,-7-1 1 0,-2 2 1 0,-9 1 3 0,-4 0-3 15,-5 0 1-15,-6 0-8 0,-4 0-7 16,-3 0-3-16,-1 0-19 0,-2 0-23 0,1 1-34 0,-2 1-50 16,0-1-60-16,0-1-162 0,0 0-738 15,0 0-585-15</inkml:trace>
  <inkml:trace contextRef="#ctx0" brushRef="#br0" timeOffset="65389.2693">19763 16500 3145 0,'0'0'182'0,"0"0"-5"15,0 0-46-15,0 0-24 0,0 0-25 0,0 0-22 0,0 0-15 16,0 0-12-16,0 0-9 0,0 0-12 0,0 0-8 16,0 0-7-16,0 0-1 0,0 0 6 0,8-33-3 15,-2 41 2-15,1 4-14 0,3 0-26 16,-1 0-20-16,0-3-38 0,-1-1-42 0,-1-2-62 15,-2 0-173-15,0-3-721 0,-3-1-617 16</inkml:trace>
  <inkml:trace contextRef="#ctx0" brushRef="#br0" timeOffset="65722.2743">20290 16227 2561 0,'0'0'309'16,"0"0"-37"-16,0 0-72 0,0 0-54 0,0 0-40 0,0 0-41 15,0 0-32-15,0 0-12 0,0 0-3 16,0 0-1-16,0 0-2 0,0 0 3 0,0 0-8 16,0 0-2-16,-1 104 4 0,10-83-6 0,1 0 3 15,3 0-4-15,6-1-6 0,2-2 5 0,4-1-1 16,2-5 5-16,2-3 9 0,1-4-6 16,1-5-5-16,-4 0-3 0,-1-6-5 0,1-4 4 15,-4-3 6 1,1-1-3-16,-3 0 3 0,-2-3-4 0,-2 0-2 0,0 1 2 0,-2 0 2 15,0 4 0-15,-2-1 1 0,-4 4-5 16,-2 2-4-16,-3 1 6 0,0 3 2 0,-1 2 12 0,-3 0 7 16,2 1-7-16,-2 0-5 0,0 0-9 15,0 0-14-15,0 4 6 0,0 3 5 0,-5 6 2 16,1 6 5-16,-2 5-5 0,0 4-6 0,-3 3 1 16,-2 5 0-16,2 1 2 15,-2 4 4-15,-3-1-3 0,4 2-2 0,-4-1 2 0,3 2-8 16,1-1-8-16,-1 0-16 0,1-3-56 0,1 0-75 15,-1-5-222-15,4-10-926 0,2-9-480 0</inkml:trace>
  <inkml:trace contextRef="#ctx0" brushRef="#br0" timeOffset="72172.6431">22747 15560 0 0,'0'0'0'0,"0"0"444"0,0 0 16 0,0 0-56 15,0 0-38-15,0 0-42 0,0 0-63 0,0 0-38 16,0 0-30-16,0 0-30 0,0 0-22 16,0 0-22-16,-113-50-12 0,106 47-6 0,3 3-10 15,-2-2-13-15,4 2-13 0,1 0-13 0,0 0-17 16,0 0-7-16,1 0-5 0,-3 0-11 0,3 5 2 15,-1 0-1-15,1-1-8 0,-1 1 12 16,1 0-2-16,0-1 2 0,0 1 5 0,0 0-7 16,0 1 2-16,5-1 0 0,0 2 1 0,5 0 4 15,2 0 5-15,7-1 1 0,4-1-1 16,4-2 0-16,10 0-8 0,3-3-2 0,6 0 2 16,10 0-8-16,4-5 0 0,5 0-5 0,6-1-7 15,0 0 7-15,1 0-4 0,2 1 4 0,0 1 2 16,-8 3-8-16,-4-1 0 0,-2 1 0 15,-7 1 0-15,-6 0 0 0,-7-1 0 16,-8 1 0-16,-11 0 0 0,-3 0 0 0,-8 0 0 0,-7 0 0 16,1-1 0-1,-4 1 0-15,0 0 0 0,0 0 0 0,0 0 0 16,0 0 0-16,0 0 0 0,-4 0 0 0,2 0 0 0,-2-2 0 16,-2 1 0-16,-1-1 0 0,2 1 0 0,-3-1 0 0,5 2 0 15,-3-1 0-15,4 1 0 0,-1-1 0 16,-2 0 0-16,4 1 0 0,-2-1 0 0,-2 1 0 15,3 0 0-15,0 0 0 0,-1-1 0 0,-2 1 0 16,1 0 0-16,-3 0 0 0,-1 0 0 0,3 0 0 16,-1 0-12-1,1 0-47-15,0 0-22 0,3 0-19 16,0 0-36-16,2 1-56 0,0 1-108 0,1 0-479 16,2-2-948-16</inkml:trace>
  <inkml:trace contextRef="#ctx0" brushRef="#br0" timeOffset="73301.9872">22889 16044 771 0,'0'0'892'0,"0"0"-605"0,0 0-22 0,0 0-30 16,0 0-26-16,0 0-13 0,0 0-37 0,0 0-24 15,0 0-30-15,-119-6-29 0,119 6-22 16,0 0-24-16,1 0 9 0,8 0 6 0,1 0 6 15,8 0 4-15,3 0-8 0,9 0-3 0,8-1-8 16,7-2-3-16,8-3-4 16,6 0-10-16,4 0-1 0,4-1-5 0,2 2-2 0,1-2 2 15,-4 3-8-15,3 0 1 0,-6 2-4 0,0-1-3 16,-4 2 5-16,-2 0-3 0,-7 1 3 16,-5 0 1-16,-5 0-7 0,-8 0 6 0,-6 0-5 15,-7 0 2-15,-5 0 7 0,-6 0-1 0,-5 0 8 16,-2 0-3-16,-1 0 6 0,0 0 0 0,0 0-1 0,0 0 6 15,0 0-9-15,-2 0-1 0,-3-1-6 16,0 0-8-16,-3 0 5 0,2-1-6 0,-1 1 2 16,0 0 3-16,3 0-10 0,-1 0-3 15,3 1-17-15,1-1-22 0,1-1-27 0,0 1-45 16,0 0-62-16,0-2-131 0,0 0-495 0,1 2-931 16</inkml:trace>
  <inkml:trace contextRef="#ctx0" brushRef="#br0" timeOffset="73677.8649">24910 15644 2088 0,'0'0'824'0,"0"0"-610"16,0 0-48-16,0 0-16 0,0 0-33 0,0 0-24 15,0 0-17-15,0 0-29 0,0 0-16 0,0 0-14 16,0 0-15-16,0 0 4 15,0 0-5-15,-27 3 5 0,24 10-4 0,-1 0 5 0,2-2-1 16,1 3-3-16,-1-1 5 0,1-1-7 0,1 1-1 16,-2-2 4-16,2-3-8 0,0-1 10 0,2-3-4 15,-1-4-2-15,-1 2 14 0,1-2-11 0,-1 0 11 16,0 0 7-16,0 0-8 0,1-5 7 16,-1-2-7-16,1-3-5 0,1-3 1 15,-2 2-3-15,0-5 0 0,2 1-1 0,-4 0 0 16,2-1-5-16,0 1 0 15,0 0 4-15,0 0-7 0,-3 1 8 0,3 1-3 0,-3 3-5 16,0 0 8-16,-2 2-5 0,4 0 1 0,-2 2 1 0,0 3-7 16,0-1 5-16,2 3-2 0,-1 0-4 0,1 1 8 15,-2 0-16-15,0 0-9 0,1 1-18 0,-3 5-30 16,2 0-31-16,2-1-50 0,1 3-74 16,0-2-217-16,0 0-759 0,3-3-508 0</inkml:trace>
  <inkml:trace contextRef="#ctx0" brushRef="#br0" timeOffset="74325.1877">25563 15195 1984 0,'0'0'297'15,"0"0"-145"-15,0 0 16 0,0 0-9 0,0 0-15 16,0 0-2-16,-70-133-15 0,68 116-31 0,1 0-24 0,0 0-9 16,3-3-19-16,5 0-12 0,3-1 3 15,3-1-13-15,4 0 2 0,6 0 0 16,3 2-11-16,5 0 7 0,5 1-5 0,3 3-4 0,4 4 3 16,3 1-2-16,0 7 1 0,3 0 0 15,-1 4-3-15,-2 1-3 0,-3 9-1 16,1 2-1-1,-4 3 0-15,-3 3 1 0,-2 2 0 0,-3 2-4 16,-7 3 0-16,-3 2-4 0,-4 0 0 0,-5 4 3 16,-5-2-3-16,-5 1 3 0,-3-1 1 0,-5-1-1 0,-8-1 9 0,-2 0-3 15,-3-3 3-15,-7 0-2 0,-2-5-5 0,-6 1 0 0,1-1-1 16,-2-4 1-16,-1 1 1 0,4-4 0 16,4-1-1-16,3-3-1 0,8-2 2 0,5-2-7 15,4 0 1-15,6-1 3 0,1 0-9 0,1 0 10 0,12 0 0 16,2 1-6-16,8-1 12 15,8 2-10-15,5 1 1 0,3 2 2 0,6 0-9 16,-3 3 10-16,2 2-7 0,-4-1 0 0,-3 4 4 16,-3-1-3-16,1 4 4 0,-5 3 0 0,-3 1 1 15,-1 1-4-15,-7 0 1 0,-7 1 3 0,-3 2-4 16,-5 1 6-16,-4 3-4 0,-2 0-1 0,-8 2 6 16,-2-2-6-16,-7-2 5 0,-3-1-1 15,1-5-5-15,-6-2 7 0,-1-2-4 0,-1-4 0 16,1-2 11-16,1-3-5 0,-2-1 3 0,0-1 0 15,1-2-6-15,0-1 2 0,2-4 0 0,1-1 3 16,3 0-1-16,2 0 2 0,4-5 0 16,1 1-4-16,3-2 5 0,5-1-7 0,0 0 3 15,0-1 1-15,4-2-7 0,1 2 4 0,1-4-5 16,0 0-5-16,1 0 4 0,3-2-15 16,4 0-13-16,4-1-23 0,0 0-41 0,2-1-58 15,3-2-124-15,-4 2-351 0,-2 6-928 0</inkml:trace>
  <inkml:trace contextRef="#ctx0" brushRef="#br0" timeOffset="74843.5357">26984 15079 2332 0,'0'0'256'0,"0"0"-41"0,0 0-28 0,0 0-27 0,0 0-30 16,0 0-22-16,0 0-47 0,0 0-20 0,0 0-18 16,0 0-15-16,0 0-2 0,0 0-4 15,0 0 1-15,0 0 0 0,141-34 1 0,-96 36-2 16,3-1 0-16,0-1 4 0,0 0-3 16,-3 0 2-16,-1-2 2 0,-8-2-8 0,-2-2 11 0,-7-3 1 15,-3-2 2-15,-7 1 15 0,-2-2-4 16,-3 0 7-16,-4-2 3 0,1 0-9 0,-6 0 2 15,2 1-5-15,-2 0 1 0,-3 0 7 16,1 3-2-16,-1 2-2 0,0 1-1 0,0 2-3 16,0 3-4-16,0 1-1 0,0-1-2 0,0 2-12 0,0 0 3 15,0 0-8-15,0 3-3 0,0 5 8 16,0 4-8-16,0 8 7 0,-1 5 2 16,-3 7-9-16,1 2 7 0,1 3-3 0,-3 1 0 0,-2 3 9 15,-2 4-4-15,0 4 0 0,-3 3-2 16,-1 1-12-16,-1 4 6 0,0-3-3 0,-5 3 7 15,4-3 6-15,-2-2-1 0,-2 0-1 0,0-5-5 16,3-3 3-16,-1-4-3 0,1-7 4 0,2-4 2 16,4-7-4-16,1-2 2 0,0-6-4 15,6-2 1-15,-1-6 5 0,1-1-3 16,2-1 2-16,1-3-5 0,0-1-3 0,0 0 3 0,0 0 0 16,0 0-2-16,3-1 0 0,0-3-14 0,2-1-16 15,2 1-27-15,1-4-34 0,0 0-47 16,0-3-94-16,5-1-267 0,-6 1-814 0,1 3-300 0</inkml:trace>
  <inkml:trace contextRef="#ctx0" brushRef="#br0" timeOffset="75343.7277">28648 15073 0 0,'0'0'576'16,"0"0"-36"-16,0 0-99 0,0 0-72 0,0 0-47 0,0 0-52 15,0 0-56-15,0 0-47 0,0 0-38 16,0 0-29-16,0 0-18 0,0 0-17 0,0 0-15 16,-43-61-15-16,32 63-5 0,-1 5-2 0,-3 4-1 15,0 1 4-15,2 2-5 0,-1 3 0 0,3 2 1 16,7 0-5-16,-2 4-1 0,6 0-2 16,3 2-3-16,4 4-1 0,8 1-1 15,2 0 0-15,2 2-3 16,6 0-7-16,-2 1 2 0,5 1 2 0,-5 0-7 0,2 0 3 0,-3-1-3 15,-6-1-6-15,1-1 7 0,-6-2 1 0,-1-2 1 16,-5-1 1-16,-2-1-2 0,-2-2-3 16,-2 1 2-16,-7-5 3 0,-2 0-3 0,0-2 5 0,-5-2 0 15,-1-2-6-15,-4-2 6 0,-1 0-3 16,-2-4 3-16,-5 1 5 0,-2-3-5 0,0 2-1 16,-1-5-5-16,0-1-3 0,0-1 0 0,0 0 4 15,1 0-1-15,1 0-2 0,1-2-17 16,4-1-20-16,-1 0-37 0,2-1-68 0,3 1-142 0,6-1-866 15,5 3-601-15</inkml:trace>
  <inkml:trace contextRef="#ctx0" brushRef="#br0" timeOffset="75742.4136">24209 17015 2708 0,'0'0'104'0,"0"0"-38"0,0 0 14 0,0 0 36 15,0 0-4-15,0 0 12 0,0 0-29 16,0 0-40-16,130-46-14 0,-84 35-19 0,4 1-2 16,4-1-2-16,4 3-3 0,3-1 0 0,0 4-3 15,-1 0-3-15,-1 1-8 0,-4 3-1 16,-3 1-5-16,-4 0-4 0,-7 0-24 0,-3 0-32 15,-6 3-44-15,-5 0-56 0,-9 1-58 0,-4-1-95 16,-8 1-133-16,-3-1-307 0,-3-1-531 0</inkml:trace>
  <inkml:trace contextRef="#ctx0" brushRef="#br0" timeOffset="75967.2225">24136 17197 1553 0,'0'0'366'0,"0"0"-2"15,0 0-111-15,0 0-62 0,0 0-33 16,0 0-30-16,0 0-27 0,0 0-4 0,0 0-4 16,0 0-13-16,0 0-5 0,0 0-18 0,65 122-3 15,-14-119-15-15,7-2-9 0,4-1 0 16,2 0-14-16,7-3 2 0,-3 2-10 0,-1-3-5 16,1 0 2-16,2-1-5 0,-5 0 5 15,0 2-7-15,-3 2-23 0,-3-1-21 0,-4 1-50 0,2-1-65 16,-4 0-110-16,-15-2-301 0,-13 3-836 15</inkml:trace>
  <inkml:trace contextRef="#ctx0" brushRef="#br0" timeOffset="76366.8527">26231 17031 3137 0,'0'0'203'0,"0"0"-124"0,0 0-12 0,0 0 4 15,0 0 5-15,0 0-5 0,0 0-13 0,0 0-16 16,0 0-16-16,0 0-6 0,0 0-12 16,0 0-2-16,0 0-5 0,50-20 0 0,-48 25 4 15,1 3-8-15,-1 0 10 0,-1 0-7 0,1 0-2 16,-2-1 13-16,2 1-13 0,-2-1 6 0,0 2 0 15,0-1-6-15,0-2 1 0,0-1-2 0,-1-2 2 16,0 0 8-16,1-2-1 0,0-1 0 16,0 0-5-16,0 0-1 0,0 0 4 0,0 0 1 15,0-5 8-15,0-2-11 0,1-1 5 0,0-3-2 16,0 1-7-16,-1-2 10 0,2 0-10 16,-1 1 6-16,2-3 4 0,-2 1-13 0,1 1 11 15,-1-3-9 1,1 3-3-16,0-1 15 0,1 4-16 0,-1 0 1 0,-1 2-13 15,2 2-25-15,-3 1-22 0,2 1-47 0,2 0-76 16,1-1-173-16,-1 2-800 0,1 0-582 0</inkml:trace>
  <inkml:trace contextRef="#ctx0" brushRef="#br0" timeOffset="76880.4131">27181 16697 1682 0,'0'0'1016'0,"0"0"-890"16,0 0-15-16,0 0-19 0,0 0 0 16,0 0 7-16,66-117-8 0,-45 104-22 15,5 3-21-15,3 1-13 0,2 4-11 0,2 0 4 0,-1 4-10 16,-2 1-1-16,-3 1-2 0,-2 6-9 15,-2 2 3-15,-7 4-3 0,-1 2-1 0,-4 1 5 16,-5 3-5-16,-2 1 4 0,-4 2-4 0,0 2-3 0,-8-1 4 16,-3 1-3-16,-1 1 5 0,-6-1-1 15,-2-1 1-15,1-1-4 16,-2 1-4-16,2-5 2 0,1-3-8 0,3-2 2 0,4-4 5 16,3-1-10-16,4-2 13 0,1-2-7 15,3-1-5-15,1-1 14 0,8 2-12 0,4-1 12 0,4 1-2 0,5 1-9 16,3-2 10-16,4 1-7 0,1 0 4 15,1 2 4-15,-4-1-5 0,-1 2 1 0,-1 1-5 16,-3 1 2-16,-3 0-1 0,-4 0-1 16,-1 2 8-16,-3 0-9 0,-5 2 6 0,1-2-5 15,-6 6-5-15,-1-1 12 0,1 2-10 0,-2 2 10 16,-7-1 0-16,0 0-11 0,-5-2 11 16,-3 0-7-16,-1-2 4 0,-6 0 8 15,1 1-7-15,2-4 5 0,-3 2-4 0,1-4-5 0,0-2 3 0,2-2-3 16,-1-2 7-16,0 1-6 0,2-2-5 15,-1-1-9-15,3-2-22 0,3 0-11 0,1-5-34 16,3-2-47-16,5-4-124 0,4 5-420 0,1 0-978 0</inkml:trace>
  <inkml:trace contextRef="#ctx0" brushRef="#br0" timeOffset="77437.5023">28675 16614 2528 0,'0'0'145'16,"0"0"-26"-16,0 0 6 0,0 0 7 0,0 0-2 16,0 0-16-16,0 0-27 0,0 0-18 15,0 0-17-15,0 0-6 0,0 0-16 0,0 0-6 16,0 0-5-16,-116-12-9 0,109 24 3 0,4 1-5 16,-2 2-6-16,5 3 11 0,2 2-12 15,-2 2 3-15,6 3 5 0,3 0-11 0,2 2 7 16,1-1-3-16,5 0-1 0,-4 2 0 0,5-1-6 15,-2 0 3 1,0 1-6-16,1 0 2 0,-3-2 5 0,0 2-3 0,1-1 9 16,-5 2-1-16,0 0-2 0,0 1 0 0,-5-1-10 0,-1-1 5 0,-3 1-3 15,-1-1 2-15,-2-3 4 0,-6-2-9 16,-4-3 4-16,-3-4-5 0,-1-4 0 0,-3-1 7 16,-2-2-8-16,0-2 10 0,0-2-4 0,0-3 0 15,2-2 3-15,0-2 1 0,-1-8 7 16,1 0 3-16,4-3 3 15,0 0-6-15,2-5-6 0,0-3-2 0,2-2 0 0,6-3 6 16,-1-1 3-16,6 0-5 0,6-1 2 0,8-1-6 0,6-2 1 16,8-4 2-16,10-2-1 0,5-1 3 15,6-1 2-15,5-1 2 0,4-2 7 0,-1 2-1 16,0 0-3-16,-6 3 4 0,-2 3-3 16,-8 6 7-16,-5 1-2 0,-5 5 6 0,-6 1-1 15,-4 2-2-15,-6 2 4 0,-3 2-7 0,-7 1 2 16,0 0-1-16,-5 2-4 0,0 1 4 0,-6 1-9 15,-4-1-3-15,-3 2-1 0,-5 1-10 0,-5 2 6 16,-6 1-2-16,-3 1 0 0,-5 3 5 0,-1 1-3 16,-2 0 1-16,-1 2-3 0,-2 5-2 15,6-1-1-15,1 2-12 0,5 1-11 16,3 0-27-16,6 2-34 0,6 2-46 16,3-1-94-16,5 2-252 0,3-3-755 15,2-4-406-15</inkml:trace>
  <inkml:trace contextRef="#ctx0" brushRef="#br0" timeOffset="77834.6761">26872 18072 1965 0,'0'0'384'0,"0"0"-267"0,0 0 31 0,0 0 16 15,-137-9 10-15,109 7-18 0,3 1-23 0,9 0-29 0,3 1-40 16,6-1 1-16,4 1-21 16,3-2-15-16,8 0 11 0,8 0-4 0,10-3 24 0,8-2 1 15,12-1-17-15,13-4-19 0,14 0-23 16,10-4-1-16,14-3 1 0,10 2 12 0,10-1 10 15,5 0-11-15,4-1 6 0,4 1-15 0,1-2-6 16,-5 2 22-16,0-1-12 0,-6 1 6 0,16-2-8 16,-2 2-28-16,-7-1 7 0,-20 4-2 15,-37 5 10-15,-28 3 13 0,-17 3-3 0,-9 0 2 16,-8 2-12-16,-8-2-11 0,0 2-8 0,-9 1-15 16,-10 0-13-16,-3 1-19 0,-9 1-27 15,-8 3-37-15,2 2-49 0,1 0-87 0,-2 0-193 16,16 0-670-16,3-3-238 0</inkml:trace>
  <inkml:trace contextRef="#ctx0" brushRef="#br0" timeOffset="78045.5917">26883 18302 2675 0,'0'0'115'0,"0"0"3"0,0 0-28 0,0 0 12 16,0 0 18-16,0 0-2 0,0 0-12 15,0 0-26-15,0 0-17 0,130-7-32 0,-80 0-19 0,8-1 3 16,10 0-14-16,6-3 26 16,8-1 11-16,8 3-36 0,5-3 8 0,2 0-14 15,4 1-12-15,0-1 19 0,-2 2-25 0,-4 1-19 16,-4 1-43-16,-8 1-60 0,-7 0-70 16,-11-2-164-16,-16 4-429 0,-22 1-830 0</inkml:trace>
  <inkml:trace contextRef="#ctx0" brushRef="#br0" timeOffset="78709.2457">25384 16643 1878 0,'0'0'154'0,"0"0"17"0,0 0 35 15,0 0 21-15,0 0-15 0,0 0-47 0,0 0-68 0,0 0-39 16,0 0-11-16,0 0 13 0,0 0 17 16,0 0 11-16,0 0-5 0,0 0-14 15,57 1-17-15,-26-2-14 0,5-2-5 0,5-3-6 0,3 1-2 16,6 0 6-16,2 3-10 0,5-2-5 16,0 3-7-16,0-1-7 0,-1 1 4 0,0 1 3 15,-5 0 0-15,0 0-1 0,-6 0 1 0,-1 0-7 16,-7 0 1-16,-3 1 2 15,-8-1-3-15,-6 0 9 0,-5 0-1 16,-5 0-4-16,-4 0 8 0,-5 0 4 0,0 0 9 0,-1 0 9 0,0 0-7 16,0 0-7-16,0 0-7 0,0 0-7 0,-2 0-8 15,-3 0 0-15,-1 0 0 0,-2-1 0 16,1 0 0-16,-3-1 0 0,1-1 0 16,1 2 0-16,2 0 0 0,1 0-41 0,2 1-36 0,0-1-70 15,1 1-102-15,2 0-542 0,0 0-1040 16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1-26T16:00:01.96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2375 16618 1890 0,'0'0'1104'0,"0"0"-1053"15,0 0 14-15,0 0 10 0,0 0-8 16,0 0-26-16,0 0-19 0,0 0-17 16,0 0-1-16,0 0 13 0,0 0 4 0,0 0 9 0,-65 168-7 15,72-93-9-15,0 9-2 0,5 14-13 16,2 8 1-16,-1 8-3 16,3-9-9-16,-3-11-14 15,-3-9-29-15,0-9-72 0,1 10-99 0,-2 1-195 16,-1-18-347-16,-5-23-502 0</inkml:trace>
  <inkml:trace contextRef="#ctx0" brushRef="#br0" timeOffset="338.7622">2069 16856 2827 0,'0'0'75'0,"-12"-129"-33"16,12 54 3-16,0 5 1 0,11 7 8 0,9 3-3 15,1 5-4-15,8 5-9 0,6 6-14 0,2 9-6 16,2 5-7-16,2 8-10 0,4 6-2 0,-1 9-4 16,1 7 1-16,2 4 2 15,0 14 0-15,-1 8-1 0,-3 10-1 0,-3 11 2 16,-3 6-3-16,-8 12 2 0,-8 4 3 0,-7 3-4 0,-7 1 3 16,-5-1-2-16,-10-5 1 0,-6-1 8 15,-11-4-4-15,-7-5 7 0,-6-1 3 0,-8 0-1 16,-4-4 12-16,-6-3 1 0,0-2 7 0,-3-2 1 15,3-3-2-15,-1-3 0 0,8-7-11 0,6-4-4 16,9-9-3-16,6-5-6 0,11-5 7 16,5-4-5-16,10-5-7 0,2 0-24 0,9-7-15 0,5-8-26 15,10-7-47-15,11-8-74 0,7-6-241 16,-4 6-686-16,-14 10-451 0</inkml:trace>
  <inkml:trace contextRef="#ctx0" brushRef="#br0" timeOffset="552.0584">3195 16830 2346 0,'0'0'625'0,"0"0"-596"0,0 0 22 0,0 0 22 0,0 0 6 16,0 0-7-16,120-106-26 15,-85 89-17-15,5 0-13 0,1 1-7 0,1 2 0 0,-1 3-6 16,-1 4 2-16,1 1-5 0,-2 3-2 0,-2 0 1 15,-2 3-18-15,-4 1-26 0,-3 6-58 16,-6 3-92-16,-4 3-142 0,-6 3-256 0,-5 0-448 16,-4-7-15-16</inkml:trace>
  <inkml:trace contextRef="#ctx0" brushRef="#br0" timeOffset="714.0557">3303 17241 1815 0,'0'0'238'0,"0"0"5"0,0 0-38 16,0 0-25-16,0 0-33 0,0 0-42 15,0 0-43-15,0 0-5 0,0 0 3 0,0 0 1 16,0 0-10-16,0 0-17 0,0 0-15 0,169-58-6 16,-112 34-6-16,-1-4-4 0,3 2-11 15,2-1-19-15,0 0-39 0,1 1-85 0,2-1-195 16,-16 4-680-16,-14 9-609 16</inkml:trace>
  <inkml:trace contextRef="#ctx0" brushRef="#br0" timeOffset="1168.3929">4347 16219 2531 0,'0'0'84'0,"0"0"-10"15,0 0-2-15,0 0 5 0,54-125 10 0,-29 103-3 16,2 2-7-16,-2 4-24 0,3 6-23 15,-4 3-13-15,-1 5-12 0,0 2-1 0,-3 3-4 16,0 6-2-16,-2 5 4 0,-2 7-3 0,-4 6 4 16,-2 7 1-16,-3 4-3 0,-7 4 7 15,0 0 1-15,-6-2 5 0,-3-3 4 0,-3-4-3 16,-1-3 1-16,-5-4-4 0,-2-1-1 0,3-3-2 31,-3-2 1-31,4-2-3 0,2-3-2 0,5-5 1 0,3-3-7 0,4-4 0 0,2-3-3 16,0 1-5-16,2-1 7 0,7 0 2 0,5 0 6 15,5 0 7-15,6-4-2 0,7 1-1 0,1-1-3 16,3 3-5-16,0 1 1 0,0 1-5 0,-3 4-3 16,0 3 2-16,-2 0 2 15,-1 2 3-15,-2 3 3 0,-3 2-3 0,-3 0-3 16,-5 2 2-16,-4 2-3 0,-3 0 4 0,-5 4 4 0,-4 0 3 0,-1 1 2 16,-7-1 2-16,-6 1 0 0,-4 1 3 15,-4 0 3-15,-4-1-4 0,-6 0-1 16,1-3-5-16,0 0-8 0,0-5 5 0,5-3-1 0,0-2-3 15,6-4-6-15,2-4-21 16,6-3-38-16,3 0-73 0,2-9-143 0,5-1-546 0,1 2-860 16</inkml:trace>
  <inkml:trace contextRef="#ctx0" brushRef="#br0" timeOffset="1536.6131">5481 15845 2478 0,'0'0'146'0,"0"0"-38"0,0 0 7 16,0 0-5-16,0 0 5 0,0 0-11 0,0 0-26 16,0 0-10-16,-134 50-20 0,110-31-10 15,3 4-6-15,2 1-12 0,5 3-7 0,4 1-9 0,1-2-3 16,7 4-1-16,2-5 4 0,7 2 2 0,7-2 7 16,2-2-1-16,5-4-4 0,3 1 0 15,5-1-4-15,3-2 1 0,4 0 2 0,2-1-1 16,3 1-5-16,1-1 4 0,-1 2-2 0,4 0 3 15,-3-3 4 1,3 4-2-16,-6-3 0 0,-2 0-4 0,-4-2-6 0,-5 0 3 16,-7-1-1-16,-3 1 5 0,-7-3 6 0,-8 1-6 0,-2-1-1 15,1 2-3-15,-12-1-2 0,-5 3 5 0,-2 1 3 16,-7-1 2-16,-4 0-1 16,-4-3-2-16,-3 3-3 0,-6-3-3 0,0 1 4 0,-3-3-1 15,0 1 0-15,-1-1-7 0,-1-3-16 0,2-2-11 16,-1-3-22-16,4-2-29 0,2 0-47 15,5-6-96-15,1-5-214 0,9 1-655 0,11 2-496 16</inkml:trace>
  <inkml:trace contextRef="#ctx0" brushRef="#br0" timeOffset="1739.0558">5462 15860 2107 0,'0'0'250'0,"0"0"-16"0,0 0-35 15,0 0-43-15,141-138-18 0,-113 113-41 0,-2 3-25 16,1 4-22-16,-5 2-19 0,1 4-14 16,0-1-6-16,-2 3-2 0,-1-1-3 15,1 3-1-15,-2 0-4 0,-1 2-9 0,3 2-1 0,-4 0-18 16,3 2-33-16,-2 0-65 0,0 2-145 0,-3 0-434 16,-6 0-940-16</inkml:trace>
  <inkml:trace contextRef="#ctx0" brushRef="#br0" timeOffset="2068.7785">6287 15925 2874 0,'0'0'128'0,"0"0"-65"0,0 0 9 16,0 0 6-16,0 0-16 0,0 0 8 0,0 0-6 15,0 0-9-15,0 0-6 0,0 0-13 0,0 0-9 16,0 0-5-16,0 0-9 0,0 0-3 0,-2 76-4 16,4-66-2-16,3-3 2 0,-4-2 4 15,1 1-3-15,-2-2-2 0,1-1-1 0,0-2-4 16,1 0 5-16,-2 0 3 0,0-1 5 16,2 0 5-16,-2 0-1 0,0-5-6 0,0 0 2 15,0-2-4-15,-2 0 3 0,-2-3 4 0,-3-1-10 16,3 0-1-16,-4-2-4 0,2 1-4 0,-4-1 4 15,4 1 1-15,-3 1-2 16,2-2 6-16,1 5-5 0,-2 0-4 0,3 1-6 16,0 1-11-16,0 1-13 0,0 2-24 0,2-1-42 15,0 2-72-15,0 1-172 0,2-1-604 0,1 2-763 0</inkml:trace>
  <inkml:trace contextRef="#ctx0" brushRef="#br0" timeOffset="2340.4575">6643 15358 2950 0,'0'0'132'0,"0"0"-34"0,0 0 4 16,0 0-16-16,0 0-18 0,0 0 6 0,0 0-11 0,0 0-6 15,0 0-5-15,0 0-2 0,0 0-9 16,89 129-5-16,-71-89-9 0,2 3-9 0,-2 5 1 15,0 3-6-15,1 3 1 0,-2 3 0 0,-2-1-1 16,1 2-8-16,-3-2-5 16,3 0-2-16,-2 1 1 0,-4-5 4 0,2-2-1 0,1-5-7 15,-1-5-13-15,-1-4-23 0,0-7-24 0,0-3-33 16,-2-7-50-16,2-6-79 0,0-5-170 0,-4-3-658 16,-2-4-631-16</inkml:trace>
  <inkml:trace contextRef="#ctx0" brushRef="#br0" timeOffset="2756.6243">7623 15418 1621 0,'0'0'707'16,"0"0"-510"-16,0 0-11 0,-10-124-17 0,1 102-21 16,-8 4-5-16,2 3-28 0,-10 3-35 15,-1 5-23-15,-8 3-17 0,0 4-11 0,-5 0 1 16,0 9-4-16,-1 5-3 0,3 6-5 0,-1 4-3 15,-1 4-7-15,7 0-2 0,9 3 0 0,4 0-4 16,8-2 0-16,4-1-3 0,7-2-4 0,7-1 6 16,6-4-3-16,7-4 3 0,7-2 5 15,0-4-10-15,9-3 5 16,-2-5-2-16,5-3-1 0,-2 0 4 0,-3-6 0 0,-1-4 2 0,2-1-1 16,-9-3-3-16,2-2 0 15,-7 1 4-15,-1 1 2 0,-2 0-4 0,-5 0 5 0,-3 1-7 16,-1 3 0-16,0 2 7 0,-6 2 1 0,2 3 8 15,-3-1 5-15,-1 4-7 0,-1 0-2 16,1 3-7-16,-1 2-3 0,0 6 8 0,0 3 1 0,0 4 2 16,0 4 1-16,0 2-4 0,0 5-1 15,0 0-1-15,0 2-3 0,5 4 1 0,-2 2-3 16,-1 2 0-16,6 4-5 0,-5-2 3 0,3 2-3 16,-1-3 2-16,2 0 0 0,-4-3-16 15,4 0-20-15,-5-3-37 0,-2-3-54 0,1-4-77 0,-1-3-169 16,2-10-630-16,-2-4-691 0</inkml:trace>
  <inkml:trace contextRef="#ctx0" brushRef="#br0" timeOffset="3158.2959">7974 15144 2489 0,'0'0'105'0,"0"0"6"0,0 0 19 16,0 0-10-16,0 0-10 0,0 0-25 15,0 0-26-15,0 0-16 0,0 0-13 0,25-131-2 0,5 113-7 16,3 2-4-16,1-3 0 0,6 4-3 0,2 1 3 16,3 1 3-16,-1 0 2 0,5 2 1 15,-7 3 1-15,1-1-2 0,-5 5-2 0,-4 0 1 16,-1 1-3-16,-9 3 3 0,-3 0 3 0,-5 0-6 0,-4 5 1 15,-6 1-6-15,0 4-2 0,-5 4 8 16,-1 4 1-16,0 2 8 0,-9 7 2 31,-2 2-4-31,-1 8-4 0,-5 0-6 16,-2 3-2-16,2 6 1 0,-1 3 1 0,-1 2-1 0,0 4-4 0,4 3-3 16,-2 1-4-16,5 3 0 0,3 1 3 0,-1 0-5 0,3 0 3 0,4-4-5 15,3-2-3-15,-1-6 6 0,1-2-6 0,0-7 4 0,1-2-3 16,-1-4-14-16,0-4-14 0,0-1-24 15,0-7-29-15,1-5-32 0,-1-3-38 0,0-7-64 16,0-3-145-16,0-4-336 0,0-2-944 0</inkml:trace>
  <inkml:trace contextRef="#ctx0" brushRef="#br0" timeOffset="3438.8998">8152 15632 2251 0,'0'0'658'0,"0"0"-477"0,0 0-31 0,0 0-12 0,0 0-22 16,0 0-21-16,121-99-16 0,-78 81-20 0,8 0-16 15,2-2-3-15,7 1-14 0,3 0-1 0,4 2-6 0,-3-1-4 16,3 2 1 0,-3 3-5-16,-3-1 4 0,-2 2-4 0,-6 2 1 0,-6 2-1 0,-6 2-5 15,-7 1 4-15,-7 3-5 0,-6 2 0 0,-9 0 0 16,-3 0-6-16,-8 0 3 0,-1 0 0 15,-7 5-3-15,-5 3 5 0,-2 2-3 0,-9 1 0 16,-1 3-4-16,-6 1-20 0,-1-1-10 0,-4 2-23 16,-3 3-22-16,-1-1-28 0,-3 3-58 15,1 2-112-15,9-6-450 0,11-6-1006 0</inkml:trace>
  <inkml:trace contextRef="#ctx0" brushRef="#br0" timeOffset="3849.4445">5045 17832 2674 0,'0'0'104'16,"0"0"28"-16,0 0 19 0,0 0 5 0,0 0-24 15,0 0-17-15,0 0-43 0,0 0-17 16,0 0-5-16,0 0-19 0,0 0 9 0,0 0-7 16,53-144-6-16,13 109 9 0,13-3-3 0,14-3 1 15,15 0-4-15,17-4-5 0,14-2-4 16,17-3-6-16,11-1 3 0,11-2-1 16,6 3-2-16,3-1-2 0,1 5-8 0,-2-2 0 0,-11 3-2 15,-5 2 4-15,-15 6 1 0,-11 0-6 16,-14 4 2-16,-12 3-7 0,-16 0 3 0,-15 5 8 0,-12 3-8 15,-14 2 5-15,-15 5 1 0,-10-2-9 16,-14 3 8-16,-11 3-3 0,-10 0 1 0,-3 3 3 16,-15 0-6-16,-6 2-3 0,-10 3-11 0,-11 3-8 15,-6 0-15-15,-7 3-17 0,-11 4-17 0,-5 3-29 16,-8 2-32-16,-8 4-59 16,-4 4-104-16,22-3-344 0,23-5-1038 0</inkml:trace>
  <inkml:trace contextRef="#ctx0" brushRef="#br0" timeOffset="4331.9642">4971 18181 2604 0,'0'0'33'0,"0"0"18"15,0 0 17-15,0 0 37 0,0 0 47 0,0 0 10 16,0 0-23-16,0 0-31 0,0 0-42 15,0 0-11-15,0 0-11 0,0 0 21 0,0 0-10 16,136-40-3-16,-86 19-13 0,8-1-24 0,7-4 13 16,11-4-10-16,9-1 10 0,7-2-2 15,35-9-12-15,32-10 14 0,26-6-24 16,18-3 3-16,-18 8 6 0,-16 6-12 0,-8 4 17 0,-2 3-8 16,-2-1-4-16,-2 2 1 0,-5-2 5 15,-3 3 8-15,-9 1-2 0,-6 0-3 0,-5 2-6 0,-9 0-9 16,-9 3 0-16,-7 4 0 0,-12 4 0 0,-12 4 0 15,-12 4 0-15,-7 0 0 0,-14 3 0 0,-7-2 0 16,-8 5 0-16,-11 0 0 0,-7 6 0 16,-6 1 0-16,-4 1 0 0,-2 0 0 0,0-2 0 15,-2 1 0-15,-4-2 0 0,3 2 0 16,-4 1 0-16,2 0 0 0,-2 0 0 0,0 1 0 16,3 1 0-16,-3 0 0 0,3 0 0 0,-3 1 0 15,4 0 0-15,-3 0 0 0,4-1 0 16,-1 2 0-16,-2 0 0 0,2 1 0 0,-4 0 0 0,4 1 0 15,-3 0 0-15,2-2 0 0,-3 1 0 16,2 2 0-16,-4-1 0 0,0 0 0 16,-2 0 0-16,-2-1-14 0,-2 0-77 0,-3-1-43 15,-3 1-107-15,8-2-677 16,2-1-916-16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1-26T16:00:21.27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1683 1714 0 0,'0'0'0'0,"0"0"0"0,0 0 0 15,30-126 0-15,-20 91 101 0,0 2 315 0,1 2-32 0,-2 1-27 16,0 1-38-16,3 4-62 0,-2 1-11 16,-1 2-40-16,2 2-25 15,-2 4-19-15,-2 5-38 0,-4 4-33 0,1 5-37 16,0 2-32-16,3 0-12 0,3 9-2 0,4 6 7 0,6 5 8 16,1 7 3-16,0 11-2 0,-1 6-5 0,-2 9-1 15,-7 7-3-15,-4 8-3 16,-7 7 2-16,0 2 0 0,-10 5 0 0,-5 1 6 15,-1 1-3-15,-4-3 0 0,-2-2-5 0,-1-10-4 0,-1-6-1 16,-3-12-4-16,4-13 3 0,2-9 4 0,3-11 8 0,3-8 7 16,0-5 8-16,4-6 7 0,1 1 0 15,-1-5-3-15,3-7-9 0,-1-5-15 0,8-8-7 16,1-4-6-16,6-8-5 0,7-6-1 16,7-2-2-16,4-1-1 0,7 0 0 0,6 1 0 0,3 4-1 15,1 4-1-15,3 4-3 0,3 4 2 16,0 4-1-16,0 6-1 0,2 4 8 15,-3 5 7-15,-1 4 4 0,-2 5 3 0,3 2-4 0,-4 10-1 16,0 4-5-16,-6 4 3 0,0 9-1 16,-5 1-6-16,-2 7 4 0,-9 3-4 0,-7 5 1 15,-7 3 5-15,-6 3 2 0,-10 5 4 0,-10 0 3 16,-9-2-1-16,-7-1 3 0,-7-5-2 0,-3-2 0 16,-4-7 2-16,-6 0-1 0,4-6 3 15,-2-4 1-15,2-3 2 0,-4-3-3 0,4-4-1 16,1-6 0-16,5-2-1 0,2-6 0 0,4-2 2 15,7-2-6-15,4-1-2 0,8-7-12 0,1-3-21 16,3-1-29-16,3-5-55 0,5-4-86 16,9-7-233-16,0 6-661 0,0 6-532 0</inkml:trace>
  <inkml:trace contextRef="#ctx0" brushRef="#br0" timeOffset="582.6648">2429 851 470 0,'0'0'232'0,"0"0"-80"15,0 0 12-15,0 0 15 0,0 0-31 16,-128-117-18-16,98 96-18 0,-1 5-17 0,-2 4-5 15,-5 0-15-15,-1 4-11 0,-2 5 1 16,-4 1-12-16,-7 2 8 0,-7 11 4 16,-6 5-3-16,-6 5 0 15,-4 8-5-15,-5 3-6 0,-2 7 1 16,-3 8-2-16,-4 5-1 0,0 7 6 0,-2 7-6 0,14-6-5 0,5 0-9 16,13-7 16-16,10-5-9 0,-1 4 2 0,-1 3-7 0,2 5-30 15,2 4 2-15,1 2-1 0,1 4 4 16,1 4 0-16,4 5-3 0,6 1 0 0,2 5 2 0,3 4 2 15,7 3 8-15,3 4 0 0,9 1 2 16,6 1 1-16,4 2-1 0,15 21 1 0,17 18-32 16,19 13 1-16,16 8-7 0,12-19 0 0,7-19 26 15,5-21-4-15,-3-19 4 0,-3-19-3 16,2-13 3-16,11-7 2 0,14-9-14 0,8-11 1 0,0-15 0 16,-15-19 4-16,-6-20 14 0,-3-15-1 15,1-10 1-15,6-13-2 0,2-8 1 16,2-12 0-16,2-7-3 0,-1-8 1 0,-1-8-4 15,-4-5 2-15,-11-4-3 0,-3-3 0 0,-9-1 4 0,-9-1-8 16,-7-5 4-16,-7 0 0 0,-9 1-1 0,-10 3 3 16,-10 2-2-16,-9 5-5 0,-9 17-1 15,-9 13 1-15,-1 14 8 0,-8 9 1 0,-10-4-7 16,-6 2-7-16,-9-2-11 16,-10-1-3-16,-11 1-1 0,-9 4 3 0,-17 6-4 0,-8 10 1 15,-16 10 8-15,-8 9-6 0,-13 10-6 0,-9 9 4 16,-6 12-7-16,-8 8 3 0,0 14-6 0,-5 11-48 15,-4 14-81-15,42-8-338 0,36-8-1144 0</inkml:trace>
  <inkml:trace contextRef="#ctx0" brushRef="#br0" timeOffset="6177.7825">5309 1604 0 0,'0'0'0'0,"0"0"185"0,0 0 281 15,0 0-47-15,0 0-64 0,0 0-64 0,0 0-45 16,0 0-44-16,0 0-29 0,0 0-31 15,0 0-31-15,0 0-20 0,-88-35-21 0,78 35-9 16,2 3-1-16,0 0-6 0,0-1-4 0,5 1-11 16,1-2-17-16,2 1-8 0,0-2-11 0,0 2-3 15,1-1 11-15,6 1 11 0,3 2 19 0,5-4 13 16,9 0 9-16,7 0-3 0,8-1-11 16,8-6-14-16,4-1-14 0,4 1-8 0,-2-3-5 15,4 1-4-15,-4 0 1 0,-2 1-2 16,-1-1 2-16,-7-1 2 0,2 3-3 0,-5-2 0 15,-5 1 0-15,-4 4 0 0,-5-2 5 0,-4 2 0 16,-10 0 3-16,-4 1 5 0,-5 1 9 16,-2 1 7-16,-1 1 3 0,0 0-2 15,0 0-7-15,0 0-8 0,0 0-7 0,0 0-7 0,0 0-5 0,0 0-13 16,-3 0-15-16,-4 0-43 0,-2 3-27 16,-4 3-30-16,-7 0-30 0,0 3-46 15,-1 0-97-15,-6 4-221 0,8-5-450 0,6-1-243 0</inkml:trace>
  <inkml:trace contextRef="#ctx0" brushRef="#br0" timeOffset="6608.0555">5230 1685 1282 0,'0'0'199'0,"0"0"-17"0,0 0-22 0,0 0 9 0,0 0-1 16,0 0-15-16,0 0-10 0,0 0-6 15,0 0-12-15,-123 130-5 0,107-100-22 0,-2 6-25 16,-2 2-12-16,-2 3-16 0,-1 2-13 0,1 4-7 15,0-1-6-15,2-1-4 0,0-4 0 0,-1-3-2 16,6-5-4-16,0-3-2 16,5-4-3-16,0-4-4 0,2-4 2 0,5-3 0 0,-1-3 0 15,3-5 2-15,1-2-2 0,0-2 1 0,0-3 11 16,1 0 12-16,4-6 14 0,6-2 5 0,7-6-9 16,6-4-13-16,4-2-13 15,5-1-6-15,-2 4-3 0,3 2 0 0,-3 1-1 0,2 2 0 16,-2 3-3-16,-1 3-5 15,0 3 1-15,-2 2-1 0,-3 1 0 0,1 3 3 0,-4 4-1 0,0 2-2 16,-2 5 2-16,-2 3-1 0,-3 1 1 16,-2 2 3-16,-1 6 2 0,-3-1 7 0,-5 3-6 0,-1-2 0 15,-3 2 2-15,2-3-2 0,-8 1 5 16,-7-1 4-16,-3-1 1 0,-5 2 1 0,1-4 4 16,-8 2 0-16,2-3 2 0,-2 0 0 0,-5-1-2 15,1-3-1-15,-3 0-3 0,4-3-6 0,0-2 5 16,1-4 2-16,2-1 0 15,5-2 9-15,-1-1-11 0,7-4-5 0,1 0-6 16,2 0-15-16,4-6-11 0,1-3-28 0,6 0-58 16,3-5-110-16,0 2-297 0,0 2-797 0</inkml:trace>
  <inkml:trace contextRef="#ctx0" brushRef="#br0" timeOffset="6965.1262">5970 2058 1909 0,'0'0'218'0,"0"0"-71"0,0 0-57 0,0 0 22 16,0 0 41-16,0 0 27 0,0 0-46 0,0 0-34 15,-122 136-32-15,95-100-24 0,4 0-11 16,5 3-5-16,4 1-6 0,3 3-4 0,3 0-7 16,6-1-1-16,2-1-1 15,3-4-3-15,11-5 3 0,4-2 1 16,8-9 4-16,-1-4 6 0,8-5 9 15,3-8 4-15,3-4 0 0,1-5 4 0,1-9-8 0,0-6-5 16,-1-1-4-16,-3-3-8 0,-2 0 3 0,-4-4 0 0,-6 0 2 16,-2 0 3-16,-9-4-3 0,-2-4-2 0,-4 1-4 0,-4-2-5 15,-6 0 1-15,2 2-1 0,-7 0-1 16,-6 3 0-16,-1 1-4 0,-6 4-3 0,-5 3-4 0,-3 4 1 16,-7 2-3-16,-4 4-4 0,-5 5-1 15,-5 4-7-15,-2 5-3 0,-1 0-8 0,0 5-21 16,4 4-28-16,4 3-47 0,9 1-110 15,9-2-308-15,12-4-934 0</inkml:trace>
  <inkml:trace contextRef="#ctx0" brushRef="#br0" timeOffset="8238.5401">7616 2164 1717 0,'0'0'367'0,"0"0"-142"16,0 0 17-16,0 0-27 0,0 0-45 0,0 0-15 15,-98-123-32-15,91 112-28 0,-1 2-12 0,-1 3-29 16,0 3-8-16,1 1-14 0,0 2-16 15,-5 4-12-15,-2 8-9 0,-10 6-1 0,-2 5 3 16,-8 9 4-16,0 4 1 0,-4 3 2 0,1 1-4 16,2 2 1-16,1 0-2 0,4 0 2 0,7-2 1 15,2-2-1-15,7-5-1 16,9-6-4-16,8-5-3 0,-2-5-1 0,11-4 0 16,6-5 5-16,8-5 4 0,6-1 3 15,8-14 3-15,4-6 1 0,8-9 0 0,1-10-2 16,3-6 1-16,0-7-2 0,-3-8-1 0,-1-4 0 0,1-7-3 0,3-6 4 15,-3-7 3 1,0-1-3-16,1-7 5 0,-2 1-13 0,-2-4-4 16,-5 3 1-16,-7 13-8 0,-9 10 11 0,-8 15 10 0,-6 9-5 0,-3-1 2 15,-1 3-2-15,-2 1-6 0,-6 1 10 0,-2 4-6 16,0 4 7-16,-1 6-7 0,-7 7-13 0,-4 5 7 16,-1 7-17-16,-5 6 9 0,-4 4 5 15,-6 9 12-15,-3 10 1 0,-13 18 3 0,-12 18-7 16,0 16-10-16,1 9 8 0,12 3-4 15,12-3 7-15,12 1 8 0,4 3-5 0,7-2-3 16,8-1 3-16,2-3-8 0,13-4-2 0,8-3 1 16,8-5-2-16,7-6-3 0,7-6 8 0,8-12-1 15,7-9-3-15,2-12 2 0,6-10-1 16,0-11 0-16,-2-7 4 0,4-14 3 0,0-6 0 16,-5-6 3-16,1-3-4 15,-7-4 0-15,-4 0 1 0,-7-1-2 0,-5-1 3 16,-10 2 0-16,-4 1 6 0,-10 0 2 0,-7 4 0 0,-3 2-2 0,-7 4 1 15,-2 3-3-15,-2 4 3 0,-8 3-5 0,-4 2-8 16,-3 6-4-16,-6 4-1 0,-6 3-2 16,-4-1 5-16,-5 8 5 0,-1 6-3 0,-2 5 0 15,4 1 3-15,3 3-4 0,4 6-1 0,2-2 2 16,7 4-11-16,6 2 3 0,0 2 1 0,8 0 1 16,2 2 4-16,5-3-1 0,5-2 3 15,8-5-1-15,6-5-1 0,4-2-1 0,4-5-5 16,-1-5-4-16,4-2 1 0,5-6 2 15,-4-1 1-15,1-8 2 0,1-2 3 0,-2-6-1 16,-1 2 4-16,-1-3 3 0,-6-3-1 0,0-3 3 16,-4 0 1-16,-1-2-2 0,0 0 4 0,-5 0-4 15,2-3 1-15,-5 2 2 0,-4 2 1 0,3 0 5 16,-7 5-2-16,0 3 1 0,0 2-5 16,-2 4 2-16,0 3 0 0,0 2 2 0,-2 2-3 15,0 1-9-15,1 2-6 0,1 0-21 0,-1 0-31 16,1 3-20-16,-1 7 10 0,-2 4 16 0,0 4 32 15,1 6 22-15,4 1 0 0,-2 1 1 16,6 2 0-16,3-3 5 0,3 1-2 0,5-4 1 16,-2-1 0-16,8-2-3 0,0-5-3 15,1-3-2-15,2-6-2 0,0-3-5 0,3-2 1 0,-1-4-4 16,1-5-4-16,-4-3 7 16,3-4 2-16,-6-2 3 0,4-1 9 0,-5-3-3 0,-1 0 2 15,-5-1 1-15,2 0-2 0,-5 1 9 0,-2 3-3 16,1-1 3-16,-1 1 0 0,-3 2-7 0,-4 3 6 15,4 2 6-15,-6 2 1 0,0 3 0 16,0 3-1-16,-1 1-7 0,0 0 4 0,0 3-1 16,0-1-4-16,0 1-4 0,0 0-7 0,1 0-8 15,-1 0-4-15,0 0-3 0,1 0-1 0,1 0 4 16,0 0 0-16,-1 0 5 0,0 0-3 0,0 0 2 16,1 0 6-16,1-1 4 0,3-2 26 15,6-2 6-15,6 0-3 0,0-2 0 0,-3 0-20 16,3 2 2-16,-4-4 5 0,1 2 0 15,-1-2 1-15,2-1-6 0,-3 2-4 0,-2 1 5 16,-1 0 3-16,-3 3 12 0,-3 0 10 0,2 1 6 16,-4 3 0-16,-1-2-12 0,-1 2-13 0,0 0-16 15,0 0-22-15,0 2-6 0,0 6 2 0,0 3 9 16,0 5 16-16,0 7 14 0,-2 2 3 0,-6 4-2 16,3 5 2-16,-5 4 2 0,-6 4-8 0,3 5 4 15,-7 5-5-15,-1 5 1 0,-5 4 4 0,2 6-2 16,-4 0 8-16,4 1-10 0,-1-5-6 15,5-5-14-15,5-3-29 0,3-7-19 0,5-6-22 16,5-10-17-16,3-9-13 0,7-9-42 0,6-8-127 16,1-5-618-16,-3-1-662 0</inkml:trace>
  <inkml:trace contextRef="#ctx0" brushRef="#br0" timeOffset="8559.001">10399 1632 1310 0,'0'0'526'0,"0"0"-187"16,0 0-108-16,0 0-64 0,0 0-39 0,0 0-35 16,-142-30-34-16,115 42-14 0,2 5-13 15,1 3-18-15,3 2-3 0,4 5-6 0,3 4-2 16,5 3 3-16,3 3-3 0,3 5 3 0,1 2-1 16,2 1 1-16,2 4-1 0,2-1-4 0,4-3 1 15,-2 1-1-15,1-2 3 0,2-2 8 16,-3 0 5-16,-1-3 1 15,-3 0 0-15,0-2-7 0,-2-3 0 0,-3-5 1 16,-1-3 11-16,-7-4 10 0,-5-4 2 16,2-3 9-16,-3-5 0 0,-3 0 4 0,-2-1-1 0,-5-2-10 15,2-3-5-15,-2-1-10 0,-3-3-4 0,2 0 3 0,1 0-9 16,-1 0 0-16,2-2-6 0,3-2-15 0,2-1-20 16,0-3-40-16,2 0-62 0,-2-3-127 0,7 1-520 15,5 5-889-15</inkml:trace>
  <inkml:trace contextRef="#ctx0" brushRef="#br0" timeOffset="8863.1409">8722 3245 2586 0,'0'0'122'0,"0"0"18"0,0 0 10 0,0 0-12 15,0 0 1-15,0 0-15 16,0 0-27-16,0 0-21 0,0 0-16 0,0 0-10 0,0 0-13 16,0 0-8-16,0 0-10 0,0 0 1 15,-8-8-3-15,46-4-4 0,12-3-2 0,5-1-8 16,7 0 0-16,5 0-3 0,-2 2 0 16,2-2 2-16,-3 2-3 0,-2 1 2 0,-1 3-1 15,-3 1-1-15,-7 4 3 0,-9 2-3 0,-3 0-5 0,-10 2-10 16,-8 2-16-16,-8-1-22 0,-3 0-28 15,-9 3-22-15,-1 6-11 0,-5 3-14 0,-12 6-21 16,-7 2-67-16,-11 4-158 0,9-7-436 0,6-3-744 0</inkml:trace>
  <inkml:trace contextRef="#ctx0" brushRef="#br0" timeOffset="9181.3422">8097 3857 1999 0,'0'0'252'0,"0"0"-8"0,0 0-44 15,0 0-32-15,0 0-17 16,0 0-33-16,0 0-16 0,0 0 15 0,0 0-13 0,0 0-24 16,0 0-18-16,135-48-34 0,-58 23-6 15,15 0-1-15,13 1-5 0,10-1 0 0,8-1-5 16,8 1-1-16,3 1 4 0,4 2 1 16,-1 1-2-16,2 3-1 0,-6 1-3 0,-4 4-10 15,-10 0 5-15,-4 1 2 0,-12 4 0 0,-9-2 8 0,-10 3-7 16,-11 2-2-16,-12 0-1 0,-14 2-2 15,-12 0 1-15,-12 2 1 0,-11 0-1 0,-3 1 7 16,-8 0 8-16,-1 0 6 0,0 0 6 0,0 0-3 16,-3 0-7-16,-5 0-5 0,-2 0-6 0,-7 0-8 15,-2 0 1-15,-4-1-1 0,1 1-7 16,3 0-9-16,1 0-22 0,4 1-33 0,-2-1-44 0,3 0-76 16,0 0-207-16,2-1-888 15,3 0-474-15</inkml:trace>
  <inkml:trace contextRef="#ctx0" brushRef="#br0" timeOffset="11565.8485">1411 5671 2462 0,'0'0'181'0,"0"0"-30"15,0 0-36-15,0 0-59 0,0 0-40 0,0 0-35 0,0 0-14 16,0 0 7-16,0 0 24 0,0 0 40 15,0 0 21-15,0 0 1 0,35 31-12 0,56-22-5 16,14-6-7-16,15-3-7 0,3-6-5 0,8-2-2 16,2 0-1-16,-1-3-5 0,-5 1 1 15,-10 1-3-15,-8-3-5 0,-15 4-1 0,-13-2-2 16,-13 6-3-16,-15-1-1 0,-13 5-6 0,-12 0-3 0,-13 0-4 16,-8 9 0-16,-7 4 4 0,-1 3 7 15,-13 9 10-15,-7 7 9 0,-11 11 2 16,-9 9-1-16,-11 8-3 0,-10 10-7 0,-10 7-1 0,-7 5-2 15,-9 2-3-15,0 3 1 0,-4 0-1 0,1 3-9 16,3 0 2-16,4 0-2 0,0-3 0 0,7-2 5 16,4-9 0-16,7-8-2 0,12-8 1 15,9-14 1-15,13-9-2 0,10-12 1 0,11-10-1 16,4-6-5-16,5-7 8 16,2-2 9-16,0 0 12 0,0 0 17 0,7-5 3 15,2-5-9-15,5-6-12 0,14-9-15 0,5-6-7 0,7 0-2 16,0 2 0-16,0 7 1 0,-5 5-4 15,-2 6-2-15,-5 4-2 0,-2 6-2 0,-4 1-2 16,0 1 1-16,-3 9 4 0,2 5-2 16,-2 5 7-16,2 5 2 0,2 2 1 0,-2 5 4 0,2 5-2 15,0 1 0-15,-1 5 4 0,5-1-5 16,-4 1-2-16,6 3-15 0,-1-3-30 0,2 0-30 16,2-7-40-16,1-4-59 0,7-7-104 15,1-11-235-15,-5-7-544 16,-13-6-145-16</inkml:trace>
  <inkml:trace contextRef="#ctx0" brushRef="#br0" timeOffset="11750.8524">3436 6420 2246 0,'0'0'231'16,"0"0"-46"-16,0 0-60 0,0 0-46 0,0 0-30 16,0 0-19-16,0 0-20 0,0 0-5 15,125-102-4-15,-95 101-7 0,1 1 5 0,8 1 1 16,1 2 1-16,3 2 1 0,0 0-13 0,2 3-36 15,-2-1-75-15,-2 0-167 0,-12 0-502 16,-9-1-750-16</inkml:trace>
  <inkml:trace contextRef="#ctx0" brushRef="#br0" timeOffset="11917.136">3327 6883 1972 0,'0'0'569'0,"0"0"-314"0,0 0-63 0,0 0-69 15,0 0-43-15,0 0-37 0,0 0 5 0,0 0 10 16,0 0 7-16,0 0 4 0,0 0-29 0,164-44-14 16,-92 25-12-16,5-3-3 0,3 0-4 15,2 2-5-15,3-2 2 16,1 2-6-16,-1 3-10 0,0 1-26 0,-1-2-63 0,-4 1-106 16,-19 4-368-16,-19 3-1125 0</inkml:trace>
  <inkml:trace contextRef="#ctx0" brushRef="#br0" timeOffset="12404.3529">5451 5352 2556 0,'0'0'136'0,"0"0"10"0,0 0 14 16,0 0-19-16,-128-43-23 0,125 41-22 0,3 2-36 15,0 0-38-15,0 0-34 0,11-1 10 0,10 2 6 16,14-3 11-16,17-3 16 0,18-2-13 0,15-1-3 16,13 0-3-16,7-2-3 0,7 2-2 0,-3 1 0 15,-4 0-3-15,-4 4 2 16,-10-2-1-16,-10 2-2 0,-14 0 1 0,-11 2-2 0,-14 0-2 15,-10 0 2-15,-7 0 0 0,-13 1-1 16,-3 0 1-16,-7 0-3 0,-2 0-4 0,0 0-8 0,-2 0-19 16,-7 0-29-16,-2 1-20 0,-9 6-32 15,-7 1-24-15,-3 2-33 0,-6 0-67 0,-5 2-149 16,7-3-397-16,11-2-697 16</inkml:trace>
  <inkml:trace contextRef="#ctx0" brushRef="#br0" timeOffset="12621.467">5917 5418 2266 0,'0'0'141'0,"0"0"-31"0,0 0-84 15,0 0 27-15,0 0 27 0,0 0 28 0,0 0 29 16,0 0-8-16,0 0-19 0,0 0-21 0,31 140-14 16,-30-104-18-16,0 4-11 0,-1 4-1 15,-7 4-12-15,0 3-9 0,0 3-8 0,-4 4-6 16,0 2-1-16,1 2 0 0,0 3-3 15,1 0-6-15,2-7-20 0,6-3-32 0,2-7-32 16,7-8-40-16,4-7-47 0,8-9-111 0,-4-11-541 16,-3-7-798-16</inkml:trace>
  <inkml:trace contextRef="#ctx0" brushRef="#br0" timeOffset="12926.3588">7184 5513 2909 0,'0'0'164'0,"0"0"-33"0,0 0-34 0,0 0-25 16,0 0-17-16,0 0-21 0,-136 3-2 0,104 12-4 15,0 2-5-15,1 3-2 0,4 5-11 0,6-1-1 16,9 2-3-16,5 2-3 0,7 1-3 16,7 3 5-16,8 3-1 0,12 0 1 0,4-2 2 0,8 2-3 15,4-5 1-15,5 0-1 0,1-3-2 16,-2 2 0-16,-1-2-1 0,-10-1-1 0,-2 0 2 15,-11-2 0-15,-5-3-1 0,-9-3 1 0,-7-1-1 16,-2-2 0-16,-7 0 2 0,-6 0 2 0,-5-1 6 16,-8 0 2-16,-3-1 1 0,-8-1 4 0,-4-3-4 15,-1-1-1-15,-4-2-1 0,3 0-5 16,3-3 1-16,3 0-5 0,4-2-1 16,8 0-7-16,2-1-18 0,7 0-32 15,4-2-55-15,6-4-124 0,5 1-789 0,1 1-714 0</inkml:trace>
  <inkml:trace contextRef="#ctx0" brushRef="#br0" timeOffset="13188.8356">8431 5626 3073 0,'0'0'146'0,"0"0"-4"0,0 0-22 16,0 0-17-16,0 0-26 0,0 0-27 0,0 0-21 16,0 0-19-16,0 0-12 0,0 0-4 15,0 0-1-15,0 0 4 0,0 0 3 0,0 0 2 0,133-38-2 16,-73 38-5-16,1 0-16 0,-1 0-26 16,-2 1-36-16,-5-1-49 0,-4 0-62 0,-4 2-161 15,-14-2-614 1,-10 0-676-16</inkml:trace>
  <inkml:trace contextRef="#ctx0" brushRef="#br0" timeOffset="13614.158">10065 5098 1574 0,'0'0'938'0,"0"0"-749"0,0 0 21 0,0 0-26 16,0 0-51-16,0 0-36 0,0 0-32 0,0 0-19 16,0 0-12-16,0 0-12 0,0 0-13 0,183-77-3 15,-91 69-2-15,8-1-1 0,3 5-2 0,8 2-1 16,-2-2-1-16,-1 4 1 0,-4 0 0 0,-5 0 4 15,-7 0-4-15,-7 1-6 0,-9-1-20 16,-10 0-33-16,-8 2-37 0,-9-2-52 0,-9 0-67 16,-9 1-136-16,-14-1-345 0,-7 0-543 0</inkml:trace>
  <inkml:trace contextRef="#ctx0" brushRef="#br0" timeOffset="13810.4825">10713 5093 1312 0,'0'0'268'15,"0"0"-63"-15,0 0-17 0,0 0-10 16,0 0-1-16,0 0-1 0,-58 145-24 0,57-113-14 16,-2 7-23-16,-1 1-18 0,1 4-18 0,0 6-19 15,-4 3-13-15,3 5-13 0,-2 6-10 0,-1 4-1 16,-1 3 0-16,0 2 2 0,-1 0-13 16,1 2-26-16,-3-3-38 0,1-4-61 15,6-4-79-15,-2-8-162 0,4-15-467 0,0-16-751 16</inkml:trace>
  <inkml:trace contextRef="#ctx0" brushRef="#br0" timeOffset="14158.4654">11321 5757 2150 0,'0'0'302'16,"0"0"-170"-16,0 0-48 0,0 0-15 0,0 0-3 15,154-19-6-15,-112 19-23 0,3 1-8 0,4-2-1 16,-2-2-1-16,0 0 3 0,-1-2-5 0,-3-2 2 16,-6-3 0-16,-3-1 2 0,-3 0 3 15,-4-4 5-15,-4 1 5 0,-3-2 4 16,-7 2 6-16,-4 2 0 0,-4-1-1 0,-5 3 1 0,0 1-8 16,-2 2-8-16,-10 1-10 0,-5 4-18 15,-8 2-4-15,-11 1-2 0,-9 7-1 0,-10 7 10 0,-4 3-5 16,-3 5-1-16,1 4-1 0,8 4-4 15,6-1 3-15,9 6-1 0,12-1-2 0,10 2-1 16,12-1-1-16,8-3-1 0,15 3 1 0,14-4 2 16,16 0-1-16,10-5 0 0,14-2 1 0,13-4-8 15,6-3-12-15,5-2-29 0,0-3-36 0,-3-3-43 16,-9-1-76-16,-6-4-197 0,-20-2-671 16,-25 0-557-16</inkml:trace>
  <inkml:trace contextRef="#ctx0" brushRef="#br0" timeOffset="14599.5348">6459 7291 2383 0,'0'0'147'0,"0"0"21"15,0 0 4-15,-124-33-32 0,115 26-36 0,9-2-34 0,8 1-31 16,9-2-23-16,10-2 7 0,12-1 10 16,13-3 7-16,13-2 6 0,13 2-2 0,19-4-4 15,15 0-1-15,18-1-4 0,17 0-4 16,17 0-1-16,17 2-8 0,12 1-3 15,12 1-1-15,14 6-1 0,7-2 0 0,7 3 4 16,5-1 0-16,4 2-2 0,1 0-1 0,-3 0-5 0,-9 0-7 16,-4 2 0-16,-12 0-4 0,-10 0 1 0,-12 1 1 15,-8 1 0-15,-16 2 1 0,-13-1-3 0,-14 0 0 16,-18 4 2-16,-14-1-2 0,-13-1 0 16,-17 2 1-16,-14-1-1 0,-15 0 0 0,-16 1 2 15,-13 0-2-15,-11 0 1 0,-7 0-1 0,-4 0-9 16,-2 0-7-16,-10 0-9 0,-8 1-12 15,-8 5-9-15,-13 5-25 0,-9 0-41 0,-9 3-54 16,-5-2-112-16,14 0-362 0,15-4-1018 0</inkml:trace>
  <inkml:trace contextRef="#ctx0" brushRef="#br0" timeOffset="15132.1058">8121 7851 2504 0,'0'0'143'0,"0"0"-7"16,0 0-23-16,0 0-44 0,0 0-27 16,0 0-10-16,0 0 4 0,0 0 19 0,0 0 9 15,0 0 4-15,0 0-8 0,0 0-7 0,0 0-9 16,12 146-3-16,-33-114-1 0,-5 1-11 0,-3-2-1 15,1-3-4-15,-6-3-7 0,-1-2 0 0,-3-3-2 16,-1-1-2-16,2-3 1 0,1-5-1 16,0-3-1-16,3-3 2 0,5-4 1 0,3-2 2 15,3-7 0-15,4-5-1 16,7-3 1-16,4-3-9 0,7-3-6 0,4-5-4 16,9-3-6-16,13-6 3 0,8 1 1 0,10-4 0 0,10 0-3 0,8 2 0 15,9 0 1-15,2 4 0 16,3 2 6-16,5 2-1 0,0 3-1 0,0 2 1 0,1 4-2 15,3 0 1-15,-9 5 0 0,2 1 0 0,-7 4 0 16,-6 3-5-16,-1 2-19 0,-8 2-28 16,-4 3-43-16,-2 1-63 0,-6 1-92 15,-6 3-225-15,-9 1-618 0,-10-3-461 0</inkml:trace>
  <inkml:trace contextRef="#ctx0" brushRef="#br0" timeOffset="15405.5982">8785 8229 2521 0,'0'0'385'0,"0"0"-250"0,0 0-42 15,0 0-25-15,0 0-25 0,0 0-21 0,0 0-5 16,0 0 3-16,139-113-3 0,-84 86 4 15,9 0-11-15,7-1-5 0,5 2-5 0,6 3 1 16,1-1 2 0,5 5 0-16,-5 1 0 0,-2 0-8 0,-8 5-13 0,-3-1-33 15,-9 4-66-15,-10 1-117 0,-9 3-261 0,-12 2-693 16,-13 3-71-16</inkml:trace>
  <inkml:trace contextRef="#ctx0" brushRef="#br0" timeOffset="15865.6264">9446 7909 1152 0,'0'0'669'16,"0"0"-218"-16,0 0-104 0,0 0-95 16,0 0-78-16,0 0-61 0,0 0-39 0,0 0-22 15,0 0-9-15,0 0 6 0,0 0 3 0,0 0 3 16,-123 106-3-16,93-62-8 0,1 6 1 0,3 5-13 16,-2 5-5-16,3 0-8 0,5 2-9 15,3 0 3-15,4-1-4 0,5-1 0 0,5-2-2 0,3-1-5 16,5-2 0-16,8-1-2 0,5-4-4 15,1-2-12-15,4-5-31 0,-2-5-46 16,4-7-87-16,-1-6-221 0,-6-10-784 0,-6-8-529 16</inkml:trace>
  <inkml:trace contextRef="#ctx0" brushRef="#br0" timeOffset="16223.6481">9121 8670 2535 0,'0'0'121'0,"0"0"-72"0,0 0-23 0,0 0-17 0,0 0 4 16,133-63-4-16,-76 41 0 0,5 0-3 16,7-5 0-16,1-2 1 15,3 0-4-15,-1 0 2 0,-3 1 0 0,-5 0 1 0,-6 3 5 0,-7 1-5 16,-8 2-1-16,-10 1 0 0,-4 5 3 15,-8 3 11-15,-11 4 21 0,-3 0 24 0,-6 3 18 16,-1 0 10-16,-4 0-5 0,-6 3-15 0,-5 3-12 16,-7 0-11-16,-5 7-8 0,-4 6-1 15,-7 5-6-15,1 6 3 0,-4 5-4 0,0 1-4 16,2 5-1-16,6-2-7 0,4 1-3 16,7-2-6-16,6-2-4 0,7-1-1 0,9-1-1 15,1 0 0-15,15-2 1 0,8-3-4 0,13-3-1 0,6-2-4 16,8-7 2-16,9-4-14 0,7-3-26 15,7-4-44-15,3-8-81 0,8-4-160 0,-21 0-750 16,-20 3-636-16</inkml:trace>
  <inkml:trace contextRef="#ctx0" brushRef="#br0" timeOffset="16880.8984">13493 6575 1632 0,'0'0'155'0,"0"0"69"16,0 0 42-16,0 0 4 0,0 0-36 16,0 0-65-16,0 0-46 0,0 0-29 0,0 0-21 0,0 0-7 15,0 0-2-15,0 0-9 0,7 6-3 16,35-19-17-16,9-1-20 0,13 1-8 0,9 0-9 15,3 2 7-15,6 0-2 0,0 1-2 0,0 0-3 32,0 2-36-32,-2 0-49 0,-4 3-84 0,-5 1-178 15,-18 0-576-15,-21 3-724 0</inkml:trace>
  <inkml:trace contextRef="#ctx0" brushRef="#br0" timeOffset="17065.9241">13407 7054 1902 0,'0'0'985'0,"0"0"-891"0,0 0-43 0,0 0-38 0,0 0 14 15,0 0 55-15,0 0 19 0,0 0 2 0,0 0-10 16,120-25-53-16,-66 14-26 0,8-1-5 16,7-2-4-16,3 1 0 0,5-1 3 0,2-2-6 15,2 2-20-15,-1-1-39 0,2-1-84 0,-1-4-186 16,-21 4-710-16,-19 6-647 0</inkml:trace>
  <inkml:trace contextRef="#ctx0" brushRef="#br0" timeOffset="17427.4266">15738 5542 2433 0,'0'0'130'0,"0"0"4"0,0 0-15 16,0 0 1-16,0 0-11 0,-125-6-37 0,107 15-33 15,6 3-20-15,-1 5-7 0,-1 3-2 16,8 6 0-16,0 1 4 0,5 5 1 0,1 4 8 16,2 2 0-16,9 4 0 0,7 2 4 0,2 1-7 15,7 1 0-15,4 0-2 16,1 1-6-16,1 0 2 0,-1-2 1 0,2-3-2 0,-4-1 0 15,-5-4-2-15,-3-2-5 0,-3-3 0 0,-9-1 4 16,-2-4-3-16,-8 1 2 0,0-4 1 0,-10 0-7 16,-7 0 6-16,1-5-5 0,-8-1-5 0,1-2-5 15,-2-4-18-15,-1-3-11 0,-3-3-21 16,-2-5-22-16,-2-1-26 0,-3 0-55 0,2-8-112 16,5 1-350-16,11 2-929 0</inkml:trace>
  <inkml:trace contextRef="#ctx0" brushRef="#br0" timeOffset="17787.7633">15897 5480 1275 0,'0'0'654'0,"0"0"-356"0,165-44-56 0,-107 33-50 16,-5 6-30-16,-3 5-43 0,-8 0-42 15,-6 4-26-15,-4 8-19 0,-9 4-12 0,-1 6-3 16,-6 6-2-16,-3 2 4 0,-4 6 12 15,-7 7 0-15,-1 3 1 0,-3 5-4 0,-7 4-5 16,-3 3-1-16,0-1-4 0,1 0 1 0,0-4-4 16,5-5-4-16,6-6-3 15,0-5-2-15,6-9-3 0,5-6 2 0,0-6 1 0,1-6 9 16,7-5 8-16,2-4 9 0,0-1 6 16,6-8-3-16,1-6-4 0,0-4-8 0,2-5-4 15,0-2-3-15,-1-3-3 0,-3-3 2 0,-2 1 0 0,-4-1 1 16,-3-3 3-16,-3 1-6 0,-3 0 0 15,-3-2-3-15,-4 2-1 0,-4 0-3 0,0 1-1 16,-4 2-3-16,-11 3-7 0,3 3 0 0,-9 5-5 16,-4 3-4-16,-4 3-1 0,-7 4-3 0,0 2 0 15,-3 6-8-15,0 1-31 0,-1 1-35 0,7 8-57 16,4 2-98-16,11-1-244 0,7-2-859 0</inkml:trace>
  <inkml:trace contextRef="#ctx0" brushRef="#br0" timeOffset="18181.6483">17429 5949 1997 0,'0'0'242'16,"0"0"26"-16,0 0-61 0,0 0-19 16,0 0-29-16,0 0-42 0,0 0-36 0,0 0-13 15,0 0-3-15,0 0-1 0,0 0-10 0,0 0-7 16,0 0-12-16,0 0-11 0,177-26-3 0,-110 24-4 16,2 1-1-16,4-1-3 0,-4 1-1 15,-1-1-3-15,-7 0-3 0,-4 2 0 16,-6-4-1-16,-7 2 1 0,-5-2 2 15,-7 1-1-15,-5 0 3 0,-6-2 1 0,-6 1 3 16,-4 0 6-16,-4-1 5 0,-3 3 2 0,-2 0-1 0,-1-1-4 16,-2 1-5-16,1-2-4 0,0-1-5 0,-3 0-3 15,-1-1-7-15,-2 1-3 0,-1-2-4 0,-1 1-11 16,-1-1-15-16,-2 2-24 0,1-1-29 0,0 0-49 16,0-2-73-16,3 5-250 15,4-1-969-15</inkml:trace>
  <inkml:trace contextRef="#ctx0" brushRef="#br0" timeOffset="18593.9437">18767 5273 2565 0,'0'0'247'0,"0"0"-42"0,0 0-91 0,0 0-59 15,0 0-28-15,0 0 0 0,0 0 12 16,0 0 13-16,0 0 7 0,0 0-18 0,-108 144-15 15,89-108-8-15,7 3-9 0,5 1-1 16,6 1 0-16,5-1-1 0,8 1 4 0,12-4-1 0,5-3 2 16,7-4-2-16,2-5-3 0,6-5 5 15,2 0-2-15,1-8 5 16,2-4-2-16,-2-3-2 0,-2-4 2 0,0-4-1 0,-3-6 1 16,-2-4 1-16,-5-5-3 0,-4-3 0 0,-4 0-2 15,-2-4-1-15,-1-1-1 0,-3 0-2 0,-3-3-1 16,-2 1-2-16,1 0 1 0,-3-1 1 0,-2 2 1 15,1 2 2-15,-7 3-1 0,2 4 0 0,-5 3-1 16,2 2 4-16,-2 2 9 0,-2 4 6 16,1 3 4-16,-2 2-2 0,0 2-10 15,2 0-8-15,-2 0-12 0,0 1-13 0,0 6-2 0,0 7 3 16,-4 4 6-16,3 8 10 0,0 2 1 0,-2 4 0 16,-1 4-3-16,2 4 2 0,-2 4 1 0,-2 4 1 15,-4 3 0-15,0 5-1 0,-1 1-1 16,-3 0-2-16,0 0-9 0,2-3-30 0,3-3-39 15,7-8-48-15,2-5-58 0,0-5-122 16,6-12-721-16,-1-9-646 0</inkml:trace>
  <inkml:trace contextRef="#ctx0" brushRef="#br0" timeOffset="18922.6944">20290 5435 2477 0,'0'0'159'0,"0"0"-9"0,0 0-26 0,0 0-11 16,0 0-15-16,0 0-37 0,-130-8-29 0,117 22-17 15,3 4-7-15,2 7-3 0,7 1 2 16,1 5 2-16,4 5 5 0,8 2 0 0,2 6-1 16,5 1 1-16,-2 4-6 0,0 0 0 15,1 1-1-15,0-2-4 0,-1 1 5 0,-3-2-2 16,-2-5-1-16,-2-4 0 0,-2-4-4 15,-6-6 4-15,-2-3 2 0,0-7 2 16,-9-2 3-16,-1-3 4 0,-3-3 4 0,-4-2 3 0,-1-3 4 0,-1 0-9 16,-5-2 1-16,1-2-5 0,-4-1-9 15,4 0 6-15,-3-3-7 0,1-3-5 0,-1-1-3 0,1-1-29 16,0 0-30-16,4-2-43 16,-2 1-77-16,10 2-223 15,3 1-840-15</inkml:trace>
  <inkml:trace contextRef="#ctx0" brushRef="#br0" timeOffset="19179.6911">20452 5420 2462 0,'0'0'155'0,"0"0"16"15,0 0-48-15,157-36-13 0,-102 30-16 16,-2 3-21-16,2 1-12 0,0-1-11 0,-4 0 1 15,-4 1-8-15,-1-2-7 0,-6 1 1 16,-8-1-11-16,-3 2-3 0,-6-1-1 0,-5-1-4 16,-7 2 5-16,-2 1 3 0,-7 0 7 0,0 1 1 15,-2 0-1-15,0 0-6 0,0-2-8 0,0 2-4 16,-4 0-9-16,-1 0-10 0,-5 0-9 0,-6 0-11 16,-7 3-10-16,-4 2-25 0,-4 3-45 15,-1 3-61-15,-2 2-133 0,10-2-648 0,8-3-732 0</inkml:trace>
  <inkml:trace contextRef="#ctx0" brushRef="#br0" timeOffset="22128.204">21404 5939 2023 0,'0'0'253'16,"0"0"-21"-16,0 0-81 0,0 0-55 0,0 0-2 15,0 0 6-15,0 0-16 0,0 0-10 16,0 0-12-16,0 0-11 0,0 0-2 0,0 0-14 0,3-3-8 16,-3 5-7-16,0-2-11 0,0 0 1 15,0 0-5-15,0 0-2 0,0 0 2 0,0 0-5 16,0 1-2-16,0 1 2 0,0 2 3 0,0 3 5 15,0 1 3-15,-1 2-10 0,1-1-34 16,-1 3-38-16,1 0-59 0,0-1-81 0,0 0-186 16,0-1-607-16,2-6-554 0</inkml:trace>
  <inkml:trace contextRef="#ctx0" brushRef="#br0" timeOffset="22497.1911">22230 5735 1826 0,'0'0'254'0,"0"0"2"0,0 0-32 0,0 0-40 16,0 0-32-16,0 0-31 0,-19-115-26 0,10 102-15 15,-1 5-16-15,-3 1-16 0,-5 3-20 0,-3 2-13 16,-2 2-7-16,-6 2-7 0,-1 7 0 16,3 1-1-16,2 4-5 0,3 1 2 0,4 4-3 15,6-2-1-15,4 4 4 0,4 1-1 16,4-2 0-16,4 0 4 0,8-3-3 15,9-3 8-15,6-3 3 0,3-5 1 0,4-1 5 16,4-4-3-16,0-1-1 16,-3-5 1-16,3-4-4 0,-3 0 1 15,-1-4-1-15,-4 0 3 0,-6-1 0 0,-4 0 4 0,0 2 1 0,-9 0 1 16,0 2 7-16,-1 0-1 0,-5 4 7 0,-3 3 8 0,-1 2-7 16,-1 1-1-16,0 0-11 0,0 0-18 15,0 0-9-15,-6 7-6 0,-2 6 2 0,-6 6 7 16,0 5 10-16,-6 6 2 0,2 4-2 0,0 6-1 15,4 0-3-15,1 6 2 0,-1 4 0 16,2 0-2-16,2 4 0 16,-2 2-6-16,0-2-20 0,-4 0-44 0,-3 1-64 0,-3-2-95 15,4-13-261-15,5-12-817 0</inkml:trace>
  <inkml:trace contextRef="#ctx0" brushRef="#br0" timeOffset="23072.7055">15376 6918 1221 0,'0'0'217'0,"0"0"-150"0,0 0-27 0,0 0-14 0,0 0-14 15,0 0-23-15,0 0-20 0,0 0 52 0,0 0 77 16,0 0 74-16,0 0 70 0,0 0-24 15,0 0-49-15,0 0-34 0,88 13-34 0,-52-9-13 16,7-1-2-16,5-1-4 0,8 2-6 0,12-2-5 16,11-2-11-16,12 1-6 0,12 1-10 15,17-5-3-15,14-3-6 16,16 1-3-16,14-2-3 0,12-1-8 0,13 1-2 16,9 0-3-16,12 2-3 15,7-1-1-15,9 0-1 0,8 1-4 0,4-1-1 16,6-1 4-16,1 1-5 0,1 0 5 0,-1-2 5 0,-1 2-11 0,-4 0 2 0,-3 1-1 15,-10-1-10-15,-8 1 12 0,-11 0 0 0,-11 3-1 16,-13 1 6-16,-16 0-5 0,-12 0-2 0,-20-1 1 16,-14 1-2-16,-13-2 1 0,-25 2 0 0,-14-2 0 15,-19-1 3-15,-13 2 0 0,-17 0 9 0,-10-1 7 16,-6 2 6-16,-3 0-7 0,-2 1-17 16,0 0-38-16,-7 1-32 0,-6 6-11 0,-6 4-43 15,-10 3-36-15,-6 6-84 0,6-5-294 0,6-5-827 16</inkml:trace>
  <inkml:trace contextRef="#ctx0" brushRef="#br0" timeOffset="23516.0432">17797 7599 2890 0,'0'0'-14'0,"0"0"6"0,0 0 3 0,0 0 12 15,0 0 26-15,124-103 14 0,-80 89 10 16,6 2 5-16,2 3-3 0,0 4-7 0,0 5-15 0,0 0-15 16,-6 6-11-16,-1 4-5 0,-5 4-2 15,-7 3-3-15,-4 4 2 0,-8 2-3 16,-9 1 0-16,-4 2 2 0,-8 1 0 0,-2 1 5 15,-11 2 6-15,-7 1 1 0,-7 1 2 0,-8 2-3 16,-6-1 1-16,-6 1-4 0,-5 2-1 0,-3 0 2 16,2-3-1-16,-1-2 2 0,2-2-2 0,6-5-1 15,7-2-3-15,7-5-1 0,7-3 2 16,11-3-5-16,4-3-1 0,9-2 0 0,1 1-1 16,11-2 8-16,8 2 8 0,8-3 4 0,8 0 4 15,10-2-4-15,4-2-7 0,7 0-5 0,0 0-2 16,2-4-2-16,2 1 2 0,-2-1 1 0,-2-1-4 15,1 1 2-15,-4-1-2 0,-3 1-1 0,-1-1-2 16,-5 0-14-16,-2 2-20 0,-5-2-29 0,-3 0-47 16,-4 0-62-16,-2-3-166 0,-8 3-619 15,-9 2-685-15</inkml:trace>
  <inkml:trace contextRef="#ctx0" brushRef="#br0" timeOffset="23721.5877">19217 7814 3183 0,'0'0'123'15,"0"0"4"-15,0 0-33 0,0 0-17 0,0 0-16 16,0 0-15-16,0 0-12 0,0 0-10 0,0 0-9 16,0 0-9-16,0 0-10 0,0 0-9 15,0 0-5-15,0 0 0 0,1-31 5 0,4 37-4 0,2 0-26 16,2 0-40-16,2 0-63 0,0 0-104 0,3-1-256 15,-4-3-755-15,-2-1-157 0</inkml:trace>
  <inkml:trace contextRef="#ctx0" brushRef="#br0" timeOffset="24078.8001">19751 7454 2167 0,'0'0'584'0,"0"0"-422"16,0 0-65-16,0 0-48 0,0 0-11 0,0 0 15 15,0 0 11-15,0 0 2 0,0 0-10 16,-39 132-11-16,39-99-11 0,1-1-7 0,11 1-3 16,3 0-5-16,6-4-1 0,2 0 1 0,7-2-3 15,8-7 1-15,-1-3 1 0,4-4 0 0,-1-5 3 16,1-5 2-16,-2-3-1 0,-1-6 3 0,2-6-2 16,-5-1-2-16,-1-6-2 0,-2-2-6 15,-3-2-2-15,-2-2-2 0,-2-1-1 0,-1-2 3 16,-2 1 0-16,-7-1-1 0,0 3 4 0,-4 6 3 15,-4 2 3-15,-1 5 6 0,-4 6 4 0,-2 2-4 16,0 3-4-16,0 1-6 16,0 0-8-16,0 0-2 0,0 0-4 0,0 1-7 15,0 3 0-15,-4 8-2 0,-3 6 2 0,1 5 5 0,-3 7 1 16,0 3 0-16,-1 3 1 0,2 2-3 0,0 2 1 16,-3 2 0-16,3 2-1 0,-2 3 0 0,3 1 2 15,-4 3-7-15,2 0-13 0,-1 1-36 16,0 1-62-16,0 0-106 0,4-11-396 0,1-15-1147 15</inkml:trace>
  <inkml:trace contextRef="#ctx0" brushRef="#br0" timeOffset="24942.3324">13359 10258 1184 0,'0'0'575'0,"0"0"-177"0,0 0-93 0,0 0-70 16,0 0-40-16,0 0-39 0,0 0-32 16,0 0-22-16,0 0-25 0,0 0-12 15,0 0-19-15,0 0-14 0,-18-12-8 0,20 12-13 0,1 0-5 16,1 0 3-16,10 0 10 0,7 0 10 0,9-2 9 16,11-2 1-16,6-2-10 0,10 0-6 15,1-2-7-15,2 0-6 0,4 2 3 0,-1-2-6 31,1 0 1-31,1 2 1 0,-1 1-8 0,-4-1 6 0,-3 1-4 16,-1 2 0-16,-3-1 4 0,-4 3-5 0,-4-2 1 16,-6 1 0-16,-2-1-2 0,-7 1 1 0,-7 1 1 0,-4-2 3 0,-7 3-3 15,-4 0 1-15,-1-2-4 0,-6 2-4 0,-1 0-1 16,0 0-10-16,0 0-14 0,0 0-24 0,-6 0-42 16,2 2-3-16,-5 5-34 0,-9 2-43 0,1 4-71 15,1-4-327-15,5-3-1019 0</inkml:trace>
  <inkml:trace contextRef="#ctx0" brushRef="#br0" timeOffset="25437.0472">13121 10808 2219 0,'0'0'214'0,"0"0"-66"0,0 0-24 0,0 0-27 15,0 0-9-15,0 0-7 0,0 0-11 0,0 0 8 16,0 0 11-16,0 0-1 16,0 0-15-16,159-27-23 0,-93 15-18 0,8-2-6 0,6 2-3 15,5-1-5-15,8 0-1 0,2 0-2 16,-2 6-2-16,-1-3-4 0,-2 4-2 16,-8 1 0-16,-8 2-5 0,-2-1-1 0,-7 0 0 15,-4 1 1-15,-8-1 2 0,-4 3 1 0,-6-2 1 0,-7 2-6 16,-9-2 1-16,-2 2 1 0,-11 1 0 0,-6-1 5 15,-5 1 5-15,-3 0 9 0,0 0 6 16,0 0-1-16,0 0 0 0,0-1-5 0,-3 1-8 16,-5 0-3-16,-3-1-9 0,-2-1-4 0,-3 1-1 15,3 0 2-15,0 1 2 0,2 0 0 16,5 0 1-16,-1 0-4 0,5 0-1 0,1 0-1 16,0 0-3-16,1 0 4 0,0 0-2 0,0 0 2 0,0 0 1 15,0 0-4-15,0 0 5 0,0 0-2 16,0 0 0-16,0 0 2 0,0 0-2 15,0 0-2-15,0-1-1 0,0 1 0 0,0 0 1 16,0 0-3-16,0 0 1 0,0 0-7 0,0 0-6 16,0 0-8-16,0 0-9 0,-1 0 2 0,-3 0-2 15,1 2-10-15,2 2-10 0,-1 0-23 16,-2 2-21-16,2 0-23 16,1 1-42-16,-1 1-100 0,-1 1-239 15,0-2-517 1,1-2-88-16</inkml:trace>
  <inkml:trace contextRef="#ctx0" brushRef="#br0" timeOffset="26637.3977">16830 9139 311 0,'0'0'700'16,"0"0"-363"-16,0 0-7 0,0 0-77 15,0 0-33-15,0 0-25 0,0 0-29 16,0 0-31-16,0 0-20 0,0 0-22 0,96-117-36 0,-95 117-31 16,-1 2-20-16,0 6-16 0,0 2 9 15,0 4 10-15,2 5 5 0,-6 1 5 0,-5 6 1 16,-1 2 5-16,-2 2 2 0,-6 5 6 0,-3 3-2 15,-1 2-5-15,-7 3-3 0,-3 5-10 0,-7 6-2 16,1 2-2-16,-4 4-6 0,-1 0 2 16,3 2-1-16,5-3 1 0,5-5 0 0,5-9-4 15,12-8-2-15,3-7 1 0,10-7 1 0,0-6 5 16,11-1 8-16,1-4 7 0,8-5 8 0,9-3 4 16,2-4 3-16,9 0-5 0,9-8-2 0,1-5-2 15,4-1-12-15,4-4-2 16,-3-2-4-16,0-3-2 0,-1-2 5 0,-2-1-3 15,-5-4 4-15,-3-2-2 0,-3-1-2 0,-3-1-1 0,-5 0 0 16,-3 2 2-16,-2 5 0 0,-5-2 1 16,-3 4 0-16,-4 3-7 0,-4 3 3 0,-2 3 5 0,-3 4 4 15,-1 3 12-15,1 2 0 0,-5 2 0 16,-1 4-8-16,-1-1-9 0,0 2-5 0,0 0-10 16,0 4 0-16,-1 5 1 0,-4 5-3 15,-2 6 4-15,-2 5 0 0,-2 3 4 0,-3 5-1 16,1 2 1-16,2 2 1 0,-1 0-6 0,-2 1 2 15,0 1 3-15,2 0-1 0,-4-3 3 16,1 4-2-16,-2-1-3 0,3 0-4 0,-4 1-16 16,4 1-24-16,-3-3-45 0,5-1-64 0,0-2-120 15,5-12-473-15,4-8-941 0</inkml:trace>
  <inkml:trace contextRef="#ctx0" brushRef="#br0" timeOffset="26919.2201">17846 9751 2697 0,'0'0'257'0,"0"0"-30"16,0 0-71-16,0 0-27 0,0 0-29 0,0 0-35 16,0 0-23-16,0 0-12 0,0 0-18 0,0 0-12 15,0 0-4-15,0 0-11 0,0 0 8 0,0 0 1 16,3-4 3-16,-3 4 4 0,0 0-1 15,0 0 1-15,0 0 0 0,0 0 4 16,0 0 5-16,0 0 0 0,0 0 0 0,0 0-10 0,0-2-16 16,0 1-21-16,-1-3-56 0,-1 1-74 15,-4-3-188-15,5 0-820 0,0 2-515 0</inkml:trace>
  <inkml:trace contextRef="#ctx0" brushRef="#br0" timeOffset="27140.3468">18614 9325 2441 0,'0'0'293'0,"0"0"-39"15,0 0-92-15,0 0-30 0,0 0-33 0,0 0-34 16,0 0-28-16,0 0-19 0,0 0-8 16,0 0-5-16,0 0 9 0,0 0 6 0,0 0 4 15,-11 85 2-15,2-55-4 0,0 4-2 0,2 4-1 16,-2 1-3-16,-2 4-2 0,1 0-4 15,-2 2-5-15,0 1-3 0,0 1-1 0,-1-1 3 16,0 0 2-16,-1-2-1 0,-2 1-3 16,1 0-25-16,-5 1-30 0,-1 0-49 0,1 3-62 0,-5-2-105 15,5-12-370-15,8-12-1017 0</inkml:trace>
  <inkml:trace contextRef="#ctx0" brushRef="#br0" timeOffset="27509.3024">16659 10789 2294 0,'0'0'201'0,"0"0"21"16,0 0-52-16,0 0-1 0,0 0-19 0,-123-46-18 15,116 40-17-15,-2 1-26 0,7 1-17 0,2 0-17 16,0 1-13-16,0 0-9 0,0 1-13 15,1-2-8-15,8 2-7 0,2-1-7 0,10-1 3 16,9 0 1-16,11-1 0 0,16 1 2 16,8-1-3-16,18 1-1 0,13 1 0 0,9 1 1 15,10 1 2-15,9 1 1 0,4 1-1 16,10-1 1-16,-2 0-2 0,5 0 2 16,-6 4-2-16,-2-1 0 15,-2 1-1-15,-5 0 1 0,-8-2 2 0,-5 2-5 0,-12-1 4 16,-5-2-4-16,-13 2-2 0,-9-3 6 0,-8 0-6 0,-14 0 5 0,-8 1 1 0,-11-1-4 15,-9 0 7-15,-10 0 3 0,-8 0 0 0,-6-1 2 16,0-1-13-16,-6 0-16 0,-8-1-24 16,-6 2-28-16,-10-1-36 0,-7 1-46 0,-9 1-76 15,-9 4-233-15,13-2-787 0,11 0-283 0</inkml:trace>
  <inkml:trace contextRef="#ctx0" brushRef="#br0" timeOffset="27925.2318">16590 11328 2987 0,'0'0'56'0,"0"0"-2"0,0 0-23 0,0 0 11 16,126-53 4-16,-80 43 2 0,1 3-11 0,-2 4-13 15,2 3-4-15,-5 2-8 0,-4 10-5 16,-5 1 0-16,-5 3-7 0,-7 3 1 0,-6 1 0 0,-5 3 1 16,-5 0 6-16,-5 2 2 0,-8 2 6 15,-10 2 3-15,-1 0 3 0,-11 1 1 16,-2 0-4-16,-10 1 2 0,-1 0-5 0,-4-2 0 16,0-2 0-16,0 0-5 15,1-3 2-15,3-2-3 0,4 0-3 0,8-5 2 0,8-1-4 16,5-3-1-16,7-4-1 0,7-2-5 15,0-2 5-15,4-2-2 0,5 2 4 16,5-2 5-16,5 1 0 0,12-1 5 16,6-3-1-16,7 0-2 0,11-5-1 0,2-2-5 0,6-2 1 0,1 0-4 0,1-1 0 15,-3-1-1-15,0 1-2 0,-3 2-1 0,-4-1-8 16,-3 2-10-16,-3 0-21 0,-5 0-36 16,-2 2-40-16,-5 1-87 0,-3-2-213 0,-8 2-709 15,-6 1-550-15</inkml:trace>
  <inkml:trace contextRef="#ctx0" brushRef="#br0" timeOffset="28164.7174">17863 11473 2893 0,'0'0'225'0,"0"0"-13"0,0 0-80 15,0 0-28-15,0 0-27 0,0 0-20 16,0 0-14-16,0 0-15 0,0 0-4 15,0 0-14-15,0 0-8 0,0 0-3 0,0 0-10 16,0 0 1-16,18-43-8 0,-11 43-21 0,2 0-28 16,2 0-55-16,2 0-83 0,6 0-162 0,-7 0-564 15,-3 0-753-15</inkml:trace>
  <inkml:trace contextRef="#ctx0" brushRef="#br0" timeOffset="28507.2453">18478 11169 2607 0,'0'0'251'0,"0"0"-43"16,0 0-110-16,0 0-31 0,0 0-13 15,0 0 3-15,0 0 1 0,0 0 4 0,0 0-10 16,0 0-16-16,-37 117-8 0,35-89-11 0,2-1-3 16,3 1-1-16,7-1-4 0,5-1-1 15,4-1 0-15,3-2 1 0,4-1 2 0,4-5 0 16,3-2 1-16,2-2 0 0,-1-7 1 0,0-5 0 15,-2-1 0-15,-1-5 2 16,-3-5-2-16,-3-4 1 16,-3-2 0-16,-2 0-5 0,0-3 0 0,0-2 0 15,-4 1-3-15,-1-2 2 0,1 1-4 0,-2 2-1 0,-3 1 1 16,-1 1-2-16,-1 7 5 0,-4 1 0 0,-2 3 0 0,0 2 2 0,-2 3-4 16,-1 1-1-16,0 0-3 0,0 0 1 0,0 0-2 15,0 1-2-15,0 9 2 0,-1 2-1 16,-3 5 1-16,-3 6 1 0,-2 3 0 15,-1 5 3-15,-1 2-5 0,-4 4 1 0,1 2 0 0,-2 4-2 16,0 3 4-16,-4 0-4 0,0 6-5 0,-1 1-26 16,0 3-51-16,-2 2-80 0,7-16-263 15,5-12-954-15</inkml:trace>
  <inkml:trace contextRef="#ctx0" brushRef="#br0" timeOffset="29244.3274">20438 10629 785 0,'0'0'432'0,"0"0"-40"0,0 0-88 15,0 0-30-15,0 0-15 0,0 0-34 0,0 0-41 16,0 0-42-16,0 0-28 0,0 0-21 0,0 0-25 15,0 0-11-15,-12-5-10 0,14 5-7 0,1 0 5 16,5 0-2-16,5 0-7 0,7-1-6 16,9-1-11-16,5 0-8 0,11 0 0 0,5 0-2 0,2 0-1 15,2 0-2-15,0-1-1 0,-1 3-1 0,-3-3 2 16,-3 1 1-16,-2-1-3 0,-6 0 1 16,-2 0-3-16,-7 2-3 0,-7-1 0 15,-4-1 2-15,-3 1 3 0,-7-1 1 0,-4 3 1 0,-3-2-10 16,-2 2-16-16,0-1-28 0,0 1-51 15,-3 0-41-15,-5 1-37 0,-6 5-79 0,-4 0-189 16,0 0-613-16,7-3-376 0</inkml:trace>
  <inkml:trace contextRef="#ctx0" brushRef="#br0" timeOffset="29425.5586">20262 11048 2016 0,'0'0'136'0,"0"0"32"0,0 0 11 16,0 0 19-16,0 0 3 0,0 0-38 16,0 0-57-16,0 0-35 0,134 20-22 0,-87-16-18 15,6-1-8-15,6 1-6 0,6 0-6 0,2 1-1 16,3 0-12-16,0-1-27 16,1 3-60-16,-4-3-134 0,-19 0-408 0,-12-2-1043 15</inkml:trace>
  <inkml:trace contextRef="#ctx0" brushRef="#br0" timeOffset="38294.2971">22017 10012 2685 0,'0'0'143'0,"0"0"17"16,0 0-22-16,0 0-27 0,0 0-31 0,0 0-35 16,0 0-28-16,0 0-18 0,0 0 4 0,0 0 2 15,0 0 3-15,0 0 10 0,-5 41 0 0,1-9 7 16,2 7 7-16,-6 2-3 0,4 7 1 0,-4 4-8 15,-1 3-7-15,-2 4-4 0,1 1-4 16,0 0 3-16,-2-3 0 0,2-3-1 16,1-3-1-1,-1-5-5-15,4-1 1 0,0-4 0 0,-2 1 3 0,0-2 1 16,2-1-2-16,-3-2-4 0,2-2-11 16,-3-1-18-16,4-5-35 0,1 0-48 0,2-6-81 15,-1-1-213-15,3-10-734 0,1-4-534 0</inkml:trace>
  <inkml:trace contextRef="#ctx0" brushRef="#br0" timeOffset="38518.9376">22414 10450 2987 0,'0'0'107'0,"0"0"17"0,0 0-13 0,0 0-19 0,0 0-21 0,0 0-28 16,0 0-16-16,0 0-15 0,0 0-9 0,0 0-17 15,0 0-20-15,0 0 4 0,0 0-17 0,16-54-38 16,-12 66-89-16,4 0-266 0,-2-2-734 16,-1-3-405-16</inkml:trace>
  <inkml:trace contextRef="#ctx0" brushRef="#br0" timeOffset="38861.3469">22886 10065 2424 0,'0'0'130'0,"0"0"-7"0,0 0-2 15,0 0-27-15,0 0-11 0,0 0-5 0,118-100-14 16,-83 86-9-16,1-1-2 0,5 0-9 16,4 2-10-16,-1 4-8 0,-1 0-10 0,2 3 5 15,-4 0 1-15,-4 4 4 0,-1 1 3 0,-6 1-8 16,-7 0-4-16,-3 0-4 0,-1 3-4 15,-8 1-1-15,0 1-4 0,-3 3-1 0,-4 2-1 16,0 1 2-16,-4 3 4 0,1 3 4 0,-8 3 9 16,-3 3 0-16,-3 8 0 0,-5 4-2 15,-6 5-7-15,-3 6 4 0,-3 4-2 0,-2 4-1 16,-1 4 0-16,-3 4-6 0,4 2-2 0,0 2-3 16,0-2 2-16,3-2 0 0,0-4 1 0,1-5 1 15,6-1-5-15,-1-4 2 0,6-3 0 0,-2-4-3 16,7-3 4-16,2-6-2 0,-1-1 1 0,3-5-2 15,3-1-7-15,-1-2-11 0,4-3-30 16,2-1-42-16,0-4-76 0,1-5-147 0,2-4-705 0,3-3-687 16</inkml:trace>
  <inkml:trace contextRef="#ctx0" brushRef="#br0" timeOffset="39117.1264">24026 10060 2769 0,'0'0'295'0,"0"0"-142"16,0 0-2-16,0 0-33 0,0 0-26 0,0 0-28 15,0 0-22-15,0 0-18 0,0 0-14 0,0 0-3 16,0 0-6-16,0 0-1 0,0 0 4 16,0 0-2-16,19 86 0 0,-24-34-1 15,0 6 1-15,-3 6-4 0,-2 5 2 0,-5 10 4 0,-1 2 0 16,-7 6 0-1,-4-1-6-15,-3 2-18 0,-4-1-27 0,-3-2-42 16,-2 0-50-16,-5-3-68 0,-2-6-136 16,11-19-356-16,9-21-838 0</inkml:trace>
  <inkml:trace contextRef="#ctx0" brushRef="#br0" timeOffset="39411.0776">21304 11958 3094 0,'0'0'112'0,"0"0"31"16,0 0 0-16,-132-19-19 0,128 16-29 15,10-1-36-15,15-5-27 0,18-3-13 0,19-3-2 0,22-3 0 16,19-2-3-16,21 1 3 0,22 0-4 16,12 2-5-1,16 1 6-15,10 3-8 0,6 1-4 0,6 1 1 0,2 3-10 16,1 1 5-16,-1 1 2 0,-3 4-2 0,-7 0 6 15,-6 4-3-15,-14 0 2 0,-14 5 1 0,-16 0-3 0,-20 0 1 16,-12 1-4-16,-21-1 2 0,-17 0-1 0,-17-2-1 0,-18-1-3 16,-16-3-9-16,-7-1-5 0,-12 0-15 15,-14 0-15-15,-11 0-16 0,-11-1-32 0,-11 1-41 16,-15 0-77-16,-5 0-217 0,12 0-738 16,18 1-513-16</inkml:trace>
  <inkml:trace contextRef="#ctx0" brushRef="#br0" timeOffset="39782.1491">20870 12587 3221 0,'0'0'78'0,"0"0"-6"15,0 0-17-15,0 0-6 0,0 0-2 0,0 0 7 16,154-84-3-16,-84 63-4 0,15 0-8 0,12 4-9 15,11 2-2-15,8 1-8 16,13 2-3-16,6 2-2 0,10 0-4 16,6 2 4-16,10-1-2 0,1 4-3 0,7 1-4 15,5 0 0-15,2 1 1 0,-3-3 5 0,5 3 1 16,-9 0 0-16,-3 0-2 0,-12 0 2 0,-14-1 0 16,-13 1 1-16,-18 0 0 0,-18-1-1 0,-18-2 1 0,-14 3-1 15,-16-2 2-15,-15 1 3 0,-13 0 5 0,-7 0-18 0,-4-1-5 16,-4 2 0-16,0-2 0 0,-4-1 0 15,-4 0 0-15,-2 1 0 0,-4-2 0 16,-3 2 0-16,-3 1 0 0,4 1 0 0,-2 2 0 16,1 1 0-16,4 0 0 0,2-1 0 0,-1 4 0 15,2 4-9-15,0 1-64 0,-1 0-28 16,3 4-51-16,0-1-97 0,2-3-393 0,3-3-1155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1-26T16:01:37.85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3798 14208 2248 0,'0'0'300'15,"0"0"-249"-15,-68-118 6 0,47 85 12 16,7 8 16-16,2 8 15 0,3 3 3 0,2 6-8 15,4 6-21-15,3 2-36 0,-2 7-25 16,2 13-6-16,0 13 3 0,0 17 15 0,0 17 5 16,3 15-8-16,-1 16-4 0,2 13-7 0,0 13-6 15,3 11 1-15,-2 10-3 16,1 5-2-16,-2 2 4 0,0-4 1 16,-2 0-5-16,-2-9 2 0,0-8-4 0,2-15-1 0,-4-15 3 0,-2-16-5 15,-2-18 3-15,3-16-3 0,-4-14 0 0,2-12 7 0,-2-11 0 16,0-8 9-16,-2-6-1 0,-4-7-1 15,-3-17-1-15,-4-9-12 0,1-17 6 0,-3-12-5 16,0-11 1-16,-1-14 5 0,0-11-7 0,-4-12 6 16,3-10-1-16,-3-8-2 0,2-9 3 15,2-7-5-15,3-3 4 0,3-5-3 0,3 0 2 16,4 1 2-16,9 7-3 0,1 3 2 0,16 8-1 16,7 11 1-16,11 8 1 0,11 11 3 0,8 11-4 15,9 10 2-15,2 11-2 0,6 10 1 16,2 11 1-16,1 10 1 0,-5 12-3 15,-1 12-3-15,-6 10 3 0,-3 6-3 0,-7 16 1 0,-6 8 3 16,-7 11-5-16,-7 12 3 0,-8 10-1 16,-8 10-3-16,-10 11 7 0,-5 11-1 0,-12 11 2 15,-13 10 2-15,-10 8-5 0,-7 4-1 16,-6-1-1-16,-7-3-1 0,0-4 3 0,-1-6 2 16,0-6-2-16,1-13-3 0,2-7 1 0,3-11-3 15,5-10 1-15,9-11 0 0,6-8-17 0,9-8-28 16,10-7-72-16,11-2-130 0,0-11-231 15,5-6-919-15</inkml:trace>
  <inkml:trace contextRef="#ctx0" brushRef="#br0" timeOffset="230.1536">5565 14616 2846 0,'0'0'85'0,"0"0"23"0,0 0 20 0,0 0-9 16,0 0-6-16,0 0-25 0,0 0-35 16,0 0-23-16,0 0-21 0,0 0-5 15,0 0 2-15,0 0-3 0,0 0 1 0,169-129-4 16,-104 106-2-16,5 1 1 0,0 0-7 0,1 3-11 16,-4 1-20-16,-1 3-39 0,-5 5-46 0,-8 4-77 15,-5 5-135-15,-17 1-323 0,-14 0-917 16</inkml:trace>
  <inkml:trace contextRef="#ctx0" brushRef="#br0" timeOffset="413.3906">5136 15386 2217 0,'0'0'441'16,"0"0"-437"-16,0 0-11 0,0 0 13 0,0 0 10 15,0 0 30-15,0 0 19 0,0 0-6 16,154 27-3-16,-78-49-20 0,12-5-8 0,13-5-6 15,12-6-11-15,9 0-1 0,7-2-28 0,7 1-58 16,3 1-93-16,3 1-186 16,-35 10-362-16,-37 9-753 0</inkml:trace>
  <inkml:trace contextRef="#ctx0" brushRef="#br0" timeOffset="787.8529">7907 14138 1648 0,'0'0'394'0,"14"-123"-153"0,-14 55-1 16,0 5-49-16,-9 8-38 0,-6 6-22 0,-4 3-38 15,-7 6-20-15,-4 4-5 0,-3 6-5 16,-7 5-5-16,-2 4-6 0,-6 4-10 16,-2 7-10-16,-3 5-5 0,-1 3-5 15,-6 4-6-15,-2 7-1 0,0 6-6 0,2 7-4 0,1 4 1 16,5 7-4-16,6 5 2 0,8 5 0 0,6 5-4 16,7 4-1-16,9 1-3 0,6 1-2 0,11-1 3 15,4-5 0-15,16-6 2 0,13-12-2 16,13-7 3-16,9-5-1 0,9-10 3 0,5-5 2 15,2-3-1-15,-5-4 0 0,1-7-1 0,-8-2 0 16,0-1 0-16,-7-3-2 0,-1 1 3 16,-3 0 1-16,-5 3-2 0,-6 0 3 0,-2 3-1 15,-8 3 2-15,-5 3 5 0,-3 4 2 0,-2 0 1 16,-6 7-4-16,-5 3 2 0,2 6-1 0,-3 4 2 16,-3 6 4-16,-1 4-2 0,0 7 0 0,0 5-5 15,-2 4-5-15,-3 3 0 0,-1 4-4 16,-1 3 2-16,3 5 2 0,-3 3-3 0,2 2-4 0,-2 0-4 15,3-1-5-15,-1-2-13 0,3-5-15 0,2-7-32 16,1-8-61-16,7-9-70 0,6-11-84 0,7-11-216 16,-2-8-621-16,-3-4-250 0</inkml:trace>
  <inkml:trace contextRef="#ctx0" brushRef="#br0" timeOffset="1108.5079">8807 13642 2142 0,'0'0'200'0,"0"0"6"0,0 0-41 0,0 0-41 0,0 0-6 0,-124-107-11 16,90 107-16-16,-3 11-8 0,-4 4-13 15,1 4-12-15,5 8-10 0,-1 1-15 0,8 6-7 0,7 1-6 16,9 4-9-16,8 4-1 0,4 1-4 16,14 2 0-16,8 2 4 0,13 1-1 0,6 3 1 15,9 0 2-15,4 1-3 0,6-1-4 0,3 0-1 16,0-2-1-16,-1 2-5 15,2-7 5-15,-8 0-3 0,-4-2-2 0,-3-3 4 0,-8-2-2 16,-5-3 1-16,-8-4 3 0,-6-4-7 16,-10-4 5-16,-9-3-1 0,-3-2 1 0,-4-3 8 15,-12 1-3-15,-5-2 4 0,-9-1-4 16,-1-2-3-16,-9 1-2 0,-5-1-4 0,-4 1 2 0,-4-1-1 0,-6 0-1 16,-1-1-8-16,-2-3-15 0,-1-1-16 15,-1-2-59-15,7-4-68 0,-1 0-153 0,18 0-633 16,12 0-726-16</inkml:trace>
  <inkml:trace contextRef="#ctx0" brushRef="#br0" timeOffset="1322.3912">8884 13558 2641 0,'0'0'70'0,"0"0"12"0,127-86 10 16,-78 57-18-16,-1 5 3 0,-5 3-13 0,0 3-16 15,1 2-15-15,-4 2-11 0,-3 2-8 0,3 4-6 16,0 4-3-16,-3 1-1 0,3 3-2 16,-4 2-6-16,1 3-28 15,-3 6-59-15,2 5-126 0,-3 0-210 0,-11-3-520 16,-5-2-571-16</inkml:trace>
  <inkml:trace contextRef="#ctx0" brushRef="#br0" timeOffset="1495.4887">9770 14063 2687 0,'0'0'64'0,"0"0"26"0,0 0 28 16,0 0 18-16,0 0 4 0,0 0-19 0,0 0-29 15,0 0-34-15,0 0-22 0,0 0-17 0,0 0-11 16,0 0-7-16,0 0-1 0,31 3-15 0,-3-12-51 16,5-2-101-16,5-2-230 15,-7 3-809-15,-9 2-498 0</inkml:trace>
  <inkml:trace contextRef="#ctx0" brushRef="#br0" timeOffset="1835.2101">10988 13039 2688 0,'0'0'119'0,"0"0"-19"0,0 0-21 0,0 0-4 0,0 0 5 0,0 0 9 15,0 0-7-15,-133 90-15 0,104-50-8 16,-4 9-15-16,-4 8-10 0,2 12-8 0,-2 8-9 15,1 8-5-15,4 6-5 0,3 6-2 16,5 3-5-16,10 1 6 0,5 0-2 0,10-5-2 16,8-8 10-16,12-10-14 15,10-13 1-15,8-9 2 0,4-13-9 0,1-6 9 0,3-9-1 0,-2-7 0 16,-1-9 6-16,-6-7-5 0,-1-5 2 16,-4-1 0-16,-3-13-2 0,-3-5 4 0,-5-3-1 15,0-6 1-15,-8-4-3 0,-2-2 2 0,-5-2 2 16,-2-2-3-16,-5 3 6 0,0 1-5 0,-11 0-1 15,-5 9 2-15,-7 4-7 0,-8 6 5 0,-5 4-1 16,-8 4-4-16,-6 4 9 0,-5 3-8 16,-5 4 2-16,-1 5 1 0,-1 3-7 15,3 4 6-15,5 2-4 0,3 2 0 0,4 4-5 16,14 2-18-16,5 0-30 0,11 4-71 0,6-3-98 16,8 0-203-16,3-8-674 0,0-5-560 0</inkml:trace>
  <inkml:trace contextRef="#ctx0" brushRef="#br0" timeOffset="2275.9916">11699 13308 2051 0,'0'0'241'0,"0"0"-55"0,-6-123-19 0,6 83-60 0,5 7-22 15,5 5-5-15,5 1-19 0,2 5-6 16,3 4-3-16,4 4-7 0,-4 4-7 15,5 5-8-15,2 5-7 0,2 2-7 0,2 12-5 16,-1 7-1-16,1 8-3 0,-4 8 1 0,-4 7-2 16,-8 11-3-16,-8 8 1 0,-7 9-5 0,-11 5 8 15,-13 3 1-15,-8-1-3 0,-4-6 4 0,-1-11-8 0,3-10-2 16,1-10 1-16,3-7-7 16,2-7 8-16,2-4-1 0,2-4-2 0,9-4 6 15,4-3-6-15,7 0 2 0,4-2 1 0,10-2 0 16,9 0 3-16,4-2 3 0,10-2 3 0,3-1 1 15,5 1-2-15,6-2-1 0,3 2-3 16,4 1 4-16,-1 4-3 0,1 1-1 0,-3 2 3 0,-1 2-6 16,-5 1 5-1,-6-2 1-15,-8 2 1 0,-8 0 3 0,-4 0-1 0,-9 1 1 0,-8 2 2 16,-2-1 2-16,-11 0 2 0,-10 2 1 0,-8 0 0 16,-6-2-5-16,-10-2-2 0,-6 1-3 0,-5-3-4 15,-3-1 1-15,-1-2-3 0,-4-2-2 16,3-5 2-16,5 0-7 15,4-5-3-15,2 1-10 0,8-7-23 0,8-2-37 0,7-4-59 16,9-3-88-16,8 4-268 0,6 2-869 0</inkml:trace>
  <inkml:trace contextRef="#ctx0" brushRef="#br0" timeOffset="2618.0913">12837 13034 1719 0,'0'0'462'0,"0"0"-330"0,0 0-13 0,164-95-32 0,-111 75-22 16,6 1 6-16,4 1-5 0,7 0-5 16,2 2-12-16,0 2-4 15,-3 2-2-15,-8 4-7 0,-7 3 5 0,-6 1 1 0,-8 3 0 0,-8 1 2 16,-7 0 2-16,-7 0-2 0,-2 1-4 0,-9 3-6 16,-3 1-1-16,-4 3 3 0,-1 4 8 0,-7 4 6 15,-7 5 1-15,-3 5-9 16,-9 7-10-16,-4 7-6 0,-6 7-15 0,-7 8 3 0,-2 6-3 0,-6 9-5 15,-3 3 7-15,-1 6-5 0,0 3-2 16,4 3 1-16,0 0-9 0,3-1 5 0,5 0-1 16,6-3 0-16,1 1 6 0,5-2-4 15,3-1 1-15,5-5 2 0,3-1-6 16,3-8 4-16,0-5-3 0,6-2-2 0,1-5 4 16,0-1-4-16,-3 0-4 0,1-5-11 15,0-1-20-15,-5-4-17 0,0-2-41 0,-1-4-67 16,-2-6-94-16,-2-4-251 0,10-9-611 0,2-8-369 0</inkml:trace>
  <inkml:trace contextRef="#ctx0" brushRef="#br0" timeOffset="3053.9453">12688 13943 1914 0,'0'0'237'0,"0"0"-148"0,0 0 35 15,126-111-2-15,-78 92-18 0,7 3 0 0,6 4-34 16,5 2-18-16,9 1-17 0,5 5-12 0,7 0-8 15,6 1-5-15,5 3-1 0,8-4-4 16,6 0 0-16,9-2-1 0,6-2-11 0,3-2-27 16,7-4-50-16,-2-5-73 0,1-2-105 15,-1-7-101-15,-4-4-167 0,-4-5-169 0,-6-3 40 16,-7-5 532-16,-8 0 127 0,-12 1 0 16,-6 3 0-16,-12 3 0 0,-5 3 73 0,-9 4 369 15,-5 3-13-15,-9 4-24 0,-4 3-50 0,-10 3-31 0,-5 3-39 16,-8 2-40-16,-4 2-35 0,-7 0-30 15,-7 2-26-15,-1 3-21 0,-2 1-24 0,0 4-43 16,0 1-18-16,-5 4-16 0,-6 5-2 0,-8 9 16 16,-8 7-1-16,-5 8-8 0,-6 10-8 15,-5 11-10-15,-7 8-2 0,-4 8-4 0,-6 9 0 16,-2 6 0-16,-2 7-4 0,-1 6-1 0,3 3-5 16,1 5-5-16,2-1 5 0,9-3-3 15,6-4 5-15,4-5 7 0,10-3-7 0,1-7-2 16,7-3-4-16,4-6-3 0,3-5 5 0,0-4 2 0,2-8 2 15,3-2 4-15,2-4-9 0,-2-5 0 16,4-4-1-16,-1-6-4 0,0-3-4 16,2-9-17-16,-3-7-29 0,2-5-38 0,0-10-43 15,-2-2-84-15,-1-13-256 0,5-1-773 0,-2 3-292 0</inkml:trace>
  <inkml:trace contextRef="#ctx0" brushRef="#br0" timeOffset="3418.117">15085 12632 2477 0,'0'0'105'0,"0"0"-1"16,0 0 9-16,0 0-24 0,-129-9 1 16,88 32-4-16,-3 9-5 0,-8 6-7 0,-6 10-14 0,-3 4-15 15,1 7-13-15,5 6-11 16,0 4-8-16,11 4-4 15,11-1-4-15,9 1-4 0,12-8-3 0,13-7 1 16,15-8-4-16,7-11 4 0,14-10 1 0,-1-12 3 0,9-7 8 16,1-10 0-16,2-6 3 0,4-12-1 15,-1-9-3-15,-1-6 0 0,-2-7-1 0,-5-5 1 0,0-8-1 0,-4-1 1 16,0-6-1-16,-6-1 0 0,0-3-1 16,-4 0-2-16,3 2-2 0,-5 1-2 0,-1 3-3 15,-12 2 0-15,-6 5-6 0,-8 4-1 16,-8 5 1-16,-4 8-3 0,-9 7-1 0,-4 5-3 15,-2 6-1-15,-3 7-4 0,-5 6-5 0,3 3-4 16,-1 7-29-16,4 9-33 16,1 7-45-16,6 7-90 0,7 5-148 0,5-7-346 0,4-7-621 0</inkml:trace>
  <inkml:trace contextRef="#ctx0" brushRef="#br0" timeOffset="3751.5811">16600 13983 1212 0,'0'0'314'0,"0"0"37"0,121 85-97 16,-96-55-45-16,-17 2-9 0,-6 2-23 16,-10 0-17-16,-13 4-11 0,-8 3-32 15,-7 3-29-15,-4 1-31 0,-3 4-24 0,2 0-13 0,2 1-8 16,7-5-5 31,8 0-3-47,9-6-2 0,13-7-2 0,2-3 4 0,12-7 5 0,6-3 3 0,5-6 7 0,8-5 3 0,7-4-1 0,6-4 3 0,4-6-4 0,5-7 2 0,4-6 1 0,-3-4-4 15,2-7 5-15,-3-5-2 0,-3-5-3 16,-6-8 7-16,-3-5-4 0,-8-6-3 0,-8-4 1 16,-9-7-11-16,-10-2-1 0,-6-4-3 0,-12-1-3 15,-16 4 2-15,-12 4 0 0,-12 5-1 0,-9 11 0 16,-8 9-2-16,-6 8-2 0,-5 10 2 16,-10 12-1-16,-3 10-4 0,-9 6 1 0,-8 15-13 15,-5 9-29-15,-7 11-33 16,-2 10-83-16,-4 11-143 0,33-11-743 0,29-14-684 15</inkml:trace>
  <inkml:trace contextRef="#ctx0" brushRef="#br0" timeOffset="4188.2756">5243 18131 2773 0,'0'0'26'0,"0"0"12"0,0 0-4 16,0 0-2-16,0 0-10 0,0 0 7 0,66-146-5 15,46 85 4-15,41-15-2 0,42-13-4 16,18 6 11-16,12 0-4 16,15 3 7-16,17-2 5 0,25-6 0 0,21-3 7 0,22-1 0 15,23-3 1-15,18 0-7 0,20 0-12 0,18 0-3 16,14-2-6-16,10 1 4 0,12-1 5 16,11 0-5-16,7 4 6 0,4 2-7 0,4 6-1 0,2 4 1 0,-2 7-8 15,-7 6 2-15,-4 3-4 0,-12 6 0 16,-12 4 1-16,-16 6-3 15,-19 5 2-15,-22 4-3 0,-25 8-2 0,-32 5 2 16,-25 2-9-16,-32 6 5 0,-32 5-7 0,-33 3-2 0,-34 5 1 16,-32 3-21-16,-35 3-14 0,-33 3-37 0,-30 6-54 15,-30 4-44-15,-23 5-120 0,-8-2-336 0,4-3-1050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1-26T16:03:49.68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2280 1931 1201 0,'0'0'224'0,"0"0"7"0,0 0 47 0,0 0 17 15,0 0-37-15,0 0-44 0,0 0-25 0,0 0-38 16,0 0-47-16,0 0-43 0,0 0-56 0,0 0-25 15,-20-90 9-15,18 102 7 0,-3 5 20 0,1 8 16 16,-3 10-5-16,3 8 3 0,-6 6-10 0,2 10 1 16,-2 5-1-16,-1 8-7 0,1 6 2 15,0 4-4-15,-2 1 0 0,2 0-1 0,1-1 0 32,3-4 0-32,1-1-3 0,4-6-4 0,-1-3 1 0,0-5-2 0,-1-2 2 0,2-4 7 15,-2-2-6-15,0-9-1 0,0-7-2 0,2-8-5 16,0-7 5-16,1-6 1 0,-1-5-1 15,1-1 4-15,0-4-4 0,0-3 2 0,0-1 2 16,0-3 5-16,0-1 9 0,0 0 13 0,0 0 11 16,-1 0 3-16,0-3-5 0,-1-6-17 15,-2-7-18-15,0-3 0 0,-2-6-12 0,2-6 4 16,-2-4 2-16,2-6-10 0,-3-5 7 0,3-8 0 16,-1-5 2-16,2-8 5 0,-3-3-4 15,4-4-1-15,-2-5-2 0,-2-1-4 0,4-4 2 0,1-2 0 16,1-3-1-16,0-2 0 0,3 5-1 0,7 4 0 15,0 4 1-15,7 8-2 0,0 5 1 16,8 6-5-16,2 4-3 0,8 4 11 16,0 4-6-16,5 5 7 0,4 4 1 0,-3 7-13 15,1 8 3-15,-2 5-8 0,-5 9-5 0,-2 4 2 16,-1 6 2-16,-4 3 0 0,-3 10 5 0,-3 8 1 16,-7 6 1-16,-1 6 9 0,-10 5 4 15,-4 7 4-15,-2 5 3 16,-14 6-4-16,-6 7 4 0,-8 4-2 0,-3 3-3 15,-1 0 6-15,-4-5-4 0,-1-4 7 0,5-5-4 0,-3-8-3 0,5-9 1 0,-1-5-3 16,2-7 6-16,-2-3 1 0,6-4 0 16,-1-4 0-16,6-3 0 15,2-5-1-15,7-3 4 0,3-3 2 0,5-1 2 0,4-2-2 0,1 0-6 16,0-3-6-16,8-4-13 0,4-6-2 16,4-4-3-16,9-8 0 0,5-4 6 0,9-4 3 15,7-5-2-15,6 1-1 0,4-2 3 16,4 3 1-16,0 3 1 0,0 4 4 15,-5 5-3-15,1 3-3 0,-6 4-1 0,-4 5-2 0,-2 2 2 16,0 4-1-16,-5 5 0 0,-4 1-1 16,-2 1 0-16,-3 8 2 0,-3 1 1 0,-3 6 4 0,-3 1-4 15,-4 2 0-15,0 6 0 0,-4 0-2 0,-5 4 7 16,-5 3 3-16,0 3 3 0,-2 0 4 16,-7 3-2-16,-5-1-1 0,-4 0 2 0,-2-2-2 0,-3-3 1 15,0-1 3-15,-3-5-3 0,2-1 2 0,2-6-3 16,-2-5 2-16,3 0 2 15,1-5 4-15,0-4 4 16,5-1 2-16,4-4 0 0,1 0-5 0,1-1 1 0,3-6-8 0,0-3-5 16,2-4-4-16,1-1-5 0,0-4-6 0,3-4 0 15,4-2-5-15,7-2 4 0,3-5 3 16,6-4 0-16,1-1 6 0,6-3-1 0,1 1-2 16,2 3 1-16,-1 4 0 0,1 4 0 0,-3 5 1 15,-2 3-1-15,-3 2-3 16,-3 6 4-16,-2 2 2 0,-2 0 3 0,-5 4 4 0,0 1-4 15,-2 3-3-15,-2 2-5 0,-1 0-4 16,1 2 3-16,-2 5 2 0,-1 4 5 0,0 3 9 16,-4 5-4-16,1 2 0 0,-3 6 1 0,2 1-3 15,-4 2 4-15,-2 2 2 0,-3-1-2 0,2-1-3 0,-2-3 1 16,3-5 0-16,-2-1-1 0,4-2 5 0,1-4-2 16,0-1-4-16,1-3-2 0,0-2-5 0,0-4 5 15,1 1 1-15,2-4 4 0,3-1 8 16,-2-1-1-16,5 0 4 0,2-2 3 0,2-5-6 15,2-2 3-15,0-2-3 0,2-2-5 16,-1 2 1-16,-2-4-2 0,0 0-4 0,1-2 3 16,-3 0-1-16,-1-4-4 0,1-3 1 0,-3-1-4 15,1-1-4-15,-1-2 1 0,1 1 2 0,-2-1 0 16,-1 0 5-16,1 2-4 0,1-2-1 16,0 2 1-16,-1 0-5 0,-1 1 5 0,2 1 2 15,1 1-1-15,1 0 7 0,2 1-4 0,0 1-2 16,3 1 2-16,-1-1-4 0,0 3 3 0,0-2-3 15,0 0 5-15,0 2-5 0,-3 1 3 0,-2 1 4 16,-2 3 3-16,-3 3 7 0,0 2-3 16,-1 2 0-16,-3 2 1 0,-1 4-2 0,0 0-1 15,0 0-4-15,0 0-17 0,0 4-21 0,-1 3 11 16,-3 6 8-16,-2 10 17 0,0 5 16 0,-3 8-1 16,-2 5-5-16,-2 6-7 0,1 6-1 15,-3 6-4-15,-2 5 0 0,3 8 7 0,-1 4 3 16,-1 1-2-16,0 2-1 0,4-2-3 15,0-5-5-15,-1-3 3 0,3-3 0 0,2-7 1 0,-1-3 2 16,1-8-1-16,3-7-3 0,2-6 0 16,-2-6-1-16,1-7 3 0,1-5 2 15,1-3-1-15,-2-5-4 0,3-2-13 16,0-4-18-16,1-2-12 0,0-1-22 16,0-1-48-16,5-8-161 0,-2 1-625 0,1 0-763 0</inkml:trace>
  <inkml:trace contextRef="#ctx0" brushRef="#br0" timeOffset="694.0344">3883 2182 1402 0,'0'0'53'16,"0"0"5"-16,0 0 28 0,0 0 25 15,128-107 29-15,-93 84 7 0,3 1-11 0,1 1-21 0,-3 3-31 16,0 1-26-16,-3 0-19 0,-2 2-5 15,-5 5 0-15,-2 3 1 0,-8-1 3 0,-5 5 5 16,-3 2 13-16,-8 0 8 0,0 1-3 16,0 1-3-16,-9 7-10 0,-5 6-3 0,-5 5 4 15,-9 4 1-15,-3 5-8 0,-6 2-14 0,2 0-4 16,-3 3-10 0,5-1-1-16,0-3 0 0,8-1-8 0,6-5-2 0,6 0-3 15,4-1-3-15,7-4 2 0,2-1 0 0,3-1 4 16,7-1 1-16,6-3 2 0,5-2 5 0,3-4 7 0,8-2 0 15,2-2 5-15,1-2-2 0,2-5-4 16,-2-2-2-16,-2-5-3 0,0-4-3 0,-3 0 0 0,0 0 1 16,-2-2-3-16,-2-1 0 0,-4 1-1 15,-2 0 0-15,-1 2 3 0,-7 0 0 0,-2 2 0 16,-1-1-1-16,-4 2-2 0,-3 3 1 0,-2 1 0 0,0 4-3 16,0 2 0-16,-3 0-4 0,-1 2-8 0,0 1-12 15,-2 0-13-15,2 4-5 16,-2 6 0-16,1 3 9 0,0 6 12 0,1 2 6 15,3 2 6-15,2 2 1 0,0 0 2 0,8 1 1 16,4-2 1-16,9-2 2 0,6-2 1 16,5-5 0-16,8-3 1 0,8-7-3 15,2-4 3-15,-1-2 1 0,4-11-3 0,-1-1 1 16,-5-6 0-16,1-3 0 0,-6-1 1 0,0-6 3 0,-6-2 1 16,1-1 2-16,-6-4 0 0,-2-3 3 15,-4-3-3-15,-5-1 8 0,-6-3 0 0,-2 0 2 0,-4-2 1 16,-3-1-2-16,-6 2-4 0,0 3-5 15,-4 1 2-15,-4 2-7 0,-4 5 4 0,2 7 3 16,0 5 5-16,-3 6 2 0,7 7 3 16,0 6-1-16,2 4-9 0,-2 1-12 0,1 6-5 0,-4 10-6 15,-2 7 3-15,-5 7 12 0,2 6-3 16,0 4 3-16,4 4-2 0,2 6-1 0,2 4 3 16,-2 6-3-16,2 4 0 0,0 3 0 0,-2 4-2 15,1 0-8-15,2-1-24 0,-2-2-40 0,4-8-51 16,3-11-59-16,0-11-56 0,0-12-78 15,1-8-120-15,1-9-318 0,0-5-271 16,-2-2 643-16</inkml:trace>
  <inkml:trace contextRef="#ctx0" brushRef="#br0" timeOffset="844.3339">4987 2009 2266 0,'0'0'357'0,"0"0"-86"0,0 0-65 0,0 0-59 16,0 0-41-16,0 0-30 0,0 0-28 15,0 0-15-15,0 0-20 0,0 0-9 0,0 0-2 16,135-113-2-16,-90 109 1 0,-1 0-7 0,9 1-21 16,4 1-45-16,4-1-115 0,-12 0-385 0,-15 1-1112 15</inkml:trace>
  <inkml:trace contextRef="#ctx0" brushRef="#br0" timeOffset="1621.768">5664 2863 2695 0,'0'0'58'0,"0"0"-10"0,0 0-7 15,7-126-20-15,14 80-7 0,9-6 14 0,7-9 0 16,11-8 8-16,5-8-2 0,8-7-3 16,9-9 1-1,1-4-11-15,5-5 3 0,0 0-7 16,-2 2-9-16,2 1 0 0,-12 6-10 0,-3 6 7 0,-13 9 0 0,-11 9 2 15,-9 12 9-15,-9 9-3 0,-10 14 6 0,-6 7 2 0,-4 9 5 0,-1 5-2 16,-6 1-20-16,-3 2-8 0,-3 2-25 16,-11 6 9-16,-8 2 8 0,-14 14 1 0,-8 9 11 15,-4 9-8-15,12 7 1 0,6 3 7 16,10 1-3-16,6 6 5 0,6 2 0 0,6 3-1 16,5 4 5-16,8 1-4 0,0-2 4 0,10 1-1 15,6-1 0-15,2 0 2 0,3-1-6 0,0-1-1 16,0 0-2-16,-1-3-1 0,-4-3 3 15,0-2 1-15,-5-2-2 0,-6-3 0 0,-4-3-3 16,-1-6-1-16,-5-3 1 0,-9-6 0 0,-3-3 4 16,-9-5 2-16,-2-2 2 0,-5-6 2 0,-2 1 1 15,-4-3 1-15,0-4 1 0,2-3 2 0,2 1-3 16,3-2-1-16,1-4 2 0,4-2-3 16,5-1 7-16,8-3-2 0,5-1-11 15,9-6-10-15,3-3-15 0,15-5-5 0,12-4 0 16,10-4 10-16,11-2 5 0,10-1 5 0,7 1 3 0,7 1-1 15,0-5 2-15,5 3 4 0,-7 0 5 16,-4 3 4-16,-6 2-5 0,-5 4-1 0,-6 0-1 16,-11 2-3-16,-2 4 5 0,-11 2 3 0,-5 3 1 15,-9 4 11-15,-4 1 11 16,-4 2 15-16,-5 2 12 0,-1 3 5 0,0 2 3 16,-2 0-7-16,-3 2-9 0,3 0-5 0,1 2-11 0,-1 0-9 0,-1 0-15 15,1 0-14-15,-1 8-5 0,-1 2 2 16,-3 10 7-16,0 4 5 0,4 4 1 15,0 2 0-15,3 2-2 0,0 4 3 0,1 3-8 16,3 2 4-16,3 2-4 0,-3 1-3 0,4-2 7 16,-1-6-14-16,-4-3-13 15,0-4-18-15,3-6-36 0,-5-3-33 0,-1-3-53 0,0-4-134 0,0-3-374 16,0-8-893-16</inkml:trace>
  <inkml:trace contextRef="#ctx0" brushRef="#br0" timeOffset="1776.5819">6688 1436 2112 0,'0'0'102'15,"0"0"-40"-15,0 0-35 0,0 0-54 16,0 0-22-16,0 0-5 0,0 0-48 0,0 0-180 16,0 0-535-16,0 0-155 0</inkml:trace>
  <inkml:trace contextRef="#ctx0" brushRef="#br0" timeOffset="4474.0117">7207 2008 1187 0,'0'0'292'0,"0"0"-14"15,0 0-36-15,0 0-77 0,0 0-40 0,0 0-18 16,0 0-4-16,85-130 6 0,-62 112-16 0,2 2-11 15,0 2-14-15,4 3-25 0,-1 1-11 0,0 4-14 16,-4 4-8-16,-3 2-1 16,0 1-6-16,-2 9-1 0,-1 3 0 0,-2 2-2 0,0 5 0 15,-5 5 0-15,-1 3 4 0,-4 4 1 0,-5 3 7 16,-1 1-6-16,-4 1 1 16,-3 0 5-16,-3-4-9 0,-5-1 8 15,4-6-1-15,-3-4-6 0,-2-4 5 0,3-4 1 16,-2-1 3-16,1-3 4 0,0-3 1 0,-2-2-1 15,2-3-1-15,-1-2-3 0,4 0 3 0,2-5 0 0,2-4-6 16,0-3-5-16,1-2-8 0,5-3-9 0,1-2-2 16,1-4-7-16,7-2 0 0,4-4 1 0,5-2 0 15,3-1 3-15,3 1 6 0,6-2 2 0,0 3 1 16,3 0 4-16,1 4-5 0,3 2 2 16,-3 2 2-16,0 3-3 0,-3 5 3 15,-1 2-5-15,0 4 1 0,-6 2-3 0,1 4-2 16,-3 2-5-16,-4 2-4 0,1 5 2 0,-1 4 0 0,-5 2 6 15,-1 4 10-15,-1 4 3 0,-2 1 5 0,-4 5 3 16,2 2-2-16,-3 1 7 0,-3 4-8 16,0 0 2-16,-3 2 2 0,-4-2-9 0,3-1 0 15,-3-6-13-15,-1-5-9 0,2-6 0 0,0-5 7 16,3-5 22-16,-2-6 8 0,3 0-1 0,1-5-12 16,1-8-22-16,0-2-11 0,1-7-7 0,6-2 3 15,4-3 4-15,2-4 0 16,7-3 5-16,0 2 8 0,3-2 0 0,5 0 0 15,2 0 3-15,-1 0-4 0,1 2-2 16,0 5 1-16,-3 3 3 0,-1 4 5 0,-3 4 11 16,2 5 14-16,-10 3 5 0,3 3-2 0,-7 4-7 15,1 1-9-15,-1 4-5 0,3 4 3 0,-4 8 11 16,1 2-1-16,2 8 6 0,-2 2-2 16,5 2-4-16,-2 4 8 0,5 2-2 0,1-1 5 0,2 2-5 15,0-1-4-15,4-3-4 0,-1-1-16 0,5-4-20 16,1-7-35-16,5-8-37 0,-3-5-22 0,-2-8-3 15,0 0 10-15,-2-10 27 0,-6-2 29 0,3-5 27 16,-5-2 22-16,-3-1 17 0,2-2 13 0,-5-2 18 16,1 1 26-16,-4-2 24 0,-2 1 18 15,-2-3 11-15,-4 3 10 0,-4 0 2 0,0 2-8 16,0 4 2-16,0 2-5 0,-3 4-16 16,-3 4-5-16,3 1-26 0,-4 3-20 0,3 2-13 0,-3 2-17 15,-1 0-9-15,2 6-14 0,-5 5-2 16,-3 5-1-16,3 2 5 0,0 6 2 0,1 1-1 0,4 3 3 15,3 2-1-15,4 0-2 0,4 0 1 16,6-1-4-16,9-2 2 0,3-2 2 0,8-6 1 16,3-5 0-16,4-5-3 0,0-6 0 0,1-2-1 15,-2-1 3-15,-1-5 3 0,-5-4 0 16,0-3 1-16,-4-2 1 0,-5-2-1 16,-1 0 3-16,-3-1 0 0,-4-1 4 15,0-1 9-15,-3 0-3 0,-3 0 2 16,-2-1-2-16,1 2-5 0,-6-1 4 0,0 1-3 0,-1 2 0 0,0 1 3 15,-1 1-2 1,-2 4 1-16,-2-1-4 0,3 4 7 0,0 2 2 0,-2 1 8 0,3 3 3 16,0 0-8-16,1 0-13 0,0 1-20 0,0 0-31 15,0 1-23-15,0 5 6 0,0 5 15 0,0 4 23 16,0 5 26-16,1 2 3 0,5 0-3 0,4 4 5 16,1-2-3-16,2 2-6 0,6-1-1 0,2-2-1 15,1-2-1-15,7-5 3 0,1-5-1 16,1-5-1-16,1-3 0 0,5-3-2 0,-4-5 0 15,-2-5-1-15,0-2 2 0,-2-4 1 16,-4-6 1-16,1-1 7 0,1-4-2 0,-2-6 4 16,5-3-1-16,-1-3-4 0,-1-5 1 0,-2-4-2 15,0-7 0-15,-3-4-2 0,0-7-1 0,-2-3-3 0,-4-2-2 16,-3 9 7-16,-4 7-6 0,-4 12 12 16,-3 5 1-16,-3-1-4 0,0 1 11 0,0 1-6 15,-2 2 3-15,-2 2-2 0,-3 5-4 16,3 4 3-16,-3 7 4 0,1 5-5 0,0 6-23 15,-1 5-14-15,3 1 3 0,-5 8-2 0,0 10 27 16,-3 13 14-16,-6 16-12 0,0 17 3 0,2 11-3 16,4 1-6-16,9 2 4 0,3 1 10 0,9 4-1 15,8 1-3-15,7-1-10 0,9-6-16 16,11-11-9-16,8-8-7 0,9-10 0 16,6-13 9-16,1-8 5 0,0-9-2 0,-3-6-7 15,1-8-5-15,-7-3-3 0,-2-5 5 0,-4-7 17 0,-6-4 0 16,-4-1 8-16,-5-5 4 15,-5-2 0-15,-5-1 11 0,-6-1 2 0,-8-2 5 16,-6 0 8-16,-6-1 1 0,-2 1-1 0,-6 2 0 0,-9 1-6 0,-2 3-2 16,-4 4 5-16,-4 5 5 15,1 1 1-15,-4 3 5 0,0 5-6 0,-1 3-6 16,-2 1-3-16,-2 7-6 0,2 6 0 0,0 3-6 16,3 5-5-16,6 1 0 0,6 3-5 15,5 4 3-15,7 1 4 0,4 3 2 0,0 0-3 16,9-1-1-16,6 0-14 0,6-5-2 0,8-3-2 15,2-5-7-15,5-6 5 0,-1-2-11 0,0-8-2 16,-2-2 5-16,-3-1 6 0,0-8 9 0,-3-2 9 16,-4-4 3-16,-4-2 2 0,-2 0 9 15,-4-3 5-15,-1 1 6 0,-4-4 7 0,-2 0-2 16,-1-2-6-16,-1 0 3 0,-2 0-6 0,-1-1 7 16,-1 0 8-16,-1 3-4 0,1 1 2 15,-2 2 3-15,-2 2-2 0,-1 2 6 0,1 3 3 0,0 5-5 16,0 3-1-16,3 0-13 0,-2 2-17 15,3 1-36-15,-3 2-19 0,2 7 7 0,-4 5 10 16,-1 6 28-16,2 4 13 0,0 6-3 16,3 2 0-16,1 5 4 0,4 2-4 0,3 1-25 0,6-1-40 15,1-2-70-15,9-5-54 0,5-5-28 0,6-5-3 16,3-6 38-16,2-8-3 0,1-5-66 16,0-3-84-16,-4-4-70 0,-1-10 16 0,-2-3 98 15,-1-3 150-15,-2-4 141 0,-2-2 0 0,2-5 17 16,-1-3 48-16,-2-4-14 0,2-4-24 15,-3-7 5-15,0-5 31 0,1-6 2 0,-3-7 31 0,2-2 6 16,-3-8-13-16,-2-1 25 0,-6 11 14 16,-4 8 36-16,-2 9 38 0,-4 7 19 0,0 0-3 15,-2-2 0-15,0 0-6 0,-2 1-2 0,-2 2-19 16,1 5-29-16,0 4-37 16,-3 9-29-16,-3 6-16 0,4 4-29 0,-3 7-59 0,1 5-18 15,-3 0-8-15,0 11 8 0,0 6 38 16,-2 6-1-16,-2 7 2 0,1 9-4 15,0 16 8-15,-4 19-13 0,4 14-1 0,3 3 3 0,4-2-2 16,3-5 8-16,3-4 2 0,7-1-4 0,8-4-6 0,5-3-2 16,8-8-12-16,6-7-3 0,2-12-3 15,0-6 1-15,-1-13 6 0,1-8-4 16,-7-8 2-16,-2-7 9 0,-4-2 6 0,-1-11 8 16,-3-3 9-16,-1-6-6 0,-2-5-2 0,1-2 0 15,-1-1-2-15,-2-5-2 0,-2 0 2 0,-1-2-1 16,-3 1 1-16,-1-3 0 0,-4 3 0 15,-1-1 1-15,-2 4 8 0,-3 3 0 0,0 6 8 16,-1 5 2-16,-3 6-8 0,-1 4 4 0,0 4-9 16,0 4-13-16,-4 0-5 0,0 10-10 0,-2 4-3 15,-1 8 4-15,-2 4-1 0,-1 5 5 0,4 4 5 16,2 0 0-16,2 4 3 0,2-2-2 0,5 1 1 16,0 3 0-16,0-4 3 0,10 1-4 15,1-5-4-15,10-4-5 0,5-3-7 16,9-3 4-16,4-6 0 0,4-4 2 0,6-3 6 15,2-4-3-15,0-6-2 0,1 1 4 0,-4-8-2 16,-2-3 7-16,-5-4 6 0,-4-4 3 0,1-2 4 16,-7-4-2-16,-5-2-4 0,-2-2 1 0,-5-3-2 0,-4-3 1 15,-1 2 4-15,-8 0-5 16,-1 2 2-16,-5 1 1 0,0 4 2 0,-7 3 4 16,-3 3 2-16,-4 2-6 0,0 4-10 0,-3 3-4 15,-4 4-7-15,-2 6 3 0,-1 0 3 0,-3 10-2 16,0 2 4-16,2 5-8 0,4 2 0 15,2 4 1-15,5 2-4 0,3 2 8 0,7 3 1 16,3 1 0-16,2 0 2 0,11-1-5 0,4-2 0 16,5-2 3-16,8-3 2 0,2-2 4 0,6-5-2 15,2-5-3-15,4-2-3 0,0-4 0 0,0-3 0 16,2-2 6-16,-1 1 7 0,-2-5-6 16,-2-3 0-16,-1 1-2 0,-6-1-3 0,-3-2 6 15,-2 1 5-15,-6-1 1 0,-6 1 3 0,-1 0 0 16,-5 2-4-16,-4 3 1 0,-2-1-3 15,-1 3 0-15,-1 0-1 0,-1 1-9 0,-1 0-10 0,0 0-19 16,0 0-34-16,0 3 12 0,0 6 12 16,3 2 15-16,-2 0 36 0,1 6-4 0,2-1-3 15,1 2 0-15,2 0-2 0,-1-1-1 0,3-2 2 16,1 0 1-16,7-2-2 0,-4-1-1 16,6-3-3-16,-1-3-2 0,4-2-6 0,-1-4 0 15,2 0 5-15,2-2 2 0,-2-3 9 0,3-4 3 16,-2-2 0-16,-4-1 1 0,2-2 5 15,0 1 1-15,2-2 5 0,0-3 5 0,-1 3-3 16,1-1 5-16,-1 2 3 0,-4-1-2 0,-1 6 3 16,-3-1-1-16,-4 6 4 0,-4 0 0 0,-4 3-6 15,-2 1-13-15,-1 0-30 0,0 1-11 0,1 6 0 16,1 5 11-16,1 2 15 0,-1 7 11 16,0 1-3-16,7 1-6 0,-2 2 7 15,3-2-7-15,5 2 5 0,3-4 2 16,5-1 0-16,6-3 1 0,1-3-2 0,5-3 0 15,-1-3-2-15,-1-3-3 0,2-4 1 0,-2-1-2 16,-3-4-2-16,-5-7 0 0,1-2-5 0,-4-4 0 16,-4-2 0-16,-2-2-3 0,0-4-10 0,-4-4-25 15,-2-3-30-15,-3-3-62 0,-5-4-115 0,-2-5-322 0,0 11-519 16,0 8 137-16</inkml:trace>
  <inkml:trace contextRef="#ctx0" brushRef="#br0" timeOffset="4656.9185">13624 1108 1606 0,'0'0'874'0,"0"0"-699"0,0 0-38 0,0 0-89 16,0 0-55-16,0 0-25 0,0 0 9 0,0 0 4 15,0 0 3-15,0 0 9 0,121-34 5 0,-73 40-38 16,-1 1-116-16,5 5-249 0,-14-3-556 0,-10-2-211 16</inkml:trace>
  <inkml:trace contextRef="#ctx0" brushRef="#br0" timeOffset="5318.893">1922 3367 2555 0,'0'0'353'15,"0"0"-380"-15,0 0-20 0,0 0-8 0,0 0 12 16,0 0 27-16,0 0 16 0,0 0 12 15,0 0 3-15,152-93 13 0,-111 89 12 0,3 0 4 16,5 2 4-16,2 1-5 0,2 1-4 16,7 1-4-16,4 1-3 0,3 3-3 15,6 2-4-15,3 1-1 0,4 1-3 0,5 2-2 0,4-1-2 16,4 1-6-16,6 0 3 0,7-1 2 16,6 1 2-16,9-1 4 0,6-1-2 0,8 0-4 15,9-1-3-15,8-2-2 0,10-2 0 16,6-3 1-16,13 1 1 0,8-1 3 15,10-5 0-15,13 0 5 0,9-2 3 0,14-2 8 0,11-1 1 16,10-1-4-16,15-3 2 0,8-1-7 0,12-1 6 0,10 0-4 16,8-3-4-16,11 0-1 0,9 0-6 15,8 0-1-15,9-1-1 0,8 2-9 0,1 0 2 16,3 0-3-16,5 0 3 0,-3 3 1 16,2-1-1-16,-2 3 3 0,-2 2-1 0,-7 0 3 15,-5 4 0-15,-8-1 1 0,-9 0 6 16,-12 2 0-16,-12 2 4 0,-15 1-2 0,-12-1-1 15,-15 3 6-15,-17 1-9 0,-19 2 1 0,-15-2-2 16,-20 2-8-16,-22-3 8 0,-23 1-4 0,-20 2-1 0,-24-1 2 16,-19-1-5-16,-16 1 1 0,-17 1-2 0,-18-3-3 15,-13 4 0-15,-9-4-1 0,-6 0 1 16,-4 0 1-16,-1 0 3 16,0 0 2-16,-1 0-9 0,-5 0 0 0,-4 0 0 0,-3 0 0 15,-9 0 0-15,-8 0 0 0,-6 0 0 16,0-1 0-16,-2-3 0 0,1-1 0 0,1 0 0 15,1 1 0-15,4-1 0 0,2 2 0 0,4-1-26 0,-2-1-25 16,5 2-33-16,-1-1-66 0,-4 2-170 0,12 0-922 16,0 0-571-16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1-26T16:05:12.60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7197 5238 486 0,'0'0'228'0,"0"0"-10"0,0 0-33 16,0 0-11-16,0 0-10 0,0 0-25 0,0 0-33 15,0 0-6-15,0 0-3 16,0 0 5-16,0 0 8 0,0 0 8 0,-16 6 5 0,17-6-10 15,3 0-13-15,-2 0-5 0,0-1 4 16,7-5 33-16,2-3 0 0,8-6-19 0,6-7-28 16,7-5-48-16,6-2-19 0,2-7-6 0,6-1 0 15,-4-3 0-15,0-2-1 16,-1-2-1-16,-3 0-1 0,-2-2 2 0,-1 0 2 16,-4-2-3-16,-3 2-1 0,-4 0-2 0,-7 5 0 15,-3 4 3-15,-6 7 1 0,-5 5 4 0,-4 7-3 0,1 2 5 16,-7 5-2-16,1 3-7 0,-8 1-1 0,1 3-12 15,-2 3-5-15,-2 1-1 0,-2 2-6 16,0 7 5-16,3 0-2 0,1 5-1 0,2 1-1 16,4 3-3-16,1 3 3 0,7 2 3 0,1 2 6 0,0 3 4 15,8-1 1-15,3 4 1 0,3-4-1 16,4 2 4-16,3-2 1 0,5 1-2 0,-2 0 5 16,-1-1-5-16,5 0 2 0,-2-1-1 15,-2-2-2-15,-3 1 1 0,-2-2-1 16,-1-3 1-16,-5-1 1 0,-1-1-1 0,-3-2 1 0,-2 0-1 15,-4-1-1-15,-1-3 1 0,-2-1-1 0,1-2 2 16,-1 1 5-16,-3 0 3 0,-7 1 4 16,1-3 0-16,-2 3-1 0,-1-1 0 0,-1-2 2 15,-2 2-1-15,3-3 2 0,-6 0-2 0,5-1-2 16,-5-1-1-16,5 1-2 0,-5-4 0 0,5 3 0 16,-3-2 1-16,4-2 0 0,1 0-1 15,1-1 0-15,2 0-4 0,5 0-3 16,0-4-9-16,0-1-19 0,3-2-29 0,0-4-48 0,9-2-91 15,2-5-210-15,-1 3-642 0,-1 4-590 0</inkml:trace>
  <inkml:trace contextRef="#ctx0" brushRef="#br0" timeOffset="263.7921">8499 4455 1291 0,'0'0'1105'0,"0"0"-843"16,0 0-9-16,0 0-41 0,0 0-35 15,0 0-44-15,0 0-52 0,0 0-37 16,0 0-33-16,0 0-26 0,0 0-4 0,0 0 8 0,0 0 8 16,0 0 16-16,-13 69 4 0,6-32-6 15,0 2-2-15,3 3-2 0,-1 1-2 16,1-2 0-16,-3 0-1 0,4-2 0 0,1 2 0 0,1-3 0 16,-3 1 0-16,3-1 0 0,-1-2 2 0,0-2-1 15,-3-3-4-15,4 0-3 0,0-4-6 16,-1-1-15-16,0-5-22 0,-4-2-24 0,5-2-41 15,-1-5-56-15,-3-3-106 0,4-3-300 0,0-2-823 0</inkml:trace>
  <inkml:trace contextRef="#ctx0" brushRef="#br0" timeOffset="1341.1071">8168 4934 1575 0,'0'0'183'0,"0"0"-96"0,0 0-52 0,0 0-39 16,0 0 18-16,0 0 48 0,0 0 12 16,137-46-3-16,-96 38-12 0,2-2-13 0,7 0-15 15,2 0-9-15,-1 0-3 0,3 1-5 0,-1 1-2 16,-6-2-1-16,1 2-2 16,-6 0 0-16,-2-1 0 0,-4 1 1 0,-4 0 3 15,-8 0 6-15,-4 1 8 0,-2 2 22 0,-8 1 38 16,-3-1 36-16,-2 2 12 0,-4-1-5 15,-1 0-28-15,0 2-32 0,0-2-18 0,-5 1-12 0,-1 0-12 0,0-1-9 16,-1 0-5-16,-2 3-2 0,0 0-2 0,-1 0-1 16,1 1-2-16,0 0-1 0,1 0-1 15,-2 0-3-15,1 3-1 0,-4 3-3 0,2 3 0 16,-1 1 1-16,1 5-2 0,0-1 6 16,0 2-2-16,1 2-2 0,2 0 0 0,0-1-2 15,5 3-1-15,1-1 1 0,2 2 3 0,0-2-4 16,2-1 4-16,5-1 0 0,4-2 2 0,0-2 2 15,2-3 1-15,1-2 3 0,3-1 1 16,1-4 0-16,0-1 4 0,2-2 1 0,0-2 1 16,1-4 0-16,0-5 1 0,1 0-4 0,-1-2-3 15,-2-1-1-15,-1 0-1 0,-4 1 2 0,2-1 3 0,-5 0 4 16,-1 0 1-16,-5 0-2 0,2 1 0 16,-5 0-4-16,0 2-1 0,-2 1-1 15,0-1-2-15,-1 4-1 0,-1-1-1 0,-1 2 1 16,-3 0-2-16,2 1 0 0,-2 0 3 0,1 1-5 15,0 2 0-15,1 0-2 0,-1 2-7 0,4 0 1 16,0 0-7-16,0 0-8 16,0 0 4-16,-2 6-4 0,1-1 5 0,1 2 7 0,1 0-1 15,0 2 3-15,0-2 3 0,0 2 3 16,3 2-3-16,1 0 4 0,-1 1 0 0,4 1 1 0,1 0 4 16,0-1-5-16,0 1 0 0,1-2-1 0,3 0-4 15,2 0 6-15,-2-2 2 16,1-1 0-16,3-1 5 0,-1-1-4 0,1 0-1 0,-2 0-1 15,2-2-3-15,-2 0 3 0,1 1 0 0,0-1-1 16,2-1 4-16,0 1-3 0,1 0 2 16,3-3 3-16,3 1-7 0,-6 0 5 0,1-2-1 0,0 0-1 15,-6-2 2-15,0 0 1 0,-3-1-1 16,-2 0 1-16,-1-2 6 0,1 1-4 0,-3 0 3 16,-1 0 0-16,-1 0-6 15,2-1 6-15,-2 1-1 0,-2-2-4 16,3 0 5-16,0-1-6 0,-1 0-1 15,-2-2-1-15,4 1-3 0,-2 0 3 0,-1 0-2 0,3 0 0 0,-2 1 1 0,-1 1-2 16,1 1-2-16,1 3 0 0,-3 1-2 0,-1 1-9 16,1 0-14-16,0 0-8 0,0 1-1 15,4 4 12-15,-1 1 14 0,5 2 7 16,2 0 6-16,-1 1-2 0,8 0 0 0,-2 0 1 16,4-1-4-16,5-2 2 0,-2-1 3 0,7-4-1 0,-1-1 0 15,3 0-1-15,-1-6-1 0,4-1-2 16,0-3 4-16,-4-3-3 0,-3 0 1 0,1-4 2 15,-5 0-5-15,-2-2 6 0,0-3 0 0,-5-2 3 16,0-1 8-16,-5-1-5 0,-3-2 1 0,0-2-2 16,-5-3-8-16,2 1 6 0,-5 0 0 15,-1 3 1-15,-1 1 6 0,-5 2-1 0,0 2-1 16,-2 5 1-16,-1 3 5 16,1 3 2-16,2 4 4 0,1 4 2 0,2 2-5 0,1 3-1 15,1 0-11-15,1 0-16 0,-2 0-12 0,2 6-6 0,-1 4 4 16,1 6 9-16,-2 5 7 0,2 3 6 15,1 3 2-15,-1 4-2 0,0 1 7 0,0 4-4 16,0 0-2-16,1 2 2 0,-1 3-2 0,1-1-1 16,1 0-8-16,-2-2-23 15,0 1-30-15,0-3-27 0,3-2-45 0,-1-4-52 16,0-3-139-16,-2-8-588 16,2-7-703-16</inkml:trace>
  <inkml:trace contextRef="#ctx0" brushRef="#br0" timeOffset="1520.6434">10082 4664 2554 0,'0'0'193'0,"0"0"-53"16,0 0-61-16,0 0-26 0,0 0-18 0,0 0-13 0,140-90-11 16,-105 84-8-16,4 2-11 0,3 4-46 0,3-1-155 15,-9 1-735-15,-13 0-676 0</inkml:trace>
  <inkml:trace contextRef="#ctx0" brushRef="#br0" timeOffset="2218.2204">7088 5772 0 0,'0'0'0'0,"0"0"321"16,0 0 90-16,0 0-45 0,0 0-42 0,0 0-30 16,0 0-31-16,0 0-24 0,0 0-40 0,0 0-38 15,0 0-29-15,0 0-32 0,0 0-21 0,0 0-20 16,-83-18-20-16,83 18-11 0,0 0-15 16,0 0-9-16,2 0-6 0,-2 0-9 0,1 0-4 15,3 0-4-15,1 0 25 0,4 1 18 0,4 0 19 16,5 2 12-16,9-1-17 0,2-2-7 0,7 0-7 31,4 0 0-31,8 0-1 0,3-1-5 0,4-3 4 0,13-2 0 0,4 2-1 0,8-3 4 16,6 0-5-16,11-3-4 15,5 1-2-15,7-4-5 0,5 1 0 16,6-2-2-16,5 1-1 16,5-1 1-16,4-2-2 0,1 2 1 0,3 0 1 0,3 2 1 0,-5-1 1 0,3 0 1 0,-5 1-1 15,-2 4 1-15,-5-1-1 0,-7 1 1 0,-7 0 0 16,-10 3 0-16,-8-1-2 0,-11 2-1 0,-12 1 0 15,-12 0-3-15,-10 1 1 0,-14 0-1 16,-12 0 0-16,-9 2 3 0,-8 0 7 0,-7 0 9 16,0 0 9-16,0-1 0 0,-3 1-8 15,-6 0-12-15,-4 0-12 0,-4 0-4 0,-4 0-8 0,-1 0-12 16,0 0-23-16,-3 0-27 0,3 0-36 16,-3 1-48-16,0 3-98 0,6-1-317 0,6 1-941 0</inkml:trace>
  <inkml:trace contextRef="#ctx0" brushRef="#br0" timeOffset="3085.5483">7077 5539 2014 0,'0'0'223'0,"0"0"11"16,0 0-41-16,-67-127-61 0,53 88-17 0,2-2-20 15,-5-2-14-15,5-4-15 16,-6 0-6-16,6-1-9 0,-5-2-10 0,5-2-2 0,1-2-6 16,0 0-5-16,2 1-6 0,3-1-6 0,0 2-8 15,0 0 0-15,5 1 1 0,1 0-3 0,-1 2 2 16,1 2-5-16,4 3 0 0,2 4 0 16,0 2-3-16,-2 1 3 0,3 4-3 0,-2 3 1 15,3 3 1-15,-1 2 0 0,-3 5 0 0,3 0 1 0,-2 4-1 16,3-1-3-16,0 4-1 15,1 0-2-15,0 0-3 0,3 5 1 0,-1-2-1 16,1 2 0-16,4 3-3 0,0-1 0 0,4 3 0 0,7-1-1 16,3 0 3-16,2 2 3 15,6 1 2-15,2-1 2 0,3 1-2 0,6 1 2 0,2 0-1 16,4 0-1-16,7 1 3 0,7-1-1 16,4 2 0-16,9-4 0 0,9 2 0 15,11-1 1-15,6-2 0 0,6 0 2 0,8 1-2 0,6-3-2 16,4 2 1-16,4-2-3 0,5 1 3 0,2-2 3 15,0 1-1-15,-1-1 0 0,-1 1 1 0,-7 1-2 16,-4-2 0-16,-6 1 2 0,-4 2-4 16,-10-1 2-16,-6 2 1 0,-7-1 2 0,-9 3 1 15,-8 2-1-15,-7-2 1 0,-8 0 0 0,-8 1-2 16,-6 0-2-16,-8 4-3 0,-6-1 1 16,-6 1 1-16,-5 0 0 0,-8-2 0 0,-6 2-3 0,-4-1 1 15,-3 1-1-15,-1 1-1 0,-1 2 1 16,0 3 1-16,0 2 2 0,1 2 1 0,-1 3 1 15,0 2 1-15,3 3-1 0,-1 3-2 0,1 4 1 16,1 2-3-16,2 6 2 0,0 4 0 16,1 4-1-16,0 6 6 0,2 3-1 0,-5 3 1 0,3-2 0 15,-2-1-2-15,0-3 0 16,-4-5 0-16,1-2-1 0,-2-6-2 0,-3-1 1 16,0-4 2-16,0-2-1 0,0-3 3 0,-6-3 0 15,0-1 1-15,-3-2 3 0,-3 0-1 0,-2-1 6 16,-3-1 5-16,-4-1 5 0,-5-5 7 0,-2 2-4 15,-6-2-3-15,-8-1-5 0,-4-2-4 0,-6-1-2 16,-7 1-3-16,-2-1-3 0,-6 0 1 16,-4 0-3-16,-2 1-1 0,0-1 1 15,2 0 0-15,4 1-1 0,5-1-1 0,7-1-1 0,7 2-4 0,5 0 0 16,9-2-14-16,4-1-33 0,6 0-56 16,5 1-109-16,7-3-372 0,6-1-1047 15</inkml:trace>
  <inkml:trace contextRef="#ctx0" brushRef="#br0" timeOffset="3965.2479">9081 5675 1914 0,'0'0'343'0,"0"0"-62"0,0 0-67 16,0 0-48-16,0 0-7 0,0 0-12 15,0 0-26-15,0 0-30 0,0 0-30 0,0 0-25 16,0 0-14-16,0 0-12 0,0 0-5 16,0 0-3-16,16-35-6 0,-15 41 4 0,-1 4 4 15,0 4 5-15,0 4 8 0,-1 7 2 0,-1 1 1 16,-3 6 0-16,2 5-4 0,-2 4 4 0,0 4-2 16,-3 6-3-1,-1 3 2-15,4 4-7 0,-2 1-2 0,-1-1-1 0,-1 1-2 16,5-3 0-16,-3-2 1 0,3-2-1 0,-2-5-2 0,2-3 3 15,2-8-3-15,-2-2 2 0,3-7 1 0,0-6-5 16,1-2 1-16,0-6 0 0,0-1-2 0,0-4 4 16,0-2 1-16,0-1 1 15,0-4 7-15,0-1-6 0,0 0 5 0,0 0-1 0,0 0 1 16,0 0 0-16,-2-4-8 0,-2 0-8 0,0-3-11 16,-4 0-5-16,1-1-9 0,-2 1-4 0,-5 0-5 15,1 0-9-15,1 1-7 0,-4 2-8 16,1 0-9-16,-2 1 1 0,3 0 2 15,-3 1 6-15,5 1 11 0,-1-2 6 0,3 1 10 16,0 1 11-16,0-3 5 0,0-1 13 0,1 2 5 16,1-2 2-16,-1 2 3 0,5-2-2 0,-3 2 0 15,4-1 3-15,-2 1 3 0,2 0 9 0,0 0 10 16,-1 1 7-16,2-1 7 0,2 1 5 0,-1 1 0 16,1 1-1-16,0 0-3 0,0 0-9 15,0 0-8-15,0 0-8 0,0 0-13 0,0 1-2 16,0 2-2-16,0 3 1 0,0 5 4 15,0 2 0-15,1 3 4 0,-1 4-1 16,1 0 2-16,4-1 4 0,0 1-2 0,1-2 2 16,3-2 3-16,-3-3 4 0,5-1 4 0,3-3 6 0,1-4 12 0,4-2-2 15,4-3-1-15,7-1-4 16,5-8-17-16,1-4-1 0,6-4-5 0,3-2-4 16,-2-3-1-16,0 0-3 0,1 1-1 0,-6-2 0 15,0 2-1-15,-7 1 0 0,-1 3-1 0,-3 1 3 0,-8 4-2 16,-4 4 1-16,-6 2 1 0,-2 2-1 0,-5 2 4 15,-1 1-4-15,-1 1 0 0,0 0-3 16,0 0-1-16,0 0-1 0,0 0-1 0,0 0-2 16,-1 0-2-16,1 0-5 0,-2 0-9 15,0 4-4-15,-2 1-21 0,2 0-32 0,-2 2-54 16,1 2-107-16,2-6-438 16,1 1-1038-16</inkml:trace>
  <inkml:trace contextRef="#ctx0" brushRef="#br0" timeOffset="4942.0545">8347 7245 424 0,'0'0'607'0,"0"0"-32"0,0 0-143 16,0 0-97-16,0 0-57 0,0 0-54 16,0 0-54-16,0 0-57 0,0 0-52 0,0 0-50 15,0 0-23-15,0 0 2 0,-2-18 13 0,-4 34 16 16,1 6 20-16,-4 4-1 0,-1 7-7 0,-1 1-4 15,-5 4-8-15,3 2 0 0,-6 5-1 16,-2 1-2-16,1-2 2 0,0-1-4 16,1-7-1-16,6-5-1 0,2-9-4 0,2-7 0 15,2-5-1-15,5-5 0 0,0-2 2 16,2-1 13-16,0-2 19 0,0 0 19 16,0-6 2-16,1-4-17 0,3-8-19 0,4-2-21 15,4-6-5-15,4-5 1 0,3-5 0 0,3-4-1 0,1-5 3 0,6-3-2 16,2-1-1-16,-1-3 2 15,1 2-3-15,0-1 4 0,-1 4 5 0,0 4-5 0,-3 5 1 16,-3 5-2-16,-4 5-2 0,-6 6 5 16,2 5-1-16,-6 4 1 0,-1 5 2 0,-5 3-2 15,4 4-1-15,-6 2-1 0,4-1-3 0,-2 7-2 0,4 4 3 16,2 5-1-16,0 8 1 0,-1 2 0 0,1 6 0 16,-4 2-1-16,1 3 1 0,-1 3-4 15,-2-1 2-15,1 2 0 0,-1-2-3 16,-2-1 7-16,0 0-2 0,2-4 0 0,-2 2 2 15,-1-2-3-15,1-3-2 0,2 1 3 0,-3-3-2 16,2-3-1-16,-3-2-1 0,1-3-16 0,0-3-19 16,0-3-24-16,-1-3-35 0,3-1-26 15,-3-4-38-15,0-2-63 0,0-4-149 0,0-1-398 0,0 0-806 16</inkml:trace>
  <inkml:trace contextRef="#ctx0" brushRef="#br0" timeOffset="5150.2992">8374 7585 1605 0,'0'0'646'16,"0"0"-203"-16,0 0-146 0,0 0-80 0,0 0-65 15,0 0-58-15,0 0-42 0,0 0-19 16,0 0-8-16,0 0-10 0,0 0-4 0,0 0-5 16,0 0-8-16,156-78 4 0,-108 71-1 0,-2 1 0 0,4 1 5 15,0 0-21-15,0-1-32 16,-2 0-61-16,-3 1-137 0,-8 2-423 0,-15 0-1011 15</inkml:trace>
  <inkml:trace contextRef="#ctx0" brushRef="#br0" timeOffset="5684.6522">7545 8132 823 0,'0'0'533'16,"0"0"-173"-16,0 0-16 0,0 0-48 0,0 0-59 16,0 0-61-16,0 0-55 0,0 0-37 0,0 0-19 15,0 0-7-15,0 0-8 0,0 0 6 16,0 0 1-16,0-6-3 0,21 1 2 0,6-2-16 15,7 0-8-15,6-1-4 16,6-2-10-16,7 1 1 0,7-1 0 0,5-1 0 0,7-1-1 0,6-1-3 16,2 3-4-16,1-3-2 15,1 2-4-15,-1-1-1 0,-4 1 0 0,3-1 0 16,-3 1 0-16,-3 2-1 0,-6-2 1 16,-5 3-2-16,-5 0 2 0,-11 1 0 0,-6 2-1 15,-6 2 1-15,-11 1-4 0,-6 2 0 0,-9-2 1 16,-5 2 1-16,-3-1 2 0,-1 1 2 0,0 0 1 0,-6 0-1 15,-3 3 1-15,-8-2-2 0,0 1-1 16,-5 2-1-16,2 1-8 0,-2-1-4 0,1-1-17 16,1 2-24-16,-1-1-27 0,1 2-50 15,0 1-73-15,-3-2-169 0,5 0-623 0,8-3-634 16</inkml:trace>
  <inkml:trace contextRef="#ctx0" brushRef="#br0" timeOffset="6516.2069">7502 7934 2159 0,'0'0'297'0,"0"0"-116"0,0 0-20 0,0 0-34 16,-60-152-13-16,52 113-20 0,5-3-15 0,-2-6-3 15,2-6-9-15,2-2-10 16,0-4-10-16,-1-2-10 0,2 0-9 0,0 0-4 16,-3 4-2-16,3 0-2 15,5 3-9-15,-3 3 1 16,0-1-1-16,3 7-7 0,-2 4 7 0,0 2 0 0,3 4-2 0,-3 1 4 16,4 3-6-16,-2 3 0 0,2 6-1 0,3 0-8 0,-2 4 5 15,0 4-1-15,-2 1-1 0,4 3 1 0,0 0-2 16,0 2-2-16,5 1-2 0,-1 1 2 15,6 2-2-15,4 0 1 0,4 3 2 0,5 1-5 0,3 1 4 16,-1 2 0-16,5 4-1 0,6 1 7 16,-3 0-4-16,9 3 0 0,5 0 1 0,0 1-3 15,9 0 1-15,-1 0 0 0,5-1 1 0,8-1 4 16,2 3-2-16,3-3 0 0,2 3 0 16,3-3-4-16,0 0 2 0,-3-2 2 15,-2 1-2-15,-1-1-1 0,-6 0 0 0,-4 0-1 0,-8 0 1 16,-3 1 4-16,-8-2-3 0,-4 1 0 0,-10 1 0 0,-8 2-4 15,-8-4 2-15,-6 2-1 0,-6-1 0 16,-4 1 2-16,-4 0 0 0,-3 3 1 16,1 2 0-16,-1 2 1 0,-4-1 1 0,-2 2-2 0,-3 1 2 15,5-1-3-15,-2 1 1 0,4 2 1 16,1 0-1-16,1 1 3 16,0 2-3-16,3 0 0 0,5 3 1 0,3 2-4 15,0 0 3-15,6 2 0 16,-4 1 0-16,6 1 5 0,-5 3-4 0,3 3 1 15,-5 1 0-15,0 0-2 0,-4 0 0 0,-1 0 1 0,-5-1-1 16,-1-3 4-16,-1-1-2 0,0-6 0 0,-3-4 0 0,-1-4-3 16,-1-3 2-16,-4-2 3 0,4-1 1 0,-4-2 4 15,-1-1-2-15,-3-1 0 0,-1 0 0 0,-1 1-2 16,-7-2 3-16,0 3-1 0,-3 0 0 0,-5-2-3 16,-2 1 1-16,-5-1 0 0,3 0-2 0,-7 0 4 15,1-2-2-15,-7 2-3 0,2-2 2 0,-3-2-2 16,-2 0-1-16,1-3 2 0,4 1 1 15,-3-1 2-15,4-1-1 0,-3-1 1 16,4 0 0-16,2 2 0 0,-1-2 7 0,3 0 1 16,6-2 3-16,0 2-1 0,9 0-5 0,2 0-1 0,4 0-3 15,4 0-1-15,3-1-1 0,2-1 1 16,1 1-1-16,5-1-4 0,-1 2 1 0,3-1 0 16,1 0-1-16,0 1 4 0,0 0-6 15,0 0-1-15,0-1-5 0,0 1-12 0,0 0-11 16,1 0-11-16,3 0-24 0,-2 2-32 0,1 3-56 15,5 1-115-15,-5-3-533 0,1 0-896 16</inkml:trace>
  <inkml:trace contextRef="#ctx0" brushRef="#br0" timeOffset="11725.4052">10999 6888 315 0,'0'0'600'0,"0"0"-125"0,0 0-72 15,0 0-71-15,0 0-60 0,0 0-57 0,0 0-48 0,0 0-30 16,0 0-18-16,0 0-20 0,0 0-19 16,0 0-12-16,13-86-13 0,-12 86-12 0,-1 0-12 15,1 0-12-15,-1 0-10 0,0 0-4 0,0 1-7 16,0 2 0-16,2 1 4 0,1 6-2 0,0 0 7 16,-2 4 5-16,3 1 2 0,-1 1 8 15,0 2 5-15,1 0 0 0,-1 0-2 0,1 0-5 16,0 2-3-16,-1 1-3 0,0 0 0 0,2-1-4 15,-3 0 0-15,0-1-3 0,2-1-3 16,-2 0 4-16,2-2-3 16,-2-2 1-16,0 0 2 0,0-2-2 0,-1 0 2 15,0-1 0-15,-1-1-3 0,2-2 3 0,-2-1-8 16,0-2-9-16,0 0-17 0,0-1-33 0,0-1-29 16,0-1-43-16,1 0-65 0,-1-2-126 0,0 0-456 15,0 0-844-15</inkml:trace>
  <inkml:trace contextRef="#ctx0" brushRef="#br0" timeOffset="11999.1165">11388 6984 1629 0,'0'0'397'16,"0"0"-181"-16,0 0-40 0,0 0-25 0,0 0-24 0,0 0-34 15,0 0-21-15,0 0-6 0,0 0-8 0,127 31-16 16,-116-17-8-16,0 1-6 0,-1 2-7 0,-2 1 1 15,-2 0-2-15,0-1 0 0,-2 3 6 16,-3-2 1-16,-1 1-2 0,0-2-3 0,-3-1-1 16,-4-2-4-16,1 0 4 0,-2-1 0 0,0-2-4 15,-3-3 0-15,1 2-8 0,-2-1-9 16,-2-3-27-16,1 0-46 0,1-1-66 0,0-2-145 16,5-2-518-16,2 1-815 0</inkml:trace>
  <inkml:trace contextRef="#ctx0" brushRef="#br0" timeOffset="12349.603">12068 6846 1633 0,'0'0'363'16,"0"0"-67"-16,0 0-105 0,0 0-32 16,0 0-22-16,0 0-22 0,0 0-26 15,132-89-26-15,-114 85-20 0,-1 3-15 0,-1 1-15 0,-1 1-8 16,-2 7-8-16,-1 2 2 0,-2 4 1 16,1 4 3-16,-5 2 7 0,-2 6-4 0,-4-3 3 15,0 3 3-15,-4-1-1 0,-5 2 6 0,-4-2-1 16,0-1-2-16,-2 1 5 0,0-4-7 0,-1-1-1 15,1-2 2-15,-1-4-2 16,2-1 2-16,4-3-3 0,0-3-4 16,5-1-7-16,2-3 3 0,0 0-3 15,3-2 2-15,0-1 8 0,0 0 0 0,1 0 5 0,4 0 7 16,3 0-5-16,7-1 5 0,2-2-3 0,6 0-9 0,0-2-7 16,6 3-26-16,-2 0-34 0,1-1-50 0,1 0-86 15,0 2-189-15,-5-2-577 0,-9 2-634 0</inkml:trace>
  <inkml:trace contextRef="#ctx0" brushRef="#br0" timeOffset="12591.7455">12721 6984 1988 0,'0'0'536'0,"0"0"-206"16,0 0-113-16,0 0-56 0,0 0-46 15,0 0-40-15,0 0-42 0,0 0-24 0,0 0-9 16,0 0 4-16,0 0 8 0,0 0 3 0,0 0 2 15,-14 63-2-15,6-46-7 0,3 2 4 16,-1-1-1-16,-1 2-2 0,1 1 7 0,-2 2-5 16,0 0-3-16,3 0-6 0,-1 0-17 0,4-3-30 15,-1-2-57-15,3-2-99 16,0-4-237-16,1-5-877 0</inkml:trace>
  <inkml:trace contextRef="#ctx0" brushRef="#br0" timeOffset="13011.8948">13369 6640 2021 0,'0'0'362'0,"0"0"-163"0,0 0-52 16,0 0-8-16,0 0-3 0,0 0-34 0,0 0-35 15,121-84-23-15,-102 80-24 0,-2 1-6 16,0 3-11-16,-1 0-3 0,-1 7 2 16,2 2-2-16,-3 4 3 0,2 2 0 0,-4 1-3 0,-2 3 2 15,-3 1 1-15,-6 3 3 0,0 2 8 0,-7 4 3 16,-5 2 4-16,-2-2 0 0,-4-1-3 16,2-3-1-16,-1-4-2 0,3-4-3 0,2-2-2 0,1-2-2 15,0-2-4 1,3-2-3-16,5 0-1 15,2-3-2-15,0 0 0 0,0 0 4 0,8-1 0 0,3-1 6 16,2 1 2-16,7 0 0 0,3 2-1 0,3-2-4 16,2 3-2-16,-3 0 0 0,2 1-3 0,-5 2 3 15,-2 0-1-15,-1-1-1 0,-6 3 1 0,1 0-2 16,-6 1 1-16,-1 0 0 0,-2-1 2 0,-4-1 4 0,-1 1 4 0,-6-2 7 16,-4 0 7-16,-8 1 6 0,-2-3 0 0,-5 0-4 15,-4-2-6-15,-3 0-6 0,-6 2-4 16,-2-4 2-16,-1 1-7 0,-5-1-12 0,-4 1-33 15,-2 0-85-15,13-4-235 0,11 2-1036 16</inkml:trace>
  <inkml:trace contextRef="#ctx0" brushRef="#br0" timeOffset="14843.4202">8836 8074 0 0,'0'0'0'0,"0"0"0"16,0 0 0-16,0 0 0 0,0 0 0 0,0 0 0 16,0 0 0-16,0 0 0 0,0 0 0 0,0 0 76 15,0 0 178-15,0 0 36 0,0-32 12 16,0 26-9-16,0 3-15 0,0-3-16 0,0 1-20 0,0 1-10 16,-1-2-20-16,0 1-23 0,0-1-16 0,1 0-24 15,0 1-17-15,0 1-12 0,-1 0-20 16,1 1-10-16,0 1-13 0,0 2-21 0,0 0-20 15,0 0-15-15,0 0-15 16,0 0-7-16,0 4 4 0,0 3-3 0,0 4 4 0,-2 2 7 16,2 4-5-16,0 3 8 0,0 2 2 0,0 2 2 15,0 2 13-15,0 2-4 0,0 4 1 0,0 2-3 16,2 0-10-16,-2 4 5 0,0-1-3 0,1 1 0 16,0-1 0-16,-1 1-6 15,0-1-3-15,0-1 1 0,-1-1-2 16,-2-1-1-16,-1-5 3 0,3 1-3 0,-2-5-1 0,-2-3 0 15,3-3 1-15,1-3-4 0,-1-3 4 0,1-4-3 16,1-1-2-16,0-1 2 0,1-3-3 0,-1 0 1 16,0-3 2-16,0-1-3 0,0 0 3 0,0 0-2 15,0 0-8-15,0 0-3 0,0 0-16 0,0 0-9 16,0-1-12-16,-4-3-34 0,3 0-41 16,-1-3-54-16,-1 0-84 0,-3-2-152 0,1 1-489 0,0 2-692 15</inkml:trace>
  <inkml:trace contextRef="#ctx0" brushRef="#br0" timeOffset="15138.7835">8683 8566 460 0,'0'0'698'0,"0"0"-165"0,0 0-104 0,0 0-97 0,0 0-102 15,0 0-90-15,0 0-60 0,0 0-23 0,0 0-3 16,0 0 4-16,0 0 15 0,0 0 2 0,0 0-5 16,0 0-1-16,-10 101-4 0,16-78-9 15,0 1-6-15,4 0-9 0,5-2-8 0,-4-5-5 16,3 0-5-16,3-4 5 0,2-5-2 0,4-1-2 15,-1-2 3-15,9-5-5 0,2-1 0 16,5-7-3-16,2-3-4 16,0-3-1-16,-2-4-3 0,-2-1-4 0,-1 0-1 15,-4-1 0-15,-4-2-1 0,-3 4 2 0,-1 1 3 0,-5-1-7 16,-6 2 3-16,-1 0 2 0,-2 3-3 16,-6 3 5-16,1 0-2 0,-3 5-4 0,-1 2-2 0,0 0-3 15,-2 2-6-15,-3 1-5 0,-4 0-14 0,1 4-19 16,-5 3-25-16,0 5-38 0,-3 3-59 0,2 2-112 15,3-3-430-15,3-4-970 0</inkml:trace>
  <inkml:trace contextRef="#ctx0" brushRef="#br0" timeOffset="15825.8349">8531 9490 2462 0,'0'0'199'0,"0"0"-9"15,0 0-35-15,0 0-29 0,0 0-21 0,0 0-30 16,0 0-31-16,0 0-27 0,0 0-9 15,0 0-4-15,0 0 7 0,0 0 5 0,0 0 3 16,-9 82 1-16,8-48 4 0,-1 0 0 0,0 5 0 16,-5-1-3-16,4 1 1 0,-4 0-2 15,0-3-2-15,2-2-4 0,-4-5-8 0,2-4 0 0,3-4-3 16,-2-5 3-16,4-3 1 0,0-4 1 16,0-3 1-16,-2-4 2 0,4-1 10 0,-1-1 16 15,1 0 11-15,-1-3 2 0,0-6-13 0,1-5-18 0,-3-3-14 16,2-3-6-16,-2-3 1 0,3-3 5 15,0-4 0-15,3-2-2 16,1-3-1-16,5-6-1 0,1-2-4 0,2-3 7 16,5 0-3-16,-1 0-1 0,5 1 2 0,5 3-5 15,-2 5 1-15,5 2 1 0,1 6-1 0,3 4 5 0,2 6-5 16,-2 1-4-16,-2 6 0 0,-1 5-7 0,-5 3 7 16,-3 4 1-16,-2 0-2 0,-5 9 3 0,-4 4-3 15,-1 7-1-15,-1 2 0 0,-8 5 2 16,-1 3 5-16,1 3 0 15,-8-1 4-15,-6 3-3 0,1 0 0 16,-3 0 0-16,0-3-2 0,1-6 4 0,4-4-2 0,2-5 0 16,0-3 0-16,6-4-4 0,1-3 3 0,1-1 2 0,1-3 1 0,9 1 4 15,1-3-5-15,8-1-1 0,3 0-1 16,7 0 0-16,2 1 3 0,0-1 0 0,0 1 2 16,-2 3-4-16,-2 2-1 0,-4 1-2 0,-4 3-1 15,-2 2 4-15,-4 4-1 0,-1-1 1 16,-5 2 0-16,-5 0-5 0,-2 0 3 0,-5 1 3 15,-5 0 1-15,-5-3 6 0,-5 2-1 16,-4-2-1-16,-1-2-3 0,-4-1 1 0,1-1 0 0,2-1 0 16,-2-2 1-1,7 0-3-15,1-3-4 0,-1-1-6 0,7 0-15 0,-2-3-25 0,4 0-49 16,-3-1-82-16,1 0-204 0,4 1-747 0,0-1-588 16</inkml:trace>
  <inkml:trace contextRef="#ctx0" brushRef="#br0" timeOffset="16185.4658">7972 10380 2558 0,'0'0'306'0,"0"0"-134"0,0 0-50 15,0 0-22-15,0 0-16 0,0 0-8 0,0 0-12 16,0 0-19-16,0 0-10 0,0 0-7 15,144-27-3-15,-107 24 0 0,3 2-2 0,4-1 1 16,9 1 0-16,5-1-5 0,3 0-2 16,8 0 0-16,5-3-3 0,4 0 2 0,5-1-8 15,0-3-2-15,-2 1-3 0,2 0 0 0,-2-1 2 16,-3 0 1-16,-6-1 1 0,-3-1-2 0,-8 2 0 16,-9 0-2-16,-8 1 0 0,-6 2 0 15,-13 1 1-15,-9 1 4 0,-5 3 7 0,-10 0 4 0,-1 1 9 16,0-2 1-16,-4 2-10 0,-6-1-8 15,-6 0-12-15,-5 0-7 0,-5 1-1 0,-3 0-3 16,-2 3-12-16,0 2-9 0,1-1-17 0,2 3-25 16,-2-1-31-16,6 3-49 0,-4 0-74 15,-1-1-174-15,8 0-681 0,8-3-577 0</inkml:trace>
  <inkml:trace contextRef="#ctx0" brushRef="#br0" timeOffset="16924.3041">7821 10355 2523 0,'0'0'213'0,"0"0"-35"0,0 0-27 0,-2-120-32 0,4 84-6 15,2-3-12-15,-1-4-18 0,-1-3-21 0,0-1-7 16,3-2-14-16,-2-5-17 0,-1-2 4 15,4-2-12-15,-3-5-2 16,-1 1-1-16,4 0-4 0,-4 0 2 0,3 4 0 16,-1 2-1-16,-2 2 0 0,3 6-3 0,-3 3-4 15,1 5 1-15,3 4-1 0,-2 5 2 16,4 3 2-16,-1 4-1 0,-2 3-3 0,3 5-1 0,0 5-2 0,-2 3-1 16,2 2 2-16,2 2-2 0,1 2-2 0,0 2 2 15,4 1-4-15,0 2 1 0,5 2 3 16,-1 4-1-16,4-1 6 0,2 2-3 15,0-1-3-15,2 0 1 0,4 3-3 0,0-4 4 0,7 1 2 16,-1-1 2-16,7-1-1 0,1 0 1 0,5-3-5 16,7 1-2-16,1-1 5 0,9-2-2 0,3 1 1 15,0-2 2-15,2 0-5 0,1-1 3 0,0 0 1 16,3 2-4-16,-3-4 5 0,-1-3-3 16,-1 2-2-16,-2-2 4 0,-6-2-5 15,-2 0 3-15,-9-1 2 0,-2 2 0 0,-8-2 0 16,-4 2-2-16,-5-1 0 0,-9 3-1 0,-1-1 3 15,-6 3 0-15,-6-2 0 0,-2 3 1 0,-3 0-1 16,-4 1 1-16,-2 0-2 0,1 0 0 0,-1 0 3 16,0 0-4-16,2 1 2 0,0 4-2 0,2 3-5 15,-2 2 6-15,5 3 0 0,0 4 0 0,1 2 2 16,2 2-2-16,2 1-3 0,-1 6 0 16,2 0 3-16,-1 3 0 0,2 3 1 0,-1 3 3 15,1 2-6-15,-2 3 4 0,-1 5-5 0,-3 1-3 16,-1 3 8-16,-4 1-6 0,-1 1 4 0,0 0 2 15,-2-4-7-15,-5-4 9 0,-1-4-2 16,0-2 0-16,-1-5 3 0,-1-5-7 0,2-2 3 0,-2-3 0 16,-1-3-2-16,-2-2 5 15,0-2 3-15,-1-1 2 0,-4-2 0 0,1-2 1 16,-3-1-3-16,-4-2 0 0,-6-1 2 0,-2-1-3 0,-3 0 2 16,-5-3-4-16,-6-1-1 0,-5 0 4 15,-4 0-3-15,-2 0 0 0,1-2 2 16,2 1-7-16,1-2 1 0,4 0-1 0,5 0-1 15,7 0 6-15,2 0-3 0,7 0 3 0,5 0-1 0,3 0-4 16,7-4-2-16,1 3-10 0,2 0-13 0,7-1-27 16,0 0-54-16,1 1-118 0,0 0-388 15,1 0-1096-15</inkml:trace>
  <inkml:trace contextRef="#ctx0" brushRef="#br0" timeOffset="20810.4891">11617 9342 992 0,'0'0'575'0,"0"0"-240"0,0 0-57 0,0 0-42 0,0 0-34 15,0 0-31-15,0 0-47 0,0 0-36 0,0 0-32 16,0 0-24-16,0 0-16 0,-25-4-3 0,13 8 3 16,-8 0-1-16,1 1-2 0,-1 1 1 15,-1-3 1-15,0 0 3 0,0-1 1 0,1 0 2 16,2-2-3-16,0 0 1 0,4 0 3 15,0-1 0-15,4-2 6 0,1-3-1 0,0 1-5 16,5-2 0-16,1-1-12 0,3-1-1 0,0-2-4 16,8-3-5-16,7 0 2 0,6-1-4 15,5 1-3-15,5-2 0 0,5 2 0 16,2 2 2-16,-2 2 5 0,2 2 3 0,-3 3-1 0,2 3-1 16,-4 2-1-16,-3 1-2 0,-5 8 2 0,-3 3-2 15,-2 5 0-15,-6 7 2 0,-2 7-4 16,-4 4 2-16,-8 6 2 0,0 6-2 0,-15 4 5 0,-4 6-3 15,-8 1-2-15,-7 5-1 0,-5-3-3 16,-3-3 5-16,0-6 1 0,3-8 0 0,1-7 6 16,2-9-5-16,2-5-1 0,5-6 0 0,3-6-1 15,1-2 8-15,8-4 8 0,1-3 10 0,5-1 5 16,3-4-3-16,0-3-2 0,3-4-10 16,4-2-6-16,1-3-4 0,0-1-7 0,9 0-1 15,1-2-6-15,2 2 1 0,6 0 0 0,2 0 1 16,1 4 7-16,2 0-9 0,0 2-1 0,-2 4-2 15,4 1-4-15,-4 4 7 16,0 2 1-16,-2 0 1 0,2 4-3 0,-1 6-1 0,0 1-6 0,-1 3-22 16,-2 1-28-16,2 0-41 0,-3 0-60 15,-2 1-106-15,-3-5-352 0,-3-3-944 16</inkml:trace>
  <inkml:trace contextRef="#ctx0" brushRef="#br0" timeOffset="21062.1928">12228 9635 2565 0,'0'0'245'16,"0"0"-72"-16,0 0-42 0,0 0-43 16,0 0-34-16,0 0-22 0,0 0-19 15,0 0 0-15,0 0 4 0,0 0 1 0,0 0-1 0,0 0-2 16,0 0 1-16,46 146-2 0,-46-117-4 0,0-1-2 15,-4-1-12-15,-3 0-25 0,4-2-42 16,-3-2-79-16,3-2-168 0,2-7-630 16,-1-5-693-16</inkml:trace>
  <inkml:trace contextRef="#ctx0" brushRef="#br0" timeOffset="21546.3623">12877 9257 1633 0,'0'0'323'16,"0"0"-27"-16,0 0-122 0,0 0-45 15,0 0-12-15,0 0-8 0,0 0-13 0,128-101-18 16,-98 94-16-16,0 0-12 0,0 3-10 0,0 2-8 15,-2 2-13-15,-1 0-9 0,-3 7-3 0,-4 3-3 16,-3 2 2-16,-5 4-2 0,-2 1 0 16,-5 2 1-16,-3 4-1 0,-2 3 6 0,-4 0 2 15,-10 1 4-15,-2 0 2 0,-5-1-2 0,-4-4-4 16,0-1-5-16,0-1-1 16,0-4 2-16,3-1 1 0,1-3 3 0,3-3-3 15,5-2-3-15,4-2-4 0,3-1-4 0,4-3 3 16,2 0-4-16,0-1 4 0,8 0 7 0,4 0-2 15,6 0 6-15,3-1-1 0,4 1-6 0,1 1 1 0,0-1-6 16,0 0 0-16,-1 6-4 0,-3 0 2 0,-2 2 1 16,-4 1 1-16,-3 1 1 0,1 2-2 15,-4 0-1-15,-4 2 1 0,0 3-2 0,-3-3 5 16,0 1 0-16,-3-1 0 0,2 1 1 0,-2-3-3 16,-7 2 2-16,1-1 4 0,-1 1-2 0,-1-5 6 15,-3 0-2-15,1-1 0 16,0 0 2-16,0-2 2 0,0-2 0 0,0-1 2 0,-1 0 0 15,0-2-4-15,1-1-5 0,-1 0-14 0,1 0-21 16,2 0-33-16,-3-3-43 0,7-1-88 16,0-1-315-16,3 1-1075 0</inkml:trace>
  <inkml:trace contextRef="#ctx0" brushRef="#br0" timeOffset="21725.7118">13690 9433 2122 0,'0'0'347'0,"0"0"-103"16,0 0-68-16,0 0-13 0,0 0-27 16,0 0-31-16,0 0-38 0,0 0-35 0,0 0-17 15,0 0-28-15,0 0-21 0,0 0-5 0,0 0-22 16,14-29-41-16,-12 31-92 0,4 0-325 0,-4-2-1068 16</inkml:trace>
  <inkml:trace contextRef="#ctx0" brushRef="#br0" timeOffset="22028.093">14113 9171 1613 0,'0'0'395'0,"0"0"-77"0,0 0-85 0,0 0-56 16,0 0-32-16,0 0-24 0,0 0-25 0,0 0-23 16,0 0-25-16,0 0-17 0,-120 36-15 15,115-24-3-15,4 4 0 0,1-1 2 0,0 2 1 16,8 1 3-16,-1 1-2 15,5-1-2-15,3 2-1 0,-3 1-5 0,3-2-1 0,-1 2-3 0,0-2 0 16,-2-1-2-16,0 0 0 0,-2-1-2 0,0-2 2 16,-4-1 0-16,1 0-2 0,0-1 4 15,-5-2-3-15,0-2 3 0,-2 0 3 16,0-1 2-16,-4 0 6 0,-3-1 3 0,0 0 0 0,-1-1 1 16,-1 0-3-16,-1-2-2 0,-2 0-2 0,-3-1-3 15,3 1-1-15,-4-2 0 0,3-2 2 0,-2 0-6 16,1 0 1-16,3 0-11 0,-3 0-16 15,3-1-15-15,0-2-32 0,5 1-38 0,0-1-68 16,5-1-210-16,1-1-648 0,0 1-609 16</inkml:trace>
  <inkml:trace contextRef="#ctx0" brushRef="#br0" timeOffset="22240.1311">14417 9432 1826 0,'0'0'358'0,"0"0"-104"0,0 0-52 16,0 0-44-16,0 0-30 0,0 0-32 15,0 0-30-15,0 0-5 0,0 0-6 0,0 0-10 16,0 0 0-16,0 0-5 0,0 0-7 16,0 0-7-16,80 56-9 0,-81-41-7 0,-2 0 2 0,-3 0-4 15,5 0 3-15,-1-1 0 0,-3 2-19 0,3-2-29 16,1 0-58-16,1-3-91 0,0-2-199 16,0-3-661-16,0-3-575 0</inkml:trace>
  <inkml:trace contextRef="#ctx0" brushRef="#br0" timeOffset="22736.3693">15167 9169 1498 0,'0'0'455'0,"0"0"-164"0,0 0-57 15,0 0-22-15,0 0-22 0,0 0-33 16,0 0-38-16,0 0-41 0,0 0-30 0,0 0-26 15,0 0-16-15,0 0 3 0,0 0-1 0,0 0 9 16,-84 15 5-16,88-4 4 0,5 4 1 16,2-1-1-16,1 4-3 0,3 1-1 0,0 1 1 15,2 0-2-15,2 3 0 0,2-2 0 0,-1 2-5 16,3 1-4-16,-1 2-5 0,3-2-5 16,-4 1 2-16,-1 1-3 0,-4-4 1 15,-2 2 2-15,-5-3-6 0,-4 0 8 16,-4-1-4-16,-1-1 1 0,-2-2 5 15,-8 0-6-15,-1-3 4 0,-6-3 0 0,2-1-1 0,-4-2 6 0,-1 0-2 16,0-3-2-16,-4-4-1 0,-1 0-3 0,2-1-1 0,0 0-4 16,-3-1 3-16,4-4-2 0,2-2 1 0,2-2 3 15,7 0-3-15,2-3 3 0,6 1-5 16,3-3-3-16,1-1 2 0,8-4-8 16,6-3 2-16,9-4 4 0,2-1-2 0,10-3 8 15,3 0-1-15,3 0 2 0,3 0 2 0,3 0-3 0,0 3-1 16,-5 0 1-16,-1 1 4 0,-8 2 4 15,-1 1 7-15,-8 2 6 0,-5 2-2 0,-3 2 10 16,-7 3 1-16,-6 1-1 0,2 0 2 16,-5 2-8-16,-1 0-6 0,-7 2-5 0,-3 0-8 0,-3 1 0 15,-8 2-2-15,-5 0-1 0,-1 4 2 0,-8 0-5 16,1 2-1-16,-4-1-2 0,-1 6-8 16,7 2-25-16,2 3-48 0,6 2-103 0,5-2-443 15,8-3-1121-15</inkml:trace>
  <inkml:trace contextRef="#ctx0" brushRef="#br0" timeOffset="25707.8466">9165 10351 0 0,'0'0'0'0,"0"0"237"0,0 0 294 16,0 0-13-16,0 0-77 0,0 0-81 0,0 0-71 15,0 0-58-15,0 0-43 0,0 0-42 0,0 0-27 16,0 0-18-16,-5-78-17 0,5 78-17 15,1 0-14-15,-1 0-10 0,0 0-8 0,0 0-6 16,0 0-9-16,0 0-9 0,0 1-4 0,0 3-4 16,0 0 3-16,0 3 6 0,0 2 2 15,-1 3 12-15,0 2-1 0,-1 1 0 0,-2 3 3 16,2 1-5-16,-1 4 1 0,-3 2-1 0,3 2 1 16,-4 4-1-16,2 2-3 15,-2-1 0-15,4 1-2 0,-3-2 0 0,3 0-2 16,1 1-2-16,-2-2 1 0,2 2-7 15,1-1 2-15,1-1 0 0,-1-2-5 0,2 1 5 0,-1-3-5 0,0 1 0 16,0-2 1-16,0 1-9 0,0-4 7 0,1-1-1 16,3-1-2-16,-2-2 9 0,0-3-8 15,0-1 3-15,-2-1-3 0,1-2-3 0,2-2 2 0,0-2-2 16,-2-1 2-16,0 0-2 0,-1-3 3 0,0 0 2 16,1-1-4-16,-1-1 8 15,0-1-5-15,0 1 0 0,0-1 2 0,0 0-5 16,0 0 4-16,0 0 2 0,0 0 0 0,0 0 7 15,0 0-2-15,0 0 2 0,0 0 0 0,0 0-5 16,0-1-1-16,0-2-7 0,0 2-3 0,-1-3-10 16,-1 2-12-16,1 0-18 0,-1 0-32 0,0 1-39 15,0 1-68-15,0 0-107 0,0 0-235 16,-4 0-685-16,6 0-389 0</inkml:trace>
  <inkml:trace contextRef="#ctx0" brushRef="#br0" timeOffset="26307.8724">9252 11353 411 0,'0'0'641'16,"0"0"-170"-16,0 0-93 0,0 0-75 0,0 0-47 15,0 0-37-15,0 0-38 0,0 0-37 16,0 0-22-16,0 0-27 0,0 0-16 0,0 0-16 16,0 0-14-16,0 0-9 0,-35-89-9 0,20 93-4 0,-6 3-1 15,0 5 3-15,-2 3 3 16,-4 2-1-16,2 3 0 0,-2 3-6 0,-1 1-1 0,4 4 0 15,-3 0-3-15,6 2-1 16,1 1-4-16,7 3-5 16,2-3 0-16,5 0-5 0,6-2 0 0,0-4 3 15,12-2-1-15,4 0 5 16,6-5 2-16,5-3-3 0,7-5-1 0,4-4-1 0,4-1 1 0,2-4-3 16,4-1 1-16,-1-2-5 0,-5-6-1 0,-1 1 1 0,-6-2-2 15,-1 0 2-15,-7 1 5 0,-2 2-6 0,-10 0 1 0,1 3-2 16,-9-1-6-16,-2 2 13 0,-4 1-1 0,-1 1 3 15,0-2-1-15,0 1-8 0,0 1-5 16,-1-1-8-16,-1 0-10 0,-1 1-12 0,-1 0-15 16,-5 0-26-16,5 0-32 0,-4 3-50 0,-1 2-74 15,-1 1-167-15,3-1-654 0,3-2-616 0</inkml:trace>
  <inkml:trace contextRef="#ctx0" brushRef="#br0" timeOffset="26689.7518">8521 12059 1772 0,'0'0'342'0,"0"0"-47"0,0 0-63 0,0 0-40 15,0 0-33-15,0 0-36 0,0 0-29 0,0 0-16 16,0 0-14-16,0 0-9 0,0 0-10 0,0 0-2 15,0 0-1-15,129-47-8 0,-87 45-2 0,6 0-4 16,4-1-12-16,3 0 4 16,5-2-4-16,2 1-1 0,5-3 5 0,-1-1-9 15,2-2-4 1,-2-1-3-16,0 0-2 0,-3-1 4 0,1-1 1 0,-3 2-1 16,-4 0-2-16,-5 3-1 0,-4-1 0 15,-8 1 0-15,-7 1 3 0,-10 2-2 16,-5 2 2-16,-8-1 1 0,-2 3-3 0,-7 0 10 0,-1 1 2 0,0 0 1 0,-1 0 4 15,-7 0-16-15,-1 0-3 0,-3 0-4 0,-5 1-7 16,-1 2 5-16,-1 0-5 0,1 1-13 0,2 0-14 16,1 1-22-16,2 1-30 0,-3 0-33 0,5 0-43 15,-1 1-84-15,-4-1-188 0,6 0-598 0,5-4-589 16</inkml:trace>
  <inkml:trace contextRef="#ctx0" brushRef="#br0" timeOffset="27381.2298">8655 11854 1418 0,'0'0'876'0,"0"0"-641"0,0 0-40 0,0 0-41 0,-106-137-26 0,88 103 3 0,-1-2-14 15,6-1-17-15,-5-5-23 0,7 0-18 16,1 1-14-16,0-1-4 0,6 1 0 15,-2 3-10-15,5 0-5 0,1 4-8 0,0-3-9 16,1 2 5-16,7 4-5 0,1 0 3 16,2 4 1-16,1 3-8 0,6-1-1 0,2 4-2 15,0 2-6-15,3 1 8 16,1 2-1-16,4 4 1 0,1 0 1 0,1 3-4 0,-1 2-1 0,2 1 0 0,-3 5 4 16,4 0-1-16,1 1-2 0,1 1 0 0,4 6-9 15,3 1 8-15,1 1 0 0,3 0 2 0,-1 1 4 16,6-3-8-16,0 0 1 0,0 0-2 15,4-2-4-15,2 0 8 0,0-1 0 0,1-2 2 16,-3 0 5-16,0-1-8 0,-2-1 0 16,-6 0 0-16,1 0-2 0,-6 0 5 0,-7 0 0 15,-3-1-1-15,-5 0-1 0,-7 0 1 0,-3 0-2 16,-5 1 4-16,-1-1 5 0,-4 1-6 0,-3 0 3 16,0 0-4-16,2 1-9 0,-2 2 8 15,1 3 0-15,0 3 2 16,-1 0 9-16,3 4-12 0,-3 1 1 0,5 2-1 15,0 2-4-15,-1 3 8 0,3 4-1 0,2 2 0 16,0 2-1-16,1 3 1 0,-2 2-5 0,2 1 6 16,-1 3 4-16,-2 1-6 0,1 1 4 0,-5 2-4 15,3-2-7-15,-5-3 9 0,1-4-2 0,-3-4 1 0,1-3 4 16,-3-3-6-16,0-2 1 0,-1-3-2 0,-3 0-2 16,-1-4 4-16,-1-1 0 0,-1-1 3 0,-4-3 0 15,1-1 1-15,0 0 2 0,-3-2-1 0,-3 0 2 16,3-2-4-16,-3-2-4 0,-1 2 3 15,-2-3-4-15,0 0 4 0,-2 1 0 0,-1-1 1 16,-1-1 1-16,-2 0-3 0,-2 2 1 0,-1-1-4 16,-2-1 2-16,0 1 2 0,-1-1 1 15,0 0 1-15,-1 0-3 0,1 0 3 0,3 2-2 16,-2-2 2-16,3 0 1 0,0 0-4 16,4 0 1-16,2 0-1 0,1 0-3 0,7 0 3 0,2 0-2 15,0-2 1-15,3 2 1 0,2 0-6 16,4-1-9-16,0 1-23 0,1 0-36 0,1 0-49 15,-1 0-93-15,1 0-331 0,0 0-940 0</inkml:trace>
  <inkml:trace contextRef="#ctx0" brushRef="#br0" timeOffset="31935.7885">12324 10952 909 0,'0'0'581'0,"0"0"-70"0,0 0-184 15,0 0-72-15,0 0-40 0,0 0-35 16,0 0-30-16,0 0-36 0,0 0-33 0,0 0-31 16,0 0-19-16,0 0-11 0,-37-40 1 15,18 56 7-15,-2 5 4 0,-5 4 5 0,0 4-5 0,-2 4-4 16,0 4-6-16,3 5-8 0,0 3-1 0,0 5-5 16,3 4-1-16,0-3-1 0,7-1-6 15,3-1 3-15,6-6 0 0,7-2-1 16,3-6 0-16,8-4-1 0,4-5-1 15,4-4 0-15,4-5-1 0,-1-3 3 0,4-5 1 0,0-7 3 0,2-2 1 16,1-1-1-16,-3-8-1 0,-2-3 0 0,0-3 3 16,-5-2-2-16,-3-1 1 0,-3-2 1 0,-2 0-4 15,-5 0 4-15,-4 1 0 0,-1 0 0 16,-2-1-1-16,-4 0-5 0,-2 4 0 16,-4-1-1-16,-1 2-4 0,-6 2 5 0,0 1-2 15,-4 3 1-15,-2 2 0 0,1 1-2 0,-4 3 0 0,1 3-3 16,5 0 2-16,-4 1-1 0,6 3-2 15,3 2-4-15,1 1-12 0,5 1-13 16,3 1-22-16,3 1-27 0,3 0-32 0,4-1-51 16,9-1-91-16,5 0-267 0,-4-2-684 0,-2-2-89 0</inkml:trace>
  <inkml:trace contextRef="#ctx0" brushRef="#br0" timeOffset="32363.5325">13434 11078 1025 0,'0'0'580'16,"0"0"-221"-16,0 0-112 0,0 0-35 0,0 0-26 16,0 0-31-16,0 0-32 0,0 0-26 0,0 0-20 15,0 0-18-15,-96-120-14 0,76 116-8 0,0 2-2 16,-6 2 0-16,0 0 3 0,-4 1 2 15,0 6-2-15,0 1-6 0,3 4-8 0,0 2-7 16,2 2-5-16,6 0-4 0,2 2-4 16,5 0-1-16,5 1 0 15,1-1-2-15,5 0 3 0,1-2-2 0,5-1 0 0,7-5 3 0,3-1 2 16,6-3 2-16,6-1 3 16,4-5-3-16,7 0 3 0,0-5-1 0,2-4-1 0,-2-1-2 15,0-4 0-15,-2 0-1 0,-3-2-2 0,-5 2 1 0,-3-3-3 16,1 0 2-16,-6 2-1 15,-4 2 0-15,-1 2 3 0,-5 2-2 0,-5 0 3 0,2 4 8 16,-5 3-1-16,-2 1 2 16,0 1-6-16,0 2-7 0,-2 7-1 0,-6 3-1 0,3 3 2 0,-1 3-2 15,-3 3 1-15,1 1-3 0,4 2 0 16,-4 2 0-16,2 0-1 0,1 4 1 0,-4 1 2 16,4 3-4-16,-1 0 4 0,-1 0-12 15,-1 2-23-15,-2-2-31 0,0 2-58 0,0-4-77 16,-1-2-181-16,4-8-649 0,2-9-639 0</inkml:trace>
  <inkml:trace contextRef="#ctx0" brushRef="#br0" timeOffset="32635.2229">12877 11512 2214 0,'0'0'285'0,"0"0"-45"16,0 0-84-16,0 0-44 0,0 0-19 0,0 0-21 15,0 0-30-15,0 0-13 16,0 0-10-16,0 0-10 0,0 0 2 0,0 0-5 0,0 0 0 16,0 0 0-16,106 37-2 0,-105-21-2 15,-1 2-8-15,1-1-19 0,-3-1-40 0,-1 0-59 16,-3 0-125-16,4-4-379 0,1-5-982 0</inkml:trace>
  <inkml:trace contextRef="#ctx0" brushRef="#br0" timeOffset="32852.0092">14018 11202 2716 0,'0'0'173'0,"0"0"-36"16,0 0-35-16,0 0-28 0,0 0-10 0,0 0-20 16,0 0-9-16,0 0-6 0,0 0-2 15,0 0-6-15,0 0-10 0,0 0 0 0,-6 120 0 16,5-99-2-16,0 1 4 0,0 0-3 0,1 0-11 16,-1 0-21-16,-1 0-50 0,-2-2-60 15,4-1-107-15,0-4-250 0,0-5-610 0,2-4-334 0</inkml:trace>
  <inkml:trace contextRef="#ctx0" brushRef="#br0" timeOffset="33119.0665">14773 10960 2671 0,'0'0'232'0,"0"0"-40"0,0 0-78 15,0 0-26-15,0 0-21 0,0 0-20 16,0 0-9-16,0 0-10 0,0 0 1 0,0 0 5 16,0 0-9-16,0 0-4 0,0 0-6 15,0 0-4-15,14 138-1 0,-13-110-1 0,1 1 2 16,-2 4-1-16,0 1-1 0,1 2-2 0,-3 2-10 16,0-5-21-16,-3 0-41 0,5-4-57 0,0-6-68 15,0-4-132-15,5-8-450 0,-2-4-879 0</inkml:trace>
  <inkml:trace contextRef="#ctx0" brushRef="#br0" timeOffset="33614.7224">15336 10912 2527 0,'0'0'256'0,"0"0"-82"16,0 0-51-16,0 0-16 0,0 0-22 0,0 0-28 15,0 0-33-15,0 0-13 0,0 0-2 0,0 0 1 16,0 0 9-16,0 0 4 0,0 0 1 0,0 0 5 16,5 113-8-16,5-90-4 0,2 4-2 0,1 1 0 15,0-1 3-15,0 1-3 0,4 3-2 16,-3 0-3-16,4 0-5 0,-2 0 0 0,-2-1-2 16,-3-2 0-16,0-3 2 0,-1 1-2 31,-4 0 2-31,-2-2-1 0,-4 0-3 0,0-3 1 0,-1-4-2 0,-8-2 0 0,-2-3-1 15,0-3 0-15,-6-4 1 0,1 0-1 0,-5-2 4 16,-4-3-2-16,4 0-1 0,-2 0 0 0,-3-5-4 0,3-1-1 16,2-3-2-16,-5-4 1 0,4 1 3 0,3-2 1 15,2 0 3-15,2-1-3 0,4-1-1 16,8-2-1-16,1-4-4 0,2-2 1 0,7-5 0 16,10-2 1-16,3-5 4 0,3-2-2 0,6-2 1 15,3-1 3-15,4 1 0 0,-1 2 7 0,5-1 1 16,-3 5 3-16,-2 0 3 0,-1 4 1 15,-6 2 7-15,-2 3 3 0,-5 2 4 16,-8 3 1-16,-2 1 4 0,-3 3-4 0,-2 3-2 0,-5 0 0 16,-1 3-10-16,0 3 2 0,-7 2-7 0,-2 1-11 15,-3 3 1-15,-7 1-8 0,-2 3 0 0,-3 3 4 16,-6 6-15-16,0 4-23 0,-2 1-52 16,3 5-104-1,8-7-393-15,6-3-1149 0</inkml:trace>
  <inkml:trace contextRef="#ctx0" brushRef="#br0" timeOffset="38783.6657">9376 12053 0 0,'0'0'0'0,"0"0"0"16,0 0 0-16,0 0 0 0,0 0 124 0,0 0 236 15,0 0-8-15,0 0-36 0,0 0-51 16,0 0-36-16,0 0-23 0,18-42-22 0,-18 39-17 15,0 0-22-15,0 1-24 0,0 1-19 0,0 0-13 16,-1-1-11-16,0 2-13 0,-1 0-15 16,-2 0-13-16,1 0-13 0,-5 2-5 0,3 4-2 15,-3 1-1-15,-1 1 3 0,-2 2-4 0,1-1 5 16,-1 0 5-16,-3 2-3 0,0 0 6 0,-1-1-6 16,-2 2 0-16,-2 1 2 0,0-1-6 0,0 2 4 15,-3 0 0-15,0 1-2 0,1 0 2 16,-6 1-1-16,4 1-1 0,-5 2 3 0,1-1-2 15,-3 0 0-15,-4 3-2 0,1-2 0 16,0 4-4-16,-4 0 2 0,0-1 0 16,-3 3-3-16,-6-1 8 0,-2 2-5 0,2 3-1 0,-5 0 1 15,-5 0-10-15,4 3 4 0,-3-1 0 16,-3 3-3-16,0 0 6 0,2 0-6 0,-3 3 2 0,1-1 1 16,4 0-4-16,-3-2 1 0,3-2-1 15,4 3-1-15,-1-2-1 0,1 2 1 0,6-1-2 16,-2 0-3-16,5-1 1 0,6-1 0 0,-2-2 0 15,7-5 4-15,1 0-3 0,6-4-3 16,2-1 2-16,4-2-4 0,3-3 2 0,4-5 2 16,3-1 0-16,4-2 0 0,0-3-2 0,1-1-2 15,-1-3 0-15,3 0 2 0,0 0 4 0,0 0-2 16,0 0 3-16,0 0-3 0,0 0-2 0,0 0 7 16,0 0-2-16,0 0 2 0,0 0 2 15,0 0-4-15,0 0-3 0,0-1-5 0,-1 0-6 16,0-3-5-16,1 2-12 0,0-2-18 15,-1 0-35-15,1-2-54 0,2-2-80 16,9-5-181-16,-3 5-644 0,-1 1-611 0</inkml:trace>
  <inkml:trace contextRef="#ctx0" brushRef="#br0" timeOffset="39398.7972">9508 12037 430 0,'0'0'536'15,"0"0"-64"-15,0 0-142 0,0 0-75 0,0 0-37 16,0 0-28-16,0 0-26 0,0 0-26 16,0 0-29-16,0 0-22 0,0 0-19 0,0 0-15 15,0 0-4-15,0 0-3 0,39-23 4 0,-36 32 1 16,1 3 2-16,-1 3 2 0,-2-1-10 0,6 2-2 16,-5 0-6-16,-1 3-6 0,4-1 0 0,-1 4-1 15,3 2 1-15,-2 4 2 0,4 1-7 16,1 1 1-16,0 4-4 0,2 1-1 0,3 1 1 15,-1 4-5-15,3 1-1 0,0 3 0 0,-1 0-6 16,5 0 2-16,-2 1-2 0,1 0-2 16,0-2 2-16,-2 1-5 15,0-2 0-15,-1-3-3 0,-3-1 0 0,-1-3 2 0,-1-4-2 16,-3-2 0-16,0-3-2 0,-2-4-1 0,-2-4 0 0,-2-2 1 0,0-3 2 16,0-3 0-16,-2 0-1 0,0-4 0 15,-1-2-2-15,0-3 0 0,0-1-1 16,0 0 2-16,0 0-2 0,0 0-12 0,0-1-12 15,0-4-28-15,0-4-39 0,-2 0-58 16,-1-6-127-16,-1 6-514 0,4 1-938 0</inkml:trace>
  <inkml:trace contextRef="#ctx0" brushRef="#br0" timeOffset="40197.8969">9883 11948 211 0,'0'0'466'15,"0"0"-38"-15,0 0-89 0,0 0-70 0,0 0-14 16,0 0-35-16,0 0-27 0,0 0-32 0,0 0-35 16,0 0-32-16,0 0-21 0,0 0-14 15,0 0-11-15,46-51-1 0,-36 51-5 16,-2 0-6-16,1 0-1 0,2 0-3 0,0 3-4 16,1 3-3-16,1 0-2 0,-1 2-1 0,6 1 0 15,-1 2 3-15,-1 0-5 0,5 0-3 0,-2 3 0 16,7 1-4-16,-2 2 1 0,5 0 3 0,-2 1 0 15,5 3 1-15,-3-3-1 0,1 2 0 0,1 0 1 16,2 0 1-16,-2 0 3 0,2 2-1 16,4-1-1-16,-1 2-3 0,0-1-2 0,0 4-5 15,2-1-2-15,0 2 3 16,-1 2-1-16,1 1-1 0,2 1 5 0,-1 3-9 0,0 1 2 0,2 1-2 16,1 1-8-16,-1 0 8 0,3-1-4 0,0-1 2 15,-2 0 6-15,3-1-10 0,-3 1 2 16,3-3-1-16,1 0-4 0,2-1 8 0,1-2 2 15,1 0 0-15,3-1 4 0,1-1-6 0,5 1 3 16,3 1 3-16,3-1 1 0,2 0-1 0,-3 0 0 16,-1-2-6-16,-2 0-5 0,-4 1 5 15,-1-2-4-15,-2 2 5 0,-1-1 0 0,-1 1-2 16,0-2 0-16,-1 2-2 0,-3-2-2 0,1 1 3 16,-2-1 0-16,-4-3 1 0,-2 0 0 15,0 1-2-15,-5-2-1 0,-1-1 1 0,-2-2 2 16,2-2-3-16,-2 0 2 15,-2-2-2-15,-3 1-2 0,0-3 4 0,-2-1-2 0,-2-1 2 16,-3 0 2-16,0-2-2 0,-5-3 2 0,-2 1-2 0,-3-1 2 16,-1-2 4-16,-4 0-1 0,-1-3 4 0,-2 0 0 15,-3 0 2-15,0 0 0 0,0 0 2 0,0 0 2 16,0 0-2-16,0 0 3 0,0 0-5 16,0 0-3-16,0-2-3 0,-1 1-5 0,-1-1 2 15,-2-1-1-15,2 2-1 0,1-3 1 0,-1 3-4 16,1-2 0-16,0 0 2 0,-1 1-1 15,1 0 2-15,0-1 0 0,1 0-1 0,0 1-2 16,-1-1-2-16,-1 1-2 0,0-1-7 0,1 1-9 16,0 1-21-16,-1-3-31 0,0 1-48 15,1 0-108-15,-3 0-459 0,3 2-1067 16</inkml:trace>
  <inkml:trace contextRef="#ctx0" brushRef="#br0" timeOffset="47578.3702">6995 13469 1897 0,'0'0'412'0,"0"0"-109"0,0 0-71 0,0 0-46 15,0 0-23-15,0 0-33 0,0 0-26 0,0 0-27 0,0 0-28 16,0 0-13-16,0 0-12 0,0 0 2 16,-8-1 4-16,7 15-4 0,-1 5 6 0,-1-1-7 15,1 3 1-15,1 0 0 0,0 1-4 16,-1 3-1-16,1 2-6 0,1 0 0 0,-2 1-6 16,-3 1-2-16,3 2 3 0,-2-2-9 15,1 0 5-15,1-3-2 16,-1-1-4-16,-2-1 5 0,3-4-3 0,-2 0 1 0,0-3 0 15,2 0-4-15,2-6 2 0,-1-2-3 0,1 0 2 16,0-4 2-16,0-1-6 0,0-1-3 0,0-1-11 16,0-2-16-16,0 0-11 0,0 0-24 0,0-4-33 15,0-5-53-15,1-1-88 0,3-3-182 0,-1 4-648 16,-2 1-590-16</inkml:trace>
  <inkml:trace contextRef="#ctx0" brushRef="#br0" timeOffset="47931.4878">6967 13409 1294 0,'0'0'532'15,"0"0"-97"-15,0 0-145 0,0 0-82 16,0 0-39-16,0 0-35 0,0 0-31 0,0 0-17 0,0 0-16 16,142-36-13-16,-109 45-13 0,3 2-11 15,3 5-8-15,2 3-7 0,-3 3-3 16,0 0-4-16,0 1-2 0,-6 2-2 0,-1 0-2 15,-2-2-4-15,-2-1 0 0,-6-1-2 0,-6 1 3 16,0-3 0-16,-9 0 1 16,0-1 0-16,-6 1-1 0,-2-1 5 0,-7-1 2 15,-7-1 2-15,-3 2 3 0,-3-1 0 0,-3 0 2 16,-3-1 1-16,-3 1 1 0,-1-4 0 0,-3 0-4 0,3-3-1 16,-2 2 0-16,-3-3-5 0,4 0-1 15,-2-1-4-15,0-1-4 0,7-2 6 0,2-1-2 16,3-1 2-16,4-2 0 0,4-2-5 0,5 1 1 15,3 0 0-15,2-5-1 0,0 0-2 0,3 0-8 0,1-2-13 16,1-1-25-16,0-1-25 0,1-3-40 16,5 1-49-16,-2-2-92 0,5-1-247 0,-1 5-626 15,-4 2-319-15</inkml:trace>
  <inkml:trace contextRef="#ctx0" brushRef="#br0" timeOffset="48477.3695">7444 13097 1271 0,'0'0'411'0,"0"0"-74"0,0 0-69 16,0 0-39-16,0 0-31 0,0 0-47 16,-122-86-27-16,100 82-31 0,-5 2-21 0,3 2-11 15,-5 2-7-15,-2 5-8 0,1 2-5 0,-3 2-3 16,1 5-8-16,-5 3-2 0,0 3-3 15,3 2-1-15,-5 4-2 0,3 4-1 0,-2 5-3 16,-1 2-2-16,1 6-2 16,-1 4-2-16,2 3-2 0,-2 2-2 0,1 3-1 15,4-1-1-15,4 0 2 0,1-2-2 0,8 1-2 0,2-4 2 16,8-1 0-16,4-1-1 0,7 1 8 0,0-2-5 16,9 0 2-16,7 2 0 0,-1-3-8 0,10 0 7 0,-2-3 0 15,7-2 0-15,1-4 3 0,7-5-6 16,-2-6 0-16,6-4 0 0,3-3 3 15,-3-2 1-15,6-7-1 0,-3-3-3 0,5-5-2 16,1-3 0-16,1-3-1 0,3-8 1 0,-1-2 5 16,-2-5-7-16,1-3 3 0,-2-1-4 0,-2-5-7 15,0-3 9-15,-6-3 0 0,-1-3 0 16,-2-3 5-16,-2-4-8 0,0 0 1 0,-5-4 0 0,-2-5-5 16,0 1 8-16,-5-4 0 0,-2-1-1 15,-4-2 2-15,-4 2-3 0,-3-1-1 0,-5 1 3 16,-5 2 4-16,-3 0-5 0,-6 4 2 15,-4 0-1-15,-6 6-6 0,-3 2 6 0,-9 2-2 16,-3 4 1-16,-9 2 6 0,-3 5-9 0,-8 5 0 16,-6 4-4-16,1 3-1 0,-3 5 3 0,-1 4 2 0,1 0 2 15,-1 6-3-15,5 1 0 16,1 1-2-16,4 5-3 0,2 4-3 0,7 3-12 16,4 5-11-16,4 1-27 0,4 2-51 0,5 7-72 15,5-1-150-15,8-6-805 0,3-6-589 0</inkml:trace>
  <inkml:trace contextRef="#ctx0" brushRef="#br0" timeOffset="49162.2738">9769 13609 0 0,'0'0'669'0,"0"0"-29"16,0 0-175-16,0 0-93 0,0 0-73 15,0 0-60-15,0 0-63 0,0 0-45 0,0 0-46 16,0 0-18-16,0 0-11 0,0 0 0 15,-21 9 11-15,12 7-10 0,0 2-3 0,2 3 0 16,-1 2-12-16,0 2 0 0,-1 2-6 0,0 2-10 16,-1 1 6-16,0 1-4 0,0 0-2 0,-1 2-2 15,3-2-6-15,3-1-5 0,-1 0 0 0,3-2-2 16,2-2-5 0,1-2-2-16,0-3-1 0,1-1-3 0,3-3 2 15,5 0-2-15,4-4 4 0,4-3 2 0,4-3-4 16,0-3 0-16,8-4-3 0,4 0-6 0,2 0-2 0,-1-9-11 15,4-1-14-15,-5-3-18 0,3-1-22 0,-4-1-25 0,-1-4-30 16,-7 1-46-16,1-3-92 0,-7-3-204 0,-4 6-535 16,-8 7-477-16</inkml:trace>
  <inkml:trace contextRef="#ctx0" brushRef="#br0" timeOffset="49396.8252">9804 13579 278 0,'0'0'640'0,"0"0"-144"0,0 0-99 16,0 0-73-16,0 0-68 0,0 0-57 0,0 0-43 16,0 0-39-16,0 0-23 0,0 0-14 15,0 0-17-15,0 0-11 0,0 0-13 0,0 0-14 16,110-90-5-16,-90 85-7 0,0 1-4 16,0 3-1-16,-1-1-5 0,1 2-2 0,-2 0 0 15,-4 0-1-15,2 3-11 0,-5 1-14 0,-2 2-30 0,-1 1-45 16,-1-2-54-16,-1 2-97 0,-2 0-154 15,1-1-345-15,-4-1-545 0</inkml:trace>
  <inkml:trace contextRef="#ctx0" brushRef="#br0" timeOffset="49634.1523">9738 13862 322 0,'0'0'824'0,"0"0"-228"0,0 0-207 0,0 0-59 0,0 0-50 0,0 0-53 15,0 0-56-15,0 0-46 0,0 0-33 0,0 0-28 16,0 0-20-16,120 21-16 0,-89-25-8 16,1 2-9-16,0 0-2 0,2-2 2 15,-1 1-6-15,0-1 0 0,-1 1-9 0,-2-2-19 16,-1 0-22-16,-3 1-46 0,-2-3-58 0,-1 0-96 16,-5-2-243-16,-5 3-574 0,-5-1-384 0</inkml:trace>
  <inkml:trace contextRef="#ctx0" brushRef="#br0" timeOffset="50169.4935">10170 13178 266 0,'0'0'615'0,"0"0"-115"0,0 0-149 15,0 0-52-15,0 0-49 0,0 0-51 16,0 0-41-16,-126-71-31 0,105 71-22 0,1 0-15 0,-2 4-24 16,-3 6-15-16,2 1-9 0,-1 3-5 15,-2 2 1-15,3 5 0 0,0 2-1 0,-2 1-3 16,0 7-1-16,-1 1-7 0,-2 5 2 0,1 4-4 16,-2 0-7-16,0 4 1 0,-1 4-3 15,1 0-1-15,4 0 2 0,-5 4 0 16,2-1-3-16,2 1 1 0,3 1-1 0,6-2 0 15,2-2 0-15,5 1 2 0,6-5 1 0,4-1 2 0,0-4-2 16,3-2-4-16,7 1 1 0,2-5-3 0,8 1 1 16,0-3 2-16,7-1-7 0,-2-3 3 0,4-3-3 15,8 1-1-15,-1-5 4 0,6-1-3 0,4-3 3 16,2-4-1-16,3-1-3 0,0-6-1 16,2-4-2-16,0-2 1 0,1-1-2 0,0-6 5 15,-1-3-1-15,-2-4-2 0,-2-4 2 16,-1 1-5-16,-3-4 3 15,-3-2 2-15,-1-3-3 0,-3-3 3 0,-3-2-2 0,-3-5-1 0,-3-1 4 16,-2-7-3-16,-5-1 1 0,-3-2 2 16,-4-2-4-16,-2-3 1 0,-6 1-2 0,-1-1-1 15,-6 0 4-15,0 2 2 0,-1-1-1 0,-8 4-1 16,-3 1 0-16,-3 1-2 0,-3 2 1 0,-6 5 1 16,-1-3 0-16,-9 6 0 0,0 2-3 0,-4 3-2 15,-3 4 1-15,-2 4-2 0,0 5 2 16,-2 3 3-16,0 3-4 0,1 2 1 0,-3 5 0 0,5 2-2 15,-2 1 2-15,2 3-2 0,4 5-3 0,2 2-7 16,6 3-16 0,6 2-23-16,3 2-30 0,4 3-46 0,6 1-95 0,5-4-288 0,3-6-875 15</inkml:trace>
  <inkml:trace contextRef="#ctx0" brushRef="#br0" timeOffset="50824.5406">13410 13980 1248 0,'0'0'476'0,"0"0"-17"0,0 0-134 16,0 0-54-16,0 0-33 0,0 0-49 0,0 0-36 0,0 0-37 15,0 0-39-15,0 0-31 16,0 0-13-16,0 0-3 0,-8-41-2 0,5 63 14 0,-4 3-7 16,2 2-1-16,-3 3 6 0,3 0-16 15,-1 2-4-15,-2 1-6 0,3 0-9 0,-2-1 8 16,2 2-5-16,1 0 0 0,1-2 3 0,-3 4-7 15,3-7 0-15,-1 1-2 16,2-2-1-16,0-4 1 16,1 0 1-16,1-3-4 0,0-3-8 0,0-5 1 0,3-2-14 15,0-1-11-15,1-5-16 0,-3-1-36 16,3-3-26-16,0-1-49 0,-2-6-104 0,5-4-237 0,-5 0-679 0,2 2-356 0</inkml:trace>
  <inkml:trace contextRef="#ctx0" brushRef="#br0" timeOffset="51062.0298">13407 13996 1694 0,'0'0'421'0,"0"0"-50"0,0 0-124 15,0 0-54-15,0 0-30 0,0 0-44 16,0 0-30-16,0 0-23 0,133-83-15 0,-106 77-16 0,-1 0-9 16,5 3-7-16,-1 0-8 15,-1 0-3-15,2 2-3 0,-5 1-3 0,-1 0 3 16,-3 0-3-16,-4 0 0 0,-2 2 4 0,-3 2-15 15,-3 0-12-15,-5 2-22 0,0 1-31 0,-3 0-21 16,-2 2-35-16,0 0-47 0,-2 2-61 0,-6 0-98 16,-4 0-187-16,3-1-367 0,0-3-109 0</inkml:trace>
  <inkml:trace contextRef="#ctx0" brushRef="#br0" timeOffset="51261.7543">13446 14207 16 0,'0'0'666'0,"0"0"-83"0,0 0-127 0,0 0-80 15,0 0-74-15,0 0-57 0,0 0-45 0,0 0-33 16,0 0-25-16,0 0-26 0,0 0-25 0,0 0-22 16,0 0-17-16,0 0-20 0,136 58-10 0,-105-64-8 15,1 0-10-15,2-1 4 0,1 1-3 16,0-2 1-16,2-1 5 0,-6 0-8 0,-1 1-4 0,0 0-11 16,-5-1-15-16,0-1-19 0,-3-1-29 15,-1-3-41-15,-3 0-62 0,0-1-109 16,-5-2-240-16,-2 5-531 0,-6 3-201 15</inkml:trace>
  <inkml:trace contextRef="#ctx0" brushRef="#br0" timeOffset="51810.324">14056 13555 641 0,'0'0'616'0,"0"0"-101"16,0 0-172-16,0 0-73 0,0 0-54 15,0 0-67-15,0 0-30 0,0 0-27 0,-126-91-18 16,109 86-12-16,-4 4-19 0,-3 1-8 0,3 0-6 16,-5 1-2-16,-1 4-2 0,-2 3 3 15,-2 0-3-15,0 6 0 0,-1-1 3 0,0 2-4 16,0 2 2-16,-2 1 2 0,1 0-5 0,-1 4 1 16,-2 0-1-16,3 2-9 0,0 2 6 15,0 0-2-15,2 2-1 0,3 1 4 16,1 3-6-16,-1 2-2 0,6 3-3 0,-2 1-2 0,3 1 3 15,2 2 2-15,3 2-1 0,4 1-4 16,0-2 4-16,6 2-3 0,4-1 4 0,-1 1 2 0,4-2 0 0,-1-2 0 16,5 0-6-16,5 0-1 15,0-2-1-15,5 0-3 0,4 0 3 0,5 0-1 16,2-3-3-16,4-2 0 0,7 0 0 16,-1-5 3-16,2-3 1 0,2-3 4 0,4-4-2 0,-1 0-6 15,1-7 6-15,1-2-4 0,1-4 3 0,3-3 3 16,-2-2-8-16,0-7 5 0,3-3-6 15,1-2 0-15,-1-6 6 0,1-2-5 0,1-2 4 16,-2-5-1-16,1-3-1 0,-1-3 2 16,1-4-4-16,-1-1 3 0,-2-5-3 15,-2-1 2-15,3-3-1 0,-6-4 0 0,0-1 1 0,-5-2-3 0,0-1 2 16,-7-1 3-16,-8 3-3 16,-2 0 5-16,-6 4-3 0,-6 0-4 0,-8 1 7 0,-2 4-4 15,-7 1 3-15,-11 3 1 0,-1 3-5 0,-4 2 0 16,-8 6-3-16,-4 4-2 0,-5 4 3 15,-9 2 0-15,-1 5 1 0,-10 2-1 0,-2 3-3 16,-7 2-1-16,-1 3-2 0,-4 0-1 16,0 4-8-16,4 0-12 0,6 5-18 0,2 3-30 15,9 3-53-15,5 3-111 0,14-3-427 0,14-4-1111 16</inkml:trace>
  <inkml:trace contextRef="#ctx0" brushRef="#br0" timeOffset="54943.5872">7065 14540 1288 0,'0'0'535'0,"0"0"-99"0,0 0-117 15,0 0-59-15,0 0-57 0,0 0-47 16,0 0-45-16,0 0-33 0,0 0-30 0,0 0-9 0,0 0 2 16,0 0 3-16,-20 16 11 0,14 0-11 0,5 3-5 15,-2 3-1-15,1-2-12 0,2 3 4 16,0 0-10-16,1 2-4 0,-1 0 9 0,4 1-8 15,0 3 7-15,0 0-1 0,-1 1-9 0,2 0 4 16,-2 2-7-16,-1 0 1 0,3 1 2 16,-3 2-3-16,-1-1 2 0,1 0-3 0,0-2-1 15,-2-3-1-15,2-4 3 0,-2-2 1 16,0-1-8-16,0-5 6 0,0-2-5 0,0-2-3 0,2-3 11 16,-2-1-12-16,0-2 1 0,0-1-2 15,0-1 0-15,0-3 0 0,0-2 0 0,0 0 0 16,0 0 0-16,0 0 0 15,0 0 0-15,0 0 0 0,0 0 0 0,0-1 0 16,0-3 0-16,0-2 0 0,0 3 0 0,0 0 0 0,0 0-4 16,0 0-40-16,0 1-15 15,0 1-38-15,0 1-49 0,-2 0-75 16,-1 0-126-16,3 1-539 0,1 1-842 0</inkml:trace>
  <inkml:trace contextRef="#ctx0" brushRef="#br0" timeOffset="55404.9326">6936 15601 2409 0,'0'0'242'0,"0"0"-13"0,0 0-61 0,0 0-19 16,0 0-19-16,0 0-28 0,0 0-20 15,0 0-19-15,0 0-13 0,0 0-9 0,-130 21-10 0,117-4-1 16,-4 4 0-16,4 2-6 0,-1 5 2 16,0 0-8-16,2 2-8 0,3 1 3 0,4-2-6 15,-1-2 3-15,6-1 3 0,0-2-9 0,2-3 1 16,8-4-5-16,0-2-2 0,7-4 3 0,3-1 2 16,0-4 2-16,3-4 1 0,5-2-1 15,0-2-5-15,1-5 2 16,-2-4 2-16,2 0-1 0,-2-1 2 15,-3 1-2-15,-3 0-8 0,-1 2 5 0,-4 0 0 0,-5 3 2 16,-1-2 9-16,-6 4-5 0,2 0-2 0,-4 2-4 0,-2 1-5 16,1 0 5-16,-1 1-1 0,0 0 4 0,0 5 3 15,0 2-3-15,-2 4-1 0,-3 1-3 0,2 3 1 16,1 1-2-16,-4 5 8 0,3-1-5 0,1-1-3 16,1 1 3-16,-3-1-4 0,2 4 5 15,1-4 6-15,1 0-5 0,0 0-3 0,0-3-7 0,0 0-11 16,0-4-8-16,0-2-17 0,2-2-24 0,3-4-32 15,-2-1-49 1,0-3-79-16,0-2-224 0,0-1-738 0,-2-1-496 0</inkml:trace>
  <inkml:trace contextRef="#ctx0" brushRef="#br0" timeOffset="56103.0149">7079 15250 1657 0,'0'0'322'0,"0"0"-67"0,0 0-37 0,0 0-30 0,0 0-27 0,0 0-33 16,0 0-25-16,0 0-23 0,-124-123-16 0,111 116-15 16,-1 1-12-16,2 0-5 0,0 2-2 15,0 0 1-15,-4 3-2 0,4 1 0 0,-3 0-4 16,0 2-4-16,-5 3-1 0,1 2 0 0,-3 2 1 15,1 2 3-15,0 0-7 0,-3 3 4 0,3 1-5 16,-2 2-5-16,2 2 4 0,0 0-4 0,-5 4 5 16,0 1 3-1,-1 3-4-15,4 0 0 16,-5 1-4-16,5 1 0 0,0 1 6 0,1 3-4 16,4 0 0-16,0 1-4 0,5 2-2 15,-2 0 0-15,5 1 4 0,2 4 5 0,3-2-8 0,1 0-1 0,3-2-3 0,1-2-9 0,4 1 10 0,2-2-2 16,4 0 1-16,4-2 9 0,-1 2-11 0,7-2 3 15,1 0-4-15,3-1-5 0,1 0 13 16,3-1-5-16,-3-2 0 0,4 1 1 16,1-4-7-16,0-1 1 0,1 0 3 15,-1-4 3-15,1 0-2 0,2-2-1 0,0-1-1 0,0-2-6 16,-3-2 4-16,1-4 0 0,0 1 4 0,0-4 2 16,0-1-6-16,0-5 2 0,0 0-3 0,-2-1 2 15,2-8 5-15,-1-2 0 0,2-1-1 16,-1-4 0-16,1-2-5 0,1-4 1 0,-5 1 2 15,2-1-2-15,-2-1 6 0,0-1-1 0,-4-1-1 16,5-1-5-16,-2-1 4 0,-2-2-4 0,-2 1 2 16,1 2 7-16,-8-2-9 0,2 1 5 0,-5-1-3 15,1 2-4-15,-8-2 5 0,1 0 2 0,-5-2 2 16,-1 1 5-16,1-5-4 0,-2 1 0 16,0-3-1-16,0-2 2 0,-4 4 1 0,-4-3 1 15,2 3-2-15,-8 3-5 0,3-1 5 16,-3 4-3-16,-1 0 2 0,0 1 6 0,-3 1-7 15,-2 2 2-15,-1 1-4 0,0-1-11 0,-3 3 12 0,-4 2-3 16,-1 2 2-16,-3 2 9 0,-1 3-14 16,-4 0 2-16,-4 3-1 0,-1 3-6 0,0 1 8 15,-5 5-2-15,4 0 0 0,-4 0 0 16,5 3-10-16,1 6-12 0,5 1-28 0,2 3-37 16,5 2-90-16,8-4-316 0,9-4-935 15</inkml:trace>
  <inkml:trace contextRef="#ctx0" brushRef="#br0" timeOffset="58658.9956">7608 16217 0 0,'0'0'0'0,"0"0"0"16,0 0 0-16,0 0 0 0,0 0 90 0,0 0 160 15,0 0-28-15,0 0-11 0,0 0-22 0,0 0-18 16,0 0-2-16,0 0-3 0,-30-54 2 0,29 50-5 16,0 1-1-16,1-1-4 0,0 1-2 15,0-1 0-15,0 1-15 0,0 1-10 0,0-1-10 0,0 0-18 16,1 1-4-16,0 1-10 0,1-1-12 16,-2 2 0-16,2 0-18 0,-2 0-16 0,0 0-13 15,0 0-15-15,0 1 2 0,1 2 8 16,1 4 12-16,-1 0 3 0,6 2 4 0,-4 3-10 0,3-1-6 15,-2 1 1-15,3 3-4 0,3 3 2 0,-4-1 2 16,4 3-7 0,3 0 0-16,-1 3-6 0,0 0-2 0,2 2-1 0,2 1-1 0,2 2 5 15,-4 0-3-15,6 3 0 0,-1 1-3 16,1-1-1-16,1 0 2 0,0 0-2 0,0-2 5 0,2-3-4 16,1 2-5-16,0-4 5 0,-3 1-7 15,1 0 4-15,0-2-1 16,-3 0-6-16,1-4 3 0,-1-2-6 0,-3-2 2 0,-3 0 2 0,-2-2-2 15,0-3 6-15,-2-1-3 16,-2-2-4-16,-3-1 2 0,-2-2-2 0,1-1 4 0,-2-1 3 0,-1 0-1 16,1-1-3-16,-1-1-2 0,0 0 2 15,0 0 3-15,0 0 0 0,0 0 3 0,0 0-4 16,0 0 1-16,0 0 0 0,0 0-5 16,-1 0 7-16,0-1-8 0,-4-2 4 0,4 3-1 15,-1-1-8-15,-2 0-2 0,3 1-8 16,-2-1-10-16,3 1-13 0,-1 0-18 0,1 1-27 15,0 5-43-15,0 1-68 16,0 2-141-16,1-3-667 0,-1 0-731 16</inkml:trace>
  <inkml:trace contextRef="#ctx0" brushRef="#br0" timeOffset="59305.4841">8295 17177 2587 0,'0'0'226'0,"0"0"-80"0,0 0-12 0,0 0 4 0,0 0-5 15,0 0-35-15,0 0-21 0,0 0-35 0,0 0-22 16,0 0-3-16,0 0-7 0,0 0 9 0,0 0 4 15,-11 29-5-15,20-3 3 0,-3 2-8 0,3 0 0 16,-1 4 0-16,-4 0-3 0,2-2-3 16,-3 1-6-16,3-2 1 0,-4-1-6 0,-1 1 3 15,-1-4 5-15,0 1-10 0,2-6 7 0,-1 0-2 16,2-6-6-16,-3-3 14 0,1-6-14 0,-1 1 4 31,1-5 0-31,0-1-13 0,0 0 12 0,2-7-9 0,2-4 4 0,-1-3 3 16,4-2-1-16,-2-2 3 0,-1 0-4 0,2-2 1 15,-3 1-3-15,5 0 3 0,-3-1 9 16,-2 3-7-16,3 3 9 0,-2 0-5 0,3 2-4 0,-1 2 12 0,2 0-14 16,-2 2 9-16,4 0-1 0,4 2-12 15,-2-1 11-15,6 0-6 0,0-2 3 16,2 1 11-16,1 0-8 0,5 0 4 0,-1 1-5 16,2-1-4-16,0-1 4 0,-4 0-2 0,0-1 9 15,-3-1-4-15,-6-2 4 0,2 1 2 0,-7-1-4 16,0-1 7-16,-6-1-2 0,1 1 7 0,-3-1 7 15,-1 0-6-15,-1 1 9 0,0 0-5 0,-2-2-1 16,-4 4 13-16,4 0-5 0,-4 3 6 0,3 0 0 16,-2 2-11-16,0 0 1 0,3 2-1 15,0 1-1-15,0 2-2 0,2 2 1 0,0-2-7 16,0 2-11-16,0 0 7 0,0 2-17 0,0 6 8 16,6 4 5-16,0 3-10 0,0 4 8 15,2 0-6-15,2 3 1 0,0 0 4 0,-1 2-7 16,0 1 5-16,-1 4-5 0,-1-1-3 0,2-1 5 15,0 2-7-15,-2-4 9 0,1 0 0 16,-3-3-3-16,-2 0-6 0,1-3-22 16,-1-2-18-16,-2-3-23 0,1-4-26 0,1-1-30 0,-2-4-57 15,0-5-87-15,-1 0-311 0,1 0-785 0</inkml:trace>
  <inkml:trace contextRef="#ctx0" brushRef="#br0" timeOffset="59906.9672">8914 16774 1837 0,'0'0'309'0,"0"0"-25"16,0 0-77-16,0 0-35 0,0 0-21 0,-68-125-26 16,56 111-26-16,-5 2-27 0,2 2-15 15,-3 3-13-15,-1 1-9 0,-1 1-1 0,-1 4-10 0,0 1-2 16,-2 0-2-16,-4 3-10 0,2 4 8 15,-2 1-3-15,-2 2-2 0,0 4 7 16,-1 1-7-16,-2 3 2 0,1 3-2 0,-1 1-3 16,-5 3 1-16,4 1-2 0,-7 5 0 15,-1 0 0 1,0 6 0-16,-1 2-1 0,0 2-3 0,3 1-1 16,1 0 0-16,6 2-2 0,2 2 3 0,0 0-4 15,7 0 0-15,2 0-2 0,3 0 2 0,5 0 5 0,4-2-2 0,1 0 5 0,7-3-4 16,2 0-6-16,1-3 3 0,7-2-4 15,9-2 2-15,0 1 7 0,3-6-3 0,1-1 7 0,-3-6-1 16,2 1-5-16,1-3-1 0,5 2-5 16,0 1 4-16,4 0 2 0,4 0 3 0,-1-2-3 15,4-1-12-15,0-1 0 0,2-3-4 0,-3-4 19 16,3-3 3-16,1-2 1 0,4-3-4 16,-1-3-19-16,3-1 10 0,-2-3 5 0,4-5 7 0,-1-3 11 15,-2-5-21-15,4-1-6 0,7-9 9 16,6-7-8-16,3-5 7 0,1-4 2 15,-15 3-10-15,-5 3 4 0,-11 1 0 0,1 2 3 0,-5 0-1 16,-1-3 5-16,-2 1 6 0,-6-1-6 0,0-3 5 16,-7-1-2-16,0-2-1 0,-5-1 7 15,-7 0-6-15,3 0 4 0,-7 1-5 16,0 2-3-16,-10 0 5 0,-2 0-2 0,-6 0 5 0,-2 0 3 16,-8 3-3-16,-2 3-4 0,-4-2-7 15,-7 3-2-15,-6 2-2 16,-4 2 7-16,-3 7 2 0,-4 1-5 0,-3 7 4 15,-1 2-9-15,-3 2 0 0,0 5 7 0,3 4-14 16,8 1-7-16,-1 6-30 0,9 3-55 0,5 3-100 16,11-4-491-16,11-4-1081 0</inkml:trace>
  <inkml:trace contextRef="#ctx0" brushRef="#br0" timeOffset="62846.5028">10169 14550 0 0,'0'0'0'0,"0"0"227"15,0 0 349-15,0 0-60 0,0 0-131 16,0 0-92-16,0 0-58 0,0 0-33 0,0 0-31 16,0 0-25-16,0 0-29 0,0 0-33 0,26-41-23 15,-26 41-22-15,1 0-6 0,-1 0 8 0,0 1 4 16,0 4 9-16,0 0 0 15,0 4-6-15,0 1-5 0,-3-1-4 0,-3 5-2 0,2 0-9 16,-5 0-1-16,1 4-3 0,-1 1-9 0,-3 2 4 16,1 2-8-16,-1 0-2 15,-1 1 4-15,0 1-4 0,2 0 2 0,-1 0-1 0,0 1 2 16,-3 0 1-16,4 0-2 0,-1 1 3 0,0 4-5 16,1 0-1-16,-2 1 2 0,0-1-1 0,3 0 3 15,-3 1 1-15,-1-2-1 0,0 3-4 16,0 0-4-16,-2 3-1 0,3 0 4 0,-2 0 0 15,1 3 3-15,-2-3-5 0,2 1-6 16,-1-1-2-16,0-1 1 0,3-1 3 0,-1 0-3 16,-2 0 6-16,4-2-4 0,0-2 2 0,0 2 4 0,0-2-6 15,1 0 3-15,0-2 5 0,-1 2-8 16,2-5 3-16,0-3-3 0,-1 1-8 16,0 0 9-16,1 1 0 0,-1-6 4 0,2 2 3 15,2-1-5-15,-1-1-2 0,0 0-3 0,1 1-3 16,-1-1 4-16,2 2 5 0,-3-2-2 15,0 0 0-15,-2 2-2 0,1-1-5 0,-2 0 4 16,2 2 3-16,-2 0-1 0,-1-1 2 0,0 3-5 0,-4-1 0 16,5 0 4-16,-1-1-4 0,1-2 6 15,2 0-1-15,0-4-4 0,5-3 1 0,-4-2-2 16,3-2 2-16,2 1 2 0,1-5 1 16,0 1-2-16,1-2-3 0,1-1 5 15,0 0-4-15,0 0-2 0,0 1 6 0,0-1-13 0,0 0 13 16,0 1-4-16,0-2-4 0,1 2 10 0,-1 0-7 0,0 1 6 15,0-1-2-15,0-1-3 0,0 2 2 16,0-2-3-16,0 1 0 0,0-1 4 16,0 0-3-16,-1 0 1 0,1 0 3 0,-2-2-5 15,0 1-2-15,1-1-2 0,1 0-4 0,0 0-3 0,-1 0-10 16,0 0-13-16,0 0-22 0,-2-3-31 16,0-1-38-16,2-1-66 0,1-3-138 15,0 1-406-15,0 1-841 0</inkml:trace>
  <inkml:trace contextRef="#ctx0" brushRef="#br0" timeOffset="63135.375">9364 16144 1481 0,'0'0'429'0,"0"0"-29"0,0 0-123 15,0 0-53-15,0 0-48 0,0 0-66 0,0 0-42 16,0 0-10-16,0 0-2 0,0 0 10 15,0 0-1-15,0 0-8 0,0 0-10 0,-2 105-8 16,3-76-3-16,0 0-5 0,-1 1-3 16,4-2-7-16,0-2-5 0,-1-3-5 0,5-1-7 0,1-6 2 15,1-3-3-15,2-3 3 0,1-4 1 16,6-3 5-16,1-3 1 0,8-1-4 0,2-8 2 16,4-4-6-16,6-3-3 0,0-3-2 15,1-1-11-15,4-2-10 0,-5 0-28 16,-2 0-47-16,-2-3-74 15,-5-2-223-15,-9 8-810 0,-10 6-528 0</inkml:trace>
  <inkml:trace contextRef="#ctx0" brushRef="#br0" timeOffset="63717.5743">7697 16968 1 0,'0'0'702'0,"0"0"-195"0,0 0-130 16,0 0-53-16,0 0-61 0,0 0-56 0,0 0-49 15,0 0-33-15,0 0-20 16,0 0-1-16,0 0-9 0,0 0-7 0,0 0-7 0,0 0-6 0,41-77 0 16,-30 74-12-16,0 1-7 0,4 1-10 15,-3 1-13-15,-1 0-2 0,0 1-7 0,0 4-7 16,-1 0 0-16,0 1-4 0,0 1 2 15,2-1 0-15,3 2-2 0,-1-2-1 16,4 0-8-16,-3 0 4 0,5 1-4 16,0-1 1-16,4-2 4 0,-2 0-11 0,2-2 7 0,2-1-6 15,-3-1-4-15,4 0 11 0,-2 0-18 0,1 0-8 16,-1-2-26-16,-2 0-39 0,1-3-33 0,-2 0-64 16,-3-3-108-16,-6 1-290 0,-3 4-643 0</inkml:trace>
  <inkml:trace contextRef="#ctx0" brushRef="#br0" timeOffset="63939.0295">8415 16501 1513 0,'0'0'383'16,"0"0"-17"-16,0 0-58 0,0 0-53 16,0 0-40-16,0 0-49 0,0 0-42 0,0 0-36 15,0 0-40-15,0 0-22 0,0 0-11 0,0 0-12 16,0 0 11-16,0 0-3 0,2 21-2 15,-7 8 6-15,2 2-8 0,1 0 1 0,-5 1-1 16,3 2-5-16,-4-2 0 0,0 1-2 0,2 3 0 16,-1-3-14-16,-2 2-27 0,0-3-53 0,5-3-89 15,-2-4-183 1,4-7-737-16,0-7-581 0</inkml:trace>
  <inkml:trace contextRef="#ctx0" brushRef="#br0" timeOffset="64756.9688">6681 14973 0 0,'0'0'141'0,"0"0"439"16,0 0-88-16,0 0-68 0,0 0-84 0,0 0-64 16,0 0-52-16,0 0-30 0,80-122-38 0,-69 110-18 15,-1 2-23-15,0 2-26 0,-2 3-15 0,-3 4-20 16,3 1-14-16,-3 0-7 0,1 5-9 16,-1 5 0-16,0 3 2 0,0 2 3 0,0 4 0 15,-2 2-4-15,4 4-6 0,-2-1-7 16,0 2 3-16,2-1-2 0,-3 4 0 15,2-4 5 1,-1-1-9-16,1-1-1 0,-3-3-2 0,-1-3-9 0,3-1 8 0,-2-3-1 16,4-3 1-16,-2-3 3 0,3-2-3 0,0-3 3 15,1-2 3-15,4 0 5 0,-1-6 0 0,8-6-2 0,2-2-5 16,4-6-4-16,1-3 0 0,6-3 0 0,0-5 1 16,3-3 4-16,0-1-7 0,3 1-1 0,-1-2-1 15,-3 0-2-15,3-1 3 0,-4 3-4 0,-2 0-9 16,2 4-18-16,-4 1-36 0,-4 5-54 0,1 2-145 15,-9 6-790-15,-6 5-698 0</inkml:trace>
  <inkml:trace contextRef="#ctx0" brushRef="#br0" timeOffset="66037.7494">7806 12617 774 0,'0'0'441'16,"0"0"-18"-16,0 0-101 0,0 0-68 0,0 0-41 16,0 0-30-16,0 0-35 0,0 0-30 15,0 0-38-15,0 0-33 0,0 0-19 0,0 0 0 16,4-25 6-16,-12 42 7 0,-2 6-1 0,-1 0-8 15,-1 5-6-15,-2 5 0 0,-3 2-2 16,-1 3-1-16,1 2-5 0,-3 3-4 0,-3-3-5 0,6-1-3 16,0 0-1-16,0-4-2 0,5-3 0 15,1-3 0-15,1-3-1 16,0 1 2-16,1-7-1 0,4 0 3 0,-2-2 2 16,6-3-3-16,-1-2 0 0,2 0-4 0,0-1-4 0,2-3 5 15,5-2 2-15,4-4 3 0,2-3 12 16,4 0-5-16,3-3 1 0,6-6-2 0,5-2-10 15,6-2 8-15,4-1-2 0,-1 0 2 0,2-1 1 16,0 0-5-16,0-1-1 0,-3 2-1 0,0-1 2 16,-5 4-2-16,-4 1 1 0,-3 2-2 0,-6 2-3 15,-3 0 2-15,-5 1 0 16,-4 3 1-16,-5-1 4 0,1 2 1 0,-5 1 3 0,0 0 2 16,0 0-4-16,0 0 3 0,0 0-6 0,-5 0-1 15,2 2-1-15,-4 2-5 0,2-1 0 0,-3 1 0 16,0 1-1-16,3-1 1 0,-1 0-1 0,4 1-14 15,-1-2-22-15,0 1-33 0,2-1-59 0,1 1-101 16,0-2-348-16,0 0-1056 16</inkml:trace>
  <inkml:trace contextRef="#ctx0" brushRef="#br0" timeOffset="66950.7897">8875 10767 1087 0,'0'0'487'0,"0"0"-127"0,0 0-69 16,0 0-48-16,0 0-41 0,0 0-45 0,0 0-36 15,0 0-25-15,0 0-18 0,0 0-13 0,0 0-11 0,0 0-13 16,83-100-10-16,-77 102-5 0,-2 5 1 15,3 4 4-15,-1 4 3 0,1 2-1 16,-3 5-1-16,0 0-8 0,-2 4-5 0,0 1-4 16,-2 1-4-16,2-1-2 0,0-1-2 0,-1-4 0 15,3-3-3-15,0-4-1 0,2-2-1 0,1-4 1 16,2-1 4-16,5-6-4 0,-2-2 9 16,7 0 2-16,1-6-4 0,8-7 8 15,1-4-8-15,4-3-2 0,-1-4 3 16,7-2-6-16,-5-1-1 0,1-2 0 0,-1-1 1 0,-3-1 1 0,1-2 1 15,-3 0 1-15,0-1-4 0,-6 0-3 0,-1 2-6 16,-1 3-10-16,-4 3-9 0,-2 4-28 0,-3 5-40 16,-1 2-83-16,-2 1-215 0,-2 6-738 15,-1 3-576-15</inkml:trace>
  <inkml:trace contextRef="#ctx0" brushRef="#br0" timeOffset="68431.3809">13163 13089 0 0,'0'0'0'0,"0"0"507"16,0 0 31-16,0 0-94 0,0 0-95 0,0 0-75 15,0 0-46-15,0 0-43 0,0 0-35 0,0 0-30 16,0 0-19-16,-122-49-18 0,107 56-11 0,3 1-8 16,1 2-12-16,0 1-1 0,1-1-7 15,0 1-2-15,1 0-2 0,5-1-9 0,0 2-1 16,3 1-4-16,1-1-7 0,3 1 4 16,5 1-1-16,2 0 0 0,7 1 4 0,0-2-3 15,5 1-2-15,1-1-4 0,6 0-1 0,-2-2-5 16,6 0-2-16,0 1-3 0,0 2-6 15,4-3 2-15,-4 1-1 0,1 1 1 16,-4 1 8-16,-3-1-14 0,-3 1-9 0,-3-1-22 0,-5 4-35 0,-2-2-25 16,-1-1-35-16,-6 0-40 0,-2 0-61 15,2-1-134-15,-3-1-255 0,-2-2-378 0,0-6 68 0</inkml:trace>
  <inkml:trace contextRef="#ctx0" brushRef="#br0" timeOffset="68719.4463">13441 13512 0 0,'0'0'452'0,"0"0"231"0,0 0-179 16,0 0-142-16,0 0-74 0,0 0-58 0,0 0-45 16,0 0-36-16,0 0-30 0,0 0-35 0,0 0-25 15,0 0-9-15,0 0-9 0,-32-3 5 0,25 13 0 16,-3-1-6-16,0 3 0 0,-3 1-4 0,-2 2-2 16,-5 1 0-16,-4 2-6 15,-3 1-2-15,-7 2-3 0,1 1-3 0,-5-1 3 16,0 2-1-16,-2-2 2 0,0-2 1 0,0 2-5 15,0-2-3-15,0 1-2 0,2-2 1 16,0 0-3-16,4-3 0 0,-1 1-5 0,3-1-5 16,3-2 3-16,5 0-3 0,2-2 1 0,3-1 0 15,7-1-3-15,3-1 0 0,5-1-3 0,1 0 0 16,3 0 1-16,0-2 0 0,5 1-5 0,2-2-16 16,4-2-26-16,3 2-46 0,-1-2-78 0,5-2-181 15,-4 0-829-15,-4 0-557 0</inkml:trace>
  <inkml:trace contextRef="#ctx0" brushRef="#br0" timeOffset="69554.1947">9589 13015 0 0,'0'0'279'0,"0"0"312"0,0 0-88 0,0 0-104 16,0 0-69-16,0 0-66 0,0 0-49 0,0 0-50 16,0 0-47-16,0 0-41 0,0 0-33 0,0 0-6 15,-22-31 10-15,30 35 13 0,2 2 9 0,3 1-5 16,4 1-7-16,-2 1-10 0,3 3-9 16,3 1-9-16,-2 1-8 0,-1 2-3 0,0 1-5 15,1 1-1-15,-1 1-3 0,-2 0-1 0,1 1 0 16,-1 0-5-16,-3-2-5 0,1-4 6 15,-2 0-1-15,-1-3 1 0,0-2 9 0,-2-3-9 16,0-2 1-16,-3-1 3 0,2-3-2 0,2 1 8 16,-1-2 1-16,2-6-1 0,2-4-3 0,2-2-4 15,2-3-3-15,5-2 1 0,-1-4 1 16,3-2-2-16,2-1-1 0,0-3-2 0,2-2-2 16,0-1 2-16,-1 0 0 0,-1 1 1 15,-4 1 1-15,-1 1-2 0,-4 2 0 16,-2 4-2-16,-5 3 0 0,-2 3 3 0,-2 5 0 0,-4 4 0 15,-1 2-4-15,0 4 0 0,-1 1-3 0,0 0-9 16,0 6-20-16,4 5-36 0,-1 3-57 16,0 2-100-16,1-3-339 0,-1-4-1042 15</inkml:trace>
  <inkml:trace contextRef="#ctx0" brushRef="#br0" timeOffset="73880.9817">10721 14245 0 0,'0'0'0'0,"0"0"146"0,0 0 414 16,0 0-46-16,0 0-88 0,0 0-97 0,0 0-97 15,0 0-73-15,0 0-45 0,0 0-13 0,0 0 5 16,0 0 12-16,-7 5-8 0,17-3-19 16,2 1-15-16,0 1-9 0,0 1-5 0,3 0-5 15,-1 1-6-15,2 1-6 0,-4 1-10 0,6-1-5 16,-4-1-6-16,-2 2-2 0,2-1-1 0,0 2-3 16,-1 1 0-16,0 1-1 0,1 0-1 15,-2 1 0-15,3 3 1 0,0 0 3 0,1-1-2 16,-3 0-1-16,5 2-1 0,-3 1 0 0,3 0 1 15,0 1 3-15,1 1 0 0,2 1-2 16,-2 0-4-16,3 2-4 0,-2-2-1 0,1 5-2 16,-1-3 2-16,2 3-5 0,-4 0 0 15,2 1-2-15,-5 4-8 16,3-3 12-16,-5 0-4 0,3-1 4 0,-3 0 11 0,-2-4-14 16,-1 0 1-16,0-1-4 0,-1-2-8 0,1 0 12 0,-3-2 0 15,1-1-1-15,-1-2 7 0,0-1-11 0,-2-1 1 16,0-3 0-16,-1-2 1 0,0-1 2 15,-2-1 1-15,0-2-2 0,0 0-5 0,-2-2 4 16,0-1-1-16,0 0 2 0,0 0 5 0,0 0-5 0,0 0 0 16,0 0-1-16,0 0-9 0,0 0 11 15,0 0 1-15,1 0 1 0,-1 0 7 0,0 0-10 16,0 0-1-16,0 0-1 0,0 0-1 0,0 0 5 16,0 0 1-16,0 0 0 0,0 0 1 15,0 0-2-15,0 0-1 0,0 0 1 0,0 0 5 16,0 0-7-16,0 0 2 0,0 0-4 15,0-1-6-15,0-1 8 0,0 1 0 16,0 0 2-16,0 0 5 0,0 0-9 16,0 0 0-16,0 0-1 0,0-1-5 0,0 1 9 15,0 1-3-15,0-2 2 0,0 1 0 0,0 0-3 0,0-1 0 0,0 2 1 16,0-1 3-16,0 1-3 0,0 0 1 16,0-1-2-16,0 0-1 0,0 0 1 0,0 0 1 15,-1 1 4-15,1-1 3 0,0 1-7 0,0-1 1 16,0 1-4-16,-2-2-4 0,1 1 10 0,1 0-2 15,-1 0 2-15,1-1-1 0,-1 1-3 16,1 1-2-16,0-1 2 0,0 1 1 16,-1 0-1-16,1-1 4 0,0 1-3 0,-3-2-2 0,3 1 3 15,0 1-2-15,0 0 2 0,0 0 4 16,0 0-6-16,-1-1 2 0,1 1-2 0,0-1-3 16,0 1 5-16,0-1-1 0,-1-1 1 0,1 2 1 15,0-1-3-15,0 0 1 0,0 1-1 16,0 0 1-16,0 0 0 0,-2-1 1 0,2 0-1 0,0 0-4 15,-1-1 5-15,1 2-3 0,-1 0 3 0,1 0 4 16,0 0-5-16,-1-1 0 0,1 1-1 16,0-1-4-16,0 0 6 0,0 1-1 15,0-1 0-15,0 1 5 0,-1 0-8 0,1-1 1 0,0 1-3 16,0 0 1-16,0 0 0 0,0-2 1 16,0 2-2-16,0-1-2 0,0 0-5 15,0 1-5-15,0 0-6 0,0 0-6 0,0 0-15 16,0-1-19-16,0 1-28 0,0-1-45 0,2 1-75 15,3-1-219-15,1 1-726 0,-2-2-544 0</inkml:trace>
  <inkml:trace contextRef="#ctx0" brushRef="#br0" timeOffset="83275.1692">13897 13803 191 0,'0'0'523'0,"0"0"-33"0,0 0-94 15,0 0-31-15,0 0-30 0,0 0-55 0,0 0-46 16,0 0-46-16,0 0-36 0,0 0-25 0,0 0-18 16,0 0-14-16,0-109-13 0,0 108-13 15,0 1-16-15,0 0-10 0,0 0-15 16,0 0-8-16,0 1-8 0,0 3-9 0,-1 5 6 16,-3 3 0-16,-1 5 5 0,-2 6 8 0,2 6-2 15,-5 6 4-15,2 3-3 0,-3 4-4 16,-1 6-3-16,1 3-3 0,-2 2-3 0,1 4-2 0,2-1 2 15,2 1-5-15,1-2-2 0,-1-2 3 0,5-3-5 16,-3-5 4-16,3-2-2 0,-4-6-4 16,5-3 6-16,1-4-4 0,-2-5 3 0,2-4 1 15,1-5-6-15,0-5 1 0,0-2-2 0,0-4 1 16,1-2 4-16,-1-2-1 0,0-1 4 0,2 0-4 16,0-5 2-16,-2-3 0 0,5-3 0 15,1-4 1-15,1-4-3 0,-2 0 1 0,2-5-1 16,-1-2-2-16,1-6 1 0,2-1-2 0,-2-2 1 15,-3-5 6-15,5 0-8 0,-2-5 5 0,-3 0-2 16,2-5-3-16,-3 0 7 0,1-1-4 0,2 1 4 16,-4 0 0-16,1 0-3 0,1 4 2 15,-1 4-2-15,1 2 1 0,0 3 1 16,-1 3 2-16,1 5-2 0,-1 3-1 0,-2 4 1 0,-1 4-3 16,1 5 2-16,-1 5 1 0,0 0-2 0,0 5 2 0,0 1 0 15,0 2-5-15,0 0 1 16,0 2-4-16,0 5 1 0,0 3 3 0,0 5-1 15,1 4 2-15,0 7 0 0,-1 5-2 16,0 5 3-16,2 7 2 0,-6 4-1 0,-1 7-1 0,-2 5 1 16,-3 7-3-16,0 1 1 15,-5 4 2-15,0-2-3 16,3-2 4-16,1-7-2 0,2-10-4 0,4-12 6 16,3-8-5-16,2-9 3 0,0-5 3 0,2-7-5 0,-1-3 2 0,3-3-3 0,-3-3 2 15,0 0 1-15,1-3 2 0,4-8 2 0,-2-3-1 16,4-6-1-16,3-4-2 0,-1-2 0 15,0-3 1-15,1-3-3 0,-1-4 4 0,1-6-2 16,0-3 0 0,1-2 5-16,-2-3-6 0,3 0 3 0,-6 3 1 0,0 1-4 0,2 4 3 0,-2 0-1 15,-4 5-3-15,0 5 5 0,1 4-3 0,-3 5 3 16,0 4 0-16,-2 5-3 0,1 3 0 16,0 5-2-16,0 2 2 0,0 3-2 15,0 1-2-15,0 0-7 0,-1 4-7 0,-1 3-8 0,-1 5-14 16,1 3-12-16,2 3-20 0,-1 1-31 15,-1 3-35-15,0 1-58 0,-1 1-104 0,1-6-388 16,2-4-906-16</inkml:trace>
  <inkml:trace contextRef="#ctx0" brushRef="#br0" timeOffset="83976.3815">13604 14627 2257 0,'0'0'225'0,"0"0"21"16,0 0-46-16,0 0-25 0,0 0-16 15,0 0-40-15,0 0-32 0,0 0-11 0,0 0-28 16,0 0-10-16,0 0-3 0,0 0-14 0,0 0 12 16,-47 25-4-16,64-25 1 0,3 0 0 0,8-2-8 15,2-3-2-15,4 0-6 0,6-2-6 0,6-1-2 16,0-2-2-16,4-1 0 0,5 1-3 15,0 0 4-15,-1-1-2 0,2 2-1 16,-5 0 8-16,0-1-10 0,-7 2 3 0,0 2 1 16,-6-1-12-16,-2 2 10 0,-6 1-3 15,-7-1-1-15,-2 0 11 0,-4 3-11 16,-8 0 6-16,-5 1-3 0,-3 1-6 0,-1 0 12 0,0 0-3 0,-3 0 2 16,-5 0 1-16,-5 0-6 0,-7 1-1 0,-2 2-3 15,-5 1 6-15,-4 1-3 0,-2 0 0 16,-4 1 3-16,-3 2-11 15,-2-1 9-15,-1 1-2 0,-4 0-2 0,-5 1 12 0,-1 0-10 0,-3 1 4 16,3-2-2-16,2 1-7 0,4-1 6 0,5-2-1 16,8-4 1-16,3 2 4 0,9-1-2 15,5-2 0-15,7-1 0 0,5 0 3 0,5 0-7 0,0 0 0 16,9-5 2-16,6 0-11 0,5-4 12 0,4 0-2 16,12-1-2-16,-1-1 8 0,9-2-5 15,2-1 0-15,4 2 1 0,2-1-9 0,3-1 8 16,-2 0 0-16,-3 1-2 0,-4 2 5 15,-4 1-4-15,-4 2 1 0,-7 3-3 0,-4 1 2 16,-7 3-2-16,-9 0-2 0,-7 1 3 0,-4 0-6 16,-2 3 5-16,-10 3 1 0,-8 2-1 0,-5 3 10 15,-8 1-10-15,-4 1 4 0,-4 1 2 0,-5 1-10 16,-4-2 10-16,-2 1-5 0,-3 0 2 16,-1 0 5-16,0-2-5 0,2 2 2 0,1-3-1 15,2 0-3-15,10-2 2 0,3-5-2 0,9-1 2 16,8-2-2-16,9 0 5 0,2-1 0 15,9 0-4-15,1-1 7 0,9-5-9 0,3-2 1 0,7-3 3 16,2-1-9-16,5-1 9 0,6 1-3 0,0-1-1 16,0 1 7-16,4 2-11 0,-1-1 0 15,-2 2-3-15,0 1-15 0,-4 2 1 0,3-2-15 16,-4 3-16-16,0 0-22 0,-3 0-40 0,0 2-53 16,-4-2-101-16,-8 0-362 15,-2 3-846-15</inkml:trace>
  <inkml:trace contextRef="#ctx0" brushRef="#br0" timeOffset="84736.8176">13979 13635 1783 0,'0'0'210'0,"0"0"5"0,0 0 29 0,0 0-5 15,0 0-26-15,-122-17-37 0,110 15-42 16,1 1-34-16,3 1-16 0,0 0-25 0,4 0-11 16,-4 3-12-16,5 0-10 0,-3 1 1 15,4 0-7-15,0 0-2 0,0 0-4 0,2 1-3 16,0 0 2-16,5-2-2 0,4 0 12 15,7-1-3-15,8-2 3 0,6 0-1 0,5-3-10 16,6-3 2-16,7-3-5 0,1 1-3 16,-1-1 5-16,-2 2-9 0,2-1 2 0,-6 1 0 15,-1 3-9-15,-1-1 8 0,-7 0-3 0,-2 3-1 0,-3 0 4 16,-8-1 0-16,0 3-2 0,-9 0 0 0,-1 0 1 16,-8 0-4-16,-1 0 0 0,-1 0 2 15,-2 3-4-15,-8 2 4 0,-1 1 2 16,-9 1 0-16,-2 3 8 0,-7 0-7 0,-9 0 1 0,-1 2-1 15,-6 0-5-15,-4 0 3 0,-3 0-1 0,-2 1 0 16,-4-1 2-16,-1 0-1 0,4-1 1 16,0-1-1-16,3 1-2 0,6-3 3 0,2 0-3 15,8-3 2-15,4 0-3 0,6 0 3 0,8-3 2 16,6 0-3-16,8-2 6 0,3 0-6 16,1 0 0-16,4-2 1 0,12-4-6 0,5-1 6 15,7-5-1-15,9 0-1 0,10 0 2 0,1-3-2 16,6 2 3-16,0 1-1 0,2 0-3 0,-3 1 2 15,-1 1-1-15,-4 1 1 0,-3 1 1 16,-5 1 1-16,-2 3-2 0,-7 2 0 0,-7-1 2 16,-5 3-4-16,-8 0 1 0,-4 0 1 0,-6 0-7 15,-1 0 4-15,-6 3 0 0,-4 1 1 16,-6 2 7-16,-4 3-3 0,-8-1 0 0,-3 3 0 16,-3-1-4-16,-7 1 1 0,-4 1 0 0,-2 1 1 15,-3 0 0-15,-5-1 0 0,1 1 2 0,3 0-3 16,0-3 5-16,2-2-3 0,10-2-1 0,8-2 2 15,8-2-4-15,9 0 3 0,8-2 1 0,6 0-2 16,0-2 2-16,10-3-3 0,5-2 2 16,8-2-1-16,7-2-5 0,4 0 3 15,8-2 0-15,2 2 0 0,4-2 4 0,0 3-1 16,2 0-1-16,-7 2-2 0,4 1-4 0,-7 3-7 0,-4 0-15 16,0 1-28-16,-3 1-43 0,-2 2-72 15,-1 1-139-15,-10-1-840 0,-7 0-595 16</inkml:trace>
  <inkml:trace contextRef="#ctx0" brushRef="#br0" timeOffset="88037.7632">11690 15025 0 0,'0'0'31'0,"0"0"490"16,0 0-48-16,0 0-27 0,0 0-52 16,0 0-68-16,0 0-48 0,0 0-61 0,0 0-44 0,0 0-39 15,0 0-30-15,0 0-26 0,-23-64-27 16,23 64-10-16,1 2 2 0,3 1 5 16,2 4 12-16,5 1 1 0,-1 2-5 0,3 3-8 15,3 2-7-15,-1 2-4 0,2-1-5 0,1 5-3 16,-1-1-1-16,2 1-5 0,-6 3-2 0,5 0-5 15,-3 3-2 1,0-1 0-16,-2 0-1 0,-1-1 0 0,1 2-6 0,-3-1 2 16,-1-3-5-16,2-1-1 0,-2-2 1 0,-3-3-3 0,3-2 4 15,-4 0-2-15,0-3-2 0,-1-4 1 0,-1-2-2 16,0-2 5-16,-2-2 5 0,0-1-5 0,-1-1 2 16,0 1-4-16,0-1 0 0,0 0 10 0,0 0 0 15,0 0 1-15,0-2 2 0,0-2-15 0,-2 0-3 16,-1-1-3-16,0 0-8 0,-1 0 0 15,1 2-15-15,-1-2-20 0,2 0-27 0,0 0-38 16,2-1-65-16,0 1-115 0,0 1-307 16,1 1-793-16</inkml:trace>
  <inkml:trace contextRef="#ctx0" brushRef="#br0" timeOffset="88622.9449">12384 15181 1706 0,'0'0'331'0,"0"0"-36"15,0 0-50-15,0 0-41 0,0 0-39 0,0 0-37 16,0 0-26-16,0 0-18 0,0 0-19 0,0 0-15 16,0 0-11-16,0 0-11 0,-133-74-1 0,112 74-4 0,0 0 3 15,-1 5 4 1,-3-1-5-16,3 3-4 0,0 1-3 0,-1 0-9 0,-1 4 5 15,1-2 1-15,-2 3 0 0,-1 1 4 0,2 2-4 16,0 1-3-16,1 4-1 0,1 1 2 0,0 2-2 16,1 4 3-1,0 3-4-15,2 1-3 0,-1 2-1 0,1 5-1 16,0 4 2-16,-1 3 4 0,1 4-4 0,4-1-2 16,4 0-5-16,3 2-5 0,7-2 7 0,1-2-3 15,0-4 6-15,8-3 1 0,0-2-3 0,7-1-3 0,0-4-1 16,5-1-1-16,0-1 1 0,6-3 5 0,2-3-2 15,2-3 0-15,3-3 3 0,2-2-4 0,5-6 2 16,0-4 3-16,1-2-3 0,2-5 3 16,2-2-3-16,0-8-3 0,1-5 5 0,-1-2-3 15,4-5 7-15,-4-4 1 0,2-2-10 0,-4-3 4 16,3-3-5-16,-4-3-1 0,-3-3 5 0,-2 0 1 16,-1-6 0-16,-5-2 4 0,-1-3-3 0,-6-3-3 15,-1 1-2-15,-6 1 2 0,-3-2-2 0,-7 5 5 16,-1 2-2-16,-6-1-4 0,-3 7 3 15,-7 0-3-15,-6 5 6 0,-3 3 4 16,-7 2-9-16,-1 5 1 0,-10 2-3 0,-1 4-6 0,-6 4 10 16,-6 3 0-16,-1 2 3 0,-2 3 3 15,2 3-9-15,0 2 0 0,6 0-2 0,5 3-3 16,3 2 3-16,6 5-2 0,3 3-8 0,6 3-16 16,6 3-13-16,3 1-25 0,6 4-21 0,3 2-33 15,4 2-63-15,0 2-136 0,0-6-433 16,2-7-903-16</inkml:trace>
  <inkml:trace contextRef="#ctx0" brushRef="#br0" timeOffset="88939.7668">12216 15499 2348 0,'0'0'240'0,"0"0"2"0,0 0-51 16,0 0-31-16,0 0-8 0,0 0-26 0,0 0-40 15,0 0-26-15,0 0-28 0,0 0-11 16,0 0 4-16,0 0 5 0,0 0 4 0,0 0-3 16,27 34-5-16,-26-7-3 0,-1 0-1 0,0 4 0 15,2 1-6-15,-2 2 1 0,-3 1-5 16,0 0-7-16,-1 0 4 0,-1 1-7 0,0-2 5 0,-1-2 0 15,-2-1-6-15,2-4 3 16,0-4-4-16,2-2-2 0,1-4 6 16,1-2-6-16,1-4-2 0,1 0-9 0,0-4-20 0,0-3-21 15,0-1-24-15,2-3-32 0,3 0-64 0,0-9-129 16,0 2-476-16,-2 3-950 0</inkml:trace>
  <inkml:trace contextRef="#ctx0" brushRef="#br0" timeOffset="89235.5709">12282 15464 2473 0,'0'0'247'0,"0"0"0"0,0 0-57 0,0 0-37 0,0 0-23 0,0 0-35 0,0 0-28 16,0 0-19-16,0 0-14 0,0 0-10 15,97-127 1-15,-71 116-6 0,0 0-2 0,2 0-5 16,-3 1-7-16,1 0-2 0,-1 2-1 15,-4 3 2-15,-2-1-1 0,-5 3-1 0,-1-1 1 16,1 3-4-16,-7 0 1 0,-1 1-1 0,1 0 1 16,-5 0 4-16,1 0-10 0,0 2-5 0,-1 3-14 15,-1 0-20-15,-1-1-15 0,0 3-26 0,0 1-29 16,-4 0-48-16,-2 1-92 0,-2 2-208 16,3-5-617-16,1 0-416 0</inkml:trace>
  <inkml:trace contextRef="#ctx0" brushRef="#br0" timeOffset="89577.1934">12240 15773 1332 0,'0'0'472'0,"0"0"-86"0,0 0-107 0,0 0-58 15,0 0-25-15,0 0-38 0,0 0-18 0,0 0-17 16,0 0-25-16,0 0-20 0,0 0-23 15,0 0-11-15,0 0-8 0,89-18-4 0,-66 9-4 16,-1-1-8-16,5 0 0 0,-3 0-7 0,2 2-3 16,0 1 1-16,1 0-7 0,-5 1 5 0,-2 1-5 15,-1 0-3-15,-4 2 5 0,0 0-5 16,-4 0 2-16,0 0 1 16,-4 2-4-16,-2-2 2 0,-1 2-1 0,-1 1-1 0,-2 0 6 0,-1 0-2 0,0-1 1 15,0 1 0-15,0 0-1 16,0 0 0-16,0 0 0 0,0 0 4 0,0 0-5 15,0 0 3-15,0 0-2 0,0 0-3 0,0 0 1 16,0 0-9-16,0 0-11 0,0 0-24 0,0 0-39 16,2 0-62-16,3 0-140 0,-2 0-753 15,-2 0-726-15</inkml:trace>
  <inkml:trace contextRef="#ctx0" brushRef="#br0" timeOffset="99351.1005">14458 14708 0 0,'0'0'0'0,"0"0"0"0,0 0 0 0,0 0 0 16,0 0 0-16,0 0 308 0,0 0 41 0,0 0-27 15,0 0-38-15,0 0-34 0,0 0-20 16,0 0-11-16,7-49-15 0,-6 48-20 0,-1 0-32 16,0 1-26-16,0 0-29 0,0 0-26 0,1 0-15 15,-1 0-25-15,0 0-8 0,0 0 3 0,2 2 7 16,0 3 16-16,0 0 5 0,-2-1 1 0,1 4-6 16,-1-3-2-16,0 3 0 0,0-1-3 15,0 2-3-15,-1-1-8 0,-1 1-3 0,-1 2-2 16,1-1-9-16,1 1 3 0,-1 1-6 15,-3 1-4-15,5 1 6 0,-2 0-2 0,0 1 2 0,-2 2 0 16,0 0-5-16,2 1 2 0,-4 1-1 16,3 2-1-16,-1-1 4 0,-2 4-3 15,3 1 2-15,-4 1-1 0,0 2 2 0,2-1-3 16,-3-2-3-16,2-1 1 0,1 0-6 16,0 0 3-16,0 3 1 0,-3-1-3 0,5 2 4 0,-3 0-3 15,3 1 0-15,-2 0 2 16,0 1-3-16,0 1 2 0,-1-2-4 0,1-2 0 15,1-1 0-15,1-1 0 0,0-2 0 0,0 0-2 16,2-2-8-16,0-3 6 0,1-2-2 0,0-2 3 0,1-1 5 16,-1-2-5-16,0 0 1 0,0-1-4 0,0 1-5 15,0-2 4-15,0-3 2 0,1 1 4 0,0-2 4 16,-1 0-3-16,2-3-4 16,-2-1-2-16,0 0 1 0,0-1 0 0,1 1 4 15,-1-1-2-15,0 0-2 0,0 2 5 0,0-2-3 0,0 0 7 16,0 0 6-16,0 0-6 0,0 0 2 15,0 0-6-15,0-2-8 0,0 1 5 0,0-1 0 16,0 0 2-16,0-1 6 0,-1-1-5 0,-1 0-5 16,2-1-3-16,-1 1-2 0,0 1-2 15,1-2 7-15,0 1-1 0,0-2-5 0,0 1-4 16,0-2-11-16,0 2-9 0,0-3-10 16,2 3-21-16,3 1-30 0,-2 1-41 0,-1 1-66 0,0 2-103 15,0 0-262-15,-2 0-615 0,0 0-139 0</inkml:trace>
  <inkml:trace contextRef="#ctx0" brushRef="#br0" timeOffset="100085.6459">12728 16034 0 0,'0'0'415'0,"0"0"89"0,0 0-108 0,0 0-76 16,0 0-37-16,0 0-46 0,0 0-33 16,0 0-37-16,0 0-34 0,0 0-25 0,0 0-15 15,0 0-10-15,0 0-6 0,0 0-10 0,69-59-3 16,-56 59-7-16,2 0-9 0,3 0-1 0,1 5-5 16,1 1-1-16,5-2-2 0,0 3-2 15,1 0-6-15,0 1-1 0,5 0-5 0,0 0 3 16,4 1 1-16,1 2-2 15,2-1-3-15,3 1-4 0,0 1-5 0,-2 2 0 16,2 0 1-16,-1 1-6 0,-2-1 1 0,-1 3-6 0,1 0-5 16,-6-1 2-16,0 2-3 0,-4-1 6 0,-3 0-1 15,-1-3-3-15,-4 0 1 0,-7-2-5 16,4 0 5-16,-7-3-3 0,-5 0 5 0,2-2 0 16,-5 0-4-16,1-4 4 0,1 1-3 0,-3-3 1 15,-1 0 4-15,0-1 1 0,0 0 4 0,0 0-3 16,0 0 1-16,0 0 6 0,0 0-7 0,0-1 4 15,0-1-6-15,-1-2-7 0,-3 0 4 16,2 0-5-16,0-1 3 0,1 1 4 0,0 0-5 16,-2 0 0-16,0 0-8 0,1 0-8 15,2 1-16-15,-1 0-20 0,1 0-22 0,0 2-47 0,0-2-55 16,0 1-108-16,1 1-254 0,4-1-631 16,-2 2-223-16</inkml:trace>
  <inkml:trace contextRef="#ctx0" brushRef="#br0" timeOffset="100589.6529">14525 16086 372 0,'0'0'382'0,"0"0"34"16,0 0-89-16,0 0-16 0,0 0-16 15,0 0-52-15,0 0-32 0,0 0-36 16,0 0-30-16,0 0-22 0,0 0-15 0,42-119-10 16,-41 115-9-16,0 3-13 0,0 0-13 0,1 1-19 15,-2 0-11-15,3 0-5 0,-1 4-2 0,0 4 5 16,5 1 2-16,-3 3-1 0,4 3-1 0,0 2-7 15,-3 1-1-15,3 2-6 0,1 2-3 16,-2-1 0-16,-2 5-2 0,4-3-1 0,-4 2-3 16,0-1-5-16,1 2 0 15,-2-1 0-15,-2 3 2 0,3-2-2 16,-5 1 4-16,1-3-2 0,-1-1-3 0,-8 2 6 0,1-2-7 0,-1-3 4 16,0 0 2-16,-3-4-1 0,-1 0 2 0,-1-2-3 0,1-1 1 15,-1-1 6-15,-4 0-2 0,-1-1-1 16,3-4-3-16,-4-1-5 0,0-2 0 15,-1 0 0-15,0-1 5 0,-1-3-4 0,1 0 3 0,0 0 0 16,1 0-4-16,3-3 3 0,0-3-6 16,3-1 4-16,-1-1 1 0,3-3-9 0,4 0-1 0,0-2-16 15,2-1-15-15,1-3-14 0,4-2-32 16,1 0-35-16,7 0-61 0,1-1-118 16,-2 4-343-16,-2 7-899 15</inkml:trace>
  <inkml:trace contextRef="#ctx0" brushRef="#br0" timeOffset="100983.2287">14506 16020 2041 0,'0'0'331'15,"0"0"-17"-15,0 0-89 0,0 0-33 0,0 0-30 16,0 0-35-16,0 0-36 0,0 0-24 15,0 0-21-15,0 0-12 0,0 0-3 0,0 0-3 16,0 0 0-16,99-111-4 0,-69 104-4 0,4-2-3 0,-2 0-2 16,6 2 2-16,-5 0-4 0,-2 0 1 0,-1 1-2 15,-4 1-5-15,-4 0 6 0,-2 1-7 16,-5-1 2-16,0 1 2 0,-5 1-5 16,-6 1 6-16,2 0-4 0,-3 1 0 0,-3 1 6 15,0 0-2-15,0-1 5 0,0 1-2 0,0-2-5 16,0 1-3-16,0 1-4 0,-3-2 1 0,-2 2-3 15,3-1 4-15,-2 0-2 0,-2 1-3 0,0 0 3 16,2 0-5-16,-4 0-6 0,4 0-4 0,-3 0-21 16,2 0-15-16,-2 0-34 0,3 1-47 15,-1 0-70-15,4 1-149 0,-1-2-564 0,2 0-818 16</inkml:trace>
  <inkml:trace contextRef="#ctx0" brushRef="#br0" timeOffset="101681.1243">14916 15547 1348 0,'0'0'431'0,"0"0"-77"0,0 0-98 16,0 0-39-16,0 0-36 0,0 0-39 16,0 0-34-16,0 0-28 0,0 0-15 0,0 0-19 15,-126-68-8-15,115 67-2 0,-5 1-10 0,4 0 4 16,-6 0-4-16,3 1 0 0,-4 4 2 15,-1 0-3-15,0 1 0 0,-2 3-1 0,1 0-3 16,-6 1-2-16,3 0-2 0,-4 3 1 16,0 0-3-16,-2 0 2 0,3 2-4 0,-2-1-4 15,1 1 3-15,-2 1-8 0,6 2 4 16,-3 0 1-16,1 1-7 16,0 5 8-16,1-2-4 0,0 4 0 0,3-2 4 0,0 1-6 0,0 0 4 15,2-1-2-15,2 3 1 0,-1-2 1 0,1 0-2 16,1 0 5-16,3 0-4 0,1 1 0 0,2 0 1 15,1 2-6-15,0-1 6 0,2 2-5 0,-1 0-1 16,3 2 2-16,2-2-6 0,3 2 6 16,-1-1-1-16,2 0-4 0,0 2 4 15,3-2-6-15,2-1 8 0,0 0-1 0,3 2-3 0,0-2 3 0,1 0-7 16,4-2 3-16,0-2 6 0,3 0-3 16,1-5 1-16,2 1-2 0,2-3-1 15,4-1 1-15,-1-2 0 0,0 1 5 0,2-1-9 16,2-1 8-16,0 1-4 0,-2-2-2 0,3-2 8 15,-1-3-9-15,1-1 5 0,-2-2 0 0,5-1-8 16,0-2 10-16,2-2-5 0,-2-1 2 0,5-5 11 16,-3-4-8-16,6 1 3 0,0-4-5 0,0-2-4 15,1 0 2-15,0-1-1 0,0-1 5 16,-2-3-4-16,3 2 3 0,-2-2-1 0,-1-2-1 16,1 0 5-16,-2-2-5 0,0-1 4 0,-1-1 2 15,-2 1-9-15,0-1 9 0,-2 1-4 0,-3-1 0 16,1-1 8-16,-4 0-5 0,-2 0 2 15,-3 1-1-15,-2-1-4 16,-1-1 3-16,-1 0 0 0,-5-2 2 0,-3 0-2 16,0 1 5-16,-3-2-2 0,-4 2-7 0,-2-4 14 15,-1 3-18-15,-1 0 0 0,-2 1 0 0,-6 2 0 0,-7 0 0 0,3-1 0 16,-7 3 0-16,0 0 0 0,-2 1 0 16,-6 1 0-16,-3 2 0 0,-2 1 0 15,-8 3 0-15,-5 2 0 0,-1 1 0 0,-2 3 0 16,-4 0 0-16,-3 4 0 0,2 0 0 15,-1 1 0-15,1 0 0 0,1 4 0 0,1 0 0 16,2 2 0-16,0 0 0 0,4 5 0 0,3 2 0 16,2 1-33-16,3 4-24 0,4 2-32 0,2 0-64 0,3 4-162 15,9-5-903-15,9-5-607 0</inkml:trace>
  <inkml:trace contextRef="#ctx0" brushRef="#br0" timeOffset="102315.1886">13389 16352 796 0,'0'0'520'0,"0"0"-75"16,0 0-114-16,0 0-40 0,0 0-45 0,0 0-56 0,0 0-45 15,0 0-37-15,0 0-28 0,0 0-16 0,0 0-11 16,0 0-6-16,83-69-6 0,-73 76-12 15,-1 2 1-15,1 1-1 0,2 3 0 0,-2 3 1 16,-1-2-7-16,1 2-2 0,0 0-8 0,-1-2-8 16,0-1 1-16,-2-2 3 0,1-2 5 0,-1 0 5 15,4-4-2-15,-2-1-2 0,1-4 0 16,3 0 1-16,5-6 2 0,1-5 4 0,2-3-5 16,0-5-4-16,4-3-3 0,2-3-6 15,0-2 6-15,-3-3 5 0,4 2-7 0,-6-1 0 16,3 0-7-16,-2-1 0 0,-4 0 1 0,-3 0 4 15,-1 1 3-15,-2 1-5 0,-4 2 2 0,-1 2-3 16,-3 5-5-16,1 2-2 0,-4 4-9 0,-1 2-11 16,0 3-22-16,0 0-39 0,0 0-52 0,4 2-103 15,-2-3-252-15,3 2-752 0,-2 5-303 0</inkml:trace>
  <inkml:trace contextRef="#ctx0" brushRef="#br0" timeOffset="102779.4284">14255 15431 0 0,'0'0'139'0,"0"0"448"16,0 0-65-16,0 0-93 0,0 0-76 0,0 0-63 15,0 0-50-15,0 0-49 0,0 0-39 0,0 0-27 16,0 0-29-16,0 0-21 0,0 0-12 16,0 0-14-16,18-56-2 0,-9 59 4 0,0 3-7 15,1 3-1-15,2 2-7 0,-1 1-3 0,0-1-1 16,3 1-5-16,0-1-1 0,-2 1-2 15,0-1-7-15,3 0-4 0,-4-1-5 0,0 0-7 0,1-3 4 16,-2 0 2-16,0-1 3 0,2-1 1 16,-2-2-1-1,5-2-2-15,-3-1 2 16,2 0 6-16,4-2-6 0,3-6 3 0,0-3-4 0,6-3-9 0,3-2 8 16,1-4-3-16,1-2 1 0,-1-2 3 0,1 1-6 0,-1-2-1 0,0-4-2 0,-1-2-1 15,1-2-5-15,3 0-10 0,0 1-22 16,-2 1-48-16,-2 2-78 0,0 5-185 0,-11 6-906 15,-7 7-513-15</inkml:trace>
  <inkml:trace contextRef="#ctx0" brushRef="#br0" timeOffset="107197.9904">15545 16552 0 0,'0'0'0'0,"0"0"0"0,0 0 352 0,0 0 58 0,0 0-47 0,0 0-45 15,0 0-48-15,0 0-29 0,0 0-14 16,0 0-19-16,0 0-14 0,0 0-28 0,4-48-26 16,-4 48-27-16,0 0-23 0,0 0-11 15,0 0-18-15,0 0-7 0,0 0-11 0,0 2-12 16,0 3-5-16,-5-1-6 0,2 5-2 0,-5 3 5 16,-2 3-1-16,1 2 2 0,-3 2-1 0,1 0-4 15,-1 2-1-15,-5 0-3 16,4 5 2-16,-4-1-4 0,3 4-1 0,-3 2-4 0,3 1-4 0,-3 5 2 15,0 0-1-15,3 0 3 16,-2 4 7-16,1 0-1 0,-3-1 3 0,4 0-8 16,-3 1-3-16,4-4 2 0,-2 1-4 0,2-1 6 0,2 1-7 15,-2-3-7-15,3-2 7 0,0-4-6 16,1 1 6-16,1-4 4 0,1-3-5 0,4-1 1 16,-1-3-5-16,-1-1-2 0,2-4 0 0,0-3 7 15,-1-2 5-15,3-2-5 0,0-1 4 0,1-3-9 16,-1-1-1-1,1-2 9-15,0 0-4 0,0 0 7 0,0 0-3 0,0 0-4 0,0 0 3 16,0 0-7-16,0 0 3 0,0 0-1 16,0 0-15-16,0 0-8 0,0-1-30 15,0-2-41-15,0-1-37 0,0-3-73 0,0-4-111 16,1 3-303-16,0 2-676 0</inkml:trace>
  <inkml:trace contextRef="#ctx0" brushRef="#br0" timeOffset="107629.8656">15785 16343 2003 0,'0'0'113'0,"0"0"26"16,0 0 33-16,0 0 5 0,0 0 5 15,0 0-24-15,0 0-24 0,0 0-31 0,0 0-28 16,0 0-32-16,0 0-23 0,0 0-8 0,0 0-5 16,0 0 13-16,-2-55 6 0,12 67 6 15,0 1 6-15,4 5 2 0,2-2 4 0,0 2-7 16,5 1 4-16,6 3-2 0,3-2-8 0,3 1 6 16,8 0-7-16,6 1-3 0,3 0 3 15,2-1-4-15,2 0-2 16,6-2-6-16,-1-2-3 0,1-2 1 15,-3 0-3-15,2-2 3 0,0-2 1 16,-5 0-8-16,3-1 3 0,-6-2-3 0,-8-1-5 16,-1 0 6-16,-6 0-6 0,-5 0 1 0,-7-2-4 0,-4 1-5 0,-1-1 6 15,-8-3-1-15,-1 1 5 0,-3-3 0 0,-4 1-4 0,-3-1-2 0,0 1 0 16,0-1 3-16,0 0 3 0,0 0 3 16,0 0-2-16,0 0-3 0,-4 0-6 0,-1 0-9 15,0-2-4-15,-1-1-12 0,3 2-21 16,-3 0-29-16,2 1-51 0,-5 0-78 0,-1 2-186 15,1 1-789-15,5-1-571 0</inkml:trace>
  <inkml:trace contextRef="#ctx0" brushRef="#br0" timeOffset="108017.9367">15349 17566 2720 0,'0'0'124'0,"0"0"32"0,0 0-11 0,0 0-7 16,0 0-18-16,0 0-42 0,0 0-23 0,0 0-29 15,0 0-6 1,0 0-6-16,0 0-4 0,0 0 10 0,0 0-9 0,-32 74 2 16,27-48 2-16,2 3-3 0,2-2 8 0,0-4-1 0,0 1 4 15,2-5-6-15,-2 3-11 0,1 3 6 0,-1 1-21 16,2 3 7-16,-1-1 7 0,0 2-15 16,0 0 13-16,2 0-11 0,-1-3-5 15,5-3 10-15,-3-3-23 16,5-1-9-16,-4-5-52 0,4-2-54 15,-1-4-51-15,-2-6-136 0,3-2-321 0,-4-1-723 0</inkml:trace>
  <inkml:trace contextRef="#ctx0" brushRef="#br0" timeOffset="108403.9291">15757 17417 1350 0,'0'0'796'0,"0"0"-519"0,0 0-29 0,0 0-29 16,0 0-32-16,0 0-57 0,0 0-51 0,0 0-36 15,0 0-19-15,0 0-3 0,0 0-2 0,0 0 4 16,0 0-3-16,0 0-9 0,-103 116-1 16,83-91-8-16,-1 0 1 0,1 0 2 15,1 1-5-15,0-2 2 0,5-2-7 0,-2 0-2 16,5-4 1-16,2-1 3 0,5-4 5 0,1 0 1 16,-1-3-1-16,4 0-5 0,0-3-1 0,5-1-1 15,1-1 3-15,4-1 5 0,0 1-1 16,6-2 2-16,-1 1 1 0,9-2-1 0,-1-1 8 0,0-1 5 15,6 0 1-15,1 0 4 0,0 0-7 16,0-3-6-16,-1-1 0 0,-3 1-1 16,1 1 8-16,-4-1-1 0,-3 3-3 0,4 0-5 0,-8 0-10 15,1 0 3-15,-4 0-3 0,-3 3 6 0,0-1 2 16,-4 1-6-16,-1 1 5 0,-3-2-8 0,2 1 4 16,-3-2 26-16,-1 0-10 0,1 1 7 15,-1-2-9-15,0 1-28 0,0 1 2 0,0-2-15 16,0 1-4-16,0-1-27 0,0 0-64 15,0-4-83-15,0-4-152 0,0 1-362 0,0 1-704 16</inkml:trace>
  <inkml:trace contextRef="#ctx0" brushRef="#br0" timeOffset="108899.002">15754 17242 896 0,'0'0'299'0,"0"0"28"15,0 0-19-15,-122-18-24 0,90 18-39 16,-4 0-61-16,3 1-39 0,-3 5-26 0,3 3-15 16,0 0-14-16,-2 5-14 0,4 2-6 0,1 5-14 15,2 2-11-15,-2 5 2 0,2 3-18 0,1 1 3 16,3 3-2-16,3 6-10 0,1-1 3 0,1 5-10 16,6 3 0-16,2-4-7 0,2-2 3 15,2-3 13-15,4-3-11 0,-3 3-8 0,4 4 5 16,2 4-15-16,0 3 11 0,1 3 7 15,1-1-8-15,7 0-12 0,3-3-9 0,5-4-5 16,2-3 7-16,3-5 23 0,-3-10 8 0,1-4 5 16,-8-10 17-16,9 0-27 0,2 2 10 0,3-5 7 15,13 1-18-15,4-4 21 0,14-1-44 0,7-5-7 16,4-1 2-16,-2-8 1 0,3-8 46 0,-6-3 7 16,-5-4 2-16,-8-4-22 0,-5-3-24 15,0-1 10-15,-7-1-9 0,1-2 23 0,-7-2 11 16,-2 1-14-16,-3-1 10 15,-4-1-21-15,2-10 10 0,-4-7 5 0,-7-7-21 0,-5 0 15 16,-9 7-8-16,-4 7-10 0,-10 4 16 0,-1 2-5 16,-2 0 7-16,-3 3 3 0,-2 3 1 0,0 0-4 15,-6 4-6-15,-2 2 2 0,-1 3-5 0,-7 1 4 16,1 3 2-16,-3 3-2 0,-4 6 0 16,0 3-5-16,4 4-6 0,0 4-8 15,1 2 9-15,4 2 3 0,2 5 0 0,-2 5-2 0,5-1-14 16,5 3-13-16,4 0-10 0,3 1-20 0,7-1-33 15,4 1-45-15,7 0-74 0,9 0-156 16,-1-3-475-16,0-5-804 0</inkml:trace>
  <inkml:trace contextRef="#ctx0" brushRef="#br0" timeOffset="109419.2237">17721 16894 1810 0,'0'0'190'0,"0"0"32"15,0 0-18-15,0 0 15 0,0 0-6 16,0 0-41-16,0 0-46 0,0 0-42 16,0 0-27-16,0 0-20 0,0 0-9 0,0 0-6 0,0 0 7 15,87-47 1-15,-86 69 4 0,1 4 2 0,-2 3-6 16,1 2 1-16,-1 2-7 0,-4 3-4 16,1 2 4-16,-3 0-10 0,0 2 2 0,1 0-3 15,-4 2-12-15,1-1 6 0,1-3-5 16,-1-3 0-16,0-6 3 0,5-4-1 0,2-7-2 0,1-6-4 15,2 1 2 1,5-6 0-16,4-3 5 0,3-3 17 0,5-1-5 0,4-7 11 16,8-6-9-16,5-3-10 0,0-3 11 15,2-3-17-15,4 0 8 0,-4 1-2 0,-2 2-9 0,-2 0 7 16,-2 2-4-16,-4 1-2 0,-3 2 9 0,-3-1-4 0,-6 3 0 16,-4 1 0-16,-3 2-3 0,-4 2 1 15,-2 1 2-15,-2 0 8 0,-1 2-9 0,0 1 4 16,-4-1-2-16,0 1-10 0,-2 1 10 15,-1-2-11-15,-2 2 2 0,1 1-3 0,-3-2-21 0,1 1-2 16,1-2-30-16,-2-1-37 0,3-2-38 0,-1 0-105 16,2-3-203-16,0 3-734 0,3 2-539 15</inkml:trace>
  <inkml:trace contextRef="#ctx0" brushRef="#br0" timeOffset="109982.6851">18128 16563 806 0,'0'0'487'0,"0"0"-173"0,0 0-32 0,0 0-23 16,0 0-12-16,0 0-34 0,-136-96-44 0,116 88-35 15,-3 1-31-15,2 4-19 16,-1-1-14-16,-3 2-11 0,3 0 1 0,-1 2-11 16,-2 2-4-16,2 4-2 0,-4 5-12 15,2 2 1-15,-1 4-6 0,2 4-5 0,1 2-2 0,0 3-3 16,2 1 0-16,0 1-3 0,0 2 2 0,2 4-3 15,-2 2-2 1,2 6 4-16,-1 0-6 0,2 4 5 0,-1 3 0 16,2-1-9-16,4 0 10 0,1-1-9 0,3 1 0 15,2 0 3-15,3 2-10 0,3 2 12 0,1-3-6 0,2 1 2 0,6-4 7 0,6-2-14 16,1-1 6-16,7-2-5 0,1-2-3 16,0-4 0-16,6-1-2 0,1-5 7 15,0-1-7-15,3-2 10 0,4-1-1 0,-1-6-7 16,-2-4 13-16,-4-4-7 0,-5-4 18 0,0-3 11 15,10-1-19-15,7-3 17 0,9-3-38 0,6-8-6 16,-5-7 22-16,-5-3-18 0,-2-4 23 16,-3 0-1-16,1-2-12 0,-1-4 4 0,2-3 0 15,-4-1 4-15,0-3 4 0,1-1 0 0,-3-3 0 16,-1-2-6-16,-3-3 8 0,-4 2-2 0,-1-1 4 16,-7 2 9-16,-5-3-14 0,2 2 5 0,-6-1-6 15,-5 0-3-15,-4 3 16 0,-4 2-14 16,-1 0 6-16,-5 4-4 0,-9-1-11 15,1 4 8-15,-7 2-4 0,-1-1-4 0,-6 5 0 0,-4 3 0 16,-5 0 0-16,-3 5 0 16,-2 4 0-16,-4 2 0 0,0 5 0 0,-3 2 0 0,0 3 0 0,3 3 0 15,-3 1 0-15,4 1 0 0,2 6-9 16,1 3-32-16,7 4-23 0,1 1-49 16,4 3-124-1,9-7-633-15,9-2-964 0</inkml:trace>
  <inkml:trace contextRef="#ctx0" brushRef="#br0" timeOffset="114053.3924">16516 18206 0 0,'0'0'0'0,"0"0"86"0,0 0 343 16,0 0-78-16,0 0-71 0,0 0-31 0,0 0-45 16,0 0-24-16,0 0-35 0,0 0-32 0,0 0 2 15,0 0-25-15,-8-7 8 0,10 6-8 16,4-3-14-16,-3 2 8 0,4 0-21 0,-3 0 9 15,3 1-13-15,1 1-3 0,-3 0 2 0,4 0-8 0,0 1 15 16,-1 4-9-16,3 2 0 0,-1 1 0 16,2 4-21-16,0-1 8 0,1 2-19 0,2-1-15 15,-2 1 15-15,3 1-21 0,-2 0 9 16,4-1-1-16,0 0-10 0,0 1 18 0,-3-4-4 16,3-1 13-16,-7-2 22 0,3 2-12 0,2-2 4 15,0 1-22-15,2 1-22 0,3-1-7 0,6 4 8 16,-4-4 22-16,7 4-20 0,-6-3 20 15,3 2-24-15,0-1-15 0,-1 0 29 0,2-1-22 16,-1 2 23-16,-1-1-1 0,0 0-28 0,-7-3 23 16,3 1-18-16,-8-2 21 0,5 2 0 0,0 0 1 15,-6-5 8-15,2 4-30 0,-11-5 9 16,10 4-11-16,-8-4 12 0,1 1 24 0,-3-1-2 16,-4-2 6-16,0 0-22 0,0 0-13 15,0 0 26-15,0 0-20 0,0 0 27 0,0 0-7 0,0 0-30 16,0 0 22-16,0 0-29 0,0 0 15 0,0 0 2 15,0 0-33-15,0 0-4 0,0 0-45 16,0 0-50-16,0 0-42 0,0 0-84 16,0 0-135-16,0 0-319 15,0 0-543-15</inkml:trace>
  <inkml:trace contextRef="#ctx0" brushRef="#br0" timeOffset="114630.8519">18659 17548 0 0,'0'0'392'0,"0"0"92"16,0 0-38-16,0 0-38 0,0 0-44 16,0 0-54-16,0 0-76 0,0 0-97 0,0 0-53 15,0 0-29-15,0 0-24 0,0 0 20 0,0 0 10 16,0 0 7-16,5 11 12 0,-9 3-16 15,-1 4-9-15,0 3-5 0,-3 2-1 0,1 1-6 16,0 2-9-16,1 1-7 0,-2-3-11 0,4 2 6 16,-2-3 13-16,2 1-17 0,1 3 14 0,-3 3-15 15,-2 5-6-15,3 2 3 0,-2 4-23 16,0 0 6-16,2 0-12 0,-2 1 11 0,-1-7 10 16,2 3-11-16,1-6 8 0,1-2-6 15,-2-2-10-15,2-3 20 0,1-3-2 0,-1-4 15 16,1-2 6-16,1-3-4 0,-1-2-14 0,1-3-17 15,2-3 8-15,-2-2-9 0,2-2 18 0,0 1 12 0,0-1-17 16,0-1 14-16,0 0-19 0,-1 0-5 16,1 0 22-16,0 0-15 0,0 1 27 0,0-1-12 15,0 0-18-15,0 0 7 0,0 0-9 16,0 0 19-16,0 0 8 16,0 0-1-16,0 0-6 0,0 0-25 15,0 0 4-15,0 0-3 0,0 0 4 0,0 0 29 0,-1-1-33 0,1 0-6 0,0-1-42 16,-1-1-44-16,0-1-35 0,1-1-112 0,0 0-256 15,0 1-810-15</inkml:trace>
  <inkml:trace contextRef="#ctx0" brushRef="#br0" timeOffset="116894.3661">19345 18261 0 0,'0'0'0'0,"0"0"69"0,0 0 339 15,0 0-8-15,0 0-2 0,0 0-34 0,0 0-60 16,0 0-59-16,0 0-38 0,0 0-22 0,0 0-18 16,0 0-11-16,0-79-20 0,0 76-29 15,0 0-10-15,0 1-26 0,0 1-4 16,-1 1-6-16,-2 0-26 0,1 1 4 0,0 6-29 0,0 0-3 15,-3 5 10-15,-1 3 1 0,0 1 14 0,-2 4-1 16,0 1-5-16,-1 2-18 0,1-2-14 16,4-4 2-16,-2 0-11 0,2-6 40 0,1 1 8 15,-2 0-23-15,1 1 18 0,0 1-42 16,2 0 3-16,-2 0 26 0,1 1-20 0,1-1 9 0,1 0-15 16,-2 0-18-16,1 1 12 0,-1-1 0 0,0 0 22 15,1 1 15-15,1-3-3 0,1 1-27 16,-1-7-34-16,0 6-16 0,-1-2-27 0,1-3-17 15,1 1-24-15,0-8-65 0,-1 6-43 16,1-1-113-16,0 1-228 0,0 1-551 0</inkml:trace>
  <inkml:trace contextRef="#ctx0" brushRef="#br0" timeOffset="117299.5401">19377 18261 820 0,'0'0'289'0,"0"0"-16"0,0 0-59 15,0 0 14-15,0 0 1 0,0 0-4 0,0 0-15 16,0 0-85-16,0 0-31 0,0 0-28 16,0 0-20-16,0 0 18 0,0 0-15 0,80 66 7 15,-64-58-1-15,3-1-13 0,-2-1-17 0,3-1-14 16,2-2 2-16,2-3-11 0,-3 0 26 0,2 0-3 16,-2 0-13-16,-1-1 9 0,1-4-17 0,-2 0 1 15,-6-2 26-15,2-1-12 0,-5-1 15 16,-1-1-20-16,-3 2-16 0,2-4 6 15,-5 1-4-15,1-1 22 0,-2-1 1 0,-1 1 2 16,-1 0-9-16,1 1 3 0,-1 0-2 16,0 2 15-16,0 1 23 0,0 3 5 0,0 1-12 15,0 1-10-15,0 2-27 0,0 1-8 0,0 0 16 0,0 0-5 16,0 1 1-16,0 4-13 0,0 2-11 0,0 1 2 16,0 3 3-16,0 2 11 0,0 3 10 15,0-1-10-15,1 3-3 0,-1-6-18 16,0-2-1-16,0 1 25 0,1-2 11 15,2 5 12-15,-2 2-17 0,2-1-17 0,-2-1-22 0,0 2-19 0,0 0 7 0,3 0-52 16,-1 2-25-16,-2-2-43 0,1 1-107 16,1-2-143-16,-1 1-457 0,0-8-773 15</inkml:trace>
  <inkml:trace contextRef="#ctx0" brushRef="#br0" timeOffset="118119.1849">19884 17859 1407 0,'0'0'177'0,"0"0"27"16,0 0 16-16,0 0 7 0,0 0-36 16,0 0-69-16,0 0-41 0,0 0-34 0,0 0-5 15,0 0-4-15,0 0-6 0,-127-80-4 0,115 78 2 16,-1 2-2-16,1 0 10 0,-3 0 0 15,-1 0-8-15,-3 1-1 0,0 4-5 0,3-1-3 16,0 0 2-16,2 2 10 0,0 0 7 0,1 1-4 16,-6 1 6-16,0 3-26 15,1-2-11-15,-6 4 18 0,2 2-16 0,-2 0 17 16,-2 2-2-16,2-2-19 0,-1 3 9 0,2 0-7 0,1 2 8 16,1-1 9-16,0 1-5 0,1 1 0 0,1 1-19 15,0 1-7-15,4 1-4 0,-2 1 13 0,2-1 13 16,2 2-11-16,-1-2 11 0,3 0-23 15,0 0-4-15,2 0 14 0,3-5-9 0,2-2 16 0,1-6 19 16,0 3-16-16,0-1 10 16,1 3-20-16,-1-1-2 0,1 2-4 0,2 2 12 0,-1-1 10 15,-2 3-29-15,2 0 10 0,0-1-21 16,1 2-1-16,0 6 27 0,0-5-3 0,0 6-5 16,1-4-7-16,0-1-23 0,3 0 12 15,-2-6-10-15,6 4 16 0,-5-6 6 0,4 3-28 0,1 2 89 16,1-3-20-16,1 1 5 0,1-1 23 15,2-1-85-15,-1-1 18 0,1 1-9 16,4-3-9-16,-1 1-2 0,3-2-5 0,0 0 32 0,2-4 23 16,5 1 19-16,-4-2 0 0,9 2-66 15,-6-5 6-15,1 0-7 0,1-1 15 0,3-3 65 16,-2-1-30-16,5 0 24 0,-2 0-23 0,0 0-21 16,4-6 40-16,-3 1-31 0,0-1 47 0,1-1-15 15,-2 0-41-15,1 0 31 0,1 0-35 0,-1-2 45 16,-1-1 23-16,3-1-27 15,-4-1 2-15,1 0-33 0,-2-2 5 0,-1 0 4 0,-1 0 14 0,1 1 19 16,-3-4-26-16,0 2 22 0,0-1-22 0,-7 4-12 16,3-5 40-16,-3 3-83 0,1-5 17 15,2 1-6-15,-5-3-32 0,1 1 71 0,0-1-8 16,4-12 9-16,-5 1-5 0,5-9-4 0,-7 1-5 16,-4 5-17-16,-1 0 5 0,-7 4-1 15,-2 5 10-15,0 1 20 0,0 4-10 16,-6-1 9-16,-1 2-23 15,-1 0-5-15,-2-1 19 0,-4 0-13 0,0 2 19 0,0 0-5 0,-4-1-19 16,-1 2 3-16,-1-2-10 0,-2 2 12 0,-1-1 21 16,-5 0-7-16,1 2-14 0,-3 0 0 0,0-2-16 15,-3 4 2-15,2 2 9 0,-1 2 24 0,0 1-12 16,-1 1 2-16,-2 3-9 0,3 1-7 16,1 3-3-16,0 2-10 0,1 0 8 0,0 0-11 15,4 1-44-15,1 5-24 0,4 0-90 0,0 3-133 16,7-2-702-16,4-3-776 0</inkml:trace>
  <inkml:trace contextRef="#ctx0" brushRef="#br0" timeOffset="122594.8434">9363 17616 0 0,'0'0'19'0,"0"0"421"0,0 0-27 16,0 0-53-16,0 0-33 0,0 0-38 0,0 0-27 0,0 0-27 15,0 0-29-15,0 0-39 0,0 0-32 16,0 0-33-16,-31-54-22 0,31 54-18 0,0 0-23 16,0 0-8-16,0 0-3 0,2 3 11 0,1 1 10 15,2 3 8-15,1 3 2 0,0 1-12 16,3 3-7-16,-1 2-2 0,2 4-5 0,0 3-5 15,-1 4 8-15,2 2-7 0,-3-2-7 16,0-2-4-16,0-1 0 0,1-2-5 16,-1 3 7-16,2 4 8 0,2 1-22 0,0 3 14 15,1 2-21-15,3 0-13 0,2 0 29 16,-4-1-24-16,5-1 28 0,-2-5 1 0,-1 2-30 0,1-8 14 0,1 0-13 16,-5-3 15-16,2-2 16 0,-4-3-6 15,-1-2-3-15,2-2-15 0,-6-1-3 0,2-3-4 16,-4-2 4-16,2 1 26 0,-5-2-19 15,2-1 19-15,-2-1-17 0,-1 1-14 0,2-2 27 0,-2 1-18 16,0-1 18-16,0 0-7 0,0 0-16 0,0 0 19 16,0 0-12-16,0 0-2 0,0 0 25 15,0 0-18-15,-3 0 3 0,1 0-22 0,0 0-26 16,-1-1-24-16,0 1-17 0,0-2-9 16,2 2-52-16,1 0-46 0,0 0-107 0,0 0-256 0,0 2-703 15</inkml:trace>
  <inkml:trace contextRef="#ctx0" brushRef="#br0" timeOffset="123264.3095">10211 17900 2386 0,'0'0'200'0,"0"0"51"15,0 0-40-15,0 0-36 0,0 0-40 0,0 0-64 0,0 0-32 0,0 0-3 16,0 0 9-16,0 0-8 0,0 0-3 16,0 0-10-16,0 0-14 0,0 0 10 15,-23 120-7-15,35-92 7 0,-1 1-5 0,0 2-25 16,0-4 18-16,0 0-21 0,-1-1 15 0,-2-1 10 16,-1-3-15-16,3-3 15 0,-4-1-18 0,-2-3-4 15,1-5 4-15,-2-2 2 0,-1-4 20 0,0 0 11 16,0-4 15-16,-2 0-15 0,0-2-27 0,-2-4 14 15,2-3-27-15,0-2 23 0,-2-3 9 16,2-3-20-16,-2-1 19 0,1-3-23 0,0-3 12 16,0-2 6-16,1-2-23 0,0-1 37 15,0-2-21-15,0 1-15 0,-2 2 17 16,5-1-18-16,0 3 24 0,0 4 4 0,3 3-1 0,-3 2-13 16,4 3-18-16,-4 2 9 0,5 5-5 0,-2 3 7 15,2 2 13-15,0 2-16 0,2 5-3 0,1 4 2 16,-1 3-8-16,6 4 24 15,-4 1 14-15,0 2-23 0,4 1 0 0,-4 1-24 0,0 2-11 16,-1-1 21-16,1-1 11 0,-1-1 4 0,-2-4 5 16,-1 1-1-16,0-6-15 0,-5-3 8 15,4-1 1-15,-5-4 5 0,-1 0 13 16,2-3-13-16,0 0 3 0,-1-4-14 0,0-5 1 0,1-1 14 16,2-4-7-16,-2-1 14 0,3-2-6 15,-3-3-9-15,4-1 6 0,-4-1-10 0,1-3 13 16,3 0 12-16,2-4 13 0,2-7-18 0,2 1-32 0,1 2-10 15,-1 7-8-15,-2 10 17 0,-2 6 23 16,-1 4 1-16,-2 1-9 0,0 4 1 16,-1-1-2-16,1 1 0 0,4 1 2 0,-2 3 4 0,2 5-1 15,-1 3-6-15,-1-1-1 0,-2 0 4 16,3 2 12-16,-2 2 7 0,1 1 1 0,1 2-11 16,1 1-17-16,0 3-5 0,-2 1-5 0,2 2 10 15,0-1 8-15,-2 0 3 0,1-1-19 0,-2 0-27 16,2-3-32-16,-1-1-12 0,2-4-21 15,0-1-23-15,-1-4-44 0,1-4-124 0,0-4-208 16,-2-1-645-16,-4 0-128 0</inkml:trace>
  <inkml:trace contextRef="#ctx0" brushRef="#br0" timeOffset="123727.2301">10828 17520 149 0,'0'0'568'16,"0"0"-47"-16,0 0-124 0,0 0-63 0,-124-105-53 15,94 93-65-15,0 1-38 0,-2 6-36 0,0 1-23 16,-3 4-13-16,1 0-19 0,1 5-18 16,-4 1-8-16,4 4-10 15,-1 3-11-15,0 5-1 0,3 2-12 0,-2 6-6 0,2 1-6 16,-2 5-7-16,1 2 3 16,-1 5-13-16,10-2 11 0,-1-1-4 0,5 1 2 15,3-2 23-15,-4 6-21 0,4 5 0 0,-1 3 2 0,0 5-17 16,3 6 8-16,3-2-18 0,3-4-3 0,5-8-2 0,3-6 27 15,0-9 24-15,3 4-12 0,5-2-8 16,0 3-12-16,5-1-31 0,1 1 16 0,6 0 5 16,0-2-13-16,4 0 21 0,4-1-17 0,4-2 7 15,3-1-13-15,2-2 13 16,4-1 32-16,4-4-12 0,1-3 29 0,2-4-18 16,3-6-7-16,2-4 30 0,1-5-8 0,0-1 15 0,-2-8 6 15,2-4-32-15,12-11 17 0,6-12-8 0,5-11-21 16,2-12 26-16,-12-4-23 0,-11-1 2 15,-14-3-7-15,-10 2-2 16,-11 2 12-16,-9-1-1 0,-7-3 20 0,-5-16-7 0,-13-12-23 0,-11-10-6 16,-9 6-10-16,-5 14 2 0,-4 15 15 0,-9 15 6 15,-8 6 0-15,-7 11-12 0,-8 10 4 0,-8 12-6 16,-9 15-6-16,-11 12-12 0,-14 24-43 16,-16 21-82-16,24-4-287 0,35-13-964 15</inkml:trace>
  <inkml:trace contextRef="#ctx0" brushRef="#br0" timeOffset="126303.5396">11890 18120 343 0,'0'0'548'0,"0"0"-59"16,0 0-51-16,0 0-86 0,0 0-66 16,0 0-73-16,0 0-53 0,0 0-43 15,0 0-33-15,0 0-34 0,0 0-27 0,0 0-15 16,-66-44 0-16,71 46 13 0,1 5 28 0,4 2 1 16,1 3-12-16,4 1-12 0,1 2-25 0,3 2 4 15,1 4 11-15,0-1-11 0,2 2 9 0,-1 1-14 16,2-1-14-16,-1 1 11 0,-2-3-5 15,3-3 24-15,-2-3 23 16,-1-5-22-16,1-2 1 0,0-6-14 16,2-1-16-16,1-5 21 0,4-6 14 0,1-6 3 15,5-2 2-15,0-5-1 16,2-3-21-16,0-4 3 0,0-1 15 0,-1-1-7 0,-2-1 14 0,0 0-15 0,-3 2-5 0,-3 1-10 16,1 1-2-16,-6 3 13 0,-3 2-17 0,-1 5 20 0,-4 5-5 15,-2-1-11-15,-3 7 2 0,-2 1-9 16,-4 4 8-16,1 2 5 0,-2 2-17 0,-2 0 16 15,2 0-31-15,-2 5-11 0,0 0-17 16,1 5-45-16,-1 0-62 0,3 2-97 16,3 1-172-16,-4-2-639 15,2-4-437-15</inkml:trace>
  <inkml:trace contextRef="#ctx0" brushRef="#br0" timeOffset="127077.2687">21101 17379 1232 0,'0'0'240'0,"0"0"18"0,0 0-7 15,0 0-14-15,0 0-29 0,0 0-11 0,0 0-35 16,0 0-21-16,0 0-18 0,0 0-23 0,0-123-19 15,4 113-19-15,4 0-16 0,-3 0-3 16,0 6-4-16,-1-1-5 0,0 5-4 0,-2-2-9 16,-1 2-9-16,2 0-5 0,1 0-2 15,-1 4 3-15,2 4 6 0,0 5-2 0,-1 1-3 0,1 4 2 16,-2 3-5-16,3 3 6 0,-4 2 2 16,2 4 1-16,-3-2-2 0,-1 2-6 0,2 2 2 15,-2-2-2-15,0-1 1 0,1-2 2 16,-1-2-3-16,0-3-3 0,2-3-3 0,3-5-4 0,0-2-1 15,2-3 5-15,1-1 9 0,2-4 3 16,4-3 4-16,6-1 1 0,7-9-5 0,11-10 6 16,11-6 5-16,9-6-7 0,6-5 0 15,7-3-10-15,1-5-4 0,7-2 1 16,-2-2-4-16,0-3 11 0,0 1-1 0,-4 2-1 16,-8 3 0-16,-5 5-7 0,-7 6 0 0,-6 5 0 0,-9 3 4 0,-7 7-1 15,-8 3-1-15,-5 3 3 0,-6 4-5 16,-5 3 8-16,-4 1 5 0,-2 4 0 0,-1 0 8 15,0 1-13-15,0 0-4 0,-1 0 0 0,-3 0-6 16,-4 0 5-16,-2 0 0 0,-4 2-4 16,0 1-3-16,1 0-3 0,1 2-10 0,1-1-8 15,0 1-13-15,4 1-25 0,-1 1-43 16,-2 1-91-16,1-2-215 0,5-1-857 0,-2-2-514 16</inkml:trace>
  <inkml:trace contextRef="#ctx0" brushRef="#br0" timeOffset="387889.0057">11540 17005 0 0,'0'0'0'0,"0"0"55"0,0 0 292 0,0 0-13 16,0 0-24-16,0 0-37 0,0 0-42 0,0 0-29 15,0 0-18-15,0 0-35 0,-61-130-7 16,50 119-12-16,1-1-24 0,-2 1-13 0,1 0-5 15,1 0-16-15,-1 2-9 0,0-2-9 0,1 2-17 16,-1-1 4-16,-4-1-2 0,3 1-5 0,-1 0-1 16,-2 1-4-16,2 0 1 0,-2 1 1 0,-1 3-3 15,0-1-3-15,-1 0-1 0,-3 2 0 16,-3-1 0 0,-2 2-3-16,-2-1-7 0,-2 1-3 0,0 1-3 0,-4 0-1 15,1 1 1-15,-4 0 4 0,-1 1 0 0,-1 1-3 16,-3 4 4-16,1-2-4 0,1 2 1 0,0 1 5 15,-1 0 0-15,1 4-4 0,-2 0-2 0,-2 4 5 16,0 1-4-16,-3-1 3 0,-2 4 4 0,0 3-7 0,0-2 6 16,-3 4-4-16,0 1-2 0,1 2 12 15,-1 4-8-15,0 0 4 0,2 0-4 0,0 5-9 16,2 0 1-16,0 2-4 0,0 2 2 0,5-1-5 16,0 6 3-16,3-1 2 0,-1 1-7 15,8 2 3-15,2-3-3 0,8 4-1 0,3-3 8 16,3 1-6-16,4 1 4 0,6 4-4 0,1-7-7 15,3-2 7-15,0-5 5 0,3-2 8 0,-1 8 4 16,0 2-15-16,1 7 0 0,0 5-20 0,3 3-4 16,3 3 11-16,-1-8-6 0,-1-5 26 0,3-9-8 15,-1-4 5-15,-3-1-15 0,4 5-23 16,3-1 16-16,-2 1-24 0,1 2 5 16,2-1-2-16,0 3-28 0,1-2 3 0,4 3-34 0,2-1 17 15,-1 1 22-15,4 0 29 0,1 1 37 0,5-2-64 16,-1-1-12-16,4-4 3 0,4 0-35 15,2-7 91-15,1-6 7 0,5-15-46 0,2-11 78 0,4 0-13 16,2 0 267-16,2 0 83 0,6 0-23 0,1 0 27 16,3 0-306-16,1 0-64 15,4 0 0-15,1 0-105 16,4 0 23-16,-2-16-36 0,3-15 201 16,2-2-26-16,-3-5-18 0,5-2 15 0,14-14-18 0,14-13 0 0,12-11-74 0,8-10-29 15,-16 3 12-15,-14 0-16 0,-13 2 97 16,-14 2 9-16,-3-17-9 0,-7-16 2 0,-4-10-32 15,-11-4 6-15,-14 17-9 0,-13 14 5 0,-9 12 16 16,-8 5-8-16,0 0 9 0,-12 1-9 0,-4 6-6 16,-7 3 12-16,-4 5-8 0,-6 8 6 15,-5 5-1-15,-7 6-12 0,-4 4 4 0,-8 10-7 0,-6 7 4 16,-8 7 3-16,-9 7-2 0,-7 8 3 16,-6 3-5-16,-4 9-5 15,-5 8-5-15,-2 7-6 0,-3 8-6 0,0 5-16 16,3 6-14-16,6 4-34 0,6 5-68 0,10 1-140 0,23-12-814 15,21-13-675-15</inkml:trace>
  <inkml:trace contextRef="#ctx0" brushRef="#br0" timeOffset="389408.4245">20922 17548 901 0,'0'0'223'0,"0"0"-49"0,0 0 55 15,0 0 26-15,0 0-7 0,0 0-31 0,0 0-90 0,0 0-34 16,0 0-7-16,0 0 19 0,19-123 5 16,-20 114-23-16,-6 1-9 0,3-2-17 15,-6 2-5-15,2-2-8 0,-2 0-2 0,-2 0-2 16,0 1-7-16,-5-1 0 0,1 2-13 0,-5-2-8 0,0 1 5 15,-3 1-7-15,-1 2 5 16,-5 1 2-16,-1 2-7 0,-3 1 2 0,-1-1-3 16,-4 1-2-16,0 0 3 0,-1 2 1 0,2 0 0 15,-5 0-7-15,1 0 1 0,0 0-1 0,0 0 6 16,-2 0 5-16,0 0-4 0,2 0 6 0,1 0-5 16,0 0-1-16,2 0 6 0,3 1-7 15,0 2-2-15,1 3 1 0,1 1-8 0,0 1 2 0,0 0-2 16,0 3-4-16,1 2 5 0,-1 3-3 15,-2 4-1-15,-4 4-2 0,3 3-2 0,-2 1 0 0,1 4 2 16,-2 0 0-16,0 4 0 0,-1 2 1 16,1 5-4-16,5-5-4 0,5-4 6 15,5-4 4-15,2-2 15 0,-2 3-2 0,-3 3-15 0,0 1-6 16,-2 5-10-16,-1 5 11 0,-2-2 11 0,2 3-9 16,2-1 2-16,1 1-11 0,3-1-10 15,7-13 15-15,1 1 2 0,5-5 39 0,2-4 10 16,-3 6-14-16,4-3-12 0,1-1-49 0,-2 3-1 15,5 1-3-15,-1 1 1 0,-2 1 22 16,4 1-15-16,1 2 7 0,2 0-11 16,1 2-42-16,1-1 16 0,-1 1-28 15,8 3 21-15,0-5 82 0,6 1-43 0,0 0 29 0,6-2-34 0,0 0-54 16,5-4 48-16,3-1-33 0,4-3 29 0,3-2-3 16,1-8-63-16,6-11 26 0,1-5-49 15,4 0 246-15,2 0 64 0,3 0-1 0,1 0 36 16,5 0-264-16,2 0 26 0,2 0 23 0,1 0 49 15,2 0 62-15,1 0-22 16,-1 0 33-16,1 0-31 0,2 0 4 0,-2 0 50 0,4 0-85 16,-3 0-62-16,-1 0 0 15,2 0 0-15,-5 0 0 0,2-6 0 0,-3-18-14 0,-1-11-98 0,-1-9 186 16,-2-3-22-16,14-15-52 0,9-14-16 0,9-14-32 16,1-12 2-16,-9 2 5 0,-12 4 57 0,-10 4 1 15,-13 10-12-15,-6 5 3 0,-6-8 21 16,-4-4-17-16,-5-2 3 0,-10 5-15 15,-9 17-17-15,-8 13 21 0,-7 10 2 0,-6 1 8 0,-5 2 1 16,-9 3-3-16,-4-3-6 0,-7 5-5 16,-9-2 2-16,-5 5-1 0,-7 2 1 0,-7 3-3 15,0 5 0-15,-5 4 0 0,-4 0 0 0,1 4 0 16,-1 2 0-16,0 5 0 0,3 3 0 16,-1 6 0-16,5 1 0 0,0 1 0 0,5 6 0 15,2 0 0-15,5 3 0 0,6 2 0 0,6 4 0 0,4 2 0 16,6-2-16-16,6 1-13 15,7 2-9-15,1-2-12 0,9 0-12 0,4 3-24 16,8 0-26-16,1-2-46 0,11 3-78 0,8-4-170 16,-1-4-758-16,-5-5-531 0</inkml:trace>
  <inkml:trace contextRef="#ctx0" brushRef="#br0" timeOffset="389949.3634">22694 17117 1376 0,'0'0'518'15,"0"0"-425"-15,0 0 45 0,0 0 51 16,0 0 8-16,0 0 13 0,-118 16-18 0,115-16-29 16,2 0-22-16,1 0-26 15,3-1-25-15,7-4-23 0,4 0-10 0,11-6-13 0,5 0-9 0,9-5 6 16,7-3-4-16,13-3 3 0,8 1 4 15,8-4-14-15,5-2-3 0,4 1-9 0,7-2-4 16,1-2 0-16,5 0-3 16,-2-1 4-1,0 2-8-15,3-2 2 0,-5 0-3 0,-4-1-2 0,-6 3 10 0,-1 1-6 0,-6 2 0 16,-6-1-5-16,-6 4-7 0,-10 1 4 0,-3 2 0 0,-11 2 4 16,-3 3 3-16,-12 4-2 0,-5 2-3 0,-6 2-5 15,-7 2 2-15,-2 3 2 0,-4 1 1 16,-1 1 6-16,0 0-8 0,0 0-4 0,-7 0-7 15,-4 3-11-15,-5 4-11 0,-8 3-14 0,-6 4-12 16,-4 4-19-16,-6 2-23 0,-3 1-30 0,-2 4-57 16,2 3-82-16,-5 1-218 15,15-7-675-15,9-5-238 16</inkml:trace>
  <inkml:trace contextRef="#ctx0" brushRef="#br0" timeOffset="390284.3816">22872 17758 2539 0,'0'0'143'0,"0"0"-20"0,0 0 40 15,0 0-19-15,0 0-18 0,0 0 4 16,0 0-50-16,0 0-10 0,0 0-12 0,0 0-19 0,0 0 3 16,141-97-10-16,-73 63-3 0,6 2-5 15,8-1-5-15,4-1 0 0,5 3-2 16,2 0 3-16,1 2-5 0,0 1-2 0,4 1-3 15,-4-1-7-15,-2 1 1 0,-5 0-1 0,-2 3 5 16,-4 0 3-16,-5 2 0 0,-6 1-2 0,-5 3-5 16,-8 0 0-16,-7 3 3 0,-5 0-1 0,-8 4-1 15,-6 2-3-15,-5 1-3 0,-7 1 0 16,-4 1 3-16,-7 2 8 0,-1 0 5 0,-5 2 1 16,-1-2-5-16,-1 1-6 0,0-2-8 0,0 0 0 15,-1 2 1-15,-2 0 3 0,-4-1-8 16,1 0-6-16,-2 1-13 0,-3-3-16 0,-1 3-2 15,-2 1-19-15,1 0-15 0,-4 0-28 0,3-1-43 16,-3 0-57-16,0-2-117 0,5 2-313 0,6-1-696 16</inkml:trace>
  <inkml:trace contextRef="#ctx0" brushRef="#br0" timeOffset="390610.4165">24192 16149 1577 0,'0'0'288'0,"0"0"8"15,0 0-25-15,0 0-78 0,0 0-22 0,0 0-15 0,0 0-28 16,0 0-22-16,0 0-21 0,141-118-16 16,-99 118-12-16,9 5-12 0,1 7-15 0,4 5-6 15,-2 6-7-15,0 5 0 0,0 4 2 16,-4 4-5-16,-5 7-3 15,1 2-6-15,-4 6-3 0,-8 3 4 16,-1 3 3-16,-7 3 5 0,-7 2 5 0,-6 1-4 16,-10 0-5-16,-2 3 1 0,-7-1-2 0,-12 2-1 15,-4-4 1-15,-8-1-5 0,-9-3-6 0,-2-3 4 0,-5-1-1 0,-8-3 5 16,2-1 1-16,-4-5-3 0,-1-4 0 16,1-4-8-16,-1-2-5 0,-2-3-13 0,5-2-25 15,2-1-43-15,3-3-94 0,12-8-270 0,16-8-915 16</inkml:trace>
  <inkml:trace contextRef="#ctx0" brushRef="#br0" timeOffset="428958.8533">17149 14505 733 0,'0'0'-733'0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1-26T16:07:41.96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1738 1190 0 0,'0'0'70'15,"0"0"496"-15,0 0-67 0,0 0-87 0,0 0-108 0,0 0-66 16,0 0-52-16,0 0-37 0,0 0-40 16,0 0-19-16,0 0-16 0,0 0-24 0,-39-110-10 15,24 106-13-15,-1 4-12 0,-3-2 16 0,-4 4-4 16,-3 6 2-16,-4 3 1 0,0 3-4 15,-2 3-1-15,-4 3-4 0,2 4 0 0,0 2-6 16,-2 0-6-16,5 3 0 0,4 1-6 0,2-1-4 31,4 0 0-31,3-1-1 0,6-1 0 0,5-2-1 0,5-2 5 0,2-1 2 0,2-2 4 16,7-1 13-16,9-2 1 0,-1 0 3 0,14 2 2 16,10 1-6-16,8-2-5 0,5 0-8 0,-4-4-6 15,-7-1-3-15,-6-3 1 0,-5 1 7 0,-6 1-3 16,-3-1-2-16,-9-2-1 0,2 4-6 0,-10-3 2 15,1 1-4-15,-5 1 1 0,-2 1 0 16,0-1 2-16,-7 2 6 0,-5 0 1 0,-1 2 6 16,-6-1 4-16,-2 0 0 0,-2-3 4 15,-5 1-3-15,0-4-5 0,6 0 2 0,1-2-5 16,1-2 3-16,4-2 8 0,-2 2 0 0,0-2-1 16,-1 0-3-16,-2-1-14 0,1 0-15 15,-1 0-26-15,1-2-44 0,7-2-71 0,-2-3-157 0,10-1-486 16,0-1-820-16</inkml:trace>
  <inkml:trace contextRef="#ctx0" brushRef="#br0" timeOffset="215.8335">1952 1241 2068 0,'0'0'312'0,"0"0"-63"16,0 0-45-16,0 0-11 0,0 0-44 0,0 0-55 0,0 0-49 15,0 0-46-15,0 0-3 0,0 0 7 16,0 0-3-16,0 0 17 0,0 0 3 0,54 82 0 15,-45-47 5-15,0 3-1 0,-2 4-2 16,2 7-2-16,-2 2-3 0,0 3 2 0,-4 2-2 16,1-2-1-16,-1 2-6 0,-3-5-9 15,1 0-19-15,0-5-23 0,-1-4-27 0,0-6-46 16,0-5-48-16,0-5-86 0,-1-7-182 0,-1-4-549 16,0-7-501-16</inkml:trace>
  <inkml:trace contextRef="#ctx0" brushRef="#br0" timeOffset="983.454">1772 1725 1292 0,'0'0'406'0,"0"0"-133"16,0 0-122-16,0 0-75 0,0 0-34 15,0 0 4-15,120-73-1 0,-77 61-4 16,7 2-7-16,2 0-8 0,5 0-1 0,-2 0 1 15,2-1-7-15,-3 3 2 0,-2-1-4 0,-2 2-7 16,-6 1 2-16,-6 0-7 0,-2 2 3 0,-11 0 1 16,-6 3 2-16,-9-1 15 0,-2 1 46 15,-6 1 25-15,-2 0 10 0,0 0-8 0,0 0-48 0,-4 0-28 16,-3 3-11-16,-3 2-9 0,-2 3 3 0,-6 0 0 16,2 5-2-16,3 1 4 0,2-1-6 15,1 2-1-15,4 0 0 0,3 1-5 0,5-2 6 16,1-1 0-16,5 0 2 0,8-3 9 0,5-1-1 15,7-4 8-15,5-3 4 0,7-2-4 0,1-2 1 16,4-6-7-16,-2-3-2 0,0-1-3 16,-2-6-1-16,-1 0 0 0,-2-5-4 0,-2-2 6 15,-2-3-7-15,-5 0 3 0,-2-3 1 16,-1-2-5-16,-4-3 11 0,-3-1-4 16,-4-3-1-16,-2 7 10 0,-6 2-8 0,-1 6 8 0,-4 4 7 15,-2 0-13-15,0-1 1 0,-1 2-7 0,1 0 3 16,-4 3 11-16,1 2 16 0,0 3 4 0,0 3-12 15,-2 3-20-15,5 5-38 0,-2 1-6 16,0 6 10-16,-1 11 5 0,0 13 27 0,-1 12-6 16,-2 12-6-16,0 5 13 0,-1 4-12 0,0 4 10 15,0 5 2-15,2 1-8 0,-4 3 9 16,0-1 1-16,4-4-2 0,-3-7 5 0,0-8-7 0,6-8-5 16,1-13-2-16,0-11-4 0,1-8 4 15,0-7 2-15,0-5 13 0,0-4 15 0,0 0 28 16,0-8-1-16,0-7-12 15,0-7-9-15,-2-7-32 0,2-7 0 0,0-2 5 0,2-5-14 16,1-2 4-16,3-3-6 0,3-4-9 0,3-1 8 16,2 0-4-16,1 1 5 0,4 5 2 0,-2 4-2 15,4 8 1-15,2 6-6 0,1 5 1 0,0 4-9 16,3 6 2-16,1 2 1 0,1 5 4 0,2 3 8 16,0 4 1-16,0 1 4 0,-2 9 4 0,-4 3 0 15,-4 1 0-15,-6 4-1 0,-1 3-2 16,-6 1 2-16,-3 4 0 0,-4 2 4 0,-1 3-1 15,-4-1 0-15,-6 1 4 16,-7-3 2-16,-2-1 3 0,-4-4 3 0,-4-4 0 0,-3-1-3 16,0-6-2-16,0 1 1 0,3-4-5 0,-1-1 0 15,4-2-1-15,-2-3-3 0,4-1 5 0,-1-2-1 16,1 0-7-16,4 0-7 0,1-1-26 0,4-3-40 16,2 1-72-1,3-2-148-15,4 0-829 0,3 2-600 0</inkml:trace>
  <inkml:trace contextRef="#ctx0" brushRef="#br0" timeOffset="1788.3258">3822 1408 1402 0,'0'0'638'16,"0"0"-248"-16,0 0-120 0,0 0-65 0,0 0-49 0,0 0-46 0,0 0-38 15,0 0-27-15,0 0-25 0,0 0-6 16,0 0 0-16,0 0 3 0,0 0 1 0,124-32-5 16,-86 28-4-16,0-1-5 0,1-2 7 15,-3-1 1-15,0 0 0 0,0-3 5 0,-3-3-5 16,-1 2 0-16,-3-5 5 0,-4 1-1 0,-7 2 5 15,-3 0 9-15,-4 2 0 0,-2-3-2 0,0-3-2 16,-2-2-13-16,1-2-4 0,-5-3 4 16,0-2-11-16,-3-2-3 0,0 2-2 0,-1-1-8 15,-4-1 12-15,-5 4 2 0,4 2 0 0,-2 3 10 16,2 3-1-16,-3 2 6 0,3 4 10 0,1 2-10 16,2 4 3-16,0 1-15 0,0 2-17 0,1 2-6 15,0 1-5-15,0 6 10 0,-1 5 9 16,-1 2 15-16,0 7-10 15,-2 6-3-15,2 4 4 0,-2 17-7 0,-3 15 12 16,3 9-8-16,-1 8-5 0,0-7 4 0,2-11-4 0,-1-5 9 16,2-3-1-16,2-5 1 0,-1-3-1 0,1-7 0 15,-2-3-5-15,0-6-1 0,1-3-5 16,-2-6-5-16,1-3-4 0,1-5-9 0,1-2-6 0,-2-5-5 16,1-1-4-16,0-2 2 0,-1-1 8 15,-1-2 12-15,-4 0 8 0,-1 0 9 0,-2 0-1 16,-4-3-1-16,-1 0 4 0,-1-1-2 0,-2 1 1 15,-1 0 0-15,-2 1-6 0,-2 0 1 0,-2 1 0 16,-3 1 3-16,0-1 7 0,-1 1 3 0,0 0 0 16,0 0 1-16,1 1 1 0,4 2 4 0,-1-1 9 15,5 0 4-15,2 1-1 0,5-2 0 16,4 1-8-16,7-2-4 0,3 0-4 16,1 0-8-16,0 0-2 0,8 3 5 0,5 0 4 15,10 2 14-15,6-1 8 0,15-2 0 0,10-1-3 0,8-1-8 16,4 0-10-16,4-6-3 15,3 0-3-15,-3 0-2 0,0 0 4 0,-2 0-1 0,-1-2-1 16,-3 4 4-16,-8-2-3 0,-5 1-1 0,-7 2 1 16,-10-1-3-16,-10 2 2 0,-6 2-1 15,-11 0 1-15,-3 0 2 0,-4 0 2 0,0 0 3 16,0 0 4-16,0 0 0 0,-3 0 0 0,-3 0-2 16,0-1-5-16,-4 1-1 0,-1 0-6 15,2 0 3-15,1 0 2 0,4 0-6 0,1 0 1 16,3 0-8-16,0-1-18 0,0-1-22 0,4 1-47 15,6 0-60-15,5-1-142 0,-3-1-823 0,-3 2-634 16</inkml:trace>
  <inkml:trace contextRef="#ctx0" brushRef="#br0" timeOffset="1932.4922">5447 1425 2287 0,'0'0'258'0,"0"0"-124"0,0 0-41 15,0 0-47-15,0 0-24 0,0 0-18 0,0 0-44 16,0 0-59-16,0 0-84 0,0 0-236 0,0 0-628 16,0 0-9-16</inkml:trace>
  <inkml:trace contextRef="#ctx0" brushRef="#br0" timeOffset="2448.6097">1019 2416 871 0,'0'0'482'0,"0"0"-126"15,0 0-44-15,0 0-46 0,0 0-45 16,0 0-38-16,0 0-34 0,0 0-24 0,0 0-22 16,0 0-23-16,0 0-19 0,0 0-19 0,0 0-17 15,0 0-9-15,-50-31-9 0,50 31-3 0,0 0-3 16,0 0-3-16,0 0-1 0,0 0 1 15,0 2 3-15,2 0 10 0,6 2 21 0,3 1 10 16,7-1 7-16,5-1 0 0,10 1-15 0,15-3-1 16,24-1-3-16,30 2-14 0,26-4-1 0,9-6-7 15,1-2-3-15,-5-2 11 0,-3-1 0 0,4-2 2 16,3-2 1-16,2-1-2 0,4-1-3 0,2 1-1 16,-2 1 3-16,-5 0-1 0,-6 2 3 15,-4 2-4-15,-10 0-6 0,-8 3-1 16,-12 2-4-16,-12-1 2 0,-14 5 1 15,-14 0-2-15,-14 3 1 16,-16-2-4-16,-10 3-3 0,-12 0 2 0,-4 0-5 16,-2 0-5-16,-8 3 2 0,-6 1-11 0,-4 4-10 0,-5 1-9 0,-4 0-19 0,-1-1-24 15,-4 3-34-15,-3-2-61 0,2-1-143 0,7-2-505 16,9-2-841-16</inkml:trace>
  <inkml:trace contextRef="#ctx0" brushRef="#br0" timeOffset="2899.6876">1213 2667 1691 0,'0'0'158'0,"0"0"-56"0,0 0-6 15,0 0 13-15,-143 9 29 0,113-5 15 0,2-1-7 16,7 1-26-16,6-3-32 0,1 0-30 15,8 2-23-15,0-1-20 0,6 0 7 0,0 1 25 16,1 0 19-16,9 2 31 0,7 1 9 0,5-2-13 16,11 1-10-16,8 0-23 0,28-2-21 0,28-1-8 15,21-2-21-15,19-2-3 0,-10-3 1 16,-1-4-3-16,-8 1 15 0,4-4 3 0,6 0 0 16,-2-3 2-16,5-1 1 0,0-2-3 0,-3 3-3 15,-3-2-2-15,-6 1-1 0,-3-1 2 0,-5 3-2 16,-9-1-2-16,-6 2-3 0,-11 1-5 15,-12 3-1-15,-14 0 0 0,-14 4-3 16,-16 0 1-16,-11 2 4 0,-10 1 0 0,-5 1 10 16,-3 1-1-16,0 0-2 0,-7 0-1 0,1 0-9 0,-7 0-1 15,-3 1-2-15,-2 2 0 0,0-1 1 0,5-2-3 16,2 1 1-16,5 1-1 0,3-2-1 16,2 0 0-16,1 0-1 0,0 0-2 0,0 0 1 0,0 0-10 15,0 0-4-15,1 0-15 0,1 0-16 16,2 0-15-16,2 0-23 0,3 0-51 0,4 1-86 15,3 0-191-15,-5-1-767 16,-3 0-517-16</inkml:trace>
  <inkml:trace contextRef="#ctx0" brushRef="#br0" timeOffset="3744.7297">6629 1583 203 0,'0'0'695'16,"0"0"-126"-16,0 0-180 0,0 0-89 0,0 0-102 15,0 0-76-15,0 0-49 0,0 0-44 0,0 0-28 16,0 0-3-16,0 0 31 0,0 0 39 16,0 0 22-16,0 0 3 0,-8 116-16 0,7-82-18 15,-3 4 4-15,1 5-1 0,1 3-11 0,-1 6-14 16,-4 3-11-16,1 1-3 0,-1 4-3 0,-1-2 0 15,-1-3 1-15,3-6-5 0,0-8-3 16,0-8-3-16,3-7-7 0,0-6 2 16,-2-4 2-16,2-4 0 0,2-5 3 0,0-3 8 0,0-2 17 15,-1-2 21-15,-1 0 20 0,1-2-5 0,-3-7-19 16,-2-6-23-16,-7-7-21 0,0-3-5 16,0-5-3-16,-3-2 2 0,-1-6-3 0,3-2-2 15,-3-8-1-15,3-5-4 0,0-4 6 0,5-3-4 16,2-1 2-16,4-1 3 0,0 1-8 0,1 0 6 15,3 0-3-15,0 1-3 0,3 1 4 16,5 4-4-16,8 2 2 0,1 8-1 0,3 1-5 0,5 6 0 16,-4 8-6-16,-1 7 6 0,1 6 7 15,-1 5 7-15,0-1 4 0,1 1 1 0,1 3-4 16,5 2-12-16,-5 5 1 0,5 2 5 16,1 2-5-16,1 13-2 0,-1 9-1 0,1 7-5 15,-11 1 6-15,-4 4 10 0,-5 0 1 0,-6 2 1 0,1 3 0 16,-4 1 3-16,-8 2-1 0,-4-2 3 0,-5 0-2 15,2-2 0-15,-3-6 2 16,-2-3-1-16,-5-3 2 0,2-1-1 0,0-3 3 16,-3-3 1-16,3-1-1 0,1-2 2 0,2-3-4 15,3-4-3-15,4-3 0 0,3 0-5 0,1-1-4 16,3-2-6-16,2-2-27 0,4 1-39 0,0-3-55 16,0-1-32-16,9 0-46 0,3 0-176 0,0-5-616 15,-1 2-588-15</inkml:trace>
  <inkml:trace contextRef="#ctx0" brushRef="#br0" timeOffset="4432.3302">7096 1687 1285 0,'0'0'474'0,"0"0"-122"16,0 0-129-16,0 0-68 0,0 0-49 0,0 0-58 16,0 0-20-16,0 0 28 0,0 0 25 0,0 0 30 15,0 0 4-15,0 0-35 0,0 0-19 16,-37 122-22-16,32-100-5 0,-1 1-11 0,4 1-2 15,0-2-1-15,2 0-11 0,1-2 2 0,6-2 1 16,5-3-1-16,5-1 12 0,5-5 2 16,3-2-2-16,6-3 4 0,0-4-8 0,2 0-3 15,2-7 0-15,-5 0-4 0,-3-4 0 0,-2 0-4 16,-3-2 0-16,-3 1-4 0,-4-3 11 16,1-1 1-16,-5-1-2 15,-2 0 4-15,-1-2-9 0,-4 3 0 0,-3-2 2 0,0 2-6 0,-1 1 0 16,-1 2 1-16,0 2-2 0,0 3 5 0,-2 1-1 15,-3 2-2-15,4 2 1 0,0 2 3 0,-2-1-2 16,3 2 1-16,0 0-4 0,0 0-10 0,1 0-4 16,-1 3-12-16,-2 4 1 0,-3 4 9 0,-3 5 1 15,5 3 12-15,-3 2-1 0,5-1-5 16,2-1 4-16,0 1 1 0,4-2-2 16,6 1 8-16,6-2-6 0,-2-2 0 0,6-2 1 15,2-4-2-15,3-2 3 0,-2-5 0 0,5-2 0 0,1-3-3 16,-3-5 2-16,3-4 0 0,1-2 1 15,-3-4 5-15,-3-2-5 0,-2-2-1 0,-1 1 2 16,-1-2-8-16,-2-2 9 16,-1-2-2-16,-4-1 0 0,0-2 5 0,-2-2-10 15,-1 1 4-15,1-5 1 0,-4 1-4 0,1-1 6 0,-5 0-5 16,1 3 0-16,-2 3 2 0,-3 0-1 0,1 4 4 16,0 0-4-16,-1 2 4 0,-4 4-6 15,3 3 3-15,-5 4 4 0,5 1-3 0,-1 3 10 16,-2 2 0-16,4 0 1 0,-2 4 8 0,2 1-6 15,0 2-1-15,1 0 0 0,0 0-20 0,-3 0-5 16,3 2-16-16,-2 7-3 0,0 3 9 0,-4 8 10 16,3 2 11-16,-4 6 2 0,3 1-2 0,-5 6-1 15,5 1 2-15,-2 5 5 0,-1 6-4 0,3 2 3 16,-4 3-3-16,5-1 1 16,1-1 10-16,2-6-12 0,0-3 4 0,1-5-4 15,7-7-8-15,0-1 8 0,5-4 0 0,1-1-2 0,3-2 8 16,3-5-14-16,4 0 0 0,-2-5 2 15,7-6-10-15,-2-2 3 0,2-3-9 16,-3-1-14-16,2-8-18 0,-3-2-12 0,-1-3-34 0,-3-2-37 16,-2-4-54-16,-5-1-109 0,0-4-193 15,-6 6-549-15,-2 6-301 0</inkml:trace>
  <inkml:trace contextRef="#ctx0" brushRef="#br0" timeOffset="4631.4022">7911 1569 591 0,'0'0'780'0,"0"0"-192"15,0 0-151-15,0 0-62 0,0 0-118 0,0 0-77 16,0 0-54-16,0 0-44 0,0 0-28 0,0 0-40 16,0 0-17-16,0 0-4 0,0 0-3 15,0 0 7-15,47-44 5 0,-4 44-1 0,0 0-7 16,7 1-26-16,-2-1-54 0,1 0-82 0,0 1-183 16,-11-1-733-16,-12 0-567 0</inkml:trace>
  <inkml:trace contextRef="#ctx0" brushRef="#br0" timeOffset="5598.6826">9726 1626 599 0,'0'0'683'0,"0"0"-206"0,0 0-131 15,0 0-73-15,0 0-49 0,0 0-43 16,0 0-30-16,0 0-18 0,0 0-21 0,0 0-16 0,0 0-25 15,0 0-23-15,0 0-23 0,0 0-24 16,-57-102-2-16,42 112-3 0,-10 6 4 0,-6 6 8 16,-2 3-1-16,-6 3 2 0,0 2-1 0,3 2-3 15,-2-1 2-15,-2 3-5 0,6 0 3 16,4 2 1-16,3-1-1 0,8-4-4 16,6-2-2-16,5-4-2 15,8-4-3-15,0-2 8 0,11-5-1 0,9-4 3 0,9-6 7 16,8-4-1-16,8-1 5 0,5-9 0 0,2-5-3 0,-1-2-1 15,-1-4-4-15,-5 0 0 0,-7-4-2 0,0 1 6 16,-6 0 1-16,-5-1-1 0,-3-2 1 0,-3 0-4 16,-2 2-2-16,-4-3 1 0,-2 3-2 0,-4 1 1 15,-4 2 2-15,-4 1-3 0,1 3 1 0,-2 5-1 16,0 2 1-16,-3 3 0 0,-1 2-1 0,0 3-1 16,0 0-2-16,1 2-2 0,0 1-2 0,0 0-2 15,0 2-9-15,-5 7 6 0,-6 4 0 16,-2 7 2-16,-4 2 9 0,5 2-4 0,3 2-3 15,5 2 3-15,4 1 1 0,5 2-2 16,1 1 2-16,8 2-2 0,9 0-3 16,3-3 2-16,9-3-1 0,3-4 1 15,-1-7-2-15,5-4-2 0,-1-7 1 0,0-4-1 0,-2-2 2 0,1-6 3 16,-3-3 2-16,-3-6-3 0,0-3 0 16,-2-3-1-16,-7-1-4 0,-2-4 8 15,0-1 4-15,0-2-4 0,-4 0 3 0,-2-1-6 0,-3-3 0 16,-1 2 6-16,0-1-1 0,-3 1 3 0,-4 0-2 15,-2 4-6-15,-1 1 2 0,0 6 0 16,0 5 3-16,-1 2 5 0,-2 6-3 0,-1 3 2 16,1 2-4-16,2 2-9 0,-2 0-13 0,-4 5-3 15,-2 8 2-15,-2 8 4 0,-3 6 17 0,1 6 0 16,2 0-2-16,5 2 1 16,5 0 0-16,1-2 1 0,9 3-1 0,5-5-1 0,5 2-1 0,2-6-2 15,5-6 2-15,4-3 1 16,2-7 3-16,4-4-1 0,2-5 1 0,2-2 0 15,0-6-4-15,2-6 4 0,-2-2 0 0,-2-3 2 16,-2-4 3-16,-3-3-3 0,-1-1 1 0,-2-3-2 0,-2-1-2 16,-1-1 4-16,-5-2 0 0,-3-3 0 15,-3 0 2-15,-3 0-2 0,-5 4 0 16,-2 2 4-16,-5 5 2 0,-1 2 0 0,0 5 0 16,-1 3-1-16,-4 4 0 0,-1 3 4 0,0 4 4 15,2 0-5-15,-1 3-5 0,1 0-8 0,-3 3-7 16,-6 7 2-16,-4 4 0 0,-5 7 7 0,-2 5 1 15,1 1-3-15,4 3 1 0,2 2-2 16,6 2 0-16,2 2 4 0,5-1 0 0,4-1-2 16,2-1 0-16,3-3-3 0,6 0-4 0,6-2-3 15,5-3-6-15,6-1-17 0,5-4-26 0,6 0-51 16,1-3-73-16,6-2-199 16,-9-6-743-16,-15-6-563 0</inkml:trace>
  <inkml:trace contextRef="#ctx0" brushRef="#br0" timeOffset="6700.1098">12191 2084 966 0,'0'0'247'0,"0"0"25"16,0 0 14-16,0 0 3 0,0 0-19 0,0 0-25 16,0 0-50-16,0 0-30 0,0 0-17 15,0 0-23-15,0 0-16 0,0 0-21 0,0 0-36 16,0 0-25-16,-46-24-22 0,61 8-10 0,4-6 0 15,7-2 0-15,6-1 3 0,3-3-2 16,7-1 3-16,2 1 1 0,3-3 3 0,-2-1-3 0,0-4-4 16,-3 1 7-16,-2-4-1 15,0 0 4-15,-4-5 7 0,-5 1-3 16,-5-1-5-16,-5 2 0 0,-3 3-3 0,-4 1 7 16,-5 3 5-16,-2 3 1 15,-4 3 0-15,0 7-6 0,-3 6 3 0,0 4 9 0,0 3 1 0,0 1 5 0,0 3 4 16,-1 0-18-16,-1 1-7 0,-1 4-21 0,-1 0-18 15,-5 10 4-15,-6 12 9 0,-3 9 11 0,-5 6 7 16,1 4 2-16,0 6-8 0,3 4 7 0,4 1 3 16,5 2 4-16,5 0 4 0,5-2-7 15,0-6 0-15,11-4-3 0,7-4-2 0,3-5 3 16,5-5 2-16,4-6-1 0,5-4-2 0,1-7 1 16,6-3-2-16,1-6 0 0,2-2 5 0,-1-6-2 15,2-6-1-15,-2-8-4 0,-3-1-6 16,0-4 3-16,-5-2 1 0,-4-5 5 0,-1-4 9 15,-2-2-8-15,-1-5-4 0,-6 0 1 0,-1-5-7 16,-2 2 6-16,-6 3 4 0,-4 0-3 0,0 2 5 16,-6 1-4-16,-3 8-2 0,0 7 1 15,0 5 4-15,-3 3 7 0,-1 1 1 0,-2 2-10 16,0 0-5-16,2 3 5 0,-2 0 2 0,2 3 6 16,0 4-9-16,1 1-44 0,-1 3 1 0,2 5-2 15,-5 11 11-15,1 9 28 0,-3 10 3 0,0 5-2 16,2 4 5-16,1 0 3 0,2 1-2 15,4 4 4-15,-2 1-3 0,2 1 4 0,-2 1 1 16,1 0-4-16,2-4-1 0,-1-3-4 0,2-4-11 16,1-8-7-16,6-7-5 0,0-6-4 15,2-9 9-15,-1-4 7 0,0-6 6 0,3-1 9 16,3-1 0-16,1-9 1 0,2-2-2 0,3-2-5 16,-1-4 0-16,2 0 0 0,-3-3-4 0,1 0 3 15,-1-3 2-15,0 0 0 0,1-2 2 16,-1 4 0-16,-4-1-3 15,0 2 5-15,-4 2 1 0,0 3 0 0,-3 2-1 0,-1 3-2 0,-3 3-3 16,-1 3-1-16,-3 3-7 0,0 1-28 16,2 1-56-16,1 1-16 0,0 7 9 0,4 5 28 15,2 6 60-15,1 2 18 0,0 2 5 0,6 4-1 16,-2-2 3-16,5 1 1 0,3 0 3 0,2-3 5 16,6-2-2-16,1-3-1 0,6-4-2 15,-2-3-1-15,1-4-3 0,2-3 0 0,-3-4 0 16,1 0-3-16,-1-9 1 0,-5 0 0 0,-3-7 2 15,-3-1 5-15,-2-2 5 0,0 0-1 16,-4-2 0-16,-1-1 4 0,1 1 7 0,-7-3 2 0,2-1 5 16,-5 2 5-16,-3-2-7 0,0 3 18 15,-5 1 10-15,-1 5 1 0,0 3 6 0,0 2-11 16,-3 4-10-16,-1 2-9 0,2 2-8 0,0 2-10 16,-3 1-14-16,-1 1-10 0,-8 7-3 0,-3 5 0 15,-8 3 5-15,1 4 4 0,-2 1-5 0,5 3 1 16,5 2-5-16,4 1 1 0,6-1 8 15,4 0-5-15,2 2 0 0,13-1-3 16,0-4-8-16,9 0 0 0,6-1-7 0,2-7-10 0,3-1-16 16,3-3-15-16,-3-2-23 0,-1-3-28 15,-3-2-44-15,-7-2-73 0,-3-2-80 0,-4-2-164 16,-7-2-452-16,-2 0-256 0</inkml:trace>
  <inkml:trace contextRef="#ctx0" brushRef="#br0" timeOffset="6931.773">12474 1533 1076 0,'0'0'617'16,"0"0"-381"-16,0 0 24 0,-124-1-51 0,116 1-51 15,6 1-94-15,2 3-71 0,12-1-7 0,6 2 22 16,11 1 45-16,13 0 21 0,12 0-10 15,12 0-31-15,10-3-65 0,8 3-143 16,-19-4-639-16,-19 1-769 0</inkml:trace>
  <inkml:trace contextRef="#ctx0" brushRef="#br0" timeOffset="8493.6293">15838 1619 0 0,'0'0'0'16,"0"0"438"-16,0 0 69 0,0 0-58 0,0 0-74 15,0 0-81-15,0 0-44 0,67-116-38 0,-63 102-32 16,-4 2-17-16,0 0-22 0,0 2-20 15,0 1-18-15,-1 5-15 0,-3-1-8 0,0 3-9 16,2 1-14-16,0 1-22 0,0 0-13 0,-4 0-18 16,-4 8-5-16,-10 5 6 0,-10 5-2 0,-4 7 4 15,-5 3-3-15,-1 1-3 0,3 1-2 0,5 0-1 16,6 4 6-16,0 2-2 0,9 0-1 16,5 2-3-16,9-6-2 0,3-1 1 15,3-5-3-15,15-3 2 0,4-3 2 0,10-4-1 16,6-4 3-16,3-5 3 0,8-5-2 0,-1 0 4 15,0-4-3-15,2-5-3 0,-4-4-2 0,-3 0-6 16,-5-3 1-16,-5-2-3 16,-3 1 6-16,-6-2 1 0,-4-1 2 0,-2-3 4 15,-6 1-6-15,2-1 8 0,-9-2-2 0,2 2 2 0,-6 0 1 0,-1 4-7 16,0 1 5-16,-1 5 1 0,-6 0-3 16,2 2 2-16,-4 2-4 0,-1 3-3 15,-1 1 0-15,-5 3-3 0,3 0 2 0,-6 9-1 16,0 2 1-16,-1 3-2 0,2 3-6 0,7 3-4 15,7 1-6-15,5 0 0 0,8 3 5 0,12 0 7 16,11 2 9-16,14-1 2 0,9 0 3 0,8-2-6 16,13-5-12-16,0 0-15 0,5-7-21 0,-1-2-11 15,-1-7-3-15,-5-2 6 0,-2 0 5 16,-5-6 6-16,-6-3 8 0,-7 0 11 16,-7-5 10-16,-5 0 13 0,-8-2 3 0,-5-2 6 15,-5 2 6-15,-7-4-1 0,-4-1 11 0,-6 2 3 16,0 0 2-16,-6 0 9 0,-2 2 6 0,1 2 12 15,0 0 3-15,-7 1-2 0,-2 2 2 0,-1 4-16 16,-3 1-9-16,-6 1-7 0,-2 2-17 0,-5 4 2 16,-1 0-5-16,-2 5-2 0,2 2-1 0,4 4-5 15,4 1 1-15,5 3 0 0,5 2-4 0,7 1-5 16,2 3 1-16,14 1-2 0,7-1 11 16,7 2 5-16,12-3 4 0,4-6 0 0,10-2 0 15,4-4-7-15,1-4-1 0,3 0 2 16,-2-4-10-16,-2 0 4 0,-5-9-4 0,-1-2 0 15,-7-6 7-15,-1-4 3 0,-9-2 5 0,-2-4 4 16,-5-2-2-16,-1-7 1 0,-4 0 0 0,-3-5-2 16,-3-1-2-16,-4-1 4 0,-2-3-3 15,-2 5 0-15,-4 4 3 0,-2 2-7 0,-3 5 3 16,0 0-2-16,-1-1-2 0,-5-1 4 0,-1 2-1 16,-4 1 6-16,2 4 1 0,-1 3 0 0,1 7-3 15,0 2-7-15,0 8-13 0,1 3-3 16,-2 2-3-16,1 10 5 0,1 4 11 0,-3 5 2 15,-1 6 10-15,1 16-6 0,-1 11-2 0,2 10 0 16,3 4-6-16,7-3 5 0,0-6 1 0,7-3 7 16,-1 0-4-16,4-1 1 0,3-6 3 0,0-5-10 15,1-8 5-15,0-9-1 0,0-7-4 16,-3-6 4-16,-2-5-3 0,2-3 5 0,-1-4 6 16,0-1 2-16,7-8 6 0,-1-4-3 0,7-2-1 15,-1-2-9-15,1-5-2 0,0 3 0 16,1-3-4-16,-1-4 7 0,-1 0-2 0,0 2-1 0,-1 1 1 15,-3 3-5-15,0 5 1 16,-5 5 1-16,-1 2-8 0,-5 3 0 0,1 3-8 0,-2 1-7 16,-1 1-1-16,-1 0 0 0,2 5 6 15,1 3 4-15,-2 3 6 0,5 6-1 0,-1 2 6 0,-1 2 2 16,0 3 1-16,1 0 3 0,1 1-5 16,0-2-20-16,0-2-24 0,1 2-36 0,3-4-53 15,-1-2-74-15,4-3-162 0,-6-5-460 0,-3-4-686 16</inkml:trace>
  <inkml:trace contextRef="#ctx0" brushRef="#br0" timeOffset="8664.1294">18132 1047 1171 0,'0'0'291'0,"0"0"-168"16,0 0-37-16,0 0-51 0,0 0-79 0,0 0-60 15,0 0-99-15,0 0-304 0,0 0-341 0</inkml:trace>
  <inkml:trace contextRef="#ctx0" brushRef="#br0" timeOffset="10295.779">18721 1605 86 0,'0'0'827'0,"0"0"-231"16,0 0-213-16,0 0-145 0,0 0-122 15,0 0-69-15,0 0-40 0,0 0-15 0,0 0 51 16,0 0 43-16,0 0 27 0,0 0 9 15,0 0-51-15,-51 121-31 0,43-93-16 0,0-2-8 0,-2 2 2 16,6-2-4-16,0-1 10 0,4-1-10 16,0-4-2-16,3-1 6 0,2-4-10 0,5-3 12 15,0-2 6-15,1-4 4 0,6-2 12 0,2-4 5 16,5 0 1-16,3-2-4 0,4-8-10 0,0-2-8 16,0-1-8-16,-3-3-1 0,-3-1-7 0,-2 0 1 15,-2-3-4-15,-3-2-4 0,1 2 5 0,-3-4-10 16,0 1 3-16,0 2 0 15,-2 1-3-15,-2 2 4 0,-3 0-2 0,0 6-3 16,-3 1 6-16,-2 5-4 0,-3 4-2 0,0 2-4 16,-1 0-20-16,0 0-27 0,2 0-51 0,-2 6 5 15,2 4 20-15,1 4 30 0,0 4 56 16,1 1 1-16,0 3-3 0,-1 0 2 0,2 1-2 16,-1 0 3-16,2-1-1 0,0-2 6 0,3 0 1 0,0-3-5 15,2-3 7-15,3-3-7 0,0-5 4 16,1-2 5-16,2-4-5 0,2 0 2 15,1-8-5-15,2-1-5 0,2-3 5 0,-2-3-6 16,1 0 1-16,-2-2 5 0,0-1-2 0,-4-1-1 0,1-2 0 16,-4 0 1-16,0 0-6 0,1 0 7 15,-2 0 0-15,-1 4-5 0,-3 2 6 0,0 4 1 16,-8 3 10-16,1 4 16 0,0 3-6 0,-1 1-4 16,-1 0-21-16,0 0-25 0,0 0-19 15,0 1-34-15,0 5 3 0,1 5 20 0,-2 3 24 16,1 5 32-16,0 1 8 0,0 1-9 0,1 1-2 15,0 0 4-15,3 1-1 0,4-2 0 16,2 1 4-16,1-2 1 0,1-3 3 0,7-3 1 16,3-3 0-16,6-5 3 0,0-3-3 15,5-2-2-15,-1-2-5 0,3-7-8 0,-1-3 1 0,-3-3 1 16,0-3-3-16,-4 0 2 0,-3-6-1 0,0-2-1 16,-1-3 0-16,1-6 1 0,-1-4 1 15,1-5-4-15,1-4-1 0,1-5-7 0,-2-2-3 16,-4 6 1-16,-7 2-4 0,0 6 14 0,-3 5 0 15,-4-5-3-15,3-1 9 0,-4 0-16 16,2-3 5-16,-2 2 13 0,-2 1-1 16,-3 3 14-16,0 7 9 0,0 3 10 0,0 6 14 15,0 5 8-15,-4 4 4 0,1 2-20 0,1 5-24 16,2 1-32-16,-3 5-45 0,0 0 3 0,0 5 4 0,1 7 29 16,1 4 36-16,-6 6-10 0,3 4 12 15,-4 9-14-15,0 6 0 0,-2 16 10 0,0 16-8 16,-3 10 2-16,3 2 4 0,2-8-3 0,6-7 4 15,1-11 0-15,2-1-5 0,5-7-4 0,8-10-5 16,3-7-1-16,2-11-2 0,2-6 3 0,2-7 0 16,-1-3 5-16,0-5 0 0,6-2-1 0,-2-4 0 15,1-6-2-15,2-3-1 0,-2-5 3 16,-3 0 1-16,2-4 0 0,-3-2 2 0,-1 1-4 16,-2-4 0-16,0 4-1 0,-3 1 2 15,-3 1 2-15,-2 6 1 0,-2 1 2 0,-3 5 1 0,-5 3 4 16,-1 3 2-16,-1 1-4 0,0 2-12 15,0 0-22-15,0 0-33 0,0 4-27 16,-1 2 11-16,0 3 21 0,-4 4 29 16,1 4 31-16,3 2-7 0,1 1-1 0,0 0 2 15,0-1-1-15,0 3 5 0,8-3-1 0,-2 1-1 0,2-3 0 16,5-1 1-16,0-2-1 0,2-1 2 0,2-4 1 16,-1-1 1-16,0-6-6 0,3 0 0 0,-1-1-5 15,0-2-2-15,-1-3 6 0,2-5 1 16,-3-2 1-16,-1 1 0 0,3-4 2 0,-6 1-2 15,1-2 2-15,2-1 3 0,-2 0-4 0,-3-1-1 16,1 0-1-16,-1 2 1 0,0 1-1 0,-3 3-1 16,-2 0 0-16,3 3-2 0,-5 2 2 15,3 2 3-15,-4 0-4 0,1 0-4 0,-1 2-7 16,1 1-9-16,-1 1-4 0,1 0-1 0,3 0-6 16,-1 1 2-16,1 5-5 0,1 0 6 15,-2 2 10-15,3 3 8 0,1 0 3 0,-3 1 3 16,0 4-2-16,3-3 3 0,-4 1 5 0,2 0 1 15,1-3 4-15,3-1 3 0,-1-2 1 0,0-3-3 16,2-3 7-16,-2 1 4 0,1-3 3 0,2 1 4 16,0-1-4-16,-1-4-3 0,-1-2 0 0,-2 0-1 15,3-2 4-15,-3-1-1 0,1 1-3 0,-2-3-1 16,2-1-8-16,-3 0-5 0,-1 2 2 16,2 1 0-16,-2 0 1 0,0 3 3 0,-2 0-6 15,1-1-8-15,1 1 3 0,1 1-2 16,1-1 1-16,0 0 4 0,-1 1-3 0,3 0-3 15,-2 0 0-15,1 2 1 0,2-1 2 0,-1 0 2 16,0 1-2-16,3 1 2 0,-3 0-3 0,-2 1-1 16,0 1 6-16,0 0-4 0,-4 0 2 15,1 0-1-15,-3 0-2 0,-1 0-2 0,1 0-3 16,1 0 1-16,-1 1-1 0,0 0 5 0,-1 1 1 16,0 1 2-16,3 0 0 0,-1-1-4 0,-1 2 4 15,-1-2-1-15,1 1 2 0,1 2 3 16,0-1-6-16,-1 1 2 0,-1 1 0 0,3 0-1 15,-2 0 4-15,0 1-3 0,-1-2-14 0,-1 1-28 16,0-1-35-16,0 2-58 0,-3 1-67 0,-3-2-110 16,3-1-353-16,-3-2-724 0</inkml:trace>
  <inkml:trace contextRef="#ctx0" brushRef="#br0" timeOffset="10480.0527">20509 1283 751 0,'0'0'689'0,"0"0"-319"0,0 0-146 15,0 0-97-15,0 0-66 0,0 0-46 16,0 0-17-16,0 0-11 0,0 0 3 0,0 0 10 16,137-81-3-16,-97 80-87 0,-9 1-312 0,-12 0-1007 15</inkml:trace>
  <inkml:trace contextRef="#ctx0" brushRef="#br0" timeOffset="11390.3402">22260 2080 1857 0,'0'0'234'0,"0"0"12"0,0 0-59 0,0 0-55 0,0 0-30 16,0 0-38-16,0 0-24 0,0 0-10 0,0 0-6 16,0 0 7-16,98-118 3 0,-75 98-4 0,2 0-3 15,2-3-6-15,4 0 0 0,-2-2-3 0,2 0 1 16,-2-3 0-16,-1 0 1 0,-3-3 1 16,2 0-2-16,-5-4 0 0,-1 1-8 0,-2-2 4 0,-4 2 3 15,2-2-3-15,-6 1 1 0,0 3-5 16,-4 1-7-16,-2 4 2 0,2 6 2 15,-6 4 4-15,0 4 8 0,0 5 0 16,-1 0-3-16,3 1 5 0,-3 0-1 0,0 2-4 16,0 2-3-16,0 0-28 0,0 3-32 0,-5 1-2 15,-3 12-1-15,-4 4 19 0,-2 9 30 0,-4 2 5 0,-1 5 5 16,2 3-4-16,2 1-7 0,3 0 2 16,-3 3 0-16,9-3 3 0,0 1 2 15,3-1-3-15,4-3 1 0,-1-4-1 0,6-4-1 0,5-3 2 16,4-2 2-16,3-6-1 0,4-1 1 0,2-4-2 15,6-3 1-15,1-3 3 0,4-3 3 16,-2-1 0-16,-2-4-3 0,-1-5 4 0,1 0-6 16,-4-5 5-16,-3 0-3 0,-3-2 1 0,0-1 2 15,-1-3-6-15,-2 1 4 0,-1-3-6 16,-4 0 0-16,-1 3 2 0,-1 1-1 0,-2 0-3 16,1 6-3-16,-3 1-1 0,-3 1-4 0,2 4 6 15,-3 4-2-15,-2 0-7 0,0 2-11 0,2 0-14 16,-1 0-10-16,2 1 9 0,4 7 9 0,1 1 13 15,2 5 12-15,1 2 0 0,-1 3-4 16,1 0 8-16,1 2-4 0,-3 1 2 0,-2-3 0 16,1 2-10-16,-1 0-16 0,-1-1-22 0,-2-3-18 15,0-1-11-15,-2-3 4 0,-2-4 12 16,1-3 19-16,2-5 10 0,-3 1 14 0,1-2 18 16,1 0-5-16,4-7 8 0,4-1 1 0,0-5-11 15,7-1 6-15,-4-1 1 0,4-2 0 0,0-1 3 16,1-1 3-16,-2-1-2 0,0-1 3 15,2 0-1-15,-1 2 1 0,-4 1 9 0,2 3 6 16,-3 3 9-16,-2 2 7 0,-1 0 7 0,-2 4-4 16,-4 3-7-16,2 2-11 0,-3 1-15 0,2 0-6 15,0 1-4-15,4 2 0 0,0 4 1 16,0 2-2-16,2 0 5 0,-1 1-1 0,1 0-1 16,2 2 5-16,-2-1-2 0,8 1 7 0,-1 0 2 15,3-1-3-15,3-2-10 0,4 0-28 0,2-1-49 16,1-2-108-16,-9-2-304 0,-4 0-716 15</inkml:trace>
  <inkml:trace contextRef="#ctx0" brushRef="#br0" timeOffset="12692.6547">24808 2016 0 0,'0'0'0'0,"0"0"0"0,0 0 0 0,0 0 0 0,0 0 0 15,0 0 0-15,0 0 0 0,0 0 0 16,0 0 0-16,0 0 4 0,0 0 80 0,0 0-2 15,0 0 25-15,0 0 36 0,-6 5 48 0,6-5 51 16,0 0 23-16,0 0 7 0,0 0-13 0,0 0-28 16,0 0-37-16,0 0-31 0,0 0-25 15,0 0-26-15,0 0-11 0,0 0-18 0,0 0-20 16,0 0-7-16,0 0-23 0,0 0-8 0,0 0-8 16,0 0-12-16,0 0 1 0,0 0-4 0,0 0-3 15,0 0-1-15,0 0 0 0,0 0-2 16,-1 0 1-16,1 0 1 0,0 0-5 0,0 0 0 0,0 0 4 15,0 0-10-15,0 1 8 16,0-1 0-16,0 0-6 0,0 0 12 0,0 0-10 0,0 0 3 16,0 0-1-16,0 0-4 0,0 0 7 15,0 0-1-15,0 0 3 0,0 0 2 0,0 0-3 16,0 0 0-16,0 0 2 0,0 0 0 0,0 0 0 16,0 0 2-16,0 0-1 15,0 0-2-15,0 0 6 0,0 0 0 0,0 0 1 0,0 0 5 16,0 0-7-16,0 0 1 0,0 0-1 0,0 0-6 15,0 0 6-15,0 0-1 0,0 0-5 0,0 0 1 16,0 0-12-16,0 0-15 0,0 0-30 0,0 0-62 16,0 0-116-16,0 0-132 0,1 0-91 15,3 0-323-15,-2 0 65 0</inkml:trace>
  <inkml:trace contextRef="#ctx0" brushRef="#br0" timeOffset="13924.5499">23063 1852 553 0,'0'0'327'0,"0"0"-10"0,0 0-37 0,0 0-56 15,0 0-39-15,0 0-37 0,0 0-31 16,-136-35-14-16,108 33-15 0,-9 2-1 0,2-1-13 16,-4 1-13-16,0 0-13 0,-2-1-6 0,8 2 3 15,4 0-6-15,8 0-2 0,5-2-2 0,11 1-14 16,4 0-21-16,1 0-35 0,13 1 9 16,14-1 6-16,16-1 19 0,17-1 33 0,14-4-17 15,13 1-5-15,6 1-5 0,3-2 0 16,4-1 0-16,-2-1-2 0,-4 0 2 0,-3 1-1 0,-11-1-2 15,-8 2 2-15,-10-2-4 0,-10 2 3 16,-12 0 2-16,-9 2-4 0,-11 1 3 0,-9 1 10 16,-4 1 18-16,-6 1 13 0,-1-1 7 0,-4 1-27 15,-9 0-27-15,-4-2-18 0,-10 2-7 0,-11 2 15 16,-4 2 8-16,-9 1 4 0,-2 2 4 16,-7 0-2-16,-3 1-1 0,-6-1 2 0,-1 1-2 15,-1 0 1-15,-4 1 3 0,-1-1 0 16,3-1-1-16,2 0 1 0,6-3-5 0,8 0 1 15,13-2 0-15,14-1 3 0,12 0-5 0,14-1-53 0,6 0-4 16,17 0 2-16,11-1 7 0,7-3 50 16,13-4 5-16,8 2-4 0,4-3-1 0,2 0-2 15,5-1-2-15,-1-2-4 0,-2 1 6 0,1-3-4 16,-4 1 4-16,-5 2 2 0,-7-3-4 16,-10 7 4-16,-8-2 0 0,-11 3 4 0,-5 1 13 15,-9 4 21-15,-6 0 22 0,-2-2 12 0,-1 2-32 16,-6 1-38-16,-6-4-32 0,-7 4-20 0,-9 0 16 15,-11 3 19-15,-5 2 10 0,-10 2 7 16,-1 1 4-16,-6 2-3 0,-5 1 2 0,-3 2-3 16,-1 1-1-16,-5 2 2 0,-3 1-2 0,-2-3 4 15,1 1-1-15,6 0 0 0,6-3-2 16,10-2 0-16,16-3-3 0,17 0-14 16,10-2-27-16,15 2-13 0,14-1 4 0,13-1 14 0,21-4 28 0,15 0 10 15,16-5-5-15,5-3-3 0,10-2-2 16,0-1 0-16,-2-1-3 0,-1-2 3 0,-1-2-3 15,-4-2 3-15,1-1 5 0,-5-3 1 0,-7 1 1 16,-8 1 1-16,-7 0-3 0,-12 4 0 16,-9 2 3-16,-11 2 4 0,-11 3 15 0,-11 1 4 15,-6 1-8-15,-2 0-13 0,-16 1-19 0,-4 0-13 16,-10 2 8-16,-7 2 3 0,-11 1 6 16,-2-1 8-16,-9 3 0 0,-4 1 6 0,-7 2 2 15,-4-1-1-15,-3 2 1 0,-2 1 2 0,-2 3-4 16,1-1 1-16,1 0 1 0,5-1-1 0,9 1 1 15,13-3 1-15,16 0-8 0,18-2-69 16,17 0-19-16,10-2-5 0,21 0 8 0,17 0 64 16,11-1 17-16,12-1 4 0,6-4-3 0,8-3 0 15,1-1 3-15,2 0 0 0,-3 0 0 0,-1 1 3 16,-6-2-3-16,-5 1-2 0,-8 1 2 16,-9 0-1-16,-7 1 4 0,-13-1 5 0,-6 3 1 15,-13-1 30-15,-8 3 44 0,-6 1 1 0,-6 0-11 16,-10 1-30-16,-8 0-45 0,-7 0-1 0,-10 0 6 15,-3 3 2-15,-8 3 2 0,-5-1-2 0,-4 4 3 16,0 0-7-16,-1 0-64 0,2 3-210 0,17-5-726 16,13-1-150-16</inkml:trace>
  <inkml:trace contextRef="#ctx0" brushRef="#br0" timeOffset="16325.667">24555 1625 0 0,'0'0'657'0,"0"0"-69"0,0 0-111 0,0 0-109 0,0 0-91 15,0 0-67-15,0 0-52 0,0 0-32 0,0 0-21 16,0 0-28-16,0 0-17 0,0 0-18 0,-106-101-12 16,76 101-7-16,-4 8-1 0,-7 2-2 15,-2 3-3-15,-4 3 8 0,0 1-4 0,-1 2-3 16,5 2 2-16,4 2-12 0,3 1 0 0,10 1-3 15,1 1-6-15,12-1 3 0,3-1-5 0,8-3-2 16,2-1 3-16,12-4-1 0,5 0 4 16,8-5 5-16,11-3 5 0,6-5-2 15,9-2 2-15,3-1-2 0,-1-3-5 0,1-6 6 0,-5-1-4 16,-4-1-4-16,-5 0 6 0,-7-3-8 16,-2-1 4-16,-4 0 5 0,-8-3-7 0,-3-1 10 0,-2-1 1 15,-5 0-1-15,-3-2 6 0,-2 2-5 16,-1 2-3-16,-2 0 1 0,-2 3-3 0,1 4-1 15,0 1 1-15,-3 3-3 0,-1 2-1 0,3 0 2 16,-1 2 1-16,1 2-5 0,-1 0 1 16,-2 1-10-16,1 2-7 0,-5 6 6 0,-4 4-8 15,-3 6 17-15,-1-1 1 16,-1 5-4-16,4 1 7 0,2 1-9 0,3 3 3 0,1 1 3 16,6-2-4-16,1-1 2 0,6-2-2 0,7-7-4 15,7-2 1-15,5-5 4 0,8-3 4 16,4-3-2-16,7-3 3 0,1-8-6 0,4-3-5 0,-2-4 4 15,-1-3-4-15,-2-4 7 0,1-7 1 16,-4-3-2-16,-2-5 5 0,0-5-6 0,-3-2 2 16,2-2 2-16,-5 2-4 0,-5 2 2 0,-5 4 5 15,-1 3-4-15,-1-2-3 0,2-3 2 0,-5-3-5 16,3 2 3-16,-2-3 8 0,-3 3-8 16,-4 4 5-16,-2 2 3 0,-4 6-10 0,-3 5 19 15,-4 4 0-15,1 3-4 0,-1 6 15 16,-5 3-22-16,-1 3-3 0,-2 4 6 0,-3 1-12 0,-3 7 11 15,-3 5-4-15,-1 5-6 0,-4 5 6 0,0 6 0 16,-2 6 5-16,0 8-1 0,-4 17-1 16,-1 14-8-16,6 14 1 0,4 1-1 0,10-10-4 15,10-11 11-15,4-9-2 0,12-6-4 0,8-5 0 16,5-9-2-16,4-5-2 0,9-8 5 0,2-6-2 16,1-5 0-16,4-6 0 0,-3-5-5 15,5-3 3-15,-4-1-4 0,3-8-1 0,-5 1 2 16,-2-3-1-16,-5 0 2 0,-2-6 2 15,-5 0 1-15,-2-5 3 0,-4 0 2 0,-4 0-1 0,-2-6 1 16,-4 4 1-16,-2-1-3 0,-2 2 1 16,-4 1 6-16,-2 1-5 0,-4 2 5 0,-1 0-4 15,-1 3-7-15,-1 0 4 0,-4 1-1 0,-2 3 2 16,-1 0-1-16,-2 1 0 0,-2 3-2 16,-1 1 0-16,-1 1 3 0,-2 5-4 0,-4 1 3 15,-2 0-1-15,-4 8-3 0,-3 4 7 16,-1 1-5-16,2 3 3 0,1 0 0 15,1 3-3-15,3 1-1 0,4 2 0 16,6 1 0-16,2 2 1 0,3 1-1 0,5 0 1 0,4 0-3 0,2-3-1 0,8-1 1 16,5-4 1-16,7-4 0 0,2-3 2 15,4-4 3-15,6-1-1 0,0-5 2 0,3-1 1 16,-3 0-2-16,2-3-3 0,-4-4 0 0,-1-2-2 16,-3-1-2-16,-3 0 4 0,-1-3-2 0,-1 1 1 15,-1-2-3-15,-2-1-2 0,-2 1 2 16,-1-2 3-16,-5-1 5 0,2 2 0 0,-3-1-2 15,1 1-2-15,-3-1 1 0,0 5-1 16,0 1 4-16,-2 1-1 0,-1 2 0 0,-2 1-4 16,1 1 0-16,-2 3 1 0,-1 0-1 15,0 2-7-15,-2-1-13 0,0 1-17 0,1 0-18 0,3 0 2 16,2 1 13-16,4-1 18 0,3 0 19 0,5 1 12 16,2 0-3-16,-2 0 1 0,4-1 4 15,-4 1 1-15,1 1 2 0,-1-2 2 0,0-2-2 16,-1-2-2-16,-2-2 4 0,0 0-1 0,-1-1 6 15,-1-2 2-15,-2 0 2 0,-1-2-1 0,-3 1-1 16,-1 1-3-16,0-1-1 0,-2 0 0 16,-1 0-2-16,-1 2 0 0,-1 1-2 15,-1 1-2-15,-1 0 3 0,1 3-2 0,0 1 1 0,0-2-1 16,0 4-2-16,0-2-1 0,0 1-1 0,0 0-2 16,0 0 0-16,0 1 1 0,0 0 0 0,0 0-5 15,0 0 0-15,0-1-3 0,0 1 2 16,0 0 3-16,0-1-4 0,0 1-1 0,0 0-4 15,0 0-2-15,0 0 0 16,0 0-1-16,0 0 4 0,0 0 0 0,0 0 5 16,0 0-5-16,0 0-2 0,0 0-1 0,0 0 2 15,1 0 5-15,-1 0 0 0,0 0-3 16,2 0-6-16,4 0 5 0,0 0 4 0,4 0 3 0,3 0 4 0,-2 0-3 16,-1 0-5-16,0 1-1 0,-3 2 3 15,1 0-3-15,-1 1 2 0,2 1 3 0,-3 2-5 16,3 2 0-16,-3 1-2 0,0 2-2 0,3 1 5 15,-2 4 2-15,-3-1 2 0,1 1 1 0,-1 1-2 16,1 1-2-16,-3 0 5 0,1-1-2 0,-2 0-1 16,2-2 4-16,1-4-4 0,-1 1-1 15,2-1 2-15,0-5-1 0,4 1 3 0,-1-2 7 16,5-3 3-16,5-2 0 0,5 1-4 16,4-2 0-16,3-4-6 0,1-3 0 0,0 0 4 15,-1-4 4-15,-3-2-3 0,-1 1 1 0,-1-4 0 16,-3 2-5-16,-6-1 7 0,0 1 0 0,-3 0-1 15,-3 0 1-15,-3 0 1 0,-2 1 1 0,0 1-1 16,-3 0 2-16,-2 4-4 0,-2 0-4 0,1 1-8 16,-3 2-8-16,2 2 2 0,-3 2-5 15,-4 1 4-15,0 0-1 0,-1 3-2 0,-6 7 2 16,1 1 4-16,-3 4-1 0,0 2 3 0,1 4 5 16,2 3-2-16,2 5-1 0,6 6-2 0,4 3 0 15,3 5 3-15,3 4 6 0,6 4 1 16,3 2-3-16,3 3-3 0,1 1-2 0,-2 4 3 15,1 2 0-15,-4 3 2 0,-1 4 4 0,1-1-6 16,-3 0 1-16,-3 1 0 0,-2-8-6 0,-3-3 5 16,2-8 3-16,-5-8-1 15,-4-8 4-15,-2-8-3 0,-5-7 3 0,-1-3 3 0,-3-6 2 16,-2-4 5-16,-2-6 1 0,0-1 0 0,-2-3-3 16,2-8-1-16,-3-1-2 0,0-6-1 0,-2-1 0 15,-1-4-5-15,2-2-1 0,-1-3-4 16,4-2-3-16,-3-2 2 0,5-4 2 0,5 0 0 15,1-3 3-15,8 0-4 0,5 1-3 16,4-2-3-16,12 1-4 0,9-4 1 0,9 0 0 0,12 0 1 16,6-1-6-16,7-1-19 0,9 1-28 15,4 2-39-15,7 0-55 0,4 2-96 0,-1 2-273 16,-18 11-671-16,-20 7-101 0</inkml:trace>
  <inkml:trace contextRef="#ctx0" brushRef="#br0" timeOffset="17754.0286">28147 1687 1696 0,'0'0'264'0,"0"0"-7"0,0 0-37 0,0 0-27 16,0 0-24-16,0 0-46 0,0 0-56 0,0 0-40 16,0 0-17-16,0 0 3 0,0 0 6 0,0 0 10 15,0 0-4-15,-121 88-6 0,107-58 2 16,-3 0-3-16,5 2-4 0,0-3 1 0,4 2-4 15,2-3-1-15,6 1 0 0,0-1-2 0,6-5 5 16,7-1 4-16,5-4 3 0,7-2 0 0,6-4 1 16,4-5-2-1,7-3 1-15,2-4 0 0,1 1-4 0,-3-10-4 0,-2-2-5 0,-4-3 1 16,-3-4-1-16,-5 1 3 0,-3-2 0 0,-3-2 4 16,-4-2-5-16,-2-1-7 0,-3-2-3 0,-4 1-8 15,-3 2 8-15,-1 0 3 0,-3 0-1 16,-2 4 7-16,0 2-8 0,0 1 0 0,0 5 3 15,-1 2-4-15,-2 2 2 0,2 2 0 0,-3 3-1 16,3 2-4-16,1 0-11 0,0 0-7 16,0 0-18-16,0 4-13 0,0 1 12 0,0 4 8 0,0 3 17 15,1 4 24-15,1-2-7 0,5 3 0 16,2 1 2-16,2-3-6 0,7 2 6 0,4-5 1 16,0 2 0-16,5-4-4 0,3-1 4 0,-1-2 1 15,0-3-7-15,-2-2 4 0,0-2-5 0,-4 0-3 16,-3-1 4-16,-1-4 2 0,-1-2 2 0,-2-3 0 15,2 0 1-15,-5-1-2 0,3-2 1 16,-3-3 1-16,-2 0 1 0,2-1 3 0,-2-1-1 16,-4 2-5-16,2-1 2 0,-1 3-2 0,-5 1 1 15,2 1 6-15,-3 4-3 0,-1 1 3 16,-1 3-1-16,0 0 2 0,0 3-2 0,0 1 4 16,0 0-6-16,0 0-7 0,0 0-9 15,0 0-21-15,0 0-12 0,0 0-13 0,0 5 10 16,-1 3 11-16,1 1 20 0,0 3 16 0,0 3-2 0,0-2-2 15,3-1 5-15,5 2 4 0,0-3-4 16,2 0 7-16,4 0-6 0,2-2-3 0,3 2 7 16,3-3 0-16,0-2 1 0,0-2-1 15,0 0-3-15,-2-3-6 0,0-1 6 0,0 1-1 16,-4-4 1-16,-2-3 10 0,-3 0-9 0,0 0 1 16,2-1 3-16,-5 1-5 0,1-1 4 0,-2-1 2 15,2 1-3-15,-4-1-5 0,3-3 4 0,-1 2-1 16,-3-3-1-16,4 0 0 0,-2-1 0 0,-1 2 0 15,3-1 0-15,-4 0 2 0,2 2-2 16,-3-1 0-16,1 0 2 0,0 2 1 0,-4 3-2 16,2 2-2-16,-2 1-1 0,0 2-3 15,1 1-6-15,-1 0-8 0,0 0-14 0,0 0-28 0,0 0-28 16,0 5 8-16,5 3 18 0,-3 2 34 16,0 4 29-16,6 2 3 0,-4 3-4 0,4 0-5 15,3 1 7-15,3-2 0 0,2 2 6 0,4-3 1 16,3-1 4-16,6-1-1 0,1-2-1 15,3-1 1-15,3-4-1 0,-4-2 2 0,0-2 1 16,1-4-2-16,0 1-4 0,-2-1-6 0,-3-5-2 16,4 0-2-16,-3-4-2 0,-2-2 2 0,2-1-3 15,-5-2 1-15,2-4 2 0,-4 1 0 16,-2-4 3-16,1-2-3 0,-2-3 3 0,-1 0-3 16,-3-1-3-16,1 0 2 0,-3 0-1 0,-3 0 2 15,0 0 2-15,-3 1-2 0,-3 0 0 0,2 1-1 16,-5 3 2-16,1 1 2 0,-1 3-1 0,-1 4 2 15,-1 5 5-15,1 2 8 0,0-2 7 0,0 4 9 16,0-2 3-16,-2 2-10 0,1 0-3 16,1 2-28-16,-1 2-31 0,0 1-3 0,-2 2-3 15,1 10 14-15,-2 4 26 0,-1 5 1 0,0 4 4 16,-1 0 1-16,1 3-3 0,-1 0 2 16,2 3-5-16,-3 1 8 0,1 0-3 0,2 4 2 15,-3 0 4-15,4 1-7 0,0 0 5 16,-1-1 0-16,3-5-1 0,2-3 1 0,-1-7-3 0,4-6-4 15,0-2 2-15,0-4-4 0,3-3 6 16,-2-3 1-16,-1-3 3 0,-2 0 10 0,7 0 3 16,2-6 4-16,4 0-6 0,0-3-4 0,2-4-5 15,2 0-4-15,-3-1 3 0,3-2-6 16,1 3 0-16,-1-3 1 0,-1 2-4 0,-2 1 2 16,2-2-3-16,0 2-2 0,0 2 5 0,-4 2-4 15,2 1 1-15,-4 2-5 0,1 4-4 0,-2 0-2 16,-2 4-1-16,2-2 3 0,-1 6-1 15,0 1 4-15,1 5 5 0,-1-1 3 16,1 3 3-16,3 1-1 0,-2 1-1 0,0 0 1 0,-1-2-3 16,0 0 5-16,5-2 1 0,-3-1 2 0,1-2 8 15,3-1 0-15,3-1 4 0,-1-2 0 16,3-2-1-16,1-2 3 0,6 0-4 0,1-1-3 0,1-1-4 16,5-4-9-16,-4 0-20 0,-1-4-34 15,-1-1-54-15,-5-4-134 0,-4 5-536 16,-6 0-881-16</inkml:trace>
  <inkml:trace contextRef="#ctx0" brushRef="#br0" timeOffset="19009.504">1679 4192 0 0,'0'0'179'16,"0"0"441"-16,0 0-97 0,0 0-42 0,0 0-86 16,0 0-106-16,0 0-77 0,-123 6-50 15,116-6-37-15,7 1-37 0,0-1-35 16,0 1-30-16,0-1-17 0,0 0-11 0,0 0-9 0,0 0-6 15,0 0-6-15,7 0-6 0,-2 0 28 16,9-1 25-16,7-4 15 0,10-3 19 0,7-4-17 16,8-5-14-16,3 0-6 0,1-4-5 15,-3 2-2-15,-1-2-2 0,-7 3 1 0,-7-2-2 16,-6 3 3-16,-7-1 3 0,-2 4 5 16,-7 1 3-16,-2 0 2 0,-5 3 0 15,1 2 0-15,-2 1-1 0,-2 4 0 0,0 2 0 0,0-1-4 0,0 2-9 16,0 0-15-16,0 0-16 0,0 0-19 0,-4 3-12 15,2 5 9-15,-2 4 14 0,-2 4 16 16,0 3 15-16,2-1-2 0,1 1 0 0,3-3-1 0,0 1 1 16,4-1 0-16,7-1-1 0,6-1 1 15,4-4 1-15,7-2 5 0,4-5 3 0,2-2 2 16,6-5-1-16,4-6-5 0,1-4-6 0,-3-3-5 16,3-5 0-16,-3-2 1 0,-7-3 3 15,3-3 1-15,-5-2 1 0,-3-5 2 0,0-4 0 16,-3-1 2-16,-2-6-1 0,3 0 0 0,-6-2 1 15,-2 0 1-15,-3 0 0 0,-3 0 3 16,-3 1 0-16,-3 3-1 0,-4 2 2 0,-1 5-1 16,-3 4 3-16,0 6 7 0,-2 4 2 0,-2 6 8 15,0 5 1-15,-1 4 4 0,1 2 0 0,0 3-1 16,2 4-6-16,1 1-13 0,0 0-19 16,-1 3-18-16,-1 8 0 0,-1 5 2 0,2 5 13 15,-3 5 12-15,1 3-1 0,2 1 0 0,-2 6 2 16,2 1-2-16,2 5 2 0,-1 3-1 0,1 3 0 15,-1 4 1-15,-2 3 3 0,2 2 1 0,-1 0-2 16,1 0-3-16,1-1 0 0,0-2 0 0,1-4 0 16,-1-4-2-16,6-6 0 0,2-4-3 15,2-4 2-15,2-2 3 0,0-7-1 16,7-5 5-16,-2-3-3 0,5-5 0 0,-1-3-1 16,4-4-5-16,2-3 0 15,1-2-10-15,1-6-18 0,-2-3-20 0,1-3-38 0,-3-4-45 0,-2-2-88 16,-1-2-214-16,-8 4-644 0,-6 6-530 15</inkml:trace>
  <inkml:trace contextRef="#ctx0" brushRef="#br0" timeOffset="19306.1405">2543 3737 2068 0,'0'0'358'16,"0"0"-57"-16,0 0-67 0,0 0-62 0,0 0-47 15,0 0-41-15,0 0-34 0,0 0-21 16,0 0-23-16,0 0-8 0,135-68 6 0,-76 56-4 16,0-1 2-16,2 0 2 0,0 3-1 0,-1-2 1 15,-2 1-1-15,-3 0 0 0,-3-2 0 0,-4 3 3 16,-3 0-1-16,-5 2 1 0,1 0 5 0,-4 4 2 16,-6-2 0-16,-8 1 2 0,-6 1-4 0,-5 1-4 15,-7 3 1-15,-2 0 1 0,-3 0 4 16,0 0 5-16,0 0 2 0,0 0-2 0,0 0-3 15,0 0-5-15,-3 0-3 0,0 0-4 0,-5 1-2 16,0 1-2-16,-3 1-3 0,0 0-11 0,0 2-25 16,-1 0-39-16,2 1-67 0,6-1-128 15,-2 2-523-15,5-4-894 0</inkml:trace>
  <inkml:trace contextRef="#ctx0" brushRef="#br0" timeOffset="20495.5064">4977 3973 0 0,'0'0'0'16,"0"0"0"-16,0 0 0 0,0 0 0 0,0 0 0 16,0 0 0-16,0 0 337 0,0 0 92 0,0 0-63 15,0 0-45-15,0 0-39 0,0 0-36 0,0 0-27 16,0 0-32-16,49-85-29 0,-49 79-30 0,0-1-15 16,0 1-14-16,-1 0-11 0,-3-1-10 15,-1 0-13-15,1 1-7 0,-2-1-12 0,-1 2-7 16,-1-1-6-16,-2 0-7 0,-1 1-3 0,-2 0-6 15,0-1-2-15,-7 1-5 0,0-1 2 16,-1 4 1-16,-4 0 1 0,-2 1 1 0,-2 1-2 16,-2-2-2-16,-3 7-3 0,-2 3-2 0,-5 4 1 15,1-1 0-15,-2 5 0 0,-2 4 0 16,2 2-2-16,-1-1-2 0,4 5 0 0,1 0-2 16,5 2-2-16,4-1 1 0,5 1-2 15,7 1 0-15,2 0-1 0,4-1-1 0,8-1 2 16,3-1-1-16,0-5 0 0,6-2 0 0,6-2-1 15,4-5 1-15,3-1 1 0,8-3 2 0,4-6 4 0,10-2 3 16,4-5 2-16,7-8-1 0,4-2-1 16,2-5-1-16,1-4-3 0,1-2 1 0,0-1-1 15,-3-2-1-15,-3-1-1 0,-8 1 1 0,-5-3-1 16,-6 4 0-16,-4-5 0 0,-2 0-1 0,-8 0 3 16,-2-2-3-16,-7 1 2 0,-2 1 1 15,-5 3-2-15,-4 0 3 0,-1 3-1 16,0 0-2-16,-5 4 1 0,-1 0-1 15,-1 2-1-15,-1-1 1 0,0 2 1 0,1 1-1 16,0-1 1-16,-1 3 0 0,2 0-1 16,1 3 3-16,0 1-2 0,1 4-1 0,2 1-2 0,1 2-4 0,-1 2 3 15,2 3-3-15,-1-1-2 0,1 2-9 0,0 0-33 16,-1 0-35-16,1 2 1 0,0 2 0 16,-2 1 18-16,2 3 15 0,-2 1-31 0,-1 1-27 15,-2 4-41-15,-1-3-79 0,0 3-140 0,-3-4-455 16,7-2-548-16</inkml:trace>
  <inkml:trace contextRef="#ctx0" brushRef="#br0" timeOffset="20810.1013">4900 3181 1449 0,'0'0'882'0,"0"0"-589"15,0 0-48-15,0 0-51 0,0 0-33 0,0 0-27 16,0 0-39-16,0 0-44 0,0 0-30 16,0 0-25-16,0 0-6 0,0 0 5 15,0 0 9-15,0 0 10 0,-37 33 6 0,30 10 3 0,3 7-3 16,-5 7-2-16,0 7 1 0,0 9-4 16,-2 7-1-16,1 5-1 0,0 5-2 0,-1-1 0 15,1 0-3-15,4-5 0 0,1-3-2 0,-1-5 1 16,2-6-5-16,3-4 1 0,1-8-1 15,0-5-2-15,0-8 4 0,0-6-11 0,0-6-9 16,2-5-16-16,1-5-30 0,0-4-29 0,0-8-45 16,-3-2-60-16,1-7-36 0,-1-2-153 15,0 0-698-15,0-4-405 0</inkml:trace>
  <inkml:trace contextRef="#ctx0" brushRef="#br0" timeOffset="21152.4157">4413 4092 2250 0,'0'0'200'0,"0"0"-28"0,0 0-106 16,0 0-33-16,0 0-16 0,0 0 1 15,133-76 3-15,-81 66 0 0,9 0 0 0,10 2 2 0,3-2-4 16,6 0 3-16,0 0-4 0,-3 1-4 16,-3 0-1-16,-9 0-4 15,-2-2 3-15,-7 1 0 0,-6 0-5 16,-8 0 3-16,-5 1-3 0,-7 0 2 0,-6 1 4 0,-11 3 12 0,-3 1 25 0,-3 0 48 15,-6 3 23-15,-1 1 0 0,0 0-17 16,0 0-43-16,0 0-26 0,0 0-8 0,0 1-11 16,0 0-6-16,0 0-4 0,-1 3-13 0,0 1-6 15,-2 4 2-15,0 5 0 0,0 4 7 0,-1 5 9 16,-1 3-3-16,3 1 0 0,-1 3 0 16,2 2-2-16,-1 1 2 0,2 2 0 0,2-1-2 15,-2-1 1-15,0-4-3 0,0-6-3 0,0-5-8 16,1-1-17-16,-1-6-28 0,0-3-36 0,0-5-49 15,0-2-24-15,0-1-78 0,-1-1-707 0,-2 0-666 16</inkml:trace>
  <inkml:trace contextRef="#ctx0" brushRef="#br0" timeOffset="21354.813">5198 3238 2475 0,'0'0'219'0,"0"0"-101"0,0 0-9 0,0 0-40 16,0 0-27-16,0 0-39 0,0 0-58 16,0 0-4-16,0 0 2 0,0 0 16 0,0 0 46 15,0 0-17-15,0 0-58 0,0 0-137 0,100 93-234 16,-89-67-473-16,-1-8-270 0</inkml:trace>
  <inkml:trace contextRef="#ctx0" brushRef="#br0" timeOffset="22198.9409">5826 3850 2287 0,'0'0'288'0,"0"0"-23"16,0 0-93-16,0 0-50 0,0 0-28 0,0 0-30 16,0 0-27-16,0 0-21 0,0 0-16 0,0 0-12 15,0 0 10-15,0 0 5 16,0 0 8-16,38 70 12 0,-24-44-9 0,-3-1-4 0,1 2 1 15,1-1-7-15,-2 3 4 0,-1-2 0 16,0 0-2-16,-3 0 8 0,2-1-7 0,-2-4-1 0,-4-2 0 16,2-3-4-16,-1-2 1 0,-2-4 2 15,-1-3-2-15,1-2-2 0,-1-3 2 0,-1-1 1 16,0-2 7-16,0 0 11 0,0 0 10 16,0 0 11-16,0-2-8 0,-1-6-17 0,-3-3-6 15,1-2-12-15,-3-4-2 0,4-1 7 0,-3-1-9 16,1-2-2-16,4-2-3 0,-1 2-1 0,1-2 4 15,0 1 2-15,1 2 4 0,3-1 0 16,1 0-3-16,3 3-1 0,-1 0-2 0,1 2 3 16,0 1-5-16,1 2 0 0,0 0-4 0,1 3-6 15,1 1 2-15,2 2-2 0,1 0-1 0,2 2 8 16,1 1-6-16,-1 4 4 0,1 0 0 0,-1 2-4 16,0 4 7-16,1 1-1 0,-4-1 3 0,4 2 2 15,-4 1-2-15,0 3 2 0,-1 0 2 16,0 0-2-16,-3 1 0 0,-3 0-1 15,1 2-2-15,-4-3 0 0,0 3 3 0,1-1-2 16,-4-1-6-16,0-1-5 0,0 0-15 0,0-1-13 16,0 0-9-16,0-2-11 15,-1-3 1-15,-2-2-9 0,1-1-9 0,2-2-5 0,0-1-3 0,0 0 10 16,0 0 8-16,2 0-31 0,3-4-32 0,3-3-57 16,-2-2-31-16,5-3 31 0,3-1 40 0,-1-3 66 15,5 1 45-15,-1-3 16 0,3-1 8 16,3-2-5-16,-1 1 4 0,-1 1 18 0,2 2 33 15,3 1 6-15,-4 5 5 0,0 2-7 0,-2 2-16 16,-1 2 33-16,-5 3 9 0,2 2-6 16,-2 0-9-16,3 4-27 0,1 4-2 0,2 3 3 15,-2 4 2-15,5 4 4 0,-2-1-2 0,-1 2-3 16,0 0-4-16,0 0-4 0,1-3-6 16,2 1 7-16,-1-5 14 0,4 0 15 0,-2-5 10 15,5-4 12-15,-1-1-8 0,-3-3 1 0,4-3 1 16,-2-6-5-16,-2-1 2 0,1-4-5 0,-3-2-4 15,0-3 0-15,-2-2-2 0,-3-1 23 0,0-1 19 16,-4-4 13-16,2 0 2 0,-5-2-15 16,-1 0-11-16,-2 0-4 0,-4 3-2 0,0 4-6 0,-1 2-7 15,-2 4-2-15,-1 1-2 0,0 4-2 16,0 3-4-16,-2 1-13 0,-4 3-5 0,4 2-6 16,-5 0-6-16,5 2-3 0,-6 0-8 0,2 7-3 15,-10 6-2-15,-3 5-2 0,-3 6 2 16,-4 2 0-16,3 1 1 0,4 2-4 0,5-1 1 15,4 4-2-15,8-3-2 0,2 1 3 0,2-4-3 16,11-1 2-16,5-1-1 0,9-3-5 0,5-2-15 16,7-4-31-16,7-2-59 0,5-2-108 15,-9-4-359-15,-14-4-824 0</inkml:trace>
  <inkml:trace contextRef="#ctx0" brushRef="#br0" timeOffset="24753.3976">9226 3895 659 0,'0'0'687'0,"0"0"-275"16,0 0-83-16,0 0-68 0,0 0-53 0,-55-127-39 16,44 108-31-16,2 0-25 0,-1 3-11 0,-1 0-11 15,-3 2-12-15,-2 0-13 0,2 5-18 0,-6-1-14 16,0 3-10-16,-6 2-8 0,-4 4-3 0,-5 1-6 15,-11 6 0-15,-1 5 3 0,-8 4-1 16,0 5 2-16,-4 2-2 0,8 2-1 16,0 2-2-16,8 1-4 0,5 4 0 15,7 1-1-15,8 1-1 0,3-2-1 0,9-1-3 16,6-4-2-16,5-3-3 0,12-4 3 0,8-1 1 16,10-5 4-16,10-6 4 0,8-5 1 0,7-1 0 15,9-10 1-15,1-3 0 0,2-5-4 0,-1-2-1 16,-5-6-1-16,-2-2-2 0,-5-3-1 0,-3-5 2 15,-2-4 0-15,-3-3-1 0,-4-1 1 0,-4-4 0 16,-3-2 0-16,-4-3 0 0,-3 0 0 0,-5 0 2 16,-4 2 1-16,-7 3 1 0,-2 2 1 0,-6 2-1 15,-2 4-1-15,-2 4 2 0,-2 1 0 16,-3 6 3-16,-5 3-2 0,1 6 1 0,0 4 5 16,1 4 2-16,2 6 3 0,-1 3-3 0,2 2-14 15,-1 4-9-15,-4 8-3 0,0 9 1 16,-3 6 10-16,-4 7 3 0,4 7 1 0,3 4-2 15,2 3 0-15,8 4-1 0,0 2 1 0,2 2-1 16,7 0 4-16,6 1-2 0,-1-1 0 0,6-2 1 16,2-3-7-16,5-6 3 0,1-6-2 0,4-7 2 15,-1-9 5-15,2-6-5 0,-1-9-1 16,4-4-1-16,-2-4-2 0,1-6 0 0,1-7 4 16,-2-5-1-16,-1-3 3 0,-2-6 1 0,-3-1-2 15,-1-6 2-15,-1 4-1 0,-5-5 3 0,-2 0 0 16,-3-2 0-16,-1 0-3 0,-2 0 3 15,-4 0 2-15,-5 2 3 0,1 2 4 0,-3 1-3 16,-2 5 1-16,0 4 0 0,-1 5 2 0,-6 6 5 16,5 4 5-16,-2 3 1 0,1 3-6 0,2 2-15 15,-2-2-23-15,-3 10-3 0,0 4 0 16,-4 8 9-16,0 5 18 0,-1 5-1 16,2 2-2-16,3 3-2 0,4-2-1 0,2 1 1 15,0 0 6-15,2 0-4 0,7 0 1 0,0-3-1 0,3-2-10 16,2-4 8-16,3-5-2 0,0-4 0 0,4-6 3 15,0-4 1-15,2-6 1 0,2-1 1 0,0-7 1 16,1-6 0-16,-1 2 0 16,-2-6 1-16,-3-2 2 0,-2-2 0 0,-2-1 1 0,-2-1 1 15,-4 0-1-15,0-1 0 0,1 4-1 16,-4-1 0-16,-2 1 2 0,0 2 0 0,-3 1 3 16,-1 2 0-16,-1 0 1 0,0 5-2 0,0 0 0 15,0 2 2-15,0 4-2 0,0 0 4 16,0 4 2-16,0-1-2 0,0 2-5 0,0 0-6 0,0 0-9 15,0 0-8-15,0 0-14 0,0 2-14 16,0 5 3-16,0 3 9 0,0 4 12 0,0 4 19 16,4 3 2-16,0 0-1 15,-1 2 5-15,4 0-6 0,-1 0 0 0,1 1 0 0,3 0-6 16,0-1 5-16,0-1 2 0,0-4 0 0,3-3 3 16,2-2-2-16,-2-3 1 0,6-3 0 15,0-4 3-15,4-3 2 0,3 0-1 0,-1-6-1 0,5-4-4 16,-1-3-2-16,1-2 0 0,0-2 1 0,-2-3 6 15,-1-2-6-15,1 2-1 0,0-5 1 16,1 1-7-16,-4-1 7 0,1 3 1 0,-1-1 0 16,-3 2 1-16,-1 3 0 0,0 3-5 0,-5 2 1 0,-4 5-2 15,0 1-3-15,-2 2-4 16,1 5-4-16,-2 0-6 0,1 0 0 0,4 6 0 16,-2 4 3-16,3 1 9 0,1 4 2 0,4 1 4 15,1 2 1-15,4 0-5 0,2-1 4 0,7-1 2 16,1 1 0-16,6-3 6 0,0 1-3 15,4-4-1-15,3 0-2 0,5-3-5 0,-2-2 7 16,4-1-1-16,-3-4 0 0,1-1 4 0,-3 1-3 16,-2-3 0-16,-2-4 1 0,-5 0-4 0,-5-3 4 15,-1 0 1-15,-8-2 1 0,-3 1 4 0,-7-1 5 16,-3 0 3-16,-5-2 7 0,-6 2 8 0,-1-1-9 16,-2 1-6-16,-3-1-8 0,-6 3-12 15,-4-1 0-15,-6 3-2 0,-3 2-2 0,-7 2 0 16,-5 1 1-16,-3 2 2 0,-4 5 3 0,4 2 3 15,0 4-2-15,4 0-2 0,5 4-3 16,6 0-6-16,6 2 2 0,3 2-1 0,6 0 2 16,6 1 5-16,1 1-4 0,8-3 2 0,7 0-1 15,7-2-3-15,6-1 3 0,5-6 4 16,8-2-1-16,1-3 5 0,4-3-4 0,1-1-3 16,1-3 1-16,-3-3-1 0,-3-3 2 0,-7 0 2 15,-2-2 0-15,-3 0 1 0,-5-2 2 0,-5-1 1 16,-1 1 3-16,-6-1 3 0,-1-2 0 0,-5 4 1 15,-1-2-2-15,-3 2-5 0,-2 0 7 16,-1 0 0-16,0 2 0 0,0 1 5 0,-4 0-8 0,-2 2-3 16,2 2 0-16,-4-2-2 0,3 4 0 15,-1 0 1-15,-2 2-3 0,2 0-4 0,-2 1-2 16,1 4-4-16,-3 4 2 0,1 3 5 0,0 3-5 16,2 2 1-16,2 1-1 0,2 2-5 15,2 2 6-15,1 0 3 0,1 2 0 0,8-2 1 16,5 1-8-16,3-2-3 0,8-2-4 15,6-4-6-15,7-2 2 0,5-6 0 0,3-3 3 16,2-2 8-16,-1-1-1 0,0-6 1 0,-2-3-2 16,-2-4 1-16,0-1 6 0,-4-3 3 15,-3-1 3-15,-3-4 0 0,-1-1 2 0,-3 0 2 0,-1-5 3 16,-5-1 7-16,0-3-4 0,-4 0-1 16,-1-5 0-16,-1 0-7 0,-3-2 5 0,0 0 1 15,0 1 3-15,-4-3 2 0,1 1 1 0,-2 1 4 16,-3 2 7-16,-2 2 5 0,-3 4 0 0,-1 4-1 15,0 6-2-15,0 4-5 0,-2 6 2 16,-1 4-2-16,0 3-7 0,2 4-6 0,0 0-31 16,0 6-13-16,-5 5-1 0,0 8 2 0,-2 8 25 15,0 4 8-15,1 7 1 0,3 2 5 0,-1 3-7 16,4 5 2-16,2-1-1 0,-1 4-2 0,6-1 3 16,3 1 0-16,3-3-4 0,6-4 1 15,3-3 0-15,3-4 0 0,4-5 3 16,2-3-1-16,4-7 1 0,1-5 2 0,-1-4 0 0,-3-6-1 15,-2-2 4-15,-5-5 3 0,-3-1 4 0,-4-8 4 16,0-2-1-16,-6-2-2 0,3-2-1 16,-3-1-3-16,2-3-1 0,-5-1 2 0,-1-1-2 15,1-1-1-15,1-1 1 0,-4 1-4 0,0-3 1 16,-3 3 0-16,2 0 0 0,0 2 1 16,-3 0-2-16,-1 4-3 0,0 2 2 0,0 5 2 15,0 3 3-15,0 3 1 0,0 2-8 0,0 1-12 16,0 0-14-16,-1 1-23 0,-3 6 7 0,-1 3 10 15,-1 5 12-15,0 5 21 0,-1 2-3 16,5 2 0-16,2 2-1 0,4 2-1 0,10-1 2 0,5-1-1 16,7 0-2-16,8-1 4 0,6-5-1 15,6-1 0-15,3-6 0 0,4-3 2 16,0-3 0-16,4-3-1 0,-4-4 0 0,3 0-1 0,-6-1 1 16,-1-6 1-16,-4-4 2 0,-6 1 1 15,-3-3 3-15,-5 0 1 0,-3-2 1 0,-7-1 4 16,-3-3 1-16,-6 0 0 0,-2 0-2 0,-6 0-2 15,1 0 1-15,-5 2 0 0,-1 0-1 0,-6 3-3 16,-4 1-7-16,-4 1-3 0,-6 5-4 0,-4 0-1 16,-4 3 4-16,-1 4 2 0,-1-1 2 0,0 1 4 15,3 5-7-15,5 2-2 0,2 0-1 16,7 3-8-16,0 0 5 0,9 2 0 0,-2-1-1 16,7 2 1-16,0 1 0 0,0-2 0 15,8 2 4-15,5 0 2 0,4 0 2 0,3-2 0 16,4 2-1-16,6-2 1 0,2-2 0 0,6-2 1 15,2-1-1-15,0-1 0 0,3-3-3 0,-3-1-2 16,1 0 0-16,-1-1 0 0,-4-1 2 16,-2 1 3-16,-3 0-2 0,-7 0 2 0,2 1-1 15,-7-1-2-15,1 1 2 0,-5 0-3 0,3 2-4 16,-5 1 1-16,3 2-3 0,-4-1-1 0,0 2 2 16,-2 3-1-16,-1-1 1 0,0 2 4 15,-5 0 0-15,2-2 0 0,-4 1 1 0,-1 2-2 16,-1-2-2-16,0 0 2 0,0 0-9 0,0-1-9 15,-1 1-7-15,1-3-10 0,0-1 2 0,0-3 7 16,4-1 10-16,3-3 17 0,9 0 6 0,-2-3 5 16,7-2 1-16,5-4-3 0,0 0 4 0,8-1 4 15,2-2 1-15,5 0 9 16,7 0 3-16,0 0-2 0,3 1 4 0,-4 2 2 0,-1 0 7 16,-4 3 6-16,-3-1 2 0,-6 4-10 15,-3 2-8-15,-3 1-11 0,-6 1-9 0,-5 2 0 16,-1 4-2-16,-3-1-2 0,-3 3 5 0,1 1-5 15,0 3 2-15,-5 1 2 0,2 0-4 16,1 2 1-16,-3-2 0 0,3-1 0 0,-5-1 3 16,3-3-1-16,0 0 3 0,-1-2-1 0,4-2 6 15,1-1 2-15,2-1 1 0,6-2-1 0,1-1-8 0,0 1-3 16,3-4-8-16,1-3-6 0,-1-1-17 16,6-3-24-16,-1 1-18 0,-2-3-26 0,2-4-29 15,-3-2-70-15,2-1-148 0,-9 5-412 16,-2 2-721-16</inkml:trace>
  <inkml:trace contextRef="#ctx0" brushRef="#br0" timeOffset="25180.4727">12384 3224 2370 0,'0'0'153'0,"0"0"3"0,0 0-10 16,0 0-16-16,0 0-15 0,0 0-35 16,0 0-25-16,0 0-17 0,0 0-6 0,0 0 7 15,0 0-5-15,0 0-3 0,0 0-3 0,123-26-17 16,-64 22-2-16,5-1-3 0,6 1 1 0,9 0-1 15,2 0 1-15,2 0 2 0,7 0 2 16,2-1 3-16,5 2 2 0,0-3 1 0,3-1 1 16,-6 0 1-16,-2 1-2 0,-2-1-1 0,-8 2 1 15,-5 0-4-15,-11-1 0 0,-8 3 2 0,-13-3 3 16,-10-1 2-16,-11 5 5 0,-6-2 1 16,-9 3 10-16,-6 0 4 0,-2 0 3 0,-1 1 1 0,0 0-9 15,0 0-6-15,0 0-7 0,-1 0-7 16,0 0-2-16,0 0-6 0,0 0-3 0,0 0-6 15,-2 0-6-15,-1 0-1 0,-1 0-13 16,0 0-18-16,-2 1-33 0,2 4-45 0,-2 3-83 16,4 2-229-16,-1-3-953 0</inkml:trace>
  <inkml:trace contextRef="#ctx0" brushRef="#br0" timeOffset="31250.0004">16934 3412 867 0,'0'0'627'0,"0"0"-125"16,0 0-189-16,0 0-65 0,0 0-38 0,0 0-20 15,0 0-28-15,0 0-28 0,0 0-38 16,0 0-36-16,0 0-37 0,0 0-32 0,8-84-9 16,-9 94 5-16,-3 5 10 0,2 6 17 15,-1 4 7-15,-3 3-2 0,2 2-5 0,0 4-5 16,0 3-5-16,0 2 0 0,-1 1 1 0,3 2 3 16,1-1 5-16,1-1-2 0,0-3-2 15,1-5-5-15,2-4-7 0,6-7 4 0,1-5 1 16,1-1 2-16,0-5 6 0,5-4 0 0,-2-5 1 15,5-1 4-15,3-7 1 0,3-4-1 0,-1-4 1 0,2-3-5 16,-2-1 0-16,-1-3-5 0,2 0-1 16,-2-2 0-16,-1-2 1 0,-3 1-2 0,1 2-1 15,0 0-1-15,-2 1-6 0,0 4 4 0,-2 2 0 16,-2 4 0-16,-2 3-1 0,-3 1-1 16,-3 2-6-16,1 3-2 0,-4 3-7 15,1 0-5-15,2 0-1 0,1 6 1 0,0 2 6 16,1 3 8-16,1 4 5 0,2 2 2 0,-2 2 3 15,1 1-2-15,0 1 0 0,-2 0 0 0,0 2-2 16,1-1 2-16,-2 1 0 0,2 0 0 0,-1-3 4 16,1-2-4-16,-4-3-3 0,2-3-3 0,-5-6-6 15,3-1-1-15,-3-4 4 0,1-1 2 0,3 0-1 16,1-7 0-16,7-2-1 0,5-4 1 16,-1-1 6-16,3 0 3 0,-1-4 3 0,-3 1-1 0,1-1-1 15,-5-2 1-15,4 2 0 16,-4 0-2-16,1 3 2 0,-4 2-1 0,2 0-2 0,-1 3 1 15,-2 0-2-15,-1 3 4 0,0 0 3 16,-1 3 2-16,-5 3 4 0,1-1-5 0,-3 2-7 16,0 0-7-16,1 0-13 0,1 2-3 15,1 2 4-15,3 3 6 0,2 3 10 16,0 1 7-16,2-1-1 0,1 2 2 0,1-2 3 0,1-1-1 16,2 1-1-16,1-2-4 0,1-1-9 0,1-1-8 15,4-2-20-15,2-1-34 0,0-3-50 0,0 0-89 16,-2-1-179-16,-7-2-569 0,-5-1-645 0</inkml:trace>
  <inkml:trace contextRef="#ctx0" brushRef="#br0" timeOffset="31421.2298">17126 2956 2155 0,'0'0'345'0,"0"0"-212"0,0 0-11 0,0 0-55 16,0 0-51-16,0 0-59 0,0 0-28 0,0 0-65 16,0 0-251-16,0 0-779 0</inkml:trace>
  <inkml:trace contextRef="#ctx0" brushRef="#br0" timeOffset="32799.9898">20221 3441 1488 0,'0'0'322'0,"0"0"-46"16,0 0-53-16,0 0-53 0,0 0-30 15,0 0-23-15,0 0-39 0,0 0-30 0,0 0-15 16,0 0-5-16,0 0 1 0,-138-33 4 0,106 44-3 15,-4 5-2-15,0 4-1 0,-3 2-7 16,2 2 1-16,-1 0-2 0,5 2-4 0,2 1-2 16,2-2-5-16,7 0-4 0,3-2-3 15,8-3-1-15,3 2-4 0,8-1 3 0,0-1 1 0,10-1 0 16,8 0 5-16,4-2 2 16,8-1 5-16,3-2 4 0,6-2-3 0,2-4-1 15,-1-3-2-15,-1-3-4 0,-5 0 3 0,-2-2 1 0,-5-7 3 16,-5-2 6-16,-4-3 4 0,-6 2 7 15,-3-4 1-15,-3-1-3 0,-4 0-3 0,-4-1-3 16,2 0-9-16,-7 0-2 0,-2 3-4 0,-2 1-3 0,-2 1 4 16,-3 3 4-16,0 1 0 0,-1 2 0 15,-3 4-2-15,-4 1-6 0,-2-2 1 16,-2 7-2-16,0 5 2 0,1 1 2 0,0 0-2 16,6 3-4-16,4-1-1 0,3 3-4 0,4 1 2 0,8 2-1 15,0 1 1-15,2 4 0 0,5 2-2 16,12 3 3-16,0 1-2 0,8 1-2 0,5 0-11 15,2 1-18-15,8-4-22 0,-3-1-28 16,6-3-26-16,-2-2-39 16,-3-5-55-16,1-3-118 0,-4-5-243 0,-8-3-408 0,-11-2-64 0</inkml:trace>
  <inkml:trace contextRef="#ctx0" brushRef="#br0" timeOffset="33030.4265">20554 3787 1545 0,'0'0'523'0,"0"0"-89"0,0 0-200 16,0 0-87-16,0 0-68 0,0 0-50 16,0 0-28-16,0 0 3 0,0 0 7 0,0 0 10 15,0 0 12-15,0 0-9 0,128 42-5 16,-93-25-2-16,1 3-2 0,3 0-1 0,-2 0-2 0,2 1-1 16,-5 0-8-16,2-1-12 0,-4 0-21 15,0-3-33-15,-1-1-53 0,-1 0-89 0,0-5-183 16,-8-2-502-16,-7-4-585 0</inkml:trace>
  <inkml:trace contextRef="#ctx0" brushRef="#br0" timeOffset="33227.1702">21092 3663 2064 0,'0'0'340'15,"0"0"-62"-15,0 0-76 0,0 0-50 0,0 0-43 16,-122-21-37-16,107 23-25 0,1 4-12 0,3 5-8 15,-7 4-6-15,4 5-3 0,-5 2-1 16,0 4 0-16,2 4-1 0,-2 1-2 0,1 3-3 16,-1 5-1-16,-1 1-1 0,0 0-2 0,1 4 1 15,1-4-4-15,3 3-2 0,-2 1-12 0,5-2-25 16,2 1-45-16,4-4-52 0,6-5-86 16,1-7-139-16,5-9-441 0,1-8-808 0</inkml:trace>
  <inkml:trace contextRef="#ctx0" brushRef="#br0" timeOffset="33972.4682">22037 3564 1761 0,'0'0'396'0,"0"0"-192"16,0 0-34-16,0 0-24 0,0 0-18 0,0 0-43 15,0 0-41-15,0 0-15 0,0 0-6 16,-141-9 2-16,114 25 0 0,-1 3-2 0,-2 2-4 16,2 3-6-16,-2 2-3 0,1 2 0 0,7 4 0 15,-3-1 1-15,4 2-3 0,6 0-3 0,-1-1-4 16,6 2 0-16,5-2-1 0,4-2 2 0,1-1 1 16,10-1 2-16,4-4 2 0,12-2 0 15,5-3 2-15,7-3 2 0,6-4-1 16,7-3 0-16,1-5-3 0,6 0-5 0,-2-4-4 0,3 0-5 0,0-2-5 15,-5-6-5-15,-1-1 2 0,0-1 0 16,-5-3 7-16,-1-1 3 0,-7-2 1 0,-5 1 2 16,-2-2 1-16,-10-1 5 0,-3 0 3 15,-7-2 5-15,-2 4 0 0,-3-2 1 0,-6 2 1 16,-1 1-2-16,-1 4 4 0,0-2-2 16,0 4 1-16,-4 0 5 0,-3 2 2 0,1 2 3 0,-4 1 1 15,-2 1-6-15,-3 1-5 0,1 1-6 16,-5 2-3-16,-1 5-3 0,-2 2-1 0,-2 3 0 15,2 1 0-15,2 3 0 0,3 1-5 0,3 4 1 16,2 1-1-16,3 1-2 0,2 2 3 0,6-1-2 16,2 0-1-16,5-1 1 0,5-3-5 15,10-1-3-15,5-4-4 0,3-4 0 0,7-3 0 16,3-5 0-16,4-1 1 0,3-1-5 0,1-6-2 16,2-4-1-16,0-4 4 0,0 0 8 15,-5-4 3-15,4-2 5 0,-5-3 2 0,-2-4-4 16,-2-3 8-16,-1-4 1 0,-5-3 0 0,0-5 4 15,-4 2-3-15,-1-3 1 0,-4-2 0 0,-2 0-2 16,2 1 2-16,-3 1-1 0,-6 1 4 0,2 1 2 16,-9 3 2-16,-3 2 3 0,-5 2 5 15,0 7 10-15,0 1 3 0,0 5 7 0,-5 5 2 16,0 4 1-16,0 2 6 0,0 4-4 0,1 3-7 16,-1 2-14-16,1 1-17 0,-5 4-5 0,-5 8-5 15,-5 4 1-15,-6 7 6 0,0 5-5 16,-3 3 0-16,3 6 1 0,0 3 0 0,2 5 1 15,0 2 1-15,4 4 1 0,4-1-6 0,4-1-1 16,8-3 0-16,1-1-3 0,5-3 6 0,8 0 1 16,9-3 1-16,2-2 7 0,13-3-9 15,1-3-3-15,9-3-12 0,6-3-28 0,2-4-33 16,6-3-73-16,5-3-112 0,-14-3-297 0,-17-6-721 16</inkml:trace>
  <inkml:trace contextRef="#ctx0" brushRef="#br0" timeOffset="34535.8096">24194 4188 1536 0,'0'0'200'16,"0"0"42"-16,0 0 36 0,0 0-34 16,0 0-57-16,0 0-77 0,0 0-75 0,0 0-19 15,0 0 12-15,0 0 11 0,77-142 8 0,-47 106-3 16,4-5-3-16,4-1-3 0,2-1-8 0,3-4-2 15,1-1-6-15,1-2-3 0,-2 0-4 16,1-3 0-16,-6 1 0 16,0 3 0-16,-7 2 9 0,-6 2-4 0,-5 7 3 0,-8 3-3 15,-7 5-6-15,-5 7 3 0,0 5-4 16,-2 4-4-16,-6 3 3 0,-2 7-12 0,-2 1-4 0,-1 3 0 0,-4 2-7 16,1 7 5-16,-2 7-1 0,2 3 3 15,1 2-1-15,3 5 2 0,7 1 0 16,4 5-2-16,1 0 5 0,11 6-6 0,4 4 2 15,10 1 3-15,1-1-7 0,5 0 8 0,2-1-2 16,-1 1 0-16,-2-3 9 0,-3-2-9 0,-4-4 1 16,-6-2 1-16,-1-3-4 0,-7-3 5 0,-4-3-2 15,-1-3 1-15,-4-1 5 0,0-5-5 16,-6-1 1-16,1-4 1 0,-3-2 1 0,-1-1 5 16,-2-2 4-16,0-1 2 0,-4-2-3 0,2 0 1 15,-6 0-1-15,4 0-2 0,-5 0 2 0,0-3-8 16,-1-1-3-16,0 1-5 0,-2 0-19 0,3-1-12 15,0-1-27-15,4 1-33 0,-2-3-30 16,7 0-70-16,1-2-144 0,4 2-626 0,3 1-605 0</inkml:trace>
  <inkml:trace contextRef="#ctx0" brushRef="#br0" timeOffset="35600.221">25316 3387 1763 0,'0'0'173'0,"0"0"3"16,0 0-18-16,0 0-44 0,0 0-24 16,0 0-15-16,0 0-14 0,0 0 6 0,0 0 5 15,0 0 3-15,0 0-5 0,0 0-4 16,105 155-11-16,-108-110-11 0,-4-1-8 0,2 4-9 16,-4-2-8-16,0 4-4 0,1-2 0 0,1-2-4 15,4-1 1-15,0-4-2 0,3-5-3 0,0-7-1 16,1-7-2-16,5-4 0 0,1-6-1 0,5-5 5 15,2-4 1-15,4-3 5 0,2 0-1 16,5-9-6-16,0-2-4 0,3-3-6 0,-1-2-3 0,-1-4 4 16,0-3-2-16,1 0 3 0,-2-2 1 15,0 2-3-15,1 0 1 0,-4 3-1 0,0 3 1 16,-4 0 2-16,-2 2 2 0,-5 1 4 16,-4 3-1-16,-1 2 2 0,-1 2 1 0,-3 3 1 0,-1 0 7 15,0 3 2-15,-1 0 1 0,0 1-3 16,0 0-10-16,0 0-10 0,0 0-13 15,0 0-14-15,0 2-16 0,0 5 6 16,0 2 13-16,0 5 13 0,1 2 21 0,6 2-3 0,-1 0 1 16,3 0 2-16,5 0 2 0,1 0 1 0,6 1-1 15,1-2-1-15,4-2 2 0,3 1-2 16,3-4 1-16,2-2 3 0,0-5-4 0,0-2-1 16,0-2-4-16,-5-1-3 0,-1 0-1 0,-2-1 3 15,-2-4 2-15,-3-1 3 0,-5-4 4 0,2 0 4 16,-7-1 2-16,-1-2 2 0,-3 0-1 0,-3 0-2 15,-1 0-1-15,-3 1-2 0,0 1-3 16,-2 3-2-16,-2-3-3 0,-2 4 0 0,-2 1-1 16,-1 0 1-16,-2 1-2 0,-4 1-1 0,2 1 0 15,-1-1 1-15,2 3 0 0,2 1 0 0,2 0 0 16,2 0-5-16,3 0-4 0,2 5 0 16,1 1-4-16,1 3 3 0,1 1 3 0,6 3 1 0,4 1 1 15,5 0 2-15,4 1 0 0,5 0 3 16,3-2-1-16,3-1-1 0,4 2-6 0,0-5-5 15,1-1-4-15,-1-3-1 0,-2-3 4 16,-4-1 3-16,-6-1 4 0,-2 1 1 16,-3-3 2-16,-4-4 2 0,-2-2 2 0,0 0 2 15,-4-3-1-15,0 1 2 0,0 0-4 0,-1-2 1 16,-1-4 0-16,2 1 0 0,1-1 1 0,0 1-2 0,1-1 0 16,-4 1-1-16,3 1 0 0,-1 0 2 15,-3 1-1-15,-1 1 2 0,-1 3 2 0,0 1-3 16,-3 2-1-16,2 4 2 0,-3-1-3 0,0 2-4 15,1 1-12-15,-1 0-35 0,0 1-46 0,0 4 6 16,0 3 15-16,4 5 34 0,3 1 49 16,-1 2-1-16,2 2-1 0,2 1 1 15,6-2 1-15,4 2 3 0,4-1 1 0,5 1 3 0,10-5 2 16,1 0-1-16,5-3-1 0,4-2 0 16,2-2-4-16,-2-5 2 0,1-2 4 0,-4 1-2 15,-3-9 4-15,-4-3-3 0,-2-1 1 0,-2-5 5 16,-5-3 3-16,-2-4 4 0,-5-3 0 0,-2-3-10 15,-4-3-6-15,0-4-3 0,-3-4-2 16,-1-2 6-16,-3-2 1 0,-6 1-3 0,-1-1-1 16,-3 4 1-16,-4 2 0 0,-2 4 5 0,-6 7 5 15,2 2 1-15,2 7 7 0,2 6 0 0,-2 4 2 16,4 3-9-16,2 6-5 0,1 0-23 16,-3 0-9-16,0 10-4 0,-2 5 1 0,-1 4 16 0,0 5 2 15,1 5 5-15,5 2-3 0,-2 3-2 16,5 6 2-16,-2-1-1 0,1 3-3 0,1 2 3 15,3-2-1-15,-2 1 1 0,1-1 6 0,2 1-6 16,-5-2 0-16,3-1 0 0,-1 0-2 0,1-1-2 16,-1-1 5-16,0-3-11 0,0-3-11 15,-2-2-23-15,0-3-31 0,-1-5-38 16,0-5-38-16,3-6-46 0,-3-1-80 0,0-6-194 0,-3-2-495 16,3 0-299-16</inkml:trace>
  <inkml:trace contextRef="#ctx0" brushRef="#br0" timeOffset="35943.6076">27129 3696 2038 0,'0'0'303'0,"0"0"-38"16,0 0-66-16,0 0-33 0,0 0-41 0,0 0-46 15,0 0-34-15,0 0-18 0,0 0-12 0,0 0 7 16,0 0 2-16,154-29-1 0,-104 29-2 0,0 0-1 15,8 1 3-15,2-1-2 0,0 1 10 0,3-1-4 16,2 1 0 0,0-1 3-16,2-1-9 0,4-1 7 15,-4-1-1-15,0 0 1 0,-1 1 6 0,-4-1-9 0,-5-1 0 0,-5 0-5 0,-6-1-5 16,-4 0 7-16,-6-1 3 0,-8 2 2 0,-6-1 2 16,-8 1 0-16,-4 1 2 0,-5 1 5 0,-2 0 0 15,-2 1-7-15,-1-1-10 0,0 2-8 16,0 0-5-16,0 0-2 0,0 0 0 0,0 0-1 15,0 0 1-15,-1 0-5 0,1 0-5 16,-1 0-1-16,1 0-5 0,-2 0-1 0,0 3-1 16,-2 1-16-16,0 4-22 0,-2 0-36 0,-2 4-62 15,0 1-117-15,3-4-702 0,0-2-827 0</inkml:trace>
  <inkml:trace contextRef="#ctx0" brushRef="#br0" timeOffset="38873.0995">1553 6118 1638 0,'0'0'261'16,"0"0"-23"-16,0 0-24 0,0 0-55 0,0 0-7 15,-63-121-7-15,51 114-11 0,-1 2 10 16,-5 5-48-16,-1 0-46 0,-4 5-14 0,-6 7-10 15,-5 3-1-15,-7 6-1 0,-4 7-4 0,-1 3-4 16,-1 6-3-16,-2 3-1 0,7 3-4 0,0 1-4 16,10 2 1-16,3 4-7 15,9-1 0-15,3 1 1 0,13-2 0 0,5 2 3 16,1-4 4-16,15 0 2 0,4-3 2 0,9-3 7 0,5-4-2 16,5-3 0-16,5-4-1 0,1-3-4 0,6-3-1 15,7 2 0-15,8-3-14 0,-5 0 0 16,-9-3-4-16,-14-5-1 0,-18-4 10 0,-6-2 0 15,-8-1-4-15,-1-1-2 0,-6-1-1 0,0 2 1 16,-7 1 7-16,-3 1 4 0,-4 0 4 0,-2 1 4 16,-3-2 7-16,0 1-1 0,-4 0-4 0,-8 1-4 15,-1 0-10-15,-8 0 0 0,0 2-1 16,-3-1 2-16,-5 1-1 0,5-3-1 16,0-1 3-16,1-2-7 0,5-3-7 0,5-2-19 15,2-1-35-15,3-1-46 0,7-7-82 0,6-5-177 0,5 1-551 16,6 3-720-16</inkml:trace>
  <inkml:trace contextRef="#ctx0" brushRef="#br0" timeOffset="39078.069">1682 6260 1993 0,'0'0'318'0,"0"0"-103"0,0 0-46 16,0 0-48-16,0 0-37 0,0 0-42 15,0 0-14-15,0 0 13 0,0 0 17 0,0 0 23 0,0 0-8 16,0 0-16-16,0 0-13 0,112 157-16 15,-96-114-5-15,-3 1-4 0,-1 8-5 0,-1-1 3 16,0 4 0-16,-3 5-1 0,0 0 0 16,-6 3-5-16,1-2-8 0,-1-1-16 0,-2 0-29 15,-4-2-46-15,-1-3-57 0,-5-3-90 0,-1-4-200 0,1-15-612 16,3-12-436-16</inkml:trace>
  <inkml:trace contextRef="#ctx0" brushRef="#br0" timeOffset="39823.0978">1518 6895 1423 0,'0'0'240'0,"0"0"18"16,0 0-62-16,0 0-13 0,126-114-6 0,-86 92-55 15,6 1-39-15,3-1-16 0,2 2-17 0,1 3-10 16,-1 0-9-16,-4 1-9 0,0 1-7 15,-5 0-3-15,-2 3-3 0,-1 3-2 0,-9 2 7 16,-5 0-9-16,-8 5-1 0,-3 2-1 0,-7 0-10 16,-1 2 12-16,-4 6 6 0,-1 3 8 0,-1 5 11 15,-2 3 1-15,-6 2 3 0,-1 4 0 0,2-2-4 16,-1 2-7-16,0-2-5 0,-1-2-7 0,6-1-7 16,2-3 0-16,2-2-1 0,2-2 2 15,7-4 11-15,4 0 6 16,7-8 8-16,6-1 5 0,10-6-5 0,4-7-6 15,3-5-5-15,5-3-9 0,-1-1 0 0,-4-2-5 0,-2-4-3 16,-2-2 0-16,-6-2-5 0,1-4 5 0,-5-3 2 16,-1-3 1-16,-5-4 2 0,-2-1-1 0,-3-4 0 15,0-1-3-15,-8 4 5 0,0-1 1 16,-7 3 0-16,-2 6 2 0,-2 6-2 0,-2 4 4 16,-4 6 4-16,1 9 10 0,1 4 11 15,3 5 2-15,-1 4-8 0,1 2-14 0,1 0-22 0,-2 2-20 16,-1 9 0-16,2 8 5 0,-2 9 8 15,-1 5 16-15,2 7-3 0,-1 5 0 0,3 6 2 16,0 3-4-16,-2 4 3 0,-2 4-1 0,1 4-5 16,-3 1 3-16,1 2-1 0,-3 2-1 15,0-2 6-15,1-1-5 0,-1-8 2 0,0-6 0 16,1-12-7-16,2-7 5 0,1-13 0 0,1-9-2 16,2-8 10-16,1-4 6 0,-2-1 11 0,1-5-4 15,-3-6-3-15,1-10-15 0,-1-4-12 16,1-4 5-16,3-5-4 0,0-7 5 0,4-5-3 0,7-3-4 15,1-7 2-15,9-1-8 0,0-2-1 16,6 2 4-16,-1 6-5 0,3 5 12 16,-1 8-2-16,1 6-2 0,-4 8 3 0,-1 6-9 15,-4 5-2-15,-5 6-1 0,2 4 4 0,-4 3 3 0,0 0 7 16,2 9 5-16,-4 2-2 0,-1 5 5 16,-1 2 0-16,-3 5 0 0,-2 2 7 0,-4 1-5 15,0 4 2-15,-5 0 0 0,-3-1-3 0,-1 1 5 16,-3-3 1-16,-3 2 2 0,-2-3 6 15,-3 1-3-15,0 0-1 0,-4-3-2 16,0-2-5-16,-2-2 0 0,3-2 1 0,-1-4-2 16,1-2-1-16,1-5-6 0,5 1-12 0,1-6-24 0,0-2-49 15,4 0-77-15,3-5-209 0,6-1-748 0,0 0-547 16</inkml:trace>
  <inkml:trace contextRef="#ctx0" brushRef="#br0" timeOffset="40396.5689">3483 6095 2426 0,'0'0'81'0,"0"0"-19"0,0 0-12 0,0 0 41 0,0 0 26 0,0 0 19 16,0 0-15-16,0 0-35 0,0 0-24 0,-122 43-17 16,112-39-13-16,4-2-9 0,-2 0 1 15,7-2 3-15,0 0 2 0,1 0 3 0,0 0 5 16,0 0 6-16,1 0 5 0,0-4 1 0,4-3-14 15,1-4-15-15,4-2-14 0,0-5-14 16,8-3 4-16,2-1-2 0,4 1-2 0,2 1 6 16,1 3-9-1,0 3 2-15,1 4 3 0,-3 4-2 0,2 4 5 0,-4 3 1 0,2 0-2 0,-1 8-2 16,-1 5 3-16,2 6-1 0,0 6-1 0,-2 3 6 16,0 4-5-16,-6 3 1 0,-1 3-1 0,-7 2-3 15,-6 0 6-15,-2 6 0 0,-9 5 2 16,-9 2 5-16,-4 3-4 0,-9 4 1 15,-6 1-1-15,-5 1-4 0,-4-2-1 0,-3-5 0 16,4-6-1-16,-2-9 0 0,4-9-1 0,2-7 0 16,6-8 1-16,5-9 3 0,4-4 4 15,7-4 2-15,5-4 0 0,4-7-2 0,3-2-3 0,4-7-1 16,2-2-3-16,1-2 1 0,8-2-1 0,1-2 0 16,3 1 0-16,4 2-3 0,0 2-2 15,3 3-1-15,5 5 1 0,-1 1 3 0,5 3 4 16,-1 3-2-16,2 4 3 0,1 2-1 0,-2 4 0 15,4-2 2-15,-1 1-1 0,-1 3 2 0,0 2-1 16,1 0 1-16,-1 0-2 0,0-2 1 16,0 1 0-16,-2-1 2 0,0-2 2 0,-1-1-1 15,-4-1 3-15,-1 0 1 0,-3-3 3 0,-4-3 6 16,-1-1 1-16,-3-1 0 0,-4 0 2 16,0-3-3-16,-1 1 0 0,-3-1-1 0,0-2-3 0,-2 0-1 15,-2 0-7-15,0 0-5 0,0-2-12 16,-1 0-17-16,-5 0-26 0,-2 2-43 15,-4 0-53-15,-1 5-98 0,-7 3-250 0,4 4-630 0,4-1-315 16</inkml:trace>
  <inkml:trace contextRef="#ctx0" brushRef="#br0" timeOffset="40862.6489">1264 7708 794 0,'0'0'817'0,"0"0"-481"16,0 0-27-16,0 0-66 0,-145 16-28 0,109-13-29 16,5-2-42-16,6 1-18 0,1-1-17 15,7 0-15-15,0-1-6 0,6 1-9 0,3-1-12 16,4 0-13-16,0 0-11 0,3 0-10 0,1 0-3 15,0 0 11-15,6 0-9 0,0 0-3 0,9-4-6 16,5-1-18-16,4-1 3 0,11-4 0 16,5 0 0-16,12-2 9 0,21-6-8 15,20-4-16-15,15-3-1 0,-1-1-7 0,-4 0 6 16,-10 2 13-16,-5 3 3 0,3-3-3 0,-2 2 0 0,1 2 0 16,-2 0 2-16,-1-1 0 0,-4 3-1 0,-3 0-2 15,-4 1-3-15,-6 2-1 0,-6 2 3 16,-10 3 1-16,-7 1 1 0,-11 2 6 0,-6 1-8 15,-11 3-3-15,-7 1 0 0,-5 0-1 16,-5 2 4-16,-2 0 6 16,0 0-1-16,-5 0 0 0,-2 0-2 0,-4 3-2 0,-3 0-2 0,-3 2-1 15,-4-2-3-15,2 3-2 0,-2-1-5 0,3 1-10 16,0 0-7-16,2 1-15 0,0 1-23 0,-4 1-23 16,4 3-41-16,-3 1-47 0,-6 3-77 15,10-4-310-15,1-2-886 0</inkml:trace>
  <inkml:trace contextRef="#ctx0" brushRef="#br0" timeOffset="41312.957">1139 8122 2129 0,'0'0'185'0,"0"0"-112"0,0 0 36 16,0 0 24-16,0 0 36 0,0 0 3 0,0 0-31 15,0 0-25-15,0 0-38 0,0 0-22 0,0 0-7 16,0 0-10-16,0 0-7 0,0 0-2 0,-75 6-2 16,83-3 0-16,3-3 8 0,6 0 2 15,2 0-1-15,5 0-2 0,7 0-5 0,7-4-8 16,13-2-2-16,11-4-16 0,11-4 0 0,6-3 0 16,-7 0-4-16,-1 0 11 0,0-2-2 0,7 0-1 15,5 1 1-15,1 0 2 0,5 2-1 16,0-1 2-16,-3-1-1 0,4 1 0 0,2-1-3 15,-1-2-1-15,-1 1 1 0,-3 0 1 0,-2-1 0 16,-8 4-1-16,-4-1-2 0,-8 1-2 16,-6 2-1-16,-12 1 3 0,-6 2-1 15,-11 4 1-15,-10 0 3 0,-8 4 1 0,-7 1 7 0,-4 2 7 16,-1 0 3-16,0 0 3 0,0 0-20 0,-2 0-10 16,-3-3 0-16,0 1 0 0,-1-2 0 15,1 2 0-15,0-1 0 0,1 1 0 0,2 1 0 16,1 0 0-16,-1 1 0 0,2 0 0 15,0 0 0-15,0 0 0 0,0-1 0 0,0 1 0 16,0 0 0-16,0 0-11 0,0 0-35 0,-1 0-17 16,-3 0-16-16,-2 7-27 0,-1 4-59 0,-10 2-115 0,7 0-825 15,1-4-668-15</inkml:trace>
  <inkml:trace contextRef="#ctx0" brushRef="#br0" timeOffset="53744.9522">5786 6159 2449 0,'0'0'290'0,"0"0"-66"15,0 0-74-15,0 0-29 0,0 0-2 16,0 0-18-16,0 0-29 0,0 0-28 0,0 0-31 15,0 0-31-15,0 0-8 0,0 0 2 16,10-38 9-16,-4 62 20 0,1 8 5 0,1 7 1 16,-1 5-1-16,-1 7-7 0,3 4 6 15,-1 2-4-15,-2 5 6 0,2-4 3 0,2-5-7 16,3-4 0-16,3-9-5 16,1-7-1-16,2-6 4 15,2-8 2-15,1-2 6 0,0-8 4 0,0-6 7 0,-1-3 8 0,5-4 1 16,-4-10 2-16,4-5-5 0,-2-4-4 0,-2-7-7 0,0-1-6 15,-1-2 2-15,-3-4-1 0,2-2-3 0,-1-2 2 16,-2-1-7-16,-2 0-2 0,2-1 1 0,-5 1-3 0,-1 2 1 16,-3 1 2-16,-4 3-1 0,1 2 1 15,-5 2-1-15,0 4-1 0,-2 2-2 0,-4 5 0 16,-1 3-6-16,3 4-7 0,-4 4-15 0,2 5-30 16,1 4-41-16,-4 1-52 0,0 5-52 15,2 8-66-15,1 2-179 0,0-4-532 16,4-1-625-16</inkml:trace>
  <inkml:trace contextRef="#ctx0" brushRef="#br0" timeOffset="54269.4995">6932 6070 2326 0,'0'0'279'0,"0"0"-124"0,0 0-38 0,0 0-15 15,0 0-11-15,0 0-10 0,0 0-10 0,0 0-29 16,0 0-14-16,0 0-12 0,-100 115-3 0,94-93-7 15,6 2-2-15,0 1-1 0,7 3 3 16,5 0 1-16,5 2 3 0,3 1-1 0,3 2-1 0,2 1 5 16,1 0-2-16,-1 0 0 0,1-1 1 15,-6-2-6-15,0-3 0 0,-7-3 0 0,0-3-3 16,-7-2 1-16,-1-4-1 16,-5-2-1-16,-4 0 1 0,-1 0 2 15,-6-1 1-15,-3-4 4 16,2 0 2-16,-7-3 1 0,1-1 1 0,0-4-2 0,-4 1 1 15,5-2 0-15,-1 0 0 0,4 0 1 0,0-3 3 0,6-3-1 0,2-2 2 0,-1 0-4 16,6-2-4-16,1-3-8 0,9-2-7 16,4-2-5-16,12-5-1 0,6 0 1 15,6 0 0-15,8-3 4 0,3-1 2 0,4 2-1 0,-2-2 4 16,1 3-1-16,-6-3-1 0,2 2 3 0,-6 1 0 16,-6 2 2-16,2 0 4 0,-8 1 1 15,-6 3 6-15,-3 1 8 0,-8 2 2 0,-2 2 8 16,-3 1 2-16,-5 4 0 0,0-1 4 0,-2 2-6 15,0 3-4-15,0 0-6 0,0 2-5 16,-2 0-5-16,-2 1-6 0,-3 0-3 0,-5 0-3 16,-5 5 2-16,-3 5-1 0,-4 5 1 15,-5 5 1-15,0 0-1 0,1 4 1 0,6 1-1 16,3 1-2-16,6 2 2 0,3-1 1 0,6 0-1 0,4 0 2 16,4-2 1-16,8-2-5 0,7 0 2 0,8 2-1 15,3-5-2-15,5 0 0 0,6-6-7 0,1 1-21 16,4-4-31-16,-3-1-59 15,6-1-110-15,-14-4-348 0,-8-3-1092 0</inkml:trace>
  <inkml:trace contextRef="#ctx0" brushRef="#br0" timeOffset="54759.0408">9709 6318 2398 0,'0'0'294'0,"0"0"-76"0,0 0-41 0,0 0-36 0,0 0-16 0,-124-77-23 16,105 67-24-16,-1 0-13 0,0 4-14 0,1 1-15 15,-2 2-9-15,-1 2-9 0,-7 0-6 16,0 5-1-16,-3 5-3 0,-2 4 0 0,-2 2 2 15,3 4-2-15,1 2 0 0,1 2-3 0,4 3-2 16,5 3-2-16,4 3 0 0,4 1 2 16,4 3 1-16,4-1-1 15,6 0-3-15,3-2-2 0,9-5 1 0,4-1-1 16,9-8 5-16,0-5-2 0,11-5 0 16,-1-6 2-16,1-3-2 0,0-4 2 15,1-6 1-15,-4-4 0 0,-2-3 1 0,-2-2 4 0,-2-2 0 0,-5 0 0 0,-3-3 2 16,-5 1-4-16,-3-2 1 0,0 3 1 0,-3 1-2 15,-4 0 1-15,-1 2-1 0,-2 0-1 0,-1 3 1 16,0 4-1-16,0 2-1 0,-4 5 1 0,1 0-2 16,2 3 1-16,0 0-4 0,1 2-5 0,0 0-2 15,-1 0-9-15,1 4-2 0,-2 3 3 16,0 4 2-16,0 4 8 0,2 5 3 16,0 0 1-16,0 2-2 0,7 2 2 0,1-2 0 15,3 3 0-15,0-2-6 0,1 4-31 0,8-4-41 16,0 2-70-16,2-1-140 0,-2-9-799 0,-7-4-663 0</inkml:trace>
  <inkml:trace contextRef="#ctx0" brushRef="#br0" timeOffset="55842.1678">11819 6448 2127 0,'0'0'206'0,"0"0"12"0,0 0-60 16,0 0-10-16,0 0-11 0,0 0-15 15,-142-101-15-15,116 88-12 0,-3 4-20 0,0 1-11 16,2 2-14-16,-3 1-18 0,-2 5-6 0,-3-2-10 0,-2 2-5 15,-1 7 1-15,-3 3 0 0,-4 2-1 16,1 4 1-16,-3 2-3 0,3 3 0 16,2-2-2-16,5 3-2 0,6 1 0 0,5-1-5 15,7 0 0-15,4-1-2 0,6-2 0 0,5 1-1 16,4-4 0-16,7-2-1 0,5-3-5 0,8-1 9 16,9-6 3-16,7-2 0 0,11-1 10 0,3-8-7 15,6-6-2-15,3-1 1 0,-3-5-12 16,0-3 7-16,0-3 0 0,-5-5-1 0,0-6 8 15,-2-3-4-15,-1-5-1 0,-1-4 0 0,-3-5 1 16,-2-4-2-16,-2-3-1 0,-3-1 3 0,-4-2-5 16,-5 0 4-16,-5 2 2 0,-6 4-3 15,-4 4 2-15,-6 7 0 0,-6 3-1 0,-1 8 1 16,-2 4 0-16,-4 6 0 0,-5 4-1 0,2 6 0 0,-1 3 2 16,-1 4 2-16,1 3 0 0,0 5 0 15,-3 0-2-15,-2 6-4 0,-3 10 1 16,-6 5-1-16,1 8-1 0,-1 6 2 0,0 7-1 15,3 3 1-15,3 6 3 0,4 6-2 0,2 6-2 16,5 3 1-16,3 4-5 0,5-2 3 16,-1-4 0-16,9-6-2 0,5-5 3 0,6-5-2 15,6-9-1-15,1-6 3 0,4-4-4 0,3-7 0 16,1-7 0-16,0-5-2 0,0-5 1 0,-1-4-3 16,0-4-1-16,-1-7-1 0,0-4 2 15,-3-3 6-15,-3-4 1 0,-1-1 2 0,-2-1-1 0,-4-3 0 16,-4 1 1-16,-1-2-2 0,-2 1 5 15,-3-1-2-15,-2 2 1 0,-3 1 1 0,0 1-2 16,-2 1 0-16,-3 2 2 0,0 1-1 0,0 2 1 16,0 3 1-16,-4 3-1 0,1 3 2 0,1 5 1 15,1 1-5-15,1 2-5 0,-1 0-7 16,-2 3-14-16,0 5 7 0,-2 6 4 0,-2 3 6 16,1 4 13-16,1 1-8 0,0 3 1 0,2 0 1 15,1 1-3-15,2 0 3 0,0 2 0 0,0-1-1 16,2 1 2-16,1-2-1 0,3-1 0 15,3-4-1-15,6-3 0 0,-1-4-1 0,3-4 2 16,3-3 0-16,5-4-6 0,3-3 9 0,5-3-2 16,-1-7 0-16,0-2 7 0,1-2-7 15,-1 0-1-15,-3-4 2 0,-1-2-8 0,-1 1 6 0,-3-2 0 16,3 0 0-16,-7 2 5 0,-2-3-4 16,-3 1 2-16,-1 1-1 0,-3-1 0 0,-2 1 0 15,-3 2 0-15,-2 1 2 0,-1 2-4 16,-3-1 5-16,0 3-1 0,0 0-1 0,-6 2 8 15,-1 1-10-15,1 2-1 0,-4 0 2 0,0 3-10 16,0 1 11-16,0 1 0 0,2 1-2 0,3 2 6 16,-1 0-10-16,4 0-1 0,-1 3-3 0,1 3-6 15,2 5 3-15,0 3 1 0,0 3 2 16,5 2 1-16,7 1 4 0,2 2 1 0,2 2 0 16,4-2 2-16,0 0 0 0,1 1-2 0,-2-1 1 15,0 0-4-15,-2-3 4 0,-2 2 0 0,-4-1-1 16,1-3 8-16,-4-1-6 0,0 0-2 15,-5-1 3-15,2-2-8 0,-2 0 5 0,-1-2 1 16,-2 0-3-16,0-3 6 0,-5 1 0 0,-1-1-1 16,1-2 1-16,-1 0-2 0,-2-1 0 0,1-3 1 15,-2 1 0-15,2-3-2 0,-1 0-6 16,-3-1-13-16,2-3-32 0,0-3-51 0,-1 0-93 16,4-6-253-16,-1 4-708 0,6 2-516 0</inkml:trace>
  <inkml:trace contextRef="#ctx0" brushRef="#br0" timeOffset="56306.8485">13277 5840 2401 0,'0'0'286'0,"0"0"-83"0,0 0-101 16,0 0-46-16,0 0-28 0,0 0-22 16,0 0 25-16,0 0 25 0,0 0 10 15,0 0 18-15,0 0-35 0,81 126-20 0,-66-92-7 16,0 4-10-16,-2-1 1 0,1 3-4 0,-2-2 0 0,-5 2 3 15,-1 0-4-15,0 0 0 0,-3-2-11 16,-3-1-27-16,1-4-25 0,-1-4-29 16,-1-4-24-16,-2-6-20 0,-2-7-21 0,2-4-16 0,-4-4 3 15,0-4 3-15,-2-1-16 0,-5-3-25 16,2-4-4-16,-3-1 33 0,2-4 59 0,1-2 73 16,4-1 44-16,4-1 20 0,-2-3 25 0,5 1 29 15,1-2 33-15,0-1 31 0,4 1 21 0,2-1 10 16,2-1-2-16,3 4-16 0,1 1-25 0,6-1-20 15,1 5-28-15,2-3-17 0,0 4-7 0,1 2-14 16,5 3-4-16,-4 1-6 0,5 4-7 16,-5 3-4-16,0 0-6 0,1 0-5 15,-2 7-4-15,-1 4-3 0,-2 3 0 16,1 2-1-16,-4 1 2 0,0 2-2 0,-3 0-1 0,2 2 1 16,-5 0-5-16,1 0 4 0,-4-2 0 0,-1 1 1 15,-1-1 2-15,-2-1-1 0,-2 0-1 0,-1-3-3 16,0-4-5-16,-1-2-6 0,-3-4-5 0,0 0-4 15,-1-2-5-15,0-1-10 0,-4-1-12 16,2-1-17-16,-1-1-30 0,-4 1-38 0,2-1-70 16,2-4-132-16,1 1-443 0,1 1-737 0</inkml:trace>
  <inkml:trace contextRef="#ctx0" brushRef="#br0" timeOffset="56501.5622">13679 5647 2486 0,'0'0'233'0,"0"0"-40"15,0 0-66-15,0 0-11 0,0 0-14 16,0 0-29-16,0 0-43 0,0 0-55 0,0 0-38 0,0 0-3 16,0 0 15-16,0 0 11 0,0 0-52 15,0 0-236-15,23 46-816 0,-23-37-407 0</inkml:trace>
  <inkml:trace contextRef="#ctx0" brushRef="#br0" timeOffset="57053.416">13999 5772 2255 0,'0'0'184'0,"0"0"2"0,0 0-66 15,0 0-17-15,0 0-6 0,0 0-10 0,0 0-19 16,0 0-27-16,0 0-15 0,0 0-11 0,0 0-7 16,0 0 1-16,0 0 3 0,101 4 4 15,-96 9 5-15,0 3 2 0,0 3 0 0,1-1 0 16,-3 2-4-16,1 0 2 0,-1 0-7 16,-3 0-3-16,2-1-3 0,1-4-5 0,-1 0 3 15,-1-3-1-15,-1-3 0 0,1-2 0 0,-1-3-1 16,0-2 1-16,0-2 1 0,0 1 7 0,0-1 9 15,0 0 9-15,0 0 10 0,0 0 1 0,0 0 4 16,0 0 0-16,0 0-2 0,0-1-1 0,0 0-7 16,0-1-9-16,0-2-11 0,0-2-11 0,-2-2-3 15,-2 1-4-15,1 0 2 0,2 0 5 16,-3 1-10-16,1 2-2 0,2 1-2 16,0 2-3-16,1-1 0 0,0 2-5 0,0 0-9 15,0 0-15-15,0 0-13 0,0 0-17 0,-2 0-17 16,2 0-15-16,-1 0 3 0,0 0 22 15,-3 2 16-15,3 2 8 0,-1-2-5 0,1-1-20 0,0 0-16 16,1 1-11-16,-1-1-46 0,1 0-75 0,0 0-121 16,0 0-190-16,0-1-242 0,0 2 57 0</inkml:trace>
  <inkml:trace contextRef="#ctx0" brushRef="#br0" timeOffset="57464.0043">14062 5741 446 0,'0'0'561'0,"0"0"19"0,0 0-203 0,0 0-55 16,0 0-47-16,0 0-62 15,0 0-39-15,0 0-27 0,0 0-30 0,0 0-25 0,0 0-26 16,0 0-25-16,0 0-16 0,0 0-8 0,-13-66-6 15,13 66-3-15,0 0-3 0,0 0-3 0,0 0-3 16,0 0 1-16,0 0-3 0,0 0 0 16,0 0-1-16,0 0-2 0,0 2 5 0,0-2 0 0,0 0 3 15,0 0 2-15,0 0-4 16,0 0 1-16,0 0-1 0,0 0-2 0,0 0 3 0,0 0-1 16,0 0 3-16,0 0-3 0,0 0 0 15,0 0 1-15,0 0-3 0,0 0 4 0,0 0-2 16,0 0 1-16,0 0-1 0,0 0-2 0,0 0 3 15,0 0 0-15,0 0 0 0,0 0 4 16,0 0-6-16,0 0-1 0,0 0-6 0,0 0-14 0,0 0-17 16,0 1-3-16,-1 3-13 0,-1 3-25 15,-2 2-35-15,3 0-69 0,0 1-100 0,-2 1-148 16,0-3-389-16,0-2-571 0</inkml:trace>
  <inkml:trace contextRef="#ctx0" brushRef="#br0" timeOffset="58104.0329">13723 6138 792 0,'0'0'678'0,"0"0"-167"0,0 0-149 0,0 0-117 16,0 0-99-16,0 0-65 0,0 0 0 0,0 0-5 16,0 0-14-16,0 0-18 0,0 0-11 0,0 0-5 15,0 0-6-15,103-55-6 0,-82 55-5 16,-3 1-6-16,1 6-3 0,-4 4-1 0,5 4-2 16,-2 2-1-16,-5 1 4 0,3 4-1 0,-4 1 0 15,-2 0 3-15,0 2-4 0,-7 0 3 0,-2 0 3 16,-1-2 3-16,0 2 6 0,-3-2-4 15,-6-1-1-15,2-6-1 0,-2-2-1 0,0-4 4 16,0-2 1-16,0-3 2 0,0-3 3 0,-2 0 3 16,3-2 6-16,2 0 2 0,1-4-1 0,-2-4-6 15,4-3-9-15,2-1-5 0,1-3-4 16,1-2-2-16,8-2-5 0,0-1-1 0,3-2 2 16,7 1-3-16,-1-1-1 15,5 1 1-15,-2 3-2 0,2 1 4 0,1 1 4 0,-1 3 1 16,-1 2 4-16,0 3-1 0,-2 1 0 0,1 3-1 0,-2 2-2 15,-1 2-2-15,-2 0-1 0,0 3 0 16,2 5-2-16,-4 2 2 0,2 1-1 0,-4 2 1 16,-1 1 3-16,1 1-3 15,-3-1 1-15,0 2-2 0,-2 1-2 0,-4-2-1 0,-2 3-12 16,-1-1-23-16,0 1-31 0,-2-4-32 0,-6 0-39 16,3-3-47-16,-2-2-122 0,0-3-411 0,5-4-815 15</inkml:trace>
  <inkml:trace contextRef="#ctx0" brushRef="#br0" timeOffset="58266.7687">14192 5532 966 0,'0'0'148'0,"0"0"-80"0,0 0-37 0,0 0-29 16,0 0-96-16,0 0-114 0,0 0-230 15,0 0-37-15</inkml:trace>
  <inkml:trace contextRef="#ctx0" brushRef="#br0" timeOffset="58720.7729">14737 5580 1665 0,'0'0'149'0,"0"0"-33"15,0 0-60-15,0 0 54 0,0 0 71 0,0 0 20 16,0 0-4-16,0 0-32 0,42 119-33 0,-37-86-39 16,2 5-31-16,1 2-17 0,-5 6-11 0,1 2-4 15,-4 5-6-15,2 3 0 0,-4 1 1 0,-3 1-1 16,-5-2-1-16,1-5-2 16,1-7-7-16,-1-7-2 0,3-7-2 0,0-10-3 0,4-5-1 15,0-5 3-15,1-4 2 0,0-3 15 0,1-3 18 16,0 0 13-16,-2-1 19 0,2-7-15 0,0-4-21 15,-2-4-17-15,2-5-22 16,0-3-1-16,6-2 0 0,0-3-1 0,7-1-3 16,1-1-1-16,6-1-2 0,0-2-1 15,3 3 2-15,4 1-1 0,-3 5 1 0,2 4 1 0,-3 5-3 16,2 3-1-16,-2 4-1 0,-1 3-5 0,-2 3 1 16,1 3-1-16,1 1-2 0,2 4 2 0,0 4 4 15,-2 2 0-15,0 4 3 0,1 1-2 16,-6 3 1-16,0 1 4 0,-4 2 0 0,-3 0 3 0,-2 0 0 15,-4-1-2-15,0-2 1 0,-4 1 2 0,-8-1-1 16,-2 2 2-16,-3-1 3 0,-6 0-2 16,-3-2 1-16,-2-2-1 0,1-2 0 0,-1-4 2 15,-3-2-2-15,4-1-5 0,0-1-16 0,1-3-30 16,6-1-43-16,1-2-50 0,9 0-84 16,0 0-282-16,5-1-877 0</inkml:trace>
  <inkml:trace contextRef="#ctx0" brushRef="#br0" timeOffset="60104.3476">15552 6043 2288 0,'0'0'339'15,"0"0"-115"-15,0 0-144 0,0 0-45 0,0 0-10 0,0 0-12 16,0 0 48-16,0 0 15 0,0 0 15 16,0 0 6-16,0 0-51 0,0 0-20 0,-49 136-12 15,45-115-3-15,0-3-1 0,4 2-5 0,0-2 2 16,7-1 0-16,5 1 4 0,4-3 0 0,0-1 0 15,8-2 2-15,-2-4-1 0,2-3 4 16,4-5-1-16,0 1 0 0,-3-8 0 0,-1-4-6 16,-2-1 4-16,-5-2-1 15,0-3 0-15,0-1 1 0,-4-2-5 0,5 1-3 0,-5-3-1 0,5-1-6 16,-6-1 6-16,0 0 0 0,-2 0-1 0,-1 1 3 16,1 3-2-16,-3 2-2 0,-4 6 4 0,0 3 0 15,-3 3 4-15,0 3 3 0,0 1-5 16,0 2-8-16,0 0-10 0,0 0-14 0,-2 2-10 15,-2 3 8-15,-4 6 6 0,-3 5 9 0,1 2 12 16,-2 5-8-16,3 2 7 0,1 2-2 16,5 2 0-16,-1 0 6 0,4 1-4 0,3 0-3 15,8-2-3-15,5-3-5 0,8-6-2 0,3-4-3 16,8-2-4-16,1-6-2 0,3-3 2 16,1-4 0-16,1-1 8 0,-2-7 1 15,-1-4 1-15,-4-2 4 0,-3-5 3 0,1-2-2 0,-3-4 5 16,-1-2 0-16,0-5 0 0,-2-8 7 0,2-2-5 15,0-6 1-15,-4-4 0 0,2-4-3 16,-3-3 2-16,-2 2 2 0,-3-4-1 0,-4 2 4 0,-3 0 0 16,-2 4-2-16,-3 1 2 0,-4 5-1 0,-3 4 5 15,1 5 9-15,0 6 4 0,-1 6 8 16,-4 9 6-16,4 6 0 0,0 6-6 0,0 5-14 16,1 2-18-16,-1 0-32 0,-1 9-7 0,-2 6 2 15,1 7 12-15,-3 9 23 0,3 6 6 16,-3 6 1-16,3 6-1 0,0 3 1 15,-1 7 1-15,-1 4 0 0,-3 3-1 0,-3 4 0 0,3-2 0 16,4 1-3-16,-3-5 5 0,6-4-3 0,1-7-1 16,2-9 3-16,6-7-8 0,4-7 2 15,7-7-2-15,-1-5-5 0,-1-5 8 0,-1-6 2 16,3-5 3-16,-1-2 8 0,-3-2-4 0,4-7 0 16,-2-2-2-16,-2-1-3 0,2-3 1 15,-2-3-1-15,2-3-1 0,-1 0-2 0,0-4 0 16,0 0 0-16,-1-3 0 0,2-1 6 15,-4 0-5-15,1 1 0 0,-3 0 3 0,-3 4-8 16,-3 4 7-16,-1 2 1 0,-1 3-1 0,-1 3 8 16,-1 5-7-16,-1 2-1 0,0 3-2 0,0 1-9 15,0 1-6-15,0 0-11 0,0 1-17 0,0 6 0 16,0 3 8-16,0 7 12 0,0 2 18 0,1 3 6 16,-1 5-4-16,1 0 0 0,4 1 0 0,1 1-6 15,1-1 8-15,2 0-2 0,5-2 2 16,4-3 5-16,4-1-6 0,8-3-2 0,4-2 0 15,3-6-5-15,3-1 4 0,1-5 2 16,1 0 0-16,-3-5 3 0,1 0-4 0,-3-3 1 16,-3-4 0-16,-2-1-3 0,-3-4 4 0,-1-2 3 15,-5-4 1-15,-3 0 1 0,-1-1 1 0,-6-3 0 16,1-3-1-16,-5-2 5 0,-3 1-4 0,-5-2-1 16,-1 2 0-16,0 1-10 0,-3 0 4 0,-5 3 2 15,-3 2-4-15,-4 2 5 0,0 3-4 16,-5 1-2-16,-1 4 2 0,-7 0-4 0,4 5 5 15,-6 2 0-15,0 2 0 0,-2 1 3 0,2 7-3 16,2 5-1-16,2 2 1 0,2 1 2 16,5 4-4-16,4 0-1 0,4 0 0 15,3-1-7-15,7 0 3 0,1-4 2 0,10 2 1 0,4-1 6 0,13-1 2 16,3 0-1-16,7-2 3 0,8 0-7 16,-2-3 4-16,5-4-3 0,-5 0-1 15,-5 0 2-15,-4-3-3 0,-3 0 2 0,-4 0-2 0,-4-1 3 16,-3 0-1-16,-3 0-1 15,-3 1 2-15,-1 0-5 0,1 1 0 0,-3 1 0 16,0 1-4-16,1 3 6 0,1 1-5 0,-3 3 1 16,1 0 1-16,-4 3-3 0,1-3 3 0,-3 1 3 15,2 1-2-15,0-2 5 0,-1 2-2 0,0 1-4 16,-2-1-10-16,2 0-22 0,-4-3-16 0,1-2-7 16,0-2-5-16,-2-2 7 0,0-3 13 15,1-1 18-15,-2-1 23 0,2 0 16 0,1-6 4 16,1-1-6-16,3-2-9 0,1-1 0 0,1-1 3 15,1-1 2-15,4-1 3 0,-1 0 2 0,6 1 2 16,2-2 0-16,0 0-3 0,0 0 0 0,2 1 2 16,-5-2 4-16,4 3 8 15,-3-1 6-15,0 3 0 0,0 2 0 0,1 3-8 0,1 2-5 0,1 2-2 16,-2 2-4-16,0 0 0 0,-5 5-4 16,-3 1-1-16,-5 1 2 0,-1 2 1 15,1 3 5-15,-3 1-2 16,-2-1-1-16,-1 4 2 0,0-2-4 0,1 2 0 0,0-5-2 0,0 0 0 15,1-1-1-15,2 0 3 0,2-2 2 0,1-2 3 16,2 1 2-16,4-2 3 0,-1-4 0 0,5-1 0 16,-2-1-2-16,1 0-4 0,-2-4-5 15,1-5-5-15,-5 1-7 0,1-4-15 0,-2-4-20 16,-5 0-28-16,-3-5-43 0,-2-2-50 0,-1-6-86 16,-8-2-224-16,1 6-603 0,2 6-510 0</inkml:trace>
  <inkml:trace contextRef="#ctx0" brushRef="#br0" timeOffset="60276.0369">16367 5575 2417 0,'0'0'269'0,"0"0"-9"0,-127-3-73 16,104 2-40-16,18 1-31 0,5 0-46 16,11-1-29-16,8 1-13 0,16 1-1 0,15-1 3 15,18 0-18-15,13 4-6 0,12 3-5 16,9 3-7-16,4 0-19 0,1 0-35 0,-4 1-63 15,-2-2-122-15,-29 0-599 0,-23-4-847 0</inkml:trace>
  <inkml:trace contextRef="#ctx0" brushRef="#br0" timeOffset="60922.4483">19437 5577 3212 0,'0'0'108'16,"0"0"-8"-16,0 0-41 0,0 0-35 15,0 0-7-15,0 0-8 0,0 0-2 0,0 0 3 16,0 0 14-16,0 0 15 0,0 0 4 0,-1 123 0 16,-4-75-10-16,1 7-16 0,0 7 0 0,-2 3-5 15,2 4 0-15,-1 2 4 0,4-2-8 16,2-3 0-16,6-8-3 0,9-8-3 0,2-4 1 0,5-5-1 15,4-6-2-15,3-4-13 0,6-4-10 16,7-9-24-16,0-7-24 0,7-6-21 0,0-5-43 16,1-4-32-16,0-10-32 15,-5-6-18-15,-2-3 24 0,-6-7 22 16,-4-2 43-16,-6-2 45 0,-2-3 30 0,-4-1 37 0,-5 1 33 0,-3-3 40 0,-4 1 60 16,-5 3 58-16,-4 3 35 0,-1 4-1 15,-1 6-27-15,-7 4-37 0,-2 5-37 0,0 6-28 16,-2 2-30-16,-4 6-23 15,-5 5-14-15,-2 7-10 0,-3 6 3 0,-1 4-1 16,0 3 0-16,4 4 6 0,5 2-8 0,5 1-1 0,4-1 0 16,8-1-7-16,1 1 9 0,12-2 2 15,8-4 2-15,9-3 7 0,4-2-5 0,6-2 1 16,4-7-1-16,1-2-3 0,-3-5 2 0,0-3-3 16,-5 0 4-16,-3-8-3 0,-6-3 4 0,-3-2 4 15,-9-2-2-15,0-1 5 0,-8-1-7 16,-2-2-6-16,-5-1-4 0,0-1-12 0,-8-2 0 0,-7 0-8 15,-2-2-11-15,-8 3-8 0,-2-2-27 0,-5 1-29 16,-6 0-47-16,-5 3-85 0,-6 1-221 16,8 6-700-16,14 4-445 0</inkml:trace>
  <inkml:trace contextRef="#ctx0" brushRef="#br0" timeOffset="61087.9106">18996 6013 1557 0,'0'0'973'0,"0"0"-855"15,0 0 26-15,0 0 1 0,133-42 12 0,-82 30-28 16,7 0-43-16,8 0-28 0,5 0-21 16,7 4-14-16,3 2-10 0,8 4-7 15,0 3-1-15,3-1-1 0,6 1-28 0,-4 4-58 16,7 2-138-16,-30-3-579 0,-22 1-902 0</inkml:trace>
  <inkml:trace contextRef="#ctx0" brushRef="#br0" timeOffset="62250.2934">22261 6117 2250 0,'0'0'163'16,"0"0"22"-16,0 0-37 15,0 0-16-15,0 0-3 0,0 0-34 0,-131-47-22 0,93 53-14 0,-5 6-9 16,-3 3-3-16,-2 4-6 0,-3 4-3 15,1 0-4-15,-1 1-4 0,2 0-3 16,6-2-7-16,4 0-4 0,7-2-8 0,4-2-3 16,8 1-1-16,9-4-2 0,8-1 1 0,3-3-2 15,5-2 1-15,14-1 4 0,10-3 5 0,12-4 4 16,9-1 1-16,10-3-3 0,8-8-1 0,2-3-6 16,1-2-1-16,-3-3-3 0,-1-5-1 15,-6-3 0-15,-7-6-1 0,2-5-2 0,-8-8-2 16,-2-4 0-16,-4-5-1 0,0 0 1 0,-6-3 3 15,-2 2-2-15,-6 1 3 0,-4 5 0 0,-5 0-5 16,-7 7 9-16,-3 6-2 0,-4 6 1 16,-8 8 5-16,3 5-3 0,-2 5 5 0,-4 7 0 15,-5 2-2-15,-3 4-4 0,-7 3-4 16,-8 9-2-16,-3 7 5 0,-6 8-5 0,2 7 1 16,-1 5 0-16,4 7 4 0,2 2-1 0,5 8 1 15,5 0-2-15,10 5-5 0,4 1 4 0,7 0-1 16,8-3 1-16,11-5 1 0,8-6-1 0,7-8-1 15,8-7 0-15,5-6-1 0,1-8 0 16,5-2 2-16,0-5-3 0,0-6 1 0,3-5-2 16,-3-1-1-16,-3-5 0 0,-4-6 0 0,0-3 1 15,-8-1 1-15,-4-3 2 0,-3-2-2 0,-8 1 3 16,2-4 0-16,-5 0 2 0,-6-2 3 16,-1 1-4-16,-3-2 0 0,-2-1 1 0,-3 3-4 0,-3 1 6 15,-2 4-2-15,-2 3 0 0,-4 4-1 16,-3 3-2-16,-1 1 0 0,-4 6-2 0,-3 2 0 15,-2 1-1-15,-3 8 2 0,-2 4 0 0,-1 4-1 16,3 2 2-16,2 4-3 0,1 2 1 16,6 3-1-16,4-1-3 0,5 3 1 0,4 0 1 15,2 0-1-15,10 1 2 0,9-3 1 0,9-3-1 16,9-3 4-16,6-6 0 0,10-4-1 0,0-4 0 16,5-7-5-16,-1-1 0 0,0-1-3 15,-4-9 0-15,-3-4 2 0,-2-2 3 0,-2-5 2 16,-5-2 2-16,-2-4 2 0,-2-4-1 0,-2-3 0 15,-4-7 0-15,-1-4-2 0,-2-4 3 16,-2-3 0-16,-3-2-1 0,-6 0 2 0,1 1 0 16,-9 1 3-16,-2 5-1 0,-6 3 1 0,-4 7-1 15,1 5 3-15,-9 8 5 0,-1 6 1 0,-1 4 1 16,-1 6-4-16,2 4-4 0,0 4-2 0,-2 2-8 16,0 8-2-16,-3 8 0 15,2 7-3-15,-4 7 7 0,5 6 0 0,2 5-1 0,3 6 1 16,3 2-1-16,1 6 1 0,-1 2 2 0,2 4-2 15,0 1-1-15,1-3-4 0,2-5-17 0,-1-8-12 16,4-11-5-16,4-9 2 0,3-9 12 0,-2-7 15 16,0-8 9-16,0-4 9 0,2-3 5 15,1-8 1-15,6-5-1 0,3-3-4 0,-1-3-1 16,2 0-1-16,-2-2-2 0,1-2 0 0,4 1-1 16,-1 0-2-16,3-3 1 0,-1 2-2 0,1 2-1 15,-2 3 1-15,1 5 5 0,-4 3 1 16,-3 5 2-16,0 2 0 0,-3 4-5 0,2 2-3 15,0 2 1-15,-4 7-2 0,4 4 2 0,-6 4-2 16,4 6 1-16,-3 0 2 0,-3 4-4 16,0-1 4-16,-1 0-2 0,-2 0 1 0,-3 1 1 15,-1-2-1-15,1-1-2 0,-4-2-8 0,0-1-11 16,-2-3-19-16,-3-3-20 0,-4-4-23 16,0-2-17-16,-3-4-9 0,0-4-12 0,-2-1-22 15,-1-2-54-15,-2-7-124 0,2-2-286 0,3 2-382 16,2 2 221-16</inkml:trace>
  <inkml:trace contextRef="#ctx0" brushRef="#br0" timeOffset="62400.2963">24360 5616 0 0,'0'0'0'0,"0"0"0"0,0 0 0 16,0 0 0-16,0 0 0 0,0 0 0 0</inkml:trace>
  <inkml:trace contextRef="#ctx0" brushRef="#br0" timeOffset="63004.2642">24743 6042 0 0,'0'0'274'0,"0"0"191"0,0 0-55 16,0 0-60-16,0 0-26 0,0 0-50 0,0 0-51 15,27 118-39 1,-33-100-48-16,0 0-38 0,-1-1-28 0,2 1-23 0,0-2-16 0,4 1-9 16,1-1 1-16,0-1-2 0,1 0 1 15,8 0-2-15,-1-2 2 0,1-2-1 0,2-2 2 16,1-1 4-16,2-1-1 0,3-3 4 16,2-1-6-16,0-3-3 0,2 0-4 0,0-2-7 0,1-6-1 15,1-2-1-15,1-2-4 0,-3-1 4 16,0-4 1-16,0-2 1 0,-3 0 3 0,-3-1-2 15,2-2-1-15,-3-1-2 0,1-2-2 0,-4 2-1 16,0 1-2-16,-1 2 1 0,-2 6-2 0,-3 2 2 16,0 4-2-16,-3 3 1 0,-1 3 0 15,0 2-11-15,-1 0-21 0,0 0-30 16,1 5 2-16,-1 3 14 0,5 5 18 0,-1 1 31 0,1 5 1 16,1 2-5-16,1 0 2 0,2 0-1 15,-1 0-1-15,1-1 2 0,2 0 0 0,4-2 2 16,-2-1 1-16,6-2 3 0,0-1 2 0,2-2 0 15,3-5 5-15,1 1-4 16,-2-5 1-16,5 0-1 0,-1-3-7 0,0 0 5 0,2-3-1 0,-2-2 1 16,0-3 7-16,-1-2-4 0,-4-2 0 15,1-1 0-15,-2-3-4 0,0 0 3 0,1-2-2 0,-4-1 1 16,1-3 2-16,0 0-1 16,-4-1 0-16,0-2 0 0,-3 1 0 0,-3 0-1 15,0 4 2-15,-5 3 2 0,-1 3 2 0,-4 5 13 0,1 1 7 16,0 2 1-16,-2 3 1 0,-1 1-14 15,1 2-11-15,-6 0-7 0,-3 5-12 0,-8 6 3 16,-3 2 2-16,-5 4 1 0,2 3 3 0,5 2-3 16,2 3-2-16,6 0 0 0,3-2 0 0,4 3 0 15,2-2 0-15,4-1 0 0,1-1-1 16,6-1 2-16,5-2 0 0,4 0-1 0,4-2 7 16,6-2-8-16,4-1-3 0,5-3-15 15,4-1-31-15,3-2-25 0,2-5-47 16,6 2-83-16,-14-3-262 0,-11-2-852 0</inkml:trace>
  <inkml:trace contextRef="#ctx0" brushRef="#br0" timeOffset="64185.9426">27059 6463 2665 0,'0'0'151'0,"0"0"10"0,0 0-14 0,0 0-22 0,0 0-17 16,0 0-30-16,0 0-23 0,0 0-17 15,0 0-13-15,0 0-6 0,0 0-7 16,0 0-5-16,0 0-2 0,75-128-3 0,-43 110 2 15,4-6-1-15,6 1-1 0,2-3 3 0,1-3 0 16,1-4-1-16,-2-6 2 0,2-2 2 0,-3-3 0 16,1-5-3-16,-7 1 1 0,-2 1-3 0,-4-2 1 15,-3 2 4-15,-6 4-5 0,-3 3 9 16,-6 5-4-16,-4 5-2 0,-2 6 4 0,-5 4-8 16,-2 4 7-16,0 6 4 0,0 3 1 15,0 3 0-15,0 3-7 0,0 1-18 0,-5 7-5 0,-4 7 4 16,-7 9 1-16,-4 7 12 0,-2 8 1 15,-3 7-7-15,-1 5 7 0,3 4 1 0,-1 4 1 0,3 5 6 16,4 0-5-16,2-1-5 0,9-2 2 16,6-5-5-16,6-9 3 0,14-6 2 0,7-7-5 15,8-4 4-15,7-4-3 0,9-6-1 16,8-5 3-16,6-4-1 0,2-8 0 16,2-2-1-16,-5-5-1 0,1-8-2 0,-6-3-1 0,-4-6 2 15,-6-5 2-15,-4-7 0 0,-5-5 0 16,1-8-1-16,-6-4 1 0,-3-5 0 0,-3-2 2 15,-4 1 1-15,-6-1-2 0,-6 1 8 0,-3 4-4 16,-3 3-1-16,-6 5 2 0,-1 4-5 0,-1 6 0 16,-6 7 1-16,-2 5 3 0,3 8-1 0,0 5 5 15,1 2-1-15,1 6-4 0,2 2-6 0,-4 1-7 16,1 9-3-16,-5 6 3 0,-4 6 2 0,-2 7 7 16,-1 7 2-16,4 1-1 0,1 6 3 15,3 0-4-15,2 4 2 0,1-1-1 0,4 2-1 16,3 1 2-16,-1-1-3 0,5-2 0 0,5-4 1 15,1-4-10-15,2-5-4 0,4-7-6 0,-1-8-5 16,0-6 2-16,4-5 2 0,-1-3 1 16,4-4 1-16,3-4 2 0,-3-4-1 15,7-1-2-15,-1-5-2 0,-1-1-2 0,2 1-4 0,0-6 1 16,-5 0-5-16,4-1 1 0,-5 0 3 0,4-1 6 16,-3 1 7-16,1 1 8 0,-5 2 4 15,0 4 1-15,-2 4 0 0,-8 3 1 0,-1 2 3 16,-1 4 0-16,-4 1 0 0,1 1-3 15,-2 7 1-15,2 4 4 0,-1 5 2 0,1 3 3 16,1 5-1-16,-3 4 0 0,5 3 0 0,1 0-1 16,0 0 4-16,7-1 1 0,4 0 2 0,3-4 2 15,10-1 1-15,3-5 1 0,5-2-1 16,4-4 1-16,-2-4-1 0,3-4 0 0,-3-6 1 0,1-1-1 16,-5-2 1-16,-4-6 0 0,2-5-1 15,-5-3 0-15,-1-3 2 0,-2-2 3 0,-2-3 1 16,-6-4 2-16,1-3 1 0,-4-1 0 0,-2-3 5 15,-5 2 1-15,-4 1 7 0,-3 3 3 0,0 4 0 16,-6 6-1-16,1 3-8 0,-7 2-7 16,-4 5-5-16,-8 2-10 0,-5 6-4 15,-13 1-4-15,-4 6-1 0,-11 6 0 0,-1 2 1 0,-1 6 0 16,5 0 1-16,3 6-3 0,12 2 0 16,4 3-2-16,8 0 1 0,8 1-1 0,10 0-1 0,5-3 2 15,2-2-3-15,15-1 1 0,3-4 2 16,8 1-2-16,4-5-1 0,6-3-5 15,-1-3-14-15,-3-1-20 0,2-3-30 0,-5-3-29 16,-2-4-48-16,-1-1-84 0,-4-4-232 0,-5-1-706 16,-9 0-376-16</inkml:trace>
  <inkml:trace contextRef="#ctx0" brushRef="#br0" timeOffset="64401.4686">27200 6004 2601 0,'0'0'176'0,"0"0"-11"0,0 0-1 0,0 0-14 16,0 0-32-16,0 0-52 0,0 0-37 15,0 0-17-15,0 0-5 0,140-29-7 0,-79 29 1 16,4 0-3-16,5 0-34 0,3 3-64 0,5 2-158 15,-21 0-819-15,-21-3-631 16</inkml:trace>
  <inkml:trace contextRef="#ctx0" brushRef="#br0" timeOffset="66064.0422">5930 7808 969 0,'0'0'612'16,"0"0"-204"-16,0 0-53 0,0 0-85 0,22-138-43 16,-22 120-40-16,-2 4-37 0,-5 3-29 15,-3 3-32-15,-4 4-25 0,-5 4-26 0,-6 1-15 16,-6 11-7-16,-11 7-2 0,-5 5 4 0,-7 7 4 15,-2 3 2-15,4 4 2 0,1-1-2 0,2 2 0 16,9 0-9-16,7 0-3 0,4 0-6 16,7 1-5-16,8-4 3 0,9 1-2 0,5-3 1 15,6-3-1-15,9-1-2 0,13-5 2 0,5-1-3 16,10-9 3-16,7-6 1 0,9-4 0 0,2-5 1 16,1-7-2-16,-1-6-1 0,-1 0 0 15,-7-6-2-15,-4-1 0 16,-8 0-1-16,-3-3 2 0,-8 0 1 15,-6 0-2-15,-4 0 5 0,-6 1 0 0,-6 0 1 0,-1 0 4 0,-7 1-6 16,0 0-2-16,-1 2-2 0,-8-1-5 0,1 4 5 16,-2 3 2-16,-2 2 0 0,-2 4 5 0,-3 4-11 15,-2 3 1-15,-6 2-2 0,-1 6 2 0,0 5 4 16,1 3-1-16,5 1 1 0,4 3-4 0,9 3 2 16,5 0-1-16,5 2-2 0,9 2 2 0,13-1-2 15,10 2 2-15,11-3-2 0,13-1 2 16,9-2 2-16,11-4-6 0,4-3-13 15,6-4-16-15,-3-4-20 0,2-5-14 0,-8-2-3 0,-3-7 5 16,-4-4 7-16,-4-7 13 0,0-1 14 16,-8-3 7-16,-4-3 13 0,-5-2 10 0,-9-1 4 15,-3 1 6-15,-10-1-1 0,-10 1 3 0,-6 0 4 16,-6 2 3-16,-3-1 13 0,-5 2 6 0,-3 0 3 16,-5 1 6-16,-4 4-3 0,-2 1 1 0,-6 4-2 15,0 4-9-15,-3 2-2 0,-3 4-9 16,1 4-5-16,-1-2-2 0,1 10-3 0,-1 4-2 15,4 4-3-15,3 5 1 0,3 3-5 16,8 1-1-16,4 3-1 0,8 1-4 0,9 0 4 0,12 1 1 16,8-1 1-16,9-1 3 0,10-5-4 15,9-4-1-15,3-4-2 0,4-6-2 0,1-6-3 16,-4-2-4-16,-4-8-2 0,-3-6-3 0,-7-3 3 16,-6-4 4-16,-1-2 2 0,-8-4 7 0,1-3-1 15,-9-2 2-15,-3-4 1 0,-4-2-1 0,-1-4 4 16,-3-3 0-16,-3-1 1 0,-3-1 3 15,-3-2-2-15,-6-1-2 0,-2-1 1 0,-2 2-3 16,-8 3 5-16,-4 9 3 0,-2 7 4 0,2 7 6 16,0 7-2-16,3 6-3 0,1 5-7 0,6 4-7 15,-3 3-5-15,5 8 0 0,-4 9-1 16,4 5 1-16,1 8 4 0,1 4 0 0,3 6 2 16,5 1 2-16,3 5-2 0,4-1-2 15,-2-1-1-15,0 1-2 0,1 2 4 16,-3-1 1-16,0-2 2 0,-3-2 0 0,-3-4-5 0,2-4-3 15,-2-8-4-15,1-7-3 0,-4-8 1 0,5-6 4 16,-4-7 6-16,4-1 1 0,2-4 4 16,2-6 1-16,3-3-4 0,4-3 4 0,3-2-4 15,1-2-1-15,-1-1 1 0,5-4-6 0,-1 1 5 16,3 0 0-16,0 0 0 0,-1 1 2 0,0 3-3 16,1 3 0-16,-5 3-2 15,-2 5-1-15,-3 1-1 0,-3 6 0 0,1 1 0 0,-3 1 3 0,-2 0-2 16,4 6 1-16,-6 2 1 0,-2 3 2 15,0 2 0-15,1 1 0 0,-4 4-1 0,2-1-2 16,-4-1 4-16,-1 4 0 0,1-2-4 0,1-2-21 16,-2 0-57-16,0-4-80 0,0-1-186 0,-1-2-672 15,0-7-630-15</inkml:trace>
  <inkml:trace contextRef="#ctx0" brushRef="#br0" timeOffset="66236.8991">8196 7202 2170 0,'0'0'111'0,"0"0"-41"0,0 0-84 16,0 0-25-16,0 0-14 0,0 0 1 0,0 0-20 16,0 0-175-16,0 0-484 0,0 0-412 0</inkml:trace>
  <inkml:trace contextRef="#ctx0" brushRef="#br0" timeOffset="67217.9294">8853 7784 2131 0,'0'0'368'0,"0"0"-134"0,0 0-42 0,0 0-25 16,0 0-29-16,0 0-33 0,0 0-44 0,0 0-30 16,0 0-27-16,0 0-6 0,0 0 0 15,0 0 3-15,0 0 6 0,-38 35-4 0,38-11 2 16,0 0-4-16,0 4 1 0,6-1 2 0,0 0-3 16,3 1 2-16,0-3 0 0,3-2-3 0,-1-2 4 15,4-4-1-15,3-4-2 0,-1-4 6 16,2-5-5-16,3-4-1 0,3 0 1 0,-2-7-7 15,0-3-2-15,2-4 1 0,-3-2 2 0,-2-1 2 16,-3-1 6-16,-1-3-4 0,0 1-1 0,-5 1 6 16,0-2-3-16,-4-1 5 0,-1 4-1 0,-2 2-1 15,0 2 3-15,-2 2 1 16,-2 4 0-16,0 3 2 0,0 1-4 0,0 3 0 16,0 0 0-16,0 1-7 0,0 0-2 0,0 0-10 0,0 2-12 15,0 4 6-15,0 3 1 0,0 3 8 0,0 5 9 16,-1 0-2-16,1 2 0 0,1 2 1 15,2 0 0-15,5 0 1 0,0-1 2 16,3 1-2-16,1 0-1 0,5-2 2 0,2-6-5 0,1-3 4 16,0-3 0-16,3-7-3 0,-1 0 6 0,3-6-3 15,-1-3-5-15,-2-1 7 0,-1-3-4 16,-1-2 4-16,-1 0 5 0,-7-2-3 0,3 0-4 16,-5-2 5-16,1 1-3 0,-1-4 3 0,0 0 3 15,-2-1-1-15,2-1 0 0,-3-1 1 0,0 0-2 16,-1-1-1-16,0 2-1 0,-3 2 2 0,1 2 4 15,-2 3-1-15,0 3 1 0,-3 1 3 16,1 4-2-16,0 0 5 0,0 3 0 16,0 1-1-16,0 5 0 0,0-1-9 0,0 1-8 15,0 0-17-15,0 1-1 0,-1 7 0 0,0 2 7 0,-2 3 13 16,5 2-3-16,-2 0 2 0,0 1 1 0,3 0-1 16,5-1 3-16,4-1-2 0,3-1 0 15,5-3 1-15,6-2-1 0,2-4 1 0,6-2-1 16,-2-2-3-16,4-2-1 0,-2-5-3 0,0-2 0 15,-1-4 0-15,-2-4-2 0,0-1 4 16,0-2 1-16,-2-1 4 0,-1-4 0 0,-1-3 2 16,-1-4-2-16,-4-3 3 0,0-4 1 0,-1-1-3 15,-3-2 2-15,-4 2 1 0,0 1-4 16,-5 4 3-16,-3 4 1 0,-5 6-1 0,-1 5 5 16,-1 5 5-16,0 6 3 0,-4 2 1 15,-1 3-6-15,-3 4-5 0,-2 2-6 16,-7 8 0-16,-3 5-2 0,-2 7 3 0,-4 4-1 0,4 6 0 0,3 4 4 15,4 5-4-15,4 4 1 0,6 5 0 16,4 3-5-16,2 2 4 0,2 1-2 0,7 3 0 16,5-1 6-16,3 3-3 0,5 0 3 0,2 0-1 15,3-1-4-15,0 1-1 0,1-1 2 16,-1-2 0-16,-4 1 0 0,-2-3 2 0,-1-3-2 16,-6-1 0-16,-1-1 3 0,-6-2-2 0,-4-3 1 15,-3-2 1-15,1-2-5 0,-10-4 4 0,-6-4 2 16,-3-4-2-16,-10-5 7 0,-2-2 1 0,-6-5 0 15,-6-4 3-15,0-4-6 0,-3-4 1 16,-3-4 0-16,-4-4-3 0,-2-1 5 0,-2-5-1 16,-3-3-5-16,2-3 2 0,-1 0-6 15,4-2 1-15,7-1 3 16,4-1-2-16,6 3-3 0,13 1-15 0,7 1-18 0,6 0-38 0,11 3-69 16,4-2-139-16,5 3-568 0,0 2-854 0</inkml:trace>
  <inkml:trace contextRef="#ctx0" brushRef="#br0" timeOffset="68532.5684">11108 8432 1798 0,'0'0'252'0,"0"0"-17"0,0 0-26 16,0 0-13-16,0 0 0 0,0 0-23 0,0 0-46 16,0 0-36-16,0 0-34 0,0 0-27 15,0 0-11-15,0 0-3 0,0 0-2 0,0 0 4 16,120-140-1-16,-68 106-5 0,1 1 0 0,4-6-8 15,2 1 1-15,0-4 2 0,1-5 0 16,1 0 4-16,-2-6-1 0,-4-2 0 16,1-5 1-16,-5-2 0 0,-6-3 1 0,-4-3 1 15,-4-2-3-15,-6 2-3 0,-5 0 3 0,-6 4-1 0,-4 5 2 16,-4 3 3-16,-5 7-4 0,-2 8 2 16,-5 8 7-16,0 5 1 0,0 8 7 0,-3 8-1 15,-3 3-6-15,3 5-2 0,-7 4-13 0,0 6-5 16,-9 8 2-16,-5 11-2 0,-5 10 1 0,-5 7 2 15,0 9-5-15,3 8-2 0,4 6 3 0,3 6-2 16,7 2 2-16,4 1 2 0,7-1-2 0,6-5 2 16,1-4 1-16,12-7-9 0,4-5 5 15,6-7-3-15,3-8-1 0,2-8 7 16,6-5-4-16,1-7 1 0,3-4 3 0,1-9-7 0,2-4 3 16,-1-5 0-16,-1-9-2 0,-1-6 7 15,-3-1-3-15,-4-6 0 0,-4-1 4 0,-3-5 0 16,-1 1-1-16,-3-3 2 0,-6 1-2 0,1 0-2 15,-5 2 2-15,-2 2-1 0,-3 1 0 0,-4 5 5 16,-2 2-4-16,1 5 1 0,-1 4-1 16,-2 3-3-16,1 5 4 0,-2 1-2 0,3 3-5 15,-2 1-5-15,-2 3-3 0,-2 7 1 0,-3 5 1 16,1 4 6-16,-1 3 0 0,3 1 0 0,0 3 1 16,5 0 2-16,1 3-2 0,2-1-1 15,-1 0 1-15,8-2 1 0,1 0 0 0,4-2 1 16,2-4 0-16,1-2-4 0,4-5 1 0,0-5 0 15,2-1-1-15,2-4 3 0,1-3-1 16,1 0-4-16,-1-4 1 0,-2-3-2 0,2 0 2 16,-1-3 4-16,-5-4 1 0,2 3 1 0,0-4 0 15,-2-1-1-15,2 1 1 0,-1-3 2 16,-4 0-1-16,2 1 1 0,-2 0 1 0,-3-1-5 16,0 4 3-16,-3-2 0 0,-1 5-1 0,-2 1 3 15,-2 5-2-15,-1 2-1 0,-3 1 0 0,0 2-4 16,-1 0-2-16,1 0-8 0,-1 0-14 0,0 0-15 15,2 0-4-15,0 3 9 0,3 3 14 0,1 2 18 16,0 3 6-16,3 0 0 0,2 3 2 16,-1-3-2-16,0 2 1 0,4-1 2 0,1-2-3 15,1 1 4-15,-1-4-3 0,4 1-1 0,0-1-3 16,-1-3-4-16,2-2-5 0,2-1-5 0,0-1-9 16,0-2-9-16,1-3-7 0,2 0-4 15,-3-1 4-15,-1-2 7 0,-1 0 9 0,0-1 7 16,-1-2 6-16,-2 1 6 0,-2 1 4 0,-2-2 2 15,1-1 3-15,-2 0 0 0,-2 1 1 16,0 0 1-16,-3 1 2 0,-1 2 1 0,1-1 0 16,-4 4 3-16,0 1-1 0,2 0 2 0,-4 2-5 15,0 1-6-15,1 1-12 0,1 0-6 0,1 1 2 16,-1 3 2-16,4 4 7 0,2 0 2 16,2 4 0-16,-1 3 1 0,2 1 1 0,3 3 2 15,2 0 2-15,1 2 2 0,5-3-1 0,4 0 0 16,4 0 2-16,2-4-1 0,7-1 3 0,1-3 2 15,3-4 0-15,-3-1-1 0,3-4 2 16,-4-1-3-16,-1 0 1 0,-3-7 3 0,0-1-1 16,-4-2 5-16,-5-2 1 0,-3-1 0 0,-3 0 4 0,-1-2 2 15,-4 0 4-15,0-2 0 0,-4-2 1 16,3 3 10-16,-5-2 4 0,-2 0 9 0,-3 4 7 16,2-1-2-16,-6 2 0 0,-1 3-2 15,0 0-6-15,-1 4-10 0,-6 0-5 0,1 0-9 16,-3 2-6-16,-1 1-4 0,-5 3-7 0,-1 0-2 15,-7 6-3-15,0 3-2 0,-5 2 3 0,4 5 1 16,0 0 0-16,0 2 1 0,4 3-2 16,6 1-2-16,-2 2-2 0,6 0-1 0,6 1 3 15,3 2 0-15,2-2 2 0,6 0-3 0,8 0 0 16,5-5 1-16,2-1-1 0,5-4 4 16,1-2-8-16,-1-1-9 0,2-5-4 0,-1-1-19 15,-4-5-7-15,2-1-7 0,-6-1-11 0,-5-6 2 0,2-4-19 16,-5-1-32-16,-2-4-56 0,0-1-129 15,-5 1-485-15,-1 6-827 0</inkml:trace>
  <inkml:trace contextRef="#ctx0" brushRef="#br0" timeOffset="69081.0454">11954 7382 0 0,'0'0'348'0,"0"0"178"15,0 0-109-15,0 0-38 0,0 0-54 0,0 0-61 0,0 0-49 16,0 0-33-16,0 0-30 15,0 0-31-15,0 0-21 0,0 0-21 0,0 0-16 0,0 0-4 16,-117-33-9-16,117 33-2 0,0 0-3 16,0 0-9-16,0 0-1 0,0 0-5 0,0 0-3 15,0 0-1-15,0 0-1 0,0 0 0 0,0 0 0 16,0 0 0-16,0 0-4 0,0 0-3 0,2 0-3 16,1 0-5-16,1 0 2 0,5 2 6 0,3-2 0 15,11-3 5-15,8 1-8 0,9-1-8 16,9 1-2-16,10 2-8 0,6-1 8 0,6 1-1 0,7 1 1 15,3-1 5-15,5 1-7 0,1-1-1 16,-1 1 1-16,-2-1-4 0,-5 0 3 0,-4 2 0 16,-5-2 1-16,-8 0-2 0,-8-2 1 15,-9 0 3-15,-11 0 2 0,-9-1 11 0,-9 1 3 16,-7 1 11-16,-4 0 11 0,-4 0-5 0,-1-1 5 16,0 0-10-16,-2-1-12 0,-3-1-14 15,-2-2-7-15,-1 0 0 0,1 0 0 0,-2 1 0 16,1 1 0-16,-1 1 0 0,6 1 0 0,-1 0 0 0,1 1 0 15,2-1 0-15,1 2 0 0,0 0 0 16,0 0 0-16,0 0 0 0,0 0 0 0,0 0-3 16,0 0-25-16,0 0-20 0,0 0-17 15,0 7-24-15,0 4-65 0,0 1-112 0,0-3-823 16,0-3-690-16</inkml:trace>
  <inkml:trace contextRef="#ctx0" brushRef="#br0" timeOffset="77763.2537">1583 9868 2019 0,'0'0'230'0,"0"0"-29"0,0 0-15 16,0 0-23-16,0 0-18 0,0 0-22 0,0 0-22 15,-128-97-23-15,109 96-26 0,-6 1-8 16,-3 4-19-16,-5 5-9 0,-2 8-4 0,-6 2-8 16,2 6-1-16,-1 4 2 0,4 1-3 15,-1 5 5-15,6 2-5 0,5-1-6 0,8 5 3 16,4-3-6-16,8 1 6 0,6 0 5 0,2-2 1 16,11-2 4-16,9 0 0 0,5-4-3 0,7 0 1 15,5-5-1-15,3-1 4 0,17 4 0 0,7-3-8 16,2 2-5-16,1-3-3 0,-19-5-1 15,-17-6 7-15,-8-1 1 0,-12-2-2 0,-8-2-1 16,-3 1-2-16,-2 0-1 0,-7 1 7 0,-7 3 7 0,-8 1 3 16,-2 0 8-16,-4-3 2 0,4 1-2 15,-5-2-1-15,-2 0-3 0,-1 1-4 0,-7-1 0 16,-1 3-1-16,-1-1-1 0,-1-2-4 0,-1-1-3 16,4-1 2-16,2 0 0 0,5-4 3 15,2-1-1-15,7-3-5 0,3-2-23 0,7 1-29 16,3-7-63-16,6-5-97 0,4-3-197 15,7 2-696-15,0 2-567 0</inkml:trace>
  <inkml:trace contextRef="#ctx0" brushRef="#br0" timeOffset="77980.0428">1954 9936 2508 0,'0'0'281'0,"0"0"-45"0,0 0-66 15,0 0-42-15,0 0-35 0,0 0-35 0,0 0-22 16,0 0-26-16,0 0 1 0,0 0 4 15,0 0 3-15,0 0 7 0,0 0-5 16,-9 153-5-16,11-111-4 0,4 3-3 0,-1 4-1 16,3 0-2-16,-1 5 5 0,-1 1-3 0,2 4-3 15,-2 0-6-15,-3 2-16 0,3-2-38 16,-4-2-51-16,-1-5-75 0,0-6-133 0,-1-12-368 16,1-14-947-16</inkml:trace>
  <inkml:trace contextRef="#ctx0" brushRef="#br0" timeOffset="78711.8224">1596 10579 2337 0,'0'0'127'0,"0"0"-8"15,0 0-34-15,0 0-6 0,120-118-8 16,-72 91-5-16,10 0-14 0,2 0-14 0,3 2-12 15,4-1-6-15,-3 3-4 0,-2 4-2 16,-3 0-1 0,-6 3-3-16,-4 3-1 0,-8 2-2 0,-9 1-3 15,-2 3 1-15,-9 1 1 0,-7 2-2 0,-7 2 5 16,-1 1 4-16,-5 1 7 0,-1 0 5 0,0 0-8 0,0 5-9 16,-5 2 6-16,0 6 5 0,-3 3 8 0,-3 5 7 0,-2 2-10 0,0 1-8 15,2 0-6-15,4 0-3 0,1 0-5 0,6-1-1 16,0-4-2-16,7-1 3 15,7-4 3-15,6-3 4 0,9-4 7 0,5-5 1 16,6-2 1-16,7-6 0 0,2-6-6 0,1-3 0 0,-2-4-4 16,-1-2-4-16,-5-4-1 0,-2-1-5 15,-3-3 3-15,-4-2 1 0,-2-2 1 16,-2-2 4-16,-6-2-5 0,-2-1 0 0,-2-2-1 0,-5-3-2 16,-7 1 9-16,-1 0 3 0,-6 0 0 0,-2 2 0 15,-2 4 0-15,-2 3 2 0,-1 4 5 16,-2 8 12-16,0 4 2 0,5 5 4 0,-1 6-6 15,2 3-11-15,0 3-11 0,1 4-14 0,-4 10-2 16,-1 9 2-16,0 7 2 0,0 8 3 0,-2 7 0 16,1 5-5-16,4 3 5 0,-1 8 2 15,-1 5 2-15,0 4-3 0,-3 5-1 0,1 3-2 16,-1 1 0-16,1-4 3 0,0-3-1 16,3-13 0-16,3-8 0 0,1-15 1 0,1-9 0 15,0-9 0-15,0-8 0 0,0-6 6 0,0-4 5 16,1-2 9-16,-1-6 1 0,5-9-5 0,-1-6-6 15,2-6-6-15,2-5 1 0,-1-5-2 0,5-7-1 16,1-5-2-16,2-6-3 0,6-4 2 16,-1-4-4-16,4 1 1 0,2 5 0 0,-1 3-2 15,1 9 2-15,1 10 0 0,-5 7 0 0,1 7-2 16,-4 8-2-16,-2 5-4 0,-2 3-1 16,-3 4 0-16,-4 3 4 0,2 3 3 0,-3 7 6 0,-4 4 0 15,1 4 1-15,-4 7-2 0,0 2 1 16,-4 6 3-16,-4 0 2 0,-5 3 0 0,-3 1 1 0,-4 0-4 15,-1 0 1-15,-4 1 1 0,-4-1-3 16,1-2 4-16,1-2-3 0,1-8 1 0,5-5 2 16,5-5-4-16,2-5 5 0,4-3-5 15,6-4-8-15,0-2-8 0,2-1-14 0,2-1-30 16,2-9-76-16,6-3-106 0,5-5-244 0,0 2-657 16,-6 3-484-16</inkml:trace>
  <inkml:trace contextRef="#ctx0" brushRef="#br0" timeOffset="79154.8754">3439 9865 1906 0,'0'0'567'16,"0"0"-379"-16,0 0-34 0,0 0-21 0,0 0-2 0,0 0-2 15,0 0-11-15,0 0-16 0,0 0-19 0,0 0-27 16,0 0-20-16,0 0-14 0,0 0-13 16,0 0-2-16,20-90 0 0,4 73 1 0,3 3 2 15,3 2-4-15,0 2-2 0,3 4-4 0,-2 2 0 16,1 4 1-16,-1 3 1 0,-1 8 1 15,0 5-3-15,-3 5-2 0,1 3-2 0,-2 4-2 16,-3 4 6-16,-5 2-1 0,-4 3 2 16,-9 5 1-16,-5 3-3 0,-9 3 2 0,-8 6 3 15,-11 1 0-15,-8 4 1 0,-6 0-3 0,-1-3-3 16,-4-4-1-16,3-6 0 0,4-7 3 0,4-8 1 16,4-7 0-16,4-5 2 15,1-5 0-15,3-5-1 16,5-3 3-16,2-4 12 0,6-2 3 0,5-2 4 15,5-9-1-15,1-4-12 0,5-5-3 0,6-2-8 0,3 1-3 0,4 1 0 0,2 1-6 16,3 1 3-16,4 3 3 0,2 5-4 0,1-1 8 16,3 4-2-16,2 2 2 0,1 3 2 15,-2 2-6-15,3 0-3 0,-4 7-1 0,-2 2 2 16,-1 0 0-16,1 3 3 0,0 0 2 0,1 2-2 16,1 0 4-16,-3-2-3 0,-1 0-3 0,-3 0 1 15,-3-3-17-15,-3 0-11 0,-4-3-17 0,-3-2-20 16,-3-3-4-16,-5-1-13 0,0 0-22 0,-5 0-41 15,0-3-98-15,-3-1-288 0,-3 1-648 0,1 1-62 16</inkml:trace>
  <inkml:trace contextRef="#ctx0" brushRef="#br0" timeOffset="79544.6523">1677 11246 1451 0,'0'0'341'16,"0"0"6"-16,0 0-67 0,-120 8-21 0,101-8-37 15,6 0-35-15,3 0-33 0,3 0-27 16,4 0-23-16,3 0-27 0,0 0-18 0,0 0-17 16,0 0-16-16,2 0-4 0,0 0-3 0,6 0 0 15,4-1 8-15,8-4-2 16,11 0 0-16,12-2-4 0,14-3-9 0,6-1-2 15,9-2-1-15,9-3 0 0,3-3-2 0,4 0 0 0,4-1 2 16,2-2-3-16,2-1 5 0,0 2-2 0,3 1-2 16,0 1 3-16,-5 0-5 0,-3 1 0 0,-3 4-1 15,-9-1-1-15,-3 1 3 0,-11 3 0 16,-7 3 0-16,-13 2-4 0,-10 2 0 0,-10 1-2 0,-8 0 0 16,-9 2 3-16,-6 1 0 15,-2 0 0-15,0 0 1 0,-4 0-4 0,-9 1 1 0,-1 5-1 16,-9 0-5-16,-6 0-2 0,-6 3-10 15,0-1-16-15,-2 0-16 0,3-1-29 0,0 3-35 16,1 1-61-16,-1 0-97 0,13-2-314 0,4-2-1029 16</inkml:trace>
  <inkml:trace contextRef="#ctx0" brushRef="#br0" timeOffset="79944.1919">1497 11589 2201 0,'0'0'474'0,"0"0"-368"0,0 0 2 16,0 0-12-16,0 0 25 0,0 0 5 0,0 0-2 15,-123 18-21-15,116-16-27 0,6-1-20 0,1-1-16 16,0 0-10-16,0 1-11 0,0-1-3 16,1 0 8-16,9 0 10 0,6 0 7 0,10 0-13 15,14-4-8-15,12-4-12 0,10-1-8 16,6-3 14-16,5-1-6 0,5 0 3 0,4-2 0 15,1-1-5-15,4-2 4 0,1-1-3 0,3-1 5 16,0-1 3-16,4 1 0 0,-2-1 2 0,0 0-5 16,0 2-2-16,1-1-1 0,-6 1-3 0,-6-1 3 15,-3 3-1-15,-7 0-1 0,-10 3-3 0,-3 1-4 16,-10 1 2-16,-7 3 0 0,-11 2 1 16,-9 3 3-16,-8 1-4 0,-8 1 5 0,-2 2 2 15,-4 0 2-15,0 0 0 0,0 0-11 0,-4 0 0 16,1 0 0-16,-4 0 0 0,-3 0 0 0,2 0 0 15,0 0 0-15,1 0 0 0,-1 0 0 0,7 0 0 16,-1 0 0-16,1 0 0 0,1 0 0 16,-2 0-64-16,1 0-46 0,-2 2-72 0,-3 3-176 15,0 0-932-15,0-1-522 0</inkml:trace>
  <inkml:trace contextRef="#ctx0" brushRef="#br0" timeOffset="82142.2517">6825 10440 2876 0,'0'0'139'0,"0"0"16"0,0 0-30 15,0 0-38-15,0 0-27 0,0 0-30 0,0 0-17 16,0 0-4-16,0 0 4 0,0 0 6 0,0 0 14 16,0 0 8-16,-7 103 5 0,5-63-5 0,0 1-7 15,0 4-9-15,-5 2-11 0,3 5-4 16,-3 1-7-16,-1 1 6 0,3 2 1 0,-3-3-2 15,3-3 0-15,1-6-6 0,2-8-2 0,2-6 1 16,-1-6 1-16,-1-4 0 16,2-5 2-16,-2-4-3 0,2-5 0 0,0-3 7 0,0-3 12 0,0 0 13 15,0-6 11-15,0-8-14 0,0-6-12 0,4-5-11 16,-2-3-11-16,-1-3 9 0,1-3-1 16,-2-6 3-16,0-2 3 0,-1-4-10 15,1-6 0-15,0-2-2 0,-1-4-4 0,0-7 10 16,0 0 0-16,0-4-1 0,1-5-4 0,4-3 2 0,5 1-2 15,2-2 4-15,6 6 9 0,-1 4-9 16,1 5 7-16,3 8-9 0,0 4-3 16,3 4 3-16,2 5-2 0,-4 4 4 0,1 5-2 15,0 4-3-15,2 3-3 0,-3 7-1 0,-2 4-2 16,2 6 3-16,-4 4-1 0,3 5-1 0,5 4-2 16,-4 7-1-16,3 5-3 0,2 4-12 0,-2 3-16 15,-4 3-25-15,1 5-23 0,-2-1-25 16,-5 4-28-16,2 0-47 0,-7 4-102 0,-5-9-300 15,2-9-969-15</inkml:trace>
  <inkml:trace contextRef="#ctx0" brushRef="#br0" timeOffset="82506.2075">6497 10758 1986 0,'0'0'527'0,"0"0"-471"15,0 0-3-15,0 0 2 0,0 0 16 16,0 0 2-16,173-37-25 0,-108 21-17 16,8 1-9-16,5-2-4 0,3 0-5 0,1 2-3 15,-2-2-16-15,-2 1-15 0,-8 1-12 0,-8 0-6 16,-8 0 12-16,-4 0 9 0,-10 0 11 0,-8 0 9 16,-6 1 2-16,-12 2 11 0,-3 0 13 0,-3 1 18 15,-6 4 33-15,-3-2 26 0,1 3 12 16,-2-1-6-16,-4 4-23 0,2 2-25 0,-4 1-26 15,0 0-9-15,2 6-9 0,-2 2-5 0,-1 3-1 16,1 2 0-16,0 2 5 0,5 4 2 0,0 1-2 16,-2 1 1-16,4 1-10 0,1 3-2 15,0 1-3-15,1 1-2 0,6 4 6 0,-3-1-3 0,2 2 2 16,-2-3-1-16,3 0-8 0,0 0-10 16,-4-4-16-16,0-3-30 0,2-2-42 0,-3-5-51 15,0-5-94-15,2-5-234 0,-3-3-641 16,0-2-402-16</inkml:trace>
  <inkml:trace contextRef="#ctx0" brushRef="#br0" timeOffset="82686.8168">7351 9963 2428 0,'0'0'152'0,"0"0"-43"0,0 0-33 0,0 0-32 0,0 0-25 15,0 0-18-15,0 0-14 0,0 0-5 16,0 0-1-16,0 0 8 0,0 0-43 0,0 0-164 16,0 0-525-16,0 0-803 0</inkml:trace>
  <inkml:trace contextRef="#ctx0" brushRef="#br0" timeOffset="83392.4847">7929 10630 694 0,'0'0'408'0,"0"0"-48"0,0 0-93 0,0 0-53 15,0 0 2-15,0 0-32 0,21 123-32 16,-19-111-33-16,-2 2-36 0,5-1-23 0,-4-1-18 0,0-2-14 16,0-3-7-16,1-2-4 0,-2-1-1 15,0-3 17-15,1-1 25 0,4 0 13 0,-1-3 5 16,4-7-18-16,3-3-25 0,8-6-16 0,1-3-8 15,1-1 0-15,2-6 0 0,4 1 0 16,-2-5 1-16,4-2-2 16,2-2 3-16,-1-3 2 0,2-2 3 0,3 0 2 0,-4 0 0 0,0 4 6 15,0 3 2-15,-6 6 8 0,-5 4 2 16,-2 2-2-16,-8 9-2 0,-3 1 0 0,-6 6-1 16,-1 3-6-16,-6 4-8 0,-4 0-9 0,-4 6-7 15,-8 7 1-15,-7 6 0 0,-2 6 0 0,-6 4-2 16,2 3 0-16,-2 1 0 0,6 2 0 15,4 2 2-15,7-3 1 0,6 0-5 0,7-2 1 16,6-3 1-16,5 0-2 0,8-2 6 0,4-4-2 16,9-1-3-16,0-2 0 0,6-1-1 0,0 0 4 15,3-3 0-15,-3 0 1 0,-2-3-1 16,-3 1-2-16,-1 0 0 0,-4-3-1 0,-6 0 1 16,-3-2-1-16,-3-1 1 0,0-1 1 0,-7-2-4 0,-2-1 1 15,0 1 1-15,0-2-1 0,-4-1 5 16,-5-1-1-16,-1-1-2 0,0 0-2 15,-1 0-2-15,1-2 1 0,2-3-2 0,3-4-10 0,-2-2-15 16,4-1-24-16,3-5-28 0,0-3-29 16,10-5-32-16,3-2-38 0,8-5-32 15,6-5-11-15,-2-3 27 0,4-2 56 0,1-3 63 0,2-1 53 16,0 3 44-16,1-1 42 0,0 2 58 16,-8 4 58-16,1 2 31 0,-6 4 14 0,-6 2-21 15,1 7-34-15,-8 0-25 0,0 8-33 16,-3 5-14-16,-1 6-18 0,-1 0-20 0,0 4-14 0,-2 0-16 15,0 0-13-15,0 8-8 0,0 3 0 16,0 10-2-16,0 3 1 0,0 7 10 16,1 5 1-16,2 2 2 0,-3 7 1 0,2 2-7 0,-1 3 1 15,-1 1-1-15,0 3-2 0,1-2-1 16,-5-2-3-16,0-2-3 0,3-1-2 0,0-4 1 16,-2-5-1-16,1-5-1 0,0-2-5 0,1-7-14 15,0-4-15-15,0-4-24 0,1-1-28 16,0-4-34-16,0-3-67 0,0-6-129 15,0 0-661-15,0-2-761 0</inkml:trace>
  <inkml:trace contextRef="#ctx0" brushRef="#br0" timeOffset="83712.9369">8729 10583 2846 0,'0'0'236'0,"0"0"-65"15,0 0-52-15,0 0-23 0,0 0-9 16,0 0 0-16,0 0-19 0,0 0-14 0,0 0-12 16,137-41-9-16,-97 35-5 0,3 0-9 0,5-1-2 15,1-1-4-15,-3 0-2 0,4 0 6 0,-1-2-2 16,2 3 1-16,-2-1 2 16,-6 1-6-16,2 0 0 0,-7 0-1 0,-3 0-1 15,-10 1 3-15,-3 1-4 0,-7 1-1 0,-7 2-1 0,-4 2 0 16,-4-1 3-16,0 1-7 0,0 0-3 0,0 0 0 15,0 0 0-15,-4 0 0 0,-3 0 0 16,-3 2 0-16,-3 1 0 0,-2-1 0 0,3 0 0 16,1 1 0-16,2-1 0 0,-1 0 0 0,4 1 0 15,1-1 0-15,0 2-21 0,-1 0-35 0,-3 2-26 16,3 2-32-16,-1 1-63 0,-3 1-139 0,1 0-815 16,1-5-634-16</inkml:trace>
  <inkml:trace contextRef="#ctx0" brushRef="#br0" timeOffset="84176.8264">6818 11604 2057 0,'0'0'235'16,"0"0"-25"-16,0 0-44 0,0 0-33 0,0 0 1 16,0 0-7-16,0 0-20 0,0 0-12 15,0 0-19-15,0 0-15 0,0 0-11 0,0 0-14 16,0 0-10-16,-97-20-7 0,97 20-2 15,0 0 0-15,0 0 2 0,1 0 4 0,1 0-3 0,1 0 0 16,2 2 0-16,-2-1-6 0,3 3 4 16,-3-2-5-16,2 3-2 0,-2-2 2 15,2 1-5-15,1 0 3 0,-1-1 0 0,0 0-2 0,4 0 4 16,-3 1 0-16,1-2 0 0,2 0 2 0,0 0-4 16,1-2-1-16,0 0-1 0,1 0 0 15,0-4-1-15,0 1-3 0,0-2 2 0,5 1-6 16,-5 1 4-16,1-2-3 0,-2 0-2 0,1 2 2 15,-2-1-17-15,0 2-15 0,-3-1-42 0,-1 2-90 16,-2-1-182-16,2 1-872 16,-4 0-568-16</inkml:trace>
  <inkml:trace contextRef="#ctx0" brushRef="#br0" timeOffset="84890.827">3735 10473 961 0,'0'0'576'0,"0"0"-152"0,0 0-88 15,0 0-55-15,0 0-52 0,0 0-35 16,0 0-36-16,0 0-35 0,0 0-32 16,0 0-30-16,0 0-24 0,0 0-16 0,-45-63-10 0,64 63 0 15,5 1 2-15,8 3 3 0,4 6 6 0,6 2-3 16,2 6-3-16,5 5-3 0,-1 2-4 15,0 7-1-15,0 3-2 0,-4 3-1 0,-4 1-4 16,-4 1 0-16,-4 1-1 16,-6-2 1-16,-5 1 2 0,-7-1 0 0,-5-2 0 0,-7 3 3 15,-4-3 2-15,-11 2 8 0,-7-1 2 16,-10-1 5-16,-6-4 7 0,-5-1 1 0,-4-5 1 0,-4 0 1 16,-3-5-3-16,0 0 0 0,-2-4 2 0,1-2-1 15,4-6 1-15,1-3 1 0,9-3-1 16,4-4-7-16,6-1-25 0,8-8 0 0,6 0 0 15,4 0 0-15,4-4 0 0,2 2 0 0,2-3 0 16,2 2 0-16,1 0 0 0,0 1 0 16,1 0 0-16,4 2 0 0,-1-1 0 0,1 4 0 15,-1 2 0-15,0 1 0 0,0 2 0 0,-3 1 0 0,1 0 0 16,0 0 0-16,1 0 0 0,0 0 0 16,1 1 0-16,2 4 0 0,0 0 0 0,2 3 0 15,0 0 0-15,0 1 0 0,2 2 0 0,1 0 0 16,-1 2-39-16,3 0-72 0,1 4-66 15,0-3-166-15,-4-3-880 0,-3-4-588 0</inkml:trace>
  <inkml:trace contextRef="#ctx0" brushRef="#br0" timeOffset="86807.0537">10004 10501 586 0,'0'0'586'0,"0"0"-67"15,0 0-165-15,0 0-40 0,0 0-48 0,0 0-67 16,0 0-43-16,0 0-32 0,0 0-29 0,0 0-15 16,0 0-15-16,0 0-15 15,-100-108-10-15,86 108-11 0,-4 0-7 0,-3 6-2 0,-2 5 0 16,-4 4 3-16,-4 4-3 0,1 6 2 0,-1 2-4 16,0 1-2-16,2 3-4 0,6-1 0 15,1 1-1-15,3 0-4 0,2-2-1 0,6 0-4 16,4 1-2-16,4-5 3 15,3-2-5-15,6-3 5 0,6-4 2 0,4-2-5 0,5-3 10 16,6-5-3-16,2-4-1 0,3-2 1 16,2 0-3-16,2-6-3 0,-5-5-1 0,0-1 1 15,-2 0 0-15,-2-3 3 0,-6-2 3 0,-1 0-4 0,-4 1 3 16,-1-2-3-16,-5 0 2 0,0 1 3 16,-6-1-6-16,2 0 2 0,-4 0 0 0,-1 1-4 0,-1-1 7 15,0 1-4-15,-3 3 1 0,-3-1 2 16,2 5-8-16,-2 1 4 0,2 3-2 0,-2 1 0 15,4 5 4-15,-1 0-4 0,-2 0-1 0,2 1-6 16,-1 7 0-16,1 3-1 0,-1 2 0 0,4 2 4 16,0 3-3-16,5 0 4 0,12 2 1 15,4-2-2-15,9 1 6 0,6-1-4 0,9 0-5 16,7 0-8-16,5-2-29 0,-1-2-15 0,4 0-22 16,-3-6-20-16,-3-4-2 0,-2-3 1 15,-2-1 13-15,-5-4 25 0,-6-4 20 0,-2-3 19 16,-7 0 11-16,-8-2 8 0,-1 1 10 0,-8-1 3 15,-3-1 8-15,-5 0 4 0,-3-1 11 0,-2 0 12 16,-3 1 8-16,-4-3 6 0,-2 1-6 16,-3 1-3-16,-4 0-5 0,2 0-5 0,-3 1 3 15,0 3-8-15,-1 2-6 0,1 2-3 0,0 2-13 16,1 5-3-16,-1 0-2 0,3 4-5 0,0 4 0 16,3 4-1-16,5 2-2 0,1 4-4 0,8 1 5 15,-1-1-2-15,7 2-3 0,6-1 5 0,9 0-3 16,4-3 3-16,9-2-1 0,7-3-7 15,5-4 0-15,3-3-19 0,2-4-16 0,-2-2-8 16,0-8-12-16,-5-2 9 0,-4-6 14 0,-5-5 13 16,-2-3 17-16,-2-4 6 15,-3-2 4-15,-1-5 4 16,-4-3-1-16,-2-3 1 0,-3-2 1 0,-4-1 4 0,0-2 3 16,-7-2 8-16,-2-2 8 0,-3 2 4 0,-5-3 8 0,0 5 3 0,-2 4 2 0,-8 3 5 15,-1 8-3-15,-4 3-3 0,1 9-1 16,-3 4-7-16,2 7-2 0,-2 3-6 15,4 5-9-15,-3 2-6 0,-2 9-8 0,-2 7-3 16,2 7-2-16,-2 6 2 0,1 5-2 16,3 7 2-16,0 4 1 0,4 3-3 0,5 8 5 0,-1 1-4 15,6 0-2-15,3 0 6 0,0-3-7 16,10-2 2-16,-1-6 2 0,8-7-6 0,-3-1 5 16,6-6-4-16,0-9-1 0,3-6 0 0,0-4-5 15,1-7 5-15,-1-4 2 0,0-2 1 0,0-3 3 16,-1-7-1-16,0 0 1 0,-4-2-1 15,4 1 2-15,-2-3-1 0,-2-2 0 16,1 0 2-16,0-2-3 16,-1 0 2-16,-3 0 0 0,0 0-2 0,0 4 4 0,-2-1-2 0,-1 3-1 0,-1 2 1 15,-2 1-5-15,-2 4 2 0,0 0-1 16,-1 5-4-16,1-2 1 0,-2 2 1 0,3 0 0 16,-1 5 2-16,4 2 3 0,-2 3-1 0,1 0-1 15,2 2 4-15,1-1-1 0,0 2-1 16,-3-1 3-16,0 1-3 0,2-1 1 0,-2 1-1 15,-2-3 0-15,2 0 4 0,-2-1-4 0,-2-3 2 0,4-1 0 16,-3-2-1-16,-1 0 7 0,0-2 1 16,0-1 1-16,0 0 0 0,2 0-5 0,0 0 0 15,2-4-3-15,0 1 2 0,2-2-1 16,-2-1 0-16,3 2 1 0,-1-1-6 16,1 0 2-16,-2 2 0 0,0 0-1 15,-1 1 3-15,0 0-2 0,0 1 0 0,-1 0-1 0,3 1-1 16,-3 0 1-16,0 1 1 0,-2 0 1 0,-1 2-3 15,-1-1 0-15,-1 2-1 0,0-2-2 0,-3 0 5 16,1-1 1-16,-1 0 0 0,-1-1-1 0,1 1-1 16,-2-1-1-16,1 1-1 0,0-1 1 0,2 0 2 15,-1 0-2-15,1 0-2 0,-1-2 0 0,2-2-4 16,1 0 0-16,1-1 3 0,-1 2 1 16,1 0 4-16,-2-1 0 0,1 2-1 0,-2-2 0 15,1 2 2-15,-2 0 0 0,-1 1 1 0,0 1 1 16,-1 0-1-16,0 0 0 15,0 0-1-15,0 0-3 0,0 0 0 0,0 0 3 0,0 0-1 16,0-2 1-16,0 2-14 16,0-1-50-16,0 0-121 0,0 0-443 15,0 0-1003-15</inkml:trace>
  <inkml:trace contextRef="#ctx0" brushRef="#br0" timeOffset="88981.657">16537 9595 123 0,'0'0'668'0,"0"0"-113"0,0 0-158 16,0 0-50-16,0 0-52 0,0 0-52 0,0 0-51 15,0 0-37-15,0 0-16 0,0 0-22 16,0 0-19-16,0 0-25 0,0-110-20 0,-12 110-23 15,-5 0-7-15,-3 7-3 0,-4 2 0 0,-4 4 2 16,-2 5-3-16,-2 1-3 0,0 2-2 0,1 4-3 16,-2 0 0-16,7 4-2 0,-1-1-2 0,6 1-3 15,3-1-2-15,6 1-3 16,7-1-2-16,5-2 3 0,0-2 1 0,5 0 0 0,12-2 4 16,2-3-3-16,5 2 3 0,7-3 3 0,3 0-1 15,4 0 3-15,3-1-2 0,0 1-5 0,-2 1 0 16,1 0-4-16,-8-1 2 0,-1-2 2 15,-4 2-1-15,-6-1 2 0,-3-4-4 0,-5 1-2 16,-2-3-1-16,-2 1 2 0,-6-3 1 0,1 0 2 16,-4-2 0-16,0 0-1 0,-6 0 2 0,-4-1 4 15,-3 2 2-15,-4-2 5 0,-3 0-2 16,-3 0 0-16,0-1-2 0,-4 1-1 0,-2-2 1 16,-2 0 0-16,-2 0 0 0,-1-1-1 15,-1-1-2-15,1-2 0 0,1 1-2 0,0-1 1 0,1 0 0 16,2 0 3-16,3-1 2 0,2-2-7 0,3 0 5 15,2 0-7-15,4-1-1 0,4 1 5 16,2 2-6-16,6-1 4 0,-1 0 1 0,4 1-4 16,1 0 4-16,-2 0-1 0,2 0-1 0,0-1 1 15,0 2-10-15,0-1-11 0,0 1-16 0,2-2-17 16,6 1-20-16,1-2-28 0,4 2-46 16,7-3-108-16,-3 0-359 0,-5 2-1027 15</inkml:trace>
  <inkml:trace contextRef="#ctx0" brushRef="#br0" timeOffset="90423.4219">17451 9669 1094 0,'0'0'444'0,"0"0"-18"0,0 0-129 0,0 0-22 16,0 0-56-16,0 0-64 0,0 0-28 0,0 0-19 15,0 0-13-15,0 0-17 0,0 0-14 0,-122-32-7 16,114 32-19-16,1 2-4 0,1 2-6 16,-1 0-2-16,-2-1 7 0,6 1-5 0,-2-1-2 15,2 0-6-15,3 0-9 0,-1-1-1 0,1 1-3 16,0-2 5-16,0 2 6 0,2 0 5 0,7 2 9 15,5-2 2-15,6 1 1 0,6-3-1 16,11-1-9-16,6 0-1 0,7 0-11 0,3-2-3 16,1-2-2-16,3 1-5 0,-2 0 3 0,-4 1-2 15,-3 2-1-15,-5-2 3 0,-5 2-5 16,-6-1 2-16,-3-1-2 0,-8 2-2 0,-2-1 3 16,-8 1 0-16,-3 0 1 0,-5 0-1 0,-1 0 0 15,-2 0-2-15,0 0-4 0,0 0 6 0,0 0-5 16,-2 0 0-16,1 0-1 0,-6 1-6 0,1 2 0 15,-3 3-7-15,-2-2-12 0,1 1-15 0,0 1-24 16,-1 0-34-16,0 0-43 0,-1 0-70 16,-2 1-131-16,4-1-500 0,6-2-820 0</inkml:trace>
  <inkml:trace contextRef="#ctx0" brushRef="#br0" timeOffset="90921.5997">17698 9767 1869 0,'0'0'404'16,"0"0"-72"-16,0 0-100 0,0 0-21 0,0 0-27 15,0 0-34-15,0 0-31 0,0 0-19 0,0 0-22 16,0 0-19-16,0 0-15 0,0 0-16 16,0 0-8-16,25-54-7 0,-25 54-5 0,0 4 0 15,0 1-2-15,3 2-2 0,-2 4 7 0,0 4 0 16,0 3 8-16,1 1 0 0,-1 4 1 16,2 1 3-16,-3 2-3 0,0 3 1 0,1 2-6 0,-1 1 4 15,0 3 0 1,-4 1-4-16,3 1-1 0,-2 1-14 15,3-3 0-15,-2 0 0 0,-1-3 0 0,1-2 0 16,2-4 0-16,0 0 0 0,0-3 0 0,0-4 0 0,2-2 0 0,-2-5 0 16,2-2 0-16,-2-3 0 0,1-2 0 0,-1-2 0 15,1-1 0-15,-1-2 0 0,1 0 0 0,-1 0 0 16,0 0 0-16,0 0 0 0,0 0 0 16,0 0 0-16,0-2 0 0,1-1 0 0,-1-2 0 15,0-1 0-15,2-2 0 0,-2 0 0 0,0-1 0 16,-2 0 0-16,2 0 0 0,0 1 0 0,0 0 0 15,0 1-33-15,0 0-78 0,-1-1-59 0,1-1-201 16,0 2-890-16,0 1-542 0</inkml:trace>
  <inkml:trace contextRef="#ctx0" brushRef="#br0" timeOffset="92034.3604">20191 9951 1897 0,'0'0'371'16,"0"0"-37"-16,0 0-105 0,0 0-27 0,0 0-32 16,0 0-48-16,0 0-38 15,0 0-27-15,0 0-32 0,0 0-13 0,0 0-5 0,0 0-3 0,0 0 8 16,0 0 1-16,20 10 5 0,-18 13 4 16,-1 4 0-16,-1 1 3 0,1 2-4 0,-6 4-2 15,0 0-5-15,-1 1-5 0,0 0 2 16,1-2-4-16,-3-4 1 0,5-4-3 0,-1-7-2 15,1-2-1-15,2-4-1 16,1-3 4-16,0-3-1 0,0-4 3 0,0-2 12 0,0 0 10 16,0-2 7-16,0-7 1 0,3-6-10 0,2-2-13 15,1-5-8-15,2-7 0 16,-1-1-3-16,3-4 0 0,-1-3 2 0,1-1-2 0,1-4 3 0,-1-2-1 16,1 0-3-16,0 0 0 0,1-1-5 0,2 0 4 15,0 0 3-15,-1 5 0 0,3 1 3 16,-2 6-5-16,-1 6-3 0,1 6-1 0,-4 5 1 15,-1 3 4-15,-1 4-1 0,-3 4 2 0,1 3-2 16,-2 2-3-16,2 3 1 0,1 8-2 0,1 4 4 16,2 6-1-16,-1 2-2 0,1 7 1 15,0 2-4-15,-3 4 2 0,2 0 2 0,-3 1 1 0,2-1 2 16,-2 2-3-16,-1-2-2 0,1 1-2 0,-2-1-1 16,-2 1 5-16,1-3 0 0,-2 0 0 15,3-3-1-15,-3-4-9 0,1-1-9 0,2-3-11 16,-1-3-16-16,-1-1-19 0,3-4-27 0,-2-3-34 15,-2-2-48-15,1-4-76 0,-2-2-176 16,0-3-521-16,0-1-670 0</inkml:trace>
  <inkml:trace contextRef="#ctx0" brushRef="#br0" timeOffset="92220.3904">20285 10131 2145 0,'0'0'325'16,"0"0"-38"-16,0 0-94 0,0 0-38 15,0 0-41-15,0 0-40 0,0 0-29 0,0 0-17 16,0 0-11-16,0 0-10 0,0 0-5 0,122-47 1 16,-91 44 0-16,3 0 0 0,0-1 0 15,6 0-17-15,-1 1-33 0,3-1-58 0,-1 1-100 16,1-1-208-16,-13 0-592 0,-7 1-597 0</inkml:trace>
  <inkml:trace contextRef="#ctx0" brushRef="#br0" timeOffset="92486.0194">21137 9863 1592 0,'0'0'991'0,"0"0"-711"0,0 0-97 0,0 0-38 16,0 0-34-16,0 0-22 0,0 0-21 16,0 0-16-16,0 0-8 0,0 0-10 0,0 0-8 15,139-58-6-15,-108 52-5 0,6 1 2 0,1-1-4 16,3 0-4-16,1 0 0 15,-4 0-6-15,-2 0 0 0,2 3 1 0,-5-1 0 0,-3 0 2 16,-1 0-2-16,-6 0-2 0,-3 2-2 0,-1-1-1 16,-7 3 0-16,-2-1 3 0,-2-1-2 0,-5 1 2 15,-1 0-4-15,0 1-7 0,-2 0-10 16,0 0-16-16,0 0-18 0,0 0-28 0,0 0-34 0,0 0-34 16,0 0-77-16,0 0-216 0,-2 0-659 15,2 0-393-15</inkml:trace>
  <inkml:trace contextRef="#ctx0" brushRef="#br0" timeOffset="92822.2678">21475 9875 2574 0,'0'0'156'0,"0"0"-22"0,0 0-5 0,0 0-1 15,0 0-8-15,0 0-12 0,0 0-17 0,0 0-10 16,0 0-10-16,0 0-10 0,0 0-12 0,-10 131-6 15,14-107-8-15,5 3-7 0,0 0-4 16,-2 1-3-16,2-1-2 0,-3 0-3 0,3 0-9 16,-1 1 2-16,-4-2 0 0,4 1-1 0,-2-2 5 15,-1 0-6-15,-2-2-2 0,3-3 0 16,-4 0-2-16,0-2-1 0,1-3 3 0,-1-1 0 16,0-2-3-16,-1-3 1 0,-1-2-2 0,1-1 0 15,-1-2 4-15,1-1-8 0,-1 0 6 0,3-2 0 16,-3-1-3-16,0 0 10 0,2 0-7 0,-2 0 1 15,0 0 1-15,0 0-9 0,0 0 4 16,0 0-5-16,0 0-5 0,0 0-3 0,0-1-15 16,0-3-27-16,0-1-38 0,0 0-61 15,2-2-134-15,-1 0-791 0,-1 4-683 0</inkml:trace>
  <inkml:trace contextRef="#ctx0" brushRef="#br0" timeOffset="93445.5314">24916 9761 1584 0,'0'0'686'0,"0"0"-426"0,0 0-63 15,0 0-29-15,0 0-30 0,0 0-22 0,0 0-34 16,0 0-33-16,0 0-20 0,0 0-2 16,0 0 11-16,0 0 19 0,0 0 5 15,0 0 4-15,37 87-7 0,-51-51-10 0,-5 1-3 0,-1-1-10 16,-1 2-6-16,-1-1-7 0,0 1-10 16,4 0-5-16,1 0-4 0,4-1-2 0,4-3 0 15,1-4 0-15,7-2 3 0,2-6-5 16,2-2 3-16,8-6-3 0,5-1-2 0,6-4 8 0,8-4-4 15,7-5 2-15,8-1 1 0,5-7-11 0,4-2-5 16,4-1-15-16,-2-5-20 0,-5 0-20 0,-3-2-35 16,-7-2-35-16,-1-4-49 0,-5-3-94 15,-8-1-216-15,-8 5-592 0,-7 6-331 0</inkml:trace>
  <inkml:trace contextRef="#ctx0" brushRef="#br0" timeOffset="93651.8994">25144 9619 757 0,'0'0'572'0,"0"0"-115"0,0 0-131 16,0 0-74-16,0 0-57 0,0 0-52 15,0 0-34-15,0 0-25 0,0 0-12 0,0 0-12 16,0 0-11-16,132-104-8 0,-99 99-19 0,0 0-5 16,-2 1-7-16,0 1-9 0,-3 2 4 15,0 1-4-15,-2 0-1 0,-2 0 4 0,-1 2-11 16,-1 4-20-16,-4 2-45 0,-1-1-71 0,-5 1-120 15,-1 2-218-15,-4-4-466 0,-4-1-290 0</inkml:trace>
  <inkml:trace contextRef="#ctx0" brushRef="#br0" timeOffset="93839.3081">24939 9918 1295 0,'0'0'253'0,"0"0"-87"0,0 0 8 0,0 0 42 15,0 0 47-15,0 0 6 0,0 0-61 0,0 0-68 16,0 0-48-16,132 22-38 0,-89-27-17 16,3-1-12-16,2 0-12 0,2 1 1 0,2 0-5 15,1 0-3-15,-2 3-9 0,0-2-32 0,0 1-68 16,-4-1-158-16,-9 1-431 0,-15 1-948 0</inkml:trace>
  <inkml:trace contextRef="#ctx0" brushRef="#br0" timeOffset="94600.3147">25997 9797 1416 0,'0'0'603'0,"0"0"-263"0,0 0-143 0,0 0-27 15,0 0-14-15,0 0-21 0,0 0-29 16,0 0-22-16,0 0-12 0,0 0-15 0,121 78-12 16,-107-59-5-16,0 2-11 0,0 2-6 0,-2-1 0 15,-2 1-9-15,0 0-3 0,-1-1-1 16,-3 0-4-16,2-1 3 0,-3-2 0 0,-2 2 3 15,1-4-4-15,-1-5-1 0,-1-1-1 0,-1-5-4 16,1-5 7-16,-2 1 5 0,1-2 13 0,0 0 5 16,2-5-7-16,2-3-8 0,-1-3-11 15,4-1-7-15,1-4 1 0,1 1-2 0,2 0-2 0,-2-2 0 16,3 0 1-16,3-1-1 0,-1 2-1 16,2 0 3-16,3 1-3 0,0 0-1 15,4 4-2-15,0 1-6 0,3 2 3 0,1 2 1 16,5 5-1-16,0 1 5 0,1 0-1 0,1 2 1 15,0 4 2-15,0 2-1 0,2 1 5 0,3 1-4 16,2 2 0-16,-1-1-1 16,4 1-5-16,-1-2 4 0,-1-2 1 0,1-1 5 15,-3-1 0-15,0-4 0 0,-6 2-2 0,0-4-1 0,-4 0 3 16,-2-4 2-16,-3-2 2 0,-4 0 3 0,-2-2 0 16,-1 0 0-16,-6-3 2 0,1-2 0 0,-4-1 4 15,-2 0 0-15,-2-2-1 0,0-2 1 0,-2 1-2 16,-2-2 1-16,-1 0 4 0,-1 1 0 0,-2 3-1 15,-6 1 0-15,-5 1-3 0,-4 1-3 16,-6 1-1-16,-7 5-4 0,-7 0 1 0,-8 4-1 16,-3 2-4-16,-5 2 1 0,0 4 0 15,4 2-2-15,0 1 5 0,12 4-3 0,7 1-2 16,11 1 2-16,8 2-7 0,7 2 0 0,4 0 4 16,14 0-3-16,9-2 6 0,6-3-1 15,10-4-1-15,6-4-1 0,4-3-1 0,-1-3 3 16,-3 0 1-16,-3-4-2 0,-3-3 2 15,-8-3 0-15,-1-1 0 0,-4-5 5 0,-6-2 1 16,0-5 0-16,-2-4-2 0,-2-1 1 0,-2-3-4 0,-1-5-1 16,-1 1 4-16,2-4-5 0,-4-3 7 0,0 1 1 15,-1 0-5-15,-4 0 8 0,-4 2-7 16,-1 1 4-16,-1 2 0 0,-3 6 0 0,-6 2 5 16,2 5 1-16,1 6 5 0,1 4 0 15,-1 3 7-15,3 5-1 0,1 3-4 0,1 2-5 0,0 0-11 16,-1 9-5-16,-4 5 2 0,0 8-2 0,0 7 5 15,-2 8-5-15,2 6 0 0,2 3-1 16,2 7-3-16,-2 3 6 0,2 5 3 0,-2 5 1 16,0 2 2-16,-2-1-3 0,-1-1-5 15,-2-3 2-15,3-2-1 0,-2-1-1 0,1 0-3 16,0-1-17-16,2 1-23 0,0 1-43 0,0-4-100 16,4-12-398-16,-1-17-1204 0</inkml:trace>
  <inkml:trace contextRef="#ctx0" brushRef="#br0" timeOffset="96668.3677">16807 11126 0 0,'0'0'0'15,"0"0"183"-15,0 0 363 0,0 0-62 16,0 0-103-16,0 0-81 0,0 0-60 0,0 0-48 0,0 0-33 16,0 0-25-16,0 0-15 0,0 0-11 0,17-69-15 15,-16 65-10-15,-1-1-8 0,0 3-5 16,0-2-3-16,0 1-8 0,0-1-6 0,0 0-6 16,0 1-12-16,0 1 1 0,-1-1-2 15,0 0-3-15,0 0 3 0,0 0-6 16,-1-1-2-16,-3 1-6 0,4 1-4 0,-3-2-2 0,-1 2-4 15,0 0 1-15,-3-1-5 0,0 1 1 16,-1 0 0-16,-2-1-3 0,1 1 5 0,-3 1-4 16,-3 0 1-16,4 1 3 0,-2-1-6 15,1 0 5-15,0 1 0 0,2-1-3 0,0 1 6 16,-2 0-4-16,2-1 0 0,-4 1 0 0,3 0-2 0,0 1-1 16,-2 0-1-16,1 2 1 0,-2 0-3 15,0 2 4-15,0 1 1 0,-1 0-5 0,1 1 5 16,-1 0-2-16,-3 1-1 0,6 0 2 0,-2 1-4 15,1-1 1-15,2 1-2 0,1 0 1 16,0 2 2-16,-2-2-1 0,5 1 1 0,-1-1 0 16,0 2-3-16,1-1 0 0,0 1-1 0,3-1 3 0,-3 1-1 15,0 1 2-15,3 0 0 0,-2 0-2 16,0 1 1-16,3 0-1 16,-3 1 0-16,3 3 1 0,-3-2-3 15,4 2 1-15,-3-1 0 0,2 0-2 16,1-1 6-16,-1-1-2 0,2 1-1 0,2-1 2 0,0-1-4 15,0 2 1-15,0-2 0 0,0 1-2 0,0-2 4 0,1 1-2 0,4 1 4 16,-1 0-2-16,2 0-2 0,-2-2 1 0,-1 0 0 16,4-1 2-16,0-1-2 0,0 0 2 15,0-1 0-15,1-1-2 0,0 0 4 0,2-1 0 16,-3 1 0-16,6-2 2 0,-1 1-4 0,-1-1 2 16,0-2-4-16,1 1 1 0,-1-2 4 15,5 1-2-15,-3 0 1 0,3-3 1 0,-1 2-3 16,3-1 1-16,-2-2 0 0,3 0 1 0,0 0-1 15,1 1 1-15,0-3 0 0,0 0-4 0,1-1 0 16,0 0 2-16,-2-1-2 0,1 0 1 0,0 0-1 16,-2 1-1-16,1-1 2 0,-3-1 0 0,3 0 2 15,-1 1-1-15,-4 0 2 0,4-1-2 16,-4 1-3-16,2-1 1 0,-3-1-1 0,5 2 2 16,-6-2 2-16,3 0-2 0,-1 2 1 0,-3-1-1 15,4 0-1-15,-3 0 3 0,1 0-1 16,-3-1 2-16,0 1-1 0,1-1-1 0,-2 0-1 15,-1-1 0-15,0 2 1 0,0-3 2 0,-1 0-2 16,1 2 3-16,0-2-2 0,0 0-2 0,-2-2-1 16,3 2 1-16,-1-2 3 0,0 1-2 0,-2-1 0 15,3 1-1-15,-2 0-3 0,-1 1 4 16,2-2-1-16,-1 2 1 0,-1 0-3 0,1-2 0 16,0 0 0-16,-3 0 0 0,2 3 0 0,-2-2 0 15,1 2 0-15,-2-2 0 0,0 2 0 16,-2-1 0-16,3-1 0 15,-2 2 0-15,-1-2 0 0,0 2 0 0,0 0 0 0,0 0 0 16,1 0 0-16,-2 2 0 0,2-3 0 0,-1-1 0 0,0 2 0 16,0-2 0-16,-1-1 0 0,1 1 0 15,-1 1 0-15,0-2 0 0,0 4 0 0,0-2 0 16,0 1 0-16,0-1 0 0,0 0 0 0,0 1 0 16,0-1 0-16,-1 1 0 0,0 2 0 0,0 0 0 15,-2 1 0-15,1 1 0 0,0-2 0 0,1 2 0 16,-1-1 0-16,-1 1 0 15,1-1 0-15,-1 1 0 0,-1-2 0 0,-1 1 0 0,3 0 0 16,-1 0 0-16,-2 0 0 0,2-1 0 0,-1 0 0 16,-1 0 0-16,2-1 0 0,-3 2 0 0,4 1 0 15,-2 0 0-15,0 1 0 0,1-1 0 16,-3 1 0-16,2-2 0 0,-3 2 0 0,4 0 0 16,-4 1 0-16,1-2 0 0,0 2 0 0,-3-1 0 15,3 0 0-15,-1 1 0 0,-2-1 0 16,0-1 0-16,-1 1 0 0,0 1 0 0,-2 0 0 15,0-1 0-15,-5 2 0 0,-1 0 0 0,-3 5-33 16,-5 3-69-16,-3 3-88 0,-8 2-330 0,7-2-841 16,9-4-461-16</inkml:trace>
  <inkml:trace contextRef="#ctx0" brushRef="#br0" timeOffset="98476.5319">20448 10947 271 0,'0'0'696'0,"0"0"-131"16,0 0-140-16,0 0-104 0,0 0-76 16,0 0-60-16,0 0-29 0,0 0-20 0,0 0-21 0,0 0-14 15,0 0-16-15,0 0-13 0,-17-16-8 16,17 15-7-16,0 1-5 0,0-1-5 15,0 1-9-15,1 0-12 0,5-1-8 0,-1-1-9 0,5 2-1 16,5-2 4-16,6 1-6 0,4-1 3 16,6 2-2-16,7 0-7 0,4 0 9 15,6-1-1-15,5 0 2 0,4-1 2 0,1-1-5 0,6 3-1 16,1-4-8-16,-2 1 0 0,4 0 4 0,-2 0-1 16,2 0 4-16,-4-1-3 0,1 1-2 15,-3-2 2-15,-4 2 0 0,-5-2 5 16,-4 1-4-16,-7-1-1 0,-5 1 0 0,-2-1-3 0,-9 0 5 15,-4 2 0-15,-5-2 6 0,-5 2 3 16,-6 1-4-16,0-1 2 0,-4 1-3 0,0 2-2 16,-1-1 3-16,0 1-4 0,0 0-1 0,0 0-6 15,0 0-9-15,0 0-19 0,0 0-36 0,-2 0-39 16,-1 0-52-16,0 3-81 0,1 1-212 16,1-1-688-16,1 0-533 0</inkml:trace>
  <inkml:trace contextRef="#ctx0" brushRef="#br0" timeOffset="98768.0544">21907 10870 2010 0,'0'0'560'0,"0"0"-295"0,0 0-97 0,0 0-37 16,0 0-29-16,0 0-11 0,0 0-4 0,0 0-8 16,0 0-6-16,0 0-5 0,0 0-15 0,0 0-7 15,-52 140-8-15,45-110-3 0,3 2-5 16,1 0-5-16,-3 3-6 0,4-1-6 0,-2 1-3 15,1 1-3-15,1 1 0 0,1-2 1 0,0-2-3 16,0-2-3-16,-2-3 1 0,3-1-3 0,-2-3 3 16,0-2 3-16,1 0-1 15,-1-1 2-15,-4-2-5 0,4-3 0 0,-3-2-1 16,1-1-2-16,3-2 4 0,0-3-3 0,0-1-1 16,1-4-5-16,0 0-9 0,0 0-9 0,0-2-15 15,0 0-22-15,-3-1-26 0,3 0-36 16,-1 0-44-16,-3-2-104 0,3-1-409 0,0 2-1001 0</inkml:trace>
  <inkml:trace contextRef="#ctx0" brushRef="#br0" timeOffset="99264.3104">20514 11021 2715 0,'0'0'145'0,"0"0"25"0,0 0-26 0,0 0-25 0,0 0-31 15,0 0-46-15,0 0-21 0,0 0-10 0,0 0 6 16,0 0 14-16,0 0 10 0,0 0 6 0,0 0-1 16,25 127-7-16,-18-86-7 0,0 4-3 0,-1 3-4 15,-2 1-3-15,-3 4-3 0,0 0-2 16,-1 2-5-16,1 1-4 0,-2 2 1 15,1 1-6-15,0-3 2 0,0-3-4 0,1-5 0 0,0-5 0 16,6-10-1-16,1-6 5 0,0-8 1 16,2-6 3-16,4-4 4 0,5-4 6 0,4-5 2 0,7 0 0 15,9-10-2-15,4-3-6 0,11-5-4 16,4-3-1-16,8-2-4 0,4-4 0 0,5 0-3 16,2-2 0-16,7 0 1 0,-1 2-2 15,-1 2 1-15,0 2 0 0,-6 2-2 0,-2 4 4 16,-9 0-1-16,-3 5 2 0,-5-2 3 0,-7 3-4 15,-10 2 0-15,-8 3 1 0,-9 1 1 16,-7 1 4-16,-7 1 1 0,-5 2 3 0,-3 1-4 16,0 0-2-16,-1 0-7 0,0 0 0 0,0 0 0 15,0 0 0-15,0 0 0 0,-2 0 0 0,-4 0 0 16,1 0 0-16,-3 1 0 0,1-1 0 0,-1 0 0 16,1 0 0-16,1 0-22 0,1 0-19 15,-2 0-20-15,3-2-23 0,-4-1-46 0,-2-3-94 16,2 1-337-16,4 2-1110 15</inkml:trace>
  <inkml:trace contextRef="#ctx0" brushRef="#br0" timeOffset="100700.6631">20819 11257 0 0,'0'0'455'0,"0"0"-97"0,0 0-71 0,0 0-59 0,0 0-16 15,0 0-14-15,0 0-43 0,0 0-24 16,0 0-19-16,0 0-2 0,0 0 3 16,0 0-15-16,0 0-16 0,0 0-18 0,-78 19-12 15,64-8-6-15,0 0-2 0,-3 0-1 0,-2 1-4 16,0-4-5-16,-3 2-5 0,0-2-5 0,-1-2-1 16,-3 1-1-16,1-3-1 0,-3 0 0 0,-1-2-3 15,0-1 0-15,-1-1-4 0,1 0 0 0,0-1 1 16,1-5-3-16,-1-2 1 15,2-2 1-15,0-6-3 0,-3 1 2 0,2-4-3 0,-3-5 0 16,-1 0 0-16,-1-4-4 0,-1 0 1 0,-5-3-2 16,2-1-1-16,-4-1 1 0,-3-3 1 0,1 1 0 15,-4-1-1-15,2 0 4 0,-5 1 1 0,3-2 5 16,-1 0 7-16,1 1-1 0,-4-1-3 16,1 1-3-16,0-2-8 0,-2 1 5 0,0-4 6 15,1 2 2-15,-2-2 5 0,0-2-2 16,0 2-2-16,1-2 0 0,3 2 0 0,1-1-2 15,2 0-1-15,4-1-2 0,2 0-4 0,1-1-2 16,4 0-1-16,1 0-3 0,4 0 0 0,1 0 0 16,4-2-3-16,4-2 2 0,2 0-5 0,5-3 0 15,0 0 4-15,4 1-2 0,2-2 4 16,1-1-4-16,2 2-3 0,0-2 1 0,3 1-5 16,-1-2 7-16,2 3 1 0,-1-1 1 0,1 0 0 15,1-1-2-15,-2-1 0 0,2-1 1 16,0 0 0-16,0-1 4 0,-1 2-1 0,1 1 0 15,-1-2-1-15,0 1-4 0,-4 1 1 0,2 0 0 16,2 1 3-16,-1 0-3 0,-1 0-1 0,1-1 0 16,2-1-3-16,-2 1 4 0,2-2 2 0,0 3-1 15,0 0 3-15,-1 1-4 0,0 0-3 16,1 1 0-16,-1 1 1 0,1 0 2 0,0 3 1 16,-1 2 2-16,1 2-2 0,-2 2-2 0,1-1 4 15,-2 0-2-15,2 1 2 0,-1-1 0 0,-3 3 0 16,4 2 2-16,-3 0-3 0,0-1 1 15,2 0 2-15,-3-1-1 0,1 1 3 0,0 0-4 16,0 3-1-16,1-1-2 0,0 2-1 0,0 0 3 16,0-2-2-16,-1 2 2 0,-1-1-6 15,0 1 6-15,0 0-1 0,-2-2 1 0,-1 3 5 16,1-1-2-16,-2 3 0 0,-2 0 0 0,1 2 0 16,-1 2 1-16,-1 0-1 0,2 2 0 0,-1 1-3 15,1 3 4-15,3 0-3 0,1 4-1 16,-2 0 5-16,1 2-5 0,1 2 1 0,0 1 1 0,2 1-6 15,-3 2 6-15,4 0-1 0,-1 2 1 16,1 2 3-16,3 1-4 0,-1 2-1 0,0 1-1 16,1 0-3-16,-1 0-3 0,0 0-4 0,-1 2-1 15,0 4-1-15,-1 4 5 0,-2 1 3 0,-1 3-1 16,0 2 5-16,1 1-4 0,-2 1 2 16,3 1 1-16,-4 3-2 0,-1 2 0 15,0 1-1-15,-3 4 0 0,2 3 2 0,-2 3 0 16,-3 2 0-16,0 1 1 0,-3 2-4 0,1-1 2 15,-1 1 1-15,-1-5 0 0,2 3 0 0,0-6 4 16,4-2-3-16,0-3 0 0,2-4 2 0,3-3-5 16,-1-4 2-16,2-2 1 0,2-1-1 0,0-4-1 15,2-1-2-15,0-3-1 0,2-1 2 16,0-2 2-16,1-1 1 0,0-1 4 0,0 0 0 0,0 0 6 16,0 0 5-16,0-3 5 0,0-2 2 15,0-6-7-15,0-2-4 0,0-6-9 0,-3-4-4 16,3-2 2-16,0-3-1 15,0-5-1-15,1 0-1 0,4-3 0 0,0 1 0 0,0 0 1 0,2 1 2 16,0 1-2-16,-1 0 1 0,0 0 1 16,0 1-4-16,4 3 0 0,-4 1-1 0,-1 6-1 15,4 2 2-15,-2 4 2 0,0 3-1 16,0 4 0-16,-1 0-3 0,0 5 1 0,3 1-1 0,-1 1-1 16,3 2 3-16,4 0-3 15,4 3 2-15,6 5 2 0,4 3 0 0,4 2 2 0,2 4-1 16,7 5 1-16,1-1-1 0,2 3 0 0,3 2 1 15,2-1-2-15,-1 0 3 16,2 0-2-16,2-1 0 0,1-3 1 0,5-1-3 0,1-3 1 16,5-1 1-16,5-5-2 0,6 0-7 0,3-1-24 15,6-1-41-15,2-2-80 0,3 0-204 0,-23-4-853 16,-21-2-596-16</inkml:trace>
  <inkml:trace contextRef="#ctx0" brushRef="#br0" timeOffset="107276.1098">17575 11254 0 0,'0'0'0'16,"0"0"0"-16,0 0 0 0,0 0 0 0,0 0 287 15,0 0 19-15,0 0-37 0,0 0-39 0,0 0-34 16,0 0-21-16,0 0-7 0,0 0-8 0,1-29-13 16,-1 25-8-16,1 2-13 0,3-2-16 0,-3 0-18 15,0 0-16-15,1-1-17 0,-1-1-14 16,2-1-12-16,0 0-8 0,-1 0-8 0,0-1 2 16,4-1 1-16,-3 0 2 0,-2-3 4 0,3 1 2 15,0-1 3-15,-2-4-2 0,4 0-1 0,-2-2 0 16,4-2-1-16,-5-1 6 0,5-4 3 15,0 0-3-15,-1-2-4 0,4-2-7 0,-2-2-9 16,3 0-3-16,0-1-2 0,0 1 1 0,0-1 0 16,-1 1 1-16,3 1 6 0,-1 0-3 15,-1 0 3-15,0-1-3 0,1 1 0 0,2-4-4 16,-1 1-2-16,2 0-1 0,-2 1-4 0,3-1 1 16,-2 1-1-16,3 1 2 0,1 0 0 0,0 1-2 15,-1-1-1-15,0 1-1 0,2 1-4 16,0-2 5-16,1-1 1 0,3 0 2 0,-1-3 5 15,3 2-8-15,1 1-2 0,0 1-1 16,2 0-2-16,0 0 4 0,-1-1 2 0,2 1 0 16,1-2-1-16,2 0-2 0,1 0 1 0,0 1 0 15,2 0 2-15,2 1-1 0,-3-1-1 16,3 2-2-16,1-2-2 0,3 0 4 0,0 1 1 16,1 0-2-16,2 3 3 0,-1-3-6 0,2 3 0 0,2-2 0 15,1 2 0-15,2-1 4 0,2 1 0 16,2-1 4-16,2 0-4 0,3-1 0 15,1-2-1-15,1-2 0 0,3 2 3 0,1-3-2 0,5 2-3 16,1 0 1-16,5 0-3 0,3 2 2 0,1-2 3 16,5 1 0-16,2 2 7 0,0-1-7 0,2 2-5 15,2-1 1-15,3 2-5 0,2 0 8 16,4 3 1-16,5-1 2 0,0 2-4 0,-1 1-2 16,3 1 0-16,1 1-1 0,2 1 2 0,1 2 3 15,0 1-2-15,-1 2 2 0,1-1-5 16,-1 3 3-16,-2 1-1 0,1 2 0 0,-7 4 2 15,-1 1-4-15,-3 4 1 0,-7 1-3 16,-3 0 0-16,-6 8 3 16,-2 1 0-16,-8 2 4 0,-2 6-1 0,-2-1 1 0,-10 3-2 0,-4 3 2 15,-3 2 0-15,-6 4 0 0,-3 1 1 0,-6 2-2 0,-4 0-1 16,-1 3 1-16,-3 1 1 0,1 1 0 16,-2 1 6-16,-2 2-6 0,0 1 0 0,-3 2-1 15,-1 0-7-15,-2-1 6 0,0 0 3 16,-2-1 0-16,1 0 7 0,-5 0-9 15,2-2 0-15,-3-2-1 0,-2 0 0 0,5-2 5 0,-4 1 1 16,1 0 4-16,-2-1-3 0,5 0 3 16,-4-1 0-16,-1 0-5 0,1 0 6 0,-2-2-3 15,0 2 1-15,0-2 0 0,-3 1-2 0,1 0 1 16,-4 2 0-16,3 0 1 0,-4 2 1 16,0 2-1-16,-2 0-1 0,4 0 0 0,-4 3-2 15,1-4 2-15,0 0 1 0,3 0 0 0,-1-3-5 0,4 1 2 16,0-3-2-16,-4-1 0 0,3 0 7 15,-3-2 2-15,2 0 4 0,-4 1 4 0,-2-1 1 16,0 0 2-16,1 3-2 0,-4-3-1 0,-4 3 0 16,5 2-3-16,-1 0-1 0,-2 6-2 0,3 0 3 15,0 0-4-15,0 3 1 0,-1 0-1 16,1 0-6-16,1 0 2 0,0 0-1 0,1-2-3 16,0-3 3-16,1-4-4 0,0-5 1 0,4-2 1 15,-1-3-2-15,-2 0 8 0,4-3-4 16,-3-3 0-16,4 0 4 0,-3-2-8 0,2-3 5 0,-2 0-1 15,2-1-3-15,-3-2 2 16,3-2-1-16,-3-1 2 0,-1-2-3 0,-1-2-1 16,0 1 0-16,-1-1 0 0,0-2 2 0,3-1-3 0,-3 0 4 15,0 0 2-15,0 0 3 0,0 0 10 16,0 0-2-16,0 0 1 0,0 0 4 0,0 0-11 16,0-3 1-16,0 0-4 0,0-2-8 15,-3 0-1-15,2-1-12 0,0 1-15 0,-4-3-25 0,1 3-41 16,2 0-64-16,2 1-116 0,0 0-394 15,0 2-865-15</inkml:trace>
  <inkml:trace contextRef="#ctx0" brushRef="#br0" timeOffset="107671.1474">24086 11058 2391 0,'0'0'260'0,"0"0"-64"0,0 0-41 16,0 0-29-16,0 0-16 0,0 0-30 0,0 0-10 16,0 0-18-16,0 0-17 0,0 0-2 15,-118-14-11-15,108 23-4 0,0 4-7 0,-2 1 0 16,0 3-4-16,1 3-1 0,-3 0 4 0,3 4-2 16,-1 2 4-16,3-1 1 0,-1 3-3 15,1 0 5-15,5 0-8 0,-3 0-2 0,5-1 1 0,2-2-10 16,0-4 7-16,0-3-1 0,7-3 0 15,5-3 10-15,4-1-2 0,3-5 1 16,8-4-1-16,0-2-1 0,5-1-3 0,2-8 0 0,2-1 1 16,-1-3-8-16,3-3 6 0,-4 0-1 0,1-2 0 15,-3-3 8-15,-3-1-5 0,-4-2-1 16,-5-1 3-16,-1-1-8 0,-6-1 8 0,-4 1 0 16,-2 0-2-16,-5 0 8 0,-2 0-5 0,-4 1-1 15,-6 0 0-15,-4 0-6 0,-1 1 1 0,-5 1-4 16,-1 2 0-16,-7 3-1 0,-1 2 1 15,-2 3 1-15,-2 2-2 0,1 6-2 0,-2 1-16 16,3 4-26-16,5 1-46 0,0 9-107 0,6 3-237 16,7-3-875-16,5-2-453 0</inkml:trace>
  <inkml:trace contextRef="#ctx0" brushRef="#br0" timeOffset="108610.4362">25429 11169 42 0,'0'0'531'16,"0"0"-123"-16,0 0-10 0,0 0-58 0,0 0-35 16,0 0-48-16,0 0-36 0,-123-46-27 15,106 40-32-15,6-1-28 0,-3 1-25 0,2 0-15 16,1 4-15-16,-2-3-12 0,3 1-5 0,1 2-6 15,1-1-5-15,1 1-4 0,1 1-6 16,3 0-8-16,1 1-5 0,-1 0-9 0,3 0-6 16,0 0-5-16,0 0-3 0,0 0-3 15,0 0 1-15,0 0-1 0,5 0 2 0,1 2 13 16,6 1 9-16,9 2 7 0,6-1 2 0,10-2-10 16,7 0-5-16,4-2-6 0,4 0-4 0,4 0-1 15,-2-4-5-15,0 0 2 0,1 1 0 0,-1-2-3 16,-3 1 3-16,0 1-5 0,-2-1 4 0,-5 1-1 15,-5-1-2-15,-3 0 0 0,-8 3-3 16,-3-3 4-16,-8 2 0 0,-5 2 1 0,-5 0 0 0,-4 0-4 16,-2 0 0-16,-1-2-3 0,0 2-2 15,-1-1-9-15,-3 1-14 16,-1 0-17-16,-4-1-28 0,-3 1-32 16,-3 0-41-16,-2 0-63 0,1 0-113 0,2 0-342 0,6-1-957 15</inkml:trace>
  <inkml:trace contextRef="#ctx0" brushRef="#br0" timeOffset="108805.7997">25820 10891 2068 0,'0'0'429'0,"0"0"-108"16,0 0-102-16,0 0-36 0,0 0-35 15,0 0-34-15,0 0-42 0,0 0-26 0,0 0-26 16,0 0-7-16,0 0 4 0,0 0 1 16,0 0 13-16,-16 58 2 0,13-28-6 0,1 2-4 15,0 3-8-15,2 2-2 0,2 3-5 0,-2 3-5 16,4 2 2-16,-1 0-3 0,1 2-2 15,-1-1-10-15,-1 1-38 0,-1-2-59 0,-2-1-113 16,-4-11-310-16,1-9-1027 16</inkml:trace>
  <inkml:trace contextRef="#ctx0" brushRef="#br0" timeOffset="110212.4046">22027 11451 703 0,'0'0'644'0,"0"0"-261"15,0 0-95-15,0 0-47 0,0 0-43 0,0 0-45 16,0 0-47-16,0 0-40 0,0 0-38 16,0 0-20-16,0 0-6 0,0 0-1 0,0 0 11 15,0 0 9-15,0 28 1 0,6-13 2 0,0 1 1 16,1 2 2-16,-1 0 1 0,1 1-1 0,3 1-1 16,-1 2-3-16,0 1-3 0,-1 1-2 15,3 1 1-15,-1 2-3 0,1-1 0 0,2 3 4 16,3 0-3-1,0 1 1-15,2 1-3 0,2 0-5 0,1-1 1 0,2 1 0 0,2 0-2 0,0-1 3 16,5 0 0-16,0 0-1 0,3-4 1 16,1 0-1-16,0-3-2 0,3-2-2 0,-2-1-2 0,5-2 1 15,1 1 2-15,4-1 1 0,0-2 4 16,2-1-1-16,-2 1-3 0,7-5-1 0,-1 0-3 16,3 1-2-16,1-3 3 0,-1 2-2 0,4-3 3 15,2 2-2-15,1-2-2 0,0 1 0 16,2-1-1-16,-2-1 0 0,5-1 3 0,0-2 0 15,2 0 0-15,-3-1-3 16,4 0 1-16,-6 0-2 0,2 0 2 0,-2-1 5 0,-3 1-4 16,0-2 3-16,-3 0-3 0,3 1-4 0,-2-1 7 0,3 0 1 15,-1-1 3-15,1 2 3 0,-1-2-6 16,2 0 0-16,-1 0-3 0,2 0-1 0,-1 0-1 16,0 2 0-16,6-2 0 0,-5 0-1 0,-1-3 1 15,2 2-2-15,-1-1 2 0,-2-1 2 16,-2 0-1-16,-2-2 1 0,3 0 0 0,-1-2-6 15,-2 0 4-15,0-1-1 0,1 1 1 0,-3-3 5 16,-2 1-5-16,4-2 1 0,0 0 0 16,-1-1-4-16,-1 1 7 0,0-1-2 0,-3-3 0 15,1 0 2-15,-2-1-2 0,0-1-1 0,1-2 0 16,0 0 0-16,-3 0-2 0,1-1 3 0,-2-1-1 16,-3 0-4-16,0-1 5 0,-1-2-2 15,-6-1 2-15,0-2 5 0,-3 1-5 0,-4 0 1 0,-3 1-3 16,-2 1 0-16,-1-1 2 0,-1 0 0 15,-3 0 0-15,-1 1 4 0,0 0-5 16,-1 1 0-16,-3-1-1 0,-1 3 0 0,-2 0 1 0,0-1 0 16,1 2 1-16,-3-1-4 0,1 2 1 15,2 0 2-15,-1-1-1 0,0 1 3 0,-2 0-4 16,1 3 1-16,0-2-2 0,-2 3-6 0,-1 2 8 16,-3 0 0-16,1 2 2 0,0-1 8 15,-2 3-10-15,-2-2 1 0,2 2-1 0,-2 0-2 16,-1 1 7-16,-1 1 0 0,1-1 1 0,-1 2 0 15,-1-1-2-15,0 1-1 0,0 0-1 16,0 3 2-16,0-1-3 0,0 1-2 0,0 0-2 16,0 2-6-16,0 0 8 0,0 1 1 0,0 0 0 15,0 0 4-15,0 0-8 0,0 0-1 0,0 0 0 16,0 0-3-16,0 0 6 0,0-1 1 0,0 1 1 16,0-1-3-16,0 1 2 0,0 0-2 15,0 0 0-15,0-1 4 0,0-1-4 16,-1 0 0-16,-2 0-1 0,2-2-2 0,1-1 3 15,-4 2 0-15,3-2 2 0,-1-1 5 0,-1 0-7 0,2 0 1 0,-2-1-3 16,1 2-2-16,1-1 4 0,-2 0 0 16,2 0 3-16,1 0-1 0,0 4-2 0,-3-1 4 15,3 0-5-15,-1 2 1 0,1-1-1 16,0 1 0-16,0 1 1 0,0 0-2 16,0 0 3-16,0 0-1 0,-1 0 2 0,1 0 2 15,0 0-5-15,0 0-1 0,0 0-1 0,0 0-2 16,0 0 7-16,0 0 0 0,0 0 0 15,0 0 1-15,0 0-3 0,-1 0 2 0,1-1-2 16,0 1 0-16,0-1 1 0,-2 0-1 0,2 0 1 0,-1-1-4 16,1 2 2-16,0 0 0 0,0 0 1 0,0 0 2 15,-1 0-3-15,1-1-1 0,0 1-3 16,0 0 0-16,0 0 2 0,0 0 0 0,0 0 3 16,0 0 0-16,0 0-2 0,0 0-1 0,0 0 0 15,0 0-1-15,0 0 2 0,0 0 0 0,0 0-2 16,0 0 1-16,0 0-1 0,0 0 1 15,0 0-3-15,0 0 2 0,0 0-3 0,0 0-4 16,0 0-1-16,0 0-8 0,0 0 0 16,0 0-8-16,0-1-4 0,0 1-10 15,-1 0-19-15,1-1-22 0,0 1-30 0,-3 0-37 0,1 0-6 16,1 0-35-16,-2 0-130 0,2 0-290 16,0 1-579-16</inkml:trace>
  <inkml:trace contextRef="#ctx0" brushRef="#br0" timeOffset="110719.2862">27484 10881 179 0,'0'0'704'0,"0"0"-138"0,0 0-136 15,0 0-95-15,0 0-62 0,0 0-43 0,0 0-40 16,0 0-25-16,0 0-35 0,0 0-26 0,0 0-30 15,0 0-21-15,0 0-11 0,0 0-12 0,-40-76-4 16,29 76-5-16,-7 0-5 0,1 0-1 16,-3 5 0-16,-3 0 2 0,1 3 0 15,-2 0-2-15,-1 3 0 0,2 1-2 0,3 2 1 16,-1 1 3-16,0 1 1 0,3 2 1 0,1 0-8 16,-1-1-2-16,2 4-3 0,1 0-2 0,-1 3 5 15,5 0-2-15,-4 1 3 0,3 1-4 16,0 0-1-16,2-1 0 0,1 2-4 0,2-1 3 0,2-1-3 15,3 2-1-15,2-2 4 0,0-1-3 16,3 1 2-16,7-4 3 0,3-1-2 0,4 0 2 16,1-3-2-16,4-1-1 15,3-1-1-15,1-3 0 0,1-1 2 0,2-2 1 0,0-4 2 16,-1-3-1-16,3-2 2 0,2 0-1 0,-1-4-2 16,1-4 3-16,-2-3-2 0,0-1 1 15,-1-5 1-15,0-1-2 0,-3-3 3 0,0-2 0 16,0-4 2-16,-5 0-2 0,-2-5 1 0,-3 0-4 15,-4 0-4-15,-2-2 0 0,-2 2 1 0,-6-3 0 0,1 2 7 16,-4 2-6-16,0 0 1 0,-5 2 4 16,-5 2-2-16,-2 2 3 0,-7 1-3 0,-3 3-7 15,-7 2 0-15,-2 3-3 0,-4 2 0 0,-5 4 2 16,-7 5-8-16,-4 3-20 16,-4 2-40-16,-7 5-96 0,13 2-416 0,17-1-1188 0</inkml:trace>
  <inkml:trace contextRef="#ctx0" brushRef="#br0" timeOffset="117618.324">6547 11498 680 0,'0'0'509'15,"0"0"-87"-15,0 0-101 0,0 0-37 0,0 0-32 16,0 0-31-16,0 0-50 0,0 0-31 16,0 0-30-16,0 0-12 0,0 0-18 0,0 0-20 15,-79-26-19-15,79 26-23 16,0 0-9-16,0 0-2 0,5 3 5 0,2 0 7 15,3 0 5-15,3 2 5 0,3 0 1 0,4 0 3 0,9-2 0 0,3 1-1 16,11 1-3-16,6-2-6 0,10-2-1 16,8-1-6-16,8 0-6 0,10 2 6 0,14-7-2 15,10-1 5-15,13 1 3 0,11-2-9 0,4-3-1 16,12 4-4-16,4-5-4 0,6 1 3 0,0 0 3 16,7-2 0-16,-2 2-1 0,-1-3-2 0,-1 1 0 15,-5 1-1-15,0 0 6 0,-6 0-3 16,-5-2 0-16,-6 2 0 0,-8 1-5 0,-10 1 5 15,-12-1 0-15,-7 3 2 0,-13 0 2 16,-10 1-3-16,-13 1-5 0,-13 0-1 0,-13 3-2 16,-13-1 3-16,-10 1-1 0,-8 1 3 0,-8 1 0 15,-2 0-3-15,-6 0-2 0,-7 0-2 16,-6 3 0-16,-6 3-5 0,-9 0-3 0,-7 2-10 0,-3 0-15 16,-4 3-14-16,-2 0-25 0,-1 2-36 0,0 1-52 15,0 0-98-15,13-3-340 0,12-4-1109 0</inkml:trace>
  <inkml:trace contextRef="#ctx0" brushRef="#br0" timeOffset="118065.8591">6490 11943 1663 0,'0'0'251'0,"0"0"-2"0,0 0-23 0,0 0-35 15,0 0-29-15,0 0-28 16,0 0-29-16,0 0-14 0,0 0-8 0,0 0-8 0,0 0-12 16,0 0-6-16,0 0-8 0,153-39-6 0,-102 39 2 15,12 0-8-15,5 0-2 0,7 0-5 0,10 0-8 16,6-3-2-16,4-1-5 0,7-2-1 15,7-3-1-15,1-2 0 0,6-3 3 0,7 1 3 16,5-2 1-16,2 2 0 0,3-2-2 16,-3 1 0-16,-3 0-3 0,1 1 3 0,-6-1-3 0,-6 0 0 15,-4 3 3-15,-7-3-4 0,-8 1 2 16,-5 2-1-16,-11 0-5 0,-6 3 1 0,-8 3-2 16,-12 0-2-16,-10 0-2 0,-13 3-2 15,-12 1-1-15,-9 1-1 16,-7 0 0-16,-4 0 3 0,0 0-1 0,-5 2 1 0,-7 3 1 0,-5 2 1 0,-6 0-3 15,-5 1-3-15,-2 0 2 0,0 1-6 16,0 0 0-16,3 1-11 0,-1-1-22 0,0 1-29 16,6 2-61-16,-3 0-109 0,6-2-368 15,6-3-1157-15</inkml:trace>
  <inkml:trace contextRef="#ctx0" brushRef="#br0" timeOffset="118876.7172">6098 13564 1056 0,'0'0'538'0,"0"0"-259"15,0 0-53-15,66-152-49 0,-35 108-34 16,4-5-8-16,3-1-22 0,2-1-9 16,5-3-17-16,-1-1-12 0,-2-1-13 0,0 0-9 0,-2 2-6 15,-3 1-11-15,-7 4-5 0,-6 2-2 16,-3 6-2-16,-3 5 8 0,-9 9 9 0,-5 6 3 15,-4 9 4-15,0 3-10 0,-5 5-13 0,-10 4-13 16,-3 6-8-16,-8 10-4 0,-4 5 2 16,-6 6-3-16,-1 6-4 0,-3 2 5 0,-1 0 0 15,4 5 1-15,4 1 3 0,5 2-4 0,6 3-1 16,6 0 0-16,7 0-5 0,4-1 4 0,5-4 1 0,15-1 0 16,1-4 2-16,11-2-2 15,3-1-1-15,3-6 0 0,6-2 4 0,0-3-3 16,0-3 1-16,-2-2-1 0,1-3-2 15,-7-3 3-15,-6-1-1 0,-1 1 1 0,-9-4 1 16,-1-2-4-16,-10-1 0 0,0-2 2 16,-4 0-2-16,0 1 7 0,-7 0 2 0,-8 1 1 0,-1 0 0 15,-9 0-3-15,0 1-2 0,-6 0-2 0,-1 1 3 16,-3-1-4-16,3 0 2 0,1 0-3 0,0 1-2 16,3-2 2-16,5 1-1 0,3-2 0 0,1 1-1 15,9-2-18-15,1 0-25 0,5-1-47 16,-2 2-69-16,5-2-132 0,0 0-410 0,1-1-953 0</inkml:trace>
  <inkml:trace contextRef="#ctx0" brushRef="#br0" timeOffset="120269.7884">6823 13196 2161 0,'0'0'266'0,"0"0"-53"0,0 0-55 0,0 0-36 0,0 0-10 15,0 0-23-15,0 0-24 0,0 0-24 16,0 0-15-16,0 0-11 0,0 0-2 0,0 0 4 16,0 0-2-16,44 0 1 0,-26 0-3 15,2 0-4-15,1-4 0 0,4 1-3 0,-2-3 1 16,-1 0 1-16,2-1-1 0,0-2 1 0,-3 0 0 16,-1-3-3-16,-2 1 0 0,-2-3 1 0,0 0 0 15,-4-1 3-15,-2-1 2 0,-1 0 0 0,-4-1-2 16,1-2 1-16,-4-1 0 0,-1-1 4 15,-1 1 3-15,0-1 1 0,-1 2 0 0,-2 0-1 16,-4 1-4-16,-1 0 2 0,3 3-1 16,-2 2 0-16,-1 2 3 0,4 3-2 15,-4 3-1-15,4 3-1 0,-3 2-5 0,-2 0-2 0,-2 4-1 16,-1 6-4-16,-4 5 0 0,0 5 0 0,-2 3-1 16,-1 5 2-16,0 3 2 0,4 5-4 15,-1 1 2-15,4 7-2 0,1 2 0 0,2 2 2 16,6 2-1-16,3-2 2 0,3 0-3 0,10-5-1 15,11-3-1-15,5-5-1 0,8-5 0 0,5-5 1 16,6-3 1-16,4-6 1 0,6-4-3 0,2-5 1 16,3-5-4-16,0-1 2 15,5-2-1-15,2-8-4 0,-5-4 3 0,-2-4-1 0,2-1 1 16,-8-3 4-16,1-2 0 0,-7-1 1 0,-1-2 2 16,-8 1 0-16,-3-2 0 0,-6 0-1 0,-6 1 2 15,-5 0-2-15,-5 3 4 0,-10 1 1 0,0 4-1 16,-7 0 3-16,0 4-5 0,-9 1 2 15,-3 0 2-15,-2 2-3 0,-9 0 1 0,-1 3 1 16,-5 0-4-16,-5 5 2 0,-4 1-1 0,-2 2 2 16,-2 0 4-16,-1 3-4 0,2 4 0 0,3 2-2 15,-1 4-2-15,8 1-1 0,2 2 2 16,8 2 0-16,6 4-3 0,-1 1 5 16,6 2-5-16,6 2 2 0,-1-1 2 0,6 0-7 15,4-3 6-15,7 1-4 0,7-5-1 0,3-3 6 0,9-3-5 16,2-4 2-16,4-4 4 0,0-4-5 15,-1 0 3-15,1-2-3 0,-4-5 1 0,0-3 1 16,2-1 1-16,-2-3 1 0,-2-2-1 0,0 0 2 16,-3-1-3-16,0 0 0 0,-3 0 2 15,-1-2-6-15,-1 0 8 0,-1 1-2 0,-1 2-2 16,-2 0 5-16,1 4-5 0,1 1 0 16,-6 4 2-16,3 2-7 0,-2 3 5 0,-1 1-3 15,0 2-2-15,-1 6 8 0,-1 1-4 0,3 3 1 16,-4 1 0-16,5 4-1 0,-5 0 0 0,0 1-2 0,0 1 2 15,-1 1-3-15,-1-1 1 0,1-1-6 16,-3 2-11-16,0-4-5 0,2-2-19 0,-3 0-3 16,-2-5 2-16,4-3-5 0,2-4 20 0,-1-2 9 15,5-2 7-15,0-6 13 0,3-2-5 0,1-2 3 16,4 1-1-16,0-4-3 16,6 2 4-16,-6 0-2 0,3 0 4 0,-4 0-1 15,-2 2 3-15,-2 0 1 0,1 0-2 0,-4 1 4 16,3 2-5-16,-4 1 0 0,4 1 1 0,-2 2-5 15,-1-1 4-15,2 3-1 0,-2-1-1 0,4 2 4 16,1 0-4-16,1 1 2 0,1 0 2 0,4 0-7 16,-2 0 6-16,7 0-1 0,4 0-1 15,3 0 3-15,4 0-2 0,1 0 1 0,4 0-1 16,1 0 3-16,7 2-2 0,0-2-1 0,0 0 0 16,1 0-6-16,-4-1 8 0,0-1 0 0,-2-3-1 15,-6 1 7-15,-4-4-7 0,-3 2 4 16,-5-2 5-16,-6-1-1 0,-4 0 12 0,-3-1 5 15,-9 1 9-15,-6-2 5 0,-2 0 0 0,-2 2-1 0,-4-3-10 16,-5 1-6-16,-2 3-10 0,-5 1-3 16,-7 0-1-16,-1 2-2 0,-8 5 1 0,-4 0 1 15,-5 4-3-15,-6 4 4 0,1 4-2 0,-2 2-1 16,6 2 1-16,2 4-7 0,8 1 2 16,5 2-1-16,5 2-3 0,11-2 6 15,2-1-2-15,8-2-2 0,4-4 0 0,10-3-2 0,3-3 2 16,11-5-1-16,3 1 1 0,6-5-3 15,3-1 2-15,1-1 2 0,0-6-1 0,2-3 8 16,-3-2-7-16,-1-2-2 0,-4-4 3 0,2-2-10 16,-5-1 10-16,-1-5 0 0,-5 0-2 0,-1-4 9 15,-1-3-7-15,-4-3 3 0,-3-3 1 16,0-2-2-16,-3-2 0 0,-3 0-1 0,-3-2-1 16,-3 2 2-16,0-1 4 0,-4-1 2 0,0 1 2 15,-1 3 6-15,-6 4-3 0,0 3 2 0,3 3 6 16,-3 5-7-16,1 4 5 0,1 6 3 15,2 5-3-15,1 2 2 0,0 6-6 0,1 2-3 16,1 1-4-16,0 3-8 16,-1 8-1-16,0 7-2 0,0 4 0 0,1 8 5 0,-1 5-2 0,2 3 1 15,-1 5-1-15,0 2 3 0,1 3-5 16,-1 1 1-16,-2-1-1 0,0 1-4 0,-2-1 4 0,1-3 2 16,-1-2-3-16,2-3 10 0,0-2-9 15,2-3 0-15,0-1 1 0,0-1-9 0,0-3 8 16,0-2-3-16,-1-1-6 0,-1 2-13 15,-4-3-36-15,2 0-49 0,-5-1-104 0,2-6-423 0,1-6-1007 0</inkml:trace>
  <inkml:trace contextRef="#ctx0" brushRef="#br0" timeOffset="122355.021">12993 8745 1854 0,'0'0'325'15,"0"0"-6"-15,0 0-107 0,0 0-69 16,0 0-50-16,0 0-20 0,0 0-8 0,0 0 18 16,0 0 14-16,0 0-12 0,0 0-14 0,-10 122-19 15,4-83-6-15,0 4-5 0,-2 7-7 16,-1 2-3-16,-2 5-9 0,1 3-5 0,-1 1-9 15,-3 2-3-15,3 2 0 16,-4 0-3-16,3-1 2 0,2-5 0 0,-1-7-4 16,2-7 2-16,2-9 0 0,4-7-3 0,-5-8 1 0,6-5-9 0,-2-5-11 15,2-6-8-15,0-5 0 0,2-3-20 0,0-10-24 16,0-3-28-16,-1-7-37 0,1-6-25 16,0-3-36-16,0-2-71 0,-1-9-87 0,-1 1-117 15,-6-5-141-15,-1-3-86 0,-1-6 220 0,0-1 480 16,-3-2 0-16,-1-3 0 0,0 0 0 0,1 0 0 15,-1 0 0-15,1 2 0 0,4 5 0 16,5 4 285-16,1 3 246 0,3 3-215 16,10 3-14-16,6 5-42 0,9 0-26 0,5 3-15 0,6 4-25 0,8 0-22 15,2 6-8-15,3 4-19 0,4 1-20 16,-3 7-20-16,3 2-24 0,-1 7-17 16,-5 4-14-16,-4 6-20 0,-5 8-8 0,-6 8-9 0,-9 4-7 15,-4 10 5-15,-7 3 2 0,-5 6 1 16,-7 5 3-16,-5 5-3 0,-11 3-2 0,-7 5-1 15,-10 3 1-15,-4 2-3 0,-6-1-2 0,-4-3-5 16,0-5-15-16,5-8-13 0,7-9-17 16,5-7-14-16,6-7-1 0,5-6-16 0,4-6-22 15,5-5-31-15,5-6-47 0,4-5-2 16,1-1-62-16,5-11-140 0,9-4-229 0,4-4-200 0,-2 2 241 16,-3 4 566-16</inkml:trace>
  <inkml:trace contextRef="#ctx0" brushRef="#br0" timeOffset="123006.1131">13316 9038 0 0,'0'0'498'0,"0"0"281"15,0 0-193-15,137-100-192 0,-105 84-121 0,-6 8-72 16,-4 4-51-16,-2 1-42 0,-1 3-29 16,-3 4-24-16,-1 6-9 0,0 3-3 0,2 7-8 15,-1 3-2-15,-3 3-8 0,1 4-11 0,0 1-1 16,-3 1-6-16,-1 1-1 0,0-1 4 16,0 0-2-16,-4 0 0 0,0 1 0 0,-1-2-5 0,-1-3-4 15,-3-5-2-15,-1 0-6 0,1-5-3 16,-1-5-5-16,0-1-7 0,-1-5 7 15,1-3 6-15,-1-4 13 0,0 0 9 0,-2-6 0 16,3-4-5-16,0-2-5 0,0-3-2 0,3-3-2 16,1-3 4-16,5-2-1 0,4 0-1 0,2-3 2 15,1-1 1-15,3 1-3 0,1 0 3 16,2 3-2-16,2 1 2 16,-1 4 4-16,0 3-2 0,-1 2 3 15,0 3 0-15,-5 2 3 0,0 3 3 0,1 2-2 0,-3 4-3 0,3-1-2 16,3 2-5-16,-3 5 0 0,2 3 0 0,-7 0-2 0,-1 3 1 15,-4-1 1-15,0 4 0 0,-6 1-1 0,0 2 2 16,0 1-2-16,0 2 2 0,-2 0 0 16,2 1-1-16,-2 1 0 0,0 1-1 0,1 1-3 15,-1-2-3-15,0-1-5 0,0-1-8 0,0-5 5 16,0-1-4-16,2-7 7 0,0-1 7 16,3-3-3-16,-2-5 12 0,4 0-1 0,-1 0 1 15,2-3 4-15,3-4-5 0,1-1 2 0,3-3 0 16,-4-3-2-16,4-2 0 0,-1 0-1 0,-3 0-2 15,2-1-2-15,1-3 4 0,-1 1-2 0,-2-4 3 16,5 1 1-16,-1-2-2 0,0-1-1 16,0 0 0-16,-3 2-3 0,4 2 4 0,-4 2 0 15,-1 4 2-15,0 5-2 0,-2 3-4 16,2 2 2-16,-4 3-1 0,-2 2 3 0,2 0 3 0,2 3-1 16,0 7 0-16,3 2 1 0,-1 4-1 15,0 3 3-15,-2 0-3 0,2 2 4 0,-2 1-5 16,1 0 2-16,2-2-1 0,-1-2-5 0,0-2 13 15,5-3-1-15,-2-2 6 0,4-4 6 0,-3-3-3 16,1-3 8-16,2-1-1 0,-1-2 3 0,0-5-3 16,2-3-5-16,1-2-4 0,-1 0-3 15,-1-2-1-15,-2 0-4 0,1-4 1 0,-2-1 2 16,1 2-8-16,-3-1 3 16,-2-2-2-16,-2 2-2 0,0-1 4 0,-2 1-4 15,-4 3-3-15,-3 3-5 0,0 2-11 0,0 7-21 16,-1 3-41-16,-8 3-60 0,-5 13-93 0,0-2-338 0,3-2-1092 0</inkml:trace>
  <inkml:trace contextRef="#ctx0" brushRef="#br0" timeOffset="123720.8344">12331 12365 2482 0,'0'0'143'15,"0"0"-19"-15,0 0-21 0,0 0-10 0,0 0 12 16,0 0-5-16,0 0-16 0,-17 146-10 16,16-109 0-16,1 2-8 0,-1 4-11 0,1 1-13 15,0 2-13-15,-3 1-7 0,1 0-7 0,-3-2-4 16,1 0-2-16,-2 1-3 0,0-3 1 15,-2-2-1-15,1-5 1 0,-1-5 0 0,2-5-1 16,0-9 0-16,2-6-2 0,-2-4 3 0,2-7 1 0,-1 0 5 16,-1-7 2-16,-2-8-4 0,0-7 0 15,-1-4-6-15,-1-7-3 0,1-3-1 16,-2-7-4-16,2-7 1 0,2-2 2 0,0-9-1 16,0-5 4-16,5-5-2 0,1-6 1 0,-1-3 2 15,2-2-5-15,3 2 3 0,3 2-2 0,3 0-2 16,4 6 2-16,5 3 0 0,4 1 1 0,4 6 1 15,7 4-3-15,3 8 2 0,5 6-3 0,1 4 0 16,6 7-1-16,-2 6 5 0,1 7-1 0,-6 6-4 16,0 9 1-16,-2 5-5 0,-6 6 2 15,1 10 3-15,-2 8-4 0,0 4-10 0,-4 7-24 16,-1 6-35-16,-3 7-47 0,-4 5-69 0,-4 6-126 16,-7-14-512-16,-4-13-845 0</inkml:trace>
  <inkml:trace contextRef="#ctx0" brushRef="#br0" timeOffset="124315.0341">12383 12743 2222 0,'0'0'661'0,"0"0"-534"16,0 0-7-16,0 0-25 0,0 0-14 15,82-143-7-15,-46 114-5 0,5-1-8 0,4 4-10 16,2 1-6-16,4 3-15 0,3 4-5 0,-4 3-5 15,3 4-12-15,-2 5 0 0,-3 6-3 0,-5 1-3 16,-3 9 2-16,-4 4-3 0,-4 3 3 16,-5 5-4-16,-2 2 8 0,-8 2-6 0,0 2-4 15,-5 2 4-15,-3 0-8 0,-4 1 4 0,-5 1 2 16,-3 2-4-16,-7-1 3 0,0-1-7 16,-3-5-6-16,0-4-1 0,-1-5-4 0,0-4 4 15,7-6 6-15,2-5 5 0,3-3 7 16,2-1 0-16,0-8 1 0,2-3-3 0,7-6 0 0,4-1-3 15,4-3-1-15,1 0 3 0,2-3-5 0,3-1 7 16,-1 1-1-16,0-3-3 0,-1 3 10 16,1-1-8-16,0 3 2 0,1 1 0 0,-1 0-7 15,0 4 5-15,2 1 0 0,-4 5-1 0,-2 3 7 16,-1 4-4-16,-5 3-1 0,1 2 2 0,-5 2-3 16,0 6-1-16,-2 2-1 0,-1 3 2 0,-1 2-3 15,1 7 3-15,-2-1 1 0,3 1-2 16,-4 0 6-16,0 0-4 0,3 2 0 0,-3-1 0 15,-1-2-9-15,3-1 8 0,0-1 0 16,-2-3 0-16,0-3 5 0,2-3-3 0,0-3-1 0,-3-2 0 16,3-3-1-16,1-2 1 0,-2 0 0 0,5-3 3 15,2-4-3-15,0 0 3 0,0-3-2 16,2-1-1 0,-1-1 6-16,5 0-6 0,-4 0-1 0,2 2 2 0,1 1-9 0,-3 1 6 15,5-1 1-15,-3 2-1 0,3 2 6 0,-4-3-3 16,2 3-2-16,-3 2 1 0,-1-1-5 0,-4 3 3 0,-1 0 0 15,1 1-1-15,-3 0 3 0,4 0-2 16,-5 0-4-16,3 0-12 0,-2 1-17 0,3 0-38 16,0 1-48-16,-1-2-78 0,2 0-185 15,0 0-606-15,-5 0-673 0</inkml:trace>
  <inkml:trace contextRef="#ctx0" brushRef="#br0" timeOffset="136576.0236">16317 12477 0 0,'0'0'0'0,"0"0"0"16,0 0 0-16,0 0 0 0,0 0 313 16,0 0 14-16,0 0-36 0,0 0-35 0,0 0-36 15,0 0-29-15,0 0-20 0,0 0-19 0,22-52-3 16,-19 49-7-16,-2 0-23 0,-1 0-11 0,0-1-15 16,1 2-8-16,-1-1-6 0,0 0-2 0,0-1-6 15,0 2-8-15,0 0 2 0,0-1-11 16,0 1-5-16,0 0-1 0,-1-1-13 0,0 1 4 15,-4 0-3-15,4-1-3 0,0 2 7 0,-2-1-8 16,-1 1-3-16,2-1-4 0,-1 1-8 0,-3 0 1 16,2-1-3-16,-3 0-1 0,2 0-1 0,-2 1-2 15,-2 1 1-15,-3 0-3 0,0 0 3 16,-5 0-2-16,-3 3 0 0,-2 3 3 0,-5 0-7 16,1 2 8-16,-4 3 1 0,-2 0-3 0,-2 1 6 15,3 0-3-15,1 5-3 0,0 0 0 16,3 1-5-16,0 3-1 0,-1 1-1 0,5 0 0 15,0 2 2-15,-1-1-2 16,8 0-1-16,-1 0-1 16,5-1-4-16,4-2 3 0,5 0-2 0,4-3 2 0,0 0 1 0,8-2-1 0,3-2 1 15,8 0-1-15,6-4 3 0,0-1 2 0,6-3-1 16,5-3 2-16,3-1-5 0,-1-1 0 16,1 2 0-16,-3-4-2 0,-2-1 3 15,-4-2-2-15,-2 2 1 0,-6-1-2 0,-4 1-2 0,-5-1 1 16,-5 3 0-16,-2-2 4 0,-4 1 3 0,-3 2 0 15,0 0 3-15,0 0-1 0,0 0-2 16,-4 0-2-16,-3-2-6 0,-2 1-1 0,-5 1 0 16,-2 0-1-16,1 0 1 0,-3 0 1 0,0 0 2 15,3 0 1-15,-2 4 0 0,0 0-1 0,1-1-4 16,-3 3 2-16,-1 0 0 0,1-1 0 16,0 3 4-16,-1 1-3 0,5 0 2 0,-1 3-3 15,3-1-2-15,2 0 3 0,1 4-2 0,2-2 2 16,0 1 2-16,6 1-4 0,0 0 0 15,1 1-1-15,1-2 1 0,0 1 2 0,2 1-1 16,2-1 2-16,5 0-3 0,0-1 1 0,1-3-2 0,3 0 2 16,1-1 4-16,0-3-3 15,-1 1 2-15,5-3-3 0,-1 0-3 0,-3-3 4 0,3-2 1 16,-3 0 0-16,4-1 0 0,-1-4-1 16,-3-1 0-16,3-2 0 0,-3-1 0 0,4-1 3 15,-2 1 0-15,1-3 0 0,-1 1-1 16,0-1-2-16,0-1 0 0,-2 0 0 0,3 1 2 0,-3-3 0 15,2 3 0-15,-1-2-1 0,2 2-3 16,0-1 3-16,-3 2-3 0,4-2 4 0,-5 3 3 16,5 0-6-16,-5 2 3 0,4 2-4 0,-5 0-4 15,1 2 7-15,2 1-3 0,-3 2 1 0,0 1 2 16,-1 0-5-16,4 0 0 0,-3 3 0 16,1 3 2-16,0 0 0 0,1 2 2 0,-3 0-1 15,0 0-3-15,1 1 2 0,3-1 0 0,-2 1 2 16,-1 1 4-16,-2-1-4 0,2 0 0 0,2 1-2 15,-3-1-4-15,-1 1 6 0,0-4-1 0,1 0 3 16,0-1 1-16,0-3-7 0,1 0-3 0,3-2-7 16,1 0-5-16,3-4-2 0,4-2-7 0,3 0-7 15,1 1-8-15,1 0-2 0,3-1-3 16,4 2 1-16,-2-1 1 16,0 0-4-16,5 1 2 0,-3 0 0 15,3 1-3-15,1 0 10 0,0-2 6 0,-1 2 11 0,-2-1 15 0,2-1 0 16,-5 1 4-16,-3-2 1 0,-3-1-2 15,-5 1 7-15,-3-2 2 0,-6 0 6 16,-1-1 7-16,-3 2 7 0,-2-3 14 0,-4 0 11 0,-3 1 10 16,0 0 6-16,0-1-5 0,0 1-6 0,-3-2-9 15,-4 1-8-15,-2 0-7 0,-2 2 0 0,0 0-4 16,-3 1-4-16,-4 1-2 0,-1 2-8 0,-1 3-5 16,0 1 2-16,-4-1-2 0,1 8 0 15,-1 1 3-15,3 4-7 0,0-1 0 0,2 2-2 16,4 2 1-16,3-1 0 0,4 1-1 15,0 3-1-15,5-1-5 0,1 1 4 0,4-3 0 0,2-1-1 16,7-2 4-16,6-3-1 0,5-2 0 0,3-3-1 16,3-3-3-16,0-1 4 0,1 0-1 15,-3-2-1-15,0-4 3 0,-3-1-9 0,0-4 1 16,-5-2 0-16,2-2-1 0,-2-2 9 0,-5-1-1 16,3-4 2-16,-5-3-2 0,1-4 0 15,-1-3 1-15,-1-2 1 0,0-1 7 0,0-2-7 16,-2 0 3-16,-3 0-2 0,-1 0-4 15,-2 1 6-15,-2 2 3 0,0 2 5 0,0 3 7 16,0 3 1-16,-1 4 5 0,-1 5-2 0,-1 4 1 0,1 2 4 16,2 6-1-16,-1 1-2 0,0 3-8 15,1 1-7-15,-1 0-7 0,1 3-6 0,0 4 2 16,0 7 0-16,0 7-2 0,0 3 4 16,1 7-8-16,-1 3 6 0,2 1-1 0,1 4 1 15,0 1 11-15,0 2-11 0,-2 1 0 0,-1 0-2 16,0 0-5-16,0 1 7 0,2-2 1 15,-2-4 0-15,-2-1 2 0,0-3-3 16,-1-4-2-16,-2-2 0 0,4-3-2 16,-1-3-9-16,1-2-14 0,1-5-25 0,0-3-41 0,0-2-50 0,2-4-68 15,6-5-213-15,-2-1-743 0,2 0-540 16</inkml:trace>
  <inkml:trace contextRef="#ctx0" brushRef="#br0" timeOffset="137189.3139">18047 12386 2798 0,'0'0'210'0,"0"0"-15"16,0 0-56-16,0 0-11 0,0 0-20 0,0 0-27 0,0 0-39 15,0 0-22-15,0 0-13 0,0 0-7 16,0 0 4-16,0 0-2 0,0 0 1 0,0 0 1 16,-14 157-2-16,20-115-1 0,-2 5 1 0,0 0 2 15,1 2 0-15,-5 1-3 0,1-3-8 16,-1-6-13-16,0-5-5 0,5-5-4 0,-1-9 8 15,1-6 12-15,0-5 3 0,-3-5 4 0,1-3-2 16,1-1 2-16,-2-2 7 0,1-8 0 16,2-1 2-16,4-6-4 0,-2-3-2 0,3 0-1 15,3 0 2-15,-2-4 2 0,0 2-2 16,1-3 2-16,-1 1-1 0,5-1-4 0,-4 0 3 0,0 3-1 16,4 1 2-16,-3 3 8 0,1 2-6 15,-2 3 3-15,1 6-1 0,-2 0-2 0,-1 4 3 16,2 1-1-16,-3 0-3 0,-1 6 1 0,1 2-2 15,-3 3-2-15,2 4 1 0,-1 3 0 16,-1 0 1-16,-1 2 2 0,-2-2-2 0,0 0-5 0,-1 1 5 16,1-3-3-16,-2 0 1 0,0 0 6 15,0-5-6-15,1-1 0 0,0-3-2 0,1-3-3 16,0-2 4-16,2-2 0 0,1 0 3 0,2-6 1 16,3-2-3-16,2-3-2 15,2-1 0-15,-1-2 0 0,1-1 2 0,0-2 2 16,-3-1-2-16,0 0-2 0,2-1 1 0,-3 0 2 15,0 1 0-15,-2 0 2 0,-1 3-3 0,-1 1 2 0,2 2-3 16,1 2-3-16,-3 2 4 0,3 1-2 0,-2 1 3 16,-2 2 3-16,0 3-4 0,-2-1-2 0,1 2 0 15,0 0-2-15,-1 4 2 0,2 1 2 16,-1 3 0-16,0 2 0 0,3 1 0 0,-3 1-1 16,1 2 0-16,0 1 2 0,0-1-4 15,2 0 4-15,-1 0-2 0,-2-2-3 0,1-2 4 16,-1-1-1-16,1-1 0 0,-1-2 4 0,-1-2-3 15,1-1 0-15,0 0-1 0,-1-1-2 0,4-1 2 0,-1-1 0 16,3 0-7-16,0 0-18 0,3 0-28 16,1 0-41-16,3-1-60 0,1-2-95 15,4-1-188-15,-6 3-340 0,-6-2-776 0</inkml:trace>
  <inkml:trace contextRef="#ctx0" brushRef="#br0" timeOffset="137643.4069">19244 12683 1670 0,'0'0'518'0,"0"0"-174"15,0 0-97-15,0 0-44 0,0 0-32 0,0 0-32 16,0 0-30-16,0 0-29 0,0 0-29 0,0 0-18 16,0 0-13-16,0 0-11 0,0 0-4 0,0 0-2 15,-54-22-3-15,46 32 3 0,0-1 0 0,2 0-1 16,2 0 1-16,2-1-1 0,1-2-2 16,1 2-1-16,0-1 0 0,1-1 1 0,4 0 3 15,2-3-1-15,3 2 0 0,5-2 0 16,4 0-2-16,3-1 0 0,1-1 2 15,5 0-2-15,0-1 1 0,2 0-3 0,-2 0-3 16,1-1 4-16,-3-2-1 0,-1-2 3 16,-4 0 1-16,0 1-2 0,-1-2 0 0,-5 0 0 15,-1 0 2-15,-4-1 2 0,-1-1 4 0,-3 0 3 0,-4-1 0 0,-1 0 1 16,1-2-1-16,-2 2-1 0,0-1 3 16,0 1-4-16,0-2 3 0,0 0-3 0,-3-2-2 15,2 1 5-15,0 0-2 0,-2-2 2 0,3 0 4 16,0 3 0-16,0 0 4 0,0 4 0 0,-1 2-1 15,1 1-1-15,0 3-5 0,0 1-2 16,-1 0-7-16,1 0-6 0,0 4-2 16,-3 5 1-16,1 3 3 0,-3 7 2 0,1 2 0 0,-2 2-2 15,-2 3-2-15,1 4 3 0,-2 2-2 0,2 5-1 16,-3 1 4-16,1 3-2 0,0 2 0 16,-3 3-2-16,2 6-7 0,0 3-8 0,0 3-19 15,6-1-34-15,3-2-52 0,1-6-59 0,1-7-87 16,3-9-199-16,2-11-669 0,-2-11-457 15</inkml:trace>
  <inkml:trace contextRef="#ctx0" brushRef="#br0" timeOffset="137815.2943">19446 12997 1927 0,'0'0'271'16,"0"0"-125"-16,0 0-91 0,0 0-32 15,0 0-11-15,0 0-7 0,0 0-3 0,0 0-1 16,132-82-8-16,-114 82-26 0,4 0-90 0,0 0-174 15,-4 1-290-15,-6 1-808 16</inkml:trace>
  <inkml:trace contextRef="#ctx0" brushRef="#br0" timeOffset="138764.6723">17189 13227 578 0,'0'0'816'0,"0"0"-244"0,0 0-143 0,0 0-110 16,0 0-68-16,0 0-50 0,0 0-42 0,0 0-27 16,0 0-21-16,0 0-40 0,0 0-27 0,0 0-18 15,0 0-18-15,-24-50 9 0,18 69 8 0,2 3 6 16,-2 7 5-16,-1 3-2 0,1 1-8 0,-2 2-4 15,4 1-2-15,-2 0-7 0,3-1-3 16,-3 2-1-16,1-1-7 0,-1 0 3 0,1-1-1 0,-2-3-2 16,-1-1 6-16,3-4-5 0,-1-2-2 15,2-5 2-15,-2-3-10 0,4-3 1 0,0-3-6 16,-2-4-7-16,3-3 2 0,0-2-6 0,1-2 4 16,-2 0-3-16,0-2-9 0,-1-7-6 15,0-4-8-15,-1-3 1 0,-1-2 9 16,1 1 3-16,0-2 0 0,1 0 0 0,0 1 4 15,-1-2 7-15,1 1 11 0,2-1 8 0,-1-1-2 16,0 0 4-16,-4-2 0 0,5-1 1 16,-2 0 6-16,-1 1 5 0,3 2 8 0,1 0 5 0,0 1 0 15,0 2 3-15,3 0-2 0,3-3 0 0,2 3 1 16,4-1-4-16,-1 2-1 0,6 0-7 16,3 2 0-16,3-1-6 0,-1 2-2 0,4 2 2 15,-2 1-5-15,2 3 0 0,-2-1 0 0,-1 4-1 16,2-1 4-16,-2 1-2 0,-2 0-1 0,-3 3 1 15,-2 0-7-15,-3-1 3 0,-1 2-2 0,-1 0 1 16,-2 1 0-16,0 0 1 0,-4 0 2 16,2 0-3-16,-2 0 2 0,1 2 0 15,1 1-2-15,-2 1 2 0,3 1 0 0,0-1-2 0,1-1 2 16,-1 1-2-16,0-2 5 0,1 1 0 0,2 0 2 16,1-2 1-16,1 0-2 0,-2-1 1 15,0 0 2-15,2-3-1 0,-3-3 3 0,1 0-3 16,-1 1-1-16,0 1 0 0,-2-2-3 0,0 3 2 15,-4 1-1-15,2-2 1 0,-4 2-4 16,0-1 1-16,-2 3 1 0,0 0-5 0,0 0 10 16,0 0-9-16,0 0-1 0,0 4 2 0,0 2-8 15,0 4 5-15,-2 2 2 0,0 4-1 0,-1 0 4 16,0 4-1-16,1 2-1 0,0 2 1 0,-4 1-6 16,3 1 2-16,1 0 1 0,-3 3-2 15,0 5 0-15,-3 1-13 0,-2 5-18 0,-2 1-27 16,-4-1-46-16,1 1-56 0,-3-1-114 0,6-13-356 15,3-9-796-15</inkml:trace>
  <inkml:trace contextRef="#ctx0" brushRef="#br0" timeOffset="138940.9032">17455 13725 1759 0,'0'0'433'0,"0"0"-113"16,0 0-94-16,0 0-14 0,0 0-26 0,0 0-31 15,0 0-41-15,0 0-40 0,0 0-30 0,0 0-21 16,0 0-12-16,0 0-6 0,0 0-2 15,0 0-3-15,101-37-10 0,-72 33-35 0,0 0-94 16,-6 3-297-16,-7-2-1122 0</inkml:trace>
  <inkml:trace contextRef="#ctx0" brushRef="#br0" timeOffset="139595.0473">21240 12520 1544 0,'0'0'444'0,"0"0"-88"0,0 0-80 16,0 0-36-16,0 0-35 0,0 0-45 0,0 0-32 15,0 0-28-15,-126-35-17 0,117 35-19 0,5 0-14 16,0 1-11-16,2 0-13 0,1-1 1 16,1 2-8-16,0 0 4 0,4 0 6 0,3 1 2 15,10 1 4-15,5-3-1 0,13 1-7 0,8-2-6 16,11 1-6-16,6-1-3 0,9-3-4 16,2-2-1-16,1-2-5 15,0 1 1-15,-1 0 1 0,-2 0-5 0,-4-3 6 0,0 2-2 0,-7 0-2 16,-3 2 6-16,-8 0-7 0,-7 0 0 0,-5 2 4 15,-9 0-7-15,-7 0 4 0,-8 2-1 0,-4 1-1 16,-5 0 4-16,-2 0 0 0,0-1-3 16,0 1-9-16,-3 0-11 0,-5 0-16 0,-1 0-17 15,-3 0-18-15,-3 3-25 0,-1 2-42 0,0-2-59 16,5 1-98-16,3 0-179 16,4-1-360-16,3 0-652 0</inkml:trace>
  <inkml:trace contextRef="#ctx0" brushRef="#br0" timeOffset="139828.5001">22239 12432 1523 0,'0'0'651'0,"0"0"-234"0,0 0-123 0,0 0-77 16,0 0-53-16,0 0-47 0,0 0-35 0,0 0-12 16,0 0-3-16,0 0 1 0,0 0-4 15,0 0-1-15,0 0-7 0,11 97-7 0,-20-65 7 16,-2 4-13-16,-3 3-11 0,-2 4-5 0,-2 1-20 16,3 5 3-16,-5 2-4 0,2 0-2 15,-2 2 4-15,6-5-8 0,-1-2 0 16,4-5 0-16,4-2 0 0,2-5 0 0,2-3 0 0,-3-4 0 15,4-2-14-15,-4-4-8 0,4-2-8 0,-5-5-13 16,2-1-7-16,-3-3-13 0,0-4-14 16,-3-2-21-16,-1-4-41 0,0 0-75 15,-6-5-164-15,7-3-603 16,1 2-727-16</inkml:trace>
  <inkml:trace contextRef="#ctx0" brushRef="#br0" timeOffset="140276.4375">21430 12594 2449 0,'0'0'289'0,"0"0"-17"16,0 0-95-16,0 0-20 15,0 0-28-15,0 0-46 0,0 0-26 0,0 0-20 0,0 0-14 16,0 0-7-16,0 0 1 0,0 0 8 0,0 0-6 16,-116 66 11-16,115-25-4 0,-2 8-2 15,4-1 7-15,-1 5-10 0,2 3 0 0,-4-1-6 16,2 4-6-16,0-2 0 0,0-2-4 0,2-3-1 15,-1-5 4-15,1-4-5 0,5-4 2 0,1-7-1 16,2-3-3-16,2-6 2 0,2-3 3 0,0-6 3 16,5-5 3-16,6-5 0 0,5-4 1 15,4 0-3-15,7-6-2 0,9-7-1 16,3-1-1-16,7-2-1 0,9-1-2 0,0-2-1 16,3-2-1-16,2 0-2 0,4-2 3 0,-2 0 0 15,3 3 0-15,-5 0 1 0,-3 3-4 0,-5 3 2 16,-11 0-4-16,-6 3 1 0,-8 1 2 0,-10 3 0 15,-10 5 6-15,-4-2-3 0,-8 3 8 16,-6 1-5-16,-3 0-3 0,0 0-3 0,0 0 0 0,-3 0 0 16,-5 0 0-16,-4 0 0 0,-5 2 0 15,-3 1 0-15,0-1 0 0,0 1 0 0,4 1 0 16,-1-1 0-16,6-2 0 0,1 0 0 0,3-1 0 16,5 0 0-16,1 0 0 0,1 0 0 0,0 0 0 15,0 0 0-15,0 0-25 0,0-1-31 16,0-4-28-16,-1-2-36 0,1 0-68 0,0-4-176 15,0 1-871-15,-2 5-553 0</inkml:trace>
  <inkml:trace contextRef="#ctx0" brushRef="#br0" timeOffset="141348.8542">21838 12664 0 0,'0'0'0'16,"0"0"0"-16,0 0 0 0,0 0 0 0,0 0 216 16,0 0 21-16,0 0-49 0,0 0-33 0,0 0-21 15,0 0-12-15,0 0-17 0,0 0-19 16,47-11-18-16,-44 10-13 0,3 1-9 0,-3-1-9 16,4-2-3-16,-2 1-5 0,2 0-4 0,0-1-1 15,0-2-4-15,0 1 1 0,3-3-7 0,0-1-3 16,0 0-3-16,2-1-7 0,2-1-6 0,0-1-11 15,0-1-22-15,3-2-34 0,0 1-59 16,2-2-96-16,-1 0-135 16,3-2-114-16,1 0 167 0,-2 0 309 0,1-2 0 0,-4 0 0 15,0-4 0-15,1 0 0 0,-4-2 0 0,3-2 0 16,-4 1 0-16,-4 5 0 0,0 7 0 0</inkml:trace>
  <inkml:trace contextRef="#ctx0" brushRef="#br0" timeOffset="142117.097">22404 11785 0 0,'0'0'0'0,"0"0"0"0,0 0 0 16,9-137 0-16,-8 101 0 0,1-1 0 0,1-2 0 16,0 0 0-16,-2-2 0 0,2 0 0 15,1-3 0-15,-1-1 0 0,-2-2 0 0,5-1 200 16,-4 0 20-16,0 1-49 0,-1 0-72 16,2-1-45-16,-3-1-21 0,2 1-11 0,-4 0-3 15,2-1-8-15,0 1-1 16,-2-1-7-16,4-2-1 15,-4 0 1-15,4-1-4 0,-4-4 1 0,1 2-3 0,1-2 2 16,-1 1 4-16,1 0 2 0,-2 0 1 0,-6 0-1 0,3 0-2 0,-1-2 0 16,-3 1 2-16,-2-1 0 0,1 0 3 0,-1-1-3 15,-2-2-2-15,-2-1 2 0,3 0 0 0,-4 1-2 16,-1-2 1-16,0 0-1 0,-3 1-2 16,2 1 1-16,-1 1 2 0,-2 0 0 0,4 1 0 15,-6 1 1-15,-1 1 1 0,1 0 0 0,-1-1 1 16,-3 3 2-16,-2-1 2 0,0 4-5 15,0 0-1-15,2 0-3 0,-2 1-3 0,0 0 1 16,-2 1 3-16,1 0 4 0,-1 0-3 16,1-1 3-16,0 2-3 0,0-4 0 0,-1 1 9 0,0 2 3 15,-2-2 13-15,-2 1 13 0,2-1 1 16,-2 0 16-16,0-1 5 0,4 2 0 0,-4-1 3 16,-1 0-10-16,4 2-11 0,-6-2-1 0,4 1 7 15,-3 0 14-15,3 0-1 0,-2 2 0 16,1 1-6-16,-1 2-13 0,2 0 7 0,-1 3-3 0,0-1 0 15,3 4-4-15,-1-3-3 0,-1 5 4 0,2-1-3 16,1 1 4-16,0 1 3 0,-1 3 5 16,2-1 3-16,0 2 2 0,0 0-5 0,1 0-6 15,3 0-7-15,0 1-4 0,-1 4 1 0,3-1-1 16,2 4 2-16,2 1 2 0,0 0-2 0,5 3 2 16,0 3 4-16,3 3 0 0,3 3 2 15,-1 3-4-15,5 3-7 0,1 1-10 0,3 3-13 16,0 1-15-16,-1 1-8 0,0 10-1 15,-2 5 4-15,-1 6 5 0,-2 3 5 0,-1 5-1 16,-1 3 0-16,0 3 1 0,0 1-3 0,0 2 1 16,2-1-2-16,-3-1 0 0,1-4 1 15,1-4 1-15,5-5 2 0,-3-4-1 0,3-5 1 16,3-5 1-16,-1-4-1 0,1-1 4 0,0-4 2 16,0-1 8-16,0 0 16 0,0 0 14 0,0-8 2 15,3-7-7-15,4-6-16 0,-3-6-14 0,3-6-8 16,3-3-1-16,-1-5-2 0,2 0-5 0,-1-2 3 15,0-3 2-15,0 4 0 0,-1 0 3 0,2 5-4 16,-1 4-1-16,0 3-1 0,2 6 0 16,3 5 6-16,2 8 1 0,5 4 1 0,5 3 0 15,6 4 2-15,8 0 2 0,7 7 0 0,3 8 1 16,3 3-3-16,5 2-4 0,3 6-2 0,5 2-4 16,0 3-1-16,5-1-13 0,5 5-37 15,3 0-72-15,4 0-225 0,-17-8-922 0,-22-9-498 16</inkml:trace>
  <inkml:trace contextRef="#ctx0" brushRef="#br0" timeOffset="145461.2464">19503 13171 989 0,'0'0'297'16,"0"0"-23"-16,0 0-104 0,0 0-9 0,0 0-15 15,0 0-41-15,0 0-48 0,0 0-34 0,0 0-6 16,0 0 18-16,0 0 14 0,0 0 5 0,14 37-6 15,-13-11-5-15,-1 5 3 0,0 4-6 16,0 4-1-16,-3 2-4 0,1 5-8 0,-3 0-1 16,4 1-7-16,1-2-5 0,0 0-2 15,0-3-2-15,1 0 1 0,8-3 4 0,-2 0 9 16,4-2 5-16,2 0 4 0,3-3 2 0,0 0-5 16,2-2-1-16,3-1-4 0,4 0-4 0,1 0 1 15,2 2-4-15,4-3 0 0,1-1-1 16,5 2-6-16,2-2 0 0,3 0-3 0,4-2 0 15,3 2 3-15,1-3-2 0,4 0 1 0,2-2-2 16,3-2 0-16,2-2-1 0,2-2 0 0,5-2 0 16,1-3 0-16,4-2-2 0,-1 0 1 15,5-4 1-15,-3-3-1 0,3-2 3 16,-1-2 0-16,0 1-2 0,5-4-3 0,-2-4 0 0,4-2 0 16,3 0 1-16,2 0 2 0,-2-2 0 0,3 1 2 15,1-1-1-15,-1 0-5 0,0-3 2 0,-3 0-2 16,3-1 2-16,-1-1 6 0,1 0-7 0,-5-3 1 15,2 0 2-15,-2-1-3 0,-2-2 4 16,3-1 1-16,-4 0 0 0,0-3 2 0,-2 1-3 16,-3-1-1-16,-1-2 0 0,-3-1 2 0,-4-2 0 15,-4 2-4-15,-4-2-1 0,0 0-2 16,-2-3 4-16,-4 1 3 0,1-2 2 0,-4-1-5 16,0-1-1-16,-1 2-1 0,-1 0-1 15,-2 0 3-15,-4 1-1 0,2 0-1 0,-5 0 2 16,0-2-4-16,1 0 2 0,-2 2 1 0,-4-1-2 15,4 4 5-15,-1 0-2 0,-3 2-1 0,-1 0 0 16,3 1-5-16,-3 3 1 0,2-2-1 0,-4 2 3 16,-1 0-3-16,-3 4 2 0,-1-1 2 0,-8 2-1 15,-1 2 8-15,-5 2-5 0,-2 1 1 16,-3 2 3-16,-1 2-6 0,-6-1 5 0,3 1 0 16,-3 0-2-16,-2 2 5 0,0 0-5 0,0 2-1 15,-2 0 0-15,-4 0-3 0,1 1-1 16,-2 1-2-16,-1-1 2 0,-2 0-2 0,0 1 2 15,-2 3 2-15,-1-1-5 0,-2 2 4 0,2 0 0 16,-4 1-1-16,2 0 2 0,-3 3-8 16,-2 1 7-16,-2 3 0 0,1 3-2 0,-3 0 9 0,0 1-5 15,2 4 2-15,-1 0 1 0,-1 3-4 16,1 0 0-16,-1 2-1 0,0 2 0 0,2 3 2 16,1-2-2-16,5 4-1 0,1-1-1 15,5 2-2-15,2-2 1 0,4 3 1 0,6-3 4 0,-2-2 0 16,8-1-3-16,4-2 2 0,7-2-3 0,2-4 1 15,6-2 2-15,3-5 1 0,5-2 2 16,3-4-4-16,0-2 1 0,2 0-2 0,-2-8 0 16,2-2 3-16,-4-4 0 0,-3-1 1 15,-4-3-2-15,-3-1-2 0,0-1 2 0,-5-3-2 16,-2 0 5-16,-6-2 2 0,-1 0 0 0,-3-1 1 16,-2-2-3-16,-5-1 1 0,-2 1-3 0,-1 3 1 15,-6 0 2-15,-1 2-5 0,-6 2 2 0,1 0-3 16,-6 6-1-16,-2-1 3 0,-5 5-2 0,0 3 1 15,-3 2-1-15,-3 2-3 0,-4 3 2 16,2 1-3-16,-4 0 0 0,6 3 2 0,3 4-3 16,4 2 2-16,3 4-6 0,6 1-10 15,4-1-18-15,4 6-34 0,6-1-49 0,2 3-87 16,4-1-230-16,3-3-791 0,1-7-511 0</inkml:trace>
  <inkml:trace contextRef="#ctx0" brushRef="#br0" timeOffset="146147.7694">25629 13098 1387 0,'0'0'364'0,"0"0"-18"16,0 0-83-16,0 0-26 0,0 0-46 0,0 0-24 16,0 0-29-16,-119-45-23 0,111 43-19 15,1 1-21-15,2 1-18 0,-3 0-18 0,3 0-11 16,-1 4-2-16,2 0-2 0,-1 0 0 0,3 0 3 15,2 1-5-15,0 0 2 0,0-2 4 0,1 3 3 16,6-1 4-16,2 1 1 0,6-1 1 16,5-1-7-16,8 0-1 0,8-3-6 0,10-1-5 15,5 1 3-15,4-1-12 0,5-1 0 16,1-1-3-16,0-2-7 0,-2 1 6 0,-1-1-2 16,-4 2 1-16,-3-3 1 0,-4 1-3 0,-4 1 0 15,-4-1-5-15,-6 0 0 0,-4 0-11 0,-8 1-14 0,-4-3-21 16,-9 3-31-16,-4-1-41 0,-4-3-73 15,-6-1-108-15,0 1-319 0,-1 3-924 16</inkml:trace>
  <inkml:trace contextRef="#ctx0" brushRef="#br0" timeOffset="146356.572">26010 12805 2141 0,'0'0'491'0,"0"0"-205"0,0 0-84 0,0 0-47 15,0 0-46-15,0 0-31 0,0 0-30 0,0 0 1 16,0 0 1-16,0 0 7 0,0 0 13 15,0 0-15-15,0 0-5 0,0 0-11 0,20 129-13 16,-18-90-3-16,-8 5-8 0,-1 3-3 16,0 7-2-16,-8 1-8 0,1 7-2 0,-1 3-8 15,0 1-16 1,1-2-29-16,3-3-47 0,2-4-78 0,2-9-144 16,3-14-635-16,0-13-832 0</inkml:trace>
  <inkml:trace contextRef="#ctx0" brushRef="#br0" timeOffset="147593.2847">22241 12930 1323 0,'0'0'206'0,"0"0"32"0,0 0 19 0,0 0-23 16,-122-1-12-16,110 1-42 0,4 0-59 0,3 6-45 15,1 1-32-15,4 4-3 16,0 2 4-16,8 4 5 0,0 2 8 0,3 3-11 16,4 2-5-16,3 5-9 0,3 2-6 0,4 5 2 15,-2 2-4-15,0 4-4 0,3 3-6 0,-2 2-4 0,-1 5-1 16,2 2-2-16,-2 4 0 0,-1-1-4 16,4 0 2-16,-4 0-4 0,5 1-2 0,-1 1 5 15,3-1-3-15,1 2 0 0,2-3 0 16,6-2-3-16,2 2-1 0,1-5 3 0,5-4 4 15,4-2-1-15,6-4 4 0,-1-5 0 0,6-2-2 16,4-2 2-16,-2-2-3 0,6-3-1 16,1-1 2-16,4 0-8 0,1-2 4 0,6-2-2 0,6-1 2 15,-1-3 6-15,4 0-2 0,3-4 1 16,2-2 0-16,1-2-4 0,0-4 0 0,2-2-2 16,5-1 0-16,4-2 4 0,-2-2 0 0,5-1 1 15,-1-6 2-15,0-1 0 0,3-2-2 16,3-2 1-16,0-1 2 0,0-3 0 0,0-2 5 15,0-3 3-15,1-2 1 0,2-1 1 16,0-4-1-16,-2-1-1 0,4-5-1 0,-1-3-7 0,-3-1-2 16,0-4-3-16,-5-2-2 0,0-1 1 0,-9-1 1 15,-2 3 3-15,-8-3-3 0,-8 0 3 0,0-3-2 16,-7 1-2-16,-4 0 3 0,-1-1-1 0,-6-1 0 16,-5 0 0-16,-4 0-4 0,-4-1 4 15,-5 1-5-15,-3-2 3 0,-7 1 2 16,-3 4-3-16,-4 2 4 0,-5 2-2 0,-2 2-1 15,-8 0 4-15,-1 6 1 0,-5 1 0 0,-1 2 3 16,-4 3-6-16,0 2-1 0,-4 4-1 0,-1 2-1 16,0 1 2-16,-1 2 1 0,-4 3 0 0,0 1-3 15,-4 2 0-15,0 3-2 0,-1 1-1 0,-1 3 3 16,0-1-2-16,-1 1-2 0,-2 2 0 16,-1 0-4-16,3 2 5 0,-4 1-1 0,4 0 2 15,0 0 3-15,1 1-5 0,1 2 0 0,2-1-1 16,-1 0-3-16,6 2 3 0,-3-2-1 15,4-1 0-15,0 2-3 0,0-2-2 0,1-1-2 16,1 0-1-16,-1 0 2 0,1 1-2 0,0-1 1 16,0 0 0-16,0 0-2 0,0 0 7 0,0 0 2 15,0 0 1-15,0 0 4 0,0 0-8 16,4-1-13-16,-2-1-12 0,3-2-19 0,0 0-9 16,1 0-7-16,-2-1-6 0,2 0-7 0,-2 1-11 15,2-1-7-15,-2 0-3 16,3 2 5-16,-2-2 12 0,3 1 23 0,-5-2 22 0,4-1 20 15,1-1 12-15,-3 0 5 0,3 1 5 0,-4-1 10 0,2 0 10 16,-2 0 18-16,1 0 19 0,-3 0 13 16,0-1 21-16,1 3 10 15,-2 0 5-15,-1 1-3 0,0 0-17 0,0 0-17 0,-2 2-15 16,-2-1-13-16,-5 2-11 0,1 0-8 0,-4 1-7 16,-2 1-5-16,-4 0 2 0,-3 4-2 0,-3 4 6 15,-2 3 4-15,-3 1-4 0,1 2 2 0,-6 2-5 16,1 1-4-16,-2 3 4 0,0 1-3 15,-3 3 0-15,2 3 0 0,-2 1-3 0,3 3-3 16,0 2-1-16,5 1 0 16,4 3 0-16,7-1-1 0,3-2-1 0,9 4-3 0,3-6 1 0,4 1 0 15,4-2 2-15,12-2 3 0,4-3-3 0,10-3 3 16,3-2-3-16,8-4-1 0,4-3 5 16,6-5-4-16,0-5 3 0,3-4-3 0,1-2-4 15,1-8 2-15,-4-5-4 0,1 0 3 16,-3-7 0-16,-3-3 2 0,-4-6 1 0,-4-3 0 15,-7-1 4-15,-1-6-3 0,-6 1 0 0,-5-5 3 16,-6 0-6-16,-10-2 4 0,-4 0-3 0,-5 2-3 16,-18 1 3-16,-10 3-4 0,-10 2 1 0,-18 6-2 15,-18 8-6-15,-23 9-12 0,-30 13-30 16,-33 6-68-16,-35 17-205 0,35 0-973 0,46-4-572 16</inkml:trace>
  <inkml:trace contextRef="#ctx0" brushRef="#br0" timeOffset="160237.6223">6037 15220 956 0,'0'0'868'16,"0"0"-498"-16,0 0-19 0,0 0-77 15,0 0-53-15,0 0-31 0,0 0-34 0,0 0-35 16,0 0-17-16,0 0-31 0,0 0-29 0,0 0-13 16,-15-82-17-16,13 95 4 0,-4 5 9 15,3 7 4-15,-5 4 10 0,4 5-2 0,-4 3-4 16,2 3-3-16,1 4-8 0,-2 4-2 0,4 3-7 15,-2 4-2-15,0 4-4 0,-4-1-3 16,3 2 1-16,0 3-4 0,-3-5-3 0,1 0 0 16,3-4 0-16,-3-6 0 0,3-4 0 0,1-3 0 15,1-9 0-15,0-2 0 0,3-5-4 0,0-7-22 16,0-4-12-16,1-3-14 0,-1-4-30 0,-1-3-31 16,1-4-47-16,0-5-131 0,-2-2-506 15,2-1-967-15</inkml:trace>
  <inkml:trace contextRef="#ctx0" brushRef="#br0" timeOffset="160999.6741">5686 15315 1867 0,'0'0'613'0,"0"0"-459"15,0 0 31-15,0 0-21 0,0 0-51 0,0 0-16 16,0 0-38-16,0 0-15 0,0 0-10 15,112-119-15-15,-52 111-3 0,3-1-6 0,7 0-4 16,2 1 1-16,0 1 0 0,2-1-1 0,-3-2-1 16,-3 0 0-16,0-2-5 0,-6-1-1 15,-4 0 1-15,-6-3-9 0,-7 0 7 0,-3-3-1 16,-7-1-1-16,-5-4 9 0,-7 0-6 0,-3-2 3 16,-5-4 1-16,-5 2-6 0,-6-1 6 0,-4 1-3 15,-6-1 1-15,-5 4 9 16,-2 1-2-16,-6 4 11 0,1 3 12 15,-3 7 9-15,1 6 3 0,-2 4 1 0,1 4 0 0,0 8-7 16,-1 8 2-16,-1 7-4 0,0 7-7 0,3 6 2 16,0 7-7-16,4 6-2 0,-1 4 2 0,-1 4-13 15,4 3 2-15,0 3-6 0,0 3-3 0,3 1 5 16,0 3-7-16,4 0 4 0,4-3-3 16,2-5-5-16,1-8 1 0,1-9-1 0,7-12 3 15,2-9 0-15,1-8-2 0,0-6 0 0,0-6-4 16,2-6 1-16,3-2-1 0,-3-6 2 0,4-7 5 0,0-5-3 15,0-3 0-15,2-4-6 0,1-4-4 16,1-1 4-16,-2 0-2 16,-1 3 3-16,0-1 1 0,-2 4-3 0,3 1 6 0,-6 1-4 15,4 3 6-15,-5 4 5 0,-3 5-6 0,2 6-2 16,-4 3-7-16,-2 1-4 0,3 8 4 16,-1 3 7-16,-1 6 6 0,2 3 2 0,0 2 0 0,0 1-4 15,-1 4 0-15,1-4 1 0,3 4-1 0,2-2 2 16,1 2 1-16,0-3-5 15,4-2 3-15,3-6-3 0,0-3 2 16,4-6 5-16,-1-4-2 0,3-3 1 0,-2 0-4 0,2-9-2 16,-4-3 1-16,2-6 1 0,-1-3 4 0,-2-3 2 0,-3-3-2 15,1 0-2-15,-5-1-2 0,0 0-3 16,-3-3 2-16,-1 1 3 0,-2-2 3 16,-1 3-1-16,-4 1 3 0,3 4-4 0,-4 5 4 15,-3 4 6-15,0 6 0 16,0 5 4-16,0 2-3 0,0 2-8 0,0 0 0 0,-2 3-5 0,-5 7 1 15,3 4 7-15,-3 3-5 0,2 3 0 16,-1 5-5-16,4 0-4 0,1 0 6 0,1 2-1 0,0 2 3 16,0-1 0-16,3 0-4 0,-3 2-2 0,2-1-6 15,-1-4-9-15,-1-1-10 0,3-3-13 0,-2-5-24 16,-1-4-40-16,0-4-58 0,0-4-98 16,0-3-263-16,0-1-645 0,0 0-370 15</inkml:trace>
  <inkml:trace contextRef="#ctx0" brushRef="#br0" timeOffset="161135.675">7152 15136 1741 0,'0'0'260'0,"0"0"-9"0,0 0-63 16,0 0-40-16,0 0-40 0,0 0-60 0,0 0-37 15,0 0-17-15,0 0-34 0,0 0-115 0,0 0-474 16,0 0-941-16</inkml:trace>
  <inkml:trace contextRef="#ctx0" brushRef="#br0" timeOffset="161969.173">5993 15393 2684 0,'0'0'155'16,"0"0"-48"-16,0 0 5 0,0 0-7 0,0 0 5 15,0 0 6-15,0 0-11 0,-63 152-15 0,60-109-14 16,1 5-10-16,4 5-19 0,-2 7-8 0,0 2-10 16,2 4-9-16,-2 7 2 0,1 4-2 15,0 3-7-15,-1 7-2 0,1 3-4 0,-1 1-3 16,-1-1 3-16,-1-9-1 0,-2-8-4 16,3-10 0-16,-1-12-4 0,2-15 2 0,0-11 1 0,0-8 0 15,0-9 2-15,0-7 7 0,2-1 1 16,-2-9 1-16,1-12-5 0,1-7-2 0,0-7 0 15,-1-10-1-15,-2-4 2 0,1-8-3 0,0-5-1 16,-2-6-2-16,2-5 1 0,0-5 2 0,-2-4-3 16,2-1 5-16,-1-4 0 0,1 1-6 15,-2-3 7-15,2 0-7 0,0-4 4 0,-1 0 4 16,0 2-9-16,0 1 6 0,1 5-8 16,0 2-3-16,8 2 10 0,5 4-3 0,8-2 1 15,9 3 6-15,5 2-9 0,3 4-1 0,9 9 1 16,1 7-2-16,2 9 5 0,1 7 0 0,3 6 1 0,-1 7-6 15,-2 6 4-15,4 3 0 0,-6 7 0 16,-2 5 5-16,-5 4-5 0,-1 4 0 0,-2 9-3 16,-5 6-3-16,0 3 5 0,-5 5-9 0,-4 2-8 15,-4 7-11-15,-2 2-28 0,-8 6-18 16,-6 4-28-16,-3 7-46 0,-2 3-71 0,-10 4-203 16,-2-14-772-16,6-15-519 0</inkml:trace>
  <inkml:trace contextRef="#ctx0" brushRef="#br0" timeOffset="162225.3195">5542 15847 2556 0,'0'0'146'0,"0"0"-148"16,0 0 0-16,0 0 14 0,0 0 21 0,0 0 18 0,0 0-1 15,131-58-9-15,-96 53-17 0,4 2-12 16,1-1-4-16,0 2-1 0,-1 0-6 0,-1-1-12 16,-2 1-34-16,2 0-77 0,-4 1-200 0,-6-1-638 15,-13 1-517-15</inkml:trace>
  <inkml:trace contextRef="#ctx0" brushRef="#br0" timeOffset="163474.8407">5349 15904 1973 0,'0'0'171'0,"0"0"14"0,0 0 12 0,0 0-44 0,0 0-16 16,0 0-21-16,0 0-21 0,0 0-5 0,0 0 3 16,0 0 7-16,0 0-7 0,0 0-13 15,0 0-17-15,154 24-19 16,-66-39-10-16,10-4-14 0,12-2-1 0,8-3-1 15,5-3-9-15,5-4 1 16,5-4-6-16,3-3-1 0,-1-4 1 0,2-3-2 0,-9-4 2 0,-1-1-2 0,-11-1-2 16,-4-5 0-16,-10 0-2 0,-10-3 3 0,-5-2 0 15,-15-1 1-15,-9-4-1 0,-8 0-3 0,-14-1 3 16,-10 0-1-16,-11 1 3 0,-14 4 0 16,-6 2-2-16,-4 6 3 0,-12 8-1 0,-4 7 1 15,-2 4 6-15,-2 10 2 0,-4 7 3 0,5 4 4 16,-5 5-2-16,0 6 1 0,1 3-2 0,-2 10 1 15,0 8 0-15,-1 7 1 0,0 9-2 16,3 7-5-16,3 11 2 0,3 8-4 0,2 7 1 0,5 6 4 16,-1 4-4-16,4 7 2 15,0 0-2-15,3 3-5 0,5-2 3 0,1 0-5 0,3-5 1 16,-1-1-1-16,8-4-4 0,1-7 1 0,4-9-3 16,0-8 3-16,4-10-1 0,3-11 3 0,-4-10 0 15,5-8-4-15,3-10 7 0,-1-3-6 16,1-13-1-1,5-6 5-15,0-8-13 0,2-6 7 0,-1-4-1 0,-2-5-2 0,-2-3 7 16,1-3-7-16,-1-2 3 0,-2-1 1 0,3 2-5 16,-3 0 7-16,-1 5-4 0,1 2 2 0,-2 6 4 15,0 10-5-15,-3 5 5 0,-1 10-4 0,-3 5 0 16,1 7-2-16,-4 0 0 0,1 12 4 16,2 4-2-16,-1 5 4 0,-2 7 1 0,1 4-6 15,1 2 11-15,-5 4-10 0,1 0 0 0,1 1 5 16,-1-1-13-16,3 0 10 0,-2-3-3 0,5-1 0 15,-4-5 3-15,3-4 1 0,1-2 1 16,2-7-3-16,-3-4 3 0,5-8-6 0,2-4 2 0,3-3 2 16,0-8-6-16,4-5 6 0,0-2-3 0,-4-1-5 15,3-1 13-15,-2-1-11 0,-4 2 3 16,1-3 3-16,-1 0-7 0,2-2 9 0,-4 0-4 16,-2 3 0-16,-1 1 4 0,1-1-5 15,-6 3 6-15,1 3-4 0,2 2-2 0,-4 2 2 16,0 1-1-16,-1 4 6 0,1 1-3 0,0 2 1 15,-1 2 0-15,3 1-9 0,3 0 10 0,2 6-4 16,-2 3-1-16,4 6 8 0,-1 2-14 0,-1 3 11 16,1 1-4-16,-5 1-3 0,5 1 10 0,-2 1-8 15,0-1 5-15,3-4 0 0,0-3-5 16,4-1 5-16,1-5-6 0,2-1 4 16,-2-5 1-16,5-2 0 0,-1-2 3 15,2 0-6-15,-2-6 1 0,2-3 0 0,-1-1 2 0,0-5 4 16,0 1-6-16,0-2 5 0,-5-4-5 0,4 1-2 15,-5-2 11-15,-1 2-9 0,-2-4 4 16,-1 5-2-16,-6 0-9 16,1 3 7-16,-5 3-1 0,-6 2 2 0,0 3 9 0,0 3-5 0,-4 0 2 0,0 3-6 15,0 0-1-15,-6 1-7 0,2 1-15 16,-5 6-15-16,-2 4-40 0,-3 2-52 0,-1 4-99 16,-3 4-271-16,7-5-763 0,0-5-459 0</inkml:trace>
  <inkml:trace contextRef="#ctx0" brushRef="#br0" timeOffset="164005.3274">6479 17158 3141 0,'0'0'27'0,"0"0"23"0,0 0 26 0,0 0 8 0,0 0 14 16,0 0-4-16,0 0-33 0,0 0-16 16,0 0-12-16,0 0-5 0,0 0 9 0,0 0-3 15,0 0-8-15,22 182 1 0,-20-109-11 16,-2 4-9-16,0-9-2 0,-2-8-10 0,0-4 10 15,0-3 5-15,-3 5-3 16,2 5-6-16,0 2-5 0,-5 2-17 0,1-1 8 0,3-6 22 16,-2-7-6-16,2-9 11 0,0-12-14 0,-1-9-9 0,4-9 11 15,-1-10 2-15,0-6 21 16,1-14-5-16,1-8 1 0,-2-10-6 16,2-8-11-16,0-12-1 0,-1-26-4 0,8-18 2 15,3-19 3-15,-1-4 4 0,1 10 1 0,3 10-3 0,-2 5 1 16,1 0 2-16,6 4-3 0,0 4 7 0,-1 3-5 15,4 7-7-15,3 5 2 0,-2 7-4 0,8 6 2 16,0 8 7-16,1 7-6 0,2 6 2 0,5 8-4 16,-5 4-6-16,6 8 3 0,-2 3 1 15,-3 8 3-15,3 5 2 0,-3 3-1 0,-2 6-5 16,-2 8 1-16,-1 1 2 16,1 5-2-16,-6 5 2 0,0 5-7 0,-4 1-16 0,-8 3-13 0,-3 6-25 15,-6-1-22-15,-3 4-31 0,-3 3-67 0,-7 3-110 16,0-11-350-16,1-12-944 0</inkml:trace>
  <inkml:trace contextRef="#ctx0" brushRef="#br0" timeOffset="164997.2244">6181 17490 3050 0,'0'0'73'0,"0"0"-14"0,0 0-1 16,0 0-2-16,0 0 9 0,122-100 3 0,-58 70-7 0,12 1-22 16,10 0-15-16,7-3-7 0,7 2-8 0,2-2 5 15,0 2 0-15,-3 4-4 0,-5 0-2 16,-3 5-6-16,-10 1-1 0,-8 2 1 0,-8 3 2 16,-11 4 5-16,-12 3-1 0,-11 4-1 0,-10 4-9 15,-6 0-2-15,-11 3 8 0,-4 10 2 0,-9 4 14 16,-6 5 2-16,-9 3-3 0,-1 6 2 15,-7-1-4-15,-2 2 4 0,2 4 5 16,2-1-4-16,5 0-3 0,5-6-6 16,4-3-14-16,10-4 2 0,6-3 5 15,2-7 3-15,10-3 4 0,10-5 1 0,8-4-10 0,6-4 1 0,7-7 1 0,2-4-2 16,5-1 5-16,1 0-1 0,3 1-5 16,-2 0 1-16,-2-2-6 0,0 3 3 0,-4-2 5 15,-3 4-4-15,-4 3 4 0,-3 5-10 16,-7 2-3-16,-8 2 5 0,-5 3-1 15,-6 6 9-15,-3 3-1 0,-5 5-2 0,-2 2-6 0,-1 0-3 16,-10 4 0-16,-2 0-1 0,-3 3 9 0,-4-2-2 16,1 0-4-16,-2-1 4 0,5-6-5 15,1-4 1-15,5-4 6 0,2-2-2 0,4-4 2 16,3-3-4-16,1 0-3 0,2-6 4 0,6-6-1 16,5-3 8-16,2-3 1 0,3-4-1 0,7-1-5 15,-3-1-10-15,1-3 0 0,5 0 0 0,-1 0 7 16,-2-4 4-16,5 3-1 0,0 0 3 0,1 4-4 15,-1 2 0-15,-1 6 1 16,-6 4-3-16,2 4 5 0,-7 5-5 0,-1 2-2 16,1 1 4-16,-5 2-6 0,0 5 10 0,3 3-2 15,-4 4 2-15,0 2-2 0,2 2-7 0,-7 1 4 0,2 0-3 16,0-1 3-16,0 0 4 0,-1 0 1 16,0-4-3-16,-2-2-5 0,3-3-1 15,-1 0 3-15,1-3-3 0,2-1 11 0,-1-3-2 0,1-1-7 16,2-1 7-16,4-1-9 0,2-6 7 15,2 0 6-15,2-3-4 0,4-1 2 0,4 0-7 16,-1-2-4-16,3 0 3 0,-1 0 1 0,0 1 7 16,4 3 0-16,-2 0-1 0,3 0-5 0,-2 2-4 15,3 0 5-15,-5 1-7 0,3 1 6 0,-4 4 2 16,-1 0-8-16,-2 0 5 16,-3 1-4-16,-1 0 4 0,-3 0 6 15,-2 0 1-15,-1 0 1 0,-2 0-7 0,-1 0-8 0,0 0 5 16,-3 2-2-16,-2 1 6 0,1-1 4 0,-3 2-4 0,1-2-2 15,0-1-3-15,-1 1 0 0,0-2-7 16,0 0 5-16,-2 0-1 0,0 0-3 0,0 0-2 16,-1 0-4-16,1-2 0 0,1 1 3 15,-2-1-1-15,1 0-1 0,4 0-6 16,-1 1-8-16,5 0 0 16,-1 1-3-16,5 0 8 0,1 0 9 0,2 0 10 0,2-2 0 0,3 1-1 0,-1 0 2 15,2-1-3-15,-1 2 9 0,0-3 7 16,-3 3 2-16,2-1 7 0,-4 1 5 0,0 0 3 15,-3 0 7-15,-3 0-7 0,1 0 8 0,-4 0-2 16,1 0-7-16,-5 0 5 0,1 1-10 0,-4-1-3 16,0 0 3-16,-3 0-4 0,-2 0-7 0,2 2-3 15,-3-2-4-15,2 0-6 0,-2 0 9 0,0 0 1 16,0 0-1-16,1 0-3 0,1 0-12 16,-1-2-38-16,2-3-59 0,1-2-183 0,-2 1-994 15,0 3-568-15</inkml:trace>
  <inkml:trace contextRef="#ctx0" brushRef="#br0" timeOffset="171953.6683">11750 16514 0 0,'0'0'43'0,"0"0"455"0,0 0-39 0,0 0-56 15,0 0-39-15,0 0-82 0,0 0-59 16,0 0-50-16,0 0-34 0,0 0-18 0,0 0-24 0,0 0-8 15,-16-63-13-15,10 63-12 16,-1 0 1-16,-4 3-11 0,0 5 2 0,-2 2-5 0,-3 2-7 16,-1 3 3-16,1 1-3 0,-3 2-2 15,2 0 1-15,-2 0-6 0,3 3-2 0,-2-3-8 16,5 2-3-16,-1-1-5 0,4 2-1 0,3-1 1 31,2 0-10-31,3-1 2 0,2-2-5 0,8-2-1 16,3 0 7-16,5-1-4 0,8 0 3 15,3-1-1-15,7-1-6 0,2-2 4 0,4 0-5 16,0-2 0-16,-3 1 3 0,-2-1-4 0,-4 2 5 0,-3 2-10 0,-7-4 1 0,-5 1 1 0,-1-1-1 16,-8 0 9-16,-4-1-2 0,-2 2 3 15,-1-1-5-15,-5 3-2 0,-6 0 4 0,-5 0-1 16,-4 2 7-16,-4-1 0 0,-2-1-4 0,-1-1 4 16,-3-2-3-16,1-3 2 0,-1 1 5 15,1-1-6-15,1 0 1 0,5 0-6 16,-3-1-5-16,5-2 4 0,0-2-3 0,3 0 6 0,4 0 5 15,4 0-2-15,1-1-7 0,4 0-5 0,1-2-7 16,3 1-9-16,1 1-7 0,1 0-18 16,6-1-30-16,2 1-35 0,3 1-67 15,2-3-132-15,0 0-452 16,-4 2-946-16</inkml:trace>
  <inkml:trace contextRef="#ctx0" brushRef="#br0" timeOffset="172497.3466">12156 16852 2540 0,'0'0'101'0,"0"0"-8"0,0 0 17 0,0 0 28 16,0 0 11-16,0 0-32 0,0 0-24 16,0 0-29-16,0 0-19 0,0 0-8 0,0 0-13 0,0 0 0 15,0 0-6-15,126 18-8 0,-100-25 1 16,-2-1-7-16,3-3 1 0,-1-2 6 15,-1 0-4-15,-1-1 3 0,1 0-4 0,-4-3-5 16,-3 1 5-16,-1-4 0 0,-5 2 3 16,-2-2 2-16,-2 1-2 0,-6 0-1 0,2 1-3 0,-4 0 0 15,0 5-1-15,-5 0 2 0,0 4 4 16,-2 1-3-16,-2 2 4 0,-5 4-2 16,-1 2-3-16,-4 0 7 0,-2 7-7 0,0 4-1 0,-3 5 2 15,-1 5-5-15,1 2 4 0,2 5-1 0,-1 0 1 16,2 5 1-16,3 1-1 0,1 3-1 0,6-1-6 15,1-2-7-15,8-3 3 16,2-6 5-16,12-1 3 0,4-5 7 0,7-3-7 16,3-3-6-16,7-5 1 0,2-4-2 0,4-4 4 15,0 0 6-15,0-7-1 0,-2-3-4 0,1-1 2 0,-5-3-9 16,-2-1 5-16,-2 0 10 0,0 1-7 16,-7 1 3-16,-2 1-3 0,-5-1-10 0,0 3 5 15,-8 1 1-15,-2 0 5 0,-1 3 2 16,-4 1 0-16,0 2-4 0,0 1-2 0,-3-1 1 0,0 2-1 15,-2 1 7-15,1 0-4 0,-3 4-4 16,2 0 3-16,-2 1-5 0,4 2 4 0,-1-1 4 16,0 1-4-16,3 0 1 0,1 1-2 15,0 0-3-15,0-1 0 0,2 0-2 0,6-1 3 16,2 1-9-16,3-2-19 0,3 1-30 0,2 0-42 16,0-4-52-16,1 1-68 0,2-3-163 0,-4 0-429 15,-6 0-811-15</inkml:trace>
  <inkml:trace contextRef="#ctx0" brushRef="#br0" timeOffset="172667.4795">13308 16805 343 0,'0'0'677'0,"0"0"-371"0,0 0-40 16,0 0-32-16,0 0-63 0,0 0-68 0,0 0-54 15,0 0-23-15,0 0-5 0,138-3-3 16,-118 3-5-16,-3 0-9 0,0 0-30 0,0 0-49 15,-3-3-112-15,-4 1-310 0,-4 0-753 16</inkml:trace>
  <inkml:trace contextRef="#ctx0" brushRef="#br0" timeOffset="172799.4259">13777 16733 1157 0,'0'0'118'16,"0"0"-92"-16,0 0-38 0,0 0-417 0,0 0-431 0</inkml:trace>
  <inkml:trace contextRef="#ctx0" brushRef="#br0" timeOffset="184912.5665">15353 16512 0 0,'0'0'432'0,"0"0"15"0,0 0-67 0,0 0-50 0,0 0-3 0,0 0-49 16,0 0-48-16,0 0-63 0,0 0-36 0,0 0-29 16,0 0-30-16,-42-82-14 0,51 71-13 15,3 0-1-15,5 0 4 0,4-2 2 0,3-1 2 16,6 0-7-16,5 1-10 0,-1-1-3 0,6 3-8 15,0 0 0-15,0 6-2 0,-2 2-7 0,-1 2-4 16,1 1-6-16,-6 6-4 0,-1 3 6 31,-3 5-3-31,-6 3 3 0,-2 1-5 0,-1 4-2 16,-8 3 0-16,-1 6-1 0,-4 1 7 16,-6 3-5-16,1 1 8 0,-8-3-2 0,-1-2-3 15,-2-3 7-15,-2-6-9 0,1-2 6 0,1-1 3 0,-2-3-9 16,1-4 7-16,1-2-5 0,1-6 3 0,1-1 12 0,4-3 1 0,-1 0 6 15,3-4-4-15,0-5-7 0,2-2-6 0,-2-5-7 0,2-4 0 16,6-2 4-16,3-4-1 0,2-2 0 16,6-1-2-16,0-3-3 0,4 1-2 0,3 1 3 15,-1-1 2-15,5 8-5 16,-1 1 2-16,-2 2-2 0,4 3-2 0,-1 1 5 0,-3 3-2 0,3 3 5 16,-4 4-1-16,2 3-6 0,-3 3 2 0,-1 2-5 15,-1 6 5-15,-3 5 1 0,1 2 0 0,-3 2-1 16,-3 3-3-16,-2 1-2 15,-1 2 3-15,-2 5-1 0,-4 1 4 0,-2 2-2 0,-2-1 0 0,0-1-1 16,-1-4-9-16,-3-3-3 0,-3-6-7 16,3-2 2-16,-3-5 5 0,3-2-2 0,-1-5 6 15,4-2 0-15,0 0-2 0,0-8-2 16,2-4-7-16,7-4 1 0,2-2 1 0,5-5 1 16,4-1 4-16,5-2 3 0,3-1 2 15,7 0 1-15,2 2 5 0,5 2-4 0,4 2-1 16,6 6 3-16,2 1-4 15,0 3 5-15,-2 4 0 0,-1 2-2 0,-6 2 3 0,4 3-5 0,-6 0 1 16,-2 0 8-16,-5 3-3 0,-1 2 7 0,-7-1-3 16,-2-1-2-16,-4 2 1 0,-7-4 0 0,-5 1 3 15,-1-1-1-15,-7 1 7 0,0-2 8 16,-1 0 9-16,0 0 5 0,-2 0-7 0,-4 0-4 16,-4 0-8-16,0 0-9 0,-2-3 6 0,-1 1-4 15,2-3-1-15,-1 2 5 16,2 0-7-16,2 1 1 15,0 2-3-15,2 0-7 0,-2 1 0 0,1 6-4 0,-3 4 2 16,0 2 5-16,0 0 4 0,0 3 1 0,2 2-4 0,1-2 3 0,1 2-6 16,3 1 1-16,2-3 6 15,-1 1-5-15,2-5 5 0,2 0-3 0,-2-3-1 0,1-3 6 0,2-4-5 16,3-1 6-16,-2-1 1 0,6 0-2 16,-2-2 4-16,3-5-5 0,1-3 2 15,1-5 1-15,2-1-1 0,-1-3 3 0,3 0-5 16,0-2 0-16,-3 3-3 0,3-1 2 0,-4 3 2 15,0 2-1-15,-1 2 3 0,-1 4 1 0,-4-1 0 16,1 5 9-16,-4 0-1 16,2 3 1-16,-3 1-1 0,4 0-8 0,-4 1 1 0,3 3-3 15,-3 5 0-15,4 0 2 0,0 2 0 16,-1 1-1-16,2 3-1 0,-2 0-4 0,0 2-1 0,3 1 0 16,-1 1 4-16,-3 1-2 0,3 0 3 0,0 0-2 15,-2-3-6-15,1-2-5 0,1-1-30 0,3 0-28 16,1-1-44-16,2-3-92 0,1-1-171 15,-4-4-523-15,0-2-737 0</inkml:trace>
  <inkml:trace contextRef="#ctx0" brushRef="#br0" timeOffset="185175.597">17582 16380 830 0,'0'0'784'0,"0"0"-375"0,0 0-95 16,0 0-75-16,0 0-51 0,0 0-36 15,0 0-25-15,0 0-13 0,0 0-8 0,0 0-19 0,0 0-14 16,0 0-15-16,135 34-8 0,-93-23-11 16,4 4-12-16,-1-1 4 0,-1 4-12 0,0 0-3 15,-2 0-1-15,-4 1-11 0,-5-2 1 0,-3-1-1 16,-5-1-7-16,-3-2 4 0,-2-2-2 16,-3-1-4-16,-2 0-2 0,-2-4-11 15,-3 2-12-15,-2-4-22 0,-4 1-14 0,-1-4-29 0,-2 0-12 16,-1-1 4-16,0 0-14 0,0 0-59 15,0-4-113-15,-1-3-232 0,-2 1-483 16,3 1-94-16</inkml:trace>
  <inkml:trace contextRef="#ctx0" brushRef="#br0" timeOffset="185442.8178">18128 16316 872 0,'0'0'705'0,"0"0"-146"15,0 0-197-15,0 0-100 16,0 0-76-16,0 0-43 0,0 0-36 0,0 0-20 0,0 0-4 15,0 0-18-15,0 0-5 0,0 0-7 0,0 0-10 16,0 0-6-16,-100 135-5 0,90-106-2 16,0 5-7-16,-1-2 0 0,-1 1-6 0,-1-1-6 15,-1 0 7-15,-2 2-11 0,1 1 1 0,-1-2 0 16,2-4-15-16,1-2 12 0,1-8-4 0,4-2-2 16,1-2 11-16,0-3-13 0,0-1 9 15,2 1-1-15,2-5-6 0,-2-3 8 0,5-1-6 16,-1-3 4-16,1 0 4 0,0 0-3 0,0 0-1 15,0-3-11-15,0-1-7 0,0-4-18 0,0-2-19 16,0 3-19-16,1-3-37 0,2 1-33 16,2-1-77-16,-1-1-150 0,0 2-529 0,-1 5-772 15</inkml:trace>
  <inkml:trace contextRef="#ctx0" brushRef="#br0" timeOffset="186034.2683">19336 15807 2064 0,'0'0'172'16,"0"0"20"-16,0 0-15 0,-13-150-12 0,5 118 8 15,3 6-19-15,-4 3-34 0,-1 4-20 16,0 2-32-16,0 6-15 0,-3 1-12 16,0 7-8-16,-2 2-5 0,-2 1-10 0,-4 5 2 0,-3 8-6 15,-2 6 3-15,-2 5 0 0,0 5-6 0,-1 4 4 16,0 5-4-16,1 4-4 0,2 2 7 16,1 5-9-16,4 0 1 0,-2 2-1 0,6-1-7 31,3 1 6-31,2 0-3 0,4-3 2 0,2-1 0 15,5-1 1-15,1-1-1 0,0 0-2 0,1-1-3 16,6 1-1-16,2 2 1 0,0 1 5 0,-2 1-5 0,4-1 6 0,-2-1-2 16,1 1-5-16,-2-1 8 0,-2-2-7 0,0 0 4 0,-3 3 1 15,-2-2-6-15,-2 0 6 0,-8-2-3 0,0-2 1 16,-1-2 6-16,0-8-3 0,0-2 0 0,5-9-3 16,0-4-10-16,2-4 4 0,0-4 0 15,0-3 7-15,3-2 9 0,0-3-3 0,0 1 1 16,0-2-5-16,0 0 3 0,0 0-1 0,7-3 2 15,2-1 6-15,7 0-8 0,2-2 3 0,4-2-5 16,5-1-6-16,-1 0 8 16,3 2-4-16,-2 0 3 0,1 2 0 0,-1 0-6 0,-1 2 1 15,-2 0 0-15,-3 0 1 16,-2 2 2-16,1 0 1 0,-8 1-3 0,2 0-5 0,-6 0-1 0,-1 0-3 16,-3 0 10-16,-3 0 0 15,0 0 2-15,-1 0 1 0,0 0-8 0,0 0-3 0,0 0 0 16,0 0-5-16,0 0-5 0,0 0-12 0,0-1-27 15,0-3-19-15,-1-3-57 0,1-2-99 16,0-3-249-16,0 1-740 0,-1 3-351 0</inkml:trace>
  <inkml:trace contextRef="#ctx0" brushRef="#br0" timeOffset="186587.1266">20623 15875 944 0,'0'0'553'0,"0"0"-255"0,0 0-29 0,0 0-63 0,-83-137-3 16,73 105-2-16,1 0-23 16,1 1-26-16,1 0-26 0,5 1-22 0,2-1-28 0,-1-1-17 15,11 1-14-15,0 1-8 0,7 2 0 0,5 2 1 16,0 1 1-16,8 4-12 16,3 2-3-16,6 5-5 0,-3 4-4 0,0 3 2 0,-1 4-2 0,0 3-6 15,-2 4 4-15,0 6-6 0,2 5 4 16,-3 7 1-16,-1 5-10 0,1 3 9 0,-4 7-4 15,2 6 0-15,-5 4 10 0,0 8-6 0,-4 4 4 16,-2 3-4-16,-5 4-3 0,-1-1 0 0,-3 3-3 16,-6 0 5-16,-2 3-2 0,-2 4 0 15,-3 2-3-15,-7 3-3 0,-3 1 0 16,-2-2 2-16,-4 2 1 0,-1-8 3 0,-1-4-4 16,0-5-1-16,-2-7 1 0,2-9 1 0,-1-5 8 0,-2-4-3 15,4-5-1-15,-1-5-5 0,1-4-4 16,3-6 4-16,2-3 2 0,3-4 5 0,-1-4 9 15,3-2-7-15,3-5-4 0,-2 1-4 0,3-2-6 16,1 0 6-16,-2-2 6 0,3-3 0 16,-3 1-2-16,3-2-10 0,0 0-16 0,0 0-18 15,2-2-17-15,-3-1-30 0,2 0-37 0,-3 0-81 16,0-3-180-16,-2 4-843 0,6 3-542 0</inkml:trace>
  <inkml:trace contextRef="#ctx0" brushRef="#br0" timeOffset="189108.445">19555 15881 0 0,'0'0'0'16,"0"0"384"-16,0 0 125 0,0 0-80 16,0 0-56-16,0 0-37 0,0 0-56 0,0 0-49 0,0 0-46 15,0 0-48-15,0 0-34 0,0 0-30 16,0 0-19-16,0 0-11 0,4-47-4 0,6 46-5 15,2 1-7-15,3 0-6 0,-1 3-4 0,2 5 0 16,2 2 2-16,-1-1-3 0,2 4-1 0,-3 1-6 16,-2 1-2-16,-1 2 3 0,-1 0-5 15,-5 5 5-15,-1 0 1 0,-3 4 0 0,-3 2 7 16,-1 2-1-16,-7 0 2 0,-3 2 0 16,-4 0 1-16,-1-3-1 0,-4 0-2 0,-1-1 2 15,2-3-5-15,2-2-1 0,-1-2 5 0,2-4-7 16,5-1 9-16,-2-4-4 0,6-4-6 15,0-2 8-15,4-2-11 0,2-2 5 0,1 0 2 16,0-2-9-16,0 0 8 0,1 0-5 0,4-2-1 16,5-4 3-16,5-1-9 15,2-1 2-15,6-2-7 0,0 0-10 16,3-3-12-16,1 2-26 0,0-1-31 0,0 2-61 0,-2 0-83 0,-1 1-210 16,-8 2-678-16,-4 3-536 0</inkml:trace>
  <inkml:trace contextRef="#ctx0" brushRef="#br0" timeOffset="189326.7433">19975 16154 1766 0,'0'0'470'0,"0"0"-167"0,0 0-136 15,0 0-40-15,0 0-16 16,0 0 4-16,0 0-7 0,0 0-12 0,0 0-8 0,0 0-18 16,0 0-10-16,0 0-14 0,0 0-16 0,79 118-6 15,-77-102-11-15,2 2 0 0,-2 0 0 16,-2 2-3-16,0-2 2 0,-1 0-7 0,-4 0-1 15,-3-1-24-15,2-1-23 0,-4-1-32 0,3-1-69 16,-1-2-84-16,3-4-220 16,1-2-694-16,2-2-409 0</inkml:trace>
  <inkml:trace contextRef="#ctx0" brushRef="#br0" timeOffset="189688.9103">20448 15819 2343 0,'0'0'260'16,"0"0"-7"-16,0 0-75 0,0 0-34 15,0 0-37-15,0 0-41 0,0 0-36 0,0 0-14 0,0 0-4 16,0 0-1-16,0 0 9 0,0 0-10 16,0 0 2-16,20 96-1 0,-24-74-12 0,0 2 10 15,-4-3-4-15,-1 1-1 0,1 0 9 0,1-3-9 16,1-1 3-16,0-2 0 15,1-2-7-15,1-5 3 0,3-1 0 0,-1-5 0 0,2 0-2 16,0-3 5-16,3 0-1 0,4 0 1 16,6-3 7-16,3-3-6 0,3 1-3 0,4-1 3 15,4 3-12 1,-4-1 9-16,1 3-5 0,-1 1-2 16,-1 0 11-16,-2 3-12 0,-1 6 5 0,-2 1-1 0,-2 2-5 0,1 0 6 15,-2 4-3-15,-4 1 3 0,-3 0 2 0,-3 3 0 0,-3 1 5 16,-1 1-1-16,-8 0 2 0,-4-1 2 0,-1-4-2 15,-5 2 6-15,-1-1-3 0,-2-2-2 0,-1-1-2 16,1 1-7-16,-5-1-6 0,2-3-18 16,-4 2-25-16,2-1-54 0,-1-1-108 0,7-2-277 15,4-4-828-15</inkml:trace>
  <inkml:trace contextRef="#ctx0" brushRef="#br0" timeOffset="190120.2102">17501 17301 2745 0,'0'0'158'16,"0"0"-43"-16,0 0-39 0,0 0-10 15,0 0-3-15,0 0 17 0,0 0 6 0,0 0-4 16,0 0-3-16,0 0-14 0,0 0-11 0,0 0-15 16,133-36-17-16,-79 26-6 0,15 1 3 15,6-1-3-15,8 0 2 0,8-1-5 0,4 2-9 16,2 1 1-16,0 2-4 15,-2 1 6-15,-3 4 4 0,-4 1-6 0,-8 0-1 0,-8 0-7 0,-8 1-5 16,-7 0 6-16,-11 3 0 0,-6-1 3 0,-10 1-4 16,-8 1 0-16,-4-3-11 0,-8 0-2 15,-5-1-1-15,-4 1-7 0,0 0 3 0,-8 0-4 16,-7 2-9-16,-6 0-5 0,-7 0-20 16,-3 1-20-16,-9 0-18 0,-2 0-34 0,-4 2-30 15,-5 3-47-15,-3-1-99 0,-5 1-159 16,15-1-365-16,14-3-372 0</inkml:trace>
  <inkml:trace contextRef="#ctx0" brushRef="#br0" timeOffset="190438.9413">17761 17641 877 0,'0'0'523'16,"0"0"-86"-16,0 0-166 0,0 0-44 0,0 0-23 0,0 0 5 16,0 0-15-16,0 0-25 0,0 0-26 15,0 0-26-15,0 0-26 0,0 0-25 0,0 0-18 16,162 60-20-16,-99-71 5 0,4 0-1 0,5 1-10 15,1-3 2-15,-1 1-18 0,5 1-3 16,-3-2 0-16,2 5 0 16,-2 1 5-16,-3 3 1 0,-3 1-2 0,-6 2-5 15,-7 1-4-15,-5-1-3 16,-9 1 3-16,-5 0 5 0,-10 0 2 0,-5 0-5 0,-8 0 1 0,-6 0-5 16,-2 0 4-16,-4 0 8 0,-1 0 0 0,0 0 8 0,0 0-3 15,-3 0-8-15,0 0 3 0,-2 0-5 16,-1 0 5-16,1 0 5 0,-1 0-5 0,1 0-7 0,1 0-6 15,3 0-8-15,1 0-10 16,0-3-6-16,0 2-24 0,0-1-34 0,0-3-80 16,2-3-206-16,2 1-870 0,0 3-520 0</inkml:trace>
  <inkml:trace contextRef="#ctx0" brushRef="#br0" timeOffset="191593.2674">22362 15659 869 0,'0'0'389'15,"0"0"13"-15,0 0-69 0,0 0-37 0,0 0-24 16,0 0-47-16,0 0-65 0,0 0-52 0,0 0-41 16,0 0-15-16,0 0-2 0,0 0 11 0,0 0 13 15,0 0-7-15,68 2-10 0,-16-2-16 16,8-5-24-16,6 0 6 0,10-2-10 0,4 0-4 16,2 0 4-16,-1 0-11 15,0 2 0-15,-5 0 0 0,-6 0-1 0,-7 2-5 0,-3-2-2 0,-9 2-8 16,-4 0-12-16,-11 0-3 0,-5-1-6 0,-7 1 3 15,-10 2 13-15,-4-1 4 0,-7-1 8 16,-3 1 4-16,0-1-6 0,-2 2 8 0,-7-3-5 0,2 2 7 16,-6 1 9-16,0 1-4 0,2 0 7 15,-2 3 2-15,-1 4 3 0,3 0 8 16,0 3 0-16,3 3-1 0,3 2-3 0,-2 4 2 16,3 5 2-16,-3 4 4 0,2 3 5 15,0 3-1-15,0 2 4 0,-1 3-7 0,-3 3-11 0,5 3 6 16,-5 5-8-16,0 7 4 0,-2 4-3 15,-5 4-12-15,2 3-3 0,-4 3-4 16,-4-1 4-16,0-3 0 0,1-1 3 0,-3-7-3 16,6-5-5-16,-1-9-3 0,1-6-2 0,-1-6-9 0,4-4-8 15,1-6-16-15,1-4-24 0,2-8-26 0,0-4-42 16,1-4-68-16,-1-3-160 0,3-5-724 16,-1 0-631-16</inkml:trace>
  <inkml:trace contextRef="#ctx0" brushRef="#br0" timeOffset="192005.0422">22697 15654 2359 0,'0'0'257'0,"0"0"22"0,0 0-81 0,0 0-55 16,0 0-30-16,0 0-46 0,0 0-29 0,0 0-13 15,0 0-1-15,0 0 1 0,0 0 9 16,0 0-2-16,-124 154 0 0,108-101-1 0,4 6-8 15,-1 4-3-15,-6 6-2 0,0 6-5 0,0 3-1 16,-2 5-5-16,0 1-2 16,2-1 1-16,0-4-6 0,6-6 2 0,3-8-2 15,2-12 0-15,9-9 2 0,-1-11 3 0,10-6 1 0,8-7 0 16,3-5 7-16,8-6 2 0,10-5 4 0,5-4 4 16,14-5-10-16,5-9-3 0,10-4-8 15,4-4-5-15,2 0 6 0,-3 0-2 0,1 2 3 16,-6-1 2-16,-5 1-6 0,-4 1 1 0,-3 2-2 15,-9 3 0-15,-8 3 4 0,-7 2-2 0,-9 1 1 16,-4 2-4-16,-7 1 2 0,-5 3-3 16,-6 2 3-16,-3-2 6 0,-1 2-7 0,0 0 7 15,-2-1-8-15,-7 0-3 0,0 0 6 16,-3-1-5-16,-3 1 5 0,-3 0-3 0,0 0-10 0,-2-2-4 16,5 0-14-16,-1-2-18 0,3-1-17 0,2-1-41 15,0-4-82-15,1-1-200 0,4-1-831 16,3 6-526-16</inkml:trace>
  <inkml:trace contextRef="#ctx0" brushRef="#br0" timeOffset="193020.6918">22779 15449 383 0,'0'0'369'0,"0"0"11"15,0 0-113-15,0 0-83 16,0 0-35-16,0 0-30 0,0 0-19 0,0 0-12 0,0 0-4 15,0 0-11-15,0 0-8 0,0 0-8 0,0 0-14 16,0 0-7-16,111-101-5 0,-98 92-7 16,3 1-5-16,-1-2-4 0,1-1-1 0,-2 1-1 0,0-3 2 15,-3 1-3-15,-1 0-1 0,-1-2-4 16,-3-1-7-16,3-3-3 0,-2 1-6 16,-3-5-2-16,2 1 4 0,-3-2-6 15,-2-3 4-15,-1-2-2 0,0-5-3 16,0-2 4-16,-1-6-1 0,-1-1 1 0,-5-4 3 0,2-4 1 0,-2-1 3 15,-2-4-3-15,0-2-10 0,4-3-5 16,-3-2-5-16,-2-3-1 0,1-1 8 0,1-2 8 16,1-1 1-16,-1-7 1 0,-2 0 5 0,0-3 0 15,-1-3 6-15,0 2 6 0,-4-5-7 0,4-1 1 16,-1-3-2-16,-5-1-2 0,6-4 4 0,-1-1 2 0,0 2 0 16,2-2 2-16,-1 2-1 0,1-1-1 15,-5-1 0-15,4-3-1 0,-1-1-2 0,-5-2 0 16,1-2-12-16,-3-1-21 15,-2-1-38-15,0-1-32 0,-5-4-16 0,2-1-6 16,-4-3-46-16,3 0-64 16,-3 0-81-16,-1 0-76 0,0-1-63 0,-2-1 149 0,0-2 305 15,-2 0 0-15,-1-1 0 0,-1 2 0 0,-3-1 0 0,0-2 0 0,-2 2 0 16,-4-2 0-16,2 0 0 16,-3 1 0-16,1-1 0 0,0-1 0 0,-2-2 0 15,1 1 334-15,-3 2 0 0,3-2-39 16,-3 3-27-16,4 0-44 0,-4 1-48 0,5 0-46 15,-1 2-42-15,5 2-28 0,0 2-15 0,2 1-8 0,4 1-5 16,2 3-4-16,1-1-7 0,5 4-8 0,1 2-7 16,1 3-1-16,1 4-2 0,1 2-2 0,0 2 3 15,0 5-3-15,0 4 6 16,2 6 1-16,0 4-2 0,-1 4 4 0,2 7 2 0,-2 3 8 16,0 5 14-16,4 4-1 0,1 3-4 0,-1 3-2 15,2 5-9-15,3 4 3 0,-3 4 6 16,0 2 9-16,3 6 8 0,0 2 5 0,0 4-5 0,2 2 2 15,3 4 3-15,1 4-4 0,3 4-6 16,-2 2-18-16,4 0-31 0,0 0-20 16,-2 3 3-16,1 6 6 0,-1 7 15 0,-3 4 13 15,0 6-2-15,-4 5-2 0,-2 3-1 16,2 2 0-16,-5 4-1 16,-2-3 1-16,4 4 0 0,-6-4 0 0,5 1 2 0,-5-5-2 0,3-1 5 15,-2-2-3-15,1-1 0 0,2-5 1 0,3-4-3 16,-1-5 3-16,3-3 1 0,1-4 1 0,-2-1 6 0,1-3 0 15,0-2 4-15,1-2 3 0,-2 0 1 16,1-5 3-16,1-6-2 0,-1-6-6 0,1-5-7 16,4-6-7-16,2-3-2 0,1-3-1 0,2-2 9 15,8 1 10-15,3 0 13 0,2 1 8 0,6 4-2 16,0 5-4-16,1 5-8 0,2 3-5 16,4 6-2-16,0 3-5 0,4 6-4 0,4 3-1 15,5 3-5-15,4 8 3 0,5 2-2 16,10 2-1-16,2 6-6 0,9 2-51 0,3 5-138 15,-12-7-760-15,-21-4-725 0</inkml:trace>
  <inkml:trace contextRef="#ctx0" brushRef="#br0" timeOffset="196249.0909">21227 15870 0 0,'0'0'0'16,"0"0"0"-16,0 0 133 0,0 0 107 0,0 0 17 0,-65-130 50 16,57 108-3-16,3-1-47 0,0 2-28 0,-4 1-38 15,6-3-32-15,-1 3-33 0,0-3-24 16,3 3-12-16,1-3-15 0,0 2-2 0,7-1-5 16,-2 2-13-16,8-3-11 0,2 2-12 0,4-1-12 15,2 2-8-15,7 1 1 0,3-2-4 0,8 1-4 16,5 0 8-16,8 0-9 15,2 1 0-15,9 0 1 0,3 0-8 0,5 2 6 16,2-1-6-16,8 1-3 0,6-1 7 16,0 3-8-16,8-1 8 0,1 3-1 0,2 2-3 15,3-1 5-15,2 3 2 0,0-1 4 0,1 3 5 0,3 2 0 0,-2 2 1 16,-3 3-4-16,-3 0 1 0,-6 0-5 0,-4 6 1 16,-5 2 8-16,-2 3 0 0,-1 1 9 0,-5 3 0 15,-1 2 0-15,-5 3 4 0,-1 2-10 0,-5 4-2 16,-2 5 0-16,-1 1-6 0,-4 4 8 15,-3 2-1-15,-1 4-7 0,-5 4 4 0,0 3-7 16,-3 3 1-16,-2 1-3 0,-1 4-3 16,-5 2 0-16,0-2 0 0,-3-1 5 15,-3-4 0-15,-2-5 1 0,-1-4-3 0,-4-5-2 0,-2-6 1 16,-2-3-2-16,-1-7 4 0,-1-2 0 0,-5-4-2 16,0-3 6-16,-2-5 0 0,0-3 4 15,0-2 8-15,0-2 0 0,0-1 3 16,1 0-6-16,-2 0-3 0,1-4-3 0,0-1-3 15,-2-1 2-15,-1 1-4 0,-2-2-5 0,1 1-12 0,-1-1-13 16,-3 1-17-16,-2-1-20 0,-1 0-17 16,1 0-19-16,1 1-7 0,-2-1 1 0,0 0 0 0,0 1 19 15,0-1 17-15,0 1 19 0,0 0 24 16,0 1 12-16,0-1 8 0,0 0 11 0,0 0 18 16,-2 1 30-16,1-1 31 15,-3 3 17-15,-2 0 8 0,-4 2-10 0,0 1-18 0,-1 0-10 0,-4 5-9 16,-2 3-4-16,-3 3-5 0,0 2-8 15,1 3-9-15,-1 0-9 0,-1 2-4 16,7 1-7-16,-2 2-2 0,6-3-4 0,6 4-10 16,-1-1 1-16,5-2-5 0,0 1 3 0,6-2 7 15,4-2-6-15,3-1 0 0,2-5-5 16,1-1-6-16,4-5 7 0,1-2 2 0,2-2 3 0,0-2 10 16,-1-5-13-16,1-2-2 0,-2-2-3 0,-1-4-7 15,-1-1 9-15,-1-3 4 0,-5 2 1 16,-2-2 2-16,-1 0-1 0,-4-1-2 0,-3 2 3 15,-2 2 0-15,-1 1-2 0,-1 3 4 0,-8 1-4 16,-2 3-3-16,0 2 2 0,-8 3-3 16,0 0 4-16,-3 3 6 0,-5 0 0 15,1 7-1-15,0 4-3 0,3 0-4 0,2 3 2 0,2 1 2 16,6 2-2-16,3 1 1 0,1 4-2 0,5 0-6 16,2 1 2-16,4 0 4 0,3 2-3 0,7 0 2 15,6-3-3-15,2-4-4 16,2-3 1-16,7-3 2 0,1-6 3 15,1-4 1-15,0-2-3 0,-2-2 0 0,-2-7-6 0,-2-2-4 16,-1-2 6-16,-3 0 3 0,-4-5 6 0,2 1 2 0,-7-2-4 16,3 0-4-16,-8-1 1 0,-1 0 1 15,-5 2 4-15,0 0 4 0,-1 0-3 0,-2 3-1 16,-6-1-2 0,-2 1-1-16,-2 1-1 15,-1 2 6-15,-4 2-4 0,-2 2 1 0,-1 0 0 16,-1 3-9-16,1 4 9 0,-1-2 2 0,0 2 2 0,2 1 5 0,1 0-6 0,2 0-5 0,-2 0 1 15,5 1-4-15,-1 2 2 0,5 0 2 0,2 0 1 16,-1 1-4-16,5 1 1 0,-2-2-4 0,4 0 2 16,-1 0 6-16,1-1-5 0,1 0 1 15,0 0-3-15,0-1-7 0,0-1 6 0,0 0 1 16,0 0-1-16,0 0-1 0,0 0-18 0,0 0-21 16,0 0-32-16,0-1-45 0,0-1-38 15,0-1-108-15,0 1-358 0,2 1-807 0</inkml:trace>
  <inkml:trace contextRef="#ctx0" brushRef="#br0" timeOffset="196742.8573">25621 16165 1942 0,'0'0'291'15,"0"0"14"-15,0 0-55 0,0 0-40 0,0 0-31 16,0 0-35-16,0 0-34 0,0 0-21 0,0 0-20 16,0 0-11-16,0 0-18 0,0 0-19 15,0 0-1-15,-70-18-5 0,71 18 3 0,3 0 7 16,3 0-6-16,3 0 1 0,6 1-6 0,2 0-3 16,7-1 6-16,6 0 0 0,4 0 3 0,10 0 0 15,1-1-10-15,6-3-1 0,5 0-3 16,1 0 1-16,2 0 1 0,-2 1 0 15,2-1-1-15,-5-1-11 0,-1 2 9 0,-4-1-9 0,-5 1 3 16,-3-1 10-16,-4 0-12 0,-7 2 5 0,-6-2-1 16,-6 2-5-16,-4-2 5 0,-4 2 2 0,-5 0 1 15,-4 0 2-15,-2 1-8 0,0 0-2 16,0 0-12-16,-3-3-16 0,-2 2-13 0,-4-1-25 16,-5-2-35-16,-1 0-48 0,-2-1-92 0,-3 1-220 15,4 1-761-15,6 0-405 0</inkml:trace>
  <inkml:trace contextRef="#ctx0" brushRef="#br0" timeOffset="196929.6383">26268 15859 2471 0,'0'0'367'0,"0"0"-85"0,0 0-92 16,0 0-40-16,0 0-46 0,0 0-35 0,0 0-19 0,0 0 0 16,0 0-3-16,0 0 9 0,0 0-3 15,0 0-15-15,-17 123-9 0,15-89-10 16,-2 0-6-16,2 3 0 0,-1 1-4 0,2 0-2 0,-3 1-2 15,0 4-4-15,-4-1-9 0,2 1-12 16,-5 2-26-16,0 0-38 0,-6 2-44 0,-3 0-102 16,-2-5-247-16,3-11-846 0,4-12-384 0</inkml:trace>
  <inkml:trace contextRef="#ctx0" brushRef="#br0" timeOffset="199003.3018">23366 16077 0 0,'0'0'0'16,"0"0"0"-16,0 0 398 0,0 0-1 0,0 0-55 16,0 0-26-16,0 0-63 0,0 0-49 15,0 0-49-15,0 0-39 0,0 0-34 0,0 0-21 0,0 0-9 16,-2-122-13-16,7 110-4 0,4-2-2 0,0-1-6 16,3-2 2-16,-2-1 3 0,1-4 3 15,5-1 0-15,-2-4-3 0,5-4 2 0,1-4-2 16,2-1 6-16,7-1 1 0,1 0-4 15,3 1 0-15,6 1-9 0,-1 0-5 0,2-1-5 16,4 2-10-16,-1 1 2 0,7-1-4 16,-1 2 1-16,3 1 3 0,4 0-5 0,0 0 0 0,3 0-2 15,4 1-3-15,4-1 4 0,1 3 2 0,5-1 1 16,2 1 3-16,2-1-5 0,0 1-1 0,2 1 3 16,1 4 0-16,0-2 2 0,3 3 4 15,1 2-3-15,1-1-1 0,1 1 3 0,0 3-4 16,2-1 1-16,1 2 2 0,2 4-4 0,1 2 5 15,1 1 4-15,-1 6 3 0,-2 0 9 0,-3 3-2 16,-3 0 0-16,-2 1-2 16,-4 4-5-16,-4 4-3 0,-6 2 0 0,-2 3-2 0,-3 2-2 0,-7 2-2 15,-7 3-3-15,-5 1-2 0,-4 3 0 16,-9 0-2-16,-5 1 4 0,-1 3 2 16,-5 2 1-16,-1-4 6 0,-3 3-3 0,-4-2-1 15,3 1 0-15,-4-2-4 0,2 3 2 0,-3-1-1 16,-3 0-2-16,4 1 0 0,-3 0 0 15,1 0 1-15,0-1 3 0,2 0-3 0,1-1-1 16,2 0-2-16,-3 0 1 0,0-2 0 0,2 1 3 16,-1-2 4-16,-2 0-6 0,0-1 4 0,-1-2-2 0,-3 0-2 15,0-3 4-15,-2-1-6 16,0-1 4-16,-3-2 0 0,-1-1-4 0,0 0 3 0,0-3-3 16,0 0 3-16,1-4 0 0,-1-2 1 0,0-2-3 15,0 0-4-15,0-3 4 0,0 1-5 16,0-1 3-16,0 0 4 0,0 0-4 15,1 0 7-15,1 0-1 0,-1 0-2 0,1 0 5 0,0 0-7 16,-1 0 4-16,0 0 0 0,-1 0-3 16,1 0 4-16,-1 0-4 0,0 0 3 15,0 0-5-15,0 0 1 0,0 0 0 0,0 0-5 16,0 0 4-16,0 0-3 0,0 0-3 0,0 0 3 16,0 0-5-16,0 0 4 0,0 0-3 0,0 0-2 0,0 0 9 15,2 0-7-15,-1 2 7 16,1-1 0-16,1 1-4 0,2 0 3 0,-2-1-4 15,3 0 0-15,-3 0 6 0,4 1-2 0,-2-2 0 16,2 0 0-16,-2 1-2 0,0-1-2 16,-1 1 1-16,1-1 4 0,-3 0-5 0,1 2 4 0,0-2 0 15,0 0-2-15,-2 0 2 0,1 0-3 0,0 0 1 16,-1 0 3-16,-1 0-5 0,0 0 4 16,1 0-3-16,-1 0-1 15,0 0 6-15,2 0-3 0,-2 0 3 0,0 0-3 0,0 0-1 16,0 0 0-16,0 0 0 0,1 0 1 0,-1 0-3 15,1 0 4-15,2 0-2 0,-2 0-1 0,0 0 5 0,0 0-7 16,-1 0 2-16,2 0 3 0,-2 0-7 16,0 0 7-16,1 0-2 0,-1 0-3 0,0 0 8 15,0 0-3-15,0 0 0 0,0 0 0 16,0 0-4-16,0 0-1 0,0 0 1 0,0 0 3 0,0 0-1 16,0 0 4-16,0 0-1 0,0 0-4 15,0 0 5-15,0 0-4 0,0 0 0 0,0 0 5 16,0 0-3-16,0 0 2 0,0 0-2 15,0-2-5-15,1 1 8 0,0 0-7 0,1 1 3 0,-1 0 2 16,-1 0-7-16,1-2 5 0,-1 2-2 16,0 0 1-16,0 0 0 0,0 0 0 15,0 0 1-15,0 0-1 0,0 0 1 16,0 0-3-16,0 0 1 0,0 0 2 0,0 0-7 0,0 0 10 0,0 0-3 16,0 0-3-16,0 0 10 0,0 0-10 15,0 0 2-15,0 0 1 0,0 0-6 0,0 0 8 16,0 0-6-16,0 0 2 0,0 0 4 15,0 0-4-15,0 0 4 0,0 0-3 0,0 0 1 0,1-1 0 16,-1 1-4-16,3 0 6 0,-2 0-10 16,1-1 9-16,0 1 0 0,0 0-6 15,-1-1 11-15,1 1-9 0,-1 0 2 0,-1 0 4 0,0 0-6 16,0 0 6-16,0 0-6 0,0 0-1 0,0 0 4 16,0 0-4-16,0 0 5 0,0 0-2 15,0 0-1-15,0 0 0 0,0 0-1 0,0 0 3 16,1 0-2-16,0 0 3 0,1-1-1 15,0 1-1-15,-1-1 5 0,2-1-8 0,-3 2 3 16,1 0 4-16,-1 0-12 0,1 0 12 16,-1 0-7-16,0 0 0 0,0 0 8 0,0 0-6 0,0 0 3 15,2 0-1-15,-2 0-7 0,0 0 4 0,0 0-2 16,0-1 4-16,0 1 3 0,0 0-2 0,0 0 2 16,0 0-4-16,1 0 5 0,0 0-5 15,1 0 0-15,1 0 4 0,-3 0-10 0,2 0 9 16,0 0-2-16,-1 0-4 15,2 0 11-15,-2 0-9 0,0 0 3 0,0 0 2 16,2 0-10-16,-2 0 11 0,0 0-4 0,1 0-2 16,-1 0 5-16,-1 0-4 0,1 0 2 0,0 0-2 0,2 0 1 15,-2 0-1-15,0 0 0 0,3 0 3 0,-4 0-5 16,1 0 6-16,0 0-3 0,1 0-3 16,-1 0 10-16,0 0-10 0,0 0 5 0,-1 0 2 0,2 0-13 15,-2 0 11-15,1 0-6 0,-1 0 2 0,0 0 8 16,0 0-8-16,0 0 4 0,2 0-2 15,1 1-4-15,1 2 4 0,-1-2-1 0,1 1 2 16,2 1 1-16,-1-1 0 0,0 1-1 0,0 1-3 16,0 0 3-16,0 1-2 0,0 1 1 0,1-1 2 15,-2 2-9-15,4-1 10 0,-3 1-4 16,0 0 0-16,1 1 10 0,0 0-12 0,3 2 7 0,-2-2-2 16,3 2-8-16,0-1 7 0,0-2-3 15,1 2 2-15,-2-1 4 0,0-2-1 0,-1 0-1 16,0 0-4-16,0-1 3 0,-4 0-3 15,3-2 1-15,-3 1 3 0,2-2-5 0,-5-1 6 16,1-1-1-16,0 0-4 0,-1 0 8 16,-1 0-8-16,1 0 5 15,-1 0 1-15,0 0-7 0,1 0 6 0,1 0-2 0,-1 0 1 0,1 0 6 16,1-1-5-16,-1 0 1 0,1 0-5 16,-2 1-1-16,1 0 2 0,0-2-1 15,-2 2 4-15,1 0-3 0,-1 0 1 0,0 0 0 16,0 0-3-16,0 0 5 0,0 0-6 0,0 0 4 0,0 0 0 15,0 0-7-15,0 0 7 0,0 0-5 0,0 0 2 16,0 0 7-16,0-1-7 0,0 1 5 0,0 0-6 16,0 0-4-16,0 0 2 0,0 0-6 0,-1 0 3 15,1 0-5-15,-2-1-4 0,2 1-7 16,-2 0-16-16,1 0-13 0,1 0-30 0,-1-1-25 16,-2 1-33-16,1 0-41 0,-2-1-50 15,0 1-105-15,-1-1-196 0,1-1-444 0,2 1 24 16</inkml:trace>
  <inkml:trace contextRef="#ctx0" brushRef="#br0" timeOffset="199253.5978">27232 15882 198 0,'0'0'797'0,"0"0"-402"15,0 0-52-15,0 0-24 0,0 0-50 0,0 0-51 16,0 0-69-16,0 0-56 0,0 0-30 0,0 0-7 15,0 0 1-15,0 0 5 0,0 0-11 16,0 0-6-16,46 17-10 0,-26-11-4 0,4 1-6 16,1-1-8-16,1 1-4 0,2-3-6 0,-3 1-1 15,-2-2 1-15,-1-1-10 0,-1 1-15 16,-3-1-26-16,-1-2-41 0,0 0-57 0,-3 0-105 16,0-1-222-16,-3-3-573 0,-6 2-164 0</inkml:trace>
  <inkml:trace contextRef="#ctx0" brushRef="#br0" timeOffset="199420.3224">27729 15584 1618 0,'0'0'470'0,"0"0"-88"0,0 0-107 0,0 0-59 16,0 0-57-16,0 0-36 0,0 0-40 0,0 0-25 16,0 0-13-16,0 0-6 0,0 0-1 15,0 0-10-15,0 0-9 0,0 0-5 0,-39 92-7 16,33-69-1-16,0 0-2 0,1 1 0 0,-1-1-3 15,1 1-14-15,0 1-32 0,-2-1-79 16,1 1-166-16,-1-5-848 0,3-7-618 0</inkml:trace>
  <inkml:trace contextRef="#ctx0" brushRef="#br0" timeOffset="202267.9029">30767 7167 640 0,'0'0'79'0,"0"0"-2"0,0 0 26 0,38-129 13 15,-27 101 25-15,-4 1 15 0,-2 3-2 0,1 1 3 16,-4 5-6-16,-1 3-9 0,-1 2-12 15,0 4 11-15,0 3 1 0,0 3-10 0,0 2-24 0,0 1-39 16,0 0-43-16,0 0-38 0,0 7 3 16,1 5 12-16,0 5 17 0,4 5 17 0,-1 7-3 15,-1 2-5-15,4 4-3 0,-2 1-6 0,0 5-1 16,3 3 1-16,-4 0 1 16,2 5 4-16,-4-1 4 0,-2 7 2 0,1 0 6 0,-3 5 0 15,-5-1 4-15,3 5 3 0,-5 3-1 16,0 2 0-16,1 1-1 0,2 3 0 0,-3 3-3 15,0 2 3-15,0 3-4 0,-1 3-5 0,1 6 2 16,0 2-8-16,3 7 0 0,-2 3 1 0,0 2-10 0,4 4 5 16,-2 7-2-16,3 3-6 0,1 2 5 0,-2 4-8 15,4 3-3-15,4 4 1 16,-3 4-8-16,0 5 0 0,0 1 4 0,-1 2 1 0,1 4 2 16,-2 1-5-16,-1 4-3 0,-4 5-2 0,2 2-2 15,-4 4 5-15,-1 3 1 0,-4 4 2 16,1 1 3-16,-4 3 0 0,2 4 1 0,-4 1 1 15,0 6 2-15,-2 0-5 0,-2 4 5 16,-6 4 1-16,-1 2-4 0,-4 5 7 0,0 3-5 16,-5 4-1-16,3 1-1 0,-5 5 1 0,-2 0-4 0,3 2-1 15,0 1-1-15,1 2-1 0,7 1 3 16,-1-1-3-16,2-5-1 0,1 1-4 16,5-3-1-16,-3-5 0 0,6-2 2 15,0-7 5-15,1-6-12 0,0-9 7 0,2-10-5 0,1-7-7 0,2-26 9 16,1-20-3-16,1-19 7 0,2-12-13 15,-1 1-6-15,1-9 2 0,0-8-7 0,2-10 24 16,0-10 8-16,0 4-14 0,-1 1-12 0,-2 1-34 16,1 0-19-16,0 0-14 0,1-3 5 15,-1-2 19-15,1-3-1 0,0-2 20 0,0-3-3 16,0-4-29-16,1-2 53 0,2-3-14 0,-1-4 105 16,1-8 36-16,4-2-42 0,-3-7 45 15,5-6-77-15,-1-2 20 0,2-7 35 0,0 0-38 16,-8-2-21-16,2-5-75 0,-2-11-145 0,-1-1-530 15,2 8-1015-15</inkml:trace>
  <inkml:trace contextRef="#ctx0" brushRef="#br0" timeOffset="254658.4586">22068 10844 0 0,'0'0'0'0,"0"0"0"15,0 0 0-15,0 0 211 0,0 0 197 0,0 0-57 16,0 0-53-16,0 0-57 0,0 0-39 16,0 0-30-16,0 0-26 0,0 0-23 0,-59-122-20 15,58 107-17-15,0-2-16 0,1 0-7 0,-1-1-5 0,-2-1-5 16,1-2-6-16,2-1-9 16,-2-1-4-16,1 0-5 0,0-2-3 0,1-1-2 15,0-1-3-15,0 0-6 0,0-3-5 0,1-2 0 16,5-1-1-16,-1-3 3 0,2-1-1 15,2 0-1-15,3 0 3 0,-1-2-4 16,5 1-1-16,-1-1 1 0,5 1-6 16,0-3 3-16,1 0 1 0,6 1-5 0,-3-1 4 0,6-2-6 0,-2 3 1 15,2-2 3-15,2 5-2 0,1-3-1 0,2 1 0 16,-1 0 1-16,3-1-3 0,-3 1 4 16,7-3-3-16,-1 2-2 0,2 1 2 0,4-1 0 0,-2-1 1 15,6 1 0-15,0-2 0 0,1 0 1 16,2 0 0-16,-1-1-2 0,4-1 4 0,-1 1-6 15,3 0 5-15,1 2-2 0,2 2-3 16,-3-1 3-16,8 2-7 0,-2-1 4 0,3 3 1 16,-1-1 0-16,1 1-1 0,-1 4 2 0,3 1-2 15,-2 2 2-15,-2 1 6 0,2 2-6 0,-2-1 1 16,4 2 1-16,0 3-8 0,0-3 6 0,3 2 1 16,0 1-2-16,-3 0 8 0,5 3-6 15,1-1-4-15,3 3 4 0,3 0-6 0,3 1 5 16,1-1 2-1,3 3-1-15,3-1 4 0,-3 1 0 0,1 0-1 0,0 2 0 16,4 0 3-16,-2 2-4 0,2 0 3 0,1 2 0 0,-2 0-6 16,0 2 8-16,-2 2-2 0,-2 0 4 0,3 1 10 15,-3 3-6-15,2-1 1 0,-2 1-1 16,2-3-9-16,1 2 6 0,0-2 0 16,0 1-1-16,1 0 6 0,2-3-4 0,2 1-2 15,0-1-1-15,5 0-5 0,-3-3-1 0,0 1-5 0,1-1 1 0,1-1-1 16,2 1 0-16,-4-4 6 0,3 2-1 15,-2-2 4-15,0 0-3 0,-3 1-3 16,0 0 4-16,0 0-6 0,-1 1 6 16,-1-2 4-16,-3 1-2 0,1-2 5 15,-3-1-5-15,-1 3 0 0,-1-1 1 0,-4 0-3 0,3-1 1 16,-4 2 1-16,-2 0 1 0,-4 1-1 16,0 0 1-16,-4-1-2 0,-3 1-1 0,-2 1 2 0,0-1-5 15,-2 3 2-15,-2-1-1 0,2-1-6 0,-5 0 7 0,-4 2-3 16,0-2 1-16,-8 0 3 0,0 2-3 15,-2 0-1-15,-5 0 2 0,-4 2-1 16,0-1 0-16,-5-1 1 0,-2 1-1 0,-1 0-1 0,-4 1 1 16,1-1 0-16,-4 2 1 0,-5 0 3 15,-3-1-2-15,-2 2 2 0,-2-1 0 0,0 2-6 16,-2-1 6-16,-2 2 0 0,-2-2-1 16,-2 3 10-16,3-1-6 0,-4-1 1 0,-1 1 3 15,1 1-5-15,-1 0 5 0,0 0 0 0,0 0-1 16,0 0-1-16,0 0 0 0,0 0-3 0,0 0-3 15,0 0 3-15,0-1-6 0,0 1 0 16,0 0 1-16,0 0-9 0,0 0 8 0,0 0-2 0,0-1 0 16,0 1 12-16,0 0-11 0,0 0 1 0,0 0 0 15,0 0-8-15,0 0 6 0,0 0 1 16,0 0-1-16,0 0 5 0,0 0-3 16,0 0-3-16,0 0 2 0,0 0-3 0,0 0-1 0,0 0-2 15,0 0-4-15,0 0-12 0,-2 0-4 16,-3-2-16-16,3-1-3 0,-1 0 4 0,-3 0-4 15,3-1 10-15,-4 2-1 0,-2-2-6 0,2 2 10 16,-3-1 5-16,0 0 2 0,-5-2 12 16,3 1-2-16,-5 0 3 0,2-2 3 0,-4 1-4 15,-3-1 7-15,0-1 3 0,-4 1 1 0,-3 0 2 16,0-1 0-16,-3 1-2 0,-1 0 2 0,-4 2 6 16,0-1 0-16,-2 0 6 15,0 1 4-15,0 0 4 0,3 1 9 16,0 1 5-16,5-3 3 0,1 3 5 0,8-1-4 0,2 1-2 0,5 1-1 15,5-1-10-15,4 1 7 0,4 1-5 0,-1 0-7 16,3 0-5-16,0 0-11 16,0 0-5-16,0-1-4 0,3 1-1 0,0 0 1 0,2 0 3 15,5 0 5-15,4 1 2 0,1 1 2 0,7 1-4 16,2 2 0-16,-1 1 4 0,-2-2-5 0,1 3-1 16,2 0 1-16,-4 0-9 0,2 1 6 0,1 2 1 15,0-2-2-15,4 2 6 0,3-1-3 0,1 1-1 16,3 0 1-16,4 0-4 15,1-1 4-15,1 0 2 0,3 0 0 0,-2 1-2 16,6-2 1-16,-5 1-1 0,0 0-2 0,1 0 6 0,-2 2-3 16,-2-2-1-16,-2 1 2 0,-5 2-8 15,-4-2 4-15,-3-1 0 0,0 1-2 0,-4-1 7 16,-5-1-4-16,1 0 0 0,-5 0-2 0,0 0 0 0,-3-1 0 16,-1-1 3-16,-2-2-1 0,-3 1 0 15,0-2 1-15,-3 1-1 0,0-1 4 0,0 1 7 16,-1 1 1-16,-7 0 6 0,3 2-1 0,-4 1-6 15,-4 0 1-15,-3 3-2 0,-4 1-4 16,0 2 6-16,-5 3-5 0,-2 3-1 0,-3 3 0 16,-1 1-5-16,-3 0 2 15,-1 4-2-15,1-1 1 0,-4 6 1 0,3 1-2 0,-1 4 0 0,1 1-1 16,-1 1-3-16,3 1 2 16,3-3 2-16,2-2 3 0,3-2 2 0,0-2 0 0,4 0-2 15,1-6-2-15,1 0 2 0,4-3 1 16,-2-3 0-16,4-2 1 0,1-4-1 0,2-1-3 15,1-3 1-15,0-1 0 16,2-2-1-16,4-2 5 0,0-1-3 0,2-3 1 0,-2-1-3 16,3 0 0-16,0 0 1 0,0 0 1 0,0 0 2 0,0 0-3 15,0 0-1-15,0 0-4 0,0 0 2 16,0 0 2-16,0 0 0 0,0 0 2 0,0 0-4 16,0 0-1-16,0 0-1 0,0 0-2 0,0 0 2 15,0 0-5-15,0 0-11 16,0 0-7-16,0 0-20 0,0 0-18 15,0-1-30-15,0-2-53 0,3 0-93 16,0 0-308-16,-1 1-794 0</inkml:trace>
  <inkml:trace contextRef="#ctx0" brushRef="#br0" timeOffset="255422.5377">29932 9016 2610 0,'0'0'124'0,"0"0"23"15,0 0 13-15,0 0-27 0,0 0-19 16,0 0-33-16,0 0-35 0,0 0-21 15,0 0-17-15,0 0-8 0,0 0 5 0,0 0 1 0,0 0 13 0,0 0 6 16,-38 116-1-16,39-73-5 0,-1 0-5 16,4 3-4-16,0-2-2 0,0 3-1 0,1-2 1 15,-3 1 0-15,1 1-1 0,0-6-2 0,-2-3 0 16,-1-2-1-16,0-7 0 16,0-6 5-16,-4-8-1 0,0-4 2 15,3-4 4-15,-1-4 4 0,-3-2 10 16,3-1 2-16,0-1 0 0,-4-6-4 0,2-4-10 15,-4-5-7-15,4-6-5 0,-3 0-2 0,4-8-2 0,-1-5 4 0,4-6 0 16,-1-4-5-16,4-5 2 0,3-6-1 0,1-1-5 0,-2-7 10 16,3-1-2-16,-2-5-3 0,-1 0 5 15,3-1-7-15,2 4 2 0,0 4 3 16,1 4-1-16,3 4 9 0,2 9-5 16,-2 5 2-16,3 7 2 0,-4 10-8 0,1 5 10 15,-4 3-3-15,-3 7 0 0,2 2 2 0,-1 3-9 16,1 3 0-16,0 1-3 0,1 1 1 0,4 9 4 0,2 5-4 15,4 9 2-15,0 3-2 0,1 9-1 0,2 4 4 16,-2 7 0-16,-1 6 1 16,0 6-1-16,-3 2-4 0,-1 3-1 15,1 1-2-15,-3-3 4 0,2-1 2 16,-3-6 0-16,-1-7 3 0,3-5-6 0,-4-2 2 0,0-5-5 0,-1-3 4 16,-1-2 2-16,-1-2-3 0,-3-6 4 0,5-1-7 15,-3-2 3-15,-3-5-4 0,2-2-5 0,-3-1-6 16,4-2-21-16,-5 0-24 0,0-1-27 0,-2-1-39 15,0 0-52-15,0-1-109 0,0-3-415 16,0-1-989-16</inkml:trace>
  <inkml:trace contextRef="#ctx0" brushRef="#br0" timeOffset="256055.8549">30034 9498 2499 0,'0'0'243'0,"0"0"-142"16,0 0 32-16,0 0 0 0,0 0-32 15,0 0-22-15,0 0-41 0,0 0-16 0,0 0-11 16,0 0 0-16,0 0-2 0,0 0 3 0,0 0 2 16,144-114-2-16,-103 101-1 0,0-2-3 0,-1-1-5 15,-1 5 0-15,-5-1-2 0,2 1-1 16,-4 2 3-16,-1 1-4 0,-1 0-5 0,-1-1-15 15,-5 2-19-15,2-1-23 0,-2 1-28 0,-4-1-30 16,1 1-35-16,0-2-46 16,-3-1-58-16,1 0-60 0,-7-2-65 0,5-1-79 15,-5-3-141-15,0 1-38 0,-1-6 574 0,5 0 69 16,-3-2 0-16,2-1 0 0,1 0 0 0,5-2 0 0,-2 0 0 16,8 1 0-16,-3-4 0 0,5 0 0 15,-1 1 0-15,-3-2 407 0,3 1 123 0,-5 1-86 16,3-1-65-16,-6 2-60 0,-6 2-46 15,2 2-37-15,-9 4-34 0,-2 2-28 0,-5 5-25 0,0 3-25 16,-2 1-27-16,-6 3-24 0,-3 2-20 16,-1 1-17-16,-4 2-13 0,-5 6-9 15,0 5-6-15,-7 3-3 16,5 3-3-16,-4 3 3 0,2 1-1 0,4 1 0 16,3-1-1-16,5 2-4 0,3 0 4 0,5 1 0 0,5-1 1 15,0 0 1-15,8 1-4 0,4 0-1 0,6-1 0 0,4 0 0 16,5-1 2-16,2-2 3 0,2-1 1 0,0 0-2 15,-1-4-1-15,-4 2-4 0,2-2-2 16,-6 0 2-16,-1 0 1 0,-3 0 2 0,-5 2 0 16,-2-2-4-16,-3 1 3 0,-1-3 0 0,-5 1 1 0,0-1 3 15,-2 1-3-15,0-1-2 0,-6 1 0 16,-1 0-2-16,-2-3 5 0,0 2 2 0,-2-4 4 16,-1-1-1-16,-1 0-1 0,-2-2-1 15,5-1-6-15,-3-2-1 0,2-2-5 16,1-1-6-16,2-1-5 0,1-6-18 0,5-3-22 0,2-6-31 15,2-3-38-15,11-5-34 16,4-6-48-16,9-4-70 0,4-8-133 16,3-2-286-16,-6 10-283 0,-11 9 413 0</inkml:trace>
  <inkml:trace contextRef="#ctx0" brushRef="#br0" timeOffset="256359.6301">31567 8681 437 0,'0'0'789'0,"0"0"-232"0,0 0-174 0,0 0-84 16,115-124-56-16,-105 114-38 0,-5 2-27 0,-5 5-33 15,0 0-34-15,-6 2-36 0,-5 1-35 0,-7 1-17 16,-3 5-9-16,-3 6 0 0,-6 3 1 0,-1 4-1 15,-5 2-2-15,5 4-1 0,4-2-5 16,3 2 1-16,5 0-2 0,7 3 1 0,4-3-4 16,6 3-1-16,2-1-2 0,7 1-1 0,5-1 4 15,7 0-4-15,4-2 3 16,7 0 1-16,2 0-4 0,6-4 4 0,-1 0 1 0,-1-1-2 0,1-2 3 16,-5-2-4-16,-4-2-1 0,-5-1 2 15,-5-3-3-15,-5-2 3 0,-3 0 1 16,-2-1-1-16,-5-2 2 0,-2 1-2 0,-1-2-2 15,0 1-1-15,0 1 3 0,-5-1-1 16,-6 3 3-16,-4 0 2 0,-4 1-2 0,-3-1 0 16,-3-2-1-16,-5 3-2 0,-5-2 1 0,2 1-5 15,-1-1-6-15,-1-1-6 0,3-1-16 16,1-3-12-16,3-1-23 16,6-1-27-16,4-2-39 0,6-6-68 15,3-4-201-15,7 2-713 0,1 2-388 0</inkml:trace>
  <inkml:trace contextRef="#ctx0" brushRef="#br0" timeOffset="260479.6777">32034 8689 1841 0,'0'0'327'0,"0"0"-15"16,0 0-78-16,0 0-37 0,0 0-32 0,0 0-39 15,0 0-42-15,0 0-36 0,0 0-30 0,0 0-9 16,0 0 7-16,0 0 6 0,0 4 10 0,-7 22-1 16,5 4-5-16,-5 2-9 0,5 1-8 15,-1 2-1-15,2-1 0 0,1 2-3 0,1-1 0 16,3-2 1-16,5-2-7 0,0-2 5 0,4-5 0 16,3-3 0-16,-1-7 2 0,4-5-4 15,0-5-2-15,-1-4 1 0,1 0 1 16,0-8 6-16,2-3 2 15,-5-2 1-15,5-4-3 0,-4-2-1 0,-4-2-4 16,4-2-3-16,-5-1 0 0,2-2 0 0,-1-2 0 0,0 1 0 0,-3-1-2 16,0 2 2-16,-2 3 2 0,-3 2 2 0,-3 5 3 15,-2 0-5-15,0 2 0 0,0 1-1 16,-4 3 0-16,-1 2 4 0,2 1 1 16,-2 1 2-1,0 3 0-15,4 2 0 0,-1-1-2 0,0 2-5 0,-1 0-5 0,3 7 0 16,-3 5-1-16,-1 3 4 0,-3 4 2 0,4 2-1 0,-3 3-1 15,5-1 1-15,-1 2-1 0,2 2 1 16,1-1-1-16,-1 1 0 0,1 1-2 0,0-3 1 16,5-1 2-16,-1-4 1 0,2-2 2 0,0-3-3 0,-2-4-6 15,2-4-2-15,0-2 0 0,0-3 0 16,2-2 5-16,1 0 2 0,4-6-6 16,0-3-1-16,0-2-5 0,2-2-5 0,1-1-2 0,-1-4-7 15,2 1-3-15,-4-1-4 0,5-2-8 16,-2-1 5-16,-2-2-2 0,3 1 1 0,-1 0 6 15,-2 1-3-15,-5 2 8 0,1 4 5 0,-1 3 8 16,-1 0 7-16,-1 4 2 0,-3 1 0 0,2 1-5 16,-5 3-9-16,3 2-12 0,-1 1-10 15,2 0 0-15,1 1 7 0,3 4 11 0,1 3 9 16,4 0 3-16,-3 1 6 0,6 0 1 16,-3-2 26-16,2 0 4 0,-1-3-5 0,-2-1-1 0,4-1-26 15,3-2-8-15,0 1 1 0,1-1 2 0,-1-4 2 16,3-5 3-16,-4 0 2 0,-3-3 1 0,2-2 1 15,-7-3 3-15,-1-3 3 0,-2-1 0 16,-2-2 5-16,-4 2 4 0,0-4 6 0,-4 0 11 16,1 0 12-16,0 2 13 0,-3 0 7 0,-3 1 1 15,-2 2-8-15,-1 4-11 0,1 2-4 16,-1 4-13-16,1 3-12 0,1 4-10 0,0 3-8 0,-1 4-3 16,3 8 5-16,-3 4 6 0,0 7 2 15,-1 6 4-15,-2 7 0 0,-1 6-5 0,1 6 5 16,-3 8-5-16,-1 19-3 0,-4 15 5 15,-1 12-11-15,3-1 1 0,1-17-30 16,5-13-15-16,0-13-8 0,1-9-14 0,2-10 27 0,2-7 11 16,2-11 8-16,-2-7 16 0,3-7 9 0,2-6 15 15,0-1 8-15,1-2-3 0,0-10-10 0,1-4-18 16,3-5-6-16,6-7-3 0,0-3 3 16,5 1 30-16,-3 1-1 0,1 0 2 15,2 2 2-15,-1-6-28 0,6-3 2 0,1-3 1 16,2-5-2-16,2 0 5 0,0-1-2 0,0 3 6 0,-3 1 5 15,-1 7 4-15,-2 4 7 0,-2 4 6 16,-4 5 5-16,-1 6-3 0,-5 2-4 0,0 5-11 16,-1 3-12-16,-3 4 0 0,0 1-2 15,-1 5 7-15,-2 6 4 0,1 5-3 0,-1 4 5 0,0 2-4 16,1 6-3-16,-1 4 4 0,1 1-10 16,-1 1 3-16,-1 1 1 0,0-1-3 0,1-2 4 15,0-3-5-15,1-2-3 0,-1-3-5 0,0-5-2 16,1-6 4-16,4-2 3 0,0-6 10 15,1-5 0-15,1 0 2 0,2-3-3 0,0-6-3 16,3-5 4-16,2-2-5 0,0-2 2 0,1-5 2 0,0 1-10 16,1-4 6-16,-1 0 2 0,2-1-7 15,-1 0 10-15,0 0-5 16,0 3-2-16,-1 2 3 0,-1 4-7 0,-3 3 1 0,-2 3-1 16,-1 3 1-16,-4 8 1 0,0-1-2 0,-4 2 4 15,0 3-2-15,0 6 10 0,0 4-5 0,-4 3-3 16,0 2 8-16,-2 4-12 0,-1 2 9 15,0-1 0-15,2 4-8 0,-1 0 9 0,3-1-4 16,-1-1 0-16,4-1 1 0,-3 0-6 16,3-5 3-16,3-1 1 0,2-5 2 0,-2-3 7 0,5-2 2 15,-1-4 2-15,1-2-1 0,1-2 1 0,1 0-7 16,-2-5-1-16,2 1 3 0,-1-3-6 16,0 0 5-16,1-1 1 0,-4 0-9 0,1 1 8 15,0 0-7-15,0 1-4 0,0 2 7 0,0-1-11 16,1 2 6-16,-2 0 1 0,-3 2-5 0,0 1 9 15,3-3 7-15,1 2-3 0,1 0 3 16,6-1-6-16,-8 2-9 0,-1-2 2 0,9 1-6 0,-8 1 1 16,-1-1 3-16,0 1 0 0,1 0-2 15,0 0 5-15,2 0-2 0,-2 0-3 0,-6 0-9 16,0 0-35-16,4 6-50 0,0 1-85 0,-1-2-152 16,1 2-429-16,-4-7-791 0</inkml:trace>
  <inkml:trace contextRef="#ctx0" brushRef="#br0" timeOffset="261826.0131">30847 9926 2842 0,'0'0'191'0,"0"0"-68"0,0 0 11 0,0 0-19 15,0 0-23-15,0 0-6 0,0 0-30 0,0 0-19 16,0 0-20-16,0 0-14 0,0 0 5 0,0 0-3 16,0 0 7-16,0 0 4 0,-47 47-3 0,41-3 0 15,-1 1-6-15,-1 3-4 0,5-2 8 16,-1-1-7-16,-1 3-1 0,2 0 1 0,-3-1-9 15,3 2 7-15,-4-3-1 0,3-4 2 0,-3-1 1 16,5-3-5-16,-4-5-3 16,4-5-8-16,0-8-18 0,0-6 0 15,1-6-9-15,1-3 5 0,0-4 10 0,-4-1-1 16,3-5-13-16,1-5-29 0,0-6-21 0,0-5-17 0,-1-4 1 0,2-4 6 16,0 0 1-16,3 0-9 0,-2 0 1 15,-1 3 6-15,1 0 9 0,-2 1 13 0,2 1 5 16,2 2-7-16,-3-2-8 0,1 5-9 0,1-2 0 15,2 1 16-15,-2 2 20 0,5 1 20 16,-4 2 22-16,1 1 5 0,-2-1 8 0,3 5 11 16,-3-1 8-16,0 0 25 0,2-1 33 15,-1 2 41-15,1-1 43 0,-3-1 25 0,0 2 3 0,-2 0-20 16,0 1-27-16,0 3-14 0,-3-2-22 0,-3 3-6 16,1 0-7-16,-3 1-19 0,-1 1-5 0,-1 2-18 15,-3 1-16-15,-3 0-10 0,-4 5-8 16,0 4 4-16,-3 4 1 0,-6 6-1 15,-1 3 1-15,-1 7 0 0,-1 5 5 16,-1 2 0-16,-3 5 1 0,5 3-1 16,3 3-7-16,4 2-2 0,3 0-6 0,4 2-1 0,6-2 1 0,8-1-1 15,3-1 4-15,2 0-5 0,10-5-2 0,8-2-2 16,7-3-1-16,6-3 3 0,7-5 0 0,7-5 3 16,5-7 0-16,2-5-10 0,6-8 2 15,2-4-6-15,7-7 5 0,-4-10 3 0,4-3-2 0,-3-5 2 16,-4-4-7-16,-1 0 2 0,-6-5 3 15,-2 0-2-15,-4-4 6 0,-5 2-2 0,-7-1 0 16,-2 0-2-16,-8 3-1 0,-2 0 3 16,-9 4 3-16,1 3 1 0,-9 5 1 0,-4 3-2 15,-3 6 0-15,-1 1 0 0,0 5 3 16,-3 1 1-16,-4 4-3 0,2 2 2 0,-5 0-5 0,-2 7 0 16,-5 6 0-16,-2 3-2 0,-1 6 5 0,-2 3-3 15,3 1-3-15,0 2 0 0,6 2-5 16,1 1 4-16,3-2 5 0,3 2-1 0,6-5 3 15,0 1-4-15,10-4-5 0,7-3 0 0,3-4 0 16,5-6 3-16,9-3 3 0,3-6 3 0,3-1-7 16,6-6 1-16,0-5-4 0,1-4-5 15,-1-3 3-15,0-1-8 0,-4-5 0 0,-2-2 2 16,-3-2 1-16,-3-6 6 0,-3-3 4 16,0-1 2-16,-2-2 5 0,-4-3-3 0,-2 1-4 0,-4 0 1 15,-3 1 0-15,-7 7 2 0,1 2 6 16,-6 5 5-16,-2 5-3 0,-4 7 4 0,-1 2 2 15,-2 7-2-15,-3 1 2 0,-1 4-5 0,-2 1-4 16,-6 1-1-16,2 9-8 0,-5 5 4 16,0 3 2-16,3 3-2 0,0 4 5 0,7 0-4 15,3 3-5-15,5 0 3 0,2 2-2 0,11-1 2 16,4 1 1-16,11-1 0 0,6-4-1 0,6-2-1 16,5-3 1-16,1-4-3 0,7-6 4 0,-1-6-2 15,-1-2-3-15,-3-5-1 0,0-8-7 0,-4-6 1 16,-1-1 0-16,-1-4-1 0,-3-6 4 15,-4 0-1-15,-1-4 3 0,-4-4 3 0,-3-1-1 16,0-3 5-16,-3-2 1 0,-4-1 0 16,-5-1 3-16,-5 3-5 0,-4 2 2 0,-4 2 2 0,-1 6 1 15,1 4 7-15,-5 4 4 0,-4 6 1 16,-7 4 1-16,2 6-5 0,-4 4-1 0,-4 3-3 0,1 6 0 16,-3 4 0-16,1 7-6 0,2 4-1 15,2 6-3-15,3 2 4 0,2 5 5 0,8 5 1 16,-1 2 2-16,8 2-3 0,-1 2-4 15,9 1-3-15,3-3 0 0,4 4 1 0,-2-1 0 16,4-1 1-16,-2 2-9 0,1 2-16 16,0 3-25-16,0 0-43 0,0 0-69 15,1 0-137-15,-7-16-461 0,-1-11-886 0</inkml:trace>
  <inkml:trace contextRef="#ctx0" brushRef="#br0" timeOffset="262005.8139">33235 10347 1956 0,'0'0'-199'0,"0"0"-391"0,0 0-577 0</inkml:trace>
  <inkml:trace contextRef="#ctx0" brushRef="#br0" timeOffset="264214.2436">33370 7712 671 0,'0'0'100'15,"0"0"-33"-15,0 0 35 0,0 0 21 0,-80-136 20 16,58 100 7-16,-5-1-23 0,-1 2-10 0,-2 0-15 16,-3 2-6-16,-4 1-12 15,-3 2-8-15,-13-5-3 0,-10-2-3 0,-10 0 7 16,-5 4-25-16,8 8-6 16,2 7-7-16,4 7-10 0,-5 3 18 15,0 3-3-15,-4 4-3 0,-6 1-2 0,-1 5-1 0,-5 7 2 0,0 0-1 0,-3 5 4 16,4 5 0-16,-1 3-3 0,-1 3-1 0,-3 4-9 15,3 5-3-15,-2 1-5 0,4 3-8 0,1 4 5 16,3 4-3-16,3 1-1 0,1 7 2 0,-2 1-6 16,-2 1 2-16,-2 5-1 0,-1 0 1 15,0 2 1-15,1 2-1 0,3 2 2 16,1 3 5-16,5 2-2 0,1 6 4 16,0 1 0-16,1 5-1 0,1 1 0 0,4 3 0 0,5 0 1 15,4 5-2-15,5 1-1 0,5 3-1 0,6 2-2 0,4 1-4 16,4 1 2-16,5-1-2 15,1 3-2-15,6 1 5 0,2 2-8 0,1-2 3 0,7 0 1 16,2-1-4-16,3-1 9 0,1-1-5 16,5-1 1-16,1-1-1 0,1 0-5 0,7-1 0 0,5-4 0 15,1-2 1-15,5 0-2 16,2-3 3-16,6 3-2 0,2-5 1 0,2 0-2 0,6-1 1 16,4-7-1-16,0-1 3 15,5-2 3-15,3-4-5 0,5-3 2 16,7-5-2-16,6-3-3 0,2-4 10 0,5-6 3 15,3-5-1-15,4-4 8 0,3-8-9 0,6-7 1 0,8-6-2 0,3-6-5 16,3-8 6-16,1-6-2 0,-2-4 1 0,-3-1-1 16,0-11-4-16,1-5-2 0,0-3 1 15,0-9 0-15,-3-4 2 0,-4-7 1 0,-4-4-3 16,-1-7-4-16,-6-2 6 0,2-6-2 0,-3-4 0 16,0-5 7-16,-2-3-13 0,-5-4 1 15,-1-3-4-15,-5-6-4 0,-14 8 8 0,-4 8 0 16,-8 6 22-16,-9 3 0 0,3-8-3 0,2-7-5 15,-1-6-17-15,0-11 0 0,1-7 3 0,-2-5 5 16,-2-6-3-16,-5-1 0 0,-6-2-1 16,-1-2-2-16,-6 0 3 0,-5-1-1 15,-4 0 1-15,-3 1 4 0,-4-1-8 0,-5 2 7 0,-3 0-1 0,-7 2 1 16,-1 0 4-16,-7 2-7 0,-5 4 0 16,-2 1-4-16,-5 1 0 0,-5-3 5 15,-16-16 2-15,-11-13 3 0,-13-4-22 0,-4 7-5 16,5 25-1-16,7 19-4 0,2 13 18 0,-3 5 6 15,-6 6 0-15,2 1 1 0,-6 7-3 0,-2 6 0 16,-2 5-6-16,2 9-9 0,0 6-11 0,-1 6-24 16,-3 8-36-16,-3 6-75 0,-2 7-194 15,20 3-900-15,26 0-538 0</inkml:trace>
  <inkml:trace contextRef="#ctx0" brushRef="#br0" timeOffset="265544.3235">30833 10324 760 0,'0'0'112'0,"0"0"-10"0,0 0-41 16,0 0-25-16,0 0-25 0,0 0-28 0,0 0-41 15,0 0-59-15,0 0-43 0,0 0-7 16,0 0 31-16,0 0 57 0,-6-34 51 0,6 34 31 15,0 0 11-15,-1 0-3 0,1 0-11 0,0 0-30 16,-1 0-103-16,1 0-52 0,-1 0 185 0,0 0 0 16,-2 0 0-16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1-26T16:11:11.06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1092 2477 0 0,'0'0'365'0,"0"0"47"0,0 0-63 0,0 0-3 15,0 0-16-15,0 0-26 0,0 0-38 0,0 0-54 16,0 0-47-16,-131 6-20 0,121-14-24 15,1-3-17-15,3-1-19 0,1-5-35 0,3-4-17 16,2-2-13-16,8-9-10 0,7-2 2 16,9-5-6-16,3-6-1 0,9-3 4 0,4-4-5 0,4-1 3 15,6-3-1-15,-1 0 0 0,-1 0 0 16,6-9-5-16,-2-5 3 16,-5 0 2-16,-13 10 6 0,-14 15 4 0,-12 15 3 0,-7 10 1 0,-1 6-4 15,-1 6 4-15,-5 2-7 0,2 4-10 16,-4 2-6-16,-1 0-6 0,-1 3 2 0,0 6 6 15,-5 4 1-15,-2 3 0 0,-3 2-5 16,2 5-1-16,3 3-3 0,0 1 5 0,8 3-1 16,2 1 5-16,5 2 5 0,9 0-1 0,14 14 2 0,15 3-10 15,11 9-5-15,5-4 5 0,-4-5 0 0,-2-8 8 16,-7-5 7-16,-6-2-7 0,2-1-2 16,-11-4-2-16,-3-3-6 0,-7 1 6 0,-4-4 2 15,-6 5 0-15,-5-4 3 0,0-2-4 16,-5 0 1-16,-10-2 4 0,-3-1 1 0,-7-2 2 15,-2-1 1-15,-9 0-3 0,1-1-4 0,-1-1 2 16,-2-3 1-16,5-2 1 0,4-3 8 16,5-2 3-16,5-3-2 0,-3 1-3 0,0-3-11 15,2 0-14-15,-2 0-14 0,1-3-26 0,1-4-39 16,5-5-87-16,6-4-192 0,3 1-668 0,1 4-640 16</inkml:trace>
  <inkml:trace contextRef="#ctx0" brushRef="#br0" timeOffset="218.8018">1988 1588 1888 0,'0'0'420'16,"0"0"-191"-16,0 0-18 0,0 0-55 0,0 0-40 15,0 0-36-15,0 0-39 0,0 0-25 0,0 0 0 16,0 0 12-16,0 0 9 0,0 0 2 16,37 130-6-16,-26-90-12 0,0 2 2 0,3 3-2 15,0 4-1-15,-1 2 3 0,1 2-5 16,1 2-2-16,-2 2 0 0,2-1-5 15,-3 1-7-15,-1-3-12 16,0 0-34-16,-1-7-55 0,-3-4-59 16,0-4-93-16,-2-7-183 0,-3-8-571 15,-1-13-493-15</inkml:trace>
  <inkml:trace contextRef="#ctx0" brushRef="#br0" timeOffset="930.1934">1973 2227 1676 0,'0'0'186'16,"0"0"25"-16,0 0-20 0,0 0-12 0,0 0-28 15,84-128-38-15,-55 105-32 0,2 0-30 16,5 3-22-16,3 0-1 0,3-1-4 0,-1 2 0 0,2 1-7 16,0 0-8-16,-2 2-2 0,-1 2-4 15,-5 1 8-15,0 3-2 0,-9 2 0 16,-2 3-6-16,-10 3-4 0,-4 1-9 0,-1 1 0 15,-6 0 0-15,2 3 3 0,-3 6 9 0,-1 0 2 0,-1 7 0 16,0 4 5-16,-7 1 2 0,1 4 5 16,-2 2 0-16,0-2-4 0,5 1-4 0,0-2-3 15,3-3 1-15,4-3 5 0,6-4 4 0,9-4 8 16,2-4 9-16,10-3 4 0,6-3 1 16,6-4-2-16,6-7-4 0,3-7-6 15,1-2-3-15,-1-4-7 0,-5-3-2 0,-4-2-4 16,-2-1-8-16,-7-3 3 0,-1 0 1 0,-8-1-4 15,2-2 9-15,-8-3-8 0,-4 0-1 0,-2-4 5 16,-6-1-6-16,0 0 6 0,-7-2-3 0,0 1-1 16,-7 6 2-16,-3 2-1 0,0 8-2 15,-2 5 4-15,1 5 2 0,1 6 9 0,1 5 5 16,0 5-2-16,2 3-12 0,1 2-4 0,-3 10 2 16,0 7-6-16,-1 4 12 0,3 9-10 0,0 7-3 15,1 7 5-15,5 8-4 0,0 5 5 0,2 5 0 16,-1 4-2-16,0 5 0 0,3 4 2 0,-1 1-5 15,0 0 1-15,0-1-2 0,0-4 0 16,1-9 2-16,2-9-1 0,-2-13 3 0,3-12-4 16,-3-13 2-16,0-7 1 0,-2-7-1 0,1-3 23 15,-2 0 16-15,0-9-1 0,0-7-6 0,1-9-17 16,-1-6-15-16,0-8 0 0,0-5 2 0,0-4-6 16,0-4-6-16,3-3-4 0,5-5-9 15,2 0 3-15,3-3 4 0,4 3-1 0,1 5 11 16,4 8-8-16,-1 7-1 0,1 8-2 15,-1 8-6-15,2 7 3 0,-2 5-3 0,-1 3 4 0,-2 5 0 16,1 4 12-16,-1 0 5 0,-4 8-1 16,2 3 5-16,-1 4-6 0,-5 2 4 15,1 4 3-15,-5 2 3 0,-3 4 1 16,-3 3 1-16,0 2 1 0,-8 1-1 0,-4 2 1 0,-5-1 1 16,0 0 1-16,-3-4-5 0,0-2 2 0,-1-4-3 15,0-4 1-15,2-2 5 0,-1-3-4 0,-1-1 3 16,3-4-1-16,0 0-4 15,2-3 3-15,-1-3-8 0,2-2-11 0,-1-2-28 16,3 0-53-16,0-6-99 0,6-1-302 0,1 1-842 0</inkml:trace>
  <inkml:trace contextRef="#ctx0" brushRef="#br0" timeOffset="1339.6625">3862 1251 1825 0,'0'0'990'0,"0"0"-811"0,0 0-32 16,0 0-37-16,0 0-25 0,0 0-19 16,0 0-21-16,0 0-33 0,0 0-2 0,0 0 16 15,0 0 10-15,0 0 7 0,-24 151-9 0,19-104-15 16,4 0-9-16,1-2 2 16,5-2-4-16,9-6 2 0,3-5-3 0,7-7 6 0,4-5 2 0,7-4-2 15,5-6 6-15,1-4-10 0,3-4-1 0,-3-2-2 16,-3-8-1-16,-5-2 0 0,-3-4-6 15,-7-3 4-15,-4-3-5 0,0-4 2 0,-7-5 6 16,2-1-5-16,-4-5-2 0,-3 2 5 16,1-2-5-16,-5 0 1 0,1 5 4 0,-3-1-2 0,-1 3 3 15,0 5 3-15,0 6 3 16,0 6 10-16,0 4 4 0,0 3 5 0,-1 2-3 0,1 2-10 16,-1 0-13-16,0 2-14 0,-2 8-3 0,1 5-2 15,-4 10 9-15,-1 4 7 0,0 4 2 16,0 5 2-16,1 5-7 0,-1 3 0 15,1 7 4-15,-2 3-1 0,1 5 7 0,-3 2-8 0,0 2-10 16,0-1-28-16,3 3-34 0,-1-5-30 16,2-2-48-16,1-4-53 0,-1-2-118 0,1-14-404 15,1-15-930-15</inkml:trace>
  <inkml:trace contextRef="#ctx0" brushRef="#br0" timeOffset="1696.9326">1255 3328 2973 0,'0'0'24'16,"0"0"25"-16,0 0 7 0,0 0 31 15,-143 6 21-15,119-5 7 0,7 2-8 0,6-4-24 16,10 1-20-16,3 0-19 0,16-6-12 0,8-6-6 15,32-8-7-15,30-10 7 0,32-14-10 0,28-6-7 16,10-1 0-16,-1 1-10 0,-1 4 10 16,2 1 4-16,4 0-6 0,-1 2 1 0,3-1-1 15,-4 2-8-15,-3 2 8 0,-3-1-7 16,-6 5 2-16,-5 0 3 0,-7 3-5 0,-9 3 2 16,-10 3-2-16,-10 1 2 0,-11 5-4 0,-10 4 4 15,-15 3 2-15,-14 4-4 0,-13 4 7 0,-19 3-8 16,-9 0-1-16,-12 3 0 0,-4 0-15 0,-13 4 7 15,-9 4-7-15,-9 3-10 0,-12 3-2 16,-10 4-26-16,-10 2-24 16,-6 1-36-16,-7 3-61 0,-2 0-117 0,19-4-438 0,16-7-949 0</inkml:trace>
  <inkml:trace contextRef="#ctx0" brushRef="#br0" timeOffset="2060.2413">1154 3859 2271 0,'0'0'116'0,"0"0"-8"0,0 0 10 0,0 0 7 15,0 0 24-15,0 0 22 0,0 0-8 16,0 0-20-16,0 0-28 0,0 0-29 0,0 0-25 16,0 0-18-16,0 0-20 0,0 0-2 0,25-24-3 15,51-2 0-15,25-8-12 0,19-5-7 16,1 1 0-16,0 1-3 0,2-2 18 0,3-1-4 15,8-1 3-15,7-2-1 0,7-1-4 16,-3-1 1-16,4 2 0 0,-6 0 1 16,-8 2 1-16,-4 0 0 0,-2 1 1 0,-9 0 0 0,-4-2 1 0,-6 4 1 15,-8 3-2-15,-7 2-2 0,-9 4 0 16,-12 3-2-16,-7 3-1 0,-10 2 2 0,-8 5-2 0,-8-1 1 16,-11 5 0-16,-7 3-1 15,-12 4 2-15,-5 1-3 0,-5 4 2 0,-1 0-2 16,-4 0-8-16,-4 0-5 0,-7 7-17 0,-9 4-29 15,-9 9-42-15,-13 7-98 16,10-6-488-16,8-3-1155 0</inkml:trace>
  <inkml:trace contextRef="#ctx0" brushRef="#br0" timeOffset="4330.7613">5919 1666 2575 0,'0'0'151'0,"0"0"25"0,0 0-13 0,0 0-22 0,0 0-31 16,0 0-30-16,0 0-36 0,0 0-25 0,0 0-10 16,0 0-15-16,0 0 5 0,0 0 1 15,-2 9 0-15,9 23 14 0,2 7-3 0,1 9 4 16,0 9 4-16,0 9 1 0,-2 9 3 16,1 8-8-16,-6 6 0 0,2 3-3 15,-2 1 1-15,-3-1 4 0,0-2-4 16,1-5-2-16,-1-5 0 0,1-5-9 0,-1-7 5 0,0-11-3 15,1-12-4-15,-1-13 10 0,3-11-14 0,-1-9-6 0,-2-7-2 16,0-5-7-16,0 0 5 0,0-13-23 16,-3-9-20-16,-2-8-15 0,-5-10-6 0,0-7 19 15,-3-9 8-15,-5-5-4 0,-5-4-6 0,-5-6 2 16,-2-5 6-16,-2-8 14 0,-3-5 17 0,-2-3 7 16,-1-3 8-16,-3 1 10 0,2 2 0 0,3 6-1 15,2 3 8-15,7 5-6 0,8 0 3 16,6 7 4-16,9 4 0 0,3 8 5 15,16 5 5-15,6 11 3 0,3 9 1 0,-1 8 8 0,5 5-4 16,3 1-3-16,4 5 0 0,7-1-13 0,3 2 0 16,5 5-1-16,1 4-6 15,13 6 1-15,7 7-3 0,3 17-10 0,-2 7 3 0,-19 10-4 0,-13 4 1 16,-14 7 7-16,-7 4 3 0,-7 7 4 0,-6 5 4 16,-6 6 4-16,-10 2 1 0,-9 0 1 15,-4-2 0-15,-6-4-7 0,-2-6 0 16,0-9-3-16,0-12-1 0,1-4 6 0,-1-7-2 0,2-4 3 15,-1-4-6-15,2-5-4 0,6-2-4 16,1-5-19-16,8-5-15 0,4-5-29 0,5-3-63 16,4-6-166-16,0-4-523 0,0 4-840 0</inkml:trace>
  <inkml:trace contextRef="#ctx0" brushRef="#br0" timeOffset="4980.4569">6571 1739 948 0,'0'0'420'15,"0"0"-269"-15,0 0 65 0,139-34 33 0,-107 30-5 16,-4 4-46-16,-2 0-64 0,-1 5-56 16,-2 6-27-16,0 4-13 0,-2 6-12 0,2 3 1 0,-4 5 2 15,-1 4-1-15,-3 4-1 0,-3 4 5 16,-6 6 3-16,-3 3-2 0,-2 3-2 0,-8 1-4 16,-5 1-6-16,-5 0 2 0,-2-3 1 0,-4-3-8 15,2-8 2-15,0-5-1 0,-2-10-5 16,4-6 12-16,0-8-1 0,7-3 9 0,-2-7 13 15,4-2 0-15,3 0 1 0,-2-7-13 0,7-5-16 0,-1-6-15 16,3-4-12-16,3-4-8 0,8-5-3 16,2-3 6-16,7-1 0 0,6-3 3 15,1-2 2-15,8 2-4 0,-1 2 4 0,-1-1-1 0,4 3 5 16,-6 5 7-16,0 2-3 0,0 3 3 16,-3 3-3-16,-7 3 0 0,0 4 5 15,-6 3 2-15,-5 2 5 0,-4 2 3 0,0 4 3 0,-5 2 1 16,0 0-3-16,-1 1-6 0,0 0-13 0,0 0-15 15,0 3-13-15,-4 4 0 0,0 5 11 16,0 3 16-16,-2 3 12 0,-2 5 4 16,2 1-5-16,-1 0-5 0,5 0-2 0,2-3-7 15,0-1 10-15,4-3 1 0,7-2 5 0,5-2 5 16,5-3-1-16,0-3 5 0,9-3 1 0,1-3 2 0,7-4-2 16,-4-8-2-16,4-3 0 0,-4-4-3 15,-2-1 2-15,1-5 2 0,-8-1 5 16,-2-1 5-16,-4 1-4 0,0-5 2 0,-7 1-6 15,-1-2-12-15,-4 0 5 0,-5 0-4 0,2 0-2 0,-4 2 4 16,0 3-3-16,-5 3 0 16,1 1-2-16,-3 7 2 0,3 2-2 0,-2 6 4 0,3 2 4 15,2 3-9-15,-1 2-6 0,-1 0-17 16,2 8-8-16,-6 7 10 0,2 7 5 0,-6 8 14 16,2 7 7-16,0 8-6 0,-1 6 3 0,8 9 4 15,-3 5-5-15,3 9 5 0,2 9-4 0,-1 6-3 16,1 7 8-16,-1 4-3 0,-1 3 4 0,-5-3-3 15,4 4-2-15,-5 1 1 0,1 1 1 16,2-2-1-16,-1-2-2 0,3-5-1 0,1-6-3 16,0-8-3-16,4-9-6 0,-2-7-10 0,3-10-21 15,5-10-35-15,0-11-45 0,3-10-57 0,0-10-98 16,-5-10-354-16,1-5-1005 0</inkml:trace>
  <inkml:trace contextRef="#ctx0" brushRef="#br0" timeOffset="5681.4156">7837 2328 2227 0,'0'0'198'0,"0"0"-118"0,0 0 12 0,0 0-11 0,23-118 7 16,-10 98 3-16,4 0-16 0,2 1-14 15,1 1-26-15,3 2-19 0,8 2-11 0,4 2-3 16,3 3 0-16,2 0-1 0,5 3 2 0,-2 2-2 15,-1 1 2-15,-2 2 1 0,0 1-2 0,-6 0 0 16,-4 0-2-16,-1 3-1 16,-9 0-4-1,-3 3-3-15,-7 0-5 0,-4 4 0 0,-1 1 6 0,-5 4 5 0,-6 4 8 16,-5 5 7-16,-4 4 5 0,-9 2 6 0,-3 5 1 0,-7 1-1 16,2 0-2-16,1-1-9 0,-1 0-5 0,5-6-1 15,6-1-6-15,7-7 1 0,4-4 1 0,3-1-4 16,7-2 1-16,0-5 2 0,9-2 6 15,8-1 14-15,7-5 12 0,8-1 5 0,9-1-3 0,8-7-12 16,1-4-7-16,2 0-7 0,0-3-1 0,-3-3-1 16,2 0-3-16,-3-3-1 0,-5-3-3 15,-3 0 0-15,-3-5-2 0,-6 0 2 16,-5 2 2-16,-3-2 1 0,-5 2 2 16,-4 2-1-16,-6 3-1 0,-2-2 2 15,-5 5-3-15,-1 0 2 0,-3 4-2 0,-4 3-1 0,-1 1-2 0,2 3-3 16,0 2 0-16,0 4-2 0,1 2-8 15,-1 1-2-15,-1 10 0 16,-4 5 2-16,0 4 9 0,1 6 4 0,0 2 0 16,3 1 0-16,6 0-1 0,1 0 0 15,7-2-1-15,7-2-1 0,7-4 4 0,5-6 1 0,6-2 2 0,4-7 5 16,5-3 0-16,3-3-2 0,1-10 1 0,-2-5-2 0,5-3-2 16,-7-5 2-16,-1 1-1 0,-4-6 2 15,-4-1 2-15,-7-3 0 0,1-5 2 16,-4-3-2-16,-1-6 1 0,-2-2 0 0,-4-2-3 0,-1-3 3 15,-3 1-5-15,-2 2 1 0,-4 2-1 0,0 3 1 16,-4 8 9-16,0 4 5 0,-1 7 14 16,0 7 7-16,0 7 3 0,-1 5-2 0,0 5-13 15,-1 2-16-15,0 0-22 0,1 4-19 0,0 8 3 16,-2 11 3-16,-3 6 15 0,2 9 14 16,-3 6-3-16,4 7 1 0,-2 3-3 0,3 5 2 15,0 4-2-15,0 3 1 0,-2 5-1 0,2 0-4 16,-1 2-4-16,-3 1-19 0,3-2-39 0,-5-5-49 15,4-7-80-15,-4-8-159 0,0-14-640 0,5-15-696 16</inkml:trace>
  <inkml:trace contextRef="#ctx0" brushRef="#br0" timeOffset="5846.4729">9231 2022 2974 0,'0'0'98'0,"0"0"-32"0,0 0-34 0,0 0-18 0,0 0-1 0,0 0 2 16,142-80 1-16,-98 68-9 0,11 2-4 0,1 3-5 16,10-1-37-16,2 2-64 0,4-1-127 15,-16 3-390 1,-19 1-990-16</inkml:trace>
  <inkml:trace contextRef="#ctx0" brushRef="#br0" timeOffset="7059.4053">11119 1374 1782 0,'0'0'197'16,"0"0"19"-16,0 0 6 0,0 0-38 0,0 0-26 0,-129-62-45 0,116 62-43 16,-2 5-34-16,-2 8-14 15,-6 8 6-15,-1 4 10 0,-2 9 7 0,0 6 2 0,0 4 0 16,2 7-5-16,1 8-1 0,0 3-1 0,1 5-8 16,2 5-3-16,1-1-8 0,5 1-8 15,1 1-5-15,5-5-5 0,8-8 1 0,1-4 5 16,16-9-5-16,4-4 3 0,11-5 1 0,10-7 2 15,8-4 10-15,10-8 3 0,9-5-2 0,7-7-4 16,1-7-6-16,4 1-9 0,-1-10-1 0,-3-8-2 16,1-1-3-16,-4-5 4 0,-3-4-7 0,-2-1-1 15,-5-2-3-15,-4-2-2 0,-9-3 4 16,-1 0 2-16,-9-2 2 0,-3-1 3 16,-5-3 3-16,-10 1 0 0,-4 2 5 0,-5 0-1 0,-5 1-2 15,-2 3-1-15,-7 3-3 0,0 2-2 0,-4 6 1 16,-6 0-1-16,-2 2 3 0,-3 1 2 15,-5 6-7-15,-1 0-1 0,-8 2-3 0,-1 4-1 16,-2 3 5-16,-7 5 4 0,-2 0-1 16,-5 3 4-16,-1 6 0 0,-6 5-6 15,0 0 7-15,2 6-1 0,2 2 1 0,6 2 2 0,2 2-2 16,7 2-4-16,7 4 1 0,5-1 1 0,6 3 1 16,6 1 4-16,3-1-9 0,9-2 0 0,-2-1-4 15,10-3-4 1,6-4 10-16,7-3 4 0,7-6 1 0,6-5 9 15,6-5-2-15,7-5-3 0,5 2 2 0,1-11-7 0,4-1 2 0,-6-4 0 16,2-3-2-16,-5 0 1 0,-4-4 0 0,-1 0-1 16,-5 0 5-16,-4-1 4 0,0 3-7 0,-5-2 1 15,-2 4-9-15,-3 2-4 0,-4 1 6 0,1 3 2 16,-7 1-3-16,0 2 4 16,-2 4-5-16,-2-2-4 0,-2 3 0 0,-1 2-7 0,0 1 3 15,2 0 3-15,-1 6 2 0,3 2 4 0,1 3 2 16,0 2-1-16,2 2 3 0,1 1 2 15,-2 2-4-15,-2-1 2 0,3-1-3 16,-5 1-7-16,-1-1 5 0,-1 0-2 0,-3-3 3 16,2 1 4-16,-2-3-1 0,-2-3-3 0,-2-1 0 15,0-3-4-15,1-1 0 0,-2-1-2 0,1-2 0 16,-2 0 2-16,1 0 0 0,0 0 4 16,3-5-9-16,2 0-4 0,4-5-2 0,1-2-1 15,4-1 7-15,-1-1 2 0,2-1 0 0,-1 0-2 16,4-3-1-16,-1 0 1 0,1-1-11 0,1 3 1 15,-3-1-1-15,2 3-4 0,-3 2 11 0,-1 3 0 16,0 2 3-16,0-1 3 0,0 1-4 0,1 0-6 16,4 3-2-16,2-1-3 0,5 1 4 15,0 2 7-15,1-1 0 0,6 1 1 0,0-1 6 16,2 0-1-16,5-1 5 0,4 1 4 0,6-3-1 16,0 0 0-16,7-1 0 0,-4 0-4 15,2-4 3-15,-3-1 2 0,-2 1 6 16,-6-4 5-16,-2-2 0 0,-5-3 0 0,-1-3 2 0,-6-4-3 0,0-4 2 15,-2-4 4-15,-7-2-1 16,-1-3 3-16,-7-1-1 0,-4 0-2 0,-4-2-3 16,-5 6 0-16,-1 6 2 0,-1 5 12 0,-1 3-2 0,-7-1-2 15,1 2 9-15,-3 0-1 0,0 1 3 0,0 2 3 16,0 3-11-16,0 4-13 0,1 2-5 16,0 6-17-16,-1 3 2 0,-5 11 7 15,-5 15-5-15,-5 14 14 0,-2 13-9 0,1 8-4 16,6 3 9-16,1 6 2 0,6 5 2 0,-3 6-1 15,5 4-5-15,-4 5-1 0,4 3 3 0,0 1-3 16,-1 3 1-16,3-2 0 0,1 1-4 0,0-4 4 16,1 1-1-16,1-5-3 0,-1-3 5 0,1-5-1 15,-2-1-1-15,2-7-2 0,-1-6-7 16,3-7-11-16,0-8-18 0,1-10-18 0,3-10-23 16,-1-10-22-16,-1-8-13 0,1-7 19 0,-2-5 28 15,3-5-29-15,-2-13-59 0,-2-5-167 16,4-12-271-16,1-10-159 0,-1 10-89 0,1 8 526 15</inkml:trace>
  <inkml:trace contextRef="#ctx0" brushRef="#br0" timeOffset="8229.1848">13445 1827 1035 0,'0'0'386'0,"0"0"-49"0,116-64-154 0,-64 50-37 0,-3 7-11 0,-2 7-22 0,-1 3-17 15,-1 7-26-15,1 6-21 0,-4 7-13 0,-2 5-9 16,0 4-4-16,-8 6-5 0,-2 2 4 15,-8 4 1-15,-2 1-2 0,-5-2-2 0,-6 0-7 16,-5-1-4-16,-3-2 0 0,-2-1 1 0,-10-4-1 16,0-2-11-16,0-6-6 0,0-9-4 15,3-7 13-15,2-6 50 0,3-5 11 0,-1-5 4 0,0-8-13 16,3-8-49-16,1-7-9 0,0-5-5 0,9-5 3 16,2-5 6-16,8-3 1 0,1-8 6 15,2-3-5-15,6-8 3 0,2-4 1 16,0-9-6-16,3-4 4 0,0-5-3 0,3-4 0 15,-4 13-3-15,-4 6 1 0,-4 13 6 16,-2 9 0-16,0-3 16 0,3-1 19 0,-3 3 10 0,1-3 12 0,-3 5-1 16,0 2 12-16,-2 7 1 15,-6 9 2-15,-2 6 2 0,-1 6-31 0,-8 7-28 0,1 6-56 16,-2 6 0-16,0 5 5 16,-3 10 12-16,-8 10 34 0,-1 7 1 0,-6 16-1 15,-7 26 2-15,-9 25 6 0,0 18-15 0,0 6 0 0,7-11-3 16,9-12 9-16,9-16-5 0,7-5 3 15,2-9-4-15,11-11-4 0,3-6 5 0,7-6-5 16,3-8-2-16,5-8-1 0,-3-7 0 0,10-8 2 16,-2-9 7-16,3-7-2 15,3-3 8-15,0-11-3 0,-3-8 5 0,5-4-3 0,0-9-5 0,0-3 0 16,-1-4-7-16,-1-3 4 0,-3-4-4 16,0-2-2-16,-6-3 2 0,0 2-5 0,-4-4 7 15,-6 6-4-15,-6 4 2 0,-2 6 3 0,-7 7 0 16,-1 6 7-16,-8 5-4 0,3 5 0 15,-1 7 3-15,-2 5 0 0,0 3-3 0,-2 2-12 16,0 6-11-16,-6 9 2 0,-7 7 2 16,-3 7 16-16,-4 8-2 0,4 1 1 0,1 7 3 0,5 4-7 15,0 1 6-15,5 1-2 0,3 0-2 16,1-2 4-16,2 0-4 0,3-6 2 0,2-2-1 16,4-7-7-16,6-4 4 0,8-5-9 0,1-4 6 15,7-6 3-15,6-2-5 0,5-5 11 16,6-4-6-16,3-2 2 0,3-2 3 0,3-3-6 15,-2-5 1-15,2-4-1 0,-2-2 3 0,-1-2 2 0,-3-5-3 16,-5 2 10-16,-1-5-13 16,-6 1 4-16,-3-1 1 0,-4 1-6 15,-6 0 14-15,-3-1-3 0,-2 2 1 16,-7 0-2-16,-2 1-3 0,-4 2 4 16,-4-2-3-16,0 0-1 0,0 2 0 0,-4 3-4 15,-3 2 4-15,-2 0 2 0,-1 3 1 0,0 2-1 0,0 2-4 16,-1 2-8-16,-2 5-1 0,-4 0 4 0,-3 5 1 15,-2 5 7-15,-1 5 0 0,-2 3-7 0,4 1 4 0,2 3-2 0,6 3 0 16,0-1 4-16,3 0-2 0,3 3-2 0,4-1 2 16,4 1-4-16,-1 0 5 0,9-3-2 15,3-1-1-15,9-3-1 0,2-4-5 16,6-5 2-16,3-5 1 0,4-2 2 0,-3-4 3 16,3-6 3-16,-1-2 3 0,1-6-6 0,-2-1 1 0,-1-1 0 15,-3 0-2-15,0-1 5 0,-3-2-2 16,-2 3-4-16,2 0 4 0,-4 4-5 0,-1 1 1 15,-2 3 2-15,0 1-7 0,-3 4 2 16,-3 2-5-16,1 1-2 0,-2 0 1 0,-2 3-1 0,-1 2 4 16,0 4 2-16,0 1 4 0,-3 3-1 15,-1 1 0-15,2 1 0 0,-3 3 1 0,-1-2 3 16,-3 2 0-16,1-2-1 16,2 2 1-16,-1-1-7 0,-3-1-6 0,3-1-8 15,1-6-10-15,-2 0 1 0,0-5-3 0,0-1 7 16,4-3 13-16,0 0 6 0,6-2 12 0,1-3 1 0,2-4 1 15,3 0-7-15,2-6 1 0,-1 2 2 0,2-4-2 16,-1 1 3-16,-1-1-3 0,1-3-1 16,2 2 0-16,-1-2-4 0,5 3 2 0,-3 2 3 15,-1 4 3-15,-4 1 9 0,-3 2-1 0,0 3 4 16,-2 2-1-16,2 0-6 0,-1 3 1 0,-2 1-4 16,4 4 0-16,-4 1 1 0,0 4-2 0,0 0-1 15,-2 3 3-15,4 1 0 0,-3-1 0 16,-1 2-1-16,0-1-3 0,2 1-1 15,-1-2-2-15,0-1 4 16,0-1-2-16,-1-3 7 0,2-1 2 0,2-2 3 0,-1-1 7 0,0-3-7 0,3-1 2 16,-2 2-1-16,3-2-8 0,-1-6 0 15,-1-1-12-15,-1-3-20 0,1 0-26 0,-2-1-55 16,-2-4-125-16,-1 3-416 0,-6 3-1033 0</inkml:trace>
  <inkml:trace contextRef="#ctx0" brushRef="#br0" timeOffset="8694.9611">17784 1019 1987 0,'0'0'1095'15,"0"0"-1004"-15,0 0-11 0,0 0-56 0,0 0-21 16,0 0-7-16,0 0-6 0,0 0 28 0,0 0 23 15,0 0 11-15,0 0 9 0,0 0-9 16,-26 122-17-16,13-50-8 0,-3 19-1 0,-2 12-13 0,1-6-2 16,-3-2 10-1,0-7-12-15,1 0 7 0,0-9-7 0,2-7-9 0,4-10 0 0,6-11-14 16,2-10-2-16,3-11-1 0,1-8-1 0,2-5 4 16,-1-8-10-16,0-4 1 15,0-5 9-15,0-3 7 0,1-11 4 0,2-5 3 0,3-9-6 16,3-3 1-16,3-7 3 15,1-3 1-15,6-2-4 0,3-3 0 0,2 1 1 0,5 0-3 0,3 4 5 16,1 2-5-16,1 3 6 0,3 2 3 16,-2 5-3-16,3 2 13 0,-3 7 1 15,1 2 6-15,0 7 7 0,2 3-6 0,1 5-3 0,1 3-4 16,2 3-5-16,-1 8-1 0,2 6-2 16,1 4-2-16,-6 7-2 0,-1 1 2 0,-3 4 1 15,-5 1 3-15,-2 1 5 0,-5 1-7 0,-2 0 0 16,-4 0-1-16,-3 2-6 0,-2-1 9 0,-3-1-9 15,-2-3-15-15,-2-5-7 0,-2-5-37 0,-2-6-23 16,1-4-35-16,-3-5-54 0,-6-5-97 16,2-1-637-16,1-2-743 0</inkml:trace>
  <inkml:trace contextRef="#ctx0" brushRef="#br0" timeOffset="8890.5035">17994 1062 2385 0,'0'0'227'0,"0"0"-65"0,0 0-9 0,0 0-60 16,0 0-11-16,0 0-34 0,0 0-44 0,0 0-17 15,0 0-17-15,0 0 2 0,0 0-4 16,0 0-60-16,0 0-110 0,0 0-301 0,115-21-814 16</inkml:trace>
  <inkml:trace contextRef="#ctx0" brushRef="#br0" timeOffset="9341.3887">19135 1642 3230 0,'0'0'106'0,"0"0"11"0,0 0-24 0,0 0-12 16,0 0-10-16,0 0-10 0,0 0-16 0,0 0-19 15,0 0-11-15,0 0-14 0,0 0-17 16,0 0 2-16,0 0 2 0,0 0 6 0,37 52 12 16,-26-12 2-16,0 4-4 0,0 3 0 0,-3-1 0 15,-2 2-3-15,-2-5 1 0,-3 0 2 16,2-2-5-16,-3-5 0 0,0-6-1 0,0-5-3 16,1-4 4-16,-1-6-3 0,0-5-2 0,0-3-6 31,0-3 1-31,-1-3 3 0,-1-1 5 0,0-6 3 0,1-6-3 15,-3-3 0-15,-1-5-5 0,-1-5 1 0,-2-1 3 16,3-2 0-16,0-4-1 0,4-1-3 16,1-3-9-16,4-1 3 0,4-1-4 0,5-4-2 0,1 2 8 0,4-3-5 15,0 0 4-15,4 4 4 16,2-2-4-16,-1 6 2 0,0 4-1 0,1 7-2 16,-2 6 0-16,-2 2-6 0,-4 8-1 0,1 3-10 0,-3 2-8 0,3 3-5 15,-1 4-1-15,1 6 9 0,0 4 8 0,-1 5 15 16,1 5 3-16,-4 3 5 0,0 3 2 15,2 2 0-15,-5 0 6 0,-1-2-1 0,0 3 1 16,-2-2-2-16,-2 0-21 0,1 1-44 16,-3 1-54-16,-2-4-76 0,1 0-120 0,2-4-232 15,-2-7-404-15,1-9-106 0</inkml:trace>
  <inkml:trace contextRef="#ctx0" brushRef="#br0" timeOffset="9699.5414">19928 1754 0 0,'0'0'0'15,"0"0"167"-15,0 0 229 0,0 0 43 0,0 0-59 0,124-103-112 16,-104 96-84-16,-3 2-65 0,1 4-43 0,2 1-13 16,-4 1 0-16,1 5 4 0,2 6-2 0,3 1 1 15,5 3-2-15,4 3-3 0,5 0-5 16,4 2-14-16,6-2-4 0,1 2-6 0,6-4-3 16,0-2 7-16,7-2 1 15,-4-6 2-15,0-3 1 0,-3-4-7 0,-2 0-1 0,-2-6 9 16,-1-4 25-16,-6-5 15 0,-2-1 8 0,-6-3-1 0,-2-4-18 15,-4-4-5-15,-7-6-6 16,-1 0-10 0,-4-3-10-16,-3-1-10 0,-7 2-4 0,-2 2 1 0,-4 2-2 0,-4 3-2 15,-4 4-2-15,-9 7-3 0,-3 1-4 0,-6 5-6 0,-10 7-3 16,-6 4-5-16,-7 2 1 16,-4 12 1-16,-6 6 5 0,2 4 0 0,1 9-3 0,6 0-2 0,5 6-2 15,9 5 1-15,10 1 0 0,10 3 4 0,8 0-4 16,8 0 1-16,19-1-1 15,11-2 0-15,11 3-4 0,12-2-11 0,12 2-19 0,11-4-45 16,2 0-69-16,2-1-140 0,-19-12-440 0,-21-11-990 0</inkml:trace>
  <inkml:trace contextRef="#ctx0" brushRef="#br0" timeOffset="10545.0607">4670 3669 1655 0,'0'0'369'0,"0"0"-67"0,0 0-81 0,0 0-52 16,0 0-59-16,0 0-33 0,0 0-30 15,0 0-27-15,0 0-19 0,0 0 11 16,0 0 21-16,0 0 23 0,0 0 15 0,0 0-2 16,96 24-9-16,-57-18-4 0,9-1-2 0,13-3-7 15,5 2-9-15,10-4-6 0,10 1-5 0,11 0-2 16,10-4-2-1,10-2-2-15,14-1-1 0,9-2-5 16,7 0-1-16,12-1-4 0,5-3 1 0,9 2-2 0,8-3 1 16,5-1 4-16,10 1-4 0,5-2 1 0,11 0 0 0,10-4-6 0,8 2 5 15,10-1 1-15,12-1 2 16,10 0 2-16,6 0-3 0,12 0 0 0,7 2 0 0,7-1-4 16,7 2 1-16,8 1-3 0,9 1 2 0,8 3 0 15,8-1 0-15,9 2 2 0,10-1-5 0,6 3 3 16,7 1-3-16,6-2 4 0,7 2-1 0,0 0 3 15,6 2 1-15,3-1 0 0,7 0-1 16,-1 1 4-16,0 1-1 0,0 2 2 0,-3-2 4 16,-3 3-9-16,-5 1 2 0,-5 3-5 15,-3-1-3-15,-6 1 0 0,-6-1 0 0,-8 2 0 16,-14-2 2-16,-8 1 1 0,-16 0-3 0,-12 1-5 16,-11 5 0-16,-12-2 0 0,-17 1 0 0,-16-1 0 0,-14 0 0 15,-19 3 0-15,-16-2 0 0,-19 0 0 16,-14-1 0-16,-22 2 0 15,-14-3 0-15,-21 0 0 0,-18-2 0 0,-19 0 0 16,-21 1 0-16,-14-4 0 0,-15 0 0 0,-9-1 0 16,-10 0 0-16,-4 0 0 0,0 0 0 0,0 0 0 0,0 0 0 15,0 0 0-15,-3 0 0 16,-3 0 0-16,-5 0 0 0,-1 0 0 0,-5-1 0 0,1 0 0 0,-3-1 0 16,0-1 0-16,1-1 0 0,2 4 0 15,1-1 0-15,1-1 0 0,-1 1 0 0,4-2 0 16,-2 2 0-16,-2-1-33 0,1 0-45 0,-5-1-41 15,-2-1-74-15,1 0-245 0,7 0-1184 0</inkml:trace>
  <inkml:trace contextRef="#ctx0" brushRef="#br0" timeOffset="37331.3369">5355 8028 1119 0,'0'0'646'0,"0"0"-389"0,0 0 25 0,0 0-41 0,0 0-26 16,0 0-36-16,0 0-66 0,0 0-45 16,0 0-36-16,0 0-15 0,0 0 11 0,0 0 9 15,-40 6 13-15,45 14 10 0,0 3-10 0,0 9-2 16,4 1-7-16,2 6-9 15,-1 4-1-15,1 5-9 0,4 4-2 0,0 3-3 0,1 4 1 16,1 0-2-16,2 2-1 0,1-2-2 16,-1-1-3-16,1-2-2 0,-3-5 0 15,-1-1-1-15,-1-6 1 0,-1-4-1 16,-4-3-1-16,1-5-4 0,-2-4 0 0,-4-4 3 0,-1-6 0 16,-1-3 2-16,-2-2 4 0,-1-6-5 0,2-4-1 0,-2-1 2 15,0-2 6-15,0 0 15 0,0 0 0 0,-4-6 0 16,-2-6-12-16,-3-4-10 0,-4-5-1 0,0-3-3 15,-1-5 2-15,-2-4-1 0,-3 0-1 16,0-8-1-16,0-4-2 0,-3-4 2 0,1-5 2 0,-1-6-1 16,0 0 8-16,-1-6-8 15,-1 1-1-15,2-5-1 0,0 3-4 0,1-3 6 0,-2 2 2 16,-1 1-1-16,5 3 1 0,0 3-5 16,2 4 0-16,2 2 1 0,1-1-1 15,5 6 4-15,3 1-3 0,2 1 2 0,3 1-4 0,1 1 2 31,1-4 0-31,8 0 1 0,2 0 3 16,7 2-5-16,3 3 0 0,0 4-1 0,2 2-2 0,5 5 3 16,-2 2 0-16,0 3 3 0,4 1-4 0,-1 4 1 0,2 1 0 0,-1 3-3 0,2 1 5 15,-2 3-1-15,5 2-1 0,0 4 1 0,-1 2-3 16,3 0 2-16,-3 5 0 16,-1 1-1-16,-2 2 1 0,-3 0-1 0,1 5 0 0,-1 3 0 15,-2-1 1-15,-1 1-2 0,-3 2-4 16,-2 0-6-16,2 3-12 0,-2-1-14 0,-2 1-17 15,-1 2-24-15,-3 3-27 0,-3 1-40 16,-2 4-46-16,-7 0-85 0,-1 1-237 0,1-4-670 0,-2-7-75 16</inkml:trace>
  <inkml:trace contextRef="#ctx0" brushRef="#br0" timeOffset="37893.7131">4685 8524 2112 0,'0'0'121'0,"0"0"16"0,0 0 10 0,0 0-10 16,0 0-5-16,0 0-5 0,0 0-14 16,0 0-10-16,0 0-5 0,0 0-20 0,0 0-22 0,143-45-14 15,-77 20-16-15,6-5-7 0,8-4-5 0,3-2-3 16,5-3-4-16,-1-1-2 15,3 1-2-15,3-1-6 0,-6 3-6 16,1 3-11-16,-5 1-24 0,-7 4-24 0,-3-1-26 0,-6 4-29 16,-6-1-19-16,-7 3-8 15,-6 2 9-15,-6 1 26 0,-5 3 35 0,-8 3 35 0,-7 2 22 16,-10 4 19-16,-3 1 24 0,-6 3 35 0,-3 0 37 16,0 3 26-16,-4 0 6 0,-6 2-18 0,-1 0-14 15,-5 2-14-15,-4 6-7 0,-2 3 4 0,-2 2-8 16,-4 5-8-16,0 2-7 0,0 5-11 0,1 0-4 15,-2 3-3-15,5 1-1 0,0 3-1 0,6 0-4 16,1 3-8-16,4-1-2 0,5 0-6 0,5 1 1 16,4-2-3-16,4-1-3 15,7-4-5-15,9-2 3 0,4-8 4 0,6-3 6 0,5-9 6 16,6-5-7-16,1-5-1 0,2-11-7 16,3-4-4-16,-5-4 3 0,-1-3 0 0,-3-4 2 0,0 2-1 15,-7-3-3-15,-2-1-1 16,-4 0-3-16,-6 0 4 0,-4 0-2 0,-6 0 2 15,-2 0 0-15,-7 3-5 0,-1-1 4 0,-5 0 0 16,-7 3 0-16,-2 2 3 0,-4 3-5 16,-3 4-2-16,-3 4 0 0,-4 2-7 0,-2 4 7 15,-2 5 1-15,-5 2 1 0,2 1 5 0,-3 3-8 0,-2 4 1 16,1 3-2-16,3 3-5 0,1 1 3 16,5 0-14-16,7 2-21 0,7 0-35 0,2 3-62 15,11-1-63-15,3 1-152 0,0-5-710 0,2-6-614 0</inkml:trace>
  <inkml:trace contextRef="#ctx0" brushRef="#br0" timeOffset="38394.9716">6672 7813 1297 0,'0'0'623'0,"0"0"-341"0,0 0-30 0,0 0-59 0,0 0-18 15,0 0-9-15,0 0-28 0,63-127-31 0,-36 112-26 16,-3 4-23-16,6 2-18 0,1 2-8 0,4 4-8 15,-1 3-9-15,1 2-4 0,1 7-2 0,-4 4-1 16,4 0-1-16,-3 5 1 0,0 0-4 16,-2 3 4-16,-1 0-2 0,-3 0 1 0,-5-1 2 15,-4 2-4-15,-4-3-2 0,-5 0 0 0,-1-2-3 16,-5-5 8-16,3-3 2 0,-5-2 5 0,-1-5 7 16,0 0 7-16,-1-2 5 0,-6 0-1 15,-1-4-1-15,1-4-12 0,-3-5-5 16,-1-2-6-16,0-4-4 0,4-2 0 15,-1-2-1-15,1-1 0 16,4-5 1-16,2-2-3 0,1-5 0 0,0-4-1 0,3-6-6 0,4-2 5 0,2-4 1 0,1 2 0 16,1 0 2-16,1 4-4 0,-1 4-1 15,3 7-6-15,-2 4-3 0,-1 6-10 0,2 7-15 16,-3 3-22-16,7 4-32 0,-4 5-36 0,7 2-52 16,-1 3-87-16,3 1-229 0,-3 0-547 15,-8 0-454-15</inkml:trace>
  <inkml:trace contextRef="#ctx0" brushRef="#br0" timeOffset="39469.9254">7909 7027 1771 0,'0'0'425'0,"0"0"-112"0,0 0-100 0,0 0-24 0,0 0-39 15,0 0-38-15,0 0-45 0,0 0-24 0,0 0-14 16,0 0-10-16,-130 11-6 0,118 10-2 15,1 6 1-15,1 4 5 0,-1 3 4 0,3 9 3 16,0 2-2-16,3 4 1 0,-1 4-5 16,5 2-2-16,1 5-2 0,0-2-6 0,1-1-3 15,9-1-1 1,0-6 0-16,8-3-1 0,1-11 0 0,5-6-2 16,7-8 1-16,5-8-4 0,4-9 1 0,6-5 0 0,1-10 0 0,0-7-4 15,4-5-1-15,-1-6-2 0,0-2-4 0,-3-4 4 16,-3-3 0-16,-4-2 1 0,0-1 3 0,-3-2 1 15,-4 0 2-15,-2 1-1 0,-2 1 2 16,-8 5 0-16,-2 1 4 0,-7 5 3 0,-3 4 6 0,-6 5-1 16,-3 5 1-16,0 0 1 15,-4 5-7-15,-7 2 4 0,-2 3 1 0,-1 3-1 16,-4 2-1-16,-5 3-2 0,-4 7-2 0,-4 4-2 0,0 4 0 16,0 0-2-16,-1 4 1 0,3 4 1 15,4-1-1-15,1 2 3 0,4-2-2 0,6 0-1 16,4-1-1-16,3 0-2 0,5-1-1 0,2-1-1 15,7-1 2-15,5-1 0 0,6-2 2 16,4-2 2-16,0-4-3 0,8-6 3 16,0-2-3-16,1-4-1 0,0-3 2 0,5-4-2 0,-5-6 1 0,-5-2 0 15,2-3-2-15,-6 0 1 0,0 0 0 16,-4-2 0-16,0 2 2 0,-6-2-1 0,0 2-1 16,-3 1 0-16,-1-2 0 0,-5-1 0 15,3 2 2-15,-4-1 0 0,-2 0-2 0,0 0 2 16,0 1-2-16,-2 1 3 15,-4 0 3-15,3 0-2 0,-4 0 1 0,3 2-2 16,-2 2-4-16,2 2 3 0,-2 5 0 0,4 0-2 0,1 3 5 0,1 2-8 16,0 1-7-16,0 0-14 0,0 1-9 0,0 8 7 15,2 2 5-15,7 3 17 0,-2 5 5 16,-1 2-4-16,3 1 0 0,3 0-2 16,1 0 1-16,0-1 2 0,0-1 2 0,3 0 2 0,-3-5-3 15,7-2 0-15,-2-2 2 0,2-5-2 16,3-5 5-16,-3-1-1 0,5-5 1 15,-2-5 2-15,-3-2-3 0,-2-2 5 0,-1 0-2 0,-4-2 1 16,-3-1 0-16,-1 0-2 0,-1-1-1 0,-2 0 2 16,-2-1 0-16,-2-1 0 0,3-2 0 0,-5-1-3 15,1-2-1-15,-1-1 0 0,2-2-1 16,-2-1 1-16,0-1 2 0,-2 0-2 0,2 2-1 16,0-1 0-16,2 2-2 0,-1 5 1 0,5 2 1 15,-2 2-2-15,5 1-1 16,2 6-5-16,0 0 0 0,5 6-4 0,1 3 3 15,1 2 3-15,1 4 2 0,1 7 5 0,0 5 0 0,1 5 0 16,-1 3-2-16,-1 5 2 0,1 1 0 0,-4-1 0 16,0 2 0-16,-4 0-3 0,2 0 2 15,-4 4 1-15,-4-2 0 0,2-1 1 16,-3 0-1-16,-1-1 0 0,-2-4 0 0,-1-3-2 0,4-6-1 0,-3-4-2 16,0-5 0-16,5-4-4 0,-3-5-9 15,5 0-14-15,1-7-30 0,3-6-31 0,4-3-18 16,0-8-11-16,-3-2 9 0,3-5 21 0,-4-2 23 15,-1-6 23-15,-2-3 23 16,0-4 12-16,6-5 7 0,-2-5 6 0,7-4 5 16,-1-2 6-16,-2 1 15 0,-2 1 16 0,-3 4 24 0,-6 7 28 15,0 8 19-15,-1 7 3 0,-4 10-9 16,-1 7-14-16,0 8-18 0,-1 3-12 0,0 3-19 16,0 3-18-16,0 0-20 0,0 7-12 0,0 7 0 15,3 6 2-15,0 8 8 0,1 4-3 16,0 7 0-16,2 3-2 0,0 6-5 0,-2 0 3 0,2 7 1 15,-3 1 0-15,0 4 1 16,4 0-3-16,-5 0-5 0,1 2-19 0,0-3-30 0,0-3-47 16,-2-6-69-16,-1-7-89 0,3-8-159 0,-3-13-571 15,1-8-639-15</inkml:trace>
  <inkml:trace contextRef="#ctx0" brushRef="#br0" timeOffset="39661.5219">9483 7051 2611 0,'0'0'242'0,"0"0"-74"0,0 0-20 0,0 0-30 16,0 0-19-16,0 0-26 0,0 0-30 0,0 0-19 15,58-116-11-15,-32 103-9 0,4-2-3 0,5-1-2 16,2 1-15-16,7-2-38 0,2 1-70 0,2 0-174 16,-10 3-663-16,-14 5-727 15</inkml:trace>
  <inkml:trace contextRef="#ctx0" brushRef="#br0" timeOffset="40693.2494">10683 6634 1765 0,'0'0'238'16,"0"0"-3"-16,0 0-46 0,0 0-2 0,0 0 8 15,0 0-20-15,0 0-29 0,0 0-30 16,0 0-31-16,0 0-32 0,0 0-25 0,0 0-20 15,0 0-6-15,0 0 0 0,-33-25 4 0,17 50 3 0,-2 2 5 16,-1 5 0-16,-1 2 1 0,4 0 8 16,-2 3-5-16,5 0-1 0,-2 0 2 0,2 2-9 0,3-4 0 15,2-2-2-15,3-2-4 0,3-5 2 16,3-3-3-16,0-4 1 0,8-4 4 16,2-2 2-16,4-2 5 0,4-4 0 0,2-2 1 15,8-3-6-15,1-1 3 0,2-6 0 0,6-4-5 16,0-5 4-16,1-2-6 0,2-1-1 15,1-3 1-15,-4-2-5 0,3-1 0 16,-4-2 1-16,-3 0-4 0,-1-2 6 0,-2-1-4 0,-5-2 0 16,-1 2 2-16,-5 1-1 0,-3 2 0 0,-3 2 2 15,-2 5-1-15,-4-1 1 0,-3 3 1 0,-2 1 2 16,-1 0 1-16,-2 1 3 0,0 2-4 16,0 1 0-16,-4 2-1 0,0 1-6 0,-1 2 7 15,1 1-2-15,-2 0-1 0,0 3 4 16,-2-1-6-16,2 3-2 0,-2 0-2 0,-4 8-4 0,1 3 5 15,-3 5 1-15,1 2-1 16,-1 2 3-16,1 3-1 0,5 0-1 0,0 0 0 0,3 0 6 16,3 1-6-16,1 1 0 0,1 1 3 0,2-1-7 15,9-3 5-15,0-5-2 0,11-3 0 0,3-6 8 16,5-3-6-16,5-2 0 0,4-2 2 16,4-6-9-16,0-4 7 0,2-4-1 0,-3-3-1 0,-1-1 2 15,-4-1-1-15,-4-3-2 0,-2 0 0 16,-3 0 3-16,-3-2-2 0,-1-2 2 0,-1 2 1 15,-3-3-4-15,-3 0 3 0,-3-2 0 16,-3 0 1-16,-5 0 8 0,-2 1-7 0,-3 2 1 16,-1 1 0-16,-2-1-6 15,-3 2 5-15,-4 3 0 0,2-1-2 0,-3 2 4 0,-1 2-1 0,1 2 0 16,0 4 0-16,-1 1 1 0,4 3 1 16,1 3 0-16,3 2 1 0,0 2-4 0,1 0-5 15,2 0-6-15,-1 5-1 0,0 6 4 0,1 5 1 16,0 5 5-16,1 1 0 0,5 5-4 0,3-2 3 15,6 1 0-15,3 2-3 0,3-3 8 0,5-1-5 16,2-4 0-16,5-2 1 16,3-5-5-16,3-5 2 0,3-6 0 0,-1-2-2 15,-1-4 3-15,0-6-4 0,-3-5 0 0,-3-4 1 0,-3-3 0 16,-1-1 3-16,-2-5 4 0,-2-1 0 0,-2-3-5 16,-3-3 6-16,-1-1-3 0,-5-2 1 0,3-2 5 15,-6-1-4-15,0 0 0 0,-2-1 1 16,-3 2-1-16,-7 1 4 0,0 3-1 15,-1 6 1-15,-7 5 2 0,-4 5 0 0,3 5 1 0,-2 4 0 16,-3 4 0-16,0 3-2 0,1 4-2 0,-4 1-3 16,-1 8-2-16,-1 4 1 0,0 6 0 15,2 5 1-15,2 4 0 0,4 6-2 0,1 3 0 16,5 2 0-16,1 0-2 0,5 0 2 16,-1 0 1-16,4-4-2 0,4 1 3 0,3-1-1 15,1-2 0-15,6-2-1 0,-3-1 1 0,6-3-2 16,0-3 1-16,0-2-3 0,2-4-2 0,-1-1 0 15,0-3-11-15,1-4-20 16,2-1-37-16,-2-3-81 0,2-3-156 0,-6-3-814 0,-7 0-629 16</inkml:trace>
  <inkml:trace contextRef="#ctx0" brushRef="#br0" timeOffset="40880.8266">12802 6063 3264 0,'0'0'141'0,"0"0"-17"0,0 0-21 16,0 0-24-16,0 0-17 0,0 0-20 0,0 0-19 16,0 0-14-16,0 0-7 0,0 0-10 15,0 0-7-15,0 0-11 0,0 0-28 0,0 0-64 16,-2-13-140-16,4 22-829 0,1-1-688 0</inkml:trace>
  <inkml:trace contextRef="#ctx0" brushRef="#br0" timeOffset="41411.0816">13828 6756 2220 0,'0'0'189'0,"0"0"-27"0,0 0-49 16,0 0-9-16,0 0-15 0,0 0-18 0,0 0-19 16,-126-16-10-16,100 23-3 0,1 2 2 0,-5 3 1 15,-4-1 0-15,-1 6 0 0,-4 1-2 0,-4 3 1 16,-6 2-2-16,-3 1-4 0,-10 3-1 15,-6 2-3 1,-8 3 1-16,-10 2-3 0,-7 2 1 0,-10 4-2 0,-10 1-2 16,-16 3-1-16,-6 3-2 0,-16 2 0 0,-12 1-2 15,-13 3-4-15,-11 5 0 16,-8-1 0-16,-13 3-2 0,-6 2 1 0,-8-2-3 0,-8 3-4 0,-3 2 0 16,-4-1-4-16,-6 4 4 0,0 0 1 0,-2 2 2 0,0 3 2 15,1-2-5-15,3 2-2 0,4-2-3 0,4-1 0 16,3-2 2-16,11-2 0 0,1-3-5 15,12-2 0-15,3-1 1 0,13-6 1 0,14-1 2 16,10-9-2-16,15-3 1 0,18-6-2 16,14-5 0-16,18-6 1 0,15-5 1 0,20-9 2 0,16-2 2 15,17-6 1-15,11-2-2 0,12 0-3 16,7-7-4-16,3-2-2 0,13-4-2 0,5 0-5 16,10-4-6-16,7 2-13 0,8-1-14 0,8 2-22 15,8 2-38-15,6-1-64 0,12 3-112 16,-22 1-395-16,-13 2-1034 0</inkml:trace>
  <inkml:trace contextRef="#ctx0" brushRef="#br0" timeOffset="42308.3912">14992 7274 2495 0,'0'0'82'0,"0"0"-10"0,0 0-29 16,0 0-31-16,0 0 2 0,0 0 1 0,0 0 11 15,-147-36 21-15,103 34 19 0,-6 2 21 0,-5-1 11 16,-3 1-4-16,-4 3-7 0,-3 0-14 15,0 4-11-15,-6 1-9 16,-1 1-9-16,0 3-9 0,-6 1-5 16,-4 1-5-16,-1 4-3 0,-3-1 2 0,0 2-2 0,-5 2 0 0,-1 2 4 0,-1 0-4 15,-6 4 0-15,-1-1-3 0,-3 3-8 16,-4 2 7-16,-1 1 0 0,-7 1 0 0,-3 0 1 0,-4-1-5 16,-4 2-1-16,-2-3-1 0,-4 2 1 15,0 2 0-15,-6-1-2 0,1 1 0 16,-5 1-2-16,-1 0 3 0,-1-1 3 0,-3 0 1 0,-1 1 3 15,-3 1-3-15,0 0-5 0,-3 0-1 16,1 4-2-16,-2 1 2 0,-2 1 2 0,-1-1-2 16,-1 2-2-16,-2 0-3 0,-2 0-1 0,0 1 0 15,0 0 3-15,-3 1-1 0,0 2-3 16,-1 2-3-16,1 0 0 0,-1 0 0 0,3 1 0 16,2 0 0-16,7 1 0 15,0-2 0-15,4 1 0 0,2-2 0 0,7-2 0 16,5-2 0-16,1-4 0 0,10-2 0 0,4-2 0 0,5-1 0 0,11-6 0 15,4 1 0-15,5-2 0 0,12-4 0 16,5-1 0-16,8-4 0 0,7-1 0 0,8-2 0 16,9-3 0-16,6-2 0 15,6-1 0-15,10-2 0 0,5-3 0 16,3-2 0-16,8-2 0 0,6-1 0 0,1-1 0 0,1 1 0 0,2-1 0 16,0 0 0-16,0 0 0 0,0 0 0 0,0 0 0 15,0 0 0-15,0 0 0 0,2 0 0 16,-2 0 0-16,1 0 0 0,-1 0 0 15,0 0 0-15,0 0 0 0,2 0 0 0,-2 0 0 0,0-1 0 16,0 1 0-16,0 0 0 0,0 0 0 0,0 0 0 16,0 0 0-16,0 0 0 0,0 0 0 15,0 0 0-15,0 0 0 0,0 0 0 16,0 0 0-16,0 0 0 0,0 0 0 0,0 0 0 16,0 0 0-16,0 0 0 15,0 0 0-15,0 0 0 0,0 0 0 0,0 0 0 0,0 0 0 0,0 0 0 16,0 0 0-16,0 0 0 0,0 0 0 0,0 0 0 0,0 0 0 15,0 0 0-15,0 0 0 0,0 0 0 16,0 0 0-16,0 0 0 0,0 0 0 0,0 0 0 16,0 0 0-16,0 0 0 15,0 0 0-15,0 0 0 0,0 0 0 16,0 0 0-16,0 0 0 0,0 0 0 0,0 0 0 16,0 0 0-16,0 0 0 0,0 0 0 0,0 0 0 0,1-1 0 15,0 1 0-15,2 0 0 0,2 0 0 0,-2 0 0 16,2 0 0-16,1 0 0 0,3 0 0 15,-4-1-5-15,0 1-86 16,-2 0-41-16,2 0-76 0,-5 3-206 0,0 1-850 0,0-2-526 0</inkml:trace>
  <inkml:trace contextRef="#ctx0" brushRef="#br0" timeOffset="63541.5429">18184 5702 350 0,'0'0'646'0,"0"0"-68"0,0 0-168 0,0 0-78 0,0 0-66 16,0 0-45-16,0 0-46 0,0 0-34 0,0 0-42 16,0 0-34-16,0 0-41 0,0 0-40 15,-10-102-11-15,9 109 8 0,0 7 17 0,-1 5 23 16,-1 6 13-16,0 7 0 0,-3 3-4 0,0 9-4 15,-2 3-1-15,-1 7-2 0,-1 8-4 16,-1 5 3-16,-1 3-4 0,-1 4-3 16,-2 3-3-16,1-4-3 0,1 0-3 0,1-1 0 0,-1-4-2 15,4-6 2-15,-1-4 1 0,4-8-2 16,0-8 0-16,0-10 1 0,3-7-3 0,2-9 1 16,0-7 2-16,0-5-3 0,1-1 18 0,0-3 10 15,-1 0 16-15,1-3 18 0,-2-4-17 0,-2-9-14 16,3-7-14-16,-3-4-26 0,-2-9 8 15,2-4 1-15,-2-5-2 0,-3-4 2 0,5-4-5 16,-3-6-1-16,5-3-2 0,1-3 5 16,0-5-4-16,2-4-1 0,4-5 2 0,6 0-8 15,-1-3 6-15,4-1-2 0,3 5 0 0,1 2 4 0,5 6-1 16,4 6-3-16,3 8 2 0,4 5-4 0,1 7-1 16,4 3 0-16,-1 8-3 0,2 4 0 0,2 6 0 15,-2 8 0-15,-3 6-1 0,-4 4-3 16,-3 5 1-16,-2 2 0 0,-3 10 2 0,-1 5 2 15,-3 5 5-15,0 6 3 0,-3 2 1 0,-5 7 3 16,-1 1-1-16,-6 1 0 16,-4 4 1-16,-2 2-2 0,-6 2 2 0,-6 3 1 0,-2-1 0 15,-7 3 0-15,-1-1-1 0,-2-4-1 0,1-4 1 16,0-6-1-16,0-5 1 0,3-7 1 16,-2-3-1-16,-1-3 0 0,1-2-1 0,2-3-3 15,0-2-6-15,1-4-11 0,5-1-33 0,1-2-44 16,2-3-50-16,5-2-89 0,1 0-251 0,3 0-802 15</inkml:trace>
  <inkml:trace contextRef="#ctx0" brushRef="#br0" timeOffset="63802.0149">19471 5609 2105 0,'0'0'285'0,"0"0"-12"0,0 0-102 0,0 0-44 16,0 0-34-16,0 0-32 0,0 0-3 0,0 0 5 16,-147 61 2-16,101-31-11 0,-2 2-8 15,0 6-5-15,-2 1-9 0,4 4-6 16,2 1-7-16,3 3-12 0,6 0 0 0,7-1-2 0,4 1-3 16,9-2 6-16,9-3-6 15,6-6-2-15,12-4 0 0,11-7-2 0,6-3 0 16,11-7 0-16,5-2-12 0,8-5-24 0,5-1-31 15,2-6-49-15,3-1-81 0,-13 2-248 0,-18-2-817 16</inkml:trace>
  <inkml:trace contextRef="#ctx0" brushRef="#br0" timeOffset="64031.8289">19924 5770 2017 0,'0'0'397'0,"0"0"-77"0,0 0-112 15,0 0-55-15,0 0-55 0,0 0-43 0,0 0-24 16,0 0-4-16,0 0 3 0,117-68-4 0,-70 61-5 16,7 0-4-16,4-1-7 0,6 0-3 15,1 1-2-15,-1 2-2 0,1-2 2 16,-1 2 0-16,-4-1-2 0,-2 2 1 16,-3-2-12-16,-5 2-29 15,-7 1-44-15,-3 1-92 0,-4-1-190 16,-11 3-633-16,-10-2-654 0</inkml:trace>
  <inkml:trace contextRef="#ctx0" brushRef="#br0" timeOffset="64252.341">20330 5722 1286 0,'0'0'459'0,"0"0"-154"16,0 0-77-16,0 0-15 0,0 0-16 15,0 0-19-15,0 0-36 0,-78 131-33 0,66-99-13 16,2 4-17-16,0 5-5 0,-2 6-8 0,-2 8-16 15,-3 2-16-15,-1 5-8 0,-2 2-6 0,2 1-6 16,1-2 1-16,0-2-6 16,6-4-5-16,1-8 1 0,2-5-2 0,6-8-1 15,0-6 2-15,3-6-2 0,-1-5-5 16,0-3-11-16,1-4-21 0,3-4-28 0,4-3-47 16,5-5-92-16,-3 0-327 0,-2 0-1136 0</inkml:trace>
  <inkml:trace contextRef="#ctx0" brushRef="#br0" timeOffset="64717.9063">21625 5970 1451 0,'0'0'336'16,"0"0"26"-16,0 0-72 0,0 0-45 0,0 0-29 16,0 0-42-16,0 0-29 0,0 0-21 0,0 0-23 15,0 0-19-15,0 0-23 0,0 0-20 16,0 0-12-16,0 0-8 0,-86-27 0 0,86 27 0 15,1 0-3-15,3 0-1 0,0-1-4 0,6 1 6 16,7-3 3-16,9-1-1 0,12-1 1 0,2 0-10 16,2 2-3-16,0-1-3 0,0 0-2 15,-2-1 0-15,0 1-1 0,-5 1 0 16,-1-2 2-16,-2 3-1 0,-1 2-1 0,-1-1-1 0,-3 1 0 16,-3-1 0-16,-5 1 0 0,-5 0 4 0,-4 0-3 15,-2 0-2-15,-4 0 0 0,-1 0-3 16,-3 0 1-16,0 0-3 0,0 0-10 0,0 0-18 15,0 3-14-15,-3 1-13 0,-1 1-26 0,-2 5-26 16,-2 0-44-16,-8 6-74 16,-4-2-141-16,3 1-636 0,3-8-621 0</inkml:trace>
  <inkml:trace contextRef="#ctx0" brushRef="#br0" timeOffset="65015.7963">21280 6481 2489 0,'0'0'162'0,"0"0"5"16,0 0-55-16,0 0-4 0,0 0 14 0,0 0-2 16,0 0-15-16,0 0-22 0,0 0-22 15,0 0-14-15,157-11-19 0,-105 8-2 0,6 1-5 16,4-1-5-16,1 1-1 0,4-2-2 0,-2 0-5 16,0-2 0-1,1-1-2-15,-3 1 1 0,-2-1 0 0,-1 2-2 0,-8 0 0 16,-2-1-3-16,-9 2 2 0,-2-2 1 0,-7 2-1 0,-3-1 6 15,-8 2-6-15,-5 1 0 0,-4 0 1 0,-8 1-4 0,0 1 10 16,-4 0 4-16,0 0 2 0,0 0 4 16,0 0-7-16,0 0-5 0,-4 0-1 15,3 0-3-15,-1 0-1 0,-4 0-5 0,1-2-2 16,-3 1-7-16,0 0-4 0,3 0-12 0,-3 0-15 16,7-1-28-16,-1 1-53 0,2 1-79 15,0-1-129-15,0 1-229 0,0 0-745 0</inkml:trace>
  <inkml:trace contextRef="#ctx0" brushRef="#br0" timeOffset="66349.6833">23472 5846 0 0,'0'0'479'0,"0"0"73"0,0 0-123 0,0 0-84 16,0 0-47-16,0 0-38 0,0 0-49 15,0 0-27-15,0 0-24 0,0 0-24 0,0 0-25 16,0 0-20-16,29-115-27 0,-9 106-19 0,0 2-14 16,7 2-20-16,-2 4-2 0,3 1 0 0,-4 5-3 15,5 4 0-15,-7 4 0 0,4 4-3 16,-4 2 4-16,-2 2-2 0,-3 3-2 0,-2 1 4 16,-5 3-4-16,-1-3 3 15,-1 5 2-15,-6 0-2 0,-1 1 8 0,-1-1-3 0,-5 0 2 16,-3-3-1-16,-2 0-5 0,0-3 3 15,0-2 0-15,0-3 1 0,0-6 3 0,-1-1-1 0,3-3 1 16,-1-3-1-16,-1-2 4 0,6-2 2 0,-4-2 0 16,-1 0 2-16,0 0-6 0,3-6 4 0,-1-2-5 15,0-1-3-15,4-4 4 0,0-2-11 0,-1-1-3 16,3-1-1-16,1-3-9 0,6-2 6 16,0 0 0-16,4-3-2 0,6-3 5 0,1 1-2 15,1-1 0-15,8 0 0 0,-2-2 1 0,5 4-4 16,3 0 1-16,2 2 2 0,-3 3-7 0,2 2 7 15,-2 4-2-15,1 3-1 0,-2 1 7 16,-3 3-8-16,-2 4 0 0,0 2-3 0,-3 2-6 16,-2 2 6-16,0 6 1 0,0 2-1 0,-5 4 6 15,4 4-6-15,-3 4 2 0,-1 3 0 0,0 2 4 16,-4 2 1-16,-1 2 1 0,-5 1 3 16,1 2-4-16,-4-1 2 0,-2 0 1 0,1 1-3 15,-3 0 2-15,-5-3-2 0,-2 1-4 0,-1-6-2 16,1-4-9-16,-1-4 2 0,3-6 0 15,-1-4 2-15,4-4 5 0,0-2 3 0,4-1 8 16,0-1 10-16,0-3-5 0,0-6-6 0,4-5-6 16,1-5-11-16,2-4 5 0,3-3 5 15,1-2 1-15,2-1-1 0,3-1 3 16,0 0-3-16,3-2-1 0,1 0 3 0,0-2-2 16,0 3 2-16,1 0 1 0,-1 3-2 0,0 4 6 0,0 4-7 15,-1 1-4-15,0 5-2 0,-1 5-13 0,-2 3-1 16,3 3-3-16,-1 3-9 0,-1 0 4 15,1 9-5-15,-1 5 5 0,0 7 8 0,5 3 4 16,-4 4 9-16,5 3 5 16,2 3 5-16,2-1 0 0,3 2 4 15,2-2 0-15,4-1-1 0,6-1-2 0,2-5-16 0,2-4-11 0,4-4-7 0,-2-7-7 16,2-4 1-16,-5-7-8 0,-1-1-9 16,-5-7 2-16,-6-5 11 0,-3-2 19 0,-6-3 18 0,-1 0 8 15,-3-3 5-15,-3-1 6 16,-3-4 6-16,0 2 8 0,-6-4 9 0,-1 2 4 0,-2-1 7 15,-5 3 8-15,0 2 1 0,-2 2-1 16,-5 2-2-16,-4 4-12 0,-3 2-7 0,0 3-7 16,-6 2-11-16,-3 3 0 15,-5 3-14-15,-6 1 0 0,-4 9 2 0,-3 3-4 0,-3 1 8 16,4 5 2-16,3 1-3 0,6 1 1 0,7 3-2 16,4 2-3-16,9-1-1 0,5 4 0 0,5-3-3 15,3 1 1-15,9-4 2 0,9-1 1 0,8-2 5 16,4-6 2-16,5-3 3 0,3-7 4 0,2-3-4 15,-2 0 4-15,-5-10 0 16,1-2 0-16,-5-2 1 0,-4-4 1 16,-3-2-1-16,-1-1 2 0,-3-2 0 0,-3 0 2 0,-3-3-3 0,0 4 3 15,-5 0 1-15,-1 0 7 0,-2 6 5 16,-3 0 0-16,-2 5 1 0,-2 3-6 0,2 2-1 16,-1 4-2-16,0-1-10 0,0 3-4 0,0 0-5 15,0 0-13-15,0 0-5 0,0 0-12 0,0 3-10 16,0 3 7-16,3 5 6 0,2 4 14 15,-1 3 7-15,4 2 2 0,2 3-4 0,-1 0 0 16,1 4 2-16,1 0-4 0,0 2-9 0,-1 4-26 16,4 2-40-16,-4-1-51 0,0 1-63 0,3-4-87 15,-2-6-232-15,-1-9-549 0,-4-6-319 0</inkml:trace>
  <inkml:trace contextRef="#ctx0" brushRef="#br0" timeOffset="66585.4864">25901 5834 1439 0,'0'0'641'16,"0"0"-228"-16,0 0-120 0,0 0-88 15,0 0-65-15,0 0-57 0,0 0-43 0,0 0-27 16,0 0-3-16,0 0 0 0,0 0 6 16,0 0-6-16,127 31-2 0,-91-5 3 0,5 5-1 15,0 2-1-15,2 1 0 0,0-1-2 0,-3-1-1 16,-1-1 2-16,-4 0-3 0,-1-3 3 0,0 0-1 15,-3-3-1-15,0-2-8 0,-3-4-21 0,-3-4-38 16,-3-2-61 0,-3-3-93-16,-9-6-196 0,-3-1-585 0,-4-3-581 0</inkml:trace>
  <inkml:trace contextRef="#ctx0" brushRef="#br0" timeOffset="66801.0237">26373 5705 2168 0,'0'0'438'0,"0"0"-143"0,0 0-82 16,0 0-74-16,0 0-59 0,0 0-42 0,0 0-25 16,0 0-16-16,0 0 5 0,0 0 6 0,0 0 11 15,0 0 13-15,0 0-5 16,-46 129-4-16,32-93-2 0,-3 3-5 0,-1 1-1 0,0 4 1 16,-6-1-5-16,1 2-1 0,-1 1 0 0,-2 1-4 15,2-1-6-15,0 0-27 16,2-2-37-16,4-4-61 0,3-4-88 0,6-7-228 15,3-10-730-15,4-7-385 0</inkml:trace>
  <inkml:trace contextRef="#ctx0" brushRef="#br0" timeOffset="67614.7209">28259 4846 1611 0,'0'0'362'16,"0"0"-118"-16,-21-130-52 0,8 83-47 0,-5 8-21 15,-4-1-16-15,-7 5-26 0,-3 1-15 16,-6 3-9-16,-4 3-5 0,-9 3-2 15,-2 4-7-15,-6 5-7 0,-3 5-5 0,0 6 1 0,-1 5-1 16,0 2-2 0,2 11-8-16,2 2-7 0,2 7-3 0,7 5-8 15,4 5 2-15,4 5 0 0,5 4-2 0,4 4 1 0,4 5-2 16,2 5 2-16,8 1 1 0,7 5 2 0,4 1 2 0,9 2 2 16,2-2 7-16,11 3 3 0,7-2 8 0,7 3-1 15,6-2 0-15,3 3-2 0,2 1-5 0,2-1-3 16,-2 0-6-16,-1 1-5 0,-1 1-1 15,-5 0-2-15,-5 0-2 0,-4 0 2 0,-10 2-3 16,-4 1 4-16,-8 2 2 0,-1 0 0 0,-12 2 1 16,-6 3 0-16,-4-1-2 0,-7 2-2 15,-3 2 4-15,-3-2-5 0,-2 2 2 0,-4-4 0 16,1-4-5-16,0-6 3 0,0-4 1 16,2-9-2-16,0-5 6 0,5-5-4 0,1-2 1 15,2-5 0-15,3-1-5 0,2-4 4 0,4-1-1 0,0-5 1 16,6-1 0-16,4-4-3 0,2 0-1 15,4-2-1-15,-1-2-2 0,5-3 4 16,1-4 1-16,0 0 3 0,8-3 2 0,1-1 0 16,5-1 4-16,7-1 0 0,5-3 1 0,10-2 3 15,9 0-3-15,6-5-1 0,9-1-2 0,2-3-6 16,2-2 1-16,2 0-4 0,-4 0 3 0,0 2-1 16,-1-1-6-16,-1 2 0 0,-4-1-3 0,0-2 2 15,-5 3 7-15,-9-1-1 0,-2 1 5 16,-5 1-5-16,-8 3 1 0,-4 0 0 0,-8 1-3 0,-5 0 7 15,-7 2 2-15,0 1 4 0,-3 0 3 16,0 0-5-16,0 0 0 0,0-1-1 0,0 1 1 16,0 0 0-16,0 0-3 0,-1 0 0 0,-1 0-4 15,1 0 0-15,0 0 0 16,1 0-2-16,-1 0 3 0,1 0-4 0,0 0-1 16,-1 0 0-16,1 0-5 0,0 0 5 0,-2 0 0 15,2 0 0-15,0 0 4 0,0 0-4 0,0 0 0 16,0 0 0-16,0 0-2 0,0 0 1 0,0 0 0 15,0 0-1-15,0 0-2 0,0 0 0 16,0 0-3-16,0-1-1 0,-2-1-7 16,-2-1-8-16,-2 0-6 0,0-2-7 15,-2 0-9-15,-2-1-1 0,-1 1-15 0,1 0-18 16,-2 0-24-16,-4-1-55 0,3 1-67 0,-5-1-170 0,6 3-693 16,3 1-584-16</inkml:trace>
  <inkml:trace contextRef="#ctx0" brushRef="#br0" timeOffset="73239.3447">28369 5692 2185 0,'0'0'252'16,"0"0"17"-16,0 0-49 0,0 0-38 0,0 0-36 15,0 0-44-15,0 0-42 0,0 0-28 0,0 0-23 16,0 0-14-16,0 0-7 0,0 0 5 16,-19 6 8-16,15 22 10 0,-3 7 6 0,1 6 4 15,0 3-10-15,-2 4 0 0,-2 1 0 0,3 1-5 16,-1 0 2-16,2-2-1 0,-3-3-2 15,6-4 2-15,-3-5-3 0,4-5 0 0,1-5 0 16,-1-5-2 0,0-5 3-16,-1-3 1 0,1-4 0 0,2-3 3 0,-1-2-4 0,1-2 4 15,0-2 8-15,0 0 6 16,0 0 14-16,0-2 0 0,0-6-13 0,1-5-8 0,4-3-15 16,-1-5-4-16,2-3 2 0,0-4-3 0,3-4 1 0,0-4-2 15,1-2-2-15,2-7-2 0,-2 0 3 16,4-6 3-16,2 0 1 0,-2-2 6 0,2 5-3 15,3 2-2-15,-5 7 0 0,2 5 0 0,-3 8-1 16,-2 6 0-16,-3 8 3 0,0 4-3 0,-5 3 2 16,-1 3-1-16,0 2-8 0,-1 0-12 15,2 2-7-15,0 6 3 0,5 6 8 0,2 5 11 16,-1 4 8-16,-2 5-2 0,3 1 2 0,-4 3 2 16,1 4-5-16,-4 1 1 0,-1 0-2 0,-2 5-3 15,2-2 5-15,-2-1 0 0,1-3 2 16,-2-6 5-16,2-7-8 0,-1-7 0 0,0-7-1 15,0-4-4-15,0-3 6 0,0-1 1 16,2-1 5-16,0-1 10 0,4-6-5 0,1-7-1 16,3 0-2-16,4-8-7 0,1-2 1 0,1-2 1 0,-1-3-2 15,5-3-6-15,-2-2 7 0,3-4 1 16,0 3 1-16,0-5 2 16,-1 2-3-16,1-1-1 0,1 2-2 0,1 1 0 0,1 5 0 0,0 5 0 15,-2 3 0-15,0 4-1 0,-3 6-2 0,-5 4 1 16,-2 3-1-16,-3 3 1 0,-1 3-2 15,-2 0-2-15,3 7 2 0,0 4-3 0,0 5 4 16,1 2 2-16,-4 3 0 0,0 6 3 16,-2 0-2-16,-2 4-4 0,-1 2 2 0,-1 3-4 15,1 3 5-15,-7 4-11 0,2 0-29 0,-4 4-51 0,-3-1-96 16,1 0-190-16,4-15-748 16,2-10-573-16</inkml:trace>
  <inkml:trace contextRef="#ctx0" brushRef="#br0" timeOffset="73455.7645">29376 5778 2021 0,'0'0'301'0,"0"0"-84"0,0 0-92 16,0 0-19-16,0 0-24 16,0 0-22-16,0 0-13 0,0 0-1 0,0 0 4 0,0 0-1 15,0 0-4-15,0 0-1 0,71 121-15 0,-70-95-8 16,-6 3-1-16,-4 1-10 15,-6 3 8-15,0 0-6 0,-4 3-22 0,-3 0-45 0,1 0-86 16,-1-3-186-16,6-7-591 0,5-11-738 0</inkml:trace>
  <inkml:trace contextRef="#ctx0" brushRef="#br0" timeOffset="73720.7961">30021 5580 2642 0,'0'0'165'0,"0"0"-9"0,0 0-65 0,0 0-30 15,0 0-28-15,0 0-18 0,0 0 12 0,0 0 15 16,0 0 12-16,0 0 1 0,0 0-16 0,-10 131-10 16,12-97-5-16,-4-1-4 0,2 3-3 15,-1 0-1-15,-3 0-2 0,0 2-4 0,-2 1-3 16,1-2-3-16,-2 1-10 0,-1-6-10 15,3-3-28-15,-2-4-30 0,0-3-38 16,2-7-47-16,-3-2-59 0,4-6-107 0,0-3-241 16,2-3-831-16</inkml:trace>
  <inkml:trace contextRef="#ctx0" brushRef="#br0" timeOffset="74062.5567">30035 5663 1735 0,'0'0'530'0,"0"0"-286"0,0 0-160 0,0 0-71 0,0 0-7 16,0 0 24-16,0 0 21 0,0 0 18 0,0 0-4 16,0 0-18-16,0 0-16 0,129 122-3 15,-99-100-3-15,1-4 0 0,0-1 1 0,0-4-3 16,-1-2-1-16,0-4 0 0,-1-3 0 16,-4-3 2-16,1-1 6 0,-5-3 2 0,-2-4 7 15,-3-4 3-15,-5-1-4 0,3-3-3 0,-7-5-7 16,2-1-6-16,-1 0 0 0,-1-4-1 15,-4 0 3-15,0 1 4 0,2-2 5 0,-2 3 5 16,-1-1 4-16,3 6 3 0,-4 3-8 0,1 0 7 16,0 6-5-16,2 2-1 0,-2 3 1 0,-2 1-18 15,1 3-5-15,-1 0-13 0,0 2-16 0,0 5 1 16,0 5 1-16,1 5 4 0,1 7 10 16,2 3-1-16,-1 4-1 0,0 3-1 0,2 2 4 15,-3 4-4-15,-1 3-2 0,-1-1-1 0,0 1-7 16,-3-2-5-16,-2-2-11 0,4-6-22 15,-1-4-26-15,1-3-36 0,-1-4-65 0,-2-2-115 16,3-9-387-16,0-2-1010 16</inkml:trace>
  <inkml:trace contextRef="#ctx0" brushRef="#br0" timeOffset="74614.1059">30888 4682 2195 0,'0'0'164'0,"0"0"5"0,-20-132 9 16,20 81-20-16,-1 5-22 0,2 1-26 15,4 4-21-15,1-1-14 0,3 3-11 0,1 1-17 16,3 4-10-16,4 1-6 0,3 6-9 15,1 0 1-15,0 5-8 16,7 2-5-16,0 3-5 0,-1 8-4 0,4 0 1 0,0 5 0 0,4 6 0 16,-1 0-1-16,2 9-1 0,1 2-1 0,1 5 0 0,0 3-2 15,-2 3 4-15,0 1 0 0,-3 4 0 16,-3 2 2-16,-3 2-1 0,-3-1-1 16,-2 4 3-16,-2 0 0 0,-1 1 1 0,-1 1 5 15,-5 3 0-15,-3 3-2 0,0 3 4 16,-3 3 1-16,-5 5-1 0,-1 1 9 15,-1 5-6-15,-9 4-3 0,-2 3 0 0,-3 6-7 16,-6 6 3-16,-1 1-1 0,-4 4 1 0,3-4 1 0,2-3-3 16,1-4 1-16,4-6 4 0,-1-5 7 0,4-1 5 15,0-1 3-15,-5-1-2 0,5-2-5 0,-3 1-1 16,1-1-1-16,0 1-1 0,-3 1 1 0,3 0-3 16,-3-2 0-16,-1 1-1 0,2 0-5 15,-4 1 1-15,1 0-2 0,-3 1 1 0,-3-1 3 16,3-2-2-16,-1 1-1 0,-2-5-3 0,3-5-1 15,3-1-3-15,-1-7 4 0,3-3-2 0,-2-5 1 16,-1-1 7-16,0-5-5 0,-5-3 2 16,-1-1 1-16,-4-2-9 0,-7-3 5 15,-6-1-1-15,-8-5-9 0,-17 2-8 0,-8-5-34 16,-22 3-48-16,-23-4-107 0,25-1-507 0,20-3-1149 16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4F363-0A0B-49CF-B978-ADEACD6F7D5F}" type="datetimeFigureOut">
              <a:rPr lang="en-IN" smtClean="0"/>
              <a:t>27-01-2025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9FB96-B4EB-4C85-A08E-1DE5BF5113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861966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4F363-0A0B-49CF-B978-ADEACD6F7D5F}" type="datetimeFigureOut">
              <a:rPr lang="en-IN" smtClean="0"/>
              <a:t>27-01-2025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9FB96-B4EB-4C85-A08E-1DE5BF5113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05481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4F363-0A0B-49CF-B978-ADEACD6F7D5F}" type="datetimeFigureOut">
              <a:rPr lang="en-IN" smtClean="0"/>
              <a:t>27-01-2025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9FB96-B4EB-4C85-A08E-1DE5BF5113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14971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4F363-0A0B-49CF-B978-ADEACD6F7D5F}" type="datetimeFigureOut">
              <a:rPr lang="en-IN" smtClean="0"/>
              <a:t>27-01-2025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9FB96-B4EB-4C85-A08E-1DE5BF5113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200120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4F363-0A0B-49CF-B978-ADEACD6F7D5F}" type="datetimeFigureOut">
              <a:rPr lang="en-IN" smtClean="0"/>
              <a:t>27-01-2025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9FB96-B4EB-4C85-A08E-1DE5BF5113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23200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4F363-0A0B-49CF-B978-ADEACD6F7D5F}" type="datetimeFigureOut">
              <a:rPr lang="en-IN" smtClean="0"/>
              <a:t>27-01-2025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9FB96-B4EB-4C85-A08E-1DE5BF5113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65295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4F363-0A0B-49CF-B978-ADEACD6F7D5F}" type="datetimeFigureOut">
              <a:rPr lang="en-IN" smtClean="0"/>
              <a:t>27-01-2025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9FB96-B4EB-4C85-A08E-1DE5BF5113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448230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4F363-0A0B-49CF-B978-ADEACD6F7D5F}" type="datetimeFigureOut">
              <a:rPr lang="en-IN" smtClean="0"/>
              <a:t>27-01-2025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9FB96-B4EB-4C85-A08E-1DE5BF5113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3888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4F363-0A0B-49CF-B978-ADEACD6F7D5F}" type="datetimeFigureOut">
              <a:rPr lang="en-IN" smtClean="0"/>
              <a:t>27-01-2025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9FB96-B4EB-4C85-A08E-1DE5BF5113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01370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4F363-0A0B-49CF-B978-ADEACD6F7D5F}" type="datetimeFigureOut">
              <a:rPr lang="en-IN" smtClean="0"/>
              <a:t>27-01-2025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9FB96-B4EB-4C85-A08E-1DE5BF5113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72939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4F363-0A0B-49CF-B978-ADEACD6F7D5F}" type="datetimeFigureOut">
              <a:rPr lang="en-IN" smtClean="0"/>
              <a:t>27-01-2025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9FB96-B4EB-4C85-A08E-1DE5BF5113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40568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34F363-0A0B-49CF-B978-ADEACD6F7D5F}" type="datetimeFigureOut">
              <a:rPr lang="en-IN" smtClean="0"/>
              <a:t>27-01-2025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49FB96-B4EB-4C85-A08E-1DE5BF5113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26442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7" Type="http://schemas.openxmlformats.org/officeDocument/2006/relationships/image" Target="../media/image9.emf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7.xml"/><Relationship Id="rId5" Type="http://schemas.openxmlformats.org/officeDocument/2006/relationships/image" Target="../media/image8.emf"/><Relationship Id="rId4" Type="http://schemas.openxmlformats.org/officeDocument/2006/relationships/customXml" Target="../ink/ink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7" Type="http://schemas.openxmlformats.org/officeDocument/2006/relationships/image" Target="../media/image12.emf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0.xml"/><Relationship Id="rId5" Type="http://schemas.openxmlformats.org/officeDocument/2006/relationships/image" Target="../media/image11.emf"/><Relationship Id="rId4" Type="http://schemas.openxmlformats.org/officeDocument/2006/relationships/customXml" Target="../ink/ink9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ustomXml" Target="../ink/ink14.xml"/><Relationship Id="rId3" Type="http://schemas.openxmlformats.org/officeDocument/2006/relationships/image" Target="../media/image13.emf"/><Relationship Id="rId7" Type="http://schemas.openxmlformats.org/officeDocument/2006/relationships/image" Target="../media/image15.emf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3.xml"/><Relationship Id="rId5" Type="http://schemas.openxmlformats.org/officeDocument/2006/relationships/image" Target="../media/image14.emf"/><Relationship Id="rId4" Type="http://schemas.openxmlformats.org/officeDocument/2006/relationships/customXml" Target="../ink/ink12.xml"/><Relationship Id="rId9" Type="http://schemas.openxmlformats.org/officeDocument/2006/relationships/image" Target="../media/image1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7" Type="http://schemas.openxmlformats.org/officeDocument/2006/relationships/image" Target="../media/image19.emf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7.xml"/><Relationship Id="rId5" Type="http://schemas.openxmlformats.org/officeDocument/2006/relationships/image" Target="../media/image18.emf"/><Relationship Id="rId4" Type="http://schemas.openxmlformats.org/officeDocument/2006/relationships/customXml" Target="../ink/ink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customXml" Target="../ink/ink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emf"/><Relationship Id="rId4" Type="http://schemas.openxmlformats.org/officeDocument/2006/relationships/customXml" Target="../ink/ink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customXml" Target="../ink/ink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emf"/><Relationship Id="rId4" Type="http://schemas.openxmlformats.org/officeDocument/2006/relationships/customXml" Target="../ink/ink2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customXml" Target="../ink/ink22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customXml" Target="../ink/ink23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80080" y="614520"/>
              <a:ext cx="10182240" cy="54957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67480" y="599760"/>
                <a:ext cx="10197360" cy="5523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56352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165240" y="438120"/>
              <a:ext cx="12028680" cy="61254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1200" y="423000"/>
                <a:ext cx="12058920" cy="6146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93582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185760" y="482040"/>
              <a:ext cx="10370880" cy="63363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81440" y="467280"/>
                <a:ext cx="10383840" cy="6353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30513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358560" y="335520"/>
              <a:ext cx="11223000" cy="29430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44520" y="320400"/>
                <a:ext cx="11241000" cy="2973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62458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393120" y="357120"/>
              <a:ext cx="6013800" cy="25628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9080" y="342720"/>
                <a:ext cx="6042960" cy="259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196560" y="366120"/>
              <a:ext cx="10810440" cy="601272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80360" y="351360"/>
                <a:ext cx="10841040" cy="604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/>
              <p14:cNvContentPartPr/>
              <p14:nvPr/>
            </p14:nvContentPartPr>
            <p14:xfrm>
              <a:off x="607320" y="5947920"/>
              <a:ext cx="4889880" cy="85176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91840" y="5932440"/>
                <a:ext cx="4921560" cy="882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89185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80080" y="239040"/>
              <a:ext cx="9540720" cy="50198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67480" y="225360"/>
                <a:ext cx="9567720" cy="5048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1557000" y="3148200"/>
              <a:ext cx="7433280" cy="343368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41880" y="3133800"/>
                <a:ext cx="7464960" cy="346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/>
              <p14:cNvContentPartPr/>
              <p14:nvPr/>
            </p14:nvContentPartPr>
            <p14:xfrm>
              <a:off x="9579240" y="5756760"/>
              <a:ext cx="2590920" cy="72324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564840" y="5745240"/>
                <a:ext cx="2619720" cy="748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51328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343080" y="206640"/>
              <a:ext cx="2479680" cy="11570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30120" y="193680"/>
                <a:ext cx="2505240" cy="118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3779280" y="601200"/>
              <a:ext cx="3954960" cy="87048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767400" y="587520"/>
                <a:ext cx="3983040" cy="89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/>
              <p14:cNvContentPartPr/>
              <p14:nvPr/>
            </p14:nvContentPartPr>
            <p14:xfrm>
              <a:off x="484920" y="503640"/>
              <a:ext cx="9542160" cy="544680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73040" y="492480"/>
                <a:ext cx="9570960" cy="54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5" name="Ink 4"/>
              <p14:cNvContentPartPr/>
              <p14:nvPr/>
            </p14:nvContentPartPr>
            <p14:xfrm>
              <a:off x="6772320" y="5234760"/>
              <a:ext cx="4346640" cy="157572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765480" y="5225400"/>
                <a:ext cx="4366440" cy="1592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45922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392400" y="215640"/>
              <a:ext cx="6081120" cy="11502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7640" y="203040"/>
                <a:ext cx="6112080" cy="117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228240" y="1435680"/>
              <a:ext cx="10272600" cy="515340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14560" y="1420920"/>
                <a:ext cx="10302480" cy="518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/>
              <p14:cNvContentPartPr/>
              <p14:nvPr/>
            </p14:nvContentPartPr>
            <p14:xfrm>
              <a:off x="740520" y="5351760"/>
              <a:ext cx="2561040" cy="119376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27560" y="5336640"/>
                <a:ext cx="2590200" cy="1224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18904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153720" y="237600"/>
              <a:ext cx="8722440" cy="42940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0400" y="227880"/>
                <a:ext cx="8751600" cy="431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1191240" y="4493520"/>
              <a:ext cx="5384880" cy="203400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176840" y="4479120"/>
                <a:ext cx="5413680" cy="2061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67501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691920" y="334080"/>
              <a:ext cx="5151600" cy="8935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79320" y="321480"/>
                <a:ext cx="5180760" cy="92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2279160" y="1445040"/>
              <a:ext cx="6724080" cy="541548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263320" y="1430640"/>
                <a:ext cx="6755040" cy="5446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54723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325440" y="310680"/>
              <a:ext cx="11775960" cy="64670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17520" y="295200"/>
                <a:ext cx="11794680" cy="6497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87472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334440" y="304920"/>
              <a:ext cx="11063880" cy="31525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20400" y="290160"/>
                <a:ext cx="11093040" cy="3182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62515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298145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0</Words>
  <Application>Microsoft Office PowerPoint</Application>
  <PresentationFormat>Custom</PresentationFormat>
  <Paragraphs>0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</dc:creator>
  <cp:lastModifiedBy>hp</cp:lastModifiedBy>
  <cp:revision>8</cp:revision>
  <dcterms:created xsi:type="dcterms:W3CDTF">2025-01-26T13:35:26Z</dcterms:created>
  <dcterms:modified xsi:type="dcterms:W3CDTF">2025-01-27T11:33:48Z</dcterms:modified>
</cp:coreProperties>
</file>